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18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7" r:id="rId3"/>
    <p:sldId id="258" r:id="rId4"/>
    <p:sldId id="259" r:id="rId5"/>
    <p:sldId id="260" r:id="rId6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0095" cy="6859270"/>
  <p:notesSz cx="6858000" cy="9144000"/>
  <p:embeddedFontLst>
    <p:embeddedFont>
      <p:font typeface="方正卡通简体" panose="03000509000000000000" pitchFamily="65" charset="-122"/>
      <p:regular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汉仪太极体简" panose="02010604000101010101" pitchFamily="2" charset="-122"/>
      <p:regular r:id="rId41"/>
    </p:embeddedFont>
    <p:embeddedFont>
      <p:font typeface="汉仪细中圆简" panose="02010609000101010101" pitchFamily="49" charset="-122"/>
      <p:regular r:id="rId42"/>
    </p:embeddedFont>
    <p:embeddedFont>
      <p:font typeface="微软雅黑" panose="020B0503020204020204" pitchFamily="34" charset="-122"/>
      <p:regular r:id="rId43"/>
    </p:embeddedFont>
    <p:embeddedFont>
      <p:font typeface="Calibri" panose="020F0502020204030204"/>
      <p:regular r:id="rId44"/>
      <p:bold r:id="rId45"/>
      <p:italic r:id="rId46"/>
      <p:boldItalic r:id="rId47"/>
    </p:embeddedFont>
    <p:embeddedFont>
      <p:font typeface="汉真广标" panose="02010609000101010101" pitchFamily="49" charset="-122"/>
      <p:regular r:id="rId48"/>
    </p:embeddedFont>
    <p:embeddedFont>
      <p:font typeface="经典综艺体简" panose="02010609000101010101" pitchFamily="49" charset="-122"/>
      <p:regular r:id="rId49"/>
    </p:embeddedFont>
    <p:embeddedFont>
      <p:font typeface="Britannic Bold" panose="020B0903060703020204" pitchFamily="34" charset="0"/>
      <p:regular r:id="rId50"/>
    </p:embeddedFont>
    <p:embeddedFont>
      <p:font typeface="Segoe UI Black" panose="020B0A02040204020203" pitchFamily="34" charset="0"/>
      <p:bold r:id="rId51"/>
    </p:embeddedFont>
    <p:embeddedFont>
      <p:font typeface="Calibri Light" panose="020F0302020204030204" charset="0"/>
      <p:regular r:id="rId52"/>
      <p:italic r:id="rId53"/>
    </p:embeddedFont>
  </p:embeddedFontLst>
  <p:defaultTextStyle>
    <a:defPPr>
      <a:defRPr lang="zh-CN"/>
    </a:defPPr>
    <a:lvl1pPr marL="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30" y="228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3" Type="http://schemas.openxmlformats.org/officeDocument/2006/relationships/font" Target="fonts/font18.fntdata"/><Relationship Id="rId52" Type="http://schemas.openxmlformats.org/officeDocument/2006/relationships/font" Target="fonts/font17.fntdata"/><Relationship Id="rId51" Type="http://schemas.openxmlformats.org/officeDocument/2006/relationships/font" Target="fonts/font16.fntdata"/><Relationship Id="rId50" Type="http://schemas.openxmlformats.org/officeDocument/2006/relationships/font" Target="fonts/font15.fntdata"/><Relationship Id="rId5" Type="http://schemas.openxmlformats.org/officeDocument/2006/relationships/slide" Target="slides/slide3.xml"/><Relationship Id="rId49" Type="http://schemas.openxmlformats.org/officeDocument/2006/relationships/font" Target="fonts/font14.fntdata"/><Relationship Id="rId48" Type="http://schemas.openxmlformats.org/officeDocument/2006/relationships/font" Target="fonts/font13.fntdata"/><Relationship Id="rId47" Type="http://schemas.openxmlformats.org/officeDocument/2006/relationships/font" Target="fonts/font12.fntdata"/><Relationship Id="rId46" Type="http://schemas.openxmlformats.org/officeDocument/2006/relationships/font" Target="fonts/font11.fntdata"/><Relationship Id="rId45" Type="http://schemas.openxmlformats.org/officeDocument/2006/relationships/font" Target="fonts/font10.fntdata"/><Relationship Id="rId44" Type="http://schemas.openxmlformats.org/officeDocument/2006/relationships/font" Target="fonts/font9.fntdata"/><Relationship Id="rId43" Type="http://schemas.openxmlformats.org/officeDocument/2006/relationships/font" Target="fonts/font8.fntdata"/><Relationship Id="rId42" Type="http://schemas.openxmlformats.org/officeDocument/2006/relationships/font" Target="fonts/font7.fntdata"/><Relationship Id="rId41" Type="http://schemas.openxmlformats.org/officeDocument/2006/relationships/font" Target="fonts/font6.fntdata"/><Relationship Id="rId40" Type="http://schemas.openxmlformats.org/officeDocument/2006/relationships/font" Target="fonts/font5.fntdata"/><Relationship Id="rId4" Type="http://schemas.openxmlformats.org/officeDocument/2006/relationships/slide" Target="slides/slide2.xml"/><Relationship Id="rId39" Type="http://schemas.openxmlformats.org/officeDocument/2006/relationships/font" Target="fonts/font4.fntdata"/><Relationship Id="rId38" Type="http://schemas.openxmlformats.org/officeDocument/2006/relationships/font" Target="fonts/font3.fntdata"/><Relationship Id="rId37" Type="http://schemas.openxmlformats.org/officeDocument/2006/relationships/font" Target="fonts/font2.fntdata"/><Relationship Id="rId36" Type="http://schemas.openxmlformats.org/officeDocument/2006/relationships/font" Target="fonts/font1.fntdata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EE8234-9E4C-4D8A-9E7F-9D40868F86C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0AF327-0547-4F9B-B2CD-76FC85DE2EE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A79DCF-ABC5-4EC2-A136-457316C68813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3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2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E4940-737B-4760-AD45-DF47C86D943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15A46-68F3-448E-BF74-F070B012E46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-13242"/>
            <a:ext cx="12196576" cy="68595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8" name="圆角矩形 7"/>
          <p:cNvSpPr/>
          <p:nvPr userDrawn="1"/>
        </p:nvSpPr>
        <p:spPr>
          <a:xfrm>
            <a:off x="698409" y="806444"/>
            <a:ext cx="10768198" cy="5500013"/>
          </a:xfrm>
          <a:prstGeom prst="roundRect">
            <a:avLst>
              <a:gd name="adj" fmla="val 2809"/>
            </a:avLst>
          </a:prstGeom>
          <a:noFill/>
          <a:ln>
            <a:solidFill>
              <a:srgbClr val="FA0133">
                <a:alpha val="70000"/>
              </a:srgb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2" y="1710134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2" y="4590526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E4940-737B-4760-AD45-DF47C86D943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15A46-68F3-448E-BF74-F070B012E46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E4940-737B-4760-AD45-DF47C86D943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15A46-68F3-448E-BF74-F070B012E46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365210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552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655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7" y="1681552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7" y="2505655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E4940-737B-4760-AD45-DF47C86D943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15A46-68F3-448E-BF74-F070B012E46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1" y="365210"/>
            <a:ext cx="10514231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1" y="1826048"/>
            <a:ext cx="10514231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1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F1E4940-737B-4760-AD45-DF47C86D9433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2"/>
            <a:ext cx="4114264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7822"/>
            <a:ext cx="2742843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26615A46-68F3-448E-BF74-F070B012E463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63" y="-13243"/>
            <a:ext cx="12190413" cy="687283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863271" y="4888525"/>
            <a:ext cx="1940961" cy="1050884"/>
            <a:chOff x="7710487" y="5720454"/>
            <a:chExt cx="3027001" cy="1638300"/>
          </a:xfrm>
        </p:grpSpPr>
        <p:grpSp>
          <p:nvGrpSpPr>
            <p:cNvPr id="11" name="组合 10"/>
            <p:cNvGrpSpPr/>
            <p:nvPr/>
          </p:nvGrpSpPr>
          <p:grpSpPr>
            <a:xfrm>
              <a:off x="7710487" y="5720454"/>
              <a:ext cx="2309811" cy="1638300"/>
              <a:chOff x="7710487" y="5720454"/>
              <a:chExt cx="2309811" cy="1638300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7714766" y="5720454"/>
                <a:ext cx="2304465" cy="1638300"/>
              </a:xfrm>
              <a:custGeom>
                <a:avLst/>
                <a:gdLst>
                  <a:gd name="connsiteX0" fmla="*/ 1584325 w 2298700"/>
                  <a:gd name="connsiteY0" fmla="*/ 441325 h 1638300"/>
                  <a:gd name="connsiteX1" fmla="*/ 1441450 w 2298700"/>
                  <a:gd name="connsiteY1" fmla="*/ 498475 h 1638300"/>
                  <a:gd name="connsiteX2" fmla="*/ 1352550 w 2298700"/>
                  <a:gd name="connsiteY2" fmla="*/ 581025 h 1638300"/>
                  <a:gd name="connsiteX3" fmla="*/ 1162050 w 2298700"/>
                  <a:gd name="connsiteY3" fmla="*/ 669925 h 1638300"/>
                  <a:gd name="connsiteX4" fmla="*/ 1028700 w 2298700"/>
                  <a:gd name="connsiteY4" fmla="*/ 704850 h 1638300"/>
                  <a:gd name="connsiteX5" fmla="*/ 781050 w 2298700"/>
                  <a:gd name="connsiteY5" fmla="*/ 644525 h 1638300"/>
                  <a:gd name="connsiteX6" fmla="*/ 479425 w 2298700"/>
                  <a:gd name="connsiteY6" fmla="*/ 542925 h 1638300"/>
                  <a:gd name="connsiteX7" fmla="*/ 285750 w 2298700"/>
                  <a:gd name="connsiteY7" fmla="*/ 473075 h 1638300"/>
                  <a:gd name="connsiteX8" fmla="*/ 15875 w 2298700"/>
                  <a:gd name="connsiteY8" fmla="*/ 476250 h 1638300"/>
                  <a:gd name="connsiteX9" fmla="*/ 0 w 2298700"/>
                  <a:gd name="connsiteY9" fmla="*/ 520700 h 1638300"/>
                  <a:gd name="connsiteX10" fmla="*/ 9525 w 2298700"/>
                  <a:gd name="connsiteY10" fmla="*/ 546100 h 1638300"/>
                  <a:gd name="connsiteX11" fmla="*/ 215900 w 2298700"/>
                  <a:gd name="connsiteY11" fmla="*/ 581025 h 1638300"/>
                  <a:gd name="connsiteX12" fmla="*/ 254000 w 2298700"/>
                  <a:gd name="connsiteY12" fmla="*/ 596900 h 1638300"/>
                  <a:gd name="connsiteX13" fmla="*/ 441325 w 2298700"/>
                  <a:gd name="connsiteY13" fmla="*/ 682625 h 1638300"/>
                  <a:gd name="connsiteX14" fmla="*/ 704850 w 2298700"/>
                  <a:gd name="connsiteY14" fmla="*/ 854075 h 1638300"/>
                  <a:gd name="connsiteX15" fmla="*/ 933450 w 2298700"/>
                  <a:gd name="connsiteY15" fmla="*/ 1050925 h 1638300"/>
                  <a:gd name="connsiteX16" fmla="*/ 1104900 w 2298700"/>
                  <a:gd name="connsiteY16" fmla="*/ 1196975 h 1638300"/>
                  <a:gd name="connsiteX17" fmla="*/ 1308100 w 2298700"/>
                  <a:gd name="connsiteY17" fmla="*/ 1295400 h 1638300"/>
                  <a:gd name="connsiteX18" fmla="*/ 1489075 w 2298700"/>
                  <a:gd name="connsiteY18" fmla="*/ 1333500 h 1638300"/>
                  <a:gd name="connsiteX19" fmla="*/ 1330325 w 2298700"/>
                  <a:gd name="connsiteY19" fmla="*/ 1533525 h 1638300"/>
                  <a:gd name="connsiteX20" fmla="*/ 1200150 w 2298700"/>
                  <a:gd name="connsiteY20" fmla="*/ 1536700 h 1638300"/>
                  <a:gd name="connsiteX21" fmla="*/ 1133475 w 2298700"/>
                  <a:gd name="connsiteY21" fmla="*/ 1631950 h 1638300"/>
                  <a:gd name="connsiteX22" fmla="*/ 2101850 w 2298700"/>
                  <a:gd name="connsiteY22" fmla="*/ 1638300 h 1638300"/>
                  <a:gd name="connsiteX23" fmla="*/ 2041525 w 2298700"/>
                  <a:gd name="connsiteY23" fmla="*/ 1533525 h 1638300"/>
                  <a:gd name="connsiteX24" fmla="*/ 1930400 w 2298700"/>
                  <a:gd name="connsiteY24" fmla="*/ 1530350 h 1638300"/>
                  <a:gd name="connsiteX25" fmla="*/ 1771650 w 2298700"/>
                  <a:gd name="connsiteY25" fmla="*/ 1343025 h 1638300"/>
                  <a:gd name="connsiteX26" fmla="*/ 2000250 w 2298700"/>
                  <a:gd name="connsiteY26" fmla="*/ 1289050 h 1638300"/>
                  <a:gd name="connsiteX27" fmla="*/ 2200275 w 2298700"/>
                  <a:gd name="connsiteY27" fmla="*/ 1143000 h 1638300"/>
                  <a:gd name="connsiteX28" fmla="*/ 2273300 w 2298700"/>
                  <a:gd name="connsiteY28" fmla="*/ 1063625 h 1638300"/>
                  <a:gd name="connsiteX29" fmla="*/ 2298700 w 2298700"/>
                  <a:gd name="connsiteY29" fmla="*/ 939800 h 1638300"/>
                  <a:gd name="connsiteX30" fmla="*/ 2235200 w 2298700"/>
                  <a:gd name="connsiteY30" fmla="*/ 762000 h 1638300"/>
                  <a:gd name="connsiteX31" fmla="*/ 1933575 w 2298700"/>
                  <a:gd name="connsiteY31" fmla="*/ 530225 h 1638300"/>
                  <a:gd name="connsiteX32" fmla="*/ 1768475 w 2298700"/>
                  <a:gd name="connsiteY32" fmla="*/ 434975 h 1638300"/>
                  <a:gd name="connsiteX33" fmla="*/ 1701800 w 2298700"/>
                  <a:gd name="connsiteY33" fmla="*/ 431800 h 1638300"/>
                  <a:gd name="connsiteX34" fmla="*/ 1714500 w 2298700"/>
                  <a:gd name="connsiteY34" fmla="*/ 396875 h 1638300"/>
                  <a:gd name="connsiteX35" fmla="*/ 1768475 w 2298700"/>
                  <a:gd name="connsiteY35" fmla="*/ 247650 h 1638300"/>
                  <a:gd name="connsiteX36" fmla="*/ 1768475 w 2298700"/>
                  <a:gd name="connsiteY36" fmla="*/ 190500 h 1638300"/>
                  <a:gd name="connsiteX37" fmla="*/ 1628775 w 2298700"/>
                  <a:gd name="connsiteY37" fmla="*/ 0 h 1638300"/>
                  <a:gd name="connsiteX38" fmla="*/ 1622425 w 2298700"/>
                  <a:gd name="connsiteY38" fmla="*/ 120650 h 1638300"/>
                  <a:gd name="connsiteX39" fmla="*/ 1552575 w 2298700"/>
                  <a:gd name="connsiteY39" fmla="*/ 234950 h 1638300"/>
                  <a:gd name="connsiteX40" fmla="*/ 1536700 w 2298700"/>
                  <a:gd name="connsiteY40" fmla="*/ 301625 h 1638300"/>
                  <a:gd name="connsiteX41" fmla="*/ 1584325 w 2298700"/>
                  <a:gd name="connsiteY41" fmla="*/ 441325 h 1638300"/>
                  <a:gd name="connsiteX0-1" fmla="*/ 1584325 w 2298700"/>
                  <a:gd name="connsiteY0-2" fmla="*/ 442324 h 1639299"/>
                  <a:gd name="connsiteX1-3" fmla="*/ 1441450 w 2298700"/>
                  <a:gd name="connsiteY1-4" fmla="*/ 499474 h 1639299"/>
                  <a:gd name="connsiteX2-5" fmla="*/ 1352550 w 2298700"/>
                  <a:gd name="connsiteY2-6" fmla="*/ 582024 h 1639299"/>
                  <a:gd name="connsiteX3-7" fmla="*/ 1162050 w 2298700"/>
                  <a:gd name="connsiteY3-8" fmla="*/ 670924 h 1639299"/>
                  <a:gd name="connsiteX4-9" fmla="*/ 1028700 w 2298700"/>
                  <a:gd name="connsiteY4-10" fmla="*/ 705849 h 1639299"/>
                  <a:gd name="connsiteX5-11" fmla="*/ 781050 w 2298700"/>
                  <a:gd name="connsiteY5-12" fmla="*/ 645524 h 1639299"/>
                  <a:gd name="connsiteX6-13" fmla="*/ 479425 w 2298700"/>
                  <a:gd name="connsiteY6-14" fmla="*/ 543924 h 1639299"/>
                  <a:gd name="connsiteX7-15" fmla="*/ 285750 w 2298700"/>
                  <a:gd name="connsiteY7-16" fmla="*/ 474074 h 1639299"/>
                  <a:gd name="connsiteX8-17" fmla="*/ 15875 w 2298700"/>
                  <a:gd name="connsiteY8-18" fmla="*/ 477249 h 1639299"/>
                  <a:gd name="connsiteX9-19" fmla="*/ 0 w 2298700"/>
                  <a:gd name="connsiteY9-20" fmla="*/ 521699 h 1639299"/>
                  <a:gd name="connsiteX10-21" fmla="*/ 9525 w 2298700"/>
                  <a:gd name="connsiteY10-22" fmla="*/ 547099 h 1639299"/>
                  <a:gd name="connsiteX11-23" fmla="*/ 215900 w 2298700"/>
                  <a:gd name="connsiteY11-24" fmla="*/ 582024 h 1639299"/>
                  <a:gd name="connsiteX12-25" fmla="*/ 254000 w 2298700"/>
                  <a:gd name="connsiteY12-26" fmla="*/ 597899 h 1639299"/>
                  <a:gd name="connsiteX13-27" fmla="*/ 441325 w 2298700"/>
                  <a:gd name="connsiteY13-28" fmla="*/ 683624 h 1639299"/>
                  <a:gd name="connsiteX14-29" fmla="*/ 704850 w 2298700"/>
                  <a:gd name="connsiteY14-30" fmla="*/ 855074 h 1639299"/>
                  <a:gd name="connsiteX15-31" fmla="*/ 933450 w 2298700"/>
                  <a:gd name="connsiteY15-32" fmla="*/ 1051924 h 1639299"/>
                  <a:gd name="connsiteX16-33" fmla="*/ 1104900 w 2298700"/>
                  <a:gd name="connsiteY16-34" fmla="*/ 1197974 h 1639299"/>
                  <a:gd name="connsiteX17-35" fmla="*/ 1308100 w 2298700"/>
                  <a:gd name="connsiteY17-36" fmla="*/ 1296399 h 1639299"/>
                  <a:gd name="connsiteX18-37" fmla="*/ 1489075 w 2298700"/>
                  <a:gd name="connsiteY18-38" fmla="*/ 1334499 h 1639299"/>
                  <a:gd name="connsiteX19-39" fmla="*/ 1330325 w 2298700"/>
                  <a:gd name="connsiteY19-40" fmla="*/ 1534524 h 1639299"/>
                  <a:gd name="connsiteX20-41" fmla="*/ 1200150 w 2298700"/>
                  <a:gd name="connsiteY20-42" fmla="*/ 1537699 h 1639299"/>
                  <a:gd name="connsiteX21-43" fmla="*/ 1133475 w 2298700"/>
                  <a:gd name="connsiteY21-44" fmla="*/ 1632949 h 1639299"/>
                  <a:gd name="connsiteX22-45" fmla="*/ 2101850 w 2298700"/>
                  <a:gd name="connsiteY22-46" fmla="*/ 1639299 h 1639299"/>
                  <a:gd name="connsiteX23-47" fmla="*/ 2041525 w 2298700"/>
                  <a:gd name="connsiteY23-48" fmla="*/ 1534524 h 1639299"/>
                  <a:gd name="connsiteX24-49" fmla="*/ 1930400 w 2298700"/>
                  <a:gd name="connsiteY24-50" fmla="*/ 1531349 h 1639299"/>
                  <a:gd name="connsiteX25-51" fmla="*/ 1771650 w 2298700"/>
                  <a:gd name="connsiteY25-52" fmla="*/ 1344024 h 1639299"/>
                  <a:gd name="connsiteX26-53" fmla="*/ 2000250 w 2298700"/>
                  <a:gd name="connsiteY26-54" fmla="*/ 1290049 h 1639299"/>
                  <a:gd name="connsiteX27-55" fmla="*/ 2200275 w 2298700"/>
                  <a:gd name="connsiteY27-56" fmla="*/ 1143999 h 1639299"/>
                  <a:gd name="connsiteX28-57" fmla="*/ 2273300 w 2298700"/>
                  <a:gd name="connsiteY28-58" fmla="*/ 1064624 h 1639299"/>
                  <a:gd name="connsiteX29-59" fmla="*/ 2298700 w 2298700"/>
                  <a:gd name="connsiteY29-60" fmla="*/ 940799 h 1639299"/>
                  <a:gd name="connsiteX30-61" fmla="*/ 2235200 w 2298700"/>
                  <a:gd name="connsiteY30-62" fmla="*/ 762999 h 1639299"/>
                  <a:gd name="connsiteX31-63" fmla="*/ 1933575 w 2298700"/>
                  <a:gd name="connsiteY31-64" fmla="*/ 531224 h 1639299"/>
                  <a:gd name="connsiteX32-65" fmla="*/ 1768475 w 2298700"/>
                  <a:gd name="connsiteY32-66" fmla="*/ 435974 h 1639299"/>
                  <a:gd name="connsiteX33-67" fmla="*/ 1701800 w 2298700"/>
                  <a:gd name="connsiteY33-68" fmla="*/ 432799 h 1639299"/>
                  <a:gd name="connsiteX34-69" fmla="*/ 1714500 w 2298700"/>
                  <a:gd name="connsiteY34-70" fmla="*/ 397874 h 1639299"/>
                  <a:gd name="connsiteX35-71" fmla="*/ 1768475 w 2298700"/>
                  <a:gd name="connsiteY35-72" fmla="*/ 248649 h 1639299"/>
                  <a:gd name="connsiteX36-73" fmla="*/ 1768475 w 2298700"/>
                  <a:gd name="connsiteY36-74" fmla="*/ 191499 h 1639299"/>
                  <a:gd name="connsiteX37-75" fmla="*/ 1628775 w 2298700"/>
                  <a:gd name="connsiteY37-76" fmla="*/ 999 h 1639299"/>
                  <a:gd name="connsiteX38-77" fmla="*/ 1622425 w 2298700"/>
                  <a:gd name="connsiteY38-78" fmla="*/ 121649 h 1639299"/>
                  <a:gd name="connsiteX39-79" fmla="*/ 1552575 w 2298700"/>
                  <a:gd name="connsiteY39-80" fmla="*/ 235949 h 1639299"/>
                  <a:gd name="connsiteX40-81" fmla="*/ 1536700 w 2298700"/>
                  <a:gd name="connsiteY40-82" fmla="*/ 302624 h 1639299"/>
                  <a:gd name="connsiteX41-83" fmla="*/ 1584325 w 2298700"/>
                  <a:gd name="connsiteY41-84" fmla="*/ 442324 h 1639299"/>
                  <a:gd name="connsiteX0-85" fmla="*/ 1584325 w 2298700"/>
                  <a:gd name="connsiteY0-86" fmla="*/ 442324 h 1639299"/>
                  <a:gd name="connsiteX1-87" fmla="*/ 1441450 w 2298700"/>
                  <a:gd name="connsiteY1-88" fmla="*/ 499474 h 1639299"/>
                  <a:gd name="connsiteX2-89" fmla="*/ 1352550 w 2298700"/>
                  <a:gd name="connsiteY2-90" fmla="*/ 582024 h 1639299"/>
                  <a:gd name="connsiteX3-91" fmla="*/ 1162050 w 2298700"/>
                  <a:gd name="connsiteY3-92" fmla="*/ 670924 h 1639299"/>
                  <a:gd name="connsiteX4-93" fmla="*/ 1028700 w 2298700"/>
                  <a:gd name="connsiteY4-94" fmla="*/ 705849 h 1639299"/>
                  <a:gd name="connsiteX5-95" fmla="*/ 781050 w 2298700"/>
                  <a:gd name="connsiteY5-96" fmla="*/ 645524 h 1639299"/>
                  <a:gd name="connsiteX6-97" fmla="*/ 479425 w 2298700"/>
                  <a:gd name="connsiteY6-98" fmla="*/ 543924 h 1639299"/>
                  <a:gd name="connsiteX7-99" fmla="*/ 285750 w 2298700"/>
                  <a:gd name="connsiteY7-100" fmla="*/ 474074 h 1639299"/>
                  <a:gd name="connsiteX8-101" fmla="*/ 15875 w 2298700"/>
                  <a:gd name="connsiteY8-102" fmla="*/ 477249 h 1639299"/>
                  <a:gd name="connsiteX9-103" fmla="*/ 0 w 2298700"/>
                  <a:gd name="connsiteY9-104" fmla="*/ 521699 h 1639299"/>
                  <a:gd name="connsiteX10-105" fmla="*/ 9525 w 2298700"/>
                  <a:gd name="connsiteY10-106" fmla="*/ 547099 h 1639299"/>
                  <a:gd name="connsiteX11-107" fmla="*/ 215900 w 2298700"/>
                  <a:gd name="connsiteY11-108" fmla="*/ 582024 h 1639299"/>
                  <a:gd name="connsiteX12-109" fmla="*/ 254000 w 2298700"/>
                  <a:gd name="connsiteY12-110" fmla="*/ 597899 h 1639299"/>
                  <a:gd name="connsiteX13-111" fmla="*/ 441325 w 2298700"/>
                  <a:gd name="connsiteY13-112" fmla="*/ 683624 h 1639299"/>
                  <a:gd name="connsiteX14-113" fmla="*/ 704850 w 2298700"/>
                  <a:gd name="connsiteY14-114" fmla="*/ 855074 h 1639299"/>
                  <a:gd name="connsiteX15-115" fmla="*/ 933450 w 2298700"/>
                  <a:gd name="connsiteY15-116" fmla="*/ 1051924 h 1639299"/>
                  <a:gd name="connsiteX16-117" fmla="*/ 1104900 w 2298700"/>
                  <a:gd name="connsiteY16-118" fmla="*/ 1197974 h 1639299"/>
                  <a:gd name="connsiteX17-119" fmla="*/ 1308100 w 2298700"/>
                  <a:gd name="connsiteY17-120" fmla="*/ 1296399 h 1639299"/>
                  <a:gd name="connsiteX18-121" fmla="*/ 1489075 w 2298700"/>
                  <a:gd name="connsiteY18-122" fmla="*/ 1334499 h 1639299"/>
                  <a:gd name="connsiteX19-123" fmla="*/ 1330325 w 2298700"/>
                  <a:gd name="connsiteY19-124" fmla="*/ 1534524 h 1639299"/>
                  <a:gd name="connsiteX20-125" fmla="*/ 1200150 w 2298700"/>
                  <a:gd name="connsiteY20-126" fmla="*/ 1537699 h 1639299"/>
                  <a:gd name="connsiteX21-127" fmla="*/ 1133475 w 2298700"/>
                  <a:gd name="connsiteY21-128" fmla="*/ 1632949 h 1639299"/>
                  <a:gd name="connsiteX22-129" fmla="*/ 2101850 w 2298700"/>
                  <a:gd name="connsiteY22-130" fmla="*/ 1639299 h 1639299"/>
                  <a:gd name="connsiteX23-131" fmla="*/ 2041525 w 2298700"/>
                  <a:gd name="connsiteY23-132" fmla="*/ 1534524 h 1639299"/>
                  <a:gd name="connsiteX24-133" fmla="*/ 1930400 w 2298700"/>
                  <a:gd name="connsiteY24-134" fmla="*/ 1531349 h 1639299"/>
                  <a:gd name="connsiteX25-135" fmla="*/ 1771650 w 2298700"/>
                  <a:gd name="connsiteY25-136" fmla="*/ 1344024 h 1639299"/>
                  <a:gd name="connsiteX26-137" fmla="*/ 2000250 w 2298700"/>
                  <a:gd name="connsiteY26-138" fmla="*/ 1290049 h 1639299"/>
                  <a:gd name="connsiteX27-139" fmla="*/ 2200275 w 2298700"/>
                  <a:gd name="connsiteY27-140" fmla="*/ 1143999 h 1639299"/>
                  <a:gd name="connsiteX28-141" fmla="*/ 2273300 w 2298700"/>
                  <a:gd name="connsiteY28-142" fmla="*/ 1064624 h 1639299"/>
                  <a:gd name="connsiteX29-143" fmla="*/ 2298700 w 2298700"/>
                  <a:gd name="connsiteY29-144" fmla="*/ 940799 h 1639299"/>
                  <a:gd name="connsiteX30-145" fmla="*/ 2235200 w 2298700"/>
                  <a:gd name="connsiteY30-146" fmla="*/ 762999 h 1639299"/>
                  <a:gd name="connsiteX31-147" fmla="*/ 1933575 w 2298700"/>
                  <a:gd name="connsiteY31-148" fmla="*/ 531224 h 1639299"/>
                  <a:gd name="connsiteX32-149" fmla="*/ 1768475 w 2298700"/>
                  <a:gd name="connsiteY32-150" fmla="*/ 435974 h 1639299"/>
                  <a:gd name="connsiteX33-151" fmla="*/ 1701800 w 2298700"/>
                  <a:gd name="connsiteY33-152" fmla="*/ 432799 h 1639299"/>
                  <a:gd name="connsiteX34-153" fmla="*/ 1714500 w 2298700"/>
                  <a:gd name="connsiteY34-154" fmla="*/ 397874 h 1639299"/>
                  <a:gd name="connsiteX35-155" fmla="*/ 1768475 w 2298700"/>
                  <a:gd name="connsiteY35-156" fmla="*/ 248649 h 1639299"/>
                  <a:gd name="connsiteX36-157" fmla="*/ 1768475 w 2298700"/>
                  <a:gd name="connsiteY36-158" fmla="*/ 191499 h 1639299"/>
                  <a:gd name="connsiteX37-159" fmla="*/ 1628775 w 2298700"/>
                  <a:gd name="connsiteY37-160" fmla="*/ 999 h 1639299"/>
                  <a:gd name="connsiteX38-161" fmla="*/ 1622425 w 2298700"/>
                  <a:gd name="connsiteY38-162" fmla="*/ 121649 h 1639299"/>
                  <a:gd name="connsiteX39-163" fmla="*/ 1552575 w 2298700"/>
                  <a:gd name="connsiteY39-164" fmla="*/ 235949 h 1639299"/>
                  <a:gd name="connsiteX40-165" fmla="*/ 1536700 w 2298700"/>
                  <a:gd name="connsiteY40-166" fmla="*/ 302624 h 1639299"/>
                  <a:gd name="connsiteX41-167" fmla="*/ 1584325 w 2298700"/>
                  <a:gd name="connsiteY41-168" fmla="*/ 442324 h 1639299"/>
                  <a:gd name="connsiteX0-169" fmla="*/ 1584325 w 2298700"/>
                  <a:gd name="connsiteY0-170" fmla="*/ 442324 h 1639299"/>
                  <a:gd name="connsiteX1-171" fmla="*/ 1441450 w 2298700"/>
                  <a:gd name="connsiteY1-172" fmla="*/ 499474 h 1639299"/>
                  <a:gd name="connsiteX2-173" fmla="*/ 1352550 w 2298700"/>
                  <a:gd name="connsiteY2-174" fmla="*/ 582024 h 1639299"/>
                  <a:gd name="connsiteX3-175" fmla="*/ 1162050 w 2298700"/>
                  <a:gd name="connsiteY3-176" fmla="*/ 670924 h 1639299"/>
                  <a:gd name="connsiteX4-177" fmla="*/ 1028700 w 2298700"/>
                  <a:gd name="connsiteY4-178" fmla="*/ 705849 h 1639299"/>
                  <a:gd name="connsiteX5-179" fmla="*/ 781050 w 2298700"/>
                  <a:gd name="connsiteY5-180" fmla="*/ 645524 h 1639299"/>
                  <a:gd name="connsiteX6-181" fmla="*/ 479425 w 2298700"/>
                  <a:gd name="connsiteY6-182" fmla="*/ 543924 h 1639299"/>
                  <a:gd name="connsiteX7-183" fmla="*/ 285750 w 2298700"/>
                  <a:gd name="connsiteY7-184" fmla="*/ 474074 h 1639299"/>
                  <a:gd name="connsiteX8-185" fmla="*/ 15875 w 2298700"/>
                  <a:gd name="connsiteY8-186" fmla="*/ 477249 h 1639299"/>
                  <a:gd name="connsiteX9-187" fmla="*/ 0 w 2298700"/>
                  <a:gd name="connsiteY9-188" fmla="*/ 521699 h 1639299"/>
                  <a:gd name="connsiteX10-189" fmla="*/ 9525 w 2298700"/>
                  <a:gd name="connsiteY10-190" fmla="*/ 547099 h 1639299"/>
                  <a:gd name="connsiteX11-191" fmla="*/ 215900 w 2298700"/>
                  <a:gd name="connsiteY11-192" fmla="*/ 582024 h 1639299"/>
                  <a:gd name="connsiteX12-193" fmla="*/ 254000 w 2298700"/>
                  <a:gd name="connsiteY12-194" fmla="*/ 597899 h 1639299"/>
                  <a:gd name="connsiteX13-195" fmla="*/ 441325 w 2298700"/>
                  <a:gd name="connsiteY13-196" fmla="*/ 683624 h 1639299"/>
                  <a:gd name="connsiteX14-197" fmla="*/ 704850 w 2298700"/>
                  <a:gd name="connsiteY14-198" fmla="*/ 855074 h 1639299"/>
                  <a:gd name="connsiteX15-199" fmla="*/ 933450 w 2298700"/>
                  <a:gd name="connsiteY15-200" fmla="*/ 1051924 h 1639299"/>
                  <a:gd name="connsiteX16-201" fmla="*/ 1104900 w 2298700"/>
                  <a:gd name="connsiteY16-202" fmla="*/ 1197974 h 1639299"/>
                  <a:gd name="connsiteX17-203" fmla="*/ 1308100 w 2298700"/>
                  <a:gd name="connsiteY17-204" fmla="*/ 1296399 h 1639299"/>
                  <a:gd name="connsiteX18-205" fmla="*/ 1489075 w 2298700"/>
                  <a:gd name="connsiteY18-206" fmla="*/ 1334499 h 1639299"/>
                  <a:gd name="connsiteX19-207" fmla="*/ 1330325 w 2298700"/>
                  <a:gd name="connsiteY19-208" fmla="*/ 1534524 h 1639299"/>
                  <a:gd name="connsiteX20-209" fmla="*/ 1200150 w 2298700"/>
                  <a:gd name="connsiteY20-210" fmla="*/ 1537699 h 1639299"/>
                  <a:gd name="connsiteX21-211" fmla="*/ 1133475 w 2298700"/>
                  <a:gd name="connsiteY21-212" fmla="*/ 1632949 h 1639299"/>
                  <a:gd name="connsiteX22-213" fmla="*/ 2101850 w 2298700"/>
                  <a:gd name="connsiteY22-214" fmla="*/ 1639299 h 1639299"/>
                  <a:gd name="connsiteX23-215" fmla="*/ 2041525 w 2298700"/>
                  <a:gd name="connsiteY23-216" fmla="*/ 1534524 h 1639299"/>
                  <a:gd name="connsiteX24-217" fmla="*/ 1930400 w 2298700"/>
                  <a:gd name="connsiteY24-218" fmla="*/ 1531349 h 1639299"/>
                  <a:gd name="connsiteX25-219" fmla="*/ 1771650 w 2298700"/>
                  <a:gd name="connsiteY25-220" fmla="*/ 1344024 h 1639299"/>
                  <a:gd name="connsiteX26-221" fmla="*/ 2000250 w 2298700"/>
                  <a:gd name="connsiteY26-222" fmla="*/ 1290049 h 1639299"/>
                  <a:gd name="connsiteX27-223" fmla="*/ 2200275 w 2298700"/>
                  <a:gd name="connsiteY27-224" fmla="*/ 1143999 h 1639299"/>
                  <a:gd name="connsiteX28-225" fmla="*/ 2273300 w 2298700"/>
                  <a:gd name="connsiteY28-226" fmla="*/ 1064624 h 1639299"/>
                  <a:gd name="connsiteX29-227" fmla="*/ 2298700 w 2298700"/>
                  <a:gd name="connsiteY29-228" fmla="*/ 940799 h 1639299"/>
                  <a:gd name="connsiteX30-229" fmla="*/ 2235200 w 2298700"/>
                  <a:gd name="connsiteY30-230" fmla="*/ 762999 h 1639299"/>
                  <a:gd name="connsiteX31-231" fmla="*/ 1933575 w 2298700"/>
                  <a:gd name="connsiteY31-232" fmla="*/ 531224 h 1639299"/>
                  <a:gd name="connsiteX32-233" fmla="*/ 1768475 w 2298700"/>
                  <a:gd name="connsiteY32-234" fmla="*/ 435974 h 1639299"/>
                  <a:gd name="connsiteX33-235" fmla="*/ 1701800 w 2298700"/>
                  <a:gd name="connsiteY33-236" fmla="*/ 432799 h 1639299"/>
                  <a:gd name="connsiteX34-237" fmla="*/ 1714500 w 2298700"/>
                  <a:gd name="connsiteY34-238" fmla="*/ 397874 h 1639299"/>
                  <a:gd name="connsiteX35-239" fmla="*/ 1768475 w 2298700"/>
                  <a:gd name="connsiteY35-240" fmla="*/ 248649 h 1639299"/>
                  <a:gd name="connsiteX36-241" fmla="*/ 1768475 w 2298700"/>
                  <a:gd name="connsiteY36-242" fmla="*/ 191499 h 1639299"/>
                  <a:gd name="connsiteX37-243" fmla="*/ 1628775 w 2298700"/>
                  <a:gd name="connsiteY37-244" fmla="*/ 999 h 1639299"/>
                  <a:gd name="connsiteX38-245" fmla="*/ 1622425 w 2298700"/>
                  <a:gd name="connsiteY38-246" fmla="*/ 121649 h 1639299"/>
                  <a:gd name="connsiteX39-247" fmla="*/ 1552575 w 2298700"/>
                  <a:gd name="connsiteY39-248" fmla="*/ 235949 h 1639299"/>
                  <a:gd name="connsiteX40-249" fmla="*/ 1536700 w 2298700"/>
                  <a:gd name="connsiteY40-250" fmla="*/ 302624 h 1639299"/>
                  <a:gd name="connsiteX41-251" fmla="*/ 1584325 w 2298700"/>
                  <a:gd name="connsiteY41-252" fmla="*/ 442324 h 1639299"/>
                  <a:gd name="connsiteX0-253" fmla="*/ 1584325 w 2298700"/>
                  <a:gd name="connsiteY0-254" fmla="*/ 442324 h 1639299"/>
                  <a:gd name="connsiteX1-255" fmla="*/ 1441450 w 2298700"/>
                  <a:gd name="connsiteY1-256" fmla="*/ 499474 h 1639299"/>
                  <a:gd name="connsiteX2-257" fmla="*/ 1352550 w 2298700"/>
                  <a:gd name="connsiteY2-258" fmla="*/ 582024 h 1639299"/>
                  <a:gd name="connsiteX3-259" fmla="*/ 1162050 w 2298700"/>
                  <a:gd name="connsiteY3-260" fmla="*/ 670924 h 1639299"/>
                  <a:gd name="connsiteX4-261" fmla="*/ 1028700 w 2298700"/>
                  <a:gd name="connsiteY4-262" fmla="*/ 705849 h 1639299"/>
                  <a:gd name="connsiteX5-263" fmla="*/ 781050 w 2298700"/>
                  <a:gd name="connsiteY5-264" fmla="*/ 645524 h 1639299"/>
                  <a:gd name="connsiteX6-265" fmla="*/ 479425 w 2298700"/>
                  <a:gd name="connsiteY6-266" fmla="*/ 543924 h 1639299"/>
                  <a:gd name="connsiteX7-267" fmla="*/ 285750 w 2298700"/>
                  <a:gd name="connsiteY7-268" fmla="*/ 474074 h 1639299"/>
                  <a:gd name="connsiteX8-269" fmla="*/ 15875 w 2298700"/>
                  <a:gd name="connsiteY8-270" fmla="*/ 477249 h 1639299"/>
                  <a:gd name="connsiteX9-271" fmla="*/ 0 w 2298700"/>
                  <a:gd name="connsiteY9-272" fmla="*/ 521699 h 1639299"/>
                  <a:gd name="connsiteX10-273" fmla="*/ 9525 w 2298700"/>
                  <a:gd name="connsiteY10-274" fmla="*/ 547099 h 1639299"/>
                  <a:gd name="connsiteX11-275" fmla="*/ 215900 w 2298700"/>
                  <a:gd name="connsiteY11-276" fmla="*/ 582024 h 1639299"/>
                  <a:gd name="connsiteX12-277" fmla="*/ 254000 w 2298700"/>
                  <a:gd name="connsiteY12-278" fmla="*/ 597899 h 1639299"/>
                  <a:gd name="connsiteX13-279" fmla="*/ 441325 w 2298700"/>
                  <a:gd name="connsiteY13-280" fmla="*/ 683624 h 1639299"/>
                  <a:gd name="connsiteX14-281" fmla="*/ 704850 w 2298700"/>
                  <a:gd name="connsiteY14-282" fmla="*/ 855074 h 1639299"/>
                  <a:gd name="connsiteX15-283" fmla="*/ 933450 w 2298700"/>
                  <a:gd name="connsiteY15-284" fmla="*/ 1051924 h 1639299"/>
                  <a:gd name="connsiteX16-285" fmla="*/ 1104900 w 2298700"/>
                  <a:gd name="connsiteY16-286" fmla="*/ 1197974 h 1639299"/>
                  <a:gd name="connsiteX17-287" fmla="*/ 1308100 w 2298700"/>
                  <a:gd name="connsiteY17-288" fmla="*/ 1296399 h 1639299"/>
                  <a:gd name="connsiteX18-289" fmla="*/ 1489075 w 2298700"/>
                  <a:gd name="connsiteY18-290" fmla="*/ 1334499 h 1639299"/>
                  <a:gd name="connsiteX19-291" fmla="*/ 1330325 w 2298700"/>
                  <a:gd name="connsiteY19-292" fmla="*/ 1534524 h 1639299"/>
                  <a:gd name="connsiteX20-293" fmla="*/ 1200150 w 2298700"/>
                  <a:gd name="connsiteY20-294" fmla="*/ 1537699 h 1639299"/>
                  <a:gd name="connsiteX21-295" fmla="*/ 1133475 w 2298700"/>
                  <a:gd name="connsiteY21-296" fmla="*/ 1632949 h 1639299"/>
                  <a:gd name="connsiteX22-297" fmla="*/ 2101850 w 2298700"/>
                  <a:gd name="connsiteY22-298" fmla="*/ 1639299 h 1639299"/>
                  <a:gd name="connsiteX23-299" fmla="*/ 2041525 w 2298700"/>
                  <a:gd name="connsiteY23-300" fmla="*/ 1534524 h 1639299"/>
                  <a:gd name="connsiteX24-301" fmla="*/ 1930400 w 2298700"/>
                  <a:gd name="connsiteY24-302" fmla="*/ 1531349 h 1639299"/>
                  <a:gd name="connsiteX25-303" fmla="*/ 1771650 w 2298700"/>
                  <a:gd name="connsiteY25-304" fmla="*/ 1344024 h 1639299"/>
                  <a:gd name="connsiteX26-305" fmla="*/ 2000250 w 2298700"/>
                  <a:gd name="connsiteY26-306" fmla="*/ 1290049 h 1639299"/>
                  <a:gd name="connsiteX27-307" fmla="*/ 2200275 w 2298700"/>
                  <a:gd name="connsiteY27-308" fmla="*/ 1143999 h 1639299"/>
                  <a:gd name="connsiteX28-309" fmla="*/ 2273300 w 2298700"/>
                  <a:gd name="connsiteY28-310" fmla="*/ 1064624 h 1639299"/>
                  <a:gd name="connsiteX29-311" fmla="*/ 2298700 w 2298700"/>
                  <a:gd name="connsiteY29-312" fmla="*/ 940799 h 1639299"/>
                  <a:gd name="connsiteX30-313" fmla="*/ 2235200 w 2298700"/>
                  <a:gd name="connsiteY30-314" fmla="*/ 762999 h 1639299"/>
                  <a:gd name="connsiteX31-315" fmla="*/ 1933575 w 2298700"/>
                  <a:gd name="connsiteY31-316" fmla="*/ 531224 h 1639299"/>
                  <a:gd name="connsiteX32-317" fmla="*/ 1768475 w 2298700"/>
                  <a:gd name="connsiteY32-318" fmla="*/ 435974 h 1639299"/>
                  <a:gd name="connsiteX33-319" fmla="*/ 1701800 w 2298700"/>
                  <a:gd name="connsiteY33-320" fmla="*/ 432799 h 1639299"/>
                  <a:gd name="connsiteX34-321" fmla="*/ 1714500 w 2298700"/>
                  <a:gd name="connsiteY34-322" fmla="*/ 397874 h 1639299"/>
                  <a:gd name="connsiteX35-323" fmla="*/ 1768475 w 2298700"/>
                  <a:gd name="connsiteY35-324" fmla="*/ 248649 h 1639299"/>
                  <a:gd name="connsiteX36-325" fmla="*/ 1768475 w 2298700"/>
                  <a:gd name="connsiteY36-326" fmla="*/ 191499 h 1639299"/>
                  <a:gd name="connsiteX37-327" fmla="*/ 1628775 w 2298700"/>
                  <a:gd name="connsiteY37-328" fmla="*/ 999 h 1639299"/>
                  <a:gd name="connsiteX38-329" fmla="*/ 1622425 w 2298700"/>
                  <a:gd name="connsiteY38-330" fmla="*/ 121649 h 1639299"/>
                  <a:gd name="connsiteX39-331" fmla="*/ 1552575 w 2298700"/>
                  <a:gd name="connsiteY39-332" fmla="*/ 235949 h 1639299"/>
                  <a:gd name="connsiteX40-333" fmla="*/ 1536700 w 2298700"/>
                  <a:gd name="connsiteY40-334" fmla="*/ 302624 h 1639299"/>
                  <a:gd name="connsiteX41-335" fmla="*/ 1584325 w 2298700"/>
                  <a:gd name="connsiteY41-336" fmla="*/ 442324 h 1639299"/>
                  <a:gd name="connsiteX0-337" fmla="*/ 1584325 w 2298700"/>
                  <a:gd name="connsiteY0-338" fmla="*/ 441325 h 1638300"/>
                  <a:gd name="connsiteX1-339" fmla="*/ 1441450 w 2298700"/>
                  <a:gd name="connsiteY1-340" fmla="*/ 498475 h 1638300"/>
                  <a:gd name="connsiteX2-341" fmla="*/ 1352550 w 2298700"/>
                  <a:gd name="connsiteY2-342" fmla="*/ 581025 h 1638300"/>
                  <a:gd name="connsiteX3-343" fmla="*/ 1162050 w 2298700"/>
                  <a:gd name="connsiteY3-344" fmla="*/ 669925 h 1638300"/>
                  <a:gd name="connsiteX4-345" fmla="*/ 1028700 w 2298700"/>
                  <a:gd name="connsiteY4-346" fmla="*/ 704850 h 1638300"/>
                  <a:gd name="connsiteX5-347" fmla="*/ 781050 w 2298700"/>
                  <a:gd name="connsiteY5-348" fmla="*/ 644525 h 1638300"/>
                  <a:gd name="connsiteX6-349" fmla="*/ 479425 w 2298700"/>
                  <a:gd name="connsiteY6-350" fmla="*/ 542925 h 1638300"/>
                  <a:gd name="connsiteX7-351" fmla="*/ 285750 w 2298700"/>
                  <a:gd name="connsiteY7-352" fmla="*/ 473075 h 1638300"/>
                  <a:gd name="connsiteX8-353" fmla="*/ 15875 w 2298700"/>
                  <a:gd name="connsiteY8-354" fmla="*/ 476250 h 1638300"/>
                  <a:gd name="connsiteX9-355" fmla="*/ 0 w 2298700"/>
                  <a:gd name="connsiteY9-356" fmla="*/ 520700 h 1638300"/>
                  <a:gd name="connsiteX10-357" fmla="*/ 9525 w 2298700"/>
                  <a:gd name="connsiteY10-358" fmla="*/ 546100 h 1638300"/>
                  <a:gd name="connsiteX11-359" fmla="*/ 215900 w 2298700"/>
                  <a:gd name="connsiteY11-360" fmla="*/ 581025 h 1638300"/>
                  <a:gd name="connsiteX12-361" fmla="*/ 254000 w 2298700"/>
                  <a:gd name="connsiteY12-362" fmla="*/ 596900 h 1638300"/>
                  <a:gd name="connsiteX13-363" fmla="*/ 441325 w 2298700"/>
                  <a:gd name="connsiteY13-364" fmla="*/ 682625 h 1638300"/>
                  <a:gd name="connsiteX14-365" fmla="*/ 704850 w 2298700"/>
                  <a:gd name="connsiteY14-366" fmla="*/ 854075 h 1638300"/>
                  <a:gd name="connsiteX15-367" fmla="*/ 933450 w 2298700"/>
                  <a:gd name="connsiteY15-368" fmla="*/ 1050925 h 1638300"/>
                  <a:gd name="connsiteX16-369" fmla="*/ 1104900 w 2298700"/>
                  <a:gd name="connsiteY16-370" fmla="*/ 1196975 h 1638300"/>
                  <a:gd name="connsiteX17-371" fmla="*/ 1308100 w 2298700"/>
                  <a:gd name="connsiteY17-372" fmla="*/ 1295400 h 1638300"/>
                  <a:gd name="connsiteX18-373" fmla="*/ 1489075 w 2298700"/>
                  <a:gd name="connsiteY18-374" fmla="*/ 1333500 h 1638300"/>
                  <a:gd name="connsiteX19-375" fmla="*/ 1330325 w 2298700"/>
                  <a:gd name="connsiteY19-376" fmla="*/ 1533525 h 1638300"/>
                  <a:gd name="connsiteX20-377" fmla="*/ 1200150 w 2298700"/>
                  <a:gd name="connsiteY20-378" fmla="*/ 1536700 h 1638300"/>
                  <a:gd name="connsiteX21-379" fmla="*/ 1133475 w 2298700"/>
                  <a:gd name="connsiteY21-380" fmla="*/ 1631950 h 1638300"/>
                  <a:gd name="connsiteX22-381" fmla="*/ 2101850 w 2298700"/>
                  <a:gd name="connsiteY22-382" fmla="*/ 1638300 h 1638300"/>
                  <a:gd name="connsiteX23-383" fmla="*/ 2041525 w 2298700"/>
                  <a:gd name="connsiteY23-384" fmla="*/ 1533525 h 1638300"/>
                  <a:gd name="connsiteX24-385" fmla="*/ 1930400 w 2298700"/>
                  <a:gd name="connsiteY24-386" fmla="*/ 1530350 h 1638300"/>
                  <a:gd name="connsiteX25-387" fmla="*/ 1771650 w 2298700"/>
                  <a:gd name="connsiteY25-388" fmla="*/ 1343025 h 1638300"/>
                  <a:gd name="connsiteX26-389" fmla="*/ 2000250 w 2298700"/>
                  <a:gd name="connsiteY26-390" fmla="*/ 1289050 h 1638300"/>
                  <a:gd name="connsiteX27-391" fmla="*/ 2200275 w 2298700"/>
                  <a:gd name="connsiteY27-392" fmla="*/ 1143000 h 1638300"/>
                  <a:gd name="connsiteX28-393" fmla="*/ 2273300 w 2298700"/>
                  <a:gd name="connsiteY28-394" fmla="*/ 1063625 h 1638300"/>
                  <a:gd name="connsiteX29-395" fmla="*/ 2298700 w 2298700"/>
                  <a:gd name="connsiteY29-396" fmla="*/ 939800 h 1638300"/>
                  <a:gd name="connsiteX30-397" fmla="*/ 2235200 w 2298700"/>
                  <a:gd name="connsiteY30-398" fmla="*/ 762000 h 1638300"/>
                  <a:gd name="connsiteX31-399" fmla="*/ 1933575 w 2298700"/>
                  <a:gd name="connsiteY31-400" fmla="*/ 530225 h 1638300"/>
                  <a:gd name="connsiteX32-401" fmla="*/ 1768475 w 2298700"/>
                  <a:gd name="connsiteY32-402" fmla="*/ 434975 h 1638300"/>
                  <a:gd name="connsiteX33-403" fmla="*/ 1701800 w 2298700"/>
                  <a:gd name="connsiteY33-404" fmla="*/ 431800 h 1638300"/>
                  <a:gd name="connsiteX34-405" fmla="*/ 1714500 w 2298700"/>
                  <a:gd name="connsiteY34-406" fmla="*/ 396875 h 1638300"/>
                  <a:gd name="connsiteX35-407" fmla="*/ 1768475 w 2298700"/>
                  <a:gd name="connsiteY35-408" fmla="*/ 247650 h 1638300"/>
                  <a:gd name="connsiteX36-409" fmla="*/ 1768475 w 2298700"/>
                  <a:gd name="connsiteY36-410" fmla="*/ 190500 h 1638300"/>
                  <a:gd name="connsiteX37-411" fmla="*/ 1628775 w 2298700"/>
                  <a:gd name="connsiteY37-412" fmla="*/ 0 h 1638300"/>
                  <a:gd name="connsiteX38-413" fmla="*/ 1622425 w 2298700"/>
                  <a:gd name="connsiteY38-414" fmla="*/ 120650 h 1638300"/>
                  <a:gd name="connsiteX39-415" fmla="*/ 1552575 w 2298700"/>
                  <a:gd name="connsiteY39-416" fmla="*/ 234950 h 1638300"/>
                  <a:gd name="connsiteX40-417" fmla="*/ 1536700 w 2298700"/>
                  <a:gd name="connsiteY40-418" fmla="*/ 301625 h 1638300"/>
                  <a:gd name="connsiteX41-419" fmla="*/ 1584325 w 2298700"/>
                  <a:gd name="connsiteY41-420" fmla="*/ 441325 h 1638300"/>
                  <a:gd name="connsiteX0-421" fmla="*/ 1584325 w 2298700"/>
                  <a:gd name="connsiteY0-422" fmla="*/ 441325 h 1638300"/>
                  <a:gd name="connsiteX1-423" fmla="*/ 1441450 w 2298700"/>
                  <a:gd name="connsiteY1-424" fmla="*/ 498475 h 1638300"/>
                  <a:gd name="connsiteX2-425" fmla="*/ 1352550 w 2298700"/>
                  <a:gd name="connsiteY2-426" fmla="*/ 581025 h 1638300"/>
                  <a:gd name="connsiteX3-427" fmla="*/ 1162050 w 2298700"/>
                  <a:gd name="connsiteY3-428" fmla="*/ 669925 h 1638300"/>
                  <a:gd name="connsiteX4-429" fmla="*/ 1028700 w 2298700"/>
                  <a:gd name="connsiteY4-430" fmla="*/ 704850 h 1638300"/>
                  <a:gd name="connsiteX5-431" fmla="*/ 781050 w 2298700"/>
                  <a:gd name="connsiteY5-432" fmla="*/ 644525 h 1638300"/>
                  <a:gd name="connsiteX6-433" fmla="*/ 479425 w 2298700"/>
                  <a:gd name="connsiteY6-434" fmla="*/ 542925 h 1638300"/>
                  <a:gd name="connsiteX7-435" fmla="*/ 285750 w 2298700"/>
                  <a:gd name="connsiteY7-436" fmla="*/ 473075 h 1638300"/>
                  <a:gd name="connsiteX8-437" fmla="*/ 15875 w 2298700"/>
                  <a:gd name="connsiteY8-438" fmla="*/ 476250 h 1638300"/>
                  <a:gd name="connsiteX9-439" fmla="*/ 0 w 2298700"/>
                  <a:gd name="connsiteY9-440" fmla="*/ 520700 h 1638300"/>
                  <a:gd name="connsiteX10-441" fmla="*/ 9525 w 2298700"/>
                  <a:gd name="connsiteY10-442" fmla="*/ 546100 h 1638300"/>
                  <a:gd name="connsiteX11-443" fmla="*/ 215900 w 2298700"/>
                  <a:gd name="connsiteY11-444" fmla="*/ 581025 h 1638300"/>
                  <a:gd name="connsiteX12-445" fmla="*/ 254000 w 2298700"/>
                  <a:gd name="connsiteY12-446" fmla="*/ 596900 h 1638300"/>
                  <a:gd name="connsiteX13-447" fmla="*/ 441325 w 2298700"/>
                  <a:gd name="connsiteY13-448" fmla="*/ 682625 h 1638300"/>
                  <a:gd name="connsiteX14-449" fmla="*/ 704850 w 2298700"/>
                  <a:gd name="connsiteY14-450" fmla="*/ 854075 h 1638300"/>
                  <a:gd name="connsiteX15-451" fmla="*/ 933450 w 2298700"/>
                  <a:gd name="connsiteY15-452" fmla="*/ 1050925 h 1638300"/>
                  <a:gd name="connsiteX16-453" fmla="*/ 1104900 w 2298700"/>
                  <a:gd name="connsiteY16-454" fmla="*/ 1196975 h 1638300"/>
                  <a:gd name="connsiteX17-455" fmla="*/ 1308100 w 2298700"/>
                  <a:gd name="connsiteY17-456" fmla="*/ 1295400 h 1638300"/>
                  <a:gd name="connsiteX18-457" fmla="*/ 1489075 w 2298700"/>
                  <a:gd name="connsiteY18-458" fmla="*/ 1333500 h 1638300"/>
                  <a:gd name="connsiteX19-459" fmla="*/ 1330325 w 2298700"/>
                  <a:gd name="connsiteY19-460" fmla="*/ 1533525 h 1638300"/>
                  <a:gd name="connsiteX20-461" fmla="*/ 1200150 w 2298700"/>
                  <a:gd name="connsiteY20-462" fmla="*/ 1536700 h 1638300"/>
                  <a:gd name="connsiteX21-463" fmla="*/ 1133475 w 2298700"/>
                  <a:gd name="connsiteY21-464" fmla="*/ 1631950 h 1638300"/>
                  <a:gd name="connsiteX22-465" fmla="*/ 2101850 w 2298700"/>
                  <a:gd name="connsiteY22-466" fmla="*/ 1638300 h 1638300"/>
                  <a:gd name="connsiteX23-467" fmla="*/ 2041525 w 2298700"/>
                  <a:gd name="connsiteY23-468" fmla="*/ 1533525 h 1638300"/>
                  <a:gd name="connsiteX24-469" fmla="*/ 1930400 w 2298700"/>
                  <a:gd name="connsiteY24-470" fmla="*/ 1530350 h 1638300"/>
                  <a:gd name="connsiteX25-471" fmla="*/ 1771650 w 2298700"/>
                  <a:gd name="connsiteY25-472" fmla="*/ 1343025 h 1638300"/>
                  <a:gd name="connsiteX26-473" fmla="*/ 2000250 w 2298700"/>
                  <a:gd name="connsiteY26-474" fmla="*/ 1289050 h 1638300"/>
                  <a:gd name="connsiteX27-475" fmla="*/ 2200275 w 2298700"/>
                  <a:gd name="connsiteY27-476" fmla="*/ 1143000 h 1638300"/>
                  <a:gd name="connsiteX28-477" fmla="*/ 2273300 w 2298700"/>
                  <a:gd name="connsiteY28-478" fmla="*/ 1063625 h 1638300"/>
                  <a:gd name="connsiteX29-479" fmla="*/ 2298700 w 2298700"/>
                  <a:gd name="connsiteY29-480" fmla="*/ 939800 h 1638300"/>
                  <a:gd name="connsiteX30-481" fmla="*/ 2235200 w 2298700"/>
                  <a:gd name="connsiteY30-482" fmla="*/ 762000 h 1638300"/>
                  <a:gd name="connsiteX31-483" fmla="*/ 1933575 w 2298700"/>
                  <a:gd name="connsiteY31-484" fmla="*/ 530225 h 1638300"/>
                  <a:gd name="connsiteX32-485" fmla="*/ 1768475 w 2298700"/>
                  <a:gd name="connsiteY32-486" fmla="*/ 434975 h 1638300"/>
                  <a:gd name="connsiteX33-487" fmla="*/ 1701800 w 2298700"/>
                  <a:gd name="connsiteY33-488" fmla="*/ 431800 h 1638300"/>
                  <a:gd name="connsiteX34-489" fmla="*/ 1714500 w 2298700"/>
                  <a:gd name="connsiteY34-490" fmla="*/ 396875 h 1638300"/>
                  <a:gd name="connsiteX35-491" fmla="*/ 1768475 w 2298700"/>
                  <a:gd name="connsiteY35-492" fmla="*/ 247650 h 1638300"/>
                  <a:gd name="connsiteX36-493" fmla="*/ 1768475 w 2298700"/>
                  <a:gd name="connsiteY36-494" fmla="*/ 190500 h 1638300"/>
                  <a:gd name="connsiteX37-495" fmla="*/ 1628775 w 2298700"/>
                  <a:gd name="connsiteY37-496" fmla="*/ 0 h 1638300"/>
                  <a:gd name="connsiteX38-497" fmla="*/ 1622425 w 2298700"/>
                  <a:gd name="connsiteY38-498" fmla="*/ 120650 h 1638300"/>
                  <a:gd name="connsiteX39-499" fmla="*/ 1552575 w 2298700"/>
                  <a:gd name="connsiteY39-500" fmla="*/ 234950 h 1638300"/>
                  <a:gd name="connsiteX40-501" fmla="*/ 1536700 w 2298700"/>
                  <a:gd name="connsiteY40-502" fmla="*/ 301625 h 1638300"/>
                  <a:gd name="connsiteX41-503" fmla="*/ 1584325 w 2298700"/>
                  <a:gd name="connsiteY41-504" fmla="*/ 441325 h 1638300"/>
                  <a:gd name="connsiteX0-505" fmla="*/ 1584325 w 2298700"/>
                  <a:gd name="connsiteY0-506" fmla="*/ 441325 h 1638300"/>
                  <a:gd name="connsiteX1-507" fmla="*/ 1441450 w 2298700"/>
                  <a:gd name="connsiteY1-508" fmla="*/ 498475 h 1638300"/>
                  <a:gd name="connsiteX2-509" fmla="*/ 1352550 w 2298700"/>
                  <a:gd name="connsiteY2-510" fmla="*/ 581025 h 1638300"/>
                  <a:gd name="connsiteX3-511" fmla="*/ 1162050 w 2298700"/>
                  <a:gd name="connsiteY3-512" fmla="*/ 669925 h 1638300"/>
                  <a:gd name="connsiteX4-513" fmla="*/ 1028700 w 2298700"/>
                  <a:gd name="connsiteY4-514" fmla="*/ 704850 h 1638300"/>
                  <a:gd name="connsiteX5-515" fmla="*/ 781050 w 2298700"/>
                  <a:gd name="connsiteY5-516" fmla="*/ 644525 h 1638300"/>
                  <a:gd name="connsiteX6-517" fmla="*/ 479425 w 2298700"/>
                  <a:gd name="connsiteY6-518" fmla="*/ 542925 h 1638300"/>
                  <a:gd name="connsiteX7-519" fmla="*/ 285750 w 2298700"/>
                  <a:gd name="connsiteY7-520" fmla="*/ 473075 h 1638300"/>
                  <a:gd name="connsiteX8-521" fmla="*/ 15875 w 2298700"/>
                  <a:gd name="connsiteY8-522" fmla="*/ 476250 h 1638300"/>
                  <a:gd name="connsiteX9-523" fmla="*/ 0 w 2298700"/>
                  <a:gd name="connsiteY9-524" fmla="*/ 520700 h 1638300"/>
                  <a:gd name="connsiteX10-525" fmla="*/ 9525 w 2298700"/>
                  <a:gd name="connsiteY10-526" fmla="*/ 546100 h 1638300"/>
                  <a:gd name="connsiteX11-527" fmla="*/ 215900 w 2298700"/>
                  <a:gd name="connsiteY11-528" fmla="*/ 581025 h 1638300"/>
                  <a:gd name="connsiteX12-529" fmla="*/ 254000 w 2298700"/>
                  <a:gd name="connsiteY12-530" fmla="*/ 596900 h 1638300"/>
                  <a:gd name="connsiteX13-531" fmla="*/ 441325 w 2298700"/>
                  <a:gd name="connsiteY13-532" fmla="*/ 682625 h 1638300"/>
                  <a:gd name="connsiteX14-533" fmla="*/ 704850 w 2298700"/>
                  <a:gd name="connsiteY14-534" fmla="*/ 854075 h 1638300"/>
                  <a:gd name="connsiteX15-535" fmla="*/ 933450 w 2298700"/>
                  <a:gd name="connsiteY15-536" fmla="*/ 1050925 h 1638300"/>
                  <a:gd name="connsiteX16-537" fmla="*/ 1104900 w 2298700"/>
                  <a:gd name="connsiteY16-538" fmla="*/ 1196975 h 1638300"/>
                  <a:gd name="connsiteX17-539" fmla="*/ 1308100 w 2298700"/>
                  <a:gd name="connsiteY17-540" fmla="*/ 1295400 h 1638300"/>
                  <a:gd name="connsiteX18-541" fmla="*/ 1489075 w 2298700"/>
                  <a:gd name="connsiteY18-542" fmla="*/ 1333500 h 1638300"/>
                  <a:gd name="connsiteX19-543" fmla="*/ 1330325 w 2298700"/>
                  <a:gd name="connsiteY19-544" fmla="*/ 1533525 h 1638300"/>
                  <a:gd name="connsiteX20-545" fmla="*/ 1200150 w 2298700"/>
                  <a:gd name="connsiteY20-546" fmla="*/ 1536700 h 1638300"/>
                  <a:gd name="connsiteX21-547" fmla="*/ 1133475 w 2298700"/>
                  <a:gd name="connsiteY21-548" fmla="*/ 1631950 h 1638300"/>
                  <a:gd name="connsiteX22-549" fmla="*/ 2101850 w 2298700"/>
                  <a:gd name="connsiteY22-550" fmla="*/ 1638300 h 1638300"/>
                  <a:gd name="connsiteX23-551" fmla="*/ 2041525 w 2298700"/>
                  <a:gd name="connsiteY23-552" fmla="*/ 1533525 h 1638300"/>
                  <a:gd name="connsiteX24-553" fmla="*/ 1930400 w 2298700"/>
                  <a:gd name="connsiteY24-554" fmla="*/ 1530350 h 1638300"/>
                  <a:gd name="connsiteX25-555" fmla="*/ 1771650 w 2298700"/>
                  <a:gd name="connsiteY25-556" fmla="*/ 1343025 h 1638300"/>
                  <a:gd name="connsiteX26-557" fmla="*/ 2000250 w 2298700"/>
                  <a:gd name="connsiteY26-558" fmla="*/ 1289050 h 1638300"/>
                  <a:gd name="connsiteX27-559" fmla="*/ 2200275 w 2298700"/>
                  <a:gd name="connsiteY27-560" fmla="*/ 1143000 h 1638300"/>
                  <a:gd name="connsiteX28-561" fmla="*/ 2273300 w 2298700"/>
                  <a:gd name="connsiteY28-562" fmla="*/ 1063625 h 1638300"/>
                  <a:gd name="connsiteX29-563" fmla="*/ 2298700 w 2298700"/>
                  <a:gd name="connsiteY29-564" fmla="*/ 939800 h 1638300"/>
                  <a:gd name="connsiteX30-565" fmla="*/ 2235200 w 2298700"/>
                  <a:gd name="connsiteY30-566" fmla="*/ 762000 h 1638300"/>
                  <a:gd name="connsiteX31-567" fmla="*/ 1933575 w 2298700"/>
                  <a:gd name="connsiteY31-568" fmla="*/ 530225 h 1638300"/>
                  <a:gd name="connsiteX32-569" fmla="*/ 1768475 w 2298700"/>
                  <a:gd name="connsiteY32-570" fmla="*/ 434975 h 1638300"/>
                  <a:gd name="connsiteX33-571" fmla="*/ 1701800 w 2298700"/>
                  <a:gd name="connsiteY33-572" fmla="*/ 431800 h 1638300"/>
                  <a:gd name="connsiteX34-573" fmla="*/ 1714500 w 2298700"/>
                  <a:gd name="connsiteY34-574" fmla="*/ 396875 h 1638300"/>
                  <a:gd name="connsiteX35-575" fmla="*/ 1768475 w 2298700"/>
                  <a:gd name="connsiteY35-576" fmla="*/ 247650 h 1638300"/>
                  <a:gd name="connsiteX36-577" fmla="*/ 1756569 w 2298700"/>
                  <a:gd name="connsiteY36-578" fmla="*/ 152400 h 1638300"/>
                  <a:gd name="connsiteX37-579" fmla="*/ 1628775 w 2298700"/>
                  <a:gd name="connsiteY37-580" fmla="*/ 0 h 1638300"/>
                  <a:gd name="connsiteX38-581" fmla="*/ 1622425 w 2298700"/>
                  <a:gd name="connsiteY38-582" fmla="*/ 120650 h 1638300"/>
                  <a:gd name="connsiteX39-583" fmla="*/ 1552575 w 2298700"/>
                  <a:gd name="connsiteY39-584" fmla="*/ 234950 h 1638300"/>
                  <a:gd name="connsiteX40-585" fmla="*/ 1536700 w 2298700"/>
                  <a:gd name="connsiteY40-586" fmla="*/ 301625 h 1638300"/>
                  <a:gd name="connsiteX41-587" fmla="*/ 1584325 w 2298700"/>
                  <a:gd name="connsiteY41-588" fmla="*/ 441325 h 1638300"/>
                  <a:gd name="connsiteX0-589" fmla="*/ 1584325 w 2298700"/>
                  <a:gd name="connsiteY0-590" fmla="*/ 441325 h 1638300"/>
                  <a:gd name="connsiteX1-591" fmla="*/ 1441450 w 2298700"/>
                  <a:gd name="connsiteY1-592" fmla="*/ 498475 h 1638300"/>
                  <a:gd name="connsiteX2-593" fmla="*/ 1352550 w 2298700"/>
                  <a:gd name="connsiteY2-594" fmla="*/ 581025 h 1638300"/>
                  <a:gd name="connsiteX3-595" fmla="*/ 1162050 w 2298700"/>
                  <a:gd name="connsiteY3-596" fmla="*/ 669925 h 1638300"/>
                  <a:gd name="connsiteX4-597" fmla="*/ 1028700 w 2298700"/>
                  <a:gd name="connsiteY4-598" fmla="*/ 704850 h 1638300"/>
                  <a:gd name="connsiteX5-599" fmla="*/ 781050 w 2298700"/>
                  <a:gd name="connsiteY5-600" fmla="*/ 644525 h 1638300"/>
                  <a:gd name="connsiteX6-601" fmla="*/ 479425 w 2298700"/>
                  <a:gd name="connsiteY6-602" fmla="*/ 542925 h 1638300"/>
                  <a:gd name="connsiteX7-603" fmla="*/ 285750 w 2298700"/>
                  <a:gd name="connsiteY7-604" fmla="*/ 473075 h 1638300"/>
                  <a:gd name="connsiteX8-605" fmla="*/ 15875 w 2298700"/>
                  <a:gd name="connsiteY8-606" fmla="*/ 476250 h 1638300"/>
                  <a:gd name="connsiteX9-607" fmla="*/ 0 w 2298700"/>
                  <a:gd name="connsiteY9-608" fmla="*/ 520700 h 1638300"/>
                  <a:gd name="connsiteX10-609" fmla="*/ 9525 w 2298700"/>
                  <a:gd name="connsiteY10-610" fmla="*/ 546100 h 1638300"/>
                  <a:gd name="connsiteX11-611" fmla="*/ 215900 w 2298700"/>
                  <a:gd name="connsiteY11-612" fmla="*/ 581025 h 1638300"/>
                  <a:gd name="connsiteX12-613" fmla="*/ 254000 w 2298700"/>
                  <a:gd name="connsiteY12-614" fmla="*/ 596900 h 1638300"/>
                  <a:gd name="connsiteX13-615" fmla="*/ 441325 w 2298700"/>
                  <a:gd name="connsiteY13-616" fmla="*/ 682625 h 1638300"/>
                  <a:gd name="connsiteX14-617" fmla="*/ 704850 w 2298700"/>
                  <a:gd name="connsiteY14-618" fmla="*/ 854075 h 1638300"/>
                  <a:gd name="connsiteX15-619" fmla="*/ 933450 w 2298700"/>
                  <a:gd name="connsiteY15-620" fmla="*/ 1050925 h 1638300"/>
                  <a:gd name="connsiteX16-621" fmla="*/ 1104900 w 2298700"/>
                  <a:gd name="connsiteY16-622" fmla="*/ 1196975 h 1638300"/>
                  <a:gd name="connsiteX17-623" fmla="*/ 1308100 w 2298700"/>
                  <a:gd name="connsiteY17-624" fmla="*/ 1295400 h 1638300"/>
                  <a:gd name="connsiteX18-625" fmla="*/ 1489075 w 2298700"/>
                  <a:gd name="connsiteY18-626" fmla="*/ 1333500 h 1638300"/>
                  <a:gd name="connsiteX19-627" fmla="*/ 1330325 w 2298700"/>
                  <a:gd name="connsiteY19-628" fmla="*/ 1533525 h 1638300"/>
                  <a:gd name="connsiteX20-629" fmla="*/ 1200150 w 2298700"/>
                  <a:gd name="connsiteY20-630" fmla="*/ 1536700 h 1638300"/>
                  <a:gd name="connsiteX21-631" fmla="*/ 1133475 w 2298700"/>
                  <a:gd name="connsiteY21-632" fmla="*/ 1631950 h 1638300"/>
                  <a:gd name="connsiteX22-633" fmla="*/ 2101850 w 2298700"/>
                  <a:gd name="connsiteY22-634" fmla="*/ 1638300 h 1638300"/>
                  <a:gd name="connsiteX23-635" fmla="*/ 2041525 w 2298700"/>
                  <a:gd name="connsiteY23-636" fmla="*/ 1533525 h 1638300"/>
                  <a:gd name="connsiteX24-637" fmla="*/ 1930400 w 2298700"/>
                  <a:gd name="connsiteY24-638" fmla="*/ 1530350 h 1638300"/>
                  <a:gd name="connsiteX25-639" fmla="*/ 1771650 w 2298700"/>
                  <a:gd name="connsiteY25-640" fmla="*/ 1343025 h 1638300"/>
                  <a:gd name="connsiteX26-641" fmla="*/ 2000250 w 2298700"/>
                  <a:gd name="connsiteY26-642" fmla="*/ 1289050 h 1638300"/>
                  <a:gd name="connsiteX27-643" fmla="*/ 2200275 w 2298700"/>
                  <a:gd name="connsiteY27-644" fmla="*/ 1143000 h 1638300"/>
                  <a:gd name="connsiteX28-645" fmla="*/ 2273300 w 2298700"/>
                  <a:gd name="connsiteY28-646" fmla="*/ 1063625 h 1638300"/>
                  <a:gd name="connsiteX29-647" fmla="*/ 2298700 w 2298700"/>
                  <a:gd name="connsiteY29-648" fmla="*/ 939800 h 1638300"/>
                  <a:gd name="connsiteX30-649" fmla="*/ 2235200 w 2298700"/>
                  <a:gd name="connsiteY30-650" fmla="*/ 762000 h 1638300"/>
                  <a:gd name="connsiteX31-651" fmla="*/ 1933575 w 2298700"/>
                  <a:gd name="connsiteY31-652" fmla="*/ 530225 h 1638300"/>
                  <a:gd name="connsiteX32-653" fmla="*/ 1768475 w 2298700"/>
                  <a:gd name="connsiteY32-654" fmla="*/ 434975 h 1638300"/>
                  <a:gd name="connsiteX33-655" fmla="*/ 1701800 w 2298700"/>
                  <a:gd name="connsiteY33-656" fmla="*/ 431800 h 1638300"/>
                  <a:gd name="connsiteX34-657" fmla="*/ 1714500 w 2298700"/>
                  <a:gd name="connsiteY34-658" fmla="*/ 396875 h 1638300"/>
                  <a:gd name="connsiteX35-659" fmla="*/ 1768475 w 2298700"/>
                  <a:gd name="connsiteY35-660" fmla="*/ 247650 h 1638300"/>
                  <a:gd name="connsiteX36-661" fmla="*/ 1756569 w 2298700"/>
                  <a:gd name="connsiteY36-662" fmla="*/ 152400 h 1638300"/>
                  <a:gd name="connsiteX37-663" fmla="*/ 1628775 w 2298700"/>
                  <a:gd name="connsiteY37-664" fmla="*/ 0 h 1638300"/>
                  <a:gd name="connsiteX38-665" fmla="*/ 1622425 w 2298700"/>
                  <a:gd name="connsiteY38-666" fmla="*/ 120650 h 1638300"/>
                  <a:gd name="connsiteX39-667" fmla="*/ 1552575 w 2298700"/>
                  <a:gd name="connsiteY39-668" fmla="*/ 234950 h 1638300"/>
                  <a:gd name="connsiteX40-669" fmla="*/ 1536700 w 2298700"/>
                  <a:gd name="connsiteY40-670" fmla="*/ 301625 h 1638300"/>
                  <a:gd name="connsiteX41-671" fmla="*/ 1584325 w 2298700"/>
                  <a:gd name="connsiteY41-672" fmla="*/ 441325 h 1638300"/>
                  <a:gd name="connsiteX0-673" fmla="*/ 1584325 w 2298700"/>
                  <a:gd name="connsiteY0-674" fmla="*/ 441325 h 1638300"/>
                  <a:gd name="connsiteX1-675" fmla="*/ 1441450 w 2298700"/>
                  <a:gd name="connsiteY1-676" fmla="*/ 498475 h 1638300"/>
                  <a:gd name="connsiteX2-677" fmla="*/ 1352550 w 2298700"/>
                  <a:gd name="connsiteY2-678" fmla="*/ 581025 h 1638300"/>
                  <a:gd name="connsiteX3-679" fmla="*/ 1162050 w 2298700"/>
                  <a:gd name="connsiteY3-680" fmla="*/ 669925 h 1638300"/>
                  <a:gd name="connsiteX4-681" fmla="*/ 1028700 w 2298700"/>
                  <a:gd name="connsiteY4-682" fmla="*/ 704850 h 1638300"/>
                  <a:gd name="connsiteX5-683" fmla="*/ 781050 w 2298700"/>
                  <a:gd name="connsiteY5-684" fmla="*/ 644525 h 1638300"/>
                  <a:gd name="connsiteX6-685" fmla="*/ 479425 w 2298700"/>
                  <a:gd name="connsiteY6-686" fmla="*/ 542925 h 1638300"/>
                  <a:gd name="connsiteX7-687" fmla="*/ 285750 w 2298700"/>
                  <a:gd name="connsiteY7-688" fmla="*/ 473075 h 1638300"/>
                  <a:gd name="connsiteX8-689" fmla="*/ 15875 w 2298700"/>
                  <a:gd name="connsiteY8-690" fmla="*/ 476250 h 1638300"/>
                  <a:gd name="connsiteX9-691" fmla="*/ 0 w 2298700"/>
                  <a:gd name="connsiteY9-692" fmla="*/ 520700 h 1638300"/>
                  <a:gd name="connsiteX10-693" fmla="*/ 9525 w 2298700"/>
                  <a:gd name="connsiteY10-694" fmla="*/ 546100 h 1638300"/>
                  <a:gd name="connsiteX11-695" fmla="*/ 215900 w 2298700"/>
                  <a:gd name="connsiteY11-696" fmla="*/ 581025 h 1638300"/>
                  <a:gd name="connsiteX12-697" fmla="*/ 254000 w 2298700"/>
                  <a:gd name="connsiteY12-698" fmla="*/ 596900 h 1638300"/>
                  <a:gd name="connsiteX13-699" fmla="*/ 441325 w 2298700"/>
                  <a:gd name="connsiteY13-700" fmla="*/ 682625 h 1638300"/>
                  <a:gd name="connsiteX14-701" fmla="*/ 704850 w 2298700"/>
                  <a:gd name="connsiteY14-702" fmla="*/ 854075 h 1638300"/>
                  <a:gd name="connsiteX15-703" fmla="*/ 933450 w 2298700"/>
                  <a:gd name="connsiteY15-704" fmla="*/ 1050925 h 1638300"/>
                  <a:gd name="connsiteX16-705" fmla="*/ 1104900 w 2298700"/>
                  <a:gd name="connsiteY16-706" fmla="*/ 1196975 h 1638300"/>
                  <a:gd name="connsiteX17-707" fmla="*/ 1308100 w 2298700"/>
                  <a:gd name="connsiteY17-708" fmla="*/ 1295400 h 1638300"/>
                  <a:gd name="connsiteX18-709" fmla="*/ 1489075 w 2298700"/>
                  <a:gd name="connsiteY18-710" fmla="*/ 1333500 h 1638300"/>
                  <a:gd name="connsiteX19-711" fmla="*/ 1330325 w 2298700"/>
                  <a:gd name="connsiteY19-712" fmla="*/ 1533525 h 1638300"/>
                  <a:gd name="connsiteX20-713" fmla="*/ 1200150 w 2298700"/>
                  <a:gd name="connsiteY20-714" fmla="*/ 1536700 h 1638300"/>
                  <a:gd name="connsiteX21-715" fmla="*/ 1133475 w 2298700"/>
                  <a:gd name="connsiteY21-716" fmla="*/ 1631950 h 1638300"/>
                  <a:gd name="connsiteX22-717" fmla="*/ 2101850 w 2298700"/>
                  <a:gd name="connsiteY22-718" fmla="*/ 1638300 h 1638300"/>
                  <a:gd name="connsiteX23-719" fmla="*/ 2041525 w 2298700"/>
                  <a:gd name="connsiteY23-720" fmla="*/ 1533525 h 1638300"/>
                  <a:gd name="connsiteX24-721" fmla="*/ 1930400 w 2298700"/>
                  <a:gd name="connsiteY24-722" fmla="*/ 1530350 h 1638300"/>
                  <a:gd name="connsiteX25-723" fmla="*/ 1771650 w 2298700"/>
                  <a:gd name="connsiteY25-724" fmla="*/ 1343025 h 1638300"/>
                  <a:gd name="connsiteX26-725" fmla="*/ 2000250 w 2298700"/>
                  <a:gd name="connsiteY26-726" fmla="*/ 1289050 h 1638300"/>
                  <a:gd name="connsiteX27-727" fmla="*/ 2200275 w 2298700"/>
                  <a:gd name="connsiteY27-728" fmla="*/ 1143000 h 1638300"/>
                  <a:gd name="connsiteX28-729" fmla="*/ 2273300 w 2298700"/>
                  <a:gd name="connsiteY28-730" fmla="*/ 1063625 h 1638300"/>
                  <a:gd name="connsiteX29-731" fmla="*/ 2298700 w 2298700"/>
                  <a:gd name="connsiteY29-732" fmla="*/ 939800 h 1638300"/>
                  <a:gd name="connsiteX30-733" fmla="*/ 2235200 w 2298700"/>
                  <a:gd name="connsiteY30-734" fmla="*/ 762000 h 1638300"/>
                  <a:gd name="connsiteX31-735" fmla="*/ 1933575 w 2298700"/>
                  <a:gd name="connsiteY31-736" fmla="*/ 530225 h 1638300"/>
                  <a:gd name="connsiteX32-737" fmla="*/ 1768475 w 2298700"/>
                  <a:gd name="connsiteY32-738" fmla="*/ 434975 h 1638300"/>
                  <a:gd name="connsiteX33-739" fmla="*/ 1701800 w 2298700"/>
                  <a:gd name="connsiteY33-740" fmla="*/ 431800 h 1638300"/>
                  <a:gd name="connsiteX34-741" fmla="*/ 1714500 w 2298700"/>
                  <a:gd name="connsiteY34-742" fmla="*/ 396875 h 1638300"/>
                  <a:gd name="connsiteX35-743" fmla="*/ 1768475 w 2298700"/>
                  <a:gd name="connsiteY35-744" fmla="*/ 247650 h 1638300"/>
                  <a:gd name="connsiteX36-745" fmla="*/ 1756569 w 2298700"/>
                  <a:gd name="connsiteY36-746" fmla="*/ 152400 h 1638300"/>
                  <a:gd name="connsiteX37-747" fmla="*/ 1628775 w 2298700"/>
                  <a:gd name="connsiteY37-748" fmla="*/ 0 h 1638300"/>
                  <a:gd name="connsiteX38-749" fmla="*/ 1622425 w 2298700"/>
                  <a:gd name="connsiteY38-750" fmla="*/ 120650 h 1638300"/>
                  <a:gd name="connsiteX39-751" fmla="*/ 1552575 w 2298700"/>
                  <a:gd name="connsiteY39-752" fmla="*/ 234950 h 1638300"/>
                  <a:gd name="connsiteX40-753" fmla="*/ 1536700 w 2298700"/>
                  <a:gd name="connsiteY40-754" fmla="*/ 301625 h 1638300"/>
                  <a:gd name="connsiteX41-755" fmla="*/ 1584325 w 2298700"/>
                  <a:gd name="connsiteY41-756" fmla="*/ 441325 h 1638300"/>
                  <a:gd name="connsiteX0-757" fmla="*/ 1584325 w 2298700"/>
                  <a:gd name="connsiteY0-758" fmla="*/ 441325 h 1638300"/>
                  <a:gd name="connsiteX1-759" fmla="*/ 1441450 w 2298700"/>
                  <a:gd name="connsiteY1-760" fmla="*/ 498475 h 1638300"/>
                  <a:gd name="connsiteX2-761" fmla="*/ 1352550 w 2298700"/>
                  <a:gd name="connsiteY2-762" fmla="*/ 581025 h 1638300"/>
                  <a:gd name="connsiteX3-763" fmla="*/ 1162050 w 2298700"/>
                  <a:gd name="connsiteY3-764" fmla="*/ 669925 h 1638300"/>
                  <a:gd name="connsiteX4-765" fmla="*/ 1028700 w 2298700"/>
                  <a:gd name="connsiteY4-766" fmla="*/ 704850 h 1638300"/>
                  <a:gd name="connsiteX5-767" fmla="*/ 781050 w 2298700"/>
                  <a:gd name="connsiteY5-768" fmla="*/ 644525 h 1638300"/>
                  <a:gd name="connsiteX6-769" fmla="*/ 479425 w 2298700"/>
                  <a:gd name="connsiteY6-770" fmla="*/ 542925 h 1638300"/>
                  <a:gd name="connsiteX7-771" fmla="*/ 285750 w 2298700"/>
                  <a:gd name="connsiteY7-772" fmla="*/ 473075 h 1638300"/>
                  <a:gd name="connsiteX8-773" fmla="*/ 15875 w 2298700"/>
                  <a:gd name="connsiteY8-774" fmla="*/ 476250 h 1638300"/>
                  <a:gd name="connsiteX9-775" fmla="*/ 0 w 2298700"/>
                  <a:gd name="connsiteY9-776" fmla="*/ 520700 h 1638300"/>
                  <a:gd name="connsiteX10-777" fmla="*/ 9525 w 2298700"/>
                  <a:gd name="connsiteY10-778" fmla="*/ 546100 h 1638300"/>
                  <a:gd name="connsiteX11-779" fmla="*/ 215900 w 2298700"/>
                  <a:gd name="connsiteY11-780" fmla="*/ 581025 h 1638300"/>
                  <a:gd name="connsiteX12-781" fmla="*/ 254000 w 2298700"/>
                  <a:gd name="connsiteY12-782" fmla="*/ 596900 h 1638300"/>
                  <a:gd name="connsiteX13-783" fmla="*/ 441325 w 2298700"/>
                  <a:gd name="connsiteY13-784" fmla="*/ 682625 h 1638300"/>
                  <a:gd name="connsiteX14-785" fmla="*/ 704850 w 2298700"/>
                  <a:gd name="connsiteY14-786" fmla="*/ 854075 h 1638300"/>
                  <a:gd name="connsiteX15-787" fmla="*/ 933450 w 2298700"/>
                  <a:gd name="connsiteY15-788" fmla="*/ 1050925 h 1638300"/>
                  <a:gd name="connsiteX16-789" fmla="*/ 1104900 w 2298700"/>
                  <a:gd name="connsiteY16-790" fmla="*/ 1196975 h 1638300"/>
                  <a:gd name="connsiteX17-791" fmla="*/ 1308100 w 2298700"/>
                  <a:gd name="connsiteY17-792" fmla="*/ 1295400 h 1638300"/>
                  <a:gd name="connsiteX18-793" fmla="*/ 1489075 w 2298700"/>
                  <a:gd name="connsiteY18-794" fmla="*/ 1333500 h 1638300"/>
                  <a:gd name="connsiteX19-795" fmla="*/ 1330325 w 2298700"/>
                  <a:gd name="connsiteY19-796" fmla="*/ 1533525 h 1638300"/>
                  <a:gd name="connsiteX20-797" fmla="*/ 1200150 w 2298700"/>
                  <a:gd name="connsiteY20-798" fmla="*/ 1536700 h 1638300"/>
                  <a:gd name="connsiteX21-799" fmla="*/ 1133475 w 2298700"/>
                  <a:gd name="connsiteY21-800" fmla="*/ 1631950 h 1638300"/>
                  <a:gd name="connsiteX22-801" fmla="*/ 2101850 w 2298700"/>
                  <a:gd name="connsiteY22-802" fmla="*/ 1638300 h 1638300"/>
                  <a:gd name="connsiteX23-803" fmla="*/ 2041525 w 2298700"/>
                  <a:gd name="connsiteY23-804" fmla="*/ 1533525 h 1638300"/>
                  <a:gd name="connsiteX24-805" fmla="*/ 1930400 w 2298700"/>
                  <a:gd name="connsiteY24-806" fmla="*/ 1530350 h 1638300"/>
                  <a:gd name="connsiteX25-807" fmla="*/ 1771650 w 2298700"/>
                  <a:gd name="connsiteY25-808" fmla="*/ 1343025 h 1638300"/>
                  <a:gd name="connsiteX26-809" fmla="*/ 2000250 w 2298700"/>
                  <a:gd name="connsiteY26-810" fmla="*/ 1289050 h 1638300"/>
                  <a:gd name="connsiteX27-811" fmla="*/ 2200275 w 2298700"/>
                  <a:gd name="connsiteY27-812" fmla="*/ 1143000 h 1638300"/>
                  <a:gd name="connsiteX28-813" fmla="*/ 2273300 w 2298700"/>
                  <a:gd name="connsiteY28-814" fmla="*/ 1063625 h 1638300"/>
                  <a:gd name="connsiteX29-815" fmla="*/ 2298700 w 2298700"/>
                  <a:gd name="connsiteY29-816" fmla="*/ 939800 h 1638300"/>
                  <a:gd name="connsiteX30-817" fmla="*/ 2235200 w 2298700"/>
                  <a:gd name="connsiteY30-818" fmla="*/ 762000 h 1638300"/>
                  <a:gd name="connsiteX31-819" fmla="*/ 1933575 w 2298700"/>
                  <a:gd name="connsiteY31-820" fmla="*/ 530225 h 1638300"/>
                  <a:gd name="connsiteX32-821" fmla="*/ 1768475 w 2298700"/>
                  <a:gd name="connsiteY32-822" fmla="*/ 434975 h 1638300"/>
                  <a:gd name="connsiteX33-823" fmla="*/ 1701800 w 2298700"/>
                  <a:gd name="connsiteY33-824" fmla="*/ 431800 h 1638300"/>
                  <a:gd name="connsiteX34-825" fmla="*/ 1738312 w 2298700"/>
                  <a:gd name="connsiteY34-826" fmla="*/ 354012 h 1638300"/>
                  <a:gd name="connsiteX35-827" fmla="*/ 1768475 w 2298700"/>
                  <a:gd name="connsiteY35-828" fmla="*/ 247650 h 1638300"/>
                  <a:gd name="connsiteX36-829" fmla="*/ 1756569 w 2298700"/>
                  <a:gd name="connsiteY36-830" fmla="*/ 152400 h 1638300"/>
                  <a:gd name="connsiteX37-831" fmla="*/ 1628775 w 2298700"/>
                  <a:gd name="connsiteY37-832" fmla="*/ 0 h 1638300"/>
                  <a:gd name="connsiteX38-833" fmla="*/ 1622425 w 2298700"/>
                  <a:gd name="connsiteY38-834" fmla="*/ 120650 h 1638300"/>
                  <a:gd name="connsiteX39-835" fmla="*/ 1552575 w 2298700"/>
                  <a:gd name="connsiteY39-836" fmla="*/ 234950 h 1638300"/>
                  <a:gd name="connsiteX40-837" fmla="*/ 1536700 w 2298700"/>
                  <a:gd name="connsiteY40-838" fmla="*/ 301625 h 1638300"/>
                  <a:gd name="connsiteX41-839" fmla="*/ 1584325 w 2298700"/>
                  <a:gd name="connsiteY41-840" fmla="*/ 441325 h 1638300"/>
                  <a:gd name="connsiteX0-841" fmla="*/ 1584325 w 2298700"/>
                  <a:gd name="connsiteY0-842" fmla="*/ 441325 h 1638300"/>
                  <a:gd name="connsiteX1-843" fmla="*/ 1441450 w 2298700"/>
                  <a:gd name="connsiteY1-844" fmla="*/ 498475 h 1638300"/>
                  <a:gd name="connsiteX2-845" fmla="*/ 1352550 w 2298700"/>
                  <a:gd name="connsiteY2-846" fmla="*/ 581025 h 1638300"/>
                  <a:gd name="connsiteX3-847" fmla="*/ 1162050 w 2298700"/>
                  <a:gd name="connsiteY3-848" fmla="*/ 669925 h 1638300"/>
                  <a:gd name="connsiteX4-849" fmla="*/ 1028700 w 2298700"/>
                  <a:gd name="connsiteY4-850" fmla="*/ 704850 h 1638300"/>
                  <a:gd name="connsiteX5-851" fmla="*/ 781050 w 2298700"/>
                  <a:gd name="connsiteY5-852" fmla="*/ 644525 h 1638300"/>
                  <a:gd name="connsiteX6-853" fmla="*/ 479425 w 2298700"/>
                  <a:gd name="connsiteY6-854" fmla="*/ 542925 h 1638300"/>
                  <a:gd name="connsiteX7-855" fmla="*/ 285750 w 2298700"/>
                  <a:gd name="connsiteY7-856" fmla="*/ 473075 h 1638300"/>
                  <a:gd name="connsiteX8-857" fmla="*/ 15875 w 2298700"/>
                  <a:gd name="connsiteY8-858" fmla="*/ 476250 h 1638300"/>
                  <a:gd name="connsiteX9-859" fmla="*/ 0 w 2298700"/>
                  <a:gd name="connsiteY9-860" fmla="*/ 520700 h 1638300"/>
                  <a:gd name="connsiteX10-861" fmla="*/ 9525 w 2298700"/>
                  <a:gd name="connsiteY10-862" fmla="*/ 546100 h 1638300"/>
                  <a:gd name="connsiteX11-863" fmla="*/ 215900 w 2298700"/>
                  <a:gd name="connsiteY11-864" fmla="*/ 581025 h 1638300"/>
                  <a:gd name="connsiteX12-865" fmla="*/ 254000 w 2298700"/>
                  <a:gd name="connsiteY12-866" fmla="*/ 596900 h 1638300"/>
                  <a:gd name="connsiteX13-867" fmla="*/ 441325 w 2298700"/>
                  <a:gd name="connsiteY13-868" fmla="*/ 682625 h 1638300"/>
                  <a:gd name="connsiteX14-869" fmla="*/ 704850 w 2298700"/>
                  <a:gd name="connsiteY14-870" fmla="*/ 854075 h 1638300"/>
                  <a:gd name="connsiteX15-871" fmla="*/ 933450 w 2298700"/>
                  <a:gd name="connsiteY15-872" fmla="*/ 1050925 h 1638300"/>
                  <a:gd name="connsiteX16-873" fmla="*/ 1104900 w 2298700"/>
                  <a:gd name="connsiteY16-874" fmla="*/ 1196975 h 1638300"/>
                  <a:gd name="connsiteX17-875" fmla="*/ 1308100 w 2298700"/>
                  <a:gd name="connsiteY17-876" fmla="*/ 1295400 h 1638300"/>
                  <a:gd name="connsiteX18-877" fmla="*/ 1489075 w 2298700"/>
                  <a:gd name="connsiteY18-878" fmla="*/ 1333500 h 1638300"/>
                  <a:gd name="connsiteX19-879" fmla="*/ 1330325 w 2298700"/>
                  <a:gd name="connsiteY19-880" fmla="*/ 1533525 h 1638300"/>
                  <a:gd name="connsiteX20-881" fmla="*/ 1200150 w 2298700"/>
                  <a:gd name="connsiteY20-882" fmla="*/ 1536700 h 1638300"/>
                  <a:gd name="connsiteX21-883" fmla="*/ 1133475 w 2298700"/>
                  <a:gd name="connsiteY21-884" fmla="*/ 1631950 h 1638300"/>
                  <a:gd name="connsiteX22-885" fmla="*/ 2101850 w 2298700"/>
                  <a:gd name="connsiteY22-886" fmla="*/ 1638300 h 1638300"/>
                  <a:gd name="connsiteX23-887" fmla="*/ 2041525 w 2298700"/>
                  <a:gd name="connsiteY23-888" fmla="*/ 1533525 h 1638300"/>
                  <a:gd name="connsiteX24-889" fmla="*/ 1930400 w 2298700"/>
                  <a:gd name="connsiteY24-890" fmla="*/ 1530350 h 1638300"/>
                  <a:gd name="connsiteX25-891" fmla="*/ 1771650 w 2298700"/>
                  <a:gd name="connsiteY25-892" fmla="*/ 1343025 h 1638300"/>
                  <a:gd name="connsiteX26-893" fmla="*/ 2000250 w 2298700"/>
                  <a:gd name="connsiteY26-894" fmla="*/ 1289050 h 1638300"/>
                  <a:gd name="connsiteX27-895" fmla="*/ 2200275 w 2298700"/>
                  <a:gd name="connsiteY27-896" fmla="*/ 1143000 h 1638300"/>
                  <a:gd name="connsiteX28-897" fmla="*/ 2273300 w 2298700"/>
                  <a:gd name="connsiteY28-898" fmla="*/ 1063625 h 1638300"/>
                  <a:gd name="connsiteX29-899" fmla="*/ 2298700 w 2298700"/>
                  <a:gd name="connsiteY29-900" fmla="*/ 939800 h 1638300"/>
                  <a:gd name="connsiteX30-901" fmla="*/ 2235200 w 2298700"/>
                  <a:gd name="connsiteY30-902" fmla="*/ 762000 h 1638300"/>
                  <a:gd name="connsiteX31-903" fmla="*/ 1933575 w 2298700"/>
                  <a:gd name="connsiteY31-904" fmla="*/ 530225 h 1638300"/>
                  <a:gd name="connsiteX32-905" fmla="*/ 1768475 w 2298700"/>
                  <a:gd name="connsiteY32-906" fmla="*/ 434975 h 1638300"/>
                  <a:gd name="connsiteX33-907" fmla="*/ 1701800 w 2298700"/>
                  <a:gd name="connsiteY33-908" fmla="*/ 431800 h 1638300"/>
                  <a:gd name="connsiteX34-909" fmla="*/ 1738312 w 2298700"/>
                  <a:gd name="connsiteY34-910" fmla="*/ 354012 h 1638300"/>
                  <a:gd name="connsiteX35-911" fmla="*/ 1785144 w 2298700"/>
                  <a:gd name="connsiteY35-912" fmla="*/ 254793 h 1638300"/>
                  <a:gd name="connsiteX36-913" fmla="*/ 1756569 w 2298700"/>
                  <a:gd name="connsiteY36-914" fmla="*/ 152400 h 1638300"/>
                  <a:gd name="connsiteX37-915" fmla="*/ 1628775 w 2298700"/>
                  <a:gd name="connsiteY37-916" fmla="*/ 0 h 1638300"/>
                  <a:gd name="connsiteX38-917" fmla="*/ 1622425 w 2298700"/>
                  <a:gd name="connsiteY38-918" fmla="*/ 120650 h 1638300"/>
                  <a:gd name="connsiteX39-919" fmla="*/ 1552575 w 2298700"/>
                  <a:gd name="connsiteY39-920" fmla="*/ 234950 h 1638300"/>
                  <a:gd name="connsiteX40-921" fmla="*/ 1536700 w 2298700"/>
                  <a:gd name="connsiteY40-922" fmla="*/ 301625 h 1638300"/>
                  <a:gd name="connsiteX41-923" fmla="*/ 1584325 w 2298700"/>
                  <a:gd name="connsiteY41-924" fmla="*/ 441325 h 1638300"/>
                  <a:gd name="connsiteX0-925" fmla="*/ 1584325 w 2298700"/>
                  <a:gd name="connsiteY0-926" fmla="*/ 441325 h 1638300"/>
                  <a:gd name="connsiteX1-927" fmla="*/ 1441450 w 2298700"/>
                  <a:gd name="connsiteY1-928" fmla="*/ 498475 h 1638300"/>
                  <a:gd name="connsiteX2-929" fmla="*/ 1352550 w 2298700"/>
                  <a:gd name="connsiteY2-930" fmla="*/ 581025 h 1638300"/>
                  <a:gd name="connsiteX3-931" fmla="*/ 1162050 w 2298700"/>
                  <a:gd name="connsiteY3-932" fmla="*/ 669925 h 1638300"/>
                  <a:gd name="connsiteX4-933" fmla="*/ 1028700 w 2298700"/>
                  <a:gd name="connsiteY4-934" fmla="*/ 704850 h 1638300"/>
                  <a:gd name="connsiteX5-935" fmla="*/ 781050 w 2298700"/>
                  <a:gd name="connsiteY5-936" fmla="*/ 644525 h 1638300"/>
                  <a:gd name="connsiteX6-937" fmla="*/ 479425 w 2298700"/>
                  <a:gd name="connsiteY6-938" fmla="*/ 542925 h 1638300"/>
                  <a:gd name="connsiteX7-939" fmla="*/ 285750 w 2298700"/>
                  <a:gd name="connsiteY7-940" fmla="*/ 473075 h 1638300"/>
                  <a:gd name="connsiteX8-941" fmla="*/ 15875 w 2298700"/>
                  <a:gd name="connsiteY8-942" fmla="*/ 476250 h 1638300"/>
                  <a:gd name="connsiteX9-943" fmla="*/ 0 w 2298700"/>
                  <a:gd name="connsiteY9-944" fmla="*/ 520700 h 1638300"/>
                  <a:gd name="connsiteX10-945" fmla="*/ 9525 w 2298700"/>
                  <a:gd name="connsiteY10-946" fmla="*/ 546100 h 1638300"/>
                  <a:gd name="connsiteX11-947" fmla="*/ 215900 w 2298700"/>
                  <a:gd name="connsiteY11-948" fmla="*/ 581025 h 1638300"/>
                  <a:gd name="connsiteX12-949" fmla="*/ 254000 w 2298700"/>
                  <a:gd name="connsiteY12-950" fmla="*/ 596900 h 1638300"/>
                  <a:gd name="connsiteX13-951" fmla="*/ 441325 w 2298700"/>
                  <a:gd name="connsiteY13-952" fmla="*/ 682625 h 1638300"/>
                  <a:gd name="connsiteX14-953" fmla="*/ 704850 w 2298700"/>
                  <a:gd name="connsiteY14-954" fmla="*/ 854075 h 1638300"/>
                  <a:gd name="connsiteX15-955" fmla="*/ 933450 w 2298700"/>
                  <a:gd name="connsiteY15-956" fmla="*/ 1050925 h 1638300"/>
                  <a:gd name="connsiteX16-957" fmla="*/ 1104900 w 2298700"/>
                  <a:gd name="connsiteY16-958" fmla="*/ 1196975 h 1638300"/>
                  <a:gd name="connsiteX17-959" fmla="*/ 1308100 w 2298700"/>
                  <a:gd name="connsiteY17-960" fmla="*/ 1295400 h 1638300"/>
                  <a:gd name="connsiteX18-961" fmla="*/ 1489075 w 2298700"/>
                  <a:gd name="connsiteY18-962" fmla="*/ 1333500 h 1638300"/>
                  <a:gd name="connsiteX19-963" fmla="*/ 1330325 w 2298700"/>
                  <a:gd name="connsiteY19-964" fmla="*/ 1533525 h 1638300"/>
                  <a:gd name="connsiteX20-965" fmla="*/ 1200150 w 2298700"/>
                  <a:gd name="connsiteY20-966" fmla="*/ 1536700 h 1638300"/>
                  <a:gd name="connsiteX21-967" fmla="*/ 1133475 w 2298700"/>
                  <a:gd name="connsiteY21-968" fmla="*/ 1631950 h 1638300"/>
                  <a:gd name="connsiteX22-969" fmla="*/ 2101850 w 2298700"/>
                  <a:gd name="connsiteY22-970" fmla="*/ 1638300 h 1638300"/>
                  <a:gd name="connsiteX23-971" fmla="*/ 2041525 w 2298700"/>
                  <a:gd name="connsiteY23-972" fmla="*/ 1533525 h 1638300"/>
                  <a:gd name="connsiteX24-973" fmla="*/ 1930400 w 2298700"/>
                  <a:gd name="connsiteY24-974" fmla="*/ 1530350 h 1638300"/>
                  <a:gd name="connsiteX25-975" fmla="*/ 1771650 w 2298700"/>
                  <a:gd name="connsiteY25-976" fmla="*/ 1343025 h 1638300"/>
                  <a:gd name="connsiteX26-977" fmla="*/ 2000250 w 2298700"/>
                  <a:gd name="connsiteY26-978" fmla="*/ 1289050 h 1638300"/>
                  <a:gd name="connsiteX27-979" fmla="*/ 2200275 w 2298700"/>
                  <a:gd name="connsiteY27-980" fmla="*/ 1143000 h 1638300"/>
                  <a:gd name="connsiteX28-981" fmla="*/ 2273300 w 2298700"/>
                  <a:gd name="connsiteY28-982" fmla="*/ 1063625 h 1638300"/>
                  <a:gd name="connsiteX29-983" fmla="*/ 2298700 w 2298700"/>
                  <a:gd name="connsiteY29-984" fmla="*/ 939800 h 1638300"/>
                  <a:gd name="connsiteX30-985" fmla="*/ 2235200 w 2298700"/>
                  <a:gd name="connsiteY30-986" fmla="*/ 762000 h 1638300"/>
                  <a:gd name="connsiteX31-987" fmla="*/ 1933575 w 2298700"/>
                  <a:gd name="connsiteY31-988" fmla="*/ 530225 h 1638300"/>
                  <a:gd name="connsiteX32-989" fmla="*/ 1768475 w 2298700"/>
                  <a:gd name="connsiteY32-990" fmla="*/ 434975 h 1638300"/>
                  <a:gd name="connsiteX33-991" fmla="*/ 1701800 w 2298700"/>
                  <a:gd name="connsiteY33-992" fmla="*/ 431800 h 1638300"/>
                  <a:gd name="connsiteX34-993" fmla="*/ 1738312 w 2298700"/>
                  <a:gd name="connsiteY34-994" fmla="*/ 354012 h 1638300"/>
                  <a:gd name="connsiteX35-995" fmla="*/ 1778000 w 2298700"/>
                  <a:gd name="connsiteY35-996" fmla="*/ 254793 h 1638300"/>
                  <a:gd name="connsiteX36-997" fmla="*/ 1756569 w 2298700"/>
                  <a:gd name="connsiteY36-998" fmla="*/ 152400 h 1638300"/>
                  <a:gd name="connsiteX37-999" fmla="*/ 1628775 w 2298700"/>
                  <a:gd name="connsiteY37-1000" fmla="*/ 0 h 1638300"/>
                  <a:gd name="connsiteX38-1001" fmla="*/ 1622425 w 2298700"/>
                  <a:gd name="connsiteY38-1002" fmla="*/ 120650 h 1638300"/>
                  <a:gd name="connsiteX39-1003" fmla="*/ 1552575 w 2298700"/>
                  <a:gd name="connsiteY39-1004" fmla="*/ 234950 h 1638300"/>
                  <a:gd name="connsiteX40-1005" fmla="*/ 1536700 w 2298700"/>
                  <a:gd name="connsiteY40-1006" fmla="*/ 301625 h 1638300"/>
                  <a:gd name="connsiteX41-1007" fmla="*/ 1584325 w 2298700"/>
                  <a:gd name="connsiteY41-1008" fmla="*/ 441325 h 1638300"/>
                  <a:gd name="connsiteX0-1009" fmla="*/ 1584325 w 2298700"/>
                  <a:gd name="connsiteY0-1010" fmla="*/ 441325 h 1638300"/>
                  <a:gd name="connsiteX1-1011" fmla="*/ 1441450 w 2298700"/>
                  <a:gd name="connsiteY1-1012" fmla="*/ 498475 h 1638300"/>
                  <a:gd name="connsiteX2-1013" fmla="*/ 1352550 w 2298700"/>
                  <a:gd name="connsiteY2-1014" fmla="*/ 581025 h 1638300"/>
                  <a:gd name="connsiteX3-1015" fmla="*/ 1162050 w 2298700"/>
                  <a:gd name="connsiteY3-1016" fmla="*/ 669925 h 1638300"/>
                  <a:gd name="connsiteX4-1017" fmla="*/ 1028700 w 2298700"/>
                  <a:gd name="connsiteY4-1018" fmla="*/ 704850 h 1638300"/>
                  <a:gd name="connsiteX5-1019" fmla="*/ 781050 w 2298700"/>
                  <a:gd name="connsiteY5-1020" fmla="*/ 644525 h 1638300"/>
                  <a:gd name="connsiteX6-1021" fmla="*/ 479425 w 2298700"/>
                  <a:gd name="connsiteY6-1022" fmla="*/ 542925 h 1638300"/>
                  <a:gd name="connsiteX7-1023" fmla="*/ 285750 w 2298700"/>
                  <a:gd name="connsiteY7-1024" fmla="*/ 473075 h 1638300"/>
                  <a:gd name="connsiteX8-1025" fmla="*/ 15875 w 2298700"/>
                  <a:gd name="connsiteY8-1026" fmla="*/ 476250 h 1638300"/>
                  <a:gd name="connsiteX9-1027" fmla="*/ 0 w 2298700"/>
                  <a:gd name="connsiteY9-1028" fmla="*/ 520700 h 1638300"/>
                  <a:gd name="connsiteX10-1029" fmla="*/ 9525 w 2298700"/>
                  <a:gd name="connsiteY10-1030" fmla="*/ 546100 h 1638300"/>
                  <a:gd name="connsiteX11-1031" fmla="*/ 215900 w 2298700"/>
                  <a:gd name="connsiteY11-1032" fmla="*/ 581025 h 1638300"/>
                  <a:gd name="connsiteX12-1033" fmla="*/ 254000 w 2298700"/>
                  <a:gd name="connsiteY12-1034" fmla="*/ 596900 h 1638300"/>
                  <a:gd name="connsiteX13-1035" fmla="*/ 441325 w 2298700"/>
                  <a:gd name="connsiteY13-1036" fmla="*/ 682625 h 1638300"/>
                  <a:gd name="connsiteX14-1037" fmla="*/ 704850 w 2298700"/>
                  <a:gd name="connsiteY14-1038" fmla="*/ 854075 h 1638300"/>
                  <a:gd name="connsiteX15-1039" fmla="*/ 933450 w 2298700"/>
                  <a:gd name="connsiteY15-1040" fmla="*/ 1050925 h 1638300"/>
                  <a:gd name="connsiteX16-1041" fmla="*/ 1104900 w 2298700"/>
                  <a:gd name="connsiteY16-1042" fmla="*/ 1196975 h 1638300"/>
                  <a:gd name="connsiteX17-1043" fmla="*/ 1308100 w 2298700"/>
                  <a:gd name="connsiteY17-1044" fmla="*/ 1295400 h 1638300"/>
                  <a:gd name="connsiteX18-1045" fmla="*/ 1489075 w 2298700"/>
                  <a:gd name="connsiteY18-1046" fmla="*/ 1333500 h 1638300"/>
                  <a:gd name="connsiteX19-1047" fmla="*/ 1330325 w 2298700"/>
                  <a:gd name="connsiteY19-1048" fmla="*/ 1533525 h 1638300"/>
                  <a:gd name="connsiteX20-1049" fmla="*/ 1200150 w 2298700"/>
                  <a:gd name="connsiteY20-1050" fmla="*/ 1536700 h 1638300"/>
                  <a:gd name="connsiteX21-1051" fmla="*/ 1133475 w 2298700"/>
                  <a:gd name="connsiteY21-1052" fmla="*/ 1631950 h 1638300"/>
                  <a:gd name="connsiteX22-1053" fmla="*/ 2101850 w 2298700"/>
                  <a:gd name="connsiteY22-1054" fmla="*/ 1638300 h 1638300"/>
                  <a:gd name="connsiteX23-1055" fmla="*/ 2041525 w 2298700"/>
                  <a:gd name="connsiteY23-1056" fmla="*/ 1533525 h 1638300"/>
                  <a:gd name="connsiteX24-1057" fmla="*/ 1930400 w 2298700"/>
                  <a:gd name="connsiteY24-1058" fmla="*/ 1530350 h 1638300"/>
                  <a:gd name="connsiteX25-1059" fmla="*/ 1771650 w 2298700"/>
                  <a:gd name="connsiteY25-1060" fmla="*/ 1343025 h 1638300"/>
                  <a:gd name="connsiteX26-1061" fmla="*/ 2000250 w 2298700"/>
                  <a:gd name="connsiteY26-1062" fmla="*/ 1289050 h 1638300"/>
                  <a:gd name="connsiteX27-1063" fmla="*/ 2200275 w 2298700"/>
                  <a:gd name="connsiteY27-1064" fmla="*/ 1143000 h 1638300"/>
                  <a:gd name="connsiteX28-1065" fmla="*/ 2273300 w 2298700"/>
                  <a:gd name="connsiteY28-1066" fmla="*/ 1063625 h 1638300"/>
                  <a:gd name="connsiteX29-1067" fmla="*/ 2298700 w 2298700"/>
                  <a:gd name="connsiteY29-1068" fmla="*/ 939800 h 1638300"/>
                  <a:gd name="connsiteX30-1069" fmla="*/ 2235200 w 2298700"/>
                  <a:gd name="connsiteY30-1070" fmla="*/ 762000 h 1638300"/>
                  <a:gd name="connsiteX31-1071" fmla="*/ 1933575 w 2298700"/>
                  <a:gd name="connsiteY31-1072" fmla="*/ 530225 h 1638300"/>
                  <a:gd name="connsiteX32-1073" fmla="*/ 1768475 w 2298700"/>
                  <a:gd name="connsiteY32-1074" fmla="*/ 434975 h 1638300"/>
                  <a:gd name="connsiteX33-1075" fmla="*/ 1701800 w 2298700"/>
                  <a:gd name="connsiteY33-1076" fmla="*/ 431800 h 1638300"/>
                  <a:gd name="connsiteX34-1077" fmla="*/ 1738312 w 2298700"/>
                  <a:gd name="connsiteY34-1078" fmla="*/ 354012 h 1638300"/>
                  <a:gd name="connsiteX35-1079" fmla="*/ 1778000 w 2298700"/>
                  <a:gd name="connsiteY35-1080" fmla="*/ 254793 h 1638300"/>
                  <a:gd name="connsiteX36-1081" fmla="*/ 1744663 w 2298700"/>
                  <a:gd name="connsiteY36-1082" fmla="*/ 140494 h 1638300"/>
                  <a:gd name="connsiteX37-1083" fmla="*/ 1628775 w 2298700"/>
                  <a:gd name="connsiteY37-1084" fmla="*/ 0 h 1638300"/>
                  <a:gd name="connsiteX38-1085" fmla="*/ 1622425 w 2298700"/>
                  <a:gd name="connsiteY38-1086" fmla="*/ 120650 h 1638300"/>
                  <a:gd name="connsiteX39-1087" fmla="*/ 1552575 w 2298700"/>
                  <a:gd name="connsiteY39-1088" fmla="*/ 234950 h 1638300"/>
                  <a:gd name="connsiteX40-1089" fmla="*/ 1536700 w 2298700"/>
                  <a:gd name="connsiteY40-1090" fmla="*/ 301625 h 1638300"/>
                  <a:gd name="connsiteX41-1091" fmla="*/ 1584325 w 2298700"/>
                  <a:gd name="connsiteY41-1092" fmla="*/ 441325 h 1638300"/>
                  <a:gd name="connsiteX0-1093" fmla="*/ 1584325 w 2298700"/>
                  <a:gd name="connsiteY0-1094" fmla="*/ 441325 h 1638300"/>
                  <a:gd name="connsiteX1-1095" fmla="*/ 1441450 w 2298700"/>
                  <a:gd name="connsiteY1-1096" fmla="*/ 498475 h 1638300"/>
                  <a:gd name="connsiteX2-1097" fmla="*/ 1352550 w 2298700"/>
                  <a:gd name="connsiteY2-1098" fmla="*/ 581025 h 1638300"/>
                  <a:gd name="connsiteX3-1099" fmla="*/ 1162050 w 2298700"/>
                  <a:gd name="connsiteY3-1100" fmla="*/ 669925 h 1638300"/>
                  <a:gd name="connsiteX4-1101" fmla="*/ 1028700 w 2298700"/>
                  <a:gd name="connsiteY4-1102" fmla="*/ 704850 h 1638300"/>
                  <a:gd name="connsiteX5-1103" fmla="*/ 781050 w 2298700"/>
                  <a:gd name="connsiteY5-1104" fmla="*/ 644525 h 1638300"/>
                  <a:gd name="connsiteX6-1105" fmla="*/ 479425 w 2298700"/>
                  <a:gd name="connsiteY6-1106" fmla="*/ 542925 h 1638300"/>
                  <a:gd name="connsiteX7-1107" fmla="*/ 285750 w 2298700"/>
                  <a:gd name="connsiteY7-1108" fmla="*/ 473075 h 1638300"/>
                  <a:gd name="connsiteX8-1109" fmla="*/ 15875 w 2298700"/>
                  <a:gd name="connsiteY8-1110" fmla="*/ 476250 h 1638300"/>
                  <a:gd name="connsiteX9-1111" fmla="*/ 0 w 2298700"/>
                  <a:gd name="connsiteY9-1112" fmla="*/ 520700 h 1638300"/>
                  <a:gd name="connsiteX10-1113" fmla="*/ 9525 w 2298700"/>
                  <a:gd name="connsiteY10-1114" fmla="*/ 546100 h 1638300"/>
                  <a:gd name="connsiteX11-1115" fmla="*/ 215900 w 2298700"/>
                  <a:gd name="connsiteY11-1116" fmla="*/ 581025 h 1638300"/>
                  <a:gd name="connsiteX12-1117" fmla="*/ 254000 w 2298700"/>
                  <a:gd name="connsiteY12-1118" fmla="*/ 596900 h 1638300"/>
                  <a:gd name="connsiteX13-1119" fmla="*/ 441325 w 2298700"/>
                  <a:gd name="connsiteY13-1120" fmla="*/ 682625 h 1638300"/>
                  <a:gd name="connsiteX14-1121" fmla="*/ 704850 w 2298700"/>
                  <a:gd name="connsiteY14-1122" fmla="*/ 854075 h 1638300"/>
                  <a:gd name="connsiteX15-1123" fmla="*/ 933450 w 2298700"/>
                  <a:gd name="connsiteY15-1124" fmla="*/ 1050925 h 1638300"/>
                  <a:gd name="connsiteX16-1125" fmla="*/ 1104900 w 2298700"/>
                  <a:gd name="connsiteY16-1126" fmla="*/ 1196975 h 1638300"/>
                  <a:gd name="connsiteX17-1127" fmla="*/ 1308100 w 2298700"/>
                  <a:gd name="connsiteY17-1128" fmla="*/ 1295400 h 1638300"/>
                  <a:gd name="connsiteX18-1129" fmla="*/ 1489075 w 2298700"/>
                  <a:gd name="connsiteY18-1130" fmla="*/ 1333500 h 1638300"/>
                  <a:gd name="connsiteX19-1131" fmla="*/ 1330325 w 2298700"/>
                  <a:gd name="connsiteY19-1132" fmla="*/ 1533525 h 1638300"/>
                  <a:gd name="connsiteX20-1133" fmla="*/ 1200150 w 2298700"/>
                  <a:gd name="connsiteY20-1134" fmla="*/ 1536700 h 1638300"/>
                  <a:gd name="connsiteX21-1135" fmla="*/ 1133475 w 2298700"/>
                  <a:gd name="connsiteY21-1136" fmla="*/ 1631950 h 1638300"/>
                  <a:gd name="connsiteX22-1137" fmla="*/ 2101850 w 2298700"/>
                  <a:gd name="connsiteY22-1138" fmla="*/ 1638300 h 1638300"/>
                  <a:gd name="connsiteX23-1139" fmla="*/ 2041525 w 2298700"/>
                  <a:gd name="connsiteY23-1140" fmla="*/ 1533525 h 1638300"/>
                  <a:gd name="connsiteX24-1141" fmla="*/ 1930400 w 2298700"/>
                  <a:gd name="connsiteY24-1142" fmla="*/ 1530350 h 1638300"/>
                  <a:gd name="connsiteX25-1143" fmla="*/ 1771650 w 2298700"/>
                  <a:gd name="connsiteY25-1144" fmla="*/ 1343025 h 1638300"/>
                  <a:gd name="connsiteX26-1145" fmla="*/ 2000250 w 2298700"/>
                  <a:gd name="connsiteY26-1146" fmla="*/ 1289050 h 1638300"/>
                  <a:gd name="connsiteX27-1147" fmla="*/ 2200275 w 2298700"/>
                  <a:gd name="connsiteY27-1148" fmla="*/ 1143000 h 1638300"/>
                  <a:gd name="connsiteX28-1149" fmla="*/ 2273300 w 2298700"/>
                  <a:gd name="connsiteY28-1150" fmla="*/ 1063625 h 1638300"/>
                  <a:gd name="connsiteX29-1151" fmla="*/ 2298700 w 2298700"/>
                  <a:gd name="connsiteY29-1152" fmla="*/ 939800 h 1638300"/>
                  <a:gd name="connsiteX30-1153" fmla="*/ 2235200 w 2298700"/>
                  <a:gd name="connsiteY30-1154" fmla="*/ 762000 h 1638300"/>
                  <a:gd name="connsiteX31-1155" fmla="*/ 1933575 w 2298700"/>
                  <a:gd name="connsiteY31-1156" fmla="*/ 530225 h 1638300"/>
                  <a:gd name="connsiteX32-1157" fmla="*/ 1768475 w 2298700"/>
                  <a:gd name="connsiteY32-1158" fmla="*/ 434975 h 1638300"/>
                  <a:gd name="connsiteX33-1159" fmla="*/ 1701800 w 2298700"/>
                  <a:gd name="connsiteY33-1160" fmla="*/ 431800 h 1638300"/>
                  <a:gd name="connsiteX34-1161" fmla="*/ 1738312 w 2298700"/>
                  <a:gd name="connsiteY34-1162" fmla="*/ 354012 h 1638300"/>
                  <a:gd name="connsiteX35-1163" fmla="*/ 1761332 w 2298700"/>
                  <a:gd name="connsiteY35-1164" fmla="*/ 266700 h 1638300"/>
                  <a:gd name="connsiteX36-1165" fmla="*/ 1744663 w 2298700"/>
                  <a:gd name="connsiteY36-1166" fmla="*/ 140494 h 1638300"/>
                  <a:gd name="connsiteX37-1167" fmla="*/ 1628775 w 2298700"/>
                  <a:gd name="connsiteY37-1168" fmla="*/ 0 h 1638300"/>
                  <a:gd name="connsiteX38-1169" fmla="*/ 1622425 w 2298700"/>
                  <a:gd name="connsiteY38-1170" fmla="*/ 120650 h 1638300"/>
                  <a:gd name="connsiteX39-1171" fmla="*/ 1552575 w 2298700"/>
                  <a:gd name="connsiteY39-1172" fmla="*/ 234950 h 1638300"/>
                  <a:gd name="connsiteX40-1173" fmla="*/ 1536700 w 2298700"/>
                  <a:gd name="connsiteY40-1174" fmla="*/ 301625 h 1638300"/>
                  <a:gd name="connsiteX41-1175" fmla="*/ 1584325 w 2298700"/>
                  <a:gd name="connsiteY41-1176" fmla="*/ 441325 h 1638300"/>
                  <a:gd name="connsiteX0-1177" fmla="*/ 1584325 w 2298700"/>
                  <a:gd name="connsiteY0-1178" fmla="*/ 441325 h 1638300"/>
                  <a:gd name="connsiteX1-1179" fmla="*/ 1441450 w 2298700"/>
                  <a:gd name="connsiteY1-1180" fmla="*/ 498475 h 1638300"/>
                  <a:gd name="connsiteX2-1181" fmla="*/ 1352550 w 2298700"/>
                  <a:gd name="connsiteY2-1182" fmla="*/ 581025 h 1638300"/>
                  <a:gd name="connsiteX3-1183" fmla="*/ 1162050 w 2298700"/>
                  <a:gd name="connsiteY3-1184" fmla="*/ 669925 h 1638300"/>
                  <a:gd name="connsiteX4-1185" fmla="*/ 1028700 w 2298700"/>
                  <a:gd name="connsiteY4-1186" fmla="*/ 704850 h 1638300"/>
                  <a:gd name="connsiteX5-1187" fmla="*/ 781050 w 2298700"/>
                  <a:gd name="connsiteY5-1188" fmla="*/ 644525 h 1638300"/>
                  <a:gd name="connsiteX6-1189" fmla="*/ 479425 w 2298700"/>
                  <a:gd name="connsiteY6-1190" fmla="*/ 542925 h 1638300"/>
                  <a:gd name="connsiteX7-1191" fmla="*/ 285750 w 2298700"/>
                  <a:gd name="connsiteY7-1192" fmla="*/ 473075 h 1638300"/>
                  <a:gd name="connsiteX8-1193" fmla="*/ 15875 w 2298700"/>
                  <a:gd name="connsiteY8-1194" fmla="*/ 476250 h 1638300"/>
                  <a:gd name="connsiteX9-1195" fmla="*/ 0 w 2298700"/>
                  <a:gd name="connsiteY9-1196" fmla="*/ 520700 h 1638300"/>
                  <a:gd name="connsiteX10-1197" fmla="*/ 9525 w 2298700"/>
                  <a:gd name="connsiteY10-1198" fmla="*/ 546100 h 1638300"/>
                  <a:gd name="connsiteX11-1199" fmla="*/ 215900 w 2298700"/>
                  <a:gd name="connsiteY11-1200" fmla="*/ 581025 h 1638300"/>
                  <a:gd name="connsiteX12-1201" fmla="*/ 254000 w 2298700"/>
                  <a:gd name="connsiteY12-1202" fmla="*/ 596900 h 1638300"/>
                  <a:gd name="connsiteX13-1203" fmla="*/ 441325 w 2298700"/>
                  <a:gd name="connsiteY13-1204" fmla="*/ 682625 h 1638300"/>
                  <a:gd name="connsiteX14-1205" fmla="*/ 704850 w 2298700"/>
                  <a:gd name="connsiteY14-1206" fmla="*/ 854075 h 1638300"/>
                  <a:gd name="connsiteX15-1207" fmla="*/ 933450 w 2298700"/>
                  <a:gd name="connsiteY15-1208" fmla="*/ 1050925 h 1638300"/>
                  <a:gd name="connsiteX16-1209" fmla="*/ 1104900 w 2298700"/>
                  <a:gd name="connsiteY16-1210" fmla="*/ 1196975 h 1638300"/>
                  <a:gd name="connsiteX17-1211" fmla="*/ 1308100 w 2298700"/>
                  <a:gd name="connsiteY17-1212" fmla="*/ 1295400 h 1638300"/>
                  <a:gd name="connsiteX18-1213" fmla="*/ 1489075 w 2298700"/>
                  <a:gd name="connsiteY18-1214" fmla="*/ 1333500 h 1638300"/>
                  <a:gd name="connsiteX19-1215" fmla="*/ 1330325 w 2298700"/>
                  <a:gd name="connsiteY19-1216" fmla="*/ 1533525 h 1638300"/>
                  <a:gd name="connsiteX20-1217" fmla="*/ 1200150 w 2298700"/>
                  <a:gd name="connsiteY20-1218" fmla="*/ 1536700 h 1638300"/>
                  <a:gd name="connsiteX21-1219" fmla="*/ 1133475 w 2298700"/>
                  <a:gd name="connsiteY21-1220" fmla="*/ 1631950 h 1638300"/>
                  <a:gd name="connsiteX22-1221" fmla="*/ 2101850 w 2298700"/>
                  <a:gd name="connsiteY22-1222" fmla="*/ 1638300 h 1638300"/>
                  <a:gd name="connsiteX23-1223" fmla="*/ 2041525 w 2298700"/>
                  <a:gd name="connsiteY23-1224" fmla="*/ 1533525 h 1638300"/>
                  <a:gd name="connsiteX24-1225" fmla="*/ 1930400 w 2298700"/>
                  <a:gd name="connsiteY24-1226" fmla="*/ 1530350 h 1638300"/>
                  <a:gd name="connsiteX25-1227" fmla="*/ 1771650 w 2298700"/>
                  <a:gd name="connsiteY25-1228" fmla="*/ 1343025 h 1638300"/>
                  <a:gd name="connsiteX26-1229" fmla="*/ 2000250 w 2298700"/>
                  <a:gd name="connsiteY26-1230" fmla="*/ 1289050 h 1638300"/>
                  <a:gd name="connsiteX27-1231" fmla="*/ 2200275 w 2298700"/>
                  <a:gd name="connsiteY27-1232" fmla="*/ 1143000 h 1638300"/>
                  <a:gd name="connsiteX28-1233" fmla="*/ 2273300 w 2298700"/>
                  <a:gd name="connsiteY28-1234" fmla="*/ 1063625 h 1638300"/>
                  <a:gd name="connsiteX29-1235" fmla="*/ 2298700 w 2298700"/>
                  <a:gd name="connsiteY29-1236" fmla="*/ 939800 h 1638300"/>
                  <a:gd name="connsiteX30-1237" fmla="*/ 2235200 w 2298700"/>
                  <a:gd name="connsiteY30-1238" fmla="*/ 762000 h 1638300"/>
                  <a:gd name="connsiteX31-1239" fmla="*/ 1933575 w 2298700"/>
                  <a:gd name="connsiteY31-1240" fmla="*/ 530225 h 1638300"/>
                  <a:gd name="connsiteX32-1241" fmla="*/ 1768475 w 2298700"/>
                  <a:gd name="connsiteY32-1242" fmla="*/ 434975 h 1638300"/>
                  <a:gd name="connsiteX33-1243" fmla="*/ 1701800 w 2298700"/>
                  <a:gd name="connsiteY33-1244" fmla="*/ 431800 h 1638300"/>
                  <a:gd name="connsiteX34-1245" fmla="*/ 1724024 w 2298700"/>
                  <a:gd name="connsiteY34-1246" fmla="*/ 351631 h 1638300"/>
                  <a:gd name="connsiteX35-1247" fmla="*/ 1761332 w 2298700"/>
                  <a:gd name="connsiteY35-1248" fmla="*/ 266700 h 1638300"/>
                  <a:gd name="connsiteX36-1249" fmla="*/ 1744663 w 2298700"/>
                  <a:gd name="connsiteY36-1250" fmla="*/ 140494 h 1638300"/>
                  <a:gd name="connsiteX37-1251" fmla="*/ 1628775 w 2298700"/>
                  <a:gd name="connsiteY37-1252" fmla="*/ 0 h 1638300"/>
                  <a:gd name="connsiteX38-1253" fmla="*/ 1622425 w 2298700"/>
                  <a:gd name="connsiteY38-1254" fmla="*/ 120650 h 1638300"/>
                  <a:gd name="connsiteX39-1255" fmla="*/ 1552575 w 2298700"/>
                  <a:gd name="connsiteY39-1256" fmla="*/ 234950 h 1638300"/>
                  <a:gd name="connsiteX40-1257" fmla="*/ 1536700 w 2298700"/>
                  <a:gd name="connsiteY40-1258" fmla="*/ 301625 h 1638300"/>
                  <a:gd name="connsiteX41-1259" fmla="*/ 1584325 w 2298700"/>
                  <a:gd name="connsiteY41-1260" fmla="*/ 441325 h 1638300"/>
                  <a:gd name="connsiteX0-1261" fmla="*/ 1584325 w 2298700"/>
                  <a:gd name="connsiteY0-1262" fmla="*/ 441325 h 1638300"/>
                  <a:gd name="connsiteX1-1263" fmla="*/ 1441450 w 2298700"/>
                  <a:gd name="connsiteY1-1264" fmla="*/ 498475 h 1638300"/>
                  <a:gd name="connsiteX2-1265" fmla="*/ 1352550 w 2298700"/>
                  <a:gd name="connsiteY2-1266" fmla="*/ 581025 h 1638300"/>
                  <a:gd name="connsiteX3-1267" fmla="*/ 1162050 w 2298700"/>
                  <a:gd name="connsiteY3-1268" fmla="*/ 669925 h 1638300"/>
                  <a:gd name="connsiteX4-1269" fmla="*/ 1028700 w 2298700"/>
                  <a:gd name="connsiteY4-1270" fmla="*/ 704850 h 1638300"/>
                  <a:gd name="connsiteX5-1271" fmla="*/ 781050 w 2298700"/>
                  <a:gd name="connsiteY5-1272" fmla="*/ 644525 h 1638300"/>
                  <a:gd name="connsiteX6-1273" fmla="*/ 479425 w 2298700"/>
                  <a:gd name="connsiteY6-1274" fmla="*/ 542925 h 1638300"/>
                  <a:gd name="connsiteX7-1275" fmla="*/ 285750 w 2298700"/>
                  <a:gd name="connsiteY7-1276" fmla="*/ 473075 h 1638300"/>
                  <a:gd name="connsiteX8-1277" fmla="*/ 15875 w 2298700"/>
                  <a:gd name="connsiteY8-1278" fmla="*/ 476250 h 1638300"/>
                  <a:gd name="connsiteX9-1279" fmla="*/ 0 w 2298700"/>
                  <a:gd name="connsiteY9-1280" fmla="*/ 520700 h 1638300"/>
                  <a:gd name="connsiteX10-1281" fmla="*/ 9525 w 2298700"/>
                  <a:gd name="connsiteY10-1282" fmla="*/ 546100 h 1638300"/>
                  <a:gd name="connsiteX11-1283" fmla="*/ 215900 w 2298700"/>
                  <a:gd name="connsiteY11-1284" fmla="*/ 581025 h 1638300"/>
                  <a:gd name="connsiteX12-1285" fmla="*/ 254000 w 2298700"/>
                  <a:gd name="connsiteY12-1286" fmla="*/ 596900 h 1638300"/>
                  <a:gd name="connsiteX13-1287" fmla="*/ 441325 w 2298700"/>
                  <a:gd name="connsiteY13-1288" fmla="*/ 682625 h 1638300"/>
                  <a:gd name="connsiteX14-1289" fmla="*/ 704850 w 2298700"/>
                  <a:gd name="connsiteY14-1290" fmla="*/ 854075 h 1638300"/>
                  <a:gd name="connsiteX15-1291" fmla="*/ 933450 w 2298700"/>
                  <a:gd name="connsiteY15-1292" fmla="*/ 1050925 h 1638300"/>
                  <a:gd name="connsiteX16-1293" fmla="*/ 1104900 w 2298700"/>
                  <a:gd name="connsiteY16-1294" fmla="*/ 1196975 h 1638300"/>
                  <a:gd name="connsiteX17-1295" fmla="*/ 1308100 w 2298700"/>
                  <a:gd name="connsiteY17-1296" fmla="*/ 1295400 h 1638300"/>
                  <a:gd name="connsiteX18-1297" fmla="*/ 1489075 w 2298700"/>
                  <a:gd name="connsiteY18-1298" fmla="*/ 1333500 h 1638300"/>
                  <a:gd name="connsiteX19-1299" fmla="*/ 1330325 w 2298700"/>
                  <a:gd name="connsiteY19-1300" fmla="*/ 1533525 h 1638300"/>
                  <a:gd name="connsiteX20-1301" fmla="*/ 1200150 w 2298700"/>
                  <a:gd name="connsiteY20-1302" fmla="*/ 1536700 h 1638300"/>
                  <a:gd name="connsiteX21-1303" fmla="*/ 1133475 w 2298700"/>
                  <a:gd name="connsiteY21-1304" fmla="*/ 1631950 h 1638300"/>
                  <a:gd name="connsiteX22-1305" fmla="*/ 2101850 w 2298700"/>
                  <a:gd name="connsiteY22-1306" fmla="*/ 1638300 h 1638300"/>
                  <a:gd name="connsiteX23-1307" fmla="*/ 2041525 w 2298700"/>
                  <a:gd name="connsiteY23-1308" fmla="*/ 1533525 h 1638300"/>
                  <a:gd name="connsiteX24-1309" fmla="*/ 1930400 w 2298700"/>
                  <a:gd name="connsiteY24-1310" fmla="*/ 1530350 h 1638300"/>
                  <a:gd name="connsiteX25-1311" fmla="*/ 1771650 w 2298700"/>
                  <a:gd name="connsiteY25-1312" fmla="*/ 1343025 h 1638300"/>
                  <a:gd name="connsiteX26-1313" fmla="*/ 2000250 w 2298700"/>
                  <a:gd name="connsiteY26-1314" fmla="*/ 1289050 h 1638300"/>
                  <a:gd name="connsiteX27-1315" fmla="*/ 2200275 w 2298700"/>
                  <a:gd name="connsiteY27-1316" fmla="*/ 1143000 h 1638300"/>
                  <a:gd name="connsiteX28-1317" fmla="*/ 2273300 w 2298700"/>
                  <a:gd name="connsiteY28-1318" fmla="*/ 1063625 h 1638300"/>
                  <a:gd name="connsiteX29-1319" fmla="*/ 2298700 w 2298700"/>
                  <a:gd name="connsiteY29-1320" fmla="*/ 939800 h 1638300"/>
                  <a:gd name="connsiteX30-1321" fmla="*/ 2235200 w 2298700"/>
                  <a:gd name="connsiteY30-1322" fmla="*/ 762000 h 1638300"/>
                  <a:gd name="connsiteX31-1323" fmla="*/ 1933575 w 2298700"/>
                  <a:gd name="connsiteY31-1324" fmla="*/ 530225 h 1638300"/>
                  <a:gd name="connsiteX32-1325" fmla="*/ 1768475 w 2298700"/>
                  <a:gd name="connsiteY32-1326" fmla="*/ 434975 h 1638300"/>
                  <a:gd name="connsiteX33-1327" fmla="*/ 1701800 w 2298700"/>
                  <a:gd name="connsiteY33-1328" fmla="*/ 431800 h 1638300"/>
                  <a:gd name="connsiteX34-1329" fmla="*/ 1724024 w 2298700"/>
                  <a:gd name="connsiteY34-1330" fmla="*/ 351631 h 1638300"/>
                  <a:gd name="connsiteX35-1331" fmla="*/ 1761332 w 2298700"/>
                  <a:gd name="connsiteY35-1332" fmla="*/ 266700 h 1638300"/>
                  <a:gd name="connsiteX36-1333" fmla="*/ 1744663 w 2298700"/>
                  <a:gd name="connsiteY36-1334" fmla="*/ 140494 h 1638300"/>
                  <a:gd name="connsiteX37-1335" fmla="*/ 1628775 w 2298700"/>
                  <a:gd name="connsiteY37-1336" fmla="*/ 0 h 1638300"/>
                  <a:gd name="connsiteX38-1337" fmla="*/ 1622425 w 2298700"/>
                  <a:gd name="connsiteY38-1338" fmla="*/ 120650 h 1638300"/>
                  <a:gd name="connsiteX39-1339" fmla="*/ 1552575 w 2298700"/>
                  <a:gd name="connsiteY39-1340" fmla="*/ 234950 h 1638300"/>
                  <a:gd name="connsiteX40-1341" fmla="*/ 1536700 w 2298700"/>
                  <a:gd name="connsiteY40-1342" fmla="*/ 301625 h 1638300"/>
                  <a:gd name="connsiteX41-1343" fmla="*/ 1584325 w 2298700"/>
                  <a:gd name="connsiteY41-1344" fmla="*/ 441325 h 1638300"/>
                  <a:gd name="connsiteX0-1345" fmla="*/ 1584325 w 2298700"/>
                  <a:gd name="connsiteY0-1346" fmla="*/ 441325 h 1638300"/>
                  <a:gd name="connsiteX1-1347" fmla="*/ 1441450 w 2298700"/>
                  <a:gd name="connsiteY1-1348" fmla="*/ 498475 h 1638300"/>
                  <a:gd name="connsiteX2-1349" fmla="*/ 1352550 w 2298700"/>
                  <a:gd name="connsiteY2-1350" fmla="*/ 581025 h 1638300"/>
                  <a:gd name="connsiteX3-1351" fmla="*/ 1162050 w 2298700"/>
                  <a:gd name="connsiteY3-1352" fmla="*/ 669925 h 1638300"/>
                  <a:gd name="connsiteX4-1353" fmla="*/ 1028700 w 2298700"/>
                  <a:gd name="connsiteY4-1354" fmla="*/ 704850 h 1638300"/>
                  <a:gd name="connsiteX5-1355" fmla="*/ 781050 w 2298700"/>
                  <a:gd name="connsiteY5-1356" fmla="*/ 644525 h 1638300"/>
                  <a:gd name="connsiteX6-1357" fmla="*/ 479425 w 2298700"/>
                  <a:gd name="connsiteY6-1358" fmla="*/ 542925 h 1638300"/>
                  <a:gd name="connsiteX7-1359" fmla="*/ 285750 w 2298700"/>
                  <a:gd name="connsiteY7-1360" fmla="*/ 473075 h 1638300"/>
                  <a:gd name="connsiteX8-1361" fmla="*/ 15875 w 2298700"/>
                  <a:gd name="connsiteY8-1362" fmla="*/ 476250 h 1638300"/>
                  <a:gd name="connsiteX9-1363" fmla="*/ 0 w 2298700"/>
                  <a:gd name="connsiteY9-1364" fmla="*/ 520700 h 1638300"/>
                  <a:gd name="connsiteX10-1365" fmla="*/ 9525 w 2298700"/>
                  <a:gd name="connsiteY10-1366" fmla="*/ 546100 h 1638300"/>
                  <a:gd name="connsiteX11-1367" fmla="*/ 215900 w 2298700"/>
                  <a:gd name="connsiteY11-1368" fmla="*/ 581025 h 1638300"/>
                  <a:gd name="connsiteX12-1369" fmla="*/ 254000 w 2298700"/>
                  <a:gd name="connsiteY12-1370" fmla="*/ 596900 h 1638300"/>
                  <a:gd name="connsiteX13-1371" fmla="*/ 441325 w 2298700"/>
                  <a:gd name="connsiteY13-1372" fmla="*/ 682625 h 1638300"/>
                  <a:gd name="connsiteX14-1373" fmla="*/ 704850 w 2298700"/>
                  <a:gd name="connsiteY14-1374" fmla="*/ 854075 h 1638300"/>
                  <a:gd name="connsiteX15-1375" fmla="*/ 933450 w 2298700"/>
                  <a:gd name="connsiteY15-1376" fmla="*/ 1050925 h 1638300"/>
                  <a:gd name="connsiteX16-1377" fmla="*/ 1104900 w 2298700"/>
                  <a:gd name="connsiteY16-1378" fmla="*/ 1196975 h 1638300"/>
                  <a:gd name="connsiteX17-1379" fmla="*/ 1308100 w 2298700"/>
                  <a:gd name="connsiteY17-1380" fmla="*/ 1295400 h 1638300"/>
                  <a:gd name="connsiteX18-1381" fmla="*/ 1489075 w 2298700"/>
                  <a:gd name="connsiteY18-1382" fmla="*/ 1333500 h 1638300"/>
                  <a:gd name="connsiteX19-1383" fmla="*/ 1330325 w 2298700"/>
                  <a:gd name="connsiteY19-1384" fmla="*/ 1533525 h 1638300"/>
                  <a:gd name="connsiteX20-1385" fmla="*/ 1200150 w 2298700"/>
                  <a:gd name="connsiteY20-1386" fmla="*/ 1536700 h 1638300"/>
                  <a:gd name="connsiteX21-1387" fmla="*/ 1133475 w 2298700"/>
                  <a:gd name="connsiteY21-1388" fmla="*/ 1631950 h 1638300"/>
                  <a:gd name="connsiteX22-1389" fmla="*/ 2101850 w 2298700"/>
                  <a:gd name="connsiteY22-1390" fmla="*/ 1638300 h 1638300"/>
                  <a:gd name="connsiteX23-1391" fmla="*/ 2041525 w 2298700"/>
                  <a:gd name="connsiteY23-1392" fmla="*/ 1533525 h 1638300"/>
                  <a:gd name="connsiteX24-1393" fmla="*/ 1930400 w 2298700"/>
                  <a:gd name="connsiteY24-1394" fmla="*/ 1530350 h 1638300"/>
                  <a:gd name="connsiteX25-1395" fmla="*/ 1771650 w 2298700"/>
                  <a:gd name="connsiteY25-1396" fmla="*/ 1343025 h 1638300"/>
                  <a:gd name="connsiteX26-1397" fmla="*/ 2000250 w 2298700"/>
                  <a:gd name="connsiteY26-1398" fmla="*/ 1289050 h 1638300"/>
                  <a:gd name="connsiteX27-1399" fmla="*/ 2200275 w 2298700"/>
                  <a:gd name="connsiteY27-1400" fmla="*/ 1143000 h 1638300"/>
                  <a:gd name="connsiteX28-1401" fmla="*/ 2273300 w 2298700"/>
                  <a:gd name="connsiteY28-1402" fmla="*/ 1063625 h 1638300"/>
                  <a:gd name="connsiteX29-1403" fmla="*/ 2298700 w 2298700"/>
                  <a:gd name="connsiteY29-1404" fmla="*/ 939800 h 1638300"/>
                  <a:gd name="connsiteX30-1405" fmla="*/ 2235200 w 2298700"/>
                  <a:gd name="connsiteY30-1406" fmla="*/ 762000 h 1638300"/>
                  <a:gd name="connsiteX31-1407" fmla="*/ 1933575 w 2298700"/>
                  <a:gd name="connsiteY31-1408" fmla="*/ 530225 h 1638300"/>
                  <a:gd name="connsiteX32-1409" fmla="*/ 1768475 w 2298700"/>
                  <a:gd name="connsiteY32-1410" fmla="*/ 434975 h 1638300"/>
                  <a:gd name="connsiteX33-1411" fmla="*/ 1701800 w 2298700"/>
                  <a:gd name="connsiteY33-1412" fmla="*/ 431800 h 1638300"/>
                  <a:gd name="connsiteX34-1413" fmla="*/ 1724024 w 2298700"/>
                  <a:gd name="connsiteY34-1414" fmla="*/ 351631 h 1638300"/>
                  <a:gd name="connsiteX35-1415" fmla="*/ 1761332 w 2298700"/>
                  <a:gd name="connsiteY35-1416" fmla="*/ 266700 h 1638300"/>
                  <a:gd name="connsiteX36-1417" fmla="*/ 1744663 w 2298700"/>
                  <a:gd name="connsiteY36-1418" fmla="*/ 140494 h 1638300"/>
                  <a:gd name="connsiteX37-1419" fmla="*/ 1628775 w 2298700"/>
                  <a:gd name="connsiteY37-1420" fmla="*/ 0 h 1638300"/>
                  <a:gd name="connsiteX38-1421" fmla="*/ 1622425 w 2298700"/>
                  <a:gd name="connsiteY38-1422" fmla="*/ 120650 h 1638300"/>
                  <a:gd name="connsiteX39-1423" fmla="*/ 1552575 w 2298700"/>
                  <a:gd name="connsiteY39-1424" fmla="*/ 234950 h 1638300"/>
                  <a:gd name="connsiteX40-1425" fmla="*/ 1536700 w 2298700"/>
                  <a:gd name="connsiteY40-1426" fmla="*/ 301625 h 1638300"/>
                  <a:gd name="connsiteX41-1427" fmla="*/ 1584325 w 2298700"/>
                  <a:gd name="connsiteY41-1428" fmla="*/ 441325 h 1638300"/>
                  <a:gd name="connsiteX0-1429" fmla="*/ 1584325 w 2298700"/>
                  <a:gd name="connsiteY0-1430" fmla="*/ 441325 h 1638300"/>
                  <a:gd name="connsiteX1-1431" fmla="*/ 1441450 w 2298700"/>
                  <a:gd name="connsiteY1-1432" fmla="*/ 498475 h 1638300"/>
                  <a:gd name="connsiteX2-1433" fmla="*/ 1352550 w 2298700"/>
                  <a:gd name="connsiteY2-1434" fmla="*/ 581025 h 1638300"/>
                  <a:gd name="connsiteX3-1435" fmla="*/ 1162050 w 2298700"/>
                  <a:gd name="connsiteY3-1436" fmla="*/ 669925 h 1638300"/>
                  <a:gd name="connsiteX4-1437" fmla="*/ 1028700 w 2298700"/>
                  <a:gd name="connsiteY4-1438" fmla="*/ 704850 h 1638300"/>
                  <a:gd name="connsiteX5-1439" fmla="*/ 781050 w 2298700"/>
                  <a:gd name="connsiteY5-1440" fmla="*/ 644525 h 1638300"/>
                  <a:gd name="connsiteX6-1441" fmla="*/ 479425 w 2298700"/>
                  <a:gd name="connsiteY6-1442" fmla="*/ 542925 h 1638300"/>
                  <a:gd name="connsiteX7-1443" fmla="*/ 285750 w 2298700"/>
                  <a:gd name="connsiteY7-1444" fmla="*/ 473075 h 1638300"/>
                  <a:gd name="connsiteX8-1445" fmla="*/ 15875 w 2298700"/>
                  <a:gd name="connsiteY8-1446" fmla="*/ 476250 h 1638300"/>
                  <a:gd name="connsiteX9-1447" fmla="*/ 0 w 2298700"/>
                  <a:gd name="connsiteY9-1448" fmla="*/ 520700 h 1638300"/>
                  <a:gd name="connsiteX10-1449" fmla="*/ 9525 w 2298700"/>
                  <a:gd name="connsiteY10-1450" fmla="*/ 546100 h 1638300"/>
                  <a:gd name="connsiteX11-1451" fmla="*/ 215900 w 2298700"/>
                  <a:gd name="connsiteY11-1452" fmla="*/ 581025 h 1638300"/>
                  <a:gd name="connsiteX12-1453" fmla="*/ 254000 w 2298700"/>
                  <a:gd name="connsiteY12-1454" fmla="*/ 596900 h 1638300"/>
                  <a:gd name="connsiteX13-1455" fmla="*/ 441325 w 2298700"/>
                  <a:gd name="connsiteY13-1456" fmla="*/ 682625 h 1638300"/>
                  <a:gd name="connsiteX14-1457" fmla="*/ 704850 w 2298700"/>
                  <a:gd name="connsiteY14-1458" fmla="*/ 854075 h 1638300"/>
                  <a:gd name="connsiteX15-1459" fmla="*/ 933450 w 2298700"/>
                  <a:gd name="connsiteY15-1460" fmla="*/ 1050925 h 1638300"/>
                  <a:gd name="connsiteX16-1461" fmla="*/ 1104900 w 2298700"/>
                  <a:gd name="connsiteY16-1462" fmla="*/ 1196975 h 1638300"/>
                  <a:gd name="connsiteX17-1463" fmla="*/ 1308100 w 2298700"/>
                  <a:gd name="connsiteY17-1464" fmla="*/ 1295400 h 1638300"/>
                  <a:gd name="connsiteX18-1465" fmla="*/ 1489075 w 2298700"/>
                  <a:gd name="connsiteY18-1466" fmla="*/ 1333500 h 1638300"/>
                  <a:gd name="connsiteX19-1467" fmla="*/ 1330325 w 2298700"/>
                  <a:gd name="connsiteY19-1468" fmla="*/ 1533525 h 1638300"/>
                  <a:gd name="connsiteX20-1469" fmla="*/ 1200150 w 2298700"/>
                  <a:gd name="connsiteY20-1470" fmla="*/ 1536700 h 1638300"/>
                  <a:gd name="connsiteX21-1471" fmla="*/ 1133475 w 2298700"/>
                  <a:gd name="connsiteY21-1472" fmla="*/ 1631950 h 1638300"/>
                  <a:gd name="connsiteX22-1473" fmla="*/ 2101850 w 2298700"/>
                  <a:gd name="connsiteY22-1474" fmla="*/ 1638300 h 1638300"/>
                  <a:gd name="connsiteX23-1475" fmla="*/ 2041525 w 2298700"/>
                  <a:gd name="connsiteY23-1476" fmla="*/ 1533525 h 1638300"/>
                  <a:gd name="connsiteX24-1477" fmla="*/ 1930400 w 2298700"/>
                  <a:gd name="connsiteY24-1478" fmla="*/ 1530350 h 1638300"/>
                  <a:gd name="connsiteX25-1479" fmla="*/ 1771650 w 2298700"/>
                  <a:gd name="connsiteY25-1480" fmla="*/ 1343025 h 1638300"/>
                  <a:gd name="connsiteX26-1481" fmla="*/ 2000250 w 2298700"/>
                  <a:gd name="connsiteY26-1482" fmla="*/ 1289050 h 1638300"/>
                  <a:gd name="connsiteX27-1483" fmla="*/ 2200275 w 2298700"/>
                  <a:gd name="connsiteY27-1484" fmla="*/ 1143000 h 1638300"/>
                  <a:gd name="connsiteX28-1485" fmla="*/ 2273300 w 2298700"/>
                  <a:gd name="connsiteY28-1486" fmla="*/ 1063625 h 1638300"/>
                  <a:gd name="connsiteX29-1487" fmla="*/ 2298700 w 2298700"/>
                  <a:gd name="connsiteY29-1488" fmla="*/ 939800 h 1638300"/>
                  <a:gd name="connsiteX30-1489" fmla="*/ 2235200 w 2298700"/>
                  <a:gd name="connsiteY30-1490" fmla="*/ 762000 h 1638300"/>
                  <a:gd name="connsiteX31-1491" fmla="*/ 1933575 w 2298700"/>
                  <a:gd name="connsiteY31-1492" fmla="*/ 530225 h 1638300"/>
                  <a:gd name="connsiteX32-1493" fmla="*/ 1768475 w 2298700"/>
                  <a:gd name="connsiteY32-1494" fmla="*/ 434975 h 1638300"/>
                  <a:gd name="connsiteX33-1495" fmla="*/ 1701800 w 2298700"/>
                  <a:gd name="connsiteY33-1496" fmla="*/ 431800 h 1638300"/>
                  <a:gd name="connsiteX34-1497" fmla="*/ 1724024 w 2298700"/>
                  <a:gd name="connsiteY34-1498" fmla="*/ 351631 h 1638300"/>
                  <a:gd name="connsiteX35-1499" fmla="*/ 1761332 w 2298700"/>
                  <a:gd name="connsiteY35-1500" fmla="*/ 266700 h 1638300"/>
                  <a:gd name="connsiteX36-1501" fmla="*/ 1744663 w 2298700"/>
                  <a:gd name="connsiteY36-1502" fmla="*/ 140494 h 1638300"/>
                  <a:gd name="connsiteX37-1503" fmla="*/ 1628775 w 2298700"/>
                  <a:gd name="connsiteY37-1504" fmla="*/ 0 h 1638300"/>
                  <a:gd name="connsiteX38-1505" fmla="*/ 1622425 w 2298700"/>
                  <a:gd name="connsiteY38-1506" fmla="*/ 120650 h 1638300"/>
                  <a:gd name="connsiteX39-1507" fmla="*/ 1552575 w 2298700"/>
                  <a:gd name="connsiteY39-1508" fmla="*/ 234950 h 1638300"/>
                  <a:gd name="connsiteX40-1509" fmla="*/ 1536700 w 2298700"/>
                  <a:gd name="connsiteY40-1510" fmla="*/ 301625 h 1638300"/>
                  <a:gd name="connsiteX41-1511" fmla="*/ 1584325 w 2298700"/>
                  <a:gd name="connsiteY41-1512" fmla="*/ 441325 h 1638300"/>
                  <a:gd name="connsiteX0-1513" fmla="*/ 1584325 w 2298700"/>
                  <a:gd name="connsiteY0-1514" fmla="*/ 441325 h 1638300"/>
                  <a:gd name="connsiteX1-1515" fmla="*/ 1441450 w 2298700"/>
                  <a:gd name="connsiteY1-1516" fmla="*/ 498475 h 1638300"/>
                  <a:gd name="connsiteX2-1517" fmla="*/ 1352550 w 2298700"/>
                  <a:gd name="connsiteY2-1518" fmla="*/ 581025 h 1638300"/>
                  <a:gd name="connsiteX3-1519" fmla="*/ 1162050 w 2298700"/>
                  <a:gd name="connsiteY3-1520" fmla="*/ 669925 h 1638300"/>
                  <a:gd name="connsiteX4-1521" fmla="*/ 1028700 w 2298700"/>
                  <a:gd name="connsiteY4-1522" fmla="*/ 704850 h 1638300"/>
                  <a:gd name="connsiteX5-1523" fmla="*/ 781050 w 2298700"/>
                  <a:gd name="connsiteY5-1524" fmla="*/ 644525 h 1638300"/>
                  <a:gd name="connsiteX6-1525" fmla="*/ 479425 w 2298700"/>
                  <a:gd name="connsiteY6-1526" fmla="*/ 542925 h 1638300"/>
                  <a:gd name="connsiteX7-1527" fmla="*/ 285750 w 2298700"/>
                  <a:gd name="connsiteY7-1528" fmla="*/ 473075 h 1638300"/>
                  <a:gd name="connsiteX8-1529" fmla="*/ 15875 w 2298700"/>
                  <a:gd name="connsiteY8-1530" fmla="*/ 476250 h 1638300"/>
                  <a:gd name="connsiteX9-1531" fmla="*/ 0 w 2298700"/>
                  <a:gd name="connsiteY9-1532" fmla="*/ 520700 h 1638300"/>
                  <a:gd name="connsiteX10-1533" fmla="*/ 9525 w 2298700"/>
                  <a:gd name="connsiteY10-1534" fmla="*/ 546100 h 1638300"/>
                  <a:gd name="connsiteX11-1535" fmla="*/ 215900 w 2298700"/>
                  <a:gd name="connsiteY11-1536" fmla="*/ 581025 h 1638300"/>
                  <a:gd name="connsiteX12-1537" fmla="*/ 254000 w 2298700"/>
                  <a:gd name="connsiteY12-1538" fmla="*/ 596900 h 1638300"/>
                  <a:gd name="connsiteX13-1539" fmla="*/ 441325 w 2298700"/>
                  <a:gd name="connsiteY13-1540" fmla="*/ 682625 h 1638300"/>
                  <a:gd name="connsiteX14-1541" fmla="*/ 704850 w 2298700"/>
                  <a:gd name="connsiteY14-1542" fmla="*/ 854075 h 1638300"/>
                  <a:gd name="connsiteX15-1543" fmla="*/ 933450 w 2298700"/>
                  <a:gd name="connsiteY15-1544" fmla="*/ 1050925 h 1638300"/>
                  <a:gd name="connsiteX16-1545" fmla="*/ 1104900 w 2298700"/>
                  <a:gd name="connsiteY16-1546" fmla="*/ 1196975 h 1638300"/>
                  <a:gd name="connsiteX17-1547" fmla="*/ 1308100 w 2298700"/>
                  <a:gd name="connsiteY17-1548" fmla="*/ 1295400 h 1638300"/>
                  <a:gd name="connsiteX18-1549" fmla="*/ 1489075 w 2298700"/>
                  <a:gd name="connsiteY18-1550" fmla="*/ 1333500 h 1638300"/>
                  <a:gd name="connsiteX19-1551" fmla="*/ 1330325 w 2298700"/>
                  <a:gd name="connsiteY19-1552" fmla="*/ 1533525 h 1638300"/>
                  <a:gd name="connsiteX20-1553" fmla="*/ 1200150 w 2298700"/>
                  <a:gd name="connsiteY20-1554" fmla="*/ 1536700 h 1638300"/>
                  <a:gd name="connsiteX21-1555" fmla="*/ 1133475 w 2298700"/>
                  <a:gd name="connsiteY21-1556" fmla="*/ 1631950 h 1638300"/>
                  <a:gd name="connsiteX22-1557" fmla="*/ 2101850 w 2298700"/>
                  <a:gd name="connsiteY22-1558" fmla="*/ 1638300 h 1638300"/>
                  <a:gd name="connsiteX23-1559" fmla="*/ 2041525 w 2298700"/>
                  <a:gd name="connsiteY23-1560" fmla="*/ 1533525 h 1638300"/>
                  <a:gd name="connsiteX24-1561" fmla="*/ 1930400 w 2298700"/>
                  <a:gd name="connsiteY24-1562" fmla="*/ 1530350 h 1638300"/>
                  <a:gd name="connsiteX25-1563" fmla="*/ 1771650 w 2298700"/>
                  <a:gd name="connsiteY25-1564" fmla="*/ 1343025 h 1638300"/>
                  <a:gd name="connsiteX26-1565" fmla="*/ 2000250 w 2298700"/>
                  <a:gd name="connsiteY26-1566" fmla="*/ 1289050 h 1638300"/>
                  <a:gd name="connsiteX27-1567" fmla="*/ 2200275 w 2298700"/>
                  <a:gd name="connsiteY27-1568" fmla="*/ 1143000 h 1638300"/>
                  <a:gd name="connsiteX28-1569" fmla="*/ 2273300 w 2298700"/>
                  <a:gd name="connsiteY28-1570" fmla="*/ 1063625 h 1638300"/>
                  <a:gd name="connsiteX29-1571" fmla="*/ 2298700 w 2298700"/>
                  <a:gd name="connsiteY29-1572" fmla="*/ 939800 h 1638300"/>
                  <a:gd name="connsiteX30-1573" fmla="*/ 2235200 w 2298700"/>
                  <a:gd name="connsiteY30-1574" fmla="*/ 762000 h 1638300"/>
                  <a:gd name="connsiteX31-1575" fmla="*/ 1933575 w 2298700"/>
                  <a:gd name="connsiteY31-1576" fmla="*/ 530225 h 1638300"/>
                  <a:gd name="connsiteX32-1577" fmla="*/ 1768475 w 2298700"/>
                  <a:gd name="connsiteY32-1578" fmla="*/ 434975 h 1638300"/>
                  <a:gd name="connsiteX33-1579" fmla="*/ 1701800 w 2298700"/>
                  <a:gd name="connsiteY33-1580" fmla="*/ 431800 h 1638300"/>
                  <a:gd name="connsiteX34-1581" fmla="*/ 1724024 w 2298700"/>
                  <a:gd name="connsiteY34-1582" fmla="*/ 351631 h 1638300"/>
                  <a:gd name="connsiteX35-1583" fmla="*/ 1761332 w 2298700"/>
                  <a:gd name="connsiteY35-1584" fmla="*/ 266700 h 1638300"/>
                  <a:gd name="connsiteX36-1585" fmla="*/ 1744663 w 2298700"/>
                  <a:gd name="connsiteY36-1586" fmla="*/ 140494 h 1638300"/>
                  <a:gd name="connsiteX37-1587" fmla="*/ 1628775 w 2298700"/>
                  <a:gd name="connsiteY37-1588" fmla="*/ 0 h 1638300"/>
                  <a:gd name="connsiteX38-1589" fmla="*/ 1622425 w 2298700"/>
                  <a:gd name="connsiteY38-1590" fmla="*/ 120650 h 1638300"/>
                  <a:gd name="connsiteX39-1591" fmla="*/ 1552575 w 2298700"/>
                  <a:gd name="connsiteY39-1592" fmla="*/ 234950 h 1638300"/>
                  <a:gd name="connsiteX40-1593" fmla="*/ 1536700 w 2298700"/>
                  <a:gd name="connsiteY40-1594" fmla="*/ 301625 h 1638300"/>
                  <a:gd name="connsiteX41-1595" fmla="*/ 1584325 w 2298700"/>
                  <a:gd name="connsiteY41-1596" fmla="*/ 441325 h 1638300"/>
                  <a:gd name="connsiteX0-1597" fmla="*/ 1584325 w 2298700"/>
                  <a:gd name="connsiteY0-1598" fmla="*/ 441325 h 1638300"/>
                  <a:gd name="connsiteX1-1599" fmla="*/ 1441450 w 2298700"/>
                  <a:gd name="connsiteY1-1600" fmla="*/ 498475 h 1638300"/>
                  <a:gd name="connsiteX2-1601" fmla="*/ 1352550 w 2298700"/>
                  <a:gd name="connsiteY2-1602" fmla="*/ 581025 h 1638300"/>
                  <a:gd name="connsiteX3-1603" fmla="*/ 1162050 w 2298700"/>
                  <a:gd name="connsiteY3-1604" fmla="*/ 669925 h 1638300"/>
                  <a:gd name="connsiteX4-1605" fmla="*/ 1028700 w 2298700"/>
                  <a:gd name="connsiteY4-1606" fmla="*/ 704850 h 1638300"/>
                  <a:gd name="connsiteX5-1607" fmla="*/ 781050 w 2298700"/>
                  <a:gd name="connsiteY5-1608" fmla="*/ 644525 h 1638300"/>
                  <a:gd name="connsiteX6-1609" fmla="*/ 479425 w 2298700"/>
                  <a:gd name="connsiteY6-1610" fmla="*/ 542925 h 1638300"/>
                  <a:gd name="connsiteX7-1611" fmla="*/ 285750 w 2298700"/>
                  <a:gd name="connsiteY7-1612" fmla="*/ 473075 h 1638300"/>
                  <a:gd name="connsiteX8-1613" fmla="*/ 15875 w 2298700"/>
                  <a:gd name="connsiteY8-1614" fmla="*/ 476250 h 1638300"/>
                  <a:gd name="connsiteX9-1615" fmla="*/ 0 w 2298700"/>
                  <a:gd name="connsiteY9-1616" fmla="*/ 520700 h 1638300"/>
                  <a:gd name="connsiteX10-1617" fmla="*/ 9525 w 2298700"/>
                  <a:gd name="connsiteY10-1618" fmla="*/ 546100 h 1638300"/>
                  <a:gd name="connsiteX11-1619" fmla="*/ 215900 w 2298700"/>
                  <a:gd name="connsiteY11-1620" fmla="*/ 581025 h 1638300"/>
                  <a:gd name="connsiteX12-1621" fmla="*/ 254000 w 2298700"/>
                  <a:gd name="connsiteY12-1622" fmla="*/ 596900 h 1638300"/>
                  <a:gd name="connsiteX13-1623" fmla="*/ 441325 w 2298700"/>
                  <a:gd name="connsiteY13-1624" fmla="*/ 682625 h 1638300"/>
                  <a:gd name="connsiteX14-1625" fmla="*/ 704850 w 2298700"/>
                  <a:gd name="connsiteY14-1626" fmla="*/ 854075 h 1638300"/>
                  <a:gd name="connsiteX15-1627" fmla="*/ 933450 w 2298700"/>
                  <a:gd name="connsiteY15-1628" fmla="*/ 1050925 h 1638300"/>
                  <a:gd name="connsiteX16-1629" fmla="*/ 1104900 w 2298700"/>
                  <a:gd name="connsiteY16-1630" fmla="*/ 1196975 h 1638300"/>
                  <a:gd name="connsiteX17-1631" fmla="*/ 1308100 w 2298700"/>
                  <a:gd name="connsiteY17-1632" fmla="*/ 1295400 h 1638300"/>
                  <a:gd name="connsiteX18-1633" fmla="*/ 1489075 w 2298700"/>
                  <a:gd name="connsiteY18-1634" fmla="*/ 1333500 h 1638300"/>
                  <a:gd name="connsiteX19-1635" fmla="*/ 1330325 w 2298700"/>
                  <a:gd name="connsiteY19-1636" fmla="*/ 1533525 h 1638300"/>
                  <a:gd name="connsiteX20-1637" fmla="*/ 1200150 w 2298700"/>
                  <a:gd name="connsiteY20-1638" fmla="*/ 1536700 h 1638300"/>
                  <a:gd name="connsiteX21-1639" fmla="*/ 1133475 w 2298700"/>
                  <a:gd name="connsiteY21-1640" fmla="*/ 1631950 h 1638300"/>
                  <a:gd name="connsiteX22-1641" fmla="*/ 2101850 w 2298700"/>
                  <a:gd name="connsiteY22-1642" fmla="*/ 1638300 h 1638300"/>
                  <a:gd name="connsiteX23-1643" fmla="*/ 2041525 w 2298700"/>
                  <a:gd name="connsiteY23-1644" fmla="*/ 1533525 h 1638300"/>
                  <a:gd name="connsiteX24-1645" fmla="*/ 1930400 w 2298700"/>
                  <a:gd name="connsiteY24-1646" fmla="*/ 1530350 h 1638300"/>
                  <a:gd name="connsiteX25-1647" fmla="*/ 1771650 w 2298700"/>
                  <a:gd name="connsiteY25-1648" fmla="*/ 1343025 h 1638300"/>
                  <a:gd name="connsiteX26-1649" fmla="*/ 2000250 w 2298700"/>
                  <a:gd name="connsiteY26-1650" fmla="*/ 1289050 h 1638300"/>
                  <a:gd name="connsiteX27-1651" fmla="*/ 2200275 w 2298700"/>
                  <a:gd name="connsiteY27-1652" fmla="*/ 1143000 h 1638300"/>
                  <a:gd name="connsiteX28-1653" fmla="*/ 2273300 w 2298700"/>
                  <a:gd name="connsiteY28-1654" fmla="*/ 1063625 h 1638300"/>
                  <a:gd name="connsiteX29-1655" fmla="*/ 2298700 w 2298700"/>
                  <a:gd name="connsiteY29-1656" fmla="*/ 939800 h 1638300"/>
                  <a:gd name="connsiteX30-1657" fmla="*/ 2235200 w 2298700"/>
                  <a:gd name="connsiteY30-1658" fmla="*/ 762000 h 1638300"/>
                  <a:gd name="connsiteX31-1659" fmla="*/ 1933575 w 2298700"/>
                  <a:gd name="connsiteY31-1660" fmla="*/ 530225 h 1638300"/>
                  <a:gd name="connsiteX32-1661" fmla="*/ 1768475 w 2298700"/>
                  <a:gd name="connsiteY32-1662" fmla="*/ 434975 h 1638300"/>
                  <a:gd name="connsiteX33-1663" fmla="*/ 1701800 w 2298700"/>
                  <a:gd name="connsiteY33-1664" fmla="*/ 431800 h 1638300"/>
                  <a:gd name="connsiteX34-1665" fmla="*/ 1724024 w 2298700"/>
                  <a:gd name="connsiteY34-1666" fmla="*/ 351631 h 1638300"/>
                  <a:gd name="connsiteX35-1667" fmla="*/ 1761332 w 2298700"/>
                  <a:gd name="connsiteY35-1668" fmla="*/ 266700 h 1638300"/>
                  <a:gd name="connsiteX36-1669" fmla="*/ 1744663 w 2298700"/>
                  <a:gd name="connsiteY36-1670" fmla="*/ 140494 h 1638300"/>
                  <a:gd name="connsiteX37-1671" fmla="*/ 1628775 w 2298700"/>
                  <a:gd name="connsiteY37-1672" fmla="*/ 0 h 1638300"/>
                  <a:gd name="connsiteX38-1673" fmla="*/ 1622425 w 2298700"/>
                  <a:gd name="connsiteY38-1674" fmla="*/ 120650 h 1638300"/>
                  <a:gd name="connsiteX39-1675" fmla="*/ 1552575 w 2298700"/>
                  <a:gd name="connsiteY39-1676" fmla="*/ 234950 h 1638300"/>
                  <a:gd name="connsiteX40-1677" fmla="*/ 1536700 w 2298700"/>
                  <a:gd name="connsiteY40-1678" fmla="*/ 301625 h 1638300"/>
                  <a:gd name="connsiteX41-1679" fmla="*/ 1584325 w 2298700"/>
                  <a:gd name="connsiteY41-1680" fmla="*/ 441325 h 1638300"/>
                  <a:gd name="connsiteX0-1681" fmla="*/ 1584325 w 2298700"/>
                  <a:gd name="connsiteY0-1682" fmla="*/ 441325 h 1638300"/>
                  <a:gd name="connsiteX1-1683" fmla="*/ 1441450 w 2298700"/>
                  <a:gd name="connsiteY1-1684" fmla="*/ 498475 h 1638300"/>
                  <a:gd name="connsiteX2-1685" fmla="*/ 1352550 w 2298700"/>
                  <a:gd name="connsiteY2-1686" fmla="*/ 581025 h 1638300"/>
                  <a:gd name="connsiteX3-1687" fmla="*/ 1162050 w 2298700"/>
                  <a:gd name="connsiteY3-1688" fmla="*/ 669925 h 1638300"/>
                  <a:gd name="connsiteX4-1689" fmla="*/ 1028700 w 2298700"/>
                  <a:gd name="connsiteY4-1690" fmla="*/ 704850 h 1638300"/>
                  <a:gd name="connsiteX5-1691" fmla="*/ 781050 w 2298700"/>
                  <a:gd name="connsiteY5-1692" fmla="*/ 644525 h 1638300"/>
                  <a:gd name="connsiteX6-1693" fmla="*/ 479425 w 2298700"/>
                  <a:gd name="connsiteY6-1694" fmla="*/ 542925 h 1638300"/>
                  <a:gd name="connsiteX7-1695" fmla="*/ 285750 w 2298700"/>
                  <a:gd name="connsiteY7-1696" fmla="*/ 473075 h 1638300"/>
                  <a:gd name="connsiteX8-1697" fmla="*/ 15875 w 2298700"/>
                  <a:gd name="connsiteY8-1698" fmla="*/ 476250 h 1638300"/>
                  <a:gd name="connsiteX9-1699" fmla="*/ 0 w 2298700"/>
                  <a:gd name="connsiteY9-1700" fmla="*/ 520700 h 1638300"/>
                  <a:gd name="connsiteX10-1701" fmla="*/ 9525 w 2298700"/>
                  <a:gd name="connsiteY10-1702" fmla="*/ 546100 h 1638300"/>
                  <a:gd name="connsiteX11-1703" fmla="*/ 215900 w 2298700"/>
                  <a:gd name="connsiteY11-1704" fmla="*/ 581025 h 1638300"/>
                  <a:gd name="connsiteX12-1705" fmla="*/ 254000 w 2298700"/>
                  <a:gd name="connsiteY12-1706" fmla="*/ 596900 h 1638300"/>
                  <a:gd name="connsiteX13-1707" fmla="*/ 441325 w 2298700"/>
                  <a:gd name="connsiteY13-1708" fmla="*/ 682625 h 1638300"/>
                  <a:gd name="connsiteX14-1709" fmla="*/ 704850 w 2298700"/>
                  <a:gd name="connsiteY14-1710" fmla="*/ 854075 h 1638300"/>
                  <a:gd name="connsiteX15-1711" fmla="*/ 933450 w 2298700"/>
                  <a:gd name="connsiteY15-1712" fmla="*/ 1050925 h 1638300"/>
                  <a:gd name="connsiteX16-1713" fmla="*/ 1104900 w 2298700"/>
                  <a:gd name="connsiteY16-1714" fmla="*/ 1196975 h 1638300"/>
                  <a:gd name="connsiteX17-1715" fmla="*/ 1308100 w 2298700"/>
                  <a:gd name="connsiteY17-1716" fmla="*/ 1295400 h 1638300"/>
                  <a:gd name="connsiteX18-1717" fmla="*/ 1489075 w 2298700"/>
                  <a:gd name="connsiteY18-1718" fmla="*/ 1333500 h 1638300"/>
                  <a:gd name="connsiteX19-1719" fmla="*/ 1330325 w 2298700"/>
                  <a:gd name="connsiteY19-1720" fmla="*/ 1533525 h 1638300"/>
                  <a:gd name="connsiteX20-1721" fmla="*/ 1200150 w 2298700"/>
                  <a:gd name="connsiteY20-1722" fmla="*/ 1536700 h 1638300"/>
                  <a:gd name="connsiteX21-1723" fmla="*/ 1133475 w 2298700"/>
                  <a:gd name="connsiteY21-1724" fmla="*/ 1631950 h 1638300"/>
                  <a:gd name="connsiteX22-1725" fmla="*/ 2101850 w 2298700"/>
                  <a:gd name="connsiteY22-1726" fmla="*/ 1638300 h 1638300"/>
                  <a:gd name="connsiteX23-1727" fmla="*/ 2041525 w 2298700"/>
                  <a:gd name="connsiteY23-1728" fmla="*/ 1533525 h 1638300"/>
                  <a:gd name="connsiteX24-1729" fmla="*/ 1930400 w 2298700"/>
                  <a:gd name="connsiteY24-1730" fmla="*/ 1530350 h 1638300"/>
                  <a:gd name="connsiteX25-1731" fmla="*/ 1771650 w 2298700"/>
                  <a:gd name="connsiteY25-1732" fmla="*/ 1343025 h 1638300"/>
                  <a:gd name="connsiteX26-1733" fmla="*/ 2000250 w 2298700"/>
                  <a:gd name="connsiteY26-1734" fmla="*/ 1289050 h 1638300"/>
                  <a:gd name="connsiteX27-1735" fmla="*/ 2200275 w 2298700"/>
                  <a:gd name="connsiteY27-1736" fmla="*/ 1143000 h 1638300"/>
                  <a:gd name="connsiteX28-1737" fmla="*/ 2273300 w 2298700"/>
                  <a:gd name="connsiteY28-1738" fmla="*/ 1063625 h 1638300"/>
                  <a:gd name="connsiteX29-1739" fmla="*/ 2298700 w 2298700"/>
                  <a:gd name="connsiteY29-1740" fmla="*/ 939800 h 1638300"/>
                  <a:gd name="connsiteX30-1741" fmla="*/ 2235200 w 2298700"/>
                  <a:gd name="connsiteY30-1742" fmla="*/ 762000 h 1638300"/>
                  <a:gd name="connsiteX31-1743" fmla="*/ 1933575 w 2298700"/>
                  <a:gd name="connsiteY31-1744" fmla="*/ 530225 h 1638300"/>
                  <a:gd name="connsiteX32-1745" fmla="*/ 1768475 w 2298700"/>
                  <a:gd name="connsiteY32-1746" fmla="*/ 434975 h 1638300"/>
                  <a:gd name="connsiteX33-1747" fmla="*/ 1701800 w 2298700"/>
                  <a:gd name="connsiteY33-1748" fmla="*/ 431800 h 1638300"/>
                  <a:gd name="connsiteX34-1749" fmla="*/ 1724024 w 2298700"/>
                  <a:gd name="connsiteY34-1750" fmla="*/ 351631 h 1638300"/>
                  <a:gd name="connsiteX35-1751" fmla="*/ 1761332 w 2298700"/>
                  <a:gd name="connsiteY35-1752" fmla="*/ 266700 h 1638300"/>
                  <a:gd name="connsiteX36-1753" fmla="*/ 1744663 w 2298700"/>
                  <a:gd name="connsiteY36-1754" fmla="*/ 140494 h 1638300"/>
                  <a:gd name="connsiteX37-1755" fmla="*/ 1628775 w 2298700"/>
                  <a:gd name="connsiteY37-1756" fmla="*/ 0 h 1638300"/>
                  <a:gd name="connsiteX38-1757" fmla="*/ 1622425 w 2298700"/>
                  <a:gd name="connsiteY38-1758" fmla="*/ 120650 h 1638300"/>
                  <a:gd name="connsiteX39-1759" fmla="*/ 1552575 w 2298700"/>
                  <a:gd name="connsiteY39-1760" fmla="*/ 234950 h 1638300"/>
                  <a:gd name="connsiteX40-1761" fmla="*/ 1536700 w 2298700"/>
                  <a:gd name="connsiteY40-1762" fmla="*/ 301625 h 1638300"/>
                  <a:gd name="connsiteX41-1763" fmla="*/ 1584325 w 2298700"/>
                  <a:gd name="connsiteY41-1764" fmla="*/ 441325 h 1638300"/>
                  <a:gd name="connsiteX0-1765" fmla="*/ 1584325 w 2298700"/>
                  <a:gd name="connsiteY0-1766" fmla="*/ 441325 h 1638300"/>
                  <a:gd name="connsiteX1-1767" fmla="*/ 1441450 w 2298700"/>
                  <a:gd name="connsiteY1-1768" fmla="*/ 498475 h 1638300"/>
                  <a:gd name="connsiteX2-1769" fmla="*/ 1352550 w 2298700"/>
                  <a:gd name="connsiteY2-1770" fmla="*/ 581025 h 1638300"/>
                  <a:gd name="connsiteX3-1771" fmla="*/ 1162050 w 2298700"/>
                  <a:gd name="connsiteY3-1772" fmla="*/ 669925 h 1638300"/>
                  <a:gd name="connsiteX4-1773" fmla="*/ 1028700 w 2298700"/>
                  <a:gd name="connsiteY4-1774" fmla="*/ 704850 h 1638300"/>
                  <a:gd name="connsiteX5-1775" fmla="*/ 781050 w 2298700"/>
                  <a:gd name="connsiteY5-1776" fmla="*/ 644525 h 1638300"/>
                  <a:gd name="connsiteX6-1777" fmla="*/ 479425 w 2298700"/>
                  <a:gd name="connsiteY6-1778" fmla="*/ 542925 h 1638300"/>
                  <a:gd name="connsiteX7-1779" fmla="*/ 285750 w 2298700"/>
                  <a:gd name="connsiteY7-1780" fmla="*/ 473075 h 1638300"/>
                  <a:gd name="connsiteX8-1781" fmla="*/ 15875 w 2298700"/>
                  <a:gd name="connsiteY8-1782" fmla="*/ 476250 h 1638300"/>
                  <a:gd name="connsiteX9-1783" fmla="*/ 0 w 2298700"/>
                  <a:gd name="connsiteY9-1784" fmla="*/ 520700 h 1638300"/>
                  <a:gd name="connsiteX10-1785" fmla="*/ 9525 w 2298700"/>
                  <a:gd name="connsiteY10-1786" fmla="*/ 546100 h 1638300"/>
                  <a:gd name="connsiteX11-1787" fmla="*/ 215900 w 2298700"/>
                  <a:gd name="connsiteY11-1788" fmla="*/ 581025 h 1638300"/>
                  <a:gd name="connsiteX12-1789" fmla="*/ 254000 w 2298700"/>
                  <a:gd name="connsiteY12-1790" fmla="*/ 596900 h 1638300"/>
                  <a:gd name="connsiteX13-1791" fmla="*/ 441325 w 2298700"/>
                  <a:gd name="connsiteY13-1792" fmla="*/ 682625 h 1638300"/>
                  <a:gd name="connsiteX14-1793" fmla="*/ 704850 w 2298700"/>
                  <a:gd name="connsiteY14-1794" fmla="*/ 854075 h 1638300"/>
                  <a:gd name="connsiteX15-1795" fmla="*/ 933450 w 2298700"/>
                  <a:gd name="connsiteY15-1796" fmla="*/ 1050925 h 1638300"/>
                  <a:gd name="connsiteX16-1797" fmla="*/ 1104900 w 2298700"/>
                  <a:gd name="connsiteY16-1798" fmla="*/ 1196975 h 1638300"/>
                  <a:gd name="connsiteX17-1799" fmla="*/ 1308100 w 2298700"/>
                  <a:gd name="connsiteY17-1800" fmla="*/ 1295400 h 1638300"/>
                  <a:gd name="connsiteX18-1801" fmla="*/ 1489075 w 2298700"/>
                  <a:gd name="connsiteY18-1802" fmla="*/ 1333500 h 1638300"/>
                  <a:gd name="connsiteX19-1803" fmla="*/ 1330325 w 2298700"/>
                  <a:gd name="connsiteY19-1804" fmla="*/ 1533525 h 1638300"/>
                  <a:gd name="connsiteX20-1805" fmla="*/ 1200150 w 2298700"/>
                  <a:gd name="connsiteY20-1806" fmla="*/ 1536700 h 1638300"/>
                  <a:gd name="connsiteX21-1807" fmla="*/ 1133475 w 2298700"/>
                  <a:gd name="connsiteY21-1808" fmla="*/ 1631950 h 1638300"/>
                  <a:gd name="connsiteX22-1809" fmla="*/ 2101850 w 2298700"/>
                  <a:gd name="connsiteY22-1810" fmla="*/ 1638300 h 1638300"/>
                  <a:gd name="connsiteX23-1811" fmla="*/ 2041525 w 2298700"/>
                  <a:gd name="connsiteY23-1812" fmla="*/ 1533525 h 1638300"/>
                  <a:gd name="connsiteX24-1813" fmla="*/ 1930400 w 2298700"/>
                  <a:gd name="connsiteY24-1814" fmla="*/ 1530350 h 1638300"/>
                  <a:gd name="connsiteX25-1815" fmla="*/ 1771650 w 2298700"/>
                  <a:gd name="connsiteY25-1816" fmla="*/ 1343025 h 1638300"/>
                  <a:gd name="connsiteX26-1817" fmla="*/ 2000250 w 2298700"/>
                  <a:gd name="connsiteY26-1818" fmla="*/ 1289050 h 1638300"/>
                  <a:gd name="connsiteX27-1819" fmla="*/ 2200275 w 2298700"/>
                  <a:gd name="connsiteY27-1820" fmla="*/ 1143000 h 1638300"/>
                  <a:gd name="connsiteX28-1821" fmla="*/ 2273300 w 2298700"/>
                  <a:gd name="connsiteY28-1822" fmla="*/ 1063625 h 1638300"/>
                  <a:gd name="connsiteX29-1823" fmla="*/ 2298700 w 2298700"/>
                  <a:gd name="connsiteY29-1824" fmla="*/ 939800 h 1638300"/>
                  <a:gd name="connsiteX30-1825" fmla="*/ 2235200 w 2298700"/>
                  <a:gd name="connsiteY30-1826" fmla="*/ 762000 h 1638300"/>
                  <a:gd name="connsiteX31-1827" fmla="*/ 1933575 w 2298700"/>
                  <a:gd name="connsiteY31-1828" fmla="*/ 530225 h 1638300"/>
                  <a:gd name="connsiteX32-1829" fmla="*/ 1768475 w 2298700"/>
                  <a:gd name="connsiteY32-1830" fmla="*/ 434975 h 1638300"/>
                  <a:gd name="connsiteX33-1831" fmla="*/ 1701800 w 2298700"/>
                  <a:gd name="connsiteY33-1832" fmla="*/ 431800 h 1638300"/>
                  <a:gd name="connsiteX34-1833" fmla="*/ 1724024 w 2298700"/>
                  <a:gd name="connsiteY34-1834" fmla="*/ 351631 h 1638300"/>
                  <a:gd name="connsiteX35-1835" fmla="*/ 1761332 w 2298700"/>
                  <a:gd name="connsiteY35-1836" fmla="*/ 266700 h 1638300"/>
                  <a:gd name="connsiteX36-1837" fmla="*/ 1744663 w 2298700"/>
                  <a:gd name="connsiteY36-1838" fmla="*/ 140494 h 1638300"/>
                  <a:gd name="connsiteX37-1839" fmla="*/ 1628775 w 2298700"/>
                  <a:gd name="connsiteY37-1840" fmla="*/ 0 h 1638300"/>
                  <a:gd name="connsiteX38-1841" fmla="*/ 1622425 w 2298700"/>
                  <a:gd name="connsiteY38-1842" fmla="*/ 120650 h 1638300"/>
                  <a:gd name="connsiteX39-1843" fmla="*/ 1552575 w 2298700"/>
                  <a:gd name="connsiteY39-1844" fmla="*/ 234950 h 1638300"/>
                  <a:gd name="connsiteX40-1845" fmla="*/ 1536700 w 2298700"/>
                  <a:gd name="connsiteY40-1846" fmla="*/ 301625 h 1638300"/>
                  <a:gd name="connsiteX41-1847" fmla="*/ 1584325 w 2298700"/>
                  <a:gd name="connsiteY41-1848" fmla="*/ 441325 h 1638300"/>
                  <a:gd name="connsiteX0-1849" fmla="*/ 1584325 w 2298700"/>
                  <a:gd name="connsiteY0-1850" fmla="*/ 441325 h 1638300"/>
                  <a:gd name="connsiteX1-1851" fmla="*/ 1441450 w 2298700"/>
                  <a:gd name="connsiteY1-1852" fmla="*/ 498475 h 1638300"/>
                  <a:gd name="connsiteX2-1853" fmla="*/ 1352550 w 2298700"/>
                  <a:gd name="connsiteY2-1854" fmla="*/ 581025 h 1638300"/>
                  <a:gd name="connsiteX3-1855" fmla="*/ 1162050 w 2298700"/>
                  <a:gd name="connsiteY3-1856" fmla="*/ 669925 h 1638300"/>
                  <a:gd name="connsiteX4-1857" fmla="*/ 1028700 w 2298700"/>
                  <a:gd name="connsiteY4-1858" fmla="*/ 704850 h 1638300"/>
                  <a:gd name="connsiteX5-1859" fmla="*/ 781050 w 2298700"/>
                  <a:gd name="connsiteY5-1860" fmla="*/ 644525 h 1638300"/>
                  <a:gd name="connsiteX6-1861" fmla="*/ 479425 w 2298700"/>
                  <a:gd name="connsiteY6-1862" fmla="*/ 542925 h 1638300"/>
                  <a:gd name="connsiteX7-1863" fmla="*/ 285750 w 2298700"/>
                  <a:gd name="connsiteY7-1864" fmla="*/ 473075 h 1638300"/>
                  <a:gd name="connsiteX8-1865" fmla="*/ 15875 w 2298700"/>
                  <a:gd name="connsiteY8-1866" fmla="*/ 476250 h 1638300"/>
                  <a:gd name="connsiteX9-1867" fmla="*/ 0 w 2298700"/>
                  <a:gd name="connsiteY9-1868" fmla="*/ 520700 h 1638300"/>
                  <a:gd name="connsiteX10-1869" fmla="*/ 9525 w 2298700"/>
                  <a:gd name="connsiteY10-1870" fmla="*/ 546100 h 1638300"/>
                  <a:gd name="connsiteX11-1871" fmla="*/ 215900 w 2298700"/>
                  <a:gd name="connsiteY11-1872" fmla="*/ 581025 h 1638300"/>
                  <a:gd name="connsiteX12-1873" fmla="*/ 254000 w 2298700"/>
                  <a:gd name="connsiteY12-1874" fmla="*/ 596900 h 1638300"/>
                  <a:gd name="connsiteX13-1875" fmla="*/ 441325 w 2298700"/>
                  <a:gd name="connsiteY13-1876" fmla="*/ 682625 h 1638300"/>
                  <a:gd name="connsiteX14-1877" fmla="*/ 704850 w 2298700"/>
                  <a:gd name="connsiteY14-1878" fmla="*/ 854075 h 1638300"/>
                  <a:gd name="connsiteX15-1879" fmla="*/ 933450 w 2298700"/>
                  <a:gd name="connsiteY15-1880" fmla="*/ 1050925 h 1638300"/>
                  <a:gd name="connsiteX16-1881" fmla="*/ 1104900 w 2298700"/>
                  <a:gd name="connsiteY16-1882" fmla="*/ 1196975 h 1638300"/>
                  <a:gd name="connsiteX17-1883" fmla="*/ 1308100 w 2298700"/>
                  <a:gd name="connsiteY17-1884" fmla="*/ 1295400 h 1638300"/>
                  <a:gd name="connsiteX18-1885" fmla="*/ 1489075 w 2298700"/>
                  <a:gd name="connsiteY18-1886" fmla="*/ 1333500 h 1638300"/>
                  <a:gd name="connsiteX19-1887" fmla="*/ 1330325 w 2298700"/>
                  <a:gd name="connsiteY19-1888" fmla="*/ 1533525 h 1638300"/>
                  <a:gd name="connsiteX20-1889" fmla="*/ 1200150 w 2298700"/>
                  <a:gd name="connsiteY20-1890" fmla="*/ 1536700 h 1638300"/>
                  <a:gd name="connsiteX21-1891" fmla="*/ 1133475 w 2298700"/>
                  <a:gd name="connsiteY21-1892" fmla="*/ 1631950 h 1638300"/>
                  <a:gd name="connsiteX22-1893" fmla="*/ 2101850 w 2298700"/>
                  <a:gd name="connsiteY22-1894" fmla="*/ 1638300 h 1638300"/>
                  <a:gd name="connsiteX23-1895" fmla="*/ 2041525 w 2298700"/>
                  <a:gd name="connsiteY23-1896" fmla="*/ 1533525 h 1638300"/>
                  <a:gd name="connsiteX24-1897" fmla="*/ 1930400 w 2298700"/>
                  <a:gd name="connsiteY24-1898" fmla="*/ 1530350 h 1638300"/>
                  <a:gd name="connsiteX25-1899" fmla="*/ 1771650 w 2298700"/>
                  <a:gd name="connsiteY25-1900" fmla="*/ 1343025 h 1638300"/>
                  <a:gd name="connsiteX26-1901" fmla="*/ 2000250 w 2298700"/>
                  <a:gd name="connsiteY26-1902" fmla="*/ 1289050 h 1638300"/>
                  <a:gd name="connsiteX27-1903" fmla="*/ 2200275 w 2298700"/>
                  <a:gd name="connsiteY27-1904" fmla="*/ 1143000 h 1638300"/>
                  <a:gd name="connsiteX28-1905" fmla="*/ 2273300 w 2298700"/>
                  <a:gd name="connsiteY28-1906" fmla="*/ 1063625 h 1638300"/>
                  <a:gd name="connsiteX29-1907" fmla="*/ 2298700 w 2298700"/>
                  <a:gd name="connsiteY29-1908" fmla="*/ 939800 h 1638300"/>
                  <a:gd name="connsiteX30-1909" fmla="*/ 2235200 w 2298700"/>
                  <a:gd name="connsiteY30-1910" fmla="*/ 762000 h 1638300"/>
                  <a:gd name="connsiteX31-1911" fmla="*/ 1933575 w 2298700"/>
                  <a:gd name="connsiteY31-1912" fmla="*/ 530225 h 1638300"/>
                  <a:gd name="connsiteX32-1913" fmla="*/ 1768475 w 2298700"/>
                  <a:gd name="connsiteY32-1914" fmla="*/ 434975 h 1638300"/>
                  <a:gd name="connsiteX33-1915" fmla="*/ 1701800 w 2298700"/>
                  <a:gd name="connsiteY33-1916" fmla="*/ 431800 h 1638300"/>
                  <a:gd name="connsiteX34-1917" fmla="*/ 1724024 w 2298700"/>
                  <a:gd name="connsiteY34-1918" fmla="*/ 351631 h 1638300"/>
                  <a:gd name="connsiteX35-1919" fmla="*/ 1761332 w 2298700"/>
                  <a:gd name="connsiteY35-1920" fmla="*/ 266700 h 1638300"/>
                  <a:gd name="connsiteX36-1921" fmla="*/ 1744663 w 2298700"/>
                  <a:gd name="connsiteY36-1922" fmla="*/ 140494 h 1638300"/>
                  <a:gd name="connsiteX37-1923" fmla="*/ 1628775 w 2298700"/>
                  <a:gd name="connsiteY37-1924" fmla="*/ 0 h 1638300"/>
                  <a:gd name="connsiteX38-1925" fmla="*/ 1622425 w 2298700"/>
                  <a:gd name="connsiteY38-1926" fmla="*/ 120650 h 1638300"/>
                  <a:gd name="connsiteX39-1927" fmla="*/ 1552575 w 2298700"/>
                  <a:gd name="connsiteY39-1928" fmla="*/ 234950 h 1638300"/>
                  <a:gd name="connsiteX40-1929" fmla="*/ 1536700 w 2298700"/>
                  <a:gd name="connsiteY40-1930" fmla="*/ 301625 h 1638300"/>
                  <a:gd name="connsiteX41-1931" fmla="*/ 1584325 w 2298700"/>
                  <a:gd name="connsiteY41-1932" fmla="*/ 441325 h 1638300"/>
                  <a:gd name="connsiteX0-1933" fmla="*/ 1584325 w 2298700"/>
                  <a:gd name="connsiteY0-1934" fmla="*/ 441325 h 1638300"/>
                  <a:gd name="connsiteX1-1935" fmla="*/ 1441450 w 2298700"/>
                  <a:gd name="connsiteY1-1936" fmla="*/ 498475 h 1638300"/>
                  <a:gd name="connsiteX2-1937" fmla="*/ 1352550 w 2298700"/>
                  <a:gd name="connsiteY2-1938" fmla="*/ 581025 h 1638300"/>
                  <a:gd name="connsiteX3-1939" fmla="*/ 1162050 w 2298700"/>
                  <a:gd name="connsiteY3-1940" fmla="*/ 669925 h 1638300"/>
                  <a:gd name="connsiteX4-1941" fmla="*/ 1028700 w 2298700"/>
                  <a:gd name="connsiteY4-1942" fmla="*/ 704850 h 1638300"/>
                  <a:gd name="connsiteX5-1943" fmla="*/ 781050 w 2298700"/>
                  <a:gd name="connsiteY5-1944" fmla="*/ 644525 h 1638300"/>
                  <a:gd name="connsiteX6-1945" fmla="*/ 479425 w 2298700"/>
                  <a:gd name="connsiteY6-1946" fmla="*/ 542925 h 1638300"/>
                  <a:gd name="connsiteX7-1947" fmla="*/ 285750 w 2298700"/>
                  <a:gd name="connsiteY7-1948" fmla="*/ 473075 h 1638300"/>
                  <a:gd name="connsiteX8-1949" fmla="*/ 15875 w 2298700"/>
                  <a:gd name="connsiteY8-1950" fmla="*/ 476250 h 1638300"/>
                  <a:gd name="connsiteX9-1951" fmla="*/ 0 w 2298700"/>
                  <a:gd name="connsiteY9-1952" fmla="*/ 520700 h 1638300"/>
                  <a:gd name="connsiteX10-1953" fmla="*/ 9525 w 2298700"/>
                  <a:gd name="connsiteY10-1954" fmla="*/ 546100 h 1638300"/>
                  <a:gd name="connsiteX11-1955" fmla="*/ 215900 w 2298700"/>
                  <a:gd name="connsiteY11-1956" fmla="*/ 581025 h 1638300"/>
                  <a:gd name="connsiteX12-1957" fmla="*/ 254000 w 2298700"/>
                  <a:gd name="connsiteY12-1958" fmla="*/ 596900 h 1638300"/>
                  <a:gd name="connsiteX13-1959" fmla="*/ 441325 w 2298700"/>
                  <a:gd name="connsiteY13-1960" fmla="*/ 682625 h 1638300"/>
                  <a:gd name="connsiteX14-1961" fmla="*/ 704850 w 2298700"/>
                  <a:gd name="connsiteY14-1962" fmla="*/ 854075 h 1638300"/>
                  <a:gd name="connsiteX15-1963" fmla="*/ 933450 w 2298700"/>
                  <a:gd name="connsiteY15-1964" fmla="*/ 1050925 h 1638300"/>
                  <a:gd name="connsiteX16-1965" fmla="*/ 1104900 w 2298700"/>
                  <a:gd name="connsiteY16-1966" fmla="*/ 1196975 h 1638300"/>
                  <a:gd name="connsiteX17-1967" fmla="*/ 1308100 w 2298700"/>
                  <a:gd name="connsiteY17-1968" fmla="*/ 1295400 h 1638300"/>
                  <a:gd name="connsiteX18-1969" fmla="*/ 1489075 w 2298700"/>
                  <a:gd name="connsiteY18-1970" fmla="*/ 1333500 h 1638300"/>
                  <a:gd name="connsiteX19-1971" fmla="*/ 1330325 w 2298700"/>
                  <a:gd name="connsiteY19-1972" fmla="*/ 1533525 h 1638300"/>
                  <a:gd name="connsiteX20-1973" fmla="*/ 1200150 w 2298700"/>
                  <a:gd name="connsiteY20-1974" fmla="*/ 1536700 h 1638300"/>
                  <a:gd name="connsiteX21-1975" fmla="*/ 1133475 w 2298700"/>
                  <a:gd name="connsiteY21-1976" fmla="*/ 1631950 h 1638300"/>
                  <a:gd name="connsiteX22-1977" fmla="*/ 2101850 w 2298700"/>
                  <a:gd name="connsiteY22-1978" fmla="*/ 1638300 h 1638300"/>
                  <a:gd name="connsiteX23-1979" fmla="*/ 2041525 w 2298700"/>
                  <a:gd name="connsiteY23-1980" fmla="*/ 1533525 h 1638300"/>
                  <a:gd name="connsiteX24-1981" fmla="*/ 1930400 w 2298700"/>
                  <a:gd name="connsiteY24-1982" fmla="*/ 1530350 h 1638300"/>
                  <a:gd name="connsiteX25-1983" fmla="*/ 1771650 w 2298700"/>
                  <a:gd name="connsiteY25-1984" fmla="*/ 1343025 h 1638300"/>
                  <a:gd name="connsiteX26-1985" fmla="*/ 2000250 w 2298700"/>
                  <a:gd name="connsiteY26-1986" fmla="*/ 1289050 h 1638300"/>
                  <a:gd name="connsiteX27-1987" fmla="*/ 2200275 w 2298700"/>
                  <a:gd name="connsiteY27-1988" fmla="*/ 1143000 h 1638300"/>
                  <a:gd name="connsiteX28-1989" fmla="*/ 2273300 w 2298700"/>
                  <a:gd name="connsiteY28-1990" fmla="*/ 1063625 h 1638300"/>
                  <a:gd name="connsiteX29-1991" fmla="*/ 2298700 w 2298700"/>
                  <a:gd name="connsiteY29-1992" fmla="*/ 939800 h 1638300"/>
                  <a:gd name="connsiteX30-1993" fmla="*/ 2235200 w 2298700"/>
                  <a:gd name="connsiteY30-1994" fmla="*/ 762000 h 1638300"/>
                  <a:gd name="connsiteX31-1995" fmla="*/ 1933575 w 2298700"/>
                  <a:gd name="connsiteY31-1996" fmla="*/ 530225 h 1638300"/>
                  <a:gd name="connsiteX32-1997" fmla="*/ 1768475 w 2298700"/>
                  <a:gd name="connsiteY32-1998" fmla="*/ 434975 h 1638300"/>
                  <a:gd name="connsiteX33-1999" fmla="*/ 1701800 w 2298700"/>
                  <a:gd name="connsiteY33-2000" fmla="*/ 431800 h 1638300"/>
                  <a:gd name="connsiteX34-2001" fmla="*/ 1724024 w 2298700"/>
                  <a:gd name="connsiteY34-2002" fmla="*/ 351631 h 1638300"/>
                  <a:gd name="connsiteX35-2003" fmla="*/ 1761332 w 2298700"/>
                  <a:gd name="connsiteY35-2004" fmla="*/ 266700 h 1638300"/>
                  <a:gd name="connsiteX36-2005" fmla="*/ 1744663 w 2298700"/>
                  <a:gd name="connsiteY36-2006" fmla="*/ 140494 h 1638300"/>
                  <a:gd name="connsiteX37-2007" fmla="*/ 1628775 w 2298700"/>
                  <a:gd name="connsiteY37-2008" fmla="*/ 0 h 1638300"/>
                  <a:gd name="connsiteX38-2009" fmla="*/ 1622425 w 2298700"/>
                  <a:gd name="connsiteY38-2010" fmla="*/ 120650 h 1638300"/>
                  <a:gd name="connsiteX39-2011" fmla="*/ 1552575 w 2298700"/>
                  <a:gd name="connsiteY39-2012" fmla="*/ 234950 h 1638300"/>
                  <a:gd name="connsiteX40-2013" fmla="*/ 1536700 w 2298700"/>
                  <a:gd name="connsiteY40-2014" fmla="*/ 301625 h 1638300"/>
                  <a:gd name="connsiteX41-2015" fmla="*/ 1584325 w 2298700"/>
                  <a:gd name="connsiteY41-2016" fmla="*/ 441325 h 1638300"/>
                  <a:gd name="connsiteX0-2017" fmla="*/ 1584325 w 2298700"/>
                  <a:gd name="connsiteY0-2018" fmla="*/ 441325 h 1638300"/>
                  <a:gd name="connsiteX1-2019" fmla="*/ 1441450 w 2298700"/>
                  <a:gd name="connsiteY1-2020" fmla="*/ 498475 h 1638300"/>
                  <a:gd name="connsiteX2-2021" fmla="*/ 1352550 w 2298700"/>
                  <a:gd name="connsiteY2-2022" fmla="*/ 581025 h 1638300"/>
                  <a:gd name="connsiteX3-2023" fmla="*/ 1162050 w 2298700"/>
                  <a:gd name="connsiteY3-2024" fmla="*/ 669925 h 1638300"/>
                  <a:gd name="connsiteX4-2025" fmla="*/ 1028700 w 2298700"/>
                  <a:gd name="connsiteY4-2026" fmla="*/ 704850 h 1638300"/>
                  <a:gd name="connsiteX5-2027" fmla="*/ 781050 w 2298700"/>
                  <a:gd name="connsiteY5-2028" fmla="*/ 644525 h 1638300"/>
                  <a:gd name="connsiteX6-2029" fmla="*/ 479425 w 2298700"/>
                  <a:gd name="connsiteY6-2030" fmla="*/ 542925 h 1638300"/>
                  <a:gd name="connsiteX7-2031" fmla="*/ 285750 w 2298700"/>
                  <a:gd name="connsiteY7-2032" fmla="*/ 473075 h 1638300"/>
                  <a:gd name="connsiteX8-2033" fmla="*/ 15875 w 2298700"/>
                  <a:gd name="connsiteY8-2034" fmla="*/ 476250 h 1638300"/>
                  <a:gd name="connsiteX9-2035" fmla="*/ 0 w 2298700"/>
                  <a:gd name="connsiteY9-2036" fmla="*/ 520700 h 1638300"/>
                  <a:gd name="connsiteX10-2037" fmla="*/ 9525 w 2298700"/>
                  <a:gd name="connsiteY10-2038" fmla="*/ 546100 h 1638300"/>
                  <a:gd name="connsiteX11-2039" fmla="*/ 215900 w 2298700"/>
                  <a:gd name="connsiteY11-2040" fmla="*/ 581025 h 1638300"/>
                  <a:gd name="connsiteX12-2041" fmla="*/ 254000 w 2298700"/>
                  <a:gd name="connsiteY12-2042" fmla="*/ 596900 h 1638300"/>
                  <a:gd name="connsiteX13-2043" fmla="*/ 441325 w 2298700"/>
                  <a:gd name="connsiteY13-2044" fmla="*/ 682625 h 1638300"/>
                  <a:gd name="connsiteX14-2045" fmla="*/ 704850 w 2298700"/>
                  <a:gd name="connsiteY14-2046" fmla="*/ 854075 h 1638300"/>
                  <a:gd name="connsiteX15-2047" fmla="*/ 933450 w 2298700"/>
                  <a:gd name="connsiteY15-2048" fmla="*/ 1050925 h 1638300"/>
                  <a:gd name="connsiteX16-2049" fmla="*/ 1104900 w 2298700"/>
                  <a:gd name="connsiteY16-2050" fmla="*/ 1196975 h 1638300"/>
                  <a:gd name="connsiteX17-2051" fmla="*/ 1308100 w 2298700"/>
                  <a:gd name="connsiteY17-2052" fmla="*/ 1295400 h 1638300"/>
                  <a:gd name="connsiteX18-2053" fmla="*/ 1489075 w 2298700"/>
                  <a:gd name="connsiteY18-2054" fmla="*/ 1333500 h 1638300"/>
                  <a:gd name="connsiteX19-2055" fmla="*/ 1330325 w 2298700"/>
                  <a:gd name="connsiteY19-2056" fmla="*/ 1533525 h 1638300"/>
                  <a:gd name="connsiteX20-2057" fmla="*/ 1200150 w 2298700"/>
                  <a:gd name="connsiteY20-2058" fmla="*/ 1536700 h 1638300"/>
                  <a:gd name="connsiteX21-2059" fmla="*/ 1133475 w 2298700"/>
                  <a:gd name="connsiteY21-2060" fmla="*/ 1631950 h 1638300"/>
                  <a:gd name="connsiteX22-2061" fmla="*/ 2101850 w 2298700"/>
                  <a:gd name="connsiteY22-2062" fmla="*/ 1638300 h 1638300"/>
                  <a:gd name="connsiteX23-2063" fmla="*/ 2041525 w 2298700"/>
                  <a:gd name="connsiteY23-2064" fmla="*/ 1533525 h 1638300"/>
                  <a:gd name="connsiteX24-2065" fmla="*/ 1930400 w 2298700"/>
                  <a:gd name="connsiteY24-2066" fmla="*/ 1530350 h 1638300"/>
                  <a:gd name="connsiteX25-2067" fmla="*/ 1771650 w 2298700"/>
                  <a:gd name="connsiteY25-2068" fmla="*/ 1343025 h 1638300"/>
                  <a:gd name="connsiteX26-2069" fmla="*/ 2000250 w 2298700"/>
                  <a:gd name="connsiteY26-2070" fmla="*/ 1289050 h 1638300"/>
                  <a:gd name="connsiteX27-2071" fmla="*/ 2200275 w 2298700"/>
                  <a:gd name="connsiteY27-2072" fmla="*/ 1143000 h 1638300"/>
                  <a:gd name="connsiteX28-2073" fmla="*/ 2273300 w 2298700"/>
                  <a:gd name="connsiteY28-2074" fmla="*/ 1063625 h 1638300"/>
                  <a:gd name="connsiteX29-2075" fmla="*/ 2298700 w 2298700"/>
                  <a:gd name="connsiteY29-2076" fmla="*/ 939800 h 1638300"/>
                  <a:gd name="connsiteX30-2077" fmla="*/ 2235200 w 2298700"/>
                  <a:gd name="connsiteY30-2078" fmla="*/ 762000 h 1638300"/>
                  <a:gd name="connsiteX31-2079" fmla="*/ 1933575 w 2298700"/>
                  <a:gd name="connsiteY31-2080" fmla="*/ 530225 h 1638300"/>
                  <a:gd name="connsiteX32-2081" fmla="*/ 1768475 w 2298700"/>
                  <a:gd name="connsiteY32-2082" fmla="*/ 434975 h 1638300"/>
                  <a:gd name="connsiteX33-2083" fmla="*/ 1701800 w 2298700"/>
                  <a:gd name="connsiteY33-2084" fmla="*/ 431800 h 1638300"/>
                  <a:gd name="connsiteX34-2085" fmla="*/ 1724024 w 2298700"/>
                  <a:gd name="connsiteY34-2086" fmla="*/ 351631 h 1638300"/>
                  <a:gd name="connsiteX35-2087" fmla="*/ 1761332 w 2298700"/>
                  <a:gd name="connsiteY35-2088" fmla="*/ 266700 h 1638300"/>
                  <a:gd name="connsiteX36-2089" fmla="*/ 1744663 w 2298700"/>
                  <a:gd name="connsiteY36-2090" fmla="*/ 140494 h 1638300"/>
                  <a:gd name="connsiteX37-2091" fmla="*/ 1628775 w 2298700"/>
                  <a:gd name="connsiteY37-2092" fmla="*/ 0 h 1638300"/>
                  <a:gd name="connsiteX38-2093" fmla="*/ 1622425 w 2298700"/>
                  <a:gd name="connsiteY38-2094" fmla="*/ 120650 h 1638300"/>
                  <a:gd name="connsiteX39-2095" fmla="*/ 1552575 w 2298700"/>
                  <a:gd name="connsiteY39-2096" fmla="*/ 234950 h 1638300"/>
                  <a:gd name="connsiteX40-2097" fmla="*/ 1536700 w 2298700"/>
                  <a:gd name="connsiteY40-2098" fmla="*/ 301625 h 1638300"/>
                  <a:gd name="connsiteX41-2099" fmla="*/ 1584325 w 2298700"/>
                  <a:gd name="connsiteY41-2100" fmla="*/ 441325 h 1638300"/>
                  <a:gd name="connsiteX0-2101" fmla="*/ 1584325 w 2298700"/>
                  <a:gd name="connsiteY0-2102" fmla="*/ 441325 h 1638300"/>
                  <a:gd name="connsiteX1-2103" fmla="*/ 1441450 w 2298700"/>
                  <a:gd name="connsiteY1-2104" fmla="*/ 498475 h 1638300"/>
                  <a:gd name="connsiteX2-2105" fmla="*/ 1352550 w 2298700"/>
                  <a:gd name="connsiteY2-2106" fmla="*/ 581025 h 1638300"/>
                  <a:gd name="connsiteX3-2107" fmla="*/ 1162050 w 2298700"/>
                  <a:gd name="connsiteY3-2108" fmla="*/ 669925 h 1638300"/>
                  <a:gd name="connsiteX4-2109" fmla="*/ 1028700 w 2298700"/>
                  <a:gd name="connsiteY4-2110" fmla="*/ 704850 h 1638300"/>
                  <a:gd name="connsiteX5-2111" fmla="*/ 781050 w 2298700"/>
                  <a:gd name="connsiteY5-2112" fmla="*/ 644525 h 1638300"/>
                  <a:gd name="connsiteX6-2113" fmla="*/ 479425 w 2298700"/>
                  <a:gd name="connsiteY6-2114" fmla="*/ 542925 h 1638300"/>
                  <a:gd name="connsiteX7-2115" fmla="*/ 285750 w 2298700"/>
                  <a:gd name="connsiteY7-2116" fmla="*/ 473075 h 1638300"/>
                  <a:gd name="connsiteX8-2117" fmla="*/ 15875 w 2298700"/>
                  <a:gd name="connsiteY8-2118" fmla="*/ 476250 h 1638300"/>
                  <a:gd name="connsiteX9-2119" fmla="*/ 0 w 2298700"/>
                  <a:gd name="connsiteY9-2120" fmla="*/ 520700 h 1638300"/>
                  <a:gd name="connsiteX10-2121" fmla="*/ 9525 w 2298700"/>
                  <a:gd name="connsiteY10-2122" fmla="*/ 546100 h 1638300"/>
                  <a:gd name="connsiteX11-2123" fmla="*/ 215900 w 2298700"/>
                  <a:gd name="connsiteY11-2124" fmla="*/ 581025 h 1638300"/>
                  <a:gd name="connsiteX12-2125" fmla="*/ 254000 w 2298700"/>
                  <a:gd name="connsiteY12-2126" fmla="*/ 596900 h 1638300"/>
                  <a:gd name="connsiteX13-2127" fmla="*/ 441325 w 2298700"/>
                  <a:gd name="connsiteY13-2128" fmla="*/ 682625 h 1638300"/>
                  <a:gd name="connsiteX14-2129" fmla="*/ 704850 w 2298700"/>
                  <a:gd name="connsiteY14-2130" fmla="*/ 854075 h 1638300"/>
                  <a:gd name="connsiteX15-2131" fmla="*/ 933450 w 2298700"/>
                  <a:gd name="connsiteY15-2132" fmla="*/ 1050925 h 1638300"/>
                  <a:gd name="connsiteX16-2133" fmla="*/ 1104900 w 2298700"/>
                  <a:gd name="connsiteY16-2134" fmla="*/ 1196975 h 1638300"/>
                  <a:gd name="connsiteX17-2135" fmla="*/ 1308100 w 2298700"/>
                  <a:gd name="connsiteY17-2136" fmla="*/ 1295400 h 1638300"/>
                  <a:gd name="connsiteX18-2137" fmla="*/ 1489075 w 2298700"/>
                  <a:gd name="connsiteY18-2138" fmla="*/ 1333500 h 1638300"/>
                  <a:gd name="connsiteX19-2139" fmla="*/ 1330325 w 2298700"/>
                  <a:gd name="connsiteY19-2140" fmla="*/ 1533525 h 1638300"/>
                  <a:gd name="connsiteX20-2141" fmla="*/ 1200150 w 2298700"/>
                  <a:gd name="connsiteY20-2142" fmla="*/ 1536700 h 1638300"/>
                  <a:gd name="connsiteX21-2143" fmla="*/ 1133475 w 2298700"/>
                  <a:gd name="connsiteY21-2144" fmla="*/ 1631950 h 1638300"/>
                  <a:gd name="connsiteX22-2145" fmla="*/ 2101850 w 2298700"/>
                  <a:gd name="connsiteY22-2146" fmla="*/ 1638300 h 1638300"/>
                  <a:gd name="connsiteX23-2147" fmla="*/ 2041525 w 2298700"/>
                  <a:gd name="connsiteY23-2148" fmla="*/ 1533525 h 1638300"/>
                  <a:gd name="connsiteX24-2149" fmla="*/ 1930400 w 2298700"/>
                  <a:gd name="connsiteY24-2150" fmla="*/ 1530350 h 1638300"/>
                  <a:gd name="connsiteX25-2151" fmla="*/ 1771650 w 2298700"/>
                  <a:gd name="connsiteY25-2152" fmla="*/ 1343025 h 1638300"/>
                  <a:gd name="connsiteX26-2153" fmla="*/ 2000250 w 2298700"/>
                  <a:gd name="connsiteY26-2154" fmla="*/ 1289050 h 1638300"/>
                  <a:gd name="connsiteX27-2155" fmla="*/ 2200275 w 2298700"/>
                  <a:gd name="connsiteY27-2156" fmla="*/ 1143000 h 1638300"/>
                  <a:gd name="connsiteX28-2157" fmla="*/ 2273300 w 2298700"/>
                  <a:gd name="connsiteY28-2158" fmla="*/ 1063625 h 1638300"/>
                  <a:gd name="connsiteX29-2159" fmla="*/ 2298700 w 2298700"/>
                  <a:gd name="connsiteY29-2160" fmla="*/ 939800 h 1638300"/>
                  <a:gd name="connsiteX30-2161" fmla="*/ 2235200 w 2298700"/>
                  <a:gd name="connsiteY30-2162" fmla="*/ 762000 h 1638300"/>
                  <a:gd name="connsiteX31-2163" fmla="*/ 1933575 w 2298700"/>
                  <a:gd name="connsiteY31-2164" fmla="*/ 530225 h 1638300"/>
                  <a:gd name="connsiteX32-2165" fmla="*/ 1768475 w 2298700"/>
                  <a:gd name="connsiteY32-2166" fmla="*/ 434975 h 1638300"/>
                  <a:gd name="connsiteX33-2167" fmla="*/ 1701800 w 2298700"/>
                  <a:gd name="connsiteY33-2168" fmla="*/ 431800 h 1638300"/>
                  <a:gd name="connsiteX34-2169" fmla="*/ 1724024 w 2298700"/>
                  <a:gd name="connsiteY34-2170" fmla="*/ 351631 h 1638300"/>
                  <a:gd name="connsiteX35-2171" fmla="*/ 1761332 w 2298700"/>
                  <a:gd name="connsiteY35-2172" fmla="*/ 266700 h 1638300"/>
                  <a:gd name="connsiteX36-2173" fmla="*/ 1744663 w 2298700"/>
                  <a:gd name="connsiteY36-2174" fmla="*/ 140494 h 1638300"/>
                  <a:gd name="connsiteX37-2175" fmla="*/ 1628775 w 2298700"/>
                  <a:gd name="connsiteY37-2176" fmla="*/ 0 h 1638300"/>
                  <a:gd name="connsiteX38-2177" fmla="*/ 1622425 w 2298700"/>
                  <a:gd name="connsiteY38-2178" fmla="*/ 120650 h 1638300"/>
                  <a:gd name="connsiteX39-2179" fmla="*/ 1552575 w 2298700"/>
                  <a:gd name="connsiteY39-2180" fmla="*/ 234950 h 1638300"/>
                  <a:gd name="connsiteX40-2181" fmla="*/ 1536700 w 2298700"/>
                  <a:gd name="connsiteY40-2182" fmla="*/ 301625 h 1638300"/>
                  <a:gd name="connsiteX41-2183" fmla="*/ 1584325 w 2298700"/>
                  <a:gd name="connsiteY41-2184" fmla="*/ 441325 h 1638300"/>
                  <a:gd name="connsiteX0-2185" fmla="*/ 1584325 w 2298700"/>
                  <a:gd name="connsiteY0-2186" fmla="*/ 441325 h 1638300"/>
                  <a:gd name="connsiteX1-2187" fmla="*/ 1441450 w 2298700"/>
                  <a:gd name="connsiteY1-2188" fmla="*/ 498475 h 1638300"/>
                  <a:gd name="connsiteX2-2189" fmla="*/ 1352550 w 2298700"/>
                  <a:gd name="connsiteY2-2190" fmla="*/ 581025 h 1638300"/>
                  <a:gd name="connsiteX3-2191" fmla="*/ 1162050 w 2298700"/>
                  <a:gd name="connsiteY3-2192" fmla="*/ 669925 h 1638300"/>
                  <a:gd name="connsiteX4-2193" fmla="*/ 1028700 w 2298700"/>
                  <a:gd name="connsiteY4-2194" fmla="*/ 704850 h 1638300"/>
                  <a:gd name="connsiteX5-2195" fmla="*/ 781050 w 2298700"/>
                  <a:gd name="connsiteY5-2196" fmla="*/ 644525 h 1638300"/>
                  <a:gd name="connsiteX6-2197" fmla="*/ 479425 w 2298700"/>
                  <a:gd name="connsiteY6-2198" fmla="*/ 542925 h 1638300"/>
                  <a:gd name="connsiteX7-2199" fmla="*/ 285750 w 2298700"/>
                  <a:gd name="connsiteY7-2200" fmla="*/ 473075 h 1638300"/>
                  <a:gd name="connsiteX8-2201" fmla="*/ 15875 w 2298700"/>
                  <a:gd name="connsiteY8-2202" fmla="*/ 476250 h 1638300"/>
                  <a:gd name="connsiteX9-2203" fmla="*/ 0 w 2298700"/>
                  <a:gd name="connsiteY9-2204" fmla="*/ 520700 h 1638300"/>
                  <a:gd name="connsiteX10-2205" fmla="*/ 9525 w 2298700"/>
                  <a:gd name="connsiteY10-2206" fmla="*/ 546100 h 1638300"/>
                  <a:gd name="connsiteX11-2207" fmla="*/ 215900 w 2298700"/>
                  <a:gd name="connsiteY11-2208" fmla="*/ 581025 h 1638300"/>
                  <a:gd name="connsiteX12-2209" fmla="*/ 284956 w 2298700"/>
                  <a:gd name="connsiteY12-2210" fmla="*/ 606425 h 1638300"/>
                  <a:gd name="connsiteX13-2211" fmla="*/ 441325 w 2298700"/>
                  <a:gd name="connsiteY13-2212" fmla="*/ 682625 h 1638300"/>
                  <a:gd name="connsiteX14-2213" fmla="*/ 704850 w 2298700"/>
                  <a:gd name="connsiteY14-2214" fmla="*/ 854075 h 1638300"/>
                  <a:gd name="connsiteX15-2215" fmla="*/ 933450 w 2298700"/>
                  <a:gd name="connsiteY15-2216" fmla="*/ 1050925 h 1638300"/>
                  <a:gd name="connsiteX16-2217" fmla="*/ 1104900 w 2298700"/>
                  <a:gd name="connsiteY16-2218" fmla="*/ 1196975 h 1638300"/>
                  <a:gd name="connsiteX17-2219" fmla="*/ 1308100 w 2298700"/>
                  <a:gd name="connsiteY17-2220" fmla="*/ 1295400 h 1638300"/>
                  <a:gd name="connsiteX18-2221" fmla="*/ 1489075 w 2298700"/>
                  <a:gd name="connsiteY18-2222" fmla="*/ 1333500 h 1638300"/>
                  <a:gd name="connsiteX19-2223" fmla="*/ 1330325 w 2298700"/>
                  <a:gd name="connsiteY19-2224" fmla="*/ 1533525 h 1638300"/>
                  <a:gd name="connsiteX20-2225" fmla="*/ 1200150 w 2298700"/>
                  <a:gd name="connsiteY20-2226" fmla="*/ 1536700 h 1638300"/>
                  <a:gd name="connsiteX21-2227" fmla="*/ 1133475 w 2298700"/>
                  <a:gd name="connsiteY21-2228" fmla="*/ 1631950 h 1638300"/>
                  <a:gd name="connsiteX22-2229" fmla="*/ 2101850 w 2298700"/>
                  <a:gd name="connsiteY22-2230" fmla="*/ 1638300 h 1638300"/>
                  <a:gd name="connsiteX23-2231" fmla="*/ 2041525 w 2298700"/>
                  <a:gd name="connsiteY23-2232" fmla="*/ 1533525 h 1638300"/>
                  <a:gd name="connsiteX24-2233" fmla="*/ 1930400 w 2298700"/>
                  <a:gd name="connsiteY24-2234" fmla="*/ 1530350 h 1638300"/>
                  <a:gd name="connsiteX25-2235" fmla="*/ 1771650 w 2298700"/>
                  <a:gd name="connsiteY25-2236" fmla="*/ 1343025 h 1638300"/>
                  <a:gd name="connsiteX26-2237" fmla="*/ 2000250 w 2298700"/>
                  <a:gd name="connsiteY26-2238" fmla="*/ 1289050 h 1638300"/>
                  <a:gd name="connsiteX27-2239" fmla="*/ 2200275 w 2298700"/>
                  <a:gd name="connsiteY27-2240" fmla="*/ 1143000 h 1638300"/>
                  <a:gd name="connsiteX28-2241" fmla="*/ 2273300 w 2298700"/>
                  <a:gd name="connsiteY28-2242" fmla="*/ 1063625 h 1638300"/>
                  <a:gd name="connsiteX29-2243" fmla="*/ 2298700 w 2298700"/>
                  <a:gd name="connsiteY29-2244" fmla="*/ 939800 h 1638300"/>
                  <a:gd name="connsiteX30-2245" fmla="*/ 2235200 w 2298700"/>
                  <a:gd name="connsiteY30-2246" fmla="*/ 762000 h 1638300"/>
                  <a:gd name="connsiteX31-2247" fmla="*/ 1933575 w 2298700"/>
                  <a:gd name="connsiteY31-2248" fmla="*/ 530225 h 1638300"/>
                  <a:gd name="connsiteX32-2249" fmla="*/ 1768475 w 2298700"/>
                  <a:gd name="connsiteY32-2250" fmla="*/ 434975 h 1638300"/>
                  <a:gd name="connsiteX33-2251" fmla="*/ 1701800 w 2298700"/>
                  <a:gd name="connsiteY33-2252" fmla="*/ 431800 h 1638300"/>
                  <a:gd name="connsiteX34-2253" fmla="*/ 1724024 w 2298700"/>
                  <a:gd name="connsiteY34-2254" fmla="*/ 351631 h 1638300"/>
                  <a:gd name="connsiteX35-2255" fmla="*/ 1761332 w 2298700"/>
                  <a:gd name="connsiteY35-2256" fmla="*/ 266700 h 1638300"/>
                  <a:gd name="connsiteX36-2257" fmla="*/ 1744663 w 2298700"/>
                  <a:gd name="connsiteY36-2258" fmla="*/ 140494 h 1638300"/>
                  <a:gd name="connsiteX37-2259" fmla="*/ 1628775 w 2298700"/>
                  <a:gd name="connsiteY37-2260" fmla="*/ 0 h 1638300"/>
                  <a:gd name="connsiteX38-2261" fmla="*/ 1622425 w 2298700"/>
                  <a:gd name="connsiteY38-2262" fmla="*/ 120650 h 1638300"/>
                  <a:gd name="connsiteX39-2263" fmla="*/ 1552575 w 2298700"/>
                  <a:gd name="connsiteY39-2264" fmla="*/ 234950 h 1638300"/>
                  <a:gd name="connsiteX40-2265" fmla="*/ 1536700 w 2298700"/>
                  <a:gd name="connsiteY40-2266" fmla="*/ 301625 h 1638300"/>
                  <a:gd name="connsiteX41-2267" fmla="*/ 1584325 w 2298700"/>
                  <a:gd name="connsiteY41-2268" fmla="*/ 441325 h 1638300"/>
                  <a:gd name="connsiteX0-2269" fmla="*/ 1584325 w 2298700"/>
                  <a:gd name="connsiteY0-2270" fmla="*/ 441325 h 1638300"/>
                  <a:gd name="connsiteX1-2271" fmla="*/ 1441450 w 2298700"/>
                  <a:gd name="connsiteY1-2272" fmla="*/ 498475 h 1638300"/>
                  <a:gd name="connsiteX2-2273" fmla="*/ 1352550 w 2298700"/>
                  <a:gd name="connsiteY2-2274" fmla="*/ 581025 h 1638300"/>
                  <a:gd name="connsiteX3-2275" fmla="*/ 1162050 w 2298700"/>
                  <a:gd name="connsiteY3-2276" fmla="*/ 669925 h 1638300"/>
                  <a:gd name="connsiteX4-2277" fmla="*/ 1028700 w 2298700"/>
                  <a:gd name="connsiteY4-2278" fmla="*/ 704850 h 1638300"/>
                  <a:gd name="connsiteX5-2279" fmla="*/ 781050 w 2298700"/>
                  <a:gd name="connsiteY5-2280" fmla="*/ 644525 h 1638300"/>
                  <a:gd name="connsiteX6-2281" fmla="*/ 479425 w 2298700"/>
                  <a:gd name="connsiteY6-2282" fmla="*/ 542925 h 1638300"/>
                  <a:gd name="connsiteX7-2283" fmla="*/ 285750 w 2298700"/>
                  <a:gd name="connsiteY7-2284" fmla="*/ 473075 h 1638300"/>
                  <a:gd name="connsiteX8-2285" fmla="*/ 15875 w 2298700"/>
                  <a:gd name="connsiteY8-2286" fmla="*/ 476250 h 1638300"/>
                  <a:gd name="connsiteX9-2287" fmla="*/ 0 w 2298700"/>
                  <a:gd name="connsiteY9-2288" fmla="*/ 520700 h 1638300"/>
                  <a:gd name="connsiteX10-2289" fmla="*/ 9525 w 2298700"/>
                  <a:gd name="connsiteY10-2290" fmla="*/ 546100 h 1638300"/>
                  <a:gd name="connsiteX11-2291" fmla="*/ 215900 w 2298700"/>
                  <a:gd name="connsiteY11-2292" fmla="*/ 581025 h 1638300"/>
                  <a:gd name="connsiteX12-2293" fmla="*/ 441325 w 2298700"/>
                  <a:gd name="connsiteY12-2294" fmla="*/ 682625 h 1638300"/>
                  <a:gd name="connsiteX13-2295" fmla="*/ 704850 w 2298700"/>
                  <a:gd name="connsiteY13-2296" fmla="*/ 854075 h 1638300"/>
                  <a:gd name="connsiteX14-2297" fmla="*/ 933450 w 2298700"/>
                  <a:gd name="connsiteY14-2298" fmla="*/ 1050925 h 1638300"/>
                  <a:gd name="connsiteX15-2299" fmla="*/ 1104900 w 2298700"/>
                  <a:gd name="connsiteY15-2300" fmla="*/ 1196975 h 1638300"/>
                  <a:gd name="connsiteX16-2301" fmla="*/ 1308100 w 2298700"/>
                  <a:gd name="connsiteY16-2302" fmla="*/ 1295400 h 1638300"/>
                  <a:gd name="connsiteX17-2303" fmla="*/ 1489075 w 2298700"/>
                  <a:gd name="connsiteY17-2304" fmla="*/ 1333500 h 1638300"/>
                  <a:gd name="connsiteX18-2305" fmla="*/ 1330325 w 2298700"/>
                  <a:gd name="connsiteY18-2306" fmla="*/ 1533525 h 1638300"/>
                  <a:gd name="connsiteX19-2307" fmla="*/ 1200150 w 2298700"/>
                  <a:gd name="connsiteY19-2308" fmla="*/ 1536700 h 1638300"/>
                  <a:gd name="connsiteX20-2309" fmla="*/ 1133475 w 2298700"/>
                  <a:gd name="connsiteY20-2310" fmla="*/ 1631950 h 1638300"/>
                  <a:gd name="connsiteX21-2311" fmla="*/ 2101850 w 2298700"/>
                  <a:gd name="connsiteY21-2312" fmla="*/ 1638300 h 1638300"/>
                  <a:gd name="connsiteX22-2313" fmla="*/ 2041525 w 2298700"/>
                  <a:gd name="connsiteY22-2314" fmla="*/ 1533525 h 1638300"/>
                  <a:gd name="connsiteX23-2315" fmla="*/ 1930400 w 2298700"/>
                  <a:gd name="connsiteY23-2316" fmla="*/ 1530350 h 1638300"/>
                  <a:gd name="connsiteX24-2317" fmla="*/ 1771650 w 2298700"/>
                  <a:gd name="connsiteY24-2318" fmla="*/ 1343025 h 1638300"/>
                  <a:gd name="connsiteX25-2319" fmla="*/ 2000250 w 2298700"/>
                  <a:gd name="connsiteY25-2320" fmla="*/ 1289050 h 1638300"/>
                  <a:gd name="connsiteX26-2321" fmla="*/ 2200275 w 2298700"/>
                  <a:gd name="connsiteY26-2322" fmla="*/ 1143000 h 1638300"/>
                  <a:gd name="connsiteX27-2323" fmla="*/ 2273300 w 2298700"/>
                  <a:gd name="connsiteY27-2324" fmla="*/ 1063625 h 1638300"/>
                  <a:gd name="connsiteX28-2325" fmla="*/ 2298700 w 2298700"/>
                  <a:gd name="connsiteY28-2326" fmla="*/ 939800 h 1638300"/>
                  <a:gd name="connsiteX29-2327" fmla="*/ 2235200 w 2298700"/>
                  <a:gd name="connsiteY29-2328" fmla="*/ 762000 h 1638300"/>
                  <a:gd name="connsiteX30-2329" fmla="*/ 1933575 w 2298700"/>
                  <a:gd name="connsiteY30-2330" fmla="*/ 530225 h 1638300"/>
                  <a:gd name="connsiteX31-2331" fmla="*/ 1768475 w 2298700"/>
                  <a:gd name="connsiteY31-2332" fmla="*/ 434975 h 1638300"/>
                  <a:gd name="connsiteX32-2333" fmla="*/ 1701800 w 2298700"/>
                  <a:gd name="connsiteY32-2334" fmla="*/ 431800 h 1638300"/>
                  <a:gd name="connsiteX33-2335" fmla="*/ 1724024 w 2298700"/>
                  <a:gd name="connsiteY33-2336" fmla="*/ 351631 h 1638300"/>
                  <a:gd name="connsiteX34-2337" fmla="*/ 1761332 w 2298700"/>
                  <a:gd name="connsiteY34-2338" fmla="*/ 266700 h 1638300"/>
                  <a:gd name="connsiteX35-2339" fmla="*/ 1744663 w 2298700"/>
                  <a:gd name="connsiteY35-2340" fmla="*/ 140494 h 1638300"/>
                  <a:gd name="connsiteX36-2341" fmla="*/ 1628775 w 2298700"/>
                  <a:gd name="connsiteY36-2342" fmla="*/ 0 h 1638300"/>
                  <a:gd name="connsiteX37-2343" fmla="*/ 1622425 w 2298700"/>
                  <a:gd name="connsiteY37-2344" fmla="*/ 120650 h 1638300"/>
                  <a:gd name="connsiteX38-2345" fmla="*/ 1552575 w 2298700"/>
                  <a:gd name="connsiteY38-2346" fmla="*/ 234950 h 1638300"/>
                  <a:gd name="connsiteX39-2347" fmla="*/ 1536700 w 2298700"/>
                  <a:gd name="connsiteY39-2348" fmla="*/ 301625 h 1638300"/>
                  <a:gd name="connsiteX40-2349" fmla="*/ 1584325 w 2298700"/>
                  <a:gd name="connsiteY40-2350" fmla="*/ 441325 h 1638300"/>
                  <a:gd name="connsiteX0-2351" fmla="*/ 1584325 w 2298700"/>
                  <a:gd name="connsiteY0-2352" fmla="*/ 441325 h 1638300"/>
                  <a:gd name="connsiteX1-2353" fmla="*/ 1441450 w 2298700"/>
                  <a:gd name="connsiteY1-2354" fmla="*/ 498475 h 1638300"/>
                  <a:gd name="connsiteX2-2355" fmla="*/ 1352550 w 2298700"/>
                  <a:gd name="connsiteY2-2356" fmla="*/ 581025 h 1638300"/>
                  <a:gd name="connsiteX3-2357" fmla="*/ 1162050 w 2298700"/>
                  <a:gd name="connsiteY3-2358" fmla="*/ 669925 h 1638300"/>
                  <a:gd name="connsiteX4-2359" fmla="*/ 1028700 w 2298700"/>
                  <a:gd name="connsiteY4-2360" fmla="*/ 704850 h 1638300"/>
                  <a:gd name="connsiteX5-2361" fmla="*/ 781050 w 2298700"/>
                  <a:gd name="connsiteY5-2362" fmla="*/ 644525 h 1638300"/>
                  <a:gd name="connsiteX6-2363" fmla="*/ 479425 w 2298700"/>
                  <a:gd name="connsiteY6-2364" fmla="*/ 542925 h 1638300"/>
                  <a:gd name="connsiteX7-2365" fmla="*/ 285750 w 2298700"/>
                  <a:gd name="connsiteY7-2366" fmla="*/ 473075 h 1638300"/>
                  <a:gd name="connsiteX8-2367" fmla="*/ 15875 w 2298700"/>
                  <a:gd name="connsiteY8-2368" fmla="*/ 476250 h 1638300"/>
                  <a:gd name="connsiteX9-2369" fmla="*/ 0 w 2298700"/>
                  <a:gd name="connsiteY9-2370" fmla="*/ 520700 h 1638300"/>
                  <a:gd name="connsiteX10-2371" fmla="*/ 9525 w 2298700"/>
                  <a:gd name="connsiteY10-2372" fmla="*/ 546100 h 1638300"/>
                  <a:gd name="connsiteX11-2373" fmla="*/ 215900 w 2298700"/>
                  <a:gd name="connsiteY11-2374" fmla="*/ 581025 h 1638300"/>
                  <a:gd name="connsiteX12-2375" fmla="*/ 441325 w 2298700"/>
                  <a:gd name="connsiteY12-2376" fmla="*/ 682625 h 1638300"/>
                  <a:gd name="connsiteX13-2377" fmla="*/ 704850 w 2298700"/>
                  <a:gd name="connsiteY13-2378" fmla="*/ 854075 h 1638300"/>
                  <a:gd name="connsiteX14-2379" fmla="*/ 933450 w 2298700"/>
                  <a:gd name="connsiteY14-2380" fmla="*/ 1050925 h 1638300"/>
                  <a:gd name="connsiteX15-2381" fmla="*/ 1104900 w 2298700"/>
                  <a:gd name="connsiteY15-2382" fmla="*/ 1196975 h 1638300"/>
                  <a:gd name="connsiteX16-2383" fmla="*/ 1308100 w 2298700"/>
                  <a:gd name="connsiteY16-2384" fmla="*/ 1295400 h 1638300"/>
                  <a:gd name="connsiteX17-2385" fmla="*/ 1489075 w 2298700"/>
                  <a:gd name="connsiteY17-2386" fmla="*/ 1333500 h 1638300"/>
                  <a:gd name="connsiteX18-2387" fmla="*/ 1330325 w 2298700"/>
                  <a:gd name="connsiteY18-2388" fmla="*/ 1533525 h 1638300"/>
                  <a:gd name="connsiteX19-2389" fmla="*/ 1200150 w 2298700"/>
                  <a:gd name="connsiteY19-2390" fmla="*/ 1536700 h 1638300"/>
                  <a:gd name="connsiteX20-2391" fmla="*/ 1133475 w 2298700"/>
                  <a:gd name="connsiteY20-2392" fmla="*/ 1631950 h 1638300"/>
                  <a:gd name="connsiteX21-2393" fmla="*/ 2101850 w 2298700"/>
                  <a:gd name="connsiteY21-2394" fmla="*/ 1638300 h 1638300"/>
                  <a:gd name="connsiteX22-2395" fmla="*/ 2041525 w 2298700"/>
                  <a:gd name="connsiteY22-2396" fmla="*/ 1533525 h 1638300"/>
                  <a:gd name="connsiteX23-2397" fmla="*/ 1930400 w 2298700"/>
                  <a:gd name="connsiteY23-2398" fmla="*/ 1530350 h 1638300"/>
                  <a:gd name="connsiteX24-2399" fmla="*/ 1771650 w 2298700"/>
                  <a:gd name="connsiteY24-2400" fmla="*/ 1343025 h 1638300"/>
                  <a:gd name="connsiteX25-2401" fmla="*/ 2000250 w 2298700"/>
                  <a:gd name="connsiteY25-2402" fmla="*/ 1289050 h 1638300"/>
                  <a:gd name="connsiteX26-2403" fmla="*/ 2200275 w 2298700"/>
                  <a:gd name="connsiteY26-2404" fmla="*/ 1143000 h 1638300"/>
                  <a:gd name="connsiteX27-2405" fmla="*/ 2273300 w 2298700"/>
                  <a:gd name="connsiteY27-2406" fmla="*/ 1063625 h 1638300"/>
                  <a:gd name="connsiteX28-2407" fmla="*/ 2298700 w 2298700"/>
                  <a:gd name="connsiteY28-2408" fmla="*/ 939800 h 1638300"/>
                  <a:gd name="connsiteX29-2409" fmla="*/ 2235200 w 2298700"/>
                  <a:gd name="connsiteY29-2410" fmla="*/ 762000 h 1638300"/>
                  <a:gd name="connsiteX30-2411" fmla="*/ 1933575 w 2298700"/>
                  <a:gd name="connsiteY30-2412" fmla="*/ 530225 h 1638300"/>
                  <a:gd name="connsiteX31-2413" fmla="*/ 1768475 w 2298700"/>
                  <a:gd name="connsiteY31-2414" fmla="*/ 434975 h 1638300"/>
                  <a:gd name="connsiteX32-2415" fmla="*/ 1701800 w 2298700"/>
                  <a:gd name="connsiteY32-2416" fmla="*/ 431800 h 1638300"/>
                  <a:gd name="connsiteX33-2417" fmla="*/ 1724024 w 2298700"/>
                  <a:gd name="connsiteY33-2418" fmla="*/ 351631 h 1638300"/>
                  <a:gd name="connsiteX34-2419" fmla="*/ 1761332 w 2298700"/>
                  <a:gd name="connsiteY34-2420" fmla="*/ 266700 h 1638300"/>
                  <a:gd name="connsiteX35-2421" fmla="*/ 1744663 w 2298700"/>
                  <a:gd name="connsiteY35-2422" fmla="*/ 140494 h 1638300"/>
                  <a:gd name="connsiteX36-2423" fmla="*/ 1628775 w 2298700"/>
                  <a:gd name="connsiteY36-2424" fmla="*/ 0 h 1638300"/>
                  <a:gd name="connsiteX37-2425" fmla="*/ 1622425 w 2298700"/>
                  <a:gd name="connsiteY37-2426" fmla="*/ 120650 h 1638300"/>
                  <a:gd name="connsiteX38-2427" fmla="*/ 1552575 w 2298700"/>
                  <a:gd name="connsiteY38-2428" fmla="*/ 234950 h 1638300"/>
                  <a:gd name="connsiteX39-2429" fmla="*/ 1536700 w 2298700"/>
                  <a:gd name="connsiteY39-2430" fmla="*/ 301625 h 1638300"/>
                  <a:gd name="connsiteX40-2431" fmla="*/ 1584325 w 2298700"/>
                  <a:gd name="connsiteY40-2432" fmla="*/ 441325 h 1638300"/>
                  <a:gd name="connsiteX0-2433" fmla="*/ 1584325 w 2298700"/>
                  <a:gd name="connsiteY0-2434" fmla="*/ 441325 h 1638300"/>
                  <a:gd name="connsiteX1-2435" fmla="*/ 1441450 w 2298700"/>
                  <a:gd name="connsiteY1-2436" fmla="*/ 498475 h 1638300"/>
                  <a:gd name="connsiteX2-2437" fmla="*/ 1352550 w 2298700"/>
                  <a:gd name="connsiteY2-2438" fmla="*/ 581025 h 1638300"/>
                  <a:gd name="connsiteX3-2439" fmla="*/ 1162050 w 2298700"/>
                  <a:gd name="connsiteY3-2440" fmla="*/ 669925 h 1638300"/>
                  <a:gd name="connsiteX4-2441" fmla="*/ 1028700 w 2298700"/>
                  <a:gd name="connsiteY4-2442" fmla="*/ 704850 h 1638300"/>
                  <a:gd name="connsiteX5-2443" fmla="*/ 781050 w 2298700"/>
                  <a:gd name="connsiteY5-2444" fmla="*/ 644525 h 1638300"/>
                  <a:gd name="connsiteX6-2445" fmla="*/ 479425 w 2298700"/>
                  <a:gd name="connsiteY6-2446" fmla="*/ 542925 h 1638300"/>
                  <a:gd name="connsiteX7-2447" fmla="*/ 285750 w 2298700"/>
                  <a:gd name="connsiteY7-2448" fmla="*/ 473075 h 1638300"/>
                  <a:gd name="connsiteX8-2449" fmla="*/ 15875 w 2298700"/>
                  <a:gd name="connsiteY8-2450" fmla="*/ 476250 h 1638300"/>
                  <a:gd name="connsiteX9-2451" fmla="*/ 0 w 2298700"/>
                  <a:gd name="connsiteY9-2452" fmla="*/ 520700 h 1638300"/>
                  <a:gd name="connsiteX10-2453" fmla="*/ 9525 w 2298700"/>
                  <a:gd name="connsiteY10-2454" fmla="*/ 546100 h 1638300"/>
                  <a:gd name="connsiteX11-2455" fmla="*/ 215900 w 2298700"/>
                  <a:gd name="connsiteY11-2456" fmla="*/ 581025 h 1638300"/>
                  <a:gd name="connsiteX12-2457" fmla="*/ 441325 w 2298700"/>
                  <a:gd name="connsiteY12-2458" fmla="*/ 682625 h 1638300"/>
                  <a:gd name="connsiteX13-2459" fmla="*/ 704850 w 2298700"/>
                  <a:gd name="connsiteY13-2460" fmla="*/ 854075 h 1638300"/>
                  <a:gd name="connsiteX14-2461" fmla="*/ 782527 w 2298700"/>
                  <a:gd name="connsiteY14-2462" fmla="*/ 913967 h 1638300"/>
                  <a:gd name="connsiteX15-2463" fmla="*/ 933450 w 2298700"/>
                  <a:gd name="connsiteY15-2464" fmla="*/ 1050925 h 1638300"/>
                  <a:gd name="connsiteX16-2465" fmla="*/ 1104900 w 2298700"/>
                  <a:gd name="connsiteY16-2466" fmla="*/ 1196975 h 1638300"/>
                  <a:gd name="connsiteX17-2467" fmla="*/ 1308100 w 2298700"/>
                  <a:gd name="connsiteY17-2468" fmla="*/ 1295400 h 1638300"/>
                  <a:gd name="connsiteX18-2469" fmla="*/ 1489075 w 2298700"/>
                  <a:gd name="connsiteY18-2470" fmla="*/ 1333500 h 1638300"/>
                  <a:gd name="connsiteX19-2471" fmla="*/ 1330325 w 2298700"/>
                  <a:gd name="connsiteY19-2472" fmla="*/ 1533525 h 1638300"/>
                  <a:gd name="connsiteX20-2473" fmla="*/ 1200150 w 2298700"/>
                  <a:gd name="connsiteY20-2474" fmla="*/ 1536700 h 1638300"/>
                  <a:gd name="connsiteX21-2475" fmla="*/ 1133475 w 2298700"/>
                  <a:gd name="connsiteY21-2476" fmla="*/ 1631950 h 1638300"/>
                  <a:gd name="connsiteX22-2477" fmla="*/ 2101850 w 2298700"/>
                  <a:gd name="connsiteY22-2478" fmla="*/ 1638300 h 1638300"/>
                  <a:gd name="connsiteX23-2479" fmla="*/ 2041525 w 2298700"/>
                  <a:gd name="connsiteY23-2480" fmla="*/ 1533525 h 1638300"/>
                  <a:gd name="connsiteX24-2481" fmla="*/ 1930400 w 2298700"/>
                  <a:gd name="connsiteY24-2482" fmla="*/ 1530350 h 1638300"/>
                  <a:gd name="connsiteX25-2483" fmla="*/ 1771650 w 2298700"/>
                  <a:gd name="connsiteY25-2484" fmla="*/ 1343025 h 1638300"/>
                  <a:gd name="connsiteX26-2485" fmla="*/ 2000250 w 2298700"/>
                  <a:gd name="connsiteY26-2486" fmla="*/ 1289050 h 1638300"/>
                  <a:gd name="connsiteX27-2487" fmla="*/ 2200275 w 2298700"/>
                  <a:gd name="connsiteY27-2488" fmla="*/ 1143000 h 1638300"/>
                  <a:gd name="connsiteX28-2489" fmla="*/ 2273300 w 2298700"/>
                  <a:gd name="connsiteY28-2490" fmla="*/ 1063625 h 1638300"/>
                  <a:gd name="connsiteX29-2491" fmla="*/ 2298700 w 2298700"/>
                  <a:gd name="connsiteY29-2492" fmla="*/ 939800 h 1638300"/>
                  <a:gd name="connsiteX30-2493" fmla="*/ 2235200 w 2298700"/>
                  <a:gd name="connsiteY30-2494" fmla="*/ 762000 h 1638300"/>
                  <a:gd name="connsiteX31-2495" fmla="*/ 1933575 w 2298700"/>
                  <a:gd name="connsiteY31-2496" fmla="*/ 530225 h 1638300"/>
                  <a:gd name="connsiteX32-2497" fmla="*/ 1768475 w 2298700"/>
                  <a:gd name="connsiteY32-2498" fmla="*/ 434975 h 1638300"/>
                  <a:gd name="connsiteX33-2499" fmla="*/ 1701800 w 2298700"/>
                  <a:gd name="connsiteY33-2500" fmla="*/ 431800 h 1638300"/>
                  <a:gd name="connsiteX34-2501" fmla="*/ 1724024 w 2298700"/>
                  <a:gd name="connsiteY34-2502" fmla="*/ 351631 h 1638300"/>
                  <a:gd name="connsiteX35-2503" fmla="*/ 1761332 w 2298700"/>
                  <a:gd name="connsiteY35-2504" fmla="*/ 266700 h 1638300"/>
                  <a:gd name="connsiteX36-2505" fmla="*/ 1744663 w 2298700"/>
                  <a:gd name="connsiteY36-2506" fmla="*/ 140494 h 1638300"/>
                  <a:gd name="connsiteX37-2507" fmla="*/ 1628775 w 2298700"/>
                  <a:gd name="connsiteY37-2508" fmla="*/ 0 h 1638300"/>
                  <a:gd name="connsiteX38-2509" fmla="*/ 1622425 w 2298700"/>
                  <a:gd name="connsiteY38-2510" fmla="*/ 120650 h 1638300"/>
                  <a:gd name="connsiteX39-2511" fmla="*/ 1552575 w 2298700"/>
                  <a:gd name="connsiteY39-2512" fmla="*/ 234950 h 1638300"/>
                  <a:gd name="connsiteX40-2513" fmla="*/ 1536700 w 2298700"/>
                  <a:gd name="connsiteY40-2514" fmla="*/ 301625 h 1638300"/>
                  <a:gd name="connsiteX41-2515" fmla="*/ 1584325 w 2298700"/>
                  <a:gd name="connsiteY41-2516" fmla="*/ 441325 h 1638300"/>
                  <a:gd name="connsiteX0-2517" fmla="*/ 1584325 w 2298700"/>
                  <a:gd name="connsiteY0-2518" fmla="*/ 441325 h 1638300"/>
                  <a:gd name="connsiteX1-2519" fmla="*/ 1441450 w 2298700"/>
                  <a:gd name="connsiteY1-2520" fmla="*/ 498475 h 1638300"/>
                  <a:gd name="connsiteX2-2521" fmla="*/ 1352550 w 2298700"/>
                  <a:gd name="connsiteY2-2522" fmla="*/ 581025 h 1638300"/>
                  <a:gd name="connsiteX3-2523" fmla="*/ 1162050 w 2298700"/>
                  <a:gd name="connsiteY3-2524" fmla="*/ 669925 h 1638300"/>
                  <a:gd name="connsiteX4-2525" fmla="*/ 1028700 w 2298700"/>
                  <a:gd name="connsiteY4-2526" fmla="*/ 704850 h 1638300"/>
                  <a:gd name="connsiteX5-2527" fmla="*/ 781050 w 2298700"/>
                  <a:gd name="connsiteY5-2528" fmla="*/ 644525 h 1638300"/>
                  <a:gd name="connsiteX6-2529" fmla="*/ 479425 w 2298700"/>
                  <a:gd name="connsiteY6-2530" fmla="*/ 542925 h 1638300"/>
                  <a:gd name="connsiteX7-2531" fmla="*/ 285750 w 2298700"/>
                  <a:gd name="connsiteY7-2532" fmla="*/ 473075 h 1638300"/>
                  <a:gd name="connsiteX8-2533" fmla="*/ 15875 w 2298700"/>
                  <a:gd name="connsiteY8-2534" fmla="*/ 476250 h 1638300"/>
                  <a:gd name="connsiteX9-2535" fmla="*/ 0 w 2298700"/>
                  <a:gd name="connsiteY9-2536" fmla="*/ 520700 h 1638300"/>
                  <a:gd name="connsiteX10-2537" fmla="*/ 9525 w 2298700"/>
                  <a:gd name="connsiteY10-2538" fmla="*/ 546100 h 1638300"/>
                  <a:gd name="connsiteX11-2539" fmla="*/ 215900 w 2298700"/>
                  <a:gd name="connsiteY11-2540" fmla="*/ 581025 h 1638300"/>
                  <a:gd name="connsiteX12-2541" fmla="*/ 441325 w 2298700"/>
                  <a:gd name="connsiteY12-2542" fmla="*/ 682625 h 1638300"/>
                  <a:gd name="connsiteX13-2543" fmla="*/ 704850 w 2298700"/>
                  <a:gd name="connsiteY13-2544" fmla="*/ 854075 h 1638300"/>
                  <a:gd name="connsiteX14-2545" fmla="*/ 782527 w 2298700"/>
                  <a:gd name="connsiteY14-2546" fmla="*/ 913967 h 1638300"/>
                  <a:gd name="connsiteX15-2547" fmla="*/ 933450 w 2298700"/>
                  <a:gd name="connsiteY15-2548" fmla="*/ 1050925 h 1638300"/>
                  <a:gd name="connsiteX16-2549" fmla="*/ 1104900 w 2298700"/>
                  <a:gd name="connsiteY16-2550" fmla="*/ 1196975 h 1638300"/>
                  <a:gd name="connsiteX17-2551" fmla="*/ 1308100 w 2298700"/>
                  <a:gd name="connsiteY17-2552" fmla="*/ 1295400 h 1638300"/>
                  <a:gd name="connsiteX18-2553" fmla="*/ 1489075 w 2298700"/>
                  <a:gd name="connsiteY18-2554" fmla="*/ 1333500 h 1638300"/>
                  <a:gd name="connsiteX19-2555" fmla="*/ 1330325 w 2298700"/>
                  <a:gd name="connsiteY19-2556" fmla="*/ 1533525 h 1638300"/>
                  <a:gd name="connsiteX20-2557" fmla="*/ 1200150 w 2298700"/>
                  <a:gd name="connsiteY20-2558" fmla="*/ 1536700 h 1638300"/>
                  <a:gd name="connsiteX21-2559" fmla="*/ 1133475 w 2298700"/>
                  <a:gd name="connsiteY21-2560" fmla="*/ 1631950 h 1638300"/>
                  <a:gd name="connsiteX22-2561" fmla="*/ 2101850 w 2298700"/>
                  <a:gd name="connsiteY22-2562" fmla="*/ 1638300 h 1638300"/>
                  <a:gd name="connsiteX23-2563" fmla="*/ 2041525 w 2298700"/>
                  <a:gd name="connsiteY23-2564" fmla="*/ 1533525 h 1638300"/>
                  <a:gd name="connsiteX24-2565" fmla="*/ 1930400 w 2298700"/>
                  <a:gd name="connsiteY24-2566" fmla="*/ 1530350 h 1638300"/>
                  <a:gd name="connsiteX25-2567" fmla="*/ 1771650 w 2298700"/>
                  <a:gd name="connsiteY25-2568" fmla="*/ 1343025 h 1638300"/>
                  <a:gd name="connsiteX26-2569" fmla="*/ 2000250 w 2298700"/>
                  <a:gd name="connsiteY26-2570" fmla="*/ 1289050 h 1638300"/>
                  <a:gd name="connsiteX27-2571" fmla="*/ 2200275 w 2298700"/>
                  <a:gd name="connsiteY27-2572" fmla="*/ 1143000 h 1638300"/>
                  <a:gd name="connsiteX28-2573" fmla="*/ 2273300 w 2298700"/>
                  <a:gd name="connsiteY28-2574" fmla="*/ 1063625 h 1638300"/>
                  <a:gd name="connsiteX29-2575" fmla="*/ 2298700 w 2298700"/>
                  <a:gd name="connsiteY29-2576" fmla="*/ 939800 h 1638300"/>
                  <a:gd name="connsiteX30-2577" fmla="*/ 2235200 w 2298700"/>
                  <a:gd name="connsiteY30-2578" fmla="*/ 762000 h 1638300"/>
                  <a:gd name="connsiteX31-2579" fmla="*/ 1933575 w 2298700"/>
                  <a:gd name="connsiteY31-2580" fmla="*/ 530225 h 1638300"/>
                  <a:gd name="connsiteX32-2581" fmla="*/ 1768475 w 2298700"/>
                  <a:gd name="connsiteY32-2582" fmla="*/ 434975 h 1638300"/>
                  <a:gd name="connsiteX33-2583" fmla="*/ 1701800 w 2298700"/>
                  <a:gd name="connsiteY33-2584" fmla="*/ 431800 h 1638300"/>
                  <a:gd name="connsiteX34-2585" fmla="*/ 1724024 w 2298700"/>
                  <a:gd name="connsiteY34-2586" fmla="*/ 351631 h 1638300"/>
                  <a:gd name="connsiteX35-2587" fmla="*/ 1761332 w 2298700"/>
                  <a:gd name="connsiteY35-2588" fmla="*/ 266700 h 1638300"/>
                  <a:gd name="connsiteX36-2589" fmla="*/ 1744663 w 2298700"/>
                  <a:gd name="connsiteY36-2590" fmla="*/ 140494 h 1638300"/>
                  <a:gd name="connsiteX37-2591" fmla="*/ 1628775 w 2298700"/>
                  <a:gd name="connsiteY37-2592" fmla="*/ 0 h 1638300"/>
                  <a:gd name="connsiteX38-2593" fmla="*/ 1622425 w 2298700"/>
                  <a:gd name="connsiteY38-2594" fmla="*/ 120650 h 1638300"/>
                  <a:gd name="connsiteX39-2595" fmla="*/ 1552575 w 2298700"/>
                  <a:gd name="connsiteY39-2596" fmla="*/ 234950 h 1638300"/>
                  <a:gd name="connsiteX40-2597" fmla="*/ 1536700 w 2298700"/>
                  <a:gd name="connsiteY40-2598" fmla="*/ 301625 h 1638300"/>
                  <a:gd name="connsiteX41-2599" fmla="*/ 1584325 w 2298700"/>
                  <a:gd name="connsiteY41-2600" fmla="*/ 441325 h 1638300"/>
                  <a:gd name="connsiteX0-2601" fmla="*/ 1584325 w 2298700"/>
                  <a:gd name="connsiteY0-2602" fmla="*/ 441325 h 1638300"/>
                  <a:gd name="connsiteX1-2603" fmla="*/ 1441450 w 2298700"/>
                  <a:gd name="connsiteY1-2604" fmla="*/ 498475 h 1638300"/>
                  <a:gd name="connsiteX2-2605" fmla="*/ 1352550 w 2298700"/>
                  <a:gd name="connsiteY2-2606" fmla="*/ 581025 h 1638300"/>
                  <a:gd name="connsiteX3-2607" fmla="*/ 1162050 w 2298700"/>
                  <a:gd name="connsiteY3-2608" fmla="*/ 669925 h 1638300"/>
                  <a:gd name="connsiteX4-2609" fmla="*/ 1028700 w 2298700"/>
                  <a:gd name="connsiteY4-2610" fmla="*/ 704850 h 1638300"/>
                  <a:gd name="connsiteX5-2611" fmla="*/ 781050 w 2298700"/>
                  <a:gd name="connsiteY5-2612" fmla="*/ 644525 h 1638300"/>
                  <a:gd name="connsiteX6-2613" fmla="*/ 479425 w 2298700"/>
                  <a:gd name="connsiteY6-2614" fmla="*/ 542925 h 1638300"/>
                  <a:gd name="connsiteX7-2615" fmla="*/ 285750 w 2298700"/>
                  <a:gd name="connsiteY7-2616" fmla="*/ 473075 h 1638300"/>
                  <a:gd name="connsiteX8-2617" fmla="*/ 15875 w 2298700"/>
                  <a:gd name="connsiteY8-2618" fmla="*/ 476250 h 1638300"/>
                  <a:gd name="connsiteX9-2619" fmla="*/ 0 w 2298700"/>
                  <a:gd name="connsiteY9-2620" fmla="*/ 520700 h 1638300"/>
                  <a:gd name="connsiteX10-2621" fmla="*/ 9525 w 2298700"/>
                  <a:gd name="connsiteY10-2622" fmla="*/ 546100 h 1638300"/>
                  <a:gd name="connsiteX11-2623" fmla="*/ 215900 w 2298700"/>
                  <a:gd name="connsiteY11-2624" fmla="*/ 581025 h 1638300"/>
                  <a:gd name="connsiteX12-2625" fmla="*/ 441325 w 2298700"/>
                  <a:gd name="connsiteY12-2626" fmla="*/ 682625 h 1638300"/>
                  <a:gd name="connsiteX13-2627" fmla="*/ 704850 w 2298700"/>
                  <a:gd name="connsiteY13-2628" fmla="*/ 854075 h 1638300"/>
                  <a:gd name="connsiteX14-2629" fmla="*/ 782527 w 2298700"/>
                  <a:gd name="connsiteY14-2630" fmla="*/ 913967 h 1638300"/>
                  <a:gd name="connsiteX15-2631" fmla="*/ 933450 w 2298700"/>
                  <a:gd name="connsiteY15-2632" fmla="*/ 1050925 h 1638300"/>
                  <a:gd name="connsiteX16-2633" fmla="*/ 1104900 w 2298700"/>
                  <a:gd name="connsiteY16-2634" fmla="*/ 1196975 h 1638300"/>
                  <a:gd name="connsiteX17-2635" fmla="*/ 1308100 w 2298700"/>
                  <a:gd name="connsiteY17-2636" fmla="*/ 1295400 h 1638300"/>
                  <a:gd name="connsiteX18-2637" fmla="*/ 1489075 w 2298700"/>
                  <a:gd name="connsiteY18-2638" fmla="*/ 1333500 h 1638300"/>
                  <a:gd name="connsiteX19-2639" fmla="*/ 1330325 w 2298700"/>
                  <a:gd name="connsiteY19-2640" fmla="*/ 1533525 h 1638300"/>
                  <a:gd name="connsiteX20-2641" fmla="*/ 1200150 w 2298700"/>
                  <a:gd name="connsiteY20-2642" fmla="*/ 1536700 h 1638300"/>
                  <a:gd name="connsiteX21-2643" fmla="*/ 1133475 w 2298700"/>
                  <a:gd name="connsiteY21-2644" fmla="*/ 1631950 h 1638300"/>
                  <a:gd name="connsiteX22-2645" fmla="*/ 2101850 w 2298700"/>
                  <a:gd name="connsiteY22-2646" fmla="*/ 1638300 h 1638300"/>
                  <a:gd name="connsiteX23-2647" fmla="*/ 2041525 w 2298700"/>
                  <a:gd name="connsiteY23-2648" fmla="*/ 1533525 h 1638300"/>
                  <a:gd name="connsiteX24-2649" fmla="*/ 1930400 w 2298700"/>
                  <a:gd name="connsiteY24-2650" fmla="*/ 1530350 h 1638300"/>
                  <a:gd name="connsiteX25-2651" fmla="*/ 1771650 w 2298700"/>
                  <a:gd name="connsiteY25-2652" fmla="*/ 1343025 h 1638300"/>
                  <a:gd name="connsiteX26-2653" fmla="*/ 2000250 w 2298700"/>
                  <a:gd name="connsiteY26-2654" fmla="*/ 1289050 h 1638300"/>
                  <a:gd name="connsiteX27-2655" fmla="*/ 2200275 w 2298700"/>
                  <a:gd name="connsiteY27-2656" fmla="*/ 1143000 h 1638300"/>
                  <a:gd name="connsiteX28-2657" fmla="*/ 2273300 w 2298700"/>
                  <a:gd name="connsiteY28-2658" fmla="*/ 1063625 h 1638300"/>
                  <a:gd name="connsiteX29-2659" fmla="*/ 2298700 w 2298700"/>
                  <a:gd name="connsiteY29-2660" fmla="*/ 939800 h 1638300"/>
                  <a:gd name="connsiteX30-2661" fmla="*/ 2235200 w 2298700"/>
                  <a:gd name="connsiteY30-2662" fmla="*/ 762000 h 1638300"/>
                  <a:gd name="connsiteX31-2663" fmla="*/ 1933575 w 2298700"/>
                  <a:gd name="connsiteY31-2664" fmla="*/ 530225 h 1638300"/>
                  <a:gd name="connsiteX32-2665" fmla="*/ 1768475 w 2298700"/>
                  <a:gd name="connsiteY32-2666" fmla="*/ 434975 h 1638300"/>
                  <a:gd name="connsiteX33-2667" fmla="*/ 1701800 w 2298700"/>
                  <a:gd name="connsiteY33-2668" fmla="*/ 431800 h 1638300"/>
                  <a:gd name="connsiteX34-2669" fmla="*/ 1724024 w 2298700"/>
                  <a:gd name="connsiteY34-2670" fmla="*/ 351631 h 1638300"/>
                  <a:gd name="connsiteX35-2671" fmla="*/ 1761332 w 2298700"/>
                  <a:gd name="connsiteY35-2672" fmla="*/ 266700 h 1638300"/>
                  <a:gd name="connsiteX36-2673" fmla="*/ 1744663 w 2298700"/>
                  <a:gd name="connsiteY36-2674" fmla="*/ 140494 h 1638300"/>
                  <a:gd name="connsiteX37-2675" fmla="*/ 1628775 w 2298700"/>
                  <a:gd name="connsiteY37-2676" fmla="*/ 0 h 1638300"/>
                  <a:gd name="connsiteX38-2677" fmla="*/ 1622425 w 2298700"/>
                  <a:gd name="connsiteY38-2678" fmla="*/ 120650 h 1638300"/>
                  <a:gd name="connsiteX39-2679" fmla="*/ 1552575 w 2298700"/>
                  <a:gd name="connsiteY39-2680" fmla="*/ 234950 h 1638300"/>
                  <a:gd name="connsiteX40-2681" fmla="*/ 1536700 w 2298700"/>
                  <a:gd name="connsiteY40-2682" fmla="*/ 301625 h 1638300"/>
                  <a:gd name="connsiteX41-2683" fmla="*/ 1584325 w 2298700"/>
                  <a:gd name="connsiteY41-2684" fmla="*/ 441325 h 1638300"/>
                  <a:gd name="connsiteX0-2685" fmla="*/ 1584325 w 2298700"/>
                  <a:gd name="connsiteY0-2686" fmla="*/ 441325 h 1638300"/>
                  <a:gd name="connsiteX1-2687" fmla="*/ 1441450 w 2298700"/>
                  <a:gd name="connsiteY1-2688" fmla="*/ 498475 h 1638300"/>
                  <a:gd name="connsiteX2-2689" fmla="*/ 1352550 w 2298700"/>
                  <a:gd name="connsiteY2-2690" fmla="*/ 581025 h 1638300"/>
                  <a:gd name="connsiteX3-2691" fmla="*/ 1162050 w 2298700"/>
                  <a:gd name="connsiteY3-2692" fmla="*/ 669925 h 1638300"/>
                  <a:gd name="connsiteX4-2693" fmla="*/ 1028700 w 2298700"/>
                  <a:gd name="connsiteY4-2694" fmla="*/ 704850 h 1638300"/>
                  <a:gd name="connsiteX5-2695" fmla="*/ 781050 w 2298700"/>
                  <a:gd name="connsiteY5-2696" fmla="*/ 644525 h 1638300"/>
                  <a:gd name="connsiteX6-2697" fmla="*/ 479425 w 2298700"/>
                  <a:gd name="connsiteY6-2698" fmla="*/ 542925 h 1638300"/>
                  <a:gd name="connsiteX7-2699" fmla="*/ 285750 w 2298700"/>
                  <a:gd name="connsiteY7-2700" fmla="*/ 473075 h 1638300"/>
                  <a:gd name="connsiteX8-2701" fmla="*/ 15875 w 2298700"/>
                  <a:gd name="connsiteY8-2702" fmla="*/ 476250 h 1638300"/>
                  <a:gd name="connsiteX9-2703" fmla="*/ 0 w 2298700"/>
                  <a:gd name="connsiteY9-2704" fmla="*/ 520700 h 1638300"/>
                  <a:gd name="connsiteX10-2705" fmla="*/ 9525 w 2298700"/>
                  <a:gd name="connsiteY10-2706" fmla="*/ 546100 h 1638300"/>
                  <a:gd name="connsiteX11-2707" fmla="*/ 215900 w 2298700"/>
                  <a:gd name="connsiteY11-2708" fmla="*/ 581025 h 1638300"/>
                  <a:gd name="connsiteX12-2709" fmla="*/ 441325 w 2298700"/>
                  <a:gd name="connsiteY12-2710" fmla="*/ 682625 h 1638300"/>
                  <a:gd name="connsiteX13-2711" fmla="*/ 704850 w 2298700"/>
                  <a:gd name="connsiteY13-2712" fmla="*/ 854075 h 1638300"/>
                  <a:gd name="connsiteX14-2713" fmla="*/ 782527 w 2298700"/>
                  <a:gd name="connsiteY14-2714" fmla="*/ 913967 h 1638300"/>
                  <a:gd name="connsiteX15-2715" fmla="*/ 933450 w 2298700"/>
                  <a:gd name="connsiteY15-2716" fmla="*/ 1050925 h 1638300"/>
                  <a:gd name="connsiteX16-2717" fmla="*/ 1104900 w 2298700"/>
                  <a:gd name="connsiteY16-2718" fmla="*/ 1196975 h 1638300"/>
                  <a:gd name="connsiteX17-2719" fmla="*/ 1308100 w 2298700"/>
                  <a:gd name="connsiteY17-2720" fmla="*/ 1295400 h 1638300"/>
                  <a:gd name="connsiteX18-2721" fmla="*/ 1489075 w 2298700"/>
                  <a:gd name="connsiteY18-2722" fmla="*/ 1333500 h 1638300"/>
                  <a:gd name="connsiteX19-2723" fmla="*/ 1330325 w 2298700"/>
                  <a:gd name="connsiteY19-2724" fmla="*/ 1533525 h 1638300"/>
                  <a:gd name="connsiteX20-2725" fmla="*/ 1200150 w 2298700"/>
                  <a:gd name="connsiteY20-2726" fmla="*/ 1536700 h 1638300"/>
                  <a:gd name="connsiteX21-2727" fmla="*/ 1133475 w 2298700"/>
                  <a:gd name="connsiteY21-2728" fmla="*/ 1631950 h 1638300"/>
                  <a:gd name="connsiteX22-2729" fmla="*/ 2101850 w 2298700"/>
                  <a:gd name="connsiteY22-2730" fmla="*/ 1638300 h 1638300"/>
                  <a:gd name="connsiteX23-2731" fmla="*/ 2041525 w 2298700"/>
                  <a:gd name="connsiteY23-2732" fmla="*/ 1533525 h 1638300"/>
                  <a:gd name="connsiteX24-2733" fmla="*/ 1930400 w 2298700"/>
                  <a:gd name="connsiteY24-2734" fmla="*/ 1530350 h 1638300"/>
                  <a:gd name="connsiteX25-2735" fmla="*/ 1771650 w 2298700"/>
                  <a:gd name="connsiteY25-2736" fmla="*/ 1343025 h 1638300"/>
                  <a:gd name="connsiteX26-2737" fmla="*/ 2000250 w 2298700"/>
                  <a:gd name="connsiteY26-2738" fmla="*/ 1289050 h 1638300"/>
                  <a:gd name="connsiteX27-2739" fmla="*/ 2200275 w 2298700"/>
                  <a:gd name="connsiteY27-2740" fmla="*/ 1143000 h 1638300"/>
                  <a:gd name="connsiteX28-2741" fmla="*/ 2273300 w 2298700"/>
                  <a:gd name="connsiteY28-2742" fmla="*/ 1063625 h 1638300"/>
                  <a:gd name="connsiteX29-2743" fmla="*/ 2298700 w 2298700"/>
                  <a:gd name="connsiteY29-2744" fmla="*/ 939800 h 1638300"/>
                  <a:gd name="connsiteX30-2745" fmla="*/ 2235200 w 2298700"/>
                  <a:gd name="connsiteY30-2746" fmla="*/ 762000 h 1638300"/>
                  <a:gd name="connsiteX31-2747" fmla="*/ 1933575 w 2298700"/>
                  <a:gd name="connsiteY31-2748" fmla="*/ 530225 h 1638300"/>
                  <a:gd name="connsiteX32-2749" fmla="*/ 1768475 w 2298700"/>
                  <a:gd name="connsiteY32-2750" fmla="*/ 434975 h 1638300"/>
                  <a:gd name="connsiteX33-2751" fmla="*/ 1701800 w 2298700"/>
                  <a:gd name="connsiteY33-2752" fmla="*/ 431800 h 1638300"/>
                  <a:gd name="connsiteX34-2753" fmla="*/ 1724024 w 2298700"/>
                  <a:gd name="connsiteY34-2754" fmla="*/ 351631 h 1638300"/>
                  <a:gd name="connsiteX35-2755" fmla="*/ 1761332 w 2298700"/>
                  <a:gd name="connsiteY35-2756" fmla="*/ 266700 h 1638300"/>
                  <a:gd name="connsiteX36-2757" fmla="*/ 1744663 w 2298700"/>
                  <a:gd name="connsiteY36-2758" fmla="*/ 140494 h 1638300"/>
                  <a:gd name="connsiteX37-2759" fmla="*/ 1628775 w 2298700"/>
                  <a:gd name="connsiteY37-2760" fmla="*/ 0 h 1638300"/>
                  <a:gd name="connsiteX38-2761" fmla="*/ 1622425 w 2298700"/>
                  <a:gd name="connsiteY38-2762" fmla="*/ 120650 h 1638300"/>
                  <a:gd name="connsiteX39-2763" fmla="*/ 1552575 w 2298700"/>
                  <a:gd name="connsiteY39-2764" fmla="*/ 234950 h 1638300"/>
                  <a:gd name="connsiteX40-2765" fmla="*/ 1536700 w 2298700"/>
                  <a:gd name="connsiteY40-2766" fmla="*/ 301625 h 1638300"/>
                  <a:gd name="connsiteX41-2767" fmla="*/ 1584325 w 2298700"/>
                  <a:gd name="connsiteY41-2768" fmla="*/ 441325 h 1638300"/>
                  <a:gd name="connsiteX0-2769" fmla="*/ 1584325 w 2298700"/>
                  <a:gd name="connsiteY0-2770" fmla="*/ 441325 h 1638300"/>
                  <a:gd name="connsiteX1-2771" fmla="*/ 1441450 w 2298700"/>
                  <a:gd name="connsiteY1-2772" fmla="*/ 498475 h 1638300"/>
                  <a:gd name="connsiteX2-2773" fmla="*/ 1352550 w 2298700"/>
                  <a:gd name="connsiteY2-2774" fmla="*/ 581025 h 1638300"/>
                  <a:gd name="connsiteX3-2775" fmla="*/ 1162050 w 2298700"/>
                  <a:gd name="connsiteY3-2776" fmla="*/ 669925 h 1638300"/>
                  <a:gd name="connsiteX4-2777" fmla="*/ 1028700 w 2298700"/>
                  <a:gd name="connsiteY4-2778" fmla="*/ 704850 h 1638300"/>
                  <a:gd name="connsiteX5-2779" fmla="*/ 781050 w 2298700"/>
                  <a:gd name="connsiteY5-2780" fmla="*/ 644525 h 1638300"/>
                  <a:gd name="connsiteX6-2781" fmla="*/ 479425 w 2298700"/>
                  <a:gd name="connsiteY6-2782" fmla="*/ 542925 h 1638300"/>
                  <a:gd name="connsiteX7-2783" fmla="*/ 285750 w 2298700"/>
                  <a:gd name="connsiteY7-2784" fmla="*/ 473075 h 1638300"/>
                  <a:gd name="connsiteX8-2785" fmla="*/ 15875 w 2298700"/>
                  <a:gd name="connsiteY8-2786" fmla="*/ 476250 h 1638300"/>
                  <a:gd name="connsiteX9-2787" fmla="*/ 0 w 2298700"/>
                  <a:gd name="connsiteY9-2788" fmla="*/ 520700 h 1638300"/>
                  <a:gd name="connsiteX10-2789" fmla="*/ 9525 w 2298700"/>
                  <a:gd name="connsiteY10-2790" fmla="*/ 546100 h 1638300"/>
                  <a:gd name="connsiteX11-2791" fmla="*/ 215900 w 2298700"/>
                  <a:gd name="connsiteY11-2792" fmla="*/ 581025 h 1638300"/>
                  <a:gd name="connsiteX12-2793" fmla="*/ 441325 w 2298700"/>
                  <a:gd name="connsiteY12-2794" fmla="*/ 682625 h 1638300"/>
                  <a:gd name="connsiteX13-2795" fmla="*/ 704850 w 2298700"/>
                  <a:gd name="connsiteY13-2796" fmla="*/ 854075 h 1638300"/>
                  <a:gd name="connsiteX14-2797" fmla="*/ 782527 w 2298700"/>
                  <a:gd name="connsiteY14-2798" fmla="*/ 913967 h 1638300"/>
                  <a:gd name="connsiteX15-2799" fmla="*/ 933450 w 2298700"/>
                  <a:gd name="connsiteY15-2800" fmla="*/ 1050925 h 1638300"/>
                  <a:gd name="connsiteX16-2801" fmla="*/ 1104900 w 2298700"/>
                  <a:gd name="connsiteY16-2802" fmla="*/ 1196975 h 1638300"/>
                  <a:gd name="connsiteX17-2803" fmla="*/ 1308100 w 2298700"/>
                  <a:gd name="connsiteY17-2804" fmla="*/ 1295400 h 1638300"/>
                  <a:gd name="connsiteX18-2805" fmla="*/ 1489075 w 2298700"/>
                  <a:gd name="connsiteY18-2806" fmla="*/ 1333500 h 1638300"/>
                  <a:gd name="connsiteX19-2807" fmla="*/ 1330325 w 2298700"/>
                  <a:gd name="connsiteY19-2808" fmla="*/ 1533525 h 1638300"/>
                  <a:gd name="connsiteX20-2809" fmla="*/ 1200150 w 2298700"/>
                  <a:gd name="connsiteY20-2810" fmla="*/ 1536700 h 1638300"/>
                  <a:gd name="connsiteX21-2811" fmla="*/ 1133475 w 2298700"/>
                  <a:gd name="connsiteY21-2812" fmla="*/ 1631950 h 1638300"/>
                  <a:gd name="connsiteX22-2813" fmla="*/ 2101850 w 2298700"/>
                  <a:gd name="connsiteY22-2814" fmla="*/ 1638300 h 1638300"/>
                  <a:gd name="connsiteX23-2815" fmla="*/ 2041525 w 2298700"/>
                  <a:gd name="connsiteY23-2816" fmla="*/ 1533525 h 1638300"/>
                  <a:gd name="connsiteX24-2817" fmla="*/ 1930400 w 2298700"/>
                  <a:gd name="connsiteY24-2818" fmla="*/ 1530350 h 1638300"/>
                  <a:gd name="connsiteX25-2819" fmla="*/ 1771650 w 2298700"/>
                  <a:gd name="connsiteY25-2820" fmla="*/ 1343025 h 1638300"/>
                  <a:gd name="connsiteX26-2821" fmla="*/ 2000250 w 2298700"/>
                  <a:gd name="connsiteY26-2822" fmla="*/ 1289050 h 1638300"/>
                  <a:gd name="connsiteX27-2823" fmla="*/ 2200275 w 2298700"/>
                  <a:gd name="connsiteY27-2824" fmla="*/ 1143000 h 1638300"/>
                  <a:gd name="connsiteX28-2825" fmla="*/ 2273300 w 2298700"/>
                  <a:gd name="connsiteY28-2826" fmla="*/ 1063625 h 1638300"/>
                  <a:gd name="connsiteX29-2827" fmla="*/ 2298700 w 2298700"/>
                  <a:gd name="connsiteY29-2828" fmla="*/ 939800 h 1638300"/>
                  <a:gd name="connsiteX30-2829" fmla="*/ 2235200 w 2298700"/>
                  <a:gd name="connsiteY30-2830" fmla="*/ 762000 h 1638300"/>
                  <a:gd name="connsiteX31-2831" fmla="*/ 1933575 w 2298700"/>
                  <a:gd name="connsiteY31-2832" fmla="*/ 530225 h 1638300"/>
                  <a:gd name="connsiteX32-2833" fmla="*/ 1768475 w 2298700"/>
                  <a:gd name="connsiteY32-2834" fmla="*/ 434975 h 1638300"/>
                  <a:gd name="connsiteX33-2835" fmla="*/ 1701800 w 2298700"/>
                  <a:gd name="connsiteY33-2836" fmla="*/ 431800 h 1638300"/>
                  <a:gd name="connsiteX34-2837" fmla="*/ 1724024 w 2298700"/>
                  <a:gd name="connsiteY34-2838" fmla="*/ 351631 h 1638300"/>
                  <a:gd name="connsiteX35-2839" fmla="*/ 1761332 w 2298700"/>
                  <a:gd name="connsiteY35-2840" fmla="*/ 266700 h 1638300"/>
                  <a:gd name="connsiteX36-2841" fmla="*/ 1744663 w 2298700"/>
                  <a:gd name="connsiteY36-2842" fmla="*/ 140494 h 1638300"/>
                  <a:gd name="connsiteX37-2843" fmla="*/ 1628775 w 2298700"/>
                  <a:gd name="connsiteY37-2844" fmla="*/ 0 h 1638300"/>
                  <a:gd name="connsiteX38-2845" fmla="*/ 1622425 w 2298700"/>
                  <a:gd name="connsiteY38-2846" fmla="*/ 120650 h 1638300"/>
                  <a:gd name="connsiteX39-2847" fmla="*/ 1552575 w 2298700"/>
                  <a:gd name="connsiteY39-2848" fmla="*/ 234950 h 1638300"/>
                  <a:gd name="connsiteX40-2849" fmla="*/ 1536700 w 2298700"/>
                  <a:gd name="connsiteY40-2850" fmla="*/ 301625 h 1638300"/>
                  <a:gd name="connsiteX41-2851" fmla="*/ 1584325 w 2298700"/>
                  <a:gd name="connsiteY41-2852" fmla="*/ 441325 h 1638300"/>
                  <a:gd name="connsiteX0-2853" fmla="*/ 1584325 w 2298700"/>
                  <a:gd name="connsiteY0-2854" fmla="*/ 441325 h 1638300"/>
                  <a:gd name="connsiteX1-2855" fmla="*/ 1441450 w 2298700"/>
                  <a:gd name="connsiteY1-2856" fmla="*/ 498475 h 1638300"/>
                  <a:gd name="connsiteX2-2857" fmla="*/ 1352550 w 2298700"/>
                  <a:gd name="connsiteY2-2858" fmla="*/ 581025 h 1638300"/>
                  <a:gd name="connsiteX3-2859" fmla="*/ 1162050 w 2298700"/>
                  <a:gd name="connsiteY3-2860" fmla="*/ 669925 h 1638300"/>
                  <a:gd name="connsiteX4-2861" fmla="*/ 1028700 w 2298700"/>
                  <a:gd name="connsiteY4-2862" fmla="*/ 704850 h 1638300"/>
                  <a:gd name="connsiteX5-2863" fmla="*/ 781050 w 2298700"/>
                  <a:gd name="connsiteY5-2864" fmla="*/ 644525 h 1638300"/>
                  <a:gd name="connsiteX6-2865" fmla="*/ 479425 w 2298700"/>
                  <a:gd name="connsiteY6-2866" fmla="*/ 542925 h 1638300"/>
                  <a:gd name="connsiteX7-2867" fmla="*/ 285750 w 2298700"/>
                  <a:gd name="connsiteY7-2868" fmla="*/ 473075 h 1638300"/>
                  <a:gd name="connsiteX8-2869" fmla="*/ 15875 w 2298700"/>
                  <a:gd name="connsiteY8-2870" fmla="*/ 476250 h 1638300"/>
                  <a:gd name="connsiteX9-2871" fmla="*/ 0 w 2298700"/>
                  <a:gd name="connsiteY9-2872" fmla="*/ 520700 h 1638300"/>
                  <a:gd name="connsiteX10-2873" fmla="*/ 9525 w 2298700"/>
                  <a:gd name="connsiteY10-2874" fmla="*/ 546100 h 1638300"/>
                  <a:gd name="connsiteX11-2875" fmla="*/ 215900 w 2298700"/>
                  <a:gd name="connsiteY11-2876" fmla="*/ 581025 h 1638300"/>
                  <a:gd name="connsiteX12-2877" fmla="*/ 441325 w 2298700"/>
                  <a:gd name="connsiteY12-2878" fmla="*/ 682625 h 1638300"/>
                  <a:gd name="connsiteX13-2879" fmla="*/ 704850 w 2298700"/>
                  <a:gd name="connsiteY13-2880" fmla="*/ 854075 h 1638300"/>
                  <a:gd name="connsiteX14-2881" fmla="*/ 782527 w 2298700"/>
                  <a:gd name="connsiteY14-2882" fmla="*/ 913967 h 1638300"/>
                  <a:gd name="connsiteX15-2883" fmla="*/ 933450 w 2298700"/>
                  <a:gd name="connsiteY15-2884" fmla="*/ 1050925 h 1638300"/>
                  <a:gd name="connsiteX16-2885" fmla="*/ 1104900 w 2298700"/>
                  <a:gd name="connsiteY16-2886" fmla="*/ 1196975 h 1638300"/>
                  <a:gd name="connsiteX17-2887" fmla="*/ 1308100 w 2298700"/>
                  <a:gd name="connsiteY17-2888" fmla="*/ 1295400 h 1638300"/>
                  <a:gd name="connsiteX18-2889" fmla="*/ 1489075 w 2298700"/>
                  <a:gd name="connsiteY18-2890" fmla="*/ 1333500 h 1638300"/>
                  <a:gd name="connsiteX19-2891" fmla="*/ 1330325 w 2298700"/>
                  <a:gd name="connsiteY19-2892" fmla="*/ 1533525 h 1638300"/>
                  <a:gd name="connsiteX20-2893" fmla="*/ 1200150 w 2298700"/>
                  <a:gd name="connsiteY20-2894" fmla="*/ 1536700 h 1638300"/>
                  <a:gd name="connsiteX21-2895" fmla="*/ 1133475 w 2298700"/>
                  <a:gd name="connsiteY21-2896" fmla="*/ 1631950 h 1638300"/>
                  <a:gd name="connsiteX22-2897" fmla="*/ 2101850 w 2298700"/>
                  <a:gd name="connsiteY22-2898" fmla="*/ 1638300 h 1638300"/>
                  <a:gd name="connsiteX23-2899" fmla="*/ 2041525 w 2298700"/>
                  <a:gd name="connsiteY23-2900" fmla="*/ 1533525 h 1638300"/>
                  <a:gd name="connsiteX24-2901" fmla="*/ 1930400 w 2298700"/>
                  <a:gd name="connsiteY24-2902" fmla="*/ 1530350 h 1638300"/>
                  <a:gd name="connsiteX25-2903" fmla="*/ 1771650 w 2298700"/>
                  <a:gd name="connsiteY25-2904" fmla="*/ 1343025 h 1638300"/>
                  <a:gd name="connsiteX26-2905" fmla="*/ 2000250 w 2298700"/>
                  <a:gd name="connsiteY26-2906" fmla="*/ 1289050 h 1638300"/>
                  <a:gd name="connsiteX27-2907" fmla="*/ 2200275 w 2298700"/>
                  <a:gd name="connsiteY27-2908" fmla="*/ 1143000 h 1638300"/>
                  <a:gd name="connsiteX28-2909" fmla="*/ 2273300 w 2298700"/>
                  <a:gd name="connsiteY28-2910" fmla="*/ 1063625 h 1638300"/>
                  <a:gd name="connsiteX29-2911" fmla="*/ 2298700 w 2298700"/>
                  <a:gd name="connsiteY29-2912" fmla="*/ 939800 h 1638300"/>
                  <a:gd name="connsiteX30-2913" fmla="*/ 2235200 w 2298700"/>
                  <a:gd name="connsiteY30-2914" fmla="*/ 762000 h 1638300"/>
                  <a:gd name="connsiteX31-2915" fmla="*/ 1933575 w 2298700"/>
                  <a:gd name="connsiteY31-2916" fmla="*/ 530225 h 1638300"/>
                  <a:gd name="connsiteX32-2917" fmla="*/ 1768475 w 2298700"/>
                  <a:gd name="connsiteY32-2918" fmla="*/ 434975 h 1638300"/>
                  <a:gd name="connsiteX33-2919" fmla="*/ 1701800 w 2298700"/>
                  <a:gd name="connsiteY33-2920" fmla="*/ 431800 h 1638300"/>
                  <a:gd name="connsiteX34-2921" fmla="*/ 1724024 w 2298700"/>
                  <a:gd name="connsiteY34-2922" fmla="*/ 351631 h 1638300"/>
                  <a:gd name="connsiteX35-2923" fmla="*/ 1761332 w 2298700"/>
                  <a:gd name="connsiteY35-2924" fmla="*/ 266700 h 1638300"/>
                  <a:gd name="connsiteX36-2925" fmla="*/ 1744663 w 2298700"/>
                  <a:gd name="connsiteY36-2926" fmla="*/ 140494 h 1638300"/>
                  <a:gd name="connsiteX37-2927" fmla="*/ 1628775 w 2298700"/>
                  <a:gd name="connsiteY37-2928" fmla="*/ 0 h 1638300"/>
                  <a:gd name="connsiteX38-2929" fmla="*/ 1622425 w 2298700"/>
                  <a:gd name="connsiteY38-2930" fmla="*/ 120650 h 1638300"/>
                  <a:gd name="connsiteX39-2931" fmla="*/ 1552575 w 2298700"/>
                  <a:gd name="connsiteY39-2932" fmla="*/ 234950 h 1638300"/>
                  <a:gd name="connsiteX40-2933" fmla="*/ 1536700 w 2298700"/>
                  <a:gd name="connsiteY40-2934" fmla="*/ 301625 h 1638300"/>
                  <a:gd name="connsiteX41-2935" fmla="*/ 1584325 w 2298700"/>
                  <a:gd name="connsiteY41-2936" fmla="*/ 441325 h 1638300"/>
                  <a:gd name="connsiteX0-2937" fmla="*/ 1584325 w 2298700"/>
                  <a:gd name="connsiteY0-2938" fmla="*/ 441325 h 1638300"/>
                  <a:gd name="connsiteX1-2939" fmla="*/ 1441450 w 2298700"/>
                  <a:gd name="connsiteY1-2940" fmla="*/ 498475 h 1638300"/>
                  <a:gd name="connsiteX2-2941" fmla="*/ 1352550 w 2298700"/>
                  <a:gd name="connsiteY2-2942" fmla="*/ 581025 h 1638300"/>
                  <a:gd name="connsiteX3-2943" fmla="*/ 1162050 w 2298700"/>
                  <a:gd name="connsiteY3-2944" fmla="*/ 669925 h 1638300"/>
                  <a:gd name="connsiteX4-2945" fmla="*/ 1028700 w 2298700"/>
                  <a:gd name="connsiteY4-2946" fmla="*/ 704850 h 1638300"/>
                  <a:gd name="connsiteX5-2947" fmla="*/ 781050 w 2298700"/>
                  <a:gd name="connsiteY5-2948" fmla="*/ 644525 h 1638300"/>
                  <a:gd name="connsiteX6-2949" fmla="*/ 479425 w 2298700"/>
                  <a:gd name="connsiteY6-2950" fmla="*/ 542925 h 1638300"/>
                  <a:gd name="connsiteX7-2951" fmla="*/ 285750 w 2298700"/>
                  <a:gd name="connsiteY7-2952" fmla="*/ 473075 h 1638300"/>
                  <a:gd name="connsiteX8-2953" fmla="*/ 15875 w 2298700"/>
                  <a:gd name="connsiteY8-2954" fmla="*/ 476250 h 1638300"/>
                  <a:gd name="connsiteX9-2955" fmla="*/ 0 w 2298700"/>
                  <a:gd name="connsiteY9-2956" fmla="*/ 520700 h 1638300"/>
                  <a:gd name="connsiteX10-2957" fmla="*/ 9525 w 2298700"/>
                  <a:gd name="connsiteY10-2958" fmla="*/ 546100 h 1638300"/>
                  <a:gd name="connsiteX11-2959" fmla="*/ 215900 w 2298700"/>
                  <a:gd name="connsiteY11-2960" fmla="*/ 581025 h 1638300"/>
                  <a:gd name="connsiteX12-2961" fmla="*/ 441325 w 2298700"/>
                  <a:gd name="connsiteY12-2962" fmla="*/ 682625 h 1638300"/>
                  <a:gd name="connsiteX13-2963" fmla="*/ 704850 w 2298700"/>
                  <a:gd name="connsiteY13-2964" fmla="*/ 854075 h 1638300"/>
                  <a:gd name="connsiteX14-2965" fmla="*/ 782527 w 2298700"/>
                  <a:gd name="connsiteY14-2966" fmla="*/ 913967 h 1638300"/>
                  <a:gd name="connsiteX15-2967" fmla="*/ 933450 w 2298700"/>
                  <a:gd name="connsiteY15-2968" fmla="*/ 1050925 h 1638300"/>
                  <a:gd name="connsiteX16-2969" fmla="*/ 1104900 w 2298700"/>
                  <a:gd name="connsiteY16-2970" fmla="*/ 1196975 h 1638300"/>
                  <a:gd name="connsiteX17-2971" fmla="*/ 1308100 w 2298700"/>
                  <a:gd name="connsiteY17-2972" fmla="*/ 1295400 h 1638300"/>
                  <a:gd name="connsiteX18-2973" fmla="*/ 1489075 w 2298700"/>
                  <a:gd name="connsiteY18-2974" fmla="*/ 1333500 h 1638300"/>
                  <a:gd name="connsiteX19-2975" fmla="*/ 1330325 w 2298700"/>
                  <a:gd name="connsiteY19-2976" fmla="*/ 1533525 h 1638300"/>
                  <a:gd name="connsiteX20-2977" fmla="*/ 1200150 w 2298700"/>
                  <a:gd name="connsiteY20-2978" fmla="*/ 1536700 h 1638300"/>
                  <a:gd name="connsiteX21-2979" fmla="*/ 1133475 w 2298700"/>
                  <a:gd name="connsiteY21-2980" fmla="*/ 1631950 h 1638300"/>
                  <a:gd name="connsiteX22-2981" fmla="*/ 2101850 w 2298700"/>
                  <a:gd name="connsiteY22-2982" fmla="*/ 1638300 h 1638300"/>
                  <a:gd name="connsiteX23-2983" fmla="*/ 2041525 w 2298700"/>
                  <a:gd name="connsiteY23-2984" fmla="*/ 1533525 h 1638300"/>
                  <a:gd name="connsiteX24-2985" fmla="*/ 1930400 w 2298700"/>
                  <a:gd name="connsiteY24-2986" fmla="*/ 1530350 h 1638300"/>
                  <a:gd name="connsiteX25-2987" fmla="*/ 1771650 w 2298700"/>
                  <a:gd name="connsiteY25-2988" fmla="*/ 1343025 h 1638300"/>
                  <a:gd name="connsiteX26-2989" fmla="*/ 2000250 w 2298700"/>
                  <a:gd name="connsiteY26-2990" fmla="*/ 1289050 h 1638300"/>
                  <a:gd name="connsiteX27-2991" fmla="*/ 2200275 w 2298700"/>
                  <a:gd name="connsiteY27-2992" fmla="*/ 1143000 h 1638300"/>
                  <a:gd name="connsiteX28-2993" fmla="*/ 2273300 w 2298700"/>
                  <a:gd name="connsiteY28-2994" fmla="*/ 1063625 h 1638300"/>
                  <a:gd name="connsiteX29-2995" fmla="*/ 2298700 w 2298700"/>
                  <a:gd name="connsiteY29-2996" fmla="*/ 939800 h 1638300"/>
                  <a:gd name="connsiteX30-2997" fmla="*/ 2235200 w 2298700"/>
                  <a:gd name="connsiteY30-2998" fmla="*/ 762000 h 1638300"/>
                  <a:gd name="connsiteX31-2999" fmla="*/ 1933575 w 2298700"/>
                  <a:gd name="connsiteY31-3000" fmla="*/ 530225 h 1638300"/>
                  <a:gd name="connsiteX32-3001" fmla="*/ 1768475 w 2298700"/>
                  <a:gd name="connsiteY32-3002" fmla="*/ 434975 h 1638300"/>
                  <a:gd name="connsiteX33-3003" fmla="*/ 1701800 w 2298700"/>
                  <a:gd name="connsiteY33-3004" fmla="*/ 431800 h 1638300"/>
                  <a:gd name="connsiteX34-3005" fmla="*/ 1724024 w 2298700"/>
                  <a:gd name="connsiteY34-3006" fmla="*/ 351631 h 1638300"/>
                  <a:gd name="connsiteX35-3007" fmla="*/ 1761332 w 2298700"/>
                  <a:gd name="connsiteY35-3008" fmla="*/ 266700 h 1638300"/>
                  <a:gd name="connsiteX36-3009" fmla="*/ 1744663 w 2298700"/>
                  <a:gd name="connsiteY36-3010" fmla="*/ 140494 h 1638300"/>
                  <a:gd name="connsiteX37-3011" fmla="*/ 1628775 w 2298700"/>
                  <a:gd name="connsiteY37-3012" fmla="*/ 0 h 1638300"/>
                  <a:gd name="connsiteX38-3013" fmla="*/ 1622425 w 2298700"/>
                  <a:gd name="connsiteY38-3014" fmla="*/ 120650 h 1638300"/>
                  <a:gd name="connsiteX39-3015" fmla="*/ 1552575 w 2298700"/>
                  <a:gd name="connsiteY39-3016" fmla="*/ 234950 h 1638300"/>
                  <a:gd name="connsiteX40-3017" fmla="*/ 1536700 w 2298700"/>
                  <a:gd name="connsiteY40-3018" fmla="*/ 301625 h 1638300"/>
                  <a:gd name="connsiteX41-3019" fmla="*/ 1584325 w 2298700"/>
                  <a:gd name="connsiteY41-3020" fmla="*/ 441325 h 1638300"/>
                  <a:gd name="connsiteX0-3021" fmla="*/ 1584325 w 2298700"/>
                  <a:gd name="connsiteY0-3022" fmla="*/ 441325 h 1638300"/>
                  <a:gd name="connsiteX1-3023" fmla="*/ 1441450 w 2298700"/>
                  <a:gd name="connsiteY1-3024" fmla="*/ 498475 h 1638300"/>
                  <a:gd name="connsiteX2-3025" fmla="*/ 1352550 w 2298700"/>
                  <a:gd name="connsiteY2-3026" fmla="*/ 581025 h 1638300"/>
                  <a:gd name="connsiteX3-3027" fmla="*/ 1162050 w 2298700"/>
                  <a:gd name="connsiteY3-3028" fmla="*/ 669925 h 1638300"/>
                  <a:gd name="connsiteX4-3029" fmla="*/ 1028700 w 2298700"/>
                  <a:gd name="connsiteY4-3030" fmla="*/ 704850 h 1638300"/>
                  <a:gd name="connsiteX5-3031" fmla="*/ 781050 w 2298700"/>
                  <a:gd name="connsiteY5-3032" fmla="*/ 644525 h 1638300"/>
                  <a:gd name="connsiteX6-3033" fmla="*/ 479425 w 2298700"/>
                  <a:gd name="connsiteY6-3034" fmla="*/ 542925 h 1638300"/>
                  <a:gd name="connsiteX7-3035" fmla="*/ 285750 w 2298700"/>
                  <a:gd name="connsiteY7-3036" fmla="*/ 473075 h 1638300"/>
                  <a:gd name="connsiteX8-3037" fmla="*/ 15875 w 2298700"/>
                  <a:gd name="connsiteY8-3038" fmla="*/ 476250 h 1638300"/>
                  <a:gd name="connsiteX9-3039" fmla="*/ 0 w 2298700"/>
                  <a:gd name="connsiteY9-3040" fmla="*/ 520700 h 1638300"/>
                  <a:gd name="connsiteX10-3041" fmla="*/ 9525 w 2298700"/>
                  <a:gd name="connsiteY10-3042" fmla="*/ 546100 h 1638300"/>
                  <a:gd name="connsiteX11-3043" fmla="*/ 215900 w 2298700"/>
                  <a:gd name="connsiteY11-3044" fmla="*/ 581025 h 1638300"/>
                  <a:gd name="connsiteX12-3045" fmla="*/ 441325 w 2298700"/>
                  <a:gd name="connsiteY12-3046" fmla="*/ 682625 h 1638300"/>
                  <a:gd name="connsiteX13-3047" fmla="*/ 704850 w 2298700"/>
                  <a:gd name="connsiteY13-3048" fmla="*/ 854075 h 1638300"/>
                  <a:gd name="connsiteX14-3049" fmla="*/ 782527 w 2298700"/>
                  <a:gd name="connsiteY14-3050" fmla="*/ 913967 h 1638300"/>
                  <a:gd name="connsiteX15-3051" fmla="*/ 933450 w 2298700"/>
                  <a:gd name="connsiteY15-3052" fmla="*/ 1050925 h 1638300"/>
                  <a:gd name="connsiteX16-3053" fmla="*/ 1104900 w 2298700"/>
                  <a:gd name="connsiteY16-3054" fmla="*/ 1196975 h 1638300"/>
                  <a:gd name="connsiteX17-3055" fmla="*/ 1308100 w 2298700"/>
                  <a:gd name="connsiteY17-3056" fmla="*/ 1295400 h 1638300"/>
                  <a:gd name="connsiteX18-3057" fmla="*/ 1489075 w 2298700"/>
                  <a:gd name="connsiteY18-3058" fmla="*/ 1333500 h 1638300"/>
                  <a:gd name="connsiteX19-3059" fmla="*/ 1330325 w 2298700"/>
                  <a:gd name="connsiteY19-3060" fmla="*/ 1533525 h 1638300"/>
                  <a:gd name="connsiteX20-3061" fmla="*/ 1200150 w 2298700"/>
                  <a:gd name="connsiteY20-3062" fmla="*/ 1536700 h 1638300"/>
                  <a:gd name="connsiteX21-3063" fmla="*/ 1133475 w 2298700"/>
                  <a:gd name="connsiteY21-3064" fmla="*/ 1631950 h 1638300"/>
                  <a:gd name="connsiteX22-3065" fmla="*/ 2101850 w 2298700"/>
                  <a:gd name="connsiteY22-3066" fmla="*/ 1638300 h 1638300"/>
                  <a:gd name="connsiteX23-3067" fmla="*/ 2041525 w 2298700"/>
                  <a:gd name="connsiteY23-3068" fmla="*/ 1533525 h 1638300"/>
                  <a:gd name="connsiteX24-3069" fmla="*/ 1930400 w 2298700"/>
                  <a:gd name="connsiteY24-3070" fmla="*/ 1530350 h 1638300"/>
                  <a:gd name="connsiteX25-3071" fmla="*/ 1771650 w 2298700"/>
                  <a:gd name="connsiteY25-3072" fmla="*/ 1343025 h 1638300"/>
                  <a:gd name="connsiteX26-3073" fmla="*/ 2000250 w 2298700"/>
                  <a:gd name="connsiteY26-3074" fmla="*/ 1289050 h 1638300"/>
                  <a:gd name="connsiteX27-3075" fmla="*/ 2200275 w 2298700"/>
                  <a:gd name="connsiteY27-3076" fmla="*/ 1143000 h 1638300"/>
                  <a:gd name="connsiteX28-3077" fmla="*/ 2273300 w 2298700"/>
                  <a:gd name="connsiteY28-3078" fmla="*/ 1063625 h 1638300"/>
                  <a:gd name="connsiteX29-3079" fmla="*/ 2298700 w 2298700"/>
                  <a:gd name="connsiteY29-3080" fmla="*/ 939800 h 1638300"/>
                  <a:gd name="connsiteX30-3081" fmla="*/ 2235200 w 2298700"/>
                  <a:gd name="connsiteY30-3082" fmla="*/ 762000 h 1638300"/>
                  <a:gd name="connsiteX31-3083" fmla="*/ 1933575 w 2298700"/>
                  <a:gd name="connsiteY31-3084" fmla="*/ 530225 h 1638300"/>
                  <a:gd name="connsiteX32-3085" fmla="*/ 1768475 w 2298700"/>
                  <a:gd name="connsiteY32-3086" fmla="*/ 434975 h 1638300"/>
                  <a:gd name="connsiteX33-3087" fmla="*/ 1701800 w 2298700"/>
                  <a:gd name="connsiteY33-3088" fmla="*/ 431800 h 1638300"/>
                  <a:gd name="connsiteX34-3089" fmla="*/ 1724024 w 2298700"/>
                  <a:gd name="connsiteY34-3090" fmla="*/ 351631 h 1638300"/>
                  <a:gd name="connsiteX35-3091" fmla="*/ 1761332 w 2298700"/>
                  <a:gd name="connsiteY35-3092" fmla="*/ 266700 h 1638300"/>
                  <a:gd name="connsiteX36-3093" fmla="*/ 1744663 w 2298700"/>
                  <a:gd name="connsiteY36-3094" fmla="*/ 140494 h 1638300"/>
                  <a:gd name="connsiteX37-3095" fmla="*/ 1628775 w 2298700"/>
                  <a:gd name="connsiteY37-3096" fmla="*/ 0 h 1638300"/>
                  <a:gd name="connsiteX38-3097" fmla="*/ 1622425 w 2298700"/>
                  <a:gd name="connsiteY38-3098" fmla="*/ 120650 h 1638300"/>
                  <a:gd name="connsiteX39-3099" fmla="*/ 1552575 w 2298700"/>
                  <a:gd name="connsiteY39-3100" fmla="*/ 234950 h 1638300"/>
                  <a:gd name="connsiteX40-3101" fmla="*/ 1536700 w 2298700"/>
                  <a:gd name="connsiteY40-3102" fmla="*/ 301625 h 1638300"/>
                  <a:gd name="connsiteX41-3103" fmla="*/ 1584325 w 2298700"/>
                  <a:gd name="connsiteY41-3104" fmla="*/ 441325 h 1638300"/>
                  <a:gd name="connsiteX0-3105" fmla="*/ 1584325 w 2298700"/>
                  <a:gd name="connsiteY0-3106" fmla="*/ 441325 h 1638300"/>
                  <a:gd name="connsiteX1-3107" fmla="*/ 1441450 w 2298700"/>
                  <a:gd name="connsiteY1-3108" fmla="*/ 498475 h 1638300"/>
                  <a:gd name="connsiteX2-3109" fmla="*/ 1352550 w 2298700"/>
                  <a:gd name="connsiteY2-3110" fmla="*/ 581025 h 1638300"/>
                  <a:gd name="connsiteX3-3111" fmla="*/ 1162050 w 2298700"/>
                  <a:gd name="connsiteY3-3112" fmla="*/ 669925 h 1638300"/>
                  <a:gd name="connsiteX4-3113" fmla="*/ 1028700 w 2298700"/>
                  <a:gd name="connsiteY4-3114" fmla="*/ 704850 h 1638300"/>
                  <a:gd name="connsiteX5-3115" fmla="*/ 781050 w 2298700"/>
                  <a:gd name="connsiteY5-3116" fmla="*/ 644525 h 1638300"/>
                  <a:gd name="connsiteX6-3117" fmla="*/ 479425 w 2298700"/>
                  <a:gd name="connsiteY6-3118" fmla="*/ 542925 h 1638300"/>
                  <a:gd name="connsiteX7-3119" fmla="*/ 285750 w 2298700"/>
                  <a:gd name="connsiteY7-3120" fmla="*/ 473075 h 1638300"/>
                  <a:gd name="connsiteX8-3121" fmla="*/ 15875 w 2298700"/>
                  <a:gd name="connsiteY8-3122" fmla="*/ 476250 h 1638300"/>
                  <a:gd name="connsiteX9-3123" fmla="*/ 0 w 2298700"/>
                  <a:gd name="connsiteY9-3124" fmla="*/ 520700 h 1638300"/>
                  <a:gd name="connsiteX10-3125" fmla="*/ 9525 w 2298700"/>
                  <a:gd name="connsiteY10-3126" fmla="*/ 546100 h 1638300"/>
                  <a:gd name="connsiteX11-3127" fmla="*/ 215900 w 2298700"/>
                  <a:gd name="connsiteY11-3128" fmla="*/ 581025 h 1638300"/>
                  <a:gd name="connsiteX12-3129" fmla="*/ 441325 w 2298700"/>
                  <a:gd name="connsiteY12-3130" fmla="*/ 682625 h 1638300"/>
                  <a:gd name="connsiteX13-3131" fmla="*/ 704850 w 2298700"/>
                  <a:gd name="connsiteY13-3132" fmla="*/ 854075 h 1638300"/>
                  <a:gd name="connsiteX14-3133" fmla="*/ 782527 w 2298700"/>
                  <a:gd name="connsiteY14-3134" fmla="*/ 913967 h 1638300"/>
                  <a:gd name="connsiteX15-3135" fmla="*/ 933450 w 2298700"/>
                  <a:gd name="connsiteY15-3136" fmla="*/ 1050925 h 1638300"/>
                  <a:gd name="connsiteX16-3137" fmla="*/ 1104900 w 2298700"/>
                  <a:gd name="connsiteY16-3138" fmla="*/ 1196975 h 1638300"/>
                  <a:gd name="connsiteX17-3139" fmla="*/ 1308100 w 2298700"/>
                  <a:gd name="connsiteY17-3140" fmla="*/ 1295400 h 1638300"/>
                  <a:gd name="connsiteX18-3141" fmla="*/ 1489075 w 2298700"/>
                  <a:gd name="connsiteY18-3142" fmla="*/ 1333500 h 1638300"/>
                  <a:gd name="connsiteX19-3143" fmla="*/ 1330325 w 2298700"/>
                  <a:gd name="connsiteY19-3144" fmla="*/ 1533525 h 1638300"/>
                  <a:gd name="connsiteX20-3145" fmla="*/ 1200150 w 2298700"/>
                  <a:gd name="connsiteY20-3146" fmla="*/ 1536700 h 1638300"/>
                  <a:gd name="connsiteX21-3147" fmla="*/ 1133475 w 2298700"/>
                  <a:gd name="connsiteY21-3148" fmla="*/ 1631950 h 1638300"/>
                  <a:gd name="connsiteX22-3149" fmla="*/ 2101850 w 2298700"/>
                  <a:gd name="connsiteY22-3150" fmla="*/ 1638300 h 1638300"/>
                  <a:gd name="connsiteX23-3151" fmla="*/ 2041525 w 2298700"/>
                  <a:gd name="connsiteY23-3152" fmla="*/ 1533525 h 1638300"/>
                  <a:gd name="connsiteX24-3153" fmla="*/ 1930400 w 2298700"/>
                  <a:gd name="connsiteY24-3154" fmla="*/ 1530350 h 1638300"/>
                  <a:gd name="connsiteX25-3155" fmla="*/ 1771650 w 2298700"/>
                  <a:gd name="connsiteY25-3156" fmla="*/ 1343025 h 1638300"/>
                  <a:gd name="connsiteX26-3157" fmla="*/ 2000250 w 2298700"/>
                  <a:gd name="connsiteY26-3158" fmla="*/ 1289050 h 1638300"/>
                  <a:gd name="connsiteX27-3159" fmla="*/ 2200275 w 2298700"/>
                  <a:gd name="connsiteY27-3160" fmla="*/ 1143000 h 1638300"/>
                  <a:gd name="connsiteX28-3161" fmla="*/ 2273300 w 2298700"/>
                  <a:gd name="connsiteY28-3162" fmla="*/ 1063625 h 1638300"/>
                  <a:gd name="connsiteX29-3163" fmla="*/ 2298700 w 2298700"/>
                  <a:gd name="connsiteY29-3164" fmla="*/ 939800 h 1638300"/>
                  <a:gd name="connsiteX30-3165" fmla="*/ 2235200 w 2298700"/>
                  <a:gd name="connsiteY30-3166" fmla="*/ 762000 h 1638300"/>
                  <a:gd name="connsiteX31-3167" fmla="*/ 1933575 w 2298700"/>
                  <a:gd name="connsiteY31-3168" fmla="*/ 530225 h 1638300"/>
                  <a:gd name="connsiteX32-3169" fmla="*/ 1768475 w 2298700"/>
                  <a:gd name="connsiteY32-3170" fmla="*/ 434975 h 1638300"/>
                  <a:gd name="connsiteX33-3171" fmla="*/ 1701800 w 2298700"/>
                  <a:gd name="connsiteY33-3172" fmla="*/ 431800 h 1638300"/>
                  <a:gd name="connsiteX34-3173" fmla="*/ 1724024 w 2298700"/>
                  <a:gd name="connsiteY34-3174" fmla="*/ 351631 h 1638300"/>
                  <a:gd name="connsiteX35-3175" fmla="*/ 1761332 w 2298700"/>
                  <a:gd name="connsiteY35-3176" fmla="*/ 266700 h 1638300"/>
                  <a:gd name="connsiteX36-3177" fmla="*/ 1744663 w 2298700"/>
                  <a:gd name="connsiteY36-3178" fmla="*/ 140494 h 1638300"/>
                  <a:gd name="connsiteX37-3179" fmla="*/ 1628775 w 2298700"/>
                  <a:gd name="connsiteY37-3180" fmla="*/ 0 h 1638300"/>
                  <a:gd name="connsiteX38-3181" fmla="*/ 1622425 w 2298700"/>
                  <a:gd name="connsiteY38-3182" fmla="*/ 120650 h 1638300"/>
                  <a:gd name="connsiteX39-3183" fmla="*/ 1552575 w 2298700"/>
                  <a:gd name="connsiteY39-3184" fmla="*/ 234950 h 1638300"/>
                  <a:gd name="connsiteX40-3185" fmla="*/ 1536700 w 2298700"/>
                  <a:gd name="connsiteY40-3186" fmla="*/ 301625 h 1638300"/>
                  <a:gd name="connsiteX41-3187" fmla="*/ 1584325 w 2298700"/>
                  <a:gd name="connsiteY41-3188" fmla="*/ 441325 h 1638300"/>
                  <a:gd name="connsiteX0-3189" fmla="*/ 1584325 w 2298700"/>
                  <a:gd name="connsiteY0-3190" fmla="*/ 441325 h 1638300"/>
                  <a:gd name="connsiteX1-3191" fmla="*/ 1441450 w 2298700"/>
                  <a:gd name="connsiteY1-3192" fmla="*/ 498475 h 1638300"/>
                  <a:gd name="connsiteX2-3193" fmla="*/ 1352550 w 2298700"/>
                  <a:gd name="connsiteY2-3194" fmla="*/ 581025 h 1638300"/>
                  <a:gd name="connsiteX3-3195" fmla="*/ 1162050 w 2298700"/>
                  <a:gd name="connsiteY3-3196" fmla="*/ 669925 h 1638300"/>
                  <a:gd name="connsiteX4-3197" fmla="*/ 1028700 w 2298700"/>
                  <a:gd name="connsiteY4-3198" fmla="*/ 704850 h 1638300"/>
                  <a:gd name="connsiteX5-3199" fmla="*/ 781050 w 2298700"/>
                  <a:gd name="connsiteY5-3200" fmla="*/ 644525 h 1638300"/>
                  <a:gd name="connsiteX6-3201" fmla="*/ 479425 w 2298700"/>
                  <a:gd name="connsiteY6-3202" fmla="*/ 542925 h 1638300"/>
                  <a:gd name="connsiteX7-3203" fmla="*/ 285750 w 2298700"/>
                  <a:gd name="connsiteY7-3204" fmla="*/ 473075 h 1638300"/>
                  <a:gd name="connsiteX8-3205" fmla="*/ 15875 w 2298700"/>
                  <a:gd name="connsiteY8-3206" fmla="*/ 476250 h 1638300"/>
                  <a:gd name="connsiteX9-3207" fmla="*/ 0 w 2298700"/>
                  <a:gd name="connsiteY9-3208" fmla="*/ 520700 h 1638300"/>
                  <a:gd name="connsiteX10-3209" fmla="*/ 9525 w 2298700"/>
                  <a:gd name="connsiteY10-3210" fmla="*/ 546100 h 1638300"/>
                  <a:gd name="connsiteX11-3211" fmla="*/ 215900 w 2298700"/>
                  <a:gd name="connsiteY11-3212" fmla="*/ 581025 h 1638300"/>
                  <a:gd name="connsiteX12-3213" fmla="*/ 441325 w 2298700"/>
                  <a:gd name="connsiteY12-3214" fmla="*/ 682625 h 1638300"/>
                  <a:gd name="connsiteX13-3215" fmla="*/ 704850 w 2298700"/>
                  <a:gd name="connsiteY13-3216" fmla="*/ 854075 h 1638300"/>
                  <a:gd name="connsiteX14-3217" fmla="*/ 782527 w 2298700"/>
                  <a:gd name="connsiteY14-3218" fmla="*/ 913967 h 1638300"/>
                  <a:gd name="connsiteX15-3219" fmla="*/ 933450 w 2298700"/>
                  <a:gd name="connsiteY15-3220" fmla="*/ 1050925 h 1638300"/>
                  <a:gd name="connsiteX16-3221" fmla="*/ 1104900 w 2298700"/>
                  <a:gd name="connsiteY16-3222" fmla="*/ 1196975 h 1638300"/>
                  <a:gd name="connsiteX17-3223" fmla="*/ 1308100 w 2298700"/>
                  <a:gd name="connsiteY17-3224" fmla="*/ 1295400 h 1638300"/>
                  <a:gd name="connsiteX18-3225" fmla="*/ 1489075 w 2298700"/>
                  <a:gd name="connsiteY18-3226" fmla="*/ 1333500 h 1638300"/>
                  <a:gd name="connsiteX19-3227" fmla="*/ 1330325 w 2298700"/>
                  <a:gd name="connsiteY19-3228" fmla="*/ 1533525 h 1638300"/>
                  <a:gd name="connsiteX20-3229" fmla="*/ 1200150 w 2298700"/>
                  <a:gd name="connsiteY20-3230" fmla="*/ 1536700 h 1638300"/>
                  <a:gd name="connsiteX21-3231" fmla="*/ 1133475 w 2298700"/>
                  <a:gd name="connsiteY21-3232" fmla="*/ 1631950 h 1638300"/>
                  <a:gd name="connsiteX22-3233" fmla="*/ 2101850 w 2298700"/>
                  <a:gd name="connsiteY22-3234" fmla="*/ 1638300 h 1638300"/>
                  <a:gd name="connsiteX23-3235" fmla="*/ 2041525 w 2298700"/>
                  <a:gd name="connsiteY23-3236" fmla="*/ 1533525 h 1638300"/>
                  <a:gd name="connsiteX24-3237" fmla="*/ 1930400 w 2298700"/>
                  <a:gd name="connsiteY24-3238" fmla="*/ 1530350 h 1638300"/>
                  <a:gd name="connsiteX25-3239" fmla="*/ 1771650 w 2298700"/>
                  <a:gd name="connsiteY25-3240" fmla="*/ 1343025 h 1638300"/>
                  <a:gd name="connsiteX26-3241" fmla="*/ 2000250 w 2298700"/>
                  <a:gd name="connsiteY26-3242" fmla="*/ 1289050 h 1638300"/>
                  <a:gd name="connsiteX27-3243" fmla="*/ 2200275 w 2298700"/>
                  <a:gd name="connsiteY27-3244" fmla="*/ 1143000 h 1638300"/>
                  <a:gd name="connsiteX28-3245" fmla="*/ 2273300 w 2298700"/>
                  <a:gd name="connsiteY28-3246" fmla="*/ 1032669 h 1638300"/>
                  <a:gd name="connsiteX29-3247" fmla="*/ 2298700 w 2298700"/>
                  <a:gd name="connsiteY29-3248" fmla="*/ 939800 h 1638300"/>
                  <a:gd name="connsiteX30-3249" fmla="*/ 2235200 w 2298700"/>
                  <a:gd name="connsiteY30-3250" fmla="*/ 762000 h 1638300"/>
                  <a:gd name="connsiteX31-3251" fmla="*/ 1933575 w 2298700"/>
                  <a:gd name="connsiteY31-3252" fmla="*/ 530225 h 1638300"/>
                  <a:gd name="connsiteX32-3253" fmla="*/ 1768475 w 2298700"/>
                  <a:gd name="connsiteY32-3254" fmla="*/ 434975 h 1638300"/>
                  <a:gd name="connsiteX33-3255" fmla="*/ 1701800 w 2298700"/>
                  <a:gd name="connsiteY33-3256" fmla="*/ 431800 h 1638300"/>
                  <a:gd name="connsiteX34-3257" fmla="*/ 1724024 w 2298700"/>
                  <a:gd name="connsiteY34-3258" fmla="*/ 351631 h 1638300"/>
                  <a:gd name="connsiteX35-3259" fmla="*/ 1761332 w 2298700"/>
                  <a:gd name="connsiteY35-3260" fmla="*/ 266700 h 1638300"/>
                  <a:gd name="connsiteX36-3261" fmla="*/ 1744663 w 2298700"/>
                  <a:gd name="connsiteY36-3262" fmla="*/ 140494 h 1638300"/>
                  <a:gd name="connsiteX37-3263" fmla="*/ 1628775 w 2298700"/>
                  <a:gd name="connsiteY37-3264" fmla="*/ 0 h 1638300"/>
                  <a:gd name="connsiteX38-3265" fmla="*/ 1622425 w 2298700"/>
                  <a:gd name="connsiteY38-3266" fmla="*/ 120650 h 1638300"/>
                  <a:gd name="connsiteX39-3267" fmla="*/ 1552575 w 2298700"/>
                  <a:gd name="connsiteY39-3268" fmla="*/ 234950 h 1638300"/>
                  <a:gd name="connsiteX40-3269" fmla="*/ 1536700 w 2298700"/>
                  <a:gd name="connsiteY40-3270" fmla="*/ 301625 h 1638300"/>
                  <a:gd name="connsiteX41-3271" fmla="*/ 1584325 w 2298700"/>
                  <a:gd name="connsiteY41-3272" fmla="*/ 441325 h 1638300"/>
                  <a:gd name="connsiteX0-3273" fmla="*/ 1584325 w 2300166"/>
                  <a:gd name="connsiteY0-3274" fmla="*/ 441325 h 1638300"/>
                  <a:gd name="connsiteX1-3275" fmla="*/ 1441450 w 2300166"/>
                  <a:gd name="connsiteY1-3276" fmla="*/ 498475 h 1638300"/>
                  <a:gd name="connsiteX2-3277" fmla="*/ 1352550 w 2300166"/>
                  <a:gd name="connsiteY2-3278" fmla="*/ 581025 h 1638300"/>
                  <a:gd name="connsiteX3-3279" fmla="*/ 1162050 w 2300166"/>
                  <a:gd name="connsiteY3-3280" fmla="*/ 669925 h 1638300"/>
                  <a:gd name="connsiteX4-3281" fmla="*/ 1028700 w 2300166"/>
                  <a:gd name="connsiteY4-3282" fmla="*/ 704850 h 1638300"/>
                  <a:gd name="connsiteX5-3283" fmla="*/ 781050 w 2300166"/>
                  <a:gd name="connsiteY5-3284" fmla="*/ 644525 h 1638300"/>
                  <a:gd name="connsiteX6-3285" fmla="*/ 479425 w 2300166"/>
                  <a:gd name="connsiteY6-3286" fmla="*/ 542925 h 1638300"/>
                  <a:gd name="connsiteX7-3287" fmla="*/ 285750 w 2300166"/>
                  <a:gd name="connsiteY7-3288" fmla="*/ 473075 h 1638300"/>
                  <a:gd name="connsiteX8-3289" fmla="*/ 15875 w 2300166"/>
                  <a:gd name="connsiteY8-3290" fmla="*/ 476250 h 1638300"/>
                  <a:gd name="connsiteX9-3291" fmla="*/ 0 w 2300166"/>
                  <a:gd name="connsiteY9-3292" fmla="*/ 520700 h 1638300"/>
                  <a:gd name="connsiteX10-3293" fmla="*/ 9525 w 2300166"/>
                  <a:gd name="connsiteY10-3294" fmla="*/ 546100 h 1638300"/>
                  <a:gd name="connsiteX11-3295" fmla="*/ 215900 w 2300166"/>
                  <a:gd name="connsiteY11-3296" fmla="*/ 581025 h 1638300"/>
                  <a:gd name="connsiteX12-3297" fmla="*/ 441325 w 2300166"/>
                  <a:gd name="connsiteY12-3298" fmla="*/ 682625 h 1638300"/>
                  <a:gd name="connsiteX13-3299" fmla="*/ 704850 w 2300166"/>
                  <a:gd name="connsiteY13-3300" fmla="*/ 854075 h 1638300"/>
                  <a:gd name="connsiteX14-3301" fmla="*/ 782527 w 2300166"/>
                  <a:gd name="connsiteY14-3302" fmla="*/ 913967 h 1638300"/>
                  <a:gd name="connsiteX15-3303" fmla="*/ 933450 w 2300166"/>
                  <a:gd name="connsiteY15-3304" fmla="*/ 1050925 h 1638300"/>
                  <a:gd name="connsiteX16-3305" fmla="*/ 1104900 w 2300166"/>
                  <a:gd name="connsiteY16-3306" fmla="*/ 1196975 h 1638300"/>
                  <a:gd name="connsiteX17-3307" fmla="*/ 1308100 w 2300166"/>
                  <a:gd name="connsiteY17-3308" fmla="*/ 1295400 h 1638300"/>
                  <a:gd name="connsiteX18-3309" fmla="*/ 1489075 w 2300166"/>
                  <a:gd name="connsiteY18-3310" fmla="*/ 1333500 h 1638300"/>
                  <a:gd name="connsiteX19-3311" fmla="*/ 1330325 w 2300166"/>
                  <a:gd name="connsiteY19-3312" fmla="*/ 1533525 h 1638300"/>
                  <a:gd name="connsiteX20-3313" fmla="*/ 1200150 w 2300166"/>
                  <a:gd name="connsiteY20-3314" fmla="*/ 1536700 h 1638300"/>
                  <a:gd name="connsiteX21-3315" fmla="*/ 1133475 w 2300166"/>
                  <a:gd name="connsiteY21-3316" fmla="*/ 1631950 h 1638300"/>
                  <a:gd name="connsiteX22-3317" fmla="*/ 2101850 w 2300166"/>
                  <a:gd name="connsiteY22-3318" fmla="*/ 1638300 h 1638300"/>
                  <a:gd name="connsiteX23-3319" fmla="*/ 2041525 w 2300166"/>
                  <a:gd name="connsiteY23-3320" fmla="*/ 1533525 h 1638300"/>
                  <a:gd name="connsiteX24-3321" fmla="*/ 1930400 w 2300166"/>
                  <a:gd name="connsiteY24-3322" fmla="*/ 1530350 h 1638300"/>
                  <a:gd name="connsiteX25-3323" fmla="*/ 1771650 w 2300166"/>
                  <a:gd name="connsiteY25-3324" fmla="*/ 1343025 h 1638300"/>
                  <a:gd name="connsiteX26-3325" fmla="*/ 2000250 w 2300166"/>
                  <a:gd name="connsiteY26-3326" fmla="*/ 1289050 h 1638300"/>
                  <a:gd name="connsiteX27-3327" fmla="*/ 2200275 w 2300166"/>
                  <a:gd name="connsiteY27-3328" fmla="*/ 1143000 h 1638300"/>
                  <a:gd name="connsiteX28-3329" fmla="*/ 2273300 w 2300166"/>
                  <a:gd name="connsiteY28-3330" fmla="*/ 1032669 h 1638300"/>
                  <a:gd name="connsiteX29-3331" fmla="*/ 2298700 w 2300166"/>
                  <a:gd name="connsiteY29-3332" fmla="*/ 939800 h 1638300"/>
                  <a:gd name="connsiteX30-3333" fmla="*/ 2235200 w 2300166"/>
                  <a:gd name="connsiteY30-3334" fmla="*/ 762000 h 1638300"/>
                  <a:gd name="connsiteX31-3335" fmla="*/ 1933575 w 2300166"/>
                  <a:gd name="connsiteY31-3336" fmla="*/ 530225 h 1638300"/>
                  <a:gd name="connsiteX32-3337" fmla="*/ 1768475 w 2300166"/>
                  <a:gd name="connsiteY32-3338" fmla="*/ 434975 h 1638300"/>
                  <a:gd name="connsiteX33-3339" fmla="*/ 1701800 w 2300166"/>
                  <a:gd name="connsiteY33-3340" fmla="*/ 431800 h 1638300"/>
                  <a:gd name="connsiteX34-3341" fmla="*/ 1724024 w 2300166"/>
                  <a:gd name="connsiteY34-3342" fmla="*/ 351631 h 1638300"/>
                  <a:gd name="connsiteX35-3343" fmla="*/ 1761332 w 2300166"/>
                  <a:gd name="connsiteY35-3344" fmla="*/ 266700 h 1638300"/>
                  <a:gd name="connsiteX36-3345" fmla="*/ 1744663 w 2300166"/>
                  <a:gd name="connsiteY36-3346" fmla="*/ 140494 h 1638300"/>
                  <a:gd name="connsiteX37-3347" fmla="*/ 1628775 w 2300166"/>
                  <a:gd name="connsiteY37-3348" fmla="*/ 0 h 1638300"/>
                  <a:gd name="connsiteX38-3349" fmla="*/ 1622425 w 2300166"/>
                  <a:gd name="connsiteY38-3350" fmla="*/ 120650 h 1638300"/>
                  <a:gd name="connsiteX39-3351" fmla="*/ 1552575 w 2300166"/>
                  <a:gd name="connsiteY39-3352" fmla="*/ 234950 h 1638300"/>
                  <a:gd name="connsiteX40-3353" fmla="*/ 1536700 w 2300166"/>
                  <a:gd name="connsiteY40-3354" fmla="*/ 301625 h 1638300"/>
                  <a:gd name="connsiteX41-3355" fmla="*/ 1584325 w 2300166"/>
                  <a:gd name="connsiteY41-3356" fmla="*/ 441325 h 1638300"/>
                  <a:gd name="connsiteX0-3357" fmla="*/ 1584325 w 2300166"/>
                  <a:gd name="connsiteY0-3358" fmla="*/ 441325 h 1638300"/>
                  <a:gd name="connsiteX1-3359" fmla="*/ 1441450 w 2300166"/>
                  <a:gd name="connsiteY1-3360" fmla="*/ 498475 h 1638300"/>
                  <a:gd name="connsiteX2-3361" fmla="*/ 1352550 w 2300166"/>
                  <a:gd name="connsiteY2-3362" fmla="*/ 581025 h 1638300"/>
                  <a:gd name="connsiteX3-3363" fmla="*/ 1162050 w 2300166"/>
                  <a:gd name="connsiteY3-3364" fmla="*/ 669925 h 1638300"/>
                  <a:gd name="connsiteX4-3365" fmla="*/ 1028700 w 2300166"/>
                  <a:gd name="connsiteY4-3366" fmla="*/ 704850 h 1638300"/>
                  <a:gd name="connsiteX5-3367" fmla="*/ 781050 w 2300166"/>
                  <a:gd name="connsiteY5-3368" fmla="*/ 644525 h 1638300"/>
                  <a:gd name="connsiteX6-3369" fmla="*/ 479425 w 2300166"/>
                  <a:gd name="connsiteY6-3370" fmla="*/ 542925 h 1638300"/>
                  <a:gd name="connsiteX7-3371" fmla="*/ 285750 w 2300166"/>
                  <a:gd name="connsiteY7-3372" fmla="*/ 473075 h 1638300"/>
                  <a:gd name="connsiteX8-3373" fmla="*/ 15875 w 2300166"/>
                  <a:gd name="connsiteY8-3374" fmla="*/ 476250 h 1638300"/>
                  <a:gd name="connsiteX9-3375" fmla="*/ 0 w 2300166"/>
                  <a:gd name="connsiteY9-3376" fmla="*/ 520700 h 1638300"/>
                  <a:gd name="connsiteX10-3377" fmla="*/ 9525 w 2300166"/>
                  <a:gd name="connsiteY10-3378" fmla="*/ 546100 h 1638300"/>
                  <a:gd name="connsiteX11-3379" fmla="*/ 215900 w 2300166"/>
                  <a:gd name="connsiteY11-3380" fmla="*/ 581025 h 1638300"/>
                  <a:gd name="connsiteX12-3381" fmla="*/ 441325 w 2300166"/>
                  <a:gd name="connsiteY12-3382" fmla="*/ 682625 h 1638300"/>
                  <a:gd name="connsiteX13-3383" fmla="*/ 704850 w 2300166"/>
                  <a:gd name="connsiteY13-3384" fmla="*/ 854075 h 1638300"/>
                  <a:gd name="connsiteX14-3385" fmla="*/ 782527 w 2300166"/>
                  <a:gd name="connsiteY14-3386" fmla="*/ 913967 h 1638300"/>
                  <a:gd name="connsiteX15-3387" fmla="*/ 933450 w 2300166"/>
                  <a:gd name="connsiteY15-3388" fmla="*/ 1050925 h 1638300"/>
                  <a:gd name="connsiteX16-3389" fmla="*/ 1104900 w 2300166"/>
                  <a:gd name="connsiteY16-3390" fmla="*/ 1196975 h 1638300"/>
                  <a:gd name="connsiteX17-3391" fmla="*/ 1308100 w 2300166"/>
                  <a:gd name="connsiteY17-3392" fmla="*/ 1295400 h 1638300"/>
                  <a:gd name="connsiteX18-3393" fmla="*/ 1489075 w 2300166"/>
                  <a:gd name="connsiteY18-3394" fmla="*/ 1333500 h 1638300"/>
                  <a:gd name="connsiteX19-3395" fmla="*/ 1330325 w 2300166"/>
                  <a:gd name="connsiteY19-3396" fmla="*/ 1533525 h 1638300"/>
                  <a:gd name="connsiteX20-3397" fmla="*/ 1200150 w 2300166"/>
                  <a:gd name="connsiteY20-3398" fmla="*/ 1536700 h 1638300"/>
                  <a:gd name="connsiteX21-3399" fmla="*/ 1133475 w 2300166"/>
                  <a:gd name="connsiteY21-3400" fmla="*/ 1631950 h 1638300"/>
                  <a:gd name="connsiteX22-3401" fmla="*/ 2101850 w 2300166"/>
                  <a:gd name="connsiteY22-3402" fmla="*/ 1638300 h 1638300"/>
                  <a:gd name="connsiteX23-3403" fmla="*/ 2041525 w 2300166"/>
                  <a:gd name="connsiteY23-3404" fmla="*/ 1533525 h 1638300"/>
                  <a:gd name="connsiteX24-3405" fmla="*/ 1930400 w 2300166"/>
                  <a:gd name="connsiteY24-3406" fmla="*/ 1530350 h 1638300"/>
                  <a:gd name="connsiteX25-3407" fmla="*/ 1771650 w 2300166"/>
                  <a:gd name="connsiteY25-3408" fmla="*/ 1343025 h 1638300"/>
                  <a:gd name="connsiteX26-3409" fmla="*/ 2000250 w 2300166"/>
                  <a:gd name="connsiteY26-3410" fmla="*/ 1289050 h 1638300"/>
                  <a:gd name="connsiteX27-3411" fmla="*/ 2200275 w 2300166"/>
                  <a:gd name="connsiteY27-3412" fmla="*/ 1143000 h 1638300"/>
                  <a:gd name="connsiteX28-3413" fmla="*/ 2273300 w 2300166"/>
                  <a:gd name="connsiteY28-3414" fmla="*/ 1032669 h 1638300"/>
                  <a:gd name="connsiteX29-3415" fmla="*/ 2298700 w 2300166"/>
                  <a:gd name="connsiteY29-3416" fmla="*/ 939800 h 1638300"/>
                  <a:gd name="connsiteX30-3417" fmla="*/ 2235200 w 2300166"/>
                  <a:gd name="connsiteY30-3418" fmla="*/ 762000 h 1638300"/>
                  <a:gd name="connsiteX31-3419" fmla="*/ 1933575 w 2300166"/>
                  <a:gd name="connsiteY31-3420" fmla="*/ 530225 h 1638300"/>
                  <a:gd name="connsiteX32-3421" fmla="*/ 1768475 w 2300166"/>
                  <a:gd name="connsiteY32-3422" fmla="*/ 434975 h 1638300"/>
                  <a:gd name="connsiteX33-3423" fmla="*/ 1701800 w 2300166"/>
                  <a:gd name="connsiteY33-3424" fmla="*/ 431800 h 1638300"/>
                  <a:gd name="connsiteX34-3425" fmla="*/ 1724024 w 2300166"/>
                  <a:gd name="connsiteY34-3426" fmla="*/ 351631 h 1638300"/>
                  <a:gd name="connsiteX35-3427" fmla="*/ 1761332 w 2300166"/>
                  <a:gd name="connsiteY35-3428" fmla="*/ 266700 h 1638300"/>
                  <a:gd name="connsiteX36-3429" fmla="*/ 1744663 w 2300166"/>
                  <a:gd name="connsiteY36-3430" fmla="*/ 140494 h 1638300"/>
                  <a:gd name="connsiteX37-3431" fmla="*/ 1628775 w 2300166"/>
                  <a:gd name="connsiteY37-3432" fmla="*/ 0 h 1638300"/>
                  <a:gd name="connsiteX38-3433" fmla="*/ 1622425 w 2300166"/>
                  <a:gd name="connsiteY38-3434" fmla="*/ 120650 h 1638300"/>
                  <a:gd name="connsiteX39-3435" fmla="*/ 1552575 w 2300166"/>
                  <a:gd name="connsiteY39-3436" fmla="*/ 234950 h 1638300"/>
                  <a:gd name="connsiteX40-3437" fmla="*/ 1536700 w 2300166"/>
                  <a:gd name="connsiteY40-3438" fmla="*/ 301625 h 1638300"/>
                  <a:gd name="connsiteX41-3439" fmla="*/ 1584325 w 2300166"/>
                  <a:gd name="connsiteY41-3440" fmla="*/ 441325 h 1638300"/>
                  <a:gd name="connsiteX0-3441" fmla="*/ 1584325 w 2300166"/>
                  <a:gd name="connsiteY0-3442" fmla="*/ 441325 h 1638300"/>
                  <a:gd name="connsiteX1-3443" fmla="*/ 1441450 w 2300166"/>
                  <a:gd name="connsiteY1-3444" fmla="*/ 498475 h 1638300"/>
                  <a:gd name="connsiteX2-3445" fmla="*/ 1352550 w 2300166"/>
                  <a:gd name="connsiteY2-3446" fmla="*/ 581025 h 1638300"/>
                  <a:gd name="connsiteX3-3447" fmla="*/ 1162050 w 2300166"/>
                  <a:gd name="connsiteY3-3448" fmla="*/ 669925 h 1638300"/>
                  <a:gd name="connsiteX4-3449" fmla="*/ 1028700 w 2300166"/>
                  <a:gd name="connsiteY4-3450" fmla="*/ 704850 h 1638300"/>
                  <a:gd name="connsiteX5-3451" fmla="*/ 781050 w 2300166"/>
                  <a:gd name="connsiteY5-3452" fmla="*/ 644525 h 1638300"/>
                  <a:gd name="connsiteX6-3453" fmla="*/ 479425 w 2300166"/>
                  <a:gd name="connsiteY6-3454" fmla="*/ 542925 h 1638300"/>
                  <a:gd name="connsiteX7-3455" fmla="*/ 285750 w 2300166"/>
                  <a:gd name="connsiteY7-3456" fmla="*/ 473075 h 1638300"/>
                  <a:gd name="connsiteX8-3457" fmla="*/ 15875 w 2300166"/>
                  <a:gd name="connsiteY8-3458" fmla="*/ 476250 h 1638300"/>
                  <a:gd name="connsiteX9-3459" fmla="*/ 0 w 2300166"/>
                  <a:gd name="connsiteY9-3460" fmla="*/ 520700 h 1638300"/>
                  <a:gd name="connsiteX10-3461" fmla="*/ 9525 w 2300166"/>
                  <a:gd name="connsiteY10-3462" fmla="*/ 546100 h 1638300"/>
                  <a:gd name="connsiteX11-3463" fmla="*/ 215900 w 2300166"/>
                  <a:gd name="connsiteY11-3464" fmla="*/ 581025 h 1638300"/>
                  <a:gd name="connsiteX12-3465" fmla="*/ 441325 w 2300166"/>
                  <a:gd name="connsiteY12-3466" fmla="*/ 682625 h 1638300"/>
                  <a:gd name="connsiteX13-3467" fmla="*/ 704850 w 2300166"/>
                  <a:gd name="connsiteY13-3468" fmla="*/ 854075 h 1638300"/>
                  <a:gd name="connsiteX14-3469" fmla="*/ 782527 w 2300166"/>
                  <a:gd name="connsiteY14-3470" fmla="*/ 913967 h 1638300"/>
                  <a:gd name="connsiteX15-3471" fmla="*/ 933450 w 2300166"/>
                  <a:gd name="connsiteY15-3472" fmla="*/ 1050925 h 1638300"/>
                  <a:gd name="connsiteX16-3473" fmla="*/ 1104900 w 2300166"/>
                  <a:gd name="connsiteY16-3474" fmla="*/ 1196975 h 1638300"/>
                  <a:gd name="connsiteX17-3475" fmla="*/ 1308100 w 2300166"/>
                  <a:gd name="connsiteY17-3476" fmla="*/ 1295400 h 1638300"/>
                  <a:gd name="connsiteX18-3477" fmla="*/ 1489075 w 2300166"/>
                  <a:gd name="connsiteY18-3478" fmla="*/ 1333500 h 1638300"/>
                  <a:gd name="connsiteX19-3479" fmla="*/ 1330325 w 2300166"/>
                  <a:gd name="connsiteY19-3480" fmla="*/ 1533525 h 1638300"/>
                  <a:gd name="connsiteX20-3481" fmla="*/ 1200150 w 2300166"/>
                  <a:gd name="connsiteY20-3482" fmla="*/ 1536700 h 1638300"/>
                  <a:gd name="connsiteX21-3483" fmla="*/ 1133475 w 2300166"/>
                  <a:gd name="connsiteY21-3484" fmla="*/ 1631950 h 1638300"/>
                  <a:gd name="connsiteX22-3485" fmla="*/ 2101850 w 2300166"/>
                  <a:gd name="connsiteY22-3486" fmla="*/ 1638300 h 1638300"/>
                  <a:gd name="connsiteX23-3487" fmla="*/ 2041525 w 2300166"/>
                  <a:gd name="connsiteY23-3488" fmla="*/ 1533525 h 1638300"/>
                  <a:gd name="connsiteX24-3489" fmla="*/ 1930400 w 2300166"/>
                  <a:gd name="connsiteY24-3490" fmla="*/ 1530350 h 1638300"/>
                  <a:gd name="connsiteX25-3491" fmla="*/ 1771650 w 2300166"/>
                  <a:gd name="connsiteY25-3492" fmla="*/ 1343025 h 1638300"/>
                  <a:gd name="connsiteX26-3493" fmla="*/ 2000250 w 2300166"/>
                  <a:gd name="connsiteY26-3494" fmla="*/ 1289050 h 1638300"/>
                  <a:gd name="connsiteX27-3495" fmla="*/ 2200275 w 2300166"/>
                  <a:gd name="connsiteY27-3496" fmla="*/ 1143000 h 1638300"/>
                  <a:gd name="connsiteX28-3497" fmla="*/ 2273300 w 2300166"/>
                  <a:gd name="connsiteY28-3498" fmla="*/ 1032669 h 1638300"/>
                  <a:gd name="connsiteX29-3499" fmla="*/ 2298700 w 2300166"/>
                  <a:gd name="connsiteY29-3500" fmla="*/ 939800 h 1638300"/>
                  <a:gd name="connsiteX30-3501" fmla="*/ 2235200 w 2300166"/>
                  <a:gd name="connsiteY30-3502" fmla="*/ 762000 h 1638300"/>
                  <a:gd name="connsiteX31-3503" fmla="*/ 1933575 w 2300166"/>
                  <a:gd name="connsiteY31-3504" fmla="*/ 530225 h 1638300"/>
                  <a:gd name="connsiteX32-3505" fmla="*/ 1768475 w 2300166"/>
                  <a:gd name="connsiteY32-3506" fmla="*/ 434975 h 1638300"/>
                  <a:gd name="connsiteX33-3507" fmla="*/ 1701800 w 2300166"/>
                  <a:gd name="connsiteY33-3508" fmla="*/ 431800 h 1638300"/>
                  <a:gd name="connsiteX34-3509" fmla="*/ 1724024 w 2300166"/>
                  <a:gd name="connsiteY34-3510" fmla="*/ 351631 h 1638300"/>
                  <a:gd name="connsiteX35-3511" fmla="*/ 1761332 w 2300166"/>
                  <a:gd name="connsiteY35-3512" fmla="*/ 266700 h 1638300"/>
                  <a:gd name="connsiteX36-3513" fmla="*/ 1744663 w 2300166"/>
                  <a:gd name="connsiteY36-3514" fmla="*/ 140494 h 1638300"/>
                  <a:gd name="connsiteX37-3515" fmla="*/ 1628775 w 2300166"/>
                  <a:gd name="connsiteY37-3516" fmla="*/ 0 h 1638300"/>
                  <a:gd name="connsiteX38-3517" fmla="*/ 1622425 w 2300166"/>
                  <a:gd name="connsiteY38-3518" fmla="*/ 120650 h 1638300"/>
                  <a:gd name="connsiteX39-3519" fmla="*/ 1552575 w 2300166"/>
                  <a:gd name="connsiteY39-3520" fmla="*/ 234950 h 1638300"/>
                  <a:gd name="connsiteX40-3521" fmla="*/ 1536700 w 2300166"/>
                  <a:gd name="connsiteY40-3522" fmla="*/ 301625 h 1638300"/>
                  <a:gd name="connsiteX41-3523" fmla="*/ 1584325 w 2300166"/>
                  <a:gd name="connsiteY41-3524" fmla="*/ 441325 h 1638300"/>
                  <a:gd name="connsiteX0-3525" fmla="*/ 1584325 w 2300166"/>
                  <a:gd name="connsiteY0-3526" fmla="*/ 441325 h 1638300"/>
                  <a:gd name="connsiteX1-3527" fmla="*/ 1441450 w 2300166"/>
                  <a:gd name="connsiteY1-3528" fmla="*/ 498475 h 1638300"/>
                  <a:gd name="connsiteX2-3529" fmla="*/ 1352550 w 2300166"/>
                  <a:gd name="connsiteY2-3530" fmla="*/ 581025 h 1638300"/>
                  <a:gd name="connsiteX3-3531" fmla="*/ 1162050 w 2300166"/>
                  <a:gd name="connsiteY3-3532" fmla="*/ 669925 h 1638300"/>
                  <a:gd name="connsiteX4-3533" fmla="*/ 1028700 w 2300166"/>
                  <a:gd name="connsiteY4-3534" fmla="*/ 704850 h 1638300"/>
                  <a:gd name="connsiteX5-3535" fmla="*/ 781050 w 2300166"/>
                  <a:gd name="connsiteY5-3536" fmla="*/ 644525 h 1638300"/>
                  <a:gd name="connsiteX6-3537" fmla="*/ 479425 w 2300166"/>
                  <a:gd name="connsiteY6-3538" fmla="*/ 542925 h 1638300"/>
                  <a:gd name="connsiteX7-3539" fmla="*/ 285750 w 2300166"/>
                  <a:gd name="connsiteY7-3540" fmla="*/ 473075 h 1638300"/>
                  <a:gd name="connsiteX8-3541" fmla="*/ 15875 w 2300166"/>
                  <a:gd name="connsiteY8-3542" fmla="*/ 476250 h 1638300"/>
                  <a:gd name="connsiteX9-3543" fmla="*/ 0 w 2300166"/>
                  <a:gd name="connsiteY9-3544" fmla="*/ 520700 h 1638300"/>
                  <a:gd name="connsiteX10-3545" fmla="*/ 9525 w 2300166"/>
                  <a:gd name="connsiteY10-3546" fmla="*/ 546100 h 1638300"/>
                  <a:gd name="connsiteX11-3547" fmla="*/ 215900 w 2300166"/>
                  <a:gd name="connsiteY11-3548" fmla="*/ 581025 h 1638300"/>
                  <a:gd name="connsiteX12-3549" fmla="*/ 441325 w 2300166"/>
                  <a:gd name="connsiteY12-3550" fmla="*/ 682625 h 1638300"/>
                  <a:gd name="connsiteX13-3551" fmla="*/ 704850 w 2300166"/>
                  <a:gd name="connsiteY13-3552" fmla="*/ 854075 h 1638300"/>
                  <a:gd name="connsiteX14-3553" fmla="*/ 782527 w 2300166"/>
                  <a:gd name="connsiteY14-3554" fmla="*/ 913967 h 1638300"/>
                  <a:gd name="connsiteX15-3555" fmla="*/ 933450 w 2300166"/>
                  <a:gd name="connsiteY15-3556" fmla="*/ 1050925 h 1638300"/>
                  <a:gd name="connsiteX16-3557" fmla="*/ 1104900 w 2300166"/>
                  <a:gd name="connsiteY16-3558" fmla="*/ 1196975 h 1638300"/>
                  <a:gd name="connsiteX17-3559" fmla="*/ 1308100 w 2300166"/>
                  <a:gd name="connsiteY17-3560" fmla="*/ 1295400 h 1638300"/>
                  <a:gd name="connsiteX18-3561" fmla="*/ 1489075 w 2300166"/>
                  <a:gd name="connsiteY18-3562" fmla="*/ 1333500 h 1638300"/>
                  <a:gd name="connsiteX19-3563" fmla="*/ 1330325 w 2300166"/>
                  <a:gd name="connsiteY19-3564" fmla="*/ 1533525 h 1638300"/>
                  <a:gd name="connsiteX20-3565" fmla="*/ 1200150 w 2300166"/>
                  <a:gd name="connsiteY20-3566" fmla="*/ 1536700 h 1638300"/>
                  <a:gd name="connsiteX21-3567" fmla="*/ 1133475 w 2300166"/>
                  <a:gd name="connsiteY21-3568" fmla="*/ 1631950 h 1638300"/>
                  <a:gd name="connsiteX22-3569" fmla="*/ 2101850 w 2300166"/>
                  <a:gd name="connsiteY22-3570" fmla="*/ 1638300 h 1638300"/>
                  <a:gd name="connsiteX23-3571" fmla="*/ 2041525 w 2300166"/>
                  <a:gd name="connsiteY23-3572" fmla="*/ 1533525 h 1638300"/>
                  <a:gd name="connsiteX24-3573" fmla="*/ 1930400 w 2300166"/>
                  <a:gd name="connsiteY24-3574" fmla="*/ 1530350 h 1638300"/>
                  <a:gd name="connsiteX25-3575" fmla="*/ 1771650 w 2300166"/>
                  <a:gd name="connsiteY25-3576" fmla="*/ 1343025 h 1638300"/>
                  <a:gd name="connsiteX26-3577" fmla="*/ 2000250 w 2300166"/>
                  <a:gd name="connsiteY26-3578" fmla="*/ 1289050 h 1638300"/>
                  <a:gd name="connsiteX27-3579" fmla="*/ 2200275 w 2300166"/>
                  <a:gd name="connsiteY27-3580" fmla="*/ 1143000 h 1638300"/>
                  <a:gd name="connsiteX28-3581" fmla="*/ 2273300 w 2300166"/>
                  <a:gd name="connsiteY28-3582" fmla="*/ 1032669 h 1638300"/>
                  <a:gd name="connsiteX29-3583" fmla="*/ 2298700 w 2300166"/>
                  <a:gd name="connsiteY29-3584" fmla="*/ 939800 h 1638300"/>
                  <a:gd name="connsiteX30-3585" fmla="*/ 2216150 w 2300166"/>
                  <a:gd name="connsiteY30-3586" fmla="*/ 745331 h 1638300"/>
                  <a:gd name="connsiteX31-3587" fmla="*/ 1933575 w 2300166"/>
                  <a:gd name="connsiteY31-3588" fmla="*/ 530225 h 1638300"/>
                  <a:gd name="connsiteX32-3589" fmla="*/ 1768475 w 2300166"/>
                  <a:gd name="connsiteY32-3590" fmla="*/ 434975 h 1638300"/>
                  <a:gd name="connsiteX33-3591" fmla="*/ 1701800 w 2300166"/>
                  <a:gd name="connsiteY33-3592" fmla="*/ 431800 h 1638300"/>
                  <a:gd name="connsiteX34-3593" fmla="*/ 1724024 w 2300166"/>
                  <a:gd name="connsiteY34-3594" fmla="*/ 351631 h 1638300"/>
                  <a:gd name="connsiteX35-3595" fmla="*/ 1761332 w 2300166"/>
                  <a:gd name="connsiteY35-3596" fmla="*/ 266700 h 1638300"/>
                  <a:gd name="connsiteX36-3597" fmla="*/ 1744663 w 2300166"/>
                  <a:gd name="connsiteY36-3598" fmla="*/ 140494 h 1638300"/>
                  <a:gd name="connsiteX37-3599" fmla="*/ 1628775 w 2300166"/>
                  <a:gd name="connsiteY37-3600" fmla="*/ 0 h 1638300"/>
                  <a:gd name="connsiteX38-3601" fmla="*/ 1622425 w 2300166"/>
                  <a:gd name="connsiteY38-3602" fmla="*/ 120650 h 1638300"/>
                  <a:gd name="connsiteX39-3603" fmla="*/ 1552575 w 2300166"/>
                  <a:gd name="connsiteY39-3604" fmla="*/ 234950 h 1638300"/>
                  <a:gd name="connsiteX40-3605" fmla="*/ 1536700 w 2300166"/>
                  <a:gd name="connsiteY40-3606" fmla="*/ 301625 h 1638300"/>
                  <a:gd name="connsiteX41-3607" fmla="*/ 1584325 w 2300166"/>
                  <a:gd name="connsiteY41-3608" fmla="*/ 441325 h 1638300"/>
                  <a:gd name="connsiteX0-3609" fmla="*/ 1584325 w 2273938"/>
                  <a:gd name="connsiteY0-3610" fmla="*/ 441325 h 1638300"/>
                  <a:gd name="connsiteX1-3611" fmla="*/ 1441450 w 2273938"/>
                  <a:gd name="connsiteY1-3612" fmla="*/ 498475 h 1638300"/>
                  <a:gd name="connsiteX2-3613" fmla="*/ 1352550 w 2273938"/>
                  <a:gd name="connsiteY2-3614" fmla="*/ 581025 h 1638300"/>
                  <a:gd name="connsiteX3-3615" fmla="*/ 1162050 w 2273938"/>
                  <a:gd name="connsiteY3-3616" fmla="*/ 669925 h 1638300"/>
                  <a:gd name="connsiteX4-3617" fmla="*/ 1028700 w 2273938"/>
                  <a:gd name="connsiteY4-3618" fmla="*/ 704850 h 1638300"/>
                  <a:gd name="connsiteX5-3619" fmla="*/ 781050 w 2273938"/>
                  <a:gd name="connsiteY5-3620" fmla="*/ 644525 h 1638300"/>
                  <a:gd name="connsiteX6-3621" fmla="*/ 479425 w 2273938"/>
                  <a:gd name="connsiteY6-3622" fmla="*/ 542925 h 1638300"/>
                  <a:gd name="connsiteX7-3623" fmla="*/ 285750 w 2273938"/>
                  <a:gd name="connsiteY7-3624" fmla="*/ 473075 h 1638300"/>
                  <a:gd name="connsiteX8-3625" fmla="*/ 15875 w 2273938"/>
                  <a:gd name="connsiteY8-3626" fmla="*/ 476250 h 1638300"/>
                  <a:gd name="connsiteX9-3627" fmla="*/ 0 w 2273938"/>
                  <a:gd name="connsiteY9-3628" fmla="*/ 520700 h 1638300"/>
                  <a:gd name="connsiteX10-3629" fmla="*/ 9525 w 2273938"/>
                  <a:gd name="connsiteY10-3630" fmla="*/ 546100 h 1638300"/>
                  <a:gd name="connsiteX11-3631" fmla="*/ 215900 w 2273938"/>
                  <a:gd name="connsiteY11-3632" fmla="*/ 581025 h 1638300"/>
                  <a:gd name="connsiteX12-3633" fmla="*/ 441325 w 2273938"/>
                  <a:gd name="connsiteY12-3634" fmla="*/ 682625 h 1638300"/>
                  <a:gd name="connsiteX13-3635" fmla="*/ 704850 w 2273938"/>
                  <a:gd name="connsiteY13-3636" fmla="*/ 854075 h 1638300"/>
                  <a:gd name="connsiteX14-3637" fmla="*/ 782527 w 2273938"/>
                  <a:gd name="connsiteY14-3638" fmla="*/ 913967 h 1638300"/>
                  <a:gd name="connsiteX15-3639" fmla="*/ 933450 w 2273938"/>
                  <a:gd name="connsiteY15-3640" fmla="*/ 1050925 h 1638300"/>
                  <a:gd name="connsiteX16-3641" fmla="*/ 1104900 w 2273938"/>
                  <a:gd name="connsiteY16-3642" fmla="*/ 1196975 h 1638300"/>
                  <a:gd name="connsiteX17-3643" fmla="*/ 1308100 w 2273938"/>
                  <a:gd name="connsiteY17-3644" fmla="*/ 1295400 h 1638300"/>
                  <a:gd name="connsiteX18-3645" fmla="*/ 1489075 w 2273938"/>
                  <a:gd name="connsiteY18-3646" fmla="*/ 1333500 h 1638300"/>
                  <a:gd name="connsiteX19-3647" fmla="*/ 1330325 w 2273938"/>
                  <a:gd name="connsiteY19-3648" fmla="*/ 1533525 h 1638300"/>
                  <a:gd name="connsiteX20-3649" fmla="*/ 1200150 w 2273938"/>
                  <a:gd name="connsiteY20-3650" fmla="*/ 1536700 h 1638300"/>
                  <a:gd name="connsiteX21-3651" fmla="*/ 1133475 w 2273938"/>
                  <a:gd name="connsiteY21-3652" fmla="*/ 1631950 h 1638300"/>
                  <a:gd name="connsiteX22-3653" fmla="*/ 2101850 w 2273938"/>
                  <a:gd name="connsiteY22-3654" fmla="*/ 1638300 h 1638300"/>
                  <a:gd name="connsiteX23-3655" fmla="*/ 2041525 w 2273938"/>
                  <a:gd name="connsiteY23-3656" fmla="*/ 1533525 h 1638300"/>
                  <a:gd name="connsiteX24-3657" fmla="*/ 1930400 w 2273938"/>
                  <a:gd name="connsiteY24-3658" fmla="*/ 1530350 h 1638300"/>
                  <a:gd name="connsiteX25-3659" fmla="*/ 1771650 w 2273938"/>
                  <a:gd name="connsiteY25-3660" fmla="*/ 1343025 h 1638300"/>
                  <a:gd name="connsiteX26-3661" fmla="*/ 2000250 w 2273938"/>
                  <a:gd name="connsiteY26-3662" fmla="*/ 1289050 h 1638300"/>
                  <a:gd name="connsiteX27-3663" fmla="*/ 2200275 w 2273938"/>
                  <a:gd name="connsiteY27-3664" fmla="*/ 1143000 h 1638300"/>
                  <a:gd name="connsiteX28-3665" fmla="*/ 2273300 w 2273938"/>
                  <a:gd name="connsiteY28-3666" fmla="*/ 1032669 h 1638300"/>
                  <a:gd name="connsiteX29-3667" fmla="*/ 2216150 w 2273938"/>
                  <a:gd name="connsiteY29-3668" fmla="*/ 745331 h 1638300"/>
                  <a:gd name="connsiteX30-3669" fmla="*/ 1933575 w 2273938"/>
                  <a:gd name="connsiteY30-3670" fmla="*/ 530225 h 1638300"/>
                  <a:gd name="connsiteX31-3671" fmla="*/ 1768475 w 2273938"/>
                  <a:gd name="connsiteY31-3672" fmla="*/ 434975 h 1638300"/>
                  <a:gd name="connsiteX32-3673" fmla="*/ 1701800 w 2273938"/>
                  <a:gd name="connsiteY32-3674" fmla="*/ 431800 h 1638300"/>
                  <a:gd name="connsiteX33-3675" fmla="*/ 1724024 w 2273938"/>
                  <a:gd name="connsiteY33-3676" fmla="*/ 351631 h 1638300"/>
                  <a:gd name="connsiteX34-3677" fmla="*/ 1761332 w 2273938"/>
                  <a:gd name="connsiteY34-3678" fmla="*/ 266700 h 1638300"/>
                  <a:gd name="connsiteX35-3679" fmla="*/ 1744663 w 2273938"/>
                  <a:gd name="connsiteY35-3680" fmla="*/ 140494 h 1638300"/>
                  <a:gd name="connsiteX36-3681" fmla="*/ 1628775 w 2273938"/>
                  <a:gd name="connsiteY36-3682" fmla="*/ 0 h 1638300"/>
                  <a:gd name="connsiteX37-3683" fmla="*/ 1622425 w 2273938"/>
                  <a:gd name="connsiteY37-3684" fmla="*/ 120650 h 1638300"/>
                  <a:gd name="connsiteX38-3685" fmla="*/ 1552575 w 2273938"/>
                  <a:gd name="connsiteY38-3686" fmla="*/ 234950 h 1638300"/>
                  <a:gd name="connsiteX39-3687" fmla="*/ 1536700 w 2273938"/>
                  <a:gd name="connsiteY39-3688" fmla="*/ 301625 h 1638300"/>
                  <a:gd name="connsiteX40-3689" fmla="*/ 1584325 w 2273938"/>
                  <a:gd name="connsiteY40-3690" fmla="*/ 441325 h 1638300"/>
                  <a:gd name="connsiteX0-3691" fmla="*/ 1584325 w 2292559"/>
                  <a:gd name="connsiteY0-3692" fmla="*/ 441325 h 1638300"/>
                  <a:gd name="connsiteX1-3693" fmla="*/ 1441450 w 2292559"/>
                  <a:gd name="connsiteY1-3694" fmla="*/ 498475 h 1638300"/>
                  <a:gd name="connsiteX2-3695" fmla="*/ 1352550 w 2292559"/>
                  <a:gd name="connsiteY2-3696" fmla="*/ 581025 h 1638300"/>
                  <a:gd name="connsiteX3-3697" fmla="*/ 1162050 w 2292559"/>
                  <a:gd name="connsiteY3-3698" fmla="*/ 669925 h 1638300"/>
                  <a:gd name="connsiteX4-3699" fmla="*/ 1028700 w 2292559"/>
                  <a:gd name="connsiteY4-3700" fmla="*/ 704850 h 1638300"/>
                  <a:gd name="connsiteX5-3701" fmla="*/ 781050 w 2292559"/>
                  <a:gd name="connsiteY5-3702" fmla="*/ 644525 h 1638300"/>
                  <a:gd name="connsiteX6-3703" fmla="*/ 479425 w 2292559"/>
                  <a:gd name="connsiteY6-3704" fmla="*/ 542925 h 1638300"/>
                  <a:gd name="connsiteX7-3705" fmla="*/ 285750 w 2292559"/>
                  <a:gd name="connsiteY7-3706" fmla="*/ 473075 h 1638300"/>
                  <a:gd name="connsiteX8-3707" fmla="*/ 15875 w 2292559"/>
                  <a:gd name="connsiteY8-3708" fmla="*/ 476250 h 1638300"/>
                  <a:gd name="connsiteX9-3709" fmla="*/ 0 w 2292559"/>
                  <a:gd name="connsiteY9-3710" fmla="*/ 520700 h 1638300"/>
                  <a:gd name="connsiteX10-3711" fmla="*/ 9525 w 2292559"/>
                  <a:gd name="connsiteY10-3712" fmla="*/ 546100 h 1638300"/>
                  <a:gd name="connsiteX11-3713" fmla="*/ 215900 w 2292559"/>
                  <a:gd name="connsiteY11-3714" fmla="*/ 581025 h 1638300"/>
                  <a:gd name="connsiteX12-3715" fmla="*/ 441325 w 2292559"/>
                  <a:gd name="connsiteY12-3716" fmla="*/ 682625 h 1638300"/>
                  <a:gd name="connsiteX13-3717" fmla="*/ 704850 w 2292559"/>
                  <a:gd name="connsiteY13-3718" fmla="*/ 854075 h 1638300"/>
                  <a:gd name="connsiteX14-3719" fmla="*/ 782527 w 2292559"/>
                  <a:gd name="connsiteY14-3720" fmla="*/ 913967 h 1638300"/>
                  <a:gd name="connsiteX15-3721" fmla="*/ 933450 w 2292559"/>
                  <a:gd name="connsiteY15-3722" fmla="*/ 1050925 h 1638300"/>
                  <a:gd name="connsiteX16-3723" fmla="*/ 1104900 w 2292559"/>
                  <a:gd name="connsiteY16-3724" fmla="*/ 1196975 h 1638300"/>
                  <a:gd name="connsiteX17-3725" fmla="*/ 1308100 w 2292559"/>
                  <a:gd name="connsiteY17-3726" fmla="*/ 1295400 h 1638300"/>
                  <a:gd name="connsiteX18-3727" fmla="*/ 1489075 w 2292559"/>
                  <a:gd name="connsiteY18-3728" fmla="*/ 1333500 h 1638300"/>
                  <a:gd name="connsiteX19-3729" fmla="*/ 1330325 w 2292559"/>
                  <a:gd name="connsiteY19-3730" fmla="*/ 1533525 h 1638300"/>
                  <a:gd name="connsiteX20-3731" fmla="*/ 1200150 w 2292559"/>
                  <a:gd name="connsiteY20-3732" fmla="*/ 1536700 h 1638300"/>
                  <a:gd name="connsiteX21-3733" fmla="*/ 1133475 w 2292559"/>
                  <a:gd name="connsiteY21-3734" fmla="*/ 1631950 h 1638300"/>
                  <a:gd name="connsiteX22-3735" fmla="*/ 2101850 w 2292559"/>
                  <a:gd name="connsiteY22-3736" fmla="*/ 1638300 h 1638300"/>
                  <a:gd name="connsiteX23-3737" fmla="*/ 2041525 w 2292559"/>
                  <a:gd name="connsiteY23-3738" fmla="*/ 1533525 h 1638300"/>
                  <a:gd name="connsiteX24-3739" fmla="*/ 1930400 w 2292559"/>
                  <a:gd name="connsiteY24-3740" fmla="*/ 1530350 h 1638300"/>
                  <a:gd name="connsiteX25-3741" fmla="*/ 1771650 w 2292559"/>
                  <a:gd name="connsiteY25-3742" fmla="*/ 1343025 h 1638300"/>
                  <a:gd name="connsiteX26-3743" fmla="*/ 2000250 w 2292559"/>
                  <a:gd name="connsiteY26-3744" fmla="*/ 1289050 h 1638300"/>
                  <a:gd name="connsiteX27-3745" fmla="*/ 2200275 w 2292559"/>
                  <a:gd name="connsiteY27-3746" fmla="*/ 1143000 h 1638300"/>
                  <a:gd name="connsiteX28-3747" fmla="*/ 2292350 w 2292559"/>
                  <a:gd name="connsiteY28-3748" fmla="*/ 963613 h 1638300"/>
                  <a:gd name="connsiteX29-3749" fmla="*/ 2216150 w 2292559"/>
                  <a:gd name="connsiteY29-3750" fmla="*/ 745331 h 1638300"/>
                  <a:gd name="connsiteX30-3751" fmla="*/ 1933575 w 2292559"/>
                  <a:gd name="connsiteY30-3752" fmla="*/ 530225 h 1638300"/>
                  <a:gd name="connsiteX31-3753" fmla="*/ 1768475 w 2292559"/>
                  <a:gd name="connsiteY31-3754" fmla="*/ 434975 h 1638300"/>
                  <a:gd name="connsiteX32-3755" fmla="*/ 1701800 w 2292559"/>
                  <a:gd name="connsiteY32-3756" fmla="*/ 431800 h 1638300"/>
                  <a:gd name="connsiteX33-3757" fmla="*/ 1724024 w 2292559"/>
                  <a:gd name="connsiteY33-3758" fmla="*/ 351631 h 1638300"/>
                  <a:gd name="connsiteX34-3759" fmla="*/ 1761332 w 2292559"/>
                  <a:gd name="connsiteY34-3760" fmla="*/ 266700 h 1638300"/>
                  <a:gd name="connsiteX35-3761" fmla="*/ 1744663 w 2292559"/>
                  <a:gd name="connsiteY35-3762" fmla="*/ 140494 h 1638300"/>
                  <a:gd name="connsiteX36-3763" fmla="*/ 1628775 w 2292559"/>
                  <a:gd name="connsiteY36-3764" fmla="*/ 0 h 1638300"/>
                  <a:gd name="connsiteX37-3765" fmla="*/ 1622425 w 2292559"/>
                  <a:gd name="connsiteY37-3766" fmla="*/ 120650 h 1638300"/>
                  <a:gd name="connsiteX38-3767" fmla="*/ 1552575 w 2292559"/>
                  <a:gd name="connsiteY38-3768" fmla="*/ 234950 h 1638300"/>
                  <a:gd name="connsiteX39-3769" fmla="*/ 1536700 w 2292559"/>
                  <a:gd name="connsiteY39-3770" fmla="*/ 301625 h 1638300"/>
                  <a:gd name="connsiteX40-3771" fmla="*/ 1584325 w 2292559"/>
                  <a:gd name="connsiteY40-3772" fmla="*/ 441325 h 1638300"/>
                  <a:gd name="connsiteX0-3773" fmla="*/ 1584325 w 2292559"/>
                  <a:gd name="connsiteY0-3774" fmla="*/ 441325 h 1638300"/>
                  <a:gd name="connsiteX1-3775" fmla="*/ 1441450 w 2292559"/>
                  <a:gd name="connsiteY1-3776" fmla="*/ 498475 h 1638300"/>
                  <a:gd name="connsiteX2-3777" fmla="*/ 1352550 w 2292559"/>
                  <a:gd name="connsiteY2-3778" fmla="*/ 581025 h 1638300"/>
                  <a:gd name="connsiteX3-3779" fmla="*/ 1162050 w 2292559"/>
                  <a:gd name="connsiteY3-3780" fmla="*/ 669925 h 1638300"/>
                  <a:gd name="connsiteX4-3781" fmla="*/ 1028700 w 2292559"/>
                  <a:gd name="connsiteY4-3782" fmla="*/ 704850 h 1638300"/>
                  <a:gd name="connsiteX5-3783" fmla="*/ 781050 w 2292559"/>
                  <a:gd name="connsiteY5-3784" fmla="*/ 644525 h 1638300"/>
                  <a:gd name="connsiteX6-3785" fmla="*/ 479425 w 2292559"/>
                  <a:gd name="connsiteY6-3786" fmla="*/ 542925 h 1638300"/>
                  <a:gd name="connsiteX7-3787" fmla="*/ 285750 w 2292559"/>
                  <a:gd name="connsiteY7-3788" fmla="*/ 473075 h 1638300"/>
                  <a:gd name="connsiteX8-3789" fmla="*/ 15875 w 2292559"/>
                  <a:gd name="connsiteY8-3790" fmla="*/ 476250 h 1638300"/>
                  <a:gd name="connsiteX9-3791" fmla="*/ 0 w 2292559"/>
                  <a:gd name="connsiteY9-3792" fmla="*/ 520700 h 1638300"/>
                  <a:gd name="connsiteX10-3793" fmla="*/ 9525 w 2292559"/>
                  <a:gd name="connsiteY10-3794" fmla="*/ 546100 h 1638300"/>
                  <a:gd name="connsiteX11-3795" fmla="*/ 215900 w 2292559"/>
                  <a:gd name="connsiteY11-3796" fmla="*/ 581025 h 1638300"/>
                  <a:gd name="connsiteX12-3797" fmla="*/ 441325 w 2292559"/>
                  <a:gd name="connsiteY12-3798" fmla="*/ 682625 h 1638300"/>
                  <a:gd name="connsiteX13-3799" fmla="*/ 704850 w 2292559"/>
                  <a:gd name="connsiteY13-3800" fmla="*/ 854075 h 1638300"/>
                  <a:gd name="connsiteX14-3801" fmla="*/ 782527 w 2292559"/>
                  <a:gd name="connsiteY14-3802" fmla="*/ 913967 h 1638300"/>
                  <a:gd name="connsiteX15-3803" fmla="*/ 933450 w 2292559"/>
                  <a:gd name="connsiteY15-3804" fmla="*/ 1050925 h 1638300"/>
                  <a:gd name="connsiteX16-3805" fmla="*/ 1104900 w 2292559"/>
                  <a:gd name="connsiteY16-3806" fmla="*/ 1196975 h 1638300"/>
                  <a:gd name="connsiteX17-3807" fmla="*/ 1308100 w 2292559"/>
                  <a:gd name="connsiteY17-3808" fmla="*/ 1295400 h 1638300"/>
                  <a:gd name="connsiteX18-3809" fmla="*/ 1489075 w 2292559"/>
                  <a:gd name="connsiteY18-3810" fmla="*/ 1333500 h 1638300"/>
                  <a:gd name="connsiteX19-3811" fmla="*/ 1330325 w 2292559"/>
                  <a:gd name="connsiteY19-3812" fmla="*/ 1533525 h 1638300"/>
                  <a:gd name="connsiteX20-3813" fmla="*/ 1200150 w 2292559"/>
                  <a:gd name="connsiteY20-3814" fmla="*/ 1536700 h 1638300"/>
                  <a:gd name="connsiteX21-3815" fmla="*/ 1170670 w 2292559"/>
                  <a:gd name="connsiteY21-3816" fmla="*/ 1578335 h 1638300"/>
                  <a:gd name="connsiteX22-3817" fmla="*/ 1133475 w 2292559"/>
                  <a:gd name="connsiteY22-3818" fmla="*/ 1631950 h 1638300"/>
                  <a:gd name="connsiteX23-3819" fmla="*/ 2101850 w 2292559"/>
                  <a:gd name="connsiteY23-3820" fmla="*/ 1638300 h 1638300"/>
                  <a:gd name="connsiteX24-3821" fmla="*/ 2041525 w 2292559"/>
                  <a:gd name="connsiteY24-3822" fmla="*/ 1533525 h 1638300"/>
                  <a:gd name="connsiteX25-3823" fmla="*/ 1930400 w 2292559"/>
                  <a:gd name="connsiteY25-3824" fmla="*/ 1530350 h 1638300"/>
                  <a:gd name="connsiteX26-3825" fmla="*/ 1771650 w 2292559"/>
                  <a:gd name="connsiteY26-3826" fmla="*/ 1343025 h 1638300"/>
                  <a:gd name="connsiteX27-3827" fmla="*/ 2000250 w 2292559"/>
                  <a:gd name="connsiteY27-3828" fmla="*/ 1289050 h 1638300"/>
                  <a:gd name="connsiteX28-3829" fmla="*/ 2200275 w 2292559"/>
                  <a:gd name="connsiteY28-3830" fmla="*/ 1143000 h 1638300"/>
                  <a:gd name="connsiteX29-3831" fmla="*/ 2292350 w 2292559"/>
                  <a:gd name="connsiteY29-3832" fmla="*/ 963613 h 1638300"/>
                  <a:gd name="connsiteX30-3833" fmla="*/ 2216150 w 2292559"/>
                  <a:gd name="connsiteY30-3834" fmla="*/ 745331 h 1638300"/>
                  <a:gd name="connsiteX31-3835" fmla="*/ 1933575 w 2292559"/>
                  <a:gd name="connsiteY31-3836" fmla="*/ 530225 h 1638300"/>
                  <a:gd name="connsiteX32-3837" fmla="*/ 1768475 w 2292559"/>
                  <a:gd name="connsiteY32-3838" fmla="*/ 434975 h 1638300"/>
                  <a:gd name="connsiteX33-3839" fmla="*/ 1701800 w 2292559"/>
                  <a:gd name="connsiteY33-3840" fmla="*/ 431800 h 1638300"/>
                  <a:gd name="connsiteX34-3841" fmla="*/ 1724024 w 2292559"/>
                  <a:gd name="connsiteY34-3842" fmla="*/ 351631 h 1638300"/>
                  <a:gd name="connsiteX35-3843" fmla="*/ 1761332 w 2292559"/>
                  <a:gd name="connsiteY35-3844" fmla="*/ 266700 h 1638300"/>
                  <a:gd name="connsiteX36-3845" fmla="*/ 1744663 w 2292559"/>
                  <a:gd name="connsiteY36-3846" fmla="*/ 140494 h 1638300"/>
                  <a:gd name="connsiteX37-3847" fmla="*/ 1628775 w 2292559"/>
                  <a:gd name="connsiteY37-3848" fmla="*/ 0 h 1638300"/>
                  <a:gd name="connsiteX38-3849" fmla="*/ 1622425 w 2292559"/>
                  <a:gd name="connsiteY38-3850" fmla="*/ 120650 h 1638300"/>
                  <a:gd name="connsiteX39-3851" fmla="*/ 1552575 w 2292559"/>
                  <a:gd name="connsiteY39-3852" fmla="*/ 234950 h 1638300"/>
                  <a:gd name="connsiteX40-3853" fmla="*/ 1536700 w 2292559"/>
                  <a:gd name="connsiteY40-3854" fmla="*/ 301625 h 1638300"/>
                  <a:gd name="connsiteX41-3855" fmla="*/ 1584325 w 2292559"/>
                  <a:gd name="connsiteY41-3856" fmla="*/ 441325 h 1638300"/>
                  <a:gd name="connsiteX0-3857" fmla="*/ 1584325 w 2292559"/>
                  <a:gd name="connsiteY0-3858" fmla="*/ 441325 h 1638300"/>
                  <a:gd name="connsiteX1-3859" fmla="*/ 1441450 w 2292559"/>
                  <a:gd name="connsiteY1-3860" fmla="*/ 498475 h 1638300"/>
                  <a:gd name="connsiteX2-3861" fmla="*/ 1352550 w 2292559"/>
                  <a:gd name="connsiteY2-3862" fmla="*/ 581025 h 1638300"/>
                  <a:gd name="connsiteX3-3863" fmla="*/ 1162050 w 2292559"/>
                  <a:gd name="connsiteY3-3864" fmla="*/ 669925 h 1638300"/>
                  <a:gd name="connsiteX4-3865" fmla="*/ 1028700 w 2292559"/>
                  <a:gd name="connsiteY4-3866" fmla="*/ 704850 h 1638300"/>
                  <a:gd name="connsiteX5-3867" fmla="*/ 781050 w 2292559"/>
                  <a:gd name="connsiteY5-3868" fmla="*/ 644525 h 1638300"/>
                  <a:gd name="connsiteX6-3869" fmla="*/ 479425 w 2292559"/>
                  <a:gd name="connsiteY6-3870" fmla="*/ 542925 h 1638300"/>
                  <a:gd name="connsiteX7-3871" fmla="*/ 285750 w 2292559"/>
                  <a:gd name="connsiteY7-3872" fmla="*/ 473075 h 1638300"/>
                  <a:gd name="connsiteX8-3873" fmla="*/ 15875 w 2292559"/>
                  <a:gd name="connsiteY8-3874" fmla="*/ 476250 h 1638300"/>
                  <a:gd name="connsiteX9-3875" fmla="*/ 0 w 2292559"/>
                  <a:gd name="connsiteY9-3876" fmla="*/ 520700 h 1638300"/>
                  <a:gd name="connsiteX10-3877" fmla="*/ 9525 w 2292559"/>
                  <a:gd name="connsiteY10-3878" fmla="*/ 546100 h 1638300"/>
                  <a:gd name="connsiteX11-3879" fmla="*/ 215900 w 2292559"/>
                  <a:gd name="connsiteY11-3880" fmla="*/ 581025 h 1638300"/>
                  <a:gd name="connsiteX12-3881" fmla="*/ 441325 w 2292559"/>
                  <a:gd name="connsiteY12-3882" fmla="*/ 682625 h 1638300"/>
                  <a:gd name="connsiteX13-3883" fmla="*/ 704850 w 2292559"/>
                  <a:gd name="connsiteY13-3884" fmla="*/ 854075 h 1638300"/>
                  <a:gd name="connsiteX14-3885" fmla="*/ 782527 w 2292559"/>
                  <a:gd name="connsiteY14-3886" fmla="*/ 913967 h 1638300"/>
                  <a:gd name="connsiteX15-3887" fmla="*/ 933450 w 2292559"/>
                  <a:gd name="connsiteY15-3888" fmla="*/ 1050925 h 1638300"/>
                  <a:gd name="connsiteX16-3889" fmla="*/ 1104900 w 2292559"/>
                  <a:gd name="connsiteY16-3890" fmla="*/ 1196975 h 1638300"/>
                  <a:gd name="connsiteX17-3891" fmla="*/ 1308100 w 2292559"/>
                  <a:gd name="connsiteY17-3892" fmla="*/ 1295400 h 1638300"/>
                  <a:gd name="connsiteX18-3893" fmla="*/ 1489075 w 2292559"/>
                  <a:gd name="connsiteY18-3894" fmla="*/ 1333500 h 1638300"/>
                  <a:gd name="connsiteX19-3895" fmla="*/ 1330325 w 2292559"/>
                  <a:gd name="connsiteY19-3896" fmla="*/ 1533525 h 1638300"/>
                  <a:gd name="connsiteX20-3897" fmla="*/ 1200150 w 2292559"/>
                  <a:gd name="connsiteY20-3898" fmla="*/ 1536700 h 1638300"/>
                  <a:gd name="connsiteX21-3899" fmla="*/ 1133475 w 2292559"/>
                  <a:gd name="connsiteY21-3900" fmla="*/ 1631950 h 1638300"/>
                  <a:gd name="connsiteX22-3901" fmla="*/ 2101850 w 2292559"/>
                  <a:gd name="connsiteY22-3902" fmla="*/ 1638300 h 1638300"/>
                  <a:gd name="connsiteX23-3903" fmla="*/ 2041525 w 2292559"/>
                  <a:gd name="connsiteY23-3904" fmla="*/ 1533525 h 1638300"/>
                  <a:gd name="connsiteX24-3905" fmla="*/ 1930400 w 2292559"/>
                  <a:gd name="connsiteY24-3906" fmla="*/ 1530350 h 1638300"/>
                  <a:gd name="connsiteX25-3907" fmla="*/ 1771650 w 2292559"/>
                  <a:gd name="connsiteY25-3908" fmla="*/ 1343025 h 1638300"/>
                  <a:gd name="connsiteX26-3909" fmla="*/ 2000250 w 2292559"/>
                  <a:gd name="connsiteY26-3910" fmla="*/ 1289050 h 1638300"/>
                  <a:gd name="connsiteX27-3911" fmla="*/ 2200275 w 2292559"/>
                  <a:gd name="connsiteY27-3912" fmla="*/ 1143000 h 1638300"/>
                  <a:gd name="connsiteX28-3913" fmla="*/ 2292350 w 2292559"/>
                  <a:gd name="connsiteY28-3914" fmla="*/ 963613 h 1638300"/>
                  <a:gd name="connsiteX29-3915" fmla="*/ 2216150 w 2292559"/>
                  <a:gd name="connsiteY29-3916" fmla="*/ 745331 h 1638300"/>
                  <a:gd name="connsiteX30-3917" fmla="*/ 1933575 w 2292559"/>
                  <a:gd name="connsiteY30-3918" fmla="*/ 530225 h 1638300"/>
                  <a:gd name="connsiteX31-3919" fmla="*/ 1768475 w 2292559"/>
                  <a:gd name="connsiteY31-3920" fmla="*/ 434975 h 1638300"/>
                  <a:gd name="connsiteX32-3921" fmla="*/ 1701800 w 2292559"/>
                  <a:gd name="connsiteY32-3922" fmla="*/ 431800 h 1638300"/>
                  <a:gd name="connsiteX33-3923" fmla="*/ 1724024 w 2292559"/>
                  <a:gd name="connsiteY33-3924" fmla="*/ 351631 h 1638300"/>
                  <a:gd name="connsiteX34-3925" fmla="*/ 1761332 w 2292559"/>
                  <a:gd name="connsiteY34-3926" fmla="*/ 266700 h 1638300"/>
                  <a:gd name="connsiteX35-3927" fmla="*/ 1744663 w 2292559"/>
                  <a:gd name="connsiteY35-3928" fmla="*/ 140494 h 1638300"/>
                  <a:gd name="connsiteX36-3929" fmla="*/ 1628775 w 2292559"/>
                  <a:gd name="connsiteY36-3930" fmla="*/ 0 h 1638300"/>
                  <a:gd name="connsiteX37-3931" fmla="*/ 1622425 w 2292559"/>
                  <a:gd name="connsiteY37-3932" fmla="*/ 120650 h 1638300"/>
                  <a:gd name="connsiteX38-3933" fmla="*/ 1552575 w 2292559"/>
                  <a:gd name="connsiteY38-3934" fmla="*/ 234950 h 1638300"/>
                  <a:gd name="connsiteX39-3935" fmla="*/ 1536700 w 2292559"/>
                  <a:gd name="connsiteY39-3936" fmla="*/ 301625 h 1638300"/>
                  <a:gd name="connsiteX40-3937" fmla="*/ 1584325 w 2292559"/>
                  <a:gd name="connsiteY40-3938" fmla="*/ 441325 h 1638300"/>
                  <a:gd name="connsiteX0-3939" fmla="*/ 1584325 w 2292559"/>
                  <a:gd name="connsiteY0-3940" fmla="*/ 441325 h 1638300"/>
                  <a:gd name="connsiteX1-3941" fmla="*/ 1441450 w 2292559"/>
                  <a:gd name="connsiteY1-3942" fmla="*/ 498475 h 1638300"/>
                  <a:gd name="connsiteX2-3943" fmla="*/ 1352550 w 2292559"/>
                  <a:gd name="connsiteY2-3944" fmla="*/ 581025 h 1638300"/>
                  <a:gd name="connsiteX3-3945" fmla="*/ 1162050 w 2292559"/>
                  <a:gd name="connsiteY3-3946" fmla="*/ 669925 h 1638300"/>
                  <a:gd name="connsiteX4-3947" fmla="*/ 1028700 w 2292559"/>
                  <a:gd name="connsiteY4-3948" fmla="*/ 704850 h 1638300"/>
                  <a:gd name="connsiteX5-3949" fmla="*/ 781050 w 2292559"/>
                  <a:gd name="connsiteY5-3950" fmla="*/ 644525 h 1638300"/>
                  <a:gd name="connsiteX6-3951" fmla="*/ 479425 w 2292559"/>
                  <a:gd name="connsiteY6-3952" fmla="*/ 542925 h 1638300"/>
                  <a:gd name="connsiteX7-3953" fmla="*/ 285750 w 2292559"/>
                  <a:gd name="connsiteY7-3954" fmla="*/ 473075 h 1638300"/>
                  <a:gd name="connsiteX8-3955" fmla="*/ 15875 w 2292559"/>
                  <a:gd name="connsiteY8-3956" fmla="*/ 476250 h 1638300"/>
                  <a:gd name="connsiteX9-3957" fmla="*/ 0 w 2292559"/>
                  <a:gd name="connsiteY9-3958" fmla="*/ 520700 h 1638300"/>
                  <a:gd name="connsiteX10-3959" fmla="*/ 9525 w 2292559"/>
                  <a:gd name="connsiteY10-3960" fmla="*/ 546100 h 1638300"/>
                  <a:gd name="connsiteX11-3961" fmla="*/ 215900 w 2292559"/>
                  <a:gd name="connsiteY11-3962" fmla="*/ 581025 h 1638300"/>
                  <a:gd name="connsiteX12-3963" fmla="*/ 441325 w 2292559"/>
                  <a:gd name="connsiteY12-3964" fmla="*/ 682625 h 1638300"/>
                  <a:gd name="connsiteX13-3965" fmla="*/ 704850 w 2292559"/>
                  <a:gd name="connsiteY13-3966" fmla="*/ 854075 h 1638300"/>
                  <a:gd name="connsiteX14-3967" fmla="*/ 782527 w 2292559"/>
                  <a:gd name="connsiteY14-3968" fmla="*/ 913967 h 1638300"/>
                  <a:gd name="connsiteX15-3969" fmla="*/ 933450 w 2292559"/>
                  <a:gd name="connsiteY15-3970" fmla="*/ 1050925 h 1638300"/>
                  <a:gd name="connsiteX16-3971" fmla="*/ 1104900 w 2292559"/>
                  <a:gd name="connsiteY16-3972" fmla="*/ 1196975 h 1638300"/>
                  <a:gd name="connsiteX17-3973" fmla="*/ 1308100 w 2292559"/>
                  <a:gd name="connsiteY17-3974" fmla="*/ 1295400 h 1638300"/>
                  <a:gd name="connsiteX18-3975" fmla="*/ 1489075 w 2292559"/>
                  <a:gd name="connsiteY18-3976" fmla="*/ 1333500 h 1638300"/>
                  <a:gd name="connsiteX19-3977" fmla="*/ 1330325 w 2292559"/>
                  <a:gd name="connsiteY19-3978" fmla="*/ 1533525 h 1638300"/>
                  <a:gd name="connsiteX20-3979" fmla="*/ 1200150 w 2292559"/>
                  <a:gd name="connsiteY20-3980" fmla="*/ 1536700 h 1638300"/>
                  <a:gd name="connsiteX21-3981" fmla="*/ 1133475 w 2292559"/>
                  <a:gd name="connsiteY21-3982" fmla="*/ 1631950 h 1638300"/>
                  <a:gd name="connsiteX22-3983" fmla="*/ 2101850 w 2292559"/>
                  <a:gd name="connsiteY22-3984" fmla="*/ 1638300 h 1638300"/>
                  <a:gd name="connsiteX23-3985" fmla="*/ 2041525 w 2292559"/>
                  <a:gd name="connsiteY23-3986" fmla="*/ 1533525 h 1638300"/>
                  <a:gd name="connsiteX24-3987" fmla="*/ 1930400 w 2292559"/>
                  <a:gd name="connsiteY24-3988" fmla="*/ 1530350 h 1638300"/>
                  <a:gd name="connsiteX25-3989" fmla="*/ 1771650 w 2292559"/>
                  <a:gd name="connsiteY25-3990" fmla="*/ 1343025 h 1638300"/>
                  <a:gd name="connsiteX26-3991" fmla="*/ 2000250 w 2292559"/>
                  <a:gd name="connsiteY26-3992" fmla="*/ 1289050 h 1638300"/>
                  <a:gd name="connsiteX27-3993" fmla="*/ 2200275 w 2292559"/>
                  <a:gd name="connsiteY27-3994" fmla="*/ 1143000 h 1638300"/>
                  <a:gd name="connsiteX28-3995" fmla="*/ 2292350 w 2292559"/>
                  <a:gd name="connsiteY28-3996" fmla="*/ 963613 h 1638300"/>
                  <a:gd name="connsiteX29-3997" fmla="*/ 2216150 w 2292559"/>
                  <a:gd name="connsiteY29-3998" fmla="*/ 745331 h 1638300"/>
                  <a:gd name="connsiteX30-3999" fmla="*/ 1933575 w 2292559"/>
                  <a:gd name="connsiteY30-4000" fmla="*/ 530225 h 1638300"/>
                  <a:gd name="connsiteX31-4001" fmla="*/ 1768475 w 2292559"/>
                  <a:gd name="connsiteY31-4002" fmla="*/ 434975 h 1638300"/>
                  <a:gd name="connsiteX32-4003" fmla="*/ 1701800 w 2292559"/>
                  <a:gd name="connsiteY32-4004" fmla="*/ 431800 h 1638300"/>
                  <a:gd name="connsiteX33-4005" fmla="*/ 1724024 w 2292559"/>
                  <a:gd name="connsiteY33-4006" fmla="*/ 351631 h 1638300"/>
                  <a:gd name="connsiteX34-4007" fmla="*/ 1761332 w 2292559"/>
                  <a:gd name="connsiteY34-4008" fmla="*/ 266700 h 1638300"/>
                  <a:gd name="connsiteX35-4009" fmla="*/ 1744663 w 2292559"/>
                  <a:gd name="connsiteY35-4010" fmla="*/ 140494 h 1638300"/>
                  <a:gd name="connsiteX36-4011" fmla="*/ 1628775 w 2292559"/>
                  <a:gd name="connsiteY36-4012" fmla="*/ 0 h 1638300"/>
                  <a:gd name="connsiteX37-4013" fmla="*/ 1622425 w 2292559"/>
                  <a:gd name="connsiteY37-4014" fmla="*/ 120650 h 1638300"/>
                  <a:gd name="connsiteX38-4015" fmla="*/ 1552575 w 2292559"/>
                  <a:gd name="connsiteY38-4016" fmla="*/ 234950 h 1638300"/>
                  <a:gd name="connsiteX39-4017" fmla="*/ 1536700 w 2292559"/>
                  <a:gd name="connsiteY39-4018" fmla="*/ 301625 h 1638300"/>
                  <a:gd name="connsiteX40-4019" fmla="*/ 1584325 w 2292559"/>
                  <a:gd name="connsiteY40-4020" fmla="*/ 441325 h 1638300"/>
                  <a:gd name="connsiteX0-4021" fmla="*/ 1584325 w 2292559"/>
                  <a:gd name="connsiteY0-4022" fmla="*/ 441325 h 1638300"/>
                  <a:gd name="connsiteX1-4023" fmla="*/ 1441450 w 2292559"/>
                  <a:gd name="connsiteY1-4024" fmla="*/ 498475 h 1638300"/>
                  <a:gd name="connsiteX2-4025" fmla="*/ 1352550 w 2292559"/>
                  <a:gd name="connsiteY2-4026" fmla="*/ 581025 h 1638300"/>
                  <a:gd name="connsiteX3-4027" fmla="*/ 1162050 w 2292559"/>
                  <a:gd name="connsiteY3-4028" fmla="*/ 669925 h 1638300"/>
                  <a:gd name="connsiteX4-4029" fmla="*/ 1028700 w 2292559"/>
                  <a:gd name="connsiteY4-4030" fmla="*/ 704850 h 1638300"/>
                  <a:gd name="connsiteX5-4031" fmla="*/ 781050 w 2292559"/>
                  <a:gd name="connsiteY5-4032" fmla="*/ 644525 h 1638300"/>
                  <a:gd name="connsiteX6-4033" fmla="*/ 479425 w 2292559"/>
                  <a:gd name="connsiteY6-4034" fmla="*/ 542925 h 1638300"/>
                  <a:gd name="connsiteX7-4035" fmla="*/ 285750 w 2292559"/>
                  <a:gd name="connsiteY7-4036" fmla="*/ 473075 h 1638300"/>
                  <a:gd name="connsiteX8-4037" fmla="*/ 15875 w 2292559"/>
                  <a:gd name="connsiteY8-4038" fmla="*/ 476250 h 1638300"/>
                  <a:gd name="connsiteX9-4039" fmla="*/ 0 w 2292559"/>
                  <a:gd name="connsiteY9-4040" fmla="*/ 520700 h 1638300"/>
                  <a:gd name="connsiteX10-4041" fmla="*/ 9525 w 2292559"/>
                  <a:gd name="connsiteY10-4042" fmla="*/ 546100 h 1638300"/>
                  <a:gd name="connsiteX11-4043" fmla="*/ 215900 w 2292559"/>
                  <a:gd name="connsiteY11-4044" fmla="*/ 581025 h 1638300"/>
                  <a:gd name="connsiteX12-4045" fmla="*/ 441325 w 2292559"/>
                  <a:gd name="connsiteY12-4046" fmla="*/ 682625 h 1638300"/>
                  <a:gd name="connsiteX13-4047" fmla="*/ 704850 w 2292559"/>
                  <a:gd name="connsiteY13-4048" fmla="*/ 854075 h 1638300"/>
                  <a:gd name="connsiteX14-4049" fmla="*/ 782527 w 2292559"/>
                  <a:gd name="connsiteY14-4050" fmla="*/ 913967 h 1638300"/>
                  <a:gd name="connsiteX15-4051" fmla="*/ 933450 w 2292559"/>
                  <a:gd name="connsiteY15-4052" fmla="*/ 1050925 h 1638300"/>
                  <a:gd name="connsiteX16-4053" fmla="*/ 1104900 w 2292559"/>
                  <a:gd name="connsiteY16-4054" fmla="*/ 1196975 h 1638300"/>
                  <a:gd name="connsiteX17-4055" fmla="*/ 1308100 w 2292559"/>
                  <a:gd name="connsiteY17-4056" fmla="*/ 1295400 h 1638300"/>
                  <a:gd name="connsiteX18-4057" fmla="*/ 1489075 w 2292559"/>
                  <a:gd name="connsiteY18-4058" fmla="*/ 1333500 h 1638300"/>
                  <a:gd name="connsiteX19-4059" fmla="*/ 1330325 w 2292559"/>
                  <a:gd name="connsiteY19-4060" fmla="*/ 1533525 h 1638300"/>
                  <a:gd name="connsiteX20-4061" fmla="*/ 1200150 w 2292559"/>
                  <a:gd name="connsiteY20-4062" fmla="*/ 1536700 h 1638300"/>
                  <a:gd name="connsiteX21-4063" fmla="*/ 1128712 w 2292559"/>
                  <a:gd name="connsiteY21-4064" fmla="*/ 1634331 h 1638300"/>
                  <a:gd name="connsiteX22-4065" fmla="*/ 2101850 w 2292559"/>
                  <a:gd name="connsiteY22-4066" fmla="*/ 1638300 h 1638300"/>
                  <a:gd name="connsiteX23-4067" fmla="*/ 2041525 w 2292559"/>
                  <a:gd name="connsiteY23-4068" fmla="*/ 1533525 h 1638300"/>
                  <a:gd name="connsiteX24-4069" fmla="*/ 1930400 w 2292559"/>
                  <a:gd name="connsiteY24-4070" fmla="*/ 1530350 h 1638300"/>
                  <a:gd name="connsiteX25-4071" fmla="*/ 1771650 w 2292559"/>
                  <a:gd name="connsiteY25-4072" fmla="*/ 1343025 h 1638300"/>
                  <a:gd name="connsiteX26-4073" fmla="*/ 2000250 w 2292559"/>
                  <a:gd name="connsiteY26-4074" fmla="*/ 1289050 h 1638300"/>
                  <a:gd name="connsiteX27-4075" fmla="*/ 2200275 w 2292559"/>
                  <a:gd name="connsiteY27-4076" fmla="*/ 1143000 h 1638300"/>
                  <a:gd name="connsiteX28-4077" fmla="*/ 2292350 w 2292559"/>
                  <a:gd name="connsiteY28-4078" fmla="*/ 963613 h 1638300"/>
                  <a:gd name="connsiteX29-4079" fmla="*/ 2216150 w 2292559"/>
                  <a:gd name="connsiteY29-4080" fmla="*/ 745331 h 1638300"/>
                  <a:gd name="connsiteX30-4081" fmla="*/ 1933575 w 2292559"/>
                  <a:gd name="connsiteY30-4082" fmla="*/ 530225 h 1638300"/>
                  <a:gd name="connsiteX31-4083" fmla="*/ 1768475 w 2292559"/>
                  <a:gd name="connsiteY31-4084" fmla="*/ 434975 h 1638300"/>
                  <a:gd name="connsiteX32-4085" fmla="*/ 1701800 w 2292559"/>
                  <a:gd name="connsiteY32-4086" fmla="*/ 431800 h 1638300"/>
                  <a:gd name="connsiteX33-4087" fmla="*/ 1724024 w 2292559"/>
                  <a:gd name="connsiteY33-4088" fmla="*/ 351631 h 1638300"/>
                  <a:gd name="connsiteX34-4089" fmla="*/ 1761332 w 2292559"/>
                  <a:gd name="connsiteY34-4090" fmla="*/ 266700 h 1638300"/>
                  <a:gd name="connsiteX35-4091" fmla="*/ 1744663 w 2292559"/>
                  <a:gd name="connsiteY35-4092" fmla="*/ 140494 h 1638300"/>
                  <a:gd name="connsiteX36-4093" fmla="*/ 1628775 w 2292559"/>
                  <a:gd name="connsiteY36-4094" fmla="*/ 0 h 1638300"/>
                  <a:gd name="connsiteX37-4095" fmla="*/ 1622425 w 2292559"/>
                  <a:gd name="connsiteY37-4096" fmla="*/ 120650 h 1638300"/>
                  <a:gd name="connsiteX38-4097" fmla="*/ 1552575 w 2292559"/>
                  <a:gd name="connsiteY38-4098" fmla="*/ 234950 h 1638300"/>
                  <a:gd name="connsiteX39-4099" fmla="*/ 1536700 w 2292559"/>
                  <a:gd name="connsiteY39-4100" fmla="*/ 301625 h 1638300"/>
                  <a:gd name="connsiteX40-4101" fmla="*/ 1584325 w 2292559"/>
                  <a:gd name="connsiteY40-4102" fmla="*/ 441325 h 1638300"/>
                  <a:gd name="connsiteX0-4103" fmla="*/ 1584325 w 2292559"/>
                  <a:gd name="connsiteY0-4104" fmla="*/ 441325 h 1638300"/>
                  <a:gd name="connsiteX1-4105" fmla="*/ 1441450 w 2292559"/>
                  <a:gd name="connsiteY1-4106" fmla="*/ 498475 h 1638300"/>
                  <a:gd name="connsiteX2-4107" fmla="*/ 1352550 w 2292559"/>
                  <a:gd name="connsiteY2-4108" fmla="*/ 581025 h 1638300"/>
                  <a:gd name="connsiteX3-4109" fmla="*/ 1162050 w 2292559"/>
                  <a:gd name="connsiteY3-4110" fmla="*/ 669925 h 1638300"/>
                  <a:gd name="connsiteX4-4111" fmla="*/ 1028700 w 2292559"/>
                  <a:gd name="connsiteY4-4112" fmla="*/ 704850 h 1638300"/>
                  <a:gd name="connsiteX5-4113" fmla="*/ 781050 w 2292559"/>
                  <a:gd name="connsiteY5-4114" fmla="*/ 644525 h 1638300"/>
                  <a:gd name="connsiteX6-4115" fmla="*/ 479425 w 2292559"/>
                  <a:gd name="connsiteY6-4116" fmla="*/ 542925 h 1638300"/>
                  <a:gd name="connsiteX7-4117" fmla="*/ 285750 w 2292559"/>
                  <a:gd name="connsiteY7-4118" fmla="*/ 473075 h 1638300"/>
                  <a:gd name="connsiteX8-4119" fmla="*/ 15875 w 2292559"/>
                  <a:gd name="connsiteY8-4120" fmla="*/ 476250 h 1638300"/>
                  <a:gd name="connsiteX9-4121" fmla="*/ 0 w 2292559"/>
                  <a:gd name="connsiteY9-4122" fmla="*/ 520700 h 1638300"/>
                  <a:gd name="connsiteX10-4123" fmla="*/ 9525 w 2292559"/>
                  <a:gd name="connsiteY10-4124" fmla="*/ 546100 h 1638300"/>
                  <a:gd name="connsiteX11-4125" fmla="*/ 215900 w 2292559"/>
                  <a:gd name="connsiteY11-4126" fmla="*/ 581025 h 1638300"/>
                  <a:gd name="connsiteX12-4127" fmla="*/ 441325 w 2292559"/>
                  <a:gd name="connsiteY12-4128" fmla="*/ 682625 h 1638300"/>
                  <a:gd name="connsiteX13-4129" fmla="*/ 704850 w 2292559"/>
                  <a:gd name="connsiteY13-4130" fmla="*/ 854075 h 1638300"/>
                  <a:gd name="connsiteX14-4131" fmla="*/ 782527 w 2292559"/>
                  <a:gd name="connsiteY14-4132" fmla="*/ 913967 h 1638300"/>
                  <a:gd name="connsiteX15-4133" fmla="*/ 933450 w 2292559"/>
                  <a:gd name="connsiteY15-4134" fmla="*/ 1050925 h 1638300"/>
                  <a:gd name="connsiteX16-4135" fmla="*/ 1104900 w 2292559"/>
                  <a:gd name="connsiteY16-4136" fmla="*/ 1196975 h 1638300"/>
                  <a:gd name="connsiteX17-4137" fmla="*/ 1308100 w 2292559"/>
                  <a:gd name="connsiteY17-4138" fmla="*/ 1295400 h 1638300"/>
                  <a:gd name="connsiteX18-4139" fmla="*/ 1489075 w 2292559"/>
                  <a:gd name="connsiteY18-4140" fmla="*/ 1333500 h 1638300"/>
                  <a:gd name="connsiteX19-4141" fmla="*/ 1330325 w 2292559"/>
                  <a:gd name="connsiteY19-4142" fmla="*/ 1533525 h 1638300"/>
                  <a:gd name="connsiteX20-4143" fmla="*/ 1200150 w 2292559"/>
                  <a:gd name="connsiteY20-4144" fmla="*/ 1536700 h 1638300"/>
                  <a:gd name="connsiteX21-4145" fmla="*/ 1128712 w 2292559"/>
                  <a:gd name="connsiteY21-4146" fmla="*/ 1634331 h 1638300"/>
                  <a:gd name="connsiteX22-4147" fmla="*/ 2101850 w 2292559"/>
                  <a:gd name="connsiteY22-4148" fmla="*/ 1638300 h 1638300"/>
                  <a:gd name="connsiteX23-4149" fmla="*/ 2041525 w 2292559"/>
                  <a:gd name="connsiteY23-4150" fmla="*/ 1533525 h 1638300"/>
                  <a:gd name="connsiteX24-4151" fmla="*/ 1930400 w 2292559"/>
                  <a:gd name="connsiteY24-4152" fmla="*/ 1530350 h 1638300"/>
                  <a:gd name="connsiteX25-4153" fmla="*/ 1771650 w 2292559"/>
                  <a:gd name="connsiteY25-4154" fmla="*/ 1343025 h 1638300"/>
                  <a:gd name="connsiteX26-4155" fmla="*/ 2000250 w 2292559"/>
                  <a:gd name="connsiteY26-4156" fmla="*/ 1289050 h 1638300"/>
                  <a:gd name="connsiteX27-4157" fmla="*/ 2200275 w 2292559"/>
                  <a:gd name="connsiteY27-4158" fmla="*/ 1143000 h 1638300"/>
                  <a:gd name="connsiteX28-4159" fmla="*/ 2292350 w 2292559"/>
                  <a:gd name="connsiteY28-4160" fmla="*/ 963613 h 1638300"/>
                  <a:gd name="connsiteX29-4161" fmla="*/ 2216150 w 2292559"/>
                  <a:gd name="connsiteY29-4162" fmla="*/ 745331 h 1638300"/>
                  <a:gd name="connsiteX30-4163" fmla="*/ 1933575 w 2292559"/>
                  <a:gd name="connsiteY30-4164" fmla="*/ 530225 h 1638300"/>
                  <a:gd name="connsiteX31-4165" fmla="*/ 1768475 w 2292559"/>
                  <a:gd name="connsiteY31-4166" fmla="*/ 434975 h 1638300"/>
                  <a:gd name="connsiteX32-4167" fmla="*/ 1701800 w 2292559"/>
                  <a:gd name="connsiteY32-4168" fmla="*/ 431800 h 1638300"/>
                  <a:gd name="connsiteX33-4169" fmla="*/ 1724024 w 2292559"/>
                  <a:gd name="connsiteY33-4170" fmla="*/ 351631 h 1638300"/>
                  <a:gd name="connsiteX34-4171" fmla="*/ 1761332 w 2292559"/>
                  <a:gd name="connsiteY34-4172" fmla="*/ 266700 h 1638300"/>
                  <a:gd name="connsiteX35-4173" fmla="*/ 1744663 w 2292559"/>
                  <a:gd name="connsiteY35-4174" fmla="*/ 140494 h 1638300"/>
                  <a:gd name="connsiteX36-4175" fmla="*/ 1628775 w 2292559"/>
                  <a:gd name="connsiteY36-4176" fmla="*/ 0 h 1638300"/>
                  <a:gd name="connsiteX37-4177" fmla="*/ 1622425 w 2292559"/>
                  <a:gd name="connsiteY37-4178" fmla="*/ 120650 h 1638300"/>
                  <a:gd name="connsiteX38-4179" fmla="*/ 1552575 w 2292559"/>
                  <a:gd name="connsiteY38-4180" fmla="*/ 234950 h 1638300"/>
                  <a:gd name="connsiteX39-4181" fmla="*/ 1536700 w 2292559"/>
                  <a:gd name="connsiteY39-4182" fmla="*/ 301625 h 1638300"/>
                  <a:gd name="connsiteX40-4183" fmla="*/ 1584325 w 2292559"/>
                  <a:gd name="connsiteY40-4184" fmla="*/ 441325 h 1638300"/>
                  <a:gd name="connsiteX0-4185" fmla="*/ 1584325 w 2292559"/>
                  <a:gd name="connsiteY0-4186" fmla="*/ 441325 h 1638300"/>
                  <a:gd name="connsiteX1-4187" fmla="*/ 1441450 w 2292559"/>
                  <a:gd name="connsiteY1-4188" fmla="*/ 498475 h 1638300"/>
                  <a:gd name="connsiteX2-4189" fmla="*/ 1352550 w 2292559"/>
                  <a:gd name="connsiteY2-4190" fmla="*/ 581025 h 1638300"/>
                  <a:gd name="connsiteX3-4191" fmla="*/ 1162050 w 2292559"/>
                  <a:gd name="connsiteY3-4192" fmla="*/ 669925 h 1638300"/>
                  <a:gd name="connsiteX4-4193" fmla="*/ 1028700 w 2292559"/>
                  <a:gd name="connsiteY4-4194" fmla="*/ 704850 h 1638300"/>
                  <a:gd name="connsiteX5-4195" fmla="*/ 781050 w 2292559"/>
                  <a:gd name="connsiteY5-4196" fmla="*/ 644525 h 1638300"/>
                  <a:gd name="connsiteX6-4197" fmla="*/ 479425 w 2292559"/>
                  <a:gd name="connsiteY6-4198" fmla="*/ 542925 h 1638300"/>
                  <a:gd name="connsiteX7-4199" fmla="*/ 285750 w 2292559"/>
                  <a:gd name="connsiteY7-4200" fmla="*/ 473075 h 1638300"/>
                  <a:gd name="connsiteX8-4201" fmla="*/ 15875 w 2292559"/>
                  <a:gd name="connsiteY8-4202" fmla="*/ 476250 h 1638300"/>
                  <a:gd name="connsiteX9-4203" fmla="*/ 0 w 2292559"/>
                  <a:gd name="connsiteY9-4204" fmla="*/ 520700 h 1638300"/>
                  <a:gd name="connsiteX10-4205" fmla="*/ 9525 w 2292559"/>
                  <a:gd name="connsiteY10-4206" fmla="*/ 546100 h 1638300"/>
                  <a:gd name="connsiteX11-4207" fmla="*/ 215900 w 2292559"/>
                  <a:gd name="connsiteY11-4208" fmla="*/ 581025 h 1638300"/>
                  <a:gd name="connsiteX12-4209" fmla="*/ 441325 w 2292559"/>
                  <a:gd name="connsiteY12-4210" fmla="*/ 682625 h 1638300"/>
                  <a:gd name="connsiteX13-4211" fmla="*/ 704850 w 2292559"/>
                  <a:gd name="connsiteY13-4212" fmla="*/ 854075 h 1638300"/>
                  <a:gd name="connsiteX14-4213" fmla="*/ 782527 w 2292559"/>
                  <a:gd name="connsiteY14-4214" fmla="*/ 913967 h 1638300"/>
                  <a:gd name="connsiteX15-4215" fmla="*/ 933450 w 2292559"/>
                  <a:gd name="connsiteY15-4216" fmla="*/ 1050925 h 1638300"/>
                  <a:gd name="connsiteX16-4217" fmla="*/ 1104900 w 2292559"/>
                  <a:gd name="connsiteY16-4218" fmla="*/ 1196975 h 1638300"/>
                  <a:gd name="connsiteX17-4219" fmla="*/ 1308100 w 2292559"/>
                  <a:gd name="connsiteY17-4220" fmla="*/ 1295400 h 1638300"/>
                  <a:gd name="connsiteX18-4221" fmla="*/ 1489075 w 2292559"/>
                  <a:gd name="connsiteY18-4222" fmla="*/ 1333500 h 1638300"/>
                  <a:gd name="connsiteX19-4223" fmla="*/ 1330325 w 2292559"/>
                  <a:gd name="connsiteY19-4224" fmla="*/ 1533525 h 1638300"/>
                  <a:gd name="connsiteX20-4225" fmla="*/ 1200150 w 2292559"/>
                  <a:gd name="connsiteY20-4226" fmla="*/ 1536700 h 1638300"/>
                  <a:gd name="connsiteX21-4227" fmla="*/ 1128712 w 2292559"/>
                  <a:gd name="connsiteY21-4228" fmla="*/ 1634331 h 1638300"/>
                  <a:gd name="connsiteX22-4229" fmla="*/ 2101850 w 2292559"/>
                  <a:gd name="connsiteY22-4230" fmla="*/ 1638300 h 1638300"/>
                  <a:gd name="connsiteX23-4231" fmla="*/ 2041525 w 2292559"/>
                  <a:gd name="connsiteY23-4232" fmla="*/ 1533525 h 1638300"/>
                  <a:gd name="connsiteX24-4233" fmla="*/ 1930400 w 2292559"/>
                  <a:gd name="connsiteY24-4234" fmla="*/ 1530350 h 1638300"/>
                  <a:gd name="connsiteX25-4235" fmla="*/ 1771650 w 2292559"/>
                  <a:gd name="connsiteY25-4236" fmla="*/ 1343025 h 1638300"/>
                  <a:gd name="connsiteX26-4237" fmla="*/ 2000250 w 2292559"/>
                  <a:gd name="connsiteY26-4238" fmla="*/ 1289050 h 1638300"/>
                  <a:gd name="connsiteX27-4239" fmla="*/ 2200275 w 2292559"/>
                  <a:gd name="connsiteY27-4240" fmla="*/ 1143000 h 1638300"/>
                  <a:gd name="connsiteX28-4241" fmla="*/ 2292350 w 2292559"/>
                  <a:gd name="connsiteY28-4242" fmla="*/ 963613 h 1638300"/>
                  <a:gd name="connsiteX29-4243" fmla="*/ 2216150 w 2292559"/>
                  <a:gd name="connsiteY29-4244" fmla="*/ 745331 h 1638300"/>
                  <a:gd name="connsiteX30-4245" fmla="*/ 1933575 w 2292559"/>
                  <a:gd name="connsiteY30-4246" fmla="*/ 530225 h 1638300"/>
                  <a:gd name="connsiteX31-4247" fmla="*/ 1768475 w 2292559"/>
                  <a:gd name="connsiteY31-4248" fmla="*/ 434975 h 1638300"/>
                  <a:gd name="connsiteX32-4249" fmla="*/ 1701800 w 2292559"/>
                  <a:gd name="connsiteY32-4250" fmla="*/ 431800 h 1638300"/>
                  <a:gd name="connsiteX33-4251" fmla="*/ 1724024 w 2292559"/>
                  <a:gd name="connsiteY33-4252" fmla="*/ 351631 h 1638300"/>
                  <a:gd name="connsiteX34-4253" fmla="*/ 1761332 w 2292559"/>
                  <a:gd name="connsiteY34-4254" fmla="*/ 266700 h 1638300"/>
                  <a:gd name="connsiteX35-4255" fmla="*/ 1744663 w 2292559"/>
                  <a:gd name="connsiteY35-4256" fmla="*/ 140494 h 1638300"/>
                  <a:gd name="connsiteX36-4257" fmla="*/ 1628775 w 2292559"/>
                  <a:gd name="connsiteY36-4258" fmla="*/ 0 h 1638300"/>
                  <a:gd name="connsiteX37-4259" fmla="*/ 1622425 w 2292559"/>
                  <a:gd name="connsiteY37-4260" fmla="*/ 120650 h 1638300"/>
                  <a:gd name="connsiteX38-4261" fmla="*/ 1552575 w 2292559"/>
                  <a:gd name="connsiteY38-4262" fmla="*/ 234950 h 1638300"/>
                  <a:gd name="connsiteX39-4263" fmla="*/ 1536700 w 2292559"/>
                  <a:gd name="connsiteY39-4264" fmla="*/ 301625 h 1638300"/>
                  <a:gd name="connsiteX40-4265" fmla="*/ 1584325 w 2292559"/>
                  <a:gd name="connsiteY40-4266" fmla="*/ 441325 h 1638300"/>
                  <a:gd name="connsiteX0-4267" fmla="*/ 1584325 w 2292559"/>
                  <a:gd name="connsiteY0-4268" fmla="*/ 441325 h 1638300"/>
                  <a:gd name="connsiteX1-4269" fmla="*/ 1441450 w 2292559"/>
                  <a:gd name="connsiteY1-4270" fmla="*/ 498475 h 1638300"/>
                  <a:gd name="connsiteX2-4271" fmla="*/ 1352550 w 2292559"/>
                  <a:gd name="connsiteY2-4272" fmla="*/ 581025 h 1638300"/>
                  <a:gd name="connsiteX3-4273" fmla="*/ 1162050 w 2292559"/>
                  <a:gd name="connsiteY3-4274" fmla="*/ 669925 h 1638300"/>
                  <a:gd name="connsiteX4-4275" fmla="*/ 1028700 w 2292559"/>
                  <a:gd name="connsiteY4-4276" fmla="*/ 704850 h 1638300"/>
                  <a:gd name="connsiteX5-4277" fmla="*/ 781050 w 2292559"/>
                  <a:gd name="connsiteY5-4278" fmla="*/ 644525 h 1638300"/>
                  <a:gd name="connsiteX6-4279" fmla="*/ 479425 w 2292559"/>
                  <a:gd name="connsiteY6-4280" fmla="*/ 542925 h 1638300"/>
                  <a:gd name="connsiteX7-4281" fmla="*/ 285750 w 2292559"/>
                  <a:gd name="connsiteY7-4282" fmla="*/ 473075 h 1638300"/>
                  <a:gd name="connsiteX8-4283" fmla="*/ 15875 w 2292559"/>
                  <a:gd name="connsiteY8-4284" fmla="*/ 476250 h 1638300"/>
                  <a:gd name="connsiteX9-4285" fmla="*/ 0 w 2292559"/>
                  <a:gd name="connsiteY9-4286" fmla="*/ 520700 h 1638300"/>
                  <a:gd name="connsiteX10-4287" fmla="*/ 9525 w 2292559"/>
                  <a:gd name="connsiteY10-4288" fmla="*/ 546100 h 1638300"/>
                  <a:gd name="connsiteX11-4289" fmla="*/ 215900 w 2292559"/>
                  <a:gd name="connsiteY11-4290" fmla="*/ 581025 h 1638300"/>
                  <a:gd name="connsiteX12-4291" fmla="*/ 441325 w 2292559"/>
                  <a:gd name="connsiteY12-4292" fmla="*/ 682625 h 1638300"/>
                  <a:gd name="connsiteX13-4293" fmla="*/ 704850 w 2292559"/>
                  <a:gd name="connsiteY13-4294" fmla="*/ 854075 h 1638300"/>
                  <a:gd name="connsiteX14-4295" fmla="*/ 782527 w 2292559"/>
                  <a:gd name="connsiteY14-4296" fmla="*/ 913967 h 1638300"/>
                  <a:gd name="connsiteX15-4297" fmla="*/ 933450 w 2292559"/>
                  <a:gd name="connsiteY15-4298" fmla="*/ 1050925 h 1638300"/>
                  <a:gd name="connsiteX16-4299" fmla="*/ 1104900 w 2292559"/>
                  <a:gd name="connsiteY16-4300" fmla="*/ 1196975 h 1638300"/>
                  <a:gd name="connsiteX17-4301" fmla="*/ 1308100 w 2292559"/>
                  <a:gd name="connsiteY17-4302" fmla="*/ 1295400 h 1638300"/>
                  <a:gd name="connsiteX18-4303" fmla="*/ 1489075 w 2292559"/>
                  <a:gd name="connsiteY18-4304" fmla="*/ 1333500 h 1638300"/>
                  <a:gd name="connsiteX19-4305" fmla="*/ 1330325 w 2292559"/>
                  <a:gd name="connsiteY19-4306" fmla="*/ 1533525 h 1638300"/>
                  <a:gd name="connsiteX20-4307" fmla="*/ 1200150 w 2292559"/>
                  <a:gd name="connsiteY20-4308" fmla="*/ 1548606 h 1638300"/>
                  <a:gd name="connsiteX21-4309" fmla="*/ 1128712 w 2292559"/>
                  <a:gd name="connsiteY21-4310" fmla="*/ 1634331 h 1638300"/>
                  <a:gd name="connsiteX22-4311" fmla="*/ 2101850 w 2292559"/>
                  <a:gd name="connsiteY22-4312" fmla="*/ 1638300 h 1638300"/>
                  <a:gd name="connsiteX23-4313" fmla="*/ 2041525 w 2292559"/>
                  <a:gd name="connsiteY23-4314" fmla="*/ 1533525 h 1638300"/>
                  <a:gd name="connsiteX24-4315" fmla="*/ 1930400 w 2292559"/>
                  <a:gd name="connsiteY24-4316" fmla="*/ 1530350 h 1638300"/>
                  <a:gd name="connsiteX25-4317" fmla="*/ 1771650 w 2292559"/>
                  <a:gd name="connsiteY25-4318" fmla="*/ 1343025 h 1638300"/>
                  <a:gd name="connsiteX26-4319" fmla="*/ 2000250 w 2292559"/>
                  <a:gd name="connsiteY26-4320" fmla="*/ 1289050 h 1638300"/>
                  <a:gd name="connsiteX27-4321" fmla="*/ 2200275 w 2292559"/>
                  <a:gd name="connsiteY27-4322" fmla="*/ 1143000 h 1638300"/>
                  <a:gd name="connsiteX28-4323" fmla="*/ 2292350 w 2292559"/>
                  <a:gd name="connsiteY28-4324" fmla="*/ 963613 h 1638300"/>
                  <a:gd name="connsiteX29-4325" fmla="*/ 2216150 w 2292559"/>
                  <a:gd name="connsiteY29-4326" fmla="*/ 745331 h 1638300"/>
                  <a:gd name="connsiteX30-4327" fmla="*/ 1933575 w 2292559"/>
                  <a:gd name="connsiteY30-4328" fmla="*/ 530225 h 1638300"/>
                  <a:gd name="connsiteX31-4329" fmla="*/ 1768475 w 2292559"/>
                  <a:gd name="connsiteY31-4330" fmla="*/ 434975 h 1638300"/>
                  <a:gd name="connsiteX32-4331" fmla="*/ 1701800 w 2292559"/>
                  <a:gd name="connsiteY32-4332" fmla="*/ 431800 h 1638300"/>
                  <a:gd name="connsiteX33-4333" fmla="*/ 1724024 w 2292559"/>
                  <a:gd name="connsiteY33-4334" fmla="*/ 351631 h 1638300"/>
                  <a:gd name="connsiteX34-4335" fmla="*/ 1761332 w 2292559"/>
                  <a:gd name="connsiteY34-4336" fmla="*/ 266700 h 1638300"/>
                  <a:gd name="connsiteX35-4337" fmla="*/ 1744663 w 2292559"/>
                  <a:gd name="connsiteY35-4338" fmla="*/ 140494 h 1638300"/>
                  <a:gd name="connsiteX36-4339" fmla="*/ 1628775 w 2292559"/>
                  <a:gd name="connsiteY36-4340" fmla="*/ 0 h 1638300"/>
                  <a:gd name="connsiteX37-4341" fmla="*/ 1622425 w 2292559"/>
                  <a:gd name="connsiteY37-4342" fmla="*/ 120650 h 1638300"/>
                  <a:gd name="connsiteX38-4343" fmla="*/ 1552575 w 2292559"/>
                  <a:gd name="connsiteY38-4344" fmla="*/ 234950 h 1638300"/>
                  <a:gd name="connsiteX39-4345" fmla="*/ 1536700 w 2292559"/>
                  <a:gd name="connsiteY39-4346" fmla="*/ 301625 h 1638300"/>
                  <a:gd name="connsiteX40-4347" fmla="*/ 1584325 w 2292559"/>
                  <a:gd name="connsiteY40-4348" fmla="*/ 441325 h 1638300"/>
                  <a:gd name="connsiteX0-4349" fmla="*/ 1584325 w 2292559"/>
                  <a:gd name="connsiteY0-4350" fmla="*/ 441325 h 1638300"/>
                  <a:gd name="connsiteX1-4351" fmla="*/ 1441450 w 2292559"/>
                  <a:gd name="connsiteY1-4352" fmla="*/ 498475 h 1638300"/>
                  <a:gd name="connsiteX2-4353" fmla="*/ 1352550 w 2292559"/>
                  <a:gd name="connsiteY2-4354" fmla="*/ 581025 h 1638300"/>
                  <a:gd name="connsiteX3-4355" fmla="*/ 1162050 w 2292559"/>
                  <a:gd name="connsiteY3-4356" fmla="*/ 669925 h 1638300"/>
                  <a:gd name="connsiteX4-4357" fmla="*/ 1028700 w 2292559"/>
                  <a:gd name="connsiteY4-4358" fmla="*/ 704850 h 1638300"/>
                  <a:gd name="connsiteX5-4359" fmla="*/ 781050 w 2292559"/>
                  <a:gd name="connsiteY5-4360" fmla="*/ 644525 h 1638300"/>
                  <a:gd name="connsiteX6-4361" fmla="*/ 479425 w 2292559"/>
                  <a:gd name="connsiteY6-4362" fmla="*/ 542925 h 1638300"/>
                  <a:gd name="connsiteX7-4363" fmla="*/ 285750 w 2292559"/>
                  <a:gd name="connsiteY7-4364" fmla="*/ 473075 h 1638300"/>
                  <a:gd name="connsiteX8-4365" fmla="*/ 15875 w 2292559"/>
                  <a:gd name="connsiteY8-4366" fmla="*/ 476250 h 1638300"/>
                  <a:gd name="connsiteX9-4367" fmla="*/ 0 w 2292559"/>
                  <a:gd name="connsiteY9-4368" fmla="*/ 520700 h 1638300"/>
                  <a:gd name="connsiteX10-4369" fmla="*/ 9525 w 2292559"/>
                  <a:gd name="connsiteY10-4370" fmla="*/ 546100 h 1638300"/>
                  <a:gd name="connsiteX11-4371" fmla="*/ 215900 w 2292559"/>
                  <a:gd name="connsiteY11-4372" fmla="*/ 581025 h 1638300"/>
                  <a:gd name="connsiteX12-4373" fmla="*/ 441325 w 2292559"/>
                  <a:gd name="connsiteY12-4374" fmla="*/ 682625 h 1638300"/>
                  <a:gd name="connsiteX13-4375" fmla="*/ 704850 w 2292559"/>
                  <a:gd name="connsiteY13-4376" fmla="*/ 854075 h 1638300"/>
                  <a:gd name="connsiteX14-4377" fmla="*/ 782527 w 2292559"/>
                  <a:gd name="connsiteY14-4378" fmla="*/ 913967 h 1638300"/>
                  <a:gd name="connsiteX15-4379" fmla="*/ 933450 w 2292559"/>
                  <a:gd name="connsiteY15-4380" fmla="*/ 1050925 h 1638300"/>
                  <a:gd name="connsiteX16-4381" fmla="*/ 1104900 w 2292559"/>
                  <a:gd name="connsiteY16-4382" fmla="*/ 1196975 h 1638300"/>
                  <a:gd name="connsiteX17-4383" fmla="*/ 1308100 w 2292559"/>
                  <a:gd name="connsiteY17-4384" fmla="*/ 1295400 h 1638300"/>
                  <a:gd name="connsiteX18-4385" fmla="*/ 1489075 w 2292559"/>
                  <a:gd name="connsiteY18-4386" fmla="*/ 1333500 h 1638300"/>
                  <a:gd name="connsiteX19-4387" fmla="*/ 1311275 w 2292559"/>
                  <a:gd name="connsiteY19-4388" fmla="*/ 1533525 h 1638300"/>
                  <a:gd name="connsiteX20-4389" fmla="*/ 1200150 w 2292559"/>
                  <a:gd name="connsiteY20-4390" fmla="*/ 1548606 h 1638300"/>
                  <a:gd name="connsiteX21-4391" fmla="*/ 1128712 w 2292559"/>
                  <a:gd name="connsiteY21-4392" fmla="*/ 1634331 h 1638300"/>
                  <a:gd name="connsiteX22-4393" fmla="*/ 2101850 w 2292559"/>
                  <a:gd name="connsiteY22-4394" fmla="*/ 1638300 h 1638300"/>
                  <a:gd name="connsiteX23-4395" fmla="*/ 2041525 w 2292559"/>
                  <a:gd name="connsiteY23-4396" fmla="*/ 1533525 h 1638300"/>
                  <a:gd name="connsiteX24-4397" fmla="*/ 1930400 w 2292559"/>
                  <a:gd name="connsiteY24-4398" fmla="*/ 1530350 h 1638300"/>
                  <a:gd name="connsiteX25-4399" fmla="*/ 1771650 w 2292559"/>
                  <a:gd name="connsiteY25-4400" fmla="*/ 1343025 h 1638300"/>
                  <a:gd name="connsiteX26-4401" fmla="*/ 2000250 w 2292559"/>
                  <a:gd name="connsiteY26-4402" fmla="*/ 1289050 h 1638300"/>
                  <a:gd name="connsiteX27-4403" fmla="*/ 2200275 w 2292559"/>
                  <a:gd name="connsiteY27-4404" fmla="*/ 1143000 h 1638300"/>
                  <a:gd name="connsiteX28-4405" fmla="*/ 2292350 w 2292559"/>
                  <a:gd name="connsiteY28-4406" fmla="*/ 963613 h 1638300"/>
                  <a:gd name="connsiteX29-4407" fmla="*/ 2216150 w 2292559"/>
                  <a:gd name="connsiteY29-4408" fmla="*/ 745331 h 1638300"/>
                  <a:gd name="connsiteX30-4409" fmla="*/ 1933575 w 2292559"/>
                  <a:gd name="connsiteY30-4410" fmla="*/ 530225 h 1638300"/>
                  <a:gd name="connsiteX31-4411" fmla="*/ 1768475 w 2292559"/>
                  <a:gd name="connsiteY31-4412" fmla="*/ 434975 h 1638300"/>
                  <a:gd name="connsiteX32-4413" fmla="*/ 1701800 w 2292559"/>
                  <a:gd name="connsiteY32-4414" fmla="*/ 431800 h 1638300"/>
                  <a:gd name="connsiteX33-4415" fmla="*/ 1724024 w 2292559"/>
                  <a:gd name="connsiteY33-4416" fmla="*/ 351631 h 1638300"/>
                  <a:gd name="connsiteX34-4417" fmla="*/ 1761332 w 2292559"/>
                  <a:gd name="connsiteY34-4418" fmla="*/ 266700 h 1638300"/>
                  <a:gd name="connsiteX35-4419" fmla="*/ 1744663 w 2292559"/>
                  <a:gd name="connsiteY35-4420" fmla="*/ 140494 h 1638300"/>
                  <a:gd name="connsiteX36-4421" fmla="*/ 1628775 w 2292559"/>
                  <a:gd name="connsiteY36-4422" fmla="*/ 0 h 1638300"/>
                  <a:gd name="connsiteX37-4423" fmla="*/ 1622425 w 2292559"/>
                  <a:gd name="connsiteY37-4424" fmla="*/ 120650 h 1638300"/>
                  <a:gd name="connsiteX38-4425" fmla="*/ 1552575 w 2292559"/>
                  <a:gd name="connsiteY38-4426" fmla="*/ 234950 h 1638300"/>
                  <a:gd name="connsiteX39-4427" fmla="*/ 1536700 w 2292559"/>
                  <a:gd name="connsiteY39-4428" fmla="*/ 301625 h 1638300"/>
                  <a:gd name="connsiteX40-4429" fmla="*/ 1584325 w 2292559"/>
                  <a:gd name="connsiteY40-4430" fmla="*/ 441325 h 1638300"/>
                  <a:gd name="connsiteX0-4431" fmla="*/ 1584325 w 2292559"/>
                  <a:gd name="connsiteY0-4432" fmla="*/ 441325 h 1638300"/>
                  <a:gd name="connsiteX1-4433" fmla="*/ 1441450 w 2292559"/>
                  <a:gd name="connsiteY1-4434" fmla="*/ 498475 h 1638300"/>
                  <a:gd name="connsiteX2-4435" fmla="*/ 1352550 w 2292559"/>
                  <a:gd name="connsiteY2-4436" fmla="*/ 581025 h 1638300"/>
                  <a:gd name="connsiteX3-4437" fmla="*/ 1162050 w 2292559"/>
                  <a:gd name="connsiteY3-4438" fmla="*/ 669925 h 1638300"/>
                  <a:gd name="connsiteX4-4439" fmla="*/ 1028700 w 2292559"/>
                  <a:gd name="connsiteY4-4440" fmla="*/ 704850 h 1638300"/>
                  <a:gd name="connsiteX5-4441" fmla="*/ 781050 w 2292559"/>
                  <a:gd name="connsiteY5-4442" fmla="*/ 644525 h 1638300"/>
                  <a:gd name="connsiteX6-4443" fmla="*/ 479425 w 2292559"/>
                  <a:gd name="connsiteY6-4444" fmla="*/ 542925 h 1638300"/>
                  <a:gd name="connsiteX7-4445" fmla="*/ 285750 w 2292559"/>
                  <a:gd name="connsiteY7-4446" fmla="*/ 473075 h 1638300"/>
                  <a:gd name="connsiteX8-4447" fmla="*/ 15875 w 2292559"/>
                  <a:gd name="connsiteY8-4448" fmla="*/ 476250 h 1638300"/>
                  <a:gd name="connsiteX9-4449" fmla="*/ 0 w 2292559"/>
                  <a:gd name="connsiteY9-4450" fmla="*/ 520700 h 1638300"/>
                  <a:gd name="connsiteX10-4451" fmla="*/ 9525 w 2292559"/>
                  <a:gd name="connsiteY10-4452" fmla="*/ 546100 h 1638300"/>
                  <a:gd name="connsiteX11-4453" fmla="*/ 215900 w 2292559"/>
                  <a:gd name="connsiteY11-4454" fmla="*/ 581025 h 1638300"/>
                  <a:gd name="connsiteX12-4455" fmla="*/ 441325 w 2292559"/>
                  <a:gd name="connsiteY12-4456" fmla="*/ 682625 h 1638300"/>
                  <a:gd name="connsiteX13-4457" fmla="*/ 704850 w 2292559"/>
                  <a:gd name="connsiteY13-4458" fmla="*/ 854075 h 1638300"/>
                  <a:gd name="connsiteX14-4459" fmla="*/ 782527 w 2292559"/>
                  <a:gd name="connsiteY14-4460" fmla="*/ 913967 h 1638300"/>
                  <a:gd name="connsiteX15-4461" fmla="*/ 933450 w 2292559"/>
                  <a:gd name="connsiteY15-4462" fmla="*/ 1050925 h 1638300"/>
                  <a:gd name="connsiteX16-4463" fmla="*/ 1104900 w 2292559"/>
                  <a:gd name="connsiteY16-4464" fmla="*/ 1196975 h 1638300"/>
                  <a:gd name="connsiteX17-4465" fmla="*/ 1308100 w 2292559"/>
                  <a:gd name="connsiteY17-4466" fmla="*/ 1295400 h 1638300"/>
                  <a:gd name="connsiteX18-4467" fmla="*/ 1489075 w 2292559"/>
                  <a:gd name="connsiteY18-4468" fmla="*/ 1333500 h 1638300"/>
                  <a:gd name="connsiteX19-4469" fmla="*/ 1311275 w 2292559"/>
                  <a:gd name="connsiteY19-4470" fmla="*/ 1533525 h 1638300"/>
                  <a:gd name="connsiteX20-4471" fmla="*/ 1195388 w 2292559"/>
                  <a:gd name="connsiteY20-4472" fmla="*/ 1534318 h 1638300"/>
                  <a:gd name="connsiteX21-4473" fmla="*/ 1128712 w 2292559"/>
                  <a:gd name="connsiteY21-4474" fmla="*/ 1634331 h 1638300"/>
                  <a:gd name="connsiteX22-4475" fmla="*/ 2101850 w 2292559"/>
                  <a:gd name="connsiteY22-4476" fmla="*/ 1638300 h 1638300"/>
                  <a:gd name="connsiteX23-4477" fmla="*/ 2041525 w 2292559"/>
                  <a:gd name="connsiteY23-4478" fmla="*/ 1533525 h 1638300"/>
                  <a:gd name="connsiteX24-4479" fmla="*/ 1930400 w 2292559"/>
                  <a:gd name="connsiteY24-4480" fmla="*/ 1530350 h 1638300"/>
                  <a:gd name="connsiteX25-4481" fmla="*/ 1771650 w 2292559"/>
                  <a:gd name="connsiteY25-4482" fmla="*/ 1343025 h 1638300"/>
                  <a:gd name="connsiteX26-4483" fmla="*/ 2000250 w 2292559"/>
                  <a:gd name="connsiteY26-4484" fmla="*/ 1289050 h 1638300"/>
                  <a:gd name="connsiteX27-4485" fmla="*/ 2200275 w 2292559"/>
                  <a:gd name="connsiteY27-4486" fmla="*/ 1143000 h 1638300"/>
                  <a:gd name="connsiteX28-4487" fmla="*/ 2292350 w 2292559"/>
                  <a:gd name="connsiteY28-4488" fmla="*/ 963613 h 1638300"/>
                  <a:gd name="connsiteX29-4489" fmla="*/ 2216150 w 2292559"/>
                  <a:gd name="connsiteY29-4490" fmla="*/ 745331 h 1638300"/>
                  <a:gd name="connsiteX30-4491" fmla="*/ 1933575 w 2292559"/>
                  <a:gd name="connsiteY30-4492" fmla="*/ 530225 h 1638300"/>
                  <a:gd name="connsiteX31-4493" fmla="*/ 1768475 w 2292559"/>
                  <a:gd name="connsiteY31-4494" fmla="*/ 434975 h 1638300"/>
                  <a:gd name="connsiteX32-4495" fmla="*/ 1701800 w 2292559"/>
                  <a:gd name="connsiteY32-4496" fmla="*/ 431800 h 1638300"/>
                  <a:gd name="connsiteX33-4497" fmla="*/ 1724024 w 2292559"/>
                  <a:gd name="connsiteY33-4498" fmla="*/ 351631 h 1638300"/>
                  <a:gd name="connsiteX34-4499" fmla="*/ 1761332 w 2292559"/>
                  <a:gd name="connsiteY34-4500" fmla="*/ 266700 h 1638300"/>
                  <a:gd name="connsiteX35-4501" fmla="*/ 1744663 w 2292559"/>
                  <a:gd name="connsiteY35-4502" fmla="*/ 140494 h 1638300"/>
                  <a:gd name="connsiteX36-4503" fmla="*/ 1628775 w 2292559"/>
                  <a:gd name="connsiteY36-4504" fmla="*/ 0 h 1638300"/>
                  <a:gd name="connsiteX37-4505" fmla="*/ 1622425 w 2292559"/>
                  <a:gd name="connsiteY37-4506" fmla="*/ 120650 h 1638300"/>
                  <a:gd name="connsiteX38-4507" fmla="*/ 1552575 w 2292559"/>
                  <a:gd name="connsiteY38-4508" fmla="*/ 234950 h 1638300"/>
                  <a:gd name="connsiteX39-4509" fmla="*/ 1536700 w 2292559"/>
                  <a:gd name="connsiteY39-4510" fmla="*/ 301625 h 1638300"/>
                  <a:gd name="connsiteX40-4511" fmla="*/ 1584325 w 2292559"/>
                  <a:gd name="connsiteY40-4512" fmla="*/ 441325 h 1638300"/>
                  <a:gd name="connsiteX0-4513" fmla="*/ 1584325 w 2292559"/>
                  <a:gd name="connsiteY0-4514" fmla="*/ 441325 h 1638300"/>
                  <a:gd name="connsiteX1-4515" fmla="*/ 1441450 w 2292559"/>
                  <a:gd name="connsiteY1-4516" fmla="*/ 498475 h 1638300"/>
                  <a:gd name="connsiteX2-4517" fmla="*/ 1352550 w 2292559"/>
                  <a:gd name="connsiteY2-4518" fmla="*/ 581025 h 1638300"/>
                  <a:gd name="connsiteX3-4519" fmla="*/ 1162050 w 2292559"/>
                  <a:gd name="connsiteY3-4520" fmla="*/ 669925 h 1638300"/>
                  <a:gd name="connsiteX4-4521" fmla="*/ 1028700 w 2292559"/>
                  <a:gd name="connsiteY4-4522" fmla="*/ 704850 h 1638300"/>
                  <a:gd name="connsiteX5-4523" fmla="*/ 781050 w 2292559"/>
                  <a:gd name="connsiteY5-4524" fmla="*/ 644525 h 1638300"/>
                  <a:gd name="connsiteX6-4525" fmla="*/ 479425 w 2292559"/>
                  <a:gd name="connsiteY6-4526" fmla="*/ 542925 h 1638300"/>
                  <a:gd name="connsiteX7-4527" fmla="*/ 285750 w 2292559"/>
                  <a:gd name="connsiteY7-4528" fmla="*/ 473075 h 1638300"/>
                  <a:gd name="connsiteX8-4529" fmla="*/ 15875 w 2292559"/>
                  <a:gd name="connsiteY8-4530" fmla="*/ 476250 h 1638300"/>
                  <a:gd name="connsiteX9-4531" fmla="*/ 0 w 2292559"/>
                  <a:gd name="connsiteY9-4532" fmla="*/ 520700 h 1638300"/>
                  <a:gd name="connsiteX10-4533" fmla="*/ 9525 w 2292559"/>
                  <a:gd name="connsiteY10-4534" fmla="*/ 546100 h 1638300"/>
                  <a:gd name="connsiteX11-4535" fmla="*/ 215900 w 2292559"/>
                  <a:gd name="connsiteY11-4536" fmla="*/ 581025 h 1638300"/>
                  <a:gd name="connsiteX12-4537" fmla="*/ 441325 w 2292559"/>
                  <a:gd name="connsiteY12-4538" fmla="*/ 682625 h 1638300"/>
                  <a:gd name="connsiteX13-4539" fmla="*/ 704850 w 2292559"/>
                  <a:gd name="connsiteY13-4540" fmla="*/ 854075 h 1638300"/>
                  <a:gd name="connsiteX14-4541" fmla="*/ 782527 w 2292559"/>
                  <a:gd name="connsiteY14-4542" fmla="*/ 913967 h 1638300"/>
                  <a:gd name="connsiteX15-4543" fmla="*/ 933450 w 2292559"/>
                  <a:gd name="connsiteY15-4544" fmla="*/ 1050925 h 1638300"/>
                  <a:gd name="connsiteX16-4545" fmla="*/ 1104900 w 2292559"/>
                  <a:gd name="connsiteY16-4546" fmla="*/ 1196975 h 1638300"/>
                  <a:gd name="connsiteX17-4547" fmla="*/ 1308100 w 2292559"/>
                  <a:gd name="connsiteY17-4548" fmla="*/ 1295400 h 1638300"/>
                  <a:gd name="connsiteX18-4549" fmla="*/ 1489075 w 2292559"/>
                  <a:gd name="connsiteY18-4550" fmla="*/ 1333500 h 1638300"/>
                  <a:gd name="connsiteX19-4551" fmla="*/ 1311275 w 2292559"/>
                  <a:gd name="connsiteY19-4552" fmla="*/ 1533525 h 1638300"/>
                  <a:gd name="connsiteX20-4553" fmla="*/ 1188244 w 2292559"/>
                  <a:gd name="connsiteY20-4554" fmla="*/ 1543843 h 1638300"/>
                  <a:gd name="connsiteX21-4555" fmla="*/ 1128712 w 2292559"/>
                  <a:gd name="connsiteY21-4556" fmla="*/ 1634331 h 1638300"/>
                  <a:gd name="connsiteX22-4557" fmla="*/ 2101850 w 2292559"/>
                  <a:gd name="connsiteY22-4558" fmla="*/ 1638300 h 1638300"/>
                  <a:gd name="connsiteX23-4559" fmla="*/ 2041525 w 2292559"/>
                  <a:gd name="connsiteY23-4560" fmla="*/ 1533525 h 1638300"/>
                  <a:gd name="connsiteX24-4561" fmla="*/ 1930400 w 2292559"/>
                  <a:gd name="connsiteY24-4562" fmla="*/ 1530350 h 1638300"/>
                  <a:gd name="connsiteX25-4563" fmla="*/ 1771650 w 2292559"/>
                  <a:gd name="connsiteY25-4564" fmla="*/ 1343025 h 1638300"/>
                  <a:gd name="connsiteX26-4565" fmla="*/ 2000250 w 2292559"/>
                  <a:gd name="connsiteY26-4566" fmla="*/ 1289050 h 1638300"/>
                  <a:gd name="connsiteX27-4567" fmla="*/ 2200275 w 2292559"/>
                  <a:gd name="connsiteY27-4568" fmla="*/ 1143000 h 1638300"/>
                  <a:gd name="connsiteX28-4569" fmla="*/ 2292350 w 2292559"/>
                  <a:gd name="connsiteY28-4570" fmla="*/ 963613 h 1638300"/>
                  <a:gd name="connsiteX29-4571" fmla="*/ 2216150 w 2292559"/>
                  <a:gd name="connsiteY29-4572" fmla="*/ 745331 h 1638300"/>
                  <a:gd name="connsiteX30-4573" fmla="*/ 1933575 w 2292559"/>
                  <a:gd name="connsiteY30-4574" fmla="*/ 530225 h 1638300"/>
                  <a:gd name="connsiteX31-4575" fmla="*/ 1768475 w 2292559"/>
                  <a:gd name="connsiteY31-4576" fmla="*/ 434975 h 1638300"/>
                  <a:gd name="connsiteX32-4577" fmla="*/ 1701800 w 2292559"/>
                  <a:gd name="connsiteY32-4578" fmla="*/ 431800 h 1638300"/>
                  <a:gd name="connsiteX33-4579" fmla="*/ 1724024 w 2292559"/>
                  <a:gd name="connsiteY33-4580" fmla="*/ 351631 h 1638300"/>
                  <a:gd name="connsiteX34-4581" fmla="*/ 1761332 w 2292559"/>
                  <a:gd name="connsiteY34-4582" fmla="*/ 266700 h 1638300"/>
                  <a:gd name="connsiteX35-4583" fmla="*/ 1744663 w 2292559"/>
                  <a:gd name="connsiteY35-4584" fmla="*/ 140494 h 1638300"/>
                  <a:gd name="connsiteX36-4585" fmla="*/ 1628775 w 2292559"/>
                  <a:gd name="connsiteY36-4586" fmla="*/ 0 h 1638300"/>
                  <a:gd name="connsiteX37-4587" fmla="*/ 1622425 w 2292559"/>
                  <a:gd name="connsiteY37-4588" fmla="*/ 120650 h 1638300"/>
                  <a:gd name="connsiteX38-4589" fmla="*/ 1552575 w 2292559"/>
                  <a:gd name="connsiteY38-4590" fmla="*/ 234950 h 1638300"/>
                  <a:gd name="connsiteX39-4591" fmla="*/ 1536700 w 2292559"/>
                  <a:gd name="connsiteY39-4592" fmla="*/ 301625 h 1638300"/>
                  <a:gd name="connsiteX40-4593" fmla="*/ 1584325 w 2292559"/>
                  <a:gd name="connsiteY40-4594" fmla="*/ 441325 h 1638300"/>
                  <a:gd name="connsiteX0-4595" fmla="*/ 1584325 w 2292559"/>
                  <a:gd name="connsiteY0-4596" fmla="*/ 441325 h 1638300"/>
                  <a:gd name="connsiteX1-4597" fmla="*/ 1441450 w 2292559"/>
                  <a:gd name="connsiteY1-4598" fmla="*/ 498475 h 1638300"/>
                  <a:gd name="connsiteX2-4599" fmla="*/ 1352550 w 2292559"/>
                  <a:gd name="connsiteY2-4600" fmla="*/ 581025 h 1638300"/>
                  <a:gd name="connsiteX3-4601" fmla="*/ 1162050 w 2292559"/>
                  <a:gd name="connsiteY3-4602" fmla="*/ 669925 h 1638300"/>
                  <a:gd name="connsiteX4-4603" fmla="*/ 1028700 w 2292559"/>
                  <a:gd name="connsiteY4-4604" fmla="*/ 704850 h 1638300"/>
                  <a:gd name="connsiteX5-4605" fmla="*/ 781050 w 2292559"/>
                  <a:gd name="connsiteY5-4606" fmla="*/ 644525 h 1638300"/>
                  <a:gd name="connsiteX6-4607" fmla="*/ 479425 w 2292559"/>
                  <a:gd name="connsiteY6-4608" fmla="*/ 542925 h 1638300"/>
                  <a:gd name="connsiteX7-4609" fmla="*/ 285750 w 2292559"/>
                  <a:gd name="connsiteY7-4610" fmla="*/ 473075 h 1638300"/>
                  <a:gd name="connsiteX8-4611" fmla="*/ 15875 w 2292559"/>
                  <a:gd name="connsiteY8-4612" fmla="*/ 476250 h 1638300"/>
                  <a:gd name="connsiteX9-4613" fmla="*/ 0 w 2292559"/>
                  <a:gd name="connsiteY9-4614" fmla="*/ 520700 h 1638300"/>
                  <a:gd name="connsiteX10-4615" fmla="*/ 9525 w 2292559"/>
                  <a:gd name="connsiteY10-4616" fmla="*/ 546100 h 1638300"/>
                  <a:gd name="connsiteX11-4617" fmla="*/ 215900 w 2292559"/>
                  <a:gd name="connsiteY11-4618" fmla="*/ 581025 h 1638300"/>
                  <a:gd name="connsiteX12-4619" fmla="*/ 441325 w 2292559"/>
                  <a:gd name="connsiteY12-4620" fmla="*/ 682625 h 1638300"/>
                  <a:gd name="connsiteX13-4621" fmla="*/ 704850 w 2292559"/>
                  <a:gd name="connsiteY13-4622" fmla="*/ 854075 h 1638300"/>
                  <a:gd name="connsiteX14-4623" fmla="*/ 782527 w 2292559"/>
                  <a:gd name="connsiteY14-4624" fmla="*/ 913967 h 1638300"/>
                  <a:gd name="connsiteX15-4625" fmla="*/ 933450 w 2292559"/>
                  <a:gd name="connsiteY15-4626" fmla="*/ 1050925 h 1638300"/>
                  <a:gd name="connsiteX16-4627" fmla="*/ 1104900 w 2292559"/>
                  <a:gd name="connsiteY16-4628" fmla="*/ 1196975 h 1638300"/>
                  <a:gd name="connsiteX17-4629" fmla="*/ 1308100 w 2292559"/>
                  <a:gd name="connsiteY17-4630" fmla="*/ 1295400 h 1638300"/>
                  <a:gd name="connsiteX18-4631" fmla="*/ 1489075 w 2292559"/>
                  <a:gd name="connsiteY18-4632" fmla="*/ 1333500 h 1638300"/>
                  <a:gd name="connsiteX19-4633" fmla="*/ 1311275 w 2292559"/>
                  <a:gd name="connsiteY19-4634" fmla="*/ 1533525 h 1638300"/>
                  <a:gd name="connsiteX20-4635" fmla="*/ 1188244 w 2292559"/>
                  <a:gd name="connsiteY20-4636" fmla="*/ 1543843 h 1638300"/>
                  <a:gd name="connsiteX21-4637" fmla="*/ 1128712 w 2292559"/>
                  <a:gd name="connsiteY21-4638" fmla="*/ 1634331 h 1638300"/>
                  <a:gd name="connsiteX22-4639" fmla="*/ 2101850 w 2292559"/>
                  <a:gd name="connsiteY22-4640" fmla="*/ 1638300 h 1638300"/>
                  <a:gd name="connsiteX23-4641" fmla="*/ 2041525 w 2292559"/>
                  <a:gd name="connsiteY23-4642" fmla="*/ 1533525 h 1638300"/>
                  <a:gd name="connsiteX24-4643" fmla="*/ 1930400 w 2292559"/>
                  <a:gd name="connsiteY24-4644" fmla="*/ 1530350 h 1638300"/>
                  <a:gd name="connsiteX25-4645" fmla="*/ 1771650 w 2292559"/>
                  <a:gd name="connsiteY25-4646" fmla="*/ 1343025 h 1638300"/>
                  <a:gd name="connsiteX26-4647" fmla="*/ 2000250 w 2292559"/>
                  <a:gd name="connsiteY26-4648" fmla="*/ 1289050 h 1638300"/>
                  <a:gd name="connsiteX27-4649" fmla="*/ 2200275 w 2292559"/>
                  <a:gd name="connsiteY27-4650" fmla="*/ 1143000 h 1638300"/>
                  <a:gd name="connsiteX28-4651" fmla="*/ 2292350 w 2292559"/>
                  <a:gd name="connsiteY28-4652" fmla="*/ 963613 h 1638300"/>
                  <a:gd name="connsiteX29-4653" fmla="*/ 2216150 w 2292559"/>
                  <a:gd name="connsiteY29-4654" fmla="*/ 745331 h 1638300"/>
                  <a:gd name="connsiteX30-4655" fmla="*/ 1933575 w 2292559"/>
                  <a:gd name="connsiteY30-4656" fmla="*/ 530225 h 1638300"/>
                  <a:gd name="connsiteX31-4657" fmla="*/ 1768475 w 2292559"/>
                  <a:gd name="connsiteY31-4658" fmla="*/ 434975 h 1638300"/>
                  <a:gd name="connsiteX32-4659" fmla="*/ 1701800 w 2292559"/>
                  <a:gd name="connsiteY32-4660" fmla="*/ 431800 h 1638300"/>
                  <a:gd name="connsiteX33-4661" fmla="*/ 1724024 w 2292559"/>
                  <a:gd name="connsiteY33-4662" fmla="*/ 351631 h 1638300"/>
                  <a:gd name="connsiteX34-4663" fmla="*/ 1761332 w 2292559"/>
                  <a:gd name="connsiteY34-4664" fmla="*/ 266700 h 1638300"/>
                  <a:gd name="connsiteX35-4665" fmla="*/ 1744663 w 2292559"/>
                  <a:gd name="connsiteY35-4666" fmla="*/ 140494 h 1638300"/>
                  <a:gd name="connsiteX36-4667" fmla="*/ 1628775 w 2292559"/>
                  <a:gd name="connsiteY36-4668" fmla="*/ 0 h 1638300"/>
                  <a:gd name="connsiteX37-4669" fmla="*/ 1622425 w 2292559"/>
                  <a:gd name="connsiteY37-4670" fmla="*/ 120650 h 1638300"/>
                  <a:gd name="connsiteX38-4671" fmla="*/ 1552575 w 2292559"/>
                  <a:gd name="connsiteY38-4672" fmla="*/ 234950 h 1638300"/>
                  <a:gd name="connsiteX39-4673" fmla="*/ 1536700 w 2292559"/>
                  <a:gd name="connsiteY39-4674" fmla="*/ 301625 h 1638300"/>
                  <a:gd name="connsiteX40-4675" fmla="*/ 1584325 w 2292559"/>
                  <a:gd name="connsiteY40-4676" fmla="*/ 441325 h 1638300"/>
                  <a:gd name="connsiteX0-4677" fmla="*/ 1584325 w 2292559"/>
                  <a:gd name="connsiteY0-4678" fmla="*/ 441325 h 1638300"/>
                  <a:gd name="connsiteX1-4679" fmla="*/ 1441450 w 2292559"/>
                  <a:gd name="connsiteY1-4680" fmla="*/ 498475 h 1638300"/>
                  <a:gd name="connsiteX2-4681" fmla="*/ 1352550 w 2292559"/>
                  <a:gd name="connsiteY2-4682" fmla="*/ 581025 h 1638300"/>
                  <a:gd name="connsiteX3-4683" fmla="*/ 1162050 w 2292559"/>
                  <a:gd name="connsiteY3-4684" fmla="*/ 669925 h 1638300"/>
                  <a:gd name="connsiteX4-4685" fmla="*/ 1028700 w 2292559"/>
                  <a:gd name="connsiteY4-4686" fmla="*/ 704850 h 1638300"/>
                  <a:gd name="connsiteX5-4687" fmla="*/ 781050 w 2292559"/>
                  <a:gd name="connsiteY5-4688" fmla="*/ 644525 h 1638300"/>
                  <a:gd name="connsiteX6-4689" fmla="*/ 479425 w 2292559"/>
                  <a:gd name="connsiteY6-4690" fmla="*/ 542925 h 1638300"/>
                  <a:gd name="connsiteX7-4691" fmla="*/ 285750 w 2292559"/>
                  <a:gd name="connsiteY7-4692" fmla="*/ 473075 h 1638300"/>
                  <a:gd name="connsiteX8-4693" fmla="*/ 15875 w 2292559"/>
                  <a:gd name="connsiteY8-4694" fmla="*/ 476250 h 1638300"/>
                  <a:gd name="connsiteX9-4695" fmla="*/ 0 w 2292559"/>
                  <a:gd name="connsiteY9-4696" fmla="*/ 520700 h 1638300"/>
                  <a:gd name="connsiteX10-4697" fmla="*/ 9525 w 2292559"/>
                  <a:gd name="connsiteY10-4698" fmla="*/ 546100 h 1638300"/>
                  <a:gd name="connsiteX11-4699" fmla="*/ 215900 w 2292559"/>
                  <a:gd name="connsiteY11-4700" fmla="*/ 581025 h 1638300"/>
                  <a:gd name="connsiteX12-4701" fmla="*/ 441325 w 2292559"/>
                  <a:gd name="connsiteY12-4702" fmla="*/ 682625 h 1638300"/>
                  <a:gd name="connsiteX13-4703" fmla="*/ 704850 w 2292559"/>
                  <a:gd name="connsiteY13-4704" fmla="*/ 854075 h 1638300"/>
                  <a:gd name="connsiteX14-4705" fmla="*/ 782527 w 2292559"/>
                  <a:gd name="connsiteY14-4706" fmla="*/ 913967 h 1638300"/>
                  <a:gd name="connsiteX15-4707" fmla="*/ 933450 w 2292559"/>
                  <a:gd name="connsiteY15-4708" fmla="*/ 1050925 h 1638300"/>
                  <a:gd name="connsiteX16-4709" fmla="*/ 1104900 w 2292559"/>
                  <a:gd name="connsiteY16-4710" fmla="*/ 1196975 h 1638300"/>
                  <a:gd name="connsiteX17-4711" fmla="*/ 1308100 w 2292559"/>
                  <a:gd name="connsiteY17-4712" fmla="*/ 1295400 h 1638300"/>
                  <a:gd name="connsiteX18-4713" fmla="*/ 1489075 w 2292559"/>
                  <a:gd name="connsiteY18-4714" fmla="*/ 1333500 h 1638300"/>
                  <a:gd name="connsiteX19-4715" fmla="*/ 1311275 w 2292559"/>
                  <a:gd name="connsiteY19-4716" fmla="*/ 1533525 h 1638300"/>
                  <a:gd name="connsiteX20-4717" fmla="*/ 1188244 w 2292559"/>
                  <a:gd name="connsiteY20-4718" fmla="*/ 1543843 h 1638300"/>
                  <a:gd name="connsiteX21-4719" fmla="*/ 1128712 w 2292559"/>
                  <a:gd name="connsiteY21-4720" fmla="*/ 1634331 h 1638300"/>
                  <a:gd name="connsiteX22-4721" fmla="*/ 2101850 w 2292559"/>
                  <a:gd name="connsiteY22-4722" fmla="*/ 1638300 h 1638300"/>
                  <a:gd name="connsiteX23-4723" fmla="*/ 2041525 w 2292559"/>
                  <a:gd name="connsiteY23-4724" fmla="*/ 1533525 h 1638300"/>
                  <a:gd name="connsiteX24-4725" fmla="*/ 1930400 w 2292559"/>
                  <a:gd name="connsiteY24-4726" fmla="*/ 1530350 h 1638300"/>
                  <a:gd name="connsiteX25-4727" fmla="*/ 1771650 w 2292559"/>
                  <a:gd name="connsiteY25-4728" fmla="*/ 1343025 h 1638300"/>
                  <a:gd name="connsiteX26-4729" fmla="*/ 2000250 w 2292559"/>
                  <a:gd name="connsiteY26-4730" fmla="*/ 1289050 h 1638300"/>
                  <a:gd name="connsiteX27-4731" fmla="*/ 2200275 w 2292559"/>
                  <a:gd name="connsiteY27-4732" fmla="*/ 1143000 h 1638300"/>
                  <a:gd name="connsiteX28-4733" fmla="*/ 2292350 w 2292559"/>
                  <a:gd name="connsiteY28-4734" fmla="*/ 963613 h 1638300"/>
                  <a:gd name="connsiteX29-4735" fmla="*/ 2216150 w 2292559"/>
                  <a:gd name="connsiteY29-4736" fmla="*/ 745331 h 1638300"/>
                  <a:gd name="connsiteX30-4737" fmla="*/ 1933575 w 2292559"/>
                  <a:gd name="connsiteY30-4738" fmla="*/ 530225 h 1638300"/>
                  <a:gd name="connsiteX31-4739" fmla="*/ 1768475 w 2292559"/>
                  <a:gd name="connsiteY31-4740" fmla="*/ 434975 h 1638300"/>
                  <a:gd name="connsiteX32-4741" fmla="*/ 1701800 w 2292559"/>
                  <a:gd name="connsiteY32-4742" fmla="*/ 431800 h 1638300"/>
                  <a:gd name="connsiteX33-4743" fmla="*/ 1724024 w 2292559"/>
                  <a:gd name="connsiteY33-4744" fmla="*/ 351631 h 1638300"/>
                  <a:gd name="connsiteX34-4745" fmla="*/ 1761332 w 2292559"/>
                  <a:gd name="connsiteY34-4746" fmla="*/ 266700 h 1638300"/>
                  <a:gd name="connsiteX35-4747" fmla="*/ 1744663 w 2292559"/>
                  <a:gd name="connsiteY35-4748" fmla="*/ 140494 h 1638300"/>
                  <a:gd name="connsiteX36-4749" fmla="*/ 1628775 w 2292559"/>
                  <a:gd name="connsiteY36-4750" fmla="*/ 0 h 1638300"/>
                  <a:gd name="connsiteX37-4751" fmla="*/ 1622425 w 2292559"/>
                  <a:gd name="connsiteY37-4752" fmla="*/ 120650 h 1638300"/>
                  <a:gd name="connsiteX38-4753" fmla="*/ 1552575 w 2292559"/>
                  <a:gd name="connsiteY38-4754" fmla="*/ 234950 h 1638300"/>
                  <a:gd name="connsiteX39-4755" fmla="*/ 1536700 w 2292559"/>
                  <a:gd name="connsiteY39-4756" fmla="*/ 301625 h 1638300"/>
                  <a:gd name="connsiteX40-4757" fmla="*/ 1584325 w 2292559"/>
                  <a:gd name="connsiteY40-4758" fmla="*/ 441325 h 1638300"/>
                  <a:gd name="connsiteX0-4759" fmla="*/ 1584325 w 2292559"/>
                  <a:gd name="connsiteY0-4760" fmla="*/ 441325 h 1638300"/>
                  <a:gd name="connsiteX1-4761" fmla="*/ 1441450 w 2292559"/>
                  <a:gd name="connsiteY1-4762" fmla="*/ 498475 h 1638300"/>
                  <a:gd name="connsiteX2-4763" fmla="*/ 1352550 w 2292559"/>
                  <a:gd name="connsiteY2-4764" fmla="*/ 581025 h 1638300"/>
                  <a:gd name="connsiteX3-4765" fmla="*/ 1162050 w 2292559"/>
                  <a:gd name="connsiteY3-4766" fmla="*/ 669925 h 1638300"/>
                  <a:gd name="connsiteX4-4767" fmla="*/ 1028700 w 2292559"/>
                  <a:gd name="connsiteY4-4768" fmla="*/ 704850 h 1638300"/>
                  <a:gd name="connsiteX5-4769" fmla="*/ 781050 w 2292559"/>
                  <a:gd name="connsiteY5-4770" fmla="*/ 644525 h 1638300"/>
                  <a:gd name="connsiteX6-4771" fmla="*/ 479425 w 2292559"/>
                  <a:gd name="connsiteY6-4772" fmla="*/ 542925 h 1638300"/>
                  <a:gd name="connsiteX7-4773" fmla="*/ 285750 w 2292559"/>
                  <a:gd name="connsiteY7-4774" fmla="*/ 473075 h 1638300"/>
                  <a:gd name="connsiteX8-4775" fmla="*/ 15875 w 2292559"/>
                  <a:gd name="connsiteY8-4776" fmla="*/ 476250 h 1638300"/>
                  <a:gd name="connsiteX9-4777" fmla="*/ 0 w 2292559"/>
                  <a:gd name="connsiteY9-4778" fmla="*/ 520700 h 1638300"/>
                  <a:gd name="connsiteX10-4779" fmla="*/ 9525 w 2292559"/>
                  <a:gd name="connsiteY10-4780" fmla="*/ 546100 h 1638300"/>
                  <a:gd name="connsiteX11-4781" fmla="*/ 215900 w 2292559"/>
                  <a:gd name="connsiteY11-4782" fmla="*/ 581025 h 1638300"/>
                  <a:gd name="connsiteX12-4783" fmla="*/ 441325 w 2292559"/>
                  <a:gd name="connsiteY12-4784" fmla="*/ 682625 h 1638300"/>
                  <a:gd name="connsiteX13-4785" fmla="*/ 704850 w 2292559"/>
                  <a:gd name="connsiteY13-4786" fmla="*/ 854075 h 1638300"/>
                  <a:gd name="connsiteX14-4787" fmla="*/ 782527 w 2292559"/>
                  <a:gd name="connsiteY14-4788" fmla="*/ 913967 h 1638300"/>
                  <a:gd name="connsiteX15-4789" fmla="*/ 933450 w 2292559"/>
                  <a:gd name="connsiteY15-4790" fmla="*/ 1050925 h 1638300"/>
                  <a:gd name="connsiteX16-4791" fmla="*/ 1104900 w 2292559"/>
                  <a:gd name="connsiteY16-4792" fmla="*/ 1196975 h 1638300"/>
                  <a:gd name="connsiteX17-4793" fmla="*/ 1308100 w 2292559"/>
                  <a:gd name="connsiteY17-4794" fmla="*/ 1295400 h 1638300"/>
                  <a:gd name="connsiteX18-4795" fmla="*/ 1489075 w 2292559"/>
                  <a:gd name="connsiteY18-4796" fmla="*/ 1333500 h 1638300"/>
                  <a:gd name="connsiteX19-4797" fmla="*/ 1311275 w 2292559"/>
                  <a:gd name="connsiteY19-4798" fmla="*/ 1533525 h 1638300"/>
                  <a:gd name="connsiteX20-4799" fmla="*/ 1188244 w 2292559"/>
                  <a:gd name="connsiteY20-4800" fmla="*/ 1543843 h 1638300"/>
                  <a:gd name="connsiteX21-4801" fmla="*/ 1128712 w 2292559"/>
                  <a:gd name="connsiteY21-4802" fmla="*/ 1634331 h 1638300"/>
                  <a:gd name="connsiteX22-4803" fmla="*/ 2101850 w 2292559"/>
                  <a:gd name="connsiteY22-4804" fmla="*/ 1638300 h 1638300"/>
                  <a:gd name="connsiteX23-4805" fmla="*/ 2029619 w 2292559"/>
                  <a:gd name="connsiteY23-4806" fmla="*/ 1533525 h 1638300"/>
                  <a:gd name="connsiteX24-4807" fmla="*/ 1930400 w 2292559"/>
                  <a:gd name="connsiteY24-4808" fmla="*/ 1530350 h 1638300"/>
                  <a:gd name="connsiteX25-4809" fmla="*/ 1771650 w 2292559"/>
                  <a:gd name="connsiteY25-4810" fmla="*/ 1343025 h 1638300"/>
                  <a:gd name="connsiteX26-4811" fmla="*/ 2000250 w 2292559"/>
                  <a:gd name="connsiteY26-4812" fmla="*/ 1289050 h 1638300"/>
                  <a:gd name="connsiteX27-4813" fmla="*/ 2200275 w 2292559"/>
                  <a:gd name="connsiteY27-4814" fmla="*/ 1143000 h 1638300"/>
                  <a:gd name="connsiteX28-4815" fmla="*/ 2292350 w 2292559"/>
                  <a:gd name="connsiteY28-4816" fmla="*/ 963613 h 1638300"/>
                  <a:gd name="connsiteX29-4817" fmla="*/ 2216150 w 2292559"/>
                  <a:gd name="connsiteY29-4818" fmla="*/ 745331 h 1638300"/>
                  <a:gd name="connsiteX30-4819" fmla="*/ 1933575 w 2292559"/>
                  <a:gd name="connsiteY30-4820" fmla="*/ 530225 h 1638300"/>
                  <a:gd name="connsiteX31-4821" fmla="*/ 1768475 w 2292559"/>
                  <a:gd name="connsiteY31-4822" fmla="*/ 434975 h 1638300"/>
                  <a:gd name="connsiteX32-4823" fmla="*/ 1701800 w 2292559"/>
                  <a:gd name="connsiteY32-4824" fmla="*/ 431800 h 1638300"/>
                  <a:gd name="connsiteX33-4825" fmla="*/ 1724024 w 2292559"/>
                  <a:gd name="connsiteY33-4826" fmla="*/ 351631 h 1638300"/>
                  <a:gd name="connsiteX34-4827" fmla="*/ 1761332 w 2292559"/>
                  <a:gd name="connsiteY34-4828" fmla="*/ 266700 h 1638300"/>
                  <a:gd name="connsiteX35-4829" fmla="*/ 1744663 w 2292559"/>
                  <a:gd name="connsiteY35-4830" fmla="*/ 140494 h 1638300"/>
                  <a:gd name="connsiteX36-4831" fmla="*/ 1628775 w 2292559"/>
                  <a:gd name="connsiteY36-4832" fmla="*/ 0 h 1638300"/>
                  <a:gd name="connsiteX37-4833" fmla="*/ 1622425 w 2292559"/>
                  <a:gd name="connsiteY37-4834" fmla="*/ 120650 h 1638300"/>
                  <a:gd name="connsiteX38-4835" fmla="*/ 1552575 w 2292559"/>
                  <a:gd name="connsiteY38-4836" fmla="*/ 234950 h 1638300"/>
                  <a:gd name="connsiteX39-4837" fmla="*/ 1536700 w 2292559"/>
                  <a:gd name="connsiteY39-4838" fmla="*/ 301625 h 1638300"/>
                  <a:gd name="connsiteX40-4839" fmla="*/ 1584325 w 2292559"/>
                  <a:gd name="connsiteY40-4840" fmla="*/ 441325 h 1638300"/>
                  <a:gd name="connsiteX0-4841" fmla="*/ 1584325 w 2292559"/>
                  <a:gd name="connsiteY0-4842" fmla="*/ 441325 h 1638300"/>
                  <a:gd name="connsiteX1-4843" fmla="*/ 1441450 w 2292559"/>
                  <a:gd name="connsiteY1-4844" fmla="*/ 498475 h 1638300"/>
                  <a:gd name="connsiteX2-4845" fmla="*/ 1352550 w 2292559"/>
                  <a:gd name="connsiteY2-4846" fmla="*/ 581025 h 1638300"/>
                  <a:gd name="connsiteX3-4847" fmla="*/ 1162050 w 2292559"/>
                  <a:gd name="connsiteY3-4848" fmla="*/ 669925 h 1638300"/>
                  <a:gd name="connsiteX4-4849" fmla="*/ 1028700 w 2292559"/>
                  <a:gd name="connsiteY4-4850" fmla="*/ 704850 h 1638300"/>
                  <a:gd name="connsiteX5-4851" fmla="*/ 781050 w 2292559"/>
                  <a:gd name="connsiteY5-4852" fmla="*/ 644525 h 1638300"/>
                  <a:gd name="connsiteX6-4853" fmla="*/ 479425 w 2292559"/>
                  <a:gd name="connsiteY6-4854" fmla="*/ 542925 h 1638300"/>
                  <a:gd name="connsiteX7-4855" fmla="*/ 285750 w 2292559"/>
                  <a:gd name="connsiteY7-4856" fmla="*/ 473075 h 1638300"/>
                  <a:gd name="connsiteX8-4857" fmla="*/ 15875 w 2292559"/>
                  <a:gd name="connsiteY8-4858" fmla="*/ 476250 h 1638300"/>
                  <a:gd name="connsiteX9-4859" fmla="*/ 0 w 2292559"/>
                  <a:gd name="connsiteY9-4860" fmla="*/ 520700 h 1638300"/>
                  <a:gd name="connsiteX10-4861" fmla="*/ 9525 w 2292559"/>
                  <a:gd name="connsiteY10-4862" fmla="*/ 546100 h 1638300"/>
                  <a:gd name="connsiteX11-4863" fmla="*/ 215900 w 2292559"/>
                  <a:gd name="connsiteY11-4864" fmla="*/ 581025 h 1638300"/>
                  <a:gd name="connsiteX12-4865" fmla="*/ 441325 w 2292559"/>
                  <a:gd name="connsiteY12-4866" fmla="*/ 682625 h 1638300"/>
                  <a:gd name="connsiteX13-4867" fmla="*/ 704850 w 2292559"/>
                  <a:gd name="connsiteY13-4868" fmla="*/ 854075 h 1638300"/>
                  <a:gd name="connsiteX14-4869" fmla="*/ 782527 w 2292559"/>
                  <a:gd name="connsiteY14-4870" fmla="*/ 913967 h 1638300"/>
                  <a:gd name="connsiteX15-4871" fmla="*/ 933450 w 2292559"/>
                  <a:gd name="connsiteY15-4872" fmla="*/ 1050925 h 1638300"/>
                  <a:gd name="connsiteX16-4873" fmla="*/ 1104900 w 2292559"/>
                  <a:gd name="connsiteY16-4874" fmla="*/ 1196975 h 1638300"/>
                  <a:gd name="connsiteX17-4875" fmla="*/ 1308100 w 2292559"/>
                  <a:gd name="connsiteY17-4876" fmla="*/ 1295400 h 1638300"/>
                  <a:gd name="connsiteX18-4877" fmla="*/ 1489075 w 2292559"/>
                  <a:gd name="connsiteY18-4878" fmla="*/ 1333500 h 1638300"/>
                  <a:gd name="connsiteX19-4879" fmla="*/ 1311275 w 2292559"/>
                  <a:gd name="connsiteY19-4880" fmla="*/ 1533525 h 1638300"/>
                  <a:gd name="connsiteX20-4881" fmla="*/ 1188244 w 2292559"/>
                  <a:gd name="connsiteY20-4882" fmla="*/ 1543843 h 1638300"/>
                  <a:gd name="connsiteX21-4883" fmla="*/ 1128712 w 2292559"/>
                  <a:gd name="connsiteY21-4884" fmla="*/ 1634331 h 1638300"/>
                  <a:gd name="connsiteX22-4885" fmla="*/ 2101850 w 2292559"/>
                  <a:gd name="connsiteY22-4886" fmla="*/ 1638300 h 1638300"/>
                  <a:gd name="connsiteX23-4887" fmla="*/ 2029619 w 2292559"/>
                  <a:gd name="connsiteY23-4888" fmla="*/ 1533525 h 1638300"/>
                  <a:gd name="connsiteX24-4889" fmla="*/ 1930400 w 2292559"/>
                  <a:gd name="connsiteY24-4890" fmla="*/ 1530350 h 1638300"/>
                  <a:gd name="connsiteX25-4891" fmla="*/ 1771650 w 2292559"/>
                  <a:gd name="connsiteY25-4892" fmla="*/ 1343025 h 1638300"/>
                  <a:gd name="connsiteX26-4893" fmla="*/ 2000250 w 2292559"/>
                  <a:gd name="connsiteY26-4894" fmla="*/ 1289050 h 1638300"/>
                  <a:gd name="connsiteX27-4895" fmla="*/ 2200275 w 2292559"/>
                  <a:gd name="connsiteY27-4896" fmla="*/ 1143000 h 1638300"/>
                  <a:gd name="connsiteX28-4897" fmla="*/ 2292350 w 2292559"/>
                  <a:gd name="connsiteY28-4898" fmla="*/ 963613 h 1638300"/>
                  <a:gd name="connsiteX29-4899" fmla="*/ 2216150 w 2292559"/>
                  <a:gd name="connsiteY29-4900" fmla="*/ 745331 h 1638300"/>
                  <a:gd name="connsiteX30-4901" fmla="*/ 1933575 w 2292559"/>
                  <a:gd name="connsiteY30-4902" fmla="*/ 530225 h 1638300"/>
                  <a:gd name="connsiteX31-4903" fmla="*/ 1768475 w 2292559"/>
                  <a:gd name="connsiteY31-4904" fmla="*/ 434975 h 1638300"/>
                  <a:gd name="connsiteX32-4905" fmla="*/ 1701800 w 2292559"/>
                  <a:gd name="connsiteY32-4906" fmla="*/ 431800 h 1638300"/>
                  <a:gd name="connsiteX33-4907" fmla="*/ 1724024 w 2292559"/>
                  <a:gd name="connsiteY33-4908" fmla="*/ 351631 h 1638300"/>
                  <a:gd name="connsiteX34-4909" fmla="*/ 1761332 w 2292559"/>
                  <a:gd name="connsiteY34-4910" fmla="*/ 266700 h 1638300"/>
                  <a:gd name="connsiteX35-4911" fmla="*/ 1744663 w 2292559"/>
                  <a:gd name="connsiteY35-4912" fmla="*/ 140494 h 1638300"/>
                  <a:gd name="connsiteX36-4913" fmla="*/ 1628775 w 2292559"/>
                  <a:gd name="connsiteY36-4914" fmla="*/ 0 h 1638300"/>
                  <a:gd name="connsiteX37-4915" fmla="*/ 1622425 w 2292559"/>
                  <a:gd name="connsiteY37-4916" fmla="*/ 120650 h 1638300"/>
                  <a:gd name="connsiteX38-4917" fmla="*/ 1552575 w 2292559"/>
                  <a:gd name="connsiteY38-4918" fmla="*/ 234950 h 1638300"/>
                  <a:gd name="connsiteX39-4919" fmla="*/ 1536700 w 2292559"/>
                  <a:gd name="connsiteY39-4920" fmla="*/ 301625 h 1638300"/>
                  <a:gd name="connsiteX40-4921" fmla="*/ 1584325 w 2292559"/>
                  <a:gd name="connsiteY40-4922" fmla="*/ 441325 h 1638300"/>
                  <a:gd name="connsiteX0-4923" fmla="*/ 1584325 w 2292559"/>
                  <a:gd name="connsiteY0-4924" fmla="*/ 441325 h 1638300"/>
                  <a:gd name="connsiteX1-4925" fmla="*/ 1441450 w 2292559"/>
                  <a:gd name="connsiteY1-4926" fmla="*/ 498475 h 1638300"/>
                  <a:gd name="connsiteX2-4927" fmla="*/ 1352550 w 2292559"/>
                  <a:gd name="connsiteY2-4928" fmla="*/ 581025 h 1638300"/>
                  <a:gd name="connsiteX3-4929" fmla="*/ 1162050 w 2292559"/>
                  <a:gd name="connsiteY3-4930" fmla="*/ 669925 h 1638300"/>
                  <a:gd name="connsiteX4-4931" fmla="*/ 1028700 w 2292559"/>
                  <a:gd name="connsiteY4-4932" fmla="*/ 704850 h 1638300"/>
                  <a:gd name="connsiteX5-4933" fmla="*/ 781050 w 2292559"/>
                  <a:gd name="connsiteY5-4934" fmla="*/ 644525 h 1638300"/>
                  <a:gd name="connsiteX6-4935" fmla="*/ 479425 w 2292559"/>
                  <a:gd name="connsiteY6-4936" fmla="*/ 542925 h 1638300"/>
                  <a:gd name="connsiteX7-4937" fmla="*/ 285750 w 2292559"/>
                  <a:gd name="connsiteY7-4938" fmla="*/ 473075 h 1638300"/>
                  <a:gd name="connsiteX8-4939" fmla="*/ 15875 w 2292559"/>
                  <a:gd name="connsiteY8-4940" fmla="*/ 476250 h 1638300"/>
                  <a:gd name="connsiteX9-4941" fmla="*/ 0 w 2292559"/>
                  <a:gd name="connsiteY9-4942" fmla="*/ 520700 h 1638300"/>
                  <a:gd name="connsiteX10-4943" fmla="*/ 9525 w 2292559"/>
                  <a:gd name="connsiteY10-4944" fmla="*/ 546100 h 1638300"/>
                  <a:gd name="connsiteX11-4945" fmla="*/ 215900 w 2292559"/>
                  <a:gd name="connsiteY11-4946" fmla="*/ 581025 h 1638300"/>
                  <a:gd name="connsiteX12-4947" fmla="*/ 441325 w 2292559"/>
                  <a:gd name="connsiteY12-4948" fmla="*/ 682625 h 1638300"/>
                  <a:gd name="connsiteX13-4949" fmla="*/ 704850 w 2292559"/>
                  <a:gd name="connsiteY13-4950" fmla="*/ 854075 h 1638300"/>
                  <a:gd name="connsiteX14-4951" fmla="*/ 782527 w 2292559"/>
                  <a:gd name="connsiteY14-4952" fmla="*/ 913967 h 1638300"/>
                  <a:gd name="connsiteX15-4953" fmla="*/ 933450 w 2292559"/>
                  <a:gd name="connsiteY15-4954" fmla="*/ 1050925 h 1638300"/>
                  <a:gd name="connsiteX16-4955" fmla="*/ 1104900 w 2292559"/>
                  <a:gd name="connsiteY16-4956" fmla="*/ 1196975 h 1638300"/>
                  <a:gd name="connsiteX17-4957" fmla="*/ 1308100 w 2292559"/>
                  <a:gd name="connsiteY17-4958" fmla="*/ 1295400 h 1638300"/>
                  <a:gd name="connsiteX18-4959" fmla="*/ 1489075 w 2292559"/>
                  <a:gd name="connsiteY18-4960" fmla="*/ 1333500 h 1638300"/>
                  <a:gd name="connsiteX19-4961" fmla="*/ 1311275 w 2292559"/>
                  <a:gd name="connsiteY19-4962" fmla="*/ 1533525 h 1638300"/>
                  <a:gd name="connsiteX20-4963" fmla="*/ 1188244 w 2292559"/>
                  <a:gd name="connsiteY20-4964" fmla="*/ 1543843 h 1638300"/>
                  <a:gd name="connsiteX21-4965" fmla="*/ 1128712 w 2292559"/>
                  <a:gd name="connsiteY21-4966" fmla="*/ 1634331 h 1638300"/>
                  <a:gd name="connsiteX22-4967" fmla="*/ 2108994 w 2292559"/>
                  <a:gd name="connsiteY22-4968" fmla="*/ 1638300 h 1638300"/>
                  <a:gd name="connsiteX23-4969" fmla="*/ 2029619 w 2292559"/>
                  <a:gd name="connsiteY23-4970" fmla="*/ 1533525 h 1638300"/>
                  <a:gd name="connsiteX24-4971" fmla="*/ 1930400 w 2292559"/>
                  <a:gd name="connsiteY24-4972" fmla="*/ 1530350 h 1638300"/>
                  <a:gd name="connsiteX25-4973" fmla="*/ 1771650 w 2292559"/>
                  <a:gd name="connsiteY25-4974" fmla="*/ 1343025 h 1638300"/>
                  <a:gd name="connsiteX26-4975" fmla="*/ 2000250 w 2292559"/>
                  <a:gd name="connsiteY26-4976" fmla="*/ 1289050 h 1638300"/>
                  <a:gd name="connsiteX27-4977" fmla="*/ 2200275 w 2292559"/>
                  <a:gd name="connsiteY27-4978" fmla="*/ 1143000 h 1638300"/>
                  <a:gd name="connsiteX28-4979" fmla="*/ 2292350 w 2292559"/>
                  <a:gd name="connsiteY28-4980" fmla="*/ 963613 h 1638300"/>
                  <a:gd name="connsiteX29-4981" fmla="*/ 2216150 w 2292559"/>
                  <a:gd name="connsiteY29-4982" fmla="*/ 745331 h 1638300"/>
                  <a:gd name="connsiteX30-4983" fmla="*/ 1933575 w 2292559"/>
                  <a:gd name="connsiteY30-4984" fmla="*/ 530225 h 1638300"/>
                  <a:gd name="connsiteX31-4985" fmla="*/ 1768475 w 2292559"/>
                  <a:gd name="connsiteY31-4986" fmla="*/ 434975 h 1638300"/>
                  <a:gd name="connsiteX32-4987" fmla="*/ 1701800 w 2292559"/>
                  <a:gd name="connsiteY32-4988" fmla="*/ 431800 h 1638300"/>
                  <a:gd name="connsiteX33-4989" fmla="*/ 1724024 w 2292559"/>
                  <a:gd name="connsiteY33-4990" fmla="*/ 351631 h 1638300"/>
                  <a:gd name="connsiteX34-4991" fmla="*/ 1761332 w 2292559"/>
                  <a:gd name="connsiteY34-4992" fmla="*/ 266700 h 1638300"/>
                  <a:gd name="connsiteX35-4993" fmla="*/ 1744663 w 2292559"/>
                  <a:gd name="connsiteY35-4994" fmla="*/ 140494 h 1638300"/>
                  <a:gd name="connsiteX36-4995" fmla="*/ 1628775 w 2292559"/>
                  <a:gd name="connsiteY36-4996" fmla="*/ 0 h 1638300"/>
                  <a:gd name="connsiteX37-4997" fmla="*/ 1622425 w 2292559"/>
                  <a:gd name="connsiteY37-4998" fmla="*/ 120650 h 1638300"/>
                  <a:gd name="connsiteX38-4999" fmla="*/ 1552575 w 2292559"/>
                  <a:gd name="connsiteY38-5000" fmla="*/ 234950 h 1638300"/>
                  <a:gd name="connsiteX39-5001" fmla="*/ 1536700 w 2292559"/>
                  <a:gd name="connsiteY39-5002" fmla="*/ 301625 h 1638300"/>
                  <a:gd name="connsiteX40-5003" fmla="*/ 1584325 w 2292559"/>
                  <a:gd name="connsiteY40-5004" fmla="*/ 441325 h 1638300"/>
                  <a:gd name="connsiteX0-5005" fmla="*/ 1584325 w 2292559"/>
                  <a:gd name="connsiteY0-5006" fmla="*/ 441325 h 1638300"/>
                  <a:gd name="connsiteX1-5007" fmla="*/ 1441450 w 2292559"/>
                  <a:gd name="connsiteY1-5008" fmla="*/ 498475 h 1638300"/>
                  <a:gd name="connsiteX2-5009" fmla="*/ 1352550 w 2292559"/>
                  <a:gd name="connsiteY2-5010" fmla="*/ 581025 h 1638300"/>
                  <a:gd name="connsiteX3-5011" fmla="*/ 1162050 w 2292559"/>
                  <a:gd name="connsiteY3-5012" fmla="*/ 669925 h 1638300"/>
                  <a:gd name="connsiteX4-5013" fmla="*/ 1028700 w 2292559"/>
                  <a:gd name="connsiteY4-5014" fmla="*/ 704850 h 1638300"/>
                  <a:gd name="connsiteX5-5015" fmla="*/ 781050 w 2292559"/>
                  <a:gd name="connsiteY5-5016" fmla="*/ 644525 h 1638300"/>
                  <a:gd name="connsiteX6-5017" fmla="*/ 479425 w 2292559"/>
                  <a:gd name="connsiteY6-5018" fmla="*/ 542925 h 1638300"/>
                  <a:gd name="connsiteX7-5019" fmla="*/ 285750 w 2292559"/>
                  <a:gd name="connsiteY7-5020" fmla="*/ 473075 h 1638300"/>
                  <a:gd name="connsiteX8-5021" fmla="*/ 15875 w 2292559"/>
                  <a:gd name="connsiteY8-5022" fmla="*/ 476250 h 1638300"/>
                  <a:gd name="connsiteX9-5023" fmla="*/ 0 w 2292559"/>
                  <a:gd name="connsiteY9-5024" fmla="*/ 520700 h 1638300"/>
                  <a:gd name="connsiteX10-5025" fmla="*/ 9525 w 2292559"/>
                  <a:gd name="connsiteY10-5026" fmla="*/ 546100 h 1638300"/>
                  <a:gd name="connsiteX11-5027" fmla="*/ 215900 w 2292559"/>
                  <a:gd name="connsiteY11-5028" fmla="*/ 581025 h 1638300"/>
                  <a:gd name="connsiteX12-5029" fmla="*/ 441325 w 2292559"/>
                  <a:gd name="connsiteY12-5030" fmla="*/ 682625 h 1638300"/>
                  <a:gd name="connsiteX13-5031" fmla="*/ 704850 w 2292559"/>
                  <a:gd name="connsiteY13-5032" fmla="*/ 854075 h 1638300"/>
                  <a:gd name="connsiteX14-5033" fmla="*/ 782527 w 2292559"/>
                  <a:gd name="connsiteY14-5034" fmla="*/ 913967 h 1638300"/>
                  <a:gd name="connsiteX15-5035" fmla="*/ 933450 w 2292559"/>
                  <a:gd name="connsiteY15-5036" fmla="*/ 1050925 h 1638300"/>
                  <a:gd name="connsiteX16-5037" fmla="*/ 1104900 w 2292559"/>
                  <a:gd name="connsiteY16-5038" fmla="*/ 1196975 h 1638300"/>
                  <a:gd name="connsiteX17-5039" fmla="*/ 1308100 w 2292559"/>
                  <a:gd name="connsiteY17-5040" fmla="*/ 1295400 h 1638300"/>
                  <a:gd name="connsiteX18-5041" fmla="*/ 1489075 w 2292559"/>
                  <a:gd name="connsiteY18-5042" fmla="*/ 1333500 h 1638300"/>
                  <a:gd name="connsiteX19-5043" fmla="*/ 1311275 w 2292559"/>
                  <a:gd name="connsiteY19-5044" fmla="*/ 1533525 h 1638300"/>
                  <a:gd name="connsiteX20-5045" fmla="*/ 1188244 w 2292559"/>
                  <a:gd name="connsiteY20-5046" fmla="*/ 1543843 h 1638300"/>
                  <a:gd name="connsiteX21-5047" fmla="*/ 1128712 w 2292559"/>
                  <a:gd name="connsiteY21-5048" fmla="*/ 1634331 h 1638300"/>
                  <a:gd name="connsiteX22-5049" fmla="*/ 2099469 w 2292559"/>
                  <a:gd name="connsiteY22-5050" fmla="*/ 1638300 h 1638300"/>
                  <a:gd name="connsiteX23-5051" fmla="*/ 2029619 w 2292559"/>
                  <a:gd name="connsiteY23-5052" fmla="*/ 1533525 h 1638300"/>
                  <a:gd name="connsiteX24-5053" fmla="*/ 1930400 w 2292559"/>
                  <a:gd name="connsiteY24-5054" fmla="*/ 1530350 h 1638300"/>
                  <a:gd name="connsiteX25-5055" fmla="*/ 1771650 w 2292559"/>
                  <a:gd name="connsiteY25-5056" fmla="*/ 1343025 h 1638300"/>
                  <a:gd name="connsiteX26-5057" fmla="*/ 2000250 w 2292559"/>
                  <a:gd name="connsiteY26-5058" fmla="*/ 1289050 h 1638300"/>
                  <a:gd name="connsiteX27-5059" fmla="*/ 2200275 w 2292559"/>
                  <a:gd name="connsiteY27-5060" fmla="*/ 1143000 h 1638300"/>
                  <a:gd name="connsiteX28-5061" fmla="*/ 2292350 w 2292559"/>
                  <a:gd name="connsiteY28-5062" fmla="*/ 963613 h 1638300"/>
                  <a:gd name="connsiteX29-5063" fmla="*/ 2216150 w 2292559"/>
                  <a:gd name="connsiteY29-5064" fmla="*/ 745331 h 1638300"/>
                  <a:gd name="connsiteX30-5065" fmla="*/ 1933575 w 2292559"/>
                  <a:gd name="connsiteY30-5066" fmla="*/ 530225 h 1638300"/>
                  <a:gd name="connsiteX31-5067" fmla="*/ 1768475 w 2292559"/>
                  <a:gd name="connsiteY31-5068" fmla="*/ 434975 h 1638300"/>
                  <a:gd name="connsiteX32-5069" fmla="*/ 1701800 w 2292559"/>
                  <a:gd name="connsiteY32-5070" fmla="*/ 431800 h 1638300"/>
                  <a:gd name="connsiteX33-5071" fmla="*/ 1724024 w 2292559"/>
                  <a:gd name="connsiteY33-5072" fmla="*/ 351631 h 1638300"/>
                  <a:gd name="connsiteX34-5073" fmla="*/ 1761332 w 2292559"/>
                  <a:gd name="connsiteY34-5074" fmla="*/ 266700 h 1638300"/>
                  <a:gd name="connsiteX35-5075" fmla="*/ 1744663 w 2292559"/>
                  <a:gd name="connsiteY35-5076" fmla="*/ 140494 h 1638300"/>
                  <a:gd name="connsiteX36-5077" fmla="*/ 1628775 w 2292559"/>
                  <a:gd name="connsiteY36-5078" fmla="*/ 0 h 1638300"/>
                  <a:gd name="connsiteX37-5079" fmla="*/ 1622425 w 2292559"/>
                  <a:gd name="connsiteY37-5080" fmla="*/ 120650 h 1638300"/>
                  <a:gd name="connsiteX38-5081" fmla="*/ 1552575 w 2292559"/>
                  <a:gd name="connsiteY38-5082" fmla="*/ 234950 h 1638300"/>
                  <a:gd name="connsiteX39-5083" fmla="*/ 1536700 w 2292559"/>
                  <a:gd name="connsiteY39-5084" fmla="*/ 301625 h 1638300"/>
                  <a:gd name="connsiteX40-5085" fmla="*/ 1584325 w 2292559"/>
                  <a:gd name="connsiteY40-5086" fmla="*/ 441325 h 1638300"/>
                  <a:gd name="connsiteX0-5087" fmla="*/ 1584325 w 2292559"/>
                  <a:gd name="connsiteY0-5088" fmla="*/ 441325 h 1638300"/>
                  <a:gd name="connsiteX1-5089" fmla="*/ 1441450 w 2292559"/>
                  <a:gd name="connsiteY1-5090" fmla="*/ 498475 h 1638300"/>
                  <a:gd name="connsiteX2-5091" fmla="*/ 1352550 w 2292559"/>
                  <a:gd name="connsiteY2-5092" fmla="*/ 581025 h 1638300"/>
                  <a:gd name="connsiteX3-5093" fmla="*/ 1162050 w 2292559"/>
                  <a:gd name="connsiteY3-5094" fmla="*/ 669925 h 1638300"/>
                  <a:gd name="connsiteX4-5095" fmla="*/ 1028700 w 2292559"/>
                  <a:gd name="connsiteY4-5096" fmla="*/ 704850 h 1638300"/>
                  <a:gd name="connsiteX5-5097" fmla="*/ 781050 w 2292559"/>
                  <a:gd name="connsiteY5-5098" fmla="*/ 644525 h 1638300"/>
                  <a:gd name="connsiteX6-5099" fmla="*/ 479425 w 2292559"/>
                  <a:gd name="connsiteY6-5100" fmla="*/ 542925 h 1638300"/>
                  <a:gd name="connsiteX7-5101" fmla="*/ 285750 w 2292559"/>
                  <a:gd name="connsiteY7-5102" fmla="*/ 473075 h 1638300"/>
                  <a:gd name="connsiteX8-5103" fmla="*/ 15875 w 2292559"/>
                  <a:gd name="connsiteY8-5104" fmla="*/ 476250 h 1638300"/>
                  <a:gd name="connsiteX9-5105" fmla="*/ 0 w 2292559"/>
                  <a:gd name="connsiteY9-5106" fmla="*/ 520700 h 1638300"/>
                  <a:gd name="connsiteX10-5107" fmla="*/ 9525 w 2292559"/>
                  <a:gd name="connsiteY10-5108" fmla="*/ 546100 h 1638300"/>
                  <a:gd name="connsiteX11-5109" fmla="*/ 215900 w 2292559"/>
                  <a:gd name="connsiteY11-5110" fmla="*/ 581025 h 1638300"/>
                  <a:gd name="connsiteX12-5111" fmla="*/ 441325 w 2292559"/>
                  <a:gd name="connsiteY12-5112" fmla="*/ 682625 h 1638300"/>
                  <a:gd name="connsiteX13-5113" fmla="*/ 704850 w 2292559"/>
                  <a:gd name="connsiteY13-5114" fmla="*/ 854075 h 1638300"/>
                  <a:gd name="connsiteX14-5115" fmla="*/ 782527 w 2292559"/>
                  <a:gd name="connsiteY14-5116" fmla="*/ 913967 h 1638300"/>
                  <a:gd name="connsiteX15-5117" fmla="*/ 933450 w 2292559"/>
                  <a:gd name="connsiteY15-5118" fmla="*/ 1050925 h 1638300"/>
                  <a:gd name="connsiteX16-5119" fmla="*/ 1104900 w 2292559"/>
                  <a:gd name="connsiteY16-5120" fmla="*/ 1196975 h 1638300"/>
                  <a:gd name="connsiteX17-5121" fmla="*/ 1308100 w 2292559"/>
                  <a:gd name="connsiteY17-5122" fmla="*/ 1295400 h 1638300"/>
                  <a:gd name="connsiteX18-5123" fmla="*/ 1489075 w 2292559"/>
                  <a:gd name="connsiteY18-5124" fmla="*/ 1333500 h 1638300"/>
                  <a:gd name="connsiteX19-5125" fmla="*/ 1311275 w 2292559"/>
                  <a:gd name="connsiteY19-5126" fmla="*/ 1533525 h 1638300"/>
                  <a:gd name="connsiteX20-5127" fmla="*/ 1188244 w 2292559"/>
                  <a:gd name="connsiteY20-5128" fmla="*/ 1543843 h 1638300"/>
                  <a:gd name="connsiteX21-5129" fmla="*/ 1128712 w 2292559"/>
                  <a:gd name="connsiteY21-5130" fmla="*/ 1634331 h 1638300"/>
                  <a:gd name="connsiteX22-5131" fmla="*/ 2099469 w 2292559"/>
                  <a:gd name="connsiteY22-5132" fmla="*/ 1638300 h 1638300"/>
                  <a:gd name="connsiteX23-5133" fmla="*/ 2015331 w 2292559"/>
                  <a:gd name="connsiteY23-5134" fmla="*/ 1533525 h 1638300"/>
                  <a:gd name="connsiteX24-5135" fmla="*/ 1930400 w 2292559"/>
                  <a:gd name="connsiteY24-5136" fmla="*/ 1530350 h 1638300"/>
                  <a:gd name="connsiteX25-5137" fmla="*/ 1771650 w 2292559"/>
                  <a:gd name="connsiteY25-5138" fmla="*/ 1343025 h 1638300"/>
                  <a:gd name="connsiteX26-5139" fmla="*/ 2000250 w 2292559"/>
                  <a:gd name="connsiteY26-5140" fmla="*/ 1289050 h 1638300"/>
                  <a:gd name="connsiteX27-5141" fmla="*/ 2200275 w 2292559"/>
                  <a:gd name="connsiteY27-5142" fmla="*/ 1143000 h 1638300"/>
                  <a:gd name="connsiteX28-5143" fmla="*/ 2292350 w 2292559"/>
                  <a:gd name="connsiteY28-5144" fmla="*/ 963613 h 1638300"/>
                  <a:gd name="connsiteX29-5145" fmla="*/ 2216150 w 2292559"/>
                  <a:gd name="connsiteY29-5146" fmla="*/ 745331 h 1638300"/>
                  <a:gd name="connsiteX30-5147" fmla="*/ 1933575 w 2292559"/>
                  <a:gd name="connsiteY30-5148" fmla="*/ 530225 h 1638300"/>
                  <a:gd name="connsiteX31-5149" fmla="*/ 1768475 w 2292559"/>
                  <a:gd name="connsiteY31-5150" fmla="*/ 434975 h 1638300"/>
                  <a:gd name="connsiteX32-5151" fmla="*/ 1701800 w 2292559"/>
                  <a:gd name="connsiteY32-5152" fmla="*/ 431800 h 1638300"/>
                  <a:gd name="connsiteX33-5153" fmla="*/ 1724024 w 2292559"/>
                  <a:gd name="connsiteY33-5154" fmla="*/ 351631 h 1638300"/>
                  <a:gd name="connsiteX34-5155" fmla="*/ 1761332 w 2292559"/>
                  <a:gd name="connsiteY34-5156" fmla="*/ 266700 h 1638300"/>
                  <a:gd name="connsiteX35-5157" fmla="*/ 1744663 w 2292559"/>
                  <a:gd name="connsiteY35-5158" fmla="*/ 140494 h 1638300"/>
                  <a:gd name="connsiteX36-5159" fmla="*/ 1628775 w 2292559"/>
                  <a:gd name="connsiteY36-5160" fmla="*/ 0 h 1638300"/>
                  <a:gd name="connsiteX37-5161" fmla="*/ 1622425 w 2292559"/>
                  <a:gd name="connsiteY37-5162" fmla="*/ 120650 h 1638300"/>
                  <a:gd name="connsiteX38-5163" fmla="*/ 1552575 w 2292559"/>
                  <a:gd name="connsiteY38-5164" fmla="*/ 234950 h 1638300"/>
                  <a:gd name="connsiteX39-5165" fmla="*/ 1536700 w 2292559"/>
                  <a:gd name="connsiteY39-5166" fmla="*/ 301625 h 1638300"/>
                  <a:gd name="connsiteX40-5167" fmla="*/ 1584325 w 2292559"/>
                  <a:gd name="connsiteY40-5168" fmla="*/ 441325 h 1638300"/>
                  <a:gd name="connsiteX0-5169" fmla="*/ 1584325 w 2292559"/>
                  <a:gd name="connsiteY0-5170" fmla="*/ 441325 h 1638300"/>
                  <a:gd name="connsiteX1-5171" fmla="*/ 1441450 w 2292559"/>
                  <a:gd name="connsiteY1-5172" fmla="*/ 498475 h 1638300"/>
                  <a:gd name="connsiteX2-5173" fmla="*/ 1352550 w 2292559"/>
                  <a:gd name="connsiteY2-5174" fmla="*/ 581025 h 1638300"/>
                  <a:gd name="connsiteX3-5175" fmla="*/ 1162050 w 2292559"/>
                  <a:gd name="connsiteY3-5176" fmla="*/ 669925 h 1638300"/>
                  <a:gd name="connsiteX4-5177" fmla="*/ 1028700 w 2292559"/>
                  <a:gd name="connsiteY4-5178" fmla="*/ 704850 h 1638300"/>
                  <a:gd name="connsiteX5-5179" fmla="*/ 781050 w 2292559"/>
                  <a:gd name="connsiteY5-5180" fmla="*/ 644525 h 1638300"/>
                  <a:gd name="connsiteX6-5181" fmla="*/ 479425 w 2292559"/>
                  <a:gd name="connsiteY6-5182" fmla="*/ 542925 h 1638300"/>
                  <a:gd name="connsiteX7-5183" fmla="*/ 285750 w 2292559"/>
                  <a:gd name="connsiteY7-5184" fmla="*/ 473075 h 1638300"/>
                  <a:gd name="connsiteX8-5185" fmla="*/ 15875 w 2292559"/>
                  <a:gd name="connsiteY8-5186" fmla="*/ 476250 h 1638300"/>
                  <a:gd name="connsiteX9-5187" fmla="*/ 0 w 2292559"/>
                  <a:gd name="connsiteY9-5188" fmla="*/ 520700 h 1638300"/>
                  <a:gd name="connsiteX10-5189" fmla="*/ 9525 w 2292559"/>
                  <a:gd name="connsiteY10-5190" fmla="*/ 546100 h 1638300"/>
                  <a:gd name="connsiteX11-5191" fmla="*/ 215900 w 2292559"/>
                  <a:gd name="connsiteY11-5192" fmla="*/ 581025 h 1638300"/>
                  <a:gd name="connsiteX12-5193" fmla="*/ 441325 w 2292559"/>
                  <a:gd name="connsiteY12-5194" fmla="*/ 682625 h 1638300"/>
                  <a:gd name="connsiteX13-5195" fmla="*/ 704850 w 2292559"/>
                  <a:gd name="connsiteY13-5196" fmla="*/ 854075 h 1638300"/>
                  <a:gd name="connsiteX14-5197" fmla="*/ 782527 w 2292559"/>
                  <a:gd name="connsiteY14-5198" fmla="*/ 913967 h 1638300"/>
                  <a:gd name="connsiteX15-5199" fmla="*/ 933450 w 2292559"/>
                  <a:gd name="connsiteY15-5200" fmla="*/ 1050925 h 1638300"/>
                  <a:gd name="connsiteX16-5201" fmla="*/ 1104900 w 2292559"/>
                  <a:gd name="connsiteY16-5202" fmla="*/ 1196975 h 1638300"/>
                  <a:gd name="connsiteX17-5203" fmla="*/ 1308100 w 2292559"/>
                  <a:gd name="connsiteY17-5204" fmla="*/ 1295400 h 1638300"/>
                  <a:gd name="connsiteX18-5205" fmla="*/ 1489075 w 2292559"/>
                  <a:gd name="connsiteY18-5206" fmla="*/ 1333500 h 1638300"/>
                  <a:gd name="connsiteX19-5207" fmla="*/ 1311275 w 2292559"/>
                  <a:gd name="connsiteY19-5208" fmla="*/ 1533525 h 1638300"/>
                  <a:gd name="connsiteX20-5209" fmla="*/ 1188244 w 2292559"/>
                  <a:gd name="connsiteY20-5210" fmla="*/ 1543843 h 1638300"/>
                  <a:gd name="connsiteX21-5211" fmla="*/ 1128712 w 2292559"/>
                  <a:gd name="connsiteY21-5212" fmla="*/ 1634331 h 1638300"/>
                  <a:gd name="connsiteX22-5213" fmla="*/ 2099469 w 2292559"/>
                  <a:gd name="connsiteY22-5214" fmla="*/ 1638300 h 1638300"/>
                  <a:gd name="connsiteX23-5215" fmla="*/ 2015331 w 2292559"/>
                  <a:gd name="connsiteY23-5216" fmla="*/ 1533525 h 1638300"/>
                  <a:gd name="connsiteX24-5217" fmla="*/ 1930400 w 2292559"/>
                  <a:gd name="connsiteY24-5218" fmla="*/ 1530350 h 1638300"/>
                  <a:gd name="connsiteX25-5219" fmla="*/ 1771650 w 2292559"/>
                  <a:gd name="connsiteY25-5220" fmla="*/ 1343025 h 1638300"/>
                  <a:gd name="connsiteX26-5221" fmla="*/ 2000250 w 2292559"/>
                  <a:gd name="connsiteY26-5222" fmla="*/ 1289050 h 1638300"/>
                  <a:gd name="connsiteX27-5223" fmla="*/ 2200275 w 2292559"/>
                  <a:gd name="connsiteY27-5224" fmla="*/ 1143000 h 1638300"/>
                  <a:gd name="connsiteX28-5225" fmla="*/ 2292350 w 2292559"/>
                  <a:gd name="connsiteY28-5226" fmla="*/ 963613 h 1638300"/>
                  <a:gd name="connsiteX29-5227" fmla="*/ 2216150 w 2292559"/>
                  <a:gd name="connsiteY29-5228" fmla="*/ 745331 h 1638300"/>
                  <a:gd name="connsiteX30-5229" fmla="*/ 1933575 w 2292559"/>
                  <a:gd name="connsiteY30-5230" fmla="*/ 530225 h 1638300"/>
                  <a:gd name="connsiteX31-5231" fmla="*/ 1768475 w 2292559"/>
                  <a:gd name="connsiteY31-5232" fmla="*/ 434975 h 1638300"/>
                  <a:gd name="connsiteX32-5233" fmla="*/ 1701800 w 2292559"/>
                  <a:gd name="connsiteY32-5234" fmla="*/ 431800 h 1638300"/>
                  <a:gd name="connsiteX33-5235" fmla="*/ 1724024 w 2292559"/>
                  <a:gd name="connsiteY33-5236" fmla="*/ 351631 h 1638300"/>
                  <a:gd name="connsiteX34-5237" fmla="*/ 1761332 w 2292559"/>
                  <a:gd name="connsiteY34-5238" fmla="*/ 266700 h 1638300"/>
                  <a:gd name="connsiteX35-5239" fmla="*/ 1744663 w 2292559"/>
                  <a:gd name="connsiteY35-5240" fmla="*/ 140494 h 1638300"/>
                  <a:gd name="connsiteX36-5241" fmla="*/ 1628775 w 2292559"/>
                  <a:gd name="connsiteY36-5242" fmla="*/ 0 h 1638300"/>
                  <a:gd name="connsiteX37-5243" fmla="*/ 1622425 w 2292559"/>
                  <a:gd name="connsiteY37-5244" fmla="*/ 120650 h 1638300"/>
                  <a:gd name="connsiteX38-5245" fmla="*/ 1552575 w 2292559"/>
                  <a:gd name="connsiteY38-5246" fmla="*/ 234950 h 1638300"/>
                  <a:gd name="connsiteX39-5247" fmla="*/ 1536700 w 2292559"/>
                  <a:gd name="connsiteY39-5248" fmla="*/ 301625 h 1638300"/>
                  <a:gd name="connsiteX40-5249" fmla="*/ 1584325 w 2292559"/>
                  <a:gd name="connsiteY40-5250" fmla="*/ 441325 h 1638300"/>
                  <a:gd name="connsiteX0-5251" fmla="*/ 1584325 w 2292559"/>
                  <a:gd name="connsiteY0-5252" fmla="*/ 441325 h 1638300"/>
                  <a:gd name="connsiteX1-5253" fmla="*/ 1441450 w 2292559"/>
                  <a:gd name="connsiteY1-5254" fmla="*/ 498475 h 1638300"/>
                  <a:gd name="connsiteX2-5255" fmla="*/ 1352550 w 2292559"/>
                  <a:gd name="connsiteY2-5256" fmla="*/ 581025 h 1638300"/>
                  <a:gd name="connsiteX3-5257" fmla="*/ 1162050 w 2292559"/>
                  <a:gd name="connsiteY3-5258" fmla="*/ 669925 h 1638300"/>
                  <a:gd name="connsiteX4-5259" fmla="*/ 1028700 w 2292559"/>
                  <a:gd name="connsiteY4-5260" fmla="*/ 704850 h 1638300"/>
                  <a:gd name="connsiteX5-5261" fmla="*/ 781050 w 2292559"/>
                  <a:gd name="connsiteY5-5262" fmla="*/ 644525 h 1638300"/>
                  <a:gd name="connsiteX6-5263" fmla="*/ 479425 w 2292559"/>
                  <a:gd name="connsiteY6-5264" fmla="*/ 542925 h 1638300"/>
                  <a:gd name="connsiteX7-5265" fmla="*/ 285750 w 2292559"/>
                  <a:gd name="connsiteY7-5266" fmla="*/ 473075 h 1638300"/>
                  <a:gd name="connsiteX8-5267" fmla="*/ 15875 w 2292559"/>
                  <a:gd name="connsiteY8-5268" fmla="*/ 476250 h 1638300"/>
                  <a:gd name="connsiteX9-5269" fmla="*/ 0 w 2292559"/>
                  <a:gd name="connsiteY9-5270" fmla="*/ 520700 h 1638300"/>
                  <a:gd name="connsiteX10-5271" fmla="*/ 9525 w 2292559"/>
                  <a:gd name="connsiteY10-5272" fmla="*/ 546100 h 1638300"/>
                  <a:gd name="connsiteX11-5273" fmla="*/ 215900 w 2292559"/>
                  <a:gd name="connsiteY11-5274" fmla="*/ 581025 h 1638300"/>
                  <a:gd name="connsiteX12-5275" fmla="*/ 441325 w 2292559"/>
                  <a:gd name="connsiteY12-5276" fmla="*/ 682625 h 1638300"/>
                  <a:gd name="connsiteX13-5277" fmla="*/ 704850 w 2292559"/>
                  <a:gd name="connsiteY13-5278" fmla="*/ 854075 h 1638300"/>
                  <a:gd name="connsiteX14-5279" fmla="*/ 782527 w 2292559"/>
                  <a:gd name="connsiteY14-5280" fmla="*/ 913967 h 1638300"/>
                  <a:gd name="connsiteX15-5281" fmla="*/ 933450 w 2292559"/>
                  <a:gd name="connsiteY15-5282" fmla="*/ 1050925 h 1638300"/>
                  <a:gd name="connsiteX16-5283" fmla="*/ 1104900 w 2292559"/>
                  <a:gd name="connsiteY16-5284" fmla="*/ 1196975 h 1638300"/>
                  <a:gd name="connsiteX17-5285" fmla="*/ 1308100 w 2292559"/>
                  <a:gd name="connsiteY17-5286" fmla="*/ 1295400 h 1638300"/>
                  <a:gd name="connsiteX18-5287" fmla="*/ 1489075 w 2292559"/>
                  <a:gd name="connsiteY18-5288" fmla="*/ 1333500 h 1638300"/>
                  <a:gd name="connsiteX19-5289" fmla="*/ 1311275 w 2292559"/>
                  <a:gd name="connsiteY19-5290" fmla="*/ 1533525 h 1638300"/>
                  <a:gd name="connsiteX20-5291" fmla="*/ 1188244 w 2292559"/>
                  <a:gd name="connsiteY20-5292" fmla="*/ 1543843 h 1638300"/>
                  <a:gd name="connsiteX21-5293" fmla="*/ 1128712 w 2292559"/>
                  <a:gd name="connsiteY21-5294" fmla="*/ 1634331 h 1638300"/>
                  <a:gd name="connsiteX22-5295" fmla="*/ 2099469 w 2292559"/>
                  <a:gd name="connsiteY22-5296" fmla="*/ 1638300 h 1638300"/>
                  <a:gd name="connsiteX23-5297" fmla="*/ 2015331 w 2292559"/>
                  <a:gd name="connsiteY23-5298" fmla="*/ 1533525 h 1638300"/>
                  <a:gd name="connsiteX24-5299" fmla="*/ 1930400 w 2292559"/>
                  <a:gd name="connsiteY24-5300" fmla="*/ 1530350 h 1638300"/>
                  <a:gd name="connsiteX25-5301" fmla="*/ 1771650 w 2292559"/>
                  <a:gd name="connsiteY25-5302" fmla="*/ 1343025 h 1638300"/>
                  <a:gd name="connsiteX26-5303" fmla="*/ 2000250 w 2292559"/>
                  <a:gd name="connsiteY26-5304" fmla="*/ 1289050 h 1638300"/>
                  <a:gd name="connsiteX27-5305" fmla="*/ 2200275 w 2292559"/>
                  <a:gd name="connsiteY27-5306" fmla="*/ 1143000 h 1638300"/>
                  <a:gd name="connsiteX28-5307" fmla="*/ 2292350 w 2292559"/>
                  <a:gd name="connsiteY28-5308" fmla="*/ 963613 h 1638300"/>
                  <a:gd name="connsiteX29-5309" fmla="*/ 2216150 w 2292559"/>
                  <a:gd name="connsiteY29-5310" fmla="*/ 745331 h 1638300"/>
                  <a:gd name="connsiteX30-5311" fmla="*/ 1933575 w 2292559"/>
                  <a:gd name="connsiteY30-5312" fmla="*/ 530225 h 1638300"/>
                  <a:gd name="connsiteX31-5313" fmla="*/ 1768475 w 2292559"/>
                  <a:gd name="connsiteY31-5314" fmla="*/ 434975 h 1638300"/>
                  <a:gd name="connsiteX32-5315" fmla="*/ 1701800 w 2292559"/>
                  <a:gd name="connsiteY32-5316" fmla="*/ 431800 h 1638300"/>
                  <a:gd name="connsiteX33-5317" fmla="*/ 1724024 w 2292559"/>
                  <a:gd name="connsiteY33-5318" fmla="*/ 351631 h 1638300"/>
                  <a:gd name="connsiteX34-5319" fmla="*/ 1761332 w 2292559"/>
                  <a:gd name="connsiteY34-5320" fmla="*/ 266700 h 1638300"/>
                  <a:gd name="connsiteX35-5321" fmla="*/ 1744663 w 2292559"/>
                  <a:gd name="connsiteY35-5322" fmla="*/ 140494 h 1638300"/>
                  <a:gd name="connsiteX36-5323" fmla="*/ 1628775 w 2292559"/>
                  <a:gd name="connsiteY36-5324" fmla="*/ 0 h 1638300"/>
                  <a:gd name="connsiteX37-5325" fmla="*/ 1622425 w 2292559"/>
                  <a:gd name="connsiteY37-5326" fmla="*/ 120650 h 1638300"/>
                  <a:gd name="connsiteX38-5327" fmla="*/ 1552575 w 2292559"/>
                  <a:gd name="connsiteY38-5328" fmla="*/ 234950 h 1638300"/>
                  <a:gd name="connsiteX39-5329" fmla="*/ 1536700 w 2292559"/>
                  <a:gd name="connsiteY39-5330" fmla="*/ 301625 h 1638300"/>
                  <a:gd name="connsiteX40-5331" fmla="*/ 1584325 w 2292559"/>
                  <a:gd name="connsiteY40-5332" fmla="*/ 441325 h 1638300"/>
                  <a:gd name="connsiteX0-5333" fmla="*/ 1596231 w 2304465"/>
                  <a:gd name="connsiteY0-5334" fmla="*/ 441325 h 1638300"/>
                  <a:gd name="connsiteX1-5335" fmla="*/ 1453356 w 2304465"/>
                  <a:gd name="connsiteY1-5336" fmla="*/ 498475 h 1638300"/>
                  <a:gd name="connsiteX2-5337" fmla="*/ 1364456 w 2304465"/>
                  <a:gd name="connsiteY2-5338" fmla="*/ 581025 h 1638300"/>
                  <a:gd name="connsiteX3-5339" fmla="*/ 1173956 w 2304465"/>
                  <a:gd name="connsiteY3-5340" fmla="*/ 669925 h 1638300"/>
                  <a:gd name="connsiteX4-5341" fmla="*/ 1040606 w 2304465"/>
                  <a:gd name="connsiteY4-5342" fmla="*/ 704850 h 1638300"/>
                  <a:gd name="connsiteX5-5343" fmla="*/ 792956 w 2304465"/>
                  <a:gd name="connsiteY5-5344" fmla="*/ 644525 h 1638300"/>
                  <a:gd name="connsiteX6-5345" fmla="*/ 491331 w 2304465"/>
                  <a:gd name="connsiteY6-5346" fmla="*/ 542925 h 1638300"/>
                  <a:gd name="connsiteX7-5347" fmla="*/ 297656 w 2304465"/>
                  <a:gd name="connsiteY7-5348" fmla="*/ 473075 h 1638300"/>
                  <a:gd name="connsiteX8-5349" fmla="*/ 27781 w 2304465"/>
                  <a:gd name="connsiteY8-5350" fmla="*/ 476250 h 1638300"/>
                  <a:gd name="connsiteX9-5351" fmla="*/ 0 w 2304465"/>
                  <a:gd name="connsiteY9-5352" fmla="*/ 518319 h 1638300"/>
                  <a:gd name="connsiteX10-5353" fmla="*/ 21431 w 2304465"/>
                  <a:gd name="connsiteY10-5354" fmla="*/ 546100 h 1638300"/>
                  <a:gd name="connsiteX11-5355" fmla="*/ 227806 w 2304465"/>
                  <a:gd name="connsiteY11-5356" fmla="*/ 581025 h 1638300"/>
                  <a:gd name="connsiteX12-5357" fmla="*/ 453231 w 2304465"/>
                  <a:gd name="connsiteY12-5358" fmla="*/ 682625 h 1638300"/>
                  <a:gd name="connsiteX13-5359" fmla="*/ 716756 w 2304465"/>
                  <a:gd name="connsiteY13-5360" fmla="*/ 854075 h 1638300"/>
                  <a:gd name="connsiteX14-5361" fmla="*/ 794433 w 2304465"/>
                  <a:gd name="connsiteY14-5362" fmla="*/ 913967 h 1638300"/>
                  <a:gd name="connsiteX15-5363" fmla="*/ 945356 w 2304465"/>
                  <a:gd name="connsiteY15-5364" fmla="*/ 1050925 h 1638300"/>
                  <a:gd name="connsiteX16-5365" fmla="*/ 1116806 w 2304465"/>
                  <a:gd name="connsiteY16-5366" fmla="*/ 1196975 h 1638300"/>
                  <a:gd name="connsiteX17-5367" fmla="*/ 1320006 w 2304465"/>
                  <a:gd name="connsiteY17-5368" fmla="*/ 1295400 h 1638300"/>
                  <a:gd name="connsiteX18-5369" fmla="*/ 1500981 w 2304465"/>
                  <a:gd name="connsiteY18-5370" fmla="*/ 1333500 h 1638300"/>
                  <a:gd name="connsiteX19-5371" fmla="*/ 1323181 w 2304465"/>
                  <a:gd name="connsiteY19-5372" fmla="*/ 1533525 h 1638300"/>
                  <a:gd name="connsiteX20-5373" fmla="*/ 1200150 w 2304465"/>
                  <a:gd name="connsiteY20-5374" fmla="*/ 1543843 h 1638300"/>
                  <a:gd name="connsiteX21-5375" fmla="*/ 1140618 w 2304465"/>
                  <a:gd name="connsiteY21-5376" fmla="*/ 1634331 h 1638300"/>
                  <a:gd name="connsiteX22-5377" fmla="*/ 2111375 w 2304465"/>
                  <a:gd name="connsiteY22-5378" fmla="*/ 1638300 h 1638300"/>
                  <a:gd name="connsiteX23-5379" fmla="*/ 2027237 w 2304465"/>
                  <a:gd name="connsiteY23-5380" fmla="*/ 1533525 h 1638300"/>
                  <a:gd name="connsiteX24-5381" fmla="*/ 1942306 w 2304465"/>
                  <a:gd name="connsiteY24-5382" fmla="*/ 1530350 h 1638300"/>
                  <a:gd name="connsiteX25-5383" fmla="*/ 1783556 w 2304465"/>
                  <a:gd name="connsiteY25-5384" fmla="*/ 1343025 h 1638300"/>
                  <a:gd name="connsiteX26-5385" fmla="*/ 2012156 w 2304465"/>
                  <a:gd name="connsiteY26-5386" fmla="*/ 1289050 h 1638300"/>
                  <a:gd name="connsiteX27-5387" fmla="*/ 2212181 w 2304465"/>
                  <a:gd name="connsiteY27-5388" fmla="*/ 1143000 h 1638300"/>
                  <a:gd name="connsiteX28-5389" fmla="*/ 2304256 w 2304465"/>
                  <a:gd name="connsiteY28-5390" fmla="*/ 963613 h 1638300"/>
                  <a:gd name="connsiteX29-5391" fmla="*/ 2228056 w 2304465"/>
                  <a:gd name="connsiteY29-5392" fmla="*/ 745331 h 1638300"/>
                  <a:gd name="connsiteX30-5393" fmla="*/ 1945481 w 2304465"/>
                  <a:gd name="connsiteY30-5394" fmla="*/ 530225 h 1638300"/>
                  <a:gd name="connsiteX31-5395" fmla="*/ 1780381 w 2304465"/>
                  <a:gd name="connsiteY31-5396" fmla="*/ 434975 h 1638300"/>
                  <a:gd name="connsiteX32-5397" fmla="*/ 1713706 w 2304465"/>
                  <a:gd name="connsiteY32-5398" fmla="*/ 431800 h 1638300"/>
                  <a:gd name="connsiteX33-5399" fmla="*/ 1735930 w 2304465"/>
                  <a:gd name="connsiteY33-5400" fmla="*/ 351631 h 1638300"/>
                  <a:gd name="connsiteX34-5401" fmla="*/ 1773238 w 2304465"/>
                  <a:gd name="connsiteY34-5402" fmla="*/ 266700 h 1638300"/>
                  <a:gd name="connsiteX35-5403" fmla="*/ 1756569 w 2304465"/>
                  <a:gd name="connsiteY35-5404" fmla="*/ 140494 h 1638300"/>
                  <a:gd name="connsiteX36-5405" fmla="*/ 1640681 w 2304465"/>
                  <a:gd name="connsiteY36-5406" fmla="*/ 0 h 1638300"/>
                  <a:gd name="connsiteX37-5407" fmla="*/ 1634331 w 2304465"/>
                  <a:gd name="connsiteY37-5408" fmla="*/ 120650 h 1638300"/>
                  <a:gd name="connsiteX38-5409" fmla="*/ 1564481 w 2304465"/>
                  <a:gd name="connsiteY38-5410" fmla="*/ 234950 h 1638300"/>
                  <a:gd name="connsiteX39-5411" fmla="*/ 1548606 w 2304465"/>
                  <a:gd name="connsiteY39-5412" fmla="*/ 301625 h 1638300"/>
                  <a:gd name="connsiteX40-5413" fmla="*/ 1596231 w 2304465"/>
                  <a:gd name="connsiteY40-5414" fmla="*/ 441325 h 1638300"/>
                  <a:gd name="connsiteX0-5415" fmla="*/ 1596231 w 2304465"/>
                  <a:gd name="connsiteY0-5416" fmla="*/ 441325 h 1638300"/>
                  <a:gd name="connsiteX1-5417" fmla="*/ 1453356 w 2304465"/>
                  <a:gd name="connsiteY1-5418" fmla="*/ 498475 h 1638300"/>
                  <a:gd name="connsiteX2-5419" fmla="*/ 1364456 w 2304465"/>
                  <a:gd name="connsiteY2-5420" fmla="*/ 581025 h 1638300"/>
                  <a:gd name="connsiteX3-5421" fmla="*/ 1173956 w 2304465"/>
                  <a:gd name="connsiteY3-5422" fmla="*/ 669925 h 1638300"/>
                  <a:gd name="connsiteX4-5423" fmla="*/ 1040606 w 2304465"/>
                  <a:gd name="connsiteY4-5424" fmla="*/ 704850 h 1638300"/>
                  <a:gd name="connsiteX5-5425" fmla="*/ 792956 w 2304465"/>
                  <a:gd name="connsiteY5-5426" fmla="*/ 644525 h 1638300"/>
                  <a:gd name="connsiteX6-5427" fmla="*/ 491331 w 2304465"/>
                  <a:gd name="connsiteY6-5428" fmla="*/ 542925 h 1638300"/>
                  <a:gd name="connsiteX7-5429" fmla="*/ 297656 w 2304465"/>
                  <a:gd name="connsiteY7-5430" fmla="*/ 473075 h 1638300"/>
                  <a:gd name="connsiteX8-5431" fmla="*/ 27781 w 2304465"/>
                  <a:gd name="connsiteY8-5432" fmla="*/ 476250 h 1638300"/>
                  <a:gd name="connsiteX9-5433" fmla="*/ 0 w 2304465"/>
                  <a:gd name="connsiteY9-5434" fmla="*/ 518319 h 1638300"/>
                  <a:gd name="connsiteX10-5435" fmla="*/ 21431 w 2304465"/>
                  <a:gd name="connsiteY10-5436" fmla="*/ 546100 h 1638300"/>
                  <a:gd name="connsiteX11-5437" fmla="*/ 227806 w 2304465"/>
                  <a:gd name="connsiteY11-5438" fmla="*/ 581025 h 1638300"/>
                  <a:gd name="connsiteX12-5439" fmla="*/ 453231 w 2304465"/>
                  <a:gd name="connsiteY12-5440" fmla="*/ 682625 h 1638300"/>
                  <a:gd name="connsiteX13-5441" fmla="*/ 716756 w 2304465"/>
                  <a:gd name="connsiteY13-5442" fmla="*/ 854075 h 1638300"/>
                  <a:gd name="connsiteX14-5443" fmla="*/ 796814 w 2304465"/>
                  <a:gd name="connsiteY14-5444" fmla="*/ 933017 h 1638300"/>
                  <a:gd name="connsiteX15-5445" fmla="*/ 945356 w 2304465"/>
                  <a:gd name="connsiteY15-5446" fmla="*/ 1050925 h 1638300"/>
                  <a:gd name="connsiteX16-5447" fmla="*/ 1116806 w 2304465"/>
                  <a:gd name="connsiteY16-5448" fmla="*/ 1196975 h 1638300"/>
                  <a:gd name="connsiteX17-5449" fmla="*/ 1320006 w 2304465"/>
                  <a:gd name="connsiteY17-5450" fmla="*/ 1295400 h 1638300"/>
                  <a:gd name="connsiteX18-5451" fmla="*/ 1500981 w 2304465"/>
                  <a:gd name="connsiteY18-5452" fmla="*/ 1333500 h 1638300"/>
                  <a:gd name="connsiteX19-5453" fmla="*/ 1323181 w 2304465"/>
                  <a:gd name="connsiteY19-5454" fmla="*/ 1533525 h 1638300"/>
                  <a:gd name="connsiteX20-5455" fmla="*/ 1200150 w 2304465"/>
                  <a:gd name="connsiteY20-5456" fmla="*/ 1543843 h 1638300"/>
                  <a:gd name="connsiteX21-5457" fmla="*/ 1140618 w 2304465"/>
                  <a:gd name="connsiteY21-5458" fmla="*/ 1634331 h 1638300"/>
                  <a:gd name="connsiteX22-5459" fmla="*/ 2111375 w 2304465"/>
                  <a:gd name="connsiteY22-5460" fmla="*/ 1638300 h 1638300"/>
                  <a:gd name="connsiteX23-5461" fmla="*/ 2027237 w 2304465"/>
                  <a:gd name="connsiteY23-5462" fmla="*/ 1533525 h 1638300"/>
                  <a:gd name="connsiteX24-5463" fmla="*/ 1942306 w 2304465"/>
                  <a:gd name="connsiteY24-5464" fmla="*/ 1530350 h 1638300"/>
                  <a:gd name="connsiteX25-5465" fmla="*/ 1783556 w 2304465"/>
                  <a:gd name="connsiteY25-5466" fmla="*/ 1343025 h 1638300"/>
                  <a:gd name="connsiteX26-5467" fmla="*/ 2012156 w 2304465"/>
                  <a:gd name="connsiteY26-5468" fmla="*/ 1289050 h 1638300"/>
                  <a:gd name="connsiteX27-5469" fmla="*/ 2212181 w 2304465"/>
                  <a:gd name="connsiteY27-5470" fmla="*/ 1143000 h 1638300"/>
                  <a:gd name="connsiteX28-5471" fmla="*/ 2304256 w 2304465"/>
                  <a:gd name="connsiteY28-5472" fmla="*/ 963613 h 1638300"/>
                  <a:gd name="connsiteX29-5473" fmla="*/ 2228056 w 2304465"/>
                  <a:gd name="connsiteY29-5474" fmla="*/ 745331 h 1638300"/>
                  <a:gd name="connsiteX30-5475" fmla="*/ 1945481 w 2304465"/>
                  <a:gd name="connsiteY30-5476" fmla="*/ 530225 h 1638300"/>
                  <a:gd name="connsiteX31-5477" fmla="*/ 1780381 w 2304465"/>
                  <a:gd name="connsiteY31-5478" fmla="*/ 434975 h 1638300"/>
                  <a:gd name="connsiteX32-5479" fmla="*/ 1713706 w 2304465"/>
                  <a:gd name="connsiteY32-5480" fmla="*/ 431800 h 1638300"/>
                  <a:gd name="connsiteX33-5481" fmla="*/ 1735930 w 2304465"/>
                  <a:gd name="connsiteY33-5482" fmla="*/ 351631 h 1638300"/>
                  <a:gd name="connsiteX34-5483" fmla="*/ 1773238 w 2304465"/>
                  <a:gd name="connsiteY34-5484" fmla="*/ 266700 h 1638300"/>
                  <a:gd name="connsiteX35-5485" fmla="*/ 1756569 w 2304465"/>
                  <a:gd name="connsiteY35-5486" fmla="*/ 140494 h 1638300"/>
                  <a:gd name="connsiteX36-5487" fmla="*/ 1640681 w 2304465"/>
                  <a:gd name="connsiteY36-5488" fmla="*/ 0 h 1638300"/>
                  <a:gd name="connsiteX37-5489" fmla="*/ 1634331 w 2304465"/>
                  <a:gd name="connsiteY37-5490" fmla="*/ 120650 h 1638300"/>
                  <a:gd name="connsiteX38-5491" fmla="*/ 1564481 w 2304465"/>
                  <a:gd name="connsiteY38-5492" fmla="*/ 234950 h 1638300"/>
                  <a:gd name="connsiteX39-5493" fmla="*/ 1548606 w 2304465"/>
                  <a:gd name="connsiteY39-5494" fmla="*/ 301625 h 1638300"/>
                  <a:gd name="connsiteX40-5495" fmla="*/ 1596231 w 2304465"/>
                  <a:gd name="connsiteY40-5496" fmla="*/ 441325 h 1638300"/>
                  <a:gd name="connsiteX0-5497" fmla="*/ 1596231 w 2304465"/>
                  <a:gd name="connsiteY0-5498" fmla="*/ 441325 h 1638300"/>
                  <a:gd name="connsiteX1-5499" fmla="*/ 1453356 w 2304465"/>
                  <a:gd name="connsiteY1-5500" fmla="*/ 498475 h 1638300"/>
                  <a:gd name="connsiteX2-5501" fmla="*/ 1364456 w 2304465"/>
                  <a:gd name="connsiteY2-5502" fmla="*/ 581025 h 1638300"/>
                  <a:gd name="connsiteX3-5503" fmla="*/ 1173956 w 2304465"/>
                  <a:gd name="connsiteY3-5504" fmla="*/ 669925 h 1638300"/>
                  <a:gd name="connsiteX4-5505" fmla="*/ 1040606 w 2304465"/>
                  <a:gd name="connsiteY4-5506" fmla="*/ 704850 h 1638300"/>
                  <a:gd name="connsiteX5-5507" fmla="*/ 792956 w 2304465"/>
                  <a:gd name="connsiteY5-5508" fmla="*/ 644525 h 1638300"/>
                  <a:gd name="connsiteX6-5509" fmla="*/ 491331 w 2304465"/>
                  <a:gd name="connsiteY6-5510" fmla="*/ 542925 h 1638300"/>
                  <a:gd name="connsiteX7-5511" fmla="*/ 297656 w 2304465"/>
                  <a:gd name="connsiteY7-5512" fmla="*/ 473075 h 1638300"/>
                  <a:gd name="connsiteX8-5513" fmla="*/ 27781 w 2304465"/>
                  <a:gd name="connsiteY8-5514" fmla="*/ 476250 h 1638300"/>
                  <a:gd name="connsiteX9-5515" fmla="*/ 0 w 2304465"/>
                  <a:gd name="connsiteY9-5516" fmla="*/ 518319 h 1638300"/>
                  <a:gd name="connsiteX10-5517" fmla="*/ 21431 w 2304465"/>
                  <a:gd name="connsiteY10-5518" fmla="*/ 546100 h 1638300"/>
                  <a:gd name="connsiteX11-5519" fmla="*/ 227806 w 2304465"/>
                  <a:gd name="connsiteY11-5520" fmla="*/ 581025 h 1638300"/>
                  <a:gd name="connsiteX12-5521" fmla="*/ 453231 w 2304465"/>
                  <a:gd name="connsiteY12-5522" fmla="*/ 682625 h 1638300"/>
                  <a:gd name="connsiteX13-5523" fmla="*/ 716756 w 2304465"/>
                  <a:gd name="connsiteY13-5524" fmla="*/ 854075 h 1638300"/>
                  <a:gd name="connsiteX14-5525" fmla="*/ 796814 w 2304465"/>
                  <a:gd name="connsiteY14-5526" fmla="*/ 933017 h 1638300"/>
                  <a:gd name="connsiteX15-5527" fmla="*/ 945356 w 2304465"/>
                  <a:gd name="connsiteY15-5528" fmla="*/ 1065212 h 1638300"/>
                  <a:gd name="connsiteX16-5529" fmla="*/ 1116806 w 2304465"/>
                  <a:gd name="connsiteY16-5530" fmla="*/ 1196975 h 1638300"/>
                  <a:gd name="connsiteX17-5531" fmla="*/ 1320006 w 2304465"/>
                  <a:gd name="connsiteY17-5532" fmla="*/ 1295400 h 1638300"/>
                  <a:gd name="connsiteX18-5533" fmla="*/ 1500981 w 2304465"/>
                  <a:gd name="connsiteY18-5534" fmla="*/ 1333500 h 1638300"/>
                  <a:gd name="connsiteX19-5535" fmla="*/ 1323181 w 2304465"/>
                  <a:gd name="connsiteY19-5536" fmla="*/ 1533525 h 1638300"/>
                  <a:gd name="connsiteX20-5537" fmla="*/ 1200150 w 2304465"/>
                  <a:gd name="connsiteY20-5538" fmla="*/ 1543843 h 1638300"/>
                  <a:gd name="connsiteX21-5539" fmla="*/ 1140618 w 2304465"/>
                  <a:gd name="connsiteY21-5540" fmla="*/ 1634331 h 1638300"/>
                  <a:gd name="connsiteX22-5541" fmla="*/ 2111375 w 2304465"/>
                  <a:gd name="connsiteY22-5542" fmla="*/ 1638300 h 1638300"/>
                  <a:gd name="connsiteX23-5543" fmla="*/ 2027237 w 2304465"/>
                  <a:gd name="connsiteY23-5544" fmla="*/ 1533525 h 1638300"/>
                  <a:gd name="connsiteX24-5545" fmla="*/ 1942306 w 2304465"/>
                  <a:gd name="connsiteY24-5546" fmla="*/ 1530350 h 1638300"/>
                  <a:gd name="connsiteX25-5547" fmla="*/ 1783556 w 2304465"/>
                  <a:gd name="connsiteY25-5548" fmla="*/ 1343025 h 1638300"/>
                  <a:gd name="connsiteX26-5549" fmla="*/ 2012156 w 2304465"/>
                  <a:gd name="connsiteY26-5550" fmla="*/ 1289050 h 1638300"/>
                  <a:gd name="connsiteX27-5551" fmla="*/ 2212181 w 2304465"/>
                  <a:gd name="connsiteY27-5552" fmla="*/ 1143000 h 1638300"/>
                  <a:gd name="connsiteX28-5553" fmla="*/ 2304256 w 2304465"/>
                  <a:gd name="connsiteY28-5554" fmla="*/ 963613 h 1638300"/>
                  <a:gd name="connsiteX29-5555" fmla="*/ 2228056 w 2304465"/>
                  <a:gd name="connsiteY29-5556" fmla="*/ 745331 h 1638300"/>
                  <a:gd name="connsiteX30-5557" fmla="*/ 1945481 w 2304465"/>
                  <a:gd name="connsiteY30-5558" fmla="*/ 530225 h 1638300"/>
                  <a:gd name="connsiteX31-5559" fmla="*/ 1780381 w 2304465"/>
                  <a:gd name="connsiteY31-5560" fmla="*/ 434975 h 1638300"/>
                  <a:gd name="connsiteX32-5561" fmla="*/ 1713706 w 2304465"/>
                  <a:gd name="connsiteY32-5562" fmla="*/ 431800 h 1638300"/>
                  <a:gd name="connsiteX33-5563" fmla="*/ 1735930 w 2304465"/>
                  <a:gd name="connsiteY33-5564" fmla="*/ 351631 h 1638300"/>
                  <a:gd name="connsiteX34-5565" fmla="*/ 1773238 w 2304465"/>
                  <a:gd name="connsiteY34-5566" fmla="*/ 266700 h 1638300"/>
                  <a:gd name="connsiteX35-5567" fmla="*/ 1756569 w 2304465"/>
                  <a:gd name="connsiteY35-5568" fmla="*/ 140494 h 1638300"/>
                  <a:gd name="connsiteX36-5569" fmla="*/ 1640681 w 2304465"/>
                  <a:gd name="connsiteY36-5570" fmla="*/ 0 h 1638300"/>
                  <a:gd name="connsiteX37-5571" fmla="*/ 1634331 w 2304465"/>
                  <a:gd name="connsiteY37-5572" fmla="*/ 120650 h 1638300"/>
                  <a:gd name="connsiteX38-5573" fmla="*/ 1564481 w 2304465"/>
                  <a:gd name="connsiteY38-5574" fmla="*/ 234950 h 1638300"/>
                  <a:gd name="connsiteX39-5575" fmla="*/ 1548606 w 2304465"/>
                  <a:gd name="connsiteY39-5576" fmla="*/ 301625 h 1638300"/>
                  <a:gd name="connsiteX40-5577" fmla="*/ 1596231 w 2304465"/>
                  <a:gd name="connsiteY40-5578" fmla="*/ 441325 h 1638300"/>
                  <a:gd name="connsiteX0-5579" fmla="*/ 1596231 w 2304465"/>
                  <a:gd name="connsiteY0-5580" fmla="*/ 441325 h 1638300"/>
                  <a:gd name="connsiteX1-5581" fmla="*/ 1453356 w 2304465"/>
                  <a:gd name="connsiteY1-5582" fmla="*/ 498475 h 1638300"/>
                  <a:gd name="connsiteX2-5583" fmla="*/ 1364456 w 2304465"/>
                  <a:gd name="connsiteY2-5584" fmla="*/ 581025 h 1638300"/>
                  <a:gd name="connsiteX3-5585" fmla="*/ 1173956 w 2304465"/>
                  <a:gd name="connsiteY3-5586" fmla="*/ 669925 h 1638300"/>
                  <a:gd name="connsiteX4-5587" fmla="*/ 1040606 w 2304465"/>
                  <a:gd name="connsiteY4-5588" fmla="*/ 704850 h 1638300"/>
                  <a:gd name="connsiteX5-5589" fmla="*/ 792956 w 2304465"/>
                  <a:gd name="connsiteY5-5590" fmla="*/ 644525 h 1638300"/>
                  <a:gd name="connsiteX6-5591" fmla="*/ 491331 w 2304465"/>
                  <a:gd name="connsiteY6-5592" fmla="*/ 542925 h 1638300"/>
                  <a:gd name="connsiteX7-5593" fmla="*/ 297656 w 2304465"/>
                  <a:gd name="connsiteY7-5594" fmla="*/ 473075 h 1638300"/>
                  <a:gd name="connsiteX8-5595" fmla="*/ 27781 w 2304465"/>
                  <a:gd name="connsiteY8-5596" fmla="*/ 476250 h 1638300"/>
                  <a:gd name="connsiteX9-5597" fmla="*/ 0 w 2304465"/>
                  <a:gd name="connsiteY9-5598" fmla="*/ 518319 h 1638300"/>
                  <a:gd name="connsiteX10-5599" fmla="*/ 21431 w 2304465"/>
                  <a:gd name="connsiteY10-5600" fmla="*/ 546100 h 1638300"/>
                  <a:gd name="connsiteX11-5601" fmla="*/ 227806 w 2304465"/>
                  <a:gd name="connsiteY11-5602" fmla="*/ 581025 h 1638300"/>
                  <a:gd name="connsiteX12-5603" fmla="*/ 453231 w 2304465"/>
                  <a:gd name="connsiteY12-5604" fmla="*/ 682625 h 1638300"/>
                  <a:gd name="connsiteX13-5605" fmla="*/ 714375 w 2304465"/>
                  <a:gd name="connsiteY13-5606" fmla="*/ 842169 h 1638300"/>
                  <a:gd name="connsiteX14-5607" fmla="*/ 796814 w 2304465"/>
                  <a:gd name="connsiteY14-5608" fmla="*/ 933017 h 1638300"/>
                  <a:gd name="connsiteX15-5609" fmla="*/ 945356 w 2304465"/>
                  <a:gd name="connsiteY15-5610" fmla="*/ 1065212 h 1638300"/>
                  <a:gd name="connsiteX16-5611" fmla="*/ 1116806 w 2304465"/>
                  <a:gd name="connsiteY16-5612" fmla="*/ 1196975 h 1638300"/>
                  <a:gd name="connsiteX17-5613" fmla="*/ 1320006 w 2304465"/>
                  <a:gd name="connsiteY17-5614" fmla="*/ 1295400 h 1638300"/>
                  <a:gd name="connsiteX18-5615" fmla="*/ 1500981 w 2304465"/>
                  <a:gd name="connsiteY18-5616" fmla="*/ 1333500 h 1638300"/>
                  <a:gd name="connsiteX19-5617" fmla="*/ 1323181 w 2304465"/>
                  <a:gd name="connsiteY19-5618" fmla="*/ 1533525 h 1638300"/>
                  <a:gd name="connsiteX20-5619" fmla="*/ 1200150 w 2304465"/>
                  <a:gd name="connsiteY20-5620" fmla="*/ 1543843 h 1638300"/>
                  <a:gd name="connsiteX21-5621" fmla="*/ 1140618 w 2304465"/>
                  <a:gd name="connsiteY21-5622" fmla="*/ 1634331 h 1638300"/>
                  <a:gd name="connsiteX22-5623" fmla="*/ 2111375 w 2304465"/>
                  <a:gd name="connsiteY22-5624" fmla="*/ 1638300 h 1638300"/>
                  <a:gd name="connsiteX23-5625" fmla="*/ 2027237 w 2304465"/>
                  <a:gd name="connsiteY23-5626" fmla="*/ 1533525 h 1638300"/>
                  <a:gd name="connsiteX24-5627" fmla="*/ 1942306 w 2304465"/>
                  <a:gd name="connsiteY24-5628" fmla="*/ 1530350 h 1638300"/>
                  <a:gd name="connsiteX25-5629" fmla="*/ 1783556 w 2304465"/>
                  <a:gd name="connsiteY25-5630" fmla="*/ 1343025 h 1638300"/>
                  <a:gd name="connsiteX26-5631" fmla="*/ 2012156 w 2304465"/>
                  <a:gd name="connsiteY26-5632" fmla="*/ 1289050 h 1638300"/>
                  <a:gd name="connsiteX27-5633" fmla="*/ 2212181 w 2304465"/>
                  <a:gd name="connsiteY27-5634" fmla="*/ 1143000 h 1638300"/>
                  <a:gd name="connsiteX28-5635" fmla="*/ 2304256 w 2304465"/>
                  <a:gd name="connsiteY28-5636" fmla="*/ 963613 h 1638300"/>
                  <a:gd name="connsiteX29-5637" fmla="*/ 2228056 w 2304465"/>
                  <a:gd name="connsiteY29-5638" fmla="*/ 745331 h 1638300"/>
                  <a:gd name="connsiteX30-5639" fmla="*/ 1945481 w 2304465"/>
                  <a:gd name="connsiteY30-5640" fmla="*/ 530225 h 1638300"/>
                  <a:gd name="connsiteX31-5641" fmla="*/ 1780381 w 2304465"/>
                  <a:gd name="connsiteY31-5642" fmla="*/ 434975 h 1638300"/>
                  <a:gd name="connsiteX32-5643" fmla="*/ 1713706 w 2304465"/>
                  <a:gd name="connsiteY32-5644" fmla="*/ 431800 h 1638300"/>
                  <a:gd name="connsiteX33-5645" fmla="*/ 1735930 w 2304465"/>
                  <a:gd name="connsiteY33-5646" fmla="*/ 351631 h 1638300"/>
                  <a:gd name="connsiteX34-5647" fmla="*/ 1773238 w 2304465"/>
                  <a:gd name="connsiteY34-5648" fmla="*/ 266700 h 1638300"/>
                  <a:gd name="connsiteX35-5649" fmla="*/ 1756569 w 2304465"/>
                  <a:gd name="connsiteY35-5650" fmla="*/ 140494 h 1638300"/>
                  <a:gd name="connsiteX36-5651" fmla="*/ 1640681 w 2304465"/>
                  <a:gd name="connsiteY36-5652" fmla="*/ 0 h 1638300"/>
                  <a:gd name="connsiteX37-5653" fmla="*/ 1634331 w 2304465"/>
                  <a:gd name="connsiteY37-5654" fmla="*/ 120650 h 1638300"/>
                  <a:gd name="connsiteX38-5655" fmla="*/ 1564481 w 2304465"/>
                  <a:gd name="connsiteY38-5656" fmla="*/ 234950 h 1638300"/>
                  <a:gd name="connsiteX39-5657" fmla="*/ 1548606 w 2304465"/>
                  <a:gd name="connsiteY39-5658" fmla="*/ 301625 h 1638300"/>
                  <a:gd name="connsiteX40-5659" fmla="*/ 1596231 w 2304465"/>
                  <a:gd name="connsiteY40-5660" fmla="*/ 441325 h 1638300"/>
                  <a:gd name="connsiteX0-5661" fmla="*/ 1596231 w 2304465"/>
                  <a:gd name="connsiteY0-5662" fmla="*/ 441325 h 1638300"/>
                  <a:gd name="connsiteX1-5663" fmla="*/ 1453356 w 2304465"/>
                  <a:gd name="connsiteY1-5664" fmla="*/ 498475 h 1638300"/>
                  <a:gd name="connsiteX2-5665" fmla="*/ 1364456 w 2304465"/>
                  <a:gd name="connsiteY2-5666" fmla="*/ 581025 h 1638300"/>
                  <a:gd name="connsiteX3-5667" fmla="*/ 1173956 w 2304465"/>
                  <a:gd name="connsiteY3-5668" fmla="*/ 669925 h 1638300"/>
                  <a:gd name="connsiteX4-5669" fmla="*/ 1040606 w 2304465"/>
                  <a:gd name="connsiteY4-5670" fmla="*/ 704850 h 1638300"/>
                  <a:gd name="connsiteX5-5671" fmla="*/ 792956 w 2304465"/>
                  <a:gd name="connsiteY5-5672" fmla="*/ 644525 h 1638300"/>
                  <a:gd name="connsiteX6-5673" fmla="*/ 491331 w 2304465"/>
                  <a:gd name="connsiteY6-5674" fmla="*/ 542925 h 1638300"/>
                  <a:gd name="connsiteX7-5675" fmla="*/ 297656 w 2304465"/>
                  <a:gd name="connsiteY7-5676" fmla="*/ 473075 h 1638300"/>
                  <a:gd name="connsiteX8-5677" fmla="*/ 18256 w 2304465"/>
                  <a:gd name="connsiteY8-5678" fmla="*/ 473869 h 1638300"/>
                  <a:gd name="connsiteX9-5679" fmla="*/ 0 w 2304465"/>
                  <a:gd name="connsiteY9-5680" fmla="*/ 518319 h 1638300"/>
                  <a:gd name="connsiteX10-5681" fmla="*/ 21431 w 2304465"/>
                  <a:gd name="connsiteY10-5682" fmla="*/ 546100 h 1638300"/>
                  <a:gd name="connsiteX11-5683" fmla="*/ 227806 w 2304465"/>
                  <a:gd name="connsiteY11-5684" fmla="*/ 581025 h 1638300"/>
                  <a:gd name="connsiteX12-5685" fmla="*/ 453231 w 2304465"/>
                  <a:gd name="connsiteY12-5686" fmla="*/ 682625 h 1638300"/>
                  <a:gd name="connsiteX13-5687" fmla="*/ 714375 w 2304465"/>
                  <a:gd name="connsiteY13-5688" fmla="*/ 842169 h 1638300"/>
                  <a:gd name="connsiteX14-5689" fmla="*/ 796814 w 2304465"/>
                  <a:gd name="connsiteY14-5690" fmla="*/ 933017 h 1638300"/>
                  <a:gd name="connsiteX15-5691" fmla="*/ 945356 w 2304465"/>
                  <a:gd name="connsiteY15-5692" fmla="*/ 1065212 h 1638300"/>
                  <a:gd name="connsiteX16-5693" fmla="*/ 1116806 w 2304465"/>
                  <a:gd name="connsiteY16-5694" fmla="*/ 1196975 h 1638300"/>
                  <a:gd name="connsiteX17-5695" fmla="*/ 1320006 w 2304465"/>
                  <a:gd name="connsiteY17-5696" fmla="*/ 1295400 h 1638300"/>
                  <a:gd name="connsiteX18-5697" fmla="*/ 1500981 w 2304465"/>
                  <a:gd name="connsiteY18-5698" fmla="*/ 1333500 h 1638300"/>
                  <a:gd name="connsiteX19-5699" fmla="*/ 1323181 w 2304465"/>
                  <a:gd name="connsiteY19-5700" fmla="*/ 1533525 h 1638300"/>
                  <a:gd name="connsiteX20-5701" fmla="*/ 1200150 w 2304465"/>
                  <a:gd name="connsiteY20-5702" fmla="*/ 1543843 h 1638300"/>
                  <a:gd name="connsiteX21-5703" fmla="*/ 1140618 w 2304465"/>
                  <a:gd name="connsiteY21-5704" fmla="*/ 1634331 h 1638300"/>
                  <a:gd name="connsiteX22-5705" fmla="*/ 2111375 w 2304465"/>
                  <a:gd name="connsiteY22-5706" fmla="*/ 1638300 h 1638300"/>
                  <a:gd name="connsiteX23-5707" fmla="*/ 2027237 w 2304465"/>
                  <a:gd name="connsiteY23-5708" fmla="*/ 1533525 h 1638300"/>
                  <a:gd name="connsiteX24-5709" fmla="*/ 1942306 w 2304465"/>
                  <a:gd name="connsiteY24-5710" fmla="*/ 1530350 h 1638300"/>
                  <a:gd name="connsiteX25-5711" fmla="*/ 1783556 w 2304465"/>
                  <a:gd name="connsiteY25-5712" fmla="*/ 1343025 h 1638300"/>
                  <a:gd name="connsiteX26-5713" fmla="*/ 2012156 w 2304465"/>
                  <a:gd name="connsiteY26-5714" fmla="*/ 1289050 h 1638300"/>
                  <a:gd name="connsiteX27-5715" fmla="*/ 2212181 w 2304465"/>
                  <a:gd name="connsiteY27-5716" fmla="*/ 1143000 h 1638300"/>
                  <a:gd name="connsiteX28-5717" fmla="*/ 2304256 w 2304465"/>
                  <a:gd name="connsiteY28-5718" fmla="*/ 963613 h 1638300"/>
                  <a:gd name="connsiteX29-5719" fmla="*/ 2228056 w 2304465"/>
                  <a:gd name="connsiteY29-5720" fmla="*/ 745331 h 1638300"/>
                  <a:gd name="connsiteX30-5721" fmla="*/ 1945481 w 2304465"/>
                  <a:gd name="connsiteY30-5722" fmla="*/ 530225 h 1638300"/>
                  <a:gd name="connsiteX31-5723" fmla="*/ 1780381 w 2304465"/>
                  <a:gd name="connsiteY31-5724" fmla="*/ 434975 h 1638300"/>
                  <a:gd name="connsiteX32-5725" fmla="*/ 1713706 w 2304465"/>
                  <a:gd name="connsiteY32-5726" fmla="*/ 431800 h 1638300"/>
                  <a:gd name="connsiteX33-5727" fmla="*/ 1735930 w 2304465"/>
                  <a:gd name="connsiteY33-5728" fmla="*/ 351631 h 1638300"/>
                  <a:gd name="connsiteX34-5729" fmla="*/ 1773238 w 2304465"/>
                  <a:gd name="connsiteY34-5730" fmla="*/ 266700 h 1638300"/>
                  <a:gd name="connsiteX35-5731" fmla="*/ 1756569 w 2304465"/>
                  <a:gd name="connsiteY35-5732" fmla="*/ 140494 h 1638300"/>
                  <a:gd name="connsiteX36-5733" fmla="*/ 1640681 w 2304465"/>
                  <a:gd name="connsiteY36-5734" fmla="*/ 0 h 1638300"/>
                  <a:gd name="connsiteX37-5735" fmla="*/ 1634331 w 2304465"/>
                  <a:gd name="connsiteY37-5736" fmla="*/ 120650 h 1638300"/>
                  <a:gd name="connsiteX38-5737" fmla="*/ 1564481 w 2304465"/>
                  <a:gd name="connsiteY38-5738" fmla="*/ 234950 h 1638300"/>
                  <a:gd name="connsiteX39-5739" fmla="*/ 1548606 w 2304465"/>
                  <a:gd name="connsiteY39-5740" fmla="*/ 301625 h 1638300"/>
                  <a:gd name="connsiteX40-5741" fmla="*/ 1596231 w 2304465"/>
                  <a:gd name="connsiteY40-5742" fmla="*/ 441325 h 16383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</a:cxnLst>
                <a:rect l="l" t="t" r="r" b="b"/>
                <a:pathLst>
                  <a:path w="2304465" h="1638300">
                    <a:moveTo>
                      <a:pt x="1596231" y="441325"/>
                    </a:moveTo>
                    <a:cubicBezTo>
                      <a:pt x="1551781" y="452702"/>
                      <a:pt x="1491985" y="475192"/>
                      <a:pt x="1453356" y="498475"/>
                    </a:cubicBezTo>
                    <a:cubicBezTo>
                      <a:pt x="1414727" y="521758"/>
                      <a:pt x="1411023" y="552450"/>
                      <a:pt x="1364456" y="581025"/>
                    </a:cubicBezTo>
                    <a:cubicBezTo>
                      <a:pt x="1317889" y="609600"/>
                      <a:pt x="1227931" y="649288"/>
                      <a:pt x="1173956" y="669925"/>
                    </a:cubicBezTo>
                    <a:cubicBezTo>
                      <a:pt x="1119981" y="690563"/>
                      <a:pt x="1104106" y="709083"/>
                      <a:pt x="1040606" y="704850"/>
                    </a:cubicBezTo>
                    <a:cubicBezTo>
                      <a:pt x="977106" y="700617"/>
                      <a:pt x="884502" y="671512"/>
                      <a:pt x="792956" y="644525"/>
                    </a:cubicBezTo>
                    <a:cubicBezTo>
                      <a:pt x="701410" y="617538"/>
                      <a:pt x="573881" y="571500"/>
                      <a:pt x="491331" y="542925"/>
                    </a:cubicBezTo>
                    <a:cubicBezTo>
                      <a:pt x="408781" y="514350"/>
                      <a:pt x="374914" y="484187"/>
                      <a:pt x="297656" y="473075"/>
                    </a:cubicBezTo>
                    <a:cubicBezTo>
                      <a:pt x="220398" y="461963"/>
                      <a:pt x="65881" y="465932"/>
                      <a:pt x="18256" y="473869"/>
                    </a:cubicBezTo>
                    <a:lnTo>
                      <a:pt x="0" y="518319"/>
                    </a:lnTo>
                    <a:lnTo>
                      <a:pt x="21431" y="546100"/>
                    </a:lnTo>
                    <a:cubicBezTo>
                      <a:pt x="57414" y="556154"/>
                      <a:pt x="187060" y="572558"/>
                      <a:pt x="227806" y="581025"/>
                    </a:cubicBezTo>
                    <a:cubicBezTo>
                      <a:pt x="299773" y="603779"/>
                      <a:pt x="371740" y="637117"/>
                      <a:pt x="453231" y="682625"/>
                    </a:cubicBezTo>
                    <a:cubicBezTo>
                      <a:pt x="534722" y="728133"/>
                      <a:pt x="657508" y="803612"/>
                      <a:pt x="714375" y="842169"/>
                    </a:cubicBezTo>
                    <a:lnTo>
                      <a:pt x="796814" y="933017"/>
                    </a:lnTo>
                    <a:lnTo>
                      <a:pt x="945356" y="1065212"/>
                    </a:lnTo>
                    <a:cubicBezTo>
                      <a:pt x="999085" y="1112380"/>
                      <a:pt x="1054364" y="1156229"/>
                      <a:pt x="1116806" y="1196975"/>
                    </a:cubicBezTo>
                    <a:cubicBezTo>
                      <a:pt x="1179248" y="1237721"/>
                      <a:pt x="1255977" y="1272646"/>
                      <a:pt x="1320006" y="1295400"/>
                    </a:cubicBezTo>
                    <a:cubicBezTo>
                      <a:pt x="1384035" y="1318154"/>
                      <a:pt x="1471084" y="1320007"/>
                      <a:pt x="1500981" y="1333500"/>
                    </a:cubicBezTo>
                    <a:lnTo>
                      <a:pt x="1323181" y="1533525"/>
                    </a:lnTo>
                    <a:lnTo>
                      <a:pt x="1200150" y="1543843"/>
                    </a:lnTo>
                    <a:cubicBezTo>
                      <a:pt x="1167342" y="1560247"/>
                      <a:pt x="1123685" y="1584061"/>
                      <a:pt x="1140618" y="1634331"/>
                    </a:cubicBezTo>
                    <a:lnTo>
                      <a:pt x="2111375" y="1638300"/>
                    </a:lnTo>
                    <a:cubicBezTo>
                      <a:pt x="2158736" y="1578636"/>
                      <a:pt x="2055812" y="1539611"/>
                      <a:pt x="2027237" y="1533525"/>
                    </a:cubicBezTo>
                    <a:lnTo>
                      <a:pt x="1942306" y="1530350"/>
                    </a:lnTo>
                    <a:lnTo>
                      <a:pt x="1783556" y="1343025"/>
                    </a:lnTo>
                    <a:cubicBezTo>
                      <a:pt x="1819011" y="1340908"/>
                      <a:pt x="1940719" y="1322387"/>
                      <a:pt x="2012156" y="1289050"/>
                    </a:cubicBezTo>
                    <a:cubicBezTo>
                      <a:pt x="2083593" y="1255713"/>
                      <a:pt x="2166673" y="1180571"/>
                      <a:pt x="2212181" y="1143000"/>
                    </a:cubicBezTo>
                    <a:cubicBezTo>
                      <a:pt x="2257689" y="1105429"/>
                      <a:pt x="2301610" y="1029891"/>
                      <a:pt x="2304256" y="963613"/>
                    </a:cubicBezTo>
                    <a:cubicBezTo>
                      <a:pt x="2306902" y="897335"/>
                      <a:pt x="2284677" y="829072"/>
                      <a:pt x="2228056" y="745331"/>
                    </a:cubicBezTo>
                    <a:cubicBezTo>
                      <a:pt x="2167202" y="677069"/>
                      <a:pt x="2023268" y="584729"/>
                      <a:pt x="1945481" y="530225"/>
                    </a:cubicBezTo>
                    <a:lnTo>
                      <a:pt x="1780381" y="434975"/>
                    </a:lnTo>
                    <a:lnTo>
                      <a:pt x="1713706" y="431800"/>
                    </a:lnTo>
                    <a:cubicBezTo>
                      <a:pt x="1706297" y="417909"/>
                      <a:pt x="1726008" y="379148"/>
                      <a:pt x="1735930" y="351631"/>
                    </a:cubicBezTo>
                    <a:cubicBezTo>
                      <a:pt x="1747043" y="320939"/>
                      <a:pt x="1766226" y="307446"/>
                      <a:pt x="1773238" y="266700"/>
                    </a:cubicBezTo>
                    <a:cubicBezTo>
                      <a:pt x="1780250" y="225954"/>
                      <a:pt x="1779852" y="181769"/>
                      <a:pt x="1756569" y="140494"/>
                    </a:cubicBezTo>
                    <a:cubicBezTo>
                      <a:pt x="1733286" y="99219"/>
                      <a:pt x="1665023" y="11642"/>
                      <a:pt x="1640681" y="0"/>
                    </a:cubicBezTo>
                    <a:cubicBezTo>
                      <a:pt x="1649676" y="43127"/>
                      <a:pt x="1647031" y="81492"/>
                      <a:pt x="1634331" y="120650"/>
                    </a:cubicBezTo>
                    <a:cubicBezTo>
                      <a:pt x="1621631" y="159808"/>
                      <a:pt x="1578768" y="204788"/>
                      <a:pt x="1564481" y="234950"/>
                    </a:cubicBezTo>
                    <a:cubicBezTo>
                      <a:pt x="1550194" y="265112"/>
                      <a:pt x="1543314" y="267229"/>
                      <a:pt x="1548606" y="301625"/>
                    </a:cubicBezTo>
                    <a:cubicBezTo>
                      <a:pt x="1553898" y="336021"/>
                      <a:pt x="1585912" y="408517"/>
                      <a:pt x="1596231" y="441325"/>
                    </a:cubicBezTo>
                    <a:close/>
                  </a:path>
                </a:pathLst>
              </a:custGeom>
              <a:solidFill>
                <a:srgbClr val="D301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任意多边形 6"/>
              <p:cNvSpPr/>
              <p:nvPr/>
            </p:nvSpPr>
            <p:spPr>
              <a:xfrm>
                <a:off x="7732378" y="6213157"/>
                <a:ext cx="2190750" cy="666765"/>
              </a:xfrm>
              <a:custGeom>
                <a:avLst/>
                <a:gdLst>
                  <a:gd name="connsiteX0" fmla="*/ 0 w 2190750"/>
                  <a:gd name="connsiteY0" fmla="*/ 0 h 652463"/>
                  <a:gd name="connsiteX1" fmla="*/ 78581 w 2190750"/>
                  <a:gd name="connsiteY1" fmla="*/ 7144 h 652463"/>
                  <a:gd name="connsiteX2" fmla="*/ 207168 w 2190750"/>
                  <a:gd name="connsiteY2" fmla="*/ 42863 h 652463"/>
                  <a:gd name="connsiteX3" fmla="*/ 350043 w 2190750"/>
                  <a:gd name="connsiteY3" fmla="*/ 97631 h 652463"/>
                  <a:gd name="connsiteX4" fmla="*/ 538162 w 2190750"/>
                  <a:gd name="connsiteY4" fmla="*/ 192881 h 652463"/>
                  <a:gd name="connsiteX5" fmla="*/ 707231 w 2190750"/>
                  <a:gd name="connsiteY5" fmla="*/ 300038 h 652463"/>
                  <a:gd name="connsiteX6" fmla="*/ 781050 w 2190750"/>
                  <a:gd name="connsiteY6" fmla="*/ 354806 h 652463"/>
                  <a:gd name="connsiteX7" fmla="*/ 964406 w 2190750"/>
                  <a:gd name="connsiteY7" fmla="*/ 447675 h 652463"/>
                  <a:gd name="connsiteX8" fmla="*/ 1235868 w 2190750"/>
                  <a:gd name="connsiteY8" fmla="*/ 583406 h 652463"/>
                  <a:gd name="connsiteX9" fmla="*/ 1488281 w 2190750"/>
                  <a:gd name="connsiteY9" fmla="*/ 645319 h 652463"/>
                  <a:gd name="connsiteX10" fmla="*/ 1693068 w 2190750"/>
                  <a:gd name="connsiteY10" fmla="*/ 652463 h 652463"/>
                  <a:gd name="connsiteX11" fmla="*/ 1807368 w 2190750"/>
                  <a:gd name="connsiteY11" fmla="*/ 642938 h 652463"/>
                  <a:gd name="connsiteX12" fmla="*/ 2005012 w 2190750"/>
                  <a:gd name="connsiteY12" fmla="*/ 583406 h 652463"/>
                  <a:gd name="connsiteX13" fmla="*/ 2152650 w 2190750"/>
                  <a:gd name="connsiteY13" fmla="*/ 490538 h 652463"/>
                  <a:gd name="connsiteX14" fmla="*/ 2190750 w 2190750"/>
                  <a:gd name="connsiteY14" fmla="*/ 454819 h 652463"/>
                  <a:gd name="connsiteX15" fmla="*/ 2105025 w 2190750"/>
                  <a:gd name="connsiteY15" fmla="*/ 478631 h 652463"/>
                  <a:gd name="connsiteX16" fmla="*/ 1852612 w 2190750"/>
                  <a:gd name="connsiteY16" fmla="*/ 576263 h 652463"/>
                  <a:gd name="connsiteX17" fmla="*/ 1633537 w 2190750"/>
                  <a:gd name="connsiteY17" fmla="*/ 600075 h 652463"/>
                  <a:gd name="connsiteX18" fmla="*/ 1397793 w 2190750"/>
                  <a:gd name="connsiteY18" fmla="*/ 564356 h 652463"/>
                  <a:gd name="connsiteX19" fmla="*/ 1095375 w 2190750"/>
                  <a:gd name="connsiteY19" fmla="*/ 469106 h 652463"/>
                  <a:gd name="connsiteX20" fmla="*/ 1071562 w 2190750"/>
                  <a:gd name="connsiteY20" fmla="*/ 461963 h 652463"/>
                  <a:gd name="connsiteX21" fmla="*/ 1059656 w 2190750"/>
                  <a:gd name="connsiteY21" fmla="*/ 457200 h 652463"/>
                  <a:gd name="connsiteX22" fmla="*/ 1031081 w 2190750"/>
                  <a:gd name="connsiteY22" fmla="*/ 447675 h 652463"/>
                  <a:gd name="connsiteX23" fmla="*/ 1019175 w 2190750"/>
                  <a:gd name="connsiteY23" fmla="*/ 442913 h 652463"/>
                  <a:gd name="connsiteX24" fmla="*/ 781050 w 2190750"/>
                  <a:gd name="connsiteY24" fmla="*/ 314325 h 652463"/>
                  <a:gd name="connsiteX25" fmla="*/ 521493 w 2190750"/>
                  <a:gd name="connsiteY25" fmla="*/ 169069 h 652463"/>
                  <a:gd name="connsiteX26" fmla="*/ 264318 w 2190750"/>
                  <a:gd name="connsiteY26" fmla="*/ 42863 h 652463"/>
                  <a:gd name="connsiteX27" fmla="*/ 0 w 2190750"/>
                  <a:gd name="connsiteY27" fmla="*/ 0 h 652463"/>
                  <a:gd name="connsiteX0-1" fmla="*/ 0 w 2190750"/>
                  <a:gd name="connsiteY0-2" fmla="*/ 0 h 652463"/>
                  <a:gd name="connsiteX1-3" fmla="*/ 78581 w 2190750"/>
                  <a:gd name="connsiteY1-4" fmla="*/ 7144 h 652463"/>
                  <a:gd name="connsiteX2-5" fmla="*/ 207168 w 2190750"/>
                  <a:gd name="connsiteY2-6" fmla="*/ 42863 h 652463"/>
                  <a:gd name="connsiteX3-7" fmla="*/ 350043 w 2190750"/>
                  <a:gd name="connsiteY3-8" fmla="*/ 97631 h 652463"/>
                  <a:gd name="connsiteX4-9" fmla="*/ 538162 w 2190750"/>
                  <a:gd name="connsiteY4-10" fmla="*/ 192881 h 652463"/>
                  <a:gd name="connsiteX5-11" fmla="*/ 707231 w 2190750"/>
                  <a:gd name="connsiteY5-12" fmla="*/ 300038 h 652463"/>
                  <a:gd name="connsiteX6-13" fmla="*/ 781050 w 2190750"/>
                  <a:gd name="connsiteY6-14" fmla="*/ 354806 h 652463"/>
                  <a:gd name="connsiteX7-15" fmla="*/ 964406 w 2190750"/>
                  <a:gd name="connsiteY7-16" fmla="*/ 447675 h 652463"/>
                  <a:gd name="connsiteX8-17" fmla="*/ 1235868 w 2190750"/>
                  <a:gd name="connsiteY8-18" fmla="*/ 583406 h 652463"/>
                  <a:gd name="connsiteX9-19" fmla="*/ 1488281 w 2190750"/>
                  <a:gd name="connsiteY9-20" fmla="*/ 645319 h 652463"/>
                  <a:gd name="connsiteX10-21" fmla="*/ 1693068 w 2190750"/>
                  <a:gd name="connsiteY10-22" fmla="*/ 652463 h 652463"/>
                  <a:gd name="connsiteX11-23" fmla="*/ 1807368 w 2190750"/>
                  <a:gd name="connsiteY11-24" fmla="*/ 642938 h 652463"/>
                  <a:gd name="connsiteX12-25" fmla="*/ 2005012 w 2190750"/>
                  <a:gd name="connsiteY12-26" fmla="*/ 583406 h 652463"/>
                  <a:gd name="connsiteX13-27" fmla="*/ 2152650 w 2190750"/>
                  <a:gd name="connsiteY13-28" fmla="*/ 490538 h 652463"/>
                  <a:gd name="connsiteX14-29" fmla="*/ 2190750 w 2190750"/>
                  <a:gd name="connsiteY14-30" fmla="*/ 454819 h 652463"/>
                  <a:gd name="connsiteX15-31" fmla="*/ 2105025 w 2190750"/>
                  <a:gd name="connsiteY15-32" fmla="*/ 478631 h 652463"/>
                  <a:gd name="connsiteX16-33" fmla="*/ 1852612 w 2190750"/>
                  <a:gd name="connsiteY16-34" fmla="*/ 576263 h 652463"/>
                  <a:gd name="connsiteX17-35" fmla="*/ 1633537 w 2190750"/>
                  <a:gd name="connsiteY17-36" fmla="*/ 600075 h 652463"/>
                  <a:gd name="connsiteX18-37" fmla="*/ 1397793 w 2190750"/>
                  <a:gd name="connsiteY18-38" fmla="*/ 564356 h 652463"/>
                  <a:gd name="connsiteX19-39" fmla="*/ 1095375 w 2190750"/>
                  <a:gd name="connsiteY19-40" fmla="*/ 469106 h 652463"/>
                  <a:gd name="connsiteX20-41" fmla="*/ 1071562 w 2190750"/>
                  <a:gd name="connsiteY20-42" fmla="*/ 461963 h 652463"/>
                  <a:gd name="connsiteX21-43" fmla="*/ 1059656 w 2190750"/>
                  <a:gd name="connsiteY21-44" fmla="*/ 457200 h 652463"/>
                  <a:gd name="connsiteX22-45" fmla="*/ 1031081 w 2190750"/>
                  <a:gd name="connsiteY22-46" fmla="*/ 447675 h 652463"/>
                  <a:gd name="connsiteX23-47" fmla="*/ 1019175 w 2190750"/>
                  <a:gd name="connsiteY23-48" fmla="*/ 442913 h 652463"/>
                  <a:gd name="connsiteX24-49" fmla="*/ 781050 w 2190750"/>
                  <a:gd name="connsiteY24-50" fmla="*/ 314325 h 652463"/>
                  <a:gd name="connsiteX25-51" fmla="*/ 521493 w 2190750"/>
                  <a:gd name="connsiteY25-52" fmla="*/ 169069 h 652463"/>
                  <a:gd name="connsiteX26-53" fmla="*/ 264318 w 2190750"/>
                  <a:gd name="connsiteY26-54" fmla="*/ 42863 h 652463"/>
                  <a:gd name="connsiteX27-55" fmla="*/ 0 w 2190750"/>
                  <a:gd name="connsiteY27-56" fmla="*/ 0 h 652463"/>
                  <a:gd name="connsiteX0-57" fmla="*/ 0 w 2190750"/>
                  <a:gd name="connsiteY0-58" fmla="*/ 0 h 652463"/>
                  <a:gd name="connsiteX1-59" fmla="*/ 78581 w 2190750"/>
                  <a:gd name="connsiteY1-60" fmla="*/ 7144 h 652463"/>
                  <a:gd name="connsiteX2-61" fmla="*/ 207168 w 2190750"/>
                  <a:gd name="connsiteY2-62" fmla="*/ 42863 h 652463"/>
                  <a:gd name="connsiteX3-63" fmla="*/ 350043 w 2190750"/>
                  <a:gd name="connsiteY3-64" fmla="*/ 97631 h 652463"/>
                  <a:gd name="connsiteX4-65" fmla="*/ 538162 w 2190750"/>
                  <a:gd name="connsiteY4-66" fmla="*/ 192881 h 652463"/>
                  <a:gd name="connsiteX5-67" fmla="*/ 707231 w 2190750"/>
                  <a:gd name="connsiteY5-68" fmla="*/ 300038 h 652463"/>
                  <a:gd name="connsiteX6-69" fmla="*/ 781050 w 2190750"/>
                  <a:gd name="connsiteY6-70" fmla="*/ 354806 h 652463"/>
                  <a:gd name="connsiteX7-71" fmla="*/ 964406 w 2190750"/>
                  <a:gd name="connsiteY7-72" fmla="*/ 447675 h 652463"/>
                  <a:gd name="connsiteX8-73" fmla="*/ 1235868 w 2190750"/>
                  <a:gd name="connsiteY8-74" fmla="*/ 583406 h 652463"/>
                  <a:gd name="connsiteX9-75" fmla="*/ 1488281 w 2190750"/>
                  <a:gd name="connsiteY9-76" fmla="*/ 645319 h 652463"/>
                  <a:gd name="connsiteX10-77" fmla="*/ 1693068 w 2190750"/>
                  <a:gd name="connsiteY10-78" fmla="*/ 652463 h 652463"/>
                  <a:gd name="connsiteX11-79" fmla="*/ 1807368 w 2190750"/>
                  <a:gd name="connsiteY11-80" fmla="*/ 642938 h 652463"/>
                  <a:gd name="connsiteX12-81" fmla="*/ 2005012 w 2190750"/>
                  <a:gd name="connsiteY12-82" fmla="*/ 583406 h 652463"/>
                  <a:gd name="connsiteX13-83" fmla="*/ 2152650 w 2190750"/>
                  <a:gd name="connsiteY13-84" fmla="*/ 490538 h 652463"/>
                  <a:gd name="connsiteX14-85" fmla="*/ 2190750 w 2190750"/>
                  <a:gd name="connsiteY14-86" fmla="*/ 454819 h 652463"/>
                  <a:gd name="connsiteX15-87" fmla="*/ 2105025 w 2190750"/>
                  <a:gd name="connsiteY15-88" fmla="*/ 478631 h 652463"/>
                  <a:gd name="connsiteX16-89" fmla="*/ 1852612 w 2190750"/>
                  <a:gd name="connsiteY16-90" fmla="*/ 576263 h 652463"/>
                  <a:gd name="connsiteX17-91" fmla="*/ 1633537 w 2190750"/>
                  <a:gd name="connsiteY17-92" fmla="*/ 600075 h 652463"/>
                  <a:gd name="connsiteX18-93" fmla="*/ 1397793 w 2190750"/>
                  <a:gd name="connsiteY18-94" fmla="*/ 564356 h 652463"/>
                  <a:gd name="connsiteX19-95" fmla="*/ 1095375 w 2190750"/>
                  <a:gd name="connsiteY19-96" fmla="*/ 469106 h 652463"/>
                  <a:gd name="connsiteX20-97" fmla="*/ 1071562 w 2190750"/>
                  <a:gd name="connsiteY20-98" fmla="*/ 461963 h 652463"/>
                  <a:gd name="connsiteX21-99" fmla="*/ 1059656 w 2190750"/>
                  <a:gd name="connsiteY21-100" fmla="*/ 457200 h 652463"/>
                  <a:gd name="connsiteX22-101" fmla="*/ 1031081 w 2190750"/>
                  <a:gd name="connsiteY22-102" fmla="*/ 447675 h 652463"/>
                  <a:gd name="connsiteX23-103" fmla="*/ 1019175 w 2190750"/>
                  <a:gd name="connsiteY23-104" fmla="*/ 442913 h 652463"/>
                  <a:gd name="connsiteX24-105" fmla="*/ 781050 w 2190750"/>
                  <a:gd name="connsiteY24-106" fmla="*/ 314325 h 652463"/>
                  <a:gd name="connsiteX25-107" fmla="*/ 521493 w 2190750"/>
                  <a:gd name="connsiteY25-108" fmla="*/ 169069 h 652463"/>
                  <a:gd name="connsiteX26-109" fmla="*/ 264318 w 2190750"/>
                  <a:gd name="connsiteY26-110" fmla="*/ 42863 h 652463"/>
                  <a:gd name="connsiteX27-111" fmla="*/ 0 w 2190750"/>
                  <a:gd name="connsiteY27-112" fmla="*/ 0 h 652463"/>
                  <a:gd name="connsiteX0-113" fmla="*/ 0 w 2190750"/>
                  <a:gd name="connsiteY0-114" fmla="*/ 0 h 652463"/>
                  <a:gd name="connsiteX1-115" fmla="*/ 78581 w 2190750"/>
                  <a:gd name="connsiteY1-116" fmla="*/ 7144 h 652463"/>
                  <a:gd name="connsiteX2-117" fmla="*/ 207168 w 2190750"/>
                  <a:gd name="connsiteY2-118" fmla="*/ 42863 h 652463"/>
                  <a:gd name="connsiteX3-119" fmla="*/ 350043 w 2190750"/>
                  <a:gd name="connsiteY3-120" fmla="*/ 97631 h 652463"/>
                  <a:gd name="connsiteX4-121" fmla="*/ 538162 w 2190750"/>
                  <a:gd name="connsiteY4-122" fmla="*/ 192881 h 652463"/>
                  <a:gd name="connsiteX5-123" fmla="*/ 707231 w 2190750"/>
                  <a:gd name="connsiteY5-124" fmla="*/ 300038 h 652463"/>
                  <a:gd name="connsiteX6-125" fmla="*/ 781050 w 2190750"/>
                  <a:gd name="connsiteY6-126" fmla="*/ 354806 h 652463"/>
                  <a:gd name="connsiteX7-127" fmla="*/ 964406 w 2190750"/>
                  <a:gd name="connsiteY7-128" fmla="*/ 447675 h 652463"/>
                  <a:gd name="connsiteX8-129" fmla="*/ 1235868 w 2190750"/>
                  <a:gd name="connsiteY8-130" fmla="*/ 583406 h 652463"/>
                  <a:gd name="connsiteX9-131" fmla="*/ 1488281 w 2190750"/>
                  <a:gd name="connsiteY9-132" fmla="*/ 645319 h 652463"/>
                  <a:gd name="connsiteX10-133" fmla="*/ 1693068 w 2190750"/>
                  <a:gd name="connsiteY10-134" fmla="*/ 652463 h 652463"/>
                  <a:gd name="connsiteX11-135" fmla="*/ 1807368 w 2190750"/>
                  <a:gd name="connsiteY11-136" fmla="*/ 642938 h 652463"/>
                  <a:gd name="connsiteX12-137" fmla="*/ 2005012 w 2190750"/>
                  <a:gd name="connsiteY12-138" fmla="*/ 583406 h 652463"/>
                  <a:gd name="connsiteX13-139" fmla="*/ 2152650 w 2190750"/>
                  <a:gd name="connsiteY13-140" fmla="*/ 490538 h 652463"/>
                  <a:gd name="connsiteX14-141" fmla="*/ 2190750 w 2190750"/>
                  <a:gd name="connsiteY14-142" fmla="*/ 454819 h 652463"/>
                  <a:gd name="connsiteX15-143" fmla="*/ 2105025 w 2190750"/>
                  <a:gd name="connsiteY15-144" fmla="*/ 478631 h 652463"/>
                  <a:gd name="connsiteX16-145" fmla="*/ 1852612 w 2190750"/>
                  <a:gd name="connsiteY16-146" fmla="*/ 576263 h 652463"/>
                  <a:gd name="connsiteX17-147" fmla="*/ 1633537 w 2190750"/>
                  <a:gd name="connsiteY17-148" fmla="*/ 600075 h 652463"/>
                  <a:gd name="connsiteX18-149" fmla="*/ 1397793 w 2190750"/>
                  <a:gd name="connsiteY18-150" fmla="*/ 564356 h 652463"/>
                  <a:gd name="connsiteX19-151" fmla="*/ 1095375 w 2190750"/>
                  <a:gd name="connsiteY19-152" fmla="*/ 469106 h 652463"/>
                  <a:gd name="connsiteX20-153" fmla="*/ 1071562 w 2190750"/>
                  <a:gd name="connsiteY20-154" fmla="*/ 461963 h 652463"/>
                  <a:gd name="connsiteX21-155" fmla="*/ 1059656 w 2190750"/>
                  <a:gd name="connsiteY21-156" fmla="*/ 457200 h 652463"/>
                  <a:gd name="connsiteX22-157" fmla="*/ 1031081 w 2190750"/>
                  <a:gd name="connsiteY22-158" fmla="*/ 447675 h 652463"/>
                  <a:gd name="connsiteX23-159" fmla="*/ 1019175 w 2190750"/>
                  <a:gd name="connsiteY23-160" fmla="*/ 442913 h 652463"/>
                  <a:gd name="connsiteX24-161" fmla="*/ 781050 w 2190750"/>
                  <a:gd name="connsiteY24-162" fmla="*/ 314325 h 652463"/>
                  <a:gd name="connsiteX25-163" fmla="*/ 521493 w 2190750"/>
                  <a:gd name="connsiteY25-164" fmla="*/ 169069 h 652463"/>
                  <a:gd name="connsiteX26-165" fmla="*/ 264318 w 2190750"/>
                  <a:gd name="connsiteY26-166" fmla="*/ 42863 h 652463"/>
                  <a:gd name="connsiteX27-167" fmla="*/ 0 w 2190750"/>
                  <a:gd name="connsiteY27-168" fmla="*/ 0 h 652463"/>
                  <a:gd name="connsiteX0-169" fmla="*/ 0 w 2190750"/>
                  <a:gd name="connsiteY0-170" fmla="*/ 0 h 652463"/>
                  <a:gd name="connsiteX1-171" fmla="*/ 78581 w 2190750"/>
                  <a:gd name="connsiteY1-172" fmla="*/ 7144 h 652463"/>
                  <a:gd name="connsiteX2-173" fmla="*/ 207168 w 2190750"/>
                  <a:gd name="connsiteY2-174" fmla="*/ 42863 h 652463"/>
                  <a:gd name="connsiteX3-175" fmla="*/ 350043 w 2190750"/>
                  <a:gd name="connsiteY3-176" fmla="*/ 97631 h 652463"/>
                  <a:gd name="connsiteX4-177" fmla="*/ 538162 w 2190750"/>
                  <a:gd name="connsiteY4-178" fmla="*/ 192881 h 652463"/>
                  <a:gd name="connsiteX5-179" fmla="*/ 707231 w 2190750"/>
                  <a:gd name="connsiteY5-180" fmla="*/ 300038 h 652463"/>
                  <a:gd name="connsiteX6-181" fmla="*/ 781050 w 2190750"/>
                  <a:gd name="connsiteY6-182" fmla="*/ 354806 h 652463"/>
                  <a:gd name="connsiteX7-183" fmla="*/ 964406 w 2190750"/>
                  <a:gd name="connsiteY7-184" fmla="*/ 447675 h 652463"/>
                  <a:gd name="connsiteX8-185" fmla="*/ 1235868 w 2190750"/>
                  <a:gd name="connsiteY8-186" fmla="*/ 583406 h 652463"/>
                  <a:gd name="connsiteX9-187" fmla="*/ 1488281 w 2190750"/>
                  <a:gd name="connsiteY9-188" fmla="*/ 645319 h 652463"/>
                  <a:gd name="connsiteX10-189" fmla="*/ 1693068 w 2190750"/>
                  <a:gd name="connsiteY10-190" fmla="*/ 652463 h 652463"/>
                  <a:gd name="connsiteX11-191" fmla="*/ 1807368 w 2190750"/>
                  <a:gd name="connsiteY11-192" fmla="*/ 642938 h 652463"/>
                  <a:gd name="connsiteX12-193" fmla="*/ 2005012 w 2190750"/>
                  <a:gd name="connsiteY12-194" fmla="*/ 583406 h 652463"/>
                  <a:gd name="connsiteX13-195" fmla="*/ 2152650 w 2190750"/>
                  <a:gd name="connsiteY13-196" fmla="*/ 490538 h 652463"/>
                  <a:gd name="connsiteX14-197" fmla="*/ 2190750 w 2190750"/>
                  <a:gd name="connsiteY14-198" fmla="*/ 454819 h 652463"/>
                  <a:gd name="connsiteX15-199" fmla="*/ 2105025 w 2190750"/>
                  <a:gd name="connsiteY15-200" fmla="*/ 478631 h 652463"/>
                  <a:gd name="connsiteX16-201" fmla="*/ 1852612 w 2190750"/>
                  <a:gd name="connsiteY16-202" fmla="*/ 576263 h 652463"/>
                  <a:gd name="connsiteX17-203" fmla="*/ 1633537 w 2190750"/>
                  <a:gd name="connsiteY17-204" fmla="*/ 600075 h 652463"/>
                  <a:gd name="connsiteX18-205" fmla="*/ 1397793 w 2190750"/>
                  <a:gd name="connsiteY18-206" fmla="*/ 564356 h 652463"/>
                  <a:gd name="connsiteX19-207" fmla="*/ 1095375 w 2190750"/>
                  <a:gd name="connsiteY19-208" fmla="*/ 469106 h 652463"/>
                  <a:gd name="connsiteX20-209" fmla="*/ 1071562 w 2190750"/>
                  <a:gd name="connsiteY20-210" fmla="*/ 461963 h 652463"/>
                  <a:gd name="connsiteX21-211" fmla="*/ 1059656 w 2190750"/>
                  <a:gd name="connsiteY21-212" fmla="*/ 457200 h 652463"/>
                  <a:gd name="connsiteX22-213" fmla="*/ 1031081 w 2190750"/>
                  <a:gd name="connsiteY22-214" fmla="*/ 447675 h 652463"/>
                  <a:gd name="connsiteX23-215" fmla="*/ 1019175 w 2190750"/>
                  <a:gd name="connsiteY23-216" fmla="*/ 442913 h 652463"/>
                  <a:gd name="connsiteX24-217" fmla="*/ 781050 w 2190750"/>
                  <a:gd name="connsiteY24-218" fmla="*/ 314325 h 652463"/>
                  <a:gd name="connsiteX25-219" fmla="*/ 521493 w 2190750"/>
                  <a:gd name="connsiteY25-220" fmla="*/ 169069 h 652463"/>
                  <a:gd name="connsiteX26-221" fmla="*/ 264318 w 2190750"/>
                  <a:gd name="connsiteY26-222" fmla="*/ 42863 h 652463"/>
                  <a:gd name="connsiteX27-223" fmla="*/ 0 w 2190750"/>
                  <a:gd name="connsiteY27-224" fmla="*/ 0 h 652463"/>
                  <a:gd name="connsiteX0-225" fmla="*/ 0 w 2190750"/>
                  <a:gd name="connsiteY0-226" fmla="*/ 0 h 652463"/>
                  <a:gd name="connsiteX1-227" fmla="*/ 78581 w 2190750"/>
                  <a:gd name="connsiteY1-228" fmla="*/ 7144 h 652463"/>
                  <a:gd name="connsiteX2-229" fmla="*/ 207168 w 2190750"/>
                  <a:gd name="connsiteY2-230" fmla="*/ 42863 h 652463"/>
                  <a:gd name="connsiteX3-231" fmla="*/ 350043 w 2190750"/>
                  <a:gd name="connsiteY3-232" fmla="*/ 97631 h 652463"/>
                  <a:gd name="connsiteX4-233" fmla="*/ 538162 w 2190750"/>
                  <a:gd name="connsiteY4-234" fmla="*/ 192881 h 652463"/>
                  <a:gd name="connsiteX5-235" fmla="*/ 707231 w 2190750"/>
                  <a:gd name="connsiteY5-236" fmla="*/ 300038 h 652463"/>
                  <a:gd name="connsiteX6-237" fmla="*/ 781050 w 2190750"/>
                  <a:gd name="connsiteY6-238" fmla="*/ 354806 h 652463"/>
                  <a:gd name="connsiteX7-239" fmla="*/ 964406 w 2190750"/>
                  <a:gd name="connsiteY7-240" fmla="*/ 447675 h 652463"/>
                  <a:gd name="connsiteX8-241" fmla="*/ 1235868 w 2190750"/>
                  <a:gd name="connsiteY8-242" fmla="*/ 583406 h 652463"/>
                  <a:gd name="connsiteX9-243" fmla="*/ 1488281 w 2190750"/>
                  <a:gd name="connsiteY9-244" fmla="*/ 645319 h 652463"/>
                  <a:gd name="connsiteX10-245" fmla="*/ 1693068 w 2190750"/>
                  <a:gd name="connsiteY10-246" fmla="*/ 652463 h 652463"/>
                  <a:gd name="connsiteX11-247" fmla="*/ 1807368 w 2190750"/>
                  <a:gd name="connsiteY11-248" fmla="*/ 642938 h 652463"/>
                  <a:gd name="connsiteX12-249" fmla="*/ 2005012 w 2190750"/>
                  <a:gd name="connsiteY12-250" fmla="*/ 583406 h 652463"/>
                  <a:gd name="connsiteX13-251" fmla="*/ 2152650 w 2190750"/>
                  <a:gd name="connsiteY13-252" fmla="*/ 490538 h 652463"/>
                  <a:gd name="connsiteX14-253" fmla="*/ 2190750 w 2190750"/>
                  <a:gd name="connsiteY14-254" fmla="*/ 454819 h 652463"/>
                  <a:gd name="connsiteX15-255" fmla="*/ 2105025 w 2190750"/>
                  <a:gd name="connsiteY15-256" fmla="*/ 478631 h 652463"/>
                  <a:gd name="connsiteX16-257" fmla="*/ 1852612 w 2190750"/>
                  <a:gd name="connsiteY16-258" fmla="*/ 576263 h 652463"/>
                  <a:gd name="connsiteX17-259" fmla="*/ 1633537 w 2190750"/>
                  <a:gd name="connsiteY17-260" fmla="*/ 600075 h 652463"/>
                  <a:gd name="connsiteX18-261" fmla="*/ 1397793 w 2190750"/>
                  <a:gd name="connsiteY18-262" fmla="*/ 564356 h 652463"/>
                  <a:gd name="connsiteX19-263" fmla="*/ 1095375 w 2190750"/>
                  <a:gd name="connsiteY19-264" fmla="*/ 469106 h 652463"/>
                  <a:gd name="connsiteX20-265" fmla="*/ 1071562 w 2190750"/>
                  <a:gd name="connsiteY20-266" fmla="*/ 461963 h 652463"/>
                  <a:gd name="connsiteX21-267" fmla="*/ 1059656 w 2190750"/>
                  <a:gd name="connsiteY21-268" fmla="*/ 457200 h 652463"/>
                  <a:gd name="connsiteX22-269" fmla="*/ 1031081 w 2190750"/>
                  <a:gd name="connsiteY22-270" fmla="*/ 447675 h 652463"/>
                  <a:gd name="connsiteX23-271" fmla="*/ 1019175 w 2190750"/>
                  <a:gd name="connsiteY23-272" fmla="*/ 442913 h 652463"/>
                  <a:gd name="connsiteX24-273" fmla="*/ 781050 w 2190750"/>
                  <a:gd name="connsiteY24-274" fmla="*/ 314325 h 652463"/>
                  <a:gd name="connsiteX25-275" fmla="*/ 521493 w 2190750"/>
                  <a:gd name="connsiteY25-276" fmla="*/ 169069 h 652463"/>
                  <a:gd name="connsiteX26-277" fmla="*/ 264318 w 2190750"/>
                  <a:gd name="connsiteY26-278" fmla="*/ 42863 h 652463"/>
                  <a:gd name="connsiteX27-279" fmla="*/ 0 w 2190750"/>
                  <a:gd name="connsiteY27-280" fmla="*/ 0 h 652463"/>
                  <a:gd name="connsiteX0-281" fmla="*/ 0 w 2190750"/>
                  <a:gd name="connsiteY0-282" fmla="*/ 0 h 652463"/>
                  <a:gd name="connsiteX1-283" fmla="*/ 78581 w 2190750"/>
                  <a:gd name="connsiteY1-284" fmla="*/ 7144 h 652463"/>
                  <a:gd name="connsiteX2-285" fmla="*/ 207168 w 2190750"/>
                  <a:gd name="connsiteY2-286" fmla="*/ 42863 h 652463"/>
                  <a:gd name="connsiteX3-287" fmla="*/ 350043 w 2190750"/>
                  <a:gd name="connsiteY3-288" fmla="*/ 97631 h 652463"/>
                  <a:gd name="connsiteX4-289" fmla="*/ 538162 w 2190750"/>
                  <a:gd name="connsiteY4-290" fmla="*/ 192881 h 652463"/>
                  <a:gd name="connsiteX5-291" fmla="*/ 707231 w 2190750"/>
                  <a:gd name="connsiteY5-292" fmla="*/ 300038 h 652463"/>
                  <a:gd name="connsiteX6-293" fmla="*/ 781050 w 2190750"/>
                  <a:gd name="connsiteY6-294" fmla="*/ 354806 h 652463"/>
                  <a:gd name="connsiteX7-295" fmla="*/ 964406 w 2190750"/>
                  <a:gd name="connsiteY7-296" fmla="*/ 447675 h 652463"/>
                  <a:gd name="connsiteX8-297" fmla="*/ 1235868 w 2190750"/>
                  <a:gd name="connsiteY8-298" fmla="*/ 583406 h 652463"/>
                  <a:gd name="connsiteX9-299" fmla="*/ 1488281 w 2190750"/>
                  <a:gd name="connsiteY9-300" fmla="*/ 645319 h 652463"/>
                  <a:gd name="connsiteX10-301" fmla="*/ 1693068 w 2190750"/>
                  <a:gd name="connsiteY10-302" fmla="*/ 652463 h 652463"/>
                  <a:gd name="connsiteX11-303" fmla="*/ 1807368 w 2190750"/>
                  <a:gd name="connsiteY11-304" fmla="*/ 642938 h 652463"/>
                  <a:gd name="connsiteX12-305" fmla="*/ 2005012 w 2190750"/>
                  <a:gd name="connsiteY12-306" fmla="*/ 583406 h 652463"/>
                  <a:gd name="connsiteX13-307" fmla="*/ 2152650 w 2190750"/>
                  <a:gd name="connsiteY13-308" fmla="*/ 490538 h 652463"/>
                  <a:gd name="connsiteX14-309" fmla="*/ 2190750 w 2190750"/>
                  <a:gd name="connsiteY14-310" fmla="*/ 454819 h 652463"/>
                  <a:gd name="connsiteX15-311" fmla="*/ 2105025 w 2190750"/>
                  <a:gd name="connsiteY15-312" fmla="*/ 478631 h 652463"/>
                  <a:gd name="connsiteX16-313" fmla="*/ 1852612 w 2190750"/>
                  <a:gd name="connsiteY16-314" fmla="*/ 576263 h 652463"/>
                  <a:gd name="connsiteX17-315" fmla="*/ 1633537 w 2190750"/>
                  <a:gd name="connsiteY17-316" fmla="*/ 600075 h 652463"/>
                  <a:gd name="connsiteX18-317" fmla="*/ 1397793 w 2190750"/>
                  <a:gd name="connsiteY18-318" fmla="*/ 564356 h 652463"/>
                  <a:gd name="connsiteX19-319" fmla="*/ 1095375 w 2190750"/>
                  <a:gd name="connsiteY19-320" fmla="*/ 469106 h 652463"/>
                  <a:gd name="connsiteX20-321" fmla="*/ 1071562 w 2190750"/>
                  <a:gd name="connsiteY20-322" fmla="*/ 461963 h 652463"/>
                  <a:gd name="connsiteX21-323" fmla="*/ 1059656 w 2190750"/>
                  <a:gd name="connsiteY21-324" fmla="*/ 457200 h 652463"/>
                  <a:gd name="connsiteX22-325" fmla="*/ 1031081 w 2190750"/>
                  <a:gd name="connsiteY22-326" fmla="*/ 447675 h 652463"/>
                  <a:gd name="connsiteX23-327" fmla="*/ 1019175 w 2190750"/>
                  <a:gd name="connsiteY23-328" fmla="*/ 442913 h 652463"/>
                  <a:gd name="connsiteX24-329" fmla="*/ 781050 w 2190750"/>
                  <a:gd name="connsiteY24-330" fmla="*/ 314325 h 652463"/>
                  <a:gd name="connsiteX25-331" fmla="*/ 521493 w 2190750"/>
                  <a:gd name="connsiteY25-332" fmla="*/ 169069 h 652463"/>
                  <a:gd name="connsiteX26-333" fmla="*/ 264318 w 2190750"/>
                  <a:gd name="connsiteY26-334" fmla="*/ 42863 h 652463"/>
                  <a:gd name="connsiteX27-335" fmla="*/ 0 w 2190750"/>
                  <a:gd name="connsiteY27-336" fmla="*/ 0 h 652463"/>
                  <a:gd name="connsiteX0-337" fmla="*/ 0 w 2190750"/>
                  <a:gd name="connsiteY0-338" fmla="*/ 0 h 666751"/>
                  <a:gd name="connsiteX1-339" fmla="*/ 78581 w 2190750"/>
                  <a:gd name="connsiteY1-340" fmla="*/ 7144 h 666751"/>
                  <a:gd name="connsiteX2-341" fmla="*/ 207168 w 2190750"/>
                  <a:gd name="connsiteY2-342" fmla="*/ 42863 h 666751"/>
                  <a:gd name="connsiteX3-343" fmla="*/ 350043 w 2190750"/>
                  <a:gd name="connsiteY3-344" fmla="*/ 97631 h 666751"/>
                  <a:gd name="connsiteX4-345" fmla="*/ 538162 w 2190750"/>
                  <a:gd name="connsiteY4-346" fmla="*/ 192881 h 666751"/>
                  <a:gd name="connsiteX5-347" fmla="*/ 707231 w 2190750"/>
                  <a:gd name="connsiteY5-348" fmla="*/ 300038 h 666751"/>
                  <a:gd name="connsiteX6-349" fmla="*/ 781050 w 2190750"/>
                  <a:gd name="connsiteY6-350" fmla="*/ 354806 h 666751"/>
                  <a:gd name="connsiteX7-351" fmla="*/ 964406 w 2190750"/>
                  <a:gd name="connsiteY7-352" fmla="*/ 447675 h 666751"/>
                  <a:gd name="connsiteX8-353" fmla="*/ 1235868 w 2190750"/>
                  <a:gd name="connsiteY8-354" fmla="*/ 583406 h 666751"/>
                  <a:gd name="connsiteX9-355" fmla="*/ 1488281 w 2190750"/>
                  <a:gd name="connsiteY9-356" fmla="*/ 645319 h 666751"/>
                  <a:gd name="connsiteX10-357" fmla="*/ 1683543 w 2190750"/>
                  <a:gd name="connsiteY10-358" fmla="*/ 666751 h 666751"/>
                  <a:gd name="connsiteX11-359" fmla="*/ 1807368 w 2190750"/>
                  <a:gd name="connsiteY11-360" fmla="*/ 642938 h 666751"/>
                  <a:gd name="connsiteX12-361" fmla="*/ 2005012 w 2190750"/>
                  <a:gd name="connsiteY12-362" fmla="*/ 583406 h 666751"/>
                  <a:gd name="connsiteX13-363" fmla="*/ 2152650 w 2190750"/>
                  <a:gd name="connsiteY13-364" fmla="*/ 490538 h 666751"/>
                  <a:gd name="connsiteX14-365" fmla="*/ 2190750 w 2190750"/>
                  <a:gd name="connsiteY14-366" fmla="*/ 454819 h 666751"/>
                  <a:gd name="connsiteX15-367" fmla="*/ 2105025 w 2190750"/>
                  <a:gd name="connsiteY15-368" fmla="*/ 478631 h 666751"/>
                  <a:gd name="connsiteX16-369" fmla="*/ 1852612 w 2190750"/>
                  <a:gd name="connsiteY16-370" fmla="*/ 576263 h 666751"/>
                  <a:gd name="connsiteX17-371" fmla="*/ 1633537 w 2190750"/>
                  <a:gd name="connsiteY17-372" fmla="*/ 600075 h 666751"/>
                  <a:gd name="connsiteX18-373" fmla="*/ 1397793 w 2190750"/>
                  <a:gd name="connsiteY18-374" fmla="*/ 564356 h 666751"/>
                  <a:gd name="connsiteX19-375" fmla="*/ 1095375 w 2190750"/>
                  <a:gd name="connsiteY19-376" fmla="*/ 469106 h 666751"/>
                  <a:gd name="connsiteX20-377" fmla="*/ 1071562 w 2190750"/>
                  <a:gd name="connsiteY20-378" fmla="*/ 461963 h 666751"/>
                  <a:gd name="connsiteX21-379" fmla="*/ 1059656 w 2190750"/>
                  <a:gd name="connsiteY21-380" fmla="*/ 457200 h 666751"/>
                  <a:gd name="connsiteX22-381" fmla="*/ 1031081 w 2190750"/>
                  <a:gd name="connsiteY22-382" fmla="*/ 447675 h 666751"/>
                  <a:gd name="connsiteX23-383" fmla="*/ 1019175 w 2190750"/>
                  <a:gd name="connsiteY23-384" fmla="*/ 442913 h 666751"/>
                  <a:gd name="connsiteX24-385" fmla="*/ 781050 w 2190750"/>
                  <a:gd name="connsiteY24-386" fmla="*/ 314325 h 666751"/>
                  <a:gd name="connsiteX25-387" fmla="*/ 521493 w 2190750"/>
                  <a:gd name="connsiteY25-388" fmla="*/ 169069 h 666751"/>
                  <a:gd name="connsiteX26-389" fmla="*/ 264318 w 2190750"/>
                  <a:gd name="connsiteY26-390" fmla="*/ 42863 h 666751"/>
                  <a:gd name="connsiteX27-391" fmla="*/ 0 w 2190750"/>
                  <a:gd name="connsiteY27-392" fmla="*/ 0 h 666751"/>
                  <a:gd name="connsiteX0-393" fmla="*/ 0 w 2190750"/>
                  <a:gd name="connsiteY0-394" fmla="*/ 0 h 666751"/>
                  <a:gd name="connsiteX1-395" fmla="*/ 78581 w 2190750"/>
                  <a:gd name="connsiteY1-396" fmla="*/ 7144 h 666751"/>
                  <a:gd name="connsiteX2-397" fmla="*/ 207168 w 2190750"/>
                  <a:gd name="connsiteY2-398" fmla="*/ 42863 h 666751"/>
                  <a:gd name="connsiteX3-399" fmla="*/ 350043 w 2190750"/>
                  <a:gd name="connsiteY3-400" fmla="*/ 97631 h 666751"/>
                  <a:gd name="connsiteX4-401" fmla="*/ 538162 w 2190750"/>
                  <a:gd name="connsiteY4-402" fmla="*/ 192881 h 666751"/>
                  <a:gd name="connsiteX5-403" fmla="*/ 707231 w 2190750"/>
                  <a:gd name="connsiteY5-404" fmla="*/ 300038 h 666751"/>
                  <a:gd name="connsiteX6-405" fmla="*/ 781050 w 2190750"/>
                  <a:gd name="connsiteY6-406" fmla="*/ 354806 h 666751"/>
                  <a:gd name="connsiteX7-407" fmla="*/ 964406 w 2190750"/>
                  <a:gd name="connsiteY7-408" fmla="*/ 447675 h 666751"/>
                  <a:gd name="connsiteX8-409" fmla="*/ 1235868 w 2190750"/>
                  <a:gd name="connsiteY8-410" fmla="*/ 583406 h 666751"/>
                  <a:gd name="connsiteX9-411" fmla="*/ 1488281 w 2190750"/>
                  <a:gd name="connsiteY9-412" fmla="*/ 645319 h 666751"/>
                  <a:gd name="connsiteX10-413" fmla="*/ 1683543 w 2190750"/>
                  <a:gd name="connsiteY10-414" fmla="*/ 666751 h 666751"/>
                  <a:gd name="connsiteX11-415" fmla="*/ 1807368 w 2190750"/>
                  <a:gd name="connsiteY11-416" fmla="*/ 642938 h 666751"/>
                  <a:gd name="connsiteX12-417" fmla="*/ 2005012 w 2190750"/>
                  <a:gd name="connsiteY12-418" fmla="*/ 583406 h 666751"/>
                  <a:gd name="connsiteX13-419" fmla="*/ 2152650 w 2190750"/>
                  <a:gd name="connsiteY13-420" fmla="*/ 490538 h 666751"/>
                  <a:gd name="connsiteX14-421" fmla="*/ 2190750 w 2190750"/>
                  <a:gd name="connsiteY14-422" fmla="*/ 454819 h 666751"/>
                  <a:gd name="connsiteX15-423" fmla="*/ 2105025 w 2190750"/>
                  <a:gd name="connsiteY15-424" fmla="*/ 478631 h 666751"/>
                  <a:gd name="connsiteX16-425" fmla="*/ 1852612 w 2190750"/>
                  <a:gd name="connsiteY16-426" fmla="*/ 576263 h 666751"/>
                  <a:gd name="connsiteX17-427" fmla="*/ 1633537 w 2190750"/>
                  <a:gd name="connsiteY17-428" fmla="*/ 600075 h 666751"/>
                  <a:gd name="connsiteX18-429" fmla="*/ 1397793 w 2190750"/>
                  <a:gd name="connsiteY18-430" fmla="*/ 564356 h 666751"/>
                  <a:gd name="connsiteX19-431" fmla="*/ 1095375 w 2190750"/>
                  <a:gd name="connsiteY19-432" fmla="*/ 469106 h 666751"/>
                  <a:gd name="connsiteX20-433" fmla="*/ 1071562 w 2190750"/>
                  <a:gd name="connsiteY20-434" fmla="*/ 461963 h 666751"/>
                  <a:gd name="connsiteX21-435" fmla="*/ 1059656 w 2190750"/>
                  <a:gd name="connsiteY21-436" fmla="*/ 457200 h 666751"/>
                  <a:gd name="connsiteX22-437" fmla="*/ 1031081 w 2190750"/>
                  <a:gd name="connsiteY22-438" fmla="*/ 447675 h 666751"/>
                  <a:gd name="connsiteX23-439" fmla="*/ 1019175 w 2190750"/>
                  <a:gd name="connsiteY23-440" fmla="*/ 442913 h 666751"/>
                  <a:gd name="connsiteX24-441" fmla="*/ 781050 w 2190750"/>
                  <a:gd name="connsiteY24-442" fmla="*/ 314325 h 666751"/>
                  <a:gd name="connsiteX25-443" fmla="*/ 521493 w 2190750"/>
                  <a:gd name="connsiteY25-444" fmla="*/ 169069 h 666751"/>
                  <a:gd name="connsiteX26-445" fmla="*/ 264318 w 2190750"/>
                  <a:gd name="connsiteY26-446" fmla="*/ 42863 h 666751"/>
                  <a:gd name="connsiteX27-447" fmla="*/ 0 w 2190750"/>
                  <a:gd name="connsiteY27-448" fmla="*/ 0 h 666751"/>
                  <a:gd name="connsiteX0-449" fmla="*/ 0 w 2190750"/>
                  <a:gd name="connsiteY0-450" fmla="*/ 0 h 666765"/>
                  <a:gd name="connsiteX1-451" fmla="*/ 78581 w 2190750"/>
                  <a:gd name="connsiteY1-452" fmla="*/ 7144 h 666765"/>
                  <a:gd name="connsiteX2-453" fmla="*/ 207168 w 2190750"/>
                  <a:gd name="connsiteY2-454" fmla="*/ 42863 h 666765"/>
                  <a:gd name="connsiteX3-455" fmla="*/ 350043 w 2190750"/>
                  <a:gd name="connsiteY3-456" fmla="*/ 97631 h 666765"/>
                  <a:gd name="connsiteX4-457" fmla="*/ 538162 w 2190750"/>
                  <a:gd name="connsiteY4-458" fmla="*/ 192881 h 666765"/>
                  <a:gd name="connsiteX5-459" fmla="*/ 707231 w 2190750"/>
                  <a:gd name="connsiteY5-460" fmla="*/ 300038 h 666765"/>
                  <a:gd name="connsiteX6-461" fmla="*/ 781050 w 2190750"/>
                  <a:gd name="connsiteY6-462" fmla="*/ 354806 h 666765"/>
                  <a:gd name="connsiteX7-463" fmla="*/ 964406 w 2190750"/>
                  <a:gd name="connsiteY7-464" fmla="*/ 447675 h 666765"/>
                  <a:gd name="connsiteX8-465" fmla="*/ 1235868 w 2190750"/>
                  <a:gd name="connsiteY8-466" fmla="*/ 583406 h 666765"/>
                  <a:gd name="connsiteX9-467" fmla="*/ 1488281 w 2190750"/>
                  <a:gd name="connsiteY9-468" fmla="*/ 645319 h 666765"/>
                  <a:gd name="connsiteX10-469" fmla="*/ 1683543 w 2190750"/>
                  <a:gd name="connsiteY10-470" fmla="*/ 666751 h 666765"/>
                  <a:gd name="connsiteX11-471" fmla="*/ 1807368 w 2190750"/>
                  <a:gd name="connsiteY11-472" fmla="*/ 642938 h 666765"/>
                  <a:gd name="connsiteX12-473" fmla="*/ 2005012 w 2190750"/>
                  <a:gd name="connsiteY12-474" fmla="*/ 583406 h 666765"/>
                  <a:gd name="connsiteX13-475" fmla="*/ 2152650 w 2190750"/>
                  <a:gd name="connsiteY13-476" fmla="*/ 490538 h 666765"/>
                  <a:gd name="connsiteX14-477" fmla="*/ 2190750 w 2190750"/>
                  <a:gd name="connsiteY14-478" fmla="*/ 454819 h 666765"/>
                  <a:gd name="connsiteX15-479" fmla="*/ 2105025 w 2190750"/>
                  <a:gd name="connsiteY15-480" fmla="*/ 478631 h 666765"/>
                  <a:gd name="connsiteX16-481" fmla="*/ 1852612 w 2190750"/>
                  <a:gd name="connsiteY16-482" fmla="*/ 576263 h 666765"/>
                  <a:gd name="connsiteX17-483" fmla="*/ 1633537 w 2190750"/>
                  <a:gd name="connsiteY17-484" fmla="*/ 600075 h 666765"/>
                  <a:gd name="connsiteX18-485" fmla="*/ 1397793 w 2190750"/>
                  <a:gd name="connsiteY18-486" fmla="*/ 564356 h 666765"/>
                  <a:gd name="connsiteX19-487" fmla="*/ 1095375 w 2190750"/>
                  <a:gd name="connsiteY19-488" fmla="*/ 469106 h 666765"/>
                  <a:gd name="connsiteX20-489" fmla="*/ 1071562 w 2190750"/>
                  <a:gd name="connsiteY20-490" fmla="*/ 461963 h 666765"/>
                  <a:gd name="connsiteX21-491" fmla="*/ 1059656 w 2190750"/>
                  <a:gd name="connsiteY21-492" fmla="*/ 457200 h 666765"/>
                  <a:gd name="connsiteX22-493" fmla="*/ 1031081 w 2190750"/>
                  <a:gd name="connsiteY22-494" fmla="*/ 447675 h 666765"/>
                  <a:gd name="connsiteX23-495" fmla="*/ 1019175 w 2190750"/>
                  <a:gd name="connsiteY23-496" fmla="*/ 442913 h 666765"/>
                  <a:gd name="connsiteX24-497" fmla="*/ 781050 w 2190750"/>
                  <a:gd name="connsiteY24-498" fmla="*/ 314325 h 666765"/>
                  <a:gd name="connsiteX25-499" fmla="*/ 521493 w 2190750"/>
                  <a:gd name="connsiteY25-500" fmla="*/ 169069 h 666765"/>
                  <a:gd name="connsiteX26-501" fmla="*/ 264318 w 2190750"/>
                  <a:gd name="connsiteY26-502" fmla="*/ 42863 h 666765"/>
                  <a:gd name="connsiteX27-503" fmla="*/ 0 w 2190750"/>
                  <a:gd name="connsiteY27-504" fmla="*/ 0 h 666765"/>
                  <a:gd name="connsiteX0-505" fmla="*/ 0 w 2190750"/>
                  <a:gd name="connsiteY0-506" fmla="*/ 0 h 666765"/>
                  <a:gd name="connsiteX1-507" fmla="*/ 78581 w 2190750"/>
                  <a:gd name="connsiteY1-508" fmla="*/ 7144 h 666765"/>
                  <a:gd name="connsiteX2-509" fmla="*/ 207168 w 2190750"/>
                  <a:gd name="connsiteY2-510" fmla="*/ 42863 h 666765"/>
                  <a:gd name="connsiteX3-511" fmla="*/ 350043 w 2190750"/>
                  <a:gd name="connsiteY3-512" fmla="*/ 97631 h 666765"/>
                  <a:gd name="connsiteX4-513" fmla="*/ 538162 w 2190750"/>
                  <a:gd name="connsiteY4-514" fmla="*/ 192881 h 666765"/>
                  <a:gd name="connsiteX5-515" fmla="*/ 707231 w 2190750"/>
                  <a:gd name="connsiteY5-516" fmla="*/ 300038 h 666765"/>
                  <a:gd name="connsiteX6-517" fmla="*/ 781050 w 2190750"/>
                  <a:gd name="connsiteY6-518" fmla="*/ 354806 h 666765"/>
                  <a:gd name="connsiteX7-519" fmla="*/ 964406 w 2190750"/>
                  <a:gd name="connsiteY7-520" fmla="*/ 447675 h 666765"/>
                  <a:gd name="connsiteX8-521" fmla="*/ 1235868 w 2190750"/>
                  <a:gd name="connsiteY8-522" fmla="*/ 583406 h 666765"/>
                  <a:gd name="connsiteX9-523" fmla="*/ 1488281 w 2190750"/>
                  <a:gd name="connsiteY9-524" fmla="*/ 645319 h 666765"/>
                  <a:gd name="connsiteX10-525" fmla="*/ 1683543 w 2190750"/>
                  <a:gd name="connsiteY10-526" fmla="*/ 666751 h 666765"/>
                  <a:gd name="connsiteX11-527" fmla="*/ 1807368 w 2190750"/>
                  <a:gd name="connsiteY11-528" fmla="*/ 642938 h 666765"/>
                  <a:gd name="connsiteX12-529" fmla="*/ 2005012 w 2190750"/>
                  <a:gd name="connsiteY12-530" fmla="*/ 583406 h 666765"/>
                  <a:gd name="connsiteX13-531" fmla="*/ 2152650 w 2190750"/>
                  <a:gd name="connsiteY13-532" fmla="*/ 490538 h 666765"/>
                  <a:gd name="connsiteX14-533" fmla="*/ 2190750 w 2190750"/>
                  <a:gd name="connsiteY14-534" fmla="*/ 454819 h 666765"/>
                  <a:gd name="connsiteX15-535" fmla="*/ 2105025 w 2190750"/>
                  <a:gd name="connsiteY15-536" fmla="*/ 478631 h 666765"/>
                  <a:gd name="connsiteX16-537" fmla="*/ 1852612 w 2190750"/>
                  <a:gd name="connsiteY16-538" fmla="*/ 576263 h 666765"/>
                  <a:gd name="connsiteX17-539" fmla="*/ 1633537 w 2190750"/>
                  <a:gd name="connsiteY17-540" fmla="*/ 600075 h 666765"/>
                  <a:gd name="connsiteX18-541" fmla="*/ 1397793 w 2190750"/>
                  <a:gd name="connsiteY18-542" fmla="*/ 564356 h 666765"/>
                  <a:gd name="connsiteX19-543" fmla="*/ 1095375 w 2190750"/>
                  <a:gd name="connsiteY19-544" fmla="*/ 469106 h 666765"/>
                  <a:gd name="connsiteX20-545" fmla="*/ 1071562 w 2190750"/>
                  <a:gd name="connsiteY20-546" fmla="*/ 461963 h 666765"/>
                  <a:gd name="connsiteX21-547" fmla="*/ 1059656 w 2190750"/>
                  <a:gd name="connsiteY21-548" fmla="*/ 457200 h 666765"/>
                  <a:gd name="connsiteX22-549" fmla="*/ 1031081 w 2190750"/>
                  <a:gd name="connsiteY22-550" fmla="*/ 447675 h 666765"/>
                  <a:gd name="connsiteX23-551" fmla="*/ 1019175 w 2190750"/>
                  <a:gd name="connsiteY23-552" fmla="*/ 442913 h 666765"/>
                  <a:gd name="connsiteX24-553" fmla="*/ 781050 w 2190750"/>
                  <a:gd name="connsiteY24-554" fmla="*/ 314325 h 666765"/>
                  <a:gd name="connsiteX25-555" fmla="*/ 521493 w 2190750"/>
                  <a:gd name="connsiteY25-556" fmla="*/ 169069 h 666765"/>
                  <a:gd name="connsiteX26-557" fmla="*/ 264318 w 2190750"/>
                  <a:gd name="connsiteY26-558" fmla="*/ 42863 h 666765"/>
                  <a:gd name="connsiteX27-559" fmla="*/ 0 w 2190750"/>
                  <a:gd name="connsiteY27-560" fmla="*/ 0 h 666765"/>
                  <a:gd name="connsiteX0-561" fmla="*/ 0 w 2190750"/>
                  <a:gd name="connsiteY0-562" fmla="*/ 0 h 666765"/>
                  <a:gd name="connsiteX1-563" fmla="*/ 78581 w 2190750"/>
                  <a:gd name="connsiteY1-564" fmla="*/ 7144 h 666765"/>
                  <a:gd name="connsiteX2-565" fmla="*/ 207168 w 2190750"/>
                  <a:gd name="connsiteY2-566" fmla="*/ 42863 h 666765"/>
                  <a:gd name="connsiteX3-567" fmla="*/ 350043 w 2190750"/>
                  <a:gd name="connsiteY3-568" fmla="*/ 97631 h 666765"/>
                  <a:gd name="connsiteX4-569" fmla="*/ 538162 w 2190750"/>
                  <a:gd name="connsiteY4-570" fmla="*/ 192881 h 666765"/>
                  <a:gd name="connsiteX5-571" fmla="*/ 707231 w 2190750"/>
                  <a:gd name="connsiteY5-572" fmla="*/ 300038 h 666765"/>
                  <a:gd name="connsiteX6-573" fmla="*/ 781050 w 2190750"/>
                  <a:gd name="connsiteY6-574" fmla="*/ 354806 h 666765"/>
                  <a:gd name="connsiteX7-575" fmla="*/ 964406 w 2190750"/>
                  <a:gd name="connsiteY7-576" fmla="*/ 447675 h 666765"/>
                  <a:gd name="connsiteX8-577" fmla="*/ 1235868 w 2190750"/>
                  <a:gd name="connsiteY8-578" fmla="*/ 583406 h 666765"/>
                  <a:gd name="connsiteX9-579" fmla="*/ 1488281 w 2190750"/>
                  <a:gd name="connsiteY9-580" fmla="*/ 645319 h 666765"/>
                  <a:gd name="connsiteX10-581" fmla="*/ 1683543 w 2190750"/>
                  <a:gd name="connsiteY10-582" fmla="*/ 666751 h 666765"/>
                  <a:gd name="connsiteX11-583" fmla="*/ 1807368 w 2190750"/>
                  <a:gd name="connsiteY11-584" fmla="*/ 642938 h 666765"/>
                  <a:gd name="connsiteX12-585" fmla="*/ 2005012 w 2190750"/>
                  <a:gd name="connsiteY12-586" fmla="*/ 583406 h 666765"/>
                  <a:gd name="connsiteX13-587" fmla="*/ 2152650 w 2190750"/>
                  <a:gd name="connsiteY13-588" fmla="*/ 490538 h 666765"/>
                  <a:gd name="connsiteX14-589" fmla="*/ 2190750 w 2190750"/>
                  <a:gd name="connsiteY14-590" fmla="*/ 454819 h 666765"/>
                  <a:gd name="connsiteX15-591" fmla="*/ 2105025 w 2190750"/>
                  <a:gd name="connsiteY15-592" fmla="*/ 478631 h 666765"/>
                  <a:gd name="connsiteX16-593" fmla="*/ 1852612 w 2190750"/>
                  <a:gd name="connsiteY16-594" fmla="*/ 576263 h 666765"/>
                  <a:gd name="connsiteX17-595" fmla="*/ 1633537 w 2190750"/>
                  <a:gd name="connsiteY17-596" fmla="*/ 600075 h 666765"/>
                  <a:gd name="connsiteX18-597" fmla="*/ 1397793 w 2190750"/>
                  <a:gd name="connsiteY18-598" fmla="*/ 564356 h 666765"/>
                  <a:gd name="connsiteX19-599" fmla="*/ 1095375 w 2190750"/>
                  <a:gd name="connsiteY19-600" fmla="*/ 469106 h 666765"/>
                  <a:gd name="connsiteX20-601" fmla="*/ 1071562 w 2190750"/>
                  <a:gd name="connsiteY20-602" fmla="*/ 461963 h 666765"/>
                  <a:gd name="connsiteX21-603" fmla="*/ 1059656 w 2190750"/>
                  <a:gd name="connsiteY21-604" fmla="*/ 457200 h 666765"/>
                  <a:gd name="connsiteX22-605" fmla="*/ 1031081 w 2190750"/>
                  <a:gd name="connsiteY22-606" fmla="*/ 447675 h 666765"/>
                  <a:gd name="connsiteX23-607" fmla="*/ 1019175 w 2190750"/>
                  <a:gd name="connsiteY23-608" fmla="*/ 442913 h 666765"/>
                  <a:gd name="connsiteX24-609" fmla="*/ 781050 w 2190750"/>
                  <a:gd name="connsiteY24-610" fmla="*/ 314325 h 666765"/>
                  <a:gd name="connsiteX25-611" fmla="*/ 521493 w 2190750"/>
                  <a:gd name="connsiteY25-612" fmla="*/ 169069 h 666765"/>
                  <a:gd name="connsiteX26-613" fmla="*/ 264318 w 2190750"/>
                  <a:gd name="connsiteY26-614" fmla="*/ 42863 h 666765"/>
                  <a:gd name="connsiteX27-615" fmla="*/ 0 w 2190750"/>
                  <a:gd name="connsiteY27-616" fmla="*/ 0 h 666765"/>
                  <a:gd name="connsiteX0-617" fmla="*/ 0 w 2190750"/>
                  <a:gd name="connsiteY0-618" fmla="*/ 0 h 666765"/>
                  <a:gd name="connsiteX1-619" fmla="*/ 78581 w 2190750"/>
                  <a:gd name="connsiteY1-620" fmla="*/ 7144 h 666765"/>
                  <a:gd name="connsiteX2-621" fmla="*/ 207168 w 2190750"/>
                  <a:gd name="connsiteY2-622" fmla="*/ 42863 h 666765"/>
                  <a:gd name="connsiteX3-623" fmla="*/ 350043 w 2190750"/>
                  <a:gd name="connsiteY3-624" fmla="*/ 97631 h 666765"/>
                  <a:gd name="connsiteX4-625" fmla="*/ 538162 w 2190750"/>
                  <a:gd name="connsiteY4-626" fmla="*/ 192881 h 666765"/>
                  <a:gd name="connsiteX5-627" fmla="*/ 707231 w 2190750"/>
                  <a:gd name="connsiteY5-628" fmla="*/ 300038 h 666765"/>
                  <a:gd name="connsiteX6-629" fmla="*/ 788193 w 2190750"/>
                  <a:gd name="connsiteY6-630" fmla="*/ 342900 h 666765"/>
                  <a:gd name="connsiteX7-631" fmla="*/ 964406 w 2190750"/>
                  <a:gd name="connsiteY7-632" fmla="*/ 447675 h 666765"/>
                  <a:gd name="connsiteX8-633" fmla="*/ 1235868 w 2190750"/>
                  <a:gd name="connsiteY8-634" fmla="*/ 583406 h 666765"/>
                  <a:gd name="connsiteX9-635" fmla="*/ 1488281 w 2190750"/>
                  <a:gd name="connsiteY9-636" fmla="*/ 645319 h 666765"/>
                  <a:gd name="connsiteX10-637" fmla="*/ 1683543 w 2190750"/>
                  <a:gd name="connsiteY10-638" fmla="*/ 666751 h 666765"/>
                  <a:gd name="connsiteX11-639" fmla="*/ 1807368 w 2190750"/>
                  <a:gd name="connsiteY11-640" fmla="*/ 642938 h 666765"/>
                  <a:gd name="connsiteX12-641" fmla="*/ 2005012 w 2190750"/>
                  <a:gd name="connsiteY12-642" fmla="*/ 583406 h 666765"/>
                  <a:gd name="connsiteX13-643" fmla="*/ 2152650 w 2190750"/>
                  <a:gd name="connsiteY13-644" fmla="*/ 490538 h 666765"/>
                  <a:gd name="connsiteX14-645" fmla="*/ 2190750 w 2190750"/>
                  <a:gd name="connsiteY14-646" fmla="*/ 454819 h 666765"/>
                  <a:gd name="connsiteX15-647" fmla="*/ 2105025 w 2190750"/>
                  <a:gd name="connsiteY15-648" fmla="*/ 478631 h 666765"/>
                  <a:gd name="connsiteX16-649" fmla="*/ 1852612 w 2190750"/>
                  <a:gd name="connsiteY16-650" fmla="*/ 576263 h 666765"/>
                  <a:gd name="connsiteX17-651" fmla="*/ 1633537 w 2190750"/>
                  <a:gd name="connsiteY17-652" fmla="*/ 600075 h 666765"/>
                  <a:gd name="connsiteX18-653" fmla="*/ 1397793 w 2190750"/>
                  <a:gd name="connsiteY18-654" fmla="*/ 564356 h 666765"/>
                  <a:gd name="connsiteX19-655" fmla="*/ 1095375 w 2190750"/>
                  <a:gd name="connsiteY19-656" fmla="*/ 469106 h 666765"/>
                  <a:gd name="connsiteX20-657" fmla="*/ 1071562 w 2190750"/>
                  <a:gd name="connsiteY20-658" fmla="*/ 461963 h 666765"/>
                  <a:gd name="connsiteX21-659" fmla="*/ 1059656 w 2190750"/>
                  <a:gd name="connsiteY21-660" fmla="*/ 457200 h 666765"/>
                  <a:gd name="connsiteX22-661" fmla="*/ 1031081 w 2190750"/>
                  <a:gd name="connsiteY22-662" fmla="*/ 447675 h 666765"/>
                  <a:gd name="connsiteX23-663" fmla="*/ 1019175 w 2190750"/>
                  <a:gd name="connsiteY23-664" fmla="*/ 442913 h 666765"/>
                  <a:gd name="connsiteX24-665" fmla="*/ 781050 w 2190750"/>
                  <a:gd name="connsiteY24-666" fmla="*/ 314325 h 666765"/>
                  <a:gd name="connsiteX25-667" fmla="*/ 521493 w 2190750"/>
                  <a:gd name="connsiteY25-668" fmla="*/ 169069 h 666765"/>
                  <a:gd name="connsiteX26-669" fmla="*/ 264318 w 2190750"/>
                  <a:gd name="connsiteY26-670" fmla="*/ 42863 h 666765"/>
                  <a:gd name="connsiteX27-671" fmla="*/ 0 w 2190750"/>
                  <a:gd name="connsiteY27-672" fmla="*/ 0 h 666765"/>
                  <a:gd name="connsiteX0-673" fmla="*/ 0 w 2190750"/>
                  <a:gd name="connsiteY0-674" fmla="*/ 4762 h 671527"/>
                  <a:gd name="connsiteX1-675" fmla="*/ 80962 w 2190750"/>
                  <a:gd name="connsiteY1-676" fmla="*/ 0 h 671527"/>
                  <a:gd name="connsiteX2-677" fmla="*/ 207168 w 2190750"/>
                  <a:gd name="connsiteY2-678" fmla="*/ 47625 h 671527"/>
                  <a:gd name="connsiteX3-679" fmla="*/ 350043 w 2190750"/>
                  <a:gd name="connsiteY3-680" fmla="*/ 102393 h 671527"/>
                  <a:gd name="connsiteX4-681" fmla="*/ 538162 w 2190750"/>
                  <a:gd name="connsiteY4-682" fmla="*/ 197643 h 671527"/>
                  <a:gd name="connsiteX5-683" fmla="*/ 707231 w 2190750"/>
                  <a:gd name="connsiteY5-684" fmla="*/ 304800 h 671527"/>
                  <a:gd name="connsiteX6-685" fmla="*/ 788193 w 2190750"/>
                  <a:gd name="connsiteY6-686" fmla="*/ 347662 h 671527"/>
                  <a:gd name="connsiteX7-687" fmla="*/ 964406 w 2190750"/>
                  <a:gd name="connsiteY7-688" fmla="*/ 452437 h 671527"/>
                  <a:gd name="connsiteX8-689" fmla="*/ 1235868 w 2190750"/>
                  <a:gd name="connsiteY8-690" fmla="*/ 588168 h 671527"/>
                  <a:gd name="connsiteX9-691" fmla="*/ 1488281 w 2190750"/>
                  <a:gd name="connsiteY9-692" fmla="*/ 650081 h 671527"/>
                  <a:gd name="connsiteX10-693" fmla="*/ 1683543 w 2190750"/>
                  <a:gd name="connsiteY10-694" fmla="*/ 671513 h 671527"/>
                  <a:gd name="connsiteX11-695" fmla="*/ 1807368 w 2190750"/>
                  <a:gd name="connsiteY11-696" fmla="*/ 647700 h 671527"/>
                  <a:gd name="connsiteX12-697" fmla="*/ 2005012 w 2190750"/>
                  <a:gd name="connsiteY12-698" fmla="*/ 588168 h 671527"/>
                  <a:gd name="connsiteX13-699" fmla="*/ 2152650 w 2190750"/>
                  <a:gd name="connsiteY13-700" fmla="*/ 495300 h 671527"/>
                  <a:gd name="connsiteX14-701" fmla="*/ 2190750 w 2190750"/>
                  <a:gd name="connsiteY14-702" fmla="*/ 459581 h 671527"/>
                  <a:gd name="connsiteX15-703" fmla="*/ 2105025 w 2190750"/>
                  <a:gd name="connsiteY15-704" fmla="*/ 483393 h 671527"/>
                  <a:gd name="connsiteX16-705" fmla="*/ 1852612 w 2190750"/>
                  <a:gd name="connsiteY16-706" fmla="*/ 581025 h 671527"/>
                  <a:gd name="connsiteX17-707" fmla="*/ 1633537 w 2190750"/>
                  <a:gd name="connsiteY17-708" fmla="*/ 604837 h 671527"/>
                  <a:gd name="connsiteX18-709" fmla="*/ 1397793 w 2190750"/>
                  <a:gd name="connsiteY18-710" fmla="*/ 569118 h 671527"/>
                  <a:gd name="connsiteX19-711" fmla="*/ 1095375 w 2190750"/>
                  <a:gd name="connsiteY19-712" fmla="*/ 473868 h 671527"/>
                  <a:gd name="connsiteX20-713" fmla="*/ 1071562 w 2190750"/>
                  <a:gd name="connsiteY20-714" fmla="*/ 466725 h 671527"/>
                  <a:gd name="connsiteX21-715" fmla="*/ 1059656 w 2190750"/>
                  <a:gd name="connsiteY21-716" fmla="*/ 461962 h 671527"/>
                  <a:gd name="connsiteX22-717" fmla="*/ 1031081 w 2190750"/>
                  <a:gd name="connsiteY22-718" fmla="*/ 452437 h 671527"/>
                  <a:gd name="connsiteX23-719" fmla="*/ 1019175 w 2190750"/>
                  <a:gd name="connsiteY23-720" fmla="*/ 447675 h 671527"/>
                  <a:gd name="connsiteX24-721" fmla="*/ 781050 w 2190750"/>
                  <a:gd name="connsiteY24-722" fmla="*/ 319087 h 671527"/>
                  <a:gd name="connsiteX25-723" fmla="*/ 521493 w 2190750"/>
                  <a:gd name="connsiteY25-724" fmla="*/ 173831 h 671527"/>
                  <a:gd name="connsiteX26-725" fmla="*/ 264318 w 2190750"/>
                  <a:gd name="connsiteY26-726" fmla="*/ 47625 h 671527"/>
                  <a:gd name="connsiteX27-727" fmla="*/ 0 w 2190750"/>
                  <a:gd name="connsiteY27-728" fmla="*/ 4762 h 671527"/>
                  <a:gd name="connsiteX0-729" fmla="*/ 0 w 2190750"/>
                  <a:gd name="connsiteY0-730" fmla="*/ 0 h 666765"/>
                  <a:gd name="connsiteX1-731" fmla="*/ 71437 w 2190750"/>
                  <a:gd name="connsiteY1-732" fmla="*/ 30957 h 666765"/>
                  <a:gd name="connsiteX2-733" fmla="*/ 207168 w 2190750"/>
                  <a:gd name="connsiteY2-734" fmla="*/ 42863 h 666765"/>
                  <a:gd name="connsiteX3-735" fmla="*/ 350043 w 2190750"/>
                  <a:gd name="connsiteY3-736" fmla="*/ 97631 h 666765"/>
                  <a:gd name="connsiteX4-737" fmla="*/ 538162 w 2190750"/>
                  <a:gd name="connsiteY4-738" fmla="*/ 192881 h 666765"/>
                  <a:gd name="connsiteX5-739" fmla="*/ 707231 w 2190750"/>
                  <a:gd name="connsiteY5-740" fmla="*/ 300038 h 666765"/>
                  <a:gd name="connsiteX6-741" fmla="*/ 788193 w 2190750"/>
                  <a:gd name="connsiteY6-742" fmla="*/ 342900 h 666765"/>
                  <a:gd name="connsiteX7-743" fmla="*/ 964406 w 2190750"/>
                  <a:gd name="connsiteY7-744" fmla="*/ 447675 h 666765"/>
                  <a:gd name="connsiteX8-745" fmla="*/ 1235868 w 2190750"/>
                  <a:gd name="connsiteY8-746" fmla="*/ 583406 h 666765"/>
                  <a:gd name="connsiteX9-747" fmla="*/ 1488281 w 2190750"/>
                  <a:gd name="connsiteY9-748" fmla="*/ 645319 h 666765"/>
                  <a:gd name="connsiteX10-749" fmla="*/ 1683543 w 2190750"/>
                  <a:gd name="connsiteY10-750" fmla="*/ 666751 h 666765"/>
                  <a:gd name="connsiteX11-751" fmla="*/ 1807368 w 2190750"/>
                  <a:gd name="connsiteY11-752" fmla="*/ 642938 h 666765"/>
                  <a:gd name="connsiteX12-753" fmla="*/ 2005012 w 2190750"/>
                  <a:gd name="connsiteY12-754" fmla="*/ 583406 h 666765"/>
                  <a:gd name="connsiteX13-755" fmla="*/ 2152650 w 2190750"/>
                  <a:gd name="connsiteY13-756" fmla="*/ 490538 h 666765"/>
                  <a:gd name="connsiteX14-757" fmla="*/ 2190750 w 2190750"/>
                  <a:gd name="connsiteY14-758" fmla="*/ 454819 h 666765"/>
                  <a:gd name="connsiteX15-759" fmla="*/ 2105025 w 2190750"/>
                  <a:gd name="connsiteY15-760" fmla="*/ 478631 h 666765"/>
                  <a:gd name="connsiteX16-761" fmla="*/ 1852612 w 2190750"/>
                  <a:gd name="connsiteY16-762" fmla="*/ 576263 h 666765"/>
                  <a:gd name="connsiteX17-763" fmla="*/ 1633537 w 2190750"/>
                  <a:gd name="connsiteY17-764" fmla="*/ 600075 h 666765"/>
                  <a:gd name="connsiteX18-765" fmla="*/ 1397793 w 2190750"/>
                  <a:gd name="connsiteY18-766" fmla="*/ 564356 h 666765"/>
                  <a:gd name="connsiteX19-767" fmla="*/ 1095375 w 2190750"/>
                  <a:gd name="connsiteY19-768" fmla="*/ 469106 h 666765"/>
                  <a:gd name="connsiteX20-769" fmla="*/ 1071562 w 2190750"/>
                  <a:gd name="connsiteY20-770" fmla="*/ 461963 h 666765"/>
                  <a:gd name="connsiteX21-771" fmla="*/ 1059656 w 2190750"/>
                  <a:gd name="connsiteY21-772" fmla="*/ 457200 h 666765"/>
                  <a:gd name="connsiteX22-773" fmla="*/ 1031081 w 2190750"/>
                  <a:gd name="connsiteY22-774" fmla="*/ 447675 h 666765"/>
                  <a:gd name="connsiteX23-775" fmla="*/ 1019175 w 2190750"/>
                  <a:gd name="connsiteY23-776" fmla="*/ 442913 h 666765"/>
                  <a:gd name="connsiteX24-777" fmla="*/ 781050 w 2190750"/>
                  <a:gd name="connsiteY24-778" fmla="*/ 314325 h 666765"/>
                  <a:gd name="connsiteX25-779" fmla="*/ 521493 w 2190750"/>
                  <a:gd name="connsiteY25-780" fmla="*/ 169069 h 666765"/>
                  <a:gd name="connsiteX26-781" fmla="*/ 264318 w 2190750"/>
                  <a:gd name="connsiteY26-782" fmla="*/ 42863 h 666765"/>
                  <a:gd name="connsiteX27-783" fmla="*/ 0 w 2190750"/>
                  <a:gd name="connsiteY27-784" fmla="*/ 0 h 666765"/>
                  <a:gd name="connsiteX0-785" fmla="*/ 0 w 2190750"/>
                  <a:gd name="connsiteY0-786" fmla="*/ 0 h 666765"/>
                  <a:gd name="connsiteX1-787" fmla="*/ 71437 w 2190750"/>
                  <a:gd name="connsiteY1-788" fmla="*/ 30957 h 666765"/>
                  <a:gd name="connsiteX2-789" fmla="*/ 207168 w 2190750"/>
                  <a:gd name="connsiteY2-790" fmla="*/ 42863 h 666765"/>
                  <a:gd name="connsiteX3-791" fmla="*/ 350043 w 2190750"/>
                  <a:gd name="connsiteY3-792" fmla="*/ 97631 h 666765"/>
                  <a:gd name="connsiteX4-793" fmla="*/ 538162 w 2190750"/>
                  <a:gd name="connsiteY4-794" fmla="*/ 192881 h 666765"/>
                  <a:gd name="connsiteX5-795" fmla="*/ 707231 w 2190750"/>
                  <a:gd name="connsiteY5-796" fmla="*/ 300038 h 666765"/>
                  <a:gd name="connsiteX6-797" fmla="*/ 788193 w 2190750"/>
                  <a:gd name="connsiteY6-798" fmla="*/ 342900 h 666765"/>
                  <a:gd name="connsiteX7-799" fmla="*/ 964406 w 2190750"/>
                  <a:gd name="connsiteY7-800" fmla="*/ 447675 h 666765"/>
                  <a:gd name="connsiteX8-801" fmla="*/ 1235868 w 2190750"/>
                  <a:gd name="connsiteY8-802" fmla="*/ 583406 h 666765"/>
                  <a:gd name="connsiteX9-803" fmla="*/ 1488281 w 2190750"/>
                  <a:gd name="connsiteY9-804" fmla="*/ 645319 h 666765"/>
                  <a:gd name="connsiteX10-805" fmla="*/ 1683543 w 2190750"/>
                  <a:gd name="connsiteY10-806" fmla="*/ 666751 h 666765"/>
                  <a:gd name="connsiteX11-807" fmla="*/ 1807368 w 2190750"/>
                  <a:gd name="connsiteY11-808" fmla="*/ 642938 h 666765"/>
                  <a:gd name="connsiteX12-809" fmla="*/ 2005012 w 2190750"/>
                  <a:gd name="connsiteY12-810" fmla="*/ 583406 h 666765"/>
                  <a:gd name="connsiteX13-811" fmla="*/ 2152650 w 2190750"/>
                  <a:gd name="connsiteY13-812" fmla="*/ 490538 h 666765"/>
                  <a:gd name="connsiteX14-813" fmla="*/ 2190750 w 2190750"/>
                  <a:gd name="connsiteY14-814" fmla="*/ 454819 h 666765"/>
                  <a:gd name="connsiteX15-815" fmla="*/ 2105025 w 2190750"/>
                  <a:gd name="connsiteY15-816" fmla="*/ 478631 h 666765"/>
                  <a:gd name="connsiteX16-817" fmla="*/ 1852612 w 2190750"/>
                  <a:gd name="connsiteY16-818" fmla="*/ 576263 h 666765"/>
                  <a:gd name="connsiteX17-819" fmla="*/ 1633537 w 2190750"/>
                  <a:gd name="connsiteY17-820" fmla="*/ 600075 h 666765"/>
                  <a:gd name="connsiteX18-821" fmla="*/ 1397793 w 2190750"/>
                  <a:gd name="connsiteY18-822" fmla="*/ 564356 h 666765"/>
                  <a:gd name="connsiteX19-823" fmla="*/ 1095375 w 2190750"/>
                  <a:gd name="connsiteY19-824" fmla="*/ 469106 h 666765"/>
                  <a:gd name="connsiteX20-825" fmla="*/ 1071562 w 2190750"/>
                  <a:gd name="connsiteY20-826" fmla="*/ 461963 h 666765"/>
                  <a:gd name="connsiteX21-827" fmla="*/ 1059656 w 2190750"/>
                  <a:gd name="connsiteY21-828" fmla="*/ 457200 h 666765"/>
                  <a:gd name="connsiteX22-829" fmla="*/ 1031081 w 2190750"/>
                  <a:gd name="connsiteY22-830" fmla="*/ 447675 h 666765"/>
                  <a:gd name="connsiteX23-831" fmla="*/ 1019175 w 2190750"/>
                  <a:gd name="connsiteY23-832" fmla="*/ 442913 h 666765"/>
                  <a:gd name="connsiteX24-833" fmla="*/ 781050 w 2190750"/>
                  <a:gd name="connsiteY24-834" fmla="*/ 314325 h 666765"/>
                  <a:gd name="connsiteX25-835" fmla="*/ 521493 w 2190750"/>
                  <a:gd name="connsiteY25-836" fmla="*/ 169069 h 666765"/>
                  <a:gd name="connsiteX26-837" fmla="*/ 264318 w 2190750"/>
                  <a:gd name="connsiteY26-838" fmla="*/ 42863 h 666765"/>
                  <a:gd name="connsiteX27-839" fmla="*/ 0 w 2190750"/>
                  <a:gd name="connsiteY27-840" fmla="*/ 0 h 666765"/>
                  <a:gd name="connsiteX0-841" fmla="*/ 0 w 2190750"/>
                  <a:gd name="connsiteY0-842" fmla="*/ 0 h 666765"/>
                  <a:gd name="connsiteX1-843" fmla="*/ 116680 w 2190750"/>
                  <a:gd name="connsiteY1-844" fmla="*/ 21432 h 666765"/>
                  <a:gd name="connsiteX2-845" fmla="*/ 207168 w 2190750"/>
                  <a:gd name="connsiteY2-846" fmla="*/ 42863 h 666765"/>
                  <a:gd name="connsiteX3-847" fmla="*/ 350043 w 2190750"/>
                  <a:gd name="connsiteY3-848" fmla="*/ 97631 h 666765"/>
                  <a:gd name="connsiteX4-849" fmla="*/ 538162 w 2190750"/>
                  <a:gd name="connsiteY4-850" fmla="*/ 192881 h 666765"/>
                  <a:gd name="connsiteX5-851" fmla="*/ 707231 w 2190750"/>
                  <a:gd name="connsiteY5-852" fmla="*/ 300038 h 666765"/>
                  <a:gd name="connsiteX6-853" fmla="*/ 788193 w 2190750"/>
                  <a:gd name="connsiteY6-854" fmla="*/ 342900 h 666765"/>
                  <a:gd name="connsiteX7-855" fmla="*/ 964406 w 2190750"/>
                  <a:gd name="connsiteY7-856" fmla="*/ 447675 h 666765"/>
                  <a:gd name="connsiteX8-857" fmla="*/ 1235868 w 2190750"/>
                  <a:gd name="connsiteY8-858" fmla="*/ 583406 h 666765"/>
                  <a:gd name="connsiteX9-859" fmla="*/ 1488281 w 2190750"/>
                  <a:gd name="connsiteY9-860" fmla="*/ 645319 h 666765"/>
                  <a:gd name="connsiteX10-861" fmla="*/ 1683543 w 2190750"/>
                  <a:gd name="connsiteY10-862" fmla="*/ 666751 h 666765"/>
                  <a:gd name="connsiteX11-863" fmla="*/ 1807368 w 2190750"/>
                  <a:gd name="connsiteY11-864" fmla="*/ 642938 h 666765"/>
                  <a:gd name="connsiteX12-865" fmla="*/ 2005012 w 2190750"/>
                  <a:gd name="connsiteY12-866" fmla="*/ 583406 h 666765"/>
                  <a:gd name="connsiteX13-867" fmla="*/ 2152650 w 2190750"/>
                  <a:gd name="connsiteY13-868" fmla="*/ 490538 h 666765"/>
                  <a:gd name="connsiteX14-869" fmla="*/ 2190750 w 2190750"/>
                  <a:gd name="connsiteY14-870" fmla="*/ 454819 h 666765"/>
                  <a:gd name="connsiteX15-871" fmla="*/ 2105025 w 2190750"/>
                  <a:gd name="connsiteY15-872" fmla="*/ 478631 h 666765"/>
                  <a:gd name="connsiteX16-873" fmla="*/ 1852612 w 2190750"/>
                  <a:gd name="connsiteY16-874" fmla="*/ 576263 h 666765"/>
                  <a:gd name="connsiteX17-875" fmla="*/ 1633537 w 2190750"/>
                  <a:gd name="connsiteY17-876" fmla="*/ 600075 h 666765"/>
                  <a:gd name="connsiteX18-877" fmla="*/ 1397793 w 2190750"/>
                  <a:gd name="connsiteY18-878" fmla="*/ 564356 h 666765"/>
                  <a:gd name="connsiteX19-879" fmla="*/ 1095375 w 2190750"/>
                  <a:gd name="connsiteY19-880" fmla="*/ 469106 h 666765"/>
                  <a:gd name="connsiteX20-881" fmla="*/ 1071562 w 2190750"/>
                  <a:gd name="connsiteY20-882" fmla="*/ 461963 h 666765"/>
                  <a:gd name="connsiteX21-883" fmla="*/ 1059656 w 2190750"/>
                  <a:gd name="connsiteY21-884" fmla="*/ 457200 h 666765"/>
                  <a:gd name="connsiteX22-885" fmla="*/ 1031081 w 2190750"/>
                  <a:gd name="connsiteY22-886" fmla="*/ 447675 h 666765"/>
                  <a:gd name="connsiteX23-887" fmla="*/ 1019175 w 2190750"/>
                  <a:gd name="connsiteY23-888" fmla="*/ 442913 h 666765"/>
                  <a:gd name="connsiteX24-889" fmla="*/ 781050 w 2190750"/>
                  <a:gd name="connsiteY24-890" fmla="*/ 314325 h 666765"/>
                  <a:gd name="connsiteX25-891" fmla="*/ 521493 w 2190750"/>
                  <a:gd name="connsiteY25-892" fmla="*/ 169069 h 666765"/>
                  <a:gd name="connsiteX26-893" fmla="*/ 264318 w 2190750"/>
                  <a:gd name="connsiteY26-894" fmla="*/ 42863 h 666765"/>
                  <a:gd name="connsiteX27-895" fmla="*/ 0 w 2190750"/>
                  <a:gd name="connsiteY27-896" fmla="*/ 0 h 666765"/>
                  <a:gd name="connsiteX0-897" fmla="*/ 0 w 2190750"/>
                  <a:gd name="connsiteY0-898" fmla="*/ 0 h 666765"/>
                  <a:gd name="connsiteX1-899" fmla="*/ 116680 w 2190750"/>
                  <a:gd name="connsiteY1-900" fmla="*/ 21432 h 666765"/>
                  <a:gd name="connsiteX2-901" fmla="*/ 207168 w 2190750"/>
                  <a:gd name="connsiteY2-902" fmla="*/ 42863 h 666765"/>
                  <a:gd name="connsiteX3-903" fmla="*/ 350043 w 2190750"/>
                  <a:gd name="connsiteY3-904" fmla="*/ 97631 h 666765"/>
                  <a:gd name="connsiteX4-905" fmla="*/ 538162 w 2190750"/>
                  <a:gd name="connsiteY4-906" fmla="*/ 192881 h 666765"/>
                  <a:gd name="connsiteX5-907" fmla="*/ 707231 w 2190750"/>
                  <a:gd name="connsiteY5-908" fmla="*/ 300038 h 666765"/>
                  <a:gd name="connsiteX6-909" fmla="*/ 788193 w 2190750"/>
                  <a:gd name="connsiteY6-910" fmla="*/ 342900 h 666765"/>
                  <a:gd name="connsiteX7-911" fmla="*/ 964406 w 2190750"/>
                  <a:gd name="connsiteY7-912" fmla="*/ 447675 h 666765"/>
                  <a:gd name="connsiteX8-913" fmla="*/ 1235868 w 2190750"/>
                  <a:gd name="connsiteY8-914" fmla="*/ 583406 h 666765"/>
                  <a:gd name="connsiteX9-915" fmla="*/ 1488281 w 2190750"/>
                  <a:gd name="connsiteY9-916" fmla="*/ 645319 h 666765"/>
                  <a:gd name="connsiteX10-917" fmla="*/ 1683543 w 2190750"/>
                  <a:gd name="connsiteY10-918" fmla="*/ 666751 h 666765"/>
                  <a:gd name="connsiteX11-919" fmla="*/ 1807368 w 2190750"/>
                  <a:gd name="connsiteY11-920" fmla="*/ 642938 h 666765"/>
                  <a:gd name="connsiteX12-921" fmla="*/ 2005012 w 2190750"/>
                  <a:gd name="connsiteY12-922" fmla="*/ 583406 h 666765"/>
                  <a:gd name="connsiteX13-923" fmla="*/ 2152650 w 2190750"/>
                  <a:gd name="connsiteY13-924" fmla="*/ 490538 h 666765"/>
                  <a:gd name="connsiteX14-925" fmla="*/ 2190750 w 2190750"/>
                  <a:gd name="connsiteY14-926" fmla="*/ 454819 h 666765"/>
                  <a:gd name="connsiteX15-927" fmla="*/ 2105025 w 2190750"/>
                  <a:gd name="connsiteY15-928" fmla="*/ 478631 h 666765"/>
                  <a:gd name="connsiteX16-929" fmla="*/ 1852612 w 2190750"/>
                  <a:gd name="connsiteY16-930" fmla="*/ 576263 h 666765"/>
                  <a:gd name="connsiteX17-931" fmla="*/ 1633537 w 2190750"/>
                  <a:gd name="connsiteY17-932" fmla="*/ 600075 h 666765"/>
                  <a:gd name="connsiteX18-933" fmla="*/ 1397793 w 2190750"/>
                  <a:gd name="connsiteY18-934" fmla="*/ 564356 h 666765"/>
                  <a:gd name="connsiteX19-935" fmla="*/ 1095375 w 2190750"/>
                  <a:gd name="connsiteY19-936" fmla="*/ 469106 h 666765"/>
                  <a:gd name="connsiteX20-937" fmla="*/ 1071562 w 2190750"/>
                  <a:gd name="connsiteY20-938" fmla="*/ 461963 h 666765"/>
                  <a:gd name="connsiteX21-939" fmla="*/ 1059656 w 2190750"/>
                  <a:gd name="connsiteY21-940" fmla="*/ 457200 h 666765"/>
                  <a:gd name="connsiteX22-941" fmla="*/ 1031081 w 2190750"/>
                  <a:gd name="connsiteY22-942" fmla="*/ 447675 h 666765"/>
                  <a:gd name="connsiteX23-943" fmla="*/ 1019175 w 2190750"/>
                  <a:gd name="connsiteY23-944" fmla="*/ 442913 h 666765"/>
                  <a:gd name="connsiteX24-945" fmla="*/ 781050 w 2190750"/>
                  <a:gd name="connsiteY24-946" fmla="*/ 314325 h 666765"/>
                  <a:gd name="connsiteX25-947" fmla="*/ 521493 w 2190750"/>
                  <a:gd name="connsiteY25-948" fmla="*/ 169069 h 666765"/>
                  <a:gd name="connsiteX26-949" fmla="*/ 264318 w 2190750"/>
                  <a:gd name="connsiteY26-950" fmla="*/ 42863 h 666765"/>
                  <a:gd name="connsiteX27-951" fmla="*/ 0 w 2190750"/>
                  <a:gd name="connsiteY27-952" fmla="*/ 0 h 666765"/>
                  <a:gd name="connsiteX0-953" fmla="*/ 0 w 2190750"/>
                  <a:gd name="connsiteY0-954" fmla="*/ 0 h 666765"/>
                  <a:gd name="connsiteX1-955" fmla="*/ 116680 w 2190750"/>
                  <a:gd name="connsiteY1-956" fmla="*/ 21432 h 666765"/>
                  <a:gd name="connsiteX2-957" fmla="*/ 207168 w 2190750"/>
                  <a:gd name="connsiteY2-958" fmla="*/ 42863 h 666765"/>
                  <a:gd name="connsiteX3-959" fmla="*/ 350043 w 2190750"/>
                  <a:gd name="connsiteY3-960" fmla="*/ 97631 h 666765"/>
                  <a:gd name="connsiteX4-961" fmla="*/ 538162 w 2190750"/>
                  <a:gd name="connsiteY4-962" fmla="*/ 192881 h 666765"/>
                  <a:gd name="connsiteX5-963" fmla="*/ 707231 w 2190750"/>
                  <a:gd name="connsiteY5-964" fmla="*/ 300038 h 666765"/>
                  <a:gd name="connsiteX6-965" fmla="*/ 788193 w 2190750"/>
                  <a:gd name="connsiteY6-966" fmla="*/ 342900 h 666765"/>
                  <a:gd name="connsiteX7-967" fmla="*/ 964406 w 2190750"/>
                  <a:gd name="connsiteY7-968" fmla="*/ 447675 h 666765"/>
                  <a:gd name="connsiteX8-969" fmla="*/ 1235868 w 2190750"/>
                  <a:gd name="connsiteY8-970" fmla="*/ 583406 h 666765"/>
                  <a:gd name="connsiteX9-971" fmla="*/ 1488281 w 2190750"/>
                  <a:gd name="connsiteY9-972" fmla="*/ 645319 h 666765"/>
                  <a:gd name="connsiteX10-973" fmla="*/ 1683543 w 2190750"/>
                  <a:gd name="connsiteY10-974" fmla="*/ 666751 h 666765"/>
                  <a:gd name="connsiteX11-975" fmla="*/ 1807368 w 2190750"/>
                  <a:gd name="connsiteY11-976" fmla="*/ 642938 h 666765"/>
                  <a:gd name="connsiteX12-977" fmla="*/ 2005012 w 2190750"/>
                  <a:gd name="connsiteY12-978" fmla="*/ 583406 h 666765"/>
                  <a:gd name="connsiteX13-979" fmla="*/ 2152650 w 2190750"/>
                  <a:gd name="connsiteY13-980" fmla="*/ 490538 h 666765"/>
                  <a:gd name="connsiteX14-981" fmla="*/ 2190750 w 2190750"/>
                  <a:gd name="connsiteY14-982" fmla="*/ 454819 h 666765"/>
                  <a:gd name="connsiteX15-983" fmla="*/ 2105025 w 2190750"/>
                  <a:gd name="connsiteY15-984" fmla="*/ 478631 h 666765"/>
                  <a:gd name="connsiteX16-985" fmla="*/ 1852612 w 2190750"/>
                  <a:gd name="connsiteY16-986" fmla="*/ 576263 h 666765"/>
                  <a:gd name="connsiteX17-987" fmla="*/ 1633537 w 2190750"/>
                  <a:gd name="connsiteY17-988" fmla="*/ 600075 h 666765"/>
                  <a:gd name="connsiteX18-989" fmla="*/ 1397793 w 2190750"/>
                  <a:gd name="connsiteY18-990" fmla="*/ 564356 h 666765"/>
                  <a:gd name="connsiteX19-991" fmla="*/ 1095375 w 2190750"/>
                  <a:gd name="connsiteY19-992" fmla="*/ 469106 h 666765"/>
                  <a:gd name="connsiteX20-993" fmla="*/ 1071562 w 2190750"/>
                  <a:gd name="connsiteY20-994" fmla="*/ 461963 h 666765"/>
                  <a:gd name="connsiteX21-995" fmla="*/ 1059656 w 2190750"/>
                  <a:gd name="connsiteY21-996" fmla="*/ 457200 h 666765"/>
                  <a:gd name="connsiteX22-997" fmla="*/ 1031081 w 2190750"/>
                  <a:gd name="connsiteY22-998" fmla="*/ 447675 h 666765"/>
                  <a:gd name="connsiteX23-999" fmla="*/ 1019175 w 2190750"/>
                  <a:gd name="connsiteY23-1000" fmla="*/ 442913 h 666765"/>
                  <a:gd name="connsiteX24-1001" fmla="*/ 781050 w 2190750"/>
                  <a:gd name="connsiteY24-1002" fmla="*/ 314325 h 666765"/>
                  <a:gd name="connsiteX25-1003" fmla="*/ 521493 w 2190750"/>
                  <a:gd name="connsiteY25-1004" fmla="*/ 169069 h 666765"/>
                  <a:gd name="connsiteX26-1005" fmla="*/ 264318 w 2190750"/>
                  <a:gd name="connsiteY26-1006" fmla="*/ 42863 h 666765"/>
                  <a:gd name="connsiteX27-1007" fmla="*/ 0 w 2190750"/>
                  <a:gd name="connsiteY27-1008" fmla="*/ 0 h 666765"/>
                  <a:gd name="connsiteX0-1009" fmla="*/ 0 w 2190750"/>
                  <a:gd name="connsiteY0-1010" fmla="*/ 0 h 666765"/>
                  <a:gd name="connsiteX1-1011" fmla="*/ 116680 w 2190750"/>
                  <a:gd name="connsiteY1-1012" fmla="*/ 21432 h 666765"/>
                  <a:gd name="connsiteX2-1013" fmla="*/ 207168 w 2190750"/>
                  <a:gd name="connsiteY2-1014" fmla="*/ 42863 h 666765"/>
                  <a:gd name="connsiteX3-1015" fmla="*/ 350043 w 2190750"/>
                  <a:gd name="connsiteY3-1016" fmla="*/ 97631 h 666765"/>
                  <a:gd name="connsiteX4-1017" fmla="*/ 519112 w 2190750"/>
                  <a:gd name="connsiteY4-1018" fmla="*/ 185737 h 666765"/>
                  <a:gd name="connsiteX5-1019" fmla="*/ 707231 w 2190750"/>
                  <a:gd name="connsiteY5-1020" fmla="*/ 300038 h 666765"/>
                  <a:gd name="connsiteX6-1021" fmla="*/ 788193 w 2190750"/>
                  <a:gd name="connsiteY6-1022" fmla="*/ 342900 h 666765"/>
                  <a:gd name="connsiteX7-1023" fmla="*/ 964406 w 2190750"/>
                  <a:gd name="connsiteY7-1024" fmla="*/ 447675 h 666765"/>
                  <a:gd name="connsiteX8-1025" fmla="*/ 1235868 w 2190750"/>
                  <a:gd name="connsiteY8-1026" fmla="*/ 583406 h 666765"/>
                  <a:gd name="connsiteX9-1027" fmla="*/ 1488281 w 2190750"/>
                  <a:gd name="connsiteY9-1028" fmla="*/ 645319 h 666765"/>
                  <a:gd name="connsiteX10-1029" fmla="*/ 1683543 w 2190750"/>
                  <a:gd name="connsiteY10-1030" fmla="*/ 666751 h 666765"/>
                  <a:gd name="connsiteX11-1031" fmla="*/ 1807368 w 2190750"/>
                  <a:gd name="connsiteY11-1032" fmla="*/ 642938 h 666765"/>
                  <a:gd name="connsiteX12-1033" fmla="*/ 2005012 w 2190750"/>
                  <a:gd name="connsiteY12-1034" fmla="*/ 583406 h 666765"/>
                  <a:gd name="connsiteX13-1035" fmla="*/ 2152650 w 2190750"/>
                  <a:gd name="connsiteY13-1036" fmla="*/ 490538 h 666765"/>
                  <a:gd name="connsiteX14-1037" fmla="*/ 2190750 w 2190750"/>
                  <a:gd name="connsiteY14-1038" fmla="*/ 454819 h 666765"/>
                  <a:gd name="connsiteX15-1039" fmla="*/ 2105025 w 2190750"/>
                  <a:gd name="connsiteY15-1040" fmla="*/ 478631 h 666765"/>
                  <a:gd name="connsiteX16-1041" fmla="*/ 1852612 w 2190750"/>
                  <a:gd name="connsiteY16-1042" fmla="*/ 576263 h 666765"/>
                  <a:gd name="connsiteX17-1043" fmla="*/ 1633537 w 2190750"/>
                  <a:gd name="connsiteY17-1044" fmla="*/ 600075 h 666765"/>
                  <a:gd name="connsiteX18-1045" fmla="*/ 1397793 w 2190750"/>
                  <a:gd name="connsiteY18-1046" fmla="*/ 564356 h 666765"/>
                  <a:gd name="connsiteX19-1047" fmla="*/ 1095375 w 2190750"/>
                  <a:gd name="connsiteY19-1048" fmla="*/ 469106 h 666765"/>
                  <a:gd name="connsiteX20-1049" fmla="*/ 1071562 w 2190750"/>
                  <a:gd name="connsiteY20-1050" fmla="*/ 461963 h 666765"/>
                  <a:gd name="connsiteX21-1051" fmla="*/ 1059656 w 2190750"/>
                  <a:gd name="connsiteY21-1052" fmla="*/ 457200 h 666765"/>
                  <a:gd name="connsiteX22-1053" fmla="*/ 1031081 w 2190750"/>
                  <a:gd name="connsiteY22-1054" fmla="*/ 447675 h 666765"/>
                  <a:gd name="connsiteX23-1055" fmla="*/ 1019175 w 2190750"/>
                  <a:gd name="connsiteY23-1056" fmla="*/ 442913 h 666765"/>
                  <a:gd name="connsiteX24-1057" fmla="*/ 781050 w 2190750"/>
                  <a:gd name="connsiteY24-1058" fmla="*/ 314325 h 666765"/>
                  <a:gd name="connsiteX25-1059" fmla="*/ 521493 w 2190750"/>
                  <a:gd name="connsiteY25-1060" fmla="*/ 169069 h 666765"/>
                  <a:gd name="connsiteX26-1061" fmla="*/ 264318 w 2190750"/>
                  <a:gd name="connsiteY26-1062" fmla="*/ 42863 h 666765"/>
                  <a:gd name="connsiteX27-1063" fmla="*/ 0 w 2190750"/>
                  <a:gd name="connsiteY27-1064" fmla="*/ 0 h 666765"/>
                  <a:gd name="connsiteX0-1065" fmla="*/ 0 w 2190750"/>
                  <a:gd name="connsiteY0-1066" fmla="*/ 0 h 666765"/>
                  <a:gd name="connsiteX1-1067" fmla="*/ 116680 w 2190750"/>
                  <a:gd name="connsiteY1-1068" fmla="*/ 21432 h 666765"/>
                  <a:gd name="connsiteX2-1069" fmla="*/ 207168 w 2190750"/>
                  <a:gd name="connsiteY2-1070" fmla="*/ 42863 h 666765"/>
                  <a:gd name="connsiteX3-1071" fmla="*/ 350043 w 2190750"/>
                  <a:gd name="connsiteY3-1072" fmla="*/ 97631 h 666765"/>
                  <a:gd name="connsiteX4-1073" fmla="*/ 519112 w 2190750"/>
                  <a:gd name="connsiteY4-1074" fmla="*/ 185737 h 666765"/>
                  <a:gd name="connsiteX5-1075" fmla="*/ 707231 w 2190750"/>
                  <a:gd name="connsiteY5-1076" fmla="*/ 300038 h 666765"/>
                  <a:gd name="connsiteX6-1077" fmla="*/ 788193 w 2190750"/>
                  <a:gd name="connsiteY6-1078" fmla="*/ 342900 h 666765"/>
                  <a:gd name="connsiteX7-1079" fmla="*/ 964406 w 2190750"/>
                  <a:gd name="connsiteY7-1080" fmla="*/ 447675 h 666765"/>
                  <a:gd name="connsiteX8-1081" fmla="*/ 1235868 w 2190750"/>
                  <a:gd name="connsiteY8-1082" fmla="*/ 583406 h 666765"/>
                  <a:gd name="connsiteX9-1083" fmla="*/ 1488281 w 2190750"/>
                  <a:gd name="connsiteY9-1084" fmla="*/ 645319 h 666765"/>
                  <a:gd name="connsiteX10-1085" fmla="*/ 1683543 w 2190750"/>
                  <a:gd name="connsiteY10-1086" fmla="*/ 666751 h 666765"/>
                  <a:gd name="connsiteX11-1087" fmla="*/ 1843087 w 2190750"/>
                  <a:gd name="connsiteY11-1088" fmla="*/ 645320 h 666765"/>
                  <a:gd name="connsiteX12-1089" fmla="*/ 2005012 w 2190750"/>
                  <a:gd name="connsiteY12-1090" fmla="*/ 583406 h 666765"/>
                  <a:gd name="connsiteX13-1091" fmla="*/ 2152650 w 2190750"/>
                  <a:gd name="connsiteY13-1092" fmla="*/ 490538 h 666765"/>
                  <a:gd name="connsiteX14-1093" fmla="*/ 2190750 w 2190750"/>
                  <a:gd name="connsiteY14-1094" fmla="*/ 454819 h 666765"/>
                  <a:gd name="connsiteX15-1095" fmla="*/ 2105025 w 2190750"/>
                  <a:gd name="connsiteY15-1096" fmla="*/ 478631 h 666765"/>
                  <a:gd name="connsiteX16-1097" fmla="*/ 1852612 w 2190750"/>
                  <a:gd name="connsiteY16-1098" fmla="*/ 576263 h 666765"/>
                  <a:gd name="connsiteX17-1099" fmla="*/ 1633537 w 2190750"/>
                  <a:gd name="connsiteY17-1100" fmla="*/ 600075 h 666765"/>
                  <a:gd name="connsiteX18-1101" fmla="*/ 1397793 w 2190750"/>
                  <a:gd name="connsiteY18-1102" fmla="*/ 564356 h 666765"/>
                  <a:gd name="connsiteX19-1103" fmla="*/ 1095375 w 2190750"/>
                  <a:gd name="connsiteY19-1104" fmla="*/ 469106 h 666765"/>
                  <a:gd name="connsiteX20-1105" fmla="*/ 1071562 w 2190750"/>
                  <a:gd name="connsiteY20-1106" fmla="*/ 461963 h 666765"/>
                  <a:gd name="connsiteX21-1107" fmla="*/ 1059656 w 2190750"/>
                  <a:gd name="connsiteY21-1108" fmla="*/ 457200 h 666765"/>
                  <a:gd name="connsiteX22-1109" fmla="*/ 1031081 w 2190750"/>
                  <a:gd name="connsiteY22-1110" fmla="*/ 447675 h 666765"/>
                  <a:gd name="connsiteX23-1111" fmla="*/ 1019175 w 2190750"/>
                  <a:gd name="connsiteY23-1112" fmla="*/ 442913 h 666765"/>
                  <a:gd name="connsiteX24-1113" fmla="*/ 781050 w 2190750"/>
                  <a:gd name="connsiteY24-1114" fmla="*/ 314325 h 666765"/>
                  <a:gd name="connsiteX25-1115" fmla="*/ 521493 w 2190750"/>
                  <a:gd name="connsiteY25-1116" fmla="*/ 169069 h 666765"/>
                  <a:gd name="connsiteX26-1117" fmla="*/ 264318 w 2190750"/>
                  <a:gd name="connsiteY26-1118" fmla="*/ 42863 h 666765"/>
                  <a:gd name="connsiteX27-1119" fmla="*/ 0 w 2190750"/>
                  <a:gd name="connsiteY27-1120" fmla="*/ 0 h 666765"/>
                  <a:gd name="connsiteX0-1121" fmla="*/ 0 w 2190750"/>
                  <a:gd name="connsiteY0-1122" fmla="*/ 0 h 666765"/>
                  <a:gd name="connsiteX1-1123" fmla="*/ 116680 w 2190750"/>
                  <a:gd name="connsiteY1-1124" fmla="*/ 21432 h 666765"/>
                  <a:gd name="connsiteX2-1125" fmla="*/ 207168 w 2190750"/>
                  <a:gd name="connsiteY2-1126" fmla="*/ 42863 h 666765"/>
                  <a:gd name="connsiteX3-1127" fmla="*/ 350043 w 2190750"/>
                  <a:gd name="connsiteY3-1128" fmla="*/ 97631 h 666765"/>
                  <a:gd name="connsiteX4-1129" fmla="*/ 519112 w 2190750"/>
                  <a:gd name="connsiteY4-1130" fmla="*/ 185737 h 666765"/>
                  <a:gd name="connsiteX5-1131" fmla="*/ 707231 w 2190750"/>
                  <a:gd name="connsiteY5-1132" fmla="*/ 300038 h 666765"/>
                  <a:gd name="connsiteX6-1133" fmla="*/ 788193 w 2190750"/>
                  <a:gd name="connsiteY6-1134" fmla="*/ 342900 h 666765"/>
                  <a:gd name="connsiteX7-1135" fmla="*/ 964406 w 2190750"/>
                  <a:gd name="connsiteY7-1136" fmla="*/ 447675 h 666765"/>
                  <a:gd name="connsiteX8-1137" fmla="*/ 1235868 w 2190750"/>
                  <a:gd name="connsiteY8-1138" fmla="*/ 583406 h 666765"/>
                  <a:gd name="connsiteX9-1139" fmla="*/ 1488281 w 2190750"/>
                  <a:gd name="connsiteY9-1140" fmla="*/ 645319 h 666765"/>
                  <a:gd name="connsiteX10-1141" fmla="*/ 1683543 w 2190750"/>
                  <a:gd name="connsiteY10-1142" fmla="*/ 666751 h 666765"/>
                  <a:gd name="connsiteX11-1143" fmla="*/ 1843087 w 2190750"/>
                  <a:gd name="connsiteY11-1144" fmla="*/ 645320 h 666765"/>
                  <a:gd name="connsiteX12-1145" fmla="*/ 2005012 w 2190750"/>
                  <a:gd name="connsiteY12-1146" fmla="*/ 583406 h 666765"/>
                  <a:gd name="connsiteX13-1147" fmla="*/ 2152650 w 2190750"/>
                  <a:gd name="connsiteY13-1148" fmla="*/ 490538 h 666765"/>
                  <a:gd name="connsiteX14-1149" fmla="*/ 2190750 w 2190750"/>
                  <a:gd name="connsiteY14-1150" fmla="*/ 454819 h 666765"/>
                  <a:gd name="connsiteX15-1151" fmla="*/ 2105025 w 2190750"/>
                  <a:gd name="connsiteY15-1152" fmla="*/ 478631 h 666765"/>
                  <a:gd name="connsiteX16-1153" fmla="*/ 1852612 w 2190750"/>
                  <a:gd name="connsiteY16-1154" fmla="*/ 576263 h 666765"/>
                  <a:gd name="connsiteX17-1155" fmla="*/ 1633537 w 2190750"/>
                  <a:gd name="connsiteY17-1156" fmla="*/ 600075 h 666765"/>
                  <a:gd name="connsiteX18-1157" fmla="*/ 1397793 w 2190750"/>
                  <a:gd name="connsiteY18-1158" fmla="*/ 564356 h 666765"/>
                  <a:gd name="connsiteX19-1159" fmla="*/ 1095375 w 2190750"/>
                  <a:gd name="connsiteY19-1160" fmla="*/ 469106 h 666765"/>
                  <a:gd name="connsiteX20-1161" fmla="*/ 1071562 w 2190750"/>
                  <a:gd name="connsiteY20-1162" fmla="*/ 461963 h 666765"/>
                  <a:gd name="connsiteX21-1163" fmla="*/ 1059656 w 2190750"/>
                  <a:gd name="connsiteY21-1164" fmla="*/ 457200 h 666765"/>
                  <a:gd name="connsiteX22-1165" fmla="*/ 1031081 w 2190750"/>
                  <a:gd name="connsiteY22-1166" fmla="*/ 447675 h 666765"/>
                  <a:gd name="connsiteX23-1167" fmla="*/ 1019175 w 2190750"/>
                  <a:gd name="connsiteY23-1168" fmla="*/ 442913 h 666765"/>
                  <a:gd name="connsiteX24-1169" fmla="*/ 781050 w 2190750"/>
                  <a:gd name="connsiteY24-1170" fmla="*/ 314325 h 666765"/>
                  <a:gd name="connsiteX25-1171" fmla="*/ 521493 w 2190750"/>
                  <a:gd name="connsiteY25-1172" fmla="*/ 169069 h 666765"/>
                  <a:gd name="connsiteX26-1173" fmla="*/ 264318 w 2190750"/>
                  <a:gd name="connsiteY26-1174" fmla="*/ 42863 h 666765"/>
                  <a:gd name="connsiteX27-1175" fmla="*/ 0 w 2190750"/>
                  <a:gd name="connsiteY27-1176" fmla="*/ 0 h 666765"/>
                  <a:gd name="connsiteX0-1177" fmla="*/ 0 w 2190750"/>
                  <a:gd name="connsiteY0-1178" fmla="*/ 0 h 666765"/>
                  <a:gd name="connsiteX1-1179" fmla="*/ 116680 w 2190750"/>
                  <a:gd name="connsiteY1-1180" fmla="*/ 21432 h 666765"/>
                  <a:gd name="connsiteX2-1181" fmla="*/ 207168 w 2190750"/>
                  <a:gd name="connsiteY2-1182" fmla="*/ 42863 h 666765"/>
                  <a:gd name="connsiteX3-1183" fmla="*/ 350043 w 2190750"/>
                  <a:gd name="connsiteY3-1184" fmla="*/ 97631 h 666765"/>
                  <a:gd name="connsiteX4-1185" fmla="*/ 519112 w 2190750"/>
                  <a:gd name="connsiteY4-1186" fmla="*/ 185737 h 666765"/>
                  <a:gd name="connsiteX5-1187" fmla="*/ 707231 w 2190750"/>
                  <a:gd name="connsiteY5-1188" fmla="*/ 300038 h 666765"/>
                  <a:gd name="connsiteX6-1189" fmla="*/ 788193 w 2190750"/>
                  <a:gd name="connsiteY6-1190" fmla="*/ 342900 h 666765"/>
                  <a:gd name="connsiteX7-1191" fmla="*/ 964406 w 2190750"/>
                  <a:gd name="connsiteY7-1192" fmla="*/ 447675 h 666765"/>
                  <a:gd name="connsiteX8-1193" fmla="*/ 1235868 w 2190750"/>
                  <a:gd name="connsiteY8-1194" fmla="*/ 583406 h 666765"/>
                  <a:gd name="connsiteX9-1195" fmla="*/ 1488281 w 2190750"/>
                  <a:gd name="connsiteY9-1196" fmla="*/ 645319 h 666765"/>
                  <a:gd name="connsiteX10-1197" fmla="*/ 1683543 w 2190750"/>
                  <a:gd name="connsiteY10-1198" fmla="*/ 666751 h 666765"/>
                  <a:gd name="connsiteX11-1199" fmla="*/ 1843087 w 2190750"/>
                  <a:gd name="connsiteY11-1200" fmla="*/ 645320 h 666765"/>
                  <a:gd name="connsiteX12-1201" fmla="*/ 2005012 w 2190750"/>
                  <a:gd name="connsiteY12-1202" fmla="*/ 583406 h 666765"/>
                  <a:gd name="connsiteX13-1203" fmla="*/ 2152650 w 2190750"/>
                  <a:gd name="connsiteY13-1204" fmla="*/ 490538 h 666765"/>
                  <a:gd name="connsiteX14-1205" fmla="*/ 2190750 w 2190750"/>
                  <a:gd name="connsiteY14-1206" fmla="*/ 454819 h 666765"/>
                  <a:gd name="connsiteX15-1207" fmla="*/ 2105025 w 2190750"/>
                  <a:gd name="connsiteY15-1208" fmla="*/ 478631 h 666765"/>
                  <a:gd name="connsiteX16-1209" fmla="*/ 1852612 w 2190750"/>
                  <a:gd name="connsiteY16-1210" fmla="*/ 576263 h 666765"/>
                  <a:gd name="connsiteX17-1211" fmla="*/ 1633537 w 2190750"/>
                  <a:gd name="connsiteY17-1212" fmla="*/ 600075 h 666765"/>
                  <a:gd name="connsiteX18-1213" fmla="*/ 1397793 w 2190750"/>
                  <a:gd name="connsiteY18-1214" fmla="*/ 564356 h 666765"/>
                  <a:gd name="connsiteX19-1215" fmla="*/ 1159669 w 2190750"/>
                  <a:gd name="connsiteY19-1216" fmla="*/ 485775 h 666765"/>
                  <a:gd name="connsiteX20-1217" fmla="*/ 1071562 w 2190750"/>
                  <a:gd name="connsiteY20-1218" fmla="*/ 461963 h 666765"/>
                  <a:gd name="connsiteX21-1219" fmla="*/ 1059656 w 2190750"/>
                  <a:gd name="connsiteY21-1220" fmla="*/ 457200 h 666765"/>
                  <a:gd name="connsiteX22-1221" fmla="*/ 1031081 w 2190750"/>
                  <a:gd name="connsiteY22-1222" fmla="*/ 447675 h 666765"/>
                  <a:gd name="connsiteX23-1223" fmla="*/ 1019175 w 2190750"/>
                  <a:gd name="connsiteY23-1224" fmla="*/ 442913 h 666765"/>
                  <a:gd name="connsiteX24-1225" fmla="*/ 781050 w 2190750"/>
                  <a:gd name="connsiteY24-1226" fmla="*/ 314325 h 666765"/>
                  <a:gd name="connsiteX25-1227" fmla="*/ 521493 w 2190750"/>
                  <a:gd name="connsiteY25-1228" fmla="*/ 169069 h 666765"/>
                  <a:gd name="connsiteX26-1229" fmla="*/ 264318 w 2190750"/>
                  <a:gd name="connsiteY26-1230" fmla="*/ 42863 h 666765"/>
                  <a:gd name="connsiteX27-1231" fmla="*/ 0 w 2190750"/>
                  <a:gd name="connsiteY27-1232" fmla="*/ 0 h 666765"/>
                  <a:gd name="connsiteX0-1233" fmla="*/ 0 w 2190750"/>
                  <a:gd name="connsiteY0-1234" fmla="*/ 0 h 666765"/>
                  <a:gd name="connsiteX1-1235" fmla="*/ 116680 w 2190750"/>
                  <a:gd name="connsiteY1-1236" fmla="*/ 21432 h 666765"/>
                  <a:gd name="connsiteX2-1237" fmla="*/ 207168 w 2190750"/>
                  <a:gd name="connsiteY2-1238" fmla="*/ 42863 h 666765"/>
                  <a:gd name="connsiteX3-1239" fmla="*/ 350043 w 2190750"/>
                  <a:gd name="connsiteY3-1240" fmla="*/ 97631 h 666765"/>
                  <a:gd name="connsiteX4-1241" fmla="*/ 519112 w 2190750"/>
                  <a:gd name="connsiteY4-1242" fmla="*/ 185737 h 666765"/>
                  <a:gd name="connsiteX5-1243" fmla="*/ 707231 w 2190750"/>
                  <a:gd name="connsiteY5-1244" fmla="*/ 300038 h 666765"/>
                  <a:gd name="connsiteX6-1245" fmla="*/ 788193 w 2190750"/>
                  <a:gd name="connsiteY6-1246" fmla="*/ 342900 h 666765"/>
                  <a:gd name="connsiteX7-1247" fmla="*/ 964406 w 2190750"/>
                  <a:gd name="connsiteY7-1248" fmla="*/ 447675 h 666765"/>
                  <a:gd name="connsiteX8-1249" fmla="*/ 1235868 w 2190750"/>
                  <a:gd name="connsiteY8-1250" fmla="*/ 583406 h 666765"/>
                  <a:gd name="connsiteX9-1251" fmla="*/ 1488281 w 2190750"/>
                  <a:gd name="connsiteY9-1252" fmla="*/ 645319 h 666765"/>
                  <a:gd name="connsiteX10-1253" fmla="*/ 1683543 w 2190750"/>
                  <a:gd name="connsiteY10-1254" fmla="*/ 666751 h 666765"/>
                  <a:gd name="connsiteX11-1255" fmla="*/ 1843087 w 2190750"/>
                  <a:gd name="connsiteY11-1256" fmla="*/ 645320 h 666765"/>
                  <a:gd name="connsiteX12-1257" fmla="*/ 2005012 w 2190750"/>
                  <a:gd name="connsiteY12-1258" fmla="*/ 583406 h 666765"/>
                  <a:gd name="connsiteX13-1259" fmla="*/ 2152650 w 2190750"/>
                  <a:gd name="connsiteY13-1260" fmla="*/ 490538 h 666765"/>
                  <a:gd name="connsiteX14-1261" fmla="*/ 2190750 w 2190750"/>
                  <a:gd name="connsiteY14-1262" fmla="*/ 454819 h 666765"/>
                  <a:gd name="connsiteX15-1263" fmla="*/ 2105025 w 2190750"/>
                  <a:gd name="connsiteY15-1264" fmla="*/ 478631 h 666765"/>
                  <a:gd name="connsiteX16-1265" fmla="*/ 1852612 w 2190750"/>
                  <a:gd name="connsiteY16-1266" fmla="*/ 576263 h 666765"/>
                  <a:gd name="connsiteX17-1267" fmla="*/ 1633537 w 2190750"/>
                  <a:gd name="connsiteY17-1268" fmla="*/ 600075 h 666765"/>
                  <a:gd name="connsiteX18-1269" fmla="*/ 1397793 w 2190750"/>
                  <a:gd name="connsiteY18-1270" fmla="*/ 564356 h 666765"/>
                  <a:gd name="connsiteX19-1271" fmla="*/ 1071562 w 2190750"/>
                  <a:gd name="connsiteY19-1272" fmla="*/ 461963 h 666765"/>
                  <a:gd name="connsiteX20-1273" fmla="*/ 1059656 w 2190750"/>
                  <a:gd name="connsiteY20-1274" fmla="*/ 457200 h 666765"/>
                  <a:gd name="connsiteX21-1275" fmla="*/ 1031081 w 2190750"/>
                  <a:gd name="connsiteY21-1276" fmla="*/ 447675 h 666765"/>
                  <a:gd name="connsiteX22-1277" fmla="*/ 1019175 w 2190750"/>
                  <a:gd name="connsiteY22-1278" fmla="*/ 442913 h 666765"/>
                  <a:gd name="connsiteX23-1279" fmla="*/ 781050 w 2190750"/>
                  <a:gd name="connsiteY23-1280" fmla="*/ 314325 h 666765"/>
                  <a:gd name="connsiteX24-1281" fmla="*/ 521493 w 2190750"/>
                  <a:gd name="connsiteY24-1282" fmla="*/ 169069 h 666765"/>
                  <a:gd name="connsiteX25-1283" fmla="*/ 264318 w 2190750"/>
                  <a:gd name="connsiteY25-1284" fmla="*/ 42863 h 666765"/>
                  <a:gd name="connsiteX26-1285" fmla="*/ 0 w 2190750"/>
                  <a:gd name="connsiteY26-1286" fmla="*/ 0 h 666765"/>
                  <a:gd name="connsiteX0-1287" fmla="*/ 0 w 2190750"/>
                  <a:gd name="connsiteY0-1288" fmla="*/ 0 h 666765"/>
                  <a:gd name="connsiteX1-1289" fmla="*/ 116680 w 2190750"/>
                  <a:gd name="connsiteY1-1290" fmla="*/ 21432 h 666765"/>
                  <a:gd name="connsiteX2-1291" fmla="*/ 207168 w 2190750"/>
                  <a:gd name="connsiteY2-1292" fmla="*/ 42863 h 666765"/>
                  <a:gd name="connsiteX3-1293" fmla="*/ 350043 w 2190750"/>
                  <a:gd name="connsiteY3-1294" fmla="*/ 97631 h 666765"/>
                  <a:gd name="connsiteX4-1295" fmla="*/ 519112 w 2190750"/>
                  <a:gd name="connsiteY4-1296" fmla="*/ 185737 h 666765"/>
                  <a:gd name="connsiteX5-1297" fmla="*/ 707231 w 2190750"/>
                  <a:gd name="connsiteY5-1298" fmla="*/ 300038 h 666765"/>
                  <a:gd name="connsiteX6-1299" fmla="*/ 788193 w 2190750"/>
                  <a:gd name="connsiteY6-1300" fmla="*/ 342900 h 666765"/>
                  <a:gd name="connsiteX7-1301" fmla="*/ 964406 w 2190750"/>
                  <a:gd name="connsiteY7-1302" fmla="*/ 447675 h 666765"/>
                  <a:gd name="connsiteX8-1303" fmla="*/ 1235868 w 2190750"/>
                  <a:gd name="connsiteY8-1304" fmla="*/ 583406 h 666765"/>
                  <a:gd name="connsiteX9-1305" fmla="*/ 1488281 w 2190750"/>
                  <a:gd name="connsiteY9-1306" fmla="*/ 645319 h 666765"/>
                  <a:gd name="connsiteX10-1307" fmla="*/ 1683543 w 2190750"/>
                  <a:gd name="connsiteY10-1308" fmla="*/ 666751 h 666765"/>
                  <a:gd name="connsiteX11-1309" fmla="*/ 1843087 w 2190750"/>
                  <a:gd name="connsiteY11-1310" fmla="*/ 645320 h 666765"/>
                  <a:gd name="connsiteX12-1311" fmla="*/ 2005012 w 2190750"/>
                  <a:gd name="connsiteY12-1312" fmla="*/ 583406 h 666765"/>
                  <a:gd name="connsiteX13-1313" fmla="*/ 2152650 w 2190750"/>
                  <a:gd name="connsiteY13-1314" fmla="*/ 490538 h 666765"/>
                  <a:gd name="connsiteX14-1315" fmla="*/ 2190750 w 2190750"/>
                  <a:gd name="connsiteY14-1316" fmla="*/ 454819 h 666765"/>
                  <a:gd name="connsiteX15-1317" fmla="*/ 2105025 w 2190750"/>
                  <a:gd name="connsiteY15-1318" fmla="*/ 478631 h 666765"/>
                  <a:gd name="connsiteX16-1319" fmla="*/ 1852612 w 2190750"/>
                  <a:gd name="connsiteY16-1320" fmla="*/ 576263 h 666765"/>
                  <a:gd name="connsiteX17-1321" fmla="*/ 1633537 w 2190750"/>
                  <a:gd name="connsiteY17-1322" fmla="*/ 600075 h 666765"/>
                  <a:gd name="connsiteX18-1323" fmla="*/ 1397793 w 2190750"/>
                  <a:gd name="connsiteY18-1324" fmla="*/ 564356 h 666765"/>
                  <a:gd name="connsiteX19-1325" fmla="*/ 1071562 w 2190750"/>
                  <a:gd name="connsiteY19-1326" fmla="*/ 461963 h 666765"/>
                  <a:gd name="connsiteX20-1327" fmla="*/ 1031081 w 2190750"/>
                  <a:gd name="connsiteY20-1328" fmla="*/ 447675 h 666765"/>
                  <a:gd name="connsiteX21-1329" fmla="*/ 1019175 w 2190750"/>
                  <a:gd name="connsiteY21-1330" fmla="*/ 442913 h 666765"/>
                  <a:gd name="connsiteX22-1331" fmla="*/ 781050 w 2190750"/>
                  <a:gd name="connsiteY22-1332" fmla="*/ 314325 h 666765"/>
                  <a:gd name="connsiteX23-1333" fmla="*/ 521493 w 2190750"/>
                  <a:gd name="connsiteY23-1334" fmla="*/ 169069 h 666765"/>
                  <a:gd name="connsiteX24-1335" fmla="*/ 264318 w 2190750"/>
                  <a:gd name="connsiteY24-1336" fmla="*/ 42863 h 666765"/>
                  <a:gd name="connsiteX25-1337" fmla="*/ 0 w 2190750"/>
                  <a:gd name="connsiteY25-1338" fmla="*/ 0 h 666765"/>
                  <a:gd name="connsiteX0-1339" fmla="*/ 0 w 2190750"/>
                  <a:gd name="connsiteY0-1340" fmla="*/ 0 h 666765"/>
                  <a:gd name="connsiteX1-1341" fmla="*/ 116680 w 2190750"/>
                  <a:gd name="connsiteY1-1342" fmla="*/ 21432 h 666765"/>
                  <a:gd name="connsiteX2-1343" fmla="*/ 207168 w 2190750"/>
                  <a:gd name="connsiteY2-1344" fmla="*/ 42863 h 666765"/>
                  <a:gd name="connsiteX3-1345" fmla="*/ 350043 w 2190750"/>
                  <a:gd name="connsiteY3-1346" fmla="*/ 97631 h 666765"/>
                  <a:gd name="connsiteX4-1347" fmla="*/ 519112 w 2190750"/>
                  <a:gd name="connsiteY4-1348" fmla="*/ 185737 h 666765"/>
                  <a:gd name="connsiteX5-1349" fmla="*/ 707231 w 2190750"/>
                  <a:gd name="connsiteY5-1350" fmla="*/ 300038 h 666765"/>
                  <a:gd name="connsiteX6-1351" fmla="*/ 788193 w 2190750"/>
                  <a:gd name="connsiteY6-1352" fmla="*/ 342900 h 666765"/>
                  <a:gd name="connsiteX7-1353" fmla="*/ 964406 w 2190750"/>
                  <a:gd name="connsiteY7-1354" fmla="*/ 447675 h 666765"/>
                  <a:gd name="connsiteX8-1355" fmla="*/ 1235868 w 2190750"/>
                  <a:gd name="connsiteY8-1356" fmla="*/ 583406 h 666765"/>
                  <a:gd name="connsiteX9-1357" fmla="*/ 1488281 w 2190750"/>
                  <a:gd name="connsiteY9-1358" fmla="*/ 645319 h 666765"/>
                  <a:gd name="connsiteX10-1359" fmla="*/ 1683543 w 2190750"/>
                  <a:gd name="connsiteY10-1360" fmla="*/ 666751 h 666765"/>
                  <a:gd name="connsiteX11-1361" fmla="*/ 1843087 w 2190750"/>
                  <a:gd name="connsiteY11-1362" fmla="*/ 645320 h 666765"/>
                  <a:gd name="connsiteX12-1363" fmla="*/ 2005012 w 2190750"/>
                  <a:gd name="connsiteY12-1364" fmla="*/ 583406 h 666765"/>
                  <a:gd name="connsiteX13-1365" fmla="*/ 2152650 w 2190750"/>
                  <a:gd name="connsiteY13-1366" fmla="*/ 490538 h 666765"/>
                  <a:gd name="connsiteX14-1367" fmla="*/ 2190750 w 2190750"/>
                  <a:gd name="connsiteY14-1368" fmla="*/ 454819 h 666765"/>
                  <a:gd name="connsiteX15-1369" fmla="*/ 2105025 w 2190750"/>
                  <a:gd name="connsiteY15-1370" fmla="*/ 478631 h 666765"/>
                  <a:gd name="connsiteX16-1371" fmla="*/ 1852612 w 2190750"/>
                  <a:gd name="connsiteY16-1372" fmla="*/ 576263 h 666765"/>
                  <a:gd name="connsiteX17-1373" fmla="*/ 1633537 w 2190750"/>
                  <a:gd name="connsiteY17-1374" fmla="*/ 600075 h 666765"/>
                  <a:gd name="connsiteX18-1375" fmla="*/ 1397793 w 2190750"/>
                  <a:gd name="connsiteY18-1376" fmla="*/ 564356 h 666765"/>
                  <a:gd name="connsiteX19-1377" fmla="*/ 1100137 w 2190750"/>
                  <a:gd name="connsiteY19-1378" fmla="*/ 473869 h 666765"/>
                  <a:gd name="connsiteX20-1379" fmla="*/ 1031081 w 2190750"/>
                  <a:gd name="connsiteY20-1380" fmla="*/ 447675 h 666765"/>
                  <a:gd name="connsiteX21-1381" fmla="*/ 1019175 w 2190750"/>
                  <a:gd name="connsiteY21-1382" fmla="*/ 442913 h 666765"/>
                  <a:gd name="connsiteX22-1383" fmla="*/ 781050 w 2190750"/>
                  <a:gd name="connsiteY22-1384" fmla="*/ 314325 h 666765"/>
                  <a:gd name="connsiteX23-1385" fmla="*/ 521493 w 2190750"/>
                  <a:gd name="connsiteY23-1386" fmla="*/ 169069 h 666765"/>
                  <a:gd name="connsiteX24-1387" fmla="*/ 264318 w 2190750"/>
                  <a:gd name="connsiteY24-1388" fmla="*/ 42863 h 666765"/>
                  <a:gd name="connsiteX25-1389" fmla="*/ 0 w 2190750"/>
                  <a:gd name="connsiteY25-1390" fmla="*/ 0 h 666765"/>
                  <a:gd name="connsiteX0-1391" fmla="*/ 0 w 2190750"/>
                  <a:gd name="connsiteY0-1392" fmla="*/ 0 h 666765"/>
                  <a:gd name="connsiteX1-1393" fmla="*/ 116680 w 2190750"/>
                  <a:gd name="connsiteY1-1394" fmla="*/ 21432 h 666765"/>
                  <a:gd name="connsiteX2-1395" fmla="*/ 207168 w 2190750"/>
                  <a:gd name="connsiteY2-1396" fmla="*/ 42863 h 666765"/>
                  <a:gd name="connsiteX3-1397" fmla="*/ 350043 w 2190750"/>
                  <a:gd name="connsiteY3-1398" fmla="*/ 97631 h 666765"/>
                  <a:gd name="connsiteX4-1399" fmla="*/ 519112 w 2190750"/>
                  <a:gd name="connsiteY4-1400" fmla="*/ 185737 h 666765"/>
                  <a:gd name="connsiteX5-1401" fmla="*/ 707231 w 2190750"/>
                  <a:gd name="connsiteY5-1402" fmla="*/ 300038 h 666765"/>
                  <a:gd name="connsiteX6-1403" fmla="*/ 788193 w 2190750"/>
                  <a:gd name="connsiteY6-1404" fmla="*/ 342900 h 666765"/>
                  <a:gd name="connsiteX7-1405" fmla="*/ 964406 w 2190750"/>
                  <a:gd name="connsiteY7-1406" fmla="*/ 447675 h 666765"/>
                  <a:gd name="connsiteX8-1407" fmla="*/ 1235868 w 2190750"/>
                  <a:gd name="connsiteY8-1408" fmla="*/ 583406 h 666765"/>
                  <a:gd name="connsiteX9-1409" fmla="*/ 1488281 w 2190750"/>
                  <a:gd name="connsiteY9-1410" fmla="*/ 645319 h 666765"/>
                  <a:gd name="connsiteX10-1411" fmla="*/ 1683543 w 2190750"/>
                  <a:gd name="connsiteY10-1412" fmla="*/ 666751 h 666765"/>
                  <a:gd name="connsiteX11-1413" fmla="*/ 1843087 w 2190750"/>
                  <a:gd name="connsiteY11-1414" fmla="*/ 645320 h 666765"/>
                  <a:gd name="connsiteX12-1415" fmla="*/ 2005012 w 2190750"/>
                  <a:gd name="connsiteY12-1416" fmla="*/ 583406 h 666765"/>
                  <a:gd name="connsiteX13-1417" fmla="*/ 2152650 w 2190750"/>
                  <a:gd name="connsiteY13-1418" fmla="*/ 490538 h 666765"/>
                  <a:gd name="connsiteX14-1419" fmla="*/ 2190750 w 2190750"/>
                  <a:gd name="connsiteY14-1420" fmla="*/ 454819 h 666765"/>
                  <a:gd name="connsiteX15-1421" fmla="*/ 2105025 w 2190750"/>
                  <a:gd name="connsiteY15-1422" fmla="*/ 478631 h 666765"/>
                  <a:gd name="connsiteX16-1423" fmla="*/ 1852612 w 2190750"/>
                  <a:gd name="connsiteY16-1424" fmla="*/ 576263 h 666765"/>
                  <a:gd name="connsiteX17-1425" fmla="*/ 1633537 w 2190750"/>
                  <a:gd name="connsiteY17-1426" fmla="*/ 600075 h 666765"/>
                  <a:gd name="connsiteX18-1427" fmla="*/ 1397793 w 2190750"/>
                  <a:gd name="connsiteY18-1428" fmla="*/ 564356 h 666765"/>
                  <a:gd name="connsiteX19-1429" fmla="*/ 1031081 w 2190750"/>
                  <a:gd name="connsiteY19-1430" fmla="*/ 447675 h 666765"/>
                  <a:gd name="connsiteX20-1431" fmla="*/ 1019175 w 2190750"/>
                  <a:gd name="connsiteY20-1432" fmla="*/ 442913 h 666765"/>
                  <a:gd name="connsiteX21-1433" fmla="*/ 781050 w 2190750"/>
                  <a:gd name="connsiteY21-1434" fmla="*/ 314325 h 666765"/>
                  <a:gd name="connsiteX22-1435" fmla="*/ 521493 w 2190750"/>
                  <a:gd name="connsiteY22-1436" fmla="*/ 169069 h 666765"/>
                  <a:gd name="connsiteX23-1437" fmla="*/ 264318 w 2190750"/>
                  <a:gd name="connsiteY23-1438" fmla="*/ 42863 h 666765"/>
                  <a:gd name="connsiteX24-1439" fmla="*/ 0 w 2190750"/>
                  <a:gd name="connsiteY24-1440" fmla="*/ 0 h 666765"/>
                  <a:gd name="connsiteX0-1441" fmla="*/ 0 w 2190750"/>
                  <a:gd name="connsiteY0-1442" fmla="*/ 0 h 666765"/>
                  <a:gd name="connsiteX1-1443" fmla="*/ 116680 w 2190750"/>
                  <a:gd name="connsiteY1-1444" fmla="*/ 21432 h 666765"/>
                  <a:gd name="connsiteX2-1445" fmla="*/ 207168 w 2190750"/>
                  <a:gd name="connsiteY2-1446" fmla="*/ 42863 h 666765"/>
                  <a:gd name="connsiteX3-1447" fmla="*/ 350043 w 2190750"/>
                  <a:gd name="connsiteY3-1448" fmla="*/ 97631 h 666765"/>
                  <a:gd name="connsiteX4-1449" fmla="*/ 519112 w 2190750"/>
                  <a:gd name="connsiteY4-1450" fmla="*/ 185737 h 666765"/>
                  <a:gd name="connsiteX5-1451" fmla="*/ 707231 w 2190750"/>
                  <a:gd name="connsiteY5-1452" fmla="*/ 300038 h 666765"/>
                  <a:gd name="connsiteX6-1453" fmla="*/ 788193 w 2190750"/>
                  <a:gd name="connsiteY6-1454" fmla="*/ 342900 h 666765"/>
                  <a:gd name="connsiteX7-1455" fmla="*/ 964406 w 2190750"/>
                  <a:gd name="connsiteY7-1456" fmla="*/ 447675 h 666765"/>
                  <a:gd name="connsiteX8-1457" fmla="*/ 1235868 w 2190750"/>
                  <a:gd name="connsiteY8-1458" fmla="*/ 583406 h 666765"/>
                  <a:gd name="connsiteX9-1459" fmla="*/ 1488281 w 2190750"/>
                  <a:gd name="connsiteY9-1460" fmla="*/ 645319 h 666765"/>
                  <a:gd name="connsiteX10-1461" fmla="*/ 1683543 w 2190750"/>
                  <a:gd name="connsiteY10-1462" fmla="*/ 666751 h 666765"/>
                  <a:gd name="connsiteX11-1463" fmla="*/ 1843087 w 2190750"/>
                  <a:gd name="connsiteY11-1464" fmla="*/ 645320 h 666765"/>
                  <a:gd name="connsiteX12-1465" fmla="*/ 2005012 w 2190750"/>
                  <a:gd name="connsiteY12-1466" fmla="*/ 583406 h 666765"/>
                  <a:gd name="connsiteX13-1467" fmla="*/ 2152650 w 2190750"/>
                  <a:gd name="connsiteY13-1468" fmla="*/ 490538 h 666765"/>
                  <a:gd name="connsiteX14-1469" fmla="*/ 2190750 w 2190750"/>
                  <a:gd name="connsiteY14-1470" fmla="*/ 454819 h 666765"/>
                  <a:gd name="connsiteX15-1471" fmla="*/ 2105025 w 2190750"/>
                  <a:gd name="connsiteY15-1472" fmla="*/ 478631 h 666765"/>
                  <a:gd name="connsiteX16-1473" fmla="*/ 1852612 w 2190750"/>
                  <a:gd name="connsiteY16-1474" fmla="*/ 576263 h 666765"/>
                  <a:gd name="connsiteX17-1475" fmla="*/ 1633537 w 2190750"/>
                  <a:gd name="connsiteY17-1476" fmla="*/ 600075 h 666765"/>
                  <a:gd name="connsiteX18-1477" fmla="*/ 1397793 w 2190750"/>
                  <a:gd name="connsiteY18-1478" fmla="*/ 564356 h 666765"/>
                  <a:gd name="connsiteX19-1479" fmla="*/ 1143000 w 2190750"/>
                  <a:gd name="connsiteY19-1480" fmla="*/ 492919 h 666765"/>
                  <a:gd name="connsiteX20-1481" fmla="*/ 1019175 w 2190750"/>
                  <a:gd name="connsiteY20-1482" fmla="*/ 442913 h 666765"/>
                  <a:gd name="connsiteX21-1483" fmla="*/ 781050 w 2190750"/>
                  <a:gd name="connsiteY21-1484" fmla="*/ 314325 h 666765"/>
                  <a:gd name="connsiteX22-1485" fmla="*/ 521493 w 2190750"/>
                  <a:gd name="connsiteY22-1486" fmla="*/ 169069 h 666765"/>
                  <a:gd name="connsiteX23-1487" fmla="*/ 264318 w 2190750"/>
                  <a:gd name="connsiteY23-1488" fmla="*/ 42863 h 666765"/>
                  <a:gd name="connsiteX24-1489" fmla="*/ 0 w 2190750"/>
                  <a:gd name="connsiteY24-1490" fmla="*/ 0 h 666765"/>
                  <a:gd name="connsiteX0-1491" fmla="*/ 0 w 2190750"/>
                  <a:gd name="connsiteY0-1492" fmla="*/ 0 h 666765"/>
                  <a:gd name="connsiteX1-1493" fmla="*/ 116680 w 2190750"/>
                  <a:gd name="connsiteY1-1494" fmla="*/ 21432 h 666765"/>
                  <a:gd name="connsiteX2-1495" fmla="*/ 207168 w 2190750"/>
                  <a:gd name="connsiteY2-1496" fmla="*/ 42863 h 666765"/>
                  <a:gd name="connsiteX3-1497" fmla="*/ 350043 w 2190750"/>
                  <a:gd name="connsiteY3-1498" fmla="*/ 97631 h 666765"/>
                  <a:gd name="connsiteX4-1499" fmla="*/ 519112 w 2190750"/>
                  <a:gd name="connsiteY4-1500" fmla="*/ 185737 h 666765"/>
                  <a:gd name="connsiteX5-1501" fmla="*/ 707231 w 2190750"/>
                  <a:gd name="connsiteY5-1502" fmla="*/ 300038 h 666765"/>
                  <a:gd name="connsiteX6-1503" fmla="*/ 788193 w 2190750"/>
                  <a:gd name="connsiteY6-1504" fmla="*/ 342900 h 666765"/>
                  <a:gd name="connsiteX7-1505" fmla="*/ 964406 w 2190750"/>
                  <a:gd name="connsiteY7-1506" fmla="*/ 447675 h 666765"/>
                  <a:gd name="connsiteX8-1507" fmla="*/ 1235868 w 2190750"/>
                  <a:gd name="connsiteY8-1508" fmla="*/ 583406 h 666765"/>
                  <a:gd name="connsiteX9-1509" fmla="*/ 1488281 w 2190750"/>
                  <a:gd name="connsiteY9-1510" fmla="*/ 645319 h 666765"/>
                  <a:gd name="connsiteX10-1511" fmla="*/ 1683543 w 2190750"/>
                  <a:gd name="connsiteY10-1512" fmla="*/ 666751 h 666765"/>
                  <a:gd name="connsiteX11-1513" fmla="*/ 1843087 w 2190750"/>
                  <a:gd name="connsiteY11-1514" fmla="*/ 645320 h 666765"/>
                  <a:gd name="connsiteX12-1515" fmla="*/ 2005012 w 2190750"/>
                  <a:gd name="connsiteY12-1516" fmla="*/ 583406 h 666765"/>
                  <a:gd name="connsiteX13-1517" fmla="*/ 2152650 w 2190750"/>
                  <a:gd name="connsiteY13-1518" fmla="*/ 490538 h 666765"/>
                  <a:gd name="connsiteX14-1519" fmla="*/ 2190750 w 2190750"/>
                  <a:gd name="connsiteY14-1520" fmla="*/ 454819 h 666765"/>
                  <a:gd name="connsiteX15-1521" fmla="*/ 2105025 w 2190750"/>
                  <a:gd name="connsiteY15-1522" fmla="*/ 478631 h 666765"/>
                  <a:gd name="connsiteX16-1523" fmla="*/ 1852612 w 2190750"/>
                  <a:gd name="connsiteY16-1524" fmla="*/ 576263 h 666765"/>
                  <a:gd name="connsiteX17-1525" fmla="*/ 1633537 w 2190750"/>
                  <a:gd name="connsiteY17-1526" fmla="*/ 600075 h 666765"/>
                  <a:gd name="connsiteX18-1527" fmla="*/ 1397793 w 2190750"/>
                  <a:gd name="connsiteY18-1528" fmla="*/ 564356 h 666765"/>
                  <a:gd name="connsiteX19-1529" fmla="*/ 1169194 w 2190750"/>
                  <a:gd name="connsiteY19-1530" fmla="*/ 507207 h 666765"/>
                  <a:gd name="connsiteX20-1531" fmla="*/ 1019175 w 2190750"/>
                  <a:gd name="connsiteY20-1532" fmla="*/ 442913 h 666765"/>
                  <a:gd name="connsiteX21-1533" fmla="*/ 781050 w 2190750"/>
                  <a:gd name="connsiteY21-1534" fmla="*/ 314325 h 666765"/>
                  <a:gd name="connsiteX22-1535" fmla="*/ 521493 w 2190750"/>
                  <a:gd name="connsiteY22-1536" fmla="*/ 169069 h 666765"/>
                  <a:gd name="connsiteX23-1537" fmla="*/ 264318 w 2190750"/>
                  <a:gd name="connsiteY23-1538" fmla="*/ 42863 h 666765"/>
                  <a:gd name="connsiteX24-1539" fmla="*/ 0 w 2190750"/>
                  <a:gd name="connsiteY24-1540" fmla="*/ 0 h 666765"/>
                  <a:gd name="connsiteX0-1541" fmla="*/ 0 w 2190750"/>
                  <a:gd name="connsiteY0-1542" fmla="*/ 0 h 666765"/>
                  <a:gd name="connsiteX1-1543" fmla="*/ 116680 w 2190750"/>
                  <a:gd name="connsiteY1-1544" fmla="*/ 21432 h 666765"/>
                  <a:gd name="connsiteX2-1545" fmla="*/ 207168 w 2190750"/>
                  <a:gd name="connsiteY2-1546" fmla="*/ 42863 h 666765"/>
                  <a:gd name="connsiteX3-1547" fmla="*/ 350043 w 2190750"/>
                  <a:gd name="connsiteY3-1548" fmla="*/ 97631 h 666765"/>
                  <a:gd name="connsiteX4-1549" fmla="*/ 519112 w 2190750"/>
                  <a:gd name="connsiteY4-1550" fmla="*/ 185737 h 666765"/>
                  <a:gd name="connsiteX5-1551" fmla="*/ 707231 w 2190750"/>
                  <a:gd name="connsiteY5-1552" fmla="*/ 300038 h 666765"/>
                  <a:gd name="connsiteX6-1553" fmla="*/ 788193 w 2190750"/>
                  <a:gd name="connsiteY6-1554" fmla="*/ 342900 h 666765"/>
                  <a:gd name="connsiteX7-1555" fmla="*/ 964406 w 2190750"/>
                  <a:gd name="connsiteY7-1556" fmla="*/ 447675 h 666765"/>
                  <a:gd name="connsiteX8-1557" fmla="*/ 1235868 w 2190750"/>
                  <a:gd name="connsiteY8-1558" fmla="*/ 583406 h 666765"/>
                  <a:gd name="connsiteX9-1559" fmla="*/ 1488281 w 2190750"/>
                  <a:gd name="connsiteY9-1560" fmla="*/ 645319 h 666765"/>
                  <a:gd name="connsiteX10-1561" fmla="*/ 1683543 w 2190750"/>
                  <a:gd name="connsiteY10-1562" fmla="*/ 666751 h 666765"/>
                  <a:gd name="connsiteX11-1563" fmla="*/ 1843087 w 2190750"/>
                  <a:gd name="connsiteY11-1564" fmla="*/ 645320 h 666765"/>
                  <a:gd name="connsiteX12-1565" fmla="*/ 2005012 w 2190750"/>
                  <a:gd name="connsiteY12-1566" fmla="*/ 583406 h 666765"/>
                  <a:gd name="connsiteX13-1567" fmla="*/ 2152650 w 2190750"/>
                  <a:gd name="connsiteY13-1568" fmla="*/ 490538 h 666765"/>
                  <a:gd name="connsiteX14-1569" fmla="*/ 2190750 w 2190750"/>
                  <a:gd name="connsiteY14-1570" fmla="*/ 454819 h 666765"/>
                  <a:gd name="connsiteX15-1571" fmla="*/ 2105025 w 2190750"/>
                  <a:gd name="connsiteY15-1572" fmla="*/ 478631 h 666765"/>
                  <a:gd name="connsiteX16-1573" fmla="*/ 1852612 w 2190750"/>
                  <a:gd name="connsiteY16-1574" fmla="*/ 576263 h 666765"/>
                  <a:gd name="connsiteX17-1575" fmla="*/ 1633537 w 2190750"/>
                  <a:gd name="connsiteY17-1576" fmla="*/ 600075 h 666765"/>
                  <a:gd name="connsiteX18-1577" fmla="*/ 1397793 w 2190750"/>
                  <a:gd name="connsiteY18-1578" fmla="*/ 576263 h 666765"/>
                  <a:gd name="connsiteX19-1579" fmla="*/ 1169194 w 2190750"/>
                  <a:gd name="connsiteY19-1580" fmla="*/ 507207 h 666765"/>
                  <a:gd name="connsiteX20-1581" fmla="*/ 1019175 w 2190750"/>
                  <a:gd name="connsiteY20-1582" fmla="*/ 442913 h 666765"/>
                  <a:gd name="connsiteX21-1583" fmla="*/ 781050 w 2190750"/>
                  <a:gd name="connsiteY21-1584" fmla="*/ 314325 h 666765"/>
                  <a:gd name="connsiteX22-1585" fmla="*/ 521493 w 2190750"/>
                  <a:gd name="connsiteY22-1586" fmla="*/ 169069 h 666765"/>
                  <a:gd name="connsiteX23-1587" fmla="*/ 264318 w 2190750"/>
                  <a:gd name="connsiteY23-1588" fmla="*/ 42863 h 666765"/>
                  <a:gd name="connsiteX24-1589" fmla="*/ 0 w 2190750"/>
                  <a:gd name="connsiteY24-1590" fmla="*/ 0 h 666765"/>
                  <a:gd name="connsiteX0-1591" fmla="*/ 0 w 2190750"/>
                  <a:gd name="connsiteY0-1592" fmla="*/ 0 h 666765"/>
                  <a:gd name="connsiteX1-1593" fmla="*/ 116680 w 2190750"/>
                  <a:gd name="connsiteY1-1594" fmla="*/ 21432 h 666765"/>
                  <a:gd name="connsiteX2-1595" fmla="*/ 207168 w 2190750"/>
                  <a:gd name="connsiteY2-1596" fmla="*/ 42863 h 666765"/>
                  <a:gd name="connsiteX3-1597" fmla="*/ 350043 w 2190750"/>
                  <a:gd name="connsiteY3-1598" fmla="*/ 97631 h 666765"/>
                  <a:gd name="connsiteX4-1599" fmla="*/ 519112 w 2190750"/>
                  <a:gd name="connsiteY4-1600" fmla="*/ 185737 h 666765"/>
                  <a:gd name="connsiteX5-1601" fmla="*/ 707231 w 2190750"/>
                  <a:gd name="connsiteY5-1602" fmla="*/ 300038 h 666765"/>
                  <a:gd name="connsiteX6-1603" fmla="*/ 788193 w 2190750"/>
                  <a:gd name="connsiteY6-1604" fmla="*/ 342900 h 666765"/>
                  <a:gd name="connsiteX7-1605" fmla="*/ 964406 w 2190750"/>
                  <a:gd name="connsiteY7-1606" fmla="*/ 447675 h 666765"/>
                  <a:gd name="connsiteX8-1607" fmla="*/ 1235868 w 2190750"/>
                  <a:gd name="connsiteY8-1608" fmla="*/ 583406 h 666765"/>
                  <a:gd name="connsiteX9-1609" fmla="*/ 1488281 w 2190750"/>
                  <a:gd name="connsiteY9-1610" fmla="*/ 645319 h 666765"/>
                  <a:gd name="connsiteX10-1611" fmla="*/ 1683543 w 2190750"/>
                  <a:gd name="connsiteY10-1612" fmla="*/ 666751 h 666765"/>
                  <a:gd name="connsiteX11-1613" fmla="*/ 1843087 w 2190750"/>
                  <a:gd name="connsiteY11-1614" fmla="*/ 645320 h 666765"/>
                  <a:gd name="connsiteX12-1615" fmla="*/ 2005012 w 2190750"/>
                  <a:gd name="connsiteY12-1616" fmla="*/ 583406 h 666765"/>
                  <a:gd name="connsiteX13-1617" fmla="*/ 2152650 w 2190750"/>
                  <a:gd name="connsiteY13-1618" fmla="*/ 490538 h 666765"/>
                  <a:gd name="connsiteX14-1619" fmla="*/ 2190750 w 2190750"/>
                  <a:gd name="connsiteY14-1620" fmla="*/ 454819 h 666765"/>
                  <a:gd name="connsiteX15-1621" fmla="*/ 2105025 w 2190750"/>
                  <a:gd name="connsiteY15-1622" fmla="*/ 478631 h 666765"/>
                  <a:gd name="connsiteX16-1623" fmla="*/ 1852612 w 2190750"/>
                  <a:gd name="connsiteY16-1624" fmla="*/ 576263 h 666765"/>
                  <a:gd name="connsiteX17-1625" fmla="*/ 1633537 w 2190750"/>
                  <a:gd name="connsiteY17-1626" fmla="*/ 600075 h 666765"/>
                  <a:gd name="connsiteX18-1627" fmla="*/ 1397793 w 2190750"/>
                  <a:gd name="connsiteY18-1628" fmla="*/ 576263 h 666765"/>
                  <a:gd name="connsiteX19-1629" fmla="*/ 1169194 w 2190750"/>
                  <a:gd name="connsiteY19-1630" fmla="*/ 507207 h 666765"/>
                  <a:gd name="connsiteX20-1631" fmla="*/ 1019175 w 2190750"/>
                  <a:gd name="connsiteY20-1632" fmla="*/ 442913 h 666765"/>
                  <a:gd name="connsiteX21-1633" fmla="*/ 781050 w 2190750"/>
                  <a:gd name="connsiteY21-1634" fmla="*/ 314325 h 666765"/>
                  <a:gd name="connsiteX22-1635" fmla="*/ 521493 w 2190750"/>
                  <a:gd name="connsiteY22-1636" fmla="*/ 169069 h 666765"/>
                  <a:gd name="connsiteX23-1637" fmla="*/ 264318 w 2190750"/>
                  <a:gd name="connsiteY23-1638" fmla="*/ 42863 h 666765"/>
                  <a:gd name="connsiteX24-1639" fmla="*/ 0 w 2190750"/>
                  <a:gd name="connsiteY24-1640" fmla="*/ 0 h 666765"/>
                  <a:gd name="connsiteX0-1641" fmla="*/ 0 w 2190750"/>
                  <a:gd name="connsiteY0-1642" fmla="*/ 0 h 666765"/>
                  <a:gd name="connsiteX1-1643" fmla="*/ 116680 w 2190750"/>
                  <a:gd name="connsiteY1-1644" fmla="*/ 21432 h 666765"/>
                  <a:gd name="connsiteX2-1645" fmla="*/ 207168 w 2190750"/>
                  <a:gd name="connsiteY2-1646" fmla="*/ 42863 h 666765"/>
                  <a:gd name="connsiteX3-1647" fmla="*/ 350043 w 2190750"/>
                  <a:gd name="connsiteY3-1648" fmla="*/ 97631 h 666765"/>
                  <a:gd name="connsiteX4-1649" fmla="*/ 519112 w 2190750"/>
                  <a:gd name="connsiteY4-1650" fmla="*/ 185737 h 666765"/>
                  <a:gd name="connsiteX5-1651" fmla="*/ 707231 w 2190750"/>
                  <a:gd name="connsiteY5-1652" fmla="*/ 300038 h 666765"/>
                  <a:gd name="connsiteX6-1653" fmla="*/ 788193 w 2190750"/>
                  <a:gd name="connsiteY6-1654" fmla="*/ 342900 h 666765"/>
                  <a:gd name="connsiteX7-1655" fmla="*/ 964406 w 2190750"/>
                  <a:gd name="connsiteY7-1656" fmla="*/ 447675 h 666765"/>
                  <a:gd name="connsiteX8-1657" fmla="*/ 1235868 w 2190750"/>
                  <a:gd name="connsiteY8-1658" fmla="*/ 583406 h 666765"/>
                  <a:gd name="connsiteX9-1659" fmla="*/ 1488281 w 2190750"/>
                  <a:gd name="connsiteY9-1660" fmla="*/ 645319 h 666765"/>
                  <a:gd name="connsiteX10-1661" fmla="*/ 1683543 w 2190750"/>
                  <a:gd name="connsiteY10-1662" fmla="*/ 666751 h 666765"/>
                  <a:gd name="connsiteX11-1663" fmla="*/ 1843087 w 2190750"/>
                  <a:gd name="connsiteY11-1664" fmla="*/ 645320 h 666765"/>
                  <a:gd name="connsiteX12-1665" fmla="*/ 2005012 w 2190750"/>
                  <a:gd name="connsiteY12-1666" fmla="*/ 583406 h 666765"/>
                  <a:gd name="connsiteX13-1667" fmla="*/ 2152650 w 2190750"/>
                  <a:gd name="connsiteY13-1668" fmla="*/ 490538 h 666765"/>
                  <a:gd name="connsiteX14-1669" fmla="*/ 2190750 w 2190750"/>
                  <a:gd name="connsiteY14-1670" fmla="*/ 454819 h 666765"/>
                  <a:gd name="connsiteX15-1671" fmla="*/ 2105025 w 2190750"/>
                  <a:gd name="connsiteY15-1672" fmla="*/ 478631 h 666765"/>
                  <a:gd name="connsiteX16-1673" fmla="*/ 1852612 w 2190750"/>
                  <a:gd name="connsiteY16-1674" fmla="*/ 576263 h 666765"/>
                  <a:gd name="connsiteX17-1675" fmla="*/ 1645444 w 2190750"/>
                  <a:gd name="connsiteY17-1676" fmla="*/ 604838 h 666765"/>
                  <a:gd name="connsiteX18-1677" fmla="*/ 1397793 w 2190750"/>
                  <a:gd name="connsiteY18-1678" fmla="*/ 576263 h 666765"/>
                  <a:gd name="connsiteX19-1679" fmla="*/ 1169194 w 2190750"/>
                  <a:gd name="connsiteY19-1680" fmla="*/ 507207 h 666765"/>
                  <a:gd name="connsiteX20-1681" fmla="*/ 1019175 w 2190750"/>
                  <a:gd name="connsiteY20-1682" fmla="*/ 442913 h 666765"/>
                  <a:gd name="connsiteX21-1683" fmla="*/ 781050 w 2190750"/>
                  <a:gd name="connsiteY21-1684" fmla="*/ 314325 h 666765"/>
                  <a:gd name="connsiteX22-1685" fmla="*/ 521493 w 2190750"/>
                  <a:gd name="connsiteY22-1686" fmla="*/ 169069 h 666765"/>
                  <a:gd name="connsiteX23-1687" fmla="*/ 264318 w 2190750"/>
                  <a:gd name="connsiteY23-1688" fmla="*/ 42863 h 666765"/>
                  <a:gd name="connsiteX24-1689" fmla="*/ 0 w 2190750"/>
                  <a:gd name="connsiteY24-1690" fmla="*/ 0 h 66676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</a:cxnLst>
                <a:rect l="l" t="t" r="r" b="b"/>
                <a:pathLst>
                  <a:path w="2190750" h="666765">
                    <a:moveTo>
                      <a:pt x="0" y="0"/>
                    </a:moveTo>
                    <a:lnTo>
                      <a:pt x="116680" y="21432"/>
                    </a:lnTo>
                    <a:lnTo>
                      <a:pt x="207168" y="42863"/>
                    </a:lnTo>
                    <a:cubicBezTo>
                      <a:pt x="246062" y="55563"/>
                      <a:pt x="294877" y="72628"/>
                      <a:pt x="350043" y="97631"/>
                    </a:cubicBezTo>
                    <a:lnTo>
                      <a:pt x="519112" y="185737"/>
                    </a:lnTo>
                    <a:lnTo>
                      <a:pt x="707231" y="300038"/>
                    </a:lnTo>
                    <a:lnTo>
                      <a:pt x="788193" y="342900"/>
                    </a:lnTo>
                    <a:cubicBezTo>
                      <a:pt x="846931" y="377825"/>
                      <a:pt x="889794" y="407591"/>
                      <a:pt x="964406" y="447675"/>
                    </a:cubicBezTo>
                    <a:cubicBezTo>
                      <a:pt x="1039019" y="487759"/>
                      <a:pt x="1148556" y="550465"/>
                      <a:pt x="1235868" y="583406"/>
                    </a:cubicBezTo>
                    <a:cubicBezTo>
                      <a:pt x="1323181" y="616347"/>
                      <a:pt x="1413669" y="631428"/>
                      <a:pt x="1488281" y="645319"/>
                    </a:cubicBezTo>
                    <a:cubicBezTo>
                      <a:pt x="1562894" y="659210"/>
                      <a:pt x="1630362" y="667148"/>
                      <a:pt x="1683543" y="666751"/>
                    </a:cubicBezTo>
                    <a:cubicBezTo>
                      <a:pt x="1736724" y="666354"/>
                      <a:pt x="1789509" y="659211"/>
                      <a:pt x="1843087" y="645320"/>
                    </a:cubicBezTo>
                    <a:cubicBezTo>
                      <a:pt x="1895078" y="633811"/>
                      <a:pt x="1947465" y="608806"/>
                      <a:pt x="2005012" y="583406"/>
                    </a:cubicBezTo>
                    <a:cubicBezTo>
                      <a:pt x="2062559" y="558006"/>
                      <a:pt x="2121694" y="511969"/>
                      <a:pt x="2152650" y="490538"/>
                    </a:cubicBezTo>
                    <a:lnTo>
                      <a:pt x="2190750" y="454819"/>
                    </a:lnTo>
                    <a:lnTo>
                      <a:pt x="2105025" y="478631"/>
                    </a:lnTo>
                    <a:cubicBezTo>
                      <a:pt x="2048669" y="498872"/>
                      <a:pt x="1931193" y="556022"/>
                      <a:pt x="1852612" y="576263"/>
                    </a:cubicBezTo>
                    <a:cubicBezTo>
                      <a:pt x="1774031" y="596504"/>
                      <a:pt x="1721247" y="606823"/>
                      <a:pt x="1645444" y="604838"/>
                    </a:cubicBezTo>
                    <a:cubicBezTo>
                      <a:pt x="1569641" y="602854"/>
                      <a:pt x="1500583" y="594519"/>
                      <a:pt x="1397793" y="576263"/>
                    </a:cubicBezTo>
                    <a:cubicBezTo>
                      <a:pt x="1297384" y="550863"/>
                      <a:pt x="1232297" y="529432"/>
                      <a:pt x="1169194" y="507207"/>
                    </a:cubicBezTo>
                    <a:cubicBezTo>
                      <a:pt x="1106091" y="484982"/>
                      <a:pt x="1083866" y="475060"/>
                      <a:pt x="1019175" y="442913"/>
                    </a:cubicBezTo>
                    <a:cubicBezTo>
                      <a:pt x="954484" y="410766"/>
                      <a:pt x="860425" y="357188"/>
                      <a:pt x="781050" y="314325"/>
                    </a:cubicBezTo>
                    <a:lnTo>
                      <a:pt x="521493" y="169069"/>
                    </a:lnTo>
                    <a:cubicBezTo>
                      <a:pt x="435371" y="123825"/>
                      <a:pt x="351234" y="71041"/>
                      <a:pt x="264318" y="42863"/>
                    </a:cubicBezTo>
                    <a:cubicBezTo>
                      <a:pt x="177402" y="14685"/>
                      <a:pt x="32147" y="1984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任意多边形 7"/>
              <p:cNvSpPr/>
              <p:nvPr/>
            </p:nvSpPr>
            <p:spPr>
              <a:xfrm>
                <a:off x="9329037" y="5859861"/>
                <a:ext cx="106474" cy="283369"/>
              </a:xfrm>
              <a:custGeom>
                <a:avLst/>
                <a:gdLst>
                  <a:gd name="connsiteX0" fmla="*/ 38100 w 104775"/>
                  <a:gd name="connsiteY0" fmla="*/ 0 h 283369"/>
                  <a:gd name="connsiteX1" fmla="*/ 35719 w 104775"/>
                  <a:gd name="connsiteY1" fmla="*/ 76200 h 283369"/>
                  <a:gd name="connsiteX2" fmla="*/ 7144 w 104775"/>
                  <a:gd name="connsiteY2" fmla="*/ 180975 h 283369"/>
                  <a:gd name="connsiteX3" fmla="*/ 0 w 104775"/>
                  <a:gd name="connsiteY3" fmla="*/ 235744 h 283369"/>
                  <a:gd name="connsiteX4" fmla="*/ 50006 w 104775"/>
                  <a:gd name="connsiteY4" fmla="*/ 283369 h 283369"/>
                  <a:gd name="connsiteX5" fmla="*/ 102394 w 104775"/>
                  <a:gd name="connsiteY5" fmla="*/ 166688 h 283369"/>
                  <a:gd name="connsiteX6" fmla="*/ 104775 w 104775"/>
                  <a:gd name="connsiteY6" fmla="*/ 126206 h 283369"/>
                  <a:gd name="connsiteX7" fmla="*/ 38100 w 104775"/>
                  <a:gd name="connsiteY7" fmla="*/ 0 h 283369"/>
                  <a:gd name="connsiteX0-1" fmla="*/ 38100 w 104775"/>
                  <a:gd name="connsiteY0-2" fmla="*/ 0 h 283369"/>
                  <a:gd name="connsiteX1-3" fmla="*/ 35719 w 104775"/>
                  <a:gd name="connsiteY1-4" fmla="*/ 76200 h 283369"/>
                  <a:gd name="connsiteX2-5" fmla="*/ 7144 w 104775"/>
                  <a:gd name="connsiteY2-6" fmla="*/ 180975 h 283369"/>
                  <a:gd name="connsiteX3-7" fmla="*/ 0 w 104775"/>
                  <a:gd name="connsiteY3-8" fmla="*/ 235744 h 283369"/>
                  <a:gd name="connsiteX4-9" fmla="*/ 50006 w 104775"/>
                  <a:gd name="connsiteY4-10" fmla="*/ 283369 h 283369"/>
                  <a:gd name="connsiteX5-11" fmla="*/ 102394 w 104775"/>
                  <a:gd name="connsiteY5-12" fmla="*/ 166688 h 283369"/>
                  <a:gd name="connsiteX6-13" fmla="*/ 104775 w 104775"/>
                  <a:gd name="connsiteY6-14" fmla="*/ 126206 h 283369"/>
                  <a:gd name="connsiteX7-15" fmla="*/ 38100 w 104775"/>
                  <a:gd name="connsiteY7-16" fmla="*/ 0 h 283369"/>
                  <a:gd name="connsiteX0-17" fmla="*/ 38100 w 104775"/>
                  <a:gd name="connsiteY0-18" fmla="*/ 0 h 283369"/>
                  <a:gd name="connsiteX1-19" fmla="*/ 35719 w 104775"/>
                  <a:gd name="connsiteY1-20" fmla="*/ 76200 h 283369"/>
                  <a:gd name="connsiteX2-21" fmla="*/ 7144 w 104775"/>
                  <a:gd name="connsiteY2-22" fmla="*/ 180975 h 283369"/>
                  <a:gd name="connsiteX3-23" fmla="*/ 0 w 104775"/>
                  <a:gd name="connsiteY3-24" fmla="*/ 235744 h 283369"/>
                  <a:gd name="connsiteX4-25" fmla="*/ 50006 w 104775"/>
                  <a:gd name="connsiteY4-26" fmla="*/ 283369 h 283369"/>
                  <a:gd name="connsiteX5-27" fmla="*/ 102394 w 104775"/>
                  <a:gd name="connsiteY5-28" fmla="*/ 166688 h 283369"/>
                  <a:gd name="connsiteX6-29" fmla="*/ 104775 w 104775"/>
                  <a:gd name="connsiteY6-30" fmla="*/ 126206 h 283369"/>
                  <a:gd name="connsiteX7-31" fmla="*/ 38100 w 104775"/>
                  <a:gd name="connsiteY7-32" fmla="*/ 0 h 283369"/>
                  <a:gd name="connsiteX0-33" fmla="*/ 38100 w 104775"/>
                  <a:gd name="connsiteY0-34" fmla="*/ 0 h 285334"/>
                  <a:gd name="connsiteX1-35" fmla="*/ 35719 w 104775"/>
                  <a:gd name="connsiteY1-36" fmla="*/ 76200 h 285334"/>
                  <a:gd name="connsiteX2-37" fmla="*/ 7144 w 104775"/>
                  <a:gd name="connsiteY2-38" fmla="*/ 180975 h 285334"/>
                  <a:gd name="connsiteX3-39" fmla="*/ 0 w 104775"/>
                  <a:gd name="connsiteY3-40" fmla="*/ 235744 h 285334"/>
                  <a:gd name="connsiteX4-41" fmla="*/ 50006 w 104775"/>
                  <a:gd name="connsiteY4-42" fmla="*/ 283369 h 285334"/>
                  <a:gd name="connsiteX5-43" fmla="*/ 102394 w 104775"/>
                  <a:gd name="connsiteY5-44" fmla="*/ 166688 h 285334"/>
                  <a:gd name="connsiteX6-45" fmla="*/ 104775 w 104775"/>
                  <a:gd name="connsiteY6-46" fmla="*/ 126206 h 285334"/>
                  <a:gd name="connsiteX7-47" fmla="*/ 38100 w 104775"/>
                  <a:gd name="connsiteY7-48" fmla="*/ 0 h 285334"/>
                  <a:gd name="connsiteX0-49" fmla="*/ 35719 w 102394"/>
                  <a:gd name="connsiteY0-50" fmla="*/ 0 h 284905"/>
                  <a:gd name="connsiteX1-51" fmla="*/ 33338 w 102394"/>
                  <a:gd name="connsiteY1-52" fmla="*/ 76200 h 284905"/>
                  <a:gd name="connsiteX2-53" fmla="*/ 4763 w 102394"/>
                  <a:gd name="connsiteY2-54" fmla="*/ 180975 h 284905"/>
                  <a:gd name="connsiteX3-55" fmla="*/ 0 w 102394"/>
                  <a:gd name="connsiteY3-56" fmla="*/ 221456 h 284905"/>
                  <a:gd name="connsiteX4-57" fmla="*/ 47625 w 102394"/>
                  <a:gd name="connsiteY4-58" fmla="*/ 283369 h 284905"/>
                  <a:gd name="connsiteX5-59" fmla="*/ 100013 w 102394"/>
                  <a:gd name="connsiteY5-60" fmla="*/ 166688 h 284905"/>
                  <a:gd name="connsiteX6-61" fmla="*/ 102394 w 102394"/>
                  <a:gd name="connsiteY6-62" fmla="*/ 126206 h 284905"/>
                  <a:gd name="connsiteX7-63" fmla="*/ 35719 w 102394"/>
                  <a:gd name="connsiteY7-64" fmla="*/ 0 h 284905"/>
                  <a:gd name="connsiteX0-65" fmla="*/ 35719 w 102394"/>
                  <a:gd name="connsiteY0-66" fmla="*/ 0 h 284905"/>
                  <a:gd name="connsiteX1-67" fmla="*/ 33338 w 102394"/>
                  <a:gd name="connsiteY1-68" fmla="*/ 76200 h 284905"/>
                  <a:gd name="connsiteX2-69" fmla="*/ 4763 w 102394"/>
                  <a:gd name="connsiteY2-70" fmla="*/ 180975 h 284905"/>
                  <a:gd name="connsiteX3-71" fmla="*/ 0 w 102394"/>
                  <a:gd name="connsiteY3-72" fmla="*/ 221456 h 284905"/>
                  <a:gd name="connsiteX4-73" fmla="*/ 47625 w 102394"/>
                  <a:gd name="connsiteY4-74" fmla="*/ 283369 h 284905"/>
                  <a:gd name="connsiteX5-75" fmla="*/ 90488 w 102394"/>
                  <a:gd name="connsiteY5-76" fmla="*/ 195263 h 284905"/>
                  <a:gd name="connsiteX6-77" fmla="*/ 102394 w 102394"/>
                  <a:gd name="connsiteY6-78" fmla="*/ 126206 h 284905"/>
                  <a:gd name="connsiteX7-79" fmla="*/ 35719 w 102394"/>
                  <a:gd name="connsiteY7-80" fmla="*/ 0 h 284905"/>
                  <a:gd name="connsiteX0-81" fmla="*/ 35719 w 102394"/>
                  <a:gd name="connsiteY0-82" fmla="*/ 0 h 284905"/>
                  <a:gd name="connsiteX1-83" fmla="*/ 33338 w 102394"/>
                  <a:gd name="connsiteY1-84" fmla="*/ 76200 h 284905"/>
                  <a:gd name="connsiteX2-85" fmla="*/ 4763 w 102394"/>
                  <a:gd name="connsiteY2-86" fmla="*/ 180975 h 284905"/>
                  <a:gd name="connsiteX3-87" fmla="*/ 0 w 102394"/>
                  <a:gd name="connsiteY3-88" fmla="*/ 221456 h 284905"/>
                  <a:gd name="connsiteX4-89" fmla="*/ 47625 w 102394"/>
                  <a:gd name="connsiteY4-90" fmla="*/ 283369 h 284905"/>
                  <a:gd name="connsiteX5-91" fmla="*/ 90488 w 102394"/>
                  <a:gd name="connsiteY5-92" fmla="*/ 195263 h 284905"/>
                  <a:gd name="connsiteX6-93" fmla="*/ 102394 w 102394"/>
                  <a:gd name="connsiteY6-94" fmla="*/ 126206 h 284905"/>
                  <a:gd name="connsiteX7-95" fmla="*/ 35719 w 102394"/>
                  <a:gd name="connsiteY7-96" fmla="*/ 0 h 284905"/>
                  <a:gd name="connsiteX0-97" fmla="*/ 35719 w 102394"/>
                  <a:gd name="connsiteY0-98" fmla="*/ 0 h 284905"/>
                  <a:gd name="connsiteX1-99" fmla="*/ 33338 w 102394"/>
                  <a:gd name="connsiteY1-100" fmla="*/ 76200 h 284905"/>
                  <a:gd name="connsiteX2-101" fmla="*/ 4763 w 102394"/>
                  <a:gd name="connsiteY2-102" fmla="*/ 180975 h 284905"/>
                  <a:gd name="connsiteX3-103" fmla="*/ 0 w 102394"/>
                  <a:gd name="connsiteY3-104" fmla="*/ 221456 h 284905"/>
                  <a:gd name="connsiteX4-105" fmla="*/ 47625 w 102394"/>
                  <a:gd name="connsiteY4-106" fmla="*/ 283369 h 284905"/>
                  <a:gd name="connsiteX5-107" fmla="*/ 90488 w 102394"/>
                  <a:gd name="connsiteY5-108" fmla="*/ 195263 h 284905"/>
                  <a:gd name="connsiteX6-109" fmla="*/ 102394 w 102394"/>
                  <a:gd name="connsiteY6-110" fmla="*/ 95250 h 284905"/>
                  <a:gd name="connsiteX7-111" fmla="*/ 35719 w 102394"/>
                  <a:gd name="connsiteY7-112" fmla="*/ 0 h 284905"/>
                  <a:gd name="connsiteX0-113" fmla="*/ 35719 w 106474"/>
                  <a:gd name="connsiteY0-114" fmla="*/ 0 h 284905"/>
                  <a:gd name="connsiteX1-115" fmla="*/ 33338 w 106474"/>
                  <a:gd name="connsiteY1-116" fmla="*/ 76200 h 284905"/>
                  <a:gd name="connsiteX2-117" fmla="*/ 4763 w 106474"/>
                  <a:gd name="connsiteY2-118" fmla="*/ 180975 h 284905"/>
                  <a:gd name="connsiteX3-119" fmla="*/ 0 w 106474"/>
                  <a:gd name="connsiteY3-120" fmla="*/ 221456 h 284905"/>
                  <a:gd name="connsiteX4-121" fmla="*/ 47625 w 106474"/>
                  <a:gd name="connsiteY4-122" fmla="*/ 283369 h 284905"/>
                  <a:gd name="connsiteX5-123" fmla="*/ 90488 w 106474"/>
                  <a:gd name="connsiteY5-124" fmla="*/ 195263 h 284905"/>
                  <a:gd name="connsiteX6-125" fmla="*/ 102394 w 106474"/>
                  <a:gd name="connsiteY6-126" fmla="*/ 95250 h 284905"/>
                  <a:gd name="connsiteX7-127" fmla="*/ 35719 w 106474"/>
                  <a:gd name="connsiteY7-128" fmla="*/ 0 h 284905"/>
                  <a:gd name="connsiteX0-129" fmla="*/ 35719 w 106474"/>
                  <a:gd name="connsiteY0-130" fmla="*/ 0 h 283369"/>
                  <a:gd name="connsiteX1-131" fmla="*/ 33338 w 106474"/>
                  <a:gd name="connsiteY1-132" fmla="*/ 76200 h 283369"/>
                  <a:gd name="connsiteX2-133" fmla="*/ 4763 w 106474"/>
                  <a:gd name="connsiteY2-134" fmla="*/ 180975 h 283369"/>
                  <a:gd name="connsiteX3-135" fmla="*/ 0 w 106474"/>
                  <a:gd name="connsiteY3-136" fmla="*/ 221456 h 283369"/>
                  <a:gd name="connsiteX4-137" fmla="*/ 47625 w 106474"/>
                  <a:gd name="connsiteY4-138" fmla="*/ 283369 h 283369"/>
                  <a:gd name="connsiteX5-139" fmla="*/ 90488 w 106474"/>
                  <a:gd name="connsiteY5-140" fmla="*/ 195263 h 283369"/>
                  <a:gd name="connsiteX6-141" fmla="*/ 102394 w 106474"/>
                  <a:gd name="connsiteY6-142" fmla="*/ 95250 h 283369"/>
                  <a:gd name="connsiteX7-143" fmla="*/ 35719 w 106474"/>
                  <a:gd name="connsiteY7-144" fmla="*/ 0 h 283369"/>
                  <a:gd name="connsiteX0-145" fmla="*/ 35719 w 106474"/>
                  <a:gd name="connsiteY0-146" fmla="*/ 0 h 283369"/>
                  <a:gd name="connsiteX1-147" fmla="*/ 33338 w 106474"/>
                  <a:gd name="connsiteY1-148" fmla="*/ 76200 h 283369"/>
                  <a:gd name="connsiteX2-149" fmla="*/ 4763 w 106474"/>
                  <a:gd name="connsiteY2-150" fmla="*/ 180975 h 283369"/>
                  <a:gd name="connsiteX3-151" fmla="*/ 0 w 106474"/>
                  <a:gd name="connsiteY3-152" fmla="*/ 221456 h 283369"/>
                  <a:gd name="connsiteX4-153" fmla="*/ 47625 w 106474"/>
                  <a:gd name="connsiteY4-154" fmla="*/ 283369 h 283369"/>
                  <a:gd name="connsiteX5-155" fmla="*/ 90488 w 106474"/>
                  <a:gd name="connsiteY5-156" fmla="*/ 195263 h 283369"/>
                  <a:gd name="connsiteX6-157" fmla="*/ 102394 w 106474"/>
                  <a:gd name="connsiteY6-158" fmla="*/ 95250 h 283369"/>
                  <a:gd name="connsiteX7-159" fmla="*/ 35719 w 106474"/>
                  <a:gd name="connsiteY7-160" fmla="*/ 0 h 283369"/>
                  <a:gd name="connsiteX0-161" fmla="*/ 35719 w 106474"/>
                  <a:gd name="connsiteY0-162" fmla="*/ 0 h 283369"/>
                  <a:gd name="connsiteX1-163" fmla="*/ 33338 w 106474"/>
                  <a:gd name="connsiteY1-164" fmla="*/ 76200 h 283369"/>
                  <a:gd name="connsiteX2-165" fmla="*/ 4763 w 106474"/>
                  <a:gd name="connsiteY2-166" fmla="*/ 180975 h 283369"/>
                  <a:gd name="connsiteX3-167" fmla="*/ 0 w 106474"/>
                  <a:gd name="connsiteY3-168" fmla="*/ 221456 h 283369"/>
                  <a:gd name="connsiteX4-169" fmla="*/ 47625 w 106474"/>
                  <a:gd name="connsiteY4-170" fmla="*/ 283369 h 283369"/>
                  <a:gd name="connsiteX5-171" fmla="*/ 90488 w 106474"/>
                  <a:gd name="connsiteY5-172" fmla="*/ 195263 h 283369"/>
                  <a:gd name="connsiteX6-173" fmla="*/ 102394 w 106474"/>
                  <a:gd name="connsiteY6-174" fmla="*/ 95250 h 283369"/>
                  <a:gd name="connsiteX7-175" fmla="*/ 35719 w 106474"/>
                  <a:gd name="connsiteY7-176" fmla="*/ 0 h 283369"/>
                  <a:gd name="connsiteX0-177" fmla="*/ 35719 w 106474"/>
                  <a:gd name="connsiteY0-178" fmla="*/ 0 h 283369"/>
                  <a:gd name="connsiteX1-179" fmla="*/ 33338 w 106474"/>
                  <a:gd name="connsiteY1-180" fmla="*/ 76200 h 283369"/>
                  <a:gd name="connsiteX2-181" fmla="*/ 4763 w 106474"/>
                  <a:gd name="connsiteY2-182" fmla="*/ 180975 h 283369"/>
                  <a:gd name="connsiteX3-183" fmla="*/ 0 w 106474"/>
                  <a:gd name="connsiteY3-184" fmla="*/ 221456 h 283369"/>
                  <a:gd name="connsiteX4-185" fmla="*/ 47625 w 106474"/>
                  <a:gd name="connsiteY4-186" fmla="*/ 283369 h 283369"/>
                  <a:gd name="connsiteX5-187" fmla="*/ 90488 w 106474"/>
                  <a:gd name="connsiteY5-188" fmla="*/ 195263 h 283369"/>
                  <a:gd name="connsiteX6-189" fmla="*/ 102394 w 106474"/>
                  <a:gd name="connsiteY6-190" fmla="*/ 95250 h 283369"/>
                  <a:gd name="connsiteX7-191" fmla="*/ 35719 w 106474"/>
                  <a:gd name="connsiteY7-192" fmla="*/ 0 h 2833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06474" h="283369">
                    <a:moveTo>
                      <a:pt x="35719" y="0"/>
                    </a:moveTo>
                    <a:cubicBezTo>
                      <a:pt x="34925" y="25400"/>
                      <a:pt x="34132" y="50800"/>
                      <a:pt x="33338" y="76200"/>
                    </a:cubicBezTo>
                    <a:cubicBezTo>
                      <a:pt x="28179" y="106362"/>
                      <a:pt x="10319" y="156766"/>
                      <a:pt x="4763" y="180975"/>
                    </a:cubicBezTo>
                    <a:lnTo>
                      <a:pt x="0" y="221456"/>
                    </a:lnTo>
                    <a:cubicBezTo>
                      <a:pt x="7144" y="238522"/>
                      <a:pt x="13890" y="271065"/>
                      <a:pt x="47625" y="283369"/>
                    </a:cubicBezTo>
                    <a:cubicBezTo>
                      <a:pt x="74613" y="237331"/>
                      <a:pt x="75406" y="243682"/>
                      <a:pt x="90488" y="195263"/>
                    </a:cubicBezTo>
                    <a:cubicBezTo>
                      <a:pt x="94457" y="161925"/>
                      <a:pt x="115093" y="135732"/>
                      <a:pt x="102394" y="95250"/>
                    </a:cubicBezTo>
                    <a:cubicBezTo>
                      <a:pt x="91678" y="67469"/>
                      <a:pt x="47228" y="8334"/>
                      <a:pt x="3571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任意多边形 8"/>
              <p:cNvSpPr/>
              <p:nvPr/>
            </p:nvSpPr>
            <p:spPr>
              <a:xfrm>
                <a:off x="7710487" y="6215064"/>
                <a:ext cx="2309811" cy="854927"/>
              </a:xfrm>
              <a:custGeom>
                <a:avLst/>
                <a:gdLst>
                  <a:gd name="connsiteX0" fmla="*/ 9525 w 2302668"/>
                  <a:gd name="connsiteY0" fmla="*/ 0 h 847725"/>
                  <a:gd name="connsiteX1" fmla="*/ 0 w 2302668"/>
                  <a:gd name="connsiteY1" fmla="*/ 30956 h 847725"/>
                  <a:gd name="connsiteX2" fmla="*/ 23812 w 2302668"/>
                  <a:gd name="connsiteY2" fmla="*/ 50006 h 847725"/>
                  <a:gd name="connsiteX3" fmla="*/ 233362 w 2302668"/>
                  <a:gd name="connsiteY3" fmla="*/ 80962 h 847725"/>
                  <a:gd name="connsiteX4" fmla="*/ 481012 w 2302668"/>
                  <a:gd name="connsiteY4" fmla="*/ 192881 h 847725"/>
                  <a:gd name="connsiteX5" fmla="*/ 697706 w 2302668"/>
                  <a:gd name="connsiteY5" fmla="*/ 326231 h 847725"/>
                  <a:gd name="connsiteX6" fmla="*/ 907256 w 2302668"/>
                  <a:gd name="connsiteY6" fmla="*/ 538162 h 847725"/>
                  <a:gd name="connsiteX7" fmla="*/ 1131093 w 2302668"/>
                  <a:gd name="connsiteY7" fmla="*/ 704850 h 847725"/>
                  <a:gd name="connsiteX8" fmla="*/ 1316831 w 2302668"/>
                  <a:gd name="connsiteY8" fmla="*/ 797718 h 847725"/>
                  <a:gd name="connsiteX9" fmla="*/ 1497806 w 2302668"/>
                  <a:gd name="connsiteY9" fmla="*/ 840581 h 847725"/>
                  <a:gd name="connsiteX10" fmla="*/ 1793081 w 2302668"/>
                  <a:gd name="connsiteY10" fmla="*/ 847725 h 847725"/>
                  <a:gd name="connsiteX11" fmla="*/ 2000250 w 2302668"/>
                  <a:gd name="connsiteY11" fmla="*/ 797718 h 847725"/>
                  <a:gd name="connsiteX12" fmla="*/ 2216943 w 2302668"/>
                  <a:gd name="connsiteY12" fmla="*/ 638175 h 847725"/>
                  <a:gd name="connsiteX13" fmla="*/ 2297906 w 2302668"/>
                  <a:gd name="connsiteY13" fmla="*/ 533400 h 847725"/>
                  <a:gd name="connsiteX14" fmla="*/ 2302668 w 2302668"/>
                  <a:gd name="connsiteY14" fmla="*/ 397668 h 847725"/>
                  <a:gd name="connsiteX15" fmla="*/ 2207418 w 2302668"/>
                  <a:gd name="connsiteY15" fmla="*/ 452437 h 847725"/>
                  <a:gd name="connsiteX16" fmla="*/ 2059781 w 2302668"/>
                  <a:gd name="connsiteY16" fmla="*/ 566737 h 847725"/>
                  <a:gd name="connsiteX17" fmla="*/ 1809750 w 2302668"/>
                  <a:gd name="connsiteY17" fmla="*/ 654843 h 847725"/>
                  <a:gd name="connsiteX18" fmla="*/ 1593056 w 2302668"/>
                  <a:gd name="connsiteY18" fmla="*/ 661987 h 847725"/>
                  <a:gd name="connsiteX19" fmla="*/ 1266825 w 2302668"/>
                  <a:gd name="connsiteY19" fmla="*/ 583406 h 847725"/>
                  <a:gd name="connsiteX20" fmla="*/ 933450 w 2302668"/>
                  <a:gd name="connsiteY20" fmla="*/ 421481 h 847725"/>
                  <a:gd name="connsiteX21" fmla="*/ 628650 w 2302668"/>
                  <a:gd name="connsiteY21" fmla="*/ 242887 h 847725"/>
                  <a:gd name="connsiteX22" fmla="*/ 280987 w 2302668"/>
                  <a:gd name="connsiteY22" fmla="*/ 50006 h 847725"/>
                  <a:gd name="connsiteX23" fmla="*/ 9525 w 2302668"/>
                  <a:gd name="connsiteY23" fmla="*/ 0 h 847725"/>
                  <a:gd name="connsiteX0-1" fmla="*/ 9525 w 2302668"/>
                  <a:gd name="connsiteY0-2" fmla="*/ 0 h 847725"/>
                  <a:gd name="connsiteX1-3" fmla="*/ 0 w 2302668"/>
                  <a:gd name="connsiteY1-4" fmla="*/ 30956 h 847725"/>
                  <a:gd name="connsiteX2-5" fmla="*/ 23812 w 2302668"/>
                  <a:gd name="connsiteY2-6" fmla="*/ 50006 h 847725"/>
                  <a:gd name="connsiteX3-7" fmla="*/ 233362 w 2302668"/>
                  <a:gd name="connsiteY3-8" fmla="*/ 80962 h 847725"/>
                  <a:gd name="connsiteX4-9" fmla="*/ 481012 w 2302668"/>
                  <a:gd name="connsiteY4-10" fmla="*/ 192881 h 847725"/>
                  <a:gd name="connsiteX5-11" fmla="*/ 697706 w 2302668"/>
                  <a:gd name="connsiteY5-12" fmla="*/ 326231 h 847725"/>
                  <a:gd name="connsiteX6-13" fmla="*/ 907256 w 2302668"/>
                  <a:gd name="connsiteY6-14" fmla="*/ 538162 h 847725"/>
                  <a:gd name="connsiteX7-15" fmla="*/ 1131093 w 2302668"/>
                  <a:gd name="connsiteY7-16" fmla="*/ 704850 h 847725"/>
                  <a:gd name="connsiteX8-17" fmla="*/ 1316831 w 2302668"/>
                  <a:gd name="connsiteY8-18" fmla="*/ 797718 h 847725"/>
                  <a:gd name="connsiteX9-19" fmla="*/ 1497806 w 2302668"/>
                  <a:gd name="connsiteY9-20" fmla="*/ 840581 h 847725"/>
                  <a:gd name="connsiteX10-21" fmla="*/ 1793081 w 2302668"/>
                  <a:gd name="connsiteY10-22" fmla="*/ 847725 h 847725"/>
                  <a:gd name="connsiteX11-23" fmla="*/ 2000250 w 2302668"/>
                  <a:gd name="connsiteY11-24" fmla="*/ 797718 h 847725"/>
                  <a:gd name="connsiteX12-25" fmla="*/ 2216943 w 2302668"/>
                  <a:gd name="connsiteY12-26" fmla="*/ 638175 h 847725"/>
                  <a:gd name="connsiteX13-27" fmla="*/ 2297906 w 2302668"/>
                  <a:gd name="connsiteY13-28" fmla="*/ 533400 h 847725"/>
                  <a:gd name="connsiteX14-29" fmla="*/ 2302668 w 2302668"/>
                  <a:gd name="connsiteY14-30" fmla="*/ 397668 h 847725"/>
                  <a:gd name="connsiteX15-31" fmla="*/ 2207418 w 2302668"/>
                  <a:gd name="connsiteY15-32" fmla="*/ 452437 h 847725"/>
                  <a:gd name="connsiteX16-33" fmla="*/ 2059781 w 2302668"/>
                  <a:gd name="connsiteY16-34" fmla="*/ 566737 h 847725"/>
                  <a:gd name="connsiteX17-35" fmla="*/ 1809750 w 2302668"/>
                  <a:gd name="connsiteY17-36" fmla="*/ 654843 h 847725"/>
                  <a:gd name="connsiteX18-37" fmla="*/ 1593056 w 2302668"/>
                  <a:gd name="connsiteY18-38" fmla="*/ 661987 h 847725"/>
                  <a:gd name="connsiteX19-39" fmla="*/ 1266825 w 2302668"/>
                  <a:gd name="connsiteY19-40" fmla="*/ 583406 h 847725"/>
                  <a:gd name="connsiteX20-41" fmla="*/ 933450 w 2302668"/>
                  <a:gd name="connsiteY20-42" fmla="*/ 421481 h 847725"/>
                  <a:gd name="connsiteX21-43" fmla="*/ 628650 w 2302668"/>
                  <a:gd name="connsiteY21-44" fmla="*/ 242887 h 847725"/>
                  <a:gd name="connsiteX22-45" fmla="*/ 280987 w 2302668"/>
                  <a:gd name="connsiteY22-46" fmla="*/ 50006 h 847725"/>
                  <a:gd name="connsiteX23-47" fmla="*/ 9525 w 2302668"/>
                  <a:gd name="connsiteY23-48" fmla="*/ 0 h 847725"/>
                  <a:gd name="connsiteX0-49" fmla="*/ 9525 w 2302668"/>
                  <a:gd name="connsiteY0-50" fmla="*/ 0 h 847725"/>
                  <a:gd name="connsiteX1-51" fmla="*/ 0 w 2302668"/>
                  <a:gd name="connsiteY1-52" fmla="*/ 30956 h 847725"/>
                  <a:gd name="connsiteX2-53" fmla="*/ 23812 w 2302668"/>
                  <a:gd name="connsiteY2-54" fmla="*/ 50006 h 847725"/>
                  <a:gd name="connsiteX3-55" fmla="*/ 233362 w 2302668"/>
                  <a:gd name="connsiteY3-56" fmla="*/ 80962 h 847725"/>
                  <a:gd name="connsiteX4-57" fmla="*/ 481012 w 2302668"/>
                  <a:gd name="connsiteY4-58" fmla="*/ 192881 h 847725"/>
                  <a:gd name="connsiteX5-59" fmla="*/ 697706 w 2302668"/>
                  <a:gd name="connsiteY5-60" fmla="*/ 326231 h 847725"/>
                  <a:gd name="connsiteX6-61" fmla="*/ 907256 w 2302668"/>
                  <a:gd name="connsiteY6-62" fmla="*/ 538162 h 847725"/>
                  <a:gd name="connsiteX7-63" fmla="*/ 1131093 w 2302668"/>
                  <a:gd name="connsiteY7-64" fmla="*/ 704850 h 847725"/>
                  <a:gd name="connsiteX8-65" fmla="*/ 1316831 w 2302668"/>
                  <a:gd name="connsiteY8-66" fmla="*/ 797718 h 847725"/>
                  <a:gd name="connsiteX9-67" fmla="*/ 1497806 w 2302668"/>
                  <a:gd name="connsiteY9-68" fmla="*/ 840581 h 847725"/>
                  <a:gd name="connsiteX10-69" fmla="*/ 1793081 w 2302668"/>
                  <a:gd name="connsiteY10-70" fmla="*/ 847725 h 847725"/>
                  <a:gd name="connsiteX11-71" fmla="*/ 2000250 w 2302668"/>
                  <a:gd name="connsiteY11-72" fmla="*/ 797718 h 847725"/>
                  <a:gd name="connsiteX12-73" fmla="*/ 2216943 w 2302668"/>
                  <a:gd name="connsiteY12-74" fmla="*/ 638175 h 847725"/>
                  <a:gd name="connsiteX13-75" fmla="*/ 2297906 w 2302668"/>
                  <a:gd name="connsiteY13-76" fmla="*/ 533400 h 847725"/>
                  <a:gd name="connsiteX14-77" fmla="*/ 2302668 w 2302668"/>
                  <a:gd name="connsiteY14-78" fmla="*/ 397668 h 847725"/>
                  <a:gd name="connsiteX15-79" fmla="*/ 2207418 w 2302668"/>
                  <a:gd name="connsiteY15-80" fmla="*/ 452437 h 847725"/>
                  <a:gd name="connsiteX16-81" fmla="*/ 2059781 w 2302668"/>
                  <a:gd name="connsiteY16-82" fmla="*/ 566737 h 847725"/>
                  <a:gd name="connsiteX17-83" fmla="*/ 1809750 w 2302668"/>
                  <a:gd name="connsiteY17-84" fmla="*/ 654843 h 847725"/>
                  <a:gd name="connsiteX18-85" fmla="*/ 1593056 w 2302668"/>
                  <a:gd name="connsiteY18-86" fmla="*/ 661987 h 847725"/>
                  <a:gd name="connsiteX19-87" fmla="*/ 1266825 w 2302668"/>
                  <a:gd name="connsiteY19-88" fmla="*/ 583406 h 847725"/>
                  <a:gd name="connsiteX20-89" fmla="*/ 933450 w 2302668"/>
                  <a:gd name="connsiteY20-90" fmla="*/ 421481 h 847725"/>
                  <a:gd name="connsiteX21-91" fmla="*/ 628650 w 2302668"/>
                  <a:gd name="connsiteY21-92" fmla="*/ 242887 h 847725"/>
                  <a:gd name="connsiteX22-93" fmla="*/ 280987 w 2302668"/>
                  <a:gd name="connsiteY22-94" fmla="*/ 50006 h 847725"/>
                  <a:gd name="connsiteX23-95" fmla="*/ 9525 w 2302668"/>
                  <a:gd name="connsiteY23-96" fmla="*/ 0 h 847725"/>
                  <a:gd name="connsiteX0-97" fmla="*/ 9525 w 2302668"/>
                  <a:gd name="connsiteY0-98" fmla="*/ 0 h 847725"/>
                  <a:gd name="connsiteX1-99" fmla="*/ 0 w 2302668"/>
                  <a:gd name="connsiteY1-100" fmla="*/ 30956 h 847725"/>
                  <a:gd name="connsiteX2-101" fmla="*/ 23812 w 2302668"/>
                  <a:gd name="connsiteY2-102" fmla="*/ 50006 h 847725"/>
                  <a:gd name="connsiteX3-103" fmla="*/ 233362 w 2302668"/>
                  <a:gd name="connsiteY3-104" fmla="*/ 80962 h 847725"/>
                  <a:gd name="connsiteX4-105" fmla="*/ 481012 w 2302668"/>
                  <a:gd name="connsiteY4-106" fmla="*/ 192881 h 847725"/>
                  <a:gd name="connsiteX5-107" fmla="*/ 697706 w 2302668"/>
                  <a:gd name="connsiteY5-108" fmla="*/ 326231 h 847725"/>
                  <a:gd name="connsiteX6-109" fmla="*/ 907256 w 2302668"/>
                  <a:gd name="connsiteY6-110" fmla="*/ 538162 h 847725"/>
                  <a:gd name="connsiteX7-111" fmla="*/ 1131093 w 2302668"/>
                  <a:gd name="connsiteY7-112" fmla="*/ 704850 h 847725"/>
                  <a:gd name="connsiteX8-113" fmla="*/ 1316831 w 2302668"/>
                  <a:gd name="connsiteY8-114" fmla="*/ 797718 h 847725"/>
                  <a:gd name="connsiteX9-115" fmla="*/ 1497806 w 2302668"/>
                  <a:gd name="connsiteY9-116" fmla="*/ 840581 h 847725"/>
                  <a:gd name="connsiteX10-117" fmla="*/ 1793081 w 2302668"/>
                  <a:gd name="connsiteY10-118" fmla="*/ 847725 h 847725"/>
                  <a:gd name="connsiteX11-119" fmla="*/ 2000250 w 2302668"/>
                  <a:gd name="connsiteY11-120" fmla="*/ 797718 h 847725"/>
                  <a:gd name="connsiteX12-121" fmla="*/ 2216943 w 2302668"/>
                  <a:gd name="connsiteY12-122" fmla="*/ 638175 h 847725"/>
                  <a:gd name="connsiteX13-123" fmla="*/ 2297906 w 2302668"/>
                  <a:gd name="connsiteY13-124" fmla="*/ 533400 h 847725"/>
                  <a:gd name="connsiteX14-125" fmla="*/ 2302668 w 2302668"/>
                  <a:gd name="connsiteY14-126" fmla="*/ 397668 h 847725"/>
                  <a:gd name="connsiteX15-127" fmla="*/ 2207418 w 2302668"/>
                  <a:gd name="connsiteY15-128" fmla="*/ 452437 h 847725"/>
                  <a:gd name="connsiteX16-129" fmla="*/ 2059781 w 2302668"/>
                  <a:gd name="connsiteY16-130" fmla="*/ 566737 h 847725"/>
                  <a:gd name="connsiteX17-131" fmla="*/ 1809750 w 2302668"/>
                  <a:gd name="connsiteY17-132" fmla="*/ 654843 h 847725"/>
                  <a:gd name="connsiteX18-133" fmla="*/ 1593056 w 2302668"/>
                  <a:gd name="connsiteY18-134" fmla="*/ 661987 h 847725"/>
                  <a:gd name="connsiteX19-135" fmla="*/ 1266825 w 2302668"/>
                  <a:gd name="connsiteY19-136" fmla="*/ 583406 h 847725"/>
                  <a:gd name="connsiteX20-137" fmla="*/ 933450 w 2302668"/>
                  <a:gd name="connsiteY20-138" fmla="*/ 421481 h 847725"/>
                  <a:gd name="connsiteX21-139" fmla="*/ 628650 w 2302668"/>
                  <a:gd name="connsiteY21-140" fmla="*/ 242887 h 847725"/>
                  <a:gd name="connsiteX22-141" fmla="*/ 280987 w 2302668"/>
                  <a:gd name="connsiteY22-142" fmla="*/ 50006 h 847725"/>
                  <a:gd name="connsiteX23-143" fmla="*/ 9525 w 2302668"/>
                  <a:gd name="connsiteY23-144" fmla="*/ 0 h 847725"/>
                  <a:gd name="connsiteX0-145" fmla="*/ 9525 w 2302668"/>
                  <a:gd name="connsiteY0-146" fmla="*/ 0 h 850912"/>
                  <a:gd name="connsiteX1-147" fmla="*/ 0 w 2302668"/>
                  <a:gd name="connsiteY1-148" fmla="*/ 30956 h 850912"/>
                  <a:gd name="connsiteX2-149" fmla="*/ 23812 w 2302668"/>
                  <a:gd name="connsiteY2-150" fmla="*/ 50006 h 850912"/>
                  <a:gd name="connsiteX3-151" fmla="*/ 233362 w 2302668"/>
                  <a:gd name="connsiteY3-152" fmla="*/ 80962 h 850912"/>
                  <a:gd name="connsiteX4-153" fmla="*/ 481012 w 2302668"/>
                  <a:gd name="connsiteY4-154" fmla="*/ 192881 h 850912"/>
                  <a:gd name="connsiteX5-155" fmla="*/ 697706 w 2302668"/>
                  <a:gd name="connsiteY5-156" fmla="*/ 326231 h 850912"/>
                  <a:gd name="connsiteX6-157" fmla="*/ 907256 w 2302668"/>
                  <a:gd name="connsiteY6-158" fmla="*/ 538162 h 850912"/>
                  <a:gd name="connsiteX7-159" fmla="*/ 1131093 w 2302668"/>
                  <a:gd name="connsiteY7-160" fmla="*/ 704850 h 850912"/>
                  <a:gd name="connsiteX8-161" fmla="*/ 1316831 w 2302668"/>
                  <a:gd name="connsiteY8-162" fmla="*/ 797718 h 850912"/>
                  <a:gd name="connsiteX9-163" fmla="*/ 1497806 w 2302668"/>
                  <a:gd name="connsiteY9-164" fmla="*/ 840581 h 850912"/>
                  <a:gd name="connsiteX10-165" fmla="*/ 1793081 w 2302668"/>
                  <a:gd name="connsiteY10-166" fmla="*/ 847725 h 850912"/>
                  <a:gd name="connsiteX11-167" fmla="*/ 2000250 w 2302668"/>
                  <a:gd name="connsiteY11-168" fmla="*/ 797718 h 850912"/>
                  <a:gd name="connsiteX12-169" fmla="*/ 2216943 w 2302668"/>
                  <a:gd name="connsiteY12-170" fmla="*/ 638175 h 850912"/>
                  <a:gd name="connsiteX13-171" fmla="*/ 2297906 w 2302668"/>
                  <a:gd name="connsiteY13-172" fmla="*/ 533400 h 850912"/>
                  <a:gd name="connsiteX14-173" fmla="*/ 2302668 w 2302668"/>
                  <a:gd name="connsiteY14-174" fmla="*/ 397668 h 850912"/>
                  <a:gd name="connsiteX15-175" fmla="*/ 2207418 w 2302668"/>
                  <a:gd name="connsiteY15-176" fmla="*/ 452437 h 850912"/>
                  <a:gd name="connsiteX16-177" fmla="*/ 2059781 w 2302668"/>
                  <a:gd name="connsiteY16-178" fmla="*/ 566737 h 850912"/>
                  <a:gd name="connsiteX17-179" fmla="*/ 1809750 w 2302668"/>
                  <a:gd name="connsiteY17-180" fmla="*/ 654843 h 850912"/>
                  <a:gd name="connsiteX18-181" fmla="*/ 1593056 w 2302668"/>
                  <a:gd name="connsiteY18-182" fmla="*/ 661987 h 850912"/>
                  <a:gd name="connsiteX19-183" fmla="*/ 1266825 w 2302668"/>
                  <a:gd name="connsiteY19-184" fmla="*/ 583406 h 850912"/>
                  <a:gd name="connsiteX20-185" fmla="*/ 933450 w 2302668"/>
                  <a:gd name="connsiteY20-186" fmla="*/ 421481 h 850912"/>
                  <a:gd name="connsiteX21-187" fmla="*/ 628650 w 2302668"/>
                  <a:gd name="connsiteY21-188" fmla="*/ 242887 h 850912"/>
                  <a:gd name="connsiteX22-189" fmla="*/ 280987 w 2302668"/>
                  <a:gd name="connsiteY22-190" fmla="*/ 50006 h 850912"/>
                  <a:gd name="connsiteX23-191" fmla="*/ 9525 w 2302668"/>
                  <a:gd name="connsiteY23-192" fmla="*/ 0 h 850912"/>
                  <a:gd name="connsiteX0-193" fmla="*/ 9525 w 2302668"/>
                  <a:gd name="connsiteY0-194" fmla="*/ 0 h 850912"/>
                  <a:gd name="connsiteX1-195" fmla="*/ 0 w 2302668"/>
                  <a:gd name="connsiteY1-196" fmla="*/ 30956 h 850912"/>
                  <a:gd name="connsiteX2-197" fmla="*/ 23812 w 2302668"/>
                  <a:gd name="connsiteY2-198" fmla="*/ 50006 h 850912"/>
                  <a:gd name="connsiteX3-199" fmla="*/ 233362 w 2302668"/>
                  <a:gd name="connsiteY3-200" fmla="*/ 80962 h 850912"/>
                  <a:gd name="connsiteX4-201" fmla="*/ 481012 w 2302668"/>
                  <a:gd name="connsiteY4-202" fmla="*/ 192881 h 850912"/>
                  <a:gd name="connsiteX5-203" fmla="*/ 697706 w 2302668"/>
                  <a:gd name="connsiteY5-204" fmla="*/ 326231 h 850912"/>
                  <a:gd name="connsiteX6-205" fmla="*/ 907256 w 2302668"/>
                  <a:gd name="connsiteY6-206" fmla="*/ 538162 h 850912"/>
                  <a:gd name="connsiteX7-207" fmla="*/ 1131093 w 2302668"/>
                  <a:gd name="connsiteY7-208" fmla="*/ 704850 h 850912"/>
                  <a:gd name="connsiteX8-209" fmla="*/ 1316831 w 2302668"/>
                  <a:gd name="connsiteY8-210" fmla="*/ 797718 h 850912"/>
                  <a:gd name="connsiteX9-211" fmla="*/ 1497806 w 2302668"/>
                  <a:gd name="connsiteY9-212" fmla="*/ 840581 h 850912"/>
                  <a:gd name="connsiteX10-213" fmla="*/ 1793081 w 2302668"/>
                  <a:gd name="connsiteY10-214" fmla="*/ 847725 h 850912"/>
                  <a:gd name="connsiteX11-215" fmla="*/ 2000250 w 2302668"/>
                  <a:gd name="connsiteY11-216" fmla="*/ 797718 h 850912"/>
                  <a:gd name="connsiteX12-217" fmla="*/ 2216943 w 2302668"/>
                  <a:gd name="connsiteY12-218" fmla="*/ 638175 h 850912"/>
                  <a:gd name="connsiteX13-219" fmla="*/ 2297906 w 2302668"/>
                  <a:gd name="connsiteY13-220" fmla="*/ 533400 h 850912"/>
                  <a:gd name="connsiteX14-221" fmla="*/ 2302668 w 2302668"/>
                  <a:gd name="connsiteY14-222" fmla="*/ 397668 h 850912"/>
                  <a:gd name="connsiteX15-223" fmla="*/ 2207418 w 2302668"/>
                  <a:gd name="connsiteY15-224" fmla="*/ 452437 h 850912"/>
                  <a:gd name="connsiteX16-225" fmla="*/ 2059781 w 2302668"/>
                  <a:gd name="connsiteY16-226" fmla="*/ 566737 h 850912"/>
                  <a:gd name="connsiteX17-227" fmla="*/ 1809750 w 2302668"/>
                  <a:gd name="connsiteY17-228" fmla="*/ 654843 h 850912"/>
                  <a:gd name="connsiteX18-229" fmla="*/ 1593056 w 2302668"/>
                  <a:gd name="connsiteY18-230" fmla="*/ 661987 h 850912"/>
                  <a:gd name="connsiteX19-231" fmla="*/ 1266825 w 2302668"/>
                  <a:gd name="connsiteY19-232" fmla="*/ 583406 h 850912"/>
                  <a:gd name="connsiteX20-233" fmla="*/ 933450 w 2302668"/>
                  <a:gd name="connsiteY20-234" fmla="*/ 421481 h 850912"/>
                  <a:gd name="connsiteX21-235" fmla="*/ 628650 w 2302668"/>
                  <a:gd name="connsiteY21-236" fmla="*/ 242887 h 850912"/>
                  <a:gd name="connsiteX22-237" fmla="*/ 280987 w 2302668"/>
                  <a:gd name="connsiteY22-238" fmla="*/ 50006 h 850912"/>
                  <a:gd name="connsiteX23-239" fmla="*/ 9525 w 2302668"/>
                  <a:gd name="connsiteY23-240" fmla="*/ 0 h 850912"/>
                  <a:gd name="connsiteX0-241" fmla="*/ 9525 w 2302668"/>
                  <a:gd name="connsiteY0-242" fmla="*/ 0 h 850912"/>
                  <a:gd name="connsiteX1-243" fmla="*/ 0 w 2302668"/>
                  <a:gd name="connsiteY1-244" fmla="*/ 30956 h 850912"/>
                  <a:gd name="connsiteX2-245" fmla="*/ 23812 w 2302668"/>
                  <a:gd name="connsiteY2-246" fmla="*/ 50006 h 850912"/>
                  <a:gd name="connsiteX3-247" fmla="*/ 233362 w 2302668"/>
                  <a:gd name="connsiteY3-248" fmla="*/ 80962 h 850912"/>
                  <a:gd name="connsiteX4-249" fmla="*/ 481012 w 2302668"/>
                  <a:gd name="connsiteY4-250" fmla="*/ 192881 h 850912"/>
                  <a:gd name="connsiteX5-251" fmla="*/ 697706 w 2302668"/>
                  <a:gd name="connsiteY5-252" fmla="*/ 326231 h 850912"/>
                  <a:gd name="connsiteX6-253" fmla="*/ 907256 w 2302668"/>
                  <a:gd name="connsiteY6-254" fmla="*/ 538162 h 850912"/>
                  <a:gd name="connsiteX7-255" fmla="*/ 1131093 w 2302668"/>
                  <a:gd name="connsiteY7-256" fmla="*/ 704850 h 850912"/>
                  <a:gd name="connsiteX8-257" fmla="*/ 1316831 w 2302668"/>
                  <a:gd name="connsiteY8-258" fmla="*/ 797718 h 850912"/>
                  <a:gd name="connsiteX9-259" fmla="*/ 1497806 w 2302668"/>
                  <a:gd name="connsiteY9-260" fmla="*/ 840581 h 850912"/>
                  <a:gd name="connsiteX10-261" fmla="*/ 1793081 w 2302668"/>
                  <a:gd name="connsiteY10-262" fmla="*/ 847725 h 850912"/>
                  <a:gd name="connsiteX11-263" fmla="*/ 2000250 w 2302668"/>
                  <a:gd name="connsiteY11-264" fmla="*/ 797718 h 850912"/>
                  <a:gd name="connsiteX12-265" fmla="*/ 2216943 w 2302668"/>
                  <a:gd name="connsiteY12-266" fmla="*/ 638175 h 850912"/>
                  <a:gd name="connsiteX13-267" fmla="*/ 2297906 w 2302668"/>
                  <a:gd name="connsiteY13-268" fmla="*/ 533400 h 850912"/>
                  <a:gd name="connsiteX14-269" fmla="*/ 2302668 w 2302668"/>
                  <a:gd name="connsiteY14-270" fmla="*/ 397668 h 850912"/>
                  <a:gd name="connsiteX15-271" fmla="*/ 2207418 w 2302668"/>
                  <a:gd name="connsiteY15-272" fmla="*/ 452437 h 850912"/>
                  <a:gd name="connsiteX16-273" fmla="*/ 2059781 w 2302668"/>
                  <a:gd name="connsiteY16-274" fmla="*/ 566737 h 850912"/>
                  <a:gd name="connsiteX17-275" fmla="*/ 1809750 w 2302668"/>
                  <a:gd name="connsiteY17-276" fmla="*/ 654843 h 850912"/>
                  <a:gd name="connsiteX18-277" fmla="*/ 1593056 w 2302668"/>
                  <a:gd name="connsiteY18-278" fmla="*/ 661987 h 850912"/>
                  <a:gd name="connsiteX19-279" fmla="*/ 1266825 w 2302668"/>
                  <a:gd name="connsiteY19-280" fmla="*/ 583406 h 850912"/>
                  <a:gd name="connsiteX20-281" fmla="*/ 933450 w 2302668"/>
                  <a:gd name="connsiteY20-282" fmla="*/ 421481 h 850912"/>
                  <a:gd name="connsiteX21-283" fmla="*/ 628650 w 2302668"/>
                  <a:gd name="connsiteY21-284" fmla="*/ 242887 h 850912"/>
                  <a:gd name="connsiteX22-285" fmla="*/ 280987 w 2302668"/>
                  <a:gd name="connsiteY22-286" fmla="*/ 50006 h 850912"/>
                  <a:gd name="connsiteX23-287" fmla="*/ 9525 w 2302668"/>
                  <a:gd name="connsiteY23-288" fmla="*/ 0 h 850912"/>
                  <a:gd name="connsiteX0-289" fmla="*/ 9525 w 2302668"/>
                  <a:gd name="connsiteY0-290" fmla="*/ 0 h 850912"/>
                  <a:gd name="connsiteX1-291" fmla="*/ 0 w 2302668"/>
                  <a:gd name="connsiteY1-292" fmla="*/ 30956 h 850912"/>
                  <a:gd name="connsiteX2-293" fmla="*/ 23812 w 2302668"/>
                  <a:gd name="connsiteY2-294" fmla="*/ 50006 h 850912"/>
                  <a:gd name="connsiteX3-295" fmla="*/ 233362 w 2302668"/>
                  <a:gd name="connsiteY3-296" fmla="*/ 80962 h 850912"/>
                  <a:gd name="connsiteX4-297" fmla="*/ 481012 w 2302668"/>
                  <a:gd name="connsiteY4-298" fmla="*/ 192881 h 850912"/>
                  <a:gd name="connsiteX5-299" fmla="*/ 697706 w 2302668"/>
                  <a:gd name="connsiteY5-300" fmla="*/ 326231 h 850912"/>
                  <a:gd name="connsiteX6-301" fmla="*/ 907256 w 2302668"/>
                  <a:gd name="connsiteY6-302" fmla="*/ 538162 h 850912"/>
                  <a:gd name="connsiteX7-303" fmla="*/ 1131093 w 2302668"/>
                  <a:gd name="connsiteY7-304" fmla="*/ 704850 h 850912"/>
                  <a:gd name="connsiteX8-305" fmla="*/ 1316831 w 2302668"/>
                  <a:gd name="connsiteY8-306" fmla="*/ 797718 h 850912"/>
                  <a:gd name="connsiteX9-307" fmla="*/ 1497806 w 2302668"/>
                  <a:gd name="connsiteY9-308" fmla="*/ 840581 h 850912"/>
                  <a:gd name="connsiteX10-309" fmla="*/ 1793081 w 2302668"/>
                  <a:gd name="connsiteY10-310" fmla="*/ 847725 h 850912"/>
                  <a:gd name="connsiteX11-311" fmla="*/ 2000250 w 2302668"/>
                  <a:gd name="connsiteY11-312" fmla="*/ 797718 h 850912"/>
                  <a:gd name="connsiteX12-313" fmla="*/ 2216943 w 2302668"/>
                  <a:gd name="connsiteY12-314" fmla="*/ 638175 h 850912"/>
                  <a:gd name="connsiteX13-315" fmla="*/ 2297906 w 2302668"/>
                  <a:gd name="connsiteY13-316" fmla="*/ 533400 h 850912"/>
                  <a:gd name="connsiteX14-317" fmla="*/ 2302668 w 2302668"/>
                  <a:gd name="connsiteY14-318" fmla="*/ 397668 h 850912"/>
                  <a:gd name="connsiteX15-319" fmla="*/ 2207418 w 2302668"/>
                  <a:gd name="connsiteY15-320" fmla="*/ 452437 h 850912"/>
                  <a:gd name="connsiteX16-321" fmla="*/ 2059781 w 2302668"/>
                  <a:gd name="connsiteY16-322" fmla="*/ 566737 h 850912"/>
                  <a:gd name="connsiteX17-323" fmla="*/ 1809750 w 2302668"/>
                  <a:gd name="connsiteY17-324" fmla="*/ 654843 h 850912"/>
                  <a:gd name="connsiteX18-325" fmla="*/ 1593056 w 2302668"/>
                  <a:gd name="connsiteY18-326" fmla="*/ 661987 h 850912"/>
                  <a:gd name="connsiteX19-327" fmla="*/ 1266825 w 2302668"/>
                  <a:gd name="connsiteY19-328" fmla="*/ 583406 h 850912"/>
                  <a:gd name="connsiteX20-329" fmla="*/ 933450 w 2302668"/>
                  <a:gd name="connsiteY20-330" fmla="*/ 421481 h 850912"/>
                  <a:gd name="connsiteX21-331" fmla="*/ 628650 w 2302668"/>
                  <a:gd name="connsiteY21-332" fmla="*/ 242887 h 850912"/>
                  <a:gd name="connsiteX22-333" fmla="*/ 280987 w 2302668"/>
                  <a:gd name="connsiteY22-334" fmla="*/ 50006 h 850912"/>
                  <a:gd name="connsiteX23-335" fmla="*/ 9525 w 2302668"/>
                  <a:gd name="connsiteY23-336" fmla="*/ 0 h 850912"/>
                  <a:gd name="connsiteX0-337" fmla="*/ 9525 w 2302668"/>
                  <a:gd name="connsiteY0-338" fmla="*/ 0 h 850912"/>
                  <a:gd name="connsiteX1-339" fmla="*/ 0 w 2302668"/>
                  <a:gd name="connsiteY1-340" fmla="*/ 30956 h 850912"/>
                  <a:gd name="connsiteX2-341" fmla="*/ 23812 w 2302668"/>
                  <a:gd name="connsiteY2-342" fmla="*/ 50006 h 850912"/>
                  <a:gd name="connsiteX3-343" fmla="*/ 233362 w 2302668"/>
                  <a:gd name="connsiteY3-344" fmla="*/ 80962 h 850912"/>
                  <a:gd name="connsiteX4-345" fmla="*/ 481012 w 2302668"/>
                  <a:gd name="connsiteY4-346" fmla="*/ 192881 h 850912"/>
                  <a:gd name="connsiteX5-347" fmla="*/ 697706 w 2302668"/>
                  <a:gd name="connsiteY5-348" fmla="*/ 326231 h 850912"/>
                  <a:gd name="connsiteX6-349" fmla="*/ 907256 w 2302668"/>
                  <a:gd name="connsiteY6-350" fmla="*/ 538162 h 850912"/>
                  <a:gd name="connsiteX7-351" fmla="*/ 1131093 w 2302668"/>
                  <a:gd name="connsiteY7-352" fmla="*/ 704850 h 850912"/>
                  <a:gd name="connsiteX8-353" fmla="*/ 1316831 w 2302668"/>
                  <a:gd name="connsiteY8-354" fmla="*/ 797718 h 850912"/>
                  <a:gd name="connsiteX9-355" fmla="*/ 1497806 w 2302668"/>
                  <a:gd name="connsiteY9-356" fmla="*/ 840581 h 850912"/>
                  <a:gd name="connsiteX10-357" fmla="*/ 1793081 w 2302668"/>
                  <a:gd name="connsiteY10-358" fmla="*/ 847725 h 850912"/>
                  <a:gd name="connsiteX11-359" fmla="*/ 2000250 w 2302668"/>
                  <a:gd name="connsiteY11-360" fmla="*/ 797718 h 850912"/>
                  <a:gd name="connsiteX12-361" fmla="*/ 2216943 w 2302668"/>
                  <a:gd name="connsiteY12-362" fmla="*/ 638175 h 850912"/>
                  <a:gd name="connsiteX13-363" fmla="*/ 2297906 w 2302668"/>
                  <a:gd name="connsiteY13-364" fmla="*/ 533400 h 850912"/>
                  <a:gd name="connsiteX14-365" fmla="*/ 2302668 w 2302668"/>
                  <a:gd name="connsiteY14-366" fmla="*/ 397668 h 850912"/>
                  <a:gd name="connsiteX15-367" fmla="*/ 2207418 w 2302668"/>
                  <a:gd name="connsiteY15-368" fmla="*/ 452437 h 850912"/>
                  <a:gd name="connsiteX16-369" fmla="*/ 2059781 w 2302668"/>
                  <a:gd name="connsiteY16-370" fmla="*/ 566737 h 850912"/>
                  <a:gd name="connsiteX17-371" fmla="*/ 1809750 w 2302668"/>
                  <a:gd name="connsiteY17-372" fmla="*/ 654843 h 850912"/>
                  <a:gd name="connsiteX18-373" fmla="*/ 1593056 w 2302668"/>
                  <a:gd name="connsiteY18-374" fmla="*/ 661987 h 850912"/>
                  <a:gd name="connsiteX19-375" fmla="*/ 1266825 w 2302668"/>
                  <a:gd name="connsiteY19-376" fmla="*/ 583406 h 850912"/>
                  <a:gd name="connsiteX20-377" fmla="*/ 933450 w 2302668"/>
                  <a:gd name="connsiteY20-378" fmla="*/ 421481 h 850912"/>
                  <a:gd name="connsiteX21-379" fmla="*/ 628650 w 2302668"/>
                  <a:gd name="connsiteY21-380" fmla="*/ 242887 h 850912"/>
                  <a:gd name="connsiteX22-381" fmla="*/ 280987 w 2302668"/>
                  <a:gd name="connsiteY22-382" fmla="*/ 50006 h 850912"/>
                  <a:gd name="connsiteX23-383" fmla="*/ 9525 w 2302668"/>
                  <a:gd name="connsiteY23-384" fmla="*/ 0 h 850912"/>
                  <a:gd name="connsiteX0-385" fmla="*/ 9525 w 2302668"/>
                  <a:gd name="connsiteY0-386" fmla="*/ 0 h 850912"/>
                  <a:gd name="connsiteX1-387" fmla="*/ 0 w 2302668"/>
                  <a:gd name="connsiteY1-388" fmla="*/ 30956 h 850912"/>
                  <a:gd name="connsiteX2-389" fmla="*/ 23812 w 2302668"/>
                  <a:gd name="connsiteY2-390" fmla="*/ 50006 h 850912"/>
                  <a:gd name="connsiteX3-391" fmla="*/ 233362 w 2302668"/>
                  <a:gd name="connsiteY3-392" fmla="*/ 80962 h 850912"/>
                  <a:gd name="connsiteX4-393" fmla="*/ 481012 w 2302668"/>
                  <a:gd name="connsiteY4-394" fmla="*/ 192881 h 850912"/>
                  <a:gd name="connsiteX5-395" fmla="*/ 697706 w 2302668"/>
                  <a:gd name="connsiteY5-396" fmla="*/ 326231 h 850912"/>
                  <a:gd name="connsiteX6-397" fmla="*/ 907256 w 2302668"/>
                  <a:gd name="connsiteY6-398" fmla="*/ 538162 h 850912"/>
                  <a:gd name="connsiteX7-399" fmla="*/ 1131093 w 2302668"/>
                  <a:gd name="connsiteY7-400" fmla="*/ 704850 h 850912"/>
                  <a:gd name="connsiteX8-401" fmla="*/ 1316831 w 2302668"/>
                  <a:gd name="connsiteY8-402" fmla="*/ 797718 h 850912"/>
                  <a:gd name="connsiteX9-403" fmla="*/ 1497806 w 2302668"/>
                  <a:gd name="connsiteY9-404" fmla="*/ 840581 h 850912"/>
                  <a:gd name="connsiteX10-405" fmla="*/ 1793081 w 2302668"/>
                  <a:gd name="connsiteY10-406" fmla="*/ 847725 h 850912"/>
                  <a:gd name="connsiteX11-407" fmla="*/ 2000250 w 2302668"/>
                  <a:gd name="connsiteY11-408" fmla="*/ 797718 h 850912"/>
                  <a:gd name="connsiteX12-409" fmla="*/ 2216943 w 2302668"/>
                  <a:gd name="connsiteY12-410" fmla="*/ 638175 h 850912"/>
                  <a:gd name="connsiteX13-411" fmla="*/ 2297906 w 2302668"/>
                  <a:gd name="connsiteY13-412" fmla="*/ 533400 h 850912"/>
                  <a:gd name="connsiteX14-413" fmla="*/ 2302668 w 2302668"/>
                  <a:gd name="connsiteY14-414" fmla="*/ 397668 h 850912"/>
                  <a:gd name="connsiteX15-415" fmla="*/ 2207418 w 2302668"/>
                  <a:gd name="connsiteY15-416" fmla="*/ 452437 h 850912"/>
                  <a:gd name="connsiteX16-417" fmla="*/ 2059781 w 2302668"/>
                  <a:gd name="connsiteY16-418" fmla="*/ 566737 h 850912"/>
                  <a:gd name="connsiteX17-419" fmla="*/ 1809750 w 2302668"/>
                  <a:gd name="connsiteY17-420" fmla="*/ 654843 h 850912"/>
                  <a:gd name="connsiteX18-421" fmla="*/ 1593056 w 2302668"/>
                  <a:gd name="connsiteY18-422" fmla="*/ 661987 h 850912"/>
                  <a:gd name="connsiteX19-423" fmla="*/ 1266825 w 2302668"/>
                  <a:gd name="connsiteY19-424" fmla="*/ 583406 h 850912"/>
                  <a:gd name="connsiteX20-425" fmla="*/ 933450 w 2302668"/>
                  <a:gd name="connsiteY20-426" fmla="*/ 421481 h 850912"/>
                  <a:gd name="connsiteX21-427" fmla="*/ 628650 w 2302668"/>
                  <a:gd name="connsiteY21-428" fmla="*/ 242887 h 850912"/>
                  <a:gd name="connsiteX22-429" fmla="*/ 280987 w 2302668"/>
                  <a:gd name="connsiteY22-430" fmla="*/ 50006 h 850912"/>
                  <a:gd name="connsiteX23-431" fmla="*/ 9525 w 2302668"/>
                  <a:gd name="connsiteY23-432" fmla="*/ 0 h 850912"/>
                  <a:gd name="connsiteX0-433" fmla="*/ 9525 w 2302668"/>
                  <a:gd name="connsiteY0-434" fmla="*/ 0 h 850912"/>
                  <a:gd name="connsiteX1-435" fmla="*/ 0 w 2302668"/>
                  <a:gd name="connsiteY1-436" fmla="*/ 30956 h 850912"/>
                  <a:gd name="connsiteX2-437" fmla="*/ 23812 w 2302668"/>
                  <a:gd name="connsiteY2-438" fmla="*/ 50006 h 850912"/>
                  <a:gd name="connsiteX3-439" fmla="*/ 233362 w 2302668"/>
                  <a:gd name="connsiteY3-440" fmla="*/ 80962 h 850912"/>
                  <a:gd name="connsiteX4-441" fmla="*/ 481012 w 2302668"/>
                  <a:gd name="connsiteY4-442" fmla="*/ 192881 h 850912"/>
                  <a:gd name="connsiteX5-443" fmla="*/ 697706 w 2302668"/>
                  <a:gd name="connsiteY5-444" fmla="*/ 326231 h 850912"/>
                  <a:gd name="connsiteX6-445" fmla="*/ 907256 w 2302668"/>
                  <a:gd name="connsiteY6-446" fmla="*/ 538162 h 850912"/>
                  <a:gd name="connsiteX7-447" fmla="*/ 1131093 w 2302668"/>
                  <a:gd name="connsiteY7-448" fmla="*/ 704850 h 850912"/>
                  <a:gd name="connsiteX8-449" fmla="*/ 1316831 w 2302668"/>
                  <a:gd name="connsiteY8-450" fmla="*/ 797718 h 850912"/>
                  <a:gd name="connsiteX9-451" fmla="*/ 1497806 w 2302668"/>
                  <a:gd name="connsiteY9-452" fmla="*/ 840581 h 850912"/>
                  <a:gd name="connsiteX10-453" fmla="*/ 1793081 w 2302668"/>
                  <a:gd name="connsiteY10-454" fmla="*/ 847725 h 850912"/>
                  <a:gd name="connsiteX11-455" fmla="*/ 2000250 w 2302668"/>
                  <a:gd name="connsiteY11-456" fmla="*/ 797718 h 850912"/>
                  <a:gd name="connsiteX12-457" fmla="*/ 2216943 w 2302668"/>
                  <a:gd name="connsiteY12-458" fmla="*/ 638175 h 850912"/>
                  <a:gd name="connsiteX13-459" fmla="*/ 2297906 w 2302668"/>
                  <a:gd name="connsiteY13-460" fmla="*/ 533400 h 850912"/>
                  <a:gd name="connsiteX14-461" fmla="*/ 2302668 w 2302668"/>
                  <a:gd name="connsiteY14-462" fmla="*/ 397668 h 850912"/>
                  <a:gd name="connsiteX15-463" fmla="*/ 2207418 w 2302668"/>
                  <a:gd name="connsiteY15-464" fmla="*/ 452437 h 850912"/>
                  <a:gd name="connsiteX16-465" fmla="*/ 2059781 w 2302668"/>
                  <a:gd name="connsiteY16-466" fmla="*/ 566737 h 850912"/>
                  <a:gd name="connsiteX17-467" fmla="*/ 1809750 w 2302668"/>
                  <a:gd name="connsiteY17-468" fmla="*/ 654843 h 850912"/>
                  <a:gd name="connsiteX18-469" fmla="*/ 1593056 w 2302668"/>
                  <a:gd name="connsiteY18-470" fmla="*/ 661987 h 850912"/>
                  <a:gd name="connsiteX19-471" fmla="*/ 1266825 w 2302668"/>
                  <a:gd name="connsiteY19-472" fmla="*/ 583406 h 850912"/>
                  <a:gd name="connsiteX20-473" fmla="*/ 933450 w 2302668"/>
                  <a:gd name="connsiteY20-474" fmla="*/ 421481 h 850912"/>
                  <a:gd name="connsiteX21-475" fmla="*/ 628650 w 2302668"/>
                  <a:gd name="connsiteY21-476" fmla="*/ 242887 h 850912"/>
                  <a:gd name="connsiteX22-477" fmla="*/ 280987 w 2302668"/>
                  <a:gd name="connsiteY22-478" fmla="*/ 50006 h 850912"/>
                  <a:gd name="connsiteX23-479" fmla="*/ 9525 w 2302668"/>
                  <a:gd name="connsiteY23-480" fmla="*/ 0 h 850912"/>
                  <a:gd name="connsiteX0-481" fmla="*/ 9525 w 2302668"/>
                  <a:gd name="connsiteY0-482" fmla="*/ 0 h 850912"/>
                  <a:gd name="connsiteX1-483" fmla="*/ 0 w 2302668"/>
                  <a:gd name="connsiteY1-484" fmla="*/ 30956 h 850912"/>
                  <a:gd name="connsiteX2-485" fmla="*/ 23812 w 2302668"/>
                  <a:gd name="connsiteY2-486" fmla="*/ 50006 h 850912"/>
                  <a:gd name="connsiteX3-487" fmla="*/ 233362 w 2302668"/>
                  <a:gd name="connsiteY3-488" fmla="*/ 80962 h 850912"/>
                  <a:gd name="connsiteX4-489" fmla="*/ 481012 w 2302668"/>
                  <a:gd name="connsiteY4-490" fmla="*/ 192881 h 850912"/>
                  <a:gd name="connsiteX5-491" fmla="*/ 697706 w 2302668"/>
                  <a:gd name="connsiteY5-492" fmla="*/ 326231 h 850912"/>
                  <a:gd name="connsiteX6-493" fmla="*/ 907256 w 2302668"/>
                  <a:gd name="connsiteY6-494" fmla="*/ 538162 h 850912"/>
                  <a:gd name="connsiteX7-495" fmla="*/ 1131093 w 2302668"/>
                  <a:gd name="connsiteY7-496" fmla="*/ 704850 h 850912"/>
                  <a:gd name="connsiteX8-497" fmla="*/ 1316831 w 2302668"/>
                  <a:gd name="connsiteY8-498" fmla="*/ 797718 h 850912"/>
                  <a:gd name="connsiteX9-499" fmla="*/ 1497806 w 2302668"/>
                  <a:gd name="connsiteY9-500" fmla="*/ 840581 h 850912"/>
                  <a:gd name="connsiteX10-501" fmla="*/ 1793081 w 2302668"/>
                  <a:gd name="connsiteY10-502" fmla="*/ 847725 h 850912"/>
                  <a:gd name="connsiteX11-503" fmla="*/ 2000250 w 2302668"/>
                  <a:gd name="connsiteY11-504" fmla="*/ 797718 h 850912"/>
                  <a:gd name="connsiteX12-505" fmla="*/ 2216943 w 2302668"/>
                  <a:gd name="connsiteY12-506" fmla="*/ 638175 h 850912"/>
                  <a:gd name="connsiteX13-507" fmla="*/ 2297906 w 2302668"/>
                  <a:gd name="connsiteY13-508" fmla="*/ 533400 h 850912"/>
                  <a:gd name="connsiteX14-509" fmla="*/ 2302668 w 2302668"/>
                  <a:gd name="connsiteY14-510" fmla="*/ 397668 h 850912"/>
                  <a:gd name="connsiteX15-511" fmla="*/ 2207418 w 2302668"/>
                  <a:gd name="connsiteY15-512" fmla="*/ 452437 h 850912"/>
                  <a:gd name="connsiteX16-513" fmla="*/ 2059781 w 2302668"/>
                  <a:gd name="connsiteY16-514" fmla="*/ 566737 h 850912"/>
                  <a:gd name="connsiteX17-515" fmla="*/ 1809750 w 2302668"/>
                  <a:gd name="connsiteY17-516" fmla="*/ 654843 h 850912"/>
                  <a:gd name="connsiteX18-517" fmla="*/ 1593056 w 2302668"/>
                  <a:gd name="connsiteY18-518" fmla="*/ 661987 h 850912"/>
                  <a:gd name="connsiteX19-519" fmla="*/ 1266825 w 2302668"/>
                  <a:gd name="connsiteY19-520" fmla="*/ 583406 h 850912"/>
                  <a:gd name="connsiteX20-521" fmla="*/ 933450 w 2302668"/>
                  <a:gd name="connsiteY20-522" fmla="*/ 421481 h 850912"/>
                  <a:gd name="connsiteX21-523" fmla="*/ 628650 w 2302668"/>
                  <a:gd name="connsiteY21-524" fmla="*/ 242887 h 850912"/>
                  <a:gd name="connsiteX22-525" fmla="*/ 280987 w 2302668"/>
                  <a:gd name="connsiteY22-526" fmla="*/ 50006 h 850912"/>
                  <a:gd name="connsiteX23-527" fmla="*/ 9525 w 2302668"/>
                  <a:gd name="connsiteY23-528" fmla="*/ 0 h 850912"/>
                  <a:gd name="connsiteX0-529" fmla="*/ 9525 w 2302668"/>
                  <a:gd name="connsiteY0-530" fmla="*/ 0 h 850912"/>
                  <a:gd name="connsiteX1-531" fmla="*/ 0 w 2302668"/>
                  <a:gd name="connsiteY1-532" fmla="*/ 30956 h 850912"/>
                  <a:gd name="connsiteX2-533" fmla="*/ 23812 w 2302668"/>
                  <a:gd name="connsiteY2-534" fmla="*/ 50006 h 850912"/>
                  <a:gd name="connsiteX3-535" fmla="*/ 233362 w 2302668"/>
                  <a:gd name="connsiteY3-536" fmla="*/ 80962 h 850912"/>
                  <a:gd name="connsiteX4-537" fmla="*/ 481012 w 2302668"/>
                  <a:gd name="connsiteY4-538" fmla="*/ 192881 h 850912"/>
                  <a:gd name="connsiteX5-539" fmla="*/ 697706 w 2302668"/>
                  <a:gd name="connsiteY5-540" fmla="*/ 326231 h 850912"/>
                  <a:gd name="connsiteX6-541" fmla="*/ 907256 w 2302668"/>
                  <a:gd name="connsiteY6-542" fmla="*/ 538162 h 850912"/>
                  <a:gd name="connsiteX7-543" fmla="*/ 1131093 w 2302668"/>
                  <a:gd name="connsiteY7-544" fmla="*/ 704850 h 850912"/>
                  <a:gd name="connsiteX8-545" fmla="*/ 1316831 w 2302668"/>
                  <a:gd name="connsiteY8-546" fmla="*/ 797718 h 850912"/>
                  <a:gd name="connsiteX9-547" fmla="*/ 1497806 w 2302668"/>
                  <a:gd name="connsiteY9-548" fmla="*/ 840581 h 850912"/>
                  <a:gd name="connsiteX10-549" fmla="*/ 1793081 w 2302668"/>
                  <a:gd name="connsiteY10-550" fmla="*/ 847725 h 850912"/>
                  <a:gd name="connsiteX11-551" fmla="*/ 2000250 w 2302668"/>
                  <a:gd name="connsiteY11-552" fmla="*/ 797718 h 850912"/>
                  <a:gd name="connsiteX12-553" fmla="*/ 2216943 w 2302668"/>
                  <a:gd name="connsiteY12-554" fmla="*/ 638175 h 850912"/>
                  <a:gd name="connsiteX13-555" fmla="*/ 2297906 w 2302668"/>
                  <a:gd name="connsiteY13-556" fmla="*/ 533400 h 850912"/>
                  <a:gd name="connsiteX14-557" fmla="*/ 2302668 w 2302668"/>
                  <a:gd name="connsiteY14-558" fmla="*/ 397668 h 850912"/>
                  <a:gd name="connsiteX15-559" fmla="*/ 2207418 w 2302668"/>
                  <a:gd name="connsiteY15-560" fmla="*/ 452437 h 850912"/>
                  <a:gd name="connsiteX16-561" fmla="*/ 2059781 w 2302668"/>
                  <a:gd name="connsiteY16-562" fmla="*/ 566737 h 850912"/>
                  <a:gd name="connsiteX17-563" fmla="*/ 1809750 w 2302668"/>
                  <a:gd name="connsiteY17-564" fmla="*/ 654843 h 850912"/>
                  <a:gd name="connsiteX18-565" fmla="*/ 1593056 w 2302668"/>
                  <a:gd name="connsiteY18-566" fmla="*/ 661987 h 850912"/>
                  <a:gd name="connsiteX19-567" fmla="*/ 1266825 w 2302668"/>
                  <a:gd name="connsiteY19-568" fmla="*/ 583406 h 850912"/>
                  <a:gd name="connsiteX20-569" fmla="*/ 933450 w 2302668"/>
                  <a:gd name="connsiteY20-570" fmla="*/ 421481 h 850912"/>
                  <a:gd name="connsiteX21-571" fmla="*/ 628650 w 2302668"/>
                  <a:gd name="connsiteY21-572" fmla="*/ 242887 h 850912"/>
                  <a:gd name="connsiteX22-573" fmla="*/ 280987 w 2302668"/>
                  <a:gd name="connsiteY22-574" fmla="*/ 50006 h 850912"/>
                  <a:gd name="connsiteX23-575" fmla="*/ 9525 w 2302668"/>
                  <a:gd name="connsiteY23-576" fmla="*/ 0 h 850912"/>
                  <a:gd name="connsiteX0-577" fmla="*/ 9525 w 2302668"/>
                  <a:gd name="connsiteY0-578" fmla="*/ 0 h 850912"/>
                  <a:gd name="connsiteX1-579" fmla="*/ 0 w 2302668"/>
                  <a:gd name="connsiteY1-580" fmla="*/ 30956 h 850912"/>
                  <a:gd name="connsiteX2-581" fmla="*/ 23812 w 2302668"/>
                  <a:gd name="connsiteY2-582" fmla="*/ 50006 h 850912"/>
                  <a:gd name="connsiteX3-583" fmla="*/ 233362 w 2302668"/>
                  <a:gd name="connsiteY3-584" fmla="*/ 80962 h 850912"/>
                  <a:gd name="connsiteX4-585" fmla="*/ 481012 w 2302668"/>
                  <a:gd name="connsiteY4-586" fmla="*/ 192881 h 850912"/>
                  <a:gd name="connsiteX5-587" fmla="*/ 697706 w 2302668"/>
                  <a:gd name="connsiteY5-588" fmla="*/ 326231 h 850912"/>
                  <a:gd name="connsiteX6-589" fmla="*/ 907256 w 2302668"/>
                  <a:gd name="connsiteY6-590" fmla="*/ 538162 h 850912"/>
                  <a:gd name="connsiteX7-591" fmla="*/ 1131093 w 2302668"/>
                  <a:gd name="connsiteY7-592" fmla="*/ 704850 h 850912"/>
                  <a:gd name="connsiteX8-593" fmla="*/ 1316831 w 2302668"/>
                  <a:gd name="connsiteY8-594" fmla="*/ 797718 h 850912"/>
                  <a:gd name="connsiteX9-595" fmla="*/ 1497806 w 2302668"/>
                  <a:gd name="connsiteY9-596" fmla="*/ 840581 h 850912"/>
                  <a:gd name="connsiteX10-597" fmla="*/ 1793081 w 2302668"/>
                  <a:gd name="connsiteY10-598" fmla="*/ 847725 h 850912"/>
                  <a:gd name="connsiteX11-599" fmla="*/ 2000250 w 2302668"/>
                  <a:gd name="connsiteY11-600" fmla="*/ 797718 h 850912"/>
                  <a:gd name="connsiteX12-601" fmla="*/ 2216943 w 2302668"/>
                  <a:gd name="connsiteY12-602" fmla="*/ 638175 h 850912"/>
                  <a:gd name="connsiteX13-603" fmla="*/ 2297906 w 2302668"/>
                  <a:gd name="connsiteY13-604" fmla="*/ 533400 h 850912"/>
                  <a:gd name="connsiteX14-605" fmla="*/ 2302668 w 2302668"/>
                  <a:gd name="connsiteY14-606" fmla="*/ 397668 h 850912"/>
                  <a:gd name="connsiteX15-607" fmla="*/ 2207418 w 2302668"/>
                  <a:gd name="connsiteY15-608" fmla="*/ 452437 h 850912"/>
                  <a:gd name="connsiteX16-609" fmla="*/ 2059781 w 2302668"/>
                  <a:gd name="connsiteY16-610" fmla="*/ 566737 h 850912"/>
                  <a:gd name="connsiteX17-611" fmla="*/ 1809750 w 2302668"/>
                  <a:gd name="connsiteY17-612" fmla="*/ 654843 h 850912"/>
                  <a:gd name="connsiteX18-613" fmla="*/ 1593056 w 2302668"/>
                  <a:gd name="connsiteY18-614" fmla="*/ 661987 h 850912"/>
                  <a:gd name="connsiteX19-615" fmla="*/ 1266825 w 2302668"/>
                  <a:gd name="connsiteY19-616" fmla="*/ 583406 h 850912"/>
                  <a:gd name="connsiteX20-617" fmla="*/ 933450 w 2302668"/>
                  <a:gd name="connsiteY20-618" fmla="*/ 421481 h 850912"/>
                  <a:gd name="connsiteX21-619" fmla="*/ 628650 w 2302668"/>
                  <a:gd name="connsiteY21-620" fmla="*/ 242887 h 850912"/>
                  <a:gd name="connsiteX22-621" fmla="*/ 280987 w 2302668"/>
                  <a:gd name="connsiteY22-622" fmla="*/ 50006 h 850912"/>
                  <a:gd name="connsiteX23-623" fmla="*/ 9525 w 2302668"/>
                  <a:gd name="connsiteY23-624" fmla="*/ 0 h 850912"/>
                  <a:gd name="connsiteX0-625" fmla="*/ 9525 w 2302668"/>
                  <a:gd name="connsiteY0-626" fmla="*/ 0 h 850912"/>
                  <a:gd name="connsiteX1-627" fmla="*/ 0 w 2302668"/>
                  <a:gd name="connsiteY1-628" fmla="*/ 30956 h 850912"/>
                  <a:gd name="connsiteX2-629" fmla="*/ 23812 w 2302668"/>
                  <a:gd name="connsiteY2-630" fmla="*/ 50006 h 850912"/>
                  <a:gd name="connsiteX3-631" fmla="*/ 233362 w 2302668"/>
                  <a:gd name="connsiteY3-632" fmla="*/ 80962 h 850912"/>
                  <a:gd name="connsiteX4-633" fmla="*/ 481012 w 2302668"/>
                  <a:gd name="connsiteY4-634" fmla="*/ 192881 h 850912"/>
                  <a:gd name="connsiteX5-635" fmla="*/ 697706 w 2302668"/>
                  <a:gd name="connsiteY5-636" fmla="*/ 326231 h 850912"/>
                  <a:gd name="connsiteX6-637" fmla="*/ 907256 w 2302668"/>
                  <a:gd name="connsiteY6-638" fmla="*/ 538162 h 850912"/>
                  <a:gd name="connsiteX7-639" fmla="*/ 1131093 w 2302668"/>
                  <a:gd name="connsiteY7-640" fmla="*/ 704850 h 850912"/>
                  <a:gd name="connsiteX8-641" fmla="*/ 1316831 w 2302668"/>
                  <a:gd name="connsiteY8-642" fmla="*/ 797718 h 850912"/>
                  <a:gd name="connsiteX9-643" fmla="*/ 1497806 w 2302668"/>
                  <a:gd name="connsiteY9-644" fmla="*/ 840581 h 850912"/>
                  <a:gd name="connsiteX10-645" fmla="*/ 1793081 w 2302668"/>
                  <a:gd name="connsiteY10-646" fmla="*/ 847725 h 850912"/>
                  <a:gd name="connsiteX11-647" fmla="*/ 2000250 w 2302668"/>
                  <a:gd name="connsiteY11-648" fmla="*/ 797718 h 850912"/>
                  <a:gd name="connsiteX12-649" fmla="*/ 2216943 w 2302668"/>
                  <a:gd name="connsiteY12-650" fmla="*/ 638175 h 850912"/>
                  <a:gd name="connsiteX13-651" fmla="*/ 2297906 w 2302668"/>
                  <a:gd name="connsiteY13-652" fmla="*/ 533400 h 850912"/>
                  <a:gd name="connsiteX14-653" fmla="*/ 2302668 w 2302668"/>
                  <a:gd name="connsiteY14-654" fmla="*/ 397668 h 850912"/>
                  <a:gd name="connsiteX15-655" fmla="*/ 2207418 w 2302668"/>
                  <a:gd name="connsiteY15-656" fmla="*/ 452437 h 850912"/>
                  <a:gd name="connsiteX16-657" fmla="*/ 2059781 w 2302668"/>
                  <a:gd name="connsiteY16-658" fmla="*/ 566737 h 850912"/>
                  <a:gd name="connsiteX17-659" fmla="*/ 1809750 w 2302668"/>
                  <a:gd name="connsiteY17-660" fmla="*/ 654843 h 850912"/>
                  <a:gd name="connsiteX18-661" fmla="*/ 1593056 w 2302668"/>
                  <a:gd name="connsiteY18-662" fmla="*/ 661987 h 850912"/>
                  <a:gd name="connsiteX19-663" fmla="*/ 1266825 w 2302668"/>
                  <a:gd name="connsiteY19-664" fmla="*/ 583406 h 850912"/>
                  <a:gd name="connsiteX20-665" fmla="*/ 933450 w 2302668"/>
                  <a:gd name="connsiteY20-666" fmla="*/ 421481 h 850912"/>
                  <a:gd name="connsiteX21-667" fmla="*/ 628650 w 2302668"/>
                  <a:gd name="connsiteY21-668" fmla="*/ 242887 h 850912"/>
                  <a:gd name="connsiteX22-669" fmla="*/ 280987 w 2302668"/>
                  <a:gd name="connsiteY22-670" fmla="*/ 50006 h 850912"/>
                  <a:gd name="connsiteX23-671" fmla="*/ 9525 w 2302668"/>
                  <a:gd name="connsiteY23-672" fmla="*/ 0 h 850912"/>
                  <a:gd name="connsiteX0-673" fmla="*/ 9525 w 2302668"/>
                  <a:gd name="connsiteY0-674" fmla="*/ 0 h 850912"/>
                  <a:gd name="connsiteX1-675" fmla="*/ 0 w 2302668"/>
                  <a:gd name="connsiteY1-676" fmla="*/ 30956 h 850912"/>
                  <a:gd name="connsiteX2-677" fmla="*/ 23812 w 2302668"/>
                  <a:gd name="connsiteY2-678" fmla="*/ 50006 h 850912"/>
                  <a:gd name="connsiteX3-679" fmla="*/ 233362 w 2302668"/>
                  <a:gd name="connsiteY3-680" fmla="*/ 80962 h 850912"/>
                  <a:gd name="connsiteX4-681" fmla="*/ 481012 w 2302668"/>
                  <a:gd name="connsiteY4-682" fmla="*/ 192881 h 850912"/>
                  <a:gd name="connsiteX5-683" fmla="*/ 697706 w 2302668"/>
                  <a:gd name="connsiteY5-684" fmla="*/ 326231 h 850912"/>
                  <a:gd name="connsiteX6-685" fmla="*/ 907256 w 2302668"/>
                  <a:gd name="connsiteY6-686" fmla="*/ 538162 h 850912"/>
                  <a:gd name="connsiteX7-687" fmla="*/ 1131093 w 2302668"/>
                  <a:gd name="connsiteY7-688" fmla="*/ 704850 h 850912"/>
                  <a:gd name="connsiteX8-689" fmla="*/ 1316831 w 2302668"/>
                  <a:gd name="connsiteY8-690" fmla="*/ 797718 h 850912"/>
                  <a:gd name="connsiteX9-691" fmla="*/ 1497806 w 2302668"/>
                  <a:gd name="connsiteY9-692" fmla="*/ 840581 h 850912"/>
                  <a:gd name="connsiteX10-693" fmla="*/ 1793081 w 2302668"/>
                  <a:gd name="connsiteY10-694" fmla="*/ 847725 h 850912"/>
                  <a:gd name="connsiteX11-695" fmla="*/ 2000250 w 2302668"/>
                  <a:gd name="connsiteY11-696" fmla="*/ 797718 h 850912"/>
                  <a:gd name="connsiteX12-697" fmla="*/ 2216943 w 2302668"/>
                  <a:gd name="connsiteY12-698" fmla="*/ 638175 h 850912"/>
                  <a:gd name="connsiteX13-699" fmla="*/ 2297906 w 2302668"/>
                  <a:gd name="connsiteY13-700" fmla="*/ 533400 h 850912"/>
                  <a:gd name="connsiteX14-701" fmla="*/ 2302668 w 2302668"/>
                  <a:gd name="connsiteY14-702" fmla="*/ 397668 h 850912"/>
                  <a:gd name="connsiteX15-703" fmla="*/ 2207418 w 2302668"/>
                  <a:gd name="connsiteY15-704" fmla="*/ 452437 h 850912"/>
                  <a:gd name="connsiteX16-705" fmla="*/ 2059781 w 2302668"/>
                  <a:gd name="connsiteY16-706" fmla="*/ 566737 h 850912"/>
                  <a:gd name="connsiteX17-707" fmla="*/ 1809750 w 2302668"/>
                  <a:gd name="connsiteY17-708" fmla="*/ 654843 h 850912"/>
                  <a:gd name="connsiteX18-709" fmla="*/ 1593056 w 2302668"/>
                  <a:gd name="connsiteY18-710" fmla="*/ 661987 h 850912"/>
                  <a:gd name="connsiteX19-711" fmla="*/ 1266825 w 2302668"/>
                  <a:gd name="connsiteY19-712" fmla="*/ 583406 h 850912"/>
                  <a:gd name="connsiteX20-713" fmla="*/ 933450 w 2302668"/>
                  <a:gd name="connsiteY20-714" fmla="*/ 421481 h 850912"/>
                  <a:gd name="connsiteX21-715" fmla="*/ 628650 w 2302668"/>
                  <a:gd name="connsiteY21-716" fmla="*/ 242887 h 850912"/>
                  <a:gd name="connsiteX22-717" fmla="*/ 280987 w 2302668"/>
                  <a:gd name="connsiteY22-718" fmla="*/ 50006 h 850912"/>
                  <a:gd name="connsiteX23-719" fmla="*/ 9525 w 2302668"/>
                  <a:gd name="connsiteY23-720" fmla="*/ 0 h 850912"/>
                  <a:gd name="connsiteX0-721" fmla="*/ 9525 w 2302668"/>
                  <a:gd name="connsiteY0-722" fmla="*/ 0 h 850912"/>
                  <a:gd name="connsiteX1-723" fmla="*/ 0 w 2302668"/>
                  <a:gd name="connsiteY1-724" fmla="*/ 30956 h 850912"/>
                  <a:gd name="connsiteX2-725" fmla="*/ 23812 w 2302668"/>
                  <a:gd name="connsiteY2-726" fmla="*/ 50006 h 850912"/>
                  <a:gd name="connsiteX3-727" fmla="*/ 233362 w 2302668"/>
                  <a:gd name="connsiteY3-728" fmla="*/ 80962 h 850912"/>
                  <a:gd name="connsiteX4-729" fmla="*/ 481012 w 2302668"/>
                  <a:gd name="connsiteY4-730" fmla="*/ 192881 h 850912"/>
                  <a:gd name="connsiteX5-731" fmla="*/ 697706 w 2302668"/>
                  <a:gd name="connsiteY5-732" fmla="*/ 326231 h 850912"/>
                  <a:gd name="connsiteX6-733" fmla="*/ 907256 w 2302668"/>
                  <a:gd name="connsiteY6-734" fmla="*/ 538162 h 850912"/>
                  <a:gd name="connsiteX7-735" fmla="*/ 1131093 w 2302668"/>
                  <a:gd name="connsiteY7-736" fmla="*/ 704850 h 850912"/>
                  <a:gd name="connsiteX8-737" fmla="*/ 1316831 w 2302668"/>
                  <a:gd name="connsiteY8-738" fmla="*/ 797718 h 850912"/>
                  <a:gd name="connsiteX9-739" fmla="*/ 1497806 w 2302668"/>
                  <a:gd name="connsiteY9-740" fmla="*/ 840581 h 850912"/>
                  <a:gd name="connsiteX10-741" fmla="*/ 1793081 w 2302668"/>
                  <a:gd name="connsiteY10-742" fmla="*/ 847725 h 850912"/>
                  <a:gd name="connsiteX11-743" fmla="*/ 2000250 w 2302668"/>
                  <a:gd name="connsiteY11-744" fmla="*/ 797718 h 850912"/>
                  <a:gd name="connsiteX12-745" fmla="*/ 2216943 w 2302668"/>
                  <a:gd name="connsiteY12-746" fmla="*/ 638175 h 850912"/>
                  <a:gd name="connsiteX13-747" fmla="*/ 2297906 w 2302668"/>
                  <a:gd name="connsiteY13-748" fmla="*/ 533400 h 850912"/>
                  <a:gd name="connsiteX14-749" fmla="*/ 2302668 w 2302668"/>
                  <a:gd name="connsiteY14-750" fmla="*/ 397668 h 850912"/>
                  <a:gd name="connsiteX15-751" fmla="*/ 2207418 w 2302668"/>
                  <a:gd name="connsiteY15-752" fmla="*/ 452437 h 850912"/>
                  <a:gd name="connsiteX16-753" fmla="*/ 2059781 w 2302668"/>
                  <a:gd name="connsiteY16-754" fmla="*/ 566737 h 850912"/>
                  <a:gd name="connsiteX17-755" fmla="*/ 1809750 w 2302668"/>
                  <a:gd name="connsiteY17-756" fmla="*/ 654843 h 850912"/>
                  <a:gd name="connsiteX18-757" fmla="*/ 1593056 w 2302668"/>
                  <a:gd name="connsiteY18-758" fmla="*/ 661987 h 850912"/>
                  <a:gd name="connsiteX19-759" fmla="*/ 1266825 w 2302668"/>
                  <a:gd name="connsiteY19-760" fmla="*/ 583406 h 850912"/>
                  <a:gd name="connsiteX20-761" fmla="*/ 933450 w 2302668"/>
                  <a:gd name="connsiteY20-762" fmla="*/ 421481 h 850912"/>
                  <a:gd name="connsiteX21-763" fmla="*/ 604838 w 2302668"/>
                  <a:gd name="connsiteY21-764" fmla="*/ 219074 h 850912"/>
                  <a:gd name="connsiteX22-765" fmla="*/ 280987 w 2302668"/>
                  <a:gd name="connsiteY22-766" fmla="*/ 50006 h 850912"/>
                  <a:gd name="connsiteX23-767" fmla="*/ 9525 w 2302668"/>
                  <a:gd name="connsiteY23-768" fmla="*/ 0 h 850912"/>
                  <a:gd name="connsiteX0-769" fmla="*/ 9525 w 2302668"/>
                  <a:gd name="connsiteY0-770" fmla="*/ 0 h 850912"/>
                  <a:gd name="connsiteX1-771" fmla="*/ 0 w 2302668"/>
                  <a:gd name="connsiteY1-772" fmla="*/ 30956 h 850912"/>
                  <a:gd name="connsiteX2-773" fmla="*/ 23812 w 2302668"/>
                  <a:gd name="connsiteY2-774" fmla="*/ 50006 h 850912"/>
                  <a:gd name="connsiteX3-775" fmla="*/ 233362 w 2302668"/>
                  <a:gd name="connsiteY3-776" fmla="*/ 80962 h 850912"/>
                  <a:gd name="connsiteX4-777" fmla="*/ 481012 w 2302668"/>
                  <a:gd name="connsiteY4-778" fmla="*/ 192881 h 850912"/>
                  <a:gd name="connsiteX5-779" fmla="*/ 683419 w 2302668"/>
                  <a:gd name="connsiteY5-780" fmla="*/ 326231 h 850912"/>
                  <a:gd name="connsiteX6-781" fmla="*/ 907256 w 2302668"/>
                  <a:gd name="connsiteY6-782" fmla="*/ 538162 h 850912"/>
                  <a:gd name="connsiteX7-783" fmla="*/ 1131093 w 2302668"/>
                  <a:gd name="connsiteY7-784" fmla="*/ 704850 h 850912"/>
                  <a:gd name="connsiteX8-785" fmla="*/ 1316831 w 2302668"/>
                  <a:gd name="connsiteY8-786" fmla="*/ 797718 h 850912"/>
                  <a:gd name="connsiteX9-787" fmla="*/ 1497806 w 2302668"/>
                  <a:gd name="connsiteY9-788" fmla="*/ 840581 h 850912"/>
                  <a:gd name="connsiteX10-789" fmla="*/ 1793081 w 2302668"/>
                  <a:gd name="connsiteY10-790" fmla="*/ 847725 h 850912"/>
                  <a:gd name="connsiteX11-791" fmla="*/ 2000250 w 2302668"/>
                  <a:gd name="connsiteY11-792" fmla="*/ 797718 h 850912"/>
                  <a:gd name="connsiteX12-793" fmla="*/ 2216943 w 2302668"/>
                  <a:gd name="connsiteY12-794" fmla="*/ 638175 h 850912"/>
                  <a:gd name="connsiteX13-795" fmla="*/ 2297906 w 2302668"/>
                  <a:gd name="connsiteY13-796" fmla="*/ 533400 h 850912"/>
                  <a:gd name="connsiteX14-797" fmla="*/ 2302668 w 2302668"/>
                  <a:gd name="connsiteY14-798" fmla="*/ 397668 h 850912"/>
                  <a:gd name="connsiteX15-799" fmla="*/ 2207418 w 2302668"/>
                  <a:gd name="connsiteY15-800" fmla="*/ 452437 h 850912"/>
                  <a:gd name="connsiteX16-801" fmla="*/ 2059781 w 2302668"/>
                  <a:gd name="connsiteY16-802" fmla="*/ 566737 h 850912"/>
                  <a:gd name="connsiteX17-803" fmla="*/ 1809750 w 2302668"/>
                  <a:gd name="connsiteY17-804" fmla="*/ 654843 h 850912"/>
                  <a:gd name="connsiteX18-805" fmla="*/ 1593056 w 2302668"/>
                  <a:gd name="connsiteY18-806" fmla="*/ 661987 h 850912"/>
                  <a:gd name="connsiteX19-807" fmla="*/ 1266825 w 2302668"/>
                  <a:gd name="connsiteY19-808" fmla="*/ 583406 h 850912"/>
                  <a:gd name="connsiteX20-809" fmla="*/ 933450 w 2302668"/>
                  <a:gd name="connsiteY20-810" fmla="*/ 421481 h 850912"/>
                  <a:gd name="connsiteX21-811" fmla="*/ 604838 w 2302668"/>
                  <a:gd name="connsiteY21-812" fmla="*/ 219074 h 850912"/>
                  <a:gd name="connsiteX22-813" fmla="*/ 280987 w 2302668"/>
                  <a:gd name="connsiteY22-814" fmla="*/ 50006 h 850912"/>
                  <a:gd name="connsiteX23-815" fmla="*/ 9525 w 2302668"/>
                  <a:gd name="connsiteY23-816" fmla="*/ 0 h 850912"/>
                  <a:gd name="connsiteX0-817" fmla="*/ 9525 w 2302668"/>
                  <a:gd name="connsiteY0-818" fmla="*/ 0 h 850912"/>
                  <a:gd name="connsiteX1-819" fmla="*/ 0 w 2302668"/>
                  <a:gd name="connsiteY1-820" fmla="*/ 30956 h 850912"/>
                  <a:gd name="connsiteX2-821" fmla="*/ 23812 w 2302668"/>
                  <a:gd name="connsiteY2-822" fmla="*/ 50006 h 850912"/>
                  <a:gd name="connsiteX3-823" fmla="*/ 233362 w 2302668"/>
                  <a:gd name="connsiteY3-824" fmla="*/ 80962 h 850912"/>
                  <a:gd name="connsiteX4-825" fmla="*/ 481012 w 2302668"/>
                  <a:gd name="connsiteY4-826" fmla="*/ 192881 h 850912"/>
                  <a:gd name="connsiteX5-827" fmla="*/ 683419 w 2302668"/>
                  <a:gd name="connsiteY5-828" fmla="*/ 326231 h 850912"/>
                  <a:gd name="connsiteX6-829" fmla="*/ 907256 w 2302668"/>
                  <a:gd name="connsiteY6-830" fmla="*/ 538162 h 850912"/>
                  <a:gd name="connsiteX7-831" fmla="*/ 1131093 w 2302668"/>
                  <a:gd name="connsiteY7-832" fmla="*/ 704850 h 850912"/>
                  <a:gd name="connsiteX8-833" fmla="*/ 1316831 w 2302668"/>
                  <a:gd name="connsiteY8-834" fmla="*/ 797718 h 850912"/>
                  <a:gd name="connsiteX9-835" fmla="*/ 1497806 w 2302668"/>
                  <a:gd name="connsiteY9-836" fmla="*/ 840581 h 850912"/>
                  <a:gd name="connsiteX10-837" fmla="*/ 1793081 w 2302668"/>
                  <a:gd name="connsiteY10-838" fmla="*/ 847725 h 850912"/>
                  <a:gd name="connsiteX11-839" fmla="*/ 2000250 w 2302668"/>
                  <a:gd name="connsiteY11-840" fmla="*/ 797718 h 850912"/>
                  <a:gd name="connsiteX12-841" fmla="*/ 2216943 w 2302668"/>
                  <a:gd name="connsiteY12-842" fmla="*/ 638175 h 850912"/>
                  <a:gd name="connsiteX13-843" fmla="*/ 2297906 w 2302668"/>
                  <a:gd name="connsiteY13-844" fmla="*/ 533400 h 850912"/>
                  <a:gd name="connsiteX14-845" fmla="*/ 2302668 w 2302668"/>
                  <a:gd name="connsiteY14-846" fmla="*/ 397668 h 850912"/>
                  <a:gd name="connsiteX15-847" fmla="*/ 2207418 w 2302668"/>
                  <a:gd name="connsiteY15-848" fmla="*/ 452437 h 850912"/>
                  <a:gd name="connsiteX16-849" fmla="*/ 2059781 w 2302668"/>
                  <a:gd name="connsiteY16-850" fmla="*/ 566737 h 850912"/>
                  <a:gd name="connsiteX17-851" fmla="*/ 1809750 w 2302668"/>
                  <a:gd name="connsiteY17-852" fmla="*/ 654843 h 850912"/>
                  <a:gd name="connsiteX18-853" fmla="*/ 1593056 w 2302668"/>
                  <a:gd name="connsiteY18-854" fmla="*/ 661987 h 850912"/>
                  <a:gd name="connsiteX19-855" fmla="*/ 1266825 w 2302668"/>
                  <a:gd name="connsiteY19-856" fmla="*/ 583406 h 850912"/>
                  <a:gd name="connsiteX20-857" fmla="*/ 933450 w 2302668"/>
                  <a:gd name="connsiteY20-858" fmla="*/ 421481 h 850912"/>
                  <a:gd name="connsiteX21-859" fmla="*/ 604838 w 2302668"/>
                  <a:gd name="connsiteY21-860" fmla="*/ 219074 h 850912"/>
                  <a:gd name="connsiteX22-861" fmla="*/ 280987 w 2302668"/>
                  <a:gd name="connsiteY22-862" fmla="*/ 50006 h 850912"/>
                  <a:gd name="connsiteX23-863" fmla="*/ 9525 w 2302668"/>
                  <a:gd name="connsiteY23-864" fmla="*/ 0 h 850912"/>
                  <a:gd name="connsiteX0-865" fmla="*/ 9525 w 2302668"/>
                  <a:gd name="connsiteY0-866" fmla="*/ 0 h 850912"/>
                  <a:gd name="connsiteX1-867" fmla="*/ 0 w 2302668"/>
                  <a:gd name="connsiteY1-868" fmla="*/ 30956 h 850912"/>
                  <a:gd name="connsiteX2-869" fmla="*/ 23812 w 2302668"/>
                  <a:gd name="connsiteY2-870" fmla="*/ 50006 h 850912"/>
                  <a:gd name="connsiteX3-871" fmla="*/ 233362 w 2302668"/>
                  <a:gd name="connsiteY3-872" fmla="*/ 80962 h 850912"/>
                  <a:gd name="connsiteX4-873" fmla="*/ 526255 w 2302668"/>
                  <a:gd name="connsiteY4-874" fmla="*/ 219075 h 850912"/>
                  <a:gd name="connsiteX5-875" fmla="*/ 683419 w 2302668"/>
                  <a:gd name="connsiteY5-876" fmla="*/ 326231 h 850912"/>
                  <a:gd name="connsiteX6-877" fmla="*/ 907256 w 2302668"/>
                  <a:gd name="connsiteY6-878" fmla="*/ 538162 h 850912"/>
                  <a:gd name="connsiteX7-879" fmla="*/ 1131093 w 2302668"/>
                  <a:gd name="connsiteY7-880" fmla="*/ 704850 h 850912"/>
                  <a:gd name="connsiteX8-881" fmla="*/ 1316831 w 2302668"/>
                  <a:gd name="connsiteY8-882" fmla="*/ 797718 h 850912"/>
                  <a:gd name="connsiteX9-883" fmla="*/ 1497806 w 2302668"/>
                  <a:gd name="connsiteY9-884" fmla="*/ 840581 h 850912"/>
                  <a:gd name="connsiteX10-885" fmla="*/ 1793081 w 2302668"/>
                  <a:gd name="connsiteY10-886" fmla="*/ 847725 h 850912"/>
                  <a:gd name="connsiteX11-887" fmla="*/ 2000250 w 2302668"/>
                  <a:gd name="connsiteY11-888" fmla="*/ 797718 h 850912"/>
                  <a:gd name="connsiteX12-889" fmla="*/ 2216943 w 2302668"/>
                  <a:gd name="connsiteY12-890" fmla="*/ 638175 h 850912"/>
                  <a:gd name="connsiteX13-891" fmla="*/ 2297906 w 2302668"/>
                  <a:gd name="connsiteY13-892" fmla="*/ 533400 h 850912"/>
                  <a:gd name="connsiteX14-893" fmla="*/ 2302668 w 2302668"/>
                  <a:gd name="connsiteY14-894" fmla="*/ 397668 h 850912"/>
                  <a:gd name="connsiteX15-895" fmla="*/ 2207418 w 2302668"/>
                  <a:gd name="connsiteY15-896" fmla="*/ 452437 h 850912"/>
                  <a:gd name="connsiteX16-897" fmla="*/ 2059781 w 2302668"/>
                  <a:gd name="connsiteY16-898" fmla="*/ 566737 h 850912"/>
                  <a:gd name="connsiteX17-899" fmla="*/ 1809750 w 2302668"/>
                  <a:gd name="connsiteY17-900" fmla="*/ 654843 h 850912"/>
                  <a:gd name="connsiteX18-901" fmla="*/ 1593056 w 2302668"/>
                  <a:gd name="connsiteY18-902" fmla="*/ 661987 h 850912"/>
                  <a:gd name="connsiteX19-903" fmla="*/ 1266825 w 2302668"/>
                  <a:gd name="connsiteY19-904" fmla="*/ 583406 h 850912"/>
                  <a:gd name="connsiteX20-905" fmla="*/ 933450 w 2302668"/>
                  <a:gd name="connsiteY20-906" fmla="*/ 421481 h 850912"/>
                  <a:gd name="connsiteX21-907" fmla="*/ 604838 w 2302668"/>
                  <a:gd name="connsiteY21-908" fmla="*/ 219074 h 850912"/>
                  <a:gd name="connsiteX22-909" fmla="*/ 280987 w 2302668"/>
                  <a:gd name="connsiteY22-910" fmla="*/ 50006 h 850912"/>
                  <a:gd name="connsiteX23-911" fmla="*/ 9525 w 2302668"/>
                  <a:gd name="connsiteY23-912" fmla="*/ 0 h 850912"/>
                  <a:gd name="connsiteX0-913" fmla="*/ 9525 w 2302668"/>
                  <a:gd name="connsiteY0-914" fmla="*/ 0 h 850912"/>
                  <a:gd name="connsiteX1-915" fmla="*/ 0 w 2302668"/>
                  <a:gd name="connsiteY1-916" fmla="*/ 30956 h 850912"/>
                  <a:gd name="connsiteX2-917" fmla="*/ 23812 w 2302668"/>
                  <a:gd name="connsiteY2-918" fmla="*/ 50006 h 850912"/>
                  <a:gd name="connsiteX3-919" fmla="*/ 233362 w 2302668"/>
                  <a:gd name="connsiteY3-920" fmla="*/ 80962 h 850912"/>
                  <a:gd name="connsiteX4-921" fmla="*/ 526255 w 2302668"/>
                  <a:gd name="connsiteY4-922" fmla="*/ 219075 h 850912"/>
                  <a:gd name="connsiteX5-923" fmla="*/ 683419 w 2302668"/>
                  <a:gd name="connsiteY5-924" fmla="*/ 326231 h 850912"/>
                  <a:gd name="connsiteX6-925" fmla="*/ 907256 w 2302668"/>
                  <a:gd name="connsiteY6-926" fmla="*/ 538162 h 850912"/>
                  <a:gd name="connsiteX7-927" fmla="*/ 1131093 w 2302668"/>
                  <a:gd name="connsiteY7-928" fmla="*/ 704850 h 850912"/>
                  <a:gd name="connsiteX8-929" fmla="*/ 1316831 w 2302668"/>
                  <a:gd name="connsiteY8-930" fmla="*/ 797718 h 850912"/>
                  <a:gd name="connsiteX9-931" fmla="*/ 1497806 w 2302668"/>
                  <a:gd name="connsiteY9-932" fmla="*/ 840581 h 850912"/>
                  <a:gd name="connsiteX10-933" fmla="*/ 1793081 w 2302668"/>
                  <a:gd name="connsiteY10-934" fmla="*/ 847725 h 850912"/>
                  <a:gd name="connsiteX11-935" fmla="*/ 2000250 w 2302668"/>
                  <a:gd name="connsiteY11-936" fmla="*/ 797718 h 850912"/>
                  <a:gd name="connsiteX12-937" fmla="*/ 2216943 w 2302668"/>
                  <a:gd name="connsiteY12-938" fmla="*/ 638175 h 850912"/>
                  <a:gd name="connsiteX13-939" fmla="*/ 2297906 w 2302668"/>
                  <a:gd name="connsiteY13-940" fmla="*/ 533400 h 850912"/>
                  <a:gd name="connsiteX14-941" fmla="*/ 2302668 w 2302668"/>
                  <a:gd name="connsiteY14-942" fmla="*/ 397668 h 850912"/>
                  <a:gd name="connsiteX15-943" fmla="*/ 2207418 w 2302668"/>
                  <a:gd name="connsiteY15-944" fmla="*/ 452437 h 850912"/>
                  <a:gd name="connsiteX16-945" fmla="*/ 2059781 w 2302668"/>
                  <a:gd name="connsiteY16-946" fmla="*/ 566737 h 850912"/>
                  <a:gd name="connsiteX17-947" fmla="*/ 1809750 w 2302668"/>
                  <a:gd name="connsiteY17-948" fmla="*/ 654843 h 850912"/>
                  <a:gd name="connsiteX18-949" fmla="*/ 1593056 w 2302668"/>
                  <a:gd name="connsiteY18-950" fmla="*/ 661987 h 850912"/>
                  <a:gd name="connsiteX19-951" fmla="*/ 1266825 w 2302668"/>
                  <a:gd name="connsiteY19-952" fmla="*/ 583406 h 850912"/>
                  <a:gd name="connsiteX20-953" fmla="*/ 933450 w 2302668"/>
                  <a:gd name="connsiteY20-954" fmla="*/ 421481 h 850912"/>
                  <a:gd name="connsiteX21-955" fmla="*/ 604838 w 2302668"/>
                  <a:gd name="connsiteY21-956" fmla="*/ 219074 h 850912"/>
                  <a:gd name="connsiteX22-957" fmla="*/ 280987 w 2302668"/>
                  <a:gd name="connsiteY22-958" fmla="*/ 50006 h 850912"/>
                  <a:gd name="connsiteX23-959" fmla="*/ 9525 w 2302668"/>
                  <a:gd name="connsiteY23-960" fmla="*/ 0 h 850912"/>
                  <a:gd name="connsiteX0-961" fmla="*/ 9525 w 2302668"/>
                  <a:gd name="connsiteY0-962" fmla="*/ 0 h 850912"/>
                  <a:gd name="connsiteX1-963" fmla="*/ 0 w 2302668"/>
                  <a:gd name="connsiteY1-964" fmla="*/ 30956 h 850912"/>
                  <a:gd name="connsiteX2-965" fmla="*/ 23812 w 2302668"/>
                  <a:gd name="connsiteY2-966" fmla="*/ 50006 h 850912"/>
                  <a:gd name="connsiteX3-967" fmla="*/ 233362 w 2302668"/>
                  <a:gd name="connsiteY3-968" fmla="*/ 80962 h 850912"/>
                  <a:gd name="connsiteX4-969" fmla="*/ 526255 w 2302668"/>
                  <a:gd name="connsiteY4-970" fmla="*/ 219075 h 850912"/>
                  <a:gd name="connsiteX5-971" fmla="*/ 683419 w 2302668"/>
                  <a:gd name="connsiteY5-972" fmla="*/ 326231 h 850912"/>
                  <a:gd name="connsiteX6-973" fmla="*/ 907256 w 2302668"/>
                  <a:gd name="connsiteY6-974" fmla="*/ 538162 h 850912"/>
                  <a:gd name="connsiteX7-975" fmla="*/ 1131093 w 2302668"/>
                  <a:gd name="connsiteY7-976" fmla="*/ 704850 h 850912"/>
                  <a:gd name="connsiteX8-977" fmla="*/ 1316831 w 2302668"/>
                  <a:gd name="connsiteY8-978" fmla="*/ 797718 h 850912"/>
                  <a:gd name="connsiteX9-979" fmla="*/ 1497806 w 2302668"/>
                  <a:gd name="connsiteY9-980" fmla="*/ 840581 h 850912"/>
                  <a:gd name="connsiteX10-981" fmla="*/ 1793081 w 2302668"/>
                  <a:gd name="connsiteY10-982" fmla="*/ 847725 h 850912"/>
                  <a:gd name="connsiteX11-983" fmla="*/ 2000250 w 2302668"/>
                  <a:gd name="connsiteY11-984" fmla="*/ 797718 h 850912"/>
                  <a:gd name="connsiteX12-985" fmla="*/ 2216943 w 2302668"/>
                  <a:gd name="connsiteY12-986" fmla="*/ 638175 h 850912"/>
                  <a:gd name="connsiteX13-987" fmla="*/ 2297906 w 2302668"/>
                  <a:gd name="connsiteY13-988" fmla="*/ 533400 h 850912"/>
                  <a:gd name="connsiteX14-989" fmla="*/ 2302668 w 2302668"/>
                  <a:gd name="connsiteY14-990" fmla="*/ 397668 h 850912"/>
                  <a:gd name="connsiteX15-991" fmla="*/ 2207418 w 2302668"/>
                  <a:gd name="connsiteY15-992" fmla="*/ 452437 h 850912"/>
                  <a:gd name="connsiteX16-993" fmla="*/ 2059781 w 2302668"/>
                  <a:gd name="connsiteY16-994" fmla="*/ 566737 h 850912"/>
                  <a:gd name="connsiteX17-995" fmla="*/ 1809750 w 2302668"/>
                  <a:gd name="connsiteY17-996" fmla="*/ 654843 h 850912"/>
                  <a:gd name="connsiteX18-997" fmla="*/ 1593056 w 2302668"/>
                  <a:gd name="connsiteY18-998" fmla="*/ 661987 h 850912"/>
                  <a:gd name="connsiteX19-999" fmla="*/ 1266825 w 2302668"/>
                  <a:gd name="connsiteY19-1000" fmla="*/ 583406 h 850912"/>
                  <a:gd name="connsiteX20-1001" fmla="*/ 933450 w 2302668"/>
                  <a:gd name="connsiteY20-1002" fmla="*/ 421481 h 850912"/>
                  <a:gd name="connsiteX21-1003" fmla="*/ 604838 w 2302668"/>
                  <a:gd name="connsiteY21-1004" fmla="*/ 219074 h 850912"/>
                  <a:gd name="connsiteX22-1005" fmla="*/ 280987 w 2302668"/>
                  <a:gd name="connsiteY22-1006" fmla="*/ 50006 h 850912"/>
                  <a:gd name="connsiteX23-1007" fmla="*/ 9525 w 2302668"/>
                  <a:gd name="connsiteY23-1008" fmla="*/ 0 h 850912"/>
                  <a:gd name="connsiteX0-1009" fmla="*/ 9525 w 2302668"/>
                  <a:gd name="connsiteY0-1010" fmla="*/ 0 h 850912"/>
                  <a:gd name="connsiteX1-1011" fmla="*/ 0 w 2302668"/>
                  <a:gd name="connsiteY1-1012" fmla="*/ 30956 h 850912"/>
                  <a:gd name="connsiteX2-1013" fmla="*/ 23812 w 2302668"/>
                  <a:gd name="connsiteY2-1014" fmla="*/ 50006 h 850912"/>
                  <a:gd name="connsiteX3-1015" fmla="*/ 233362 w 2302668"/>
                  <a:gd name="connsiteY3-1016" fmla="*/ 80962 h 850912"/>
                  <a:gd name="connsiteX4-1017" fmla="*/ 526255 w 2302668"/>
                  <a:gd name="connsiteY4-1018" fmla="*/ 219075 h 850912"/>
                  <a:gd name="connsiteX5-1019" fmla="*/ 683419 w 2302668"/>
                  <a:gd name="connsiteY5-1020" fmla="*/ 326231 h 850912"/>
                  <a:gd name="connsiteX6-1021" fmla="*/ 907256 w 2302668"/>
                  <a:gd name="connsiteY6-1022" fmla="*/ 538162 h 850912"/>
                  <a:gd name="connsiteX7-1023" fmla="*/ 1131093 w 2302668"/>
                  <a:gd name="connsiteY7-1024" fmla="*/ 704850 h 850912"/>
                  <a:gd name="connsiteX8-1025" fmla="*/ 1316831 w 2302668"/>
                  <a:gd name="connsiteY8-1026" fmla="*/ 797718 h 850912"/>
                  <a:gd name="connsiteX9-1027" fmla="*/ 1497806 w 2302668"/>
                  <a:gd name="connsiteY9-1028" fmla="*/ 840581 h 850912"/>
                  <a:gd name="connsiteX10-1029" fmla="*/ 1793081 w 2302668"/>
                  <a:gd name="connsiteY10-1030" fmla="*/ 847725 h 850912"/>
                  <a:gd name="connsiteX11-1031" fmla="*/ 2000250 w 2302668"/>
                  <a:gd name="connsiteY11-1032" fmla="*/ 797718 h 850912"/>
                  <a:gd name="connsiteX12-1033" fmla="*/ 2216943 w 2302668"/>
                  <a:gd name="connsiteY12-1034" fmla="*/ 638175 h 850912"/>
                  <a:gd name="connsiteX13-1035" fmla="*/ 2297906 w 2302668"/>
                  <a:gd name="connsiteY13-1036" fmla="*/ 533400 h 850912"/>
                  <a:gd name="connsiteX14-1037" fmla="*/ 2302668 w 2302668"/>
                  <a:gd name="connsiteY14-1038" fmla="*/ 397668 h 850912"/>
                  <a:gd name="connsiteX15-1039" fmla="*/ 2207418 w 2302668"/>
                  <a:gd name="connsiteY15-1040" fmla="*/ 452437 h 850912"/>
                  <a:gd name="connsiteX16-1041" fmla="*/ 2059781 w 2302668"/>
                  <a:gd name="connsiteY16-1042" fmla="*/ 566737 h 850912"/>
                  <a:gd name="connsiteX17-1043" fmla="*/ 1809750 w 2302668"/>
                  <a:gd name="connsiteY17-1044" fmla="*/ 654843 h 850912"/>
                  <a:gd name="connsiteX18-1045" fmla="*/ 1593056 w 2302668"/>
                  <a:gd name="connsiteY18-1046" fmla="*/ 661987 h 850912"/>
                  <a:gd name="connsiteX19-1047" fmla="*/ 1266825 w 2302668"/>
                  <a:gd name="connsiteY19-1048" fmla="*/ 583406 h 850912"/>
                  <a:gd name="connsiteX20-1049" fmla="*/ 933450 w 2302668"/>
                  <a:gd name="connsiteY20-1050" fmla="*/ 421481 h 850912"/>
                  <a:gd name="connsiteX21-1051" fmla="*/ 604838 w 2302668"/>
                  <a:gd name="connsiteY21-1052" fmla="*/ 219074 h 850912"/>
                  <a:gd name="connsiteX22-1053" fmla="*/ 280987 w 2302668"/>
                  <a:gd name="connsiteY22-1054" fmla="*/ 50006 h 850912"/>
                  <a:gd name="connsiteX23-1055" fmla="*/ 9525 w 2302668"/>
                  <a:gd name="connsiteY23-1056" fmla="*/ 0 h 850912"/>
                  <a:gd name="connsiteX0-1057" fmla="*/ 9525 w 2302668"/>
                  <a:gd name="connsiteY0-1058" fmla="*/ 0 h 850912"/>
                  <a:gd name="connsiteX1-1059" fmla="*/ 0 w 2302668"/>
                  <a:gd name="connsiteY1-1060" fmla="*/ 30956 h 850912"/>
                  <a:gd name="connsiteX2-1061" fmla="*/ 23812 w 2302668"/>
                  <a:gd name="connsiteY2-1062" fmla="*/ 50006 h 850912"/>
                  <a:gd name="connsiteX3-1063" fmla="*/ 233362 w 2302668"/>
                  <a:gd name="connsiteY3-1064" fmla="*/ 80962 h 850912"/>
                  <a:gd name="connsiteX4-1065" fmla="*/ 526255 w 2302668"/>
                  <a:gd name="connsiteY4-1066" fmla="*/ 219075 h 850912"/>
                  <a:gd name="connsiteX5-1067" fmla="*/ 683419 w 2302668"/>
                  <a:gd name="connsiteY5-1068" fmla="*/ 326231 h 850912"/>
                  <a:gd name="connsiteX6-1069" fmla="*/ 907256 w 2302668"/>
                  <a:gd name="connsiteY6-1070" fmla="*/ 538162 h 850912"/>
                  <a:gd name="connsiteX7-1071" fmla="*/ 1131093 w 2302668"/>
                  <a:gd name="connsiteY7-1072" fmla="*/ 704850 h 850912"/>
                  <a:gd name="connsiteX8-1073" fmla="*/ 1316831 w 2302668"/>
                  <a:gd name="connsiteY8-1074" fmla="*/ 797718 h 850912"/>
                  <a:gd name="connsiteX9-1075" fmla="*/ 1497806 w 2302668"/>
                  <a:gd name="connsiteY9-1076" fmla="*/ 840581 h 850912"/>
                  <a:gd name="connsiteX10-1077" fmla="*/ 1793081 w 2302668"/>
                  <a:gd name="connsiteY10-1078" fmla="*/ 847725 h 850912"/>
                  <a:gd name="connsiteX11-1079" fmla="*/ 2000250 w 2302668"/>
                  <a:gd name="connsiteY11-1080" fmla="*/ 797718 h 850912"/>
                  <a:gd name="connsiteX12-1081" fmla="*/ 2216943 w 2302668"/>
                  <a:gd name="connsiteY12-1082" fmla="*/ 638175 h 850912"/>
                  <a:gd name="connsiteX13-1083" fmla="*/ 2297906 w 2302668"/>
                  <a:gd name="connsiteY13-1084" fmla="*/ 533400 h 850912"/>
                  <a:gd name="connsiteX14-1085" fmla="*/ 2302668 w 2302668"/>
                  <a:gd name="connsiteY14-1086" fmla="*/ 397668 h 850912"/>
                  <a:gd name="connsiteX15-1087" fmla="*/ 2207418 w 2302668"/>
                  <a:gd name="connsiteY15-1088" fmla="*/ 452437 h 850912"/>
                  <a:gd name="connsiteX16-1089" fmla="*/ 2059781 w 2302668"/>
                  <a:gd name="connsiteY16-1090" fmla="*/ 566737 h 850912"/>
                  <a:gd name="connsiteX17-1091" fmla="*/ 1809750 w 2302668"/>
                  <a:gd name="connsiteY17-1092" fmla="*/ 654843 h 850912"/>
                  <a:gd name="connsiteX18-1093" fmla="*/ 1593056 w 2302668"/>
                  <a:gd name="connsiteY18-1094" fmla="*/ 661987 h 850912"/>
                  <a:gd name="connsiteX19-1095" fmla="*/ 1266825 w 2302668"/>
                  <a:gd name="connsiteY19-1096" fmla="*/ 583406 h 850912"/>
                  <a:gd name="connsiteX20-1097" fmla="*/ 933450 w 2302668"/>
                  <a:gd name="connsiteY20-1098" fmla="*/ 421481 h 850912"/>
                  <a:gd name="connsiteX21-1099" fmla="*/ 604838 w 2302668"/>
                  <a:gd name="connsiteY21-1100" fmla="*/ 219074 h 850912"/>
                  <a:gd name="connsiteX22-1101" fmla="*/ 280987 w 2302668"/>
                  <a:gd name="connsiteY22-1102" fmla="*/ 50006 h 850912"/>
                  <a:gd name="connsiteX23-1103" fmla="*/ 9525 w 2302668"/>
                  <a:gd name="connsiteY23-1104" fmla="*/ 0 h 850912"/>
                  <a:gd name="connsiteX0-1105" fmla="*/ 9525 w 2302668"/>
                  <a:gd name="connsiteY0-1106" fmla="*/ 0 h 850912"/>
                  <a:gd name="connsiteX1-1107" fmla="*/ 0 w 2302668"/>
                  <a:gd name="connsiteY1-1108" fmla="*/ 30956 h 850912"/>
                  <a:gd name="connsiteX2-1109" fmla="*/ 23812 w 2302668"/>
                  <a:gd name="connsiteY2-1110" fmla="*/ 50006 h 850912"/>
                  <a:gd name="connsiteX3-1111" fmla="*/ 233362 w 2302668"/>
                  <a:gd name="connsiteY3-1112" fmla="*/ 80962 h 850912"/>
                  <a:gd name="connsiteX4-1113" fmla="*/ 526255 w 2302668"/>
                  <a:gd name="connsiteY4-1114" fmla="*/ 219075 h 850912"/>
                  <a:gd name="connsiteX5-1115" fmla="*/ 683419 w 2302668"/>
                  <a:gd name="connsiteY5-1116" fmla="*/ 326231 h 850912"/>
                  <a:gd name="connsiteX6-1117" fmla="*/ 907256 w 2302668"/>
                  <a:gd name="connsiteY6-1118" fmla="*/ 538162 h 850912"/>
                  <a:gd name="connsiteX7-1119" fmla="*/ 1131093 w 2302668"/>
                  <a:gd name="connsiteY7-1120" fmla="*/ 704850 h 850912"/>
                  <a:gd name="connsiteX8-1121" fmla="*/ 1316831 w 2302668"/>
                  <a:gd name="connsiteY8-1122" fmla="*/ 797718 h 850912"/>
                  <a:gd name="connsiteX9-1123" fmla="*/ 1497806 w 2302668"/>
                  <a:gd name="connsiteY9-1124" fmla="*/ 840581 h 850912"/>
                  <a:gd name="connsiteX10-1125" fmla="*/ 1793081 w 2302668"/>
                  <a:gd name="connsiteY10-1126" fmla="*/ 847725 h 850912"/>
                  <a:gd name="connsiteX11-1127" fmla="*/ 2000250 w 2302668"/>
                  <a:gd name="connsiteY11-1128" fmla="*/ 797718 h 850912"/>
                  <a:gd name="connsiteX12-1129" fmla="*/ 2216943 w 2302668"/>
                  <a:gd name="connsiteY12-1130" fmla="*/ 638175 h 850912"/>
                  <a:gd name="connsiteX13-1131" fmla="*/ 2297906 w 2302668"/>
                  <a:gd name="connsiteY13-1132" fmla="*/ 533400 h 850912"/>
                  <a:gd name="connsiteX14-1133" fmla="*/ 2302668 w 2302668"/>
                  <a:gd name="connsiteY14-1134" fmla="*/ 397668 h 850912"/>
                  <a:gd name="connsiteX15-1135" fmla="*/ 2207418 w 2302668"/>
                  <a:gd name="connsiteY15-1136" fmla="*/ 452437 h 850912"/>
                  <a:gd name="connsiteX16-1137" fmla="*/ 2059781 w 2302668"/>
                  <a:gd name="connsiteY16-1138" fmla="*/ 566737 h 850912"/>
                  <a:gd name="connsiteX17-1139" fmla="*/ 1809750 w 2302668"/>
                  <a:gd name="connsiteY17-1140" fmla="*/ 654843 h 850912"/>
                  <a:gd name="connsiteX18-1141" fmla="*/ 1593056 w 2302668"/>
                  <a:gd name="connsiteY18-1142" fmla="*/ 661987 h 850912"/>
                  <a:gd name="connsiteX19-1143" fmla="*/ 1266825 w 2302668"/>
                  <a:gd name="connsiteY19-1144" fmla="*/ 583406 h 850912"/>
                  <a:gd name="connsiteX20-1145" fmla="*/ 933450 w 2302668"/>
                  <a:gd name="connsiteY20-1146" fmla="*/ 421481 h 850912"/>
                  <a:gd name="connsiteX21-1147" fmla="*/ 604838 w 2302668"/>
                  <a:gd name="connsiteY21-1148" fmla="*/ 219074 h 850912"/>
                  <a:gd name="connsiteX22-1149" fmla="*/ 280987 w 2302668"/>
                  <a:gd name="connsiteY22-1150" fmla="*/ 50006 h 850912"/>
                  <a:gd name="connsiteX23-1151" fmla="*/ 9525 w 2302668"/>
                  <a:gd name="connsiteY23-1152" fmla="*/ 0 h 850912"/>
                  <a:gd name="connsiteX0-1153" fmla="*/ 9525 w 2302668"/>
                  <a:gd name="connsiteY0-1154" fmla="*/ 0 h 850912"/>
                  <a:gd name="connsiteX1-1155" fmla="*/ 0 w 2302668"/>
                  <a:gd name="connsiteY1-1156" fmla="*/ 30956 h 850912"/>
                  <a:gd name="connsiteX2-1157" fmla="*/ 23812 w 2302668"/>
                  <a:gd name="connsiteY2-1158" fmla="*/ 50006 h 850912"/>
                  <a:gd name="connsiteX3-1159" fmla="*/ 233362 w 2302668"/>
                  <a:gd name="connsiteY3-1160" fmla="*/ 80962 h 850912"/>
                  <a:gd name="connsiteX4-1161" fmla="*/ 526255 w 2302668"/>
                  <a:gd name="connsiteY4-1162" fmla="*/ 219075 h 850912"/>
                  <a:gd name="connsiteX5-1163" fmla="*/ 683419 w 2302668"/>
                  <a:gd name="connsiteY5-1164" fmla="*/ 326231 h 850912"/>
                  <a:gd name="connsiteX6-1165" fmla="*/ 907256 w 2302668"/>
                  <a:gd name="connsiteY6-1166" fmla="*/ 538162 h 850912"/>
                  <a:gd name="connsiteX7-1167" fmla="*/ 1131093 w 2302668"/>
                  <a:gd name="connsiteY7-1168" fmla="*/ 704850 h 850912"/>
                  <a:gd name="connsiteX8-1169" fmla="*/ 1316831 w 2302668"/>
                  <a:gd name="connsiteY8-1170" fmla="*/ 797718 h 850912"/>
                  <a:gd name="connsiteX9-1171" fmla="*/ 1497806 w 2302668"/>
                  <a:gd name="connsiteY9-1172" fmla="*/ 840581 h 850912"/>
                  <a:gd name="connsiteX10-1173" fmla="*/ 1793081 w 2302668"/>
                  <a:gd name="connsiteY10-1174" fmla="*/ 847725 h 850912"/>
                  <a:gd name="connsiteX11-1175" fmla="*/ 2000250 w 2302668"/>
                  <a:gd name="connsiteY11-1176" fmla="*/ 797718 h 850912"/>
                  <a:gd name="connsiteX12-1177" fmla="*/ 2216943 w 2302668"/>
                  <a:gd name="connsiteY12-1178" fmla="*/ 638175 h 850912"/>
                  <a:gd name="connsiteX13-1179" fmla="*/ 2297906 w 2302668"/>
                  <a:gd name="connsiteY13-1180" fmla="*/ 533400 h 850912"/>
                  <a:gd name="connsiteX14-1181" fmla="*/ 2302668 w 2302668"/>
                  <a:gd name="connsiteY14-1182" fmla="*/ 397668 h 850912"/>
                  <a:gd name="connsiteX15-1183" fmla="*/ 2207418 w 2302668"/>
                  <a:gd name="connsiteY15-1184" fmla="*/ 452437 h 850912"/>
                  <a:gd name="connsiteX16-1185" fmla="*/ 2059781 w 2302668"/>
                  <a:gd name="connsiteY16-1186" fmla="*/ 566737 h 850912"/>
                  <a:gd name="connsiteX17-1187" fmla="*/ 1809750 w 2302668"/>
                  <a:gd name="connsiteY17-1188" fmla="*/ 654843 h 850912"/>
                  <a:gd name="connsiteX18-1189" fmla="*/ 1593056 w 2302668"/>
                  <a:gd name="connsiteY18-1190" fmla="*/ 661987 h 850912"/>
                  <a:gd name="connsiteX19-1191" fmla="*/ 1266825 w 2302668"/>
                  <a:gd name="connsiteY19-1192" fmla="*/ 583406 h 850912"/>
                  <a:gd name="connsiteX20-1193" fmla="*/ 933450 w 2302668"/>
                  <a:gd name="connsiteY20-1194" fmla="*/ 421481 h 850912"/>
                  <a:gd name="connsiteX21-1195" fmla="*/ 604838 w 2302668"/>
                  <a:gd name="connsiteY21-1196" fmla="*/ 219074 h 850912"/>
                  <a:gd name="connsiteX22-1197" fmla="*/ 280987 w 2302668"/>
                  <a:gd name="connsiteY22-1198" fmla="*/ 50006 h 850912"/>
                  <a:gd name="connsiteX23-1199" fmla="*/ 9525 w 2302668"/>
                  <a:gd name="connsiteY23-1200" fmla="*/ 0 h 850912"/>
                  <a:gd name="connsiteX0-1201" fmla="*/ 9525 w 2302668"/>
                  <a:gd name="connsiteY0-1202" fmla="*/ 0 h 850912"/>
                  <a:gd name="connsiteX1-1203" fmla="*/ 0 w 2302668"/>
                  <a:gd name="connsiteY1-1204" fmla="*/ 30956 h 850912"/>
                  <a:gd name="connsiteX2-1205" fmla="*/ 23812 w 2302668"/>
                  <a:gd name="connsiteY2-1206" fmla="*/ 50006 h 850912"/>
                  <a:gd name="connsiteX3-1207" fmla="*/ 233362 w 2302668"/>
                  <a:gd name="connsiteY3-1208" fmla="*/ 80962 h 850912"/>
                  <a:gd name="connsiteX4-1209" fmla="*/ 526255 w 2302668"/>
                  <a:gd name="connsiteY4-1210" fmla="*/ 219075 h 850912"/>
                  <a:gd name="connsiteX5-1211" fmla="*/ 683419 w 2302668"/>
                  <a:gd name="connsiteY5-1212" fmla="*/ 326231 h 850912"/>
                  <a:gd name="connsiteX6-1213" fmla="*/ 907256 w 2302668"/>
                  <a:gd name="connsiteY6-1214" fmla="*/ 538162 h 850912"/>
                  <a:gd name="connsiteX7-1215" fmla="*/ 1131093 w 2302668"/>
                  <a:gd name="connsiteY7-1216" fmla="*/ 704850 h 850912"/>
                  <a:gd name="connsiteX8-1217" fmla="*/ 1316831 w 2302668"/>
                  <a:gd name="connsiteY8-1218" fmla="*/ 797718 h 850912"/>
                  <a:gd name="connsiteX9-1219" fmla="*/ 1497806 w 2302668"/>
                  <a:gd name="connsiteY9-1220" fmla="*/ 840581 h 850912"/>
                  <a:gd name="connsiteX10-1221" fmla="*/ 1793081 w 2302668"/>
                  <a:gd name="connsiteY10-1222" fmla="*/ 847725 h 850912"/>
                  <a:gd name="connsiteX11-1223" fmla="*/ 2000250 w 2302668"/>
                  <a:gd name="connsiteY11-1224" fmla="*/ 797718 h 850912"/>
                  <a:gd name="connsiteX12-1225" fmla="*/ 2216943 w 2302668"/>
                  <a:gd name="connsiteY12-1226" fmla="*/ 638175 h 850912"/>
                  <a:gd name="connsiteX13-1227" fmla="*/ 2297906 w 2302668"/>
                  <a:gd name="connsiteY13-1228" fmla="*/ 533400 h 850912"/>
                  <a:gd name="connsiteX14-1229" fmla="*/ 2302668 w 2302668"/>
                  <a:gd name="connsiteY14-1230" fmla="*/ 397668 h 850912"/>
                  <a:gd name="connsiteX15-1231" fmla="*/ 2209800 w 2302668"/>
                  <a:gd name="connsiteY15-1232" fmla="*/ 466724 h 850912"/>
                  <a:gd name="connsiteX16-1233" fmla="*/ 2059781 w 2302668"/>
                  <a:gd name="connsiteY16-1234" fmla="*/ 566737 h 850912"/>
                  <a:gd name="connsiteX17-1235" fmla="*/ 1809750 w 2302668"/>
                  <a:gd name="connsiteY17-1236" fmla="*/ 654843 h 850912"/>
                  <a:gd name="connsiteX18-1237" fmla="*/ 1593056 w 2302668"/>
                  <a:gd name="connsiteY18-1238" fmla="*/ 661987 h 850912"/>
                  <a:gd name="connsiteX19-1239" fmla="*/ 1266825 w 2302668"/>
                  <a:gd name="connsiteY19-1240" fmla="*/ 583406 h 850912"/>
                  <a:gd name="connsiteX20-1241" fmla="*/ 933450 w 2302668"/>
                  <a:gd name="connsiteY20-1242" fmla="*/ 421481 h 850912"/>
                  <a:gd name="connsiteX21-1243" fmla="*/ 604838 w 2302668"/>
                  <a:gd name="connsiteY21-1244" fmla="*/ 219074 h 850912"/>
                  <a:gd name="connsiteX22-1245" fmla="*/ 280987 w 2302668"/>
                  <a:gd name="connsiteY22-1246" fmla="*/ 50006 h 850912"/>
                  <a:gd name="connsiteX23-1247" fmla="*/ 9525 w 2302668"/>
                  <a:gd name="connsiteY23-1248" fmla="*/ 0 h 850912"/>
                  <a:gd name="connsiteX0-1249" fmla="*/ 9525 w 2300287"/>
                  <a:gd name="connsiteY0-1250" fmla="*/ 0 h 850912"/>
                  <a:gd name="connsiteX1-1251" fmla="*/ 0 w 2300287"/>
                  <a:gd name="connsiteY1-1252" fmla="*/ 30956 h 850912"/>
                  <a:gd name="connsiteX2-1253" fmla="*/ 23812 w 2300287"/>
                  <a:gd name="connsiteY2-1254" fmla="*/ 50006 h 850912"/>
                  <a:gd name="connsiteX3-1255" fmla="*/ 233362 w 2300287"/>
                  <a:gd name="connsiteY3-1256" fmla="*/ 80962 h 850912"/>
                  <a:gd name="connsiteX4-1257" fmla="*/ 526255 w 2300287"/>
                  <a:gd name="connsiteY4-1258" fmla="*/ 219075 h 850912"/>
                  <a:gd name="connsiteX5-1259" fmla="*/ 683419 w 2300287"/>
                  <a:gd name="connsiteY5-1260" fmla="*/ 326231 h 850912"/>
                  <a:gd name="connsiteX6-1261" fmla="*/ 907256 w 2300287"/>
                  <a:gd name="connsiteY6-1262" fmla="*/ 538162 h 850912"/>
                  <a:gd name="connsiteX7-1263" fmla="*/ 1131093 w 2300287"/>
                  <a:gd name="connsiteY7-1264" fmla="*/ 704850 h 850912"/>
                  <a:gd name="connsiteX8-1265" fmla="*/ 1316831 w 2300287"/>
                  <a:gd name="connsiteY8-1266" fmla="*/ 797718 h 850912"/>
                  <a:gd name="connsiteX9-1267" fmla="*/ 1497806 w 2300287"/>
                  <a:gd name="connsiteY9-1268" fmla="*/ 840581 h 850912"/>
                  <a:gd name="connsiteX10-1269" fmla="*/ 1793081 w 2300287"/>
                  <a:gd name="connsiteY10-1270" fmla="*/ 847725 h 850912"/>
                  <a:gd name="connsiteX11-1271" fmla="*/ 2000250 w 2300287"/>
                  <a:gd name="connsiteY11-1272" fmla="*/ 797718 h 850912"/>
                  <a:gd name="connsiteX12-1273" fmla="*/ 2216943 w 2300287"/>
                  <a:gd name="connsiteY12-1274" fmla="*/ 638175 h 850912"/>
                  <a:gd name="connsiteX13-1275" fmla="*/ 2297906 w 2300287"/>
                  <a:gd name="connsiteY13-1276" fmla="*/ 533400 h 850912"/>
                  <a:gd name="connsiteX14-1277" fmla="*/ 2300287 w 2300287"/>
                  <a:gd name="connsiteY14-1278" fmla="*/ 373856 h 850912"/>
                  <a:gd name="connsiteX15-1279" fmla="*/ 2209800 w 2300287"/>
                  <a:gd name="connsiteY15-1280" fmla="*/ 466724 h 850912"/>
                  <a:gd name="connsiteX16-1281" fmla="*/ 2059781 w 2300287"/>
                  <a:gd name="connsiteY16-1282" fmla="*/ 566737 h 850912"/>
                  <a:gd name="connsiteX17-1283" fmla="*/ 1809750 w 2300287"/>
                  <a:gd name="connsiteY17-1284" fmla="*/ 654843 h 850912"/>
                  <a:gd name="connsiteX18-1285" fmla="*/ 1593056 w 2300287"/>
                  <a:gd name="connsiteY18-1286" fmla="*/ 661987 h 850912"/>
                  <a:gd name="connsiteX19-1287" fmla="*/ 1266825 w 2300287"/>
                  <a:gd name="connsiteY19-1288" fmla="*/ 583406 h 850912"/>
                  <a:gd name="connsiteX20-1289" fmla="*/ 933450 w 2300287"/>
                  <a:gd name="connsiteY20-1290" fmla="*/ 421481 h 850912"/>
                  <a:gd name="connsiteX21-1291" fmla="*/ 604838 w 2300287"/>
                  <a:gd name="connsiteY21-1292" fmla="*/ 219074 h 850912"/>
                  <a:gd name="connsiteX22-1293" fmla="*/ 280987 w 2300287"/>
                  <a:gd name="connsiteY22-1294" fmla="*/ 50006 h 850912"/>
                  <a:gd name="connsiteX23-1295" fmla="*/ 9525 w 2300287"/>
                  <a:gd name="connsiteY23-1296" fmla="*/ 0 h 850912"/>
                  <a:gd name="connsiteX0-1297" fmla="*/ 9525 w 2300287"/>
                  <a:gd name="connsiteY0-1298" fmla="*/ 0 h 850912"/>
                  <a:gd name="connsiteX1-1299" fmla="*/ 0 w 2300287"/>
                  <a:gd name="connsiteY1-1300" fmla="*/ 30956 h 850912"/>
                  <a:gd name="connsiteX2-1301" fmla="*/ 23812 w 2300287"/>
                  <a:gd name="connsiteY2-1302" fmla="*/ 50006 h 850912"/>
                  <a:gd name="connsiteX3-1303" fmla="*/ 233362 w 2300287"/>
                  <a:gd name="connsiteY3-1304" fmla="*/ 80962 h 850912"/>
                  <a:gd name="connsiteX4-1305" fmla="*/ 526255 w 2300287"/>
                  <a:gd name="connsiteY4-1306" fmla="*/ 219075 h 850912"/>
                  <a:gd name="connsiteX5-1307" fmla="*/ 683419 w 2300287"/>
                  <a:gd name="connsiteY5-1308" fmla="*/ 326231 h 850912"/>
                  <a:gd name="connsiteX6-1309" fmla="*/ 907256 w 2300287"/>
                  <a:gd name="connsiteY6-1310" fmla="*/ 538162 h 850912"/>
                  <a:gd name="connsiteX7-1311" fmla="*/ 1131093 w 2300287"/>
                  <a:gd name="connsiteY7-1312" fmla="*/ 704850 h 850912"/>
                  <a:gd name="connsiteX8-1313" fmla="*/ 1316831 w 2300287"/>
                  <a:gd name="connsiteY8-1314" fmla="*/ 797718 h 850912"/>
                  <a:gd name="connsiteX9-1315" fmla="*/ 1497806 w 2300287"/>
                  <a:gd name="connsiteY9-1316" fmla="*/ 840581 h 850912"/>
                  <a:gd name="connsiteX10-1317" fmla="*/ 1793081 w 2300287"/>
                  <a:gd name="connsiteY10-1318" fmla="*/ 847725 h 850912"/>
                  <a:gd name="connsiteX11-1319" fmla="*/ 2000250 w 2300287"/>
                  <a:gd name="connsiteY11-1320" fmla="*/ 797718 h 850912"/>
                  <a:gd name="connsiteX12-1321" fmla="*/ 2216943 w 2300287"/>
                  <a:gd name="connsiteY12-1322" fmla="*/ 638175 h 850912"/>
                  <a:gd name="connsiteX13-1323" fmla="*/ 2297906 w 2300287"/>
                  <a:gd name="connsiteY13-1324" fmla="*/ 533400 h 850912"/>
                  <a:gd name="connsiteX14-1325" fmla="*/ 2300287 w 2300287"/>
                  <a:gd name="connsiteY14-1326" fmla="*/ 373856 h 850912"/>
                  <a:gd name="connsiteX15-1327" fmla="*/ 2209800 w 2300287"/>
                  <a:gd name="connsiteY15-1328" fmla="*/ 466724 h 850912"/>
                  <a:gd name="connsiteX16-1329" fmla="*/ 2059781 w 2300287"/>
                  <a:gd name="connsiteY16-1330" fmla="*/ 566737 h 850912"/>
                  <a:gd name="connsiteX17-1331" fmla="*/ 1809750 w 2300287"/>
                  <a:gd name="connsiteY17-1332" fmla="*/ 654843 h 850912"/>
                  <a:gd name="connsiteX18-1333" fmla="*/ 1593056 w 2300287"/>
                  <a:gd name="connsiteY18-1334" fmla="*/ 661987 h 850912"/>
                  <a:gd name="connsiteX19-1335" fmla="*/ 1266825 w 2300287"/>
                  <a:gd name="connsiteY19-1336" fmla="*/ 583406 h 850912"/>
                  <a:gd name="connsiteX20-1337" fmla="*/ 933450 w 2300287"/>
                  <a:gd name="connsiteY20-1338" fmla="*/ 421481 h 850912"/>
                  <a:gd name="connsiteX21-1339" fmla="*/ 604838 w 2300287"/>
                  <a:gd name="connsiteY21-1340" fmla="*/ 219074 h 850912"/>
                  <a:gd name="connsiteX22-1341" fmla="*/ 280987 w 2300287"/>
                  <a:gd name="connsiteY22-1342" fmla="*/ 50006 h 850912"/>
                  <a:gd name="connsiteX23-1343" fmla="*/ 9525 w 2300287"/>
                  <a:gd name="connsiteY23-1344" fmla="*/ 0 h 850912"/>
                  <a:gd name="connsiteX0-1345" fmla="*/ 9525 w 2309039"/>
                  <a:gd name="connsiteY0-1346" fmla="*/ 0 h 850912"/>
                  <a:gd name="connsiteX1-1347" fmla="*/ 0 w 2309039"/>
                  <a:gd name="connsiteY1-1348" fmla="*/ 30956 h 850912"/>
                  <a:gd name="connsiteX2-1349" fmla="*/ 23812 w 2309039"/>
                  <a:gd name="connsiteY2-1350" fmla="*/ 50006 h 850912"/>
                  <a:gd name="connsiteX3-1351" fmla="*/ 233362 w 2309039"/>
                  <a:gd name="connsiteY3-1352" fmla="*/ 80962 h 850912"/>
                  <a:gd name="connsiteX4-1353" fmla="*/ 526255 w 2309039"/>
                  <a:gd name="connsiteY4-1354" fmla="*/ 219075 h 850912"/>
                  <a:gd name="connsiteX5-1355" fmla="*/ 683419 w 2309039"/>
                  <a:gd name="connsiteY5-1356" fmla="*/ 326231 h 850912"/>
                  <a:gd name="connsiteX6-1357" fmla="*/ 907256 w 2309039"/>
                  <a:gd name="connsiteY6-1358" fmla="*/ 538162 h 850912"/>
                  <a:gd name="connsiteX7-1359" fmla="*/ 1131093 w 2309039"/>
                  <a:gd name="connsiteY7-1360" fmla="*/ 704850 h 850912"/>
                  <a:gd name="connsiteX8-1361" fmla="*/ 1316831 w 2309039"/>
                  <a:gd name="connsiteY8-1362" fmla="*/ 797718 h 850912"/>
                  <a:gd name="connsiteX9-1363" fmla="*/ 1497806 w 2309039"/>
                  <a:gd name="connsiteY9-1364" fmla="*/ 840581 h 850912"/>
                  <a:gd name="connsiteX10-1365" fmla="*/ 1793081 w 2309039"/>
                  <a:gd name="connsiteY10-1366" fmla="*/ 847725 h 850912"/>
                  <a:gd name="connsiteX11-1367" fmla="*/ 2000250 w 2309039"/>
                  <a:gd name="connsiteY11-1368" fmla="*/ 797718 h 850912"/>
                  <a:gd name="connsiteX12-1369" fmla="*/ 2216943 w 2309039"/>
                  <a:gd name="connsiteY12-1370" fmla="*/ 638175 h 850912"/>
                  <a:gd name="connsiteX13-1371" fmla="*/ 2297906 w 2309039"/>
                  <a:gd name="connsiteY13-1372" fmla="*/ 533400 h 850912"/>
                  <a:gd name="connsiteX14-1373" fmla="*/ 2300287 w 2309039"/>
                  <a:gd name="connsiteY14-1374" fmla="*/ 373856 h 850912"/>
                  <a:gd name="connsiteX15-1375" fmla="*/ 2209800 w 2309039"/>
                  <a:gd name="connsiteY15-1376" fmla="*/ 466724 h 850912"/>
                  <a:gd name="connsiteX16-1377" fmla="*/ 2059781 w 2309039"/>
                  <a:gd name="connsiteY16-1378" fmla="*/ 566737 h 850912"/>
                  <a:gd name="connsiteX17-1379" fmla="*/ 1809750 w 2309039"/>
                  <a:gd name="connsiteY17-1380" fmla="*/ 654843 h 850912"/>
                  <a:gd name="connsiteX18-1381" fmla="*/ 1593056 w 2309039"/>
                  <a:gd name="connsiteY18-1382" fmla="*/ 661987 h 850912"/>
                  <a:gd name="connsiteX19-1383" fmla="*/ 1266825 w 2309039"/>
                  <a:gd name="connsiteY19-1384" fmla="*/ 583406 h 850912"/>
                  <a:gd name="connsiteX20-1385" fmla="*/ 933450 w 2309039"/>
                  <a:gd name="connsiteY20-1386" fmla="*/ 421481 h 850912"/>
                  <a:gd name="connsiteX21-1387" fmla="*/ 604838 w 2309039"/>
                  <a:gd name="connsiteY21-1388" fmla="*/ 219074 h 850912"/>
                  <a:gd name="connsiteX22-1389" fmla="*/ 280987 w 2309039"/>
                  <a:gd name="connsiteY22-1390" fmla="*/ 50006 h 850912"/>
                  <a:gd name="connsiteX23-1391" fmla="*/ 9525 w 2309039"/>
                  <a:gd name="connsiteY23-1392" fmla="*/ 0 h 850912"/>
                  <a:gd name="connsiteX0-1393" fmla="*/ 9525 w 2307624"/>
                  <a:gd name="connsiteY0-1394" fmla="*/ 0 h 850912"/>
                  <a:gd name="connsiteX1-1395" fmla="*/ 0 w 2307624"/>
                  <a:gd name="connsiteY1-1396" fmla="*/ 30956 h 850912"/>
                  <a:gd name="connsiteX2-1397" fmla="*/ 23812 w 2307624"/>
                  <a:gd name="connsiteY2-1398" fmla="*/ 50006 h 850912"/>
                  <a:gd name="connsiteX3-1399" fmla="*/ 233362 w 2307624"/>
                  <a:gd name="connsiteY3-1400" fmla="*/ 80962 h 850912"/>
                  <a:gd name="connsiteX4-1401" fmla="*/ 526255 w 2307624"/>
                  <a:gd name="connsiteY4-1402" fmla="*/ 219075 h 850912"/>
                  <a:gd name="connsiteX5-1403" fmla="*/ 683419 w 2307624"/>
                  <a:gd name="connsiteY5-1404" fmla="*/ 326231 h 850912"/>
                  <a:gd name="connsiteX6-1405" fmla="*/ 907256 w 2307624"/>
                  <a:gd name="connsiteY6-1406" fmla="*/ 538162 h 850912"/>
                  <a:gd name="connsiteX7-1407" fmla="*/ 1131093 w 2307624"/>
                  <a:gd name="connsiteY7-1408" fmla="*/ 704850 h 850912"/>
                  <a:gd name="connsiteX8-1409" fmla="*/ 1316831 w 2307624"/>
                  <a:gd name="connsiteY8-1410" fmla="*/ 797718 h 850912"/>
                  <a:gd name="connsiteX9-1411" fmla="*/ 1497806 w 2307624"/>
                  <a:gd name="connsiteY9-1412" fmla="*/ 840581 h 850912"/>
                  <a:gd name="connsiteX10-1413" fmla="*/ 1793081 w 2307624"/>
                  <a:gd name="connsiteY10-1414" fmla="*/ 847725 h 850912"/>
                  <a:gd name="connsiteX11-1415" fmla="*/ 2000250 w 2307624"/>
                  <a:gd name="connsiteY11-1416" fmla="*/ 797718 h 850912"/>
                  <a:gd name="connsiteX12-1417" fmla="*/ 2216943 w 2307624"/>
                  <a:gd name="connsiteY12-1418" fmla="*/ 638175 h 850912"/>
                  <a:gd name="connsiteX13-1419" fmla="*/ 2290762 w 2307624"/>
                  <a:gd name="connsiteY13-1420" fmla="*/ 526257 h 850912"/>
                  <a:gd name="connsiteX14-1421" fmla="*/ 2300287 w 2307624"/>
                  <a:gd name="connsiteY14-1422" fmla="*/ 373856 h 850912"/>
                  <a:gd name="connsiteX15-1423" fmla="*/ 2209800 w 2307624"/>
                  <a:gd name="connsiteY15-1424" fmla="*/ 466724 h 850912"/>
                  <a:gd name="connsiteX16-1425" fmla="*/ 2059781 w 2307624"/>
                  <a:gd name="connsiteY16-1426" fmla="*/ 566737 h 850912"/>
                  <a:gd name="connsiteX17-1427" fmla="*/ 1809750 w 2307624"/>
                  <a:gd name="connsiteY17-1428" fmla="*/ 654843 h 850912"/>
                  <a:gd name="connsiteX18-1429" fmla="*/ 1593056 w 2307624"/>
                  <a:gd name="connsiteY18-1430" fmla="*/ 661987 h 850912"/>
                  <a:gd name="connsiteX19-1431" fmla="*/ 1266825 w 2307624"/>
                  <a:gd name="connsiteY19-1432" fmla="*/ 583406 h 850912"/>
                  <a:gd name="connsiteX20-1433" fmla="*/ 933450 w 2307624"/>
                  <a:gd name="connsiteY20-1434" fmla="*/ 421481 h 850912"/>
                  <a:gd name="connsiteX21-1435" fmla="*/ 604838 w 2307624"/>
                  <a:gd name="connsiteY21-1436" fmla="*/ 219074 h 850912"/>
                  <a:gd name="connsiteX22-1437" fmla="*/ 280987 w 2307624"/>
                  <a:gd name="connsiteY22-1438" fmla="*/ 50006 h 850912"/>
                  <a:gd name="connsiteX23-1439" fmla="*/ 9525 w 2307624"/>
                  <a:gd name="connsiteY23-1440" fmla="*/ 0 h 850912"/>
                  <a:gd name="connsiteX0-1441" fmla="*/ 9525 w 2309811"/>
                  <a:gd name="connsiteY0-1442" fmla="*/ 0 h 850912"/>
                  <a:gd name="connsiteX1-1443" fmla="*/ 0 w 2309811"/>
                  <a:gd name="connsiteY1-1444" fmla="*/ 30956 h 850912"/>
                  <a:gd name="connsiteX2-1445" fmla="*/ 23812 w 2309811"/>
                  <a:gd name="connsiteY2-1446" fmla="*/ 50006 h 850912"/>
                  <a:gd name="connsiteX3-1447" fmla="*/ 233362 w 2309811"/>
                  <a:gd name="connsiteY3-1448" fmla="*/ 80962 h 850912"/>
                  <a:gd name="connsiteX4-1449" fmla="*/ 526255 w 2309811"/>
                  <a:gd name="connsiteY4-1450" fmla="*/ 219075 h 850912"/>
                  <a:gd name="connsiteX5-1451" fmla="*/ 683419 w 2309811"/>
                  <a:gd name="connsiteY5-1452" fmla="*/ 326231 h 850912"/>
                  <a:gd name="connsiteX6-1453" fmla="*/ 907256 w 2309811"/>
                  <a:gd name="connsiteY6-1454" fmla="*/ 538162 h 850912"/>
                  <a:gd name="connsiteX7-1455" fmla="*/ 1131093 w 2309811"/>
                  <a:gd name="connsiteY7-1456" fmla="*/ 704850 h 850912"/>
                  <a:gd name="connsiteX8-1457" fmla="*/ 1316831 w 2309811"/>
                  <a:gd name="connsiteY8-1458" fmla="*/ 797718 h 850912"/>
                  <a:gd name="connsiteX9-1459" fmla="*/ 1497806 w 2309811"/>
                  <a:gd name="connsiteY9-1460" fmla="*/ 840581 h 850912"/>
                  <a:gd name="connsiteX10-1461" fmla="*/ 1793081 w 2309811"/>
                  <a:gd name="connsiteY10-1462" fmla="*/ 847725 h 850912"/>
                  <a:gd name="connsiteX11-1463" fmla="*/ 2000250 w 2309811"/>
                  <a:gd name="connsiteY11-1464" fmla="*/ 797718 h 850912"/>
                  <a:gd name="connsiteX12-1465" fmla="*/ 2216943 w 2309811"/>
                  <a:gd name="connsiteY12-1466" fmla="*/ 638175 h 850912"/>
                  <a:gd name="connsiteX13-1467" fmla="*/ 2290762 w 2309811"/>
                  <a:gd name="connsiteY13-1468" fmla="*/ 526257 h 850912"/>
                  <a:gd name="connsiteX14-1469" fmla="*/ 2300287 w 2309811"/>
                  <a:gd name="connsiteY14-1470" fmla="*/ 373856 h 850912"/>
                  <a:gd name="connsiteX15-1471" fmla="*/ 2209800 w 2309811"/>
                  <a:gd name="connsiteY15-1472" fmla="*/ 466724 h 850912"/>
                  <a:gd name="connsiteX16-1473" fmla="*/ 2059781 w 2309811"/>
                  <a:gd name="connsiteY16-1474" fmla="*/ 566737 h 850912"/>
                  <a:gd name="connsiteX17-1475" fmla="*/ 1809750 w 2309811"/>
                  <a:gd name="connsiteY17-1476" fmla="*/ 654843 h 850912"/>
                  <a:gd name="connsiteX18-1477" fmla="*/ 1593056 w 2309811"/>
                  <a:gd name="connsiteY18-1478" fmla="*/ 661987 h 850912"/>
                  <a:gd name="connsiteX19-1479" fmla="*/ 1266825 w 2309811"/>
                  <a:gd name="connsiteY19-1480" fmla="*/ 583406 h 850912"/>
                  <a:gd name="connsiteX20-1481" fmla="*/ 933450 w 2309811"/>
                  <a:gd name="connsiteY20-1482" fmla="*/ 421481 h 850912"/>
                  <a:gd name="connsiteX21-1483" fmla="*/ 604838 w 2309811"/>
                  <a:gd name="connsiteY21-1484" fmla="*/ 219074 h 850912"/>
                  <a:gd name="connsiteX22-1485" fmla="*/ 280987 w 2309811"/>
                  <a:gd name="connsiteY22-1486" fmla="*/ 50006 h 850912"/>
                  <a:gd name="connsiteX23-1487" fmla="*/ 9525 w 2309811"/>
                  <a:gd name="connsiteY23-1488" fmla="*/ 0 h 850912"/>
                  <a:gd name="connsiteX0-1489" fmla="*/ 9525 w 2309811"/>
                  <a:gd name="connsiteY0-1490" fmla="*/ 0 h 850912"/>
                  <a:gd name="connsiteX1-1491" fmla="*/ 0 w 2309811"/>
                  <a:gd name="connsiteY1-1492" fmla="*/ 30956 h 850912"/>
                  <a:gd name="connsiteX2-1493" fmla="*/ 23812 w 2309811"/>
                  <a:gd name="connsiteY2-1494" fmla="*/ 50006 h 850912"/>
                  <a:gd name="connsiteX3-1495" fmla="*/ 233362 w 2309811"/>
                  <a:gd name="connsiteY3-1496" fmla="*/ 80962 h 850912"/>
                  <a:gd name="connsiteX4-1497" fmla="*/ 526255 w 2309811"/>
                  <a:gd name="connsiteY4-1498" fmla="*/ 219075 h 850912"/>
                  <a:gd name="connsiteX5-1499" fmla="*/ 683419 w 2309811"/>
                  <a:gd name="connsiteY5-1500" fmla="*/ 326231 h 850912"/>
                  <a:gd name="connsiteX6-1501" fmla="*/ 907256 w 2309811"/>
                  <a:gd name="connsiteY6-1502" fmla="*/ 538162 h 850912"/>
                  <a:gd name="connsiteX7-1503" fmla="*/ 1131093 w 2309811"/>
                  <a:gd name="connsiteY7-1504" fmla="*/ 704850 h 850912"/>
                  <a:gd name="connsiteX8-1505" fmla="*/ 1316831 w 2309811"/>
                  <a:gd name="connsiteY8-1506" fmla="*/ 797718 h 850912"/>
                  <a:gd name="connsiteX9-1507" fmla="*/ 1497806 w 2309811"/>
                  <a:gd name="connsiteY9-1508" fmla="*/ 840581 h 850912"/>
                  <a:gd name="connsiteX10-1509" fmla="*/ 1793081 w 2309811"/>
                  <a:gd name="connsiteY10-1510" fmla="*/ 847725 h 850912"/>
                  <a:gd name="connsiteX11-1511" fmla="*/ 2000250 w 2309811"/>
                  <a:gd name="connsiteY11-1512" fmla="*/ 797718 h 850912"/>
                  <a:gd name="connsiteX12-1513" fmla="*/ 2216943 w 2309811"/>
                  <a:gd name="connsiteY12-1514" fmla="*/ 638175 h 850912"/>
                  <a:gd name="connsiteX13-1515" fmla="*/ 2290762 w 2309811"/>
                  <a:gd name="connsiteY13-1516" fmla="*/ 540544 h 850912"/>
                  <a:gd name="connsiteX14-1517" fmla="*/ 2300287 w 2309811"/>
                  <a:gd name="connsiteY14-1518" fmla="*/ 373856 h 850912"/>
                  <a:gd name="connsiteX15-1519" fmla="*/ 2209800 w 2309811"/>
                  <a:gd name="connsiteY15-1520" fmla="*/ 466724 h 850912"/>
                  <a:gd name="connsiteX16-1521" fmla="*/ 2059781 w 2309811"/>
                  <a:gd name="connsiteY16-1522" fmla="*/ 566737 h 850912"/>
                  <a:gd name="connsiteX17-1523" fmla="*/ 1809750 w 2309811"/>
                  <a:gd name="connsiteY17-1524" fmla="*/ 654843 h 850912"/>
                  <a:gd name="connsiteX18-1525" fmla="*/ 1593056 w 2309811"/>
                  <a:gd name="connsiteY18-1526" fmla="*/ 661987 h 850912"/>
                  <a:gd name="connsiteX19-1527" fmla="*/ 1266825 w 2309811"/>
                  <a:gd name="connsiteY19-1528" fmla="*/ 583406 h 850912"/>
                  <a:gd name="connsiteX20-1529" fmla="*/ 933450 w 2309811"/>
                  <a:gd name="connsiteY20-1530" fmla="*/ 421481 h 850912"/>
                  <a:gd name="connsiteX21-1531" fmla="*/ 604838 w 2309811"/>
                  <a:gd name="connsiteY21-1532" fmla="*/ 219074 h 850912"/>
                  <a:gd name="connsiteX22-1533" fmla="*/ 280987 w 2309811"/>
                  <a:gd name="connsiteY22-1534" fmla="*/ 50006 h 850912"/>
                  <a:gd name="connsiteX23-1535" fmla="*/ 9525 w 2309811"/>
                  <a:gd name="connsiteY23-1536" fmla="*/ 0 h 850912"/>
                  <a:gd name="connsiteX0-1537" fmla="*/ 9525 w 2309811"/>
                  <a:gd name="connsiteY0-1538" fmla="*/ 0 h 850912"/>
                  <a:gd name="connsiteX1-1539" fmla="*/ 0 w 2309811"/>
                  <a:gd name="connsiteY1-1540" fmla="*/ 30956 h 850912"/>
                  <a:gd name="connsiteX2-1541" fmla="*/ 23812 w 2309811"/>
                  <a:gd name="connsiteY2-1542" fmla="*/ 50006 h 850912"/>
                  <a:gd name="connsiteX3-1543" fmla="*/ 233362 w 2309811"/>
                  <a:gd name="connsiteY3-1544" fmla="*/ 80962 h 850912"/>
                  <a:gd name="connsiteX4-1545" fmla="*/ 526255 w 2309811"/>
                  <a:gd name="connsiteY4-1546" fmla="*/ 219075 h 850912"/>
                  <a:gd name="connsiteX5-1547" fmla="*/ 683419 w 2309811"/>
                  <a:gd name="connsiteY5-1548" fmla="*/ 326231 h 850912"/>
                  <a:gd name="connsiteX6-1549" fmla="*/ 907256 w 2309811"/>
                  <a:gd name="connsiteY6-1550" fmla="*/ 538162 h 850912"/>
                  <a:gd name="connsiteX7-1551" fmla="*/ 1131093 w 2309811"/>
                  <a:gd name="connsiteY7-1552" fmla="*/ 704850 h 850912"/>
                  <a:gd name="connsiteX8-1553" fmla="*/ 1316831 w 2309811"/>
                  <a:gd name="connsiteY8-1554" fmla="*/ 797718 h 850912"/>
                  <a:gd name="connsiteX9-1555" fmla="*/ 1497806 w 2309811"/>
                  <a:gd name="connsiteY9-1556" fmla="*/ 840581 h 850912"/>
                  <a:gd name="connsiteX10-1557" fmla="*/ 1793081 w 2309811"/>
                  <a:gd name="connsiteY10-1558" fmla="*/ 847725 h 850912"/>
                  <a:gd name="connsiteX11-1559" fmla="*/ 2000250 w 2309811"/>
                  <a:gd name="connsiteY11-1560" fmla="*/ 797718 h 850912"/>
                  <a:gd name="connsiteX12-1561" fmla="*/ 2216943 w 2309811"/>
                  <a:gd name="connsiteY12-1562" fmla="*/ 638175 h 850912"/>
                  <a:gd name="connsiteX13-1563" fmla="*/ 2290762 w 2309811"/>
                  <a:gd name="connsiteY13-1564" fmla="*/ 540544 h 850912"/>
                  <a:gd name="connsiteX14-1565" fmla="*/ 2300287 w 2309811"/>
                  <a:gd name="connsiteY14-1566" fmla="*/ 373856 h 850912"/>
                  <a:gd name="connsiteX15-1567" fmla="*/ 2209800 w 2309811"/>
                  <a:gd name="connsiteY15-1568" fmla="*/ 459580 h 850912"/>
                  <a:gd name="connsiteX16-1569" fmla="*/ 2059781 w 2309811"/>
                  <a:gd name="connsiteY16-1570" fmla="*/ 566737 h 850912"/>
                  <a:gd name="connsiteX17-1571" fmla="*/ 1809750 w 2309811"/>
                  <a:gd name="connsiteY17-1572" fmla="*/ 654843 h 850912"/>
                  <a:gd name="connsiteX18-1573" fmla="*/ 1593056 w 2309811"/>
                  <a:gd name="connsiteY18-1574" fmla="*/ 661987 h 850912"/>
                  <a:gd name="connsiteX19-1575" fmla="*/ 1266825 w 2309811"/>
                  <a:gd name="connsiteY19-1576" fmla="*/ 583406 h 850912"/>
                  <a:gd name="connsiteX20-1577" fmla="*/ 933450 w 2309811"/>
                  <a:gd name="connsiteY20-1578" fmla="*/ 421481 h 850912"/>
                  <a:gd name="connsiteX21-1579" fmla="*/ 604838 w 2309811"/>
                  <a:gd name="connsiteY21-1580" fmla="*/ 219074 h 850912"/>
                  <a:gd name="connsiteX22-1581" fmla="*/ 280987 w 2309811"/>
                  <a:gd name="connsiteY22-1582" fmla="*/ 50006 h 850912"/>
                  <a:gd name="connsiteX23-1583" fmla="*/ 9525 w 2309811"/>
                  <a:gd name="connsiteY23-1584" fmla="*/ 0 h 850912"/>
                  <a:gd name="connsiteX0-1585" fmla="*/ 9525 w 2309811"/>
                  <a:gd name="connsiteY0-1586" fmla="*/ 0 h 850912"/>
                  <a:gd name="connsiteX1-1587" fmla="*/ 0 w 2309811"/>
                  <a:gd name="connsiteY1-1588" fmla="*/ 30956 h 850912"/>
                  <a:gd name="connsiteX2-1589" fmla="*/ 23812 w 2309811"/>
                  <a:gd name="connsiteY2-1590" fmla="*/ 50006 h 850912"/>
                  <a:gd name="connsiteX3-1591" fmla="*/ 233362 w 2309811"/>
                  <a:gd name="connsiteY3-1592" fmla="*/ 80962 h 850912"/>
                  <a:gd name="connsiteX4-1593" fmla="*/ 526255 w 2309811"/>
                  <a:gd name="connsiteY4-1594" fmla="*/ 219075 h 850912"/>
                  <a:gd name="connsiteX5-1595" fmla="*/ 683419 w 2309811"/>
                  <a:gd name="connsiteY5-1596" fmla="*/ 326231 h 850912"/>
                  <a:gd name="connsiteX6-1597" fmla="*/ 907256 w 2309811"/>
                  <a:gd name="connsiteY6-1598" fmla="*/ 538162 h 850912"/>
                  <a:gd name="connsiteX7-1599" fmla="*/ 1131093 w 2309811"/>
                  <a:gd name="connsiteY7-1600" fmla="*/ 704850 h 850912"/>
                  <a:gd name="connsiteX8-1601" fmla="*/ 1316831 w 2309811"/>
                  <a:gd name="connsiteY8-1602" fmla="*/ 797718 h 850912"/>
                  <a:gd name="connsiteX9-1603" fmla="*/ 1497806 w 2309811"/>
                  <a:gd name="connsiteY9-1604" fmla="*/ 840581 h 850912"/>
                  <a:gd name="connsiteX10-1605" fmla="*/ 1793081 w 2309811"/>
                  <a:gd name="connsiteY10-1606" fmla="*/ 847725 h 850912"/>
                  <a:gd name="connsiteX11-1607" fmla="*/ 2000250 w 2309811"/>
                  <a:gd name="connsiteY11-1608" fmla="*/ 797718 h 850912"/>
                  <a:gd name="connsiteX12-1609" fmla="*/ 2216943 w 2309811"/>
                  <a:gd name="connsiteY12-1610" fmla="*/ 638175 h 850912"/>
                  <a:gd name="connsiteX13-1611" fmla="*/ 2290762 w 2309811"/>
                  <a:gd name="connsiteY13-1612" fmla="*/ 540544 h 850912"/>
                  <a:gd name="connsiteX14-1613" fmla="*/ 2300287 w 2309811"/>
                  <a:gd name="connsiteY14-1614" fmla="*/ 373856 h 850912"/>
                  <a:gd name="connsiteX15-1615" fmla="*/ 2209800 w 2309811"/>
                  <a:gd name="connsiteY15-1616" fmla="*/ 459580 h 850912"/>
                  <a:gd name="connsiteX16-1617" fmla="*/ 2059781 w 2309811"/>
                  <a:gd name="connsiteY16-1618" fmla="*/ 566737 h 850912"/>
                  <a:gd name="connsiteX17-1619" fmla="*/ 1809750 w 2309811"/>
                  <a:gd name="connsiteY17-1620" fmla="*/ 654843 h 850912"/>
                  <a:gd name="connsiteX18-1621" fmla="*/ 1593056 w 2309811"/>
                  <a:gd name="connsiteY18-1622" fmla="*/ 661987 h 850912"/>
                  <a:gd name="connsiteX19-1623" fmla="*/ 1266825 w 2309811"/>
                  <a:gd name="connsiteY19-1624" fmla="*/ 583406 h 850912"/>
                  <a:gd name="connsiteX20-1625" fmla="*/ 933450 w 2309811"/>
                  <a:gd name="connsiteY20-1626" fmla="*/ 421481 h 850912"/>
                  <a:gd name="connsiteX21-1627" fmla="*/ 604838 w 2309811"/>
                  <a:gd name="connsiteY21-1628" fmla="*/ 219074 h 850912"/>
                  <a:gd name="connsiteX22-1629" fmla="*/ 280987 w 2309811"/>
                  <a:gd name="connsiteY22-1630" fmla="*/ 50006 h 850912"/>
                  <a:gd name="connsiteX23-1631" fmla="*/ 9525 w 2309811"/>
                  <a:gd name="connsiteY23-1632" fmla="*/ 0 h 850912"/>
                  <a:gd name="connsiteX0-1633" fmla="*/ 9525 w 2309811"/>
                  <a:gd name="connsiteY0-1634" fmla="*/ 0 h 850912"/>
                  <a:gd name="connsiteX1-1635" fmla="*/ 0 w 2309811"/>
                  <a:gd name="connsiteY1-1636" fmla="*/ 30956 h 850912"/>
                  <a:gd name="connsiteX2-1637" fmla="*/ 23812 w 2309811"/>
                  <a:gd name="connsiteY2-1638" fmla="*/ 50006 h 850912"/>
                  <a:gd name="connsiteX3-1639" fmla="*/ 233362 w 2309811"/>
                  <a:gd name="connsiteY3-1640" fmla="*/ 80962 h 850912"/>
                  <a:gd name="connsiteX4-1641" fmla="*/ 526255 w 2309811"/>
                  <a:gd name="connsiteY4-1642" fmla="*/ 219075 h 850912"/>
                  <a:gd name="connsiteX5-1643" fmla="*/ 683419 w 2309811"/>
                  <a:gd name="connsiteY5-1644" fmla="*/ 326231 h 850912"/>
                  <a:gd name="connsiteX6-1645" fmla="*/ 907256 w 2309811"/>
                  <a:gd name="connsiteY6-1646" fmla="*/ 538162 h 850912"/>
                  <a:gd name="connsiteX7-1647" fmla="*/ 1131093 w 2309811"/>
                  <a:gd name="connsiteY7-1648" fmla="*/ 704850 h 850912"/>
                  <a:gd name="connsiteX8-1649" fmla="*/ 1316831 w 2309811"/>
                  <a:gd name="connsiteY8-1650" fmla="*/ 797718 h 850912"/>
                  <a:gd name="connsiteX9-1651" fmla="*/ 1497806 w 2309811"/>
                  <a:gd name="connsiteY9-1652" fmla="*/ 840581 h 850912"/>
                  <a:gd name="connsiteX10-1653" fmla="*/ 1793081 w 2309811"/>
                  <a:gd name="connsiteY10-1654" fmla="*/ 847725 h 850912"/>
                  <a:gd name="connsiteX11-1655" fmla="*/ 2000250 w 2309811"/>
                  <a:gd name="connsiteY11-1656" fmla="*/ 797718 h 850912"/>
                  <a:gd name="connsiteX12-1657" fmla="*/ 2216943 w 2309811"/>
                  <a:gd name="connsiteY12-1658" fmla="*/ 638175 h 850912"/>
                  <a:gd name="connsiteX13-1659" fmla="*/ 2290762 w 2309811"/>
                  <a:gd name="connsiteY13-1660" fmla="*/ 540544 h 850912"/>
                  <a:gd name="connsiteX14-1661" fmla="*/ 2300287 w 2309811"/>
                  <a:gd name="connsiteY14-1662" fmla="*/ 373856 h 850912"/>
                  <a:gd name="connsiteX15-1663" fmla="*/ 2209800 w 2309811"/>
                  <a:gd name="connsiteY15-1664" fmla="*/ 459580 h 850912"/>
                  <a:gd name="connsiteX16-1665" fmla="*/ 2059781 w 2309811"/>
                  <a:gd name="connsiteY16-1666" fmla="*/ 566737 h 850912"/>
                  <a:gd name="connsiteX17-1667" fmla="*/ 1809750 w 2309811"/>
                  <a:gd name="connsiteY17-1668" fmla="*/ 654843 h 850912"/>
                  <a:gd name="connsiteX18-1669" fmla="*/ 1593056 w 2309811"/>
                  <a:gd name="connsiteY18-1670" fmla="*/ 661987 h 850912"/>
                  <a:gd name="connsiteX19-1671" fmla="*/ 1266825 w 2309811"/>
                  <a:gd name="connsiteY19-1672" fmla="*/ 583406 h 850912"/>
                  <a:gd name="connsiteX20-1673" fmla="*/ 933450 w 2309811"/>
                  <a:gd name="connsiteY20-1674" fmla="*/ 421481 h 850912"/>
                  <a:gd name="connsiteX21-1675" fmla="*/ 604838 w 2309811"/>
                  <a:gd name="connsiteY21-1676" fmla="*/ 219074 h 850912"/>
                  <a:gd name="connsiteX22-1677" fmla="*/ 280987 w 2309811"/>
                  <a:gd name="connsiteY22-1678" fmla="*/ 50006 h 850912"/>
                  <a:gd name="connsiteX23-1679" fmla="*/ 9525 w 2309811"/>
                  <a:gd name="connsiteY23-1680" fmla="*/ 0 h 850912"/>
                  <a:gd name="connsiteX0-1681" fmla="*/ 9525 w 2309811"/>
                  <a:gd name="connsiteY0-1682" fmla="*/ 0 h 850912"/>
                  <a:gd name="connsiteX1-1683" fmla="*/ 0 w 2309811"/>
                  <a:gd name="connsiteY1-1684" fmla="*/ 30956 h 850912"/>
                  <a:gd name="connsiteX2-1685" fmla="*/ 23812 w 2309811"/>
                  <a:gd name="connsiteY2-1686" fmla="*/ 50006 h 850912"/>
                  <a:gd name="connsiteX3-1687" fmla="*/ 233362 w 2309811"/>
                  <a:gd name="connsiteY3-1688" fmla="*/ 80962 h 850912"/>
                  <a:gd name="connsiteX4-1689" fmla="*/ 526255 w 2309811"/>
                  <a:gd name="connsiteY4-1690" fmla="*/ 219075 h 850912"/>
                  <a:gd name="connsiteX5-1691" fmla="*/ 683419 w 2309811"/>
                  <a:gd name="connsiteY5-1692" fmla="*/ 326231 h 850912"/>
                  <a:gd name="connsiteX6-1693" fmla="*/ 907256 w 2309811"/>
                  <a:gd name="connsiteY6-1694" fmla="*/ 538162 h 850912"/>
                  <a:gd name="connsiteX7-1695" fmla="*/ 1131093 w 2309811"/>
                  <a:gd name="connsiteY7-1696" fmla="*/ 704850 h 850912"/>
                  <a:gd name="connsiteX8-1697" fmla="*/ 1316831 w 2309811"/>
                  <a:gd name="connsiteY8-1698" fmla="*/ 797718 h 850912"/>
                  <a:gd name="connsiteX9-1699" fmla="*/ 1497806 w 2309811"/>
                  <a:gd name="connsiteY9-1700" fmla="*/ 840581 h 850912"/>
                  <a:gd name="connsiteX10-1701" fmla="*/ 1793081 w 2309811"/>
                  <a:gd name="connsiteY10-1702" fmla="*/ 847725 h 850912"/>
                  <a:gd name="connsiteX11-1703" fmla="*/ 2019300 w 2309811"/>
                  <a:gd name="connsiteY11-1704" fmla="*/ 783430 h 850912"/>
                  <a:gd name="connsiteX12-1705" fmla="*/ 2216943 w 2309811"/>
                  <a:gd name="connsiteY12-1706" fmla="*/ 638175 h 850912"/>
                  <a:gd name="connsiteX13-1707" fmla="*/ 2290762 w 2309811"/>
                  <a:gd name="connsiteY13-1708" fmla="*/ 540544 h 850912"/>
                  <a:gd name="connsiteX14-1709" fmla="*/ 2300287 w 2309811"/>
                  <a:gd name="connsiteY14-1710" fmla="*/ 373856 h 850912"/>
                  <a:gd name="connsiteX15-1711" fmla="*/ 2209800 w 2309811"/>
                  <a:gd name="connsiteY15-1712" fmla="*/ 459580 h 850912"/>
                  <a:gd name="connsiteX16-1713" fmla="*/ 2059781 w 2309811"/>
                  <a:gd name="connsiteY16-1714" fmla="*/ 566737 h 850912"/>
                  <a:gd name="connsiteX17-1715" fmla="*/ 1809750 w 2309811"/>
                  <a:gd name="connsiteY17-1716" fmla="*/ 654843 h 850912"/>
                  <a:gd name="connsiteX18-1717" fmla="*/ 1593056 w 2309811"/>
                  <a:gd name="connsiteY18-1718" fmla="*/ 661987 h 850912"/>
                  <a:gd name="connsiteX19-1719" fmla="*/ 1266825 w 2309811"/>
                  <a:gd name="connsiteY19-1720" fmla="*/ 583406 h 850912"/>
                  <a:gd name="connsiteX20-1721" fmla="*/ 933450 w 2309811"/>
                  <a:gd name="connsiteY20-1722" fmla="*/ 421481 h 850912"/>
                  <a:gd name="connsiteX21-1723" fmla="*/ 604838 w 2309811"/>
                  <a:gd name="connsiteY21-1724" fmla="*/ 219074 h 850912"/>
                  <a:gd name="connsiteX22-1725" fmla="*/ 280987 w 2309811"/>
                  <a:gd name="connsiteY22-1726" fmla="*/ 50006 h 850912"/>
                  <a:gd name="connsiteX23-1727" fmla="*/ 9525 w 2309811"/>
                  <a:gd name="connsiteY23-1728" fmla="*/ 0 h 850912"/>
                  <a:gd name="connsiteX0-1729" fmla="*/ 9525 w 2309811"/>
                  <a:gd name="connsiteY0-1730" fmla="*/ 0 h 850912"/>
                  <a:gd name="connsiteX1-1731" fmla="*/ 0 w 2309811"/>
                  <a:gd name="connsiteY1-1732" fmla="*/ 30956 h 850912"/>
                  <a:gd name="connsiteX2-1733" fmla="*/ 23812 w 2309811"/>
                  <a:gd name="connsiteY2-1734" fmla="*/ 50006 h 850912"/>
                  <a:gd name="connsiteX3-1735" fmla="*/ 233362 w 2309811"/>
                  <a:gd name="connsiteY3-1736" fmla="*/ 80962 h 850912"/>
                  <a:gd name="connsiteX4-1737" fmla="*/ 526255 w 2309811"/>
                  <a:gd name="connsiteY4-1738" fmla="*/ 219075 h 850912"/>
                  <a:gd name="connsiteX5-1739" fmla="*/ 683419 w 2309811"/>
                  <a:gd name="connsiteY5-1740" fmla="*/ 326231 h 850912"/>
                  <a:gd name="connsiteX6-1741" fmla="*/ 907256 w 2309811"/>
                  <a:gd name="connsiteY6-1742" fmla="*/ 538162 h 850912"/>
                  <a:gd name="connsiteX7-1743" fmla="*/ 1131093 w 2309811"/>
                  <a:gd name="connsiteY7-1744" fmla="*/ 704850 h 850912"/>
                  <a:gd name="connsiteX8-1745" fmla="*/ 1316831 w 2309811"/>
                  <a:gd name="connsiteY8-1746" fmla="*/ 797718 h 850912"/>
                  <a:gd name="connsiteX9-1747" fmla="*/ 1497806 w 2309811"/>
                  <a:gd name="connsiteY9-1748" fmla="*/ 840581 h 850912"/>
                  <a:gd name="connsiteX10-1749" fmla="*/ 1793081 w 2309811"/>
                  <a:gd name="connsiteY10-1750" fmla="*/ 847725 h 850912"/>
                  <a:gd name="connsiteX11-1751" fmla="*/ 2019300 w 2309811"/>
                  <a:gd name="connsiteY11-1752" fmla="*/ 783430 h 850912"/>
                  <a:gd name="connsiteX12-1753" fmla="*/ 2216943 w 2309811"/>
                  <a:gd name="connsiteY12-1754" fmla="*/ 652462 h 850912"/>
                  <a:gd name="connsiteX13-1755" fmla="*/ 2290762 w 2309811"/>
                  <a:gd name="connsiteY13-1756" fmla="*/ 540544 h 850912"/>
                  <a:gd name="connsiteX14-1757" fmla="*/ 2300287 w 2309811"/>
                  <a:gd name="connsiteY14-1758" fmla="*/ 373856 h 850912"/>
                  <a:gd name="connsiteX15-1759" fmla="*/ 2209800 w 2309811"/>
                  <a:gd name="connsiteY15-1760" fmla="*/ 459580 h 850912"/>
                  <a:gd name="connsiteX16-1761" fmla="*/ 2059781 w 2309811"/>
                  <a:gd name="connsiteY16-1762" fmla="*/ 566737 h 850912"/>
                  <a:gd name="connsiteX17-1763" fmla="*/ 1809750 w 2309811"/>
                  <a:gd name="connsiteY17-1764" fmla="*/ 654843 h 850912"/>
                  <a:gd name="connsiteX18-1765" fmla="*/ 1593056 w 2309811"/>
                  <a:gd name="connsiteY18-1766" fmla="*/ 661987 h 850912"/>
                  <a:gd name="connsiteX19-1767" fmla="*/ 1266825 w 2309811"/>
                  <a:gd name="connsiteY19-1768" fmla="*/ 583406 h 850912"/>
                  <a:gd name="connsiteX20-1769" fmla="*/ 933450 w 2309811"/>
                  <a:gd name="connsiteY20-1770" fmla="*/ 421481 h 850912"/>
                  <a:gd name="connsiteX21-1771" fmla="*/ 604838 w 2309811"/>
                  <a:gd name="connsiteY21-1772" fmla="*/ 219074 h 850912"/>
                  <a:gd name="connsiteX22-1773" fmla="*/ 280987 w 2309811"/>
                  <a:gd name="connsiteY22-1774" fmla="*/ 50006 h 850912"/>
                  <a:gd name="connsiteX23-1775" fmla="*/ 9525 w 2309811"/>
                  <a:gd name="connsiteY23-1776" fmla="*/ 0 h 850912"/>
                  <a:gd name="connsiteX0-1777" fmla="*/ 9525 w 2309811"/>
                  <a:gd name="connsiteY0-1778" fmla="*/ 0 h 850912"/>
                  <a:gd name="connsiteX1-1779" fmla="*/ 0 w 2309811"/>
                  <a:gd name="connsiteY1-1780" fmla="*/ 30956 h 850912"/>
                  <a:gd name="connsiteX2-1781" fmla="*/ 23812 w 2309811"/>
                  <a:gd name="connsiteY2-1782" fmla="*/ 50006 h 850912"/>
                  <a:gd name="connsiteX3-1783" fmla="*/ 233362 w 2309811"/>
                  <a:gd name="connsiteY3-1784" fmla="*/ 80962 h 850912"/>
                  <a:gd name="connsiteX4-1785" fmla="*/ 526255 w 2309811"/>
                  <a:gd name="connsiteY4-1786" fmla="*/ 219075 h 850912"/>
                  <a:gd name="connsiteX5-1787" fmla="*/ 683419 w 2309811"/>
                  <a:gd name="connsiteY5-1788" fmla="*/ 326231 h 850912"/>
                  <a:gd name="connsiteX6-1789" fmla="*/ 907256 w 2309811"/>
                  <a:gd name="connsiteY6-1790" fmla="*/ 538162 h 850912"/>
                  <a:gd name="connsiteX7-1791" fmla="*/ 1131093 w 2309811"/>
                  <a:gd name="connsiteY7-1792" fmla="*/ 704850 h 850912"/>
                  <a:gd name="connsiteX8-1793" fmla="*/ 1316831 w 2309811"/>
                  <a:gd name="connsiteY8-1794" fmla="*/ 797718 h 850912"/>
                  <a:gd name="connsiteX9-1795" fmla="*/ 1497806 w 2309811"/>
                  <a:gd name="connsiteY9-1796" fmla="*/ 840581 h 850912"/>
                  <a:gd name="connsiteX10-1797" fmla="*/ 1793081 w 2309811"/>
                  <a:gd name="connsiteY10-1798" fmla="*/ 847725 h 850912"/>
                  <a:gd name="connsiteX11-1799" fmla="*/ 2019300 w 2309811"/>
                  <a:gd name="connsiteY11-1800" fmla="*/ 783430 h 850912"/>
                  <a:gd name="connsiteX12-1801" fmla="*/ 2216943 w 2309811"/>
                  <a:gd name="connsiteY12-1802" fmla="*/ 652462 h 850912"/>
                  <a:gd name="connsiteX13-1803" fmla="*/ 2290762 w 2309811"/>
                  <a:gd name="connsiteY13-1804" fmla="*/ 540544 h 850912"/>
                  <a:gd name="connsiteX14-1805" fmla="*/ 2300287 w 2309811"/>
                  <a:gd name="connsiteY14-1806" fmla="*/ 373856 h 850912"/>
                  <a:gd name="connsiteX15-1807" fmla="*/ 2209800 w 2309811"/>
                  <a:gd name="connsiteY15-1808" fmla="*/ 459580 h 850912"/>
                  <a:gd name="connsiteX16-1809" fmla="*/ 2059781 w 2309811"/>
                  <a:gd name="connsiteY16-1810" fmla="*/ 566737 h 850912"/>
                  <a:gd name="connsiteX17-1811" fmla="*/ 1809750 w 2309811"/>
                  <a:gd name="connsiteY17-1812" fmla="*/ 654843 h 850912"/>
                  <a:gd name="connsiteX18-1813" fmla="*/ 1593056 w 2309811"/>
                  <a:gd name="connsiteY18-1814" fmla="*/ 661987 h 850912"/>
                  <a:gd name="connsiteX19-1815" fmla="*/ 1266825 w 2309811"/>
                  <a:gd name="connsiteY19-1816" fmla="*/ 583406 h 850912"/>
                  <a:gd name="connsiteX20-1817" fmla="*/ 933450 w 2309811"/>
                  <a:gd name="connsiteY20-1818" fmla="*/ 421481 h 850912"/>
                  <a:gd name="connsiteX21-1819" fmla="*/ 604838 w 2309811"/>
                  <a:gd name="connsiteY21-1820" fmla="*/ 219074 h 850912"/>
                  <a:gd name="connsiteX22-1821" fmla="*/ 280987 w 2309811"/>
                  <a:gd name="connsiteY22-1822" fmla="*/ 50006 h 850912"/>
                  <a:gd name="connsiteX23-1823" fmla="*/ 9525 w 2309811"/>
                  <a:gd name="connsiteY23-1824" fmla="*/ 0 h 850912"/>
                  <a:gd name="connsiteX0-1825" fmla="*/ 9525 w 2309811"/>
                  <a:gd name="connsiteY0-1826" fmla="*/ 0 h 854927"/>
                  <a:gd name="connsiteX1-1827" fmla="*/ 0 w 2309811"/>
                  <a:gd name="connsiteY1-1828" fmla="*/ 30956 h 854927"/>
                  <a:gd name="connsiteX2-1829" fmla="*/ 23812 w 2309811"/>
                  <a:gd name="connsiteY2-1830" fmla="*/ 50006 h 854927"/>
                  <a:gd name="connsiteX3-1831" fmla="*/ 233362 w 2309811"/>
                  <a:gd name="connsiteY3-1832" fmla="*/ 80962 h 854927"/>
                  <a:gd name="connsiteX4-1833" fmla="*/ 526255 w 2309811"/>
                  <a:gd name="connsiteY4-1834" fmla="*/ 219075 h 854927"/>
                  <a:gd name="connsiteX5-1835" fmla="*/ 683419 w 2309811"/>
                  <a:gd name="connsiteY5-1836" fmla="*/ 326231 h 854927"/>
                  <a:gd name="connsiteX6-1837" fmla="*/ 907256 w 2309811"/>
                  <a:gd name="connsiteY6-1838" fmla="*/ 538162 h 854927"/>
                  <a:gd name="connsiteX7-1839" fmla="*/ 1131093 w 2309811"/>
                  <a:gd name="connsiteY7-1840" fmla="*/ 704850 h 854927"/>
                  <a:gd name="connsiteX8-1841" fmla="*/ 1316831 w 2309811"/>
                  <a:gd name="connsiteY8-1842" fmla="*/ 797718 h 854927"/>
                  <a:gd name="connsiteX9-1843" fmla="*/ 1538287 w 2309811"/>
                  <a:gd name="connsiteY9-1844" fmla="*/ 850106 h 854927"/>
                  <a:gd name="connsiteX10-1845" fmla="*/ 1793081 w 2309811"/>
                  <a:gd name="connsiteY10-1846" fmla="*/ 847725 h 854927"/>
                  <a:gd name="connsiteX11-1847" fmla="*/ 2019300 w 2309811"/>
                  <a:gd name="connsiteY11-1848" fmla="*/ 783430 h 854927"/>
                  <a:gd name="connsiteX12-1849" fmla="*/ 2216943 w 2309811"/>
                  <a:gd name="connsiteY12-1850" fmla="*/ 652462 h 854927"/>
                  <a:gd name="connsiteX13-1851" fmla="*/ 2290762 w 2309811"/>
                  <a:gd name="connsiteY13-1852" fmla="*/ 540544 h 854927"/>
                  <a:gd name="connsiteX14-1853" fmla="*/ 2300287 w 2309811"/>
                  <a:gd name="connsiteY14-1854" fmla="*/ 373856 h 854927"/>
                  <a:gd name="connsiteX15-1855" fmla="*/ 2209800 w 2309811"/>
                  <a:gd name="connsiteY15-1856" fmla="*/ 459580 h 854927"/>
                  <a:gd name="connsiteX16-1857" fmla="*/ 2059781 w 2309811"/>
                  <a:gd name="connsiteY16-1858" fmla="*/ 566737 h 854927"/>
                  <a:gd name="connsiteX17-1859" fmla="*/ 1809750 w 2309811"/>
                  <a:gd name="connsiteY17-1860" fmla="*/ 654843 h 854927"/>
                  <a:gd name="connsiteX18-1861" fmla="*/ 1593056 w 2309811"/>
                  <a:gd name="connsiteY18-1862" fmla="*/ 661987 h 854927"/>
                  <a:gd name="connsiteX19-1863" fmla="*/ 1266825 w 2309811"/>
                  <a:gd name="connsiteY19-1864" fmla="*/ 583406 h 854927"/>
                  <a:gd name="connsiteX20-1865" fmla="*/ 933450 w 2309811"/>
                  <a:gd name="connsiteY20-1866" fmla="*/ 421481 h 854927"/>
                  <a:gd name="connsiteX21-1867" fmla="*/ 604838 w 2309811"/>
                  <a:gd name="connsiteY21-1868" fmla="*/ 219074 h 854927"/>
                  <a:gd name="connsiteX22-1869" fmla="*/ 280987 w 2309811"/>
                  <a:gd name="connsiteY22-1870" fmla="*/ 50006 h 854927"/>
                  <a:gd name="connsiteX23-1871" fmla="*/ 9525 w 2309811"/>
                  <a:gd name="connsiteY23-1872" fmla="*/ 0 h 854927"/>
                  <a:gd name="connsiteX0-1873" fmla="*/ 9525 w 2309811"/>
                  <a:gd name="connsiteY0-1874" fmla="*/ 0 h 854927"/>
                  <a:gd name="connsiteX1-1875" fmla="*/ 0 w 2309811"/>
                  <a:gd name="connsiteY1-1876" fmla="*/ 30956 h 854927"/>
                  <a:gd name="connsiteX2-1877" fmla="*/ 23812 w 2309811"/>
                  <a:gd name="connsiteY2-1878" fmla="*/ 50006 h 854927"/>
                  <a:gd name="connsiteX3-1879" fmla="*/ 233362 w 2309811"/>
                  <a:gd name="connsiteY3-1880" fmla="*/ 80962 h 854927"/>
                  <a:gd name="connsiteX4-1881" fmla="*/ 526255 w 2309811"/>
                  <a:gd name="connsiteY4-1882" fmla="*/ 219075 h 854927"/>
                  <a:gd name="connsiteX5-1883" fmla="*/ 683419 w 2309811"/>
                  <a:gd name="connsiteY5-1884" fmla="*/ 326231 h 854927"/>
                  <a:gd name="connsiteX6-1885" fmla="*/ 907256 w 2309811"/>
                  <a:gd name="connsiteY6-1886" fmla="*/ 538162 h 854927"/>
                  <a:gd name="connsiteX7-1887" fmla="*/ 1131093 w 2309811"/>
                  <a:gd name="connsiteY7-1888" fmla="*/ 704850 h 854927"/>
                  <a:gd name="connsiteX8-1889" fmla="*/ 1316831 w 2309811"/>
                  <a:gd name="connsiteY8-1890" fmla="*/ 797718 h 854927"/>
                  <a:gd name="connsiteX9-1891" fmla="*/ 1538287 w 2309811"/>
                  <a:gd name="connsiteY9-1892" fmla="*/ 850106 h 854927"/>
                  <a:gd name="connsiteX10-1893" fmla="*/ 1793081 w 2309811"/>
                  <a:gd name="connsiteY10-1894" fmla="*/ 847725 h 854927"/>
                  <a:gd name="connsiteX11-1895" fmla="*/ 2019300 w 2309811"/>
                  <a:gd name="connsiteY11-1896" fmla="*/ 783430 h 854927"/>
                  <a:gd name="connsiteX12-1897" fmla="*/ 2216943 w 2309811"/>
                  <a:gd name="connsiteY12-1898" fmla="*/ 652462 h 854927"/>
                  <a:gd name="connsiteX13-1899" fmla="*/ 2290762 w 2309811"/>
                  <a:gd name="connsiteY13-1900" fmla="*/ 540544 h 854927"/>
                  <a:gd name="connsiteX14-1901" fmla="*/ 2300287 w 2309811"/>
                  <a:gd name="connsiteY14-1902" fmla="*/ 373856 h 854927"/>
                  <a:gd name="connsiteX15-1903" fmla="*/ 2209800 w 2309811"/>
                  <a:gd name="connsiteY15-1904" fmla="*/ 459580 h 854927"/>
                  <a:gd name="connsiteX16-1905" fmla="*/ 2059781 w 2309811"/>
                  <a:gd name="connsiteY16-1906" fmla="*/ 566737 h 854927"/>
                  <a:gd name="connsiteX17-1907" fmla="*/ 1809750 w 2309811"/>
                  <a:gd name="connsiteY17-1908" fmla="*/ 654843 h 854927"/>
                  <a:gd name="connsiteX18-1909" fmla="*/ 1593056 w 2309811"/>
                  <a:gd name="connsiteY18-1910" fmla="*/ 661987 h 854927"/>
                  <a:gd name="connsiteX19-1911" fmla="*/ 1266825 w 2309811"/>
                  <a:gd name="connsiteY19-1912" fmla="*/ 583406 h 854927"/>
                  <a:gd name="connsiteX20-1913" fmla="*/ 933450 w 2309811"/>
                  <a:gd name="connsiteY20-1914" fmla="*/ 421481 h 854927"/>
                  <a:gd name="connsiteX21-1915" fmla="*/ 604838 w 2309811"/>
                  <a:gd name="connsiteY21-1916" fmla="*/ 219074 h 854927"/>
                  <a:gd name="connsiteX22-1917" fmla="*/ 280987 w 2309811"/>
                  <a:gd name="connsiteY22-1918" fmla="*/ 50006 h 854927"/>
                  <a:gd name="connsiteX23-1919" fmla="*/ 9525 w 2309811"/>
                  <a:gd name="connsiteY23-1920" fmla="*/ 0 h 854927"/>
                  <a:gd name="connsiteX0-1921" fmla="*/ 9525 w 2309811"/>
                  <a:gd name="connsiteY0-1922" fmla="*/ 0 h 854927"/>
                  <a:gd name="connsiteX1-1923" fmla="*/ 0 w 2309811"/>
                  <a:gd name="connsiteY1-1924" fmla="*/ 30956 h 854927"/>
                  <a:gd name="connsiteX2-1925" fmla="*/ 23812 w 2309811"/>
                  <a:gd name="connsiteY2-1926" fmla="*/ 50006 h 854927"/>
                  <a:gd name="connsiteX3-1927" fmla="*/ 233362 w 2309811"/>
                  <a:gd name="connsiteY3-1928" fmla="*/ 80962 h 854927"/>
                  <a:gd name="connsiteX4-1929" fmla="*/ 526255 w 2309811"/>
                  <a:gd name="connsiteY4-1930" fmla="*/ 219075 h 854927"/>
                  <a:gd name="connsiteX5-1931" fmla="*/ 683419 w 2309811"/>
                  <a:gd name="connsiteY5-1932" fmla="*/ 326231 h 854927"/>
                  <a:gd name="connsiteX6-1933" fmla="*/ 907256 w 2309811"/>
                  <a:gd name="connsiteY6-1934" fmla="*/ 538162 h 854927"/>
                  <a:gd name="connsiteX7-1935" fmla="*/ 1131093 w 2309811"/>
                  <a:gd name="connsiteY7-1936" fmla="*/ 704850 h 854927"/>
                  <a:gd name="connsiteX8-1937" fmla="*/ 1316831 w 2309811"/>
                  <a:gd name="connsiteY8-1938" fmla="*/ 797718 h 854927"/>
                  <a:gd name="connsiteX9-1939" fmla="*/ 1538287 w 2309811"/>
                  <a:gd name="connsiteY9-1940" fmla="*/ 850106 h 854927"/>
                  <a:gd name="connsiteX10-1941" fmla="*/ 1793081 w 2309811"/>
                  <a:gd name="connsiteY10-1942" fmla="*/ 847725 h 854927"/>
                  <a:gd name="connsiteX11-1943" fmla="*/ 2012157 w 2309811"/>
                  <a:gd name="connsiteY11-1944" fmla="*/ 795336 h 854927"/>
                  <a:gd name="connsiteX12-1945" fmla="*/ 2216943 w 2309811"/>
                  <a:gd name="connsiteY12-1946" fmla="*/ 652462 h 854927"/>
                  <a:gd name="connsiteX13-1947" fmla="*/ 2290762 w 2309811"/>
                  <a:gd name="connsiteY13-1948" fmla="*/ 540544 h 854927"/>
                  <a:gd name="connsiteX14-1949" fmla="*/ 2300287 w 2309811"/>
                  <a:gd name="connsiteY14-1950" fmla="*/ 373856 h 854927"/>
                  <a:gd name="connsiteX15-1951" fmla="*/ 2209800 w 2309811"/>
                  <a:gd name="connsiteY15-1952" fmla="*/ 459580 h 854927"/>
                  <a:gd name="connsiteX16-1953" fmla="*/ 2059781 w 2309811"/>
                  <a:gd name="connsiteY16-1954" fmla="*/ 566737 h 854927"/>
                  <a:gd name="connsiteX17-1955" fmla="*/ 1809750 w 2309811"/>
                  <a:gd name="connsiteY17-1956" fmla="*/ 654843 h 854927"/>
                  <a:gd name="connsiteX18-1957" fmla="*/ 1593056 w 2309811"/>
                  <a:gd name="connsiteY18-1958" fmla="*/ 661987 h 854927"/>
                  <a:gd name="connsiteX19-1959" fmla="*/ 1266825 w 2309811"/>
                  <a:gd name="connsiteY19-1960" fmla="*/ 583406 h 854927"/>
                  <a:gd name="connsiteX20-1961" fmla="*/ 933450 w 2309811"/>
                  <a:gd name="connsiteY20-1962" fmla="*/ 421481 h 854927"/>
                  <a:gd name="connsiteX21-1963" fmla="*/ 604838 w 2309811"/>
                  <a:gd name="connsiteY21-1964" fmla="*/ 219074 h 854927"/>
                  <a:gd name="connsiteX22-1965" fmla="*/ 280987 w 2309811"/>
                  <a:gd name="connsiteY22-1966" fmla="*/ 50006 h 854927"/>
                  <a:gd name="connsiteX23-1967" fmla="*/ 9525 w 2309811"/>
                  <a:gd name="connsiteY23-1968" fmla="*/ 0 h 854927"/>
                  <a:gd name="connsiteX0-1969" fmla="*/ 9525 w 2309811"/>
                  <a:gd name="connsiteY0-1970" fmla="*/ 0 h 854927"/>
                  <a:gd name="connsiteX1-1971" fmla="*/ 0 w 2309811"/>
                  <a:gd name="connsiteY1-1972" fmla="*/ 30956 h 854927"/>
                  <a:gd name="connsiteX2-1973" fmla="*/ 23812 w 2309811"/>
                  <a:gd name="connsiteY2-1974" fmla="*/ 50006 h 854927"/>
                  <a:gd name="connsiteX3-1975" fmla="*/ 233362 w 2309811"/>
                  <a:gd name="connsiteY3-1976" fmla="*/ 80962 h 854927"/>
                  <a:gd name="connsiteX4-1977" fmla="*/ 526255 w 2309811"/>
                  <a:gd name="connsiteY4-1978" fmla="*/ 219075 h 854927"/>
                  <a:gd name="connsiteX5-1979" fmla="*/ 683419 w 2309811"/>
                  <a:gd name="connsiteY5-1980" fmla="*/ 326231 h 854927"/>
                  <a:gd name="connsiteX6-1981" fmla="*/ 907256 w 2309811"/>
                  <a:gd name="connsiteY6-1982" fmla="*/ 538162 h 854927"/>
                  <a:gd name="connsiteX7-1983" fmla="*/ 1131093 w 2309811"/>
                  <a:gd name="connsiteY7-1984" fmla="*/ 704850 h 854927"/>
                  <a:gd name="connsiteX8-1985" fmla="*/ 1316831 w 2309811"/>
                  <a:gd name="connsiteY8-1986" fmla="*/ 797718 h 854927"/>
                  <a:gd name="connsiteX9-1987" fmla="*/ 1538287 w 2309811"/>
                  <a:gd name="connsiteY9-1988" fmla="*/ 850106 h 854927"/>
                  <a:gd name="connsiteX10-1989" fmla="*/ 1793081 w 2309811"/>
                  <a:gd name="connsiteY10-1990" fmla="*/ 847725 h 854927"/>
                  <a:gd name="connsiteX11-1991" fmla="*/ 2012157 w 2309811"/>
                  <a:gd name="connsiteY11-1992" fmla="*/ 795336 h 854927"/>
                  <a:gd name="connsiteX12-1993" fmla="*/ 2216943 w 2309811"/>
                  <a:gd name="connsiteY12-1994" fmla="*/ 652462 h 854927"/>
                  <a:gd name="connsiteX13-1995" fmla="*/ 2290762 w 2309811"/>
                  <a:gd name="connsiteY13-1996" fmla="*/ 540544 h 854927"/>
                  <a:gd name="connsiteX14-1997" fmla="*/ 2300287 w 2309811"/>
                  <a:gd name="connsiteY14-1998" fmla="*/ 373856 h 854927"/>
                  <a:gd name="connsiteX15-1999" fmla="*/ 2209800 w 2309811"/>
                  <a:gd name="connsiteY15-2000" fmla="*/ 459580 h 854927"/>
                  <a:gd name="connsiteX16-2001" fmla="*/ 2059781 w 2309811"/>
                  <a:gd name="connsiteY16-2002" fmla="*/ 566737 h 854927"/>
                  <a:gd name="connsiteX17-2003" fmla="*/ 1809750 w 2309811"/>
                  <a:gd name="connsiteY17-2004" fmla="*/ 654843 h 854927"/>
                  <a:gd name="connsiteX18-2005" fmla="*/ 1593056 w 2309811"/>
                  <a:gd name="connsiteY18-2006" fmla="*/ 661987 h 854927"/>
                  <a:gd name="connsiteX19-2007" fmla="*/ 1266825 w 2309811"/>
                  <a:gd name="connsiteY19-2008" fmla="*/ 583406 h 854927"/>
                  <a:gd name="connsiteX20-2009" fmla="*/ 933450 w 2309811"/>
                  <a:gd name="connsiteY20-2010" fmla="*/ 421481 h 854927"/>
                  <a:gd name="connsiteX21-2011" fmla="*/ 604838 w 2309811"/>
                  <a:gd name="connsiteY21-2012" fmla="*/ 219074 h 854927"/>
                  <a:gd name="connsiteX22-2013" fmla="*/ 280987 w 2309811"/>
                  <a:gd name="connsiteY22-2014" fmla="*/ 50006 h 854927"/>
                  <a:gd name="connsiteX23-2015" fmla="*/ 9525 w 2309811"/>
                  <a:gd name="connsiteY23-2016" fmla="*/ 0 h 854927"/>
                  <a:gd name="connsiteX0-2017" fmla="*/ 9525 w 2309811"/>
                  <a:gd name="connsiteY0-2018" fmla="*/ 0 h 854927"/>
                  <a:gd name="connsiteX1-2019" fmla="*/ 0 w 2309811"/>
                  <a:gd name="connsiteY1-2020" fmla="*/ 30956 h 854927"/>
                  <a:gd name="connsiteX2-2021" fmla="*/ 23812 w 2309811"/>
                  <a:gd name="connsiteY2-2022" fmla="*/ 50006 h 854927"/>
                  <a:gd name="connsiteX3-2023" fmla="*/ 233362 w 2309811"/>
                  <a:gd name="connsiteY3-2024" fmla="*/ 80962 h 854927"/>
                  <a:gd name="connsiteX4-2025" fmla="*/ 526255 w 2309811"/>
                  <a:gd name="connsiteY4-2026" fmla="*/ 219075 h 854927"/>
                  <a:gd name="connsiteX5-2027" fmla="*/ 683419 w 2309811"/>
                  <a:gd name="connsiteY5-2028" fmla="*/ 326231 h 854927"/>
                  <a:gd name="connsiteX6-2029" fmla="*/ 907256 w 2309811"/>
                  <a:gd name="connsiteY6-2030" fmla="*/ 538162 h 854927"/>
                  <a:gd name="connsiteX7-2031" fmla="*/ 1131093 w 2309811"/>
                  <a:gd name="connsiteY7-2032" fmla="*/ 704850 h 854927"/>
                  <a:gd name="connsiteX8-2033" fmla="*/ 1316831 w 2309811"/>
                  <a:gd name="connsiteY8-2034" fmla="*/ 797718 h 854927"/>
                  <a:gd name="connsiteX9-2035" fmla="*/ 1538287 w 2309811"/>
                  <a:gd name="connsiteY9-2036" fmla="*/ 850106 h 854927"/>
                  <a:gd name="connsiteX10-2037" fmla="*/ 1793081 w 2309811"/>
                  <a:gd name="connsiteY10-2038" fmla="*/ 847725 h 854927"/>
                  <a:gd name="connsiteX11-2039" fmla="*/ 2012157 w 2309811"/>
                  <a:gd name="connsiteY11-2040" fmla="*/ 795336 h 854927"/>
                  <a:gd name="connsiteX12-2041" fmla="*/ 2216943 w 2309811"/>
                  <a:gd name="connsiteY12-2042" fmla="*/ 652462 h 854927"/>
                  <a:gd name="connsiteX13-2043" fmla="*/ 2290762 w 2309811"/>
                  <a:gd name="connsiteY13-2044" fmla="*/ 540544 h 854927"/>
                  <a:gd name="connsiteX14-2045" fmla="*/ 2300287 w 2309811"/>
                  <a:gd name="connsiteY14-2046" fmla="*/ 373856 h 854927"/>
                  <a:gd name="connsiteX15-2047" fmla="*/ 2209800 w 2309811"/>
                  <a:gd name="connsiteY15-2048" fmla="*/ 459580 h 854927"/>
                  <a:gd name="connsiteX16-2049" fmla="*/ 2059781 w 2309811"/>
                  <a:gd name="connsiteY16-2050" fmla="*/ 566737 h 854927"/>
                  <a:gd name="connsiteX17-2051" fmla="*/ 1809750 w 2309811"/>
                  <a:gd name="connsiteY17-2052" fmla="*/ 654843 h 854927"/>
                  <a:gd name="connsiteX18-2053" fmla="*/ 1593056 w 2309811"/>
                  <a:gd name="connsiteY18-2054" fmla="*/ 661987 h 854927"/>
                  <a:gd name="connsiteX19-2055" fmla="*/ 1266825 w 2309811"/>
                  <a:gd name="connsiteY19-2056" fmla="*/ 583406 h 854927"/>
                  <a:gd name="connsiteX20-2057" fmla="*/ 933450 w 2309811"/>
                  <a:gd name="connsiteY20-2058" fmla="*/ 421481 h 854927"/>
                  <a:gd name="connsiteX21-2059" fmla="*/ 604838 w 2309811"/>
                  <a:gd name="connsiteY21-2060" fmla="*/ 219074 h 854927"/>
                  <a:gd name="connsiteX22-2061" fmla="*/ 280987 w 2309811"/>
                  <a:gd name="connsiteY22-2062" fmla="*/ 50006 h 854927"/>
                  <a:gd name="connsiteX23-2063" fmla="*/ 9525 w 2309811"/>
                  <a:gd name="connsiteY23-2064" fmla="*/ 0 h 854927"/>
                  <a:gd name="connsiteX0-2065" fmla="*/ 9525 w 2309811"/>
                  <a:gd name="connsiteY0-2066" fmla="*/ 0 h 854927"/>
                  <a:gd name="connsiteX1-2067" fmla="*/ 0 w 2309811"/>
                  <a:gd name="connsiteY1-2068" fmla="*/ 30956 h 854927"/>
                  <a:gd name="connsiteX2-2069" fmla="*/ 23812 w 2309811"/>
                  <a:gd name="connsiteY2-2070" fmla="*/ 50006 h 854927"/>
                  <a:gd name="connsiteX3-2071" fmla="*/ 233362 w 2309811"/>
                  <a:gd name="connsiteY3-2072" fmla="*/ 80962 h 854927"/>
                  <a:gd name="connsiteX4-2073" fmla="*/ 526255 w 2309811"/>
                  <a:gd name="connsiteY4-2074" fmla="*/ 219075 h 854927"/>
                  <a:gd name="connsiteX5-2075" fmla="*/ 683419 w 2309811"/>
                  <a:gd name="connsiteY5-2076" fmla="*/ 326231 h 854927"/>
                  <a:gd name="connsiteX6-2077" fmla="*/ 907256 w 2309811"/>
                  <a:gd name="connsiteY6-2078" fmla="*/ 538162 h 854927"/>
                  <a:gd name="connsiteX7-2079" fmla="*/ 1131093 w 2309811"/>
                  <a:gd name="connsiteY7-2080" fmla="*/ 704850 h 854927"/>
                  <a:gd name="connsiteX8-2081" fmla="*/ 1316831 w 2309811"/>
                  <a:gd name="connsiteY8-2082" fmla="*/ 797718 h 854927"/>
                  <a:gd name="connsiteX9-2083" fmla="*/ 1538287 w 2309811"/>
                  <a:gd name="connsiteY9-2084" fmla="*/ 850106 h 854927"/>
                  <a:gd name="connsiteX10-2085" fmla="*/ 1793081 w 2309811"/>
                  <a:gd name="connsiteY10-2086" fmla="*/ 847725 h 854927"/>
                  <a:gd name="connsiteX11-2087" fmla="*/ 2012157 w 2309811"/>
                  <a:gd name="connsiteY11-2088" fmla="*/ 795336 h 854927"/>
                  <a:gd name="connsiteX12-2089" fmla="*/ 2216943 w 2309811"/>
                  <a:gd name="connsiteY12-2090" fmla="*/ 652462 h 854927"/>
                  <a:gd name="connsiteX13-2091" fmla="*/ 2290762 w 2309811"/>
                  <a:gd name="connsiteY13-2092" fmla="*/ 540544 h 854927"/>
                  <a:gd name="connsiteX14-2093" fmla="*/ 2300287 w 2309811"/>
                  <a:gd name="connsiteY14-2094" fmla="*/ 373856 h 854927"/>
                  <a:gd name="connsiteX15-2095" fmla="*/ 2209800 w 2309811"/>
                  <a:gd name="connsiteY15-2096" fmla="*/ 459580 h 854927"/>
                  <a:gd name="connsiteX16-2097" fmla="*/ 2059781 w 2309811"/>
                  <a:gd name="connsiteY16-2098" fmla="*/ 566737 h 854927"/>
                  <a:gd name="connsiteX17-2099" fmla="*/ 1809750 w 2309811"/>
                  <a:gd name="connsiteY17-2100" fmla="*/ 654843 h 854927"/>
                  <a:gd name="connsiteX18-2101" fmla="*/ 1590674 w 2309811"/>
                  <a:gd name="connsiteY18-2102" fmla="*/ 654843 h 854927"/>
                  <a:gd name="connsiteX19-2103" fmla="*/ 1266825 w 2309811"/>
                  <a:gd name="connsiteY19-2104" fmla="*/ 583406 h 854927"/>
                  <a:gd name="connsiteX20-2105" fmla="*/ 933450 w 2309811"/>
                  <a:gd name="connsiteY20-2106" fmla="*/ 421481 h 854927"/>
                  <a:gd name="connsiteX21-2107" fmla="*/ 604838 w 2309811"/>
                  <a:gd name="connsiteY21-2108" fmla="*/ 219074 h 854927"/>
                  <a:gd name="connsiteX22-2109" fmla="*/ 280987 w 2309811"/>
                  <a:gd name="connsiteY22-2110" fmla="*/ 50006 h 854927"/>
                  <a:gd name="connsiteX23-2111" fmla="*/ 9525 w 2309811"/>
                  <a:gd name="connsiteY23-2112" fmla="*/ 0 h 854927"/>
                  <a:gd name="connsiteX0-2113" fmla="*/ 9525 w 2309811"/>
                  <a:gd name="connsiteY0-2114" fmla="*/ 0 h 854927"/>
                  <a:gd name="connsiteX1-2115" fmla="*/ 0 w 2309811"/>
                  <a:gd name="connsiteY1-2116" fmla="*/ 30956 h 854927"/>
                  <a:gd name="connsiteX2-2117" fmla="*/ 23812 w 2309811"/>
                  <a:gd name="connsiteY2-2118" fmla="*/ 50006 h 854927"/>
                  <a:gd name="connsiteX3-2119" fmla="*/ 233362 w 2309811"/>
                  <a:gd name="connsiteY3-2120" fmla="*/ 80962 h 854927"/>
                  <a:gd name="connsiteX4-2121" fmla="*/ 526255 w 2309811"/>
                  <a:gd name="connsiteY4-2122" fmla="*/ 219075 h 854927"/>
                  <a:gd name="connsiteX5-2123" fmla="*/ 683419 w 2309811"/>
                  <a:gd name="connsiteY5-2124" fmla="*/ 326231 h 854927"/>
                  <a:gd name="connsiteX6-2125" fmla="*/ 907256 w 2309811"/>
                  <a:gd name="connsiteY6-2126" fmla="*/ 538162 h 854927"/>
                  <a:gd name="connsiteX7-2127" fmla="*/ 1131093 w 2309811"/>
                  <a:gd name="connsiteY7-2128" fmla="*/ 704850 h 854927"/>
                  <a:gd name="connsiteX8-2129" fmla="*/ 1316831 w 2309811"/>
                  <a:gd name="connsiteY8-2130" fmla="*/ 797718 h 854927"/>
                  <a:gd name="connsiteX9-2131" fmla="*/ 1538287 w 2309811"/>
                  <a:gd name="connsiteY9-2132" fmla="*/ 850106 h 854927"/>
                  <a:gd name="connsiteX10-2133" fmla="*/ 1793081 w 2309811"/>
                  <a:gd name="connsiteY10-2134" fmla="*/ 847725 h 854927"/>
                  <a:gd name="connsiteX11-2135" fmla="*/ 2012157 w 2309811"/>
                  <a:gd name="connsiteY11-2136" fmla="*/ 795336 h 854927"/>
                  <a:gd name="connsiteX12-2137" fmla="*/ 2216943 w 2309811"/>
                  <a:gd name="connsiteY12-2138" fmla="*/ 652462 h 854927"/>
                  <a:gd name="connsiteX13-2139" fmla="*/ 2290762 w 2309811"/>
                  <a:gd name="connsiteY13-2140" fmla="*/ 540544 h 854927"/>
                  <a:gd name="connsiteX14-2141" fmla="*/ 2300287 w 2309811"/>
                  <a:gd name="connsiteY14-2142" fmla="*/ 373856 h 854927"/>
                  <a:gd name="connsiteX15-2143" fmla="*/ 2209800 w 2309811"/>
                  <a:gd name="connsiteY15-2144" fmla="*/ 459580 h 854927"/>
                  <a:gd name="connsiteX16-2145" fmla="*/ 2059781 w 2309811"/>
                  <a:gd name="connsiteY16-2146" fmla="*/ 566737 h 854927"/>
                  <a:gd name="connsiteX17-2147" fmla="*/ 1809750 w 2309811"/>
                  <a:gd name="connsiteY17-2148" fmla="*/ 647699 h 854927"/>
                  <a:gd name="connsiteX18-2149" fmla="*/ 1590674 w 2309811"/>
                  <a:gd name="connsiteY18-2150" fmla="*/ 654843 h 854927"/>
                  <a:gd name="connsiteX19-2151" fmla="*/ 1266825 w 2309811"/>
                  <a:gd name="connsiteY19-2152" fmla="*/ 583406 h 854927"/>
                  <a:gd name="connsiteX20-2153" fmla="*/ 933450 w 2309811"/>
                  <a:gd name="connsiteY20-2154" fmla="*/ 421481 h 854927"/>
                  <a:gd name="connsiteX21-2155" fmla="*/ 604838 w 2309811"/>
                  <a:gd name="connsiteY21-2156" fmla="*/ 219074 h 854927"/>
                  <a:gd name="connsiteX22-2157" fmla="*/ 280987 w 2309811"/>
                  <a:gd name="connsiteY22-2158" fmla="*/ 50006 h 854927"/>
                  <a:gd name="connsiteX23-2159" fmla="*/ 9525 w 2309811"/>
                  <a:gd name="connsiteY23-2160" fmla="*/ 0 h 854927"/>
                  <a:gd name="connsiteX0-2161" fmla="*/ 9525 w 2309811"/>
                  <a:gd name="connsiteY0-2162" fmla="*/ 0 h 854927"/>
                  <a:gd name="connsiteX1-2163" fmla="*/ 0 w 2309811"/>
                  <a:gd name="connsiteY1-2164" fmla="*/ 30956 h 854927"/>
                  <a:gd name="connsiteX2-2165" fmla="*/ 23812 w 2309811"/>
                  <a:gd name="connsiteY2-2166" fmla="*/ 50006 h 854927"/>
                  <a:gd name="connsiteX3-2167" fmla="*/ 233362 w 2309811"/>
                  <a:gd name="connsiteY3-2168" fmla="*/ 80962 h 854927"/>
                  <a:gd name="connsiteX4-2169" fmla="*/ 526255 w 2309811"/>
                  <a:gd name="connsiteY4-2170" fmla="*/ 219075 h 854927"/>
                  <a:gd name="connsiteX5-2171" fmla="*/ 683419 w 2309811"/>
                  <a:gd name="connsiteY5-2172" fmla="*/ 326231 h 854927"/>
                  <a:gd name="connsiteX6-2173" fmla="*/ 907256 w 2309811"/>
                  <a:gd name="connsiteY6-2174" fmla="*/ 538162 h 854927"/>
                  <a:gd name="connsiteX7-2175" fmla="*/ 1131093 w 2309811"/>
                  <a:gd name="connsiteY7-2176" fmla="*/ 704850 h 854927"/>
                  <a:gd name="connsiteX8-2177" fmla="*/ 1316831 w 2309811"/>
                  <a:gd name="connsiteY8-2178" fmla="*/ 797718 h 854927"/>
                  <a:gd name="connsiteX9-2179" fmla="*/ 1538287 w 2309811"/>
                  <a:gd name="connsiteY9-2180" fmla="*/ 850106 h 854927"/>
                  <a:gd name="connsiteX10-2181" fmla="*/ 1793081 w 2309811"/>
                  <a:gd name="connsiteY10-2182" fmla="*/ 847725 h 854927"/>
                  <a:gd name="connsiteX11-2183" fmla="*/ 2012157 w 2309811"/>
                  <a:gd name="connsiteY11-2184" fmla="*/ 795336 h 854927"/>
                  <a:gd name="connsiteX12-2185" fmla="*/ 2216943 w 2309811"/>
                  <a:gd name="connsiteY12-2186" fmla="*/ 652462 h 854927"/>
                  <a:gd name="connsiteX13-2187" fmla="*/ 2290762 w 2309811"/>
                  <a:gd name="connsiteY13-2188" fmla="*/ 540544 h 854927"/>
                  <a:gd name="connsiteX14-2189" fmla="*/ 2300287 w 2309811"/>
                  <a:gd name="connsiteY14-2190" fmla="*/ 373856 h 854927"/>
                  <a:gd name="connsiteX15-2191" fmla="*/ 2209800 w 2309811"/>
                  <a:gd name="connsiteY15-2192" fmla="*/ 459580 h 854927"/>
                  <a:gd name="connsiteX16-2193" fmla="*/ 2059781 w 2309811"/>
                  <a:gd name="connsiteY16-2194" fmla="*/ 566737 h 854927"/>
                  <a:gd name="connsiteX17-2195" fmla="*/ 1809750 w 2309811"/>
                  <a:gd name="connsiteY17-2196" fmla="*/ 647699 h 854927"/>
                  <a:gd name="connsiteX18-2197" fmla="*/ 1590674 w 2309811"/>
                  <a:gd name="connsiteY18-2198" fmla="*/ 654843 h 854927"/>
                  <a:gd name="connsiteX19-2199" fmla="*/ 1266825 w 2309811"/>
                  <a:gd name="connsiteY19-2200" fmla="*/ 583406 h 854927"/>
                  <a:gd name="connsiteX20-2201" fmla="*/ 931068 w 2309811"/>
                  <a:gd name="connsiteY20-2202" fmla="*/ 409575 h 854927"/>
                  <a:gd name="connsiteX21-2203" fmla="*/ 604838 w 2309811"/>
                  <a:gd name="connsiteY21-2204" fmla="*/ 219074 h 854927"/>
                  <a:gd name="connsiteX22-2205" fmla="*/ 280987 w 2309811"/>
                  <a:gd name="connsiteY22-2206" fmla="*/ 50006 h 854927"/>
                  <a:gd name="connsiteX23-2207" fmla="*/ 9525 w 2309811"/>
                  <a:gd name="connsiteY23-2208" fmla="*/ 0 h 854927"/>
                  <a:gd name="connsiteX0-2209" fmla="*/ 9525 w 2309811"/>
                  <a:gd name="connsiteY0-2210" fmla="*/ 0 h 854927"/>
                  <a:gd name="connsiteX1-2211" fmla="*/ 0 w 2309811"/>
                  <a:gd name="connsiteY1-2212" fmla="*/ 30956 h 854927"/>
                  <a:gd name="connsiteX2-2213" fmla="*/ 23812 w 2309811"/>
                  <a:gd name="connsiteY2-2214" fmla="*/ 50006 h 854927"/>
                  <a:gd name="connsiteX3-2215" fmla="*/ 233362 w 2309811"/>
                  <a:gd name="connsiteY3-2216" fmla="*/ 80962 h 854927"/>
                  <a:gd name="connsiteX4-2217" fmla="*/ 526255 w 2309811"/>
                  <a:gd name="connsiteY4-2218" fmla="*/ 219075 h 854927"/>
                  <a:gd name="connsiteX5-2219" fmla="*/ 683419 w 2309811"/>
                  <a:gd name="connsiteY5-2220" fmla="*/ 326231 h 854927"/>
                  <a:gd name="connsiteX6-2221" fmla="*/ 907256 w 2309811"/>
                  <a:gd name="connsiteY6-2222" fmla="*/ 538162 h 854927"/>
                  <a:gd name="connsiteX7-2223" fmla="*/ 1131093 w 2309811"/>
                  <a:gd name="connsiteY7-2224" fmla="*/ 704850 h 854927"/>
                  <a:gd name="connsiteX8-2225" fmla="*/ 1316831 w 2309811"/>
                  <a:gd name="connsiteY8-2226" fmla="*/ 797718 h 854927"/>
                  <a:gd name="connsiteX9-2227" fmla="*/ 1538287 w 2309811"/>
                  <a:gd name="connsiteY9-2228" fmla="*/ 850106 h 854927"/>
                  <a:gd name="connsiteX10-2229" fmla="*/ 1793081 w 2309811"/>
                  <a:gd name="connsiteY10-2230" fmla="*/ 847725 h 854927"/>
                  <a:gd name="connsiteX11-2231" fmla="*/ 2012157 w 2309811"/>
                  <a:gd name="connsiteY11-2232" fmla="*/ 795336 h 854927"/>
                  <a:gd name="connsiteX12-2233" fmla="*/ 2216943 w 2309811"/>
                  <a:gd name="connsiteY12-2234" fmla="*/ 652462 h 854927"/>
                  <a:gd name="connsiteX13-2235" fmla="*/ 2290762 w 2309811"/>
                  <a:gd name="connsiteY13-2236" fmla="*/ 540544 h 854927"/>
                  <a:gd name="connsiteX14-2237" fmla="*/ 2300287 w 2309811"/>
                  <a:gd name="connsiteY14-2238" fmla="*/ 373856 h 854927"/>
                  <a:gd name="connsiteX15-2239" fmla="*/ 2209800 w 2309811"/>
                  <a:gd name="connsiteY15-2240" fmla="*/ 459580 h 854927"/>
                  <a:gd name="connsiteX16-2241" fmla="*/ 2059781 w 2309811"/>
                  <a:gd name="connsiteY16-2242" fmla="*/ 566737 h 854927"/>
                  <a:gd name="connsiteX17-2243" fmla="*/ 1809750 w 2309811"/>
                  <a:gd name="connsiteY17-2244" fmla="*/ 647699 h 854927"/>
                  <a:gd name="connsiteX18-2245" fmla="*/ 1590674 w 2309811"/>
                  <a:gd name="connsiteY18-2246" fmla="*/ 654843 h 854927"/>
                  <a:gd name="connsiteX19-2247" fmla="*/ 1290638 w 2309811"/>
                  <a:gd name="connsiteY19-2248" fmla="*/ 588168 h 854927"/>
                  <a:gd name="connsiteX20-2249" fmla="*/ 931068 w 2309811"/>
                  <a:gd name="connsiteY20-2250" fmla="*/ 409575 h 854927"/>
                  <a:gd name="connsiteX21-2251" fmla="*/ 604838 w 2309811"/>
                  <a:gd name="connsiteY21-2252" fmla="*/ 219074 h 854927"/>
                  <a:gd name="connsiteX22-2253" fmla="*/ 280987 w 2309811"/>
                  <a:gd name="connsiteY22-2254" fmla="*/ 50006 h 854927"/>
                  <a:gd name="connsiteX23-2255" fmla="*/ 9525 w 2309811"/>
                  <a:gd name="connsiteY23-2256" fmla="*/ 0 h 854927"/>
                  <a:gd name="connsiteX0-2257" fmla="*/ 9525 w 2309811"/>
                  <a:gd name="connsiteY0-2258" fmla="*/ 0 h 854927"/>
                  <a:gd name="connsiteX1-2259" fmla="*/ 0 w 2309811"/>
                  <a:gd name="connsiteY1-2260" fmla="*/ 30956 h 854927"/>
                  <a:gd name="connsiteX2-2261" fmla="*/ 23812 w 2309811"/>
                  <a:gd name="connsiteY2-2262" fmla="*/ 50006 h 854927"/>
                  <a:gd name="connsiteX3-2263" fmla="*/ 233362 w 2309811"/>
                  <a:gd name="connsiteY3-2264" fmla="*/ 80962 h 854927"/>
                  <a:gd name="connsiteX4-2265" fmla="*/ 526255 w 2309811"/>
                  <a:gd name="connsiteY4-2266" fmla="*/ 219075 h 854927"/>
                  <a:gd name="connsiteX5-2267" fmla="*/ 683419 w 2309811"/>
                  <a:gd name="connsiteY5-2268" fmla="*/ 326231 h 854927"/>
                  <a:gd name="connsiteX6-2269" fmla="*/ 907256 w 2309811"/>
                  <a:gd name="connsiteY6-2270" fmla="*/ 538162 h 854927"/>
                  <a:gd name="connsiteX7-2271" fmla="*/ 1131093 w 2309811"/>
                  <a:gd name="connsiteY7-2272" fmla="*/ 704850 h 854927"/>
                  <a:gd name="connsiteX8-2273" fmla="*/ 1316831 w 2309811"/>
                  <a:gd name="connsiteY8-2274" fmla="*/ 797718 h 854927"/>
                  <a:gd name="connsiteX9-2275" fmla="*/ 1538287 w 2309811"/>
                  <a:gd name="connsiteY9-2276" fmla="*/ 850106 h 854927"/>
                  <a:gd name="connsiteX10-2277" fmla="*/ 1793081 w 2309811"/>
                  <a:gd name="connsiteY10-2278" fmla="*/ 847725 h 854927"/>
                  <a:gd name="connsiteX11-2279" fmla="*/ 2012157 w 2309811"/>
                  <a:gd name="connsiteY11-2280" fmla="*/ 795336 h 854927"/>
                  <a:gd name="connsiteX12-2281" fmla="*/ 2216943 w 2309811"/>
                  <a:gd name="connsiteY12-2282" fmla="*/ 652462 h 854927"/>
                  <a:gd name="connsiteX13-2283" fmla="*/ 2290762 w 2309811"/>
                  <a:gd name="connsiteY13-2284" fmla="*/ 540544 h 854927"/>
                  <a:gd name="connsiteX14-2285" fmla="*/ 2300287 w 2309811"/>
                  <a:gd name="connsiteY14-2286" fmla="*/ 373856 h 854927"/>
                  <a:gd name="connsiteX15-2287" fmla="*/ 2209800 w 2309811"/>
                  <a:gd name="connsiteY15-2288" fmla="*/ 459580 h 854927"/>
                  <a:gd name="connsiteX16-2289" fmla="*/ 2059781 w 2309811"/>
                  <a:gd name="connsiteY16-2290" fmla="*/ 566737 h 854927"/>
                  <a:gd name="connsiteX17-2291" fmla="*/ 1809750 w 2309811"/>
                  <a:gd name="connsiteY17-2292" fmla="*/ 647699 h 854927"/>
                  <a:gd name="connsiteX18-2293" fmla="*/ 1590674 w 2309811"/>
                  <a:gd name="connsiteY18-2294" fmla="*/ 654843 h 854927"/>
                  <a:gd name="connsiteX19-2295" fmla="*/ 1290638 w 2309811"/>
                  <a:gd name="connsiteY19-2296" fmla="*/ 588168 h 854927"/>
                  <a:gd name="connsiteX20-2297" fmla="*/ 931068 w 2309811"/>
                  <a:gd name="connsiteY20-2298" fmla="*/ 409575 h 854927"/>
                  <a:gd name="connsiteX21-2299" fmla="*/ 604838 w 2309811"/>
                  <a:gd name="connsiteY21-2300" fmla="*/ 219074 h 854927"/>
                  <a:gd name="connsiteX22-2301" fmla="*/ 280987 w 2309811"/>
                  <a:gd name="connsiteY22-2302" fmla="*/ 50006 h 854927"/>
                  <a:gd name="connsiteX23-2303" fmla="*/ 9525 w 2309811"/>
                  <a:gd name="connsiteY23-2304" fmla="*/ 0 h 854927"/>
                  <a:gd name="connsiteX0-2305" fmla="*/ 9525 w 2309811"/>
                  <a:gd name="connsiteY0-2306" fmla="*/ 0 h 854927"/>
                  <a:gd name="connsiteX1-2307" fmla="*/ 0 w 2309811"/>
                  <a:gd name="connsiteY1-2308" fmla="*/ 30956 h 854927"/>
                  <a:gd name="connsiteX2-2309" fmla="*/ 23812 w 2309811"/>
                  <a:gd name="connsiteY2-2310" fmla="*/ 50006 h 854927"/>
                  <a:gd name="connsiteX3-2311" fmla="*/ 233362 w 2309811"/>
                  <a:gd name="connsiteY3-2312" fmla="*/ 80962 h 854927"/>
                  <a:gd name="connsiteX4-2313" fmla="*/ 526255 w 2309811"/>
                  <a:gd name="connsiteY4-2314" fmla="*/ 219075 h 854927"/>
                  <a:gd name="connsiteX5-2315" fmla="*/ 683419 w 2309811"/>
                  <a:gd name="connsiteY5-2316" fmla="*/ 326231 h 854927"/>
                  <a:gd name="connsiteX6-2317" fmla="*/ 907256 w 2309811"/>
                  <a:gd name="connsiteY6-2318" fmla="*/ 538162 h 854927"/>
                  <a:gd name="connsiteX7-2319" fmla="*/ 1131093 w 2309811"/>
                  <a:gd name="connsiteY7-2320" fmla="*/ 704850 h 854927"/>
                  <a:gd name="connsiteX8-2321" fmla="*/ 1316831 w 2309811"/>
                  <a:gd name="connsiteY8-2322" fmla="*/ 797718 h 854927"/>
                  <a:gd name="connsiteX9-2323" fmla="*/ 1538287 w 2309811"/>
                  <a:gd name="connsiteY9-2324" fmla="*/ 850106 h 854927"/>
                  <a:gd name="connsiteX10-2325" fmla="*/ 1793081 w 2309811"/>
                  <a:gd name="connsiteY10-2326" fmla="*/ 847725 h 854927"/>
                  <a:gd name="connsiteX11-2327" fmla="*/ 2012157 w 2309811"/>
                  <a:gd name="connsiteY11-2328" fmla="*/ 795336 h 854927"/>
                  <a:gd name="connsiteX12-2329" fmla="*/ 2216943 w 2309811"/>
                  <a:gd name="connsiteY12-2330" fmla="*/ 652462 h 854927"/>
                  <a:gd name="connsiteX13-2331" fmla="*/ 2290762 w 2309811"/>
                  <a:gd name="connsiteY13-2332" fmla="*/ 540544 h 854927"/>
                  <a:gd name="connsiteX14-2333" fmla="*/ 2300287 w 2309811"/>
                  <a:gd name="connsiteY14-2334" fmla="*/ 373856 h 854927"/>
                  <a:gd name="connsiteX15-2335" fmla="*/ 2209800 w 2309811"/>
                  <a:gd name="connsiteY15-2336" fmla="*/ 459580 h 854927"/>
                  <a:gd name="connsiteX16-2337" fmla="*/ 2059781 w 2309811"/>
                  <a:gd name="connsiteY16-2338" fmla="*/ 566737 h 854927"/>
                  <a:gd name="connsiteX17-2339" fmla="*/ 1809750 w 2309811"/>
                  <a:gd name="connsiteY17-2340" fmla="*/ 647699 h 854927"/>
                  <a:gd name="connsiteX18-2341" fmla="*/ 1590674 w 2309811"/>
                  <a:gd name="connsiteY18-2342" fmla="*/ 659606 h 854927"/>
                  <a:gd name="connsiteX19-2343" fmla="*/ 1290638 w 2309811"/>
                  <a:gd name="connsiteY19-2344" fmla="*/ 588168 h 854927"/>
                  <a:gd name="connsiteX20-2345" fmla="*/ 931068 w 2309811"/>
                  <a:gd name="connsiteY20-2346" fmla="*/ 409575 h 854927"/>
                  <a:gd name="connsiteX21-2347" fmla="*/ 604838 w 2309811"/>
                  <a:gd name="connsiteY21-2348" fmla="*/ 219074 h 854927"/>
                  <a:gd name="connsiteX22-2349" fmla="*/ 280987 w 2309811"/>
                  <a:gd name="connsiteY22-2350" fmla="*/ 50006 h 854927"/>
                  <a:gd name="connsiteX23-2351" fmla="*/ 9525 w 2309811"/>
                  <a:gd name="connsiteY23-2352" fmla="*/ 0 h 854927"/>
                  <a:gd name="connsiteX0-2353" fmla="*/ 19050 w 2309811"/>
                  <a:gd name="connsiteY0-2354" fmla="*/ 0 h 854927"/>
                  <a:gd name="connsiteX1-2355" fmla="*/ 0 w 2309811"/>
                  <a:gd name="connsiteY1-2356" fmla="*/ 30956 h 854927"/>
                  <a:gd name="connsiteX2-2357" fmla="*/ 23812 w 2309811"/>
                  <a:gd name="connsiteY2-2358" fmla="*/ 50006 h 854927"/>
                  <a:gd name="connsiteX3-2359" fmla="*/ 233362 w 2309811"/>
                  <a:gd name="connsiteY3-2360" fmla="*/ 80962 h 854927"/>
                  <a:gd name="connsiteX4-2361" fmla="*/ 526255 w 2309811"/>
                  <a:gd name="connsiteY4-2362" fmla="*/ 219075 h 854927"/>
                  <a:gd name="connsiteX5-2363" fmla="*/ 683419 w 2309811"/>
                  <a:gd name="connsiteY5-2364" fmla="*/ 326231 h 854927"/>
                  <a:gd name="connsiteX6-2365" fmla="*/ 907256 w 2309811"/>
                  <a:gd name="connsiteY6-2366" fmla="*/ 538162 h 854927"/>
                  <a:gd name="connsiteX7-2367" fmla="*/ 1131093 w 2309811"/>
                  <a:gd name="connsiteY7-2368" fmla="*/ 704850 h 854927"/>
                  <a:gd name="connsiteX8-2369" fmla="*/ 1316831 w 2309811"/>
                  <a:gd name="connsiteY8-2370" fmla="*/ 797718 h 854927"/>
                  <a:gd name="connsiteX9-2371" fmla="*/ 1538287 w 2309811"/>
                  <a:gd name="connsiteY9-2372" fmla="*/ 850106 h 854927"/>
                  <a:gd name="connsiteX10-2373" fmla="*/ 1793081 w 2309811"/>
                  <a:gd name="connsiteY10-2374" fmla="*/ 847725 h 854927"/>
                  <a:gd name="connsiteX11-2375" fmla="*/ 2012157 w 2309811"/>
                  <a:gd name="connsiteY11-2376" fmla="*/ 795336 h 854927"/>
                  <a:gd name="connsiteX12-2377" fmla="*/ 2216943 w 2309811"/>
                  <a:gd name="connsiteY12-2378" fmla="*/ 652462 h 854927"/>
                  <a:gd name="connsiteX13-2379" fmla="*/ 2290762 w 2309811"/>
                  <a:gd name="connsiteY13-2380" fmla="*/ 540544 h 854927"/>
                  <a:gd name="connsiteX14-2381" fmla="*/ 2300287 w 2309811"/>
                  <a:gd name="connsiteY14-2382" fmla="*/ 373856 h 854927"/>
                  <a:gd name="connsiteX15-2383" fmla="*/ 2209800 w 2309811"/>
                  <a:gd name="connsiteY15-2384" fmla="*/ 459580 h 854927"/>
                  <a:gd name="connsiteX16-2385" fmla="*/ 2059781 w 2309811"/>
                  <a:gd name="connsiteY16-2386" fmla="*/ 566737 h 854927"/>
                  <a:gd name="connsiteX17-2387" fmla="*/ 1809750 w 2309811"/>
                  <a:gd name="connsiteY17-2388" fmla="*/ 647699 h 854927"/>
                  <a:gd name="connsiteX18-2389" fmla="*/ 1590674 w 2309811"/>
                  <a:gd name="connsiteY18-2390" fmla="*/ 659606 h 854927"/>
                  <a:gd name="connsiteX19-2391" fmla="*/ 1290638 w 2309811"/>
                  <a:gd name="connsiteY19-2392" fmla="*/ 588168 h 854927"/>
                  <a:gd name="connsiteX20-2393" fmla="*/ 931068 w 2309811"/>
                  <a:gd name="connsiteY20-2394" fmla="*/ 409575 h 854927"/>
                  <a:gd name="connsiteX21-2395" fmla="*/ 604838 w 2309811"/>
                  <a:gd name="connsiteY21-2396" fmla="*/ 219074 h 854927"/>
                  <a:gd name="connsiteX22-2397" fmla="*/ 280987 w 2309811"/>
                  <a:gd name="connsiteY22-2398" fmla="*/ 50006 h 854927"/>
                  <a:gd name="connsiteX23-2399" fmla="*/ 19050 w 2309811"/>
                  <a:gd name="connsiteY23-2400" fmla="*/ 0 h 85492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</a:cxnLst>
                <a:rect l="l" t="t" r="r" b="b"/>
                <a:pathLst>
                  <a:path w="2309811" h="854927">
                    <a:moveTo>
                      <a:pt x="19050" y="0"/>
                    </a:moveTo>
                    <a:lnTo>
                      <a:pt x="0" y="30956"/>
                    </a:lnTo>
                    <a:lnTo>
                      <a:pt x="23812" y="50006"/>
                    </a:lnTo>
                    <a:cubicBezTo>
                      <a:pt x="62706" y="58340"/>
                      <a:pt x="152399" y="64294"/>
                      <a:pt x="233362" y="80962"/>
                    </a:cubicBezTo>
                    <a:cubicBezTo>
                      <a:pt x="309562" y="104774"/>
                      <a:pt x="448864" y="178197"/>
                      <a:pt x="526255" y="219075"/>
                    </a:cubicBezTo>
                    <a:cubicBezTo>
                      <a:pt x="603646" y="269478"/>
                      <a:pt x="612378" y="268684"/>
                      <a:pt x="683419" y="326231"/>
                    </a:cubicBezTo>
                    <a:cubicBezTo>
                      <a:pt x="754460" y="383778"/>
                      <a:pt x="835025" y="475059"/>
                      <a:pt x="907256" y="538162"/>
                    </a:cubicBezTo>
                    <a:cubicBezTo>
                      <a:pt x="979487" y="601265"/>
                      <a:pt x="1062831" y="661591"/>
                      <a:pt x="1131093" y="704850"/>
                    </a:cubicBezTo>
                    <a:cubicBezTo>
                      <a:pt x="1199355" y="748109"/>
                      <a:pt x="1255712" y="775096"/>
                      <a:pt x="1316831" y="797718"/>
                    </a:cubicBezTo>
                    <a:cubicBezTo>
                      <a:pt x="1377950" y="820340"/>
                      <a:pt x="1458912" y="841772"/>
                      <a:pt x="1538287" y="850106"/>
                    </a:cubicBezTo>
                    <a:cubicBezTo>
                      <a:pt x="1617662" y="858440"/>
                      <a:pt x="1709340" y="854869"/>
                      <a:pt x="1793081" y="847725"/>
                    </a:cubicBezTo>
                    <a:cubicBezTo>
                      <a:pt x="1876822" y="840581"/>
                      <a:pt x="1931988" y="823117"/>
                      <a:pt x="2012157" y="795336"/>
                    </a:cubicBezTo>
                    <a:cubicBezTo>
                      <a:pt x="2087563" y="758030"/>
                      <a:pt x="2167334" y="696515"/>
                      <a:pt x="2216943" y="652462"/>
                    </a:cubicBezTo>
                    <a:cubicBezTo>
                      <a:pt x="2261789" y="598884"/>
                      <a:pt x="2276475" y="580628"/>
                      <a:pt x="2290762" y="540544"/>
                    </a:cubicBezTo>
                    <a:cubicBezTo>
                      <a:pt x="2303462" y="492125"/>
                      <a:pt x="2320924" y="427037"/>
                      <a:pt x="2300287" y="373856"/>
                    </a:cubicBezTo>
                    <a:cubicBezTo>
                      <a:pt x="2285603" y="362743"/>
                      <a:pt x="2245122" y="420289"/>
                      <a:pt x="2209800" y="459580"/>
                    </a:cubicBezTo>
                    <a:cubicBezTo>
                      <a:pt x="2169319" y="487758"/>
                      <a:pt x="2126059" y="533003"/>
                      <a:pt x="2059781" y="566737"/>
                    </a:cubicBezTo>
                    <a:cubicBezTo>
                      <a:pt x="1993503" y="600471"/>
                      <a:pt x="1887537" y="631824"/>
                      <a:pt x="1809750" y="647699"/>
                    </a:cubicBezTo>
                    <a:cubicBezTo>
                      <a:pt x="1731963" y="663574"/>
                      <a:pt x="1681161" y="671512"/>
                      <a:pt x="1590674" y="659606"/>
                    </a:cubicBezTo>
                    <a:cubicBezTo>
                      <a:pt x="1500187" y="647700"/>
                      <a:pt x="1448197" y="633014"/>
                      <a:pt x="1290638" y="588168"/>
                    </a:cubicBezTo>
                    <a:cubicBezTo>
                      <a:pt x="1180704" y="548084"/>
                      <a:pt x="1041399" y="470297"/>
                      <a:pt x="931068" y="409575"/>
                    </a:cubicBezTo>
                    <a:cubicBezTo>
                      <a:pt x="820737" y="348853"/>
                      <a:pt x="713582" y="280986"/>
                      <a:pt x="604838" y="219074"/>
                    </a:cubicBezTo>
                    <a:cubicBezTo>
                      <a:pt x="496094" y="157162"/>
                      <a:pt x="384174" y="90487"/>
                      <a:pt x="280987" y="50006"/>
                    </a:cubicBezTo>
                    <a:cubicBezTo>
                      <a:pt x="177800" y="9525"/>
                      <a:pt x="146844" y="19844"/>
                      <a:pt x="19050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任意多边形 9"/>
              <p:cNvSpPr/>
              <p:nvPr/>
            </p:nvSpPr>
            <p:spPr>
              <a:xfrm>
                <a:off x="9056057" y="7107725"/>
                <a:ext cx="590550" cy="135731"/>
              </a:xfrm>
              <a:custGeom>
                <a:avLst/>
                <a:gdLst>
                  <a:gd name="connsiteX0" fmla="*/ 0 w 571500"/>
                  <a:gd name="connsiteY0" fmla="*/ 130969 h 135731"/>
                  <a:gd name="connsiteX1" fmla="*/ 88106 w 571500"/>
                  <a:gd name="connsiteY1" fmla="*/ 23812 h 135731"/>
                  <a:gd name="connsiteX2" fmla="*/ 71437 w 571500"/>
                  <a:gd name="connsiteY2" fmla="*/ 135731 h 135731"/>
                  <a:gd name="connsiteX3" fmla="*/ 133350 w 571500"/>
                  <a:gd name="connsiteY3" fmla="*/ 14287 h 135731"/>
                  <a:gd name="connsiteX4" fmla="*/ 154781 w 571500"/>
                  <a:gd name="connsiteY4" fmla="*/ 130969 h 135731"/>
                  <a:gd name="connsiteX5" fmla="*/ 195262 w 571500"/>
                  <a:gd name="connsiteY5" fmla="*/ 11906 h 135731"/>
                  <a:gd name="connsiteX6" fmla="*/ 238125 w 571500"/>
                  <a:gd name="connsiteY6" fmla="*/ 126206 h 135731"/>
                  <a:gd name="connsiteX7" fmla="*/ 276225 w 571500"/>
                  <a:gd name="connsiteY7" fmla="*/ 2381 h 135731"/>
                  <a:gd name="connsiteX8" fmla="*/ 335756 w 571500"/>
                  <a:gd name="connsiteY8" fmla="*/ 133350 h 135731"/>
                  <a:gd name="connsiteX9" fmla="*/ 354806 w 571500"/>
                  <a:gd name="connsiteY9" fmla="*/ 7144 h 135731"/>
                  <a:gd name="connsiteX10" fmla="*/ 421481 w 571500"/>
                  <a:gd name="connsiteY10" fmla="*/ 128587 h 135731"/>
                  <a:gd name="connsiteX11" fmla="*/ 416718 w 571500"/>
                  <a:gd name="connsiteY11" fmla="*/ 0 h 135731"/>
                  <a:gd name="connsiteX12" fmla="*/ 500062 w 571500"/>
                  <a:gd name="connsiteY12" fmla="*/ 130969 h 135731"/>
                  <a:gd name="connsiteX13" fmla="*/ 490537 w 571500"/>
                  <a:gd name="connsiteY13" fmla="*/ 7144 h 135731"/>
                  <a:gd name="connsiteX14" fmla="*/ 571500 w 571500"/>
                  <a:gd name="connsiteY14" fmla="*/ 133350 h 135731"/>
                  <a:gd name="connsiteX15" fmla="*/ 0 w 571500"/>
                  <a:gd name="connsiteY15" fmla="*/ 130969 h 135731"/>
                  <a:gd name="connsiteX0-1" fmla="*/ 0 w 581025"/>
                  <a:gd name="connsiteY0-2" fmla="*/ 130969 h 135731"/>
                  <a:gd name="connsiteX1-3" fmla="*/ 97631 w 581025"/>
                  <a:gd name="connsiteY1-4" fmla="*/ 23812 h 135731"/>
                  <a:gd name="connsiteX2-5" fmla="*/ 80962 w 581025"/>
                  <a:gd name="connsiteY2-6" fmla="*/ 135731 h 135731"/>
                  <a:gd name="connsiteX3-7" fmla="*/ 142875 w 581025"/>
                  <a:gd name="connsiteY3-8" fmla="*/ 14287 h 135731"/>
                  <a:gd name="connsiteX4-9" fmla="*/ 164306 w 581025"/>
                  <a:gd name="connsiteY4-10" fmla="*/ 130969 h 135731"/>
                  <a:gd name="connsiteX5-11" fmla="*/ 204787 w 581025"/>
                  <a:gd name="connsiteY5-12" fmla="*/ 11906 h 135731"/>
                  <a:gd name="connsiteX6-13" fmla="*/ 247650 w 581025"/>
                  <a:gd name="connsiteY6-14" fmla="*/ 126206 h 135731"/>
                  <a:gd name="connsiteX7-15" fmla="*/ 285750 w 581025"/>
                  <a:gd name="connsiteY7-16" fmla="*/ 2381 h 135731"/>
                  <a:gd name="connsiteX8-17" fmla="*/ 345281 w 581025"/>
                  <a:gd name="connsiteY8-18" fmla="*/ 133350 h 135731"/>
                  <a:gd name="connsiteX9-19" fmla="*/ 364331 w 581025"/>
                  <a:gd name="connsiteY9-20" fmla="*/ 7144 h 135731"/>
                  <a:gd name="connsiteX10-21" fmla="*/ 431006 w 581025"/>
                  <a:gd name="connsiteY10-22" fmla="*/ 128587 h 135731"/>
                  <a:gd name="connsiteX11-23" fmla="*/ 426243 w 581025"/>
                  <a:gd name="connsiteY11-24" fmla="*/ 0 h 135731"/>
                  <a:gd name="connsiteX12-25" fmla="*/ 509587 w 581025"/>
                  <a:gd name="connsiteY12-26" fmla="*/ 130969 h 135731"/>
                  <a:gd name="connsiteX13-27" fmla="*/ 500062 w 581025"/>
                  <a:gd name="connsiteY13-28" fmla="*/ 7144 h 135731"/>
                  <a:gd name="connsiteX14-29" fmla="*/ 581025 w 581025"/>
                  <a:gd name="connsiteY14-30" fmla="*/ 133350 h 135731"/>
                  <a:gd name="connsiteX15-31" fmla="*/ 0 w 581025"/>
                  <a:gd name="connsiteY15-32" fmla="*/ 130969 h 135731"/>
                  <a:gd name="connsiteX0-33" fmla="*/ 0 w 581025"/>
                  <a:gd name="connsiteY0-34" fmla="*/ 130969 h 135731"/>
                  <a:gd name="connsiteX1-35" fmla="*/ 95250 w 581025"/>
                  <a:gd name="connsiteY1-36" fmla="*/ 23812 h 135731"/>
                  <a:gd name="connsiteX2-37" fmla="*/ 80962 w 581025"/>
                  <a:gd name="connsiteY2-38" fmla="*/ 135731 h 135731"/>
                  <a:gd name="connsiteX3-39" fmla="*/ 142875 w 581025"/>
                  <a:gd name="connsiteY3-40" fmla="*/ 14287 h 135731"/>
                  <a:gd name="connsiteX4-41" fmla="*/ 164306 w 581025"/>
                  <a:gd name="connsiteY4-42" fmla="*/ 130969 h 135731"/>
                  <a:gd name="connsiteX5-43" fmla="*/ 204787 w 581025"/>
                  <a:gd name="connsiteY5-44" fmla="*/ 11906 h 135731"/>
                  <a:gd name="connsiteX6-45" fmla="*/ 247650 w 581025"/>
                  <a:gd name="connsiteY6-46" fmla="*/ 126206 h 135731"/>
                  <a:gd name="connsiteX7-47" fmla="*/ 285750 w 581025"/>
                  <a:gd name="connsiteY7-48" fmla="*/ 2381 h 135731"/>
                  <a:gd name="connsiteX8-49" fmla="*/ 345281 w 581025"/>
                  <a:gd name="connsiteY8-50" fmla="*/ 133350 h 135731"/>
                  <a:gd name="connsiteX9-51" fmla="*/ 364331 w 581025"/>
                  <a:gd name="connsiteY9-52" fmla="*/ 7144 h 135731"/>
                  <a:gd name="connsiteX10-53" fmla="*/ 431006 w 581025"/>
                  <a:gd name="connsiteY10-54" fmla="*/ 128587 h 135731"/>
                  <a:gd name="connsiteX11-55" fmla="*/ 426243 w 581025"/>
                  <a:gd name="connsiteY11-56" fmla="*/ 0 h 135731"/>
                  <a:gd name="connsiteX12-57" fmla="*/ 509587 w 581025"/>
                  <a:gd name="connsiteY12-58" fmla="*/ 130969 h 135731"/>
                  <a:gd name="connsiteX13-59" fmla="*/ 500062 w 581025"/>
                  <a:gd name="connsiteY13-60" fmla="*/ 7144 h 135731"/>
                  <a:gd name="connsiteX14-61" fmla="*/ 581025 w 581025"/>
                  <a:gd name="connsiteY14-62" fmla="*/ 133350 h 135731"/>
                  <a:gd name="connsiteX15-63" fmla="*/ 0 w 581025"/>
                  <a:gd name="connsiteY15-64" fmla="*/ 130969 h 135731"/>
                  <a:gd name="connsiteX0-65" fmla="*/ 0 w 581025"/>
                  <a:gd name="connsiteY0-66" fmla="*/ 130969 h 135731"/>
                  <a:gd name="connsiteX1-67" fmla="*/ 95250 w 581025"/>
                  <a:gd name="connsiteY1-68" fmla="*/ 23812 h 135731"/>
                  <a:gd name="connsiteX2-69" fmla="*/ 80962 w 581025"/>
                  <a:gd name="connsiteY2-70" fmla="*/ 135731 h 135731"/>
                  <a:gd name="connsiteX3-71" fmla="*/ 142875 w 581025"/>
                  <a:gd name="connsiteY3-72" fmla="*/ 14287 h 135731"/>
                  <a:gd name="connsiteX4-73" fmla="*/ 164306 w 581025"/>
                  <a:gd name="connsiteY4-74" fmla="*/ 130969 h 135731"/>
                  <a:gd name="connsiteX5-75" fmla="*/ 204787 w 581025"/>
                  <a:gd name="connsiteY5-76" fmla="*/ 11906 h 135731"/>
                  <a:gd name="connsiteX6-77" fmla="*/ 247650 w 581025"/>
                  <a:gd name="connsiteY6-78" fmla="*/ 126206 h 135731"/>
                  <a:gd name="connsiteX7-79" fmla="*/ 285750 w 581025"/>
                  <a:gd name="connsiteY7-80" fmla="*/ 2381 h 135731"/>
                  <a:gd name="connsiteX8-81" fmla="*/ 345281 w 581025"/>
                  <a:gd name="connsiteY8-82" fmla="*/ 133350 h 135731"/>
                  <a:gd name="connsiteX9-83" fmla="*/ 364331 w 581025"/>
                  <a:gd name="connsiteY9-84" fmla="*/ 7144 h 135731"/>
                  <a:gd name="connsiteX10-85" fmla="*/ 431006 w 581025"/>
                  <a:gd name="connsiteY10-86" fmla="*/ 128587 h 135731"/>
                  <a:gd name="connsiteX11-87" fmla="*/ 426243 w 581025"/>
                  <a:gd name="connsiteY11-88" fmla="*/ 0 h 135731"/>
                  <a:gd name="connsiteX12-89" fmla="*/ 509587 w 581025"/>
                  <a:gd name="connsiteY12-90" fmla="*/ 130969 h 135731"/>
                  <a:gd name="connsiteX13-91" fmla="*/ 485774 w 581025"/>
                  <a:gd name="connsiteY13-92" fmla="*/ 7144 h 135731"/>
                  <a:gd name="connsiteX14-93" fmla="*/ 581025 w 581025"/>
                  <a:gd name="connsiteY14-94" fmla="*/ 133350 h 135731"/>
                  <a:gd name="connsiteX15-95" fmla="*/ 0 w 581025"/>
                  <a:gd name="connsiteY15-96" fmla="*/ 130969 h 135731"/>
                  <a:gd name="connsiteX0-97" fmla="*/ 0 w 590550"/>
                  <a:gd name="connsiteY0-98" fmla="*/ 130969 h 135731"/>
                  <a:gd name="connsiteX1-99" fmla="*/ 95250 w 590550"/>
                  <a:gd name="connsiteY1-100" fmla="*/ 23812 h 135731"/>
                  <a:gd name="connsiteX2-101" fmla="*/ 80962 w 590550"/>
                  <a:gd name="connsiteY2-102" fmla="*/ 135731 h 135731"/>
                  <a:gd name="connsiteX3-103" fmla="*/ 142875 w 590550"/>
                  <a:gd name="connsiteY3-104" fmla="*/ 14287 h 135731"/>
                  <a:gd name="connsiteX4-105" fmla="*/ 164306 w 590550"/>
                  <a:gd name="connsiteY4-106" fmla="*/ 130969 h 135731"/>
                  <a:gd name="connsiteX5-107" fmla="*/ 204787 w 590550"/>
                  <a:gd name="connsiteY5-108" fmla="*/ 11906 h 135731"/>
                  <a:gd name="connsiteX6-109" fmla="*/ 247650 w 590550"/>
                  <a:gd name="connsiteY6-110" fmla="*/ 126206 h 135731"/>
                  <a:gd name="connsiteX7-111" fmla="*/ 285750 w 590550"/>
                  <a:gd name="connsiteY7-112" fmla="*/ 2381 h 135731"/>
                  <a:gd name="connsiteX8-113" fmla="*/ 345281 w 590550"/>
                  <a:gd name="connsiteY8-114" fmla="*/ 133350 h 135731"/>
                  <a:gd name="connsiteX9-115" fmla="*/ 364331 w 590550"/>
                  <a:gd name="connsiteY9-116" fmla="*/ 7144 h 135731"/>
                  <a:gd name="connsiteX10-117" fmla="*/ 431006 w 590550"/>
                  <a:gd name="connsiteY10-118" fmla="*/ 128587 h 135731"/>
                  <a:gd name="connsiteX11-119" fmla="*/ 426243 w 590550"/>
                  <a:gd name="connsiteY11-120" fmla="*/ 0 h 135731"/>
                  <a:gd name="connsiteX12-121" fmla="*/ 509587 w 590550"/>
                  <a:gd name="connsiteY12-122" fmla="*/ 130969 h 135731"/>
                  <a:gd name="connsiteX13-123" fmla="*/ 485774 w 590550"/>
                  <a:gd name="connsiteY13-124" fmla="*/ 7144 h 135731"/>
                  <a:gd name="connsiteX14-125" fmla="*/ 590550 w 590550"/>
                  <a:gd name="connsiteY14-126" fmla="*/ 133350 h 135731"/>
                  <a:gd name="connsiteX15-127" fmla="*/ 0 w 590550"/>
                  <a:gd name="connsiteY15-128" fmla="*/ 130969 h 13573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590550" h="135731">
                    <a:moveTo>
                      <a:pt x="0" y="130969"/>
                    </a:moveTo>
                    <a:lnTo>
                      <a:pt x="95250" y="23812"/>
                    </a:lnTo>
                    <a:lnTo>
                      <a:pt x="80962" y="135731"/>
                    </a:lnTo>
                    <a:lnTo>
                      <a:pt x="142875" y="14287"/>
                    </a:lnTo>
                    <a:lnTo>
                      <a:pt x="164306" y="130969"/>
                    </a:lnTo>
                    <a:lnTo>
                      <a:pt x="204787" y="11906"/>
                    </a:lnTo>
                    <a:lnTo>
                      <a:pt x="247650" y="126206"/>
                    </a:lnTo>
                    <a:lnTo>
                      <a:pt x="285750" y="2381"/>
                    </a:lnTo>
                    <a:lnTo>
                      <a:pt x="345281" y="133350"/>
                    </a:lnTo>
                    <a:lnTo>
                      <a:pt x="364331" y="7144"/>
                    </a:lnTo>
                    <a:lnTo>
                      <a:pt x="431006" y="128587"/>
                    </a:lnTo>
                    <a:lnTo>
                      <a:pt x="426243" y="0"/>
                    </a:lnTo>
                    <a:lnTo>
                      <a:pt x="509587" y="130969"/>
                    </a:lnTo>
                    <a:lnTo>
                      <a:pt x="485774" y="7144"/>
                    </a:lnTo>
                    <a:lnTo>
                      <a:pt x="590550" y="133350"/>
                    </a:lnTo>
                    <a:lnTo>
                      <a:pt x="0" y="13096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任意多边形 12"/>
            <p:cNvSpPr/>
            <p:nvPr/>
          </p:nvSpPr>
          <p:spPr>
            <a:xfrm>
              <a:off x="9937531" y="6143230"/>
              <a:ext cx="799957" cy="720899"/>
            </a:xfrm>
            <a:custGeom>
              <a:avLst/>
              <a:gdLst>
                <a:gd name="connsiteX0" fmla="*/ 15875 w 796925"/>
                <a:gd name="connsiteY0" fmla="*/ 549275 h 717550"/>
                <a:gd name="connsiteX1" fmla="*/ 0 w 796925"/>
                <a:gd name="connsiteY1" fmla="*/ 415925 h 717550"/>
                <a:gd name="connsiteX2" fmla="*/ 60325 w 796925"/>
                <a:gd name="connsiteY2" fmla="*/ 206375 h 717550"/>
                <a:gd name="connsiteX3" fmla="*/ 127000 w 796925"/>
                <a:gd name="connsiteY3" fmla="*/ 85725 h 717550"/>
                <a:gd name="connsiteX4" fmla="*/ 193675 w 796925"/>
                <a:gd name="connsiteY4" fmla="*/ 34925 h 717550"/>
                <a:gd name="connsiteX5" fmla="*/ 393700 w 796925"/>
                <a:gd name="connsiteY5" fmla="*/ 0 h 717550"/>
                <a:gd name="connsiteX6" fmla="*/ 638175 w 796925"/>
                <a:gd name="connsiteY6" fmla="*/ 19050 h 717550"/>
                <a:gd name="connsiteX7" fmla="*/ 746125 w 796925"/>
                <a:gd name="connsiteY7" fmla="*/ 76200 h 717550"/>
                <a:gd name="connsiteX8" fmla="*/ 796925 w 796925"/>
                <a:gd name="connsiteY8" fmla="*/ 155575 h 717550"/>
                <a:gd name="connsiteX9" fmla="*/ 762000 w 796925"/>
                <a:gd name="connsiteY9" fmla="*/ 282575 h 717550"/>
                <a:gd name="connsiteX10" fmla="*/ 660400 w 796925"/>
                <a:gd name="connsiteY10" fmla="*/ 355600 h 717550"/>
                <a:gd name="connsiteX11" fmla="*/ 444500 w 796925"/>
                <a:gd name="connsiteY11" fmla="*/ 428625 h 717550"/>
                <a:gd name="connsiteX12" fmla="*/ 330200 w 796925"/>
                <a:gd name="connsiteY12" fmla="*/ 495300 h 717550"/>
                <a:gd name="connsiteX13" fmla="*/ 365125 w 796925"/>
                <a:gd name="connsiteY13" fmla="*/ 577850 h 717550"/>
                <a:gd name="connsiteX14" fmla="*/ 384175 w 796925"/>
                <a:gd name="connsiteY14" fmla="*/ 622300 h 717550"/>
                <a:gd name="connsiteX15" fmla="*/ 304800 w 796925"/>
                <a:gd name="connsiteY15" fmla="*/ 701675 h 717550"/>
                <a:gd name="connsiteX16" fmla="*/ 203200 w 796925"/>
                <a:gd name="connsiteY16" fmla="*/ 717550 h 717550"/>
                <a:gd name="connsiteX17" fmla="*/ 152400 w 796925"/>
                <a:gd name="connsiteY17" fmla="*/ 657225 h 717550"/>
                <a:gd name="connsiteX18" fmla="*/ 133350 w 796925"/>
                <a:gd name="connsiteY18" fmla="*/ 561975 h 717550"/>
                <a:gd name="connsiteX19" fmla="*/ 171450 w 796925"/>
                <a:gd name="connsiteY19" fmla="*/ 511175 h 717550"/>
                <a:gd name="connsiteX20" fmla="*/ 374650 w 796925"/>
                <a:gd name="connsiteY20" fmla="*/ 358775 h 717550"/>
                <a:gd name="connsiteX21" fmla="*/ 501650 w 796925"/>
                <a:gd name="connsiteY21" fmla="*/ 276225 h 717550"/>
                <a:gd name="connsiteX22" fmla="*/ 565150 w 796925"/>
                <a:gd name="connsiteY22" fmla="*/ 161925 h 717550"/>
                <a:gd name="connsiteX23" fmla="*/ 530225 w 796925"/>
                <a:gd name="connsiteY23" fmla="*/ 85725 h 717550"/>
                <a:gd name="connsiteX24" fmla="*/ 381000 w 796925"/>
                <a:gd name="connsiteY24" fmla="*/ 104775 h 717550"/>
                <a:gd name="connsiteX25" fmla="*/ 234950 w 796925"/>
                <a:gd name="connsiteY25" fmla="*/ 257175 h 717550"/>
                <a:gd name="connsiteX26" fmla="*/ 174625 w 796925"/>
                <a:gd name="connsiteY26" fmla="*/ 463550 h 717550"/>
                <a:gd name="connsiteX27" fmla="*/ 88900 w 796925"/>
                <a:gd name="connsiteY27" fmla="*/ 603250 h 717550"/>
                <a:gd name="connsiteX28" fmla="*/ 15875 w 796925"/>
                <a:gd name="connsiteY28" fmla="*/ 549275 h 717550"/>
                <a:gd name="connsiteX0-1" fmla="*/ 15875 w 796925"/>
                <a:gd name="connsiteY0-2" fmla="*/ 549275 h 717550"/>
                <a:gd name="connsiteX1-3" fmla="*/ 0 w 796925"/>
                <a:gd name="connsiteY1-4" fmla="*/ 415925 h 717550"/>
                <a:gd name="connsiteX2-5" fmla="*/ 60325 w 796925"/>
                <a:gd name="connsiteY2-6" fmla="*/ 206375 h 717550"/>
                <a:gd name="connsiteX3-7" fmla="*/ 127000 w 796925"/>
                <a:gd name="connsiteY3-8" fmla="*/ 85725 h 717550"/>
                <a:gd name="connsiteX4-9" fmla="*/ 193675 w 796925"/>
                <a:gd name="connsiteY4-10" fmla="*/ 34925 h 717550"/>
                <a:gd name="connsiteX5-11" fmla="*/ 393700 w 796925"/>
                <a:gd name="connsiteY5-12" fmla="*/ 0 h 717550"/>
                <a:gd name="connsiteX6-13" fmla="*/ 638175 w 796925"/>
                <a:gd name="connsiteY6-14" fmla="*/ 19050 h 717550"/>
                <a:gd name="connsiteX7-15" fmla="*/ 746125 w 796925"/>
                <a:gd name="connsiteY7-16" fmla="*/ 76200 h 717550"/>
                <a:gd name="connsiteX8-17" fmla="*/ 796925 w 796925"/>
                <a:gd name="connsiteY8-18" fmla="*/ 155575 h 717550"/>
                <a:gd name="connsiteX9-19" fmla="*/ 762000 w 796925"/>
                <a:gd name="connsiteY9-20" fmla="*/ 282575 h 717550"/>
                <a:gd name="connsiteX10-21" fmla="*/ 660400 w 796925"/>
                <a:gd name="connsiteY10-22" fmla="*/ 355600 h 717550"/>
                <a:gd name="connsiteX11-23" fmla="*/ 444500 w 796925"/>
                <a:gd name="connsiteY11-24" fmla="*/ 428625 h 717550"/>
                <a:gd name="connsiteX12-25" fmla="*/ 330200 w 796925"/>
                <a:gd name="connsiteY12-26" fmla="*/ 495300 h 717550"/>
                <a:gd name="connsiteX13-27" fmla="*/ 365125 w 796925"/>
                <a:gd name="connsiteY13-28" fmla="*/ 577850 h 717550"/>
                <a:gd name="connsiteX14-29" fmla="*/ 384175 w 796925"/>
                <a:gd name="connsiteY14-30" fmla="*/ 622300 h 717550"/>
                <a:gd name="connsiteX15-31" fmla="*/ 304800 w 796925"/>
                <a:gd name="connsiteY15-32" fmla="*/ 701675 h 717550"/>
                <a:gd name="connsiteX16-33" fmla="*/ 203200 w 796925"/>
                <a:gd name="connsiteY16-34" fmla="*/ 717550 h 717550"/>
                <a:gd name="connsiteX17-35" fmla="*/ 152400 w 796925"/>
                <a:gd name="connsiteY17-36" fmla="*/ 657225 h 717550"/>
                <a:gd name="connsiteX18-37" fmla="*/ 133350 w 796925"/>
                <a:gd name="connsiteY18-38" fmla="*/ 561975 h 717550"/>
                <a:gd name="connsiteX19-39" fmla="*/ 171450 w 796925"/>
                <a:gd name="connsiteY19-40" fmla="*/ 511175 h 717550"/>
                <a:gd name="connsiteX20-41" fmla="*/ 374650 w 796925"/>
                <a:gd name="connsiteY20-42" fmla="*/ 358775 h 717550"/>
                <a:gd name="connsiteX21-43" fmla="*/ 501650 w 796925"/>
                <a:gd name="connsiteY21-44" fmla="*/ 276225 h 717550"/>
                <a:gd name="connsiteX22-45" fmla="*/ 565150 w 796925"/>
                <a:gd name="connsiteY22-46" fmla="*/ 161925 h 717550"/>
                <a:gd name="connsiteX23-47" fmla="*/ 530225 w 796925"/>
                <a:gd name="connsiteY23-48" fmla="*/ 85725 h 717550"/>
                <a:gd name="connsiteX24-49" fmla="*/ 381000 w 796925"/>
                <a:gd name="connsiteY24-50" fmla="*/ 104775 h 717550"/>
                <a:gd name="connsiteX25-51" fmla="*/ 231775 w 796925"/>
                <a:gd name="connsiteY25-52" fmla="*/ 225425 h 717550"/>
                <a:gd name="connsiteX26-53" fmla="*/ 174625 w 796925"/>
                <a:gd name="connsiteY26-54" fmla="*/ 463550 h 717550"/>
                <a:gd name="connsiteX27-55" fmla="*/ 88900 w 796925"/>
                <a:gd name="connsiteY27-56" fmla="*/ 603250 h 717550"/>
                <a:gd name="connsiteX28-57" fmla="*/ 15875 w 796925"/>
                <a:gd name="connsiteY28-58" fmla="*/ 549275 h 717550"/>
                <a:gd name="connsiteX0-59" fmla="*/ 15875 w 796925"/>
                <a:gd name="connsiteY0-60" fmla="*/ 549275 h 717550"/>
                <a:gd name="connsiteX1-61" fmla="*/ 0 w 796925"/>
                <a:gd name="connsiteY1-62" fmla="*/ 415925 h 717550"/>
                <a:gd name="connsiteX2-63" fmla="*/ 60325 w 796925"/>
                <a:gd name="connsiteY2-64" fmla="*/ 206375 h 717550"/>
                <a:gd name="connsiteX3-65" fmla="*/ 127000 w 796925"/>
                <a:gd name="connsiteY3-66" fmla="*/ 85725 h 717550"/>
                <a:gd name="connsiteX4-67" fmla="*/ 193675 w 796925"/>
                <a:gd name="connsiteY4-68" fmla="*/ 34925 h 717550"/>
                <a:gd name="connsiteX5-69" fmla="*/ 393700 w 796925"/>
                <a:gd name="connsiteY5-70" fmla="*/ 0 h 717550"/>
                <a:gd name="connsiteX6-71" fmla="*/ 638175 w 796925"/>
                <a:gd name="connsiteY6-72" fmla="*/ 19050 h 717550"/>
                <a:gd name="connsiteX7-73" fmla="*/ 746125 w 796925"/>
                <a:gd name="connsiteY7-74" fmla="*/ 76200 h 717550"/>
                <a:gd name="connsiteX8-75" fmla="*/ 796925 w 796925"/>
                <a:gd name="connsiteY8-76" fmla="*/ 155575 h 717550"/>
                <a:gd name="connsiteX9-77" fmla="*/ 762000 w 796925"/>
                <a:gd name="connsiteY9-78" fmla="*/ 282575 h 717550"/>
                <a:gd name="connsiteX10-79" fmla="*/ 660400 w 796925"/>
                <a:gd name="connsiteY10-80" fmla="*/ 355600 h 717550"/>
                <a:gd name="connsiteX11-81" fmla="*/ 444500 w 796925"/>
                <a:gd name="connsiteY11-82" fmla="*/ 428625 h 717550"/>
                <a:gd name="connsiteX12-83" fmla="*/ 330200 w 796925"/>
                <a:gd name="connsiteY12-84" fmla="*/ 495300 h 717550"/>
                <a:gd name="connsiteX13-85" fmla="*/ 365125 w 796925"/>
                <a:gd name="connsiteY13-86" fmla="*/ 577850 h 717550"/>
                <a:gd name="connsiteX14-87" fmla="*/ 384175 w 796925"/>
                <a:gd name="connsiteY14-88" fmla="*/ 622300 h 717550"/>
                <a:gd name="connsiteX15-89" fmla="*/ 304800 w 796925"/>
                <a:gd name="connsiteY15-90" fmla="*/ 701675 h 717550"/>
                <a:gd name="connsiteX16-91" fmla="*/ 203200 w 796925"/>
                <a:gd name="connsiteY16-92" fmla="*/ 717550 h 717550"/>
                <a:gd name="connsiteX17-93" fmla="*/ 152400 w 796925"/>
                <a:gd name="connsiteY17-94" fmla="*/ 657225 h 717550"/>
                <a:gd name="connsiteX18-95" fmla="*/ 133350 w 796925"/>
                <a:gd name="connsiteY18-96" fmla="*/ 561975 h 717550"/>
                <a:gd name="connsiteX19-97" fmla="*/ 171450 w 796925"/>
                <a:gd name="connsiteY19-98" fmla="*/ 511175 h 717550"/>
                <a:gd name="connsiteX20-99" fmla="*/ 374650 w 796925"/>
                <a:gd name="connsiteY20-100" fmla="*/ 358775 h 717550"/>
                <a:gd name="connsiteX21-101" fmla="*/ 501650 w 796925"/>
                <a:gd name="connsiteY21-102" fmla="*/ 276225 h 717550"/>
                <a:gd name="connsiteX22-103" fmla="*/ 565150 w 796925"/>
                <a:gd name="connsiteY22-104" fmla="*/ 161925 h 717550"/>
                <a:gd name="connsiteX23-105" fmla="*/ 530225 w 796925"/>
                <a:gd name="connsiteY23-106" fmla="*/ 85725 h 717550"/>
                <a:gd name="connsiteX24-107" fmla="*/ 381000 w 796925"/>
                <a:gd name="connsiteY24-108" fmla="*/ 104775 h 717550"/>
                <a:gd name="connsiteX25-109" fmla="*/ 241300 w 796925"/>
                <a:gd name="connsiteY25-110" fmla="*/ 225425 h 717550"/>
                <a:gd name="connsiteX26-111" fmla="*/ 174625 w 796925"/>
                <a:gd name="connsiteY26-112" fmla="*/ 463550 h 717550"/>
                <a:gd name="connsiteX27-113" fmla="*/ 88900 w 796925"/>
                <a:gd name="connsiteY27-114" fmla="*/ 603250 h 717550"/>
                <a:gd name="connsiteX28-115" fmla="*/ 15875 w 796925"/>
                <a:gd name="connsiteY28-116" fmla="*/ 549275 h 717550"/>
                <a:gd name="connsiteX0-117" fmla="*/ 15875 w 796925"/>
                <a:gd name="connsiteY0-118" fmla="*/ 549275 h 717550"/>
                <a:gd name="connsiteX1-119" fmla="*/ 0 w 796925"/>
                <a:gd name="connsiteY1-120" fmla="*/ 415925 h 717550"/>
                <a:gd name="connsiteX2-121" fmla="*/ 60325 w 796925"/>
                <a:gd name="connsiteY2-122" fmla="*/ 206375 h 717550"/>
                <a:gd name="connsiteX3-123" fmla="*/ 127000 w 796925"/>
                <a:gd name="connsiteY3-124" fmla="*/ 85725 h 717550"/>
                <a:gd name="connsiteX4-125" fmla="*/ 193675 w 796925"/>
                <a:gd name="connsiteY4-126" fmla="*/ 34925 h 717550"/>
                <a:gd name="connsiteX5-127" fmla="*/ 393700 w 796925"/>
                <a:gd name="connsiteY5-128" fmla="*/ 0 h 717550"/>
                <a:gd name="connsiteX6-129" fmla="*/ 638175 w 796925"/>
                <a:gd name="connsiteY6-130" fmla="*/ 19050 h 717550"/>
                <a:gd name="connsiteX7-131" fmla="*/ 746125 w 796925"/>
                <a:gd name="connsiteY7-132" fmla="*/ 76200 h 717550"/>
                <a:gd name="connsiteX8-133" fmla="*/ 796925 w 796925"/>
                <a:gd name="connsiteY8-134" fmla="*/ 155575 h 717550"/>
                <a:gd name="connsiteX9-135" fmla="*/ 762000 w 796925"/>
                <a:gd name="connsiteY9-136" fmla="*/ 282575 h 717550"/>
                <a:gd name="connsiteX10-137" fmla="*/ 660400 w 796925"/>
                <a:gd name="connsiteY10-138" fmla="*/ 355600 h 717550"/>
                <a:gd name="connsiteX11-139" fmla="*/ 444500 w 796925"/>
                <a:gd name="connsiteY11-140" fmla="*/ 428625 h 717550"/>
                <a:gd name="connsiteX12-141" fmla="*/ 330200 w 796925"/>
                <a:gd name="connsiteY12-142" fmla="*/ 495300 h 717550"/>
                <a:gd name="connsiteX13-143" fmla="*/ 365125 w 796925"/>
                <a:gd name="connsiteY13-144" fmla="*/ 577850 h 717550"/>
                <a:gd name="connsiteX14-145" fmla="*/ 384175 w 796925"/>
                <a:gd name="connsiteY14-146" fmla="*/ 622300 h 717550"/>
                <a:gd name="connsiteX15-147" fmla="*/ 304800 w 796925"/>
                <a:gd name="connsiteY15-148" fmla="*/ 701675 h 717550"/>
                <a:gd name="connsiteX16-149" fmla="*/ 203200 w 796925"/>
                <a:gd name="connsiteY16-150" fmla="*/ 717550 h 717550"/>
                <a:gd name="connsiteX17-151" fmla="*/ 152400 w 796925"/>
                <a:gd name="connsiteY17-152" fmla="*/ 657225 h 717550"/>
                <a:gd name="connsiteX18-153" fmla="*/ 133350 w 796925"/>
                <a:gd name="connsiteY18-154" fmla="*/ 561975 h 717550"/>
                <a:gd name="connsiteX19-155" fmla="*/ 171450 w 796925"/>
                <a:gd name="connsiteY19-156" fmla="*/ 511175 h 717550"/>
                <a:gd name="connsiteX20-157" fmla="*/ 374650 w 796925"/>
                <a:gd name="connsiteY20-158" fmla="*/ 358775 h 717550"/>
                <a:gd name="connsiteX21-159" fmla="*/ 501650 w 796925"/>
                <a:gd name="connsiteY21-160" fmla="*/ 276225 h 717550"/>
                <a:gd name="connsiteX22-161" fmla="*/ 565150 w 796925"/>
                <a:gd name="connsiteY22-162" fmla="*/ 161925 h 717550"/>
                <a:gd name="connsiteX23-163" fmla="*/ 530225 w 796925"/>
                <a:gd name="connsiteY23-164" fmla="*/ 85725 h 717550"/>
                <a:gd name="connsiteX24-165" fmla="*/ 381000 w 796925"/>
                <a:gd name="connsiteY24-166" fmla="*/ 104775 h 717550"/>
                <a:gd name="connsiteX25-167" fmla="*/ 241300 w 796925"/>
                <a:gd name="connsiteY25-168" fmla="*/ 225425 h 717550"/>
                <a:gd name="connsiteX26-169" fmla="*/ 174625 w 796925"/>
                <a:gd name="connsiteY26-170" fmla="*/ 463550 h 717550"/>
                <a:gd name="connsiteX27-171" fmla="*/ 88900 w 796925"/>
                <a:gd name="connsiteY27-172" fmla="*/ 603250 h 717550"/>
                <a:gd name="connsiteX28-173" fmla="*/ 15875 w 796925"/>
                <a:gd name="connsiteY28-174" fmla="*/ 549275 h 717550"/>
                <a:gd name="connsiteX0-175" fmla="*/ 15875 w 796925"/>
                <a:gd name="connsiteY0-176" fmla="*/ 549275 h 717550"/>
                <a:gd name="connsiteX1-177" fmla="*/ 0 w 796925"/>
                <a:gd name="connsiteY1-178" fmla="*/ 415925 h 717550"/>
                <a:gd name="connsiteX2-179" fmla="*/ 60325 w 796925"/>
                <a:gd name="connsiteY2-180" fmla="*/ 206375 h 717550"/>
                <a:gd name="connsiteX3-181" fmla="*/ 127000 w 796925"/>
                <a:gd name="connsiteY3-182" fmla="*/ 85725 h 717550"/>
                <a:gd name="connsiteX4-183" fmla="*/ 193675 w 796925"/>
                <a:gd name="connsiteY4-184" fmla="*/ 34925 h 717550"/>
                <a:gd name="connsiteX5-185" fmla="*/ 393700 w 796925"/>
                <a:gd name="connsiteY5-186" fmla="*/ 0 h 717550"/>
                <a:gd name="connsiteX6-187" fmla="*/ 638175 w 796925"/>
                <a:gd name="connsiteY6-188" fmla="*/ 19050 h 717550"/>
                <a:gd name="connsiteX7-189" fmla="*/ 746125 w 796925"/>
                <a:gd name="connsiteY7-190" fmla="*/ 76200 h 717550"/>
                <a:gd name="connsiteX8-191" fmla="*/ 796925 w 796925"/>
                <a:gd name="connsiteY8-192" fmla="*/ 155575 h 717550"/>
                <a:gd name="connsiteX9-193" fmla="*/ 762000 w 796925"/>
                <a:gd name="connsiteY9-194" fmla="*/ 282575 h 717550"/>
                <a:gd name="connsiteX10-195" fmla="*/ 660400 w 796925"/>
                <a:gd name="connsiteY10-196" fmla="*/ 355600 h 717550"/>
                <a:gd name="connsiteX11-197" fmla="*/ 444500 w 796925"/>
                <a:gd name="connsiteY11-198" fmla="*/ 428625 h 717550"/>
                <a:gd name="connsiteX12-199" fmla="*/ 330200 w 796925"/>
                <a:gd name="connsiteY12-200" fmla="*/ 495300 h 717550"/>
                <a:gd name="connsiteX13-201" fmla="*/ 365125 w 796925"/>
                <a:gd name="connsiteY13-202" fmla="*/ 577850 h 717550"/>
                <a:gd name="connsiteX14-203" fmla="*/ 384175 w 796925"/>
                <a:gd name="connsiteY14-204" fmla="*/ 622300 h 717550"/>
                <a:gd name="connsiteX15-205" fmla="*/ 304800 w 796925"/>
                <a:gd name="connsiteY15-206" fmla="*/ 701675 h 717550"/>
                <a:gd name="connsiteX16-207" fmla="*/ 203200 w 796925"/>
                <a:gd name="connsiteY16-208" fmla="*/ 717550 h 717550"/>
                <a:gd name="connsiteX17-209" fmla="*/ 152400 w 796925"/>
                <a:gd name="connsiteY17-210" fmla="*/ 657225 h 717550"/>
                <a:gd name="connsiteX18-211" fmla="*/ 133350 w 796925"/>
                <a:gd name="connsiteY18-212" fmla="*/ 561975 h 717550"/>
                <a:gd name="connsiteX19-213" fmla="*/ 171450 w 796925"/>
                <a:gd name="connsiteY19-214" fmla="*/ 511175 h 717550"/>
                <a:gd name="connsiteX20-215" fmla="*/ 374650 w 796925"/>
                <a:gd name="connsiteY20-216" fmla="*/ 358775 h 717550"/>
                <a:gd name="connsiteX21-217" fmla="*/ 501650 w 796925"/>
                <a:gd name="connsiteY21-218" fmla="*/ 276225 h 717550"/>
                <a:gd name="connsiteX22-219" fmla="*/ 565150 w 796925"/>
                <a:gd name="connsiteY22-220" fmla="*/ 161925 h 717550"/>
                <a:gd name="connsiteX23-221" fmla="*/ 530225 w 796925"/>
                <a:gd name="connsiteY23-222" fmla="*/ 85725 h 717550"/>
                <a:gd name="connsiteX24-223" fmla="*/ 381000 w 796925"/>
                <a:gd name="connsiteY24-224" fmla="*/ 104775 h 717550"/>
                <a:gd name="connsiteX25-225" fmla="*/ 241300 w 796925"/>
                <a:gd name="connsiteY25-226" fmla="*/ 225425 h 717550"/>
                <a:gd name="connsiteX26-227" fmla="*/ 174625 w 796925"/>
                <a:gd name="connsiteY26-228" fmla="*/ 463550 h 717550"/>
                <a:gd name="connsiteX27-229" fmla="*/ 88900 w 796925"/>
                <a:gd name="connsiteY27-230" fmla="*/ 603250 h 717550"/>
                <a:gd name="connsiteX28-231" fmla="*/ 15875 w 796925"/>
                <a:gd name="connsiteY28-232" fmla="*/ 549275 h 717550"/>
                <a:gd name="connsiteX0-233" fmla="*/ 18603 w 799653"/>
                <a:gd name="connsiteY0-234" fmla="*/ 549275 h 717550"/>
                <a:gd name="connsiteX1-235" fmla="*/ 2728 w 799653"/>
                <a:gd name="connsiteY1-236" fmla="*/ 415925 h 717550"/>
                <a:gd name="connsiteX2-237" fmla="*/ 63053 w 799653"/>
                <a:gd name="connsiteY2-238" fmla="*/ 206375 h 717550"/>
                <a:gd name="connsiteX3-239" fmla="*/ 129728 w 799653"/>
                <a:gd name="connsiteY3-240" fmla="*/ 85725 h 717550"/>
                <a:gd name="connsiteX4-241" fmla="*/ 196403 w 799653"/>
                <a:gd name="connsiteY4-242" fmla="*/ 34925 h 717550"/>
                <a:gd name="connsiteX5-243" fmla="*/ 396428 w 799653"/>
                <a:gd name="connsiteY5-244" fmla="*/ 0 h 717550"/>
                <a:gd name="connsiteX6-245" fmla="*/ 640903 w 799653"/>
                <a:gd name="connsiteY6-246" fmla="*/ 19050 h 717550"/>
                <a:gd name="connsiteX7-247" fmla="*/ 748853 w 799653"/>
                <a:gd name="connsiteY7-248" fmla="*/ 76200 h 717550"/>
                <a:gd name="connsiteX8-249" fmla="*/ 799653 w 799653"/>
                <a:gd name="connsiteY8-250" fmla="*/ 155575 h 717550"/>
                <a:gd name="connsiteX9-251" fmla="*/ 764728 w 799653"/>
                <a:gd name="connsiteY9-252" fmla="*/ 282575 h 717550"/>
                <a:gd name="connsiteX10-253" fmla="*/ 663128 w 799653"/>
                <a:gd name="connsiteY10-254" fmla="*/ 355600 h 717550"/>
                <a:gd name="connsiteX11-255" fmla="*/ 447228 w 799653"/>
                <a:gd name="connsiteY11-256" fmla="*/ 428625 h 717550"/>
                <a:gd name="connsiteX12-257" fmla="*/ 332928 w 799653"/>
                <a:gd name="connsiteY12-258" fmla="*/ 495300 h 717550"/>
                <a:gd name="connsiteX13-259" fmla="*/ 367853 w 799653"/>
                <a:gd name="connsiteY13-260" fmla="*/ 577850 h 717550"/>
                <a:gd name="connsiteX14-261" fmla="*/ 386903 w 799653"/>
                <a:gd name="connsiteY14-262" fmla="*/ 622300 h 717550"/>
                <a:gd name="connsiteX15-263" fmla="*/ 307528 w 799653"/>
                <a:gd name="connsiteY15-264" fmla="*/ 701675 h 717550"/>
                <a:gd name="connsiteX16-265" fmla="*/ 205928 w 799653"/>
                <a:gd name="connsiteY16-266" fmla="*/ 717550 h 717550"/>
                <a:gd name="connsiteX17-267" fmla="*/ 155128 w 799653"/>
                <a:gd name="connsiteY17-268" fmla="*/ 657225 h 717550"/>
                <a:gd name="connsiteX18-269" fmla="*/ 136078 w 799653"/>
                <a:gd name="connsiteY18-270" fmla="*/ 561975 h 717550"/>
                <a:gd name="connsiteX19-271" fmla="*/ 174178 w 799653"/>
                <a:gd name="connsiteY19-272" fmla="*/ 511175 h 717550"/>
                <a:gd name="connsiteX20-273" fmla="*/ 377378 w 799653"/>
                <a:gd name="connsiteY20-274" fmla="*/ 358775 h 717550"/>
                <a:gd name="connsiteX21-275" fmla="*/ 504378 w 799653"/>
                <a:gd name="connsiteY21-276" fmla="*/ 276225 h 717550"/>
                <a:gd name="connsiteX22-277" fmla="*/ 567878 w 799653"/>
                <a:gd name="connsiteY22-278" fmla="*/ 161925 h 717550"/>
                <a:gd name="connsiteX23-279" fmla="*/ 532953 w 799653"/>
                <a:gd name="connsiteY23-280" fmla="*/ 85725 h 717550"/>
                <a:gd name="connsiteX24-281" fmla="*/ 383728 w 799653"/>
                <a:gd name="connsiteY24-282" fmla="*/ 104775 h 717550"/>
                <a:gd name="connsiteX25-283" fmla="*/ 244028 w 799653"/>
                <a:gd name="connsiteY25-284" fmla="*/ 225425 h 717550"/>
                <a:gd name="connsiteX26-285" fmla="*/ 177353 w 799653"/>
                <a:gd name="connsiteY26-286" fmla="*/ 463550 h 717550"/>
                <a:gd name="connsiteX27-287" fmla="*/ 91628 w 799653"/>
                <a:gd name="connsiteY27-288" fmla="*/ 603250 h 717550"/>
                <a:gd name="connsiteX28-289" fmla="*/ 18603 w 799653"/>
                <a:gd name="connsiteY28-290" fmla="*/ 549275 h 717550"/>
                <a:gd name="connsiteX0-291" fmla="*/ 18603 w 799653"/>
                <a:gd name="connsiteY0-292" fmla="*/ 549275 h 717550"/>
                <a:gd name="connsiteX1-293" fmla="*/ 2728 w 799653"/>
                <a:gd name="connsiteY1-294" fmla="*/ 415925 h 717550"/>
                <a:gd name="connsiteX2-295" fmla="*/ 63053 w 799653"/>
                <a:gd name="connsiteY2-296" fmla="*/ 206375 h 717550"/>
                <a:gd name="connsiteX3-297" fmla="*/ 129728 w 799653"/>
                <a:gd name="connsiteY3-298" fmla="*/ 85725 h 717550"/>
                <a:gd name="connsiteX4-299" fmla="*/ 196403 w 799653"/>
                <a:gd name="connsiteY4-300" fmla="*/ 34925 h 717550"/>
                <a:gd name="connsiteX5-301" fmla="*/ 396428 w 799653"/>
                <a:gd name="connsiteY5-302" fmla="*/ 0 h 717550"/>
                <a:gd name="connsiteX6-303" fmla="*/ 640903 w 799653"/>
                <a:gd name="connsiteY6-304" fmla="*/ 19050 h 717550"/>
                <a:gd name="connsiteX7-305" fmla="*/ 748853 w 799653"/>
                <a:gd name="connsiteY7-306" fmla="*/ 76200 h 717550"/>
                <a:gd name="connsiteX8-307" fmla="*/ 799653 w 799653"/>
                <a:gd name="connsiteY8-308" fmla="*/ 155575 h 717550"/>
                <a:gd name="connsiteX9-309" fmla="*/ 764728 w 799653"/>
                <a:gd name="connsiteY9-310" fmla="*/ 282575 h 717550"/>
                <a:gd name="connsiteX10-311" fmla="*/ 663128 w 799653"/>
                <a:gd name="connsiteY10-312" fmla="*/ 355600 h 717550"/>
                <a:gd name="connsiteX11-313" fmla="*/ 447228 w 799653"/>
                <a:gd name="connsiteY11-314" fmla="*/ 428625 h 717550"/>
                <a:gd name="connsiteX12-315" fmla="*/ 332928 w 799653"/>
                <a:gd name="connsiteY12-316" fmla="*/ 495300 h 717550"/>
                <a:gd name="connsiteX13-317" fmla="*/ 367853 w 799653"/>
                <a:gd name="connsiteY13-318" fmla="*/ 577850 h 717550"/>
                <a:gd name="connsiteX14-319" fmla="*/ 386903 w 799653"/>
                <a:gd name="connsiteY14-320" fmla="*/ 622300 h 717550"/>
                <a:gd name="connsiteX15-321" fmla="*/ 307528 w 799653"/>
                <a:gd name="connsiteY15-322" fmla="*/ 701675 h 717550"/>
                <a:gd name="connsiteX16-323" fmla="*/ 205928 w 799653"/>
                <a:gd name="connsiteY16-324" fmla="*/ 717550 h 717550"/>
                <a:gd name="connsiteX17-325" fmla="*/ 155128 w 799653"/>
                <a:gd name="connsiteY17-326" fmla="*/ 657225 h 717550"/>
                <a:gd name="connsiteX18-327" fmla="*/ 136078 w 799653"/>
                <a:gd name="connsiteY18-328" fmla="*/ 561975 h 717550"/>
                <a:gd name="connsiteX19-329" fmla="*/ 174178 w 799653"/>
                <a:gd name="connsiteY19-330" fmla="*/ 511175 h 717550"/>
                <a:gd name="connsiteX20-331" fmla="*/ 377378 w 799653"/>
                <a:gd name="connsiteY20-332" fmla="*/ 358775 h 717550"/>
                <a:gd name="connsiteX21-333" fmla="*/ 504378 w 799653"/>
                <a:gd name="connsiteY21-334" fmla="*/ 276225 h 717550"/>
                <a:gd name="connsiteX22-335" fmla="*/ 567878 w 799653"/>
                <a:gd name="connsiteY22-336" fmla="*/ 161925 h 717550"/>
                <a:gd name="connsiteX23-337" fmla="*/ 532953 w 799653"/>
                <a:gd name="connsiteY23-338" fmla="*/ 85725 h 717550"/>
                <a:gd name="connsiteX24-339" fmla="*/ 383728 w 799653"/>
                <a:gd name="connsiteY24-340" fmla="*/ 104775 h 717550"/>
                <a:gd name="connsiteX25-341" fmla="*/ 244028 w 799653"/>
                <a:gd name="connsiteY25-342" fmla="*/ 225425 h 717550"/>
                <a:gd name="connsiteX26-343" fmla="*/ 177353 w 799653"/>
                <a:gd name="connsiteY26-344" fmla="*/ 463550 h 717550"/>
                <a:gd name="connsiteX27-345" fmla="*/ 91628 w 799653"/>
                <a:gd name="connsiteY27-346" fmla="*/ 603250 h 717550"/>
                <a:gd name="connsiteX28-347" fmla="*/ 18603 w 799653"/>
                <a:gd name="connsiteY28-348" fmla="*/ 549275 h 717550"/>
                <a:gd name="connsiteX0-349" fmla="*/ 18603 w 799653"/>
                <a:gd name="connsiteY0-350" fmla="*/ 549275 h 717550"/>
                <a:gd name="connsiteX1-351" fmla="*/ 2728 w 799653"/>
                <a:gd name="connsiteY1-352" fmla="*/ 415925 h 717550"/>
                <a:gd name="connsiteX2-353" fmla="*/ 63053 w 799653"/>
                <a:gd name="connsiteY2-354" fmla="*/ 206375 h 717550"/>
                <a:gd name="connsiteX3-355" fmla="*/ 129728 w 799653"/>
                <a:gd name="connsiteY3-356" fmla="*/ 85725 h 717550"/>
                <a:gd name="connsiteX4-357" fmla="*/ 196403 w 799653"/>
                <a:gd name="connsiteY4-358" fmla="*/ 34925 h 717550"/>
                <a:gd name="connsiteX5-359" fmla="*/ 396428 w 799653"/>
                <a:gd name="connsiteY5-360" fmla="*/ 0 h 717550"/>
                <a:gd name="connsiteX6-361" fmla="*/ 640903 w 799653"/>
                <a:gd name="connsiteY6-362" fmla="*/ 19050 h 717550"/>
                <a:gd name="connsiteX7-363" fmla="*/ 748853 w 799653"/>
                <a:gd name="connsiteY7-364" fmla="*/ 76200 h 717550"/>
                <a:gd name="connsiteX8-365" fmla="*/ 799653 w 799653"/>
                <a:gd name="connsiteY8-366" fmla="*/ 155575 h 717550"/>
                <a:gd name="connsiteX9-367" fmla="*/ 764728 w 799653"/>
                <a:gd name="connsiteY9-368" fmla="*/ 282575 h 717550"/>
                <a:gd name="connsiteX10-369" fmla="*/ 663128 w 799653"/>
                <a:gd name="connsiteY10-370" fmla="*/ 355600 h 717550"/>
                <a:gd name="connsiteX11-371" fmla="*/ 447228 w 799653"/>
                <a:gd name="connsiteY11-372" fmla="*/ 428625 h 717550"/>
                <a:gd name="connsiteX12-373" fmla="*/ 332928 w 799653"/>
                <a:gd name="connsiteY12-374" fmla="*/ 495300 h 717550"/>
                <a:gd name="connsiteX13-375" fmla="*/ 367853 w 799653"/>
                <a:gd name="connsiteY13-376" fmla="*/ 577850 h 717550"/>
                <a:gd name="connsiteX14-377" fmla="*/ 386903 w 799653"/>
                <a:gd name="connsiteY14-378" fmla="*/ 622300 h 717550"/>
                <a:gd name="connsiteX15-379" fmla="*/ 307528 w 799653"/>
                <a:gd name="connsiteY15-380" fmla="*/ 701675 h 717550"/>
                <a:gd name="connsiteX16-381" fmla="*/ 205928 w 799653"/>
                <a:gd name="connsiteY16-382" fmla="*/ 717550 h 717550"/>
                <a:gd name="connsiteX17-383" fmla="*/ 155128 w 799653"/>
                <a:gd name="connsiteY17-384" fmla="*/ 657225 h 717550"/>
                <a:gd name="connsiteX18-385" fmla="*/ 136078 w 799653"/>
                <a:gd name="connsiteY18-386" fmla="*/ 561975 h 717550"/>
                <a:gd name="connsiteX19-387" fmla="*/ 174178 w 799653"/>
                <a:gd name="connsiteY19-388" fmla="*/ 511175 h 717550"/>
                <a:gd name="connsiteX20-389" fmla="*/ 377378 w 799653"/>
                <a:gd name="connsiteY20-390" fmla="*/ 358775 h 717550"/>
                <a:gd name="connsiteX21-391" fmla="*/ 504378 w 799653"/>
                <a:gd name="connsiteY21-392" fmla="*/ 276225 h 717550"/>
                <a:gd name="connsiteX22-393" fmla="*/ 567878 w 799653"/>
                <a:gd name="connsiteY22-394" fmla="*/ 161925 h 717550"/>
                <a:gd name="connsiteX23-395" fmla="*/ 532953 w 799653"/>
                <a:gd name="connsiteY23-396" fmla="*/ 85725 h 717550"/>
                <a:gd name="connsiteX24-397" fmla="*/ 383728 w 799653"/>
                <a:gd name="connsiteY24-398" fmla="*/ 104775 h 717550"/>
                <a:gd name="connsiteX25-399" fmla="*/ 244028 w 799653"/>
                <a:gd name="connsiteY25-400" fmla="*/ 225425 h 717550"/>
                <a:gd name="connsiteX26-401" fmla="*/ 177353 w 799653"/>
                <a:gd name="connsiteY26-402" fmla="*/ 463550 h 717550"/>
                <a:gd name="connsiteX27-403" fmla="*/ 91628 w 799653"/>
                <a:gd name="connsiteY27-404" fmla="*/ 603250 h 717550"/>
                <a:gd name="connsiteX28-405" fmla="*/ 18603 w 799653"/>
                <a:gd name="connsiteY28-406" fmla="*/ 549275 h 717550"/>
                <a:gd name="connsiteX0-407" fmla="*/ 18603 w 799653"/>
                <a:gd name="connsiteY0-408" fmla="*/ 549275 h 717550"/>
                <a:gd name="connsiteX1-409" fmla="*/ 2728 w 799653"/>
                <a:gd name="connsiteY1-410" fmla="*/ 415925 h 717550"/>
                <a:gd name="connsiteX2-411" fmla="*/ 63053 w 799653"/>
                <a:gd name="connsiteY2-412" fmla="*/ 206375 h 717550"/>
                <a:gd name="connsiteX3-413" fmla="*/ 129728 w 799653"/>
                <a:gd name="connsiteY3-414" fmla="*/ 85725 h 717550"/>
                <a:gd name="connsiteX4-415" fmla="*/ 196403 w 799653"/>
                <a:gd name="connsiteY4-416" fmla="*/ 34925 h 717550"/>
                <a:gd name="connsiteX5-417" fmla="*/ 396428 w 799653"/>
                <a:gd name="connsiteY5-418" fmla="*/ 0 h 717550"/>
                <a:gd name="connsiteX6-419" fmla="*/ 640903 w 799653"/>
                <a:gd name="connsiteY6-420" fmla="*/ 19050 h 717550"/>
                <a:gd name="connsiteX7-421" fmla="*/ 748853 w 799653"/>
                <a:gd name="connsiteY7-422" fmla="*/ 76200 h 717550"/>
                <a:gd name="connsiteX8-423" fmla="*/ 799653 w 799653"/>
                <a:gd name="connsiteY8-424" fmla="*/ 155575 h 717550"/>
                <a:gd name="connsiteX9-425" fmla="*/ 764728 w 799653"/>
                <a:gd name="connsiteY9-426" fmla="*/ 282575 h 717550"/>
                <a:gd name="connsiteX10-427" fmla="*/ 663128 w 799653"/>
                <a:gd name="connsiteY10-428" fmla="*/ 355600 h 717550"/>
                <a:gd name="connsiteX11-429" fmla="*/ 447228 w 799653"/>
                <a:gd name="connsiteY11-430" fmla="*/ 428625 h 717550"/>
                <a:gd name="connsiteX12-431" fmla="*/ 332928 w 799653"/>
                <a:gd name="connsiteY12-432" fmla="*/ 495300 h 717550"/>
                <a:gd name="connsiteX13-433" fmla="*/ 367853 w 799653"/>
                <a:gd name="connsiteY13-434" fmla="*/ 577850 h 717550"/>
                <a:gd name="connsiteX14-435" fmla="*/ 386903 w 799653"/>
                <a:gd name="connsiteY14-436" fmla="*/ 622300 h 717550"/>
                <a:gd name="connsiteX15-437" fmla="*/ 307528 w 799653"/>
                <a:gd name="connsiteY15-438" fmla="*/ 701675 h 717550"/>
                <a:gd name="connsiteX16-439" fmla="*/ 205928 w 799653"/>
                <a:gd name="connsiteY16-440" fmla="*/ 717550 h 717550"/>
                <a:gd name="connsiteX17-441" fmla="*/ 155128 w 799653"/>
                <a:gd name="connsiteY17-442" fmla="*/ 657225 h 717550"/>
                <a:gd name="connsiteX18-443" fmla="*/ 136078 w 799653"/>
                <a:gd name="connsiteY18-444" fmla="*/ 561975 h 717550"/>
                <a:gd name="connsiteX19-445" fmla="*/ 174178 w 799653"/>
                <a:gd name="connsiteY19-446" fmla="*/ 511175 h 717550"/>
                <a:gd name="connsiteX20-447" fmla="*/ 377378 w 799653"/>
                <a:gd name="connsiteY20-448" fmla="*/ 358775 h 717550"/>
                <a:gd name="connsiteX21-449" fmla="*/ 504378 w 799653"/>
                <a:gd name="connsiteY21-450" fmla="*/ 276225 h 717550"/>
                <a:gd name="connsiteX22-451" fmla="*/ 567878 w 799653"/>
                <a:gd name="connsiteY22-452" fmla="*/ 161925 h 717550"/>
                <a:gd name="connsiteX23-453" fmla="*/ 532953 w 799653"/>
                <a:gd name="connsiteY23-454" fmla="*/ 85725 h 717550"/>
                <a:gd name="connsiteX24-455" fmla="*/ 383728 w 799653"/>
                <a:gd name="connsiteY24-456" fmla="*/ 104775 h 717550"/>
                <a:gd name="connsiteX25-457" fmla="*/ 244028 w 799653"/>
                <a:gd name="connsiteY25-458" fmla="*/ 225425 h 717550"/>
                <a:gd name="connsiteX26-459" fmla="*/ 177353 w 799653"/>
                <a:gd name="connsiteY26-460" fmla="*/ 463550 h 717550"/>
                <a:gd name="connsiteX27-461" fmla="*/ 91628 w 799653"/>
                <a:gd name="connsiteY27-462" fmla="*/ 603250 h 717550"/>
                <a:gd name="connsiteX28-463" fmla="*/ 18603 w 799653"/>
                <a:gd name="connsiteY28-464" fmla="*/ 549275 h 717550"/>
                <a:gd name="connsiteX0-465" fmla="*/ 18603 w 799653"/>
                <a:gd name="connsiteY0-466" fmla="*/ 549275 h 717550"/>
                <a:gd name="connsiteX1-467" fmla="*/ 2728 w 799653"/>
                <a:gd name="connsiteY1-468" fmla="*/ 415925 h 717550"/>
                <a:gd name="connsiteX2-469" fmla="*/ 63053 w 799653"/>
                <a:gd name="connsiteY2-470" fmla="*/ 206375 h 717550"/>
                <a:gd name="connsiteX3-471" fmla="*/ 129728 w 799653"/>
                <a:gd name="connsiteY3-472" fmla="*/ 85725 h 717550"/>
                <a:gd name="connsiteX4-473" fmla="*/ 196403 w 799653"/>
                <a:gd name="connsiteY4-474" fmla="*/ 34925 h 717550"/>
                <a:gd name="connsiteX5-475" fmla="*/ 396428 w 799653"/>
                <a:gd name="connsiteY5-476" fmla="*/ 0 h 717550"/>
                <a:gd name="connsiteX6-477" fmla="*/ 640903 w 799653"/>
                <a:gd name="connsiteY6-478" fmla="*/ 19050 h 717550"/>
                <a:gd name="connsiteX7-479" fmla="*/ 748853 w 799653"/>
                <a:gd name="connsiteY7-480" fmla="*/ 76200 h 717550"/>
                <a:gd name="connsiteX8-481" fmla="*/ 799653 w 799653"/>
                <a:gd name="connsiteY8-482" fmla="*/ 155575 h 717550"/>
                <a:gd name="connsiteX9-483" fmla="*/ 764728 w 799653"/>
                <a:gd name="connsiteY9-484" fmla="*/ 282575 h 717550"/>
                <a:gd name="connsiteX10-485" fmla="*/ 663128 w 799653"/>
                <a:gd name="connsiteY10-486" fmla="*/ 355600 h 717550"/>
                <a:gd name="connsiteX11-487" fmla="*/ 447228 w 799653"/>
                <a:gd name="connsiteY11-488" fmla="*/ 428625 h 717550"/>
                <a:gd name="connsiteX12-489" fmla="*/ 332928 w 799653"/>
                <a:gd name="connsiteY12-490" fmla="*/ 495300 h 717550"/>
                <a:gd name="connsiteX13-491" fmla="*/ 367853 w 799653"/>
                <a:gd name="connsiteY13-492" fmla="*/ 577850 h 717550"/>
                <a:gd name="connsiteX14-493" fmla="*/ 386903 w 799653"/>
                <a:gd name="connsiteY14-494" fmla="*/ 622300 h 717550"/>
                <a:gd name="connsiteX15-495" fmla="*/ 307528 w 799653"/>
                <a:gd name="connsiteY15-496" fmla="*/ 701675 h 717550"/>
                <a:gd name="connsiteX16-497" fmla="*/ 205928 w 799653"/>
                <a:gd name="connsiteY16-498" fmla="*/ 717550 h 717550"/>
                <a:gd name="connsiteX17-499" fmla="*/ 155128 w 799653"/>
                <a:gd name="connsiteY17-500" fmla="*/ 657225 h 717550"/>
                <a:gd name="connsiteX18-501" fmla="*/ 136078 w 799653"/>
                <a:gd name="connsiteY18-502" fmla="*/ 561975 h 717550"/>
                <a:gd name="connsiteX19-503" fmla="*/ 174178 w 799653"/>
                <a:gd name="connsiteY19-504" fmla="*/ 511175 h 717550"/>
                <a:gd name="connsiteX20-505" fmla="*/ 377378 w 799653"/>
                <a:gd name="connsiteY20-506" fmla="*/ 358775 h 717550"/>
                <a:gd name="connsiteX21-507" fmla="*/ 504378 w 799653"/>
                <a:gd name="connsiteY21-508" fmla="*/ 276225 h 717550"/>
                <a:gd name="connsiteX22-509" fmla="*/ 567878 w 799653"/>
                <a:gd name="connsiteY22-510" fmla="*/ 161925 h 717550"/>
                <a:gd name="connsiteX23-511" fmla="*/ 532953 w 799653"/>
                <a:gd name="connsiteY23-512" fmla="*/ 85725 h 717550"/>
                <a:gd name="connsiteX24-513" fmla="*/ 383728 w 799653"/>
                <a:gd name="connsiteY24-514" fmla="*/ 104775 h 717550"/>
                <a:gd name="connsiteX25-515" fmla="*/ 244028 w 799653"/>
                <a:gd name="connsiteY25-516" fmla="*/ 225425 h 717550"/>
                <a:gd name="connsiteX26-517" fmla="*/ 177353 w 799653"/>
                <a:gd name="connsiteY26-518" fmla="*/ 463550 h 717550"/>
                <a:gd name="connsiteX27-519" fmla="*/ 91628 w 799653"/>
                <a:gd name="connsiteY27-520" fmla="*/ 603250 h 717550"/>
                <a:gd name="connsiteX28-521" fmla="*/ 18603 w 799653"/>
                <a:gd name="connsiteY28-522" fmla="*/ 549275 h 717550"/>
                <a:gd name="connsiteX0-523" fmla="*/ 18603 w 799653"/>
                <a:gd name="connsiteY0-524" fmla="*/ 549275 h 717550"/>
                <a:gd name="connsiteX1-525" fmla="*/ 2728 w 799653"/>
                <a:gd name="connsiteY1-526" fmla="*/ 415925 h 717550"/>
                <a:gd name="connsiteX2-527" fmla="*/ 63053 w 799653"/>
                <a:gd name="connsiteY2-528" fmla="*/ 206375 h 717550"/>
                <a:gd name="connsiteX3-529" fmla="*/ 129728 w 799653"/>
                <a:gd name="connsiteY3-530" fmla="*/ 85725 h 717550"/>
                <a:gd name="connsiteX4-531" fmla="*/ 196403 w 799653"/>
                <a:gd name="connsiteY4-532" fmla="*/ 34925 h 717550"/>
                <a:gd name="connsiteX5-533" fmla="*/ 396428 w 799653"/>
                <a:gd name="connsiteY5-534" fmla="*/ 0 h 717550"/>
                <a:gd name="connsiteX6-535" fmla="*/ 640903 w 799653"/>
                <a:gd name="connsiteY6-536" fmla="*/ 19050 h 717550"/>
                <a:gd name="connsiteX7-537" fmla="*/ 748853 w 799653"/>
                <a:gd name="connsiteY7-538" fmla="*/ 76200 h 717550"/>
                <a:gd name="connsiteX8-539" fmla="*/ 799653 w 799653"/>
                <a:gd name="connsiteY8-540" fmla="*/ 155575 h 717550"/>
                <a:gd name="connsiteX9-541" fmla="*/ 764728 w 799653"/>
                <a:gd name="connsiteY9-542" fmla="*/ 282575 h 717550"/>
                <a:gd name="connsiteX10-543" fmla="*/ 663128 w 799653"/>
                <a:gd name="connsiteY10-544" fmla="*/ 355600 h 717550"/>
                <a:gd name="connsiteX11-545" fmla="*/ 447228 w 799653"/>
                <a:gd name="connsiteY11-546" fmla="*/ 428625 h 717550"/>
                <a:gd name="connsiteX12-547" fmla="*/ 332928 w 799653"/>
                <a:gd name="connsiteY12-548" fmla="*/ 495300 h 717550"/>
                <a:gd name="connsiteX13-549" fmla="*/ 367853 w 799653"/>
                <a:gd name="connsiteY13-550" fmla="*/ 577850 h 717550"/>
                <a:gd name="connsiteX14-551" fmla="*/ 386903 w 799653"/>
                <a:gd name="connsiteY14-552" fmla="*/ 622300 h 717550"/>
                <a:gd name="connsiteX15-553" fmla="*/ 307528 w 799653"/>
                <a:gd name="connsiteY15-554" fmla="*/ 701675 h 717550"/>
                <a:gd name="connsiteX16-555" fmla="*/ 205928 w 799653"/>
                <a:gd name="connsiteY16-556" fmla="*/ 717550 h 717550"/>
                <a:gd name="connsiteX17-557" fmla="*/ 155128 w 799653"/>
                <a:gd name="connsiteY17-558" fmla="*/ 657225 h 717550"/>
                <a:gd name="connsiteX18-559" fmla="*/ 136078 w 799653"/>
                <a:gd name="connsiteY18-560" fmla="*/ 561975 h 717550"/>
                <a:gd name="connsiteX19-561" fmla="*/ 174178 w 799653"/>
                <a:gd name="connsiteY19-562" fmla="*/ 511175 h 717550"/>
                <a:gd name="connsiteX20-563" fmla="*/ 377378 w 799653"/>
                <a:gd name="connsiteY20-564" fmla="*/ 358775 h 717550"/>
                <a:gd name="connsiteX21-565" fmla="*/ 504378 w 799653"/>
                <a:gd name="connsiteY21-566" fmla="*/ 276225 h 717550"/>
                <a:gd name="connsiteX22-567" fmla="*/ 567878 w 799653"/>
                <a:gd name="connsiteY22-568" fmla="*/ 161925 h 717550"/>
                <a:gd name="connsiteX23-569" fmla="*/ 532953 w 799653"/>
                <a:gd name="connsiteY23-570" fmla="*/ 85725 h 717550"/>
                <a:gd name="connsiteX24-571" fmla="*/ 383728 w 799653"/>
                <a:gd name="connsiteY24-572" fmla="*/ 104775 h 717550"/>
                <a:gd name="connsiteX25-573" fmla="*/ 244028 w 799653"/>
                <a:gd name="connsiteY25-574" fmla="*/ 225425 h 717550"/>
                <a:gd name="connsiteX26-575" fmla="*/ 177353 w 799653"/>
                <a:gd name="connsiteY26-576" fmla="*/ 463550 h 717550"/>
                <a:gd name="connsiteX27-577" fmla="*/ 91628 w 799653"/>
                <a:gd name="connsiteY27-578" fmla="*/ 603250 h 717550"/>
                <a:gd name="connsiteX28-579" fmla="*/ 18603 w 799653"/>
                <a:gd name="connsiteY28-580" fmla="*/ 549275 h 717550"/>
                <a:gd name="connsiteX0-581" fmla="*/ 18603 w 799653"/>
                <a:gd name="connsiteY0-582" fmla="*/ 549275 h 717550"/>
                <a:gd name="connsiteX1-583" fmla="*/ 2728 w 799653"/>
                <a:gd name="connsiteY1-584" fmla="*/ 415925 h 717550"/>
                <a:gd name="connsiteX2-585" fmla="*/ 63053 w 799653"/>
                <a:gd name="connsiteY2-586" fmla="*/ 206375 h 717550"/>
                <a:gd name="connsiteX3-587" fmla="*/ 129728 w 799653"/>
                <a:gd name="connsiteY3-588" fmla="*/ 85725 h 717550"/>
                <a:gd name="connsiteX4-589" fmla="*/ 196403 w 799653"/>
                <a:gd name="connsiteY4-590" fmla="*/ 34925 h 717550"/>
                <a:gd name="connsiteX5-591" fmla="*/ 396428 w 799653"/>
                <a:gd name="connsiteY5-592" fmla="*/ 0 h 717550"/>
                <a:gd name="connsiteX6-593" fmla="*/ 640903 w 799653"/>
                <a:gd name="connsiteY6-594" fmla="*/ 19050 h 717550"/>
                <a:gd name="connsiteX7-595" fmla="*/ 748853 w 799653"/>
                <a:gd name="connsiteY7-596" fmla="*/ 76200 h 717550"/>
                <a:gd name="connsiteX8-597" fmla="*/ 799653 w 799653"/>
                <a:gd name="connsiteY8-598" fmla="*/ 155575 h 717550"/>
                <a:gd name="connsiteX9-599" fmla="*/ 764728 w 799653"/>
                <a:gd name="connsiteY9-600" fmla="*/ 282575 h 717550"/>
                <a:gd name="connsiteX10-601" fmla="*/ 663128 w 799653"/>
                <a:gd name="connsiteY10-602" fmla="*/ 355600 h 717550"/>
                <a:gd name="connsiteX11-603" fmla="*/ 447228 w 799653"/>
                <a:gd name="connsiteY11-604" fmla="*/ 428625 h 717550"/>
                <a:gd name="connsiteX12-605" fmla="*/ 332928 w 799653"/>
                <a:gd name="connsiteY12-606" fmla="*/ 495300 h 717550"/>
                <a:gd name="connsiteX13-607" fmla="*/ 367853 w 799653"/>
                <a:gd name="connsiteY13-608" fmla="*/ 577850 h 717550"/>
                <a:gd name="connsiteX14-609" fmla="*/ 386903 w 799653"/>
                <a:gd name="connsiteY14-610" fmla="*/ 622300 h 717550"/>
                <a:gd name="connsiteX15-611" fmla="*/ 307528 w 799653"/>
                <a:gd name="connsiteY15-612" fmla="*/ 701675 h 717550"/>
                <a:gd name="connsiteX16-613" fmla="*/ 205928 w 799653"/>
                <a:gd name="connsiteY16-614" fmla="*/ 717550 h 717550"/>
                <a:gd name="connsiteX17-615" fmla="*/ 155128 w 799653"/>
                <a:gd name="connsiteY17-616" fmla="*/ 657225 h 717550"/>
                <a:gd name="connsiteX18-617" fmla="*/ 136078 w 799653"/>
                <a:gd name="connsiteY18-618" fmla="*/ 561975 h 717550"/>
                <a:gd name="connsiteX19-619" fmla="*/ 174178 w 799653"/>
                <a:gd name="connsiteY19-620" fmla="*/ 511175 h 717550"/>
                <a:gd name="connsiteX20-621" fmla="*/ 377378 w 799653"/>
                <a:gd name="connsiteY20-622" fmla="*/ 358775 h 717550"/>
                <a:gd name="connsiteX21-623" fmla="*/ 504378 w 799653"/>
                <a:gd name="connsiteY21-624" fmla="*/ 276225 h 717550"/>
                <a:gd name="connsiteX22-625" fmla="*/ 567878 w 799653"/>
                <a:gd name="connsiteY22-626" fmla="*/ 161925 h 717550"/>
                <a:gd name="connsiteX23-627" fmla="*/ 532953 w 799653"/>
                <a:gd name="connsiteY23-628" fmla="*/ 85725 h 717550"/>
                <a:gd name="connsiteX24-629" fmla="*/ 383728 w 799653"/>
                <a:gd name="connsiteY24-630" fmla="*/ 104775 h 717550"/>
                <a:gd name="connsiteX25-631" fmla="*/ 244028 w 799653"/>
                <a:gd name="connsiteY25-632" fmla="*/ 225425 h 717550"/>
                <a:gd name="connsiteX26-633" fmla="*/ 177353 w 799653"/>
                <a:gd name="connsiteY26-634" fmla="*/ 463550 h 717550"/>
                <a:gd name="connsiteX27-635" fmla="*/ 91628 w 799653"/>
                <a:gd name="connsiteY27-636" fmla="*/ 603250 h 717550"/>
                <a:gd name="connsiteX28-637" fmla="*/ 18603 w 799653"/>
                <a:gd name="connsiteY28-638" fmla="*/ 549275 h 717550"/>
                <a:gd name="connsiteX0-639" fmla="*/ 18603 w 799653"/>
                <a:gd name="connsiteY0-640" fmla="*/ 549275 h 717550"/>
                <a:gd name="connsiteX1-641" fmla="*/ 2728 w 799653"/>
                <a:gd name="connsiteY1-642" fmla="*/ 415925 h 717550"/>
                <a:gd name="connsiteX2-643" fmla="*/ 63053 w 799653"/>
                <a:gd name="connsiteY2-644" fmla="*/ 206375 h 717550"/>
                <a:gd name="connsiteX3-645" fmla="*/ 129728 w 799653"/>
                <a:gd name="connsiteY3-646" fmla="*/ 85725 h 717550"/>
                <a:gd name="connsiteX4-647" fmla="*/ 196403 w 799653"/>
                <a:gd name="connsiteY4-648" fmla="*/ 34925 h 717550"/>
                <a:gd name="connsiteX5-649" fmla="*/ 396428 w 799653"/>
                <a:gd name="connsiteY5-650" fmla="*/ 0 h 717550"/>
                <a:gd name="connsiteX6-651" fmla="*/ 640903 w 799653"/>
                <a:gd name="connsiteY6-652" fmla="*/ 19050 h 717550"/>
                <a:gd name="connsiteX7-653" fmla="*/ 748853 w 799653"/>
                <a:gd name="connsiteY7-654" fmla="*/ 76200 h 717550"/>
                <a:gd name="connsiteX8-655" fmla="*/ 799653 w 799653"/>
                <a:gd name="connsiteY8-656" fmla="*/ 155575 h 717550"/>
                <a:gd name="connsiteX9-657" fmla="*/ 764728 w 799653"/>
                <a:gd name="connsiteY9-658" fmla="*/ 282575 h 717550"/>
                <a:gd name="connsiteX10-659" fmla="*/ 663128 w 799653"/>
                <a:gd name="connsiteY10-660" fmla="*/ 355600 h 717550"/>
                <a:gd name="connsiteX11-661" fmla="*/ 447228 w 799653"/>
                <a:gd name="connsiteY11-662" fmla="*/ 428625 h 717550"/>
                <a:gd name="connsiteX12-663" fmla="*/ 332928 w 799653"/>
                <a:gd name="connsiteY12-664" fmla="*/ 495300 h 717550"/>
                <a:gd name="connsiteX13-665" fmla="*/ 367853 w 799653"/>
                <a:gd name="connsiteY13-666" fmla="*/ 577850 h 717550"/>
                <a:gd name="connsiteX14-667" fmla="*/ 386903 w 799653"/>
                <a:gd name="connsiteY14-668" fmla="*/ 622300 h 717550"/>
                <a:gd name="connsiteX15-669" fmla="*/ 307528 w 799653"/>
                <a:gd name="connsiteY15-670" fmla="*/ 701675 h 717550"/>
                <a:gd name="connsiteX16-671" fmla="*/ 205928 w 799653"/>
                <a:gd name="connsiteY16-672" fmla="*/ 717550 h 717550"/>
                <a:gd name="connsiteX17-673" fmla="*/ 155128 w 799653"/>
                <a:gd name="connsiteY17-674" fmla="*/ 657225 h 717550"/>
                <a:gd name="connsiteX18-675" fmla="*/ 136078 w 799653"/>
                <a:gd name="connsiteY18-676" fmla="*/ 561975 h 717550"/>
                <a:gd name="connsiteX19-677" fmla="*/ 174178 w 799653"/>
                <a:gd name="connsiteY19-678" fmla="*/ 511175 h 717550"/>
                <a:gd name="connsiteX20-679" fmla="*/ 377378 w 799653"/>
                <a:gd name="connsiteY20-680" fmla="*/ 358775 h 717550"/>
                <a:gd name="connsiteX21-681" fmla="*/ 504378 w 799653"/>
                <a:gd name="connsiteY21-682" fmla="*/ 276225 h 717550"/>
                <a:gd name="connsiteX22-683" fmla="*/ 567878 w 799653"/>
                <a:gd name="connsiteY22-684" fmla="*/ 161925 h 717550"/>
                <a:gd name="connsiteX23-685" fmla="*/ 532953 w 799653"/>
                <a:gd name="connsiteY23-686" fmla="*/ 85725 h 717550"/>
                <a:gd name="connsiteX24-687" fmla="*/ 383728 w 799653"/>
                <a:gd name="connsiteY24-688" fmla="*/ 104775 h 717550"/>
                <a:gd name="connsiteX25-689" fmla="*/ 244028 w 799653"/>
                <a:gd name="connsiteY25-690" fmla="*/ 225425 h 717550"/>
                <a:gd name="connsiteX26-691" fmla="*/ 177353 w 799653"/>
                <a:gd name="connsiteY26-692" fmla="*/ 463550 h 717550"/>
                <a:gd name="connsiteX27-693" fmla="*/ 91628 w 799653"/>
                <a:gd name="connsiteY27-694" fmla="*/ 603250 h 717550"/>
                <a:gd name="connsiteX28-695" fmla="*/ 18603 w 799653"/>
                <a:gd name="connsiteY28-696" fmla="*/ 549275 h 717550"/>
                <a:gd name="connsiteX0-697" fmla="*/ 18603 w 799653"/>
                <a:gd name="connsiteY0-698" fmla="*/ 549275 h 717550"/>
                <a:gd name="connsiteX1-699" fmla="*/ 2728 w 799653"/>
                <a:gd name="connsiteY1-700" fmla="*/ 415925 h 717550"/>
                <a:gd name="connsiteX2-701" fmla="*/ 63053 w 799653"/>
                <a:gd name="connsiteY2-702" fmla="*/ 206375 h 717550"/>
                <a:gd name="connsiteX3-703" fmla="*/ 129728 w 799653"/>
                <a:gd name="connsiteY3-704" fmla="*/ 85725 h 717550"/>
                <a:gd name="connsiteX4-705" fmla="*/ 196403 w 799653"/>
                <a:gd name="connsiteY4-706" fmla="*/ 34925 h 717550"/>
                <a:gd name="connsiteX5-707" fmla="*/ 396428 w 799653"/>
                <a:gd name="connsiteY5-708" fmla="*/ 0 h 717550"/>
                <a:gd name="connsiteX6-709" fmla="*/ 640903 w 799653"/>
                <a:gd name="connsiteY6-710" fmla="*/ 19050 h 717550"/>
                <a:gd name="connsiteX7-711" fmla="*/ 748853 w 799653"/>
                <a:gd name="connsiteY7-712" fmla="*/ 76200 h 717550"/>
                <a:gd name="connsiteX8-713" fmla="*/ 799653 w 799653"/>
                <a:gd name="connsiteY8-714" fmla="*/ 155575 h 717550"/>
                <a:gd name="connsiteX9-715" fmla="*/ 764728 w 799653"/>
                <a:gd name="connsiteY9-716" fmla="*/ 282575 h 717550"/>
                <a:gd name="connsiteX10-717" fmla="*/ 663128 w 799653"/>
                <a:gd name="connsiteY10-718" fmla="*/ 355600 h 717550"/>
                <a:gd name="connsiteX11-719" fmla="*/ 447228 w 799653"/>
                <a:gd name="connsiteY11-720" fmla="*/ 428625 h 717550"/>
                <a:gd name="connsiteX12-721" fmla="*/ 332928 w 799653"/>
                <a:gd name="connsiteY12-722" fmla="*/ 495300 h 717550"/>
                <a:gd name="connsiteX13-723" fmla="*/ 367853 w 799653"/>
                <a:gd name="connsiteY13-724" fmla="*/ 577850 h 717550"/>
                <a:gd name="connsiteX14-725" fmla="*/ 386903 w 799653"/>
                <a:gd name="connsiteY14-726" fmla="*/ 622300 h 717550"/>
                <a:gd name="connsiteX15-727" fmla="*/ 307528 w 799653"/>
                <a:gd name="connsiteY15-728" fmla="*/ 701675 h 717550"/>
                <a:gd name="connsiteX16-729" fmla="*/ 205928 w 799653"/>
                <a:gd name="connsiteY16-730" fmla="*/ 717550 h 717550"/>
                <a:gd name="connsiteX17-731" fmla="*/ 155128 w 799653"/>
                <a:gd name="connsiteY17-732" fmla="*/ 657225 h 717550"/>
                <a:gd name="connsiteX18-733" fmla="*/ 136078 w 799653"/>
                <a:gd name="connsiteY18-734" fmla="*/ 561975 h 717550"/>
                <a:gd name="connsiteX19-735" fmla="*/ 174178 w 799653"/>
                <a:gd name="connsiteY19-736" fmla="*/ 511175 h 717550"/>
                <a:gd name="connsiteX20-737" fmla="*/ 377378 w 799653"/>
                <a:gd name="connsiteY20-738" fmla="*/ 358775 h 717550"/>
                <a:gd name="connsiteX21-739" fmla="*/ 504378 w 799653"/>
                <a:gd name="connsiteY21-740" fmla="*/ 276225 h 717550"/>
                <a:gd name="connsiteX22-741" fmla="*/ 567878 w 799653"/>
                <a:gd name="connsiteY22-742" fmla="*/ 161925 h 717550"/>
                <a:gd name="connsiteX23-743" fmla="*/ 532953 w 799653"/>
                <a:gd name="connsiteY23-744" fmla="*/ 85725 h 717550"/>
                <a:gd name="connsiteX24-745" fmla="*/ 383728 w 799653"/>
                <a:gd name="connsiteY24-746" fmla="*/ 104775 h 717550"/>
                <a:gd name="connsiteX25-747" fmla="*/ 244028 w 799653"/>
                <a:gd name="connsiteY25-748" fmla="*/ 225425 h 717550"/>
                <a:gd name="connsiteX26-749" fmla="*/ 177353 w 799653"/>
                <a:gd name="connsiteY26-750" fmla="*/ 463550 h 717550"/>
                <a:gd name="connsiteX27-751" fmla="*/ 91628 w 799653"/>
                <a:gd name="connsiteY27-752" fmla="*/ 603250 h 717550"/>
                <a:gd name="connsiteX28-753" fmla="*/ 18603 w 799653"/>
                <a:gd name="connsiteY28-754" fmla="*/ 549275 h 717550"/>
                <a:gd name="connsiteX0-755" fmla="*/ 18603 w 799653"/>
                <a:gd name="connsiteY0-756" fmla="*/ 549275 h 717550"/>
                <a:gd name="connsiteX1-757" fmla="*/ 2728 w 799653"/>
                <a:gd name="connsiteY1-758" fmla="*/ 415925 h 717550"/>
                <a:gd name="connsiteX2-759" fmla="*/ 63053 w 799653"/>
                <a:gd name="connsiteY2-760" fmla="*/ 206375 h 717550"/>
                <a:gd name="connsiteX3-761" fmla="*/ 129728 w 799653"/>
                <a:gd name="connsiteY3-762" fmla="*/ 85725 h 717550"/>
                <a:gd name="connsiteX4-763" fmla="*/ 196403 w 799653"/>
                <a:gd name="connsiteY4-764" fmla="*/ 34925 h 717550"/>
                <a:gd name="connsiteX5-765" fmla="*/ 396428 w 799653"/>
                <a:gd name="connsiteY5-766" fmla="*/ 0 h 717550"/>
                <a:gd name="connsiteX6-767" fmla="*/ 640903 w 799653"/>
                <a:gd name="connsiteY6-768" fmla="*/ 19050 h 717550"/>
                <a:gd name="connsiteX7-769" fmla="*/ 748853 w 799653"/>
                <a:gd name="connsiteY7-770" fmla="*/ 76200 h 717550"/>
                <a:gd name="connsiteX8-771" fmla="*/ 799653 w 799653"/>
                <a:gd name="connsiteY8-772" fmla="*/ 155575 h 717550"/>
                <a:gd name="connsiteX9-773" fmla="*/ 764728 w 799653"/>
                <a:gd name="connsiteY9-774" fmla="*/ 282575 h 717550"/>
                <a:gd name="connsiteX10-775" fmla="*/ 663128 w 799653"/>
                <a:gd name="connsiteY10-776" fmla="*/ 355600 h 717550"/>
                <a:gd name="connsiteX11-777" fmla="*/ 447228 w 799653"/>
                <a:gd name="connsiteY11-778" fmla="*/ 428625 h 717550"/>
                <a:gd name="connsiteX12-779" fmla="*/ 332928 w 799653"/>
                <a:gd name="connsiteY12-780" fmla="*/ 495300 h 717550"/>
                <a:gd name="connsiteX13-781" fmla="*/ 367853 w 799653"/>
                <a:gd name="connsiteY13-782" fmla="*/ 577850 h 717550"/>
                <a:gd name="connsiteX14-783" fmla="*/ 386903 w 799653"/>
                <a:gd name="connsiteY14-784" fmla="*/ 622300 h 717550"/>
                <a:gd name="connsiteX15-785" fmla="*/ 307528 w 799653"/>
                <a:gd name="connsiteY15-786" fmla="*/ 701675 h 717550"/>
                <a:gd name="connsiteX16-787" fmla="*/ 205928 w 799653"/>
                <a:gd name="connsiteY16-788" fmla="*/ 717550 h 717550"/>
                <a:gd name="connsiteX17-789" fmla="*/ 155128 w 799653"/>
                <a:gd name="connsiteY17-790" fmla="*/ 657225 h 717550"/>
                <a:gd name="connsiteX18-791" fmla="*/ 136078 w 799653"/>
                <a:gd name="connsiteY18-792" fmla="*/ 561975 h 717550"/>
                <a:gd name="connsiteX19-793" fmla="*/ 174178 w 799653"/>
                <a:gd name="connsiteY19-794" fmla="*/ 511175 h 717550"/>
                <a:gd name="connsiteX20-795" fmla="*/ 377378 w 799653"/>
                <a:gd name="connsiteY20-796" fmla="*/ 358775 h 717550"/>
                <a:gd name="connsiteX21-797" fmla="*/ 504378 w 799653"/>
                <a:gd name="connsiteY21-798" fmla="*/ 276225 h 717550"/>
                <a:gd name="connsiteX22-799" fmla="*/ 567878 w 799653"/>
                <a:gd name="connsiteY22-800" fmla="*/ 161925 h 717550"/>
                <a:gd name="connsiteX23-801" fmla="*/ 532953 w 799653"/>
                <a:gd name="connsiteY23-802" fmla="*/ 85725 h 717550"/>
                <a:gd name="connsiteX24-803" fmla="*/ 383728 w 799653"/>
                <a:gd name="connsiteY24-804" fmla="*/ 104775 h 717550"/>
                <a:gd name="connsiteX25-805" fmla="*/ 244028 w 799653"/>
                <a:gd name="connsiteY25-806" fmla="*/ 225425 h 717550"/>
                <a:gd name="connsiteX26-807" fmla="*/ 177353 w 799653"/>
                <a:gd name="connsiteY26-808" fmla="*/ 463550 h 717550"/>
                <a:gd name="connsiteX27-809" fmla="*/ 91628 w 799653"/>
                <a:gd name="connsiteY27-810" fmla="*/ 603250 h 717550"/>
                <a:gd name="connsiteX28-811" fmla="*/ 18603 w 799653"/>
                <a:gd name="connsiteY28-812" fmla="*/ 549275 h 717550"/>
                <a:gd name="connsiteX0-813" fmla="*/ 18603 w 799653"/>
                <a:gd name="connsiteY0-814" fmla="*/ 549275 h 717550"/>
                <a:gd name="connsiteX1-815" fmla="*/ 2728 w 799653"/>
                <a:gd name="connsiteY1-816" fmla="*/ 415925 h 717550"/>
                <a:gd name="connsiteX2-817" fmla="*/ 63053 w 799653"/>
                <a:gd name="connsiteY2-818" fmla="*/ 206375 h 717550"/>
                <a:gd name="connsiteX3-819" fmla="*/ 129728 w 799653"/>
                <a:gd name="connsiteY3-820" fmla="*/ 85725 h 717550"/>
                <a:gd name="connsiteX4-821" fmla="*/ 196403 w 799653"/>
                <a:gd name="connsiteY4-822" fmla="*/ 34925 h 717550"/>
                <a:gd name="connsiteX5-823" fmla="*/ 396428 w 799653"/>
                <a:gd name="connsiteY5-824" fmla="*/ 0 h 717550"/>
                <a:gd name="connsiteX6-825" fmla="*/ 640903 w 799653"/>
                <a:gd name="connsiteY6-826" fmla="*/ 19050 h 717550"/>
                <a:gd name="connsiteX7-827" fmla="*/ 748853 w 799653"/>
                <a:gd name="connsiteY7-828" fmla="*/ 76200 h 717550"/>
                <a:gd name="connsiteX8-829" fmla="*/ 799653 w 799653"/>
                <a:gd name="connsiteY8-830" fmla="*/ 155575 h 717550"/>
                <a:gd name="connsiteX9-831" fmla="*/ 764728 w 799653"/>
                <a:gd name="connsiteY9-832" fmla="*/ 282575 h 717550"/>
                <a:gd name="connsiteX10-833" fmla="*/ 663128 w 799653"/>
                <a:gd name="connsiteY10-834" fmla="*/ 355600 h 717550"/>
                <a:gd name="connsiteX11-835" fmla="*/ 447228 w 799653"/>
                <a:gd name="connsiteY11-836" fmla="*/ 428625 h 717550"/>
                <a:gd name="connsiteX12-837" fmla="*/ 332928 w 799653"/>
                <a:gd name="connsiteY12-838" fmla="*/ 495300 h 717550"/>
                <a:gd name="connsiteX13-839" fmla="*/ 367853 w 799653"/>
                <a:gd name="connsiteY13-840" fmla="*/ 577850 h 717550"/>
                <a:gd name="connsiteX14-841" fmla="*/ 386903 w 799653"/>
                <a:gd name="connsiteY14-842" fmla="*/ 622300 h 717550"/>
                <a:gd name="connsiteX15-843" fmla="*/ 307528 w 799653"/>
                <a:gd name="connsiteY15-844" fmla="*/ 701675 h 717550"/>
                <a:gd name="connsiteX16-845" fmla="*/ 205928 w 799653"/>
                <a:gd name="connsiteY16-846" fmla="*/ 717550 h 717550"/>
                <a:gd name="connsiteX17-847" fmla="*/ 155128 w 799653"/>
                <a:gd name="connsiteY17-848" fmla="*/ 657225 h 717550"/>
                <a:gd name="connsiteX18-849" fmla="*/ 136078 w 799653"/>
                <a:gd name="connsiteY18-850" fmla="*/ 561975 h 717550"/>
                <a:gd name="connsiteX19-851" fmla="*/ 174178 w 799653"/>
                <a:gd name="connsiteY19-852" fmla="*/ 511175 h 717550"/>
                <a:gd name="connsiteX20-853" fmla="*/ 377378 w 799653"/>
                <a:gd name="connsiteY20-854" fmla="*/ 358775 h 717550"/>
                <a:gd name="connsiteX21-855" fmla="*/ 504378 w 799653"/>
                <a:gd name="connsiteY21-856" fmla="*/ 276225 h 717550"/>
                <a:gd name="connsiteX22-857" fmla="*/ 567878 w 799653"/>
                <a:gd name="connsiteY22-858" fmla="*/ 161925 h 717550"/>
                <a:gd name="connsiteX23-859" fmla="*/ 532953 w 799653"/>
                <a:gd name="connsiteY23-860" fmla="*/ 85725 h 717550"/>
                <a:gd name="connsiteX24-861" fmla="*/ 383728 w 799653"/>
                <a:gd name="connsiteY24-862" fmla="*/ 104775 h 717550"/>
                <a:gd name="connsiteX25-863" fmla="*/ 244028 w 799653"/>
                <a:gd name="connsiteY25-864" fmla="*/ 225425 h 717550"/>
                <a:gd name="connsiteX26-865" fmla="*/ 177353 w 799653"/>
                <a:gd name="connsiteY26-866" fmla="*/ 463550 h 717550"/>
                <a:gd name="connsiteX27-867" fmla="*/ 91628 w 799653"/>
                <a:gd name="connsiteY27-868" fmla="*/ 603250 h 717550"/>
                <a:gd name="connsiteX28-869" fmla="*/ 18603 w 799653"/>
                <a:gd name="connsiteY28-870" fmla="*/ 549275 h 717550"/>
                <a:gd name="connsiteX0-871" fmla="*/ 18603 w 799653"/>
                <a:gd name="connsiteY0-872" fmla="*/ 549275 h 717550"/>
                <a:gd name="connsiteX1-873" fmla="*/ 2728 w 799653"/>
                <a:gd name="connsiteY1-874" fmla="*/ 415925 h 717550"/>
                <a:gd name="connsiteX2-875" fmla="*/ 63053 w 799653"/>
                <a:gd name="connsiteY2-876" fmla="*/ 206375 h 717550"/>
                <a:gd name="connsiteX3-877" fmla="*/ 129728 w 799653"/>
                <a:gd name="connsiteY3-878" fmla="*/ 85725 h 717550"/>
                <a:gd name="connsiteX4-879" fmla="*/ 196403 w 799653"/>
                <a:gd name="connsiteY4-880" fmla="*/ 34925 h 717550"/>
                <a:gd name="connsiteX5-881" fmla="*/ 396428 w 799653"/>
                <a:gd name="connsiteY5-882" fmla="*/ 0 h 717550"/>
                <a:gd name="connsiteX6-883" fmla="*/ 640903 w 799653"/>
                <a:gd name="connsiteY6-884" fmla="*/ 19050 h 717550"/>
                <a:gd name="connsiteX7-885" fmla="*/ 748853 w 799653"/>
                <a:gd name="connsiteY7-886" fmla="*/ 76200 h 717550"/>
                <a:gd name="connsiteX8-887" fmla="*/ 799653 w 799653"/>
                <a:gd name="connsiteY8-888" fmla="*/ 155575 h 717550"/>
                <a:gd name="connsiteX9-889" fmla="*/ 764728 w 799653"/>
                <a:gd name="connsiteY9-890" fmla="*/ 282575 h 717550"/>
                <a:gd name="connsiteX10-891" fmla="*/ 663128 w 799653"/>
                <a:gd name="connsiteY10-892" fmla="*/ 355600 h 717550"/>
                <a:gd name="connsiteX11-893" fmla="*/ 447228 w 799653"/>
                <a:gd name="connsiteY11-894" fmla="*/ 428625 h 717550"/>
                <a:gd name="connsiteX12-895" fmla="*/ 332928 w 799653"/>
                <a:gd name="connsiteY12-896" fmla="*/ 495300 h 717550"/>
                <a:gd name="connsiteX13-897" fmla="*/ 367853 w 799653"/>
                <a:gd name="connsiteY13-898" fmla="*/ 577850 h 717550"/>
                <a:gd name="connsiteX14-899" fmla="*/ 386903 w 799653"/>
                <a:gd name="connsiteY14-900" fmla="*/ 622300 h 717550"/>
                <a:gd name="connsiteX15-901" fmla="*/ 307528 w 799653"/>
                <a:gd name="connsiteY15-902" fmla="*/ 701675 h 717550"/>
                <a:gd name="connsiteX16-903" fmla="*/ 205928 w 799653"/>
                <a:gd name="connsiteY16-904" fmla="*/ 717550 h 717550"/>
                <a:gd name="connsiteX17-905" fmla="*/ 155128 w 799653"/>
                <a:gd name="connsiteY17-906" fmla="*/ 657225 h 717550"/>
                <a:gd name="connsiteX18-907" fmla="*/ 136078 w 799653"/>
                <a:gd name="connsiteY18-908" fmla="*/ 561975 h 717550"/>
                <a:gd name="connsiteX19-909" fmla="*/ 174178 w 799653"/>
                <a:gd name="connsiteY19-910" fmla="*/ 511175 h 717550"/>
                <a:gd name="connsiteX20-911" fmla="*/ 377378 w 799653"/>
                <a:gd name="connsiteY20-912" fmla="*/ 358775 h 717550"/>
                <a:gd name="connsiteX21-913" fmla="*/ 504378 w 799653"/>
                <a:gd name="connsiteY21-914" fmla="*/ 276225 h 717550"/>
                <a:gd name="connsiteX22-915" fmla="*/ 567878 w 799653"/>
                <a:gd name="connsiteY22-916" fmla="*/ 161925 h 717550"/>
                <a:gd name="connsiteX23-917" fmla="*/ 532953 w 799653"/>
                <a:gd name="connsiteY23-918" fmla="*/ 85725 h 717550"/>
                <a:gd name="connsiteX24-919" fmla="*/ 383728 w 799653"/>
                <a:gd name="connsiteY24-920" fmla="*/ 104775 h 717550"/>
                <a:gd name="connsiteX25-921" fmla="*/ 244028 w 799653"/>
                <a:gd name="connsiteY25-922" fmla="*/ 225425 h 717550"/>
                <a:gd name="connsiteX26-923" fmla="*/ 177353 w 799653"/>
                <a:gd name="connsiteY26-924" fmla="*/ 463550 h 717550"/>
                <a:gd name="connsiteX27-925" fmla="*/ 91628 w 799653"/>
                <a:gd name="connsiteY27-926" fmla="*/ 603250 h 717550"/>
                <a:gd name="connsiteX28-927" fmla="*/ 18603 w 799653"/>
                <a:gd name="connsiteY28-928" fmla="*/ 549275 h 717550"/>
                <a:gd name="connsiteX0-929" fmla="*/ 18603 w 799653"/>
                <a:gd name="connsiteY0-930" fmla="*/ 549275 h 720436"/>
                <a:gd name="connsiteX1-931" fmla="*/ 2728 w 799653"/>
                <a:gd name="connsiteY1-932" fmla="*/ 415925 h 720436"/>
                <a:gd name="connsiteX2-933" fmla="*/ 63053 w 799653"/>
                <a:gd name="connsiteY2-934" fmla="*/ 206375 h 720436"/>
                <a:gd name="connsiteX3-935" fmla="*/ 129728 w 799653"/>
                <a:gd name="connsiteY3-936" fmla="*/ 85725 h 720436"/>
                <a:gd name="connsiteX4-937" fmla="*/ 196403 w 799653"/>
                <a:gd name="connsiteY4-938" fmla="*/ 34925 h 720436"/>
                <a:gd name="connsiteX5-939" fmla="*/ 396428 w 799653"/>
                <a:gd name="connsiteY5-940" fmla="*/ 0 h 720436"/>
                <a:gd name="connsiteX6-941" fmla="*/ 640903 w 799653"/>
                <a:gd name="connsiteY6-942" fmla="*/ 19050 h 720436"/>
                <a:gd name="connsiteX7-943" fmla="*/ 748853 w 799653"/>
                <a:gd name="connsiteY7-944" fmla="*/ 76200 h 720436"/>
                <a:gd name="connsiteX8-945" fmla="*/ 799653 w 799653"/>
                <a:gd name="connsiteY8-946" fmla="*/ 155575 h 720436"/>
                <a:gd name="connsiteX9-947" fmla="*/ 764728 w 799653"/>
                <a:gd name="connsiteY9-948" fmla="*/ 282575 h 720436"/>
                <a:gd name="connsiteX10-949" fmla="*/ 663128 w 799653"/>
                <a:gd name="connsiteY10-950" fmla="*/ 355600 h 720436"/>
                <a:gd name="connsiteX11-951" fmla="*/ 447228 w 799653"/>
                <a:gd name="connsiteY11-952" fmla="*/ 428625 h 720436"/>
                <a:gd name="connsiteX12-953" fmla="*/ 332928 w 799653"/>
                <a:gd name="connsiteY12-954" fmla="*/ 495300 h 720436"/>
                <a:gd name="connsiteX13-955" fmla="*/ 367853 w 799653"/>
                <a:gd name="connsiteY13-956" fmla="*/ 577850 h 720436"/>
                <a:gd name="connsiteX14-957" fmla="*/ 386903 w 799653"/>
                <a:gd name="connsiteY14-958" fmla="*/ 622300 h 720436"/>
                <a:gd name="connsiteX15-959" fmla="*/ 307528 w 799653"/>
                <a:gd name="connsiteY15-960" fmla="*/ 701675 h 720436"/>
                <a:gd name="connsiteX16-961" fmla="*/ 205928 w 799653"/>
                <a:gd name="connsiteY16-962" fmla="*/ 717550 h 720436"/>
                <a:gd name="connsiteX17-963" fmla="*/ 155128 w 799653"/>
                <a:gd name="connsiteY17-964" fmla="*/ 657225 h 720436"/>
                <a:gd name="connsiteX18-965" fmla="*/ 136078 w 799653"/>
                <a:gd name="connsiteY18-966" fmla="*/ 561975 h 720436"/>
                <a:gd name="connsiteX19-967" fmla="*/ 174178 w 799653"/>
                <a:gd name="connsiteY19-968" fmla="*/ 511175 h 720436"/>
                <a:gd name="connsiteX20-969" fmla="*/ 377378 w 799653"/>
                <a:gd name="connsiteY20-970" fmla="*/ 358775 h 720436"/>
                <a:gd name="connsiteX21-971" fmla="*/ 504378 w 799653"/>
                <a:gd name="connsiteY21-972" fmla="*/ 276225 h 720436"/>
                <a:gd name="connsiteX22-973" fmla="*/ 567878 w 799653"/>
                <a:gd name="connsiteY22-974" fmla="*/ 161925 h 720436"/>
                <a:gd name="connsiteX23-975" fmla="*/ 532953 w 799653"/>
                <a:gd name="connsiteY23-976" fmla="*/ 85725 h 720436"/>
                <a:gd name="connsiteX24-977" fmla="*/ 383728 w 799653"/>
                <a:gd name="connsiteY24-978" fmla="*/ 104775 h 720436"/>
                <a:gd name="connsiteX25-979" fmla="*/ 244028 w 799653"/>
                <a:gd name="connsiteY25-980" fmla="*/ 225425 h 720436"/>
                <a:gd name="connsiteX26-981" fmla="*/ 177353 w 799653"/>
                <a:gd name="connsiteY26-982" fmla="*/ 463550 h 720436"/>
                <a:gd name="connsiteX27-983" fmla="*/ 91628 w 799653"/>
                <a:gd name="connsiteY27-984" fmla="*/ 603250 h 720436"/>
                <a:gd name="connsiteX28-985" fmla="*/ 18603 w 799653"/>
                <a:gd name="connsiteY28-986" fmla="*/ 549275 h 720436"/>
                <a:gd name="connsiteX0-987" fmla="*/ 18603 w 799653"/>
                <a:gd name="connsiteY0-988" fmla="*/ 549275 h 720436"/>
                <a:gd name="connsiteX1-989" fmla="*/ 2728 w 799653"/>
                <a:gd name="connsiteY1-990" fmla="*/ 415925 h 720436"/>
                <a:gd name="connsiteX2-991" fmla="*/ 63053 w 799653"/>
                <a:gd name="connsiteY2-992" fmla="*/ 206375 h 720436"/>
                <a:gd name="connsiteX3-993" fmla="*/ 129728 w 799653"/>
                <a:gd name="connsiteY3-994" fmla="*/ 85725 h 720436"/>
                <a:gd name="connsiteX4-995" fmla="*/ 196403 w 799653"/>
                <a:gd name="connsiteY4-996" fmla="*/ 34925 h 720436"/>
                <a:gd name="connsiteX5-997" fmla="*/ 396428 w 799653"/>
                <a:gd name="connsiteY5-998" fmla="*/ 0 h 720436"/>
                <a:gd name="connsiteX6-999" fmla="*/ 640903 w 799653"/>
                <a:gd name="connsiteY6-1000" fmla="*/ 19050 h 720436"/>
                <a:gd name="connsiteX7-1001" fmla="*/ 748853 w 799653"/>
                <a:gd name="connsiteY7-1002" fmla="*/ 76200 h 720436"/>
                <a:gd name="connsiteX8-1003" fmla="*/ 799653 w 799653"/>
                <a:gd name="connsiteY8-1004" fmla="*/ 155575 h 720436"/>
                <a:gd name="connsiteX9-1005" fmla="*/ 764728 w 799653"/>
                <a:gd name="connsiteY9-1006" fmla="*/ 282575 h 720436"/>
                <a:gd name="connsiteX10-1007" fmla="*/ 663128 w 799653"/>
                <a:gd name="connsiteY10-1008" fmla="*/ 355600 h 720436"/>
                <a:gd name="connsiteX11-1009" fmla="*/ 447228 w 799653"/>
                <a:gd name="connsiteY11-1010" fmla="*/ 428625 h 720436"/>
                <a:gd name="connsiteX12-1011" fmla="*/ 332928 w 799653"/>
                <a:gd name="connsiteY12-1012" fmla="*/ 495300 h 720436"/>
                <a:gd name="connsiteX13-1013" fmla="*/ 367853 w 799653"/>
                <a:gd name="connsiteY13-1014" fmla="*/ 577850 h 720436"/>
                <a:gd name="connsiteX14-1015" fmla="*/ 386903 w 799653"/>
                <a:gd name="connsiteY14-1016" fmla="*/ 622300 h 720436"/>
                <a:gd name="connsiteX15-1017" fmla="*/ 307528 w 799653"/>
                <a:gd name="connsiteY15-1018" fmla="*/ 701675 h 720436"/>
                <a:gd name="connsiteX16-1019" fmla="*/ 205928 w 799653"/>
                <a:gd name="connsiteY16-1020" fmla="*/ 717550 h 720436"/>
                <a:gd name="connsiteX17-1021" fmla="*/ 155128 w 799653"/>
                <a:gd name="connsiteY17-1022" fmla="*/ 657225 h 720436"/>
                <a:gd name="connsiteX18-1023" fmla="*/ 136078 w 799653"/>
                <a:gd name="connsiteY18-1024" fmla="*/ 561975 h 720436"/>
                <a:gd name="connsiteX19-1025" fmla="*/ 174178 w 799653"/>
                <a:gd name="connsiteY19-1026" fmla="*/ 511175 h 720436"/>
                <a:gd name="connsiteX20-1027" fmla="*/ 377378 w 799653"/>
                <a:gd name="connsiteY20-1028" fmla="*/ 358775 h 720436"/>
                <a:gd name="connsiteX21-1029" fmla="*/ 504378 w 799653"/>
                <a:gd name="connsiteY21-1030" fmla="*/ 276225 h 720436"/>
                <a:gd name="connsiteX22-1031" fmla="*/ 567878 w 799653"/>
                <a:gd name="connsiteY22-1032" fmla="*/ 161925 h 720436"/>
                <a:gd name="connsiteX23-1033" fmla="*/ 532953 w 799653"/>
                <a:gd name="connsiteY23-1034" fmla="*/ 85725 h 720436"/>
                <a:gd name="connsiteX24-1035" fmla="*/ 383728 w 799653"/>
                <a:gd name="connsiteY24-1036" fmla="*/ 104775 h 720436"/>
                <a:gd name="connsiteX25-1037" fmla="*/ 244028 w 799653"/>
                <a:gd name="connsiteY25-1038" fmla="*/ 225425 h 720436"/>
                <a:gd name="connsiteX26-1039" fmla="*/ 177353 w 799653"/>
                <a:gd name="connsiteY26-1040" fmla="*/ 463550 h 720436"/>
                <a:gd name="connsiteX27-1041" fmla="*/ 91628 w 799653"/>
                <a:gd name="connsiteY27-1042" fmla="*/ 603250 h 720436"/>
                <a:gd name="connsiteX28-1043" fmla="*/ 18603 w 799653"/>
                <a:gd name="connsiteY28-1044" fmla="*/ 549275 h 720436"/>
                <a:gd name="connsiteX0-1045" fmla="*/ 18603 w 799653"/>
                <a:gd name="connsiteY0-1046" fmla="*/ 549275 h 720436"/>
                <a:gd name="connsiteX1-1047" fmla="*/ 2728 w 799653"/>
                <a:gd name="connsiteY1-1048" fmla="*/ 415925 h 720436"/>
                <a:gd name="connsiteX2-1049" fmla="*/ 63053 w 799653"/>
                <a:gd name="connsiteY2-1050" fmla="*/ 206375 h 720436"/>
                <a:gd name="connsiteX3-1051" fmla="*/ 129728 w 799653"/>
                <a:gd name="connsiteY3-1052" fmla="*/ 85725 h 720436"/>
                <a:gd name="connsiteX4-1053" fmla="*/ 196403 w 799653"/>
                <a:gd name="connsiteY4-1054" fmla="*/ 34925 h 720436"/>
                <a:gd name="connsiteX5-1055" fmla="*/ 396428 w 799653"/>
                <a:gd name="connsiteY5-1056" fmla="*/ 0 h 720436"/>
                <a:gd name="connsiteX6-1057" fmla="*/ 640903 w 799653"/>
                <a:gd name="connsiteY6-1058" fmla="*/ 19050 h 720436"/>
                <a:gd name="connsiteX7-1059" fmla="*/ 748853 w 799653"/>
                <a:gd name="connsiteY7-1060" fmla="*/ 76200 h 720436"/>
                <a:gd name="connsiteX8-1061" fmla="*/ 799653 w 799653"/>
                <a:gd name="connsiteY8-1062" fmla="*/ 155575 h 720436"/>
                <a:gd name="connsiteX9-1063" fmla="*/ 764728 w 799653"/>
                <a:gd name="connsiteY9-1064" fmla="*/ 282575 h 720436"/>
                <a:gd name="connsiteX10-1065" fmla="*/ 663128 w 799653"/>
                <a:gd name="connsiteY10-1066" fmla="*/ 355600 h 720436"/>
                <a:gd name="connsiteX11-1067" fmla="*/ 447228 w 799653"/>
                <a:gd name="connsiteY11-1068" fmla="*/ 428625 h 720436"/>
                <a:gd name="connsiteX12-1069" fmla="*/ 332928 w 799653"/>
                <a:gd name="connsiteY12-1070" fmla="*/ 495300 h 720436"/>
                <a:gd name="connsiteX13-1071" fmla="*/ 367853 w 799653"/>
                <a:gd name="connsiteY13-1072" fmla="*/ 577850 h 720436"/>
                <a:gd name="connsiteX14-1073" fmla="*/ 386903 w 799653"/>
                <a:gd name="connsiteY14-1074" fmla="*/ 622300 h 720436"/>
                <a:gd name="connsiteX15-1075" fmla="*/ 307528 w 799653"/>
                <a:gd name="connsiteY15-1076" fmla="*/ 701675 h 720436"/>
                <a:gd name="connsiteX16-1077" fmla="*/ 205928 w 799653"/>
                <a:gd name="connsiteY16-1078" fmla="*/ 717550 h 720436"/>
                <a:gd name="connsiteX17-1079" fmla="*/ 155128 w 799653"/>
                <a:gd name="connsiteY17-1080" fmla="*/ 657225 h 720436"/>
                <a:gd name="connsiteX18-1081" fmla="*/ 136078 w 799653"/>
                <a:gd name="connsiteY18-1082" fmla="*/ 561975 h 720436"/>
                <a:gd name="connsiteX19-1083" fmla="*/ 174178 w 799653"/>
                <a:gd name="connsiteY19-1084" fmla="*/ 511175 h 720436"/>
                <a:gd name="connsiteX20-1085" fmla="*/ 377378 w 799653"/>
                <a:gd name="connsiteY20-1086" fmla="*/ 358775 h 720436"/>
                <a:gd name="connsiteX21-1087" fmla="*/ 504378 w 799653"/>
                <a:gd name="connsiteY21-1088" fmla="*/ 276225 h 720436"/>
                <a:gd name="connsiteX22-1089" fmla="*/ 567878 w 799653"/>
                <a:gd name="connsiteY22-1090" fmla="*/ 161925 h 720436"/>
                <a:gd name="connsiteX23-1091" fmla="*/ 532953 w 799653"/>
                <a:gd name="connsiteY23-1092" fmla="*/ 85725 h 720436"/>
                <a:gd name="connsiteX24-1093" fmla="*/ 383728 w 799653"/>
                <a:gd name="connsiteY24-1094" fmla="*/ 104775 h 720436"/>
                <a:gd name="connsiteX25-1095" fmla="*/ 244028 w 799653"/>
                <a:gd name="connsiteY25-1096" fmla="*/ 225425 h 720436"/>
                <a:gd name="connsiteX26-1097" fmla="*/ 177353 w 799653"/>
                <a:gd name="connsiteY26-1098" fmla="*/ 463550 h 720436"/>
                <a:gd name="connsiteX27-1099" fmla="*/ 91628 w 799653"/>
                <a:gd name="connsiteY27-1100" fmla="*/ 603250 h 720436"/>
                <a:gd name="connsiteX28-1101" fmla="*/ 18603 w 799653"/>
                <a:gd name="connsiteY28-1102" fmla="*/ 549275 h 720436"/>
                <a:gd name="connsiteX0-1103" fmla="*/ 18603 w 799653"/>
                <a:gd name="connsiteY0-1104" fmla="*/ 549275 h 720436"/>
                <a:gd name="connsiteX1-1105" fmla="*/ 2728 w 799653"/>
                <a:gd name="connsiteY1-1106" fmla="*/ 415925 h 720436"/>
                <a:gd name="connsiteX2-1107" fmla="*/ 63053 w 799653"/>
                <a:gd name="connsiteY2-1108" fmla="*/ 206375 h 720436"/>
                <a:gd name="connsiteX3-1109" fmla="*/ 129728 w 799653"/>
                <a:gd name="connsiteY3-1110" fmla="*/ 85725 h 720436"/>
                <a:gd name="connsiteX4-1111" fmla="*/ 196403 w 799653"/>
                <a:gd name="connsiteY4-1112" fmla="*/ 34925 h 720436"/>
                <a:gd name="connsiteX5-1113" fmla="*/ 396428 w 799653"/>
                <a:gd name="connsiteY5-1114" fmla="*/ 0 h 720436"/>
                <a:gd name="connsiteX6-1115" fmla="*/ 640903 w 799653"/>
                <a:gd name="connsiteY6-1116" fmla="*/ 19050 h 720436"/>
                <a:gd name="connsiteX7-1117" fmla="*/ 748853 w 799653"/>
                <a:gd name="connsiteY7-1118" fmla="*/ 76200 h 720436"/>
                <a:gd name="connsiteX8-1119" fmla="*/ 799653 w 799653"/>
                <a:gd name="connsiteY8-1120" fmla="*/ 155575 h 720436"/>
                <a:gd name="connsiteX9-1121" fmla="*/ 764728 w 799653"/>
                <a:gd name="connsiteY9-1122" fmla="*/ 282575 h 720436"/>
                <a:gd name="connsiteX10-1123" fmla="*/ 663128 w 799653"/>
                <a:gd name="connsiteY10-1124" fmla="*/ 355600 h 720436"/>
                <a:gd name="connsiteX11-1125" fmla="*/ 447228 w 799653"/>
                <a:gd name="connsiteY11-1126" fmla="*/ 428625 h 720436"/>
                <a:gd name="connsiteX12-1127" fmla="*/ 332928 w 799653"/>
                <a:gd name="connsiteY12-1128" fmla="*/ 495300 h 720436"/>
                <a:gd name="connsiteX13-1129" fmla="*/ 367853 w 799653"/>
                <a:gd name="connsiteY13-1130" fmla="*/ 577850 h 720436"/>
                <a:gd name="connsiteX14-1131" fmla="*/ 386903 w 799653"/>
                <a:gd name="connsiteY14-1132" fmla="*/ 622300 h 720436"/>
                <a:gd name="connsiteX15-1133" fmla="*/ 307528 w 799653"/>
                <a:gd name="connsiteY15-1134" fmla="*/ 701675 h 720436"/>
                <a:gd name="connsiteX16-1135" fmla="*/ 205928 w 799653"/>
                <a:gd name="connsiteY16-1136" fmla="*/ 717550 h 720436"/>
                <a:gd name="connsiteX17-1137" fmla="*/ 155128 w 799653"/>
                <a:gd name="connsiteY17-1138" fmla="*/ 657225 h 720436"/>
                <a:gd name="connsiteX18-1139" fmla="*/ 136078 w 799653"/>
                <a:gd name="connsiteY18-1140" fmla="*/ 561975 h 720436"/>
                <a:gd name="connsiteX19-1141" fmla="*/ 174178 w 799653"/>
                <a:gd name="connsiteY19-1142" fmla="*/ 511175 h 720436"/>
                <a:gd name="connsiteX20-1143" fmla="*/ 377378 w 799653"/>
                <a:gd name="connsiteY20-1144" fmla="*/ 358775 h 720436"/>
                <a:gd name="connsiteX21-1145" fmla="*/ 504378 w 799653"/>
                <a:gd name="connsiteY21-1146" fmla="*/ 276225 h 720436"/>
                <a:gd name="connsiteX22-1147" fmla="*/ 567878 w 799653"/>
                <a:gd name="connsiteY22-1148" fmla="*/ 161925 h 720436"/>
                <a:gd name="connsiteX23-1149" fmla="*/ 532953 w 799653"/>
                <a:gd name="connsiteY23-1150" fmla="*/ 85725 h 720436"/>
                <a:gd name="connsiteX24-1151" fmla="*/ 383728 w 799653"/>
                <a:gd name="connsiteY24-1152" fmla="*/ 104775 h 720436"/>
                <a:gd name="connsiteX25-1153" fmla="*/ 244028 w 799653"/>
                <a:gd name="connsiteY25-1154" fmla="*/ 225425 h 720436"/>
                <a:gd name="connsiteX26-1155" fmla="*/ 177353 w 799653"/>
                <a:gd name="connsiteY26-1156" fmla="*/ 463550 h 720436"/>
                <a:gd name="connsiteX27-1157" fmla="*/ 91628 w 799653"/>
                <a:gd name="connsiteY27-1158" fmla="*/ 603250 h 720436"/>
                <a:gd name="connsiteX28-1159" fmla="*/ 18603 w 799653"/>
                <a:gd name="connsiteY28-1160" fmla="*/ 549275 h 720436"/>
                <a:gd name="connsiteX0-1161" fmla="*/ 18603 w 799653"/>
                <a:gd name="connsiteY0-1162" fmla="*/ 549275 h 720436"/>
                <a:gd name="connsiteX1-1163" fmla="*/ 2728 w 799653"/>
                <a:gd name="connsiteY1-1164" fmla="*/ 415925 h 720436"/>
                <a:gd name="connsiteX2-1165" fmla="*/ 63053 w 799653"/>
                <a:gd name="connsiteY2-1166" fmla="*/ 206375 h 720436"/>
                <a:gd name="connsiteX3-1167" fmla="*/ 129728 w 799653"/>
                <a:gd name="connsiteY3-1168" fmla="*/ 85725 h 720436"/>
                <a:gd name="connsiteX4-1169" fmla="*/ 196403 w 799653"/>
                <a:gd name="connsiteY4-1170" fmla="*/ 34925 h 720436"/>
                <a:gd name="connsiteX5-1171" fmla="*/ 396428 w 799653"/>
                <a:gd name="connsiteY5-1172" fmla="*/ 0 h 720436"/>
                <a:gd name="connsiteX6-1173" fmla="*/ 640903 w 799653"/>
                <a:gd name="connsiteY6-1174" fmla="*/ 19050 h 720436"/>
                <a:gd name="connsiteX7-1175" fmla="*/ 748853 w 799653"/>
                <a:gd name="connsiteY7-1176" fmla="*/ 76200 h 720436"/>
                <a:gd name="connsiteX8-1177" fmla="*/ 799653 w 799653"/>
                <a:gd name="connsiteY8-1178" fmla="*/ 155575 h 720436"/>
                <a:gd name="connsiteX9-1179" fmla="*/ 764728 w 799653"/>
                <a:gd name="connsiteY9-1180" fmla="*/ 282575 h 720436"/>
                <a:gd name="connsiteX10-1181" fmla="*/ 663128 w 799653"/>
                <a:gd name="connsiteY10-1182" fmla="*/ 355600 h 720436"/>
                <a:gd name="connsiteX11-1183" fmla="*/ 447228 w 799653"/>
                <a:gd name="connsiteY11-1184" fmla="*/ 428625 h 720436"/>
                <a:gd name="connsiteX12-1185" fmla="*/ 332928 w 799653"/>
                <a:gd name="connsiteY12-1186" fmla="*/ 495300 h 720436"/>
                <a:gd name="connsiteX13-1187" fmla="*/ 367853 w 799653"/>
                <a:gd name="connsiteY13-1188" fmla="*/ 577850 h 720436"/>
                <a:gd name="connsiteX14-1189" fmla="*/ 386903 w 799653"/>
                <a:gd name="connsiteY14-1190" fmla="*/ 622300 h 720436"/>
                <a:gd name="connsiteX15-1191" fmla="*/ 307528 w 799653"/>
                <a:gd name="connsiteY15-1192" fmla="*/ 701675 h 720436"/>
                <a:gd name="connsiteX16-1193" fmla="*/ 205928 w 799653"/>
                <a:gd name="connsiteY16-1194" fmla="*/ 717550 h 720436"/>
                <a:gd name="connsiteX17-1195" fmla="*/ 155128 w 799653"/>
                <a:gd name="connsiteY17-1196" fmla="*/ 657225 h 720436"/>
                <a:gd name="connsiteX18-1197" fmla="*/ 136078 w 799653"/>
                <a:gd name="connsiteY18-1198" fmla="*/ 561975 h 720436"/>
                <a:gd name="connsiteX19-1199" fmla="*/ 174178 w 799653"/>
                <a:gd name="connsiteY19-1200" fmla="*/ 511175 h 720436"/>
                <a:gd name="connsiteX20-1201" fmla="*/ 377378 w 799653"/>
                <a:gd name="connsiteY20-1202" fmla="*/ 358775 h 720436"/>
                <a:gd name="connsiteX21-1203" fmla="*/ 504378 w 799653"/>
                <a:gd name="connsiteY21-1204" fmla="*/ 276225 h 720436"/>
                <a:gd name="connsiteX22-1205" fmla="*/ 567878 w 799653"/>
                <a:gd name="connsiteY22-1206" fmla="*/ 161925 h 720436"/>
                <a:gd name="connsiteX23-1207" fmla="*/ 532953 w 799653"/>
                <a:gd name="connsiteY23-1208" fmla="*/ 85725 h 720436"/>
                <a:gd name="connsiteX24-1209" fmla="*/ 383728 w 799653"/>
                <a:gd name="connsiteY24-1210" fmla="*/ 104775 h 720436"/>
                <a:gd name="connsiteX25-1211" fmla="*/ 244028 w 799653"/>
                <a:gd name="connsiteY25-1212" fmla="*/ 225425 h 720436"/>
                <a:gd name="connsiteX26-1213" fmla="*/ 177353 w 799653"/>
                <a:gd name="connsiteY26-1214" fmla="*/ 463550 h 720436"/>
                <a:gd name="connsiteX27-1215" fmla="*/ 91628 w 799653"/>
                <a:gd name="connsiteY27-1216" fmla="*/ 603250 h 720436"/>
                <a:gd name="connsiteX28-1217" fmla="*/ 18603 w 799653"/>
                <a:gd name="connsiteY28-1218" fmla="*/ 549275 h 720436"/>
                <a:gd name="connsiteX0-1219" fmla="*/ 18603 w 799957"/>
                <a:gd name="connsiteY0-1220" fmla="*/ 549275 h 720436"/>
                <a:gd name="connsiteX1-1221" fmla="*/ 2728 w 799957"/>
                <a:gd name="connsiteY1-1222" fmla="*/ 415925 h 720436"/>
                <a:gd name="connsiteX2-1223" fmla="*/ 63053 w 799957"/>
                <a:gd name="connsiteY2-1224" fmla="*/ 206375 h 720436"/>
                <a:gd name="connsiteX3-1225" fmla="*/ 129728 w 799957"/>
                <a:gd name="connsiteY3-1226" fmla="*/ 85725 h 720436"/>
                <a:gd name="connsiteX4-1227" fmla="*/ 196403 w 799957"/>
                <a:gd name="connsiteY4-1228" fmla="*/ 34925 h 720436"/>
                <a:gd name="connsiteX5-1229" fmla="*/ 396428 w 799957"/>
                <a:gd name="connsiteY5-1230" fmla="*/ 0 h 720436"/>
                <a:gd name="connsiteX6-1231" fmla="*/ 640903 w 799957"/>
                <a:gd name="connsiteY6-1232" fmla="*/ 19050 h 720436"/>
                <a:gd name="connsiteX7-1233" fmla="*/ 748853 w 799957"/>
                <a:gd name="connsiteY7-1234" fmla="*/ 76200 h 720436"/>
                <a:gd name="connsiteX8-1235" fmla="*/ 799653 w 799957"/>
                <a:gd name="connsiteY8-1236" fmla="*/ 155575 h 720436"/>
                <a:gd name="connsiteX9-1237" fmla="*/ 764728 w 799957"/>
                <a:gd name="connsiteY9-1238" fmla="*/ 282575 h 720436"/>
                <a:gd name="connsiteX10-1239" fmla="*/ 663128 w 799957"/>
                <a:gd name="connsiteY10-1240" fmla="*/ 355600 h 720436"/>
                <a:gd name="connsiteX11-1241" fmla="*/ 447228 w 799957"/>
                <a:gd name="connsiteY11-1242" fmla="*/ 428625 h 720436"/>
                <a:gd name="connsiteX12-1243" fmla="*/ 332928 w 799957"/>
                <a:gd name="connsiteY12-1244" fmla="*/ 495300 h 720436"/>
                <a:gd name="connsiteX13-1245" fmla="*/ 367853 w 799957"/>
                <a:gd name="connsiteY13-1246" fmla="*/ 577850 h 720436"/>
                <a:gd name="connsiteX14-1247" fmla="*/ 386903 w 799957"/>
                <a:gd name="connsiteY14-1248" fmla="*/ 622300 h 720436"/>
                <a:gd name="connsiteX15-1249" fmla="*/ 307528 w 799957"/>
                <a:gd name="connsiteY15-1250" fmla="*/ 701675 h 720436"/>
                <a:gd name="connsiteX16-1251" fmla="*/ 205928 w 799957"/>
                <a:gd name="connsiteY16-1252" fmla="*/ 717550 h 720436"/>
                <a:gd name="connsiteX17-1253" fmla="*/ 155128 w 799957"/>
                <a:gd name="connsiteY17-1254" fmla="*/ 657225 h 720436"/>
                <a:gd name="connsiteX18-1255" fmla="*/ 136078 w 799957"/>
                <a:gd name="connsiteY18-1256" fmla="*/ 561975 h 720436"/>
                <a:gd name="connsiteX19-1257" fmla="*/ 174178 w 799957"/>
                <a:gd name="connsiteY19-1258" fmla="*/ 511175 h 720436"/>
                <a:gd name="connsiteX20-1259" fmla="*/ 377378 w 799957"/>
                <a:gd name="connsiteY20-1260" fmla="*/ 358775 h 720436"/>
                <a:gd name="connsiteX21-1261" fmla="*/ 504378 w 799957"/>
                <a:gd name="connsiteY21-1262" fmla="*/ 276225 h 720436"/>
                <a:gd name="connsiteX22-1263" fmla="*/ 567878 w 799957"/>
                <a:gd name="connsiteY22-1264" fmla="*/ 161925 h 720436"/>
                <a:gd name="connsiteX23-1265" fmla="*/ 532953 w 799957"/>
                <a:gd name="connsiteY23-1266" fmla="*/ 85725 h 720436"/>
                <a:gd name="connsiteX24-1267" fmla="*/ 383728 w 799957"/>
                <a:gd name="connsiteY24-1268" fmla="*/ 104775 h 720436"/>
                <a:gd name="connsiteX25-1269" fmla="*/ 244028 w 799957"/>
                <a:gd name="connsiteY25-1270" fmla="*/ 225425 h 720436"/>
                <a:gd name="connsiteX26-1271" fmla="*/ 177353 w 799957"/>
                <a:gd name="connsiteY26-1272" fmla="*/ 463550 h 720436"/>
                <a:gd name="connsiteX27-1273" fmla="*/ 91628 w 799957"/>
                <a:gd name="connsiteY27-1274" fmla="*/ 603250 h 720436"/>
                <a:gd name="connsiteX28-1275" fmla="*/ 18603 w 799957"/>
                <a:gd name="connsiteY28-1276" fmla="*/ 549275 h 720436"/>
                <a:gd name="connsiteX0-1277" fmla="*/ 18603 w 799957"/>
                <a:gd name="connsiteY0-1278" fmla="*/ 549275 h 720436"/>
                <a:gd name="connsiteX1-1279" fmla="*/ 2728 w 799957"/>
                <a:gd name="connsiteY1-1280" fmla="*/ 415925 h 720436"/>
                <a:gd name="connsiteX2-1281" fmla="*/ 63053 w 799957"/>
                <a:gd name="connsiteY2-1282" fmla="*/ 206375 h 720436"/>
                <a:gd name="connsiteX3-1283" fmla="*/ 129728 w 799957"/>
                <a:gd name="connsiteY3-1284" fmla="*/ 85725 h 720436"/>
                <a:gd name="connsiteX4-1285" fmla="*/ 196403 w 799957"/>
                <a:gd name="connsiteY4-1286" fmla="*/ 34925 h 720436"/>
                <a:gd name="connsiteX5-1287" fmla="*/ 396428 w 799957"/>
                <a:gd name="connsiteY5-1288" fmla="*/ 0 h 720436"/>
                <a:gd name="connsiteX6-1289" fmla="*/ 640903 w 799957"/>
                <a:gd name="connsiteY6-1290" fmla="*/ 19050 h 720436"/>
                <a:gd name="connsiteX7-1291" fmla="*/ 748853 w 799957"/>
                <a:gd name="connsiteY7-1292" fmla="*/ 76200 h 720436"/>
                <a:gd name="connsiteX8-1293" fmla="*/ 799653 w 799957"/>
                <a:gd name="connsiteY8-1294" fmla="*/ 155575 h 720436"/>
                <a:gd name="connsiteX9-1295" fmla="*/ 764728 w 799957"/>
                <a:gd name="connsiteY9-1296" fmla="*/ 282575 h 720436"/>
                <a:gd name="connsiteX10-1297" fmla="*/ 663128 w 799957"/>
                <a:gd name="connsiteY10-1298" fmla="*/ 355600 h 720436"/>
                <a:gd name="connsiteX11-1299" fmla="*/ 447228 w 799957"/>
                <a:gd name="connsiteY11-1300" fmla="*/ 428625 h 720436"/>
                <a:gd name="connsiteX12-1301" fmla="*/ 332928 w 799957"/>
                <a:gd name="connsiteY12-1302" fmla="*/ 495300 h 720436"/>
                <a:gd name="connsiteX13-1303" fmla="*/ 367853 w 799957"/>
                <a:gd name="connsiteY13-1304" fmla="*/ 577850 h 720436"/>
                <a:gd name="connsiteX14-1305" fmla="*/ 386903 w 799957"/>
                <a:gd name="connsiteY14-1306" fmla="*/ 622300 h 720436"/>
                <a:gd name="connsiteX15-1307" fmla="*/ 307528 w 799957"/>
                <a:gd name="connsiteY15-1308" fmla="*/ 701675 h 720436"/>
                <a:gd name="connsiteX16-1309" fmla="*/ 205928 w 799957"/>
                <a:gd name="connsiteY16-1310" fmla="*/ 717550 h 720436"/>
                <a:gd name="connsiteX17-1311" fmla="*/ 155128 w 799957"/>
                <a:gd name="connsiteY17-1312" fmla="*/ 657225 h 720436"/>
                <a:gd name="connsiteX18-1313" fmla="*/ 136078 w 799957"/>
                <a:gd name="connsiteY18-1314" fmla="*/ 561975 h 720436"/>
                <a:gd name="connsiteX19-1315" fmla="*/ 174178 w 799957"/>
                <a:gd name="connsiteY19-1316" fmla="*/ 511175 h 720436"/>
                <a:gd name="connsiteX20-1317" fmla="*/ 377378 w 799957"/>
                <a:gd name="connsiteY20-1318" fmla="*/ 358775 h 720436"/>
                <a:gd name="connsiteX21-1319" fmla="*/ 504378 w 799957"/>
                <a:gd name="connsiteY21-1320" fmla="*/ 276225 h 720436"/>
                <a:gd name="connsiteX22-1321" fmla="*/ 567878 w 799957"/>
                <a:gd name="connsiteY22-1322" fmla="*/ 161925 h 720436"/>
                <a:gd name="connsiteX23-1323" fmla="*/ 532953 w 799957"/>
                <a:gd name="connsiteY23-1324" fmla="*/ 85725 h 720436"/>
                <a:gd name="connsiteX24-1325" fmla="*/ 383728 w 799957"/>
                <a:gd name="connsiteY24-1326" fmla="*/ 104775 h 720436"/>
                <a:gd name="connsiteX25-1327" fmla="*/ 244028 w 799957"/>
                <a:gd name="connsiteY25-1328" fmla="*/ 225425 h 720436"/>
                <a:gd name="connsiteX26-1329" fmla="*/ 177353 w 799957"/>
                <a:gd name="connsiteY26-1330" fmla="*/ 463550 h 720436"/>
                <a:gd name="connsiteX27-1331" fmla="*/ 91628 w 799957"/>
                <a:gd name="connsiteY27-1332" fmla="*/ 603250 h 720436"/>
                <a:gd name="connsiteX28-1333" fmla="*/ 18603 w 799957"/>
                <a:gd name="connsiteY28-1334" fmla="*/ 549275 h 720436"/>
                <a:gd name="connsiteX0-1335" fmla="*/ 18603 w 799957"/>
                <a:gd name="connsiteY0-1336" fmla="*/ 549275 h 720436"/>
                <a:gd name="connsiteX1-1337" fmla="*/ 2728 w 799957"/>
                <a:gd name="connsiteY1-1338" fmla="*/ 415925 h 720436"/>
                <a:gd name="connsiteX2-1339" fmla="*/ 63053 w 799957"/>
                <a:gd name="connsiteY2-1340" fmla="*/ 206375 h 720436"/>
                <a:gd name="connsiteX3-1341" fmla="*/ 129728 w 799957"/>
                <a:gd name="connsiteY3-1342" fmla="*/ 85725 h 720436"/>
                <a:gd name="connsiteX4-1343" fmla="*/ 196403 w 799957"/>
                <a:gd name="connsiteY4-1344" fmla="*/ 34925 h 720436"/>
                <a:gd name="connsiteX5-1345" fmla="*/ 396428 w 799957"/>
                <a:gd name="connsiteY5-1346" fmla="*/ 0 h 720436"/>
                <a:gd name="connsiteX6-1347" fmla="*/ 640903 w 799957"/>
                <a:gd name="connsiteY6-1348" fmla="*/ 19050 h 720436"/>
                <a:gd name="connsiteX7-1349" fmla="*/ 748853 w 799957"/>
                <a:gd name="connsiteY7-1350" fmla="*/ 76200 h 720436"/>
                <a:gd name="connsiteX8-1351" fmla="*/ 799653 w 799957"/>
                <a:gd name="connsiteY8-1352" fmla="*/ 155575 h 720436"/>
                <a:gd name="connsiteX9-1353" fmla="*/ 764728 w 799957"/>
                <a:gd name="connsiteY9-1354" fmla="*/ 282575 h 720436"/>
                <a:gd name="connsiteX10-1355" fmla="*/ 663128 w 799957"/>
                <a:gd name="connsiteY10-1356" fmla="*/ 355600 h 720436"/>
                <a:gd name="connsiteX11-1357" fmla="*/ 447228 w 799957"/>
                <a:gd name="connsiteY11-1358" fmla="*/ 428625 h 720436"/>
                <a:gd name="connsiteX12-1359" fmla="*/ 332928 w 799957"/>
                <a:gd name="connsiteY12-1360" fmla="*/ 495300 h 720436"/>
                <a:gd name="connsiteX13-1361" fmla="*/ 367853 w 799957"/>
                <a:gd name="connsiteY13-1362" fmla="*/ 577850 h 720436"/>
                <a:gd name="connsiteX14-1363" fmla="*/ 386903 w 799957"/>
                <a:gd name="connsiteY14-1364" fmla="*/ 622300 h 720436"/>
                <a:gd name="connsiteX15-1365" fmla="*/ 307528 w 799957"/>
                <a:gd name="connsiteY15-1366" fmla="*/ 701675 h 720436"/>
                <a:gd name="connsiteX16-1367" fmla="*/ 205928 w 799957"/>
                <a:gd name="connsiteY16-1368" fmla="*/ 717550 h 720436"/>
                <a:gd name="connsiteX17-1369" fmla="*/ 155128 w 799957"/>
                <a:gd name="connsiteY17-1370" fmla="*/ 657225 h 720436"/>
                <a:gd name="connsiteX18-1371" fmla="*/ 136078 w 799957"/>
                <a:gd name="connsiteY18-1372" fmla="*/ 561975 h 720436"/>
                <a:gd name="connsiteX19-1373" fmla="*/ 174178 w 799957"/>
                <a:gd name="connsiteY19-1374" fmla="*/ 511175 h 720436"/>
                <a:gd name="connsiteX20-1375" fmla="*/ 377378 w 799957"/>
                <a:gd name="connsiteY20-1376" fmla="*/ 358775 h 720436"/>
                <a:gd name="connsiteX21-1377" fmla="*/ 504378 w 799957"/>
                <a:gd name="connsiteY21-1378" fmla="*/ 276225 h 720436"/>
                <a:gd name="connsiteX22-1379" fmla="*/ 567878 w 799957"/>
                <a:gd name="connsiteY22-1380" fmla="*/ 161925 h 720436"/>
                <a:gd name="connsiteX23-1381" fmla="*/ 532953 w 799957"/>
                <a:gd name="connsiteY23-1382" fmla="*/ 85725 h 720436"/>
                <a:gd name="connsiteX24-1383" fmla="*/ 383728 w 799957"/>
                <a:gd name="connsiteY24-1384" fmla="*/ 104775 h 720436"/>
                <a:gd name="connsiteX25-1385" fmla="*/ 244028 w 799957"/>
                <a:gd name="connsiteY25-1386" fmla="*/ 225425 h 720436"/>
                <a:gd name="connsiteX26-1387" fmla="*/ 177353 w 799957"/>
                <a:gd name="connsiteY26-1388" fmla="*/ 463550 h 720436"/>
                <a:gd name="connsiteX27-1389" fmla="*/ 91628 w 799957"/>
                <a:gd name="connsiteY27-1390" fmla="*/ 603250 h 720436"/>
                <a:gd name="connsiteX28-1391" fmla="*/ 18603 w 799957"/>
                <a:gd name="connsiteY28-1392" fmla="*/ 549275 h 720436"/>
                <a:gd name="connsiteX0-1393" fmla="*/ 18603 w 799957"/>
                <a:gd name="connsiteY0-1394" fmla="*/ 549738 h 720899"/>
                <a:gd name="connsiteX1-1395" fmla="*/ 2728 w 799957"/>
                <a:gd name="connsiteY1-1396" fmla="*/ 416388 h 720899"/>
                <a:gd name="connsiteX2-1397" fmla="*/ 63053 w 799957"/>
                <a:gd name="connsiteY2-1398" fmla="*/ 206838 h 720899"/>
                <a:gd name="connsiteX3-1399" fmla="*/ 129728 w 799957"/>
                <a:gd name="connsiteY3-1400" fmla="*/ 86188 h 720899"/>
                <a:gd name="connsiteX4-1401" fmla="*/ 196403 w 799957"/>
                <a:gd name="connsiteY4-1402" fmla="*/ 35388 h 720899"/>
                <a:gd name="connsiteX5-1403" fmla="*/ 396428 w 799957"/>
                <a:gd name="connsiteY5-1404" fmla="*/ 463 h 720899"/>
                <a:gd name="connsiteX6-1405" fmla="*/ 640903 w 799957"/>
                <a:gd name="connsiteY6-1406" fmla="*/ 19513 h 720899"/>
                <a:gd name="connsiteX7-1407" fmla="*/ 748853 w 799957"/>
                <a:gd name="connsiteY7-1408" fmla="*/ 76663 h 720899"/>
                <a:gd name="connsiteX8-1409" fmla="*/ 799653 w 799957"/>
                <a:gd name="connsiteY8-1410" fmla="*/ 156038 h 720899"/>
                <a:gd name="connsiteX9-1411" fmla="*/ 764728 w 799957"/>
                <a:gd name="connsiteY9-1412" fmla="*/ 283038 h 720899"/>
                <a:gd name="connsiteX10-1413" fmla="*/ 663128 w 799957"/>
                <a:gd name="connsiteY10-1414" fmla="*/ 356063 h 720899"/>
                <a:gd name="connsiteX11-1415" fmla="*/ 447228 w 799957"/>
                <a:gd name="connsiteY11-1416" fmla="*/ 429088 h 720899"/>
                <a:gd name="connsiteX12-1417" fmla="*/ 332928 w 799957"/>
                <a:gd name="connsiteY12-1418" fmla="*/ 495763 h 720899"/>
                <a:gd name="connsiteX13-1419" fmla="*/ 367853 w 799957"/>
                <a:gd name="connsiteY13-1420" fmla="*/ 578313 h 720899"/>
                <a:gd name="connsiteX14-1421" fmla="*/ 386903 w 799957"/>
                <a:gd name="connsiteY14-1422" fmla="*/ 622763 h 720899"/>
                <a:gd name="connsiteX15-1423" fmla="*/ 307528 w 799957"/>
                <a:gd name="connsiteY15-1424" fmla="*/ 702138 h 720899"/>
                <a:gd name="connsiteX16-1425" fmla="*/ 205928 w 799957"/>
                <a:gd name="connsiteY16-1426" fmla="*/ 718013 h 720899"/>
                <a:gd name="connsiteX17-1427" fmla="*/ 155128 w 799957"/>
                <a:gd name="connsiteY17-1428" fmla="*/ 657688 h 720899"/>
                <a:gd name="connsiteX18-1429" fmla="*/ 136078 w 799957"/>
                <a:gd name="connsiteY18-1430" fmla="*/ 562438 h 720899"/>
                <a:gd name="connsiteX19-1431" fmla="*/ 174178 w 799957"/>
                <a:gd name="connsiteY19-1432" fmla="*/ 511638 h 720899"/>
                <a:gd name="connsiteX20-1433" fmla="*/ 377378 w 799957"/>
                <a:gd name="connsiteY20-1434" fmla="*/ 359238 h 720899"/>
                <a:gd name="connsiteX21-1435" fmla="*/ 504378 w 799957"/>
                <a:gd name="connsiteY21-1436" fmla="*/ 276688 h 720899"/>
                <a:gd name="connsiteX22-1437" fmla="*/ 567878 w 799957"/>
                <a:gd name="connsiteY22-1438" fmla="*/ 162388 h 720899"/>
                <a:gd name="connsiteX23-1439" fmla="*/ 532953 w 799957"/>
                <a:gd name="connsiteY23-1440" fmla="*/ 86188 h 720899"/>
                <a:gd name="connsiteX24-1441" fmla="*/ 383728 w 799957"/>
                <a:gd name="connsiteY24-1442" fmla="*/ 105238 h 720899"/>
                <a:gd name="connsiteX25-1443" fmla="*/ 244028 w 799957"/>
                <a:gd name="connsiteY25-1444" fmla="*/ 225888 h 720899"/>
                <a:gd name="connsiteX26-1445" fmla="*/ 177353 w 799957"/>
                <a:gd name="connsiteY26-1446" fmla="*/ 464013 h 720899"/>
                <a:gd name="connsiteX27-1447" fmla="*/ 91628 w 799957"/>
                <a:gd name="connsiteY27-1448" fmla="*/ 603713 h 720899"/>
                <a:gd name="connsiteX28-1449" fmla="*/ 18603 w 799957"/>
                <a:gd name="connsiteY28-1450" fmla="*/ 549738 h 720899"/>
                <a:gd name="connsiteX0-1451" fmla="*/ 18603 w 799957"/>
                <a:gd name="connsiteY0-1452" fmla="*/ 549738 h 720899"/>
                <a:gd name="connsiteX1-1453" fmla="*/ 2728 w 799957"/>
                <a:gd name="connsiteY1-1454" fmla="*/ 416388 h 720899"/>
                <a:gd name="connsiteX2-1455" fmla="*/ 63053 w 799957"/>
                <a:gd name="connsiteY2-1456" fmla="*/ 206838 h 720899"/>
                <a:gd name="connsiteX3-1457" fmla="*/ 129728 w 799957"/>
                <a:gd name="connsiteY3-1458" fmla="*/ 86188 h 720899"/>
                <a:gd name="connsiteX4-1459" fmla="*/ 196403 w 799957"/>
                <a:gd name="connsiteY4-1460" fmla="*/ 35388 h 720899"/>
                <a:gd name="connsiteX5-1461" fmla="*/ 396428 w 799957"/>
                <a:gd name="connsiteY5-1462" fmla="*/ 463 h 720899"/>
                <a:gd name="connsiteX6-1463" fmla="*/ 640903 w 799957"/>
                <a:gd name="connsiteY6-1464" fmla="*/ 19513 h 720899"/>
                <a:gd name="connsiteX7-1465" fmla="*/ 748853 w 799957"/>
                <a:gd name="connsiteY7-1466" fmla="*/ 76663 h 720899"/>
                <a:gd name="connsiteX8-1467" fmla="*/ 799653 w 799957"/>
                <a:gd name="connsiteY8-1468" fmla="*/ 156038 h 720899"/>
                <a:gd name="connsiteX9-1469" fmla="*/ 764728 w 799957"/>
                <a:gd name="connsiteY9-1470" fmla="*/ 283038 h 720899"/>
                <a:gd name="connsiteX10-1471" fmla="*/ 663128 w 799957"/>
                <a:gd name="connsiteY10-1472" fmla="*/ 356063 h 720899"/>
                <a:gd name="connsiteX11-1473" fmla="*/ 447228 w 799957"/>
                <a:gd name="connsiteY11-1474" fmla="*/ 429088 h 720899"/>
                <a:gd name="connsiteX12-1475" fmla="*/ 332928 w 799957"/>
                <a:gd name="connsiteY12-1476" fmla="*/ 495763 h 720899"/>
                <a:gd name="connsiteX13-1477" fmla="*/ 367853 w 799957"/>
                <a:gd name="connsiteY13-1478" fmla="*/ 578313 h 720899"/>
                <a:gd name="connsiteX14-1479" fmla="*/ 386903 w 799957"/>
                <a:gd name="connsiteY14-1480" fmla="*/ 622763 h 720899"/>
                <a:gd name="connsiteX15-1481" fmla="*/ 307528 w 799957"/>
                <a:gd name="connsiteY15-1482" fmla="*/ 702138 h 720899"/>
                <a:gd name="connsiteX16-1483" fmla="*/ 205928 w 799957"/>
                <a:gd name="connsiteY16-1484" fmla="*/ 718013 h 720899"/>
                <a:gd name="connsiteX17-1485" fmla="*/ 155128 w 799957"/>
                <a:gd name="connsiteY17-1486" fmla="*/ 657688 h 720899"/>
                <a:gd name="connsiteX18-1487" fmla="*/ 136078 w 799957"/>
                <a:gd name="connsiteY18-1488" fmla="*/ 562438 h 720899"/>
                <a:gd name="connsiteX19-1489" fmla="*/ 174178 w 799957"/>
                <a:gd name="connsiteY19-1490" fmla="*/ 511638 h 720899"/>
                <a:gd name="connsiteX20-1491" fmla="*/ 377378 w 799957"/>
                <a:gd name="connsiteY20-1492" fmla="*/ 359238 h 720899"/>
                <a:gd name="connsiteX21-1493" fmla="*/ 504378 w 799957"/>
                <a:gd name="connsiteY21-1494" fmla="*/ 276688 h 720899"/>
                <a:gd name="connsiteX22-1495" fmla="*/ 567878 w 799957"/>
                <a:gd name="connsiteY22-1496" fmla="*/ 162388 h 720899"/>
                <a:gd name="connsiteX23-1497" fmla="*/ 532953 w 799957"/>
                <a:gd name="connsiteY23-1498" fmla="*/ 86188 h 720899"/>
                <a:gd name="connsiteX24-1499" fmla="*/ 383728 w 799957"/>
                <a:gd name="connsiteY24-1500" fmla="*/ 105238 h 720899"/>
                <a:gd name="connsiteX25-1501" fmla="*/ 244028 w 799957"/>
                <a:gd name="connsiteY25-1502" fmla="*/ 225888 h 720899"/>
                <a:gd name="connsiteX26-1503" fmla="*/ 177353 w 799957"/>
                <a:gd name="connsiteY26-1504" fmla="*/ 464013 h 720899"/>
                <a:gd name="connsiteX27-1505" fmla="*/ 91628 w 799957"/>
                <a:gd name="connsiteY27-1506" fmla="*/ 603713 h 720899"/>
                <a:gd name="connsiteX28-1507" fmla="*/ 18603 w 799957"/>
                <a:gd name="connsiteY28-1508" fmla="*/ 549738 h 720899"/>
                <a:gd name="connsiteX0-1509" fmla="*/ 18603 w 799957"/>
                <a:gd name="connsiteY0-1510" fmla="*/ 549738 h 720899"/>
                <a:gd name="connsiteX1-1511" fmla="*/ 2728 w 799957"/>
                <a:gd name="connsiteY1-1512" fmla="*/ 416388 h 720899"/>
                <a:gd name="connsiteX2-1513" fmla="*/ 63053 w 799957"/>
                <a:gd name="connsiteY2-1514" fmla="*/ 206838 h 720899"/>
                <a:gd name="connsiteX3-1515" fmla="*/ 129728 w 799957"/>
                <a:gd name="connsiteY3-1516" fmla="*/ 86188 h 720899"/>
                <a:gd name="connsiteX4-1517" fmla="*/ 247203 w 799957"/>
                <a:gd name="connsiteY4-1518" fmla="*/ 19513 h 720899"/>
                <a:gd name="connsiteX5-1519" fmla="*/ 396428 w 799957"/>
                <a:gd name="connsiteY5-1520" fmla="*/ 463 h 720899"/>
                <a:gd name="connsiteX6-1521" fmla="*/ 640903 w 799957"/>
                <a:gd name="connsiteY6-1522" fmla="*/ 19513 h 720899"/>
                <a:gd name="connsiteX7-1523" fmla="*/ 748853 w 799957"/>
                <a:gd name="connsiteY7-1524" fmla="*/ 76663 h 720899"/>
                <a:gd name="connsiteX8-1525" fmla="*/ 799653 w 799957"/>
                <a:gd name="connsiteY8-1526" fmla="*/ 156038 h 720899"/>
                <a:gd name="connsiteX9-1527" fmla="*/ 764728 w 799957"/>
                <a:gd name="connsiteY9-1528" fmla="*/ 283038 h 720899"/>
                <a:gd name="connsiteX10-1529" fmla="*/ 663128 w 799957"/>
                <a:gd name="connsiteY10-1530" fmla="*/ 356063 h 720899"/>
                <a:gd name="connsiteX11-1531" fmla="*/ 447228 w 799957"/>
                <a:gd name="connsiteY11-1532" fmla="*/ 429088 h 720899"/>
                <a:gd name="connsiteX12-1533" fmla="*/ 332928 w 799957"/>
                <a:gd name="connsiteY12-1534" fmla="*/ 495763 h 720899"/>
                <a:gd name="connsiteX13-1535" fmla="*/ 367853 w 799957"/>
                <a:gd name="connsiteY13-1536" fmla="*/ 578313 h 720899"/>
                <a:gd name="connsiteX14-1537" fmla="*/ 386903 w 799957"/>
                <a:gd name="connsiteY14-1538" fmla="*/ 622763 h 720899"/>
                <a:gd name="connsiteX15-1539" fmla="*/ 307528 w 799957"/>
                <a:gd name="connsiteY15-1540" fmla="*/ 702138 h 720899"/>
                <a:gd name="connsiteX16-1541" fmla="*/ 205928 w 799957"/>
                <a:gd name="connsiteY16-1542" fmla="*/ 718013 h 720899"/>
                <a:gd name="connsiteX17-1543" fmla="*/ 155128 w 799957"/>
                <a:gd name="connsiteY17-1544" fmla="*/ 657688 h 720899"/>
                <a:gd name="connsiteX18-1545" fmla="*/ 136078 w 799957"/>
                <a:gd name="connsiteY18-1546" fmla="*/ 562438 h 720899"/>
                <a:gd name="connsiteX19-1547" fmla="*/ 174178 w 799957"/>
                <a:gd name="connsiteY19-1548" fmla="*/ 511638 h 720899"/>
                <a:gd name="connsiteX20-1549" fmla="*/ 377378 w 799957"/>
                <a:gd name="connsiteY20-1550" fmla="*/ 359238 h 720899"/>
                <a:gd name="connsiteX21-1551" fmla="*/ 504378 w 799957"/>
                <a:gd name="connsiteY21-1552" fmla="*/ 276688 h 720899"/>
                <a:gd name="connsiteX22-1553" fmla="*/ 567878 w 799957"/>
                <a:gd name="connsiteY22-1554" fmla="*/ 162388 h 720899"/>
                <a:gd name="connsiteX23-1555" fmla="*/ 532953 w 799957"/>
                <a:gd name="connsiteY23-1556" fmla="*/ 86188 h 720899"/>
                <a:gd name="connsiteX24-1557" fmla="*/ 383728 w 799957"/>
                <a:gd name="connsiteY24-1558" fmla="*/ 105238 h 720899"/>
                <a:gd name="connsiteX25-1559" fmla="*/ 244028 w 799957"/>
                <a:gd name="connsiteY25-1560" fmla="*/ 225888 h 720899"/>
                <a:gd name="connsiteX26-1561" fmla="*/ 177353 w 799957"/>
                <a:gd name="connsiteY26-1562" fmla="*/ 464013 h 720899"/>
                <a:gd name="connsiteX27-1563" fmla="*/ 91628 w 799957"/>
                <a:gd name="connsiteY27-1564" fmla="*/ 603713 h 720899"/>
                <a:gd name="connsiteX28-1565" fmla="*/ 18603 w 799957"/>
                <a:gd name="connsiteY28-1566" fmla="*/ 549738 h 720899"/>
                <a:gd name="connsiteX0-1567" fmla="*/ 18603 w 799957"/>
                <a:gd name="connsiteY0-1568" fmla="*/ 549738 h 720899"/>
                <a:gd name="connsiteX1-1569" fmla="*/ 2728 w 799957"/>
                <a:gd name="connsiteY1-1570" fmla="*/ 416388 h 720899"/>
                <a:gd name="connsiteX2-1571" fmla="*/ 63053 w 799957"/>
                <a:gd name="connsiteY2-1572" fmla="*/ 206838 h 720899"/>
                <a:gd name="connsiteX3-1573" fmla="*/ 132903 w 799957"/>
                <a:gd name="connsiteY3-1574" fmla="*/ 105238 h 720899"/>
                <a:gd name="connsiteX4-1575" fmla="*/ 247203 w 799957"/>
                <a:gd name="connsiteY4-1576" fmla="*/ 19513 h 720899"/>
                <a:gd name="connsiteX5-1577" fmla="*/ 396428 w 799957"/>
                <a:gd name="connsiteY5-1578" fmla="*/ 463 h 720899"/>
                <a:gd name="connsiteX6-1579" fmla="*/ 640903 w 799957"/>
                <a:gd name="connsiteY6-1580" fmla="*/ 19513 h 720899"/>
                <a:gd name="connsiteX7-1581" fmla="*/ 748853 w 799957"/>
                <a:gd name="connsiteY7-1582" fmla="*/ 76663 h 720899"/>
                <a:gd name="connsiteX8-1583" fmla="*/ 799653 w 799957"/>
                <a:gd name="connsiteY8-1584" fmla="*/ 156038 h 720899"/>
                <a:gd name="connsiteX9-1585" fmla="*/ 764728 w 799957"/>
                <a:gd name="connsiteY9-1586" fmla="*/ 283038 h 720899"/>
                <a:gd name="connsiteX10-1587" fmla="*/ 663128 w 799957"/>
                <a:gd name="connsiteY10-1588" fmla="*/ 356063 h 720899"/>
                <a:gd name="connsiteX11-1589" fmla="*/ 447228 w 799957"/>
                <a:gd name="connsiteY11-1590" fmla="*/ 429088 h 720899"/>
                <a:gd name="connsiteX12-1591" fmla="*/ 332928 w 799957"/>
                <a:gd name="connsiteY12-1592" fmla="*/ 495763 h 720899"/>
                <a:gd name="connsiteX13-1593" fmla="*/ 367853 w 799957"/>
                <a:gd name="connsiteY13-1594" fmla="*/ 578313 h 720899"/>
                <a:gd name="connsiteX14-1595" fmla="*/ 386903 w 799957"/>
                <a:gd name="connsiteY14-1596" fmla="*/ 622763 h 720899"/>
                <a:gd name="connsiteX15-1597" fmla="*/ 307528 w 799957"/>
                <a:gd name="connsiteY15-1598" fmla="*/ 702138 h 720899"/>
                <a:gd name="connsiteX16-1599" fmla="*/ 205928 w 799957"/>
                <a:gd name="connsiteY16-1600" fmla="*/ 718013 h 720899"/>
                <a:gd name="connsiteX17-1601" fmla="*/ 155128 w 799957"/>
                <a:gd name="connsiteY17-1602" fmla="*/ 657688 h 720899"/>
                <a:gd name="connsiteX18-1603" fmla="*/ 136078 w 799957"/>
                <a:gd name="connsiteY18-1604" fmla="*/ 562438 h 720899"/>
                <a:gd name="connsiteX19-1605" fmla="*/ 174178 w 799957"/>
                <a:gd name="connsiteY19-1606" fmla="*/ 511638 h 720899"/>
                <a:gd name="connsiteX20-1607" fmla="*/ 377378 w 799957"/>
                <a:gd name="connsiteY20-1608" fmla="*/ 359238 h 720899"/>
                <a:gd name="connsiteX21-1609" fmla="*/ 504378 w 799957"/>
                <a:gd name="connsiteY21-1610" fmla="*/ 276688 h 720899"/>
                <a:gd name="connsiteX22-1611" fmla="*/ 567878 w 799957"/>
                <a:gd name="connsiteY22-1612" fmla="*/ 162388 h 720899"/>
                <a:gd name="connsiteX23-1613" fmla="*/ 532953 w 799957"/>
                <a:gd name="connsiteY23-1614" fmla="*/ 86188 h 720899"/>
                <a:gd name="connsiteX24-1615" fmla="*/ 383728 w 799957"/>
                <a:gd name="connsiteY24-1616" fmla="*/ 105238 h 720899"/>
                <a:gd name="connsiteX25-1617" fmla="*/ 244028 w 799957"/>
                <a:gd name="connsiteY25-1618" fmla="*/ 225888 h 720899"/>
                <a:gd name="connsiteX26-1619" fmla="*/ 177353 w 799957"/>
                <a:gd name="connsiteY26-1620" fmla="*/ 464013 h 720899"/>
                <a:gd name="connsiteX27-1621" fmla="*/ 91628 w 799957"/>
                <a:gd name="connsiteY27-1622" fmla="*/ 603713 h 720899"/>
                <a:gd name="connsiteX28-1623" fmla="*/ 18603 w 799957"/>
                <a:gd name="connsiteY28-1624" fmla="*/ 549738 h 720899"/>
                <a:gd name="connsiteX0-1625" fmla="*/ 18603 w 799957"/>
                <a:gd name="connsiteY0-1626" fmla="*/ 549738 h 720899"/>
                <a:gd name="connsiteX1-1627" fmla="*/ 2728 w 799957"/>
                <a:gd name="connsiteY1-1628" fmla="*/ 416388 h 720899"/>
                <a:gd name="connsiteX2-1629" fmla="*/ 63053 w 799957"/>
                <a:gd name="connsiteY2-1630" fmla="*/ 206838 h 720899"/>
                <a:gd name="connsiteX3-1631" fmla="*/ 132903 w 799957"/>
                <a:gd name="connsiteY3-1632" fmla="*/ 105238 h 720899"/>
                <a:gd name="connsiteX4-1633" fmla="*/ 247203 w 799957"/>
                <a:gd name="connsiteY4-1634" fmla="*/ 19513 h 720899"/>
                <a:gd name="connsiteX5-1635" fmla="*/ 396428 w 799957"/>
                <a:gd name="connsiteY5-1636" fmla="*/ 463 h 720899"/>
                <a:gd name="connsiteX6-1637" fmla="*/ 640903 w 799957"/>
                <a:gd name="connsiteY6-1638" fmla="*/ 19513 h 720899"/>
                <a:gd name="connsiteX7-1639" fmla="*/ 748853 w 799957"/>
                <a:gd name="connsiteY7-1640" fmla="*/ 76663 h 720899"/>
                <a:gd name="connsiteX8-1641" fmla="*/ 799653 w 799957"/>
                <a:gd name="connsiteY8-1642" fmla="*/ 156038 h 720899"/>
                <a:gd name="connsiteX9-1643" fmla="*/ 764728 w 799957"/>
                <a:gd name="connsiteY9-1644" fmla="*/ 283038 h 720899"/>
                <a:gd name="connsiteX10-1645" fmla="*/ 663128 w 799957"/>
                <a:gd name="connsiteY10-1646" fmla="*/ 356063 h 720899"/>
                <a:gd name="connsiteX11-1647" fmla="*/ 447228 w 799957"/>
                <a:gd name="connsiteY11-1648" fmla="*/ 429088 h 720899"/>
                <a:gd name="connsiteX12-1649" fmla="*/ 332928 w 799957"/>
                <a:gd name="connsiteY12-1650" fmla="*/ 495763 h 720899"/>
                <a:gd name="connsiteX13-1651" fmla="*/ 367853 w 799957"/>
                <a:gd name="connsiteY13-1652" fmla="*/ 578313 h 720899"/>
                <a:gd name="connsiteX14-1653" fmla="*/ 386903 w 799957"/>
                <a:gd name="connsiteY14-1654" fmla="*/ 622763 h 720899"/>
                <a:gd name="connsiteX15-1655" fmla="*/ 307528 w 799957"/>
                <a:gd name="connsiteY15-1656" fmla="*/ 702138 h 720899"/>
                <a:gd name="connsiteX16-1657" fmla="*/ 205928 w 799957"/>
                <a:gd name="connsiteY16-1658" fmla="*/ 718013 h 720899"/>
                <a:gd name="connsiteX17-1659" fmla="*/ 155128 w 799957"/>
                <a:gd name="connsiteY17-1660" fmla="*/ 657688 h 720899"/>
                <a:gd name="connsiteX18-1661" fmla="*/ 136078 w 799957"/>
                <a:gd name="connsiteY18-1662" fmla="*/ 562438 h 720899"/>
                <a:gd name="connsiteX19-1663" fmla="*/ 190053 w 799957"/>
                <a:gd name="connsiteY19-1664" fmla="*/ 511638 h 720899"/>
                <a:gd name="connsiteX20-1665" fmla="*/ 377378 w 799957"/>
                <a:gd name="connsiteY20-1666" fmla="*/ 359238 h 720899"/>
                <a:gd name="connsiteX21-1667" fmla="*/ 504378 w 799957"/>
                <a:gd name="connsiteY21-1668" fmla="*/ 276688 h 720899"/>
                <a:gd name="connsiteX22-1669" fmla="*/ 567878 w 799957"/>
                <a:gd name="connsiteY22-1670" fmla="*/ 162388 h 720899"/>
                <a:gd name="connsiteX23-1671" fmla="*/ 532953 w 799957"/>
                <a:gd name="connsiteY23-1672" fmla="*/ 86188 h 720899"/>
                <a:gd name="connsiteX24-1673" fmla="*/ 383728 w 799957"/>
                <a:gd name="connsiteY24-1674" fmla="*/ 105238 h 720899"/>
                <a:gd name="connsiteX25-1675" fmla="*/ 244028 w 799957"/>
                <a:gd name="connsiteY25-1676" fmla="*/ 225888 h 720899"/>
                <a:gd name="connsiteX26-1677" fmla="*/ 177353 w 799957"/>
                <a:gd name="connsiteY26-1678" fmla="*/ 464013 h 720899"/>
                <a:gd name="connsiteX27-1679" fmla="*/ 91628 w 799957"/>
                <a:gd name="connsiteY27-1680" fmla="*/ 603713 h 720899"/>
                <a:gd name="connsiteX28-1681" fmla="*/ 18603 w 799957"/>
                <a:gd name="connsiteY28-1682" fmla="*/ 549738 h 720899"/>
                <a:gd name="connsiteX0-1683" fmla="*/ 18603 w 799957"/>
                <a:gd name="connsiteY0-1684" fmla="*/ 549738 h 720899"/>
                <a:gd name="connsiteX1-1685" fmla="*/ 2728 w 799957"/>
                <a:gd name="connsiteY1-1686" fmla="*/ 416388 h 720899"/>
                <a:gd name="connsiteX2-1687" fmla="*/ 63053 w 799957"/>
                <a:gd name="connsiteY2-1688" fmla="*/ 206838 h 720899"/>
                <a:gd name="connsiteX3-1689" fmla="*/ 132903 w 799957"/>
                <a:gd name="connsiteY3-1690" fmla="*/ 105238 h 720899"/>
                <a:gd name="connsiteX4-1691" fmla="*/ 247203 w 799957"/>
                <a:gd name="connsiteY4-1692" fmla="*/ 19513 h 720899"/>
                <a:gd name="connsiteX5-1693" fmla="*/ 396428 w 799957"/>
                <a:gd name="connsiteY5-1694" fmla="*/ 463 h 720899"/>
                <a:gd name="connsiteX6-1695" fmla="*/ 640903 w 799957"/>
                <a:gd name="connsiteY6-1696" fmla="*/ 19513 h 720899"/>
                <a:gd name="connsiteX7-1697" fmla="*/ 748853 w 799957"/>
                <a:gd name="connsiteY7-1698" fmla="*/ 76663 h 720899"/>
                <a:gd name="connsiteX8-1699" fmla="*/ 799653 w 799957"/>
                <a:gd name="connsiteY8-1700" fmla="*/ 156038 h 720899"/>
                <a:gd name="connsiteX9-1701" fmla="*/ 764728 w 799957"/>
                <a:gd name="connsiteY9-1702" fmla="*/ 283038 h 720899"/>
                <a:gd name="connsiteX10-1703" fmla="*/ 663128 w 799957"/>
                <a:gd name="connsiteY10-1704" fmla="*/ 356063 h 720899"/>
                <a:gd name="connsiteX11-1705" fmla="*/ 447228 w 799957"/>
                <a:gd name="connsiteY11-1706" fmla="*/ 429088 h 720899"/>
                <a:gd name="connsiteX12-1707" fmla="*/ 332928 w 799957"/>
                <a:gd name="connsiteY12-1708" fmla="*/ 495763 h 720899"/>
                <a:gd name="connsiteX13-1709" fmla="*/ 367853 w 799957"/>
                <a:gd name="connsiteY13-1710" fmla="*/ 578313 h 720899"/>
                <a:gd name="connsiteX14-1711" fmla="*/ 386903 w 799957"/>
                <a:gd name="connsiteY14-1712" fmla="*/ 622763 h 720899"/>
                <a:gd name="connsiteX15-1713" fmla="*/ 307528 w 799957"/>
                <a:gd name="connsiteY15-1714" fmla="*/ 702138 h 720899"/>
                <a:gd name="connsiteX16-1715" fmla="*/ 205928 w 799957"/>
                <a:gd name="connsiteY16-1716" fmla="*/ 718013 h 720899"/>
                <a:gd name="connsiteX17-1717" fmla="*/ 155128 w 799957"/>
                <a:gd name="connsiteY17-1718" fmla="*/ 657688 h 720899"/>
                <a:gd name="connsiteX18-1719" fmla="*/ 136078 w 799957"/>
                <a:gd name="connsiteY18-1720" fmla="*/ 562438 h 720899"/>
                <a:gd name="connsiteX19-1721" fmla="*/ 190053 w 799957"/>
                <a:gd name="connsiteY19-1722" fmla="*/ 511638 h 720899"/>
                <a:gd name="connsiteX20-1723" fmla="*/ 377378 w 799957"/>
                <a:gd name="connsiteY20-1724" fmla="*/ 359238 h 720899"/>
                <a:gd name="connsiteX21-1725" fmla="*/ 504378 w 799957"/>
                <a:gd name="connsiteY21-1726" fmla="*/ 276688 h 720899"/>
                <a:gd name="connsiteX22-1727" fmla="*/ 567878 w 799957"/>
                <a:gd name="connsiteY22-1728" fmla="*/ 162388 h 720899"/>
                <a:gd name="connsiteX23-1729" fmla="*/ 532953 w 799957"/>
                <a:gd name="connsiteY23-1730" fmla="*/ 86188 h 720899"/>
                <a:gd name="connsiteX24-1731" fmla="*/ 383728 w 799957"/>
                <a:gd name="connsiteY24-1732" fmla="*/ 105238 h 720899"/>
                <a:gd name="connsiteX25-1733" fmla="*/ 244028 w 799957"/>
                <a:gd name="connsiteY25-1734" fmla="*/ 225888 h 720899"/>
                <a:gd name="connsiteX26-1735" fmla="*/ 177353 w 799957"/>
                <a:gd name="connsiteY26-1736" fmla="*/ 464013 h 720899"/>
                <a:gd name="connsiteX27-1737" fmla="*/ 91628 w 799957"/>
                <a:gd name="connsiteY27-1738" fmla="*/ 603713 h 720899"/>
                <a:gd name="connsiteX28-1739" fmla="*/ 18603 w 799957"/>
                <a:gd name="connsiteY28-1740" fmla="*/ 549738 h 720899"/>
                <a:gd name="connsiteX0-1741" fmla="*/ 18603 w 799957"/>
                <a:gd name="connsiteY0-1742" fmla="*/ 549738 h 720899"/>
                <a:gd name="connsiteX1-1743" fmla="*/ 2728 w 799957"/>
                <a:gd name="connsiteY1-1744" fmla="*/ 416388 h 720899"/>
                <a:gd name="connsiteX2-1745" fmla="*/ 63053 w 799957"/>
                <a:gd name="connsiteY2-1746" fmla="*/ 206838 h 720899"/>
                <a:gd name="connsiteX3-1747" fmla="*/ 132903 w 799957"/>
                <a:gd name="connsiteY3-1748" fmla="*/ 105238 h 720899"/>
                <a:gd name="connsiteX4-1749" fmla="*/ 247203 w 799957"/>
                <a:gd name="connsiteY4-1750" fmla="*/ 19513 h 720899"/>
                <a:gd name="connsiteX5-1751" fmla="*/ 396428 w 799957"/>
                <a:gd name="connsiteY5-1752" fmla="*/ 463 h 720899"/>
                <a:gd name="connsiteX6-1753" fmla="*/ 640903 w 799957"/>
                <a:gd name="connsiteY6-1754" fmla="*/ 19513 h 720899"/>
                <a:gd name="connsiteX7-1755" fmla="*/ 748853 w 799957"/>
                <a:gd name="connsiteY7-1756" fmla="*/ 76663 h 720899"/>
                <a:gd name="connsiteX8-1757" fmla="*/ 799653 w 799957"/>
                <a:gd name="connsiteY8-1758" fmla="*/ 156038 h 720899"/>
                <a:gd name="connsiteX9-1759" fmla="*/ 764728 w 799957"/>
                <a:gd name="connsiteY9-1760" fmla="*/ 283038 h 720899"/>
                <a:gd name="connsiteX10-1761" fmla="*/ 663128 w 799957"/>
                <a:gd name="connsiteY10-1762" fmla="*/ 356063 h 720899"/>
                <a:gd name="connsiteX11-1763" fmla="*/ 447228 w 799957"/>
                <a:gd name="connsiteY11-1764" fmla="*/ 429088 h 720899"/>
                <a:gd name="connsiteX12-1765" fmla="*/ 332928 w 799957"/>
                <a:gd name="connsiteY12-1766" fmla="*/ 495763 h 720899"/>
                <a:gd name="connsiteX13-1767" fmla="*/ 367853 w 799957"/>
                <a:gd name="connsiteY13-1768" fmla="*/ 578313 h 720899"/>
                <a:gd name="connsiteX14-1769" fmla="*/ 386903 w 799957"/>
                <a:gd name="connsiteY14-1770" fmla="*/ 622763 h 720899"/>
                <a:gd name="connsiteX15-1771" fmla="*/ 307528 w 799957"/>
                <a:gd name="connsiteY15-1772" fmla="*/ 702138 h 720899"/>
                <a:gd name="connsiteX16-1773" fmla="*/ 205928 w 799957"/>
                <a:gd name="connsiteY16-1774" fmla="*/ 718013 h 720899"/>
                <a:gd name="connsiteX17-1775" fmla="*/ 155128 w 799957"/>
                <a:gd name="connsiteY17-1776" fmla="*/ 657688 h 720899"/>
                <a:gd name="connsiteX18-1777" fmla="*/ 161478 w 799957"/>
                <a:gd name="connsiteY18-1778" fmla="*/ 578313 h 720899"/>
                <a:gd name="connsiteX19-1779" fmla="*/ 190053 w 799957"/>
                <a:gd name="connsiteY19-1780" fmla="*/ 511638 h 720899"/>
                <a:gd name="connsiteX20-1781" fmla="*/ 377378 w 799957"/>
                <a:gd name="connsiteY20-1782" fmla="*/ 359238 h 720899"/>
                <a:gd name="connsiteX21-1783" fmla="*/ 504378 w 799957"/>
                <a:gd name="connsiteY21-1784" fmla="*/ 276688 h 720899"/>
                <a:gd name="connsiteX22-1785" fmla="*/ 567878 w 799957"/>
                <a:gd name="connsiteY22-1786" fmla="*/ 162388 h 720899"/>
                <a:gd name="connsiteX23-1787" fmla="*/ 532953 w 799957"/>
                <a:gd name="connsiteY23-1788" fmla="*/ 86188 h 720899"/>
                <a:gd name="connsiteX24-1789" fmla="*/ 383728 w 799957"/>
                <a:gd name="connsiteY24-1790" fmla="*/ 105238 h 720899"/>
                <a:gd name="connsiteX25-1791" fmla="*/ 244028 w 799957"/>
                <a:gd name="connsiteY25-1792" fmla="*/ 225888 h 720899"/>
                <a:gd name="connsiteX26-1793" fmla="*/ 177353 w 799957"/>
                <a:gd name="connsiteY26-1794" fmla="*/ 464013 h 720899"/>
                <a:gd name="connsiteX27-1795" fmla="*/ 91628 w 799957"/>
                <a:gd name="connsiteY27-1796" fmla="*/ 603713 h 720899"/>
                <a:gd name="connsiteX28-1797" fmla="*/ 18603 w 799957"/>
                <a:gd name="connsiteY28-1798" fmla="*/ 549738 h 720899"/>
                <a:gd name="connsiteX0-1799" fmla="*/ 18603 w 799957"/>
                <a:gd name="connsiteY0-1800" fmla="*/ 549738 h 720899"/>
                <a:gd name="connsiteX1-1801" fmla="*/ 2728 w 799957"/>
                <a:gd name="connsiteY1-1802" fmla="*/ 416388 h 720899"/>
                <a:gd name="connsiteX2-1803" fmla="*/ 63053 w 799957"/>
                <a:gd name="connsiteY2-1804" fmla="*/ 206838 h 720899"/>
                <a:gd name="connsiteX3-1805" fmla="*/ 132903 w 799957"/>
                <a:gd name="connsiteY3-1806" fmla="*/ 105238 h 720899"/>
                <a:gd name="connsiteX4-1807" fmla="*/ 247203 w 799957"/>
                <a:gd name="connsiteY4-1808" fmla="*/ 19513 h 720899"/>
                <a:gd name="connsiteX5-1809" fmla="*/ 396428 w 799957"/>
                <a:gd name="connsiteY5-1810" fmla="*/ 463 h 720899"/>
                <a:gd name="connsiteX6-1811" fmla="*/ 640903 w 799957"/>
                <a:gd name="connsiteY6-1812" fmla="*/ 19513 h 720899"/>
                <a:gd name="connsiteX7-1813" fmla="*/ 748853 w 799957"/>
                <a:gd name="connsiteY7-1814" fmla="*/ 76663 h 720899"/>
                <a:gd name="connsiteX8-1815" fmla="*/ 799653 w 799957"/>
                <a:gd name="connsiteY8-1816" fmla="*/ 156038 h 720899"/>
                <a:gd name="connsiteX9-1817" fmla="*/ 764728 w 799957"/>
                <a:gd name="connsiteY9-1818" fmla="*/ 283038 h 720899"/>
                <a:gd name="connsiteX10-1819" fmla="*/ 663128 w 799957"/>
                <a:gd name="connsiteY10-1820" fmla="*/ 356063 h 720899"/>
                <a:gd name="connsiteX11-1821" fmla="*/ 447228 w 799957"/>
                <a:gd name="connsiteY11-1822" fmla="*/ 429088 h 720899"/>
                <a:gd name="connsiteX12-1823" fmla="*/ 332928 w 799957"/>
                <a:gd name="connsiteY12-1824" fmla="*/ 495763 h 720899"/>
                <a:gd name="connsiteX13-1825" fmla="*/ 367853 w 799957"/>
                <a:gd name="connsiteY13-1826" fmla="*/ 578313 h 720899"/>
                <a:gd name="connsiteX14-1827" fmla="*/ 386903 w 799957"/>
                <a:gd name="connsiteY14-1828" fmla="*/ 622763 h 720899"/>
                <a:gd name="connsiteX15-1829" fmla="*/ 307528 w 799957"/>
                <a:gd name="connsiteY15-1830" fmla="*/ 702138 h 720899"/>
                <a:gd name="connsiteX16-1831" fmla="*/ 205928 w 799957"/>
                <a:gd name="connsiteY16-1832" fmla="*/ 718013 h 720899"/>
                <a:gd name="connsiteX17-1833" fmla="*/ 155128 w 799957"/>
                <a:gd name="connsiteY17-1834" fmla="*/ 657688 h 720899"/>
                <a:gd name="connsiteX18-1835" fmla="*/ 190053 w 799957"/>
                <a:gd name="connsiteY18-1836" fmla="*/ 511638 h 720899"/>
                <a:gd name="connsiteX19-1837" fmla="*/ 377378 w 799957"/>
                <a:gd name="connsiteY19-1838" fmla="*/ 359238 h 720899"/>
                <a:gd name="connsiteX20-1839" fmla="*/ 504378 w 799957"/>
                <a:gd name="connsiteY20-1840" fmla="*/ 276688 h 720899"/>
                <a:gd name="connsiteX21-1841" fmla="*/ 567878 w 799957"/>
                <a:gd name="connsiteY21-1842" fmla="*/ 162388 h 720899"/>
                <a:gd name="connsiteX22-1843" fmla="*/ 532953 w 799957"/>
                <a:gd name="connsiteY22-1844" fmla="*/ 86188 h 720899"/>
                <a:gd name="connsiteX23-1845" fmla="*/ 383728 w 799957"/>
                <a:gd name="connsiteY23-1846" fmla="*/ 105238 h 720899"/>
                <a:gd name="connsiteX24-1847" fmla="*/ 244028 w 799957"/>
                <a:gd name="connsiteY24-1848" fmla="*/ 225888 h 720899"/>
                <a:gd name="connsiteX25-1849" fmla="*/ 177353 w 799957"/>
                <a:gd name="connsiteY25-1850" fmla="*/ 464013 h 720899"/>
                <a:gd name="connsiteX26-1851" fmla="*/ 91628 w 799957"/>
                <a:gd name="connsiteY26-1852" fmla="*/ 603713 h 720899"/>
                <a:gd name="connsiteX27-1853" fmla="*/ 18603 w 799957"/>
                <a:gd name="connsiteY27-1854" fmla="*/ 549738 h 720899"/>
                <a:gd name="connsiteX0-1855" fmla="*/ 18603 w 799957"/>
                <a:gd name="connsiteY0-1856" fmla="*/ 549738 h 720899"/>
                <a:gd name="connsiteX1-1857" fmla="*/ 2728 w 799957"/>
                <a:gd name="connsiteY1-1858" fmla="*/ 416388 h 720899"/>
                <a:gd name="connsiteX2-1859" fmla="*/ 63053 w 799957"/>
                <a:gd name="connsiteY2-1860" fmla="*/ 206838 h 720899"/>
                <a:gd name="connsiteX3-1861" fmla="*/ 132903 w 799957"/>
                <a:gd name="connsiteY3-1862" fmla="*/ 105238 h 720899"/>
                <a:gd name="connsiteX4-1863" fmla="*/ 247203 w 799957"/>
                <a:gd name="connsiteY4-1864" fmla="*/ 19513 h 720899"/>
                <a:gd name="connsiteX5-1865" fmla="*/ 396428 w 799957"/>
                <a:gd name="connsiteY5-1866" fmla="*/ 463 h 720899"/>
                <a:gd name="connsiteX6-1867" fmla="*/ 640903 w 799957"/>
                <a:gd name="connsiteY6-1868" fmla="*/ 19513 h 720899"/>
                <a:gd name="connsiteX7-1869" fmla="*/ 748853 w 799957"/>
                <a:gd name="connsiteY7-1870" fmla="*/ 76663 h 720899"/>
                <a:gd name="connsiteX8-1871" fmla="*/ 799653 w 799957"/>
                <a:gd name="connsiteY8-1872" fmla="*/ 156038 h 720899"/>
                <a:gd name="connsiteX9-1873" fmla="*/ 764728 w 799957"/>
                <a:gd name="connsiteY9-1874" fmla="*/ 283038 h 720899"/>
                <a:gd name="connsiteX10-1875" fmla="*/ 663128 w 799957"/>
                <a:gd name="connsiteY10-1876" fmla="*/ 356063 h 720899"/>
                <a:gd name="connsiteX11-1877" fmla="*/ 447228 w 799957"/>
                <a:gd name="connsiteY11-1878" fmla="*/ 429088 h 720899"/>
                <a:gd name="connsiteX12-1879" fmla="*/ 332928 w 799957"/>
                <a:gd name="connsiteY12-1880" fmla="*/ 495763 h 720899"/>
                <a:gd name="connsiteX13-1881" fmla="*/ 367853 w 799957"/>
                <a:gd name="connsiteY13-1882" fmla="*/ 578313 h 720899"/>
                <a:gd name="connsiteX14-1883" fmla="*/ 386903 w 799957"/>
                <a:gd name="connsiteY14-1884" fmla="*/ 622763 h 720899"/>
                <a:gd name="connsiteX15-1885" fmla="*/ 307528 w 799957"/>
                <a:gd name="connsiteY15-1886" fmla="*/ 702138 h 720899"/>
                <a:gd name="connsiteX16-1887" fmla="*/ 205928 w 799957"/>
                <a:gd name="connsiteY16-1888" fmla="*/ 718013 h 720899"/>
                <a:gd name="connsiteX17-1889" fmla="*/ 158303 w 799957"/>
                <a:gd name="connsiteY17-1890" fmla="*/ 638638 h 720899"/>
                <a:gd name="connsiteX18-1891" fmla="*/ 190053 w 799957"/>
                <a:gd name="connsiteY18-1892" fmla="*/ 511638 h 720899"/>
                <a:gd name="connsiteX19-1893" fmla="*/ 377378 w 799957"/>
                <a:gd name="connsiteY19-1894" fmla="*/ 359238 h 720899"/>
                <a:gd name="connsiteX20-1895" fmla="*/ 504378 w 799957"/>
                <a:gd name="connsiteY20-1896" fmla="*/ 276688 h 720899"/>
                <a:gd name="connsiteX21-1897" fmla="*/ 567878 w 799957"/>
                <a:gd name="connsiteY21-1898" fmla="*/ 162388 h 720899"/>
                <a:gd name="connsiteX22-1899" fmla="*/ 532953 w 799957"/>
                <a:gd name="connsiteY22-1900" fmla="*/ 86188 h 720899"/>
                <a:gd name="connsiteX23-1901" fmla="*/ 383728 w 799957"/>
                <a:gd name="connsiteY23-1902" fmla="*/ 105238 h 720899"/>
                <a:gd name="connsiteX24-1903" fmla="*/ 244028 w 799957"/>
                <a:gd name="connsiteY24-1904" fmla="*/ 225888 h 720899"/>
                <a:gd name="connsiteX25-1905" fmla="*/ 177353 w 799957"/>
                <a:gd name="connsiteY25-1906" fmla="*/ 464013 h 720899"/>
                <a:gd name="connsiteX26-1907" fmla="*/ 91628 w 799957"/>
                <a:gd name="connsiteY26-1908" fmla="*/ 603713 h 720899"/>
                <a:gd name="connsiteX27-1909" fmla="*/ 18603 w 799957"/>
                <a:gd name="connsiteY27-1910" fmla="*/ 549738 h 720899"/>
                <a:gd name="connsiteX0-1911" fmla="*/ 18603 w 799957"/>
                <a:gd name="connsiteY0-1912" fmla="*/ 549738 h 720899"/>
                <a:gd name="connsiteX1-1913" fmla="*/ 2728 w 799957"/>
                <a:gd name="connsiteY1-1914" fmla="*/ 416388 h 720899"/>
                <a:gd name="connsiteX2-1915" fmla="*/ 63053 w 799957"/>
                <a:gd name="connsiteY2-1916" fmla="*/ 206838 h 720899"/>
                <a:gd name="connsiteX3-1917" fmla="*/ 132903 w 799957"/>
                <a:gd name="connsiteY3-1918" fmla="*/ 105238 h 720899"/>
                <a:gd name="connsiteX4-1919" fmla="*/ 247203 w 799957"/>
                <a:gd name="connsiteY4-1920" fmla="*/ 19513 h 720899"/>
                <a:gd name="connsiteX5-1921" fmla="*/ 396428 w 799957"/>
                <a:gd name="connsiteY5-1922" fmla="*/ 463 h 720899"/>
                <a:gd name="connsiteX6-1923" fmla="*/ 640903 w 799957"/>
                <a:gd name="connsiteY6-1924" fmla="*/ 19513 h 720899"/>
                <a:gd name="connsiteX7-1925" fmla="*/ 748853 w 799957"/>
                <a:gd name="connsiteY7-1926" fmla="*/ 76663 h 720899"/>
                <a:gd name="connsiteX8-1927" fmla="*/ 799653 w 799957"/>
                <a:gd name="connsiteY8-1928" fmla="*/ 156038 h 720899"/>
                <a:gd name="connsiteX9-1929" fmla="*/ 764728 w 799957"/>
                <a:gd name="connsiteY9-1930" fmla="*/ 283038 h 720899"/>
                <a:gd name="connsiteX10-1931" fmla="*/ 663128 w 799957"/>
                <a:gd name="connsiteY10-1932" fmla="*/ 356063 h 720899"/>
                <a:gd name="connsiteX11-1933" fmla="*/ 447228 w 799957"/>
                <a:gd name="connsiteY11-1934" fmla="*/ 429088 h 720899"/>
                <a:gd name="connsiteX12-1935" fmla="*/ 332928 w 799957"/>
                <a:gd name="connsiteY12-1936" fmla="*/ 495763 h 720899"/>
                <a:gd name="connsiteX13-1937" fmla="*/ 367853 w 799957"/>
                <a:gd name="connsiteY13-1938" fmla="*/ 578313 h 720899"/>
                <a:gd name="connsiteX14-1939" fmla="*/ 386903 w 799957"/>
                <a:gd name="connsiteY14-1940" fmla="*/ 622763 h 720899"/>
                <a:gd name="connsiteX15-1941" fmla="*/ 307528 w 799957"/>
                <a:gd name="connsiteY15-1942" fmla="*/ 702138 h 720899"/>
                <a:gd name="connsiteX16-1943" fmla="*/ 205928 w 799957"/>
                <a:gd name="connsiteY16-1944" fmla="*/ 718013 h 720899"/>
                <a:gd name="connsiteX17-1945" fmla="*/ 158303 w 799957"/>
                <a:gd name="connsiteY17-1946" fmla="*/ 638638 h 720899"/>
                <a:gd name="connsiteX18-1947" fmla="*/ 190053 w 799957"/>
                <a:gd name="connsiteY18-1948" fmla="*/ 511638 h 720899"/>
                <a:gd name="connsiteX19-1949" fmla="*/ 377378 w 799957"/>
                <a:gd name="connsiteY19-1950" fmla="*/ 359238 h 720899"/>
                <a:gd name="connsiteX20-1951" fmla="*/ 504378 w 799957"/>
                <a:gd name="connsiteY20-1952" fmla="*/ 276688 h 720899"/>
                <a:gd name="connsiteX21-1953" fmla="*/ 567878 w 799957"/>
                <a:gd name="connsiteY21-1954" fmla="*/ 162388 h 720899"/>
                <a:gd name="connsiteX22-1955" fmla="*/ 532953 w 799957"/>
                <a:gd name="connsiteY22-1956" fmla="*/ 86188 h 720899"/>
                <a:gd name="connsiteX23-1957" fmla="*/ 383728 w 799957"/>
                <a:gd name="connsiteY23-1958" fmla="*/ 105238 h 720899"/>
                <a:gd name="connsiteX24-1959" fmla="*/ 244028 w 799957"/>
                <a:gd name="connsiteY24-1960" fmla="*/ 225888 h 720899"/>
                <a:gd name="connsiteX25-1961" fmla="*/ 177353 w 799957"/>
                <a:gd name="connsiteY25-1962" fmla="*/ 464013 h 720899"/>
                <a:gd name="connsiteX26-1963" fmla="*/ 91628 w 799957"/>
                <a:gd name="connsiteY26-1964" fmla="*/ 603713 h 720899"/>
                <a:gd name="connsiteX27-1965" fmla="*/ 18603 w 799957"/>
                <a:gd name="connsiteY27-1966" fmla="*/ 549738 h 720899"/>
                <a:gd name="connsiteX0-1967" fmla="*/ 18603 w 799957"/>
                <a:gd name="connsiteY0-1968" fmla="*/ 549738 h 720899"/>
                <a:gd name="connsiteX1-1969" fmla="*/ 2728 w 799957"/>
                <a:gd name="connsiteY1-1970" fmla="*/ 416388 h 720899"/>
                <a:gd name="connsiteX2-1971" fmla="*/ 63053 w 799957"/>
                <a:gd name="connsiteY2-1972" fmla="*/ 206838 h 720899"/>
                <a:gd name="connsiteX3-1973" fmla="*/ 132903 w 799957"/>
                <a:gd name="connsiteY3-1974" fmla="*/ 105238 h 720899"/>
                <a:gd name="connsiteX4-1975" fmla="*/ 247203 w 799957"/>
                <a:gd name="connsiteY4-1976" fmla="*/ 19513 h 720899"/>
                <a:gd name="connsiteX5-1977" fmla="*/ 396428 w 799957"/>
                <a:gd name="connsiteY5-1978" fmla="*/ 463 h 720899"/>
                <a:gd name="connsiteX6-1979" fmla="*/ 640903 w 799957"/>
                <a:gd name="connsiteY6-1980" fmla="*/ 19513 h 720899"/>
                <a:gd name="connsiteX7-1981" fmla="*/ 748853 w 799957"/>
                <a:gd name="connsiteY7-1982" fmla="*/ 76663 h 720899"/>
                <a:gd name="connsiteX8-1983" fmla="*/ 799653 w 799957"/>
                <a:gd name="connsiteY8-1984" fmla="*/ 156038 h 720899"/>
                <a:gd name="connsiteX9-1985" fmla="*/ 764728 w 799957"/>
                <a:gd name="connsiteY9-1986" fmla="*/ 283038 h 720899"/>
                <a:gd name="connsiteX10-1987" fmla="*/ 663128 w 799957"/>
                <a:gd name="connsiteY10-1988" fmla="*/ 356063 h 720899"/>
                <a:gd name="connsiteX11-1989" fmla="*/ 447228 w 799957"/>
                <a:gd name="connsiteY11-1990" fmla="*/ 429088 h 720899"/>
                <a:gd name="connsiteX12-1991" fmla="*/ 332928 w 799957"/>
                <a:gd name="connsiteY12-1992" fmla="*/ 495763 h 720899"/>
                <a:gd name="connsiteX13-1993" fmla="*/ 367853 w 799957"/>
                <a:gd name="connsiteY13-1994" fmla="*/ 552913 h 720899"/>
                <a:gd name="connsiteX14-1995" fmla="*/ 386903 w 799957"/>
                <a:gd name="connsiteY14-1996" fmla="*/ 622763 h 720899"/>
                <a:gd name="connsiteX15-1997" fmla="*/ 307528 w 799957"/>
                <a:gd name="connsiteY15-1998" fmla="*/ 702138 h 720899"/>
                <a:gd name="connsiteX16-1999" fmla="*/ 205928 w 799957"/>
                <a:gd name="connsiteY16-2000" fmla="*/ 718013 h 720899"/>
                <a:gd name="connsiteX17-2001" fmla="*/ 158303 w 799957"/>
                <a:gd name="connsiteY17-2002" fmla="*/ 638638 h 720899"/>
                <a:gd name="connsiteX18-2003" fmla="*/ 190053 w 799957"/>
                <a:gd name="connsiteY18-2004" fmla="*/ 511638 h 720899"/>
                <a:gd name="connsiteX19-2005" fmla="*/ 377378 w 799957"/>
                <a:gd name="connsiteY19-2006" fmla="*/ 359238 h 720899"/>
                <a:gd name="connsiteX20-2007" fmla="*/ 504378 w 799957"/>
                <a:gd name="connsiteY20-2008" fmla="*/ 276688 h 720899"/>
                <a:gd name="connsiteX21-2009" fmla="*/ 567878 w 799957"/>
                <a:gd name="connsiteY21-2010" fmla="*/ 162388 h 720899"/>
                <a:gd name="connsiteX22-2011" fmla="*/ 532953 w 799957"/>
                <a:gd name="connsiteY22-2012" fmla="*/ 86188 h 720899"/>
                <a:gd name="connsiteX23-2013" fmla="*/ 383728 w 799957"/>
                <a:gd name="connsiteY23-2014" fmla="*/ 105238 h 720899"/>
                <a:gd name="connsiteX24-2015" fmla="*/ 244028 w 799957"/>
                <a:gd name="connsiteY24-2016" fmla="*/ 225888 h 720899"/>
                <a:gd name="connsiteX25-2017" fmla="*/ 177353 w 799957"/>
                <a:gd name="connsiteY25-2018" fmla="*/ 464013 h 720899"/>
                <a:gd name="connsiteX26-2019" fmla="*/ 91628 w 799957"/>
                <a:gd name="connsiteY26-2020" fmla="*/ 603713 h 720899"/>
                <a:gd name="connsiteX27-2021" fmla="*/ 18603 w 799957"/>
                <a:gd name="connsiteY27-2022" fmla="*/ 549738 h 720899"/>
                <a:gd name="connsiteX0-2023" fmla="*/ 18603 w 799957"/>
                <a:gd name="connsiteY0-2024" fmla="*/ 549738 h 720899"/>
                <a:gd name="connsiteX1-2025" fmla="*/ 2728 w 799957"/>
                <a:gd name="connsiteY1-2026" fmla="*/ 416388 h 720899"/>
                <a:gd name="connsiteX2-2027" fmla="*/ 63053 w 799957"/>
                <a:gd name="connsiteY2-2028" fmla="*/ 206838 h 720899"/>
                <a:gd name="connsiteX3-2029" fmla="*/ 132903 w 799957"/>
                <a:gd name="connsiteY3-2030" fmla="*/ 105238 h 720899"/>
                <a:gd name="connsiteX4-2031" fmla="*/ 247203 w 799957"/>
                <a:gd name="connsiteY4-2032" fmla="*/ 19513 h 720899"/>
                <a:gd name="connsiteX5-2033" fmla="*/ 396428 w 799957"/>
                <a:gd name="connsiteY5-2034" fmla="*/ 463 h 720899"/>
                <a:gd name="connsiteX6-2035" fmla="*/ 640903 w 799957"/>
                <a:gd name="connsiteY6-2036" fmla="*/ 19513 h 720899"/>
                <a:gd name="connsiteX7-2037" fmla="*/ 748853 w 799957"/>
                <a:gd name="connsiteY7-2038" fmla="*/ 76663 h 720899"/>
                <a:gd name="connsiteX8-2039" fmla="*/ 799653 w 799957"/>
                <a:gd name="connsiteY8-2040" fmla="*/ 156038 h 720899"/>
                <a:gd name="connsiteX9-2041" fmla="*/ 764728 w 799957"/>
                <a:gd name="connsiteY9-2042" fmla="*/ 283038 h 720899"/>
                <a:gd name="connsiteX10-2043" fmla="*/ 663128 w 799957"/>
                <a:gd name="connsiteY10-2044" fmla="*/ 356063 h 720899"/>
                <a:gd name="connsiteX11-2045" fmla="*/ 447228 w 799957"/>
                <a:gd name="connsiteY11-2046" fmla="*/ 429088 h 720899"/>
                <a:gd name="connsiteX12-2047" fmla="*/ 332928 w 799957"/>
                <a:gd name="connsiteY12-2048" fmla="*/ 495763 h 720899"/>
                <a:gd name="connsiteX13-2049" fmla="*/ 386903 w 799957"/>
                <a:gd name="connsiteY13-2050" fmla="*/ 622763 h 720899"/>
                <a:gd name="connsiteX14-2051" fmla="*/ 307528 w 799957"/>
                <a:gd name="connsiteY14-2052" fmla="*/ 702138 h 720899"/>
                <a:gd name="connsiteX15-2053" fmla="*/ 205928 w 799957"/>
                <a:gd name="connsiteY15-2054" fmla="*/ 718013 h 720899"/>
                <a:gd name="connsiteX16-2055" fmla="*/ 158303 w 799957"/>
                <a:gd name="connsiteY16-2056" fmla="*/ 638638 h 720899"/>
                <a:gd name="connsiteX17-2057" fmla="*/ 190053 w 799957"/>
                <a:gd name="connsiteY17-2058" fmla="*/ 511638 h 720899"/>
                <a:gd name="connsiteX18-2059" fmla="*/ 377378 w 799957"/>
                <a:gd name="connsiteY18-2060" fmla="*/ 359238 h 720899"/>
                <a:gd name="connsiteX19-2061" fmla="*/ 504378 w 799957"/>
                <a:gd name="connsiteY19-2062" fmla="*/ 276688 h 720899"/>
                <a:gd name="connsiteX20-2063" fmla="*/ 567878 w 799957"/>
                <a:gd name="connsiteY20-2064" fmla="*/ 162388 h 720899"/>
                <a:gd name="connsiteX21-2065" fmla="*/ 532953 w 799957"/>
                <a:gd name="connsiteY21-2066" fmla="*/ 86188 h 720899"/>
                <a:gd name="connsiteX22-2067" fmla="*/ 383728 w 799957"/>
                <a:gd name="connsiteY22-2068" fmla="*/ 105238 h 720899"/>
                <a:gd name="connsiteX23-2069" fmla="*/ 244028 w 799957"/>
                <a:gd name="connsiteY23-2070" fmla="*/ 225888 h 720899"/>
                <a:gd name="connsiteX24-2071" fmla="*/ 177353 w 799957"/>
                <a:gd name="connsiteY24-2072" fmla="*/ 464013 h 720899"/>
                <a:gd name="connsiteX25-2073" fmla="*/ 91628 w 799957"/>
                <a:gd name="connsiteY25-2074" fmla="*/ 603713 h 720899"/>
                <a:gd name="connsiteX26-2075" fmla="*/ 18603 w 799957"/>
                <a:gd name="connsiteY26-2076" fmla="*/ 549738 h 720899"/>
                <a:gd name="connsiteX0-2077" fmla="*/ 18603 w 799957"/>
                <a:gd name="connsiteY0-2078" fmla="*/ 549738 h 720899"/>
                <a:gd name="connsiteX1-2079" fmla="*/ 2728 w 799957"/>
                <a:gd name="connsiteY1-2080" fmla="*/ 416388 h 720899"/>
                <a:gd name="connsiteX2-2081" fmla="*/ 63053 w 799957"/>
                <a:gd name="connsiteY2-2082" fmla="*/ 206838 h 720899"/>
                <a:gd name="connsiteX3-2083" fmla="*/ 132903 w 799957"/>
                <a:gd name="connsiteY3-2084" fmla="*/ 105238 h 720899"/>
                <a:gd name="connsiteX4-2085" fmla="*/ 247203 w 799957"/>
                <a:gd name="connsiteY4-2086" fmla="*/ 19513 h 720899"/>
                <a:gd name="connsiteX5-2087" fmla="*/ 396428 w 799957"/>
                <a:gd name="connsiteY5-2088" fmla="*/ 463 h 720899"/>
                <a:gd name="connsiteX6-2089" fmla="*/ 640903 w 799957"/>
                <a:gd name="connsiteY6-2090" fmla="*/ 19513 h 720899"/>
                <a:gd name="connsiteX7-2091" fmla="*/ 748853 w 799957"/>
                <a:gd name="connsiteY7-2092" fmla="*/ 76663 h 720899"/>
                <a:gd name="connsiteX8-2093" fmla="*/ 799653 w 799957"/>
                <a:gd name="connsiteY8-2094" fmla="*/ 156038 h 720899"/>
                <a:gd name="connsiteX9-2095" fmla="*/ 764728 w 799957"/>
                <a:gd name="connsiteY9-2096" fmla="*/ 283038 h 720899"/>
                <a:gd name="connsiteX10-2097" fmla="*/ 663128 w 799957"/>
                <a:gd name="connsiteY10-2098" fmla="*/ 356063 h 720899"/>
                <a:gd name="connsiteX11-2099" fmla="*/ 447228 w 799957"/>
                <a:gd name="connsiteY11-2100" fmla="*/ 429088 h 720899"/>
                <a:gd name="connsiteX12-2101" fmla="*/ 332928 w 799957"/>
                <a:gd name="connsiteY12-2102" fmla="*/ 495763 h 720899"/>
                <a:gd name="connsiteX13-2103" fmla="*/ 377378 w 799957"/>
                <a:gd name="connsiteY13-2104" fmla="*/ 606888 h 720899"/>
                <a:gd name="connsiteX14-2105" fmla="*/ 307528 w 799957"/>
                <a:gd name="connsiteY14-2106" fmla="*/ 702138 h 720899"/>
                <a:gd name="connsiteX15-2107" fmla="*/ 205928 w 799957"/>
                <a:gd name="connsiteY15-2108" fmla="*/ 718013 h 720899"/>
                <a:gd name="connsiteX16-2109" fmla="*/ 158303 w 799957"/>
                <a:gd name="connsiteY16-2110" fmla="*/ 638638 h 720899"/>
                <a:gd name="connsiteX17-2111" fmla="*/ 190053 w 799957"/>
                <a:gd name="connsiteY17-2112" fmla="*/ 511638 h 720899"/>
                <a:gd name="connsiteX18-2113" fmla="*/ 377378 w 799957"/>
                <a:gd name="connsiteY18-2114" fmla="*/ 359238 h 720899"/>
                <a:gd name="connsiteX19-2115" fmla="*/ 504378 w 799957"/>
                <a:gd name="connsiteY19-2116" fmla="*/ 276688 h 720899"/>
                <a:gd name="connsiteX20-2117" fmla="*/ 567878 w 799957"/>
                <a:gd name="connsiteY20-2118" fmla="*/ 162388 h 720899"/>
                <a:gd name="connsiteX21-2119" fmla="*/ 532953 w 799957"/>
                <a:gd name="connsiteY21-2120" fmla="*/ 86188 h 720899"/>
                <a:gd name="connsiteX22-2121" fmla="*/ 383728 w 799957"/>
                <a:gd name="connsiteY22-2122" fmla="*/ 105238 h 720899"/>
                <a:gd name="connsiteX23-2123" fmla="*/ 244028 w 799957"/>
                <a:gd name="connsiteY23-2124" fmla="*/ 225888 h 720899"/>
                <a:gd name="connsiteX24-2125" fmla="*/ 177353 w 799957"/>
                <a:gd name="connsiteY24-2126" fmla="*/ 464013 h 720899"/>
                <a:gd name="connsiteX25-2127" fmla="*/ 91628 w 799957"/>
                <a:gd name="connsiteY25-2128" fmla="*/ 603713 h 720899"/>
                <a:gd name="connsiteX26-2129" fmla="*/ 18603 w 799957"/>
                <a:gd name="connsiteY26-2130" fmla="*/ 549738 h 720899"/>
                <a:gd name="connsiteX0-2131" fmla="*/ 18603 w 799957"/>
                <a:gd name="connsiteY0-2132" fmla="*/ 549738 h 720899"/>
                <a:gd name="connsiteX1-2133" fmla="*/ 2728 w 799957"/>
                <a:gd name="connsiteY1-2134" fmla="*/ 416388 h 720899"/>
                <a:gd name="connsiteX2-2135" fmla="*/ 63053 w 799957"/>
                <a:gd name="connsiteY2-2136" fmla="*/ 206838 h 720899"/>
                <a:gd name="connsiteX3-2137" fmla="*/ 132903 w 799957"/>
                <a:gd name="connsiteY3-2138" fmla="*/ 105238 h 720899"/>
                <a:gd name="connsiteX4-2139" fmla="*/ 247203 w 799957"/>
                <a:gd name="connsiteY4-2140" fmla="*/ 19513 h 720899"/>
                <a:gd name="connsiteX5-2141" fmla="*/ 396428 w 799957"/>
                <a:gd name="connsiteY5-2142" fmla="*/ 463 h 720899"/>
                <a:gd name="connsiteX6-2143" fmla="*/ 640903 w 799957"/>
                <a:gd name="connsiteY6-2144" fmla="*/ 19513 h 720899"/>
                <a:gd name="connsiteX7-2145" fmla="*/ 748853 w 799957"/>
                <a:gd name="connsiteY7-2146" fmla="*/ 76663 h 720899"/>
                <a:gd name="connsiteX8-2147" fmla="*/ 799653 w 799957"/>
                <a:gd name="connsiteY8-2148" fmla="*/ 156038 h 720899"/>
                <a:gd name="connsiteX9-2149" fmla="*/ 764728 w 799957"/>
                <a:gd name="connsiteY9-2150" fmla="*/ 283038 h 720899"/>
                <a:gd name="connsiteX10-2151" fmla="*/ 663128 w 799957"/>
                <a:gd name="connsiteY10-2152" fmla="*/ 356063 h 720899"/>
                <a:gd name="connsiteX11-2153" fmla="*/ 447228 w 799957"/>
                <a:gd name="connsiteY11-2154" fmla="*/ 429088 h 720899"/>
                <a:gd name="connsiteX12-2155" fmla="*/ 332928 w 799957"/>
                <a:gd name="connsiteY12-2156" fmla="*/ 495763 h 720899"/>
                <a:gd name="connsiteX13-2157" fmla="*/ 377378 w 799957"/>
                <a:gd name="connsiteY13-2158" fmla="*/ 606888 h 720899"/>
                <a:gd name="connsiteX14-2159" fmla="*/ 307528 w 799957"/>
                <a:gd name="connsiteY14-2160" fmla="*/ 702138 h 720899"/>
                <a:gd name="connsiteX15-2161" fmla="*/ 205928 w 799957"/>
                <a:gd name="connsiteY15-2162" fmla="*/ 718013 h 720899"/>
                <a:gd name="connsiteX16-2163" fmla="*/ 158303 w 799957"/>
                <a:gd name="connsiteY16-2164" fmla="*/ 638638 h 720899"/>
                <a:gd name="connsiteX17-2165" fmla="*/ 190053 w 799957"/>
                <a:gd name="connsiteY17-2166" fmla="*/ 511638 h 720899"/>
                <a:gd name="connsiteX18-2167" fmla="*/ 377378 w 799957"/>
                <a:gd name="connsiteY18-2168" fmla="*/ 359238 h 720899"/>
                <a:gd name="connsiteX19-2169" fmla="*/ 504378 w 799957"/>
                <a:gd name="connsiteY19-2170" fmla="*/ 276688 h 720899"/>
                <a:gd name="connsiteX20-2171" fmla="*/ 567878 w 799957"/>
                <a:gd name="connsiteY20-2172" fmla="*/ 162388 h 720899"/>
                <a:gd name="connsiteX21-2173" fmla="*/ 532953 w 799957"/>
                <a:gd name="connsiteY21-2174" fmla="*/ 86188 h 720899"/>
                <a:gd name="connsiteX22-2175" fmla="*/ 383728 w 799957"/>
                <a:gd name="connsiteY22-2176" fmla="*/ 105238 h 720899"/>
                <a:gd name="connsiteX23-2177" fmla="*/ 244028 w 799957"/>
                <a:gd name="connsiteY23-2178" fmla="*/ 225888 h 720899"/>
                <a:gd name="connsiteX24-2179" fmla="*/ 167828 w 799957"/>
                <a:gd name="connsiteY24-2180" fmla="*/ 448138 h 720899"/>
                <a:gd name="connsiteX25-2181" fmla="*/ 91628 w 799957"/>
                <a:gd name="connsiteY25-2182" fmla="*/ 603713 h 720899"/>
                <a:gd name="connsiteX26-2183" fmla="*/ 18603 w 799957"/>
                <a:gd name="connsiteY26-2184" fmla="*/ 549738 h 720899"/>
                <a:gd name="connsiteX0-2185" fmla="*/ 18603 w 799957"/>
                <a:gd name="connsiteY0-2186" fmla="*/ 549738 h 720899"/>
                <a:gd name="connsiteX1-2187" fmla="*/ 2728 w 799957"/>
                <a:gd name="connsiteY1-2188" fmla="*/ 416388 h 720899"/>
                <a:gd name="connsiteX2-2189" fmla="*/ 63053 w 799957"/>
                <a:gd name="connsiteY2-2190" fmla="*/ 206838 h 720899"/>
                <a:gd name="connsiteX3-2191" fmla="*/ 132903 w 799957"/>
                <a:gd name="connsiteY3-2192" fmla="*/ 105238 h 720899"/>
                <a:gd name="connsiteX4-2193" fmla="*/ 247203 w 799957"/>
                <a:gd name="connsiteY4-2194" fmla="*/ 19513 h 720899"/>
                <a:gd name="connsiteX5-2195" fmla="*/ 396428 w 799957"/>
                <a:gd name="connsiteY5-2196" fmla="*/ 463 h 720899"/>
                <a:gd name="connsiteX6-2197" fmla="*/ 640903 w 799957"/>
                <a:gd name="connsiteY6-2198" fmla="*/ 19513 h 720899"/>
                <a:gd name="connsiteX7-2199" fmla="*/ 748853 w 799957"/>
                <a:gd name="connsiteY7-2200" fmla="*/ 76663 h 720899"/>
                <a:gd name="connsiteX8-2201" fmla="*/ 799653 w 799957"/>
                <a:gd name="connsiteY8-2202" fmla="*/ 156038 h 720899"/>
                <a:gd name="connsiteX9-2203" fmla="*/ 764728 w 799957"/>
                <a:gd name="connsiteY9-2204" fmla="*/ 283038 h 720899"/>
                <a:gd name="connsiteX10-2205" fmla="*/ 663128 w 799957"/>
                <a:gd name="connsiteY10-2206" fmla="*/ 356063 h 720899"/>
                <a:gd name="connsiteX11-2207" fmla="*/ 447228 w 799957"/>
                <a:gd name="connsiteY11-2208" fmla="*/ 429088 h 720899"/>
                <a:gd name="connsiteX12-2209" fmla="*/ 332928 w 799957"/>
                <a:gd name="connsiteY12-2210" fmla="*/ 495763 h 720899"/>
                <a:gd name="connsiteX13-2211" fmla="*/ 377378 w 799957"/>
                <a:gd name="connsiteY13-2212" fmla="*/ 606888 h 720899"/>
                <a:gd name="connsiteX14-2213" fmla="*/ 307528 w 799957"/>
                <a:gd name="connsiteY14-2214" fmla="*/ 702138 h 720899"/>
                <a:gd name="connsiteX15-2215" fmla="*/ 205928 w 799957"/>
                <a:gd name="connsiteY15-2216" fmla="*/ 718013 h 720899"/>
                <a:gd name="connsiteX16-2217" fmla="*/ 158303 w 799957"/>
                <a:gd name="connsiteY16-2218" fmla="*/ 638638 h 720899"/>
                <a:gd name="connsiteX17-2219" fmla="*/ 190053 w 799957"/>
                <a:gd name="connsiteY17-2220" fmla="*/ 511638 h 720899"/>
                <a:gd name="connsiteX18-2221" fmla="*/ 377378 w 799957"/>
                <a:gd name="connsiteY18-2222" fmla="*/ 359238 h 720899"/>
                <a:gd name="connsiteX19-2223" fmla="*/ 504378 w 799957"/>
                <a:gd name="connsiteY19-2224" fmla="*/ 276688 h 720899"/>
                <a:gd name="connsiteX20-2225" fmla="*/ 567878 w 799957"/>
                <a:gd name="connsiteY20-2226" fmla="*/ 162388 h 720899"/>
                <a:gd name="connsiteX21-2227" fmla="*/ 532953 w 799957"/>
                <a:gd name="connsiteY21-2228" fmla="*/ 86188 h 720899"/>
                <a:gd name="connsiteX22-2229" fmla="*/ 383728 w 799957"/>
                <a:gd name="connsiteY22-2230" fmla="*/ 105238 h 720899"/>
                <a:gd name="connsiteX23-2231" fmla="*/ 244028 w 799957"/>
                <a:gd name="connsiteY23-2232" fmla="*/ 225888 h 720899"/>
                <a:gd name="connsiteX24-2233" fmla="*/ 161478 w 799957"/>
                <a:gd name="connsiteY24-2234" fmla="*/ 422738 h 720899"/>
                <a:gd name="connsiteX25-2235" fmla="*/ 91628 w 799957"/>
                <a:gd name="connsiteY25-2236" fmla="*/ 603713 h 720899"/>
                <a:gd name="connsiteX26-2237" fmla="*/ 18603 w 799957"/>
                <a:gd name="connsiteY26-2238" fmla="*/ 549738 h 720899"/>
                <a:gd name="connsiteX0-2239" fmla="*/ 18603 w 799957"/>
                <a:gd name="connsiteY0-2240" fmla="*/ 549738 h 720899"/>
                <a:gd name="connsiteX1-2241" fmla="*/ 2728 w 799957"/>
                <a:gd name="connsiteY1-2242" fmla="*/ 416388 h 720899"/>
                <a:gd name="connsiteX2-2243" fmla="*/ 63053 w 799957"/>
                <a:gd name="connsiteY2-2244" fmla="*/ 206838 h 720899"/>
                <a:gd name="connsiteX3-2245" fmla="*/ 132903 w 799957"/>
                <a:gd name="connsiteY3-2246" fmla="*/ 105238 h 720899"/>
                <a:gd name="connsiteX4-2247" fmla="*/ 247203 w 799957"/>
                <a:gd name="connsiteY4-2248" fmla="*/ 19513 h 720899"/>
                <a:gd name="connsiteX5-2249" fmla="*/ 396428 w 799957"/>
                <a:gd name="connsiteY5-2250" fmla="*/ 463 h 720899"/>
                <a:gd name="connsiteX6-2251" fmla="*/ 640903 w 799957"/>
                <a:gd name="connsiteY6-2252" fmla="*/ 19513 h 720899"/>
                <a:gd name="connsiteX7-2253" fmla="*/ 748853 w 799957"/>
                <a:gd name="connsiteY7-2254" fmla="*/ 76663 h 720899"/>
                <a:gd name="connsiteX8-2255" fmla="*/ 799653 w 799957"/>
                <a:gd name="connsiteY8-2256" fmla="*/ 156038 h 720899"/>
                <a:gd name="connsiteX9-2257" fmla="*/ 764728 w 799957"/>
                <a:gd name="connsiteY9-2258" fmla="*/ 283038 h 720899"/>
                <a:gd name="connsiteX10-2259" fmla="*/ 663128 w 799957"/>
                <a:gd name="connsiteY10-2260" fmla="*/ 356063 h 720899"/>
                <a:gd name="connsiteX11-2261" fmla="*/ 447228 w 799957"/>
                <a:gd name="connsiteY11-2262" fmla="*/ 429088 h 720899"/>
                <a:gd name="connsiteX12-2263" fmla="*/ 332928 w 799957"/>
                <a:gd name="connsiteY12-2264" fmla="*/ 495763 h 720899"/>
                <a:gd name="connsiteX13-2265" fmla="*/ 377378 w 799957"/>
                <a:gd name="connsiteY13-2266" fmla="*/ 606888 h 720899"/>
                <a:gd name="connsiteX14-2267" fmla="*/ 307528 w 799957"/>
                <a:gd name="connsiteY14-2268" fmla="*/ 702138 h 720899"/>
                <a:gd name="connsiteX15-2269" fmla="*/ 205928 w 799957"/>
                <a:gd name="connsiteY15-2270" fmla="*/ 718013 h 720899"/>
                <a:gd name="connsiteX16-2271" fmla="*/ 158303 w 799957"/>
                <a:gd name="connsiteY16-2272" fmla="*/ 638638 h 720899"/>
                <a:gd name="connsiteX17-2273" fmla="*/ 190053 w 799957"/>
                <a:gd name="connsiteY17-2274" fmla="*/ 511638 h 720899"/>
                <a:gd name="connsiteX18-2275" fmla="*/ 377378 w 799957"/>
                <a:gd name="connsiteY18-2276" fmla="*/ 359238 h 720899"/>
                <a:gd name="connsiteX19-2277" fmla="*/ 504378 w 799957"/>
                <a:gd name="connsiteY19-2278" fmla="*/ 276688 h 720899"/>
                <a:gd name="connsiteX20-2279" fmla="*/ 567878 w 799957"/>
                <a:gd name="connsiteY20-2280" fmla="*/ 162388 h 720899"/>
                <a:gd name="connsiteX21-2281" fmla="*/ 532953 w 799957"/>
                <a:gd name="connsiteY21-2282" fmla="*/ 86188 h 720899"/>
                <a:gd name="connsiteX22-2283" fmla="*/ 383728 w 799957"/>
                <a:gd name="connsiteY22-2284" fmla="*/ 105238 h 720899"/>
                <a:gd name="connsiteX23-2285" fmla="*/ 234503 w 799957"/>
                <a:gd name="connsiteY23-2286" fmla="*/ 210013 h 720899"/>
                <a:gd name="connsiteX24-2287" fmla="*/ 161478 w 799957"/>
                <a:gd name="connsiteY24-2288" fmla="*/ 422738 h 720899"/>
                <a:gd name="connsiteX25-2289" fmla="*/ 91628 w 799957"/>
                <a:gd name="connsiteY25-2290" fmla="*/ 603713 h 720899"/>
                <a:gd name="connsiteX26-2291" fmla="*/ 18603 w 799957"/>
                <a:gd name="connsiteY26-2292" fmla="*/ 549738 h 720899"/>
                <a:gd name="connsiteX0-2293" fmla="*/ 18603 w 799957"/>
                <a:gd name="connsiteY0-2294" fmla="*/ 549738 h 720899"/>
                <a:gd name="connsiteX1-2295" fmla="*/ 2728 w 799957"/>
                <a:gd name="connsiteY1-2296" fmla="*/ 416388 h 720899"/>
                <a:gd name="connsiteX2-2297" fmla="*/ 63053 w 799957"/>
                <a:gd name="connsiteY2-2298" fmla="*/ 206838 h 720899"/>
                <a:gd name="connsiteX3-2299" fmla="*/ 132903 w 799957"/>
                <a:gd name="connsiteY3-2300" fmla="*/ 83013 h 720899"/>
                <a:gd name="connsiteX4-2301" fmla="*/ 247203 w 799957"/>
                <a:gd name="connsiteY4-2302" fmla="*/ 19513 h 720899"/>
                <a:gd name="connsiteX5-2303" fmla="*/ 396428 w 799957"/>
                <a:gd name="connsiteY5-2304" fmla="*/ 463 h 720899"/>
                <a:gd name="connsiteX6-2305" fmla="*/ 640903 w 799957"/>
                <a:gd name="connsiteY6-2306" fmla="*/ 19513 h 720899"/>
                <a:gd name="connsiteX7-2307" fmla="*/ 748853 w 799957"/>
                <a:gd name="connsiteY7-2308" fmla="*/ 76663 h 720899"/>
                <a:gd name="connsiteX8-2309" fmla="*/ 799653 w 799957"/>
                <a:gd name="connsiteY8-2310" fmla="*/ 156038 h 720899"/>
                <a:gd name="connsiteX9-2311" fmla="*/ 764728 w 799957"/>
                <a:gd name="connsiteY9-2312" fmla="*/ 283038 h 720899"/>
                <a:gd name="connsiteX10-2313" fmla="*/ 663128 w 799957"/>
                <a:gd name="connsiteY10-2314" fmla="*/ 356063 h 720899"/>
                <a:gd name="connsiteX11-2315" fmla="*/ 447228 w 799957"/>
                <a:gd name="connsiteY11-2316" fmla="*/ 429088 h 720899"/>
                <a:gd name="connsiteX12-2317" fmla="*/ 332928 w 799957"/>
                <a:gd name="connsiteY12-2318" fmla="*/ 495763 h 720899"/>
                <a:gd name="connsiteX13-2319" fmla="*/ 377378 w 799957"/>
                <a:gd name="connsiteY13-2320" fmla="*/ 606888 h 720899"/>
                <a:gd name="connsiteX14-2321" fmla="*/ 307528 w 799957"/>
                <a:gd name="connsiteY14-2322" fmla="*/ 702138 h 720899"/>
                <a:gd name="connsiteX15-2323" fmla="*/ 205928 w 799957"/>
                <a:gd name="connsiteY15-2324" fmla="*/ 718013 h 720899"/>
                <a:gd name="connsiteX16-2325" fmla="*/ 158303 w 799957"/>
                <a:gd name="connsiteY16-2326" fmla="*/ 638638 h 720899"/>
                <a:gd name="connsiteX17-2327" fmla="*/ 190053 w 799957"/>
                <a:gd name="connsiteY17-2328" fmla="*/ 511638 h 720899"/>
                <a:gd name="connsiteX18-2329" fmla="*/ 377378 w 799957"/>
                <a:gd name="connsiteY18-2330" fmla="*/ 359238 h 720899"/>
                <a:gd name="connsiteX19-2331" fmla="*/ 504378 w 799957"/>
                <a:gd name="connsiteY19-2332" fmla="*/ 276688 h 720899"/>
                <a:gd name="connsiteX20-2333" fmla="*/ 567878 w 799957"/>
                <a:gd name="connsiteY20-2334" fmla="*/ 162388 h 720899"/>
                <a:gd name="connsiteX21-2335" fmla="*/ 532953 w 799957"/>
                <a:gd name="connsiteY21-2336" fmla="*/ 86188 h 720899"/>
                <a:gd name="connsiteX22-2337" fmla="*/ 383728 w 799957"/>
                <a:gd name="connsiteY22-2338" fmla="*/ 105238 h 720899"/>
                <a:gd name="connsiteX23-2339" fmla="*/ 234503 w 799957"/>
                <a:gd name="connsiteY23-2340" fmla="*/ 210013 h 720899"/>
                <a:gd name="connsiteX24-2341" fmla="*/ 161478 w 799957"/>
                <a:gd name="connsiteY24-2342" fmla="*/ 422738 h 720899"/>
                <a:gd name="connsiteX25-2343" fmla="*/ 91628 w 799957"/>
                <a:gd name="connsiteY25-2344" fmla="*/ 603713 h 720899"/>
                <a:gd name="connsiteX26-2345" fmla="*/ 18603 w 799957"/>
                <a:gd name="connsiteY26-2346" fmla="*/ 549738 h 720899"/>
                <a:gd name="connsiteX0-2347" fmla="*/ 18603 w 799957"/>
                <a:gd name="connsiteY0-2348" fmla="*/ 549738 h 720899"/>
                <a:gd name="connsiteX1-2349" fmla="*/ 2728 w 799957"/>
                <a:gd name="connsiteY1-2350" fmla="*/ 416388 h 720899"/>
                <a:gd name="connsiteX2-2351" fmla="*/ 63053 w 799957"/>
                <a:gd name="connsiteY2-2352" fmla="*/ 206838 h 720899"/>
                <a:gd name="connsiteX3-2353" fmla="*/ 132903 w 799957"/>
                <a:gd name="connsiteY3-2354" fmla="*/ 83013 h 720899"/>
                <a:gd name="connsiteX4-2355" fmla="*/ 247203 w 799957"/>
                <a:gd name="connsiteY4-2356" fmla="*/ 19513 h 720899"/>
                <a:gd name="connsiteX5-2357" fmla="*/ 396428 w 799957"/>
                <a:gd name="connsiteY5-2358" fmla="*/ 463 h 720899"/>
                <a:gd name="connsiteX6-2359" fmla="*/ 640903 w 799957"/>
                <a:gd name="connsiteY6-2360" fmla="*/ 19513 h 720899"/>
                <a:gd name="connsiteX7-2361" fmla="*/ 748853 w 799957"/>
                <a:gd name="connsiteY7-2362" fmla="*/ 76663 h 720899"/>
                <a:gd name="connsiteX8-2363" fmla="*/ 799653 w 799957"/>
                <a:gd name="connsiteY8-2364" fmla="*/ 156038 h 720899"/>
                <a:gd name="connsiteX9-2365" fmla="*/ 764728 w 799957"/>
                <a:gd name="connsiteY9-2366" fmla="*/ 283038 h 720899"/>
                <a:gd name="connsiteX10-2367" fmla="*/ 663128 w 799957"/>
                <a:gd name="connsiteY10-2368" fmla="*/ 356063 h 720899"/>
                <a:gd name="connsiteX11-2369" fmla="*/ 447228 w 799957"/>
                <a:gd name="connsiteY11-2370" fmla="*/ 429088 h 720899"/>
                <a:gd name="connsiteX12-2371" fmla="*/ 332928 w 799957"/>
                <a:gd name="connsiteY12-2372" fmla="*/ 495763 h 720899"/>
                <a:gd name="connsiteX13-2373" fmla="*/ 377378 w 799957"/>
                <a:gd name="connsiteY13-2374" fmla="*/ 606888 h 720899"/>
                <a:gd name="connsiteX14-2375" fmla="*/ 307528 w 799957"/>
                <a:gd name="connsiteY14-2376" fmla="*/ 702138 h 720899"/>
                <a:gd name="connsiteX15-2377" fmla="*/ 205928 w 799957"/>
                <a:gd name="connsiteY15-2378" fmla="*/ 718013 h 720899"/>
                <a:gd name="connsiteX16-2379" fmla="*/ 158303 w 799957"/>
                <a:gd name="connsiteY16-2380" fmla="*/ 638638 h 720899"/>
                <a:gd name="connsiteX17-2381" fmla="*/ 190053 w 799957"/>
                <a:gd name="connsiteY17-2382" fmla="*/ 511638 h 720899"/>
                <a:gd name="connsiteX18-2383" fmla="*/ 377378 w 799957"/>
                <a:gd name="connsiteY18-2384" fmla="*/ 359238 h 720899"/>
                <a:gd name="connsiteX19-2385" fmla="*/ 504378 w 799957"/>
                <a:gd name="connsiteY19-2386" fmla="*/ 276688 h 720899"/>
                <a:gd name="connsiteX20-2387" fmla="*/ 567878 w 799957"/>
                <a:gd name="connsiteY20-2388" fmla="*/ 162388 h 720899"/>
                <a:gd name="connsiteX21-2389" fmla="*/ 532953 w 799957"/>
                <a:gd name="connsiteY21-2390" fmla="*/ 86188 h 720899"/>
                <a:gd name="connsiteX22-2391" fmla="*/ 383728 w 799957"/>
                <a:gd name="connsiteY22-2392" fmla="*/ 105238 h 720899"/>
                <a:gd name="connsiteX23-2393" fmla="*/ 234503 w 799957"/>
                <a:gd name="connsiteY23-2394" fmla="*/ 210013 h 720899"/>
                <a:gd name="connsiteX24-2395" fmla="*/ 139253 w 799957"/>
                <a:gd name="connsiteY24-2396" fmla="*/ 406863 h 720899"/>
                <a:gd name="connsiteX25-2397" fmla="*/ 91628 w 799957"/>
                <a:gd name="connsiteY25-2398" fmla="*/ 603713 h 720899"/>
                <a:gd name="connsiteX26-2399" fmla="*/ 18603 w 799957"/>
                <a:gd name="connsiteY26-2400" fmla="*/ 549738 h 720899"/>
                <a:gd name="connsiteX0-2401" fmla="*/ 18603 w 799957"/>
                <a:gd name="connsiteY0-2402" fmla="*/ 549738 h 720899"/>
                <a:gd name="connsiteX1-2403" fmla="*/ 2728 w 799957"/>
                <a:gd name="connsiteY1-2404" fmla="*/ 416388 h 720899"/>
                <a:gd name="connsiteX2-2405" fmla="*/ 63053 w 799957"/>
                <a:gd name="connsiteY2-2406" fmla="*/ 206838 h 720899"/>
                <a:gd name="connsiteX3-2407" fmla="*/ 132903 w 799957"/>
                <a:gd name="connsiteY3-2408" fmla="*/ 83013 h 720899"/>
                <a:gd name="connsiteX4-2409" fmla="*/ 247203 w 799957"/>
                <a:gd name="connsiteY4-2410" fmla="*/ 19513 h 720899"/>
                <a:gd name="connsiteX5-2411" fmla="*/ 396428 w 799957"/>
                <a:gd name="connsiteY5-2412" fmla="*/ 463 h 720899"/>
                <a:gd name="connsiteX6-2413" fmla="*/ 640903 w 799957"/>
                <a:gd name="connsiteY6-2414" fmla="*/ 19513 h 720899"/>
                <a:gd name="connsiteX7-2415" fmla="*/ 748853 w 799957"/>
                <a:gd name="connsiteY7-2416" fmla="*/ 76663 h 720899"/>
                <a:gd name="connsiteX8-2417" fmla="*/ 799653 w 799957"/>
                <a:gd name="connsiteY8-2418" fmla="*/ 156038 h 720899"/>
                <a:gd name="connsiteX9-2419" fmla="*/ 764728 w 799957"/>
                <a:gd name="connsiteY9-2420" fmla="*/ 283038 h 720899"/>
                <a:gd name="connsiteX10-2421" fmla="*/ 663128 w 799957"/>
                <a:gd name="connsiteY10-2422" fmla="*/ 356063 h 720899"/>
                <a:gd name="connsiteX11-2423" fmla="*/ 447228 w 799957"/>
                <a:gd name="connsiteY11-2424" fmla="*/ 429088 h 720899"/>
                <a:gd name="connsiteX12-2425" fmla="*/ 332928 w 799957"/>
                <a:gd name="connsiteY12-2426" fmla="*/ 495763 h 720899"/>
                <a:gd name="connsiteX13-2427" fmla="*/ 377378 w 799957"/>
                <a:gd name="connsiteY13-2428" fmla="*/ 606888 h 720899"/>
                <a:gd name="connsiteX14-2429" fmla="*/ 307528 w 799957"/>
                <a:gd name="connsiteY14-2430" fmla="*/ 702138 h 720899"/>
                <a:gd name="connsiteX15-2431" fmla="*/ 205928 w 799957"/>
                <a:gd name="connsiteY15-2432" fmla="*/ 718013 h 720899"/>
                <a:gd name="connsiteX16-2433" fmla="*/ 158303 w 799957"/>
                <a:gd name="connsiteY16-2434" fmla="*/ 638638 h 720899"/>
                <a:gd name="connsiteX17-2435" fmla="*/ 190053 w 799957"/>
                <a:gd name="connsiteY17-2436" fmla="*/ 511638 h 720899"/>
                <a:gd name="connsiteX18-2437" fmla="*/ 377378 w 799957"/>
                <a:gd name="connsiteY18-2438" fmla="*/ 359238 h 720899"/>
                <a:gd name="connsiteX19-2439" fmla="*/ 504378 w 799957"/>
                <a:gd name="connsiteY19-2440" fmla="*/ 276688 h 720899"/>
                <a:gd name="connsiteX20-2441" fmla="*/ 567878 w 799957"/>
                <a:gd name="connsiteY20-2442" fmla="*/ 162388 h 720899"/>
                <a:gd name="connsiteX21-2443" fmla="*/ 532953 w 799957"/>
                <a:gd name="connsiteY21-2444" fmla="*/ 86188 h 720899"/>
                <a:gd name="connsiteX22-2445" fmla="*/ 383728 w 799957"/>
                <a:gd name="connsiteY22-2446" fmla="*/ 105238 h 720899"/>
                <a:gd name="connsiteX23-2447" fmla="*/ 234503 w 799957"/>
                <a:gd name="connsiteY23-2448" fmla="*/ 210013 h 720899"/>
                <a:gd name="connsiteX24-2449" fmla="*/ 171003 w 799957"/>
                <a:gd name="connsiteY24-2450" fmla="*/ 413213 h 720899"/>
                <a:gd name="connsiteX25-2451" fmla="*/ 91628 w 799957"/>
                <a:gd name="connsiteY25-2452" fmla="*/ 603713 h 720899"/>
                <a:gd name="connsiteX26-2453" fmla="*/ 18603 w 799957"/>
                <a:gd name="connsiteY26-2454" fmla="*/ 549738 h 720899"/>
                <a:gd name="connsiteX0-2455" fmla="*/ 18603 w 799957"/>
                <a:gd name="connsiteY0-2456" fmla="*/ 549738 h 720899"/>
                <a:gd name="connsiteX1-2457" fmla="*/ 2728 w 799957"/>
                <a:gd name="connsiteY1-2458" fmla="*/ 416388 h 720899"/>
                <a:gd name="connsiteX2-2459" fmla="*/ 63053 w 799957"/>
                <a:gd name="connsiteY2-2460" fmla="*/ 206838 h 720899"/>
                <a:gd name="connsiteX3-2461" fmla="*/ 132903 w 799957"/>
                <a:gd name="connsiteY3-2462" fmla="*/ 83013 h 720899"/>
                <a:gd name="connsiteX4-2463" fmla="*/ 247203 w 799957"/>
                <a:gd name="connsiteY4-2464" fmla="*/ 19513 h 720899"/>
                <a:gd name="connsiteX5-2465" fmla="*/ 396428 w 799957"/>
                <a:gd name="connsiteY5-2466" fmla="*/ 463 h 720899"/>
                <a:gd name="connsiteX6-2467" fmla="*/ 640903 w 799957"/>
                <a:gd name="connsiteY6-2468" fmla="*/ 19513 h 720899"/>
                <a:gd name="connsiteX7-2469" fmla="*/ 748853 w 799957"/>
                <a:gd name="connsiteY7-2470" fmla="*/ 76663 h 720899"/>
                <a:gd name="connsiteX8-2471" fmla="*/ 799653 w 799957"/>
                <a:gd name="connsiteY8-2472" fmla="*/ 156038 h 720899"/>
                <a:gd name="connsiteX9-2473" fmla="*/ 764728 w 799957"/>
                <a:gd name="connsiteY9-2474" fmla="*/ 283038 h 720899"/>
                <a:gd name="connsiteX10-2475" fmla="*/ 663128 w 799957"/>
                <a:gd name="connsiteY10-2476" fmla="*/ 356063 h 720899"/>
                <a:gd name="connsiteX11-2477" fmla="*/ 447228 w 799957"/>
                <a:gd name="connsiteY11-2478" fmla="*/ 429088 h 720899"/>
                <a:gd name="connsiteX12-2479" fmla="*/ 332928 w 799957"/>
                <a:gd name="connsiteY12-2480" fmla="*/ 495763 h 720899"/>
                <a:gd name="connsiteX13-2481" fmla="*/ 377378 w 799957"/>
                <a:gd name="connsiteY13-2482" fmla="*/ 606888 h 720899"/>
                <a:gd name="connsiteX14-2483" fmla="*/ 307528 w 799957"/>
                <a:gd name="connsiteY14-2484" fmla="*/ 702138 h 720899"/>
                <a:gd name="connsiteX15-2485" fmla="*/ 205928 w 799957"/>
                <a:gd name="connsiteY15-2486" fmla="*/ 718013 h 720899"/>
                <a:gd name="connsiteX16-2487" fmla="*/ 158303 w 799957"/>
                <a:gd name="connsiteY16-2488" fmla="*/ 638638 h 720899"/>
                <a:gd name="connsiteX17-2489" fmla="*/ 190053 w 799957"/>
                <a:gd name="connsiteY17-2490" fmla="*/ 511638 h 720899"/>
                <a:gd name="connsiteX18-2491" fmla="*/ 377378 w 799957"/>
                <a:gd name="connsiteY18-2492" fmla="*/ 359238 h 720899"/>
                <a:gd name="connsiteX19-2493" fmla="*/ 504378 w 799957"/>
                <a:gd name="connsiteY19-2494" fmla="*/ 276688 h 720899"/>
                <a:gd name="connsiteX20-2495" fmla="*/ 567878 w 799957"/>
                <a:gd name="connsiteY20-2496" fmla="*/ 162388 h 720899"/>
                <a:gd name="connsiteX21-2497" fmla="*/ 532953 w 799957"/>
                <a:gd name="connsiteY21-2498" fmla="*/ 86188 h 720899"/>
                <a:gd name="connsiteX22-2499" fmla="*/ 383728 w 799957"/>
                <a:gd name="connsiteY22-2500" fmla="*/ 105238 h 720899"/>
                <a:gd name="connsiteX23-2501" fmla="*/ 234503 w 799957"/>
                <a:gd name="connsiteY23-2502" fmla="*/ 210013 h 720899"/>
                <a:gd name="connsiteX24-2503" fmla="*/ 171003 w 799957"/>
                <a:gd name="connsiteY24-2504" fmla="*/ 413213 h 720899"/>
                <a:gd name="connsiteX25-2505" fmla="*/ 78928 w 799957"/>
                <a:gd name="connsiteY25-2506" fmla="*/ 597363 h 720899"/>
                <a:gd name="connsiteX26-2507" fmla="*/ 18603 w 799957"/>
                <a:gd name="connsiteY26-2508" fmla="*/ 549738 h 720899"/>
                <a:gd name="connsiteX0-2509" fmla="*/ 18603 w 799957"/>
                <a:gd name="connsiteY0-2510" fmla="*/ 549738 h 720899"/>
                <a:gd name="connsiteX1-2511" fmla="*/ 2728 w 799957"/>
                <a:gd name="connsiteY1-2512" fmla="*/ 416388 h 720899"/>
                <a:gd name="connsiteX2-2513" fmla="*/ 63053 w 799957"/>
                <a:gd name="connsiteY2-2514" fmla="*/ 206838 h 720899"/>
                <a:gd name="connsiteX3-2515" fmla="*/ 132903 w 799957"/>
                <a:gd name="connsiteY3-2516" fmla="*/ 83013 h 720899"/>
                <a:gd name="connsiteX4-2517" fmla="*/ 247203 w 799957"/>
                <a:gd name="connsiteY4-2518" fmla="*/ 19513 h 720899"/>
                <a:gd name="connsiteX5-2519" fmla="*/ 396428 w 799957"/>
                <a:gd name="connsiteY5-2520" fmla="*/ 463 h 720899"/>
                <a:gd name="connsiteX6-2521" fmla="*/ 640903 w 799957"/>
                <a:gd name="connsiteY6-2522" fmla="*/ 19513 h 720899"/>
                <a:gd name="connsiteX7-2523" fmla="*/ 748853 w 799957"/>
                <a:gd name="connsiteY7-2524" fmla="*/ 76663 h 720899"/>
                <a:gd name="connsiteX8-2525" fmla="*/ 799653 w 799957"/>
                <a:gd name="connsiteY8-2526" fmla="*/ 156038 h 720899"/>
                <a:gd name="connsiteX9-2527" fmla="*/ 764728 w 799957"/>
                <a:gd name="connsiteY9-2528" fmla="*/ 283038 h 720899"/>
                <a:gd name="connsiteX10-2529" fmla="*/ 663128 w 799957"/>
                <a:gd name="connsiteY10-2530" fmla="*/ 356063 h 720899"/>
                <a:gd name="connsiteX11-2531" fmla="*/ 447228 w 799957"/>
                <a:gd name="connsiteY11-2532" fmla="*/ 429088 h 720899"/>
                <a:gd name="connsiteX12-2533" fmla="*/ 332928 w 799957"/>
                <a:gd name="connsiteY12-2534" fmla="*/ 495763 h 720899"/>
                <a:gd name="connsiteX13-2535" fmla="*/ 377378 w 799957"/>
                <a:gd name="connsiteY13-2536" fmla="*/ 606888 h 720899"/>
                <a:gd name="connsiteX14-2537" fmla="*/ 307528 w 799957"/>
                <a:gd name="connsiteY14-2538" fmla="*/ 702138 h 720899"/>
                <a:gd name="connsiteX15-2539" fmla="*/ 205928 w 799957"/>
                <a:gd name="connsiteY15-2540" fmla="*/ 718013 h 720899"/>
                <a:gd name="connsiteX16-2541" fmla="*/ 158303 w 799957"/>
                <a:gd name="connsiteY16-2542" fmla="*/ 638638 h 720899"/>
                <a:gd name="connsiteX17-2543" fmla="*/ 190053 w 799957"/>
                <a:gd name="connsiteY17-2544" fmla="*/ 511638 h 720899"/>
                <a:gd name="connsiteX18-2545" fmla="*/ 377378 w 799957"/>
                <a:gd name="connsiteY18-2546" fmla="*/ 359238 h 720899"/>
                <a:gd name="connsiteX19-2547" fmla="*/ 504378 w 799957"/>
                <a:gd name="connsiteY19-2548" fmla="*/ 276688 h 720899"/>
                <a:gd name="connsiteX20-2549" fmla="*/ 567878 w 799957"/>
                <a:gd name="connsiteY20-2550" fmla="*/ 162388 h 720899"/>
                <a:gd name="connsiteX21-2551" fmla="*/ 532953 w 799957"/>
                <a:gd name="connsiteY21-2552" fmla="*/ 86188 h 720899"/>
                <a:gd name="connsiteX22-2553" fmla="*/ 383728 w 799957"/>
                <a:gd name="connsiteY22-2554" fmla="*/ 105238 h 720899"/>
                <a:gd name="connsiteX23-2555" fmla="*/ 221803 w 799957"/>
                <a:gd name="connsiteY23-2556" fmla="*/ 229063 h 720899"/>
                <a:gd name="connsiteX24-2557" fmla="*/ 171003 w 799957"/>
                <a:gd name="connsiteY24-2558" fmla="*/ 413213 h 720899"/>
                <a:gd name="connsiteX25-2559" fmla="*/ 78928 w 799957"/>
                <a:gd name="connsiteY25-2560" fmla="*/ 597363 h 720899"/>
                <a:gd name="connsiteX26-2561" fmla="*/ 18603 w 799957"/>
                <a:gd name="connsiteY26-2562" fmla="*/ 549738 h 720899"/>
                <a:gd name="connsiteX0-2563" fmla="*/ 18603 w 799957"/>
                <a:gd name="connsiteY0-2564" fmla="*/ 549738 h 720899"/>
                <a:gd name="connsiteX1-2565" fmla="*/ 2728 w 799957"/>
                <a:gd name="connsiteY1-2566" fmla="*/ 416388 h 720899"/>
                <a:gd name="connsiteX2-2567" fmla="*/ 63053 w 799957"/>
                <a:gd name="connsiteY2-2568" fmla="*/ 206838 h 720899"/>
                <a:gd name="connsiteX3-2569" fmla="*/ 132903 w 799957"/>
                <a:gd name="connsiteY3-2570" fmla="*/ 83013 h 720899"/>
                <a:gd name="connsiteX4-2571" fmla="*/ 247203 w 799957"/>
                <a:gd name="connsiteY4-2572" fmla="*/ 19513 h 720899"/>
                <a:gd name="connsiteX5-2573" fmla="*/ 396428 w 799957"/>
                <a:gd name="connsiteY5-2574" fmla="*/ 463 h 720899"/>
                <a:gd name="connsiteX6-2575" fmla="*/ 640903 w 799957"/>
                <a:gd name="connsiteY6-2576" fmla="*/ 19513 h 720899"/>
                <a:gd name="connsiteX7-2577" fmla="*/ 748853 w 799957"/>
                <a:gd name="connsiteY7-2578" fmla="*/ 76663 h 720899"/>
                <a:gd name="connsiteX8-2579" fmla="*/ 799653 w 799957"/>
                <a:gd name="connsiteY8-2580" fmla="*/ 156038 h 720899"/>
                <a:gd name="connsiteX9-2581" fmla="*/ 764728 w 799957"/>
                <a:gd name="connsiteY9-2582" fmla="*/ 283038 h 720899"/>
                <a:gd name="connsiteX10-2583" fmla="*/ 663128 w 799957"/>
                <a:gd name="connsiteY10-2584" fmla="*/ 356063 h 720899"/>
                <a:gd name="connsiteX11-2585" fmla="*/ 447228 w 799957"/>
                <a:gd name="connsiteY11-2586" fmla="*/ 429088 h 720899"/>
                <a:gd name="connsiteX12-2587" fmla="*/ 332928 w 799957"/>
                <a:gd name="connsiteY12-2588" fmla="*/ 495763 h 720899"/>
                <a:gd name="connsiteX13-2589" fmla="*/ 377378 w 799957"/>
                <a:gd name="connsiteY13-2590" fmla="*/ 606888 h 720899"/>
                <a:gd name="connsiteX14-2591" fmla="*/ 307528 w 799957"/>
                <a:gd name="connsiteY14-2592" fmla="*/ 702138 h 720899"/>
                <a:gd name="connsiteX15-2593" fmla="*/ 205928 w 799957"/>
                <a:gd name="connsiteY15-2594" fmla="*/ 718013 h 720899"/>
                <a:gd name="connsiteX16-2595" fmla="*/ 158303 w 799957"/>
                <a:gd name="connsiteY16-2596" fmla="*/ 638638 h 720899"/>
                <a:gd name="connsiteX17-2597" fmla="*/ 190053 w 799957"/>
                <a:gd name="connsiteY17-2598" fmla="*/ 511638 h 720899"/>
                <a:gd name="connsiteX18-2599" fmla="*/ 377378 w 799957"/>
                <a:gd name="connsiteY18-2600" fmla="*/ 359238 h 720899"/>
                <a:gd name="connsiteX19-2601" fmla="*/ 504378 w 799957"/>
                <a:gd name="connsiteY19-2602" fmla="*/ 276688 h 720899"/>
                <a:gd name="connsiteX20-2603" fmla="*/ 555178 w 799957"/>
                <a:gd name="connsiteY20-2604" fmla="*/ 149688 h 720899"/>
                <a:gd name="connsiteX21-2605" fmla="*/ 532953 w 799957"/>
                <a:gd name="connsiteY21-2606" fmla="*/ 86188 h 720899"/>
                <a:gd name="connsiteX22-2607" fmla="*/ 383728 w 799957"/>
                <a:gd name="connsiteY22-2608" fmla="*/ 105238 h 720899"/>
                <a:gd name="connsiteX23-2609" fmla="*/ 221803 w 799957"/>
                <a:gd name="connsiteY23-2610" fmla="*/ 229063 h 720899"/>
                <a:gd name="connsiteX24-2611" fmla="*/ 171003 w 799957"/>
                <a:gd name="connsiteY24-2612" fmla="*/ 413213 h 720899"/>
                <a:gd name="connsiteX25-2613" fmla="*/ 78928 w 799957"/>
                <a:gd name="connsiteY25-2614" fmla="*/ 597363 h 720899"/>
                <a:gd name="connsiteX26-2615" fmla="*/ 18603 w 799957"/>
                <a:gd name="connsiteY26-2616" fmla="*/ 549738 h 720899"/>
                <a:gd name="connsiteX0-2617" fmla="*/ 18603 w 799957"/>
                <a:gd name="connsiteY0-2618" fmla="*/ 549738 h 720899"/>
                <a:gd name="connsiteX1-2619" fmla="*/ 2728 w 799957"/>
                <a:gd name="connsiteY1-2620" fmla="*/ 416388 h 720899"/>
                <a:gd name="connsiteX2-2621" fmla="*/ 63053 w 799957"/>
                <a:gd name="connsiteY2-2622" fmla="*/ 206838 h 720899"/>
                <a:gd name="connsiteX3-2623" fmla="*/ 132903 w 799957"/>
                <a:gd name="connsiteY3-2624" fmla="*/ 83013 h 720899"/>
                <a:gd name="connsiteX4-2625" fmla="*/ 247203 w 799957"/>
                <a:gd name="connsiteY4-2626" fmla="*/ 19513 h 720899"/>
                <a:gd name="connsiteX5-2627" fmla="*/ 396428 w 799957"/>
                <a:gd name="connsiteY5-2628" fmla="*/ 463 h 720899"/>
                <a:gd name="connsiteX6-2629" fmla="*/ 640903 w 799957"/>
                <a:gd name="connsiteY6-2630" fmla="*/ 19513 h 720899"/>
                <a:gd name="connsiteX7-2631" fmla="*/ 748853 w 799957"/>
                <a:gd name="connsiteY7-2632" fmla="*/ 76663 h 720899"/>
                <a:gd name="connsiteX8-2633" fmla="*/ 799653 w 799957"/>
                <a:gd name="connsiteY8-2634" fmla="*/ 156038 h 720899"/>
                <a:gd name="connsiteX9-2635" fmla="*/ 764728 w 799957"/>
                <a:gd name="connsiteY9-2636" fmla="*/ 283038 h 720899"/>
                <a:gd name="connsiteX10-2637" fmla="*/ 663128 w 799957"/>
                <a:gd name="connsiteY10-2638" fmla="*/ 356063 h 720899"/>
                <a:gd name="connsiteX11-2639" fmla="*/ 447228 w 799957"/>
                <a:gd name="connsiteY11-2640" fmla="*/ 429088 h 720899"/>
                <a:gd name="connsiteX12-2641" fmla="*/ 332928 w 799957"/>
                <a:gd name="connsiteY12-2642" fmla="*/ 495763 h 720899"/>
                <a:gd name="connsiteX13-2643" fmla="*/ 377378 w 799957"/>
                <a:gd name="connsiteY13-2644" fmla="*/ 606888 h 720899"/>
                <a:gd name="connsiteX14-2645" fmla="*/ 307528 w 799957"/>
                <a:gd name="connsiteY14-2646" fmla="*/ 702138 h 720899"/>
                <a:gd name="connsiteX15-2647" fmla="*/ 205928 w 799957"/>
                <a:gd name="connsiteY15-2648" fmla="*/ 718013 h 720899"/>
                <a:gd name="connsiteX16-2649" fmla="*/ 158303 w 799957"/>
                <a:gd name="connsiteY16-2650" fmla="*/ 638638 h 720899"/>
                <a:gd name="connsiteX17-2651" fmla="*/ 190053 w 799957"/>
                <a:gd name="connsiteY17-2652" fmla="*/ 511638 h 720899"/>
                <a:gd name="connsiteX18-2653" fmla="*/ 377378 w 799957"/>
                <a:gd name="connsiteY18-2654" fmla="*/ 359238 h 720899"/>
                <a:gd name="connsiteX19-2655" fmla="*/ 491678 w 799957"/>
                <a:gd name="connsiteY19-2656" fmla="*/ 270338 h 720899"/>
                <a:gd name="connsiteX20-2657" fmla="*/ 555178 w 799957"/>
                <a:gd name="connsiteY20-2658" fmla="*/ 149688 h 720899"/>
                <a:gd name="connsiteX21-2659" fmla="*/ 532953 w 799957"/>
                <a:gd name="connsiteY21-2660" fmla="*/ 86188 h 720899"/>
                <a:gd name="connsiteX22-2661" fmla="*/ 383728 w 799957"/>
                <a:gd name="connsiteY22-2662" fmla="*/ 105238 h 720899"/>
                <a:gd name="connsiteX23-2663" fmla="*/ 221803 w 799957"/>
                <a:gd name="connsiteY23-2664" fmla="*/ 229063 h 720899"/>
                <a:gd name="connsiteX24-2665" fmla="*/ 171003 w 799957"/>
                <a:gd name="connsiteY24-2666" fmla="*/ 413213 h 720899"/>
                <a:gd name="connsiteX25-2667" fmla="*/ 78928 w 799957"/>
                <a:gd name="connsiteY25-2668" fmla="*/ 597363 h 720899"/>
                <a:gd name="connsiteX26-2669" fmla="*/ 18603 w 799957"/>
                <a:gd name="connsiteY26-2670" fmla="*/ 549738 h 720899"/>
                <a:gd name="connsiteX0-2671" fmla="*/ 18603 w 799957"/>
                <a:gd name="connsiteY0-2672" fmla="*/ 549738 h 720899"/>
                <a:gd name="connsiteX1-2673" fmla="*/ 2728 w 799957"/>
                <a:gd name="connsiteY1-2674" fmla="*/ 416388 h 720899"/>
                <a:gd name="connsiteX2-2675" fmla="*/ 63053 w 799957"/>
                <a:gd name="connsiteY2-2676" fmla="*/ 206838 h 720899"/>
                <a:gd name="connsiteX3-2677" fmla="*/ 132903 w 799957"/>
                <a:gd name="connsiteY3-2678" fmla="*/ 83013 h 720899"/>
                <a:gd name="connsiteX4-2679" fmla="*/ 247203 w 799957"/>
                <a:gd name="connsiteY4-2680" fmla="*/ 19513 h 720899"/>
                <a:gd name="connsiteX5-2681" fmla="*/ 396428 w 799957"/>
                <a:gd name="connsiteY5-2682" fmla="*/ 463 h 720899"/>
                <a:gd name="connsiteX6-2683" fmla="*/ 640903 w 799957"/>
                <a:gd name="connsiteY6-2684" fmla="*/ 19513 h 720899"/>
                <a:gd name="connsiteX7-2685" fmla="*/ 748853 w 799957"/>
                <a:gd name="connsiteY7-2686" fmla="*/ 76663 h 720899"/>
                <a:gd name="connsiteX8-2687" fmla="*/ 799653 w 799957"/>
                <a:gd name="connsiteY8-2688" fmla="*/ 156038 h 720899"/>
                <a:gd name="connsiteX9-2689" fmla="*/ 764728 w 799957"/>
                <a:gd name="connsiteY9-2690" fmla="*/ 283038 h 720899"/>
                <a:gd name="connsiteX10-2691" fmla="*/ 663128 w 799957"/>
                <a:gd name="connsiteY10-2692" fmla="*/ 356063 h 720899"/>
                <a:gd name="connsiteX11-2693" fmla="*/ 447228 w 799957"/>
                <a:gd name="connsiteY11-2694" fmla="*/ 429088 h 720899"/>
                <a:gd name="connsiteX12-2695" fmla="*/ 332928 w 799957"/>
                <a:gd name="connsiteY12-2696" fmla="*/ 495763 h 720899"/>
                <a:gd name="connsiteX13-2697" fmla="*/ 377378 w 799957"/>
                <a:gd name="connsiteY13-2698" fmla="*/ 606888 h 720899"/>
                <a:gd name="connsiteX14-2699" fmla="*/ 307528 w 799957"/>
                <a:gd name="connsiteY14-2700" fmla="*/ 702138 h 720899"/>
                <a:gd name="connsiteX15-2701" fmla="*/ 205928 w 799957"/>
                <a:gd name="connsiteY15-2702" fmla="*/ 718013 h 720899"/>
                <a:gd name="connsiteX16-2703" fmla="*/ 158303 w 799957"/>
                <a:gd name="connsiteY16-2704" fmla="*/ 638638 h 720899"/>
                <a:gd name="connsiteX17-2705" fmla="*/ 167828 w 799957"/>
                <a:gd name="connsiteY17-2706" fmla="*/ 533863 h 720899"/>
                <a:gd name="connsiteX18-2707" fmla="*/ 377378 w 799957"/>
                <a:gd name="connsiteY18-2708" fmla="*/ 359238 h 720899"/>
                <a:gd name="connsiteX19-2709" fmla="*/ 491678 w 799957"/>
                <a:gd name="connsiteY19-2710" fmla="*/ 270338 h 720899"/>
                <a:gd name="connsiteX20-2711" fmla="*/ 555178 w 799957"/>
                <a:gd name="connsiteY20-2712" fmla="*/ 149688 h 720899"/>
                <a:gd name="connsiteX21-2713" fmla="*/ 532953 w 799957"/>
                <a:gd name="connsiteY21-2714" fmla="*/ 86188 h 720899"/>
                <a:gd name="connsiteX22-2715" fmla="*/ 383728 w 799957"/>
                <a:gd name="connsiteY22-2716" fmla="*/ 105238 h 720899"/>
                <a:gd name="connsiteX23-2717" fmla="*/ 221803 w 799957"/>
                <a:gd name="connsiteY23-2718" fmla="*/ 229063 h 720899"/>
                <a:gd name="connsiteX24-2719" fmla="*/ 171003 w 799957"/>
                <a:gd name="connsiteY24-2720" fmla="*/ 413213 h 720899"/>
                <a:gd name="connsiteX25-2721" fmla="*/ 78928 w 799957"/>
                <a:gd name="connsiteY25-2722" fmla="*/ 597363 h 720899"/>
                <a:gd name="connsiteX26-2723" fmla="*/ 18603 w 799957"/>
                <a:gd name="connsiteY26-2724" fmla="*/ 549738 h 720899"/>
                <a:gd name="connsiteX0-2725" fmla="*/ 18603 w 799957"/>
                <a:gd name="connsiteY0-2726" fmla="*/ 549738 h 720899"/>
                <a:gd name="connsiteX1-2727" fmla="*/ 2728 w 799957"/>
                <a:gd name="connsiteY1-2728" fmla="*/ 416388 h 720899"/>
                <a:gd name="connsiteX2-2729" fmla="*/ 63053 w 799957"/>
                <a:gd name="connsiteY2-2730" fmla="*/ 206838 h 720899"/>
                <a:gd name="connsiteX3-2731" fmla="*/ 132903 w 799957"/>
                <a:gd name="connsiteY3-2732" fmla="*/ 83013 h 720899"/>
                <a:gd name="connsiteX4-2733" fmla="*/ 247203 w 799957"/>
                <a:gd name="connsiteY4-2734" fmla="*/ 19513 h 720899"/>
                <a:gd name="connsiteX5-2735" fmla="*/ 396428 w 799957"/>
                <a:gd name="connsiteY5-2736" fmla="*/ 463 h 720899"/>
                <a:gd name="connsiteX6-2737" fmla="*/ 640903 w 799957"/>
                <a:gd name="connsiteY6-2738" fmla="*/ 19513 h 720899"/>
                <a:gd name="connsiteX7-2739" fmla="*/ 748853 w 799957"/>
                <a:gd name="connsiteY7-2740" fmla="*/ 76663 h 720899"/>
                <a:gd name="connsiteX8-2741" fmla="*/ 799653 w 799957"/>
                <a:gd name="connsiteY8-2742" fmla="*/ 156038 h 720899"/>
                <a:gd name="connsiteX9-2743" fmla="*/ 764728 w 799957"/>
                <a:gd name="connsiteY9-2744" fmla="*/ 283038 h 720899"/>
                <a:gd name="connsiteX10-2745" fmla="*/ 663128 w 799957"/>
                <a:gd name="connsiteY10-2746" fmla="*/ 356063 h 720899"/>
                <a:gd name="connsiteX11-2747" fmla="*/ 447228 w 799957"/>
                <a:gd name="connsiteY11-2748" fmla="*/ 429088 h 720899"/>
                <a:gd name="connsiteX12-2749" fmla="*/ 332928 w 799957"/>
                <a:gd name="connsiteY12-2750" fmla="*/ 495763 h 720899"/>
                <a:gd name="connsiteX13-2751" fmla="*/ 377378 w 799957"/>
                <a:gd name="connsiteY13-2752" fmla="*/ 606888 h 720899"/>
                <a:gd name="connsiteX14-2753" fmla="*/ 307528 w 799957"/>
                <a:gd name="connsiteY14-2754" fmla="*/ 702138 h 720899"/>
                <a:gd name="connsiteX15-2755" fmla="*/ 205928 w 799957"/>
                <a:gd name="connsiteY15-2756" fmla="*/ 718013 h 720899"/>
                <a:gd name="connsiteX16-2757" fmla="*/ 145603 w 799957"/>
                <a:gd name="connsiteY16-2758" fmla="*/ 638638 h 720899"/>
                <a:gd name="connsiteX17-2759" fmla="*/ 167828 w 799957"/>
                <a:gd name="connsiteY17-2760" fmla="*/ 533863 h 720899"/>
                <a:gd name="connsiteX18-2761" fmla="*/ 377378 w 799957"/>
                <a:gd name="connsiteY18-2762" fmla="*/ 359238 h 720899"/>
                <a:gd name="connsiteX19-2763" fmla="*/ 491678 w 799957"/>
                <a:gd name="connsiteY19-2764" fmla="*/ 270338 h 720899"/>
                <a:gd name="connsiteX20-2765" fmla="*/ 555178 w 799957"/>
                <a:gd name="connsiteY20-2766" fmla="*/ 149688 h 720899"/>
                <a:gd name="connsiteX21-2767" fmla="*/ 532953 w 799957"/>
                <a:gd name="connsiteY21-2768" fmla="*/ 86188 h 720899"/>
                <a:gd name="connsiteX22-2769" fmla="*/ 383728 w 799957"/>
                <a:gd name="connsiteY22-2770" fmla="*/ 105238 h 720899"/>
                <a:gd name="connsiteX23-2771" fmla="*/ 221803 w 799957"/>
                <a:gd name="connsiteY23-2772" fmla="*/ 229063 h 720899"/>
                <a:gd name="connsiteX24-2773" fmla="*/ 171003 w 799957"/>
                <a:gd name="connsiteY24-2774" fmla="*/ 413213 h 720899"/>
                <a:gd name="connsiteX25-2775" fmla="*/ 78928 w 799957"/>
                <a:gd name="connsiteY25-2776" fmla="*/ 597363 h 720899"/>
                <a:gd name="connsiteX26-2777" fmla="*/ 18603 w 799957"/>
                <a:gd name="connsiteY26-2778" fmla="*/ 549738 h 72089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</a:cxnLst>
              <a:rect l="l" t="t" r="r" b="b"/>
              <a:pathLst>
                <a:path w="799957" h="720899">
                  <a:moveTo>
                    <a:pt x="18603" y="549738"/>
                  </a:moveTo>
                  <a:cubicBezTo>
                    <a:pt x="3786" y="518517"/>
                    <a:pt x="-4680" y="473538"/>
                    <a:pt x="2728" y="416388"/>
                  </a:cubicBezTo>
                  <a:cubicBezTo>
                    <a:pt x="10136" y="359238"/>
                    <a:pt x="41886" y="261871"/>
                    <a:pt x="63053" y="206838"/>
                  </a:cubicBezTo>
                  <a:cubicBezTo>
                    <a:pt x="84220" y="151805"/>
                    <a:pt x="110678" y="111588"/>
                    <a:pt x="132903" y="83013"/>
                  </a:cubicBezTo>
                  <a:lnTo>
                    <a:pt x="247203" y="19513"/>
                  </a:lnTo>
                  <a:cubicBezTo>
                    <a:pt x="291653" y="5226"/>
                    <a:pt x="322345" y="3109"/>
                    <a:pt x="396428" y="463"/>
                  </a:cubicBezTo>
                  <a:cubicBezTo>
                    <a:pt x="470511" y="-2183"/>
                    <a:pt x="582166" y="6813"/>
                    <a:pt x="640903" y="19513"/>
                  </a:cubicBezTo>
                  <a:cubicBezTo>
                    <a:pt x="699641" y="32213"/>
                    <a:pt x="722395" y="53909"/>
                    <a:pt x="748853" y="76663"/>
                  </a:cubicBezTo>
                  <a:cubicBezTo>
                    <a:pt x="775311" y="99417"/>
                    <a:pt x="797007" y="121642"/>
                    <a:pt x="799653" y="156038"/>
                  </a:cubicBezTo>
                  <a:cubicBezTo>
                    <a:pt x="802299" y="190434"/>
                    <a:pt x="787482" y="249701"/>
                    <a:pt x="764728" y="283038"/>
                  </a:cubicBezTo>
                  <a:cubicBezTo>
                    <a:pt x="741974" y="316376"/>
                    <a:pt x="716045" y="331721"/>
                    <a:pt x="663128" y="356063"/>
                  </a:cubicBezTo>
                  <a:cubicBezTo>
                    <a:pt x="610211" y="380405"/>
                    <a:pt x="502261" y="405805"/>
                    <a:pt x="447228" y="429088"/>
                  </a:cubicBezTo>
                  <a:cubicBezTo>
                    <a:pt x="392195" y="452371"/>
                    <a:pt x="342982" y="463484"/>
                    <a:pt x="332928" y="495763"/>
                  </a:cubicBezTo>
                  <a:cubicBezTo>
                    <a:pt x="322874" y="528042"/>
                    <a:pt x="381611" y="572492"/>
                    <a:pt x="377378" y="606888"/>
                  </a:cubicBezTo>
                  <a:cubicBezTo>
                    <a:pt x="373145" y="641284"/>
                    <a:pt x="337690" y="686263"/>
                    <a:pt x="307528" y="702138"/>
                  </a:cubicBezTo>
                  <a:cubicBezTo>
                    <a:pt x="277366" y="718013"/>
                    <a:pt x="231328" y="725421"/>
                    <a:pt x="205928" y="718013"/>
                  </a:cubicBezTo>
                  <a:cubicBezTo>
                    <a:pt x="180528" y="710605"/>
                    <a:pt x="148249" y="673034"/>
                    <a:pt x="145603" y="638638"/>
                  </a:cubicBezTo>
                  <a:cubicBezTo>
                    <a:pt x="142957" y="604242"/>
                    <a:pt x="130786" y="583605"/>
                    <a:pt x="167828" y="533863"/>
                  </a:cubicBezTo>
                  <a:cubicBezTo>
                    <a:pt x="204870" y="484121"/>
                    <a:pt x="322345" y="398396"/>
                    <a:pt x="377378" y="359238"/>
                  </a:cubicBezTo>
                  <a:cubicBezTo>
                    <a:pt x="432411" y="320080"/>
                    <a:pt x="459928" y="303146"/>
                    <a:pt x="491678" y="270338"/>
                  </a:cubicBezTo>
                  <a:cubicBezTo>
                    <a:pt x="523428" y="237530"/>
                    <a:pt x="550416" y="181438"/>
                    <a:pt x="555178" y="149688"/>
                  </a:cubicBezTo>
                  <a:cubicBezTo>
                    <a:pt x="559940" y="117938"/>
                    <a:pt x="563645" y="95713"/>
                    <a:pt x="532953" y="86188"/>
                  </a:cubicBezTo>
                  <a:cubicBezTo>
                    <a:pt x="502261" y="76663"/>
                    <a:pt x="431882" y="81955"/>
                    <a:pt x="383728" y="105238"/>
                  </a:cubicBezTo>
                  <a:cubicBezTo>
                    <a:pt x="335574" y="128521"/>
                    <a:pt x="256199" y="169267"/>
                    <a:pt x="221803" y="229063"/>
                  </a:cubicBezTo>
                  <a:cubicBezTo>
                    <a:pt x="187407" y="288859"/>
                    <a:pt x="196403" y="350242"/>
                    <a:pt x="171003" y="413213"/>
                  </a:cubicBezTo>
                  <a:cubicBezTo>
                    <a:pt x="145603" y="476184"/>
                    <a:pt x="105386" y="583076"/>
                    <a:pt x="78928" y="597363"/>
                  </a:cubicBezTo>
                  <a:cubicBezTo>
                    <a:pt x="52470" y="611650"/>
                    <a:pt x="33420" y="580959"/>
                    <a:pt x="18603" y="549738"/>
                  </a:cubicBezTo>
                  <a:close/>
                </a:path>
              </a:pathLst>
            </a:custGeom>
            <a:solidFill>
              <a:srgbClr val="D301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0036868" y="6133997"/>
              <a:ext cx="315678" cy="225642"/>
            </a:xfrm>
            <a:custGeom>
              <a:avLst/>
              <a:gdLst>
                <a:gd name="connsiteX0" fmla="*/ 9525 w 307975"/>
                <a:gd name="connsiteY0" fmla="*/ 225425 h 225425"/>
                <a:gd name="connsiteX1" fmla="*/ 120650 w 307975"/>
                <a:gd name="connsiteY1" fmla="*/ 76200 h 225425"/>
                <a:gd name="connsiteX2" fmla="*/ 184150 w 307975"/>
                <a:gd name="connsiteY2" fmla="*/ 19050 h 225425"/>
                <a:gd name="connsiteX3" fmla="*/ 307975 w 307975"/>
                <a:gd name="connsiteY3" fmla="*/ 9525 h 225425"/>
                <a:gd name="connsiteX4" fmla="*/ 158750 w 307975"/>
                <a:gd name="connsiteY4" fmla="*/ 0 h 225425"/>
                <a:gd name="connsiteX5" fmla="*/ 82550 w 307975"/>
                <a:gd name="connsiteY5" fmla="*/ 44450 h 225425"/>
                <a:gd name="connsiteX6" fmla="*/ 0 w 307975"/>
                <a:gd name="connsiteY6" fmla="*/ 107950 h 225425"/>
                <a:gd name="connsiteX7" fmla="*/ 9525 w 307975"/>
                <a:gd name="connsiteY7" fmla="*/ 225425 h 225425"/>
                <a:gd name="connsiteX0-1" fmla="*/ 9525 w 307975"/>
                <a:gd name="connsiteY0-2" fmla="*/ 225425 h 225425"/>
                <a:gd name="connsiteX1-3" fmla="*/ 120650 w 307975"/>
                <a:gd name="connsiteY1-4" fmla="*/ 76200 h 225425"/>
                <a:gd name="connsiteX2-5" fmla="*/ 184150 w 307975"/>
                <a:gd name="connsiteY2-6" fmla="*/ 19050 h 225425"/>
                <a:gd name="connsiteX3-7" fmla="*/ 307975 w 307975"/>
                <a:gd name="connsiteY3-8" fmla="*/ 9525 h 225425"/>
                <a:gd name="connsiteX4-9" fmla="*/ 158750 w 307975"/>
                <a:gd name="connsiteY4-10" fmla="*/ 0 h 225425"/>
                <a:gd name="connsiteX5-11" fmla="*/ 82550 w 307975"/>
                <a:gd name="connsiteY5-12" fmla="*/ 44450 h 225425"/>
                <a:gd name="connsiteX6-13" fmla="*/ 0 w 307975"/>
                <a:gd name="connsiteY6-14" fmla="*/ 107950 h 225425"/>
                <a:gd name="connsiteX7-15" fmla="*/ 9525 w 307975"/>
                <a:gd name="connsiteY7-16" fmla="*/ 225425 h 225425"/>
                <a:gd name="connsiteX0-17" fmla="*/ 17228 w 315678"/>
                <a:gd name="connsiteY0-18" fmla="*/ 225425 h 225642"/>
                <a:gd name="connsiteX1-19" fmla="*/ 128353 w 315678"/>
                <a:gd name="connsiteY1-20" fmla="*/ 76200 h 225642"/>
                <a:gd name="connsiteX2-21" fmla="*/ 191853 w 315678"/>
                <a:gd name="connsiteY2-22" fmla="*/ 19050 h 225642"/>
                <a:gd name="connsiteX3-23" fmla="*/ 315678 w 315678"/>
                <a:gd name="connsiteY3-24" fmla="*/ 9525 h 225642"/>
                <a:gd name="connsiteX4-25" fmla="*/ 166453 w 315678"/>
                <a:gd name="connsiteY4-26" fmla="*/ 0 h 225642"/>
                <a:gd name="connsiteX5-27" fmla="*/ 90253 w 315678"/>
                <a:gd name="connsiteY5-28" fmla="*/ 44450 h 225642"/>
                <a:gd name="connsiteX6-29" fmla="*/ 7703 w 315678"/>
                <a:gd name="connsiteY6-30" fmla="*/ 107950 h 225642"/>
                <a:gd name="connsiteX7-31" fmla="*/ 17228 w 315678"/>
                <a:gd name="connsiteY7-32" fmla="*/ 225425 h 225642"/>
                <a:gd name="connsiteX0-33" fmla="*/ 17228 w 315678"/>
                <a:gd name="connsiteY0-34" fmla="*/ 225425 h 225642"/>
                <a:gd name="connsiteX1-35" fmla="*/ 128353 w 315678"/>
                <a:gd name="connsiteY1-36" fmla="*/ 76200 h 225642"/>
                <a:gd name="connsiteX2-37" fmla="*/ 191853 w 315678"/>
                <a:gd name="connsiteY2-38" fmla="*/ 19050 h 225642"/>
                <a:gd name="connsiteX3-39" fmla="*/ 315678 w 315678"/>
                <a:gd name="connsiteY3-40" fmla="*/ 9525 h 225642"/>
                <a:gd name="connsiteX4-41" fmla="*/ 166453 w 315678"/>
                <a:gd name="connsiteY4-42" fmla="*/ 0 h 225642"/>
                <a:gd name="connsiteX5-43" fmla="*/ 90253 w 315678"/>
                <a:gd name="connsiteY5-44" fmla="*/ 44450 h 225642"/>
                <a:gd name="connsiteX6-45" fmla="*/ 7703 w 315678"/>
                <a:gd name="connsiteY6-46" fmla="*/ 107950 h 225642"/>
                <a:gd name="connsiteX7-47" fmla="*/ 17228 w 315678"/>
                <a:gd name="connsiteY7-48" fmla="*/ 225425 h 225642"/>
                <a:gd name="connsiteX0-49" fmla="*/ 17228 w 315678"/>
                <a:gd name="connsiteY0-50" fmla="*/ 225425 h 225642"/>
                <a:gd name="connsiteX1-51" fmla="*/ 128353 w 315678"/>
                <a:gd name="connsiteY1-52" fmla="*/ 76200 h 225642"/>
                <a:gd name="connsiteX2-53" fmla="*/ 191853 w 315678"/>
                <a:gd name="connsiteY2-54" fmla="*/ 19050 h 225642"/>
                <a:gd name="connsiteX3-55" fmla="*/ 315678 w 315678"/>
                <a:gd name="connsiteY3-56" fmla="*/ 9525 h 225642"/>
                <a:gd name="connsiteX4-57" fmla="*/ 166453 w 315678"/>
                <a:gd name="connsiteY4-58" fmla="*/ 0 h 225642"/>
                <a:gd name="connsiteX5-59" fmla="*/ 80728 w 315678"/>
                <a:gd name="connsiteY5-60" fmla="*/ 28575 h 225642"/>
                <a:gd name="connsiteX6-61" fmla="*/ 7703 w 315678"/>
                <a:gd name="connsiteY6-62" fmla="*/ 107950 h 225642"/>
                <a:gd name="connsiteX7-63" fmla="*/ 17228 w 315678"/>
                <a:gd name="connsiteY7-64" fmla="*/ 225425 h 225642"/>
                <a:gd name="connsiteX0-65" fmla="*/ 17228 w 315678"/>
                <a:gd name="connsiteY0-66" fmla="*/ 225425 h 225642"/>
                <a:gd name="connsiteX1-67" fmla="*/ 128353 w 315678"/>
                <a:gd name="connsiteY1-68" fmla="*/ 76200 h 225642"/>
                <a:gd name="connsiteX2-69" fmla="*/ 191853 w 315678"/>
                <a:gd name="connsiteY2-70" fmla="*/ 19050 h 225642"/>
                <a:gd name="connsiteX3-71" fmla="*/ 315678 w 315678"/>
                <a:gd name="connsiteY3-72" fmla="*/ 9525 h 225642"/>
                <a:gd name="connsiteX4-73" fmla="*/ 166453 w 315678"/>
                <a:gd name="connsiteY4-74" fmla="*/ 0 h 225642"/>
                <a:gd name="connsiteX5-75" fmla="*/ 80728 w 315678"/>
                <a:gd name="connsiteY5-76" fmla="*/ 28575 h 225642"/>
                <a:gd name="connsiteX6-77" fmla="*/ 7703 w 315678"/>
                <a:gd name="connsiteY6-78" fmla="*/ 107950 h 225642"/>
                <a:gd name="connsiteX7-79" fmla="*/ 17228 w 315678"/>
                <a:gd name="connsiteY7-80" fmla="*/ 225425 h 225642"/>
                <a:gd name="connsiteX0-81" fmla="*/ 17228 w 315678"/>
                <a:gd name="connsiteY0-82" fmla="*/ 225425 h 225642"/>
                <a:gd name="connsiteX1-83" fmla="*/ 128353 w 315678"/>
                <a:gd name="connsiteY1-84" fmla="*/ 76200 h 225642"/>
                <a:gd name="connsiteX2-85" fmla="*/ 191853 w 315678"/>
                <a:gd name="connsiteY2-86" fmla="*/ 19050 h 225642"/>
                <a:gd name="connsiteX3-87" fmla="*/ 315678 w 315678"/>
                <a:gd name="connsiteY3-88" fmla="*/ 9525 h 225642"/>
                <a:gd name="connsiteX4-89" fmla="*/ 166453 w 315678"/>
                <a:gd name="connsiteY4-90" fmla="*/ 0 h 225642"/>
                <a:gd name="connsiteX5-91" fmla="*/ 80728 w 315678"/>
                <a:gd name="connsiteY5-92" fmla="*/ 28575 h 225642"/>
                <a:gd name="connsiteX6-93" fmla="*/ 7703 w 315678"/>
                <a:gd name="connsiteY6-94" fmla="*/ 107950 h 225642"/>
                <a:gd name="connsiteX7-95" fmla="*/ 17228 w 315678"/>
                <a:gd name="connsiteY7-96" fmla="*/ 225425 h 2256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315678" h="225642">
                  <a:moveTo>
                    <a:pt x="17228" y="225425"/>
                  </a:moveTo>
                  <a:cubicBezTo>
                    <a:pt x="37336" y="220133"/>
                    <a:pt x="99249" y="110596"/>
                    <a:pt x="128353" y="76200"/>
                  </a:cubicBezTo>
                  <a:cubicBezTo>
                    <a:pt x="157457" y="41804"/>
                    <a:pt x="160632" y="30162"/>
                    <a:pt x="191853" y="19050"/>
                  </a:cubicBezTo>
                  <a:lnTo>
                    <a:pt x="315678" y="9525"/>
                  </a:lnTo>
                  <a:lnTo>
                    <a:pt x="166453" y="0"/>
                  </a:lnTo>
                  <a:cubicBezTo>
                    <a:pt x="128882" y="5821"/>
                    <a:pt x="107186" y="10583"/>
                    <a:pt x="80728" y="28575"/>
                  </a:cubicBezTo>
                  <a:cubicBezTo>
                    <a:pt x="54270" y="46567"/>
                    <a:pt x="19874" y="77788"/>
                    <a:pt x="7703" y="107950"/>
                  </a:cubicBezTo>
                  <a:cubicBezTo>
                    <a:pt x="-4468" y="138112"/>
                    <a:pt x="-2880" y="230717"/>
                    <a:pt x="17228" y="2254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9062919" y="6207396"/>
              <a:ext cx="652464" cy="95250"/>
            </a:xfrm>
            <a:custGeom>
              <a:avLst/>
              <a:gdLst>
                <a:gd name="connsiteX0" fmla="*/ 0 w 621507"/>
                <a:gd name="connsiteY0" fmla="*/ 85725 h 85725"/>
                <a:gd name="connsiteX1" fmla="*/ 76200 w 621507"/>
                <a:gd name="connsiteY1" fmla="*/ 28575 h 85725"/>
                <a:gd name="connsiteX2" fmla="*/ 80963 w 621507"/>
                <a:gd name="connsiteY2" fmla="*/ 80963 h 85725"/>
                <a:gd name="connsiteX3" fmla="*/ 104775 w 621507"/>
                <a:gd name="connsiteY3" fmla="*/ 33338 h 85725"/>
                <a:gd name="connsiteX4" fmla="*/ 133350 w 621507"/>
                <a:gd name="connsiteY4" fmla="*/ 76200 h 85725"/>
                <a:gd name="connsiteX5" fmla="*/ 178594 w 621507"/>
                <a:gd name="connsiteY5" fmla="*/ 11907 h 85725"/>
                <a:gd name="connsiteX6" fmla="*/ 207169 w 621507"/>
                <a:gd name="connsiteY6" fmla="*/ 66675 h 85725"/>
                <a:gd name="connsiteX7" fmla="*/ 235744 w 621507"/>
                <a:gd name="connsiteY7" fmla="*/ 7144 h 85725"/>
                <a:gd name="connsiteX8" fmla="*/ 278607 w 621507"/>
                <a:gd name="connsiteY8" fmla="*/ 69057 h 85725"/>
                <a:gd name="connsiteX9" fmla="*/ 302419 w 621507"/>
                <a:gd name="connsiteY9" fmla="*/ 16669 h 85725"/>
                <a:gd name="connsiteX10" fmla="*/ 345282 w 621507"/>
                <a:gd name="connsiteY10" fmla="*/ 64294 h 85725"/>
                <a:gd name="connsiteX11" fmla="*/ 369094 w 621507"/>
                <a:gd name="connsiteY11" fmla="*/ 11907 h 85725"/>
                <a:gd name="connsiteX12" fmla="*/ 409575 w 621507"/>
                <a:gd name="connsiteY12" fmla="*/ 66675 h 85725"/>
                <a:gd name="connsiteX13" fmla="*/ 431007 w 621507"/>
                <a:gd name="connsiteY13" fmla="*/ 7144 h 85725"/>
                <a:gd name="connsiteX14" fmla="*/ 488157 w 621507"/>
                <a:gd name="connsiteY14" fmla="*/ 66675 h 85725"/>
                <a:gd name="connsiteX15" fmla="*/ 488157 w 621507"/>
                <a:gd name="connsiteY15" fmla="*/ 14288 h 85725"/>
                <a:gd name="connsiteX16" fmla="*/ 545307 w 621507"/>
                <a:gd name="connsiteY16" fmla="*/ 66675 h 85725"/>
                <a:gd name="connsiteX17" fmla="*/ 528638 w 621507"/>
                <a:gd name="connsiteY17" fmla="*/ 0 h 85725"/>
                <a:gd name="connsiteX18" fmla="*/ 621507 w 621507"/>
                <a:gd name="connsiteY18" fmla="*/ 80963 h 85725"/>
                <a:gd name="connsiteX19" fmla="*/ 0 w 621507"/>
                <a:gd name="connsiteY19" fmla="*/ 85725 h 85725"/>
                <a:gd name="connsiteX0-1" fmla="*/ 0 w 621507"/>
                <a:gd name="connsiteY0-2" fmla="*/ 85725 h 92040"/>
                <a:gd name="connsiteX1-3" fmla="*/ 76200 w 621507"/>
                <a:gd name="connsiteY1-4" fmla="*/ 28575 h 92040"/>
                <a:gd name="connsiteX2-5" fmla="*/ 80963 w 621507"/>
                <a:gd name="connsiteY2-6" fmla="*/ 80963 h 92040"/>
                <a:gd name="connsiteX3-7" fmla="*/ 104775 w 621507"/>
                <a:gd name="connsiteY3-8" fmla="*/ 33338 h 92040"/>
                <a:gd name="connsiteX4-9" fmla="*/ 133350 w 621507"/>
                <a:gd name="connsiteY4-10" fmla="*/ 76200 h 92040"/>
                <a:gd name="connsiteX5-11" fmla="*/ 178594 w 621507"/>
                <a:gd name="connsiteY5-12" fmla="*/ 11907 h 92040"/>
                <a:gd name="connsiteX6-13" fmla="*/ 207169 w 621507"/>
                <a:gd name="connsiteY6-14" fmla="*/ 66675 h 92040"/>
                <a:gd name="connsiteX7-15" fmla="*/ 235744 w 621507"/>
                <a:gd name="connsiteY7-16" fmla="*/ 7144 h 92040"/>
                <a:gd name="connsiteX8-17" fmla="*/ 278607 w 621507"/>
                <a:gd name="connsiteY8-18" fmla="*/ 69057 h 92040"/>
                <a:gd name="connsiteX9-19" fmla="*/ 302419 w 621507"/>
                <a:gd name="connsiteY9-20" fmla="*/ 16669 h 92040"/>
                <a:gd name="connsiteX10-21" fmla="*/ 345282 w 621507"/>
                <a:gd name="connsiteY10-22" fmla="*/ 64294 h 92040"/>
                <a:gd name="connsiteX11-23" fmla="*/ 369094 w 621507"/>
                <a:gd name="connsiteY11-24" fmla="*/ 11907 h 92040"/>
                <a:gd name="connsiteX12-25" fmla="*/ 409575 w 621507"/>
                <a:gd name="connsiteY12-26" fmla="*/ 66675 h 92040"/>
                <a:gd name="connsiteX13-27" fmla="*/ 431007 w 621507"/>
                <a:gd name="connsiteY13-28" fmla="*/ 7144 h 92040"/>
                <a:gd name="connsiteX14-29" fmla="*/ 488157 w 621507"/>
                <a:gd name="connsiteY14-30" fmla="*/ 66675 h 92040"/>
                <a:gd name="connsiteX15-31" fmla="*/ 488157 w 621507"/>
                <a:gd name="connsiteY15-32" fmla="*/ 14288 h 92040"/>
                <a:gd name="connsiteX16-33" fmla="*/ 545307 w 621507"/>
                <a:gd name="connsiteY16-34" fmla="*/ 66675 h 92040"/>
                <a:gd name="connsiteX17-35" fmla="*/ 528638 w 621507"/>
                <a:gd name="connsiteY17-36" fmla="*/ 0 h 92040"/>
                <a:gd name="connsiteX18-37" fmla="*/ 621507 w 621507"/>
                <a:gd name="connsiteY18-38" fmla="*/ 80963 h 92040"/>
                <a:gd name="connsiteX19-39" fmla="*/ 0 w 621507"/>
                <a:gd name="connsiteY19-40" fmla="*/ 85725 h 92040"/>
                <a:gd name="connsiteX0-41" fmla="*/ 0 w 635795"/>
                <a:gd name="connsiteY0-42" fmla="*/ 95250 h 98739"/>
                <a:gd name="connsiteX1-43" fmla="*/ 90488 w 635795"/>
                <a:gd name="connsiteY1-44" fmla="*/ 28575 h 98739"/>
                <a:gd name="connsiteX2-45" fmla="*/ 95251 w 635795"/>
                <a:gd name="connsiteY2-46" fmla="*/ 80963 h 98739"/>
                <a:gd name="connsiteX3-47" fmla="*/ 119063 w 635795"/>
                <a:gd name="connsiteY3-48" fmla="*/ 33338 h 98739"/>
                <a:gd name="connsiteX4-49" fmla="*/ 147638 w 635795"/>
                <a:gd name="connsiteY4-50" fmla="*/ 76200 h 98739"/>
                <a:gd name="connsiteX5-51" fmla="*/ 192882 w 635795"/>
                <a:gd name="connsiteY5-52" fmla="*/ 11907 h 98739"/>
                <a:gd name="connsiteX6-53" fmla="*/ 221457 w 635795"/>
                <a:gd name="connsiteY6-54" fmla="*/ 66675 h 98739"/>
                <a:gd name="connsiteX7-55" fmla="*/ 250032 w 635795"/>
                <a:gd name="connsiteY7-56" fmla="*/ 7144 h 98739"/>
                <a:gd name="connsiteX8-57" fmla="*/ 292895 w 635795"/>
                <a:gd name="connsiteY8-58" fmla="*/ 69057 h 98739"/>
                <a:gd name="connsiteX9-59" fmla="*/ 316707 w 635795"/>
                <a:gd name="connsiteY9-60" fmla="*/ 16669 h 98739"/>
                <a:gd name="connsiteX10-61" fmla="*/ 359570 w 635795"/>
                <a:gd name="connsiteY10-62" fmla="*/ 64294 h 98739"/>
                <a:gd name="connsiteX11-63" fmla="*/ 383382 w 635795"/>
                <a:gd name="connsiteY11-64" fmla="*/ 11907 h 98739"/>
                <a:gd name="connsiteX12-65" fmla="*/ 423863 w 635795"/>
                <a:gd name="connsiteY12-66" fmla="*/ 66675 h 98739"/>
                <a:gd name="connsiteX13-67" fmla="*/ 445295 w 635795"/>
                <a:gd name="connsiteY13-68" fmla="*/ 7144 h 98739"/>
                <a:gd name="connsiteX14-69" fmla="*/ 502445 w 635795"/>
                <a:gd name="connsiteY14-70" fmla="*/ 66675 h 98739"/>
                <a:gd name="connsiteX15-71" fmla="*/ 502445 w 635795"/>
                <a:gd name="connsiteY15-72" fmla="*/ 14288 h 98739"/>
                <a:gd name="connsiteX16-73" fmla="*/ 559595 w 635795"/>
                <a:gd name="connsiteY16-74" fmla="*/ 66675 h 98739"/>
                <a:gd name="connsiteX17-75" fmla="*/ 542926 w 635795"/>
                <a:gd name="connsiteY17-76" fmla="*/ 0 h 98739"/>
                <a:gd name="connsiteX18-77" fmla="*/ 635795 w 635795"/>
                <a:gd name="connsiteY18-78" fmla="*/ 80963 h 98739"/>
                <a:gd name="connsiteX19-79" fmla="*/ 0 w 635795"/>
                <a:gd name="connsiteY19-80" fmla="*/ 95250 h 98739"/>
                <a:gd name="connsiteX0-81" fmla="*/ 0 w 635795"/>
                <a:gd name="connsiteY0-82" fmla="*/ 95250 h 95250"/>
                <a:gd name="connsiteX1-83" fmla="*/ 90488 w 635795"/>
                <a:gd name="connsiteY1-84" fmla="*/ 28575 h 95250"/>
                <a:gd name="connsiteX2-85" fmla="*/ 95251 w 635795"/>
                <a:gd name="connsiteY2-86" fmla="*/ 80963 h 95250"/>
                <a:gd name="connsiteX3-87" fmla="*/ 119063 w 635795"/>
                <a:gd name="connsiteY3-88" fmla="*/ 33338 h 95250"/>
                <a:gd name="connsiteX4-89" fmla="*/ 147638 w 635795"/>
                <a:gd name="connsiteY4-90" fmla="*/ 76200 h 95250"/>
                <a:gd name="connsiteX5-91" fmla="*/ 192882 w 635795"/>
                <a:gd name="connsiteY5-92" fmla="*/ 11907 h 95250"/>
                <a:gd name="connsiteX6-93" fmla="*/ 221457 w 635795"/>
                <a:gd name="connsiteY6-94" fmla="*/ 66675 h 95250"/>
                <a:gd name="connsiteX7-95" fmla="*/ 250032 w 635795"/>
                <a:gd name="connsiteY7-96" fmla="*/ 7144 h 95250"/>
                <a:gd name="connsiteX8-97" fmla="*/ 292895 w 635795"/>
                <a:gd name="connsiteY8-98" fmla="*/ 69057 h 95250"/>
                <a:gd name="connsiteX9-99" fmla="*/ 316707 w 635795"/>
                <a:gd name="connsiteY9-100" fmla="*/ 16669 h 95250"/>
                <a:gd name="connsiteX10-101" fmla="*/ 359570 w 635795"/>
                <a:gd name="connsiteY10-102" fmla="*/ 64294 h 95250"/>
                <a:gd name="connsiteX11-103" fmla="*/ 383382 w 635795"/>
                <a:gd name="connsiteY11-104" fmla="*/ 11907 h 95250"/>
                <a:gd name="connsiteX12-105" fmla="*/ 423863 w 635795"/>
                <a:gd name="connsiteY12-106" fmla="*/ 66675 h 95250"/>
                <a:gd name="connsiteX13-107" fmla="*/ 445295 w 635795"/>
                <a:gd name="connsiteY13-108" fmla="*/ 7144 h 95250"/>
                <a:gd name="connsiteX14-109" fmla="*/ 502445 w 635795"/>
                <a:gd name="connsiteY14-110" fmla="*/ 66675 h 95250"/>
                <a:gd name="connsiteX15-111" fmla="*/ 502445 w 635795"/>
                <a:gd name="connsiteY15-112" fmla="*/ 14288 h 95250"/>
                <a:gd name="connsiteX16-113" fmla="*/ 559595 w 635795"/>
                <a:gd name="connsiteY16-114" fmla="*/ 66675 h 95250"/>
                <a:gd name="connsiteX17-115" fmla="*/ 542926 w 635795"/>
                <a:gd name="connsiteY17-116" fmla="*/ 0 h 95250"/>
                <a:gd name="connsiteX18-117" fmla="*/ 635795 w 635795"/>
                <a:gd name="connsiteY18-118" fmla="*/ 80963 h 95250"/>
                <a:gd name="connsiteX19-119" fmla="*/ 0 w 635795"/>
                <a:gd name="connsiteY19-120" fmla="*/ 95250 h 95250"/>
                <a:gd name="connsiteX0-121" fmla="*/ 0 w 635795"/>
                <a:gd name="connsiteY0-122" fmla="*/ 95250 h 95250"/>
                <a:gd name="connsiteX1-123" fmla="*/ 90488 w 635795"/>
                <a:gd name="connsiteY1-124" fmla="*/ 28575 h 95250"/>
                <a:gd name="connsiteX2-125" fmla="*/ 95251 w 635795"/>
                <a:gd name="connsiteY2-126" fmla="*/ 80963 h 95250"/>
                <a:gd name="connsiteX3-127" fmla="*/ 119063 w 635795"/>
                <a:gd name="connsiteY3-128" fmla="*/ 33338 h 95250"/>
                <a:gd name="connsiteX4-129" fmla="*/ 147638 w 635795"/>
                <a:gd name="connsiteY4-130" fmla="*/ 76200 h 95250"/>
                <a:gd name="connsiteX5-131" fmla="*/ 192882 w 635795"/>
                <a:gd name="connsiteY5-132" fmla="*/ 11907 h 95250"/>
                <a:gd name="connsiteX6-133" fmla="*/ 221457 w 635795"/>
                <a:gd name="connsiteY6-134" fmla="*/ 66675 h 95250"/>
                <a:gd name="connsiteX7-135" fmla="*/ 250032 w 635795"/>
                <a:gd name="connsiteY7-136" fmla="*/ 7144 h 95250"/>
                <a:gd name="connsiteX8-137" fmla="*/ 292895 w 635795"/>
                <a:gd name="connsiteY8-138" fmla="*/ 69057 h 95250"/>
                <a:gd name="connsiteX9-139" fmla="*/ 316707 w 635795"/>
                <a:gd name="connsiteY9-140" fmla="*/ 16669 h 95250"/>
                <a:gd name="connsiteX10-141" fmla="*/ 359570 w 635795"/>
                <a:gd name="connsiteY10-142" fmla="*/ 64294 h 95250"/>
                <a:gd name="connsiteX11-143" fmla="*/ 383382 w 635795"/>
                <a:gd name="connsiteY11-144" fmla="*/ 11907 h 95250"/>
                <a:gd name="connsiteX12-145" fmla="*/ 423863 w 635795"/>
                <a:gd name="connsiteY12-146" fmla="*/ 66675 h 95250"/>
                <a:gd name="connsiteX13-147" fmla="*/ 445295 w 635795"/>
                <a:gd name="connsiteY13-148" fmla="*/ 7144 h 95250"/>
                <a:gd name="connsiteX14-149" fmla="*/ 502445 w 635795"/>
                <a:gd name="connsiteY14-150" fmla="*/ 66675 h 95250"/>
                <a:gd name="connsiteX15-151" fmla="*/ 502445 w 635795"/>
                <a:gd name="connsiteY15-152" fmla="*/ 14288 h 95250"/>
                <a:gd name="connsiteX16-153" fmla="*/ 559595 w 635795"/>
                <a:gd name="connsiteY16-154" fmla="*/ 66675 h 95250"/>
                <a:gd name="connsiteX17-155" fmla="*/ 542926 w 635795"/>
                <a:gd name="connsiteY17-156" fmla="*/ 0 h 95250"/>
                <a:gd name="connsiteX18-157" fmla="*/ 635795 w 635795"/>
                <a:gd name="connsiteY18-158" fmla="*/ 80963 h 95250"/>
                <a:gd name="connsiteX19-159" fmla="*/ 0 w 635795"/>
                <a:gd name="connsiteY19-160" fmla="*/ 95250 h 95250"/>
                <a:gd name="connsiteX0-161" fmla="*/ 0 w 652464"/>
                <a:gd name="connsiteY0-162" fmla="*/ 95250 h 95250"/>
                <a:gd name="connsiteX1-163" fmla="*/ 90488 w 652464"/>
                <a:gd name="connsiteY1-164" fmla="*/ 28575 h 95250"/>
                <a:gd name="connsiteX2-165" fmla="*/ 95251 w 652464"/>
                <a:gd name="connsiteY2-166" fmla="*/ 80963 h 95250"/>
                <a:gd name="connsiteX3-167" fmla="*/ 119063 w 652464"/>
                <a:gd name="connsiteY3-168" fmla="*/ 33338 h 95250"/>
                <a:gd name="connsiteX4-169" fmla="*/ 147638 w 652464"/>
                <a:gd name="connsiteY4-170" fmla="*/ 76200 h 95250"/>
                <a:gd name="connsiteX5-171" fmla="*/ 192882 w 652464"/>
                <a:gd name="connsiteY5-172" fmla="*/ 11907 h 95250"/>
                <a:gd name="connsiteX6-173" fmla="*/ 221457 w 652464"/>
                <a:gd name="connsiteY6-174" fmla="*/ 66675 h 95250"/>
                <a:gd name="connsiteX7-175" fmla="*/ 250032 w 652464"/>
                <a:gd name="connsiteY7-176" fmla="*/ 7144 h 95250"/>
                <a:gd name="connsiteX8-177" fmla="*/ 292895 w 652464"/>
                <a:gd name="connsiteY8-178" fmla="*/ 69057 h 95250"/>
                <a:gd name="connsiteX9-179" fmla="*/ 316707 w 652464"/>
                <a:gd name="connsiteY9-180" fmla="*/ 16669 h 95250"/>
                <a:gd name="connsiteX10-181" fmla="*/ 359570 w 652464"/>
                <a:gd name="connsiteY10-182" fmla="*/ 64294 h 95250"/>
                <a:gd name="connsiteX11-183" fmla="*/ 383382 w 652464"/>
                <a:gd name="connsiteY11-184" fmla="*/ 11907 h 95250"/>
                <a:gd name="connsiteX12-185" fmla="*/ 423863 w 652464"/>
                <a:gd name="connsiteY12-186" fmla="*/ 66675 h 95250"/>
                <a:gd name="connsiteX13-187" fmla="*/ 445295 w 652464"/>
                <a:gd name="connsiteY13-188" fmla="*/ 7144 h 95250"/>
                <a:gd name="connsiteX14-189" fmla="*/ 502445 w 652464"/>
                <a:gd name="connsiteY14-190" fmla="*/ 66675 h 95250"/>
                <a:gd name="connsiteX15-191" fmla="*/ 502445 w 652464"/>
                <a:gd name="connsiteY15-192" fmla="*/ 14288 h 95250"/>
                <a:gd name="connsiteX16-193" fmla="*/ 559595 w 652464"/>
                <a:gd name="connsiteY16-194" fmla="*/ 66675 h 95250"/>
                <a:gd name="connsiteX17-195" fmla="*/ 542926 w 652464"/>
                <a:gd name="connsiteY17-196" fmla="*/ 0 h 95250"/>
                <a:gd name="connsiteX18-197" fmla="*/ 652464 w 652464"/>
                <a:gd name="connsiteY18-198" fmla="*/ 88107 h 95250"/>
                <a:gd name="connsiteX19-199" fmla="*/ 0 w 652464"/>
                <a:gd name="connsiteY19-200" fmla="*/ 95250 h 95250"/>
                <a:gd name="connsiteX0-201" fmla="*/ 0 w 652464"/>
                <a:gd name="connsiteY0-202" fmla="*/ 95250 h 95250"/>
                <a:gd name="connsiteX1-203" fmla="*/ 90488 w 652464"/>
                <a:gd name="connsiteY1-204" fmla="*/ 28575 h 95250"/>
                <a:gd name="connsiteX2-205" fmla="*/ 95251 w 652464"/>
                <a:gd name="connsiteY2-206" fmla="*/ 80963 h 95250"/>
                <a:gd name="connsiteX3-207" fmla="*/ 119063 w 652464"/>
                <a:gd name="connsiteY3-208" fmla="*/ 33338 h 95250"/>
                <a:gd name="connsiteX4-209" fmla="*/ 147638 w 652464"/>
                <a:gd name="connsiteY4-210" fmla="*/ 76200 h 95250"/>
                <a:gd name="connsiteX5-211" fmla="*/ 192882 w 652464"/>
                <a:gd name="connsiteY5-212" fmla="*/ 11907 h 95250"/>
                <a:gd name="connsiteX6-213" fmla="*/ 221457 w 652464"/>
                <a:gd name="connsiteY6-214" fmla="*/ 66675 h 95250"/>
                <a:gd name="connsiteX7-215" fmla="*/ 250032 w 652464"/>
                <a:gd name="connsiteY7-216" fmla="*/ 7144 h 95250"/>
                <a:gd name="connsiteX8-217" fmla="*/ 292895 w 652464"/>
                <a:gd name="connsiteY8-218" fmla="*/ 69057 h 95250"/>
                <a:gd name="connsiteX9-219" fmla="*/ 321470 w 652464"/>
                <a:gd name="connsiteY9-220" fmla="*/ 11907 h 95250"/>
                <a:gd name="connsiteX10-221" fmla="*/ 359570 w 652464"/>
                <a:gd name="connsiteY10-222" fmla="*/ 64294 h 95250"/>
                <a:gd name="connsiteX11-223" fmla="*/ 383382 w 652464"/>
                <a:gd name="connsiteY11-224" fmla="*/ 11907 h 95250"/>
                <a:gd name="connsiteX12-225" fmla="*/ 423863 w 652464"/>
                <a:gd name="connsiteY12-226" fmla="*/ 66675 h 95250"/>
                <a:gd name="connsiteX13-227" fmla="*/ 445295 w 652464"/>
                <a:gd name="connsiteY13-228" fmla="*/ 7144 h 95250"/>
                <a:gd name="connsiteX14-229" fmla="*/ 502445 w 652464"/>
                <a:gd name="connsiteY14-230" fmla="*/ 66675 h 95250"/>
                <a:gd name="connsiteX15-231" fmla="*/ 502445 w 652464"/>
                <a:gd name="connsiteY15-232" fmla="*/ 14288 h 95250"/>
                <a:gd name="connsiteX16-233" fmla="*/ 559595 w 652464"/>
                <a:gd name="connsiteY16-234" fmla="*/ 66675 h 95250"/>
                <a:gd name="connsiteX17-235" fmla="*/ 542926 w 652464"/>
                <a:gd name="connsiteY17-236" fmla="*/ 0 h 95250"/>
                <a:gd name="connsiteX18-237" fmla="*/ 652464 w 652464"/>
                <a:gd name="connsiteY18-238" fmla="*/ 88107 h 95250"/>
                <a:gd name="connsiteX19-239" fmla="*/ 0 w 652464"/>
                <a:gd name="connsiteY19-240" fmla="*/ 95250 h 95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</a:cxnLst>
              <a:rect l="l" t="t" r="r" b="b"/>
              <a:pathLst>
                <a:path w="652464" h="95250">
                  <a:moveTo>
                    <a:pt x="0" y="95250"/>
                  </a:moveTo>
                  <a:lnTo>
                    <a:pt x="90488" y="28575"/>
                  </a:lnTo>
                  <a:lnTo>
                    <a:pt x="95251" y="80963"/>
                  </a:lnTo>
                  <a:lnTo>
                    <a:pt x="119063" y="33338"/>
                  </a:lnTo>
                  <a:lnTo>
                    <a:pt x="147638" y="76200"/>
                  </a:lnTo>
                  <a:lnTo>
                    <a:pt x="192882" y="11907"/>
                  </a:lnTo>
                  <a:lnTo>
                    <a:pt x="221457" y="66675"/>
                  </a:lnTo>
                  <a:lnTo>
                    <a:pt x="250032" y="7144"/>
                  </a:lnTo>
                  <a:lnTo>
                    <a:pt x="292895" y="69057"/>
                  </a:lnTo>
                  <a:lnTo>
                    <a:pt x="321470" y="11907"/>
                  </a:lnTo>
                  <a:lnTo>
                    <a:pt x="359570" y="64294"/>
                  </a:lnTo>
                  <a:lnTo>
                    <a:pt x="383382" y="11907"/>
                  </a:lnTo>
                  <a:lnTo>
                    <a:pt x="423863" y="66675"/>
                  </a:lnTo>
                  <a:lnTo>
                    <a:pt x="445295" y="7144"/>
                  </a:lnTo>
                  <a:lnTo>
                    <a:pt x="502445" y="66675"/>
                  </a:lnTo>
                  <a:lnTo>
                    <a:pt x="502445" y="14288"/>
                  </a:lnTo>
                  <a:lnTo>
                    <a:pt x="559595" y="66675"/>
                  </a:lnTo>
                  <a:lnTo>
                    <a:pt x="542926" y="0"/>
                  </a:lnTo>
                  <a:lnTo>
                    <a:pt x="652464" y="88107"/>
                  </a:lnTo>
                  <a:cubicBezTo>
                    <a:pt x="550071" y="80964"/>
                    <a:pt x="90885" y="75406"/>
                    <a:pt x="0" y="952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89342" y="-1241430"/>
            <a:ext cx="18586748" cy="13360037"/>
            <a:chOff x="689432" y="-1241144"/>
            <a:chExt cx="18589168" cy="13356944"/>
          </a:xfrm>
        </p:grpSpPr>
        <p:grpSp>
          <p:nvGrpSpPr>
            <p:cNvPr id="18" name="组合 17"/>
            <p:cNvGrpSpPr/>
            <p:nvPr/>
          </p:nvGrpSpPr>
          <p:grpSpPr>
            <a:xfrm>
              <a:off x="689432" y="-1241144"/>
              <a:ext cx="12273506" cy="8830748"/>
              <a:chOff x="-232682" y="-1409757"/>
              <a:chExt cx="12273506" cy="8830748"/>
            </a:xfrm>
          </p:grpSpPr>
          <p:sp>
            <p:nvSpPr>
              <p:cNvPr id="255" name="椭圆 254"/>
              <p:cNvSpPr/>
              <p:nvPr/>
            </p:nvSpPr>
            <p:spPr>
              <a:xfrm>
                <a:off x="6755770" y="1403263"/>
                <a:ext cx="850492" cy="923928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5389386" y="5128484"/>
                <a:ext cx="692326" cy="692392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58" name="椭圆 257"/>
              <p:cNvSpPr/>
              <p:nvPr/>
            </p:nvSpPr>
            <p:spPr>
              <a:xfrm>
                <a:off x="7172245" y="2901142"/>
                <a:ext cx="1820006" cy="1977156"/>
              </a:xfrm>
              <a:prstGeom prst="ellipse">
                <a:avLst/>
              </a:prstGeom>
              <a:pattFill prst="dkVert">
                <a:fgClr>
                  <a:srgbClr val="FC0133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04800" dist="38100" sx="109000" sy="109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157234" y="2578141"/>
                <a:ext cx="1130112" cy="1227692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9" name="椭圆 248"/>
              <p:cNvSpPr/>
              <p:nvPr/>
            </p:nvSpPr>
            <p:spPr>
              <a:xfrm>
                <a:off x="1231898" y="1069609"/>
                <a:ext cx="952472" cy="952563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1615443" y="1886715"/>
                <a:ext cx="4116490" cy="4142419"/>
              </a:xfrm>
              <a:prstGeom prst="ellipse">
                <a:avLst/>
              </a:prstGeom>
              <a:solidFill>
                <a:srgbClr val="FC0133">
                  <a:alpha val="13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35" name="任意多边形 234"/>
              <p:cNvSpPr/>
              <p:nvPr/>
            </p:nvSpPr>
            <p:spPr>
              <a:xfrm>
                <a:off x="496992" y="347758"/>
                <a:ext cx="8445449" cy="5020021"/>
              </a:xfrm>
              <a:custGeom>
                <a:avLst/>
                <a:gdLst>
                  <a:gd name="connsiteX0" fmla="*/ 3143250 w 10896600"/>
                  <a:gd name="connsiteY0" fmla="*/ 1123950 h 6038850"/>
                  <a:gd name="connsiteX1" fmla="*/ 3143250 w 10896600"/>
                  <a:gd name="connsiteY1" fmla="*/ 1123950 h 6038850"/>
                  <a:gd name="connsiteX2" fmla="*/ 3219450 w 10896600"/>
                  <a:gd name="connsiteY2" fmla="*/ 971550 h 6038850"/>
                  <a:gd name="connsiteX3" fmla="*/ 3486150 w 10896600"/>
                  <a:gd name="connsiteY3" fmla="*/ 190500 h 6038850"/>
                  <a:gd name="connsiteX4" fmla="*/ 4610100 w 10896600"/>
                  <a:gd name="connsiteY4" fmla="*/ 0 h 6038850"/>
                  <a:gd name="connsiteX5" fmla="*/ 5772150 w 10896600"/>
                  <a:gd name="connsiteY5" fmla="*/ 762000 h 6038850"/>
                  <a:gd name="connsiteX6" fmla="*/ 7391400 w 10896600"/>
                  <a:gd name="connsiteY6" fmla="*/ 476250 h 6038850"/>
                  <a:gd name="connsiteX7" fmla="*/ 8534400 w 10896600"/>
                  <a:gd name="connsiteY7" fmla="*/ 1695450 h 6038850"/>
                  <a:gd name="connsiteX8" fmla="*/ 8229600 w 10896600"/>
                  <a:gd name="connsiteY8" fmla="*/ 1924050 h 6038850"/>
                  <a:gd name="connsiteX9" fmla="*/ 9810750 w 10896600"/>
                  <a:gd name="connsiteY9" fmla="*/ 2209800 h 6038850"/>
                  <a:gd name="connsiteX10" fmla="*/ 10515600 w 10896600"/>
                  <a:gd name="connsiteY10" fmla="*/ 3429000 h 6038850"/>
                  <a:gd name="connsiteX11" fmla="*/ 10039350 w 10896600"/>
                  <a:gd name="connsiteY11" fmla="*/ 4267200 h 6038850"/>
                  <a:gd name="connsiteX12" fmla="*/ 10896600 w 10896600"/>
                  <a:gd name="connsiteY12" fmla="*/ 5086350 h 6038850"/>
                  <a:gd name="connsiteX13" fmla="*/ 10172700 w 10896600"/>
                  <a:gd name="connsiteY13" fmla="*/ 6038850 h 6038850"/>
                  <a:gd name="connsiteX14" fmla="*/ 8420100 w 10896600"/>
                  <a:gd name="connsiteY14" fmla="*/ 5505450 h 6038850"/>
                  <a:gd name="connsiteX15" fmla="*/ 7086600 w 10896600"/>
                  <a:gd name="connsiteY15" fmla="*/ 5829300 h 6038850"/>
                  <a:gd name="connsiteX16" fmla="*/ 5695950 w 10896600"/>
                  <a:gd name="connsiteY16" fmla="*/ 5295900 h 6038850"/>
                  <a:gd name="connsiteX17" fmla="*/ 4953000 w 10896600"/>
                  <a:gd name="connsiteY17" fmla="*/ 5962650 h 6038850"/>
                  <a:gd name="connsiteX18" fmla="*/ 3486150 w 10896600"/>
                  <a:gd name="connsiteY18" fmla="*/ 5905500 h 6038850"/>
                  <a:gd name="connsiteX19" fmla="*/ 3086100 w 10896600"/>
                  <a:gd name="connsiteY19" fmla="*/ 4667250 h 6038850"/>
                  <a:gd name="connsiteX20" fmla="*/ 1123950 w 10896600"/>
                  <a:gd name="connsiteY20" fmla="*/ 4724400 h 6038850"/>
                  <a:gd name="connsiteX21" fmla="*/ 628650 w 10896600"/>
                  <a:gd name="connsiteY21" fmla="*/ 3238500 h 6038850"/>
                  <a:gd name="connsiteX22" fmla="*/ 0 w 10896600"/>
                  <a:gd name="connsiteY22" fmla="*/ 2457450 h 6038850"/>
                  <a:gd name="connsiteX23" fmla="*/ 57150 w 10896600"/>
                  <a:gd name="connsiteY23" fmla="*/ 666750 h 6038850"/>
                  <a:gd name="connsiteX24" fmla="*/ 1581150 w 10896600"/>
                  <a:gd name="connsiteY24" fmla="*/ 266700 h 6038850"/>
                  <a:gd name="connsiteX25" fmla="*/ 2381250 w 10896600"/>
                  <a:gd name="connsiteY25" fmla="*/ 1504950 h 6038850"/>
                  <a:gd name="connsiteX26" fmla="*/ 2571750 w 10896600"/>
                  <a:gd name="connsiteY26" fmla="*/ 838200 h 6038850"/>
                  <a:gd name="connsiteX27" fmla="*/ 3028950 w 10896600"/>
                  <a:gd name="connsiteY27" fmla="*/ 800100 h 6038850"/>
                  <a:gd name="connsiteX28" fmla="*/ 3143250 w 10896600"/>
                  <a:gd name="connsiteY28" fmla="*/ 1123950 h 6038850"/>
                  <a:gd name="connsiteX0-1" fmla="*/ 3143250 w 10896600"/>
                  <a:gd name="connsiteY0-2" fmla="*/ 1123950 h 6038850"/>
                  <a:gd name="connsiteX1-3" fmla="*/ 3143250 w 10896600"/>
                  <a:gd name="connsiteY1-4" fmla="*/ 1123950 h 6038850"/>
                  <a:gd name="connsiteX2-5" fmla="*/ 3219450 w 10896600"/>
                  <a:gd name="connsiteY2-6" fmla="*/ 971550 h 6038850"/>
                  <a:gd name="connsiteX3-7" fmla="*/ 3486150 w 10896600"/>
                  <a:gd name="connsiteY3-8" fmla="*/ 190500 h 6038850"/>
                  <a:gd name="connsiteX4-9" fmla="*/ 4610100 w 10896600"/>
                  <a:gd name="connsiteY4-10" fmla="*/ 0 h 6038850"/>
                  <a:gd name="connsiteX5-11" fmla="*/ 5772150 w 10896600"/>
                  <a:gd name="connsiteY5-12" fmla="*/ 762000 h 6038850"/>
                  <a:gd name="connsiteX6-13" fmla="*/ 7391400 w 10896600"/>
                  <a:gd name="connsiteY6-14" fmla="*/ 476250 h 6038850"/>
                  <a:gd name="connsiteX7-15" fmla="*/ 8534400 w 10896600"/>
                  <a:gd name="connsiteY7-16" fmla="*/ 1695450 h 6038850"/>
                  <a:gd name="connsiteX8-17" fmla="*/ 8229600 w 10896600"/>
                  <a:gd name="connsiteY8-18" fmla="*/ 1924050 h 6038850"/>
                  <a:gd name="connsiteX9-19" fmla="*/ 9810750 w 10896600"/>
                  <a:gd name="connsiteY9-20" fmla="*/ 2209800 h 6038850"/>
                  <a:gd name="connsiteX10-21" fmla="*/ 10515600 w 10896600"/>
                  <a:gd name="connsiteY10-22" fmla="*/ 3429000 h 6038850"/>
                  <a:gd name="connsiteX11-23" fmla="*/ 10039350 w 10896600"/>
                  <a:gd name="connsiteY11-24" fmla="*/ 4267200 h 6038850"/>
                  <a:gd name="connsiteX12-25" fmla="*/ 10896600 w 10896600"/>
                  <a:gd name="connsiteY12-26" fmla="*/ 5086350 h 6038850"/>
                  <a:gd name="connsiteX13-27" fmla="*/ 10172700 w 10896600"/>
                  <a:gd name="connsiteY13-28" fmla="*/ 6038850 h 6038850"/>
                  <a:gd name="connsiteX14-29" fmla="*/ 8420100 w 10896600"/>
                  <a:gd name="connsiteY14-30" fmla="*/ 5505450 h 6038850"/>
                  <a:gd name="connsiteX15-31" fmla="*/ 7086600 w 10896600"/>
                  <a:gd name="connsiteY15-32" fmla="*/ 5829300 h 6038850"/>
                  <a:gd name="connsiteX16-33" fmla="*/ 5695950 w 10896600"/>
                  <a:gd name="connsiteY16-34" fmla="*/ 5295900 h 6038850"/>
                  <a:gd name="connsiteX17-35" fmla="*/ 4953000 w 10896600"/>
                  <a:gd name="connsiteY17-36" fmla="*/ 5962650 h 6038850"/>
                  <a:gd name="connsiteX18-37" fmla="*/ 3486150 w 10896600"/>
                  <a:gd name="connsiteY18-38" fmla="*/ 5905500 h 6038850"/>
                  <a:gd name="connsiteX19-39" fmla="*/ 3086100 w 10896600"/>
                  <a:gd name="connsiteY19-40" fmla="*/ 4667250 h 6038850"/>
                  <a:gd name="connsiteX20-41" fmla="*/ 1123950 w 10896600"/>
                  <a:gd name="connsiteY20-42" fmla="*/ 4724400 h 6038850"/>
                  <a:gd name="connsiteX21-43" fmla="*/ 628650 w 10896600"/>
                  <a:gd name="connsiteY21-44" fmla="*/ 3238500 h 6038850"/>
                  <a:gd name="connsiteX22-45" fmla="*/ 0 w 10896600"/>
                  <a:gd name="connsiteY22-46" fmla="*/ 2457450 h 6038850"/>
                  <a:gd name="connsiteX23-47" fmla="*/ 57150 w 10896600"/>
                  <a:gd name="connsiteY23-48" fmla="*/ 666750 h 6038850"/>
                  <a:gd name="connsiteX24-49" fmla="*/ 1581150 w 10896600"/>
                  <a:gd name="connsiteY24-50" fmla="*/ 266700 h 6038850"/>
                  <a:gd name="connsiteX25-51" fmla="*/ 2381250 w 10896600"/>
                  <a:gd name="connsiteY25-52" fmla="*/ 1504950 h 6038850"/>
                  <a:gd name="connsiteX26-53" fmla="*/ 2571750 w 10896600"/>
                  <a:gd name="connsiteY26-54" fmla="*/ 838200 h 6038850"/>
                  <a:gd name="connsiteX27-55" fmla="*/ 3028950 w 10896600"/>
                  <a:gd name="connsiteY27-56" fmla="*/ 800100 h 6038850"/>
                  <a:gd name="connsiteX28-57" fmla="*/ 3143250 w 10896600"/>
                  <a:gd name="connsiteY28-58" fmla="*/ 1123950 h 6038850"/>
                  <a:gd name="connsiteX0-59" fmla="*/ 3143250 w 10896600"/>
                  <a:gd name="connsiteY0-60" fmla="*/ 1157176 h 6072076"/>
                  <a:gd name="connsiteX1-61" fmla="*/ 3143250 w 10896600"/>
                  <a:gd name="connsiteY1-62" fmla="*/ 1157176 h 6072076"/>
                  <a:gd name="connsiteX2-63" fmla="*/ 3219450 w 10896600"/>
                  <a:gd name="connsiteY2-64" fmla="*/ 1004776 h 6072076"/>
                  <a:gd name="connsiteX3-65" fmla="*/ 3486150 w 10896600"/>
                  <a:gd name="connsiteY3-66" fmla="*/ 223726 h 6072076"/>
                  <a:gd name="connsiteX4-67" fmla="*/ 4610100 w 10896600"/>
                  <a:gd name="connsiteY4-68" fmla="*/ 33226 h 6072076"/>
                  <a:gd name="connsiteX5-69" fmla="*/ 5772150 w 10896600"/>
                  <a:gd name="connsiteY5-70" fmla="*/ 795226 h 6072076"/>
                  <a:gd name="connsiteX6-71" fmla="*/ 7391400 w 10896600"/>
                  <a:gd name="connsiteY6-72" fmla="*/ 509476 h 6072076"/>
                  <a:gd name="connsiteX7-73" fmla="*/ 8534400 w 10896600"/>
                  <a:gd name="connsiteY7-74" fmla="*/ 1728676 h 6072076"/>
                  <a:gd name="connsiteX8-75" fmla="*/ 8229600 w 10896600"/>
                  <a:gd name="connsiteY8-76" fmla="*/ 1957276 h 6072076"/>
                  <a:gd name="connsiteX9-77" fmla="*/ 9810750 w 10896600"/>
                  <a:gd name="connsiteY9-78" fmla="*/ 2243026 h 6072076"/>
                  <a:gd name="connsiteX10-79" fmla="*/ 10515600 w 10896600"/>
                  <a:gd name="connsiteY10-80" fmla="*/ 3462226 h 6072076"/>
                  <a:gd name="connsiteX11-81" fmla="*/ 10039350 w 10896600"/>
                  <a:gd name="connsiteY11-82" fmla="*/ 4300426 h 6072076"/>
                  <a:gd name="connsiteX12-83" fmla="*/ 10896600 w 10896600"/>
                  <a:gd name="connsiteY12-84" fmla="*/ 5119576 h 6072076"/>
                  <a:gd name="connsiteX13-85" fmla="*/ 10172700 w 10896600"/>
                  <a:gd name="connsiteY13-86" fmla="*/ 6072076 h 6072076"/>
                  <a:gd name="connsiteX14-87" fmla="*/ 8420100 w 10896600"/>
                  <a:gd name="connsiteY14-88" fmla="*/ 5538676 h 6072076"/>
                  <a:gd name="connsiteX15-89" fmla="*/ 7086600 w 10896600"/>
                  <a:gd name="connsiteY15-90" fmla="*/ 5862526 h 6072076"/>
                  <a:gd name="connsiteX16-91" fmla="*/ 5695950 w 10896600"/>
                  <a:gd name="connsiteY16-92" fmla="*/ 5329126 h 6072076"/>
                  <a:gd name="connsiteX17-93" fmla="*/ 4953000 w 10896600"/>
                  <a:gd name="connsiteY17-94" fmla="*/ 5995876 h 6072076"/>
                  <a:gd name="connsiteX18-95" fmla="*/ 3486150 w 10896600"/>
                  <a:gd name="connsiteY18-96" fmla="*/ 5938726 h 6072076"/>
                  <a:gd name="connsiteX19-97" fmla="*/ 3086100 w 10896600"/>
                  <a:gd name="connsiteY19-98" fmla="*/ 4700476 h 6072076"/>
                  <a:gd name="connsiteX20-99" fmla="*/ 1123950 w 10896600"/>
                  <a:gd name="connsiteY20-100" fmla="*/ 4757626 h 6072076"/>
                  <a:gd name="connsiteX21-101" fmla="*/ 628650 w 10896600"/>
                  <a:gd name="connsiteY21-102" fmla="*/ 3271726 h 6072076"/>
                  <a:gd name="connsiteX22-103" fmla="*/ 0 w 10896600"/>
                  <a:gd name="connsiteY22-104" fmla="*/ 2490676 h 6072076"/>
                  <a:gd name="connsiteX23-105" fmla="*/ 57150 w 10896600"/>
                  <a:gd name="connsiteY23-106" fmla="*/ 699976 h 6072076"/>
                  <a:gd name="connsiteX24-107" fmla="*/ 1581150 w 10896600"/>
                  <a:gd name="connsiteY24-108" fmla="*/ 299926 h 6072076"/>
                  <a:gd name="connsiteX25-109" fmla="*/ 2381250 w 10896600"/>
                  <a:gd name="connsiteY25-110" fmla="*/ 1538176 h 6072076"/>
                  <a:gd name="connsiteX26-111" fmla="*/ 2571750 w 10896600"/>
                  <a:gd name="connsiteY26-112" fmla="*/ 871426 h 6072076"/>
                  <a:gd name="connsiteX27-113" fmla="*/ 3028950 w 10896600"/>
                  <a:gd name="connsiteY27-114" fmla="*/ 833326 h 6072076"/>
                  <a:gd name="connsiteX28-115" fmla="*/ 3143250 w 10896600"/>
                  <a:gd name="connsiteY28-116" fmla="*/ 1157176 h 6072076"/>
                  <a:gd name="connsiteX0-117" fmla="*/ 3143250 w 10896600"/>
                  <a:gd name="connsiteY0-118" fmla="*/ 1157176 h 6072076"/>
                  <a:gd name="connsiteX1-119" fmla="*/ 3143250 w 10896600"/>
                  <a:gd name="connsiteY1-120" fmla="*/ 1157176 h 6072076"/>
                  <a:gd name="connsiteX2-121" fmla="*/ 3219450 w 10896600"/>
                  <a:gd name="connsiteY2-122" fmla="*/ 1004776 h 6072076"/>
                  <a:gd name="connsiteX3-123" fmla="*/ 3486150 w 10896600"/>
                  <a:gd name="connsiteY3-124" fmla="*/ 223726 h 6072076"/>
                  <a:gd name="connsiteX4-125" fmla="*/ 4610100 w 10896600"/>
                  <a:gd name="connsiteY4-126" fmla="*/ 33226 h 6072076"/>
                  <a:gd name="connsiteX5-127" fmla="*/ 5772150 w 10896600"/>
                  <a:gd name="connsiteY5-128" fmla="*/ 795226 h 6072076"/>
                  <a:gd name="connsiteX6-129" fmla="*/ 7391400 w 10896600"/>
                  <a:gd name="connsiteY6-130" fmla="*/ 509476 h 6072076"/>
                  <a:gd name="connsiteX7-131" fmla="*/ 8534400 w 10896600"/>
                  <a:gd name="connsiteY7-132" fmla="*/ 1728676 h 6072076"/>
                  <a:gd name="connsiteX8-133" fmla="*/ 8229600 w 10896600"/>
                  <a:gd name="connsiteY8-134" fmla="*/ 1957276 h 6072076"/>
                  <a:gd name="connsiteX9-135" fmla="*/ 9810750 w 10896600"/>
                  <a:gd name="connsiteY9-136" fmla="*/ 2243026 h 6072076"/>
                  <a:gd name="connsiteX10-137" fmla="*/ 10515600 w 10896600"/>
                  <a:gd name="connsiteY10-138" fmla="*/ 3462226 h 6072076"/>
                  <a:gd name="connsiteX11-139" fmla="*/ 10039350 w 10896600"/>
                  <a:gd name="connsiteY11-140" fmla="*/ 4300426 h 6072076"/>
                  <a:gd name="connsiteX12-141" fmla="*/ 10896600 w 10896600"/>
                  <a:gd name="connsiteY12-142" fmla="*/ 5119576 h 6072076"/>
                  <a:gd name="connsiteX13-143" fmla="*/ 10172700 w 10896600"/>
                  <a:gd name="connsiteY13-144" fmla="*/ 6072076 h 6072076"/>
                  <a:gd name="connsiteX14-145" fmla="*/ 8420100 w 10896600"/>
                  <a:gd name="connsiteY14-146" fmla="*/ 5538676 h 6072076"/>
                  <a:gd name="connsiteX15-147" fmla="*/ 7086600 w 10896600"/>
                  <a:gd name="connsiteY15-148" fmla="*/ 5862526 h 6072076"/>
                  <a:gd name="connsiteX16-149" fmla="*/ 5695950 w 10896600"/>
                  <a:gd name="connsiteY16-150" fmla="*/ 5329126 h 6072076"/>
                  <a:gd name="connsiteX17-151" fmla="*/ 4953000 w 10896600"/>
                  <a:gd name="connsiteY17-152" fmla="*/ 5995876 h 6072076"/>
                  <a:gd name="connsiteX18-153" fmla="*/ 3486150 w 10896600"/>
                  <a:gd name="connsiteY18-154" fmla="*/ 5938726 h 6072076"/>
                  <a:gd name="connsiteX19-155" fmla="*/ 3086100 w 10896600"/>
                  <a:gd name="connsiteY19-156" fmla="*/ 4700476 h 6072076"/>
                  <a:gd name="connsiteX20-157" fmla="*/ 1123950 w 10896600"/>
                  <a:gd name="connsiteY20-158" fmla="*/ 4757626 h 6072076"/>
                  <a:gd name="connsiteX21-159" fmla="*/ 628650 w 10896600"/>
                  <a:gd name="connsiteY21-160" fmla="*/ 3271726 h 6072076"/>
                  <a:gd name="connsiteX22-161" fmla="*/ 0 w 10896600"/>
                  <a:gd name="connsiteY22-162" fmla="*/ 2490676 h 6072076"/>
                  <a:gd name="connsiteX23-163" fmla="*/ 57150 w 10896600"/>
                  <a:gd name="connsiteY23-164" fmla="*/ 699976 h 6072076"/>
                  <a:gd name="connsiteX24-165" fmla="*/ 1581150 w 10896600"/>
                  <a:gd name="connsiteY24-166" fmla="*/ 299926 h 6072076"/>
                  <a:gd name="connsiteX25-167" fmla="*/ 2381250 w 10896600"/>
                  <a:gd name="connsiteY25-168" fmla="*/ 1538176 h 6072076"/>
                  <a:gd name="connsiteX26-169" fmla="*/ 2571750 w 10896600"/>
                  <a:gd name="connsiteY26-170" fmla="*/ 871426 h 6072076"/>
                  <a:gd name="connsiteX27-171" fmla="*/ 3028950 w 10896600"/>
                  <a:gd name="connsiteY27-172" fmla="*/ 833326 h 6072076"/>
                  <a:gd name="connsiteX28-173" fmla="*/ 3143250 w 10896600"/>
                  <a:gd name="connsiteY28-174" fmla="*/ 1157176 h 6072076"/>
                  <a:gd name="connsiteX0-175" fmla="*/ 3143250 w 10896600"/>
                  <a:gd name="connsiteY0-176" fmla="*/ 1157176 h 6072076"/>
                  <a:gd name="connsiteX1-177" fmla="*/ 3143250 w 10896600"/>
                  <a:gd name="connsiteY1-178" fmla="*/ 1157176 h 6072076"/>
                  <a:gd name="connsiteX2-179" fmla="*/ 3219450 w 10896600"/>
                  <a:gd name="connsiteY2-180" fmla="*/ 1004776 h 6072076"/>
                  <a:gd name="connsiteX3-181" fmla="*/ 3486150 w 10896600"/>
                  <a:gd name="connsiteY3-182" fmla="*/ 223726 h 6072076"/>
                  <a:gd name="connsiteX4-183" fmla="*/ 4610100 w 10896600"/>
                  <a:gd name="connsiteY4-184" fmla="*/ 33226 h 6072076"/>
                  <a:gd name="connsiteX5-185" fmla="*/ 5772150 w 10896600"/>
                  <a:gd name="connsiteY5-186" fmla="*/ 795226 h 6072076"/>
                  <a:gd name="connsiteX6-187" fmla="*/ 7391400 w 10896600"/>
                  <a:gd name="connsiteY6-188" fmla="*/ 509476 h 6072076"/>
                  <a:gd name="connsiteX7-189" fmla="*/ 8534400 w 10896600"/>
                  <a:gd name="connsiteY7-190" fmla="*/ 1728676 h 6072076"/>
                  <a:gd name="connsiteX8-191" fmla="*/ 8229600 w 10896600"/>
                  <a:gd name="connsiteY8-192" fmla="*/ 1957276 h 6072076"/>
                  <a:gd name="connsiteX9-193" fmla="*/ 9810750 w 10896600"/>
                  <a:gd name="connsiteY9-194" fmla="*/ 2243026 h 6072076"/>
                  <a:gd name="connsiteX10-195" fmla="*/ 10515600 w 10896600"/>
                  <a:gd name="connsiteY10-196" fmla="*/ 3462226 h 6072076"/>
                  <a:gd name="connsiteX11-197" fmla="*/ 10039350 w 10896600"/>
                  <a:gd name="connsiteY11-198" fmla="*/ 4300426 h 6072076"/>
                  <a:gd name="connsiteX12-199" fmla="*/ 10896600 w 10896600"/>
                  <a:gd name="connsiteY12-200" fmla="*/ 5119576 h 6072076"/>
                  <a:gd name="connsiteX13-201" fmla="*/ 10172700 w 10896600"/>
                  <a:gd name="connsiteY13-202" fmla="*/ 6072076 h 6072076"/>
                  <a:gd name="connsiteX14-203" fmla="*/ 8420100 w 10896600"/>
                  <a:gd name="connsiteY14-204" fmla="*/ 5538676 h 6072076"/>
                  <a:gd name="connsiteX15-205" fmla="*/ 7086600 w 10896600"/>
                  <a:gd name="connsiteY15-206" fmla="*/ 5862526 h 6072076"/>
                  <a:gd name="connsiteX16-207" fmla="*/ 5695950 w 10896600"/>
                  <a:gd name="connsiteY16-208" fmla="*/ 5329126 h 6072076"/>
                  <a:gd name="connsiteX17-209" fmla="*/ 4953000 w 10896600"/>
                  <a:gd name="connsiteY17-210" fmla="*/ 5995876 h 6072076"/>
                  <a:gd name="connsiteX18-211" fmla="*/ 3486150 w 10896600"/>
                  <a:gd name="connsiteY18-212" fmla="*/ 5938726 h 6072076"/>
                  <a:gd name="connsiteX19-213" fmla="*/ 3086100 w 10896600"/>
                  <a:gd name="connsiteY19-214" fmla="*/ 4700476 h 6072076"/>
                  <a:gd name="connsiteX20-215" fmla="*/ 1123950 w 10896600"/>
                  <a:gd name="connsiteY20-216" fmla="*/ 4757626 h 6072076"/>
                  <a:gd name="connsiteX21-217" fmla="*/ 628650 w 10896600"/>
                  <a:gd name="connsiteY21-218" fmla="*/ 3271726 h 6072076"/>
                  <a:gd name="connsiteX22-219" fmla="*/ 0 w 10896600"/>
                  <a:gd name="connsiteY22-220" fmla="*/ 2490676 h 6072076"/>
                  <a:gd name="connsiteX23-221" fmla="*/ 57150 w 10896600"/>
                  <a:gd name="connsiteY23-222" fmla="*/ 699976 h 6072076"/>
                  <a:gd name="connsiteX24-223" fmla="*/ 1581150 w 10896600"/>
                  <a:gd name="connsiteY24-224" fmla="*/ 299926 h 6072076"/>
                  <a:gd name="connsiteX25-225" fmla="*/ 2381250 w 10896600"/>
                  <a:gd name="connsiteY25-226" fmla="*/ 1538176 h 6072076"/>
                  <a:gd name="connsiteX26-227" fmla="*/ 2571750 w 10896600"/>
                  <a:gd name="connsiteY26-228" fmla="*/ 871426 h 6072076"/>
                  <a:gd name="connsiteX27-229" fmla="*/ 3028950 w 10896600"/>
                  <a:gd name="connsiteY27-230" fmla="*/ 833326 h 6072076"/>
                  <a:gd name="connsiteX28-231" fmla="*/ 3143250 w 10896600"/>
                  <a:gd name="connsiteY28-232" fmla="*/ 1157176 h 6072076"/>
                  <a:gd name="connsiteX0-233" fmla="*/ 3143250 w 10896600"/>
                  <a:gd name="connsiteY0-234" fmla="*/ 1157176 h 6072076"/>
                  <a:gd name="connsiteX1-235" fmla="*/ 3143250 w 10896600"/>
                  <a:gd name="connsiteY1-236" fmla="*/ 1157176 h 6072076"/>
                  <a:gd name="connsiteX2-237" fmla="*/ 3219450 w 10896600"/>
                  <a:gd name="connsiteY2-238" fmla="*/ 1004776 h 6072076"/>
                  <a:gd name="connsiteX3-239" fmla="*/ 3486150 w 10896600"/>
                  <a:gd name="connsiteY3-240" fmla="*/ 223726 h 6072076"/>
                  <a:gd name="connsiteX4-241" fmla="*/ 4610100 w 10896600"/>
                  <a:gd name="connsiteY4-242" fmla="*/ 33226 h 6072076"/>
                  <a:gd name="connsiteX5-243" fmla="*/ 5772150 w 10896600"/>
                  <a:gd name="connsiteY5-244" fmla="*/ 795226 h 6072076"/>
                  <a:gd name="connsiteX6-245" fmla="*/ 7391400 w 10896600"/>
                  <a:gd name="connsiteY6-246" fmla="*/ 509476 h 6072076"/>
                  <a:gd name="connsiteX7-247" fmla="*/ 8534400 w 10896600"/>
                  <a:gd name="connsiteY7-248" fmla="*/ 1728676 h 6072076"/>
                  <a:gd name="connsiteX8-249" fmla="*/ 8229600 w 10896600"/>
                  <a:gd name="connsiteY8-250" fmla="*/ 1957276 h 6072076"/>
                  <a:gd name="connsiteX9-251" fmla="*/ 9810750 w 10896600"/>
                  <a:gd name="connsiteY9-252" fmla="*/ 2243026 h 6072076"/>
                  <a:gd name="connsiteX10-253" fmla="*/ 10515600 w 10896600"/>
                  <a:gd name="connsiteY10-254" fmla="*/ 3462226 h 6072076"/>
                  <a:gd name="connsiteX11-255" fmla="*/ 10039350 w 10896600"/>
                  <a:gd name="connsiteY11-256" fmla="*/ 4300426 h 6072076"/>
                  <a:gd name="connsiteX12-257" fmla="*/ 10896600 w 10896600"/>
                  <a:gd name="connsiteY12-258" fmla="*/ 5119576 h 6072076"/>
                  <a:gd name="connsiteX13-259" fmla="*/ 10172700 w 10896600"/>
                  <a:gd name="connsiteY13-260" fmla="*/ 6072076 h 6072076"/>
                  <a:gd name="connsiteX14-261" fmla="*/ 8420100 w 10896600"/>
                  <a:gd name="connsiteY14-262" fmla="*/ 5538676 h 6072076"/>
                  <a:gd name="connsiteX15-263" fmla="*/ 7086600 w 10896600"/>
                  <a:gd name="connsiteY15-264" fmla="*/ 5862526 h 6072076"/>
                  <a:gd name="connsiteX16-265" fmla="*/ 5695950 w 10896600"/>
                  <a:gd name="connsiteY16-266" fmla="*/ 5329126 h 6072076"/>
                  <a:gd name="connsiteX17-267" fmla="*/ 4953000 w 10896600"/>
                  <a:gd name="connsiteY17-268" fmla="*/ 5995876 h 6072076"/>
                  <a:gd name="connsiteX18-269" fmla="*/ 3486150 w 10896600"/>
                  <a:gd name="connsiteY18-270" fmla="*/ 5938726 h 6072076"/>
                  <a:gd name="connsiteX19-271" fmla="*/ 3086100 w 10896600"/>
                  <a:gd name="connsiteY19-272" fmla="*/ 4700476 h 6072076"/>
                  <a:gd name="connsiteX20-273" fmla="*/ 1123950 w 10896600"/>
                  <a:gd name="connsiteY20-274" fmla="*/ 4757626 h 6072076"/>
                  <a:gd name="connsiteX21-275" fmla="*/ 628650 w 10896600"/>
                  <a:gd name="connsiteY21-276" fmla="*/ 3271726 h 6072076"/>
                  <a:gd name="connsiteX22-277" fmla="*/ 0 w 10896600"/>
                  <a:gd name="connsiteY22-278" fmla="*/ 2490676 h 6072076"/>
                  <a:gd name="connsiteX23-279" fmla="*/ 57150 w 10896600"/>
                  <a:gd name="connsiteY23-280" fmla="*/ 699976 h 6072076"/>
                  <a:gd name="connsiteX24-281" fmla="*/ 1581150 w 10896600"/>
                  <a:gd name="connsiteY24-282" fmla="*/ 299926 h 6072076"/>
                  <a:gd name="connsiteX25-283" fmla="*/ 2381250 w 10896600"/>
                  <a:gd name="connsiteY25-284" fmla="*/ 1538176 h 6072076"/>
                  <a:gd name="connsiteX26-285" fmla="*/ 2571750 w 10896600"/>
                  <a:gd name="connsiteY26-286" fmla="*/ 871426 h 6072076"/>
                  <a:gd name="connsiteX27-287" fmla="*/ 3028950 w 10896600"/>
                  <a:gd name="connsiteY27-288" fmla="*/ 833326 h 6072076"/>
                  <a:gd name="connsiteX28-289" fmla="*/ 3143250 w 10896600"/>
                  <a:gd name="connsiteY28-290" fmla="*/ 1157176 h 6072076"/>
                  <a:gd name="connsiteX0-291" fmla="*/ 3143250 w 10896600"/>
                  <a:gd name="connsiteY0-292" fmla="*/ 1157176 h 6072076"/>
                  <a:gd name="connsiteX1-293" fmla="*/ 3143250 w 10896600"/>
                  <a:gd name="connsiteY1-294" fmla="*/ 1157176 h 6072076"/>
                  <a:gd name="connsiteX2-295" fmla="*/ 3219450 w 10896600"/>
                  <a:gd name="connsiteY2-296" fmla="*/ 1004776 h 6072076"/>
                  <a:gd name="connsiteX3-297" fmla="*/ 3486150 w 10896600"/>
                  <a:gd name="connsiteY3-298" fmla="*/ 223726 h 6072076"/>
                  <a:gd name="connsiteX4-299" fmla="*/ 4610100 w 10896600"/>
                  <a:gd name="connsiteY4-300" fmla="*/ 33226 h 6072076"/>
                  <a:gd name="connsiteX5-301" fmla="*/ 5772150 w 10896600"/>
                  <a:gd name="connsiteY5-302" fmla="*/ 795226 h 6072076"/>
                  <a:gd name="connsiteX6-303" fmla="*/ 7391400 w 10896600"/>
                  <a:gd name="connsiteY6-304" fmla="*/ 509476 h 6072076"/>
                  <a:gd name="connsiteX7-305" fmla="*/ 8534400 w 10896600"/>
                  <a:gd name="connsiteY7-306" fmla="*/ 1728676 h 6072076"/>
                  <a:gd name="connsiteX8-307" fmla="*/ 8229600 w 10896600"/>
                  <a:gd name="connsiteY8-308" fmla="*/ 1957276 h 6072076"/>
                  <a:gd name="connsiteX9-309" fmla="*/ 9810750 w 10896600"/>
                  <a:gd name="connsiteY9-310" fmla="*/ 2243026 h 6072076"/>
                  <a:gd name="connsiteX10-311" fmla="*/ 10515600 w 10896600"/>
                  <a:gd name="connsiteY10-312" fmla="*/ 3462226 h 6072076"/>
                  <a:gd name="connsiteX11-313" fmla="*/ 10039350 w 10896600"/>
                  <a:gd name="connsiteY11-314" fmla="*/ 4300426 h 6072076"/>
                  <a:gd name="connsiteX12-315" fmla="*/ 10896600 w 10896600"/>
                  <a:gd name="connsiteY12-316" fmla="*/ 5119576 h 6072076"/>
                  <a:gd name="connsiteX13-317" fmla="*/ 10172700 w 10896600"/>
                  <a:gd name="connsiteY13-318" fmla="*/ 6072076 h 6072076"/>
                  <a:gd name="connsiteX14-319" fmla="*/ 8420100 w 10896600"/>
                  <a:gd name="connsiteY14-320" fmla="*/ 5538676 h 6072076"/>
                  <a:gd name="connsiteX15-321" fmla="*/ 7086600 w 10896600"/>
                  <a:gd name="connsiteY15-322" fmla="*/ 5862526 h 6072076"/>
                  <a:gd name="connsiteX16-323" fmla="*/ 5695950 w 10896600"/>
                  <a:gd name="connsiteY16-324" fmla="*/ 5329126 h 6072076"/>
                  <a:gd name="connsiteX17-325" fmla="*/ 4953000 w 10896600"/>
                  <a:gd name="connsiteY17-326" fmla="*/ 5995876 h 6072076"/>
                  <a:gd name="connsiteX18-327" fmla="*/ 3486150 w 10896600"/>
                  <a:gd name="connsiteY18-328" fmla="*/ 5938726 h 6072076"/>
                  <a:gd name="connsiteX19-329" fmla="*/ 3086100 w 10896600"/>
                  <a:gd name="connsiteY19-330" fmla="*/ 4700476 h 6072076"/>
                  <a:gd name="connsiteX20-331" fmla="*/ 1123950 w 10896600"/>
                  <a:gd name="connsiteY20-332" fmla="*/ 4757626 h 6072076"/>
                  <a:gd name="connsiteX21-333" fmla="*/ 628650 w 10896600"/>
                  <a:gd name="connsiteY21-334" fmla="*/ 3271726 h 6072076"/>
                  <a:gd name="connsiteX22-335" fmla="*/ 0 w 10896600"/>
                  <a:gd name="connsiteY22-336" fmla="*/ 2490676 h 6072076"/>
                  <a:gd name="connsiteX23-337" fmla="*/ 57150 w 10896600"/>
                  <a:gd name="connsiteY23-338" fmla="*/ 699976 h 6072076"/>
                  <a:gd name="connsiteX24-339" fmla="*/ 1581150 w 10896600"/>
                  <a:gd name="connsiteY24-340" fmla="*/ 299926 h 6072076"/>
                  <a:gd name="connsiteX25-341" fmla="*/ 2381250 w 10896600"/>
                  <a:gd name="connsiteY25-342" fmla="*/ 1538176 h 6072076"/>
                  <a:gd name="connsiteX26-343" fmla="*/ 2571750 w 10896600"/>
                  <a:gd name="connsiteY26-344" fmla="*/ 871426 h 6072076"/>
                  <a:gd name="connsiteX27-345" fmla="*/ 3028950 w 10896600"/>
                  <a:gd name="connsiteY27-346" fmla="*/ 833326 h 6072076"/>
                  <a:gd name="connsiteX28-347" fmla="*/ 3143250 w 10896600"/>
                  <a:gd name="connsiteY28-348" fmla="*/ 1157176 h 6072076"/>
                  <a:gd name="connsiteX0-349" fmla="*/ 3143250 w 10896600"/>
                  <a:gd name="connsiteY0-350" fmla="*/ 1157176 h 6072076"/>
                  <a:gd name="connsiteX1-351" fmla="*/ 3143250 w 10896600"/>
                  <a:gd name="connsiteY1-352" fmla="*/ 1157176 h 6072076"/>
                  <a:gd name="connsiteX2-353" fmla="*/ 3219450 w 10896600"/>
                  <a:gd name="connsiteY2-354" fmla="*/ 1004776 h 6072076"/>
                  <a:gd name="connsiteX3-355" fmla="*/ 3486150 w 10896600"/>
                  <a:gd name="connsiteY3-356" fmla="*/ 223726 h 6072076"/>
                  <a:gd name="connsiteX4-357" fmla="*/ 4610100 w 10896600"/>
                  <a:gd name="connsiteY4-358" fmla="*/ 33226 h 6072076"/>
                  <a:gd name="connsiteX5-359" fmla="*/ 5772150 w 10896600"/>
                  <a:gd name="connsiteY5-360" fmla="*/ 795226 h 6072076"/>
                  <a:gd name="connsiteX6-361" fmla="*/ 7391400 w 10896600"/>
                  <a:gd name="connsiteY6-362" fmla="*/ 509476 h 6072076"/>
                  <a:gd name="connsiteX7-363" fmla="*/ 8534400 w 10896600"/>
                  <a:gd name="connsiteY7-364" fmla="*/ 1728676 h 6072076"/>
                  <a:gd name="connsiteX8-365" fmla="*/ 8229600 w 10896600"/>
                  <a:gd name="connsiteY8-366" fmla="*/ 1957276 h 6072076"/>
                  <a:gd name="connsiteX9-367" fmla="*/ 9810750 w 10896600"/>
                  <a:gd name="connsiteY9-368" fmla="*/ 2243026 h 6072076"/>
                  <a:gd name="connsiteX10-369" fmla="*/ 10515600 w 10896600"/>
                  <a:gd name="connsiteY10-370" fmla="*/ 3462226 h 6072076"/>
                  <a:gd name="connsiteX11-371" fmla="*/ 10039350 w 10896600"/>
                  <a:gd name="connsiteY11-372" fmla="*/ 4300426 h 6072076"/>
                  <a:gd name="connsiteX12-373" fmla="*/ 10896600 w 10896600"/>
                  <a:gd name="connsiteY12-374" fmla="*/ 5119576 h 6072076"/>
                  <a:gd name="connsiteX13-375" fmla="*/ 10172700 w 10896600"/>
                  <a:gd name="connsiteY13-376" fmla="*/ 6072076 h 6072076"/>
                  <a:gd name="connsiteX14-377" fmla="*/ 8420100 w 10896600"/>
                  <a:gd name="connsiteY14-378" fmla="*/ 5538676 h 6072076"/>
                  <a:gd name="connsiteX15-379" fmla="*/ 7086600 w 10896600"/>
                  <a:gd name="connsiteY15-380" fmla="*/ 5862526 h 6072076"/>
                  <a:gd name="connsiteX16-381" fmla="*/ 5695950 w 10896600"/>
                  <a:gd name="connsiteY16-382" fmla="*/ 5329126 h 6072076"/>
                  <a:gd name="connsiteX17-383" fmla="*/ 4953000 w 10896600"/>
                  <a:gd name="connsiteY17-384" fmla="*/ 5995876 h 6072076"/>
                  <a:gd name="connsiteX18-385" fmla="*/ 3486150 w 10896600"/>
                  <a:gd name="connsiteY18-386" fmla="*/ 5938726 h 6072076"/>
                  <a:gd name="connsiteX19-387" fmla="*/ 3086100 w 10896600"/>
                  <a:gd name="connsiteY19-388" fmla="*/ 4700476 h 6072076"/>
                  <a:gd name="connsiteX20-389" fmla="*/ 1123950 w 10896600"/>
                  <a:gd name="connsiteY20-390" fmla="*/ 4757626 h 6072076"/>
                  <a:gd name="connsiteX21-391" fmla="*/ 628650 w 10896600"/>
                  <a:gd name="connsiteY21-392" fmla="*/ 3271726 h 6072076"/>
                  <a:gd name="connsiteX22-393" fmla="*/ 0 w 10896600"/>
                  <a:gd name="connsiteY22-394" fmla="*/ 2490676 h 6072076"/>
                  <a:gd name="connsiteX23-395" fmla="*/ 57150 w 10896600"/>
                  <a:gd name="connsiteY23-396" fmla="*/ 699976 h 6072076"/>
                  <a:gd name="connsiteX24-397" fmla="*/ 1581150 w 10896600"/>
                  <a:gd name="connsiteY24-398" fmla="*/ 299926 h 6072076"/>
                  <a:gd name="connsiteX25-399" fmla="*/ 2381250 w 10896600"/>
                  <a:gd name="connsiteY25-400" fmla="*/ 1538176 h 6072076"/>
                  <a:gd name="connsiteX26-401" fmla="*/ 2571750 w 10896600"/>
                  <a:gd name="connsiteY26-402" fmla="*/ 871426 h 6072076"/>
                  <a:gd name="connsiteX27-403" fmla="*/ 3028950 w 10896600"/>
                  <a:gd name="connsiteY27-404" fmla="*/ 833326 h 6072076"/>
                  <a:gd name="connsiteX28-405" fmla="*/ 3143250 w 10896600"/>
                  <a:gd name="connsiteY28-406" fmla="*/ 1157176 h 6072076"/>
                  <a:gd name="connsiteX0-407" fmla="*/ 3143250 w 10896600"/>
                  <a:gd name="connsiteY0-408" fmla="*/ 1157176 h 6072076"/>
                  <a:gd name="connsiteX1-409" fmla="*/ 3143250 w 10896600"/>
                  <a:gd name="connsiteY1-410" fmla="*/ 1157176 h 6072076"/>
                  <a:gd name="connsiteX2-411" fmla="*/ 3219450 w 10896600"/>
                  <a:gd name="connsiteY2-412" fmla="*/ 1004776 h 6072076"/>
                  <a:gd name="connsiteX3-413" fmla="*/ 3486150 w 10896600"/>
                  <a:gd name="connsiteY3-414" fmla="*/ 223726 h 6072076"/>
                  <a:gd name="connsiteX4-415" fmla="*/ 4610100 w 10896600"/>
                  <a:gd name="connsiteY4-416" fmla="*/ 33226 h 6072076"/>
                  <a:gd name="connsiteX5-417" fmla="*/ 5772150 w 10896600"/>
                  <a:gd name="connsiteY5-418" fmla="*/ 795226 h 6072076"/>
                  <a:gd name="connsiteX6-419" fmla="*/ 7391400 w 10896600"/>
                  <a:gd name="connsiteY6-420" fmla="*/ 509476 h 6072076"/>
                  <a:gd name="connsiteX7-421" fmla="*/ 8534400 w 10896600"/>
                  <a:gd name="connsiteY7-422" fmla="*/ 1728676 h 6072076"/>
                  <a:gd name="connsiteX8-423" fmla="*/ 8229600 w 10896600"/>
                  <a:gd name="connsiteY8-424" fmla="*/ 1957276 h 6072076"/>
                  <a:gd name="connsiteX9-425" fmla="*/ 9810750 w 10896600"/>
                  <a:gd name="connsiteY9-426" fmla="*/ 2243026 h 6072076"/>
                  <a:gd name="connsiteX10-427" fmla="*/ 10515600 w 10896600"/>
                  <a:gd name="connsiteY10-428" fmla="*/ 3462226 h 6072076"/>
                  <a:gd name="connsiteX11-429" fmla="*/ 10039350 w 10896600"/>
                  <a:gd name="connsiteY11-430" fmla="*/ 4300426 h 6072076"/>
                  <a:gd name="connsiteX12-431" fmla="*/ 10896600 w 10896600"/>
                  <a:gd name="connsiteY12-432" fmla="*/ 5119576 h 6072076"/>
                  <a:gd name="connsiteX13-433" fmla="*/ 10172700 w 10896600"/>
                  <a:gd name="connsiteY13-434" fmla="*/ 6072076 h 6072076"/>
                  <a:gd name="connsiteX14-435" fmla="*/ 8420100 w 10896600"/>
                  <a:gd name="connsiteY14-436" fmla="*/ 5538676 h 6072076"/>
                  <a:gd name="connsiteX15-437" fmla="*/ 7086600 w 10896600"/>
                  <a:gd name="connsiteY15-438" fmla="*/ 5862526 h 6072076"/>
                  <a:gd name="connsiteX16-439" fmla="*/ 5695950 w 10896600"/>
                  <a:gd name="connsiteY16-440" fmla="*/ 5329126 h 6072076"/>
                  <a:gd name="connsiteX17-441" fmla="*/ 4953000 w 10896600"/>
                  <a:gd name="connsiteY17-442" fmla="*/ 5995876 h 6072076"/>
                  <a:gd name="connsiteX18-443" fmla="*/ 3486150 w 10896600"/>
                  <a:gd name="connsiteY18-444" fmla="*/ 5938726 h 6072076"/>
                  <a:gd name="connsiteX19-445" fmla="*/ 3086100 w 10896600"/>
                  <a:gd name="connsiteY19-446" fmla="*/ 4700476 h 6072076"/>
                  <a:gd name="connsiteX20-447" fmla="*/ 1123950 w 10896600"/>
                  <a:gd name="connsiteY20-448" fmla="*/ 4757626 h 6072076"/>
                  <a:gd name="connsiteX21-449" fmla="*/ 628650 w 10896600"/>
                  <a:gd name="connsiteY21-450" fmla="*/ 3271726 h 6072076"/>
                  <a:gd name="connsiteX22-451" fmla="*/ 0 w 10896600"/>
                  <a:gd name="connsiteY22-452" fmla="*/ 2490676 h 6072076"/>
                  <a:gd name="connsiteX23-453" fmla="*/ 57150 w 10896600"/>
                  <a:gd name="connsiteY23-454" fmla="*/ 699976 h 6072076"/>
                  <a:gd name="connsiteX24-455" fmla="*/ 1581150 w 10896600"/>
                  <a:gd name="connsiteY24-456" fmla="*/ 299926 h 6072076"/>
                  <a:gd name="connsiteX25-457" fmla="*/ 2381250 w 10896600"/>
                  <a:gd name="connsiteY25-458" fmla="*/ 1538176 h 6072076"/>
                  <a:gd name="connsiteX26-459" fmla="*/ 2571750 w 10896600"/>
                  <a:gd name="connsiteY26-460" fmla="*/ 871426 h 6072076"/>
                  <a:gd name="connsiteX27-461" fmla="*/ 3028950 w 10896600"/>
                  <a:gd name="connsiteY27-462" fmla="*/ 833326 h 6072076"/>
                  <a:gd name="connsiteX28-463" fmla="*/ 3143250 w 10896600"/>
                  <a:gd name="connsiteY28-464" fmla="*/ 1157176 h 6072076"/>
                  <a:gd name="connsiteX0-465" fmla="*/ 3249957 w 11003307"/>
                  <a:gd name="connsiteY0-466" fmla="*/ 1157176 h 6072076"/>
                  <a:gd name="connsiteX1-467" fmla="*/ 3249957 w 11003307"/>
                  <a:gd name="connsiteY1-468" fmla="*/ 1157176 h 6072076"/>
                  <a:gd name="connsiteX2-469" fmla="*/ 3326157 w 11003307"/>
                  <a:gd name="connsiteY2-470" fmla="*/ 1004776 h 6072076"/>
                  <a:gd name="connsiteX3-471" fmla="*/ 3592857 w 11003307"/>
                  <a:gd name="connsiteY3-472" fmla="*/ 223726 h 6072076"/>
                  <a:gd name="connsiteX4-473" fmla="*/ 4716807 w 11003307"/>
                  <a:gd name="connsiteY4-474" fmla="*/ 33226 h 6072076"/>
                  <a:gd name="connsiteX5-475" fmla="*/ 5878857 w 11003307"/>
                  <a:gd name="connsiteY5-476" fmla="*/ 795226 h 6072076"/>
                  <a:gd name="connsiteX6-477" fmla="*/ 7498107 w 11003307"/>
                  <a:gd name="connsiteY6-478" fmla="*/ 509476 h 6072076"/>
                  <a:gd name="connsiteX7-479" fmla="*/ 8641107 w 11003307"/>
                  <a:gd name="connsiteY7-480" fmla="*/ 1728676 h 6072076"/>
                  <a:gd name="connsiteX8-481" fmla="*/ 8336307 w 11003307"/>
                  <a:gd name="connsiteY8-482" fmla="*/ 1957276 h 6072076"/>
                  <a:gd name="connsiteX9-483" fmla="*/ 9917457 w 11003307"/>
                  <a:gd name="connsiteY9-484" fmla="*/ 2243026 h 6072076"/>
                  <a:gd name="connsiteX10-485" fmla="*/ 10622307 w 11003307"/>
                  <a:gd name="connsiteY10-486" fmla="*/ 3462226 h 6072076"/>
                  <a:gd name="connsiteX11-487" fmla="*/ 10146057 w 11003307"/>
                  <a:gd name="connsiteY11-488" fmla="*/ 4300426 h 6072076"/>
                  <a:gd name="connsiteX12-489" fmla="*/ 11003307 w 11003307"/>
                  <a:gd name="connsiteY12-490" fmla="*/ 5119576 h 6072076"/>
                  <a:gd name="connsiteX13-491" fmla="*/ 10279407 w 11003307"/>
                  <a:gd name="connsiteY13-492" fmla="*/ 6072076 h 6072076"/>
                  <a:gd name="connsiteX14-493" fmla="*/ 8526807 w 11003307"/>
                  <a:gd name="connsiteY14-494" fmla="*/ 5538676 h 6072076"/>
                  <a:gd name="connsiteX15-495" fmla="*/ 7193307 w 11003307"/>
                  <a:gd name="connsiteY15-496" fmla="*/ 5862526 h 6072076"/>
                  <a:gd name="connsiteX16-497" fmla="*/ 5802657 w 11003307"/>
                  <a:gd name="connsiteY16-498" fmla="*/ 5329126 h 6072076"/>
                  <a:gd name="connsiteX17-499" fmla="*/ 5059707 w 11003307"/>
                  <a:gd name="connsiteY17-500" fmla="*/ 5995876 h 6072076"/>
                  <a:gd name="connsiteX18-501" fmla="*/ 3592857 w 11003307"/>
                  <a:gd name="connsiteY18-502" fmla="*/ 5938726 h 6072076"/>
                  <a:gd name="connsiteX19-503" fmla="*/ 3192807 w 11003307"/>
                  <a:gd name="connsiteY19-504" fmla="*/ 4700476 h 6072076"/>
                  <a:gd name="connsiteX20-505" fmla="*/ 1230657 w 11003307"/>
                  <a:gd name="connsiteY20-506" fmla="*/ 4757626 h 6072076"/>
                  <a:gd name="connsiteX21-507" fmla="*/ 735357 w 11003307"/>
                  <a:gd name="connsiteY21-508" fmla="*/ 3271726 h 6072076"/>
                  <a:gd name="connsiteX22-509" fmla="*/ 106707 w 11003307"/>
                  <a:gd name="connsiteY22-510" fmla="*/ 2490676 h 6072076"/>
                  <a:gd name="connsiteX23-511" fmla="*/ 163857 w 11003307"/>
                  <a:gd name="connsiteY23-512" fmla="*/ 699976 h 6072076"/>
                  <a:gd name="connsiteX24-513" fmla="*/ 1687857 w 11003307"/>
                  <a:gd name="connsiteY24-514" fmla="*/ 299926 h 6072076"/>
                  <a:gd name="connsiteX25-515" fmla="*/ 2487957 w 11003307"/>
                  <a:gd name="connsiteY25-516" fmla="*/ 1538176 h 6072076"/>
                  <a:gd name="connsiteX26-517" fmla="*/ 2678457 w 11003307"/>
                  <a:gd name="connsiteY26-518" fmla="*/ 871426 h 6072076"/>
                  <a:gd name="connsiteX27-519" fmla="*/ 3135657 w 11003307"/>
                  <a:gd name="connsiteY27-520" fmla="*/ 833326 h 6072076"/>
                  <a:gd name="connsiteX28-521" fmla="*/ 3249957 w 11003307"/>
                  <a:gd name="connsiteY28-522" fmla="*/ 1157176 h 6072076"/>
                  <a:gd name="connsiteX0-523" fmla="*/ 3249957 w 11003307"/>
                  <a:gd name="connsiteY0-524" fmla="*/ 1157176 h 6072076"/>
                  <a:gd name="connsiteX1-525" fmla="*/ 3249957 w 11003307"/>
                  <a:gd name="connsiteY1-526" fmla="*/ 1157176 h 6072076"/>
                  <a:gd name="connsiteX2-527" fmla="*/ 3326157 w 11003307"/>
                  <a:gd name="connsiteY2-528" fmla="*/ 1004776 h 6072076"/>
                  <a:gd name="connsiteX3-529" fmla="*/ 3592857 w 11003307"/>
                  <a:gd name="connsiteY3-530" fmla="*/ 223726 h 6072076"/>
                  <a:gd name="connsiteX4-531" fmla="*/ 4716807 w 11003307"/>
                  <a:gd name="connsiteY4-532" fmla="*/ 33226 h 6072076"/>
                  <a:gd name="connsiteX5-533" fmla="*/ 5878857 w 11003307"/>
                  <a:gd name="connsiteY5-534" fmla="*/ 795226 h 6072076"/>
                  <a:gd name="connsiteX6-535" fmla="*/ 7498107 w 11003307"/>
                  <a:gd name="connsiteY6-536" fmla="*/ 509476 h 6072076"/>
                  <a:gd name="connsiteX7-537" fmla="*/ 8641107 w 11003307"/>
                  <a:gd name="connsiteY7-538" fmla="*/ 1728676 h 6072076"/>
                  <a:gd name="connsiteX8-539" fmla="*/ 8336307 w 11003307"/>
                  <a:gd name="connsiteY8-540" fmla="*/ 1957276 h 6072076"/>
                  <a:gd name="connsiteX9-541" fmla="*/ 9917457 w 11003307"/>
                  <a:gd name="connsiteY9-542" fmla="*/ 2243026 h 6072076"/>
                  <a:gd name="connsiteX10-543" fmla="*/ 10622307 w 11003307"/>
                  <a:gd name="connsiteY10-544" fmla="*/ 3462226 h 6072076"/>
                  <a:gd name="connsiteX11-545" fmla="*/ 10146057 w 11003307"/>
                  <a:gd name="connsiteY11-546" fmla="*/ 4300426 h 6072076"/>
                  <a:gd name="connsiteX12-547" fmla="*/ 11003307 w 11003307"/>
                  <a:gd name="connsiteY12-548" fmla="*/ 5119576 h 6072076"/>
                  <a:gd name="connsiteX13-549" fmla="*/ 10279407 w 11003307"/>
                  <a:gd name="connsiteY13-550" fmla="*/ 6072076 h 6072076"/>
                  <a:gd name="connsiteX14-551" fmla="*/ 8526807 w 11003307"/>
                  <a:gd name="connsiteY14-552" fmla="*/ 5538676 h 6072076"/>
                  <a:gd name="connsiteX15-553" fmla="*/ 7193307 w 11003307"/>
                  <a:gd name="connsiteY15-554" fmla="*/ 5862526 h 6072076"/>
                  <a:gd name="connsiteX16-555" fmla="*/ 5802657 w 11003307"/>
                  <a:gd name="connsiteY16-556" fmla="*/ 5329126 h 6072076"/>
                  <a:gd name="connsiteX17-557" fmla="*/ 5059707 w 11003307"/>
                  <a:gd name="connsiteY17-558" fmla="*/ 5995876 h 6072076"/>
                  <a:gd name="connsiteX18-559" fmla="*/ 3592857 w 11003307"/>
                  <a:gd name="connsiteY18-560" fmla="*/ 5938726 h 6072076"/>
                  <a:gd name="connsiteX19-561" fmla="*/ 3192807 w 11003307"/>
                  <a:gd name="connsiteY19-562" fmla="*/ 4700476 h 6072076"/>
                  <a:gd name="connsiteX20-563" fmla="*/ 1230657 w 11003307"/>
                  <a:gd name="connsiteY20-564" fmla="*/ 4757626 h 6072076"/>
                  <a:gd name="connsiteX21-565" fmla="*/ 735357 w 11003307"/>
                  <a:gd name="connsiteY21-566" fmla="*/ 3271726 h 6072076"/>
                  <a:gd name="connsiteX22-567" fmla="*/ 106707 w 11003307"/>
                  <a:gd name="connsiteY22-568" fmla="*/ 2490676 h 6072076"/>
                  <a:gd name="connsiteX23-569" fmla="*/ 163857 w 11003307"/>
                  <a:gd name="connsiteY23-570" fmla="*/ 699976 h 6072076"/>
                  <a:gd name="connsiteX24-571" fmla="*/ 1687857 w 11003307"/>
                  <a:gd name="connsiteY24-572" fmla="*/ 299926 h 6072076"/>
                  <a:gd name="connsiteX25-573" fmla="*/ 2487957 w 11003307"/>
                  <a:gd name="connsiteY25-574" fmla="*/ 1538176 h 6072076"/>
                  <a:gd name="connsiteX26-575" fmla="*/ 2678457 w 11003307"/>
                  <a:gd name="connsiteY26-576" fmla="*/ 871426 h 6072076"/>
                  <a:gd name="connsiteX27-577" fmla="*/ 3135657 w 11003307"/>
                  <a:gd name="connsiteY27-578" fmla="*/ 833326 h 6072076"/>
                  <a:gd name="connsiteX28-579" fmla="*/ 3249957 w 11003307"/>
                  <a:gd name="connsiteY28-580" fmla="*/ 1157176 h 6072076"/>
                  <a:gd name="connsiteX0-581" fmla="*/ 3249957 w 11003307"/>
                  <a:gd name="connsiteY0-582" fmla="*/ 1157176 h 6072076"/>
                  <a:gd name="connsiteX1-583" fmla="*/ 3249957 w 11003307"/>
                  <a:gd name="connsiteY1-584" fmla="*/ 1157176 h 6072076"/>
                  <a:gd name="connsiteX2-585" fmla="*/ 3326157 w 11003307"/>
                  <a:gd name="connsiteY2-586" fmla="*/ 1004776 h 6072076"/>
                  <a:gd name="connsiteX3-587" fmla="*/ 3592857 w 11003307"/>
                  <a:gd name="connsiteY3-588" fmla="*/ 223726 h 6072076"/>
                  <a:gd name="connsiteX4-589" fmla="*/ 4716807 w 11003307"/>
                  <a:gd name="connsiteY4-590" fmla="*/ 33226 h 6072076"/>
                  <a:gd name="connsiteX5-591" fmla="*/ 5878857 w 11003307"/>
                  <a:gd name="connsiteY5-592" fmla="*/ 795226 h 6072076"/>
                  <a:gd name="connsiteX6-593" fmla="*/ 7498107 w 11003307"/>
                  <a:gd name="connsiteY6-594" fmla="*/ 509476 h 6072076"/>
                  <a:gd name="connsiteX7-595" fmla="*/ 8641107 w 11003307"/>
                  <a:gd name="connsiteY7-596" fmla="*/ 1728676 h 6072076"/>
                  <a:gd name="connsiteX8-597" fmla="*/ 8336307 w 11003307"/>
                  <a:gd name="connsiteY8-598" fmla="*/ 1957276 h 6072076"/>
                  <a:gd name="connsiteX9-599" fmla="*/ 9917457 w 11003307"/>
                  <a:gd name="connsiteY9-600" fmla="*/ 2243026 h 6072076"/>
                  <a:gd name="connsiteX10-601" fmla="*/ 10622307 w 11003307"/>
                  <a:gd name="connsiteY10-602" fmla="*/ 3462226 h 6072076"/>
                  <a:gd name="connsiteX11-603" fmla="*/ 10146057 w 11003307"/>
                  <a:gd name="connsiteY11-604" fmla="*/ 4300426 h 6072076"/>
                  <a:gd name="connsiteX12-605" fmla="*/ 11003307 w 11003307"/>
                  <a:gd name="connsiteY12-606" fmla="*/ 5119576 h 6072076"/>
                  <a:gd name="connsiteX13-607" fmla="*/ 10279407 w 11003307"/>
                  <a:gd name="connsiteY13-608" fmla="*/ 6072076 h 6072076"/>
                  <a:gd name="connsiteX14-609" fmla="*/ 8526807 w 11003307"/>
                  <a:gd name="connsiteY14-610" fmla="*/ 5538676 h 6072076"/>
                  <a:gd name="connsiteX15-611" fmla="*/ 7193307 w 11003307"/>
                  <a:gd name="connsiteY15-612" fmla="*/ 5862526 h 6072076"/>
                  <a:gd name="connsiteX16-613" fmla="*/ 5802657 w 11003307"/>
                  <a:gd name="connsiteY16-614" fmla="*/ 5329126 h 6072076"/>
                  <a:gd name="connsiteX17-615" fmla="*/ 5059707 w 11003307"/>
                  <a:gd name="connsiteY17-616" fmla="*/ 5995876 h 6072076"/>
                  <a:gd name="connsiteX18-617" fmla="*/ 3592857 w 11003307"/>
                  <a:gd name="connsiteY18-618" fmla="*/ 5938726 h 6072076"/>
                  <a:gd name="connsiteX19-619" fmla="*/ 3192807 w 11003307"/>
                  <a:gd name="connsiteY19-620" fmla="*/ 4700476 h 6072076"/>
                  <a:gd name="connsiteX20-621" fmla="*/ 1230657 w 11003307"/>
                  <a:gd name="connsiteY20-622" fmla="*/ 4757626 h 6072076"/>
                  <a:gd name="connsiteX21-623" fmla="*/ 735357 w 11003307"/>
                  <a:gd name="connsiteY21-624" fmla="*/ 3271726 h 6072076"/>
                  <a:gd name="connsiteX22-625" fmla="*/ 106707 w 11003307"/>
                  <a:gd name="connsiteY22-626" fmla="*/ 2490676 h 6072076"/>
                  <a:gd name="connsiteX23-627" fmla="*/ 163857 w 11003307"/>
                  <a:gd name="connsiteY23-628" fmla="*/ 699976 h 6072076"/>
                  <a:gd name="connsiteX24-629" fmla="*/ 1687857 w 11003307"/>
                  <a:gd name="connsiteY24-630" fmla="*/ 299926 h 6072076"/>
                  <a:gd name="connsiteX25-631" fmla="*/ 2487957 w 11003307"/>
                  <a:gd name="connsiteY25-632" fmla="*/ 1538176 h 6072076"/>
                  <a:gd name="connsiteX26-633" fmla="*/ 2678457 w 11003307"/>
                  <a:gd name="connsiteY26-634" fmla="*/ 871426 h 6072076"/>
                  <a:gd name="connsiteX27-635" fmla="*/ 3135657 w 11003307"/>
                  <a:gd name="connsiteY27-636" fmla="*/ 833326 h 6072076"/>
                  <a:gd name="connsiteX28-637" fmla="*/ 3249957 w 11003307"/>
                  <a:gd name="connsiteY28-638" fmla="*/ 1157176 h 6072076"/>
                  <a:gd name="connsiteX0-639" fmla="*/ 3249957 w 11003307"/>
                  <a:gd name="connsiteY0-640" fmla="*/ 1157176 h 6072076"/>
                  <a:gd name="connsiteX1-641" fmla="*/ 3249957 w 11003307"/>
                  <a:gd name="connsiteY1-642" fmla="*/ 1157176 h 6072076"/>
                  <a:gd name="connsiteX2-643" fmla="*/ 3326157 w 11003307"/>
                  <a:gd name="connsiteY2-644" fmla="*/ 1004776 h 6072076"/>
                  <a:gd name="connsiteX3-645" fmla="*/ 3592857 w 11003307"/>
                  <a:gd name="connsiteY3-646" fmla="*/ 223726 h 6072076"/>
                  <a:gd name="connsiteX4-647" fmla="*/ 4716807 w 11003307"/>
                  <a:gd name="connsiteY4-648" fmla="*/ 33226 h 6072076"/>
                  <a:gd name="connsiteX5-649" fmla="*/ 5878857 w 11003307"/>
                  <a:gd name="connsiteY5-650" fmla="*/ 795226 h 6072076"/>
                  <a:gd name="connsiteX6-651" fmla="*/ 7498107 w 11003307"/>
                  <a:gd name="connsiteY6-652" fmla="*/ 509476 h 6072076"/>
                  <a:gd name="connsiteX7-653" fmla="*/ 8641107 w 11003307"/>
                  <a:gd name="connsiteY7-654" fmla="*/ 1728676 h 6072076"/>
                  <a:gd name="connsiteX8-655" fmla="*/ 8336307 w 11003307"/>
                  <a:gd name="connsiteY8-656" fmla="*/ 1957276 h 6072076"/>
                  <a:gd name="connsiteX9-657" fmla="*/ 9917457 w 11003307"/>
                  <a:gd name="connsiteY9-658" fmla="*/ 2243026 h 6072076"/>
                  <a:gd name="connsiteX10-659" fmla="*/ 10622307 w 11003307"/>
                  <a:gd name="connsiteY10-660" fmla="*/ 3462226 h 6072076"/>
                  <a:gd name="connsiteX11-661" fmla="*/ 10146057 w 11003307"/>
                  <a:gd name="connsiteY11-662" fmla="*/ 4300426 h 6072076"/>
                  <a:gd name="connsiteX12-663" fmla="*/ 11003307 w 11003307"/>
                  <a:gd name="connsiteY12-664" fmla="*/ 5119576 h 6072076"/>
                  <a:gd name="connsiteX13-665" fmla="*/ 10279407 w 11003307"/>
                  <a:gd name="connsiteY13-666" fmla="*/ 6072076 h 6072076"/>
                  <a:gd name="connsiteX14-667" fmla="*/ 8526807 w 11003307"/>
                  <a:gd name="connsiteY14-668" fmla="*/ 5538676 h 6072076"/>
                  <a:gd name="connsiteX15-669" fmla="*/ 7193307 w 11003307"/>
                  <a:gd name="connsiteY15-670" fmla="*/ 5862526 h 6072076"/>
                  <a:gd name="connsiteX16-671" fmla="*/ 5802657 w 11003307"/>
                  <a:gd name="connsiteY16-672" fmla="*/ 5329126 h 6072076"/>
                  <a:gd name="connsiteX17-673" fmla="*/ 5059707 w 11003307"/>
                  <a:gd name="connsiteY17-674" fmla="*/ 5995876 h 6072076"/>
                  <a:gd name="connsiteX18-675" fmla="*/ 3592857 w 11003307"/>
                  <a:gd name="connsiteY18-676" fmla="*/ 5938726 h 6072076"/>
                  <a:gd name="connsiteX19-677" fmla="*/ 3192807 w 11003307"/>
                  <a:gd name="connsiteY19-678" fmla="*/ 4700476 h 6072076"/>
                  <a:gd name="connsiteX20-679" fmla="*/ 1230657 w 11003307"/>
                  <a:gd name="connsiteY20-680" fmla="*/ 4757626 h 6072076"/>
                  <a:gd name="connsiteX21-681" fmla="*/ 735357 w 11003307"/>
                  <a:gd name="connsiteY21-682" fmla="*/ 3271726 h 6072076"/>
                  <a:gd name="connsiteX22-683" fmla="*/ 106707 w 11003307"/>
                  <a:gd name="connsiteY22-684" fmla="*/ 2490676 h 6072076"/>
                  <a:gd name="connsiteX23-685" fmla="*/ 163857 w 11003307"/>
                  <a:gd name="connsiteY23-686" fmla="*/ 699976 h 6072076"/>
                  <a:gd name="connsiteX24-687" fmla="*/ 1687857 w 11003307"/>
                  <a:gd name="connsiteY24-688" fmla="*/ 299926 h 6072076"/>
                  <a:gd name="connsiteX25-689" fmla="*/ 2487957 w 11003307"/>
                  <a:gd name="connsiteY25-690" fmla="*/ 1538176 h 6072076"/>
                  <a:gd name="connsiteX26-691" fmla="*/ 2678457 w 11003307"/>
                  <a:gd name="connsiteY26-692" fmla="*/ 871426 h 6072076"/>
                  <a:gd name="connsiteX27-693" fmla="*/ 3135657 w 11003307"/>
                  <a:gd name="connsiteY27-694" fmla="*/ 833326 h 6072076"/>
                  <a:gd name="connsiteX28-695" fmla="*/ 3249957 w 11003307"/>
                  <a:gd name="connsiteY28-696" fmla="*/ 1157176 h 6072076"/>
                  <a:gd name="connsiteX0-697" fmla="*/ 3249957 w 11003307"/>
                  <a:gd name="connsiteY0-698" fmla="*/ 1157176 h 6072076"/>
                  <a:gd name="connsiteX1-699" fmla="*/ 3249957 w 11003307"/>
                  <a:gd name="connsiteY1-700" fmla="*/ 1157176 h 6072076"/>
                  <a:gd name="connsiteX2-701" fmla="*/ 3326157 w 11003307"/>
                  <a:gd name="connsiteY2-702" fmla="*/ 1004776 h 6072076"/>
                  <a:gd name="connsiteX3-703" fmla="*/ 3592857 w 11003307"/>
                  <a:gd name="connsiteY3-704" fmla="*/ 223726 h 6072076"/>
                  <a:gd name="connsiteX4-705" fmla="*/ 4716807 w 11003307"/>
                  <a:gd name="connsiteY4-706" fmla="*/ 33226 h 6072076"/>
                  <a:gd name="connsiteX5-707" fmla="*/ 5878857 w 11003307"/>
                  <a:gd name="connsiteY5-708" fmla="*/ 795226 h 6072076"/>
                  <a:gd name="connsiteX6-709" fmla="*/ 7498107 w 11003307"/>
                  <a:gd name="connsiteY6-710" fmla="*/ 509476 h 6072076"/>
                  <a:gd name="connsiteX7-711" fmla="*/ 8641107 w 11003307"/>
                  <a:gd name="connsiteY7-712" fmla="*/ 1728676 h 6072076"/>
                  <a:gd name="connsiteX8-713" fmla="*/ 8336307 w 11003307"/>
                  <a:gd name="connsiteY8-714" fmla="*/ 1957276 h 6072076"/>
                  <a:gd name="connsiteX9-715" fmla="*/ 9917457 w 11003307"/>
                  <a:gd name="connsiteY9-716" fmla="*/ 2243026 h 6072076"/>
                  <a:gd name="connsiteX10-717" fmla="*/ 10622307 w 11003307"/>
                  <a:gd name="connsiteY10-718" fmla="*/ 3462226 h 6072076"/>
                  <a:gd name="connsiteX11-719" fmla="*/ 10146057 w 11003307"/>
                  <a:gd name="connsiteY11-720" fmla="*/ 4300426 h 6072076"/>
                  <a:gd name="connsiteX12-721" fmla="*/ 11003307 w 11003307"/>
                  <a:gd name="connsiteY12-722" fmla="*/ 5119576 h 6072076"/>
                  <a:gd name="connsiteX13-723" fmla="*/ 10279407 w 11003307"/>
                  <a:gd name="connsiteY13-724" fmla="*/ 6072076 h 6072076"/>
                  <a:gd name="connsiteX14-725" fmla="*/ 8526807 w 11003307"/>
                  <a:gd name="connsiteY14-726" fmla="*/ 5538676 h 6072076"/>
                  <a:gd name="connsiteX15-727" fmla="*/ 7193307 w 11003307"/>
                  <a:gd name="connsiteY15-728" fmla="*/ 5862526 h 6072076"/>
                  <a:gd name="connsiteX16-729" fmla="*/ 5802657 w 11003307"/>
                  <a:gd name="connsiteY16-730" fmla="*/ 5329126 h 6072076"/>
                  <a:gd name="connsiteX17-731" fmla="*/ 5059707 w 11003307"/>
                  <a:gd name="connsiteY17-732" fmla="*/ 5995876 h 6072076"/>
                  <a:gd name="connsiteX18-733" fmla="*/ 3592857 w 11003307"/>
                  <a:gd name="connsiteY18-734" fmla="*/ 5938726 h 6072076"/>
                  <a:gd name="connsiteX19-735" fmla="*/ 3192807 w 11003307"/>
                  <a:gd name="connsiteY19-736" fmla="*/ 4700476 h 6072076"/>
                  <a:gd name="connsiteX20-737" fmla="*/ 1230657 w 11003307"/>
                  <a:gd name="connsiteY20-738" fmla="*/ 4757626 h 6072076"/>
                  <a:gd name="connsiteX21-739" fmla="*/ 735357 w 11003307"/>
                  <a:gd name="connsiteY21-740" fmla="*/ 3271726 h 6072076"/>
                  <a:gd name="connsiteX22-741" fmla="*/ 106707 w 11003307"/>
                  <a:gd name="connsiteY22-742" fmla="*/ 2490676 h 6072076"/>
                  <a:gd name="connsiteX23-743" fmla="*/ 163857 w 11003307"/>
                  <a:gd name="connsiteY23-744" fmla="*/ 699976 h 6072076"/>
                  <a:gd name="connsiteX24-745" fmla="*/ 1687857 w 11003307"/>
                  <a:gd name="connsiteY24-746" fmla="*/ 299926 h 6072076"/>
                  <a:gd name="connsiteX25-747" fmla="*/ 2487957 w 11003307"/>
                  <a:gd name="connsiteY25-748" fmla="*/ 1538176 h 6072076"/>
                  <a:gd name="connsiteX26-749" fmla="*/ 2678457 w 11003307"/>
                  <a:gd name="connsiteY26-750" fmla="*/ 871426 h 6072076"/>
                  <a:gd name="connsiteX27-751" fmla="*/ 3135657 w 11003307"/>
                  <a:gd name="connsiteY27-752" fmla="*/ 833326 h 6072076"/>
                  <a:gd name="connsiteX28-753" fmla="*/ 3249957 w 11003307"/>
                  <a:gd name="connsiteY28-754" fmla="*/ 1157176 h 6072076"/>
                  <a:gd name="connsiteX0-755" fmla="*/ 3249957 w 11003307"/>
                  <a:gd name="connsiteY0-756" fmla="*/ 1157176 h 6086363"/>
                  <a:gd name="connsiteX1-757" fmla="*/ 3249957 w 11003307"/>
                  <a:gd name="connsiteY1-758" fmla="*/ 1157176 h 6086363"/>
                  <a:gd name="connsiteX2-759" fmla="*/ 3326157 w 11003307"/>
                  <a:gd name="connsiteY2-760" fmla="*/ 1004776 h 6086363"/>
                  <a:gd name="connsiteX3-761" fmla="*/ 3592857 w 11003307"/>
                  <a:gd name="connsiteY3-762" fmla="*/ 223726 h 6086363"/>
                  <a:gd name="connsiteX4-763" fmla="*/ 4716807 w 11003307"/>
                  <a:gd name="connsiteY4-764" fmla="*/ 33226 h 6086363"/>
                  <a:gd name="connsiteX5-765" fmla="*/ 5878857 w 11003307"/>
                  <a:gd name="connsiteY5-766" fmla="*/ 795226 h 6086363"/>
                  <a:gd name="connsiteX6-767" fmla="*/ 7498107 w 11003307"/>
                  <a:gd name="connsiteY6-768" fmla="*/ 509476 h 6086363"/>
                  <a:gd name="connsiteX7-769" fmla="*/ 8641107 w 11003307"/>
                  <a:gd name="connsiteY7-770" fmla="*/ 1728676 h 6086363"/>
                  <a:gd name="connsiteX8-771" fmla="*/ 8336307 w 11003307"/>
                  <a:gd name="connsiteY8-772" fmla="*/ 1957276 h 6086363"/>
                  <a:gd name="connsiteX9-773" fmla="*/ 9917457 w 11003307"/>
                  <a:gd name="connsiteY9-774" fmla="*/ 2243026 h 6086363"/>
                  <a:gd name="connsiteX10-775" fmla="*/ 10622307 w 11003307"/>
                  <a:gd name="connsiteY10-776" fmla="*/ 3462226 h 6086363"/>
                  <a:gd name="connsiteX11-777" fmla="*/ 10146057 w 11003307"/>
                  <a:gd name="connsiteY11-778" fmla="*/ 4300426 h 6086363"/>
                  <a:gd name="connsiteX12-779" fmla="*/ 11003307 w 11003307"/>
                  <a:gd name="connsiteY12-780" fmla="*/ 5119576 h 6086363"/>
                  <a:gd name="connsiteX13-781" fmla="*/ 10279407 w 11003307"/>
                  <a:gd name="connsiteY13-782" fmla="*/ 6072076 h 6086363"/>
                  <a:gd name="connsiteX14-783" fmla="*/ 8526807 w 11003307"/>
                  <a:gd name="connsiteY14-784" fmla="*/ 5538676 h 6086363"/>
                  <a:gd name="connsiteX15-785" fmla="*/ 7193307 w 11003307"/>
                  <a:gd name="connsiteY15-786" fmla="*/ 5862526 h 6086363"/>
                  <a:gd name="connsiteX16-787" fmla="*/ 5802657 w 11003307"/>
                  <a:gd name="connsiteY16-788" fmla="*/ 5329126 h 6086363"/>
                  <a:gd name="connsiteX17-789" fmla="*/ 5059707 w 11003307"/>
                  <a:gd name="connsiteY17-790" fmla="*/ 5995876 h 6086363"/>
                  <a:gd name="connsiteX18-791" fmla="*/ 3592857 w 11003307"/>
                  <a:gd name="connsiteY18-792" fmla="*/ 5938726 h 6086363"/>
                  <a:gd name="connsiteX19-793" fmla="*/ 3192807 w 11003307"/>
                  <a:gd name="connsiteY19-794" fmla="*/ 4700476 h 6086363"/>
                  <a:gd name="connsiteX20-795" fmla="*/ 1230657 w 11003307"/>
                  <a:gd name="connsiteY20-796" fmla="*/ 4757626 h 6086363"/>
                  <a:gd name="connsiteX21-797" fmla="*/ 735357 w 11003307"/>
                  <a:gd name="connsiteY21-798" fmla="*/ 3271726 h 6086363"/>
                  <a:gd name="connsiteX22-799" fmla="*/ 106707 w 11003307"/>
                  <a:gd name="connsiteY22-800" fmla="*/ 2490676 h 6086363"/>
                  <a:gd name="connsiteX23-801" fmla="*/ 163857 w 11003307"/>
                  <a:gd name="connsiteY23-802" fmla="*/ 699976 h 6086363"/>
                  <a:gd name="connsiteX24-803" fmla="*/ 1687857 w 11003307"/>
                  <a:gd name="connsiteY24-804" fmla="*/ 299926 h 6086363"/>
                  <a:gd name="connsiteX25-805" fmla="*/ 2487957 w 11003307"/>
                  <a:gd name="connsiteY25-806" fmla="*/ 1538176 h 6086363"/>
                  <a:gd name="connsiteX26-807" fmla="*/ 2678457 w 11003307"/>
                  <a:gd name="connsiteY26-808" fmla="*/ 871426 h 6086363"/>
                  <a:gd name="connsiteX27-809" fmla="*/ 3135657 w 11003307"/>
                  <a:gd name="connsiteY27-810" fmla="*/ 833326 h 6086363"/>
                  <a:gd name="connsiteX28-811" fmla="*/ 3249957 w 11003307"/>
                  <a:gd name="connsiteY28-812" fmla="*/ 1157176 h 6086363"/>
                  <a:gd name="connsiteX0-813" fmla="*/ 3249957 w 11003307"/>
                  <a:gd name="connsiteY0-814" fmla="*/ 1157176 h 6086363"/>
                  <a:gd name="connsiteX1-815" fmla="*/ 3249957 w 11003307"/>
                  <a:gd name="connsiteY1-816" fmla="*/ 1157176 h 6086363"/>
                  <a:gd name="connsiteX2-817" fmla="*/ 3326157 w 11003307"/>
                  <a:gd name="connsiteY2-818" fmla="*/ 1004776 h 6086363"/>
                  <a:gd name="connsiteX3-819" fmla="*/ 3592857 w 11003307"/>
                  <a:gd name="connsiteY3-820" fmla="*/ 223726 h 6086363"/>
                  <a:gd name="connsiteX4-821" fmla="*/ 4716807 w 11003307"/>
                  <a:gd name="connsiteY4-822" fmla="*/ 33226 h 6086363"/>
                  <a:gd name="connsiteX5-823" fmla="*/ 5878857 w 11003307"/>
                  <a:gd name="connsiteY5-824" fmla="*/ 795226 h 6086363"/>
                  <a:gd name="connsiteX6-825" fmla="*/ 7498107 w 11003307"/>
                  <a:gd name="connsiteY6-826" fmla="*/ 509476 h 6086363"/>
                  <a:gd name="connsiteX7-827" fmla="*/ 8641107 w 11003307"/>
                  <a:gd name="connsiteY7-828" fmla="*/ 1728676 h 6086363"/>
                  <a:gd name="connsiteX8-829" fmla="*/ 8336307 w 11003307"/>
                  <a:gd name="connsiteY8-830" fmla="*/ 1957276 h 6086363"/>
                  <a:gd name="connsiteX9-831" fmla="*/ 9917457 w 11003307"/>
                  <a:gd name="connsiteY9-832" fmla="*/ 2243026 h 6086363"/>
                  <a:gd name="connsiteX10-833" fmla="*/ 10622307 w 11003307"/>
                  <a:gd name="connsiteY10-834" fmla="*/ 3462226 h 6086363"/>
                  <a:gd name="connsiteX11-835" fmla="*/ 10146057 w 11003307"/>
                  <a:gd name="connsiteY11-836" fmla="*/ 4300426 h 6086363"/>
                  <a:gd name="connsiteX12-837" fmla="*/ 11003307 w 11003307"/>
                  <a:gd name="connsiteY12-838" fmla="*/ 5119576 h 6086363"/>
                  <a:gd name="connsiteX13-839" fmla="*/ 10279407 w 11003307"/>
                  <a:gd name="connsiteY13-840" fmla="*/ 6072076 h 6086363"/>
                  <a:gd name="connsiteX14-841" fmla="*/ 8526807 w 11003307"/>
                  <a:gd name="connsiteY14-842" fmla="*/ 5538676 h 6086363"/>
                  <a:gd name="connsiteX15-843" fmla="*/ 7193307 w 11003307"/>
                  <a:gd name="connsiteY15-844" fmla="*/ 5862526 h 6086363"/>
                  <a:gd name="connsiteX16-845" fmla="*/ 5802657 w 11003307"/>
                  <a:gd name="connsiteY16-846" fmla="*/ 5329126 h 6086363"/>
                  <a:gd name="connsiteX17-847" fmla="*/ 5059707 w 11003307"/>
                  <a:gd name="connsiteY17-848" fmla="*/ 5995876 h 6086363"/>
                  <a:gd name="connsiteX18-849" fmla="*/ 3592857 w 11003307"/>
                  <a:gd name="connsiteY18-850" fmla="*/ 5938726 h 6086363"/>
                  <a:gd name="connsiteX19-851" fmla="*/ 3192807 w 11003307"/>
                  <a:gd name="connsiteY19-852" fmla="*/ 4700476 h 6086363"/>
                  <a:gd name="connsiteX20-853" fmla="*/ 1230657 w 11003307"/>
                  <a:gd name="connsiteY20-854" fmla="*/ 4757626 h 6086363"/>
                  <a:gd name="connsiteX21-855" fmla="*/ 735357 w 11003307"/>
                  <a:gd name="connsiteY21-856" fmla="*/ 3271726 h 6086363"/>
                  <a:gd name="connsiteX22-857" fmla="*/ 106707 w 11003307"/>
                  <a:gd name="connsiteY22-858" fmla="*/ 2490676 h 6086363"/>
                  <a:gd name="connsiteX23-859" fmla="*/ 163857 w 11003307"/>
                  <a:gd name="connsiteY23-860" fmla="*/ 699976 h 6086363"/>
                  <a:gd name="connsiteX24-861" fmla="*/ 1687857 w 11003307"/>
                  <a:gd name="connsiteY24-862" fmla="*/ 299926 h 6086363"/>
                  <a:gd name="connsiteX25-863" fmla="*/ 2487957 w 11003307"/>
                  <a:gd name="connsiteY25-864" fmla="*/ 1538176 h 6086363"/>
                  <a:gd name="connsiteX26-865" fmla="*/ 2678457 w 11003307"/>
                  <a:gd name="connsiteY26-866" fmla="*/ 871426 h 6086363"/>
                  <a:gd name="connsiteX27-867" fmla="*/ 3135657 w 11003307"/>
                  <a:gd name="connsiteY27-868" fmla="*/ 833326 h 6086363"/>
                  <a:gd name="connsiteX28-869" fmla="*/ 3249957 w 11003307"/>
                  <a:gd name="connsiteY28-870" fmla="*/ 1157176 h 6086363"/>
                  <a:gd name="connsiteX0-871" fmla="*/ 3249957 w 11003307"/>
                  <a:gd name="connsiteY0-872" fmla="*/ 1157176 h 6086363"/>
                  <a:gd name="connsiteX1-873" fmla="*/ 3249957 w 11003307"/>
                  <a:gd name="connsiteY1-874" fmla="*/ 1157176 h 6086363"/>
                  <a:gd name="connsiteX2-875" fmla="*/ 3326157 w 11003307"/>
                  <a:gd name="connsiteY2-876" fmla="*/ 1004776 h 6086363"/>
                  <a:gd name="connsiteX3-877" fmla="*/ 3592857 w 11003307"/>
                  <a:gd name="connsiteY3-878" fmla="*/ 223726 h 6086363"/>
                  <a:gd name="connsiteX4-879" fmla="*/ 4716807 w 11003307"/>
                  <a:gd name="connsiteY4-880" fmla="*/ 33226 h 6086363"/>
                  <a:gd name="connsiteX5-881" fmla="*/ 5878857 w 11003307"/>
                  <a:gd name="connsiteY5-882" fmla="*/ 795226 h 6086363"/>
                  <a:gd name="connsiteX6-883" fmla="*/ 7498107 w 11003307"/>
                  <a:gd name="connsiteY6-884" fmla="*/ 509476 h 6086363"/>
                  <a:gd name="connsiteX7-885" fmla="*/ 8641107 w 11003307"/>
                  <a:gd name="connsiteY7-886" fmla="*/ 1728676 h 6086363"/>
                  <a:gd name="connsiteX8-887" fmla="*/ 8336307 w 11003307"/>
                  <a:gd name="connsiteY8-888" fmla="*/ 1957276 h 6086363"/>
                  <a:gd name="connsiteX9-889" fmla="*/ 9917457 w 11003307"/>
                  <a:gd name="connsiteY9-890" fmla="*/ 2243026 h 6086363"/>
                  <a:gd name="connsiteX10-891" fmla="*/ 10622307 w 11003307"/>
                  <a:gd name="connsiteY10-892" fmla="*/ 3462226 h 6086363"/>
                  <a:gd name="connsiteX11-893" fmla="*/ 10146057 w 11003307"/>
                  <a:gd name="connsiteY11-894" fmla="*/ 4300426 h 6086363"/>
                  <a:gd name="connsiteX12-895" fmla="*/ 11003307 w 11003307"/>
                  <a:gd name="connsiteY12-896" fmla="*/ 5119576 h 6086363"/>
                  <a:gd name="connsiteX13-897" fmla="*/ 10279407 w 11003307"/>
                  <a:gd name="connsiteY13-898" fmla="*/ 6072076 h 6086363"/>
                  <a:gd name="connsiteX14-899" fmla="*/ 8526807 w 11003307"/>
                  <a:gd name="connsiteY14-900" fmla="*/ 5538676 h 6086363"/>
                  <a:gd name="connsiteX15-901" fmla="*/ 7193307 w 11003307"/>
                  <a:gd name="connsiteY15-902" fmla="*/ 5862526 h 6086363"/>
                  <a:gd name="connsiteX16-903" fmla="*/ 5802657 w 11003307"/>
                  <a:gd name="connsiteY16-904" fmla="*/ 5329126 h 6086363"/>
                  <a:gd name="connsiteX17-905" fmla="*/ 5059707 w 11003307"/>
                  <a:gd name="connsiteY17-906" fmla="*/ 5995876 h 6086363"/>
                  <a:gd name="connsiteX18-907" fmla="*/ 3592857 w 11003307"/>
                  <a:gd name="connsiteY18-908" fmla="*/ 5938726 h 6086363"/>
                  <a:gd name="connsiteX19-909" fmla="*/ 3192807 w 11003307"/>
                  <a:gd name="connsiteY19-910" fmla="*/ 4700476 h 6086363"/>
                  <a:gd name="connsiteX20-911" fmla="*/ 1230657 w 11003307"/>
                  <a:gd name="connsiteY20-912" fmla="*/ 4757626 h 6086363"/>
                  <a:gd name="connsiteX21-913" fmla="*/ 735357 w 11003307"/>
                  <a:gd name="connsiteY21-914" fmla="*/ 3271726 h 6086363"/>
                  <a:gd name="connsiteX22-915" fmla="*/ 106707 w 11003307"/>
                  <a:gd name="connsiteY22-916" fmla="*/ 2490676 h 6086363"/>
                  <a:gd name="connsiteX23-917" fmla="*/ 163857 w 11003307"/>
                  <a:gd name="connsiteY23-918" fmla="*/ 699976 h 6086363"/>
                  <a:gd name="connsiteX24-919" fmla="*/ 1687857 w 11003307"/>
                  <a:gd name="connsiteY24-920" fmla="*/ 299926 h 6086363"/>
                  <a:gd name="connsiteX25-921" fmla="*/ 2487957 w 11003307"/>
                  <a:gd name="connsiteY25-922" fmla="*/ 1538176 h 6086363"/>
                  <a:gd name="connsiteX26-923" fmla="*/ 2678457 w 11003307"/>
                  <a:gd name="connsiteY26-924" fmla="*/ 871426 h 6086363"/>
                  <a:gd name="connsiteX27-925" fmla="*/ 3135657 w 11003307"/>
                  <a:gd name="connsiteY27-926" fmla="*/ 833326 h 6086363"/>
                  <a:gd name="connsiteX28-927" fmla="*/ 3249957 w 11003307"/>
                  <a:gd name="connsiteY28-928" fmla="*/ 1157176 h 6086363"/>
                  <a:gd name="connsiteX0-929" fmla="*/ 3249957 w 11003307"/>
                  <a:gd name="connsiteY0-930" fmla="*/ 1157176 h 6086363"/>
                  <a:gd name="connsiteX1-931" fmla="*/ 3249957 w 11003307"/>
                  <a:gd name="connsiteY1-932" fmla="*/ 1157176 h 6086363"/>
                  <a:gd name="connsiteX2-933" fmla="*/ 3326157 w 11003307"/>
                  <a:gd name="connsiteY2-934" fmla="*/ 1004776 h 6086363"/>
                  <a:gd name="connsiteX3-935" fmla="*/ 3592857 w 11003307"/>
                  <a:gd name="connsiteY3-936" fmla="*/ 223726 h 6086363"/>
                  <a:gd name="connsiteX4-937" fmla="*/ 4716807 w 11003307"/>
                  <a:gd name="connsiteY4-938" fmla="*/ 33226 h 6086363"/>
                  <a:gd name="connsiteX5-939" fmla="*/ 5878857 w 11003307"/>
                  <a:gd name="connsiteY5-940" fmla="*/ 795226 h 6086363"/>
                  <a:gd name="connsiteX6-941" fmla="*/ 7498107 w 11003307"/>
                  <a:gd name="connsiteY6-942" fmla="*/ 509476 h 6086363"/>
                  <a:gd name="connsiteX7-943" fmla="*/ 8641107 w 11003307"/>
                  <a:gd name="connsiteY7-944" fmla="*/ 1728676 h 6086363"/>
                  <a:gd name="connsiteX8-945" fmla="*/ 8336307 w 11003307"/>
                  <a:gd name="connsiteY8-946" fmla="*/ 1957276 h 6086363"/>
                  <a:gd name="connsiteX9-947" fmla="*/ 9917457 w 11003307"/>
                  <a:gd name="connsiteY9-948" fmla="*/ 2243026 h 6086363"/>
                  <a:gd name="connsiteX10-949" fmla="*/ 10622307 w 11003307"/>
                  <a:gd name="connsiteY10-950" fmla="*/ 3462226 h 6086363"/>
                  <a:gd name="connsiteX11-951" fmla="*/ 10146057 w 11003307"/>
                  <a:gd name="connsiteY11-952" fmla="*/ 4300426 h 6086363"/>
                  <a:gd name="connsiteX12-953" fmla="*/ 11003307 w 11003307"/>
                  <a:gd name="connsiteY12-954" fmla="*/ 5119576 h 6086363"/>
                  <a:gd name="connsiteX13-955" fmla="*/ 10279407 w 11003307"/>
                  <a:gd name="connsiteY13-956" fmla="*/ 6072076 h 6086363"/>
                  <a:gd name="connsiteX14-957" fmla="*/ 8526807 w 11003307"/>
                  <a:gd name="connsiteY14-958" fmla="*/ 5538676 h 6086363"/>
                  <a:gd name="connsiteX15-959" fmla="*/ 7193307 w 11003307"/>
                  <a:gd name="connsiteY15-960" fmla="*/ 5862526 h 6086363"/>
                  <a:gd name="connsiteX16-961" fmla="*/ 5802657 w 11003307"/>
                  <a:gd name="connsiteY16-962" fmla="*/ 5329126 h 6086363"/>
                  <a:gd name="connsiteX17-963" fmla="*/ 5059707 w 11003307"/>
                  <a:gd name="connsiteY17-964" fmla="*/ 5995876 h 6086363"/>
                  <a:gd name="connsiteX18-965" fmla="*/ 3592857 w 11003307"/>
                  <a:gd name="connsiteY18-966" fmla="*/ 5938726 h 6086363"/>
                  <a:gd name="connsiteX19-967" fmla="*/ 3192807 w 11003307"/>
                  <a:gd name="connsiteY19-968" fmla="*/ 4700476 h 6086363"/>
                  <a:gd name="connsiteX20-969" fmla="*/ 1230657 w 11003307"/>
                  <a:gd name="connsiteY20-970" fmla="*/ 4757626 h 6086363"/>
                  <a:gd name="connsiteX21-971" fmla="*/ 735357 w 11003307"/>
                  <a:gd name="connsiteY21-972" fmla="*/ 3271726 h 6086363"/>
                  <a:gd name="connsiteX22-973" fmla="*/ 106707 w 11003307"/>
                  <a:gd name="connsiteY22-974" fmla="*/ 2490676 h 6086363"/>
                  <a:gd name="connsiteX23-975" fmla="*/ 163857 w 11003307"/>
                  <a:gd name="connsiteY23-976" fmla="*/ 699976 h 6086363"/>
                  <a:gd name="connsiteX24-977" fmla="*/ 1687857 w 11003307"/>
                  <a:gd name="connsiteY24-978" fmla="*/ 299926 h 6086363"/>
                  <a:gd name="connsiteX25-979" fmla="*/ 2487957 w 11003307"/>
                  <a:gd name="connsiteY25-980" fmla="*/ 1538176 h 6086363"/>
                  <a:gd name="connsiteX26-981" fmla="*/ 2678457 w 11003307"/>
                  <a:gd name="connsiteY26-982" fmla="*/ 871426 h 6086363"/>
                  <a:gd name="connsiteX27-983" fmla="*/ 3135657 w 11003307"/>
                  <a:gd name="connsiteY27-984" fmla="*/ 833326 h 6086363"/>
                  <a:gd name="connsiteX28-985" fmla="*/ 3249957 w 11003307"/>
                  <a:gd name="connsiteY28-986" fmla="*/ 1157176 h 6086363"/>
                  <a:gd name="connsiteX0-987" fmla="*/ 3249957 w 11003307"/>
                  <a:gd name="connsiteY0-988" fmla="*/ 1157176 h 6086363"/>
                  <a:gd name="connsiteX1-989" fmla="*/ 3249957 w 11003307"/>
                  <a:gd name="connsiteY1-990" fmla="*/ 1157176 h 6086363"/>
                  <a:gd name="connsiteX2-991" fmla="*/ 3326157 w 11003307"/>
                  <a:gd name="connsiteY2-992" fmla="*/ 1004776 h 6086363"/>
                  <a:gd name="connsiteX3-993" fmla="*/ 3592857 w 11003307"/>
                  <a:gd name="connsiteY3-994" fmla="*/ 223726 h 6086363"/>
                  <a:gd name="connsiteX4-995" fmla="*/ 4716807 w 11003307"/>
                  <a:gd name="connsiteY4-996" fmla="*/ 33226 h 6086363"/>
                  <a:gd name="connsiteX5-997" fmla="*/ 5878857 w 11003307"/>
                  <a:gd name="connsiteY5-998" fmla="*/ 795226 h 6086363"/>
                  <a:gd name="connsiteX6-999" fmla="*/ 7498107 w 11003307"/>
                  <a:gd name="connsiteY6-1000" fmla="*/ 509476 h 6086363"/>
                  <a:gd name="connsiteX7-1001" fmla="*/ 8641107 w 11003307"/>
                  <a:gd name="connsiteY7-1002" fmla="*/ 1728676 h 6086363"/>
                  <a:gd name="connsiteX8-1003" fmla="*/ 8336307 w 11003307"/>
                  <a:gd name="connsiteY8-1004" fmla="*/ 1957276 h 6086363"/>
                  <a:gd name="connsiteX9-1005" fmla="*/ 9917457 w 11003307"/>
                  <a:gd name="connsiteY9-1006" fmla="*/ 2243026 h 6086363"/>
                  <a:gd name="connsiteX10-1007" fmla="*/ 10622307 w 11003307"/>
                  <a:gd name="connsiteY10-1008" fmla="*/ 3462226 h 6086363"/>
                  <a:gd name="connsiteX11-1009" fmla="*/ 10146057 w 11003307"/>
                  <a:gd name="connsiteY11-1010" fmla="*/ 4300426 h 6086363"/>
                  <a:gd name="connsiteX12-1011" fmla="*/ 11003307 w 11003307"/>
                  <a:gd name="connsiteY12-1012" fmla="*/ 5119576 h 6086363"/>
                  <a:gd name="connsiteX13-1013" fmla="*/ 10279407 w 11003307"/>
                  <a:gd name="connsiteY13-1014" fmla="*/ 6072076 h 6086363"/>
                  <a:gd name="connsiteX14-1015" fmla="*/ 8526807 w 11003307"/>
                  <a:gd name="connsiteY14-1016" fmla="*/ 5538676 h 6086363"/>
                  <a:gd name="connsiteX15-1017" fmla="*/ 7193307 w 11003307"/>
                  <a:gd name="connsiteY15-1018" fmla="*/ 5862526 h 6086363"/>
                  <a:gd name="connsiteX16-1019" fmla="*/ 5802657 w 11003307"/>
                  <a:gd name="connsiteY16-1020" fmla="*/ 5329126 h 6086363"/>
                  <a:gd name="connsiteX17-1021" fmla="*/ 5059707 w 11003307"/>
                  <a:gd name="connsiteY17-1022" fmla="*/ 5995876 h 6086363"/>
                  <a:gd name="connsiteX18-1023" fmla="*/ 3592857 w 11003307"/>
                  <a:gd name="connsiteY18-1024" fmla="*/ 5938726 h 6086363"/>
                  <a:gd name="connsiteX19-1025" fmla="*/ 3192807 w 11003307"/>
                  <a:gd name="connsiteY19-1026" fmla="*/ 4700476 h 6086363"/>
                  <a:gd name="connsiteX20-1027" fmla="*/ 1230657 w 11003307"/>
                  <a:gd name="connsiteY20-1028" fmla="*/ 4757626 h 6086363"/>
                  <a:gd name="connsiteX21-1029" fmla="*/ 735357 w 11003307"/>
                  <a:gd name="connsiteY21-1030" fmla="*/ 3271726 h 6086363"/>
                  <a:gd name="connsiteX22-1031" fmla="*/ 106707 w 11003307"/>
                  <a:gd name="connsiteY22-1032" fmla="*/ 2490676 h 6086363"/>
                  <a:gd name="connsiteX23-1033" fmla="*/ 163857 w 11003307"/>
                  <a:gd name="connsiteY23-1034" fmla="*/ 699976 h 6086363"/>
                  <a:gd name="connsiteX24-1035" fmla="*/ 1687857 w 11003307"/>
                  <a:gd name="connsiteY24-1036" fmla="*/ 299926 h 6086363"/>
                  <a:gd name="connsiteX25-1037" fmla="*/ 2487957 w 11003307"/>
                  <a:gd name="connsiteY25-1038" fmla="*/ 1538176 h 6086363"/>
                  <a:gd name="connsiteX26-1039" fmla="*/ 2678457 w 11003307"/>
                  <a:gd name="connsiteY26-1040" fmla="*/ 871426 h 6086363"/>
                  <a:gd name="connsiteX27-1041" fmla="*/ 3135657 w 11003307"/>
                  <a:gd name="connsiteY27-1042" fmla="*/ 833326 h 6086363"/>
                  <a:gd name="connsiteX28-1043" fmla="*/ 3249957 w 11003307"/>
                  <a:gd name="connsiteY28-1044" fmla="*/ 1157176 h 6086363"/>
                  <a:gd name="connsiteX0-1045" fmla="*/ 3249957 w 11004357"/>
                  <a:gd name="connsiteY0-1046" fmla="*/ 1157176 h 6086363"/>
                  <a:gd name="connsiteX1-1047" fmla="*/ 3249957 w 11004357"/>
                  <a:gd name="connsiteY1-1048" fmla="*/ 1157176 h 6086363"/>
                  <a:gd name="connsiteX2-1049" fmla="*/ 3326157 w 11004357"/>
                  <a:gd name="connsiteY2-1050" fmla="*/ 1004776 h 6086363"/>
                  <a:gd name="connsiteX3-1051" fmla="*/ 3592857 w 11004357"/>
                  <a:gd name="connsiteY3-1052" fmla="*/ 223726 h 6086363"/>
                  <a:gd name="connsiteX4-1053" fmla="*/ 4716807 w 11004357"/>
                  <a:gd name="connsiteY4-1054" fmla="*/ 33226 h 6086363"/>
                  <a:gd name="connsiteX5-1055" fmla="*/ 5878857 w 11004357"/>
                  <a:gd name="connsiteY5-1056" fmla="*/ 795226 h 6086363"/>
                  <a:gd name="connsiteX6-1057" fmla="*/ 7498107 w 11004357"/>
                  <a:gd name="connsiteY6-1058" fmla="*/ 509476 h 6086363"/>
                  <a:gd name="connsiteX7-1059" fmla="*/ 8641107 w 11004357"/>
                  <a:gd name="connsiteY7-1060" fmla="*/ 1728676 h 6086363"/>
                  <a:gd name="connsiteX8-1061" fmla="*/ 8336307 w 11004357"/>
                  <a:gd name="connsiteY8-1062" fmla="*/ 1957276 h 6086363"/>
                  <a:gd name="connsiteX9-1063" fmla="*/ 9917457 w 11004357"/>
                  <a:gd name="connsiteY9-1064" fmla="*/ 2243026 h 6086363"/>
                  <a:gd name="connsiteX10-1065" fmla="*/ 10622307 w 11004357"/>
                  <a:gd name="connsiteY10-1066" fmla="*/ 3462226 h 6086363"/>
                  <a:gd name="connsiteX11-1067" fmla="*/ 10146057 w 11004357"/>
                  <a:gd name="connsiteY11-1068" fmla="*/ 4300426 h 6086363"/>
                  <a:gd name="connsiteX12-1069" fmla="*/ 11003307 w 11004357"/>
                  <a:gd name="connsiteY12-1070" fmla="*/ 5119576 h 6086363"/>
                  <a:gd name="connsiteX13-1071" fmla="*/ 10279407 w 11004357"/>
                  <a:gd name="connsiteY13-1072" fmla="*/ 6072076 h 6086363"/>
                  <a:gd name="connsiteX14-1073" fmla="*/ 8526807 w 11004357"/>
                  <a:gd name="connsiteY14-1074" fmla="*/ 5538676 h 6086363"/>
                  <a:gd name="connsiteX15-1075" fmla="*/ 7193307 w 11004357"/>
                  <a:gd name="connsiteY15-1076" fmla="*/ 5862526 h 6086363"/>
                  <a:gd name="connsiteX16-1077" fmla="*/ 5802657 w 11004357"/>
                  <a:gd name="connsiteY16-1078" fmla="*/ 5329126 h 6086363"/>
                  <a:gd name="connsiteX17-1079" fmla="*/ 5059707 w 11004357"/>
                  <a:gd name="connsiteY17-1080" fmla="*/ 5995876 h 6086363"/>
                  <a:gd name="connsiteX18-1081" fmla="*/ 3592857 w 11004357"/>
                  <a:gd name="connsiteY18-1082" fmla="*/ 5938726 h 6086363"/>
                  <a:gd name="connsiteX19-1083" fmla="*/ 3192807 w 11004357"/>
                  <a:gd name="connsiteY19-1084" fmla="*/ 4700476 h 6086363"/>
                  <a:gd name="connsiteX20-1085" fmla="*/ 1230657 w 11004357"/>
                  <a:gd name="connsiteY20-1086" fmla="*/ 4757626 h 6086363"/>
                  <a:gd name="connsiteX21-1087" fmla="*/ 735357 w 11004357"/>
                  <a:gd name="connsiteY21-1088" fmla="*/ 3271726 h 6086363"/>
                  <a:gd name="connsiteX22-1089" fmla="*/ 106707 w 11004357"/>
                  <a:gd name="connsiteY22-1090" fmla="*/ 2490676 h 6086363"/>
                  <a:gd name="connsiteX23-1091" fmla="*/ 163857 w 11004357"/>
                  <a:gd name="connsiteY23-1092" fmla="*/ 699976 h 6086363"/>
                  <a:gd name="connsiteX24-1093" fmla="*/ 1687857 w 11004357"/>
                  <a:gd name="connsiteY24-1094" fmla="*/ 299926 h 6086363"/>
                  <a:gd name="connsiteX25-1095" fmla="*/ 2487957 w 11004357"/>
                  <a:gd name="connsiteY25-1096" fmla="*/ 1538176 h 6086363"/>
                  <a:gd name="connsiteX26-1097" fmla="*/ 2678457 w 11004357"/>
                  <a:gd name="connsiteY26-1098" fmla="*/ 871426 h 6086363"/>
                  <a:gd name="connsiteX27-1099" fmla="*/ 3135657 w 11004357"/>
                  <a:gd name="connsiteY27-1100" fmla="*/ 833326 h 6086363"/>
                  <a:gd name="connsiteX28-1101" fmla="*/ 3249957 w 11004357"/>
                  <a:gd name="connsiteY28-1102" fmla="*/ 1157176 h 6086363"/>
                  <a:gd name="connsiteX0-1103" fmla="*/ 3249957 w 11004357"/>
                  <a:gd name="connsiteY0-1104" fmla="*/ 1157176 h 6086363"/>
                  <a:gd name="connsiteX1-1105" fmla="*/ 3249957 w 11004357"/>
                  <a:gd name="connsiteY1-1106" fmla="*/ 1157176 h 6086363"/>
                  <a:gd name="connsiteX2-1107" fmla="*/ 3326157 w 11004357"/>
                  <a:gd name="connsiteY2-1108" fmla="*/ 1004776 h 6086363"/>
                  <a:gd name="connsiteX3-1109" fmla="*/ 3592857 w 11004357"/>
                  <a:gd name="connsiteY3-1110" fmla="*/ 223726 h 6086363"/>
                  <a:gd name="connsiteX4-1111" fmla="*/ 4716807 w 11004357"/>
                  <a:gd name="connsiteY4-1112" fmla="*/ 33226 h 6086363"/>
                  <a:gd name="connsiteX5-1113" fmla="*/ 5878857 w 11004357"/>
                  <a:gd name="connsiteY5-1114" fmla="*/ 795226 h 6086363"/>
                  <a:gd name="connsiteX6-1115" fmla="*/ 7498107 w 11004357"/>
                  <a:gd name="connsiteY6-1116" fmla="*/ 509476 h 6086363"/>
                  <a:gd name="connsiteX7-1117" fmla="*/ 8641107 w 11004357"/>
                  <a:gd name="connsiteY7-1118" fmla="*/ 1728676 h 6086363"/>
                  <a:gd name="connsiteX8-1119" fmla="*/ 8336307 w 11004357"/>
                  <a:gd name="connsiteY8-1120" fmla="*/ 1957276 h 6086363"/>
                  <a:gd name="connsiteX9-1121" fmla="*/ 9917457 w 11004357"/>
                  <a:gd name="connsiteY9-1122" fmla="*/ 2243026 h 6086363"/>
                  <a:gd name="connsiteX10-1123" fmla="*/ 10622307 w 11004357"/>
                  <a:gd name="connsiteY10-1124" fmla="*/ 3462226 h 6086363"/>
                  <a:gd name="connsiteX11-1125" fmla="*/ 10146057 w 11004357"/>
                  <a:gd name="connsiteY11-1126" fmla="*/ 4300426 h 6086363"/>
                  <a:gd name="connsiteX12-1127" fmla="*/ 11003307 w 11004357"/>
                  <a:gd name="connsiteY12-1128" fmla="*/ 5119576 h 6086363"/>
                  <a:gd name="connsiteX13-1129" fmla="*/ 10279407 w 11004357"/>
                  <a:gd name="connsiteY13-1130" fmla="*/ 6072076 h 6086363"/>
                  <a:gd name="connsiteX14-1131" fmla="*/ 8526807 w 11004357"/>
                  <a:gd name="connsiteY14-1132" fmla="*/ 5538676 h 6086363"/>
                  <a:gd name="connsiteX15-1133" fmla="*/ 7193307 w 11004357"/>
                  <a:gd name="connsiteY15-1134" fmla="*/ 5862526 h 6086363"/>
                  <a:gd name="connsiteX16-1135" fmla="*/ 5802657 w 11004357"/>
                  <a:gd name="connsiteY16-1136" fmla="*/ 5329126 h 6086363"/>
                  <a:gd name="connsiteX17-1137" fmla="*/ 5059707 w 11004357"/>
                  <a:gd name="connsiteY17-1138" fmla="*/ 5995876 h 6086363"/>
                  <a:gd name="connsiteX18-1139" fmla="*/ 3592857 w 11004357"/>
                  <a:gd name="connsiteY18-1140" fmla="*/ 5938726 h 6086363"/>
                  <a:gd name="connsiteX19-1141" fmla="*/ 3192807 w 11004357"/>
                  <a:gd name="connsiteY19-1142" fmla="*/ 4700476 h 6086363"/>
                  <a:gd name="connsiteX20-1143" fmla="*/ 1230657 w 11004357"/>
                  <a:gd name="connsiteY20-1144" fmla="*/ 4757626 h 6086363"/>
                  <a:gd name="connsiteX21-1145" fmla="*/ 735357 w 11004357"/>
                  <a:gd name="connsiteY21-1146" fmla="*/ 3271726 h 6086363"/>
                  <a:gd name="connsiteX22-1147" fmla="*/ 106707 w 11004357"/>
                  <a:gd name="connsiteY22-1148" fmla="*/ 2490676 h 6086363"/>
                  <a:gd name="connsiteX23-1149" fmla="*/ 163857 w 11004357"/>
                  <a:gd name="connsiteY23-1150" fmla="*/ 699976 h 6086363"/>
                  <a:gd name="connsiteX24-1151" fmla="*/ 1687857 w 11004357"/>
                  <a:gd name="connsiteY24-1152" fmla="*/ 299926 h 6086363"/>
                  <a:gd name="connsiteX25-1153" fmla="*/ 2487957 w 11004357"/>
                  <a:gd name="connsiteY25-1154" fmla="*/ 1538176 h 6086363"/>
                  <a:gd name="connsiteX26-1155" fmla="*/ 2678457 w 11004357"/>
                  <a:gd name="connsiteY26-1156" fmla="*/ 871426 h 6086363"/>
                  <a:gd name="connsiteX27-1157" fmla="*/ 3135657 w 11004357"/>
                  <a:gd name="connsiteY27-1158" fmla="*/ 833326 h 6086363"/>
                  <a:gd name="connsiteX28-1159" fmla="*/ 3249957 w 11004357"/>
                  <a:gd name="connsiteY28-1160" fmla="*/ 1157176 h 6086363"/>
                  <a:gd name="connsiteX0-1161" fmla="*/ 3249957 w 11004357"/>
                  <a:gd name="connsiteY0-1162" fmla="*/ 1157176 h 6086363"/>
                  <a:gd name="connsiteX1-1163" fmla="*/ 3249957 w 11004357"/>
                  <a:gd name="connsiteY1-1164" fmla="*/ 1157176 h 6086363"/>
                  <a:gd name="connsiteX2-1165" fmla="*/ 3326157 w 11004357"/>
                  <a:gd name="connsiteY2-1166" fmla="*/ 1004776 h 6086363"/>
                  <a:gd name="connsiteX3-1167" fmla="*/ 3592857 w 11004357"/>
                  <a:gd name="connsiteY3-1168" fmla="*/ 223726 h 6086363"/>
                  <a:gd name="connsiteX4-1169" fmla="*/ 4716807 w 11004357"/>
                  <a:gd name="connsiteY4-1170" fmla="*/ 33226 h 6086363"/>
                  <a:gd name="connsiteX5-1171" fmla="*/ 5878857 w 11004357"/>
                  <a:gd name="connsiteY5-1172" fmla="*/ 795226 h 6086363"/>
                  <a:gd name="connsiteX6-1173" fmla="*/ 7498107 w 11004357"/>
                  <a:gd name="connsiteY6-1174" fmla="*/ 509476 h 6086363"/>
                  <a:gd name="connsiteX7-1175" fmla="*/ 8641107 w 11004357"/>
                  <a:gd name="connsiteY7-1176" fmla="*/ 1728676 h 6086363"/>
                  <a:gd name="connsiteX8-1177" fmla="*/ 8336307 w 11004357"/>
                  <a:gd name="connsiteY8-1178" fmla="*/ 1957276 h 6086363"/>
                  <a:gd name="connsiteX9-1179" fmla="*/ 9917457 w 11004357"/>
                  <a:gd name="connsiteY9-1180" fmla="*/ 2243026 h 6086363"/>
                  <a:gd name="connsiteX10-1181" fmla="*/ 10622307 w 11004357"/>
                  <a:gd name="connsiteY10-1182" fmla="*/ 3462226 h 6086363"/>
                  <a:gd name="connsiteX11-1183" fmla="*/ 10146057 w 11004357"/>
                  <a:gd name="connsiteY11-1184" fmla="*/ 4300426 h 6086363"/>
                  <a:gd name="connsiteX12-1185" fmla="*/ 11003307 w 11004357"/>
                  <a:gd name="connsiteY12-1186" fmla="*/ 5119576 h 6086363"/>
                  <a:gd name="connsiteX13-1187" fmla="*/ 10279407 w 11004357"/>
                  <a:gd name="connsiteY13-1188" fmla="*/ 6072076 h 6086363"/>
                  <a:gd name="connsiteX14-1189" fmla="*/ 8526807 w 11004357"/>
                  <a:gd name="connsiteY14-1190" fmla="*/ 5538676 h 6086363"/>
                  <a:gd name="connsiteX15-1191" fmla="*/ 7193307 w 11004357"/>
                  <a:gd name="connsiteY15-1192" fmla="*/ 5862526 h 6086363"/>
                  <a:gd name="connsiteX16-1193" fmla="*/ 5802657 w 11004357"/>
                  <a:gd name="connsiteY16-1194" fmla="*/ 5329126 h 6086363"/>
                  <a:gd name="connsiteX17-1195" fmla="*/ 5059707 w 11004357"/>
                  <a:gd name="connsiteY17-1196" fmla="*/ 5995876 h 6086363"/>
                  <a:gd name="connsiteX18-1197" fmla="*/ 3592857 w 11004357"/>
                  <a:gd name="connsiteY18-1198" fmla="*/ 5938726 h 6086363"/>
                  <a:gd name="connsiteX19-1199" fmla="*/ 3192807 w 11004357"/>
                  <a:gd name="connsiteY19-1200" fmla="*/ 4700476 h 6086363"/>
                  <a:gd name="connsiteX20-1201" fmla="*/ 1230657 w 11004357"/>
                  <a:gd name="connsiteY20-1202" fmla="*/ 4757626 h 6086363"/>
                  <a:gd name="connsiteX21-1203" fmla="*/ 735357 w 11004357"/>
                  <a:gd name="connsiteY21-1204" fmla="*/ 3271726 h 6086363"/>
                  <a:gd name="connsiteX22-1205" fmla="*/ 106707 w 11004357"/>
                  <a:gd name="connsiteY22-1206" fmla="*/ 2490676 h 6086363"/>
                  <a:gd name="connsiteX23-1207" fmla="*/ 163857 w 11004357"/>
                  <a:gd name="connsiteY23-1208" fmla="*/ 699976 h 6086363"/>
                  <a:gd name="connsiteX24-1209" fmla="*/ 1687857 w 11004357"/>
                  <a:gd name="connsiteY24-1210" fmla="*/ 299926 h 6086363"/>
                  <a:gd name="connsiteX25-1211" fmla="*/ 2487957 w 11004357"/>
                  <a:gd name="connsiteY25-1212" fmla="*/ 1538176 h 6086363"/>
                  <a:gd name="connsiteX26-1213" fmla="*/ 2678457 w 11004357"/>
                  <a:gd name="connsiteY26-1214" fmla="*/ 871426 h 6086363"/>
                  <a:gd name="connsiteX27-1215" fmla="*/ 3135657 w 11004357"/>
                  <a:gd name="connsiteY27-1216" fmla="*/ 833326 h 6086363"/>
                  <a:gd name="connsiteX28-1217" fmla="*/ 3249957 w 11004357"/>
                  <a:gd name="connsiteY28-1218" fmla="*/ 1157176 h 6086363"/>
                  <a:gd name="connsiteX0-1219" fmla="*/ 3249957 w 11004357"/>
                  <a:gd name="connsiteY0-1220" fmla="*/ 1157176 h 6086363"/>
                  <a:gd name="connsiteX1-1221" fmla="*/ 3249957 w 11004357"/>
                  <a:gd name="connsiteY1-1222" fmla="*/ 1157176 h 6086363"/>
                  <a:gd name="connsiteX2-1223" fmla="*/ 3326157 w 11004357"/>
                  <a:gd name="connsiteY2-1224" fmla="*/ 1004776 h 6086363"/>
                  <a:gd name="connsiteX3-1225" fmla="*/ 3592857 w 11004357"/>
                  <a:gd name="connsiteY3-1226" fmla="*/ 223726 h 6086363"/>
                  <a:gd name="connsiteX4-1227" fmla="*/ 4716807 w 11004357"/>
                  <a:gd name="connsiteY4-1228" fmla="*/ 33226 h 6086363"/>
                  <a:gd name="connsiteX5-1229" fmla="*/ 5878857 w 11004357"/>
                  <a:gd name="connsiteY5-1230" fmla="*/ 795226 h 6086363"/>
                  <a:gd name="connsiteX6-1231" fmla="*/ 7498107 w 11004357"/>
                  <a:gd name="connsiteY6-1232" fmla="*/ 509476 h 6086363"/>
                  <a:gd name="connsiteX7-1233" fmla="*/ 8641107 w 11004357"/>
                  <a:gd name="connsiteY7-1234" fmla="*/ 1728676 h 6086363"/>
                  <a:gd name="connsiteX8-1235" fmla="*/ 8336307 w 11004357"/>
                  <a:gd name="connsiteY8-1236" fmla="*/ 1957276 h 6086363"/>
                  <a:gd name="connsiteX9-1237" fmla="*/ 9917457 w 11004357"/>
                  <a:gd name="connsiteY9-1238" fmla="*/ 2243026 h 6086363"/>
                  <a:gd name="connsiteX10-1239" fmla="*/ 10622307 w 11004357"/>
                  <a:gd name="connsiteY10-1240" fmla="*/ 3462226 h 6086363"/>
                  <a:gd name="connsiteX11-1241" fmla="*/ 10146057 w 11004357"/>
                  <a:gd name="connsiteY11-1242" fmla="*/ 4300426 h 6086363"/>
                  <a:gd name="connsiteX12-1243" fmla="*/ 11003307 w 11004357"/>
                  <a:gd name="connsiteY12-1244" fmla="*/ 5119576 h 6086363"/>
                  <a:gd name="connsiteX13-1245" fmla="*/ 10279407 w 11004357"/>
                  <a:gd name="connsiteY13-1246" fmla="*/ 6072076 h 6086363"/>
                  <a:gd name="connsiteX14-1247" fmla="*/ 8526807 w 11004357"/>
                  <a:gd name="connsiteY14-1248" fmla="*/ 5538676 h 6086363"/>
                  <a:gd name="connsiteX15-1249" fmla="*/ 7193307 w 11004357"/>
                  <a:gd name="connsiteY15-1250" fmla="*/ 5862526 h 6086363"/>
                  <a:gd name="connsiteX16-1251" fmla="*/ 5802657 w 11004357"/>
                  <a:gd name="connsiteY16-1252" fmla="*/ 5329126 h 6086363"/>
                  <a:gd name="connsiteX17-1253" fmla="*/ 5059707 w 11004357"/>
                  <a:gd name="connsiteY17-1254" fmla="*/ 5995876 h 6086363"/>
                  <a:gd name="connsiteX18-1255" fmla="*/ 3592857 w 11004357"/>
                  <a:gd name="connsiteY18-1256" fmla="*/ 5938726 h 6086363"/>
                  <a:gd name="connsiteX19-1257" fmla="*/ 3192807 w 11004357"/>
                  <a:gd name="connsiteY19-1258" fmla="*/ 4700476 h 6086363"/>
                  <a:gd name="connsiteX20-1259" fmla="*/ 1230657 w 11004357"/>
                  <a:gd name="connsiteY20-1260" fmla="*/ 4757626 h 6086363"/>
                  <a:gd name="connsiteX21-1261" fmla="*/ 735357 w 11004357"/>
                  <a:gd name="connsiteY21-1262" fmla="*/ 3271726 h 6086363"/>
                  <a:gd name="connsiteX22-1263" fmla="*/ 106707 w 11004357"/>
                  <a:gd name="connsiteY22-1264" fmla="*/ 2490676 h 6086363"/>
                  <a:gd name="connsiteX23-1265" fmla="*/ 163857 w 11004357"/>
                  <a:gd name="connsiteY23-1266" fmla="*/ 699976 h 6086363"/>
                  <a:gd name="connsiteX24-1267" fmla="*/ 1687857 w 11004357"/>
                  <a:gd name="connsiteY24-1268" fmla="*/ 299926 h 6086363"/>
                  <a:gd name="connsiteX25-1269" fmla="*/ 2487957 w 11004357"/>
                  <a:gd name="connsiteY25-1270" fmla="*/ 1538176 h 6086363"/>
                  <a:gd name="connsiteX26-1271" fmla="*/ 2678457 w 11004357"/>
                  <a:gd name="connsiteY26-1272" fmla="*/ 871426 h 6086363"/>
                  <a:gd name="connsiteX27-1273" fmla="*/ 3135657 w 11004357"/>
                  <a:gd name="connsiteY27-1274" fmla="*/ 833326 h 6086363"/>
                  <a:gd name="connsiteX28-1275" fmla="*/ 3249957 w 11004357"/>
                  <a:gd name="connsiteY28-1276" fmla="*/ 1157176 h 6086363"/>
                  <a:gd name="connsiteX0-1277" fmla="*/ 3249957 w 11004357"/>
                  <a:gd name="connsiteY0-1278" fmla="*/ 1157176 h 6086363"/>
                  <a:gd name="connsiteX1-1279" fmla="*/ 3249957 w 11004357"/>
                  <a:gd name="connsiteY1-1280" fmla="*/ 1157176 h 6086363"/>
                  <a:gd name="connsiteX2-1281" fmla="*/ 3326157 w 11004357"/>
                  <a:gd name="connsiteY2-1282" fmla="*/ 1004776 h 6086363"/>
                  <a:gd name="connsiteX3-1283" fmla="*/ 3592857 w 11004357"/>
                  <a:gd name="connsiteY3-1284" fmla="*/ 223726 h 6086363"/>
                  <a:gd name="connsiteX4-1285" fmla="*/ 4716807 w 11004357"/>
                  <a:gd name="connsiteY4-1286" fmla="*/ 33226 h 6086363"/>
                  <a:gd name="connsiteX5-1287" fmla="*/ 5878857 w 11004357"/>
                  <a:gd name="connsiteY5-1288" fmla="*/ 795226 h 6086363"/>
                  <a:gd name="connsiteX6-1289" fmla="*/ 7498107 w 11004357"/>
                  <a:gd name="connsiteY6-1290" fmla="*/ 509476 h 6086363"/>
                  <a:gd name="connsiteX7-1291" fmla="*/ 8641107 w 11004357"/>
                  <a:gd name="connsiteY7-1292" fmla="*/ 1728676 h 6086363"/>
                  <a:gd name="connsiteX8-1293" fmla="*/ 8336307 w 11004357"/>
                  <a:gd name="connsiteY8-1294" fmla="*/ 1957276 h 6086363"/>
                  <a:gd name="connsiteX9-1295" fmla="*/ 9917457 w 11004357"/>
                  <a:gd name="connsiteY9-1296" fmla="*/ 2243026 h 6086363"/>
                  <a:gd name="connsiteX10-1297" fmla="*/ 10622307 w 11004357"/>
                  <a:gd name="connsiteY10-1298" fmla="*/ 3462226 h 6086363"/>
                  <a:gd name="connsiteX11-1299" fmla="*/ 10146057 w 11004357"/>
                  <a:gd name="connsiteY11-1300" fmla="*/ 4300426 h 6086363"/>
                  <a:gd name="connsiteX12-1301" fmla="*/ 11003307 w 11004357"/>
                  <a:gd name="connsiteY12-1302" fmla="*/ 5119576 h 6086363"/>
                  <a:gd name="connsiteX13-1303" fmla="*/ 10279407 w 11004357"/>
                  <a:gd name="connsiteY13-1304" fmla="*/ 6072076 h 6086363"/>
                  <a:gd name="connsiteX14-1305" fmla="*/ 8526807 w 11004357"/>
                  <a:gd name="connsiteY14-1306" fmla="*/ 5538676 h 6086363"/>
                  <a:gd name="connsiteX15-1307" fmla="*/ 7193307 w 11004357"/>
                  <a:gd name="connsiteY15-1308" fmla="*/ 5862526 h 6086363"/>
                  <a:gd name="connsiteX16-1309" fmla="*/ 5802657 w 11004357"/>
                  <a:gd name="connsiteY16-1310" fmla="*/ 5329126 h 6086363"/>
                  <a:gd name="connsiteX17-1311" fmla="*/ 5059707 w 11004357"/>
                  <a:gd name="connsiteY17-1312" fmla="*/ 5995876 h 6086363"/>
                  <a:gd name="connsiteX18-1313" fmla="*/ 3592857 w 11004357"/>
                  <a:gd name="connsiteY18-1314" fmla="*/ 5938726 h 6086363"/>
                  <a:gd name="connsiteX19-1315" fmla="*/ 3192807 w 11004357"/>
                  <a:gd name="connsiteY19-1316" fmla="*/ 4700476 h 6086363"/>
                  <a:gd name="connsiteX20-1317" fmla="*/ 1230657 w 11004357"/>
                  <a:gd name="connsiteY20-1318" fmla="*/ 4757626 h 6086363"/>
                  <a:gd name="connsiteX21-1319" fmla="*/ 735357 w 11004357"/>
                  <a:gd name="connsiteY21-1320" fmla="*/ 3271726 h 6086363"/>
                  <a:gd name="connsiteX22-1321" fmla="*/ 106707 w 11004357"/>
                  <a:gd name="connsiteY22-1322" fmla="*/ 2490676 h 6086363"/>
                  <a:gd name="connsiteX23-1323" fmla="*/ 163857 w 11004357"/>
                  <a:gd name="connsiteY23-1324" fmla="*/ 699976 h 6086363"/>
                  <a:gd name="connsiteX24-1325" fmla="*/ 1687857 w 11004357"/>
                  <a:gd name="connsiteY24-1326" fmla="*/ 299926 h 6086363"/>
                  <a:gd name="connsiteX25-1327" fmla="*/ 2487957 w 11004357"/>
                  <a:gd name="connsiteY25-1328" fmla="*/ 1538176 h 6086363"/>
                  <a:gd name="connsiteX26-1329" fmla="*/ 2678457 w 11004357"/>
                  <a:gd name="connsiteY26-1330" fmla="*/ 871426 h 6086363"/>
                  <a:gd name="connsiteX27-1331" fmla="*/ 3135657 w 11004357"/>
                  <a:gd name="connsiteY27-1332" fmla="*/ 833326 h 6086363"/>
                  <a:gd name="connsiteX28-1333" fmla="*/ 3249957 w 11004357"/>
                  <a:gd name="connsiteY28-1334" fmla="*/ 1157176 h 6086363"/>
                  <a:gd name="connsiteX0-1335" fmla="*/ 3249957 w 11004357"/>
                  <a:gd name="connsiteY0-1336" fmla="*/ 1157176 h 6086363"/>
                  <a:gd name="connsiteX1-1337" fmla="*/ 3249957 w 11004357"/>
                  <a:gd name="connsiteY1-1338" fmla="*/ 1157176 h 6086363"/>
                  <a:gd name="connsiteX2-1339" fmla="*/ 3326157 w 11004357"/>
                  <a:gd name="connsiteY2-1340" fmla="*/ 1004776 h 6086363"/>
                  <a:gd name="connsiteX3-1341" fmla="*/ 3592857 w 11004357"/>
                  <a:gd name="connsiteY3-1342" fmla="*/ 223726 h 6086363"/>
                  <a:gd name="connsiteX4-1343" fmla="*/ 4716807 w 11004357"/>
                  <a:gd name="connsiteY4-1344" fmla="*/ 33226 h 6086363"/>
                  <a:gd name="connsiteX5-1345" fmla="*/ 5878857 w 11004357"/>
                  <a:gd name="connsiteY5-1346" fmla="*/ 795226 h 6086363"/>
                  <a:gd name="connsiteX6-1347" fmla="*/ 7498107 w 11004357"/>
                  <a:gd name="connsiteY6-1348" fmla="*/ 509476 h 6086363"/>
                  <a:gd name="connsiteX7-1349" fmla="*/ 8641107 w 11004357"/>
                  <a:gd name="connsiteY7-1350" fmla="*/ 1728676 h 6086363"/>
                  <a:gd name="connsiteX8-1351" fmla="*/ 8336307 w 11004357"/>
                  <a:gd name="connsiteY8-1352" fmla="*/ 1957276 h 6086363"/>
                  <a:gd name="connsiteX9-1353" fmla="*/ 9917457 w 11004357"/>
                  <a:gd name="connsiteY9-1354" fmla="*/ 2243026 h 6086363"/>
                  <a:gd name="connsiteX10-1355" fmla="*/ 10622307 w 11004357"/>
                  <a:gd name="connsiteY10-1356" fmla="*/ 3462226 h 6086363"/>
                  <a:gd name="connsiteX11-1357" fmla="*/ 10146057 w 11004357"/>
                  <a:gd name="connsiteY11-1358" fmla="*/ 4300426 h 6086363"/>
                  <a:gd name="connsiteX12-1359" fmla="*/ 11003307 w 11004357"/>
                  <a:gd name="connsiteY12-1360" fmla="*/ 5119576 h 6086363"/>
                  <a:gd name="connsiteX13-1361" fmla="*/ 10279407 w 11004357"/>
                  <a:gd name="connsiteY13-1362" fmla="*/ 6072076 h 6086363"/>
                  <a:gd name="connsiteX14-1363" fmla="*/ 8526807 w 11004357"/>
                  <a:gd name="connsiteY14-1364" fmla="*/ 5538676 h 6086363"/>
                  <a:gd name="connsiteX15-1365" fmla="*/ 7193307 w 11004357"/>
                  <a:gd name="connsiteY15-1366" fmla="*/ 5862526 h 6086363"/>
                  <a:gd name="connsiteX16-1367" fmla="*/ 5802657 w 11004357"/>
                  <a:gd name="connsiteY16-1368" fmla="*/ 5329126 h 6086363"/>
                  <a:gd name="connsiteX17-1369" fmla="*/ 5059707 w 11004357"/>
                  <a:gd name="connsiteY17-1370" fmla="*/ 5995876 h 6086363"/>
                  <a:gd name="connsiteX18-1371" fmla="*/ 3592857 w 11004357"/>
                  <a:gd name="connsiteY18-1372" fmla="*/ 5938726 h 6086363"/>
                  <a:gd name="connsiteX19-1373" fmla="*/ 3192807 w 11004357"/>
                  <a:gd name="connsiteY19-1374" fmla="*/ 4700476 h 6086363"/>
                  <a:gd name="connsiteX20-1375" fmla="*/ 1230657 w 11004357"/>
                  <a:gd name="connsiteY20-1376" fmla="*/ 4757626 h 6086363"/>
                  <a:gd name="connsiteX21-1377" fmla="*/ 735357 w 11004357"/>
                  <a:gd name="connsiteY21-1378" fmla="*/ 3271726 h 6086363"/>
                  <a:gd name="connsiteX22-1379" fmla="*/ 106707 w 11004357"/>
                  <a:gd name="connsiteY22-1380" fmla="*/ 2490676 h 6086363"/>
                  <a:gd name="connsiteX23-1381" fmla="*/ 163857 w 11004357"/>
                  <a:gd name="connsiteY23-1382" fmla="*/ 699976 h 6086363"/>
                  <a:gd name="connsiteX24-1383" fmla="*/ 1687857 w 11004357"/>
                  <a:gd name="connsiteY24-1384" fmla="*/ 299926 h 6086363"/>
                  <a:gd name="connsiteX25-1385" fmla="*/ 2487957 w 11004357"/>
                  <a:gd name="connsiteY25-1386" fmla="*/ 1538176 h 6086363"/>
                  <a:gd name="connsiteX26-1387" fmla="*/ 2678457 w 11004357"/>
                  <a:gd name="connsiteY26-1388" fmla="*/ 871426 h 6086363"/>
                  <a:gd name="connsiteX27-1389" fmla="*/ 3135657 w 11004357"/>
                  <a:gd name="connsiteY27-1390" fmla="*/ 833326 h 6086363"/>
                  <a:gd name="connsiteX28-1391" fmla="*/ 3249957 w 11004357"/>
                  <a:gd name="connsiteY28-1392" fmla="*/ 1157176 h 6086363"/>
                  <a:gd name="connsiteX0-1393" fmla="*/ 3249957 w 11004357"/>
                  <a:gd name="connsiteY0-1394" fmla="*/ 1157176 h 6086363"/>
                  <a:gd name="connsiteX1-1395" fmla="*/ 3249957 w 11004357"/>
                  <a:gd name="connsiteY1-1396" fmla="*/ 1157176 h 6086363"/>
                  <a:gd name="connsiteX2-1397" fmla="*/ 3326157 w 11004357"/>
                  <a:gd name="connsiteY2-1398" fmla="*/ 1004776 h 6086363"/>
                  <a:gd name="connsiteX3-1399" fmla="*/ 3592857 w 11004357"/>
                  <a:gd name="connsiteY3-1400" fmla="*/ 223726 h 6086363"/>
                  <a:gd name="connsiteX4-1401" fmla="*/ 4716807 w 11004357"/>
                  <a:gd name="connsiteY4-1402" fmla="*/ 33226 h 6086363"/>
                  <a:gd name="connsiteX5-1403" fmla="*/ 5878857 w 11004357"/>
                  <a:gd name="connsiteY5-1404" fmla="*/ 795226 h 6086363"/>
                  <a:gd name="connsiteX6-1405" fmla="*/ 7498107 w 11004357"/>
                  <a:gd name="connsiteY6-1406" fmla="*/ 509476 h 6086363"/>
                  <a:gd name="connsiteX7-1407" fmla="*/ 8641107 w 11004357"/>
                  <a:gd name="connsiteY7-1408" fmla="*/ 1728676 h 6086363"/>
                  <a:gd name="connsiteX8-1409" fmla="*/ 8336307 w 11004357"/>
                  <a:gd name="connsiteY8-1410" fmla="*/ 1957276 h 6086363"/>
                  <a:gd name="connsiteX9-1411" fmla="*/ 9917457 w 11004357"/>
                  <a:gd name="connsiteY9-1412" fmla="*/ 2243026 h 6086363"/>
                  <a:gd name="connsiteX10-1413" fmla="*/ 10622307 w 11004357"/>
                  <a:gd name="connsiteY10-1414" fmla="*/ 3462226 h 6086363"/>
                  <a:gd name="connsiteX11-1415" fmla="*/ 10146057 w 11004357"/>
                  <a:gd name="connsiteY11-1416" fmla="*/ 4300426 h 6086363"/>
                  <a:gd name="connsiteX12-1417" fmla="*/ 11003307 w 11004357"/>
                  <a:gd name="connsiteY12-1418" fmla="*/ 5119576 h 6086363"/>
                  <a:gd name="connsiteX13-1419" fmla="*/ 10279407 w 11004357"/>
                  <a:gd name="connsiteY13-1420" fmla="*/ 6072076 h 6086363"/>
                  <a:gd name="connsiteX14-1421" fmla="*/ 8526807 w 11004357"/>
                  <a:gd name="connsiteY14-1422" fmla="*/ 5538676 h 6086363"/>
                  <a:gd name="connsiteX15-1423" fmla="*/ 7193307 w 11004357"/>
                  <a:gd name="connsiteY15-1424" fmla="*/ 5862526 h 6086363"/>
                  <a:gd name="connsiteX16-1425" fmla="*/ 5802657 w 11004357"/>
                  <a:gd name="connsiteY16-1426" fmla="*/ 5329126 h 6086363"/>
                  <a:gd name="connsiteX17-1427" fmla="*/ 5059707 w 11004357"/>
                  <a:gd name="connsiteY17-1428" fmla="*/ 5995876 h 6086363"/>
                  <a:gd name="connsiteX18-1429" fmla="*/ 3592857 w 11004357"/>
                  <a:gd name="connsiteY18-1430" fmla="*/ 5938726 h 6086363"/>
                  <a:gd name="connsiteX19-1431" fmla="*/ 3192807 w 11004357"/>
                  <a:gd name="connsiteY19-1432" fmla="*/ 4700476 h 6086363"/>
                  <a:gd name="connsiteX20-1433" fmla="*/ 1230657 w 11004357"/>
                  <a:gd name="connsiteY20-1434" fmla="*/ 4757626 h 6086363"/>
                  <a:gd name="connsiteX21-1435" fmla="*/ 735357 w 11004357"/>
                  <a:gd name="connsiteY21-1436" fmla="*/ 3271726 h 6086363"/>
                  <a:gd name="connsiteX22-1437" fmla="*/ 106707 w 11004357"/>
                  <a:gd name="connsiteY22-1438" fmla="*/ 2490676 h 6086363"/>
                  <a:gd name="connsiteX23-1439" fmla="*/ 163857 w 11004357"/>
                  <a:gd name="connsiteY23-1440" fmla="*/ 699976 h 6086363"/>
                  <a:gd name="connsiteX24-1441" fmla="*/ 1687857 w 11004357"/>
                  <a:gd name="connsiteY24-1442" fmla="*/ 299926 h 6086363"/>
                  <a:gd name="connsiteX25-1443" fmla="*/ 2487957 w 11004357"/>
                  <a:gd name="connsiteY25-1444" fmla="*/ 1538176 h 6086363"/>
                  <a:gd name="connsiteX26-1445" fmla="*/ 2678457 w 11004357"/>
                  <a:gd name="connsiteY26-1446" fmla="*/ 871426 h 6086363"/>
                  <a:gd name="connsiteX27-1447" fmla="*/ 3135657 w 11004357"/>
                  <a:gd name="connsiteY27-1448" fmla="*/ 833326 h 6086363"/>
                  <a:gd name="connsiteX28-1449" fmla="*/ 3249957 w 11004357"/>
                  <a:gd name="connsiteY28-1450" fmla="*/ 1157176 h 6086363"/>
                  <a:gd name="connsiteX0-1451" fmla="*/ 3249957 w 11004357"/>
                  <a:gd name="connsiteY0-1452" fmla="*/ 1157176 h 6086363"/>
                  <a:gd name="connsiteX1-1453" fmla="*/ 3249957 w 11004357"/>
                  <a:gd name="connsiteY1-1454" fmla="*/ 1157176 h 6086363"/>
                  <a:gd name="connsiteX2-1455" fmla="*/ 3326157 w 11004357"/>
                  <a:gd name="connsiteY2-1456" fmla="*/ 1004776 h 6086363"/>
                  <a:gd name="connsiteX3-1457" fmla="*/ 3592857 w 11004357"/>
                  <a:gd name="connsiteY3-1458" fmla="*/ 223726 h 6086363"/>
                  <a:gd name="connsiteX4-1459" fmla="*/ 4716807 w 11004357"/>
                  <a:gd name="connsiteY4-1460" fmla="*/ 33226 h 6086363"/>
                  <a:gd name="connsiteX5-1461" fmla="*/ 5878857 w 11004357"/>
                  <a:gd name="connsiteY5-1462" fmla="*/ 795226 h 6086363"/>
                  <a:gd name="connsiteX6-1463" fmla="*/ 7498107 w 11004357"/>
                  <a:gd name="connsiteY6-1464" fmla="*/ 509476 h 6086363"/>
                  <a:gd name="connsiteX7-1465" fmla="*/ 8641107 w 11004357"/>
                  <a:gd name="connsiteY7-1466" fmla="*/ 1728676 h 6086363"/>
                  <a:gd name="connsiteX8-1467" fmla="*/ 8336307 w 11004357"/>
                  <a:gd name="connsiteY8-1468" fmla="*/ 1957276 h 6086363"/>
                  <a:gd name="connsiteX9-1469" fmla="*/ 9917457 w 11004357"/>
                  <a:gd name="connsiteY9-1470" fmla="*/ 2243026 h 6086363"/>
                  <a:gd name="connsiteX10-1471" fmla="*/ 10622307 w 11004357"/>
                  <a:gd name="connsiteY10-1472" fmla="*/ 3462226 h 6086363"/>
                  <a:gd name="connsiteX11-1473" fmla="*/ 10146057 w 11004357"/>
                  <a:gd name="connsiteY11-1474" fmla="*/ 4300426 h 6086363"/>
                  <a:gd name="connsiteX12-1475" fmla="*/ 11003307 w 11004357"/>
                  <a:gd name="connsiteY12-1476" fmla="*/ 5119576 h 6086363"/>
                  <a:gd name="connsiteX13-1477" fmla="*/ 10279407 w 11004357"/>
                  <a:gd name="connsiteY13-1478" fmla="*/ 6072076 h 6086363"/>
                  <a:gd name="connsiteX14-1479" fmla="*/ 8526807 w 11004357"/>
                  <a:gd name="connsiteY14-1480" fmla="*/ 5538676 h 6086363"/>
                  <a:gd name="connsiteX15-1481" fmla="*/ 7193307 w 11004357"/>
                  <a:gd name="connsiteY15-1482" fmla="*/ 5862526 h 6086363"/>
                  <a:gd name="connsiteX16-1483" fmla="*/ 5802657 w 11004357"/>
                  <a:gd name="connsiteY16-1484" fmla="*/ 5329126 h 6086363"/>
                  <a:gd name="connsiteX17-1485" fmla="*/ 5059707 w 11004357"/>
                  <a:gd name="connsiteY17-1486" fmla="*/ 5995876 h 6086363"/>
                  <a:gd name="connsiteX18-1487" fmla="*/ 3592857 w 11004357"/>
                  <a:gd name="connsiteY18-1488" fmla="*/ 5938726 h 6086363"/>
                  <a:gd name="connsiteX19-1489" fmla="*/ 3192807 w 11004357"/>
                  <a:gd name="connsiteY19-1490" fmla="*/ 4700476 h 6086363"/>
                  <a:gd name="connsiteX20-1491" fmla="*/ 1230657 w 11004357"/>
                  <a:gd name="connsiteY20-1492" fmla="*/ 4757626 h 6086363"/>
                  <a:gd name="connsiteX21-1493" fmla="*/ 735357 w 11004357"/>
                  <a:gd name="connsiteY21-1494" fmla="*/ 3271726 h 6086363"/>
                  <a:gd name="connsiteX22-1495" fmla="*/ 106707 w 11004357"/>
                  <a:gd name="connsiteY22-1496" fmla="*/ 2490676 h 6086363"/>
                  <a:gd name="connsiteX23-1497" fmla="*/ 163857 w 11004357"/>
                  <a:gd name="connsiteY23-1498" fmla="*/ 699976 h 6086363"/>
                  <a:gd name="connsiteX24-1499" fmla="*/ 1687857 w 11004357"/>
                  <a:gd name="connsiteY24-1500" fmla="*/ 299926 h 6086363"/>
                  <a:gd name="connsiteX25-1501" fmla="*/ 2487957 w 11004357"/>
                  <a:gd name="connsiteY25-1502" fmla="*/ 1538176 h 6086363"/>
                  <a:gd name="connsiteX26-1503" fmla="*/ 2678457 w 11004357"/>
                  <a:gd name="connsiteY26-1504" fmla="*/ 871426 h 6086363"/>
                  <a:gd name="connsiteX27-1505" fmla="*/ 3135657 w 11004357"/>
                  <a:gd name="connsiteY27-1506" fmla="*/ 833326 h 6086363"/>
                  <a:gd name="connsiteX28-1507" fmla="*/ 3249957 w 11004357"/>
                  <a:gd name="connsiteY28-1508" fmla="*/ 1157176 h 6086363"/>
                  <a:gd name="connsiteX0-1509" fmla="*/ 3249957 w 11004357"/>
                  <a:gd name="connsiteY0-1510" fmla="*/ 1157176 h 6086363"/>
                  <a:gd name="connsiteX1-1511" fmla="*/ 3249957 w 11004357"/>
                  <a:gd name="connsiteY1-1512" fmla="*/ 1157176 h 6086363"/>
                  <a:gd name="connsiteX2-1513" fmla="*/ 3326157 w 11004357"/>
                  <a:gd name="connsiteY2-1514" fmla="*/ 1004776 h 6086363"/>
                  <a:gd name="connsiteX3-1515" fmla="*/ 3592857 w 11004357"/>
                  <a:gd name="connsiteY3-1516" fmla="*/ 223726 h 6086363"/>
                  <a:gd name="connsiteX4-1517" fmla="*/ 4716807 w 11004357"/>
                  <a:gd name="connsiteY4-1518" fmla="*/ 33226 h 6086363"/>
                  <a:gd name="connsiteX5-1519" fmla="*/ 5878857 w 11004357"/>
                  <a:gd name="connsiteY5-1520" fmla="*/ 795226 h 6086363"/>
                  <a:gd name="connsiteX6-1521" fmla="*/ 7498107 w 11004357"/>
                  <a:gd name="connsiteY6-1522" fmla="*/ 509476 h 6086363"/>
                  <a:gd name="connsiteX7-1523" fmla="*/ 8641107 w 11004357"/>
                  <a:gd name="connsiteY7-1524" fmla="*/ 1728676 h 6086363"/>
                  <a:gd name="connsiteX8-1525" fmla="*/ 8336307 w 11004357"/>
                  <a:gd name="connsiteY8-1526" fmla="*/ 1957276 h 6086363"/>
                  <a:gd name="connsiteX9-1527" fmla="*/ 9917457 w 11004357"/>
                  <a:gd name="connsiteY9-1528" fmla="*/ 2243026 h 6086363"/>
                  <a:gd name="connsiteX10-1529" fmla="*/ 10622307 w 11004357"/>
                  <a:gd name="connsiteY10-1530" fmla="*/ 3462226 h 6086363"/>
                  <a:gd name="connsiteX11-1531" fmla="*/ 10146057 w 11004357"/>
                  <a:gd name="connsiteY11-1532" fmla="*/ 4300426 h 6086363"/>
                  <a:gd name="connsiteX12-1533" fmla="*/ 11003307 w 11004357"/>
                  <a:gd name="connsiteY12-1534" fmla="*/ 5119576 h 6086363"/>
                  <a:gd name="connsiteX13-1535" fmla="*/ 10279407 w 11004357"/>
                  <a:gd name="connsiteY13-1536" fmla="*/ 6072076 h 6086363"/>
                  <a:gd name="connsiteX14-1537" fmla="*/ 8526807 w 11004357"/>
                  <a:gd name="connsiteY14-1538" fmla="*/ 5538676 h 6086363"/>
                  <a:gd name="connsiteX15-1539" fmla="*/ 7193307 w 11004357"/>
                  <a:gd name="connsiteY15-1540" fmla="*/ 5862526 h 6086363"/>
                  <a:gd name="connsiteX16-1541" fmla="*/ 5802657 w 11004357"/>
                  <a:gd name="connsiteY16-1542" fmla="*/ 5329126 h 6086363"/>
                  <a:gd name="connsiteX17-1543" fmla="*/ 5059707 w 11004357"/>
                  <a:gd name="connsiteY17-1544" fmla="*/ 5995876 h 6086363"/>
                  <a:gd name="connsiteX18-1545" fmla="*/ 3592857 w 11004357"/>
                  <a:gd name="connsiteY18-1546" fmla="*/ 5938726 h 6086363"/>
                  <a:gd name="connsiteX19-1547" fmla="*/ 3192807 w 11004357"/>
                  <a:gd name="connsiteY19-1548" fmla="*/ 4700476 h 6086363"/>
                  <a:gd name="connsiteX20-1549" fmla="*/ 1230657 w 11004357"/>
                  <a:gd name="connsiteY20-1550" fmla="*/ 4757626 h 6086363"/>
                  <a:gd name="connsiteX21-1551" fmla="*/ 735357 w 11004357"/>
                  <a:gd name="connsiteY21-1552" fmla="*/ 3271726 h 6086363"/>
                  <a:gd name="connsiteX22-1553" fmla="*/ 106707 w 11004357"/>
                  <a:gd name="connsiteY22-1554" fmla="*/ 2490676 h 6086363"/>
                  <a:gd name="connsiteX23-1555" fmla="*/ 163857 w 11004357"/>
                  <a:gd name="connsiteY23-1556" fmla="*/ 699976 h 6086363"/>
                  <a:gd name="connsiteX24-1557" fmla="*/ 1687857 w 11004357"/>
                  <a:gd name="connsiteY24-1558" fmla="*/ 299926 h 6086363"/>
                  <a:gd name="connsiteX25-1559" fmla="*/ 2487957 w 11004357"/>
                  <a:gd name="connsiteY25-1560" fmla="*/ 1538176 h 6086363"/>
                  <a:gd name="connsiteX26-1561" fmla="*/ 2678457 w 11004357"/>
                  <a:gd name="connsiteY26-1562" fmla="*/ 871426 h 6086363"/>
                  <a:gd name="connsiteX27-1563" fmla="*/ 3135657 w 11004357"/>
                  <a:gd name="connsiteY27-1564" fmla="*/ 833326 h 6086363"/>
                  <a:gd name="connsiteX28-1565" fmla="*/ 3249957 w 11004357"/>
                  <a:gd name="connsiteY28-1566" fmla="*/ 1157176 h 6086363"/>
                  <a:gd name="connsiteX0-1567" fmla="*/ 3249957 w 11004357"/>
                  <a:gd name="connsiteY0-1568" fmla="*/ 1157176 h 6086363"/>
                  <a:gd name="connsiteX1-1569" fmla="*/ 3249957 w 11004357"/>
                  <a:gd name="connsiteY1-1570" fmla="*/ 1157176 h 6086363"/>
                  <a:gd name="connsiteX2-1571" fmla="*/ 3326157 w 11004357"/>
                  <a:gd name="connsiteY2-1572" fmla="*/ 1004776 h 6086363"/>
                  <a:gd name="connsiteX3-1573" fmla="*/ 3592857 w 11004357"/>
                  <a:gd name="connsiteY3-1574" fmla="*/ 223726 h 6086363"/>
                  <a:gd name="connsiteX4-1575" fmla="*/ 4716807 w 11004357"/>
                  <a:gd name="connsiteY4-1576" fmla="*/ 33226 h 6086363"/>
                  <a:gd name="connsiteX5-1577" fmla="*/ 5878857 w 11004357"/>
                  <a:gd name="connsiteY5-1578" fmla="*/ 795226 h 6086363"/>
                  <a:gd name="connsiteX6-1579" fmla="*/ 7498107 w 11004357"/>
                  <a:gd name="connsiteY6-1580" fmla="*/ 509476 h 6086363"/>
                  <a:gd name="connsiteX7-1581" fmla="*/ 8641107 w 11004357"/>
                  <a:gd name="connsiteY7-1582" fmla="*/ 1728676 h 6086363"/>
                  <a:gd name="connsiteX8-1583" fmla="*/ 8336307 w 11004357"/>
                  <a:gd name="connsiteY8-1584" fmla="*/ 1957276 h 6086363"/>
                  <a:gd name="connsiteX9-1585" fmla="*/ 9917457 w 11004357"/>
                  <a:gd name="connsiteY9-1586" fmla="*/ 2243026 h 6086363"/>
                  <a:gd name="connsiteX10-1587" fmla="*/ 10622307 w 11004357"/>
                  <a:gd name="connsiteY10-1588" fmla="*/ 3462226 h 6086363"/>
                  <a:gd name="connsiteX11-1589" fmla="*/ 10146057 w 11004357"/>
                  <a:gd name="connsiteY11-1590" fmla="*/ 4300426 h 6086363"/>
                  <a:gd name="connsiteX12-1591" fmla="*/ 11003307 w 11004357"/>
                  <a:gd name="connsiteY12-1592" fmla="*/ 5119576 h 6086363"/>
                  <a:gd name="connsiteX13-1593" fmla="*/ 10279407 w 11004357"/>
                  <a:gd name="connsiteY13-1594" fmla="*/ 6072076 h 6086363"/>
                  <a:gd name="connsiteX14-1595" fmla="*/ 8526807 w 11004357"/>
                  <a:gd name="connsiteY14-1596" fmla="*/ 5538676 h 6086363"/>
                  <a:gd name="connsiteX15-1597" fmla="*/ 7193307 w 11004357"/>
                  <a:gd name="connsiteY15-1598" fmla="*/ 5862526 h 6086363"/>
                  <a:gd name="connsiteX16-1599" fmla="*/ 5802657 w 11004357"/>
                  <a:gd name="connsiteY16-1600" fmla="*/ 5329126 h 6086363"/>
                  <a:gd name="connsiteX17-1601" fmla="*/ 5059707 w 11004357"/>
                  <a:gd name="connsiteY17-1602" fmla="*/ 5995876 h 6086363"/>
                  <a:gd name="connsiteX18-1603" fmla="*/ 3592857 w 11004357"/>
                  <a:gd name="connsiteY18-1604" fmla="*/ 5938726 h 6086363"/>
                  <a:gd name="connsiteX19-1605" fmla="*/ 3192807 w 11004357"/>
                  <a:gd name="connsiteY19-1606" fmla="*/ 4700476 h 6086363"/>
                  <a:gd name="connsiteX20-1607" fmla="*/ 1230657 w 11004357"/>
                  <a:gd name="connsiteY20-1608" fmla="*/ 4757626 h 6086363"/>
                  <a:gd name="connsiteX21-1609" fmla="*/ 735357 w 11004357"/>
                  <a:gd name="connsiteY21-1610" fmla="*/ 3271726 h 6086363"/>
                  <a:gd name="connsiteX22-1611" fmla="*/ 106707 w 11004357"/>
                  <a:gd name="connsiteY22-1612" fmla="*/ 2490676 h 6086363"/>
                  <a:gd name="connsiteX23-1613" fmla="*/ 163857 w 11004357"/>
                  <a:gd name="connsiteY23-1614" fmla="*/ 699976 h 6086363"/>
                  <a:gd name="connsiteX24-1615" fmla="*/ 1687857 w 11004357"/>
                  <a:gd name="connsiteY24-1616" fmla="*/ 299926 h 6086363"/>
                  <a:gd name="connsiteX25-1617" fmla="*/ 2487957 w 11004357"/>
                  <a:gd name="connsiteY25-1618" fmla="*/ 1538176 h 6086363"/>
                  <a:gd name="connsiteX26-1619" fmla="*/ 2678457 w 11004357"/>
                  <a:gd name="connsiteY26-1620" fmla="*/ 871426 h 6086363"/>
                  <a:gd name="connsiteX27-1621" fmla="*/ 3135657 w 11004357"/>
                  <a:gd name="connsiteY27-1622" fmla="*/ 833326 h 6086363"/>
                  <a:gd name="connsiteX28-1623" fmla="*/ 3249957 w 11004357"/>
                  <a:gd name="connsiteY28-1624" fmla="*/ 1157176 h 6086363"/>
                  <a:gd name="connsiteX0-1625" fmla="*/ 3249957 w 11004357"/>
                  <a:gd name="connsiteY0-1626" fmla="*/ 1157176 h 6086363"/>
                  <a:gd name="connsiteX1-1627" fmla="*/ 3249957 w 11004357"/>
                  <a:gd name="connsiteY1-1628" fmla="*/ 1157176 h 6086363"/>
                  <a:gd name="connsiteX2-1629" fmla="*/ 3326157 w 11004357"/>
                  <a:gd name="connsiteY2-1630" fmla="*/ 1004776 h 6086363"/>
                  <a:gd name="connsiteX3-1631" fmla="*/ 3592857 w 11004357"/>
                  <a:gd name="connsiteY3-1632" fmla="*/ 223726 h 6086363"/>
                  <a:gd name="connsiteX4-1633" fmla="*/ 4716807 w 11004357"/>
                  <a:gd name="connsiteY4-1634" fmla="*/ 33226 h 6086363"/>
                  <a:gd name="connsiteX5-1635" fmla="*/ 5878857 w 11004357"/>
                  <a:gd name="connsiteY5-1636" fmla="*/ 795226 h 6086363"/>
                  <a:gd name="connsiteX6-1637" fmla="*/ 7498107 w 11004357"/>
                  <a:gd name="connsiteY6-1638" fmla="*/ 509476 h 6086363"/>
                  <a:gd name="connsiteX7-1639" fmla="*/ 8641107 w 11004357"/>
                  <a:gd name="connsiteY7-1640" fmla="*/ 1728676 h 6086363"/>
                  <a:gd name="connsiteX8-1641" fmla="*/ 8336307 w 11004357"/>
                  <a:gd name="connsiteY8-1642" fmla="*/ 1957276 h 6086363"/>
                  <a:gd name="connsiteX9-1643" fmla="*/ 9917457 w 11004357"/>
                  <a:gd name="connsiteY9-1644" fmla="*/ 2243026 h 6086363"/>
                  <a:gd name="connsiteX10-1645" fmla="*/ 10622307 w 11004357"/>
                  <a:gd name="connsiteY10-1646" fmla="*/ 3462226 h 6086363"/>
                  <a:gd name="connsiteX11-1647" fmla="*/ 10146057 w 11004357"/>
                  <a:gd name="connsiteY11-1648" fmla="*/ 4300426 h 6086363"/>
                  <a:gd name="connsiteX12-1649" fmla="*/ 11003307 w 11004357"/>
                  <a:gd name="connsiteY12-1650" fmla="*/ 5119576 h 6086363"/>
                  <a:gd name="connsiteX13-1651" fmla="*/ 10279407 w 11004357"/>
                  <a:gd name="connsiteY13-1652" fmla="*/ 6072076 h 6086363"/>
                  <a:gd name="connsiteX14-1653" fmla="*/ 8526807 w 11004357"/>
                  <a:gd name="connsiteY14-1654" fmla="*/ 5538676 h 6086363"/>
                  <a:gd name="connsiteX15-1655" fmla="*/ 7193307 w 11004357"/>
                  <a:gd name="connsiteY15-1656" fmla="*/ 5862526 h 6086363"/>
                  <a:gd name="connsiteX16-1657" fmla="*/ 5802657 w 11004357"/>
                  <a:gd name="connsiteY16-1658" fmla="*/ 5329126 h 6086363"/>
                  <a:gd name="connsiteX17-1659" fmla="*/ 5059707 w 11004357"/>
                  <a:gd name="connsiteY17-1660" fmla="*/ 5995876 h 6086363"/>
                  <a:gd name="connsiteX18-1661" fmla="*/ 3592857 w 11004357"/>
                  <a:gd name="connsiteY18-1662" fmla="*/ 5938726 h 6086363"/>
                  <a:gd name="connsiteX19-1663" fmla="*/ 3192807 w 11004357"/>
                  <a:gd name="connsiteY19-1664" fmla="*/ 4700476 h 6086363"/>
                  <a:gd name="connsiteX20-1665" fmla="*/ 1230657 w 11004357"/>
                  <a:gd name="connsiteY20-1666" fmla="*/ 4757626 h 6086363"/>
                  <a:gd name="connsiteX21-1667" fmla="*/ 735357 w 11004357"/>
                  <a:gd name="connsiteY21-1668" fmla="*/ 3271726 h 6086363"/>
                  <a:gd name="connsiteX22-1669" fmla="*/ 106707 w 11004357"/>
                  <a:gd name="connsiteY22-1670" fmla="*/ 2490676 h 6086363"/>
                  <a:gd name="connsiteX23-1671" fmla="*/ 163857 w 11004357"/>
                  <a:gd name="connsiteY23-1672" fmla="*/ 699976 h 6086363"/>
                  <a:gd name="connsiteX24-1673" fmla="*/ 1687857 w 11004357"/>
                  <a:gd name="connsiteY24-1674" fmla="*/ 299926 h 6086363"/>
                  <a:gd name="connsiteX25-1675" fmla="*/ 2487957 w 11004357"/>
                  <a:gd name="connsiteY25-1676" fmla="*/ 1538176 h 6086363"/>
                  <a:gd name="connsiteX26-1677" fmla="*/ 2678457 w 11004357"/>
                  <a:gd name="connsiteY26-1678" fmla="*/ 871426 h 6086363"/>
                  <a:gd name="connsiteX27-1679" fmla="*/ 3135657 w 11004357"/>
                  <a:gd name="connsiteY27-1680" fmla="*/ 833326 h 6086363"/>
                  <a:gd name="connsiteX28-1681" fmla="*/ 3249957 w 11004357"/>
                  <a:gd name="connsiteY28-1682" fmla="*/ 1157176 h 6086363"/>
                  <a:gd name="connsiteX0-1683" fmla="*/ 3249957 w 11004357"/>
                  <a:gd name="connsiteY0-1684" fmla="*/ 1157176 h 6086363"/>
                  <a:gd name="connsiteX1-1685" fmla="*/ 3249957 w 11004357"/>
                  <a:gd name="connsiteY1-1686" fmla="*/ 1157176 h 6086363"/>
                  <a:gd name="connsiteX2-1687" fmla="*/ 3326157 w 11004357"/>
                  <a:gd name="connsiteY2-1688" fmla="*/ 1004776 h 6086363"/>
                  <a:gd name="connsiteX3-1689" fmla="*/ 3592857 w 11004357"/>
                  <a:gd name="connsiteY3-1690" fmla="*/ 223726 h 6086363"/>
                  <a:gd name="connsiteX4-1691" fmla="*/ 4716807 w 11004357"/>
                  <a:gd name="connsiteY4-1692" fmla="*/ 33226 h 6086363"/>
                  <a:gd name="connsiteX5-1693" fmla="*/ 5735982 w 11004357"/>
                  <a:gd name="connsiteY5-1694" fmla="*/ 823801 h 6086363"/>
                  <a:gd name="connsiteX6-1695" fmla="*/ 7498107 w 11004357"/>
                  <a:gd name="connsiteY6-1696" fmla="*/ 509476 h 6086363"/>
                  <a:gd name="connsiteX7-1697" fmla="*/ 8641107 w 11004357"/>
                  <a:gd name="connsiteY7-1698" fmla="*/ 1728676 h 6086363"/>
                  <a:gd name="connsiteX8-1699" fmla="*/ 8336307 w 11004357"/>
                  <a:gd name="connsiteY8-1700" fmla="*/ 1957276 h 6086363"/>
                  <a:gd name="connsiteX9-1701" fmla="*/ 9917457 w 11004357"/>
                  <a:gd name="connsiteY9-1702" fmla="*/ 2243026 h 6086363"/>
                  <a:gd name="connsiteX10-1703" fmla="*/ 10622307 w 11004357"/>
                  <a:gd name="connsiteY10-1704" fmla="*/ 3462226 h 6086363"/>
                  <a:gd name="connsiteX11-1705" fmla="*/ 10146057 w 11004357"/>
                  <a:gd name="connsiteY11-1706" fmla="*/ 4300426 h 6086363"/>
                  <a:gd name="connsiteX12-1707" fmla="*/ 11003307 w 11004357"/>
                  <a:gd name="connsiteY12-1708" fmla="*/ 5119576 h 6086363"/>
                  <a:gd name="connsiteX13-1709" fmla="*/ 10279407 w 11004357"/>
                  <a:gd name="connsiteY13-1710" fmla="*/ 6072076 h 6086363"/>
                  <a:gd name="connsiteX14-1711" fmla="*/ 8526807 w 11004357"/>
                  <a:gd name="connsiteY14-1712" fmla="*/ 5538676 h 6086363"/>
                  <a:gd name="connsiteX15-1713" fmla="*/ 7193307 w 11004357"/>
                  <a:gd name="connsiteY15-1714" fmla="*/ 5862526 h 6086363"/>
                  <a:gd name="connsiteX16-1715" fmla="*/ 5802657 w 11004357"/>
                  <a:gd name="connsiteY16-1716" fmla="*/ 5329126 h 6086363"/>
                  <a:gd name="connsiteX17-1717" fmla="*/ 5059707 w 11004357"/>
                  <a:gd name="connsiteY17-1718" fmla="*/ 5995876 h 6086363"/>
                  <a:gd name="connsiteX18-1719" fmla="*/ 3592857 w 11004357"/>
                  <a:gd name="connsiteY18-1720" fmla="*/ 5938726 h 6086363"/>
                  <a:gd name="connsiteX19-1721" fmla="*/ 3192807 w 11004357"/>
                  <a:gd name="connsiteY19-1722" fmla="*/ 4700476 h 6086363"/>
                  <a:gd name="connsiteX20-1723" fmla="*/ 1230657 w 11004357"/>
                  <a:gd name="connsiteY20-1724" fmla="*/ 4757626 h 6086363"/>
                  <a:gd name="connsiteX21-1725" fmla="*/ 735357 w 11004357"/>
                  <a:gd name="connsiteY21-1726" fmla="*/ 3271726 h 6086363"/>
                  <a:gd name="connsiteX22-1727" fmla="*/ 106707 w 11004357"/>
                  <a:gd name="connsiteY22-1728" fmla="*/ 2490676 h 6086363"/>
                  <a:gd name="connsiteX23-1729" fmla="*/ 163857 w 11004357"/>
                  <a:gd name="connsiteY23-1730" fmla="*/ 699976 h 6086363"/>
                  <a:gd name="connsiteX24-1731" fmla="*/ 1687857 w 11004357"/>
                  <a:gd name="connsiteY24-1732" fmla="*/ 299926 h 6086363"/>
                  <a:gd name="connsiteX25-1733" fmla="*/ 2487957 w 11004357"/>
                  <a:gd name="connsiteY25-1734" fmla="*/ 1538176 h 6086363"/>
                  <a:gd name="connsiteX26-1735" fmla="*/ 2678457 w 11004357"/>
                  <a:gd name="connsiteY26-1736" fmla="*/ 871426 h 6086363"/>
                  <a:gd name="connsiteX27-1737" fmla="*/ 3135657 w 11004357"/>
                  <a:gd name="connsiteY27-1738" fmla="*/ 833326 h 6086363"/>
                  <a:gd name="connsiteX28-1739" fmla="*/ 3249957 w 11004357"/>
                  <a:gd name="connsiteY28-1740" fmla="*/ 1157176 h 6086363"/>
                  <a:gd name="connsiteX0-1741" fmla="*/ 3249957 w 11004357"/>
                  <a:gd name="connsiteY0-1742" fmla="*/ 1157176 h 6086363"/>
                  <a:gd name="connsiteX1-1743" fmla="*/ 3249957 w 11004357"/>
                  <a:gd name="connsiteY1-1744" fmla="*/ 1157176 h 6086363"/>
                  <a:gd name="connsiteX2-1745" fmla="*/ 3326157 w 11004357"/>
                  <a:gd name="connsiteY2-1746" fmla="*/ 1004776 h 6086363"/>
                  <a:gd name="connsiteX3-1747" fmla="*/ 3592857 w 11004357"/>
                  <a:gd name="connsiteY3-1748" fmla="*/ 223726 h 6086363"/>
                  <a:gd name="connsiteX4-1749" fmla="*/ 4716807 w 11004357"/>
                  <a:gd name="connsiteY4-1750" fmla="*/ 33226 h 6086363"/>
                  <a:gd name="connsiteX5-1751" fmla="*/ 5735982 w 11004357"/>
                  <a:gd name="connsiteY5-1752" fmla="*/ 823801 h 6086363"/>
                  <a:gd name="connsiteX6-1753" fmla="*/ 7498107 w 11004357"/>
                  <a:gd name="connsiteY6-1754" fmla="*/ 509476 h 6086363"/>
                  <a:gd name="connsiteX7-1755" fmla="*/ 8641107 w 11004357"/>
                  <a:gd name="connsiteY7-1756" fmla="*/ 1728676 h 6086363"/>
                  <a:gd name="connsiteX8-1757" fmla="*/ 8336307 w 11004357"/>
                  <a:gd name="connsiteY8-1758" fmla="*/ 1957276 h 6086363"/>
                  <a:gd name="connsiteX9-1759" fmla="*/ 9917457 w 11004357"/>
                  <a:gd name="connsiteY9-1760" fmla="*/ 2243026 h 6086363"/>
                  <a:gd name="connsiteX10-1761" fmla="*/ 10622307 w 11004357"/>
                  <a:gd name="connsiteY10-1762" fmla="*/ 3462226 h 6086363"/>
                  <a:gd name="connsiteX11-1763" fmla="*/ 10146057 w 11004357"/>
                  <a:gd name="connsiteY11-1764" fmla="*/ 4300426 h 6086363"/>
                  <a:gd name="connsiteX12-1765" fmla="*/ 11003307 w 11004357"/>
                  <a:gd name="connsiteY12-1766" fmla="*/ 5119576 h 6086363"/>
                  <a:gd name="connsiteX13-1767" fmla="*/ 10279407 w 11004357"/>
                  <a:gd name="connsiteY13-1768" fmla="*/ 6072076 h 6086363"/>
                  <a:gd name="connsiteX14-1769" fmla="*/ 8526807 w 11004357"/>
                  <a:gd name="connsiteY14-1770" fmla="*/ 5538676 h 6086363"/>
                  <a:gd name="connsiteX15-1771" fmla="*/ 7193307 w 11004357"/>
                  <a:gd name="connsiteY15-1772" fmla="*/ 5862526 h 6086363"/>
                  <a:gd name="connsiteX16-1773" fmla="*/ 5802657 w 11004357"/>
                  <a:gd name="connsiteY16-1774" fmla="*/ 5329126 h 6086363"/>
                  <a:gd name="connsiteX17-1775" fmla="*/ 5059707 w 11004357"/>
                  <a:gd name="connsiteY17-1776" fmla="*/ 5995876 h 6086363"/>
                  <a:gd name="connsiteX18-1777" fmla="*/ 3592857 w 11004357"/>
                  <a:gd name="connsiteY18-1778" fmla="*/ 5938726 h 6086363"/>
                  <a:gd name="connsiteX19-1779" fmla="*/ 3192807 w 11004357"/>
                  <a:gd name="connsiteY19-1780" fmla="*/ 4700476 h 6086363"/>
                  <a:gd name="connsiteX20-1781" fmla="*/ 1230657 w 11004357"/>
                  <a:gd name="connsiteY20-1782" fmla="*/ 4757626 h 6086363"/>
                  <a:gd name="connsiteX21-1783" fmla="*/ 735357 w 11004357"/>
                  <a:gd name="connsiteY21-1784" fmla="*/ 3271726 h 6086363"/>
                  <a:gd name="connsiteX22-1785" fmla="*/ 106707 w 11004357"/>
                  <a:gd name="connsiteY22-1786" fmla="*/ 2490676 h 6086363"/>
                  <a:gd name="connsiteX23-1787" fmla="*/ 163857 w 11004357"/>
                  <a:gd name="connsiteY23-1788" fmla="*/ 699976 h 6086363"/>
                  <a:gd name="connsiteX24-1789" fmla="*/ 1687857 w 11004357"/>
                  <a:gd name="connsiteY24-1790" fmla="*/ 299926 h 6086363"/>
                  <a:gd name="connsiteX25-1791" fmla="*/ 2487957 w 11004357"/>
                  <a:gd name="connsiteY25-1792" fmla="*/ 1538176 h 6086363"/>
                  <a:gd name="connsiteX26-1793" fmla="*/ 2678457 w 11004357"/>
                  <a:gd name="connsiteY26-1794" fmla="*/ 871426 h 6086363"/>
                  <a:gd name="connsiteX27-1795" fmla="*/ 3135657 w 11004357"/>
                  <a:gd name="connsiteY27-1796" fmla="*/ 833326 h 6086363"/>
                  <a:gd name="connsiteX28-1797" fmla="*/ 3249957 w 11004357"/>
                  <a:gd name="connsiteY28-1798" fmla="*/ 1157176 h 6086363"/>
                  <a:gd name="connsiteX0-1799" fmla="*/ 3249957 w 11004357"/>
                  <a:gd name="connsiteY0-1800" fmla="*/ 1157176 h 6086363"/>
                  <a:gd name="connsiteX1-1801" fmla="*/ 3249957 w 11004357"/>
                  <a:gd name="connsiteY1-1802" fmla="*/ 1157176 h 6086363"/>
                  <a:gd name="connsiteX2-1803" fmla="*/ 3326157 w 11004357"/>
                  <a:gd name="connsiteY2-1804" fmla="*/ 1004776 h 6086363"/>
                  <a:gd name="connsiteX3-1805" fmla="*/ 3592857 w 11004357"/>
                  <a:gd name="connsiteY3-1806" fmla="*/ 223726 h 6086363"/>
                  <a:gd name="connsiteX4-1807" fmla="*/ 4716807 w 11004357"/>
                  <a:gd name="connsiteY4-1808" fmla="*/ 33226 h 6086363"/>
                  <a:gd name="connsiteX5-1809" fmla="*/ 5735982 w 11004357"/>
                  <a:gd name="connsiteY5-1810" fmla="*/ 823801 h 6086363"/>
                  <a:gd name="connsiteX6-1811" fmla="*/ 7498107 w 11004357"/>
                  <a:gd name="connsiteY6-1812" fmla="*/ 509476 h 6086363"/>
                  <a:gd name="connsiteX7-1813" fmla="*/ 8641107 w 11004357"/>
                  <a:gd name="connsiteY7-1814" fmla="*/ 1728676 h 6086363"/>
                  <a:gd name="connsiteX8-1815" fmla="*/ 8336307 w 11004357"/>
                  <a:gd name="connsiteY8-1816" fmla="*/ 1957276 h 6086363"/>
                  <a:gd name="connsiteX9-1817" fmla="*/ 9917457 w 11004357"/>
                  <a:gd name="connsiteY9-1818" fmla="*/ 2243026 h 6086363"/>
                  <a:gd name="connsiteX10-1819" fmla="*/ 10622307 w 11004357"/>
                  <a:gd name="connsiteY10-1820" fmla="*/ 3462226 h 6086363"/>
                  <a:gd name="connsiteX11-1821" fmla="*/ 10146057 w 11004357"/>
                  <a:gd name="connsiteY11-1822" fmla="*/ 4300426 h 6086363"/>
                  <a:gd name="connsiteX12-1823" fmla="*/ 11003307 w 11004357"/>
                  <a:gd name="connsiteY12-1824" fmla="*/ 5119576 h 6086363"/>
                  <a:gd name="connsiteX13-1825" fmla="*/ 10279407 w 11004357"/>
                  <a:gd name="connsiteY13-1826" fmla="*/ 6072076 h 6086363"/>
                  <a:gd name="connsiteX14-1827" fmla="*/ 8526807 w 11004357"/>
                  <a:gd name="connsiteY14-1828" fmla="*/ 5538676 h 6086363"/>
                  <a:gd name="connsiteX15-1829" fmla="*/ 7193307 w 11004357"/>
                  <a:gd name="connsiteY15-1830" fmla="*/ 5862526 h 6086363"/>
                  <a:gd name="connsiteX16-1831" fmla="*/ 5802657 w 11004357"/>
                  <a:gd name="connsiteY16-1832" fmla="*/ 5329126 h 6086363"/>
                  <a:gd name="connsiteX17-1833" fmla="*/ 5059707 w 11004357"/>
                  <a:gd name="connsiteY17-1834" fmla="*/ 5995876 h 6086363"/>
                  <a:gd name="connsiteX18-1835" fmla="*/ 3592857 w 11004357"/>
                  <a:gd name="connsiteY18-1836" fmla="*/ 5938726 h 6086363"/>
                  <a:gd name="connsiteX19-1837" fmla="*/ 3192807 w 11004357"/>
                  <a:gd name="connsiteY19-1838" fmla="*/ 4700476 h 6086363"/>
                  <a:gd name="connsiteX20-1839" fmla="*/ 1230657 w 11004357"/>
                  <a:gd name="connsiteY20-1840" fmla="*/ 4757626 h 6086363"/>
                  <a:gd name="connsiteX21-1841" fmla="*/ 735357 w 11004357"/>
                  <a:gd name="connsiteY21-1842" fmla="*/ 3271726 h 6086363"/>
                  <a:gd name="connsiteX22-1843" fmla="*/ 106707 w 11004357"/>
                  <a:gd name="connsiteY22-1844" fmla="*/ 2490676 h 6086363"/>
                  <a:gd name="connsiteX23-1845" fmla="*/ 163857 w 11004357"/>
                  <a:gd name="connsiteY23-1846" fmla="*/ 699976 h 6086363"/>
                  <a:gd name="connsiteX24-1847" fmla="*/ 1687857 w 11004357"/>
                  <a:gd name="connsiteY24-1848" fmla="*/ 299926 h 6086363"/>
                  <a:gd name="connsiteX25-1849" fmla="*/ 2487957 w 11004357"/>
                  <a:gd name="connsiteY25-1850" fmla="*/ 1538176 h 6086363"/>
                  <a:gd name="connsiteX26-1851" fmla="*/ 2678457 w 11004357"/>
                  <a:gd name="connsiteY26-1852" fmla="*/ 871426 h 6086363"/>
                  <a:gd name="connsiteX27-1853" fmla="*/ 3135657 w 11004357"/>
                  <a:gd name="connsiteY27-1854" fmla="*/ 833326 h 6086363"/>
                  <a:gd name="connsiteX28-1855" fmla="*/ 3249957 w 11004357"/>
                  <a:gd name="connsiteY28-1856" fmla="*/ 1157176 h 6086363"/>
                  <a:gd name="connsiteX0-1857" fmla="*/ 3249957 w 11004357"/>
                  <a:gd name="connsiteY0-1858" fmla="*/ 1157176 h 6086363"/>
                  <a:gd name="connsiteX1-1859" fmla="*/ 3249957 w 11004357"/>
                  <a:gd name="connsiteY1-1860" fmla="*/ 1157176 h 6086363"/>
                  <a:gd name="connsiteX2-1861" fmla="*/ 3326157 w 11004357"/>
                  <a:gd name="connsiteY2-1862" fmla="*/ 1004776 h 6086363"/>
                  <a:gd name="connsiteX3-1863" fmla="*/ 3592857 w 11004357"/>
                  <a:gd name="connsiteY3-1864" fmla="*/ 223726 h 6086363"/>
                  <a:gd name="connsiteX4-1865" fmla="*/ 4716807 w 11004357"/>
                  <a:gd name="connsiteY4-1866" fmla="*/ 33226 h 6086363"/>
                  <a:gd name="connsiteX5-1867" fmla="*/ 5735982 w 11004357"/>
                  <a:gd name="connsiteY5-1868" fmla="*/ 823801 h 6086363"/>
                  <a:gd name="connsiteX6-1869" fmla="*/ 7498107 w 11004357"/>
                  <a:gd name="connsiteY6-1870" fmla="*/ 509476 h 6086363"/>
                  <a:gd name="connsiteX7-1871" fmla="*/ 8374407 w 11004357"/>
                  <a:gd name="connsiteY7-1872" fmla="*/ 1442926 h 6086363"/>
                  <a:gd name="connsiteX8-1873" fmla="*/ 8336307 w 11004357"/>
                  <a:gd name="connsiteY8-1874" fmla="*/ 1957276 h 6086363"/>
                  <a:gd name="connsiteX9-1875" fmla="*/ 9917457 w 11004357"/>
                  <a:gd name="connsiteY9-1876" fmla="*/ 2243026 h 6086363"/>
                  <a:gd name="connsiteX10-1877" fmla="*/ 10622307 w 11004357"/>
                  <a:gd name="connsiteY10-1878" fmla="*/ 3462226 h 6086363"/>
                  <a:gd name="connsiteX11-1879" fmla="*/ 10146057 w 11004357"/>
                  <a:gd name="connsiteY11-1880" fmla="*/ 4300426 h 6086363"/>
                  <a:gd name="connsiteX12-1881" fmla="*/ 11003307 w 11004357"/>
                  <a:gd name="connsiteY12-1882" fmla="*/ 5119576 h 6086363"/>
                  <a:gd name="connsiteX13-1883" fmla="*/ 10279407 w 11004357"/>
                  <a:gd name="connsiteY13-1884" fmla="*/ 6072076 h 6086363"/>
                  <a:gd name="connsiteX14-1885" fmla="*/ 8526807 w 11004357"/>
                  <a:gd name="connsiteY14-1886" fmla="*/ 5538676 h 6086363"/>
                  <a:gd name="connsiteX15-1887" fmla="*/ 7193307 w 11004357"/>
                  <a:gd name="connsiteY15-1888" fmla="*/ 5862526 h 6086363"/>
                  <a:gd name="connsiteX16-1889" fmla="*/ 5802657 w 11004357"/>
                  <a:gd name="connsiteY16-1890" fmla="*/ 5329126 h 6086363"/>
                  <a:gd name="connsiteX17-1891" fmla="*/ 5059707 w 11004357"/>
                  <a:gd name="connsiteY17-1892" fmla="*/ 5995876 h 6086363"/>
                  <a:gd name="connsiteX18-1893" fmla="*/ 3592857 w 11004357"/>
                  <a:gd name="connsiteY18-1894" fmla="*/ 5938726 h 6086363"/>
                  <a:gd name="connsiteX19-1895" fmla="*/ 3192807 w 11004357"/>
                  <a:gd name="connsiteY19-1896" fmla="*/ 4700476 h 6086363"/>
                  <a:gd name="connsiteX20-1897" fmla="*/ 1230657 w 11004357"/>
                  <a:gd name="connsiteY20-1898" fmla="*/ 4757626 h 6086363"/>
                  <a:gd name="connsiteX21-1899" fmla="*/ 735357 w 11004357"/>
                  <a:gd name="connsiteY21-1900" fmla="*/ 3271726 h 6086363"/>
                  <a:gd name="connsiteX22-1901" fmla="*/ 106707 w 11004357"/>
                  <a:gd name="connsiteY22-1902" fmla="*/ 2490676 h 6086363"/>
                  <a:gd name="connsiteX23-1903" fmla="*/ 163857 w 11004357"/>
                  <a:gd name="connsiteY23-1904" fmla="*/ 699976 h 6086363"/>
                  <a:gd name="connsiteX24-1905" fmla="*/ 1687857 w 11004357"/>
                  <a:gd name="connsiteY24-1906" fmla="*/ 299926 h 6086363"/>
                  <a:gd name="connsiteX25-1907" fmla="*/ 2487957 w 11004357"/>
                  <a:gd name="connsiteY25-1908" fmla="*/ 1538176 h 6086363"/>
                  <a:gd name="connsiteX26-1909" fmla="*/ 2678457 w 11004357"/>
                  <a:gd name="connsiteY26-1910" fmla="*/ 871426 h 6086363"/>
                  <a:gd name="connsiteX27-1911" fmla="*/ 3135657 w 11004357"/>
                  <a:gd name="connsiteY27-1912" fmla="*/ 833326 h 6086363"/>
                  <a:gd name="connsiteX28-1913" fmla="*/ 3249957 w 11004357"/>
                  <a:gd name="connsiteY28-1914" fmla="*/ 1157176 h 6086363"/>
                  <a:gd name="connsiteX0-1915" fmla="*/ 3249957 w 11004357"/>
                  <a:gd name="connsiteY0-1916" fmla="*/ 1157176 h 6086363"/>
                  <a:gd name="connsiteX1-1917" fmla="*/ 3249957 w 11004357"/>
                  <a:gd name="connsiteY1-1918" fmla="*/ 1157176 h 6086363"/>
                  <a:gd name="connsiteX2-1919" fmla="*/ 3326157 w 11004357"/>
                  <a:gd name="connsiteY2-1920" fmla="*/ 1004776 h 6086363"/>
                  <a:gd name="connsiteX3-1921" fmla="*/ 3592857 w 11004357"/>
                  <a:gd name="connsiteY3-1922" fmla="*/ 223726 h 6086363"/>
                  <a:gd name="connsiteX4-1923" fmla="*/ 4716807 w 11004357"/>
                  <a:gd name="connsiteY4-1924" fmla="*/ 33226 h 6086363"/>
                  <a:gd name="connsiteX5-1925" fmla="*/ 5735982 w 11004357"/>
                  <a:gd name="connsiteY5-1926" fmla="*/ 823801 h 6086363"/>
                  <a:gd name="connsiteX6-1927" fmla="*/ 7498107 w 11004357"/>
                  <a:gd name="connsiteY6-1928" fmla="*/ 509476 h 6086363"/>
                  <a:gd name="connsiteX7-1929" fmla="*/ 8374407 w 11004357"/>
                  <a:gd name="connsiteY7-1930" fmla="*/ 1442926 h 6086363"/>
                  <a:gd name="connsiteX8-1931" fmla="*/ 8336307 w 11004357"/>
                  <a:gd name="connsiteY8-1932" fmla="*/ 1957276 h 6086363"/>
                  <a:gd name="connsiteX9-1933" fmla="*/ 9917457 w 11004357"/>
                  <a:gd name="connsiteY9-1934" fmla="*/ 2243026 h 6086363"/>
                  <a:gd name="connsiteX10-1935" fmla="*/ 10622307 w 11004357"/>
                  <a:gd name="connsiteY10-1936" fmla="*/ 3462226 h 6086363"/>
                  <a:gd name="connsiteX11-1937" fmla="*/ 10146057 w 11004357"/>
                  <a:gd name="connsiteY11-1938" fmla="*/ 4300426 h 6086363"/>
                  <a:gd name="connsiteX12-1939" fmla="*/ 11003307 w 11004357"/>
                  <a:gd name="connsiteY12-1940" fmla="*/ 5119576 h 6086363"/>
                  <a:gd name="connsiteX13-1941" fmla="*/ 10279407 w 11004357"/>
                  <a:gd name="connsiteY13-1942" fmla="*/ 6072076 h 6086363"/>
                  <a:gd name="connsiteX14-1943" fmla="*/ 8526807 w 11004357"/>
                  <a:gd name="connsiteY14-1944" fmla="*/ 5538676 h 6086363"/>
                  <a:gd name="connsiteX15-1945" fmla="*/ 7193307 w 11004357"/>
                  <a:gd name="connsiteY15-1946" fmla="*/ 5862526 h 6086363"/>
                  <a:gd name="connsiteX16-1947" fmla="*/ 5802657 w 11004357"/>
                  <a:gd name="connsiteY16-1948" fmla="*/ 5329126 h 6086363"/>
                  <a:gd name="connsiteX17-1949" fmla="*/ 5059707 w 11004357"/>
                  <a:gd name="connsiteY17-1950" fmla="*/ 5995876 h 6086363"/>
                  <a:gd name="connsiteX18-1951" fmla="*/ 3592857 w 11004357"/>
                  <a:gd name="connsiteY18-1952" fmla="*/ 5938726 h 6086363"/>
                  <a:gd name="connsiteX19-1953" fmla="*/ 3192807 w 11004357"/>
                  <a:gd name="connsiteY19-1954" fmla="*/ 4700476 h 6086363"/>
                  <a:gd name="connsiteX20-1955" fmla="*/ 1230657 w 11004357"/>
                  <a:gd name="connsiteY20-1956" fmla="*/ 4757626 h 6086363"/>
                  <a:gd name="connsiteX21-1957" fmla="*/ 735357 w 11004357"/>
                  <a:gd name="connsiteY21-1958" fmla="*/ 3271726 h 6086363"/>
                  <a:gd name="connsiteX22-1959" fmla="*/ 106707 w 11004357"/>
                  <a:gd name="connsiteY22-1960" fmla="*/ 2490676 h 6086363"/>
                  <a:gd name="connsiteX23-1961" fmla="*/ 163857 w 11004357"/>
                  <a:gd name="connsiteY23-1962" fmla="*/ 699976 h 6086363"/>
                  <a:gd name="connsiteX24-1963" fmla="*/ 1687857 w 11004357"/>
                  <a:gd name="connsiteY24-1964" fmla="*/ 299926 h 6086363"/>
                  <a:gd name="connsiteX25-1965" fmla="*/ 2487957 w 11004357"/>
                  <a:gd name="connsiteY25-1966" fmla="*/ 1538176 h 6086363"/>
                  <a:gd name="connsiteX26-1967" fmla="*/ 2678457 w 11004357"/>
                  <a:gd name="connsiteY26-1968" fmla="*/ 871426 h 6086363"/>
                  <a:gd name="connsiteX27-1969" fmla="*/ 3135657 w 11004357"/>
                  <a:gd name="connsiteY27-1970" fmla="*/ 833326 h 6086363"/>
                  <a:gd name="connsiteX28-1971" fmla="*/ 3249957 w 11004357"/>
                  <a:gd name="connsiteY28-1972" fmla="*/ 1157176 h 6086363"/>
                  <a:gd name="connsiteX0-1973" fmla="*/ 3249957 w 11004357"/>
                  <a:gd name="connsiteY0-1974" fmla="*/ 1157176 h 6086363"/>
                  <a:gd name="connsiteX1-1975" fmla="*/ 3249957 w 11004357"/>
                  <a:gd name="connsiteY1-1976" fmla="*/ 1157176 h 6086363"/>
                  <a:gd name="connsiteX2-1977" fmla="*/ 3326157 w 11004357"/>
                  <a:gd name="connsiteY2-1978" fmla="*/ 1004776 h 6086363"/>
                  <a:gd name="connsiteX3-1979" fmla="*/ 3592857 w 11004357"/>
                  <a:gd name="connsiteY3-1980" fmla="*/ 223726 h 6086363"/>
                  <a:gd name="connsiteX4-1981" fmla="*/ 4716807 w 11004357"/>
                  <a:gd name="connsiteY4-1982" fmla="*/ 33226 h 6086363"/>
                  <a:gd name="connsiteX5-1983" fmla="*/ 5735982 w 11004357"/>
                  <a:gd name="connsiteY5-1984" fmla="*/ 823801 h 6086363"/>
                  <a:gd name="connsiteX6-1985" fmla="*/ 7498107 w 11004357"/>
                  <a:gd name="connsiteY6-1986" fmla="*/ 509476 h 6086363"/>
                  <a:gd name="connsiteX7-1987" fmla="*/ 8374407 w 11004357"/>
                  <a:gd name="connsiteY7-1988" fmla="*/ 1442926 h 6086363"/>
                  <a:gd name="connsiteX8-1989" fmla="*/ 8336307 w 11004357"/>
                  <a:gd name="connsiteY8-1990" fmla="*/ 1957276 h 6086363"/>
                  <a:gd name="connsiteX9-1991" fmla="*/ 9917457 w 11004357"/>
                  <a:gd name="connsiteY9-1992" fmla="*/ 2243026 h 6086363"/>
                  <a:gd name="connsiteX10-1993" fmla="*/ 10622307 w 11004357"/>
                  <a:gd name="connsiteY10-1994" fmla="*/ 3462226 h 6086363"/>
                  <a:gd name="connsiteX11-1995" fmla="*/ 10146057 w 11004357"/>
                  <a:gd name="connsiteY11-1996" fmla="*/ 4300426 h 6086363"/>
                  <a:gd name="connsiteX12-1997" fmla="*/ 11003307 w 11004357"/>
                  <a:gd name="connsiteY12-1998" fmla="*/ 5119576 h 6086363"/>
                  <a:gd name="connsiteX13-1999" fmla="*/ 10279407 w 11004357"/>
                  <a:gd name="connsiteY13-2000" fmla="*/ 6072076 h 6086363"/>
                  <a:gd name="connsiteX14-2001" fmla="*/ 8526807 w 11004357"/>
                  <a:gd name="connsiteY14-2002" fmla="*/ 5538676 h 6086363"/>
                  <a:gd name="connsiteX15-2003" fmla="*/ 7193307 w 11004357"/>
                  <a:gd name="connsiteY15-2004" fmla="*/ 5862526 h 6086363"/>
                  <a:gd name="connsiteX16-2005" fmla="*/ 5802657 w 11004357"/>
                  <a:gd name="connsiteY16-2006" fmla="*/ 5329126 h 6086363"/>
                  <a:gd name="connsiteX17-2007" fmla="*/ 5059707 w 11004357"/>
                  <a:gd name="connsiteY17-2008" fmla="*/ 5995876 h 6086363"/>
                  <a:gd name="connsiteX18-2009" fmla="*/ 3592857 w 11004357"/>
                  <a:gd name="connsiteY18-2010" fmla="*/ 5938726 h 6086363"/>
                  <a:gd name="connsiteX19-2011" fmla="*/ 3192807 w 11004357"/>
                  <a:gd name="connsiteY19-2012" fmla="*/ 4700476 h 6086363"/>
                  <a:gd name="connsiteX20-2013" fmla="*/ 1230657 w 11004357"/>
                  <a:gd name="connsiteY20-2014" fmla="*/ 4757626 h 6086363"/>
                  <a:gd name="connsiteX21-2015" fmla="*/ 735357 w 11004357"/>
                  <a:gd name="connsiteY21-2016" fmla="*/ 3271726 h 6086363"/>
                  <a:gd name="connsiteX22-2017" fmla="*/ 106707 w 11004357"/>
                  <a:gd name="connsiteY22-2018" fmla="*/ 2490676 h 6086363"/>
                  <a:gd name="connsiteX23-2019" fmla="*/ 163857 w 11004357"/>
                  <a:gd name="connsiteY23-2020" fmla="*/ 699976 h 6086363"/>
                  <a:gd name="connsiteX24-2021" fmla="*/ 1687857 w 11004357"/>
                  <a:gd name="connsiteY24-2022" fmla="*/ 299926 h 6086363"/>
                  <a:gd name="connsiteX25-2023" fmla="*/ 2487957 w 11004357"/>
                  <a:gd name="connsiteY25-2024" fmla="*/ 1538176 h 6086363"/>
                  <a:gd name="connsiteX26-2025" fmla="*/ 2678457 w 11004357"/>
                  <a:gd name="connsiteY26-2026" fmla="*/ 871426 h 6086363"/>
                  <a:gd name="connsiteX27-2027" fmla="*/ 3135657 w 11004357"/>
                  <a:gd name="connsiteY27-2028" fmla="*/ 833326 h 6086363"/>
                  <a:gd name="connsiteX28-2029" fmla="*/ 3249957 w 11004357"/>
                  <a:gd name="connsiteY28-2030" fmla="*/ 1157176 h 6086363"/>
                  <a:gd name="connsiteX0-2031" fmla="*/ 3249957 w 11004357"/>
                  <a:gd name="connsiteY0-2032" fmla="*/ 1157176 h 6086363"/>
                  <a:gd name="connsiteX1-2033" fmla="*/ 3249957 w 11004357"/>
                  <a:gd name="connsiteY1-2034" fmla="*/ 1157176 h 6086363"/>
                  <a:gd name="connsiteX2-2035" fmla="*/ 3326157 w 11004357"/>
                  <a:gd name="connsiteY2-2036" fmla="*/ 1004776 h 6086363"/>
                  <a:gd name="connsiteX3-2037" fmla="*/ 3592857 w 11004357"/>
                  <a:gd name="connsiteY3-2038" fmla="*/ 223726 h 6086363"/>
                  <a:gd name="connsiteX4-2039" fmla="*/ 4716807 w 11004357"/>
                  <a:gd name="connsiteY4-2040" fmla="*/ 33226 h 6086363"/>
                  <a:gd name="connsiteX5-2041" fmla="*/ 5735982 w 11004357"/>
                  <a:gd name="connsiteY5-2042" fmla="*/ 823801 h 6086363"/>
                  <a:gd name="connsiteX6-2043" fmla="*/ 7498107 w 11004357"/>
                  <a:gd name="connsiteY6-2044" fmla="*/ 509476 h 6086363"/>
                  <a:gd name="connsiteX7-2045" fmla="*/ 8336307 w 11004357"/>
                  <a:gd name="connsiteY7-2046" fmla="*/ 1957276 h 6086363"/>
                  <a:gd name="connsiteX8-2047" fmla="*/ 9917457 w 11004357"/>
                  <a:gd name="connsiteY8-2048" fmla="*/ 2243026 h 6086363"/>
                  <a:gd name="connsiteX9-2049" fmla="*/ 10622307 w 11004357"/>
                  <a:gd name="connsiteY9-2050" fmla="*/ 3462226 h 6086363"/>
                  <a:gd name="connsiteX10-2051" fmla="*/ 10146057 w 11004357"/>
                  <a:gd name="connsiteY10-2052" fmla="*/ 4300426 h 6086363"/>
                  <a:gd name="connsiteX11-2053" fmla="*/ 11003307 w 11004357"/>
                  <a:gd name="connsiteY11-2054" fmla="*/ 5119576 h 6086363"/>
                  <a:gd name="connsiteX12-2055" fmla="*/ 10279407 w 11004357"/>
                  <a:gd name="connsiteY12-2056" fmla="*/ 6072076 h 6086363"/>
                  <a:gd name="connsiteX13-2057" fmla="*/ 8526807 w 11004357"/>
                  <a:gd name="connsiteY13-2058" fmla="*/ 5538676 h 6086363"/>
                  <a:gd name="connsiteX14-2059" fmla="*/ 7193307 w 11004357"/>
                  <a:gd name="connsiteY14-2060" fmla="*/ 5862526 h 6086363"/>
                  <a:gd name="connsiteX15-2061" fmla="*/ 5802657 w 11004357"/>
                  <a:gd name="connsiteY15-2062" fmla="*/ 5329126 h 6086363"/>
                  <a:gd name="connsiteX16-2063" fmla="*/ 5059707 w 11004357"/>
                  <a:gd name="connsiteY16-2064" fmla="*/ 5995876 h 6086363"/>
                  <a:gd name="connsiteX17-2065" fmla="*/ 3592857 w 11004357"/>
                  <a:gd name="connsiteY17-2066" fmla="*/ 5938726 h 6086363"/>
                  <a:gd name="connsiteX18-2067" fmla="*/ 3192807 w 11004357"/>
                  <a:gd name="connsiteY18-2068" fmla="*/ 4700476 h 6086363"/>
                  <a:gd name="connsiteX19-2069" fmla="*/ 1230657 w 11004357"/>
                  <a:gd name="connsiteY19-2070" fmla="*/ 4757626 h 6086363"/>
                  <a:gd name="connsiteX20-2071" fmla="*/ 735357 w 11004357"/>
                  <a:gd name="connsiteY20-2072" fmla="*/ 3271726 h 6086363"/>
                  <a:gd name="connsiteX21-2073" fmla="*/ 106707 w 11004357"/>
                  <a:gd name="connsiteY21-2074" fmla="*/ 2490676 h 6086363"/>
                  <a:gd name="connsiteX22-2075" fmla="*/ 163857 w 11004357"/>
                  <a:gd name="connsiteY22-2076" fmla="*/ 699976 h 6086363"/>
                  <a:gd name="connsiteX23-2077" fmla="*/ 1687857 w 11004357"/>
                  <a:gd name="connsiteY23-2078" fmla="*/ 299926 h 6086363"/>
                  <a:gd name="connsiteX24-2079" fmla="*/ 2487957 w 11004357"/>
                  <a:gd name="connsiteY24-2080" fmla="*/ 1538176 h 6086363"/>
                  <a:gd name="connsiteX25-2081" fmla="*/ 2678457 w 11004357"/>
                  <a:gd name="connsiteY25-2082" fmla="*/ 871426 h 6086363"/>
                  <a:gd name="connsiteX26-2083" fmla="*/ 3135657 w 11004357"/>
                  <a:gd name="connsiteY26-2084" fmla="*/ 833326 h 6086363"/>
                  <a:gd name="connsiteX27-2085" fmla="*/ 3249957 w 11004357"/>
                  <a:gd name="connsiteY27-2086" fmla="*/ 1157176 h 6086363"/>
                  <a:gd name="connsiteX0-2087" fmla="*/ 3249957 w 11004357"/>
                  <a:gd name="connsiteY0-2088" fmla="*/ 1157176 h 6086363"/>
                  <a:gd name="connsiteX1-2089" fmla="*/ 3249957 w 11004357"/>
                  <a:gd name="connsiteY1-2090" fmla="*/ 1157176 h 6086363"/>
                  <a:gd name="connsiteX2-2091" fmla="*/ 3326157 w 11004357"/>
                  <a:gd name="connsiteY2-2092" fmla="*/ 1004776 h 6086363"/>
                  <a:gd name="connsiteX3-2093" fmla="*/ 3592857 w 11004357"/>
                  <a:gd name="connsiteY3-2094" fmla="*/ 223726 h 6086363"/>
                  <a:gd name="connsiteX4-2095" fmla="*/ 4716807 w 11004357"/>
                  <a:gd name="connsiteY4-2096" fmla="*/ 33226 h 6086363"/>
                  <a:gd name="connsiteX5-2097" fmla="*/ 5735982 w 11004357"/>
                  <a:gd name="connsiteY5-2098" fmla="*/ 823801 h 6086363"/>
                  <a:gd name="connsiteX6-2099" fmla="*/ 7498107 w 11004357"/>
                  <a:gd name="connsiteY6-2100" fmla="*/ 509476 h 6086363"/>
                  <a:gd name="connsiteX7-2101" fmla="*/ 8336307 w 11004357"/>
                  <a:gd name="connsiteY7-2102" fmla="*/ 1957276 h 6086363"/>
                  <a:gd name="connsiteX8-2103" fmla="*/ 9917457 w 11004357"/>
                  <a:gd name="connsiteY8-2104" fmla="*/ 2243026 h 6086363"/>
                  <a:gd name="connsiteX9-2105" fmla="*/ 10622307 w 11004357"/>
                  <a:gd name="connsiteY9-2106" fmla="*/ 3462226 h 6086363"/>
                  <a:gd name="connsiteX10-2107" fmla="*/ 10146057 w 11004357"/>
                  <a:gd name="connsiteY10-2108" fmla="*/ 4300426 h 6086363"/>
                  <a:gd name="connsiteX11-2109" fmla="*/ 11003307 w 11004357"/>
                  <a:gd name="connsiteY11-2110" fmla="*/ 5119576 h 6086363"/>
                  <a:gd name="connsiteX12-2111" fmla="*/ 10279407 w 11004357"/>
                  <a:gd name="connsiteY12-2112" fmla="*/ 6072076 h 6086363"/>
                  <a:gd name="connsiteX13-2113" fmla="*/ 8526807 w 11004357"/>
                  <a:gd name="connsiteY13-2114" fmla="*/ 5538676 h 6086363"/>
                  <a:gd name="connsiteX14-2115" fmla="*/ 7193307 w 11004357"/>
                  <a:gd name="connsiteY14-2116" fmla="*/ 5862526 h 6086363"/>
                  <a:gd name="connsiteX15-2117" fmla="*/ 5802657 w 11004357"/>
                  <a:gd name="connsiteY15-2118" fmla="*/ 5329126 h 6086363"/>
                  <a:gd name="connsiteX16-2119" fmla="*/ 5059707 w 11004357"/>
                  <a:gd name="connsiteY16-2120" fmla="*/ 5995876 h 6086363"/>
                  <a:gd name="connsiteX17-2121" fmla="*/ 3592857 w 11004357"/>
                  <a:gd name="connsiteY17-2122" fmla="*/ 5938726 h 6086363"/>
                  <a:gd name="connsiteX18-2123" fmla="*/ 3192807 w 11004357"/>
                  <a:gd name="connsiteY18-2124" fmla="*/ 4700476 h 6086363"/>
                  <a:gd name="connsiteX19-2125" fmla="*/ 1230657 w 11004357"/>
                  <a:gd name="connsiteY19-2126" fmla="*/ 4757626 h 6086363"/>
                  <a:gd name="connsiteX20-2127" fmla="*/ 735357 w 11004357"/>
                  <a:gd name="connsiteY20-2128" fmla="*/ 3271726 h 6086363"/>
                  <a:gd name="connsiteX21-2129" fmla="*/ 106707 w 11004357"/>
                  <a:gd name="connsiteY21-2130" fmla="*/ 2490676 h 6086363"/>
                  <a:gd name="connsiteX22-2131" fmla="*/ 163857 w 11004357"/>
                  <a:gd name="connsiteY22-2132" fmla="*/ 699976 h 6086363"/>
                  <a:gd name="connsiteX23-2133" fmla="*/ 1687857 w 11004357"/>
                  <a:gd name="connsiteY23-2134" fmla="*/ 299926 h 6086363"/>
                  <a:gd name="connsiteX24-2135" fmla="*/ 2487957 w 11004357"/>
                  <a:gd name="connsiteY24-2136" fmla="*/ 1538176 h 6086363"/>
                  <a:gd name="connsiteX25-2137" fmla="*/ 2678457 w 11004357"/>
                  <a:gd name="connsiteY25-2138" fmla="*/ 871426 h 6086363"/>
                  <a:gd name="connsiteX26-2139" fmla="*/ 3135657 w 11004357"/>
                  <a:gd name="connsiteY26-2140" fmla="*/ 833326 h 6086363"/>
                  <a:gd name="connsiteX27-2141" fmla="*/ 3249957 w 11004357"/>
                  <a:gd name="connsiteY27-2142" fmla="*/ 1157176 h 6086363"/>
                  <a:gd name="connsiteX0-2143" fmla="*/ 3249957 w 11004357"/>
                  <a:gd name="connsiteY0-2144" fmla="*/ 1157176 h 6086363"/>
                  <a:gd name="connsiteX1-2145" fmla="*/ 3249957 w 11004357"/>
                  <a:gd name="connsiteY1-2146" fmla="*/ 1157176 h 6086363"/>
                  <a:gd name="connsiteX2-2147" fmla="*/ 3326157 w 11004357"/>
                  <a:gd name="connsiteY2-2148" fmla="*/ 1004776 h 6086363"/>
                  <a:gd name="connsiteX3-2149" fmla="*/ 3592857 w 11004357"/>
                  <a:gd name="connsiteY3-2150" fmla="*/ 223726 h 6086363"/>
                  <a:gd name="connsiteX4-2151" fmla="*/ 4716807 w 11004357"/>
                  <a:gd name="connsiteY4-2152" fmla="*/ 33226 h 6086363"/>
                  <a:gd name="connsiteX5-2153" fmla="*/ 5735982 w 11004357"/>
                  <a:gd name="connsiteY5-2154" fmla="*/ 823801 h 6086363"/>
                  <a:gd name="connsiteX6-2155" fmla="*/ 7498107 w 11004357"/>
                  <a:gd name="connsiteY6-2156" fmla="*/ 509476 h 6086363"/>
                  <a:gd name="connsiteX7-2157" fmla="*/ 8336307 w 11004357"/>
                  <a:gd name="connsiteY7-2158" fmla="*/ 1957276 h 6086363"/>
                  <a:gd name="connsiteX8-2159" fmla="*/ 9917457 w 11004357"/>
                  <a:gd name="connsiteY8-2160" fmla="*/ 2243026 h 6086363"/>
                  <a:gd name="connsiteX9-2161" fmla="*/ 10622307 w 11004357"/>
                  <a:gd name="connsiteY9-2162" fmla="*/ 3462226 h 6086363"/>
                  <a:gd name="connsiteX10-2163" fmla="*/ 10146057 w 11004357"/>
                  <a:gd name="connsiteY10-2164" fmla="*/ 4300426 h 6086363"/>
                  <a:gd name="connsiteX11-2165" fmla="*/ 11003307 w 11004357"/>
                  <a:gd name="connsiteY11-2166" fmla="*/ 5119576 h 6086363"/>
                  <a:gd name="connsiteX12-2167" fmla="*/ 10279407 w 11004357"/>
                  <a:gd name="connsiteY12-2168" fmla="*/ 6072076 h 6086363"/>
                  <a:gd name="connsiteX13-2169" fmla="*/ 8526807 w 11004357"/>
                  <a:gd name="connsiteY13-2170" fmla="*/ 5538676 h 6086363"/>
                  <a:gd name="connsiteX14-2171" fmla="*/ 7193307 w 11004357"/>
                  <a:gd name="connsiteY14-2172" fmla="*/ 5862526 h 6086363"/>
                  <a:gd name="connsiteX15-2173" fmla="*/ 5802657 w 11004357"/>
                  <a:gd name="connsiteY15-2174" fmla="*/ 5329126 h 6086363"/>
                  <a:gd name="connsiteX16-2175" fmla="*/ 5059707 w 11004357"/>
                  <a:gd name="connsiteY16-2176" fmla="*/ 5995876 h 6086363"/>
                  <a:gd name="connsiteX17-2177" fmla="*/ 3592857 w 11004357"/>
                  <a:gd name="connsiteY17-2178" fmla="*/ 5938726 h 6086363"/>
                  <a:gd name="connsiteX18-2179" fmla="*/ 3192807 w 11004357"/>
                  <a:gd name="connsiteY18-2180" fmla="*/ 4700476 h 6086363"/>
                  <a:gd name="connsiteX19-2181" fmla="*/ 1230657 w 11004357"/>
                  <a:gd name="connsiteY19-2182" fmla="*/ 4757626 h 6086363"/>
                  <a:gd name="connsiteX20-2183" fmla="*/ 735357 w 11004357"/>
                  <a:gd name="connsiteY20-2184" fmla="*/ 3271726 h 6086363"/>
                  <a:gd name="connsiteX21-2185" fmla="*/ 106707 w 11004357"/>
                  <a:gd name="connsiteY21-2186" fmla="*/ 2490676 h 6086363"/>
                  <a:gd name="connsiteX22-2187" fmla="*/ 163857 w 11004357"/>
                  <a:gd name="connsiteY22-2188" fmla="*/ 699976 h 6086363"/>
                  <a:gd name="connsiteX23-2189" fmla="*/ 1687857 w 11004357"/>
                  <a:gd name="connsiteY23-2190" fmla="*/ 299926 h 6086363"/>
                  <a:gd name="connsiteX24-2191" fmla="*/ 2487957 w 11004357"/>
                  <a:gd name="connsiteY24-2192" fmla="*/ 1538176 h 6086363"/>
                  <a:gd name="connsiteX25-2193" fmla="*/ 2678457 w 11004357"/>
                  <a:gd name="connsiteY25-2194" fmla="*/ 871426 h 6086363"/>
                  <a:gd name="connsiteX26-2195" fmla="*/ 3135657 w 11004357"/>
                  <a:gd name="connsiteY26-2196" fmla="*/ 833326 h 6086363"/>
                  <a:gd name="connsiteX27-2197" fmla="*/ 3249957 w 11004357"/>
                  <a:gd name="connsiteY27-2198" fmla="*/ 1157176 h 6086363"/>
                  <a:gd name="connsiteX0-2199" fmla="*/ 3249957 w 11004357"/>
                  <a:gd name="connsiteY0-2200" fmla="*/ 1157176 h 6086363"/>
                  <a:gd name="connsiteX1-2201" fmla="*/ 3249957 w 11004357"/>
                  <a:gd name="connsiteY1-2202" fmla="*/ 1157176 h 6086363"/>
                  <a:gd name="connsiteX2-2203" fmla="*/ 3592857 w 11004357"/>
                  <a:gd name="connsiteY2-2204" fmla="*/ 223726 h 6086363"/>
                  <a:gd name="connsiteX3-2205" fmla="*/ 4716807 w 11004357"/>
                  <a:gd name="connsiteY3-2206" fmla="*/ 33226 h 6086363"/>
                  <a:gd name="connsiteX4-2207" fmla="*/ 5735982 w 11004357"/>
                  <a:gd name="connsiteY4-2208" fmla="*/ 823801 h 6086363"/>
                  <a:gd name="connsiteX5-2209" fmla="*/ 7498107 w 11004357"/>
                  <a:gd name="connsiteY5-2210" fmla="*/ 509476 h 6086363"/>
                  <a:gd name="connsiteX6-2211" fmla="*/ 8336307 w 11004357"/>
                  <a:gd name="connsiteY6-2212" fmla="*/ 1957276 h 6086363"/>
                  <a:gd name="connsiteX7-2213" fmla="*/ 9917457 w 11004357"/>
                  <a:gd name="connsiteY7-2214" fmla="*/ 2243026 h 6086363"/>
                  <a:gd name="connsiteX8-2215" fmla="*/ 10622307 w 11004357"/>
                  <a:gd name="connsiteY8-2216" fmla="*/ 3462226 h 6086363"/>
                  <a:gd name="connsiteX9-2217" fmla="*/ 10146057 w 11004357"/>
                  <a:gd name="connsiteY9-2218" fmla="*/ 4300426 h 6086363"/>
                  <a:gd name="connsiteX10-2219" fmla="*/ 11003307 w 11004357"/>
                  <a:gd name="connsiteY10-2220" fmla="*/ 5119576 h 6086363"/>
                  <a:gd name="connsiteX11-2221" fmla="*/ 10279407 w 11004357"/>
                  <a:gd name="connsiteY11-2222" fmla="*/ 6072076 h 6086363"/>
                  <a:gd name="connsiteX12-2223" fmla="*/ 8526807 w 11004357"/>
                  <a:gd name="connsiteY12-2224" fmla="*/ 5538676 h 6086363"/>
                  <a:gd name="connsiteX13-2225" fmla="*/ 7193307 w 11004357"/>
                  <a:gd name="connsiteY13-2226" fmla="*/ 5862526 h 6086363"/>
                  <a:gd name="connsiteX14-2227" fmla="*/ 5802657 w 11004357"/>
                  <a:gd name="connsiteY14-2228" fmla="*/ 5329126 h 6086363"/>
                  <a:gd name="connsiteX15-2229" fmla="*/ 5059707 w 11004357"/>
                  <a:gd name="connsiteY15-2230" fmla="*/ 5995876 h 6086363"/>
                  <a:gd name="connsiteX16-2231" fmla="*/ 3592857 w 11004357"/>
                  <a:gd name="connsiteY16-2232" fmla="*/ 5938726 h 6086363"/>
                  <a:gd name="connsiteX17-2233" fmla="*/ 3192807 w 11004357"/>
                  <a:gd name="connsiteY17-2234" fmla="*/ 4700476 h 6086363"/>
                  <a:gd name="connsiteX18-2235" fmla="*/ 1230657 w 11004357"/>
                  <a:gd name="connsiteY18-2236" fmla="*/ 4757626 h 6086363"/>
                  <a:gd name="connsiteX19-2237" fmla="*/ 735357 w 11004357"/>
                  <a:gd name="connsiteY19-2238" fmla="*/ 3271726 h 6086363"/>
                  <a:gd name="connsiteX20-2239" fmla="*/ 106707 w 11004357"/>
                  <a:gd name="connsiteY20-2240" fmla="*/ 2490676 h 6086363"/>
                  <a:gd name="connsiteX21-2241" fmla="*/ 163857 w 11004357"/>
                  <a:gd name="connsiteY21-2242" fmla="*/ 699976 h 6086363"/>
                  <a:gd name="connsiteX22-2243" fmla="*/ 1687857 w 11004357"/>
                  <a:gd name="connsiteY22-2244" fmla="*/ 299926 h 6086363"/>
                  <a:gd name="connsiteX23-2245" fmla="*/ 2487957 w 11004357"/>
                  <a:gd name="connsiteY23-2246" fmla="*/ 1538176 h 6086363"/>
                  <a:gd name="connsiteX24-2247" fmla="*/ 2678457 w 11004357"/>
                  <a:gd name="connsiteY24-2248" fmla="*/ 871426 h 6086363"/>
                  <a:gd name="connsiteX25-2249" fmla="*/ 3135657 w 11004357"/>
                  <a:gd name="connsiteY25-2250" fmla="*/ 833326 h 6086363"/>
                  <a:gd name="connsiteX26-2251" fmla="*/ 3249957 w 11004357"/>
                  <a:gd name="connsiteY26-2252" fmla="*/ 1157176 h 6086363"/>
                  <a:gd name="connsiteX0-2253" fmla="*/ 3249957 w 11004357"/>
                  <a:gd name="connsiteY0-2254" fmla="*/ 1157176 h 6086363"/>
                  <a:gd name="connsiteX1-2255" fmla="*/ 3249957 w 11004357"/>
                  <a:gd name="connsiteY1-2256" fmla="*/ 1157176 h 6086363"/>
                  <a:gd name="connsiteX2-2257" fmla="*/ 3592857 w 11004357"/>
                  <a:gd name="connsiteY2-2258" fmla="*/ 223726 h 6086363"/>
                  <a:gd name="connsiteX3-2259" fmla="*/ 4716807 w 11004357"/>
                  <a:gd name="connsiteY3-2260" fmla="*/ 33226 h 6086363"/>
                  <a:gd name="connsiteX4-2261" fmla="*/ 5735982 w 11004357"/>
                  <a:gd name="connsiteY4-2262" fmla="*/ 823801 h 6086363"/>
                  <a:gd name="connsiteX5-2263" fmla="*/ 7498107 w 11004357"/>
                  <a:gd name="connsiteY5-2264" fmla="*/ 509476 h 6086363"/>
                  <a:gd name="connsiteX6-2265" fmla="*/ 8336307 w 11004357"/>
                  <a:gd name="connsiteY6-2266" fmla="*/ 1957276 h 6086363"/>
                  <a:gd name="connsiteX7-2267" fmla="*/ 9917457 w 11004357"/>
                  <a:gd name="connsiteY7-2268" fmla="*/ 2243026 h 6086363"/>
                  <a:gd name="connsiteX8-2269" fmla="*/ 10622307 w 11004357"/>
                  <a:gd name="connsiteY8-2270" fmla="*/ 3462226 h 6086363"/>
                  <a:gd name="connsiteX9-2271" fmla="*/ 10146057 w 11004357"/>
                  <a:gd name="connsiteY9-2272" fmla="*/ 4300426 h 6086363"/>
                  <a:gd name="connsiteX10-2273" fmla="*/ 11003307 w 11004357"/>
                  <a:gd name="connsiteY10-2274" fmla="*/ 5119576 h 6086363"/>
                  <a:gd name="connsiteX11-2275" fmla="*/ 10279407 w 11004357"/>
                  <a:gd name="connsiteY11-2276" fmla="*/ 6072076 h 6086363"/>
                  <a:gd name="connsiteX12-2277" fmla="*/ 8526807 w 11004357"/>
                  <a:gd name="connsiteY12-2278" fmla="*/ 5538676 h 6086363"/>
                  <a:gd name="connsiteX13-2279" fmla="*/ 7193307 w 11004357"/>
                  <a:gd name="connsiteY13-2280" fmla="*/ 5862526 h 6086363"/>
                  <a:gd name="connsiteX14-2281" fmla="*/ 5802657 w 11004357"/>
                  <a:gd name="connsiteY14-2282" fmla="*/ 5329126 h 6086363"/>
                  <a:gd name="connsiteX15-2283" fmla="*/ 5059707 w 11004357"/>
                  <a:gd name="connsiteY15-2284" fmla="*/ 5995876 h 6086363"/>
                  <a:gd name="connsiteX16-2285" fmla="*/ 3592857 w 11004357"/>
                  <a:gd name="connsiteY16-2286" fmla="*/ 5938726 h 6086363"/>
                  <a:gd name="connsiteX17-2287" fmla="*/ 3192807 w 11004357"/>
                  <a:gd name="connsiteY17-2288" fmla="*/ 4700476 h 6086363"/>
                  <a:gd name="connsiteX18-2289" fmla="*/ 1230657 w 11004357"/>
                  <a:gd name="connsiteY18-2290" fmla="*/ 4757626 h 6086363"/>
                  <a:gd name="connsiteX19-2291" fmla="*/ 735357 w 11004357"/>
                  <a:gd name="connsiteY19-2292" fmla="*/ 3271726 h 6086363"/>
                  <a:gd name="connsiteX20-2293" fmla="*/ 106707 w 11004357"/>
                  <a:gd name="connsiteY20-2294" fmla="*/ 2490676 h 6086363"/>
                  <a:gd name="connsiteX21-2295" fmla="*/ 163857 w 11004357"/>
                  <a:gd name="connsiteY21-2296" fmla="*/ 699976 h 6086363"/>
                  <a:gd name="connsiteX22-2297" fmla="*/ 1687857 w 11004357"/>
                  <a:gd name="connsiteY22-2298" fmla="*/ 299926 h 6086363"/>
                  <a:gd name="connsiteX23-2299" fmla="*/ 2487957 w 11004357"/>
                  <a:gd name="connsiteY23-2300" fmla="*/ 1538176 h 6086363"/>
                  <a:gd name="connsiteX24-2301" fmla="*/ 2678457 w 11004357"/>
                  <a:gd name="connsiteY24-2302" fmla="*/ 871426 h 6086363"/>
                  <a:gd name="connsiteX25-2303" fmla="*/ 3135657 w 11004357"/>
                  <a:gd name="connsiteY25-2304" fmla="*/ 833326 h 6086363"/>
                  <a:gd name="connsiteX26-2305" fmla="*/ 3249957 w 11004357"/>
                  <a:gd name="connsiteY26-2306" fmla="*/ 1157176 h 6086363"/>
                  <a:gd name="connsiteX0-2307" fmla="*/ 3249957 w 11004357"/>
                  <a:gd name="connsiteY0-2308" fmla="*/ 1157176 h 6086363"/>
                  <a:gd name="connsiteX1-2309" fmla="*/ 3249957 w 11004357"/>
                  <a:gd name="connsiteY1-2310" fmla="*/ 1157176 h 6086363"/>
                  <a:gd name="connsiteX2-2311" fmla="*/ 3592857 w 11004357"/>
                  <a:gd name="connsiteY2-2312" fmla="*/ 223726 h 6086363"/>
                  <a:gd name="connsiteX3-2313" fmla="*/ 4716807 w 11004357"/>
                  <a:gd name="connsiteY3-2314" fmla="*/ 33226 h 6086363"/>
                  <a:gd name="connsiteX4-2315" fmla="*/ 5735982 w 11004357"/>
                  <a:gd name="connsiteY4-2316" fmla="*/ 823801 h 6086363"/>
                  <a:gd name="connsiteX5-2317" fmla="*/ 7498107 w 11004357"/>
                  <a:gd name="connsiteY5-2318" fmla="*/ 509476 h 6086363"/>
                  <a:gd name="connsiteX6-2319" fmla="*/ 8336307 w 11004357"/>
                  <a:gd name="connsiteY6-2320" fmla="*/ 1957276 h 6086363"/>
                  <a:gd name="connsiteX7-2321" fmla="*/ 9917457 w 11004357"/>
                  <a:gd name="connsiteY7-2322" fmla="*/ 2243026 h 6086363"/>
                  <a:gd name="connsiteX8-2323" fmla="*/ 10622307 w 11004357"/>
                  <a:gd name="connsiteY8-2324" fmla="*/ 3462226 h 6086363"/>
                  <a:gd name="connsiteX9-2325" fmla="*/ 10146057 w 11004357"/>
                  <a:gd name="connsiteY9-2326" fmla="*/ 4300426 h 6086363"/>
                  <a:gd name="connsiteX10-2327" fmla="*/ 11003307 w 11004357"/>
                  <a:gd name="connsiteY10-2328" fmla="*/ 5119576 h 6086363"/>
                  <a:gd name="connsiteX11-2329" fmla="*/ 10279407 w 11004357"/>
                  <a:gd name="connsiteY11-2330" fmla="*/ 6072076 h 6086363"/>
                  <a:gd name="connsiteX12-2331" fmla="*/ 8526807 w 11004357"/>
                  <a:gd name="connsiteY12-2332" fmla="*/ 5538676 h 6086363"/>
                  <a:gd name="connsiteX13-2333" fmla="*/ 7193307 w 11004357"/>
                  <a:gd name="connsiteY13-2334" fmla="*/ 5862526 h 6086363"/>
                  <a:gd name="connsiteX14-2335" fmla="*/ 5802657 w 11004357"/>
                  <a:gd name="connsiteY14-2336" fmla="*/ 5329126 h 6086363"/>
                  <a:gd name="connsiteX15-2337" fmla="*/ 5059707 w 11004357"/>
                  <a:gd name="connsiteY15-2338" fmla="*/ 5995876 h 6086363"/>
                  <a:gd name="connsiteX16-2339" fmla="*/ 3592857 w 11004357"/>
                  <a:gd name="connsiteY16-2340" fmla="*/ 5938726 h 6086363"/>
                  <a:gd name="connsiteX17-2341" fmla="*/ 3192807 w 11004357"/>
                  <a:gd name="connsiteY17-2342" fmla="*/ 4700476 h 6086363"/>
                  <a:gd name="connsiteX18-2343" fmla="*/ 1230657 w 11004357"/>
                  <a:gd name="connsiteY18-2344" fmla="*/ 4757626 h 6086363"/>
                  <a:gd name="connsiteX19-2345" fmla="*/ 735357 w 11004357"/>
                  <a:gd name="connsiteY19-2346" fmla="*/ 3271726 h 6086363"/>
                  <a:gd name="connsiteX20-2347" fmla="*/ 106707 w 11004357"/>
                  <a:gd name="connsiteY20-2348" fmla="*/ 2490676 h 6086363"/>
                  <a:gd name="connsiteX21-2349" fmla="*/ 163857 w 11004357"/>
                  <a:gd name="connsiteY21-2350" fmla="*/ 699976 h 6086363"/>
                  <a:gd name="connsiteX22-2351" fmla="*/ 1687857 w 11004357"/>
                  <a:gd name="connsiteY22-2352" fmla="*/ 299926 h 6086363"/>
                  <a:gd name="connsiteX23-2353" fmla="*/ 2487957 w 11004357"/>
                  <a:gd name="connsiteY23-2354" fmla="*/ 1538176 h 6086363"/>
                  <a:gd name="connsiteX24-2355" fmla="*/ 2678457 w 11004357"/>
                  <a:gd name="connsiteY24-2356" fmla="*/ 871426 h 6086363"/>
                  <a:gd name="connsiteX25-2357" fmla="*/ 2973732 w 11004357"/>
                  <a:gd name="connsiteY25-2358" fmla="*/ 776176 h 6086363"/>
                  <a:gd name="connsiteX26-2359" fmla="*/ 3249957 w 11004357"/>
                  <a:gd name="connsiteY26-2360" fmla="*/ 1157176 h 6086363"/>
                  <a:gd name="connsiteX0-2361" fmla="*/ 3249957 w 11004357"/>
                  <a:gd name="connsiteY0-2362" fmla="*/ 1157176 h 6086363"/>
                  <a:gd name="connsiteX1-2363" fmla="*/ 3249957 w 11004357"/>
                  <a:gd name="connsiteY1-2364" fmla="*/ 1157176 h 6086363"/>
                  <a:gd name="connsiteX2-2365" fmla="*/ 3592857 w 11004357"/>
                  <a:gd name="connsiteY2-2366" fmla="*/ 223726 h 6086363"/>
                  <a:gd name="connsiteX3-2367" fmla="*/ 4716807 w 11004357"/>
                  <a:gd name="connsiteY3-2368" fmla="*/ 33226 h 6086363"/>
                  <a:gd name="connsiteX4-2369" fmla="*/ 5735982 w 11004357"/>
                  <a:gd name="connsiteY4-2370" fmla="*/ 823801 h 6086363"/>
                  <a:gd name="connsiteX5-2371" fmla="*/ 7498107 w 11004357"/>
                  <a:gd name="connsiteY5-2372" fmla="*/ 509476 h 6086363"/>
                  <a:gd name="connsiteX6-2373" fmla="*/ 8336307 w 11004357"/>
                  <a:gd name="connsiteY6-2374" fmla="*/ 1957276 h 6086363"/>
                  <a:gd name="connsiteX7-2375" fmla="*/ 9917457 w 11004357"/>
                  <a:gd name="connsiteY7-2376" fmla="*/ 2243026 h 6086363"/>
                  <a:gd name="connsiteX8-2377" fmla="*/ 10622307 w 11004357"/>
                  <a:gd name="connsiteY8-2378" fmla="*/ 3462226 h 6086363"/>
                  <a:gd name="connsiteX9-2379" fmla="*/ 10146057 w 11004357"/>
                  <a:gd name="connsiteY9-2380" fmla="*/ 4300426 h 6086363"/>
                  <a:gd name="connsiteX10-2381" fmla="*/ 11003307 w 11004357"/>
                  <a:gd name="connsiteY10-2382" fmla="*/ 5119576 h 6086363"/>
                  <a:gd name="connsiteX11-2383" fmla="*/ 10279407 w 11004357"/>
                  <a:gd name="connsiteY11-2384" fmla="*/ 6072076 h 6086363"/>
                  <a:gd name="connsiteX12-2385" fmla="*/ 8526807 w 11004357"/>
                  <a:gd name="connsiteY12-2386" fmla="*/ 5538676 h 6086363"/>
                  <a:gd name="connsiteX13-2387" fmla="*/ 7193307 w 11004357"/>
                  <a:gd name="connsiteY13-2388" fmla="*/ 5862526 h 6086363"/>
                  <a:gd name="connsiteX14-2389" fmla="*/ 5802657 w 11004357"/>
                  <a:gd name="connsiteY14-2390" fmla="*/ 5329126 h 6086363"/>
                  <a:gd name="connsiteX15-2391" fmla="*/ 5059707 w 11004357"/>
                  <a:gd name="connsiteY15-2392" fmla="*/ 5995876 h 6086363"/>
                  <a:gd name="connsiteX16-2393" fmla="*/ 3592857 w 11004357"/>
                  <a:gd name="connsiteY16-2394" fmla="*/ 5938726 h 6086363"/>
                  <a:gd name="connsiteX17-2395" fmla="*/ 3192807 w 11004357"/>
                  <a:gd name="connsiteY17-2396" fmla="*/ 4700476 h 6086363"/>
                  <a:gd name="connsiteX18-2397" fmla="*/ 1230657 w 11004357"/>
                  <a:gd name="connsiteY18-2398" fmla="*/ 4757626 h 6086363"/>
                  <a:gd name="connsiteX19-2399" fmla="*/ 735357 w 11004357"/>
                  <a:gd name="connsiteY19-2400" fmla="*/ 3271726 h 6086363"/>
                  <a:gd name="connsiteX20-2401" fmla="*/ 106707 w 11004357"/>
                  <a:gd name="connsiteY20-2402" fmla="*/ 2490676 h 6086363"/>
                  <a:gd name="connsiteX21-2403" fmla="*/ 163857 w 11004357"/>
                  <a:gd name="connsiteY21-2404" fmla="*/ 699976 h 6086363"/>
                  <a:gd name="connsiteX22-2405" fmla="*/ 1687857 w 11004357"/>
                  <a:gd name="connsiteY22-2406" fmla="*/ 299926 h 6086363"/>
                  <a:gd name="connsiteX23-2407" fmla="*/ 2487957 w 11004357"/>
                  <a:gd name="connsiteY23-2408" fmla="*/ 1538176 h 6086363"/>
                  <a:gd name="connsiteX24-2409" fmla="*/ 2678457 w 11004357"/>
                  <a:gd name="connsiteY24-2410" fmla="*/ 871426 h 6086363"/>
                  <a:gd name="connsiteX25-2411" fmla="*/ 2973732 w 11004357"/>
                  <a:gd name="connsiteY25-2412" fmla="*/ 776176 h 6086363"/>
                  <a:gd name="connsiteX26-2413" fmla="*/ 3249957 w 11004357"/>
                  <a:gd name="connsiteY26-2414" fmla="*/ 1157176 h 6086363"/>
                  <a:gd name="connsiteX0-2415" fmla="*/ 3249957 w 11004357"/>
                  <a:gd name="connsiteY0-2416" fmla="*/ 1157176 h 6086363"/>
                  <a:gd name="connsiteX1-2417" fmla="*/ 3249957 w 11004357"/>
                  <a:gd name="connsiteY1-2418" fmla="*/ 1157176 h 6086363"/>
                  <a:gd name="connsiteX2-2419" fmla="*/ 3592857 w 11004357"/>
                  <a:gd name="connsiteY2-2420" fmla="*/ 223726 h 6086363"/>
                  <a:gd name="connsiteX3-2421" fmla="*/ 4716807 w 11004357"/>
                  <a:gd name="connsiteY3-2422" fmla="*/ 33226 h 6086363"/>
                  <a:gd name="connsiteX4-2423" fmla="*/ 5735982 w 11004357"/>
                  <a:gd name="connsiteY4-2424" fmla="*/ 823801 h 6086363"/>
                  <a:gd name="connsiteX5-2425" fmla="*/ 7498107 w 11004357"/>
                  <a:gd name="connsiteY5-2426" fmla="*/ 509476 h 6086363"/>
                  <a:gd name="connsiteX6-2427" fmla="*/ 8336307 w 11004357"/>
                  <a:gd name="connsiteY6-2428" fmla="*/ 1957276 h 6086363"/>
                  <a:gd name="connsiteX7-2429" fmla="*/ 9917457 w 11004357"/>
                  <a:gd name="connsiteY7-2430" fmla="*/ 2243026 h 6086363"/>
                  <a:gd name="connsiteX8-2431" fmla="*/ 10622307 w 11004357"/>
                  <a:gd name="connsiteY8-2432" fmla="*/ 3462226 h 6086363"/>
                  <a:gd name="connsiteX9-2433" fmla="*/ 10146057 w 11004357"/>
                  <a:gd name="connsiteY9-2434" fmla="*/ 4300426 h 6086363"/>
                  <a:gd name="connsiteX10-2435" fmla="*/ 11003307 w 11004357"/>
                  <a:gd name="connsiteY10-2436" fmla="*/ 5119576 h 6086363"/>
                  <a:gd name="connsiteX11-2437" fmla="*/ 10279407 w 11004357"/>
                  <a:gd name="connsiteY11-2438" fmla="*/ 6072076 h 6086363"/>
                  <a:gd name="connsiteX12-2439" fmla="*/ 8526807 w 11004357"/>
                  <a:gd name="connsiteY12-2440" fmla="*/ 5538676 h 6086363"/>
                  <a:gd name="connsiteX13-2441" fmla="*/ 7193307 w 11004357"/>
                  <a:gd name="connsiteY13-2442" fmla="*/ 5862526 h 6086363"/>
                  <a:gd name="connsiteX14-2443" fmla="*/ 5802657 w 11004357"/>
                  <a:gd name="connsiteY14-2444" fmla="*/ 5329126 h 6086363"/>
                  <a:gd name="connsiteX15-2445" fmla="*/ 5059707 w 11004357"/>
                  <a:gd name="connsiteY15-2446" fmla="*/ 5995876 h 6086363"/>
                  <a:gd name="connsiteX16-2447" fmla="*/ 3592857 w 11004357"/>
                  <a:gd name="connsiteY16-2448" fmla="*/ 5938726 h 6086363"/>
                  <a:gd name="connsiteX17-2449" fmla="*/ 3192807 w 11004357"/>
                  <a:gd name="connsiteY17-2450" fmla="*/ 4700476 h 6086363"/>
                  <a:gd name="connsiteX18-2451" fmla="*/ 1230657 w 11004357"/>
                  <a:gd name="connsiteY18-2452" fmla="*/ 4757626 h 6086363"/>
                  <a:gd name="connsiteX19-2453" fmla="*/ 735357 w 11004357"/>
                  <a:gd name="connsiteY19-2454" fmla="*/ 3271726 h 6086363"/>
                  <a:gd name="connsiteX20-2455" fmla="*/ 106707 w 11004357"/>
                  <a:gd name="connsiteY20-2456" fmla="*/ 2490676 h 6086363"/>
                  <a:gd name="connsiteX21-2457" fmla="*/ 163857 w 11004357"/>
                  <a:gd name="connsiteY21-2458" fmla="*/ 699976 h 6086363"/>
                  <a:gd name="connsiteX22-2459" fmla="*/ 1687857 w 11004357"/>
                  <a:gd name="connsiteY22-2460" fmla="*/ 299926 h 6086363"/>
                  <a:gd name="connsiteX23-2461" fmla="*/ 2487957 w 11004357"/>
                  <a:gd name="connsiteY23-2462" fmla="*/ 1538176 h 6086363"/>
                  <a:gd name="connsiteX24-2463" fmla="*/ 2678457 w 11004357"/>
                  <a:gd name="connsiteY24-2464" fmla="*/ 871426 h 6086363"/>
                  <a:gd name="connsiteX25-2465" fmla="*/ 2973732 w 11004357"/>
                  <a:gd name="connsiteY25-2466" fmla="*/ 776176 h 6086363"/>
                  <a:gd name="connsiteX26-2467" fmla="*/ 3249957 w 11004357"/>
                  <a:gd name="connsiteY26-2468" fmla="*/ 1157176 h 6086363"/>
                  <a:gd name="connsiteX0-2469" fmla="*/ 3249957 w 11004357"/>
                  <a:gd name="connsiteY0-2470" fmla="*/ 1155830 h 6085017"/>
                  <a:gd name="connsiteX1-2471" fmla="*/ 3249957 w 11004357"/>
                  <a:gd name="connsiteY1-2472" fmla="*/ 1155830 h 6085017"/>
                  <a:gd name="connsiteX2-2473" fmla="*/ 3707157 w 11004357"/>
                  <a:gd name="connsiteY2-2474" fmla="*/ 231905 h 6085017"/>
                  <a:gd name="connsiteX3-2475" fmla="*/ 4716807 w 11004357"/>
                  <a:gd name="connsiteY3-2476" fmla="*/ 31880 h 6085017"/>
                  <a:gd name="connsiteX4-2477" fmla="*/ 5735982 w 11004357"/>
                  <a:gd name="connsiteY4-2478" fmla="*/ 822455 h 6085017"/>
                  <a:gd name="connsiteX5-2479" fmla="*/ 7498107 w 11004357"/>
                  <a:gd name="connsiteY5-2480" fmla="*/ 508130 h 6085017"/>
                  <a:gd name="connsiteX6-2481" fmla="*/ 8336307 w 11004357"/>
                  <a:gd name="connsiteY6-2482" fmla="*/ 1955930 h 6085017"/>
                  <a:gd name="connsiteX7-2483" fmla="*/ 9917457 w 11004357"/>
                  <a:gd name="connsiteY7-2484" fmla="*/ 2241680 h 6085017"/>
                  <a:gd name="connsiteX8-2485" fmla="*/ 10622307 w 11004357"/>
                  <a:gd name="connsiteY8-2486" fmla="*/ 3460880 h 6085017"/>
                  <a:gd name="connsiteX9-2487" fmla="*/ 10146057 w 11004357"/>
                  <a:gd name="connsiteY9-2488" fmla="*/ 4299080 h 6085017"/>
                  <a:gd name="connsiteX10-2489" fmla="*/ 11003307 w 11004357"/>
                  <a:gd name="connsiteY10-2490" fmla="*/ 5118230 h 6085017"/>
                  <a:gd name="connsiteX11-2491" fmla="*/ 10279407 w 11004357"/>
                  <a:gd name="connsiteY11-2492" fmla="*/ 6070730 h 6085017"/>
                  <a:gd name="connsiteX12-2493" fmla="*/ 8526807 w 11004357"/>
                  <a:gd name="connsiteY12-2494" fmla="*/ 5537330 h 6085017"/>
                  <a:gd name="connsiteX13-2495" fmla="*/ 7193307 w 11004357"/>
                  <a:gd name="connsiteY13-2496" fmla="*/ 5861180 h 6085017"/>
                  <a:gd name="connsiteX14-2497" fmla="*/ 5802657 w 11004357"/>
                  <a:gd name="connsiteY14-2498" fmla="*/ 5327780 h 6085017"/>
                  <a:gd name="connsiteX15-2499" fmla="*/ 5059707 w 11004357"/>
                  <a:gd name="connsiteY15-2500" fmla="*/ 5994530 h 6085017"/>
                  <a:gd name="connsiteX16-2501" fmla="*/ 3592857 w 11004357"/>
                  <a:gd name="connsiteY16-2502" fmla="*/ 5937380 h 6085017"/>
                  <a:gd name="connsiteX17-2503" fmla="*/ 3192807 w 11004357"/>
                  <a:gd name="connsiteY17-2504" fmla="*/ 4699130 h 6085017"/>
                  <a:gd name="connsiteX18-2505" fmla="*/ 1230657 w 11004357"/>
                  <a:gd name="connsiteY18-2506" fmla="*/ 4756280 h 6085017"/>
                  <a:gd name="connsiteX19-2507" fmla="*/ 735357 w 11004357"/>
                  <a:gd name="connsiteY19-2508" fmla="*/ 3270380 h 6085017"/>
                  <a:gd name="connsiteX20-2509" fmla="*/ 106707 w 11004357"/>
                  <a:gd name="connsiteY20-2510" fmla="*/ 2489330 h 6085017"/>
                  <a:gd name="connsiteX21-2511" fmla="*/ 163857 w 11004357"/>
                  <a:gd name="connsiteY21-2512" fmla="*/ 698630 h 6085017"/>
                  <a:gd name="connsiteX22-2513" fmla="*/ 1687857 w 11004357"/>
                  <a:gd name="connsiteY22-2514" fmla="*/ 298580 h 6085017"/>
                  <a:gd name="connsiteX23-2515" fmla="*/ 2487957 w 11004357"/>
                  <a:gd name="connsiteY23-2516" fmla="*/ 1536830 h 6085017"/>
                  <a:gd name="connsiteX24-2517" fmla="*/ 2678457 w 11004357"/>
                  <a:gd name="connsiteY24-2518" fmla="*/ 870080 h 6085017"/>
                  <a:gd name="connsiteX25-2519" fmla="*/ 2973732 w 11004357"/>
                  <a:gd name="connsiteY25-2520" fmla="*/ 774830 h 6085017"/>
                  <a:gd name="connsiteX26-2521" fmla="*/ 3249957 w 11004357"/>
                  <a:gd name="connsiteY26-2522" fmla="*/ 1155830 h 6085017"/>
                  <a:gd name="connsiteX0-2523" fmla="*/ 3249957 w 11004357"/>
                  <a:gd name="connsiteY0-2524" fmla="*/ 1155830 h 6085017"/>
                  <a:gd name="connsiteX1-2525" fmla="*/ 3249957 w 11004357"/>
                  <a:gd name="connsiteY1-2526" fmla="*/ 1155830 h 6085017"/>
                  <a:gd name="connsiteX2-2527" fmla="*/ 3707157 w 11004357"/>
                  <a:gd name="connsiteY2-2528" fmla="*/ 231905 h 6085017"/>
                  <a:gd name="connsiteX3-2529" fmla="*/ 4716807 w 11004357"/>
                  <a:gd name="connsiteY3-2530" fmla="*/ 31880 h 6085017"/>
                  <a:gd name="connsiteX4-2531" fmla="*/ 5735982 w 11004357"/>
                  <a:gd name="connsiteY4-2532" fmla="*/ 822455 h 6085017"/>
                  <a:gd name="connsiteX5-2533" fmla="*/ 7498107 w 11004357"/>
                  <a:gd name="connsiteY5-2534" fmla="*/ 508130 h 6085017"/>
                  <a:gd name="connsiteX6-2535" fmla="*/ 8336307 w 11004357"/>
                  <a:gd name="connsiteY6-2536" fmla="*/ 1955930 h 6085017"/>
                  <a:gd name="connsiteX7-2537" fmla="*/ 9917457 w 11004357"/>
                  <a:gd name="connsiteY7-2538" fmla="*/ 2241680 h 6085017"/>
                  <a:gd name="connsiteX8-2539" fmla="*/ 10622307 w 11004357"/>
                  <a:gd name="connsiteY8-2540" fmla="*/ 3460880 h 6085017"/>
                  <a:gd name="connsiteX9-2541" fmla="*/ 10146057 w 11004357"/>
                  <a:gd name="connsiteY9-2542" fmla="*/ 4299080 h 6085017"/>
                  <a:gd name="connsiteX10-2543" fmla="*/ 11003307 w 11004357"/>
                  <a:gd name="connsiteY10-2544" fmla="*/ 5118230 h 6085017"/>
                  <a:gd name="connsiteX11-2545" fmla="*/ 10279407 w 11004357"/>
                  <a:gd name="connsiteY11-2546" fmla="*/ 6070730 h 6085017"/>
                  <a:gd name="connsiteX12-2547" fmla="*/ 8526807 w 11004357"/>
                  <a:gd name="connsiteY12-2548" fmla="*/ 5537330 h 6085017"/>
                  <a:gd name="connsiteX13-2549" fmla="*/ 7193307 w 11004357"/>
                  <a:gd name="connsiteY13-2550" fmla="*/ 5861180 h 6085017"/>
                  <a:gd name="connsiteX14-2551" fmla="*/ 5802657 w 11004357"/>
                  <a:gd name="connsiteY14-2552" fmla="*/ 5327780 h 6085017"/>
                  <a:gd name="connsiteX15-2553" fmla="*/ 5059707 w 11004357"/>
                  <a:gd name="connsiteY15-2554" fmla="*/ 5994530 h 6085017"/>
                  <a:gd name="connsiteX16-2555" fmla="*/ 3592857 w 11004357"/>
                  <a:gd name="connsiteY16-2556" fmla="*/ 5937380 h 6085017"/>
                  <a:gd name="connsiteX17-2557" fmla="*/ 3192807 w 11004357"/>
                  <a:gd name="connsiteY17-2558" fmla="*/ 4699130 h 6085017"/>
                  <a:gd name="connsiteX18-2559" fmla="*/ 1230657 w 11004357"/>
                  <a:gd name="connsiteY18-2560" fmla="*/ 4756280 h 6085017"/>
                  <a:gd name="connsiteX19-2561" fmla="*/ 735357 w 11004357"/>
                  <a:gd name="connsiteY19-2562" fmla="*/ 3270380 h 6085017"/>
                  <a:gd name="connsiteX20-2563" fmla="*/ 106707 w 11004357"/>
                  <a:gd name="connsiteY20-2564" fmla="*/ 2489330 h 6085017"/>
                  <a:gd name="connsiteX21-2565" fmla="*/ 163857 w 11004357"/>
                  <a:gd name="connsiteY21-2566" fmla="*/ 698630 h 6085017"/>
                  <a:gd name="connsiteX22-2567" fmla="*/ 1687857 w 11004357"/>
                  <a:gd name="connsiteY22-2568" fmla="*/ 298580 h 6085017"/>
                  <a:gd name="connsiteX23-2569" fmla="*/ 2487957 w 11004357"/>
                  <a:gd name="connsiteY23-2570" fmla="*/ 1536830 h 6085017"/>
                  <a:gd name="connsiteX24-2571" fmla="*/ 2678457 w 11004357"/>
                  <a:gd name="connsiteY24-2572" fmla="*/ 870080 h 6085017"/>
                  <a:gd name="connsiteX25-2573" fmla="*/ 2973732 w 11004357"/>
                  <a:gd name="connsiteY25-2574" fmla="*/ 774830 h 6085017"/>
                  <a:gd name="connsiteX26-2575" fmla="*/ 3249957 w 11004357"/>
                  <a:gd name="connsiteY26-2576" fmla="*/ 1155830 h 6085017"/>
                  <a:gd name="connsiteX0-2577" fmla="*/ 3249957 w 11004357"/>
                  <a:gd name="connsiteY0-2578" fmla="*/ 1160194 h 6089381"/>
                  <a:gd name="connsiteX1-2579" fmla="*/ 3249957 w 11004357"/>
                  <a:gd name="connsiteY1-2580" fmla="*/ 1160194 h 6089381"/>
                  <a:gd name="connsiteX2-2581" fmla="*/ 3850032 w 11004357"/>
                  <a:gd name="connsiteY2-2582" fmla="*/ 207694 h 6089381"/>
                  <a:gd name="connsiteX3-2583" fmla="*/ 4716807 w 11004357"/>
                  <a:gd name="connsiteY3-2584" fmla="*/ 36244 h 6089381"/>
                  <a:gd name="connsiteX4-2585" fmla="*/ 5735982 w 11004357"/>
                  <a:gd name="connsiteY4-2586" fmla="*/ 826819 h 6089381"/>
                  <a:gd name="connsiteX5-2587" fmla="*/ 7498107 w 11004357"/>
                  <a:gd name="connsiteY5-2588" fmla="*/ 512494 h 6089381"/>
                  <a:gd name="connsiteX6-2589" fmla="*/ 8336307 w 11004357"/>
                  <a:gd name="connsiteY6-2590" fmla="*/ 1960294 h 6089381"/>
                  <a:gd name="connsiteX7-2591" fmla="*/ 9917457 w 11004357"/>
                  <a:gd name="connsiteY7-2592" fmla="*/ 2246044 h 6089381"/>
                  <a:gd name="connsiteX8-2593" fmla="*/ 10622307 w 11004357"/>
                  <a:gd name="connsiteY8-2594" fmla="*/ 3465244 h 6089381"/>
                  <a:gd name="connsiteX9-2595" fmla="*/ 10146057 w 11004357"/>
                  <a:gd name="connsiteY9-2596" fmla="*/ 4303444 h 6089381"/>
                  <a:gd name="connsiteX10-2597" fmla="*/ 11003307 w 11004357"/>
                  <a:gd name="connsiteY10-2598" fmla="*/ 5122594 h 6089381"/>
                  <a:gd name="connsiteX11-2599" fmla="*/ 10279407 w 11004357"/>
                  <a:gd name="connsiteY11-2600" fmla="*/ 6075094 h 6089381"/>
                  <a:gd name="connsiteX12-2601" fmla="*/ 8526807 w 11004357"/>
                  <a:gd name="connsiteY12-2602" fmla="*/ 5541694 h 6089381"/>
                  <a:gd name="connsiteX13-2603" fmla="*/ 7193307 w 11004357"/>
                  <a:gd name="connsiteY13-2604" fmla="*/ 5865544 h 6089381"/>
                  <a:gd name="connsiteX14-2605" fmla="*/ 5802657 w 11004357"/>
                  <a:gd name="connsiteY14-2606" fmla="*/ 5332144 h 6089381"/>
                  <a:gd name="connsiteX15-2607" fmla="*/ 5059707 w 11004357"/>
                  <a:gd name="connsiteY15-2608" fmla="*/ 5998894 h 6089381"/>
                  <a:gd name="connsiteX16-2609" fmla="*/ 3592857 w 11004357"/>
                  <a:gd name="connsiteY16-2610" fmla="*/ 5941744 h 6089381"/>
                  <a:gd name="connsiteX17-2611" fmla="*/ 3192807 w 11004357"/>
                  <a:gd name="connsiteY17-2612" fmla="*/ 4703494 h 6089381"/>
                  <a:gd name="connsiteX18-2613" fmla="*/ 1230657 w 11004357"/>
                  <a:gd name="connsiteY18-2614" fmla="*/ 4760644 h 6089381"/>
                  <a:gd name="connsiteX19-2615" fmla="*/ 735357 w 11004357"/>
                  <a:gd name="connsiteY19-2616" fmla="*/ 3274744 h 6089381"/>
                  <a:gd name="connsiteX20-2617" fmla="*/ 106707 w 11004357"/>
                  <a:gd name="connsiteY20-2618" fmla="*/ 2493694 h 6089381"/>
                  <a:gd name="connsiteX21-2619" fmla="*/ 163857 w 11004357"/>
                  <a:gd name="connsiteY21-2620" fmla="*/ 702994 h 6089381"/>
                  <a:gd name="connsiteX22-2621" fmla="*/ 1687857 w 11004357"/>
                  <a:gd name="connsiteY22-2622" fmla="*/ 302944 h 6089381"/>
                  <a:gd name="connsiteX23-2623" fmla="*/ 2487957 w 11004357"/>
                  <a:gd name="connsiteY23-2624" fmla="*/ 1541194 h 6089381"/>
                  <a:gd name="connsiteX24-2625" fmla="*/ 2678457 w 11004357"/>
                  <a:gd name="connsiteY24-2626" fmla="*/ 874444 h 6089381"/>
                  <a:gd name="connsiteX25-2627" fmla="*/ 2973732 w 11004357"/>
                  <a:gd name="connsiteY25-2628" fmla="*/ 779194 h 6089381"/>
                  <a:gd name="connsiteX26-2629" fmla="*/ 3249957 w 11004357"/>
                  <a:gd name="connsiteY26-2630" fmla="*/ 1160194 h 6089381"/>
                  <a:gd name="connsiteX0-2631" fmla="*/ 3345207 w 11004357"/>
                  <a:gd name="connsiteY0-2632" fmla="*/ 1131619 h 6089381"/>
                  <a:gd name="connsiteX1-2633" fmla="*/ 3249957 w 11004357"/>
                  <a:gd name="connsiteY1-2634" fmla="*/ 1160194 h 6089381"/>
                  <a:gd name="connsiteX2-2635" fmla="*/ 3850032 w 11004357"/>
                  <a:gd name="connsiteY2-2636" fmla="*/ 207694 h 6089381"/>
                  <a:gd name="connsiteX3-2637" fmla="*/ 4716807 w 11004357"/>
                  <a:gd name="connsiteY3-2638" fmla="*/ 36244 h 6089381"/>
                  <a:gd name="connsiteX4-2639" fmla="*/ 5735982 w 11004357"/>
                  <a:gd name="connsiteY4-2640" fmla="*/ 826819 h 6089381"/>
                  <a:gd name="connsiteX5-2641" fmla="*/ 7498107 w 11004357"/>
                  <a:gd name="connsiteY5-2642" fmla="*/ 512494 h 6089381"/>
                  <a:gd name="connsiteX6-2643" fmla="*/ 8336307 w 11004357"/>
                  <a:gd name="connsiteY6-2644" fmla="*/ 1960294 h 6089381"/>
                  <a:gd name="connsiteX7-2645" fmla="*/ 9917457 w 11004357"/>
                  <a:gd name="connsiteY7-2646" fmla="*/ 2246044 h 6089381"/>
                  <a:gd name="connsiteX8-2647" fmla="*/ 10622307 w 11004357"/>
                  <a:gd name="connsiteY8-2648" fmla="*/ 3465244 h 6089381"/>
                  <a:gd name="connsiteX9-2649" fmla="*/ 10146057 w 11004357"/>
                  <a:gd name="connsiteY9-2650" fmla="*/ 4303444 h 6089381"/>
                  <a:gd name="connsiteX10-2651" fmla="*/ 11003307 w 11004357"/>
                  <a:gd name="connsiteY10-2652" fmla="*/ 5122594 h 6089381"/>
                  <a:gd name="connsiteX11-2653" fmla="*/ 10279407 w 11004357"/>
                  <a:gd name="connsiteY11-2654" fmla="*/ 6075094 h 6089381"/>
                  <a:gd name="connsiteX12-2655" fmla="*/ 8526807 w 11004357"/>
                  <a:gd name="connsiteY12-2656" fmla="*/ 5541694 h 6089381"/>
                  <a:gd name="connsiteX13-2657" fmla="*/ 7193307 w 11004357"/>
                  <a:gd name="connsiteY13-2658" fmla="*/ 5865544 h 6089381"/>
                  <a:gd name="connsiteX14-2659" fmla="*/ 5802657 w 11004357"/>
                  <a:gd name="connsiteY14-2660" fmla="*/ 5332144 h 6089381"/>
                  <a:gd name="connsiteX15-2661" fmla="*/ 5059707 w 11004357"/>
                  <a:gd name="connsiteY15-2662" fmla="*/ 5998894 h 6089381"/>
                  <a:gd name="connsiteX16-2663" fmla="*/ 3592857 w 11004357"/>
                  <a:gd name="connsiteY16-2664" fmla="*/ 5941744 h 6089381"/>
                  <a:gd name="connsiteX17-2665" fmla="*/ 3192807 w 11004357"/>
                  <a:gd name="connsiteY17-2666" fmla="*/ 4703494 h 6089381"/>
                  <a:gd name="connsiteX18-2667" fmla="*/ 1230657 w 11004357"/>
                  <a:gd name="connsiteY18-2668" fmla="*/ 4760644 h 6089381"/>
                  <a:gd name="connsiteX19-2669" fmla="*/ 735357 w 11004357"/>
                  <a:gd name="connsiteY19-2670" fmla="*/ 3274744 h 6089381"/>
                  <a:gd name="connsiteX20-2671" fmla="*/ 106707 w 11004357"/>
                  <a:gd name="connsiteY20-2672" fmla="*/ 2493694 h 6089381"/>
                  <a:gd name="connsiteX21-2673" fmla="*/ 163857 w 11004357"/>
                  <a:gd name="connsiteY21-2674" fmla="*/ 702994 h 6089381"/>
                  <a:gd name="connsiteX22-2675" fmla="*/ 1687857 w 11004357"/>
                  <a:gd name="connsiteY22-2676" fmla="*/ 302944 h 6089381"/>
                  <a:gd name="connsiteX23-2677" fmla="*/ 2487957 w 11004357"/>
                  <a:gd name="connsiteY23-2678" fmla="*/ 1541194 h 6089381"/>
                  <a:gd name="connsiteX24-2679" fmla="*/ 2678457 w 11004357"/>
                  <a:gd name="connsiteY24-2680" fmla="*/ 874444 h 6089381"/>
                  <a:gd name="connsiteX25-2681" fmla="*/ 2973732 w 11004357"/>
                  <a:gd name="connsiteY25-2682" fmla="*/ 779194 h 6089381"/>
                  <a:gd name="connsiteX26-2683" fmla="*/ 3345207 w 11004357"/>
                  <a:gd name="connsiteY26-2684" fmla="*/ 1131619 h 6089381"/>
                  <a:gd name="connsiteX0-2685" fmla="*/ 3078507 w 11004357"/>
                  <a:gd name="connsiteY0-2686" fmla="*/ 1388794 h 6089381"/>
                  <a:gd name="connsiteX1-2687" fmla="*/ 3249957 w 11004357"/>
                  <a:gd name="connsiteY1-2688" fmla="*/ 1160194 h 6089381"/>
                  <a:gd name="connsiteX2-2689" fmla="*/ 3850032 w 11004357"/>
                  <a:gd name="connsiteY2-2690" fmla="*/ 207694 h 6089381"/>
                  <a:gd name="connsiteX3-2691" fmla="*/ 4716807 w 11004357"/>
                  <a:gd name="connsiteY3-2692" fmla="*/ 36244 h 6089381"/>
                  <a:gd name="connsiteX4-2693" fmla="*/ 5735982 w 11004357"/>
                  <a:gd name="connsiteY4-2694" fmla="*/ 826819 h 6089381"/>
                  <a:gd name="connsiteX5-2695" fmla="*/ 7498107 w 11004357"/>
                  <a:gd name="connsiteY5-2696" fmla="*/ 512494 h 6089381"/>
                  <a:gd name="connsiteX6-2697" fmla="*/ 8336307 w 11004357"/>
                  <a:gd name="connsiteY6-2698" fmla="*/ 1960294 h 6089381"/>
                  <a:gd name="connsiteX7-2699" fmla="*/ 9917457 w 11004357"/>
                  <a:gd name="connsiteY7-2700" fmla="*/ 2246044 h 6089381"/>
                  <a:gd name="connsiteX8-2701" fmla="*/ 10622307 w 11004357"/>
                  <a:gd name="connsiteY8-2702" fmla="*/ 3465244 h 6089381"/>
                  <a:gd name="connsiteX9-2703" fmla="*/ 10146057 w 11004357"/>
                  <a:gd name="connsiteY9-2704" fmla="*/ 4303444 h 6089381"/>
                  <a:gd name="connsiteX10-2705" fmla="*/ 11003307 w 11004357"/>
                  <a:gd name="connsiteY10-2706" fmla="*/ 5122594 h 6089381"/>
                  <a:gd name="connsiteX11-2707" fmla="*/ 10279407 w 11004357"/>
                  <a:gd name="connsiteY11-2708" fmla="*/ 6075094 h 6089381"/>
                  <a:gd name="connsiteX12-2709" fmla="*/ 8526807 w 11004357"/>
                  <a:gd name="connsiteY12-2710" fmla="*/ 5541694 h 6089381"/>
                  <a:gd name="connsiteX13-2711" fmla="*/ 7193307 w 11004357"/>
                  <a:gd name="connsiteY13-2712" fmla="*/ 5865544 h 6089381"/>
                  <a:gd name="connsiteX14-2713" fmla="*/ 5802657 w 11004357"/>
                  <a:gd name="connsiteY14-2714" fmla="*/ 5332144 h 6089381"/>
                  <a:gd name="connsiteX15-2715" fmla="*/ 5059707 w 11004357"/>
                  <a:gd name="connsiteY15-2716" fmla="*/ 5998894 h 6089381"/>
                  <a:gd name="connsiteX16-2717" fmla="*/ 3592857 w 11004357"/>
                  <a:gd name="connsiteY16-2718" fmla="*/ 5941744 h 6089381"/>
                  <a:gd name="connsiteX17-2719" fmla="*/ 3192807 w 11004357"/>
                  <a:gd name="connsiteY17-2720" fmla="*/ 4703494 h 6089381"/>
                  <a:gd name="connsiteX18-2721" fmla="*/ 1230657 w 11004357"/>
                  <a:gd name="connsiteY18-2722" fmla="*/ 4760644 h 6089381"/>
                  <a:gd name="connsiteX19-2723" fmla="*/ 735357 w 11004357"/>
                  <a:gd name="connsiteY19-2724" fmla="*/ 3274744 h 6089381"/>
                  <a:gd name="connsiteX20-2725" fmla="*/ 106707 w 11004357"/>
                  <a:gd name="connsiteY20-2726" fmla="*/ 2493694 h 6089381"/>
                  <a:gd name="connsiteX21-2727" fmla="*/ 163857 w 11004357"/>
                  <a:gd name="connsiteY21-2728" fmla="*/ 702994 h 6089381"/>
                  <a:gd name="connsiteX22-2729" fmla="*/ 1687857 w 11004357"/>
                  <a:gd name="connsiteY22-2730" fmla="*/ 302944 h 6089381"/>
                  <a:gd name="connsiteX23-2731" fmla="*/ 2487957 w 11004357"/>
                  <a:gd name="connsiteY23-2732" fmla="*/ 1541194 h 6089381"/>
                  <a:gd name="connsiteX24-2733" fmla="*/ 2678457 w 11004357"/>
                  <a:gd name="connsiteY24-2734" fmla="*/ 874444 h 6089381"/>
                  <a:gd name="connsiteX25-2735" fmla="*/ 2973732 w 11004357"/>
                  <a:gd name="connsiteY25-2736" fmla="*/ 779194 h 6089381"/>
                  <a:gd name="connsiteX26-2737" fmla="*/ 3078507 w 11004357"/>
                  <a:gd name="connsiteY26-2738" fmla="*/ 1388794 h 6089381"/>
                  <a:gd name="connsiteX0-2739" fmla="*/ 3078507 w 11004357"/>
                  <a:gd name="connsiteY0-2740" fmla="*/ 1400533 h 6101120"/>
                  <a:gd name="connsiteX1-2741" fmla="*/ 3850032 w 11004357"/>
                  <a:gd name="connsiteY1-2742" fmla="*/ 219433 h 6101120"/>
                  <a:gd name="connsiteX2-2743" fmla="*/ 4716807 w 11004357"/>
                  <a:gd name="connsiteY2-2744" fmla="*/ 47983 h 6101120"/>
                  <a:gd name="connsiteX3-2745" fmla="*/ 5735982 w 11004357"/>
                  <a:gd name="connsiteY3-2746" fmla="*/ 838558 h 6101120"/>
                  <a:gd name="connsiteX4-2747" fmla="*/ 7498107 w 11004357"/>
                  <a:gd name="connsiteY4-2748" fmla="*/ 524233 h 6101120"/>
                  <a:gd name="connsiteX5-2749" fmla="*/ 8336307 w 11004357"/>
                  <a:gd name="connsiteY5-2750" fmla="*/ 1972033 h 6101120"/>
                  <a:gd name="connsiteX6-2751" fmla="*/ 9917457 w 11004357"/>
                  <a:gd name="connsiteY6-2752" fmla="*/ 2257783 h 6101120"/>
                  <a:gd name="connsiteX7-2753" fmla="*/ 10622307 w 11004357"/>
                  <a:gd name="connsiteY7-2754" fmla="*/ 3476983 h 6101120"/>
                  <a:gd name="connsiteX8-2755" fmla="*/ 10146057 w 11004357"/>
                  <a:gd name="connsiteY8-2756" fmla="*/ 4315183 h 6101120"/>
                  <a:gd name="connsiteX9-2757" fmla="*/ 11003307 w 11004357"/>
                  <a:gd name="connsiteY9-2758" fmla="*/ 5134333 h 6101120"/>
                  <a:gd name="connsiteX10-2759" fmla="*/ 10279407 w 11004357"/>
                  <a:gd name="connsiteY10-2760" fmla="*/ 6086833 h 6101120"/>
                  <a:gd name="connsiteX11-2761" fmla="*/ 8526807 w 11004357"/>
                  <a:gd name="connsiteY11-2762" fmla="*/ 5553433 h 6101120"/>
                  <a:gd name="connsiteX12-2763" fmla="*/ 7193307 w 11004357"/>
                  <a:gd name="connsiteY12-2764" fmla="*/ 5877283 h 6101120"/>
                  <a:gd name="connsiteX13-2765" fmla="*/ 5802657 w 11004357"/>
                  <a:gd name="connsiteY13-2766" fmla="*/ 5343883 h 6101120"/>
                  <a:gd name="connsiteX14-2767" fmla="*/ 5059707 w 11004357"/>
                  <a:gd name="connsiteY14-2768" fmla="*/ 6010633 h 6101120"/>
                  <a:gd name="connsiteX15-2769" fmla="*/ 3592857 w 11004357"/>
                  <a:gd name="connsiteY15-2770" fmla="*/ 5953483 h 6101120"/>
                  <a:gd name="connsiteX16-2771" fmla="*/ 3192807 w 11004357"/>
                  <a:gd name="connsiteY16-2772" fmla="*/ 4715233 h 6101120"/>
                  <a:gd name="connsiteX17-2773" fmla="*/ 1230657 w 11004357"/>
                  <a:gd name="connsiteY17-2774" fmla="*/ 4772383 h 6101120"/>
                  <a:gd name="connsiteX18-2775" fmla="*/ 735357 w 11004357"/>
                  <a:gd name="connsiteY18-2776" fmla="*/ 3286483 h 6101120"/>
                  <a:gd name="connsiteX19-2777" fmla="*/ 106707 w 11004357"/>
                  <a:gd name="connsiteY19-2778" fmla="*/ 2505433 h 6101120"/>
                  <a:gd name="connsiteX20-2779" fmla="*/ 163857 w 11004357"/>
                  <a:gd name="connsiteY20-2780" fmla="*/ 714733 h 6101120"/>
                  <a:gd name="connsiteX21-2781" fmla="*/ 1687857 w 11004357"/>
                  <a:gd name="connsiteY21-2782" fmla="*/ 314683 h 6101120"/>
                  <a:gd name="connsiteX22-2783" fmla="*/ 2487957 w 11004357"/>
                  <a:gd name="connsiteY22-2784" fmla="*/ 1552933 h 6101120"/>
                  <a:gd name="connsiteX23-2785" fmla="*/ 2678457 w 11004357"/>
                  <a:gd name="connsiteY23-2786" fmla="*/ 886183 h 6101120"/>
                  <a:gd name="connsiteX24-2787" fmla="*/ 2973732 w 11004357"/>
                  <a:gd name="connsiteY24-2788" fmla="*/ 790933 h 6101120"/>
                  <a:gd name="connsiteX25-2789" fmla="*/ 3078507 w 11004357"/>
                  <a:gd name="connsiteY25-2790" fmla="*/ 1400533 h 6101120"/>
                  <a:gd name="connsiteX0-2791" fmla="*/ 3373782 w 11004357"/>
                  <a:gd name="connsiteY0-2792" fmla="*/ 1229083 h 6101120"/>
                  <a:gd name="connsiteX1-2793" fmla="*/ 3850032 w 11004357"/>
                  <a:gd name="connsiteY1-2794" fmla="*/ 219433 h 6101120"/>
                  <a:gd name="connsiteX2-2795" fmla="*/ 4716807 w 11004357"/>
                  <a:gd name="connsiteY2-2796" fmla="*/ 47983 h 6101120"/>
                  <a:gd name="connsiteX3-2797" fmla="*/ 5735982 w 11004357"/>
                  <a:gd name="connsiteY3-2798" fmla="*/ 838558 h 6101120"/>
                  <a:gd name="connsiteX4-2799" fmla="*/ 7498107 w 11004357"/>
                  <a:gd name="connsiteY4-2800" fmla="*/ 524233 h 6101120"/>
                  <a:gd name="connsiteX5-2801" fmla="*/ 8336307 w 11004357"/>
                  <a:gd name="connsiteY5-2802" fmla="*/ 1972033 h 6101120"/>
                  <a:gd name="connsiteX6-2803" fmla="*/ 9917457 w 11004357"/>
                  <a:gd name="connsiteY6-2804" fmla="*/ 2257783 h 6101120"/>
                  <a:gd name="connsiteX7-2805" fmla="*/ 10622307 w 11004357"/>
                  <a:gd name="connsiteY7-2806" fmla="*/ 3476983 h 6101120"/>
                  <a:gd name="connsiteX8-2807" fmla="*/ 10146057 w 11004357"/>
                  <a:gd name="connsiteY8-2808" fmla="*/ 4315183 h 6101120"/>
                  <a:gd name="connsiteX9-2809" fmla="*/ 11003307 w 11004357"/>
                  <a:gd name="connsiteY9-2810" fmla="*/ 5134333 h 6101120"/>
                  <a:gd name="connsiteX10-2811" fmla="*/ 10279407 w 11004357"/>
                  <a:gd name="connsiteY10-2812" fmla="*/ 6086833 h 6101120"/>
                  <a:gd name="connsiteX11-2813" fmla="*/ 8526807 w 11004357"/>
                  <a:gd name="connsiteY11-2814" fmla="*/ 5553433 h 6101120"/>
                  <a:gd name="connsiteX12-2815" fmla="*/ 7193307 w 11004357"/>
                  <a:gd name="connsiteY12-2816" fmla="*/ 5877283 h 6101120"/>
                  <a:gd name="connsiteX13-2817" fmla="*/ 5802657 w 11004357"/>
                  <a:gd name="connsiteY13-2818" fmla="*/ 5343883 h 6101120"/>
                  <a:gd name="connsiteX14-2819" fmla="*/ 5059707 w 11004357"/>
                  <a:gd name="connsiteY14-2820" fmla="*/ 6010633 h 6101120"/>
                  <a:gd name="connsiteX15-2821" fmla="*/ 3592857 w 11004357"/>
                  <a:gd name="connsiteY15-2822" fmla="*/ 5953483 h 6101120"/>
                  <a:gd name="connsiteX16-2823" fmla="*/ 3192807 w 11004357"/>
                  <a:gd name="connsiteY16-2824" fmla="*/ 4715233 h 6101120"/>
                  <a:gd name="connsiteX17-2825" fmla="*/ 1230657 w 11004357"/>
                  <a:gd name="connsiteY17-2826" fmla="*/ 4772383 h 6101120"/>
                  <a:gd name="connsiteX18-2827" fmla="*/ 735357 w 11004357"/>
                  <a:gd name="connsiteY18-2828" fmla="*/ 3286483 h 6101120"/>
                  <a:gd name="connsiteX19-2829" fmla="*/ 106707 w 11004357"/>
                  <a:gd name="connsiteY19-2830" fmla="*/ 2505433 h 6101120"/>
                  <a:gd name="connsiteX20-2831" fmla="*/ 163857 w 11004357"/>
                  <a:gd name="connsiteY20-2832" fmla="*/ 714733 h 6101120"/>
                  <a:gd name="connsiteX21-2833" fmla="*/ 1687857 w 11004357"/>
                  <a:gd name="connsiteY21-2834" fmla="*/ 314683 h 6101120"/>
                  <a:gd name="connsiteX22-2835" fmla="*/ 2487957 w 11004357"/>
                  <a:gd name="connsiteY22-2836" fmla="*/ 1552933 h 6101120"/>
                  <a:gd name="connsiteX23-2837" fmla="*/ 2678457 w 11004357"/>
                  <a:gd name="connsiteY23-2838" fmla="*/ 886183 h 6101120"/>
                  <a:gd name="connsiteX24-2839" fmla="*/ 2973732 w 11004357"/>
                  <a:gd name="connsiteY24-2840" fmla="*/ 790933 h 6101120"/>
                  <a:gd name="connsiteX25-2841" fmla="*/ 3373782 w 11004357"/>
                  <a:gd name="connsiteY25-2842" fmla="*/ 1229083 h 6101120"/>
                  <a:gd name="connsiteX0-2843" fmla="*/ 3373782 w 11004357"/>
                  <a:gd name="connsiteY0-2844" fmla="*/ 1229083 h 6101120"/>
                  <a:gd name="connsiteX1-2845" fmla="*/ 3850032 w 11004357"/>
                  <a:gd name="connsiteY1-2846" fmla="*/ 219433 h 6101120"/>
                  <a:gd name="connsiteX2-2847" fmla="*/ 4716807 w 11004357"/>
                  <a:gd name="connsiteY2-2848" fmla="*/ 47983 h 6101120"/>
                  <a:gd name="connsiteX3-2849" fmla="*/ 5735982 w 11004357"/>
                  <a:gd name="connsiteY3-2850" fmla="*/ 838558 h 6101120"/>
                  <a:gd name="connsiteX4-2851" fmla="*/ 7498107 w 11004357"/>
                  <a:gd name="connsiteY4-2852" fmla="*/ 524233 h 6101120"/>
                  <a:gd name="connsiteX5-2853" fmla="*/ 8336307 w 11004357"/>
                  <a:gd name="connsiteY5-2854" fmla="*/ 1972033 h 6101120"/>
                  <a:gd name="connsiteX6-2855" fmla="*/ 9917457 w 11004357"/>
                  <a:gd name="connsiteY6-2856" fmla="*/ 2257783 h 6101120"/>
                  <a:gd name="connsiteX7-2857" fmla="*/ 10622307 w 11004357"/>
                  <a:gd name="connsiteY7-2858" fmla="*/ 3476983 h 6101120"/>
                  <a:gd name="connsiteX8-2859" fmla="*/ 10146057 w 11004357"/>
                  <a:gd name="connsiteY8-2860" fmla="*/ 4315183 h 6101120"/>
                  <a:gd name="connsiteX9-2861" fmla="*/ 11003307 w 11004357"/>
                  <a:gd name="connsiteY9-2862" fmla="*/ 5134333 h 6101120"/>
                  <a:gd name="connsiteX10-2863" fmla="*/ 10279407 w 11004357"/>
                  <a:gd name="connsiteY10-2864" fmla="*/ 6086833 h 6101120"/>
                  <a:gd name="connsiteX11-2865" fmla="*/ 8526807 w 11004357"/>
                  <a:gd name="connsiteY11-2866" fmla="*/ 5553433 h 6101120"/>
                  <a:gd name="connsiteX12-2867" fmla="*/ 7193307 w 11004357"/>
                  <a:gd name="connsiteY12-2868" fmla="*/ 5877283 h 6101120"/>
                  <a:gd name="connsiteX13-2869" fmla="*/ 5802657 w 11004357"/>
                  <a:gd name="connsiteY13-2870" fmla="*/ 5343883 h 6101120"/>
                  <a:gd name="connsiteX14-2871" fmla="*/ 5059707 w 11004357"/>
                  <a:gd name="connsiteY14-2872" fmla="*/ 6010633 h 6101120"/>
                  <a:gd name="connsiteX15-2873" fmla="*/ 3592857 w 11004357"/>
                  <a:gd name="connsiteY15-2874" fmla="*/ 5953483 h 6101120"/>
                  <a:gd name="connsiteX16-2875" fmla="*/ 3192807 w 11004357"/>
                  <a:gd name="connsiteY16-2876" fmla="*/ 4715233 h 6101120"/>
                  <a:gd name="connsiteX17-2877" fmla="*/ 1230657 w 11004357"/>
                  <a:gd name="connsiteY17-2878" fmla="*/ 4772383 h 6101120"/>
                  <a:gd name="connsiteX18-2879" fmla="*/ 735357 w 11004357"/>
                  <a:gd name="connsiteY18-2880" fmla="*/ 3286483 h 6101120"/>
                  <a:gd name="connsiteX19-2881" fmla="*/ 106707 w 11004357"/>
                  <a:gd name="connsiteY19-2882" fmla="*/ 2505433 h 6101120"/>
                  <a:gd name="connsiteX20-2883" fmla="*/ 163857 w 11004357"/>
                  <a:gd name="connsiteY20-2884" fmla="*/ 714733 h 6101120"/>
                  <a:gd name="connsiteX21-2885" fmla="*/ 1687857 w 11004357"/>
                  <a:gd name="connsiteY21-2886" fmla="*/ 314683 h 6101120"/>
                  <a:gd name="connsiteX22-2887" fmla="*/ 2487957 w 11004357"/>
                  <a:gd name="connsiteY22-2888" fmla="*/ 1552933 h 6101120"/>
                  <a:gd name="connsiteX23-2889" fmla="*/ 2678457 w 11004357"/>
                  <a:gd name="connsiteY23-2890" fmla="*/ 886183 h 6101120"/>
                  <a:gd name="connsiteX24-2891" fmla="*/ 2973732 w 11004357"/>
                  <a:gd name="connsiteY24-2892" fmla="*/ 790933 h 6101120"/>
                  <a:gd name="connsiteX25-2893" fmla="*/ 3373782 w 11004357"/>
                  <a:gd name="connsiteY25-2894" fmla="*/ 1229083 h 6101120"/>
                  <a:gd name="connsiteX0-2895" fmla="*/ 3373782 w 11004357"/>
                  <a:gd name="connsiteY0-2896" fmla="*/ 1229083 h 6101120"/>
                  <a:gd name="connsiteX1-2897" fmla="*/ 3850032 w 11004357"/>
                  <a:gd name="connsiteY1-2898" fmla="*/ 219433 h 6101120"/>
                  <a:gd name="connsiteX2-2899" fmla="*/ 4716807 w 11004357"/>
                  <a:gd name="connsiteY2-2900" fmla="*/ 47983 h 6101120"/>
                  <a:gd name="connsiteX3-2901" fmla="*/ 5735982 w 11004357"/>
                  <a:gd name="connsiteY3-2902" fmla="*/ 838558 h 6101120"/>
                  <a:gd name="connsiteX4-2903" fmla="*/ 7498107 w 11004357"/>
                  <a:gd name="connsiteY4-2904" fmla="*/ 524233 h 6101120"/>
                  <a:gd name="connsiteX5-2905" fmla="*/ 8336307 w 11004357"/>
                  <a:gd name="connsiteY5-2906" fmla="*/ 1972033 h 6101120"/>
                  <a:gd name="connsiteX6-2907" fmla="*/ 9917457 w 11004357"/>
                  <a:gd name="connsiteY6-2908" fmla="*/ 2257783 h 6101120"/>
                  <a:gd name="connsiteX7-2909" fmla="*/ 10622307 w 11004357"/>
                  <a:gd name="connsiteY7-2910" fmla="*/ 3476983 h 6101120"/>
                  <a:gd name="connsiteX8-2911" fmla="*/ 10146057 w 11004357"/>
                  <a:gd name="connsiteY8-2912" fmla="*/ 4315183 h 6101120"/>
                  <a:gd name="connsiteX9-2913" fmla="*/ 11003307 w 11004357"/>
                  <a:gd name="connsiteY9-2914" fmla="*/ 5134333 h 6101120"/>
                  <a:gd name="connsiteX10-2915" fmla="*/ 10279407 w 11004357"/>
                  <a:gd name="connsiteY10-2916" fmla="*/ 6086833 h 6101120"/>
                  <a:gd name="connsiteX11-2917" fmla="*/ 8526807 w 11004357"/>
                  <a:gd name="connsiteY11-2918" fmla="*/ 5553433 h 6101120"/>
                  <a:gd name="connsiteX12-2919" fmla="*/ 7193307 w 11004357"/>
                  <a:gd name="connsiteY12-2920" fmla="*/ 5877283 h 6101120"/>
                  <a:gd name="connsiteX13-2921" fmla="*/ 5802657 w 11004357"/>
                  <a:gd name="connsiteY13-2922" fmla="*/ 5343883 h 6101120"/>
                  <a:gd name="connsiteX14-2923" fmla="*/ 5059707 w 11004357"/>
                  <a:gd name="connsiteY14-2924" fmla="*/ 6010633 h 6101120"/>
                  <a:gd name="connsiteX15-2925" fmla="*/ 3592857 w 11004357"/>
                  <a:gd name="connsiteY15-2926" fmla="*/ 5953483 h 6101120"/>
                  <a:gd name="connsiteX16-2927" fmla="*/ 3192807 w 11004357"/>
                  <a:gd name="connsiteY16-2928" fmla="*/ 4715233 h 6101120"/>
                  <a:gd name="connsiteX17-2929" fmla="*/ 1230657 w 11004357"/>
                  <a:gd name="connsiteY17-2930" fmla="*/ 4772383 h 6101120"/>
                  <a:gd name="connsiteX18-2931" fmla="*/ 735357 w 11004357"/>
                  <a:gd name="connsiteY18-2932" fmla="*/ 3286483 h 6101120"/>
                  <a:gd name="connsiteX19-2933" fmla="*/ 106707 w 11004357"/>
                  <a:gd name="connsiteY19-2934" fmla="*/ 2505433 h 6101120"/>
                  <a:gd name="connsiteX20-2935" fmla="*/ 163857 w 11004357"/>
                  <a:gd name="connsiteY20-2936" fmla="*/ 714733 h 6101120"/>
                  <a:gd name="connsiteX21-2937" fmla="*/ 1687857 w 11004357"/>
                  <a:gd name="connsiteY21-2938" fmla="*/ 314683 h 6101120"/>
                  <a:gd name="connsiteX22-2939" fmla="*/ 2487957 w 11004357"/>
                  <a:gd name="connsiteY22-2940" fmla="*/ 1552933 h 6101120"/>
                  <a:gd name="connsiteX23-2941" fmla="*/ 2678457 w 11004357"/>
                  <a:gd name="connsiteY23-2942" fmla="*/ 886183 h 6101120"/>
                  <a:gd name="connsiteX24-2943" fmla="*/ 2973732 w 11004357"/>
                  <a:gd name="connsiteY24-2944" fmla="*/ 790933 h 6101120"/>
                  <a:gd name="connsiteX25-2945" fmla="*/ 3373782 w 11004357"/>
                  <a:gd name="connsiteY25-2946" fmla="*/ 1229083 h 6101120"/>
                  <a:gd name="connsiteX0-2947" fmla="*/ 3373782 w 11004357"/>
                  <a:gd name="connsiteY0-2948" fmla="*/ 1229083 h 6101120"/>
                  <a:gd name="connsiteX1-2949" fmla="*/ 3850032 w 11004357"/>
                  <a:gd name="connsiteY1-2950" fmla="*/ 219433 h 6101120"/>
                  <a:gd name="connsiteX2-2951" fmla="*/ 4716807 w 11004357"/>
                  <a:gd name="connsiteY2-2952" fmla="*/ 47983 h 6101120"/>
                  <a:gd name="connsiteX3-2953" fmla="*/ 5735982 w 11004357"/>
                  <a:gd name="connsiteY3-2954" fmla="*/ 838558 h 6101120"/>
                  <a:gd name="connsiteX4-2955" fmla="*/ 7498107 w 11004357"/>
                  <a:gd name="connsiteY4-2956" fmla="*/ 524233 h 6101120"/>
                  <a:gd name="connsiteX5-2957" fmla="*/ 8336307 w 11004357"/>
                  <a:gd name="connsiteY5-2958" fmla="*/ 1972033 h 6101120"/>
                  <a:gd name="connsiteX6-2959" fmla="*/ 9917457 w 11004357"/>
                  <a:gd name="connsiteY6-2960" fmla="*/ 2257783 h 6101120"/>
                  <a:gd name="connsiteX7-2961" fmla="*/ 10622307 w 11004357"/>
                  <a:gd name="connsiteY7-2962" fmla="*/ 3476983 h 6101120"/>
                  <a:gd name="connsiteX8-2963" fmla="*/ 10146057 w 11004357"/>
                  <a:gd name="connsiteY8-2964" fmla="*/ 4315183 h 6101120"/>
                  <a:gd name="connsiteX9-2965" fmla="*/ 11003307 w 11004357"/>
                  <a:gd name="connsiteY9-2966" fmla="*/ 5134333 h 6101120"/>
                  <a:gd name="connsiteX10-2967" fmla="*/ 10279407 w 11004357"/>
                  <a:gd name="connsiteY10-2968" fmla="*/ 6086833 h 6101120"/>
                  <a:gd name="connsiteX11-2969" fmla="*/ 8526807 w 11004357"/>
                  <a:gd name="connsiteY11-2970" fmla="*/ 5553433 h 6101120"/>
                  <a:gd name="connsiteX12-2971" fmla="*/ 7193307 w 11004357"/>
                  <a:gd name="connsiteY12-2972" fmla="*/ 5877283 h 6101120"/>
                  <a:gd name="connsiteX13-2973" fmla="*/ 5802657 w 11004357"/>
                  <a:gd name="connsiteY13-2974" fmla="*/ 5343883 h 6101120"/>
                  <a:gd name="connsiteX14-2975" fmla="*/ 5059707 w 11004357"/>
                  <a:gd name="connsiteY14-2976" fmla="*/ 6010633 h 6101120"/>
                  <a:gd name="connsiteX15-2977" fmla="*/ 3592857 w 11004357"/>
                  <a:gd name="connsiteY15-2978" fmla="*/ 5953483 h 6101120"/>
                  <a:gd name="connsiteX16-2979" fmla="*/ 3192807 w 11004357"/>
                  <a:gd name="connsiteY16-2980" fmla="*/ 4715233 h 6101120"/>
                  <a:gd name="connsiteX17-2981" fmla="*/ 1230657 w 11004357"/>
                  <a:gd name="connsiteY17-2982" fmla="*/ 4772383 h 6101120"/>
                  <a:gd name="connsiteX18-2983" fmla="*/ 735357 w 11004357"/>
                  <a:gd name="connsiteY18-2984" fmla="*/ 3286483 h 6101120"/>
                  <a:gd name="connsiteX19-2985" fmla="*/ 106707 w 11004357"/>
                  <a:gd name="connsiteY19-2986" fmla="*/ 2505433 h 6101120"/>
                  <a:gd name="connsiteX20-2987" fmla="*/ 163857 w 11004357"/>
                  <a:gd name="connsiteY20-2988" fmla="*/ 714733 h 6101120"/>
                  <a:gd name="connsiteX21-2989" fmla="*/ 1687857 w 11004357"/>
                  <a:gd name="connsiteY21-2990" fmla="*/ 314683 h 6101120"/>
                  <a:gd name="connsiteX22-2991" fmla="*/ 2487957 w 11004357"/>
                  <a:gd name="connsiteY22-2992" fmla="*/ 1552933 h 6101120"/>
                  <a:gd name="connsiteX23-2993" fmla="*/ 2678457 w 11004357"/>
                  <a:gd name="connsiteY23-2994" fmla="*/ 886183 h 6101120"/>
                  <a:gd name="connsiteX24-2995" fmla="*/ 2973732 w 11004357"/>
                  <a:gd name="connsiteY24-2996" fmla="*/ 790933 h 6101120"/>
                  <a:gd name="connsiteX25-2997" fmla="*/ 3373782 w 11004357"/>
                  <a:gd name="connsiteY25-2998" fmla="*/ 1229083 h 6101120"/>
                  <a:gd name="connsiteX0-2999" fmla="*/ 3373782 w 11004357"/>
                  <a:gd name="connsiteY0-3000" fmla="*/ 1229083 h 6101120"/>
                  <a:gd name="connsiteX1-3001" fmla="*/ 3850032 w 11004357"/>
                  <a:gd name="connsiteY1-3002" fmla="*/ 219433 h 6101120"/>
                  <a:gd name="connsiteX2-3003" fmla="*/ 4716807 w 11004357"/>
                  <a:gd name="connsiteY2-3004" fmla="*/ 47983 h 6101120"/>
                  <a:gd name="connsiteX3-3005" fmla="*/ 5735982 w 11004357"/>
                  <a:gd name="connsiteY3-3006" fmla="*/ 838558 h 6101120"/>
                  <a:gd name="connsiteX4-3007" fmla="*/ 7498107 w 11004357"/>
                  <a:gd name="connsiteY4-3008" fmla="*/ 524233 h 6101120"/>
                  <a:gd name="connsiteX5-3009" fmla="*/ 8336307 w 11004357"/>
                  <a:gd name="connsiteY5-3010" fmla="*/ 1972033 h 6101120"/>
                  <a:gd name="connsiteX6-3011" fmla="*/ 9917457 w 11004357"/>
                  <a:gd name="connsiteY6-3012" fmla="*/ 2257783 h 6101120"/>
                  <a:gd name="connsiteX7-3013" fmla="*/ 10622307 w 11004357"/>
                  <a:gd name="connsiteY7-3014" fmla="*/ 3476983 h 6101120"/>
                  <a:gd name="connsiteX8-3015" fmla="*/ 10146057 w 11004357"/>
                  <a:gd name="connsiteY8-3016" fmla="*/ 4315183 h 6101120"/>
                  <a:gd name="connsiteX9-3017" fmla="*/ 11003307 w 11004357"/>
                  <a:gd name="connsiteY9-3018" fmla="*/ 5134333 h 6101120"/>
                  <a:gd name="connsiteX10-3019" fmla="*/ 10279407 w 11004357"/>
                  <a:gd name="connsiteY10-3020" fmla="*/ 6086833 h 6101120"/>
                  <a:gd name="connsiteX11-3021" fmla="*/ 8526807 w 11004357"/>
                  <a:gd name="connsiteY11-3022" fmla="*/ 5553433 h 6101120"/>
                  <a:gd name="connsiteX12-3023" fmla="*/ 7193307 w 11004357"/>
                  <a:gd name="connsiteY12-3024" fmla="*/ 5877283 h 6101120"/>
                  <a:gd name="connsiteX13-3025" fmla="*/ 5802657 w 11004357"/>
                  <a:gd name="connsiteY13-3026" fmla="*/ 5343883 h 6101120"/>
                  <a:gd name="connsiteX14-3027" fmla="*/ 5059707 w 11004357"/>
                  <a:gd name="connsiteY14-3028" fmla="*/ 6010633 h 6101120"/>
                  <a:gd name="connsiteX15-3029" fmla="*/ 3592857 w 11004357"/>
                  <a:gd name="connsiteY15-3030" fmla="*/ 5953483 h 6101120"/>
                  <a:gd name="connsiteX16-3031" fmla="*/ 3192807 w 11004357"/>
                  <a:gd name="connsiteY16-3032" fmla="*/ 4715233 h 6101120"/>
                  <a:gd name="connsiteX17-3033" fmla="*/ 1230657 w 11004357"/>
                  <a:gd name="connsiteY17-3034" fmla="*/ 4772383 h 6101120"/>
                  <a:gd name="connsiteX18-3035" fmla="*/ 735357 w 11004357"/>
                  <a:gd name="connsiteY18-3036" fmla="*/ 3286483 h 6101120"/>
                  <a:gd name="connsiteX19-3037" fmla="*/ 106707 w 11004357"/>
                  <a:gd name="connsiteY19-3038" fmla="*/ 2505433 h 6101120"/>
                  <a:gd name="connsiteX20-3039" fmla="*/ 163857 w 11004357"/>
                  <a:gd name="connsiteY20-3040" fmla="*/ 714733 h 6101120"/>
                  <a:gd name="connsiteX21-3041" fmla="*/ 1687857 w 11004357"/>
                  <a:gd name="connsiteY21-3042" fmla="*/ 314683 h 6101120"/>
                  <a:gd name="connsiteX22-3043" fmla="*/ 2487957 w 11004357"/>
                  <a:gd name="connsiteY22-3044" fmla="*/ 1552933 h 6101120"/>
                  <a:gd name="connsiteX23-3045" fmla="*/ 2973732 w 11004357"/>
                  <a:gd name="connsiteY23-3046" fmla="*/ 790933 h 6101120"/>
                  <a:gd name="connsiteX24-3047" fmla="*/ 3373782 w 11004357"/>
                  <a:gd name="connsiteY24-3048" fmla="*/ 1229083 h 6101120"/>
                  <a:gd name="connsiteX0-3049" fmla="*/ 3373782 w 11004357"/>
                  <a:gd name="connsiteY0-3050" fmla="*/ 1229083 h 6101120"/>
                  <a:gd name="connsiteX1-3051" fmla="*/ 3850032 w 11004357"/>
                  <a:gd name="connsiteY1-3052" fmla="*/ 219433 h 6101120"/>
                  <a:gd name="connsiteX2-3053" fmla="*/ 4716807 w 11004357"/>
                  <a:gd name="connsiteY2-3054" fmla="*/ 47983 h 6101120"/>
                  <a:gd name="connsiteX3-3055" fmla="*/ 5735982 w 11004357"/>
                  <a:gd name="connsiteY3-3056" fmla="*/ 838558 h 6101120"/>
                  <a:gd name="connsiteX4-3057" fmla="*/ 7498107 w 11004357"/>
                  <a:gd name="connsiteY4-3058" fmla="*/ 524233 h 6101120"/>
                  <a:gd name="connsiteX5-3059" fmla="*/ 8336307 w 11004357"/>
                  <a:gd name="connsiteY5-3060" fmla="*/ 1972033 h 6101120"/>
                  <a:gd name="connsiteX6-3061" fmla="*/ 9917457 w 11004357"/>
                  <a:gd name="connsiteY6-3062" fmla="*/ 2257783 h 6101120"/>
                  <a:gd name="connsiteX7-3063" fmla="*/ 10622307 w 11004357"/>
                  <a:gd name="connsiteY7-3064" fmla="*/ 3476983 h 6101120"/>
                  <a:gd name="connsiteX8-3065" fmla="*/ 10146057 w 11004357"/>
                  <a:gd name="connsiteY8-3066" fmla="*/ 4315183 h 6101120"/>
                  <a:gd name="connsiteX9-3067" fmla="*/ 11003307 w 11004357"/>
                  <a:gd name="connsiteY9-3068" fmla="*/ 5134333 h 6101120"/>
                  <a:gd name="connsiteX10-3069" fmla="*/ 10279407 w 11004357"/>
                  <a:gd name="connsiteY10-3070" fmla="*/ 6086833 h 6101120"/>
                  <a:gd name="connsiteX11-3071" fmla="*/ 8526807 w 11004357"/>
                  <a:gd name="connsiteY11-3072" fmla="*/ 5553433 h 6101120"/>
                  <a:gd name="connsiteX12-3073" fmla="*/ 7193307 w 11004357"/>
                  <a:gd name="connsiteY12-3074" fmla="*/ 5877283 h 6101120"/>
                  <a:gd name="connsiteX13-3075" fmla="*/ 5802657 w 11004357"/>
                  <a:gd name="connsiteY13-3076" fmla="*/ 5343883 h 6101120"/>
                  <a:gd name="connsiteX14-3077" fmla="*/ 5059707 w 11004357"/>
                  <a:gd name="connsiteY14-3078" fmla="*/ 6010633 h 6101120"/>
                  <a:gd name="connsiteX15-3079" fmla="*/ 3592857 w 11004357"/>
                  <a:gd name="connsiteY15-3080" fmla="*/ 5953483 h 6101120"/>
                  <a:gd name="connsiteX16-3081" fmla="*/ 3192807 w 11004357"/>
                  <a:gd name="connsiteY16-3082" fmla="*/ 4715233 h 6101120"/>
                  <a:gd name="connsiteX17-3083" fmla="*/ 1230657 w 11004357"/>
                  <a:gd name="connsiteY17-3084" fmla="*/ 4772383 h 6101120"/>
                  <a:gd name="connsiteX18-3085" fmla="*/ 735357 w 11004357"/>
                  <a:gd name="connsiteY18-3086" fmla="*/ 3286483 h 6101120"/>
                  <a:gd name="connsiteX19-3087" fmla="*/ 106707 w 11004357"/>
                  <a:gd name="connsiteY19-3088" fmla="*/ 2505433 h 6101120"/>
                  <a:gd name="connsiteX20-3089" fmla="*/ 163857 w 11004357"/>
                  <a:gd name="connsiteY20-3090" fmla="*/ 714733 h 6101120"/>
                  <a:gd name="connsiteX21-3091" fmla="*/ 1687857 w 11004357"/>
                  <a:gd name="connsiteY21-3092" fmla="*/ 314683 h 6101120"/>
                  <a:gd name="connsiteX22-3093" fmla="*/ 2487957 w 11004357"/>
                  <a:gd name="connsiteY22-3094" fmla="*/ 1552933 h 6101120"/>
                  <a:gd name="connsiteX23-3095" fmla="*/ 2973732 w 11004357"/>
                  <a:gd name="connsiteY23-3096" fmla="*/ 790933 h 6101120"/>
                  <a:gd name="connsiteX24-3097" fmla="*/ 3373782 w 11004357"/>
                  <a:gd name="connsiteY24-3098" fmla="*/ 1229083 h 6101120"/>
                  <a:gd name="connsiteX0-3099" fmla="*/ 3373782 w 11004357"/>
                  <a:gd name="connsiteY0-3100" fmla="*/ 1229083 h 6101120"/>
                  <a:gd name="connsiteX1-3101" fmla="*/ 3850032 w 11004357"/>
                  <a:gd name="connsiteY1-3102" fmla="*/ 219433 h 6101120"/>
                  <a:gd name="connsiteX2-3103" fmla="*/ 4716807 w 11004357"/>
                  <a:gd name="connsiteY2-3104" fmla="*/ 47983 h 6101120"/>
                  <a:gd name="connsiteX3-3105" fmla="*/ 5735982 w 11004357"/>
                  <a:gd name="connsiteY3-3106" fmla="*/ 838558 h 6101120"/>
                  <a:gd name="connsiteX4-3107" fmla="*/ 7498107 w 11004357"/>
                  <a:gd name="connsiteY4-3108" fmla="*/ 524233 h 6101120"/>
                  <a:gd name="connsiteX5-3109" fmla="*/ 8336307 w 11004357"/>
                  <a:gd name="connsiteY5-3110" fmla="*/ 1972033 h 6101120"/>
                  <a:gd name="connsiteX6-3111" fmla="*/ 9917457 w 11004357"/>
                  <a:gd name="connsiteY6-3112" fmla="*/ 2257783 h 6101120"/>
                  <a:gd name="connsiteX7-3113" fmla="*/ 10622307 w 11004357"/>
                  <a:gd name="connsiteY7-3114" fmla="*/ 3476983 h 6101120"/>
                  <a:gd name="connsiteX8-3115" fmla="*/ 10146057 w 11004357"/>
                  <a:gd name="connsiteY8-3116" fmla="*/ 4315183 h 6101120"/>
                  <a:gd name="connsiteX9-3117" fmla="*/ 11003307 w 11004357"/>
                  <a:gd name="connsiteY9-3118" fmla="*/ 5134333 h 6101120"/>
                  <a:gd name="connsiteX10-3119" fmla="*/ 10279407 w 11004357"/>
                  <a:gd name="connsiteY10-3120" fmla="*/ 6086833 h 6101120"/>
                  <a:gd name="connsiteX11-3121" fmla="*/ 8526807 w 11004357"/>
                  <a:gd name="connsiteY11-3122" fmla="*/ 5553433 h 6101120"/>
                  <a:gd name="connsiteX12-3123" fmla="*/ 7193307 w 11004357"/>
                  <a:gd name="connsiteY12-3124" fmla="*/ 5877283 h 6101120"/>
                  <a:gd name="connsiteX13-3125" fmla="*/ 5802657 w 11004357"/>
                  <a:gd name="connsiteY13-3126" fmla="*/ 5343883 h 6101120"/>
                  <a:gd name="connsiteX14-3127" fmla="*/ 5059707 w 11004357"/>
                  <a:gd name="connsiteY14-3128" fmla="*/ 6010633 h 6101120"/>
                  <a:gd name="connsiteX15-3129" fmla="*/ 3592857 w 11004357"/>
                  <a:gd name="connsiteY15-3130" fmla="*/ 5953483 h 6101120"/>
                  <a:gd name="connsiteX16-3131" fmla="*/ 3192807 w 11004357"/>
                  <a:gd name="connsiteY16-3132" fmla="*/ 4715233 h 6101120"/>
                  <a:gd name="connsiteX17-3133" fmla="*/ 1230657 w 11004357"/>
                  <a:gd name="connsiteY17-3134" fmla="*/ 4772383 h 6101120"/>
                  <a:gd name="connsiteX18-3135" fmla="*/ 735357 w 11004357"/>
                  <a:gd name="connsiteY18-3136" fmla="*/ 3286483 h 6101120"/>
                  <a:gd name="connsiteX19-3137" fmla="*/ 106707 w 11004357"/>
                  <a:gd name="connsiteY19-3138" fmla="*/ 2505433 h 6101120"/>
                  <a:gd name="connsiteX20-3139" fmla="*/ 163857 w 11004357"/>
                  <a:gd name="connsiteY20-3140" fmla="*/ 714733 h 6101120"/>
                  <a:gd name="connsiteX21-3141" fmla="*/ 1687857 w 11004357"/>
                  <a:gd name="connsiteY21-3142" fmla="*/ 314683 h 6101120"/>
                  <a:gd name="connsiteX22-3143" fmla="*/ 2487957 w 11004357"/>
                  <a:gd name="connsiteY22-3144" fmla="*/ 1552933 h 6101120"/>
                  <a:gd name="connsiteX23-3145" fmla="*/ 2764182 w 11004357"/>
                  <a:gd name="connsiteY23-3146" fmla="*/ 838558 h 6101120"/>
                  <a:gd name="connsiteX24-3147" fmla="*/ 3373782 w 11004357"/>
                  <a:gd name="connsiteY24-3148" fmla="*/ 1229083 h 6101120"/>
                  <a:gd name="connsiteX0-3149" fmla="*/ 3373782 w 11004357"/>
                  <a:gd name="connsiteY0-3150" fmla="*/ 1229083 h 6101120"/>
                  <a:gd name="connsiteX1-3151" fmla="*/ 3850032 w 11004357"/>
                  <a:gd name="connsiteY1-3152" fmla="*/ 219433 h 6101120"/>
                  <a:gd name="connsiteX2-3153" fmla="*/ 4716807 w 11004357"/>
                  <a:gd name="connsiteY2-3154" fmla="*/ 47983 h 6101120"/>
                  <a:gd name="connsiteX3-3155" fmla="*/ 5735982 w 11004357"/>
                  <a:gd name="connsiteY3-3156" fmla="*/ 838558 h 6101120"/>
                  <a:gd name="connsiteX4-3157" fmla="*/ 7498107 w 11004357"/>
                  <a:gd name="connsiteY4-3158" fmla="*/ 524233 h 6101120"/>
                  <a:gd name="connsiteX5-3159" fmla="*/ 8336307 w 11004357"/>
                  <a:gd name="connsiteY5-3160" fmla="*/ 1972033 h 6101120"/>
                  <a:gd name="connsiteX6-3161" fmla="*/ 9917457 w 11004357"/>
                  <a:gd name="connsiteY6-3162" fmla="*/ 2257783 h 6101120"/>
                  <a:gd name="connsiteX7-3163" fmla="*/ 10622307 w 11004357"/>
                  <a:gd name="connsiteY7-3164" fmla="*/ 3476983 h 6101120"/>
                  <a:gd name="connsiteX8-3165" fmla="*/ 10146057 w 11004357"/>
                  <a:gd name="connsiteY8-3166" fmla="*/ 4315183 h 6101120"/>
                  <a:gd name="connsiteX9-3167" fmla="*/ 11003307 w 11004357"/>
                  <a:gd name="connsiteY9-3168" fmla="*/ 5134333 h 6101120"/>
                  <a:gd name="connsiteX10-3169" fmla="*/ 10279407 w 11004357"/>
                  <a:gd name="connsiteY10-3170" fmla="*/ 6086833 h 6101120"/>
                  <a:gd name="connsiteX11-3171" fmla="*/ 8526807 w 11004357"/>
                  <a:gd name="connsiteY11-3172" fmla="*/ 5553433 h 6101120"/>
                  <a:gd name="connsiteX12-3173" fmla="*/ 7193307 w 11004357"/>
                  <a:gd name="connsiteY12-3174" fmla="*/ 5877283 h 6101120"/>
                  <a:gd name="connsiteX13-3175" fmla="*/ 5802657 w 11004357"/>
                  <a:gd name="connsiteY13-3176" fmla="*/ 5343883 h 6101120"/>
                  <a:gd name="connsiteX14-3177" fmla="*/ 5059707 w 11004357"/>
                  <a:gd name="connsiteY14-3178" fmla="*/ 6010633 h 6101120"/>
                  <a:gd name="connsiteX15-3179" fmla="*/ 3592857 w 11004357"/>
                  <a:gd name="connsiteY15-3180" fmla="*/ 5953483 h 6101120"/>
                  <a:gd name="connsiteX16-3181" fmla="*/ 3192807 w 11004357"/>
                  <a:gd name="connsiteY16-3182" fmla="*/ 4715233 h 6101120"/>
                  <a:gd name="connsiteX17-3183" fmla="*/ 1230657 w 11004357"/>
                  <a:gd name="connsiteY17-3184" fmla="*/ 4772383 h 6101120"/>
                  <a:gd name="connsiteX18-3185" fmla="*/ 735357 w 11004357"/>
                  <a:gd name="connsiteY18-3186" fmla="*/ 3286483 h 6101120"/>
                  <a:gd name="connsiteX19-3187" fmla="*/ 106707 w 11004357"/>
                  <a:gd name="connsiteY19-3188" fmla="*/ 2505433 h 6101120"/>
                  <a:gd name="connsiteX20-3189" fmla="*/ 163857 w 11004357"/>
                  <a:gd name="connsiteY20-3190" fmla="*/ 714733 h 6101120"/>
                  <a:gd name="connsiteX21-3191" fmla="*/ 1687857 w 11004357"/>
                  <a:gd name="connsiteY21-3192" fmla="*/ 314683 h 6101120"/>
                  <a:gd name="connsiteX22-3193" fmla="*/ 2487957 w 11004357"/>
                  <a:gd name="connsiteY22-3194" fmla="*/ 1552933 h 6101120"/>
                  <a:gd name="connsiteX23-3195" fmla="*/ 2764182 w 11004357"/>
                  <a:gd name="connsiteY23-3196" fmla="*/ 838558 h 6101120"/>
                  <a:gd name="connsiteX24-3197" fmla="*/ 3373782 w 11004357"/>
                  <a:gd name="connsiteY24-3198" fmla="*/ 1229083 h 6101120"/>
                  <a:gd name="connsiteX0-3199" fmla="*/ 3373782 w 11004357"/>
                  <a:gd name="connsiteY0-3200" fmla="*/ 1229083 h 6101120"/>
                  <a:gd name="connsiteX1-3201" fmla="*/ 3850032 w 11004357"/>
                  <a:gd name="connsiteY1-3202" fmla="*/ 219433 h 6101120"/>
                  <a:gd name="connsiteX2-3203" fmla="*/ 4716807 w 11004357"/>
                  <a:gd name="connsiteY2-3204" fmla="*/ 47983 h 6101120"/>
                  <a:gd name="connsiteX3-3205" fmla="*/ 5735982 w 11004357"/>
                  <a:gd name="connsiteY3-3206" fmla="*/ 838558 h 6101120"/>
                  <a:gd name="connsiteX4-3207" fmla="*/ 7498107 w 11004357"/>
                  <a:gd name="connsiteY4-3208" fmla="*/ 524233 h 6101120"/>
                  <a:gd name="connsiteX5-3209" fmla="*/ 8336307 w 11004357"/>
                  <a:gd name="connsiteY5-3210" fmla="*/ 1972033 h 6101120"/>
                  <a:gd name="connsiteX6-3211" fmla="*/ 9917457 w 11004357"/>
                  <a:gd name="connsiteY6-3212" fmla="*/ 2257783 h 6101120"/>
                  <a:gd name="connsiteX7-3213" fmla="*/ 10622307 w 11004357"/>
                  <a:gd name="connsiteY7-3214" fmla="*/ 3476983 h 6101120"/>
                  <a:gd name="connsiteX8-3215" fmla="*/ 10146057 w 11004357"/>
                  <a:gd name="connsiteY8-3216" fmla="*/ 4315183 h 6101120"/>
                  <a:gd name="connsiteX9-3217" fmla="*/ 11003307 w 11004357"/>
                  <a:gd name="connsiteY9-3218" fmla="*/ 5134333 h 6101120"/>
                  <a:gd name="connsiteX10-3219" fmla="*/ 10279407 w 11004357"/>
                  <a:gd name="connsiteY10-3220" fmla="*/ 6086833 h 6101120"/>
                  <a:gd name="connsiteX11-3221" fmla="*/ 8526807 w 11004357"/>
                  <a:gd name="connsiteY11-3222" fmla="*/ 5553433 h 6101120"/>
                  <a:gd name="connsiteX12-3223" fmla="*/ 7193307 w 11004357"/>
                  <a:gd name="connsiteY12-3224" fmla="*/ 5877283 h 6101120"/>
                  <a:gd name="connsiteX13-3225" fmla="*/ 5802657 w 11004357"/>
                  <a:gd name="connsiteY13-3226" fmla="*/ 5343883 h 6101120"/>
                  <a:gd name="connsiteX14-3227" fmla="*/ 5059707 w 11004357"/>
                  <a:gd name="connsiteY14-3228" fmla="*/ 6010633 h 6101120"/>
                  <a:gd name="connsiteX15-3229" fmla="*/ 3592857 w 11004357"/>
                  <a:gd name="connsiteY15-3230" fmla="*/ 5953483 h 6101120"/>
                  <a:gd name="connsiteX16-3231" fmla="*/ 3192807 w 11004357"/>
                  <a:gd name="connsiteY16-3232" fmla="*/ 4715233 h 6101120"/>
                  <a:gd name="connsiteX17-3233" fmla="*/ 1230657 w 11004357"/>
                  <a:gd name="connsiteY17-3234" fmla="*/ 4772383 h 6101120"/>
                  <a:gd name="connsiteX18-3235" fmla="*/ 735357 w 11004357"/>
                  <a:gd name="connsiteY18-3236" fmla="*/ 3286483 h 6101120"/>
                  <a:gd name="connsiteX19-3237" fmla="*/ 106707 w 11004357"/>
                  <a:gd name="connsiteY19-3238" fmla="*/ 2505433 h 6101120"/>
                  <a:gd name="connsiteX20-3239" fmla="*/ 163857 w 11004357"/>
                  <a:gd name="connsiteY20-3240" fmla="*/ 714733 h 6101120"/>
                  <a:gd name="connsiteX21-3241" fmla="*/ 1687857 w 11004357"/>
                  <a:gd name="connsiteY21-3242" fmla="*/ 314683 h 6101120"/>
                  <a:gd name="connsiteX22-3243" fmla="*/ 2487957 w 11004357"/>
                  <a:gd name="connsiteY22-3244" fmla="*/ 1552933 h 6101120"/>
                  <a:gd name="connsiteX23-3245" fmla="*/ 2764182 w 11004357"/>
                  <a:gd name="connsiteY23-3246" fmla="*/ 838558 h 6101120"/>
                  <a:gd name="connsiteX24-3247" fmla="*/ 3373782 w 11004357"/>
                  <a:gd name="connsiteY24-3248" fmla="*/ 1229083 h 6101120"/>
                  <a:gd name="connsiteX0-3249" fmla="*/ 3373782 w 11004357"/>
                  <a:gd name="connsiteY0-3250" fmla="*/ 1229083 h 6101120"/>
                  <a:gd name="connsiteX1-3251" fmla="*/ 3850032 w 11004357"/>
                  <a:gd name="connsiteY1-3252" fmla="*/ 219433 h 6101120"/>
                  <a:gd name="connsiteX2-3253" fmla="*/ 4716807 w 11004357"/>
                  <a:gd name="connsiteY2-3254" fmla="*/ 47983 h 6101120"/>
                  <a:gd name="connsiteX3-3255" fmla="*/ 5735982 w 11004357"/>
                  <a:gd name="connsiteY3-3256" fmla="*/ 838558 h 6101120"/>
                  <a:gd name="connsiteX4-3257" fmla="*/ 7498107 w 11004357"/>
                  <a:gd name="connsiteY4-3258" fmla="*/ 524233 h 6101120"/>
                  <a:gd name="connsiteX5-3259" fmla="*/ 8336307 w 11004357"/>
                  <a:gd name="connsiteY5-3260" fmla="*/ 1972033 h 6101120"/>
                  <a:gd name="connsiteX6-3261" fmla="*/ 9917457 w 11004357"/>
                  <a:gd name="connsiteY6-3262" fmla="*/ 2257783 h 6101120"/>
                  <a:gd name="connsiteX7-3263" fmla="*/ 10622307 w 11004357"/>
                  <a:gd name="connsiteY7-3264" fmla="*/ 3476983 h 6101120"/>
                  <a:gd name="connsiteX8-3265" fmla="*/ 10146057 w 11004357"/>
                  <a:gd name="connsiteY8-3266" fmla="*/ 4315183 h 6101120"/>
                  <a:gd name="connsiteX9-3267" fmla="*/ 11003307 w 11004357"/>
                  <a:gd name="connsiteY9-3268" fmla="*/ 5134333 h 6101120"/>
                  <a:gd name="connsiteX10-3269" fmla="*/ 10279407 w 11004357"/>
                  <a:gd name="connsiteY10-3270" fmla="*/ 6086833 h 6101120"/>
                  <a:gd name="connsiteX11-3271" fmla="*/ 8526807 w 11004357"/>
                  <a:gd name="connsiteY11-3272" fmla="*/ 5553433 h 6101120"/>
                  <a:gd name="connsiteX12-3273" fmla="*/ 7193307 w 11004357"/>
                  <a:gd name="connsiteY12-3274" fmla="*/ 5877283 h 6101120"/>
                  <a:gd name="connsiteX13-3275" fmla="*/ 5802657 w 11004357"/>
                  <a:gd name="connsiteY13-3276" fmla="*/ 5343883 h 6101120"/>
                  <a:gd name="connsiteX14-3277" fmla="*/ 5059707 w 11004357"/>
                  <a:gd name="connsiteY14-3278" fmla="*/ 6010633 h 6101120"/>
                  <a:gd name="connsiteX15-3279" fmla="*/ 3592857 w 11004357"/>
                  <a:gd name="connsiteY15-3280" fmla="*/ 5953483 h 6101120"/>
                  <a:gd name="connsiteX16-3281" fmla="*/ 3192807 w 11004357"/>
                  <a:gd name="connsiteY16-3282" fmla="*/ 4715233 h 6101120"/>
                  <a:gd name="connsiteX17-3283" fmla="*/ 1230657 w 11004357"/>
                  <a:gd name="connsiteY17-3284" fmla="*/ 4772383 h 6101120"/>
                  <a:gd name="connsiteX18-3285" fmla="*/ 735357 w 11004357"/>
                  <a:gd name="connsiteY18-3286" fmla="*/ 3286483 h 6101120"/>
                  <a:gd name="connsiteX19-3287" fmla="*/ 106707 w 11004357"/>
                  <a:gd name="connsiteY19-3288" fmla="*/ 2505433 h 6101120"/>
                  <a:gd name="connsiteX20-3289" fmla="*/ 163857 w 11004357"/>
                  <a:gd name="connsiteY20-3290" fmla="*/ 714733 h 6101120"/>
                  <a:gd name="connsiteX21-3291" fmla="*/ 1687857 w 11004357"/>
                  <a:gd name="connsiteY21-3292" fmla="*/ 314683 h 6101120"/>
                  <a:gd name="connsiteX22-3293" fmla="*/ 2487957 w 11004357"/>
                  <a:gd name="connsiteY22-3294" fmla="*/ 1552933 h 6101120"/>
                  <a:gd name="connsiteX23-3295" fmla="*/ 2764182 w 11004357"/>
                  <a:gd name="connsiteY23-3296" fmla="*/ 838558 h 6101120"/>
                  <a:gd name="connsiteX24-3297" fmla="*/ 3373782 w 11004357"/>
                  <a:gd name="connsiteY24-3298" fmla="*/ 1229083 h 6101120"/>
                  <a:gd name="connsiteX0-3299" fmla="*/ 3373782 w 11004357"/>
                  <a:gd name="connsiteY0-3300" fmla="*/ 1229083 h 6101120"/>
                  <a:gd name="connsiteX1-3301" fmla="*/ 3850032 w 11004357"/>
                  <a:gd name="connsiteY1-3302" fmla="*/ 219433 h 6101120"/>
                  <a:gd name="connsiteX2-3303" fmla="*/ 4716807 w 11004357"/>
                  <a:gd name="connsiteY2-3304" fmla="*/ 47983 h 6101120"/>
                  <a:gd name="connsiteX3-3305" fmla="*/ 5735982 w 11004357"/>
                  <a:gd name="connsiteY3-3306" fmla="*/ 838558 h 6101120"/>
                  <a:gd name="connsiteX4-3307" fmla="*/ 7498107 w 11004357"/>
                  <a:gd name="connsiteY4-3308" fmla="*/ 524233 h 6101120"/>
                  <a:gd name="connsiteX5-3309" fmla="*/ 8336307 w 11004357"/>
                  <a:gd name="connsiteY5-3310" fmla="*/ 1972033 h 6101120"/>
                  <a:gd name="connsiteX6-3311" fmla="*/ 9917457 w 11004357"/>
                  <a:gd name="connsiteY6-3312" fmla="*/ 2257783 h 6101120"/>
                  <a:gd name="connsiteX7-3313" fmla="*/ 10622307 w 11004357"/>
                  <a:gd name="connsiteY7-3314" fmla="*/ 3476983 h 6101120"/>
                  <a:gd name="connsiteX8-3315" fmla="*/ 10146057 w 11004357"/>
                  <a:gd name="connsiteY8-3316" fmla="*/ 4315183 h 6101120"/>
                  <a:gd name="connsiteX9-3317" fmla="*/ 11003307 w 11004357"/>
                  <a:gd name="connsiteY9-3318" fmla="*/ 5134333 h 6101120"/>
                  <a:gd name="connsiteX10-3319" fmla="*/ 10279407 w 11004357"/>
                  <a:gd name="connsiteY10-3320" fmla="*/ 6086833 h 6101120"/>
                  <a:gd name="connsiteX11-3321" fmla="*/ 8526807 w 11004357"/>
                  <a:gd name="connsiteY11-3322" fmla="*/ 5553433 h 6101120"/>
                  <a:gd name="connsiteX12-3323" fmla="*/ 7193307 w 11004357"/>
                  <a:gd name="connsiteY12-3324" fmla="*/ 5877283 h 6101120"/>
                  <a:gd name="connsiteX13-3325" fmla="*/ 5802657 w 11004357"/>
                  <a:gd name="connsiteY13-3326" fmla="*/ 5343883 h 6101120"/>
                  <a:gd name="connsiteX14-3327" fmla="*/ 5059707 w 11004357"/>
                  <a:gd name="connsiteY14-3328" fmla="*/ 6010633 h 6101120"/>
                  <a:gd name="connsiteX15-3329" fmla="*/ 3592857 w 11004357"/>
                  <a:gd name="connsiteY15-3330" fmla="*/ 5953483 h 6101120"/>
                  <a:gd name="connsiteX16-3331" fmla="*/ 3192807 w 11004357"/>
                  <a:gd name="connsiteY16-3332" fmla="*/ 4715233 h 6101120"/>
                  <a:gd name="connsiteX17-3333" fmla="*/ 1230657 w 11004357"/>
                  <a:gd name="connsiteY17-3334" fmla="*/ 4772383 h 6101120"/>
                  <a:gd name="connsiteX18-3335" fmla="*/ 735357 w 11004357"/>
                  <a:gd name="connsiteY18-3336" fmla="*/ 3286483 h 6101120"/>
                  <a:gd name="connsiteX19-3337" fmla="*/ 106707 w 11004357"/>
                  <a:gd name="connsiteY19-3338" fmla="*/ 2505433 h 6101120"/>
                  <a:gd name="connsiteX20-3339" fmla="*/ 163857 w 11004357"/>
                  <a:gd name="connsiteY20-3340" fmla="*/ 714733 h 6101120"/>
                  <a:gd name="connsiteX21-3341" fmla="*/ 1687857 w 11004357"/>
                  <a:gd name="connsiteY21-3342" fmla="*/ 314683 h 6101120"/>
                  <a:gd name="connsiteX22-3343" fmla="*/ 2487957 w 11004357"/>
                  <a:gd name="connsiteY22-3344" fmla="*/ 1552933 h 6101120"/>
                  <a:gd name="connsiteX23-3345" fmla="*/ 2764182 w 11004357"/>
                  <a:gd name="connsiteY23-3346" fmla="*/ 838558 h 6101120"/>
                  <a:gd name="connsiteX24-3347" fmla="*/ 3373782 w 11004357"/>
                  <a:gd name="connsiteY24-3348" fmla="*/ 1229083 h 6101120"/>
                  <a:gd name="connsiteX0-3349" fmla="*/ 3373782 w 11004357"/>
                  <a:gd name="connsiteY0-3350" fmla="*/ 1229083 h 6101120"/>
                  <a:gd name="connsiteX1-3351" fmla="*/ 3850032 w 11004357"/>
                  <a:gd name="connsiteY1-3352" fmla="*/ 219433 h 6101120"/>
                  <a:gd name="connsiteX2-3353" fmla="*/ 4716807 w 11004357"/>
                  <a:gd name="connsiteY2-3354" fmla="*/ 47983 h 6101120"/>
                  <a:gd name="connsiteX3-3355" fmla="*/ 5735982 w 11004357"/>
                  <a:gd name="connsiteY3-3356" fmla="*/ 838558 h 6101120"/>
                  <a:gd name="connsiteX4-3357" fmla="*/ 7498107 w 11004357"/>
                  <a:gd name="connsiteY4-3358" fmla="*/ 524233 h 6101120"/>
                  <a:gd name="connsiteX5-3359" fmla="*/ 8336307 w 11004357"/>
                  <a:gd name="connsiteY5-3360" fmla="*/ 1972033 h 6101120"/>
                  <a:gd name="connsiteX6-3361" fmla="*/ 9917457 w 11004357"/>
                  <a:gd name="connsiteY6-3362" fmla="*/ 2257783 h 6101120"/>
                  <a:gd name="connsiteX7-3363" fmla="*/ 10622307 w 11004357"/>
                  <a:gd name="connsiteY7-3364" fmla="*/ 3476983 h 6101120"/>
                  <a:gd name="connsiteX8-3365" fmla="*/ 10146057 w 11004357"/>
                  <a:gd name="connsiteY8-3366" fmla="*/ 4315183 h 6101120"/>
                  <a:gd name="connsiteX9-3367" fmla="*/ 11003307 w 11004357"/>
                  <a:gd name="connsiteY9-3368" fmla="*/ 5134333 h 6101120"/>
                  <a:gd name="connsiteX10-3369" fmla="*/ 10279407 w 11004357"/>
                  <a:gd name="connsiteY10-3370" fmla="*/ 6086833 h 6101120"/>
                  <a:gd name="connsiteX11-3371" fmla="*/ 8526807 w 11004357"/>
                  <a:gd name="connsiteY11-3372" fmla="*/ 5553433 h 6101120"/>
                  <a:gd name="connsiteX12-3373" fmla="*/ 7193307 w 11004357"/>
                  <a:gd name="connsiteY12-3374" fmla="*/ 5877283 h 6101120"/>
                  <a:gd name="connsiteX13-3375" fmla="*/ 5802657 w 11004357"/>
                  <a:gd name="connsiteY13-3376" fmla="*/ 5343883 h 6101120"/>
                  <a:gd name="connsiteX14-3377" fmla="*/ 5059707 w 11004357"/>
                  <a:gd name="connsiteY14-3378" fmla="*/ 6010633 h 6101120"/>
                  <a:gd name="connsiteX15-3379" fmla="*/ 3592857 w 11004357"/>
                  <a:gd name="connsiteY15-3380" fmla="*/ 5953483 h 6101120"/>
                  <a:gd name="connsiteX16-3381" fmla="*/ 3192807 w 11004357"/>
                  <a:gd name="connsiteY16-3382" fmla="*/ 4715233 h 6101120"/>
                  <a:gd name="connsiteX17-3383" fmla="*/ 1230657 w 11004357"/>
                  <a:gd name="connsiteY17-3384" fmla="*/ 4772383 h 6101120"/>
                  <a:gd name="connsiteX18-3385" fmla="*/ 735357 w 11004357"/>
                  <a:gd name="connsiteY18-3386" fmla="*/ 3286483 h 6101120"/>
                  <a:gd name="connsiteX19-3387" fmla="*/ 106707 w 11004357"/>
                  <a:gd name="connsiteY19-3388" fmla="*/ 2505433 h 6101120"/>
                  <a:gd name="connsiteX20-3389" fmla="*/ 163857 w 11004357"/>
                  <a:gd name="connsiteY20-3390" fmla="*/ 714733 h 6101120"/>
                  <a:gd name="connsiteX21-3391" fmla="*/ 1230657 w 11004357"/>
                  <a:gd name="connsiteY21-3392" fmla="*/ 343258 h 6101120"/>
                  <a:gd name="connsiteX22-3393" fmla="*/ 2487957 w 11004357"/>
                  <a:gd name="connsiteY22-3394" fmla="*/ 1552933 h 6101120"/>
                  <a:gd name="connsiteX23-3395" fmla="*/ 2764182 w 11004357"/>
                  <a:gd name="connsiteY23-3396" fmla="*/ 838558 h 6101120"/>
                  <a:gd name="connsiteX24-3397" fmla="*/ 3373782 w 11004357"/>
                  <a:gd name="connsiteY24-3398" fmla="*/ 1229083 h 6101120"/>
                  <a:gd name="connsiteX0-3399" fmla="*/ 3373782 w 11004357"/>
                  <a:gd name="connsiteY0-3400" fmla="*/ 1229083 h 6101120"/>
                  <a:gd name="connsiteX1-3401" fmla="*/ 3850032 w 11004357"/>
                  <a:gd name="connsiteY1-3402" fmla="*/ 219433 h 6101120"/>
                  <a:gd name="connsiteX2-3403" fmla="*/ 4716807 w 11004357"/>
                  <a:gd name="connsiteY2-3404" fmla="*/ 47983 h 6101120"/>
                  <a:gd name="connsiteX3-3405" fmla="*/ 5735982 w 11004357"/>
                  <a:gd name="connsiteY3-3406" fmla="*/ 838558 h 6101120"/>
                  <a:gd name="connsiteX4-3407" fmla="*/ 7498107 w 11004357"/>
                  <a:gd name="connsiteY4-3408" fmla="*/ 524233 h 6101120"/>
                  <a:gd name="connsiteX5-3409" fmla="*/ 8336307 w 11004357"/>
                  <a:gd name="connsiteY5-3410" fmla="*/ 1972033 h 6101120"/>
                  <a:gd name="connsiteX6-3411" fmla="*/ 9917457 w 11004357"/>
                  <a:gd name="connsiteY6-3412" fmla="*/ 2257783 h 6101120"/>
                  <a:gd name="connsiteX7-3413" fmla="*/ 10622307 w 11004357"/>
                  <a:gd name="connsiteY7-3414" fmla="*/ 3476983 h 6101120"/>
                  <a:gd name="connsiteX8-3415" fmla="*/ 10146057 w 11004357"/>
                  <a:gd name="connsiteY8-3416" fmla="*/ 4315183 h 6101120"/>
                  <a:gd name="connsiteX9-3417" fmla="*/ 11003307 w 11004357"/>
                  <a:gd name="connsiteY9-3418" fmla="*/ 5134333 h 6101120"/>
                  <a:gd name="connsiteX10-3419" fmla="*/ 10279407 w 11004357"/>
                  <a:gd name="connsiteY10-3420" fmla="*/ 6086833 h 6101120"/>
                  <a:gd name="connsiteX11-3421" fmla="*/ 8526807 w 11004357"/>
                  <a:gd name="connsiteY11-3422" fmla="*/ 5553433 h 6101120"/>
                  <a:gd name="connsiteX12-3423" fmla="*/ 7193307 w 11004357"/>
                  <a:gd name="connsiteY12-3424" fmla="*/ 5877283 h 6101120"/>
                  <a:gd name="connsiteX13-3425" fmla="*/ 5802657 w 11004357"/>
                  <a:gd name="connsiteY13-3426" fmla="*/ 5343883 h 6101120"/>
                  <a:gd name="connsiteX14-3427" fmla="*/ 5059707 w 11004357"/>
                  <a:gd name="connsiteY14-3428" fmla="*/ 6010633 h 6101120"/>
                  <a:gd name="connsiteX15-3429" fmla="*/ 3592857 w 11004357"/>
                  <a:gd name="connsiteY15-3430" fmla="*/ 5953483 h 6101120"/>
                  <a:gd name="connsiteX16-3431" fmla="*/ 3192807 w 11004357"/>
                  <a:gd name="connsiteY16-3432" fmla="*/ 4715233 h 6101120"/>
                  <a:gd name="connsiteX17-3433" fmla="*/ 1230657 w 11004357"/>
                  <a:gd name="connsiteY17-3434" fmla="*/ 4772383 h 6101120"/>
                  <a:gd name="connsiteX18-3435" fmla="*/ 735357 w 11004357"/>
                  <a:gd name="connsiteY18-3436" fmla="*/ 3286483 h 6101120"/>
                  <a:gd name="connsiteX19-3437" fmla="*/ 106707 w 11004357"/>
                  <a:gd name="connsiteY19-3438" fmla="*/ 2505433 h 6101120"/>
                  <a:gd name="connsiteX20-3439" fmla="*/ 163857 w 11004357"/>
                  <a:gd name="connsiteY20-3440" fmla="*/ 714733 h 6101120"/>
                  <a:gd name="connsiteX21-3441" fmla="*/ 1230657 w 11004357"/>
                  <a:gd name="connsiteY21-3442" fmla="*/ 343258 h 6101120"/>
                  <a:gd name="connsiteX22-3443" fmla="*/ 2487957 w 11004357"/>
                  <a:gd name="connsiteY22-3444" fmla="*/ 1552933 h 6101120"/>
                  <a:gd name="connsiteX23-3445" fmla="*/ 2764182 w 11004357"/>
                  <a:gd name="connsiteY23-3446" fmla="*/ 838558 h 6101120"/>
                  <a:gd name="connsiteX24-3447" fmla="*/ 3373782 w 11004357"/>
                  <a:gd name="connsiteY24-3448" fmla="*/ 1229083 h 6101120"/>
                  <a:gd name="connsiteX0-3449" fmla="*/ 3373782 w 11004357"/>
                  <a:gd name="connsiteY0-3450" fmla="*/ 1229083 h 6101120"/>
                  <a:gd name="connsiteX1-3451" fmla="*/ 3850032 w 11004357"/>
                  <a:gd name="connsiteY1-3452" fmla="*/ 219433 h 6101120"/>
                  <a:gd name="connsiteX2-3453" fmla="*/ 4716807 w 11004357"/>
                  <a:gd name="connsiteY2-3454" fmla="*/ 47983 h 6101120"/>
                  <a:gd name="connsiteX3-3455" fmla="*/ 5735982 w 11004357"/>
                  <a:gd name="connsiteY3-3456" fmla="*/ 838558 h 6101120"/>
                  <a:gd name="connsiteX4-3457" fmla="*/ 7498107 w 11004357"/>
                  <a:gd name="connsiteY4-3458" fmla="*/ 524233 h 6101120"/>
                  <a:gd name="connsiteX5-3459" fmla="*/ 8336307 w 11004357"/>
                  <a:gd name="connsiteY5-3460" fmla="*/ 1972033 h 6101120"/>
                  <a:gd name="connsiteX6-3461" fmla="*/ 9917457 w 11004357"/>
                  <a:gd name="connsiteY6-3462" fmla="*/ 2257783 h 6101120"/>
                  <a:gd name="connsiteX7-3463" fmla="*/ 10622307 w 11004357"/>
                  <a:gd name="connsiteY7-3464" fmla="*/ 3476983 h 6101120"/>
                  <a:gd name="connsiteX8-3465" fmla="*/ 10146057 w 11004357"/>
                  <a:gd name="connsiteY8-3466" fmla="*/ 4315183 h 6101120"/>
                  <a:gd name="connsiteX9-3467" fmla="*/ 11003307 w 11004357"/>
                  <a:gd name="connsiteY9-3468" fmla="*/ 5134333 h 6101120"/>
                  <a:gd name="connsiteX10-3469" fmla="*/ 10279407 w 11004357"/>
                  <a:gd name="connsiteY10-3470" fmla="*/ 6086833 h 6101120"/>
                  <a:gd name="connsiteX11-3471" fmla="*/ 8526807 w 11004357"/>
                  <a:gd name="connsiteY11-3472" fmla="*/ 5553433 h 6101120"/>
                  <a:gd name="connsiteX12-3473" fmla="*/ 7193307 w 11004357"/>
                  <a:gd name="connsiteY12-3474" fmla="*/ 5877283 h 6101120"/>
                  <a:gd name="connsiteX13-3475" fmla="*/ 5802657 w 11004357"/>
                  <a:gd name="connsiteY13-3476" fmla="*/ 5343883 h 6101120"/>
                  <a:gd name="connsiteX14-3477" fmla="*/ 5059707 w 11004357"/>
                  <a:gd name="connsiteY14-3478" fmla="*/ 6010633 h 6101120"/>
                  <a:gd name="connsiteX15-3479" fmla="*/ 3592857 w 11004357"/>
                  <a:gd name="connsiteY15-3480" fmla="*/ 5953483 h 6101120"/>
                  <a:gd name="connsiteX16-3481" fmla="*/ 3192807 w 11004357"/>
                  <a:gd name="connsiteY16-3482" fmla="*/ 4715233 h 6101120"/>
                  <a:gd name="connsiteX17-3483" fmla="*/ 1230657 w 11004357"/>
                  <a:gd name="connsiteY17-3484" fmla="*/ 4772383 h 6101120"/>
                  <a:gd name="connsiteX18-3485" fmla="*/ 735357 w 11004357"/>
                  <a:gd name="connsiteY18-3486" fmla="*/ 3286483 h 6101120"/>
                  <a:gd name="connsiteX19-3487" fmla="*/ 106707 w 11004357"/>
                  <a:gd name="connsiteY19-3488" fmla="*/ 2505433 h 6101120"/>
                  <a:gd name="connsiteX20-3489" fmla="*/ 163857 w 11004357"/>
                  <a:gd name="connsiteY20-3490" fmla="*/ 714733 h 6101120"/>
                  <a:gd name="connsiteX21-3491" fmla="*/ 1230657 w 11004357"/>
                  <a:gd name="connsiteY21-3492" fmla="*/ 267058 h 6101120"/>
                  <a:gd name="connsiteX22-3493" fmla="*/ 2487957 w 11004357"/>
                  <a:gd name="connsiteY22-3494" fmla="*/ 1552933 h 6101120"/>
                  <a:gd name="connsiteX23-3495" fmla="*/ 2764182 w 11004357"/>
                  <a:gd name="connsiteY23-3496" fmla="*/ 838558 h 6101120"/>
                  <a:gd name="connsiteX24-3497" fmla="*/ 3373782 w 11004357"/>
                  <a:gd name="connsiteY24-3498" fmla="*/ 1229083 h 6101120"/>
                  <a:gd name="connsiteX0-3499" fmla="*/ 3373782 w 11004357"/>
                  <a:gd name="connsiteY0-3500" fmla="*/ 1229083 h 6101120"/>
                  <a:gd name="connsiteX1-3501" fmla="*/ 3850032 w 11004357"/>
                  <a:gd name="connsiteY1-3502" fmla="*/ 219433 h 6101120"/>
                  <a:gd name="connsiteX2-3503" fmla="*/ 4716807 w 11004357"/>
                  <a:gd name="connsiteY2-3504" fmla="*/ 47983 h 6101120"/>
                  <a:gd name="connsiteX3-3505" fmla="*/ 5735982 w 11004357"/>
                  <a:gd name="connsiteY3-3506" fmla="*/ 838558 h 6101120"/>
                  <a:gd name="connsiteX4-3507" fmla="*/ 7498107 w 11004357"/>
                  <a:gd name="connsiteY4-3508" fmla="*/ 524233 h 6101120"/>
                  <a:gd name="connsiteX5-3509" fmla="*/ 8336307 w 11004357"/>
                  <a:gd name="connsiteY5-3510" fmla="*/ 1972033 h 6101120"/>
                  <a:gd name="connsiteX6-3511" fmla="*/ 9917457 w 11004357"/>
                  <a:gd name="connsiteY6-3512" fmla="*/ 2257783 h 6101120"/>
                  <a:gd name="connsiteX7-3513" fmla="*/ 10622307 w 11004357"/>
                  <a:gd name="connsiteY7-3514" fmla="*/ 3476983 h 6101120"/>
                  <a:gd name="connsiteX8-3515" fmla="*/ 10146057 w 11004357"/>
                  <a:gd name="connsiteY8-3516" fmla="*/ 4315183 h 6101120"/>
                  <a:gd name="connsiteX9-3517" fmla="*/ 11003307 w 11004357"/>
                  <a:gd name="connsiteY9-3518" fmla="*/ 5134333 h 6101120"/>
                  <a:gd name="connsiteX10-3519" fmla="*/ 10279407 w 11004357"/>
                  <a:gd name="connsiteY10-3520" fmla="*/ 6086833 h 6101120"/>
                  <a:gd name="connsiteX11-3521" fmla="*/ 8526807 w 11004357"/>
                  <a:gd name="connsiteY11-3522" fmla="*/ 5553433 h 6101120"/>
                  <a:gd name="connsiteX12-3523" fmla="*/ 7193307 w 11004357"/>
                  <a:gd name="connsiteY12-3524" fmla="*/ 5877283 h 6101120"/>
                  <a:gd name="connsiteX13-3525" fmla="*/ 5802657 w 11004357"/>
                  <a:gd name="connsiteY13-3526" fmla="*/ 5343883 h 6101120"/>
                  <a:gd name="connsiteX14-3527" fmla="*/ 5059707 w 11004357"/>
                  <a:gd name="connsiteY14-3528" fmla="*/ 6010633 h 6101120"/>
                  <a:gd name="connsiteX15-3529" fmla="*/ 3592857 w 11004357"/>
                  <a:gd name="connsiteY15-3530" fmla="*/ 5953483 h 6101120"/>
                  <a:gd name="connsiteX16-3531" fmla="*/ 3192807 w 11004357"/>
                  <a:gd name="connsiteY16-3532" fmla="*/ 4715233 h 6101120"/>
                  <a:gd name="connsiteX17-3533" fmla="*/ 1230657 w 11004357"/>
                  <a:gd name="connsiteY17-3534" fmla="*/ 4772383 h 6101120"/>
                  <a:gd name="connsiteX18-3535" fmla="*/ 735357 w 11004357"/>
                  <a:gd name="connsiteY18-3536" fmla="*/ 3286483 h 6101120"/>
                  <a:gd name="connsiteX19-3537" fmla="*/ 106707 w 11004357"/>
                  <a:gd name="connsiteY19-3538" fmla="*/ 2505433 h 6101120"/>
                  <a:gd name="connsiteX20-3539" fmla="*/ 163857 w 11004357"/>
                  <a:gd name="connsiteY20-3540" fmla="*/ 714733 h 6101120"/>
                  <a:gd name="connsiteX21-3541" fmla="*/ 1230657 w 11004357"/>
                  <a:gd name="connsiteY21-3542" fmla="*/ 267058 h 6101120"/>
                  <a:gd name="connsiteX22-3543" fmla="*/ 2487957 w 11004357"/>
                  <a:gd name="connsiteY22-3544" fmla="*/ 1552933 h 6101120"/>
                  <a:gd name="connsiteX23-3545" fmla="*/ 2764182 w 11004357"/>
                  <a:gd name="connsiteY23-3546" fmla="*/ 838558 h 6101120"/>
                  <a:gd name="connsiteX24-3547" fmla="*/ 3373782 w 11004357"/>
                  <a:gd name="connsiteY24-3548" fmla="*/ 1229083 h 6101120"/>
                  <a:gd name="connsiteX0-3549" fmla="*/ 3373782 w 11004357"/>
                  <a:gd name="connsiteY0-3550" fmla="*/ 1229083 h 6101120"/>
                  <a:gd name="connsiteX1-3551" fmla="*/ 3850032 w 11004357"/>
                  <a:gd name="connsiteY1-3552" fmla="*/ 219433 h 6101120"/>
                  <a:gd name="connsiteX2-3553" fmla="*/ 4716807 w 11004357"/>
                  <a:gd name="connsiteY2-3554" fmla="*/ 47983 h 6101120"/>
                  <a:gd name="connsiteX3-3555" fmla="*/ 5735982 w 11004357"/>
                  <a:gd name="connsiteY3-3556" fmla="*/ 838558 h 6101120"/>
                  <a:gd name="connsiteX4-3557" fmla="*/ 7498107 w 11004357"/>
                  <a:gd name="connsiteY4-3558" fmla="*/ 524233 h 6101120"/>
                  <a:gd name="connsiteX5-3559" fmla="*/ 8336307 w 11004357"/>
                  <a:gd name="connsiteY5-3560" fmla="*/ 1972033 h 6101120"/>
                  <a:gd name="connsiteX6-3561" fmla="*/ 9917457 w 11004357"/>
                  <a:gd name="connsiteY6-3562" fmla="*/ 2257783 h 6101120"/>
                  <a:gd name="connsiteX7-3563" fmla="*/ 10622307 w 11004357"/>
                  <a:gd name="connsiteY7-3564" fmla="*/ 3476983 h 6101120"/>
                  <a:gd name="connsiteX8-3565" fmla="*/ 10146057 w 11004357"/>
                  <a:gd name="connsiteY8-3566" fmla="*/ 4315183 h 6101120"/>
                  <a:gd name="connsiteX9-3567" fmla="*/ 11003307 w 11004357"/>
                  <a:gd name="connsiteY9-3568" fmla="*/ 5134333 h 6101120"/>
                  <a:gd name="connsiteX10-3569" fmla="*/ 10279407 w 11004357"/>
                  <a:gd name="connsiteY10-3570" fmla="*/ 6086833 h 6101120"/>
                  <a:gd name="connsiteX11-3571" fmla="*/ 8526807 w 11004357"/>
                  <a:gd name="connsiteY11-3572" fmla="*/ 5553433 h 6101120"/>
                  <a:gd name="connsiteX12-3573" fmla="*/ 7193307 w 11004357"/>
                  <a:gd name="connsiteY12-3574" fmla="*/ 5877283 h 6101120"/>
                  <a:gd name="connsiteX13-3575" fmla="*/ 5802657 w 11004357"/>
                  <a:gd name="connsiteY13-3576" fmla="*/ 5343883 h 6101120"/>
                  <a:gd name="connsiteX14-3577" fmla="*/ 5059707 w 11004357"/>
                  <a:gd name="connsiteY14-3578" fmla="*/ 6010633 h 6101120"/>
                  <a:gd name="connsiteX15-3579" fmla="*/ 3592857 w 11004357"/>
                  <a:gd name="connsiteY15-3580" fmla="*/ 5953483 h 6101120"/>
                  <a:gd name="connsiteX16-3581" fmla="*/ 3192807 w 11004357"/>
                  <a:gd name="connsiteY16-3582" fmla="*/ 4715233 h 6101120"/>
                  <a:gd name="connsiteX17-3583" fmla="*/ 1230657 w 11004357"/>
                  <a:gd name="connsiteY17-3584" fmla="*/ 4772383 h 6101120"/>
                  <a:gd name="connsiteX18-3585" fmla="*/ 735357 w 11004357"/>
                  <a:gd name="connsiteY18-3586" fmla="*/ 3286483 h 6101120"/>
                  <a:gd name="connsiteX19-3587" fmla="*/ 106707 w 11004357"/>
                  <a:gd name="connsiteY19-3588" fmla="*/ 2505433 h 6101120"/>
                  <a:gd name="connsiteX20-3589" fmla="*/ 163857 w 11004357"/>
                  <a:gd name="connsiteY20-3590" fmla="*/ 714733 h 6101120"/>
                  <a:gd name="connsiteX21-3591" fmla="*/ 1230657 w 11004357"/>
                  <a:gd name="connsiteY21-3592" fmla="*/ 267058 h 6101120"/>
                  <a:gd name="connsiteX22-3593" fmla="*/ 2487957 w 11004357"/>
                  <a:gd name="connsiteY22-3594" fmla="*/ 1552933 h 6101120"/>
                  <a:gd name="connsiteX23-3595" fmla="*/ 2764182 w 11004357"/>
                  <a:gd name="connsiteY23-3596" fmla="*/ 838558 h 6101120"/>
                  <a:gd name="connsiteX24-3597" fmla="*/ 3373782 w 11004357"/>
                  <a:gd name="connsiteY24-3598" fmla="*/ 1229083 h 6101120"/>
                  <a:gd name="connsiteX0-3599" fmla="*/ 3373782 w 11004357"/>
                  <a:gd name="connsiteY0-3600" fmla="*/ 1229083 h 6101120"/>
                  <a:gd name="connsiteX1-3601" fmla="*/ 3850032 w 11004357"/>
                  <a:gd name="connsiteY1-3602" fmla="*/ 219433 h 6101120"/>
                  <a:gd name="connsiteX2-3603" fmla="*/ 4716807 w 11004357"/>
                  <a:gd name="connsiteY2-3604" fmla="*/ 47983 h 6101120"/>
                  <a:gd name="connsiteX3-3605" fmla="*/ 5735982 w 11004357"/>
                  <a:gd name="connsiteY3-3606" fmla="*/ 838558 h 6101120"/>
                  <a:gd name="connsiteX4-3607" fmla="*/ 7498107 w 11004357"/>
                  <a:gd name="connsiteY4-3608" fmla="*/ 524233 h 6101120"/>
                  <a:gd name="connsiteX5-3609" fmla="*/ 8336307 w 11004357"/>
                  <a:gd name="connsiteY5-3610" fmla="*/ 1972033 h 6101120"/>
                  <a:gd name="connsiteX6-3611" fmla="*/ 9917457 w 11004357"/>
                  <a:gd name="connsiteY6-3612" fmla="*/ 2257783 h 6101120"/>
                  <a:gd name="connsiteX7-3613" fmla="*/ 10622307 w 11004357"/>
                  <a:gd name="connsiteY7-3614" fmla="*/ 3476983 h 6101120"/>
                  <a:gd name="connsiteX8-3615" fmla="*/ 10146057 w 11004357"/>
                  <a:gd name="connsiteY8-3616" fmla="*/ 4315183 h 6101120"/>
                  <a:gd name="connsiteX9-3617" fmla="*/ 11003307 w 11004357"/>
                  <a:gd name="connsiteY9-3618" fmla="*/ 5134333 h 6101120"/>
                  <a:gd name="connsiteX10-3619" fmla="*/ 10279407 w 11004357"/>
                  <a:gd name="connsiteY10-3620" fmla="*/ 6086833 h 6101120"/>
                  <a:gd name="connsiteX11-3621" fmla="*/ 8526807 w 11004357"/>
                  <a:gd name="connsiteY11-3622" fmla="*/ 5553433 h 6101120"/>
                  <a:gd name="connsiteX12-3623" fmla="*/ 7193307 w 11004357"/>
                  <a:gd name="connsiteY12-3624" fmla="*/ 5877283 h 6101120"/>
                  <a:gd name="connsiteX13-3625" fmla="*/ 5802657 w 11004357"/>
                  <a:gd name="connsiteY13-3626" fmla="*/ 5343883 h 6101120"/>
                  <a:gd name="connsiteX14-3627" fmla="*/ 5059707 w 11004357"/>
                  <a:gd name="connsiteY14-3628" fmla="*/ 6010633 h 6101120"/>
                  <a:gd name="connsiteX15-3629" fmla="*/ 3592857 w 11004357"/>
                  <a:gd name="connsiteY15-3630" fmla="*/ 5953483 h 6101120"/>
                  <a:gd name="connsiteX16-3631" fmla="*/ 3192807 w 11004357"/>
                  <a:gd name="connsiteY16-3632" fmla="*/ 4715233 h 6101120"/>
                  <a:gd name="connsiteX17-3633" fmla="*/ 1230657 w 11004357"/>
                  <a:gd name="connsiteY17-3634" fmla="*/ 4772383 h 6101120"/>
                  <a:gd name="connsiteX18-3635" fmla="*/ 735357 w 11004357"/>
                  <a:gd name="connsiteY18-3636" fmla="*/ 3286483 h 6101120"/>
                  <a:gd name="connsiteX19-3637" fmla="*/ 106707 w 11004357"/>
                  <a:gd name="connsiteY19-3638" fmla="*/ 2505433 h 6101120"/>
                  <a:gd name="connsiteX20-3639" fmla="*/ 163857 w 11004357"/>
                  <a:gd name="connsiteY20-3640" fmla="*/ 714733 h 6101120"/>
                  <a:gd name="connsiteX21-3641" fmla="*/ 1230657 w 11004357"/>
                  <a:gd name="connsiteY21-3642" fmla="*/ 267058 h 6101120"/>
                  <a:gd name="connsiteX22-3643" fmla="*/ 2487957 w 11004357"/>
                  <a:gd name="connsiteY22-3644" fmla="*/ 1552933 h 6101120"/>
                  <a:gd name="connsiteX23-3645" fmla="*/ 2764182 w 11004357"/>
                  <a:gd name="connsiteY23-3646" fmla="*/ 838558 h 6101120"/>
                  <a:gd name="connsiteX24-3647" fmla="*/ 3373782 w 11004357"/>
                  <a:gd name="connsiteY24-3648" fmla="*/ 1229083 h 6101120"/>
                  <a:gd name="connsiteX0-3649" fmla="*/ 3373782 w 11004357"/>
                  <a:gd name="connsiteY0-3650" fmla="*/ 1229083 h 6101120"/>
                  <a:gd name="connsiteX1-3651" fmla="*/ 3850032 w 11004357"/>
                  <a:gd name="connsiteY1-3652" fmla="*/ 219433 h 6101120"/>
                  <a:gd name="connsiteX2-3653" fmla="*/ 4716807 w 11004357"/>
                  <a:gd name="connsiteY2-3654" fmla="*/ 47983 h 6101120"/>
                  <a:gd name="connsiteX3-3655" fmla="*/ 5735982 w 11004357"/>
                  <a:gd name="connsiteY3-3656" fmla="*/ 838558 h 6101120"/>
                  <a:gd name="connsiteX4-3657" fmla="*/ 7498107 w 11004357"/>
                  <a:gd name="connsiteY4-3658" fmla="*/ 524233 h 6101120"/>
                  <a:gd name="connsiteX5-3659" fmla="*/ 8336307 w 11004357"/>
                  <a:gd name="connsiteY5-3660" fmla="*/ 1972033 h 6101120"/>
                  <a:gd name="connsiteX6-3661" fmla="*/ 9917457 w 11004357"/>
                  <a:gd name="connsiteY6-3662" fmla="*/ 2257783 h 6101120"/>
                  <a:gd name="connsiteX7-3663" fmla="*/ 10622307 w 11004357"/>
                  <a:gd name="connsiteY7-3664" fmla="*/ 3476983 h 6101120"/>
                  <a:gd name="connsiteX8-3665" fmla="*/ 10146057 w 11004357"/>
                  <a:gd name="connsiteY8-3666" fmla="*/ 4315183 h 6101120"/>
                  <a:gd name="connsiteX9-3667" fmla="*/ 11003307 w 11004357"/>
                  <a:gd name="connsiteY9-3668" fmla="*/ 5134333 h 6101120"/>
                  <a:gd name="connsiteX10-3669" fmla="*/ 10279407 w 11004357"/>
                  <a:gd name="connsiteY10-3670" fmla="*/ 6086833 h 6101120"/>
                  <a:gd name="connsiteX11-3671" fmla="*/ 8526807 w 11004357"/>
                  <a:gd name="connsiteY11-3672" fmla="*/ 5553433 h 6101120"/>
                  <a:gd name="connsiteX12-3673" fmla="*/ 7193307 w 11004357"/>
                  <a:gd name="connsiteY12-3674" fmla="*/ 5877283 h 6101120"/>
                  <a:gd name="connsiteX13-3675" fmla="*/ 5802657 w 11004357"/>
                  <a:gd name="connsiteY13-3676" fmla="*/ 5343883 h 6101120"/>
                  <a:gd name="connsiteX14-3677" fmla="*/ 5059707 w 11004357"/>
                  <a:gd name="connsiteY14-3678" fmla="*/ 6010633 h 6101120"/>
                  <a:gd name="connsiteX15-3679" fmla="*/ 3592857 w 11004357"/>
                  <a:gd name="connsiteY15-3680" fmla="*/ 5953483 h 6101120"/>
                  <a:gd name="connsiteX16-3681" fmla="*/ 3192807 w 11004357"/>
                  <a:gd name="connsiteY16-3682" fmla="*/ 4715233 h 6101120"/>
                  <a:gd name="connsiteX17-3683" fmla="*/ 1230657 w 11004357"/>
                  <a:gd name="connsiteY17-3684" fmla="*/ 4772383 h 6101120"/>
                  <a:gd name="connsiteX18-3685" fmla="*/ 735357 w 11004357"/>
                  <a:gd name="connsiteY18-3686" fmla="*/ 3286483 h 6101120"/>
                  <a:gd name="connsiteX19-3687" fmla="*/ 106707 w 11004357"/>
                  <a:gd name="connsiteY19-3688" fmla="*/ 2505433 h 6101120"/>
                  <a:gd name="connsiteX20-3689" fmla="*/ 163857 w 11004357"/>
                  <a:gd name="connsiteY20-3690" fmla="*/ 714733 h 6101120"/>
                  <a:gd name="connsiteX21-3691" fmla="*/ 1230657 w 11004357"/>
                  <a:gd name="connsiteY21-3692" fmla="*/ 267058 h 6101120"/>
                  <a:gd name="connsiteX22-3693" fmla="*/ 2487957 w 11004357"/>
                  <a:gd name="connsiteY22-3694" fmla="*/ 1552933 h 6101120"/>
                  <a:gd name="connsiteX23-3695" fmla="*/ 2764182 w 11004357"/>
                  <a:gd name="connsiteY23-3696" fmla="*/ 838558 h 6101120"/>
                  <a:gd name="connsiteX24-3697" fmla="*/ 3373782 w 11004357"/>
                  <a:gd name="connsiteY24-3698" fmla="*/ 1229083 h 6101120"/>
                  <a:gd name="connsiteX0-3699" fmla="*/ 3373782 w 11004357"/>
                  <a:gd name="connsiteY0-3700" fmla="*/ 1229083 h 6101120"/>
                  <a:gd name="connsiteX1-3701" fmla="*/ 3850032 w 11004357"/>
                  <a:gd name="connsiteY1-3702" fmla="*/ 219433 h 6101120"/>
                  <a:gd name="connsiteX2-3703" fmla="*/ 4716807 w 11004357"/>
                  <a:gd name="connsiteY2-3704" fmla="*/ 47983 h 6101120"/>
                  <a:gd name="connsiteX3-3705" fmla="*/ 5735982 w 11004357"/>
                  <a:gd name="connsiteY3-3706" fmla="*/ 838558 h 6101120"/>
                  <a:gd name="connsiteX4-3707" fmla="*/ 7498107 w 11004357"/>
                  <a:gd name="connsiteY4-3708" fmla="*/ 524233 h 6101120"/>
                  <a:gd name="connsiteX5-3709" fmla="*/ 8336307 w 11004357"/>
                  <a:gd name="connsiteY5-3710" fmla="*/ 1972033 h 6101120"/>
                  <a:gd name="connsiteX6-3711" fmla="*/ 9917457 w 11004357"/>
                  <a:gd name="connsiteY6-3712" fmla="*/ 2257783 h 6101120"/>
                  <a:gd name="connsiteX7-3713" fmla="*/ 10622307 w 11004357"/>
                  <a:gd name="connsiteY7-3714" fmla="*/ 3476983 h 6101120"/>
                  <a:gd name="connsiteX8-3715" fmla="*/ 10146057 w 11004357"/>
                  <a:gd name="connsiteY8-3716" fmla="*/ 4315183 h 6101120"/>
                  <a:gd name="connsiteX9-3717" fmla="*/ 11003307 w 11004357"/>
                  <a:gd name="connsiteY9-3718" fmla="*/ 5134333 h 6101120"/>
                  <a:gd name="connsiteX10-3719" fmla="*/ 10279407 w 11004357"/>
                  <a:gd name="connsiteY10-3720" fmla="*/ 6086833 h 6101120"/>
                  <a:gd name="connsiteX11-3721" fmla="*/ 8526807 w 11004357"/>
                  <a:gd name="connsiteY11-3722" fmla="*/ 5553433 h 6101120"/>
                  <a:gd name="connsiteX12-3723" fmla="*/ 7193307 w 11004357"/>
                  <a:gd name="connsiteY12-3724" fmla="*/ 5877283 h 6101120"/>
                  <a:gd name="connsiteX13-3725" fmla="*/ 5802657 w 11004357"/>
                  <a:gd name="connsiteY13-3726" fmla="*/ 5343883 h 6101120"/>
                  <a:gd name="connsiteX14-3727" fmla="*/ 5059707 w 11004357"/>
                  <a:gd name="connsiteY14-3728" fmla="*/ 6010633 h 6101120"/>
                  <a:gd name="connsiteX15-3729" fmla="*/ 3592857 w 11004357"/>
                  <a:gd name="connsiteY15-3730" fmla="*/ 5953483 h 6101120"/>
                  <a:gd name="connsiteX16-3731" fmla="*/ 3192807 w 11004357"/>
                  <a:gd name="connsiteY16-3732" fmla="*/ 4715233 h 6101120"/>
                  <a:gd name="connsiteX17-3733" fmla="*/ 1230657 w 11004357"/>
                  <a:gd name="connsiteY17-3734" fmla="*/ 4772383 h 6101120"/>
                  <a:gd name="connsiteX18-3735" fmla="*/ 735357 w 11004357"/>
                  <a:gd name="connsiteY18-3736" fmla="*/ 3286483 h 6101120"/>
                  <a:gd name="connsiteX19-3737" fmla="*/ 106707 w 11004357"/>
                  <a:gd name="connsiteY19-3738" fmla="*/ 2505433 h 6101120"/>
                  <a:gd name="connsiteX20-3739" fmla="*/ 163857 w 11004357"/>
                  <a:gd name="connsiteY20-3740" fmla="*/ 714733 h 6101120"/>
                  <a:gd name="connsiteX21-3741" fmla="*/ 1544982 w 11004357"/>
                  <a:gd name="connsiteY21-3742" fmla="*/ 381358 h 6101120"/>
                  <a:gd name="connsiteX22-3743" fmla="*/ 2487957 w 11004357"/>
                  <a:gd name="connsiteY22-3744" fmla="*/ 1552933 h 6101120"/>
                  <a:gd name="connsiteX23-3745" fmla="*/ 2764182 w 11004357"/>
                  <a:gd name="connsiteY23-3746" fmla="*/ 838558 h 6101120"/>
                  <a:gd name="connsiteX24-3747" fmla="*/ 3373782 w 11004357"/>
                  <a:gd name="connsiteY24-3748" fmla="*/ 1229083 h 6101120"/>
                  <a:gd name="connsiteX0-3749" fmla="*/ 3373782 w 11004357"/>
                  <a:gd name="connsiteY0-3750" fmla="*/ 1229083 h 6101120"/>
                  <a:gd name="connsiteX1-3751" fmla="*/ 3850032 w 11004357"/>
                  <a:gd name="connsiteY1-3752" fmla="*/ 219433 h 6101120"/>
                  <a:gd name="connsiteX2-3753" fmla="*/ 4716807 w 11004357"/>
                  <a:gd name="connsiteY2-3754" fmla="*/ 47983 h 6101120"/>
                  <a:gd name="connsiteX3-3755" fmla="*/ 5735982 w 11004357"/>
                  <a:gd name="connsiteY3-3756" fmla="*/ 838558 h 6101120"/>
                  <a:gd name="connsiteX4-3757" fmla="*/ 7498107 w 11004357"/>
                  <a:gd name="connsiteY4-3758" fmla="*/ 524233 h 6101120"/>
                  <a:gd name="connsiteX5-3759" fmla="*/ 8336307 w 11004357"/>
                  <a:gd name="connsiteY5-3760" fmla="*/ 1972033 h 6101120"/>
                  <a:gd name="connsiteX6-3761" fmla="*/ 9917457 w 11004357"/>
                  <a:gd name="connsiteY6-3762" fmla="*/ 2257783 h 6101120"/>
                  <a:gd name="connsiteX7-3763" fmla="*/ 10622307 w 11004357"/>
                  <a:gd name="connsiteY7-3764" fmla="*/ 3476983 h 6101120"/>
                  <a:gd name="connsiteX8-3765" fmla="*/ 10146057 w 11004357"/>
                  <a:gd name="connsiteY8-3766" fmla="*/ 4315183 h 6101120"/>
                  <a:gd name="connsiteX9-3767" fmla="*/ 11003307 w 11004357"/>
                  <a:gd name="connsiteY9-3768" fmla="*/ 5134333 h 6101120"/>
                  <a:gd name="connsiteX10-3769" fmla="*/ 10279407 w 11004357"/>
                  <a:gd name="connsiteY10-3770" fmla="*/ 6086833 h 6101120"/>
                  <a:gd name="connsiteX11-3771" fmla="*/ 8526807 w 11004357"/>
                  <a:gd name="connsiteY11-3772" fmla="*/ 5553433 h 6101120"/>
                  <a:gd name="connsiteX12-3773" fmla="*/ 7193307 w 11004357"/>
                  <a:gd name="connsiteY12-3774" fmla="*/ 5877283 h 6101120"/>
                  <a:gd name="connsiteX13-3775" fmla="*/ 5802657 w 11004357"/>
                  <a:gd name="connsiteY13-3776" fmla="*/ 5343883 h 6101120"/>
                  <a:gd name="connsiteX14-3777" fmla="*/ 5059707 w 11004357"/>
                  <a:gd name="connsiteY14-3778" fmla="*/ 6010633 h 6101120"/>
                  <a:gd name="connsiteX15-3779" fmla="*/ 3592857 w 11004357"/>
                  <a:gd name="connsiteY15-3780" fmla="*/ 5953483 h 6101120"/>
                  <a:gd name="connsiteX16-3781" fmla="*/ 3192807 w 11004357"/>
                  <a:gd name="connsiteY16-3782" fmla="*/ 4715233 h 6101120"/>
                  <a:gd name="connsiteX17-3783" fmla="*/ 1230657 w 11004357"/>
                  <a:gd name="connsiteY17-3784" fmla="*/ 4772383 h 6101120"/>
                  <a:gd name="connsiteX18-3785" fmla="*/ 735357 w 11004357"/>
                  <a:gd name="connsiteY18-3786" fmla="*/ 3286483 h 6101120"/>
                  <a:gd name="connsiteX19-3787" fmla="*/ 106707 w 11004357"/>
                  <a:gd name="connsiteY19-3788" fmla="*/ 2505433 h 6101120"/>
                  <a:gd name="connsiteX20-3789" fmla="*/ 163857 w 11004357"/>
                  <a:gd name="connsiteY20-3790" fmla="*/ 714733 h 6101120"/>
                  <a:gd name="connsiteX21-3791" fmla="*/ 1544982 w 11004357"/>
                  <a:gd name="connsiteY21-3792" fmla="*/ 381358 h 6101120"/>
                  <a:gd name="connsiteX22-3793" fmla="*/ 2487957 w 11004357"/>
                  <a:gd name="connsiteY22-3794" fmla="*/ 1552933 h 6101120"/>
                  <a:gd name="connsiteX23-3795" fmla="*/ 2764182 w 11004357"/>
                  <a:gd name="connsiteY23-3796" fmla="*/ 838558 h 6101120"/>
                  <a:gd name="connsiteX24-3797" fmla="*/ 3373782 w 11004357"/>
                  <a:gd name="connsiteY24-3798" fmla="*/ 1229083 h 6101120"/>
                  <a:gd name="connsiteX0-3799" fmla="*/ 3373782 w 11004357"/>
                  <a:gd name="connsiteY0-3800" fmla="*/ 1229083 h 6101120"/>
                  <a:gd name="connsiteX1-3801" fmla="*/ 3850032 w 11004357"/>
                  <a:gd name="connsiteY1-3802" fmla="*/ 219433 h 6101120"/>
                  <a:gd name="connsiteX2-3803" fmla="*/ 4716807 w 11004357"/>
                  <a:gd name="connsiteY2-3804" fmla="*/ 47983 h 6101120"/>
                  <a:gd name="connsiteX3-3805" fmla="*/ 5735982 w 11004357"/>
                  <a:gd name="connsiteY3-3806" fmla="*/ 838558 h 6101120"/>
                  <a:gd name="connsiteX4-3807" fmla="*/ 7498107 w 11004357"/>
                  <a:gd name="connsiteY4-3808" fmla="*/ 524233 h 6101120"/>
                  <a:gd name="connsiteX5-3809" fmla="*/ 8336307 w 11004357"/>
                  <a:gd name="connsiteY5-3810" fmla="*/ 1972033 h 6101120"/>
                  <a:gd name="connsiteX6-3811" fmla="*/ 9917457 w 11004357"/>
                  <a:gd name="connsiteY6-3812" fmla="*/ 2257783 h 6101120"/>
                  <a:gd name="connsiteX7-3813" fmla="*/ 10622307 w 11004357"/>
                  <a:gd name="connsiteY7-3814" fmla="*/ 3476983 h 6101120"/>
                  <a:gd name="connsiteX8-3815" fmla="*/ 10146057 w 11004357"/>
                  <a:gd name="connsiteY8-3816" fmla="*/ 4315183 h 6101120"/>
                  <a:gd name="connsiteX9-3817" fmla="*/ 11003307 w 11004357"/>
                  <a:gd name="connsiteY9-3818" fmla="*/ 5134333 h 6101120"/>
                  <a:gd name="connsiteX10-3819" fmla="*/ 10279407 w 11004357"/>
                  <a:gd name="connsiteY10-3820" fmla="*/ 6086833 h 6101120"/>
                  <a:gd name="connsiteX11-3821" fmla="*/ 8526807 w 11004357"/>
                  <a:gd name="connsiteY11-3822" fmla="*/ 5553433 h 6101120"/>
                  <a:gd name="connsiteX12-3823" fmla="*/ 7193307 w 11004357"/>
                  <a:gd name="connsiteY12-3824" fmla="*/ 5877283 h 6101120"/>
                  <a:gd name="connsiteX13-3825" fmla="*/ 5802657 w 11004357"/>
                  <a:gd name="connsiteY13-3826" fmla="*/ 5343883 h 6101120"/>
                  <a:gd name="connsiteX14-3827" fmla="*/ 5059707 w 11004357"/>
                  <a:gd name="connsiteY14-3828" fmla="*/ 6010633 h 6101120"/>
                  <a:gd name="connsiteX15-3829" fmla="*/ 3592857 w 11004357"/>
                  <a:gd name="connsiteY15-3830" fmla="*/ 5953483 h 6101120"/>
                  <a:gd name="connsiteX16-3831" fmla="*/ 3192807 w 11004357"/>
                  <a:gd name="connsiteY16-3832" fmla="*/ 4715233 h 6101120"/>
                  <a:gd name="connsiteX17-3833" fmla="*/ 1230657 w 11004357"/>
                  <a:gd name="connsiteY17-3834" fmla="*/ 4772383 h 6101120"/>
                  <a:gd name="connsiteX18-3835" fmla="*/ 735357 w 11004357"/>
                  <a:gd name="connsiteY18-3836" fmla="*/ 3286483 h 6101120"/>
                  <a:gd name="connsiteX19-3837" fmla="*/ 106707 w 11004357"/>
                  <a:gd name="connsiteY19-3838" fmla="*/ 2505433 h 6101120"/>
                  <a:gd name="connsiteX20-3839" fmla="*/ 163857 w 11004357"/>
                  <a:gd name="connsiteY20-3840" fmla="*/ 714733 h 6101120"/>
                  <a:gd name="connsiteX21-3841" fmla="*/ 1544982 w 11004357"/>
                  <a:gd name="connsiteY21-3842" fmla="*/ 381358 h 6101120"/>
                  <a:gd name="connsiteX22-3843" fmla="*/ 2487957 w 11004357"/>
                  <a:gd name="connsiteY22-3844" fmla="*/ 1552933 h 6101120"/>
                  <a:gd name="connsiteX23-3845" fmla="*/ 2764182 w 11004357"/>
                  <a:gd name="connsiteY23-3846" fmla="*/ 838558 h 6101120"/>
                  <a:gd name="connsiteX24-3847" fmla="*/ 3373782 w 11004357"/>
                  <a:gd name="connsiteY24-3848" fmla="*/ 1229083 h 6101120"/>
                  <a:gd name="connsiteX0-3849" fmla="*/ 3373782 w 11004357"/>
                  <a:gd name="connsiteY0-3850" fmla="*/ 1229083 h 6101120"/>
                  <a:gd name="connsiteX1-3851" fmla="*/ 3850032 w 11004357"/>
                  <a:gd name="connsiteY1-3852" fmla="*/ 219433 h 6101120"/>
                  <a:gd name="connsiteX2-3853" fmla="*/ 4716807 w 11004357"/>
                  <a:gd name="connsiteY2-3854" fmla="*/ 47983 h 6101120"/>
                  <a:gd name="connsiteX3-3855" fmla="*/ 5735982 w 11004357"/>
                  <a:gd name="connsiteY3-3856" fmla="*/ 838558 h 6101120"/>
                  <a:gd name="connsiteX4-3857" fmla="*/ 7498107 w 11004357"/>
                  <a:gd name="connsiteY4-3858" fmla="*/ 524233 h 6101120"/>
                  <a:gd name="connsiteX5-3859" fmla="*/ 8336307 w 11004357"/>
                  <a:gd name="connsiteY5-3860" fmla="*/ 1972033 h 6101120"/>
                  <a:gd name="connsiteX6-3861" fmla="*/ 9917457 w 11004357"/>
                  <a:gd name="connsiteY6-3862" fmla="*/ 2257783 h 6101120"/>
                  <a:gd name="connsiteX7-3863" fmla="*/ 10622307 w 11004357"/>
                  <a:gd name="connsiteY7-3864" fmla="*/ 3476983 h 6101120"/>
                  <a:gd name="connsiteX8-3865" fmla="*/ 10146057 w 11004357"/>
                  <a:gd name="connsiteY8-3866" fmla="*/ 4315183 h 6101120"/>
                  <a:gd name="connsiteX9-3867" fmla="*/ 11003307 w 11004357"/>
                  <a:gd name="connsiteY9-3868" fmla="*/ 5134333 h 6101120"/>
                  <a:gd name="connsiteX10-3869" fmla="*/ 10279407 w 11004357"/>
                  <a:gd name="connsiteY10-3870" fmla="*/ 6086833 h 6101120"/>
                  <a:gd name="connsiteX11-3871" fmla="*/ 8526807 w 11004357"/>
                  <a:gd name="connsiteY11-3872" fmla="*/ 5553433 h 6101120"/>
                  <a:gd name="connsiteX12-3873" fmla="*/ 7193307 w 11004357"/>
                  <a:gd name="connsiteY12-3874" fmla="*/ 5877283 h 6101120"/>
                  <a:gd name="connsiteX13-3875" fmla="*/ 5802657 w 11004357"/>
                  <a:gd name="connsiteY13-3876" fmla="*/ 5343883 h 6101120"/>
                  <a:gd name="connsiteX14-3877" fmla="*/ 5059707 w 11004357"/>
                  <a:gd name="connsiteY14-3878" fmla="*/ 6010633 h 6101120"/>
                  <a:gd name="connsiteX15-3879" fmla="*/ 3592857 w 11004357"/>
                  <a:gd name="connsiteY15-3880" fmla="*/ 5953483 h 6101120"/>
                  <a:gd name="connsiteX16-3881" fmla="*/ 3192807 w 11004357"/>
                  <a:gd name="connsiteY16-3882" fmla="*/ 4715233 h 6101120"/>
                  <a:gd name="connsiteX17-3883" fmla="*/ 1230657 w 11004357"/>
                  <a:gd name="connsiteY17-3884" fmla="*/ 4772383 h 6101120"/>
                  <a:gd name="connsiteX18-3885" fmla="*/ 735357 w 11004357"/>
                  <a:gd name="connsiteY18-3886" fmla="*/ 3286483 h 6101120"/>
                  <a:gd name="connsiteX19-3887" fmla="*/ 106707 w 11004357"/>
                  <a:gd name="connsiteY19-3888" fmla="*/ 2505433 h 6101120"/>
                  <a:gd name="connsiteX20-3889" fmla="*/ 163857 w 11004357"/>
                  <a:gd name="connsiteY20-3890" fmla="*/ 714733 h 6101120"/>
                  <a:gd name="connsiteX21-3891" fmla="*/ 1544982 w 11004357"/>
                  <a:gd name="connsiteY21-3892" fmla="*/ 381358 h 6101120"/>
                  <a:gd name="connsiteX22-3893" fmla="*/ 2487957 w 11004357"/>
                  <a:gd name="connsiteY22-3894" fmla="*/ 1552933 h 6101120"/>
                  <a:gd name="connsiteX23-3895" fmla="*/ 2764182 w 11004357"/>
                  <a:gd name="connsiteY23-3896" fmla="*/ 838558 h 6101120"/>
                  <a:gd name="connsiteX24-3897" fmla="*/ 3373782 w 11004357"/>
                  <a:gd name="connsiteY24-3898" fmla="*/ 1229083 h 6101120"/>
                  <a:gd name="connsiteX0-3899" fmla="*/ 3435847 w 11066422"/>
                  <a:gd name="connsiteY0-3900" fmla="*/ 1229083 h 6101120"/>
                  <a:gd name="connsiteX1-3901" fmla="*/ 3912097 w 11066422"/>
                  <a:gd name="connsiteY1-3902" fmla="*/ 219433 h 6101120"/>
                  <a:gd name="connsiteX2-3903" fmla="*/ 4778872 w 11066422"/>
                  <a:gd name="connsiteY2-3904" fmla="*/ 47983 h 6101120"/>
                  <a:gd name="connsiteX3-3905" fmla="*/ 5798047 w 11066422"/>
                  <a:gd name="connsiteY3-3906" fmla="*/ 838558 h 6101120"/>
                  <a:gd name="connsiteX4-3907" fmla="*/ 7560172 w 11066422"/>
                  <a:gd name="connsiteY4-3908" fmla="*/ 524233 h 6101120"/>
                  <a:gd name="connsiteX5-3909" fmla="*/ 8398372 w 11066422"/>
                  <a:gd name="connsiteY5-3910" fmla="*/ 1972033 h 6101120"/>
                  <a:gd name="connsiteX6-3911" fmla="*/ 9979522 w 11066422"/>
                  <a:gd name="connsiteY6-3912" fmla="*/ 2257783 h 6101120"/>
                  <a:gd name="connsiteX7-3913" fmla="*/ 10684372 w 11066422"/>
                  <a:gd name="connsiteY7-3914" fmla="*/ 3476983 h 6101120"/>
                  <a:gd name="connsiteX8-3915" fmla="*/ 10208122 w 11066422"/>
                  <a:gd name="connsiteY8-3916" fmla="*/ 4315183 h 6101120"/>
                  <a:gd name="connsiteX9-3917" fmla="*/ 11065372 w 11066422"/>
                  <a:gd name="connsiteY9-3918" fmla="*/ 5134333 h 6101120"/>
                  <a:gd name="connsiteX10-3919" fmla="*/ 10341472 w 11066422"/>
                  <a:gd name="connsiteY10-3920" fmla="*/ 6086833 h 6101120"/>
                  <a:gd name="connsiteX11-3921" fmla="*/ 8588872 w 11066422"/>
                  <a:gd name="connsiteY11-3922" fmla="*/ 5553433 h 6101120"/>
                  <a:gd name="connsiteX12-3923" fmla="*/ 7255372 w 11066422"/>
                  <a:gd name="connsiteY12-3924" fmla="*/ 5877283 h 6101120"/>
                  <a:gd name="connsiteX13-3925" fmla="*/ 5864722 w 11066422"/>
                  <a:gd name="connsiteY13-3926" fmla="*/ 5343883 h 6101120"/>
                  <a:gd name="connsiteX14-3927" fmla="*/ 5121772 w 11066422"/>
                  <a:gd name="connsiteY14-3928" fmla="*/ 6010633 h 6101120"/>
                  <a:gd name="connsiteX15-3929" fmla="*/ 3654922 w 11066422"/>
                  <a:gd name="connsiteY15-3930" fmla="*/ 5953483 h 6101120"/>
                  <a:gd name="connsiteX16-3931" fmla="*/ 3254872 w 11066422"/>
                  <a:gd name="connsiteY16-3932" fmla="*/ 4715233 h 6101120"/>
                  <a:gd name="connsiteX17-3933" fmla="*/ 1292722 w 11066422"/>
                  <a:gd name="connsiteY17-3934" fmla="*/ 4772383 h 6101120"/>
                  <a:gd name="connsiteX18-3935" fmla="*/ 797422 w 11066422"/>
                  <a:gd name="connsiteY18-3936" fmla="*/ 3286483 h 6101120"/>
                  <a:gd name="connsiteX19-3937" fmla="*/ 168772 w 11066422"/>
                  <a:gd name="connsiteY19-3938" fmla="*/ 2505433 h 6101120"/>
                  <a:gd name="connsiteX20-3939" fmla="*/ 225922 w 11066422"/>
                  <a:gd name="connsiteY20-3940" fmla="*/ 714733 h 6101120"/>
                  <a:gd name="connsiteX21-3941" fmla="*/ 1607047 w 11066422"/>
                  <a:gd name="connsiteY21-3942" fmla="*/ 381358 h 6101120"/>
                  <a:gd name="connsiteX22-3943" fmla="*/ 2550022 w 11066422"/>
                  <a:gd name="connsiteY22-3944" fmla="*/ 1552933 h 6101120"/>
                  <a:gd name="connsiteX23-3945" fmla="*/ 2826247 w 11066422"/>
                  <a:gd name="connsiteY23-3946" fmla="*/ 838558 h 6101120"/>
                  <a:gd name="connsiteX24-3947" fmla="*/ 3435847 w 11066422"/>
                  <a:gd name="connsiteY24-3948" fmla="*/ 1229083 h 6101120"/>
                  <a:gd name="connsiteX0-3949" fmla="*/ 3498597 w 11129172"/>
                  <a:gd name="connsiteY0-3950" fmla="*/ 1229083 h 6101120"/>
                  <a:gd name="connsiteX1-3951" fmla="*/ 3974847 w 11129172"/>
                  <a:gd name="connsiteY1-3952" fmla="*/ 219433 h 6101120"/>
                  <a:gd name="connsiteX2-3953" fmla="*/ 4841622 w 11129172"/>
                  <a:gd name="connsiteY2-3954" fmla="*/ 47983 h 6101120"/>
                  <a:gd name="connsiteX3-3955" fmla="*/ 5860797 w 11129172"/>
                  <a:gd name="connsiteY3-3956" fmla="*/ 838558 h 6101120"/>
                  <a:gd name="connsiteX4-3957" fmla="*/ 7622922 w 11129172"/>
                  <a:gd name="connsiteY4-3958" fmla="*/ 524233 h 6101120"/>
                  <a:gd name="connsiteX5-3959" fmla="*/ 8461122 w 11129172"/>
                  <a:gd name="connsiteY5-3960" fmla="*/ 1972033 h 6101120"/>
                  <a:gd name="connsiteX6-3961" fmla="*/ 10042272 w 11129172"/>
                  <a:gd name="connsiteY6-3962" fmla="*/ 2257783 h 6101120"/>
                  <a:gd name="connsiteX7-3963" fmla="*/ 10747122 w 11129172"/>
                  <a:gd name="connsiteY7-3964" fmla="*/ 3476983 h 6101120"/>
                  <a:gd name="connsiteX8-3965" fmla="*/ 10270872 w 11129172"/>
                  <a:gd name="connsiteY8-3966" fmla="*/ 4315183 h 6101120"/>
                  <a:gd name="connsiteX9-3967" fmla="*/ 11128122 w 11129172"/>
                  <a:gd name="connsiteY9-3968" fmla="*/ 5134333 h 6101120"/>
                  <a:gd name="connsiteX10-3969" fmla="*/ 10404222 w 11129172"/>
                  <a:gd name="connsiteY10-3970" fmla="*/ 6086833 h 6101120"/>
                  <a:gd name="connsiteX11-3971" fmla="*/ 8651622 w 11129172"/>
                  <a:gd name="connsiteY11-3972" fmla="*/ 5553433 h 6101120"/>
                  <a:gd name="connsiteX12-3973" fmla="*/ 7318122 w 11129172"/>
                  <a:gd name="connsiteY12-3974" fmla="*/ 5877283 h 6101120"/>
                  <a:gd name="connsiteX13-3975" fmla="*/ 5927472 w 11129172"/>
                  <a:gd name="connsiteY13-3976" fmla="*/ 5343883 h 6101120"/>
                  <a:gd name="connsiteX14-3977" fmla="*/ 5184522 w 11129172"/>
                  <a:gd name="connsiteY14-3978" fmla="*/ 6010633 h 6101120"/>
                  <a:gd name="connsiteX15-3979" fmla="*/ 3717672 w 11129172"/>
                  <a:gd name="connsiteY15-3980" fmla="*/ 5953483 h 6101120"/>
                  <a:gd name="connsiteX16-3981" fmla="*/ 3317622 w 11129172"/>
                  <a:gd name="connsiteY16-3982" fmla="*/ 4715233 h 6101120"/>
                  <a:gd name="connsiteX17-3983" fmla="*/ 1355472 w 11129172"/>
                  <a:gd name="connsiteY17-3984" fmla="*/ 4772383 h 6101120"/>
                  <a:gd name="connsiteX18-3985" fmla="*/ 860172 w 11129172"/>
                  <a:gd name="connsiteY18-3986" fmla="*/ 3286483 h 6101120"/>
                  <a:gd name="connsiteX19-3987" fmla="*/ 231522 w 11129172"/>
                  <a:gd name="connsiteY19-3988" fmla="*/ 2505433 h 6101120"/>
                  <a:gd name="connsiteX20-3989" fmla="*/ 288672 w 11129172"/>
                  <a:gd name="connsiteY20-3990" fmla="*/ 714733 h 6101120"/>
                  <a:gd name="connsiteX21-3991" fmla="*/ 1669797 w 11129172"/>
                  <a:gd name="connsiteY21-3992" fmla="*/ 381358 h 6101120"/>
                  <a:gd name="connsiteX22-3993" fmla="*/ 2612772 w 11129172"/>
                  <a:gd name="connsiteY22-3994" fmla="*/ 1552933 h 6101120"/>
                  <a:gd name="connsiteX23-3995" fmla="*/ 2888997 w 11129172"/>
                  <a:gd name="connsiteY23-3996" fmla="*/ 838558 h 6101120"/>
                  <a:gd name="connsiteX24-3997" fmla="*/ 3498597 w 11129172"/>
                  <a:gd name="connsiteY24-3998" fmla="*/ 1229083 h 6101120"/>
                  <a:gd name="connsiteX0-3999" fmla="*/ 3498597 w 11129172"/>
                  <a:gd name="connsiteY0-4000" fmla="*/ 1229083 h 6101120"/>
                  <a:gd name="connsiteX1-4001" fmla="*/ 3974847 w 11129172"/>
                  <a:gd name="connsiteY1-4002" fmla="*/ 219433 h 6101120"/>
                  <a:gd name="connsiteX2-4003" fmla="*/ 4841622 w 11129172"/>
                  <a:gd name="connsiteY2-4004" fmla="*/ 47983 h 6101120"/>
                  <a:gd name="connsiteX3-4005" fmla="*/ 5860797 w 11129172"/>
                  <a:gd name="connsiteY3-4006" fmla="*/ 838558 h 6101120"/>
                  <a:gd name="connsiteX4-4007" fmla="*/ 7622922 w 11129172"/>
                  <a:gd name="connsiteY4-4008" fmla="*/ 524233 h 6101120"/>
                  <a:gd name="connsiteX5-4009" fmla="*/ 8461122 w 11129172"/>
                  <a:gd name="connsiteY5-4010" fmla="*/ 1972033 h 6101120"/>
                  <a:gd name="connsiteX6-4011" fmla="*/ 10042272 w 11129172"/>
                  <a:gd name="connsiteY6-4012" fmla="*/ 2257783 h 6101120"/>
                  <a:gd name="connsiteX7-4013" fmla="*/ 10747122 w 11129172"/>
                  <a:gd name="connsiteY7-4014" fmla="*/ 3476983 h 6101120"/>
                  <a:gd name="connsiteX8-4015" fmla="*/ 10270872 w 11129172"/>
                  <a:gd name="connsiteY8-4016" fmla="*/ 4315183 h 6101120"/>
                  <a:gd name="connsiteX9-4017" fmla="*/ 11128122 w 11129172"/>
                  <a:gd name="connsiteY9-4018" fmla="*/ 5134333 h 6101120"/>
                  <a:gd name="connsiteX10-4019" fmla="*/ 10404222 w 11129172"/>
                  <a:gd name="connsiteY10-4020" fmla="*/ 6086833 h 6101120"/>
                  <a:gd name="connsiteX11-4021" fmla="*/ 8651622 w 11129172"/>
                  <a:gd name="connsiteY11-4022" fmla="*/ 5553433 h 6101120"/>
                  <a:gd name="connsiteX12-4023" fmla="*/ 7318122 w 11129172"/>
                  <a:gd name="connsiteY12-4024" fmla="*/ 5877283 h 6101120"/>
                  <a:gd name="connsiteX13-4025" fmla="*/ 5927472 w 11129172"/>
                  <a:gd name="connsiteY13-4026" fmla="*/ 5343883 h 6101120"/>
                  <a:gd name="connsiteX14-4027" fmla="*/ 5184522 w 11129172"/>
                  <a:gd name="connsiteY14-4028" fmla="*/ 6010633 h 6101120"/>
                  <a:gd name="connsiteX15-4029" fmla="*/ 3717672 w 11129172"/>
                  <a:gd name="connsiteY15-4030" fmla="*/ 5953483 h 6101120"/>
                  <a:gd name="connsiteX16-4031" fmla="*/ 3317622 w 11129172"/>
                  <a:gd name="connsiteY16-4032" fmla="*/ 4715233 h 6101120"/>
                  <a:gd name="connsiteX17-4033" fmla="*/ 1355472 w 11129172"/>
                  <a:gd name="connsiteY17-4034" fmla="*/ 4772383 h 6101120"/>
                  <a:gd name="connsiteX18-4035" fmla="*/ 860172 w 11129172"/>
                  <a:gd name="connsiteY18-4036" fmla="*/ 3286483 h 6101120"/>
                  <a:gd name="connsiteX19-4037" fmla="*/ 231522 w 11129172"/>
                  <a:gd name="connsiteY19-4038" fmla="*/ 2505433 h 6101120"/>
                  <a:gd name="connsiteX20-4039" fmla="*/ 288672 w 11129172"/>
                  <a:gd name="connsiteY20-4040" fmla="*/ 714733 h 6101120"/>
                  <a:gd name="connsiteX21-4041" fmla="*/ 1498347 w 11129172"/>
                  <a:gd name="connsiteY21-4042" fmla="*/ 1371958 h 6101120"/>
                  <a:gd name="connsiteX22-4043" fmla="*/ 2612772 w 11129172"/>
                  <a:gd name="connsiteY22-4044" fmla="*/ 1552933 h 6101120"/>
                  <a:gd name="connsiteX23-4045" fmla="*/ 2888997 w 11129172"/>
                  <a:gd name="connsiteY23-4046" fmla="*/ 838558 h 6101120"/>
                  <a:gd name="connsiteX24-4047" fmla="*/ 3498597 w 11129172"/>
                  <a:gd name="connsiteY24-4048" fmla="*/ 1229083 h 6101120"/>
                  <a:gd name="connsiteX0-4049" fmla="*/ 3401883 w 11032458"/>
                  <a:gd name="connsiteY0-4050" fmla="*/ 1229083 h 6101120"/>
                  <a:gd name="connsiteX1-4051" fmla="*/ 3878133 w 11032458"/>
                  <a:gd name="connsiteY1-4052" fmla="*/ 219433 h 6101120"/>
                  <a:gd name="connsiteX2-4053" fmla="*/ 4744908 w 11032458"/>
                  <a:gd name="connsiteY2-4054" fmla="*/ 47983 h 6101120"/>
                  <a:gd name="connsiteX3-4055" fmla="*/ 5764083 w 11032458"/>
                  <a:gd name="connsiteY3-4056" fmla="*/ 838558 h 6101120"/>
                  <a:gd name="connsiteX4-4057" fmla="*/ 7526208 w 11032458"/>
                  <a:gd name="connsiteY4-4058" fmla="*/ 524233 h 6101120"/>
                  <a:gd name="connsiteX5-4059" fmla="*/ 8364408 w 11032458"/>
                  <a:gd name="connsiteY5-4060" fmla="*/ 1972033 h 6101120"/>
                  <a:gd name="connsiteX6-4061" fmla="*/ 9945558 w 11032458"/>
                  <a:gd name="connsiteY6-4062" fmla="*/ 2257783 h 6101120"/>
                  <a:gd name="connsiteX7-4063" fmla="*/ 10650408 w 11032458"/>
                  <a:gd name="connsiteY7-4064" fmla="*/ 3476983 h 6101120"/>
                  <a:gd name="connsiteX8-4065" fmla="*/ 10174158 w 11032458"/>
                  <a:gd name="connsiteY8-4066" fmla="*/ 4315183 h 6101120"/>
                  <a:gd name="connsiteX9-4067" fmla="*/ 11031408 w 11032458"/>
                  <a:gd name="connsiteY9-4068" fmla="*/ 5134333 h 6101120"/>
                  <a:gd name="connsiteX10-4069" fmla="*/ 10307508 w 11032458"/>
                  <a:gd name="connsiteY10-4070" fmla="*/ 6086833 h 6101120"/>
                  <a:gd name="connsiteX11-4071" fmla="*/ 8554908 w 11032458"/>
                  <a:gd name="connsiteY11-4072" fmla="*/ 5553433 h 6101120"/>
                  <a:gd name="connsiteX12-4073" fmla="*/ 7221408 w 11032458"/>
                  <a:gd name="connsiteY12-4074" fmla="*/ 5877283 h 6101120"/>
                  <a:gd name="connsiteX13-4075" fmla="*/ 5830758 w 11032458"/>
                  <a:gd name="connsiteY13-4076" fmla="*/ 5343883 h 6101120"/>
                  <a:gd name="connsiteX14-4077" fmla="*/ 5087808 w 11032458"/>
                  <a:gd name="connsiteY14-4078" fmla="*/ 6010633 h 6101120"/>
                  <a:gd name="connsiteX15-4079" fmla="*/ 3620958 w 11032458"/>
                  <a:gd name="connsiteY15-4080" fmla="*/ 5953483 h 6101120"/>
                  <a:gd name="connsiteX16-4081" fmla="*/ 3220908 w 11032458"/>
                  <a:gd name="connsiteY16-4082" fmla="*/ 4715233 h 6101120"/>
                  <a:gd name="connsiteX17-4083" fmla="*/ 1258758 w 11032458"/>
                  <a:gd name="connsiteY17-4084" fmla="*/ 4772383 h 6101120"/>
                  <a:gd name="connsiteX18-4085" fmla="*/ 763458 w 11032458"/>
                  <a:gd name="connsiteY18-4086" fmla="*/ 3286483 h 6101120"/>
                  <a:gd name="connsiteX19-4087" fmla="*/ 134808 w 11032458"/>
                  <a:gd name="connsiteY19-4088" fmla="*/ 2505433 h 6101120"/>
                  <a:gd name="connsiteX20-4089" fmla="*/ 430083 w 11032458"/>
                  <a:gd name="connsiteY20-4090" fmla="*/ 2010133 h 6101120"/>
                  <a:gd name="connsiteX21-4091" fmla="*/ 1401633 w 11032458"/>
                  <a:gd name="connsiteY21-4092" fmla="*/ 1371958 h 6101120"/>
                  <a:gd name="connsiteX22-4093" fmla="*/ 2516058 w 11032458"/>
                  <a:gd name="connsiteY22-4094" fmla="*/ 1552933 h 6101120"/>
                  <a:gd name="connsiteX23-4095" fmla="*/ 2792283 w 11032458"/>
                  <a:gd name="connsiteY23-4096" fmla="*/ 838558 h 6101120"/>
                  <a:gd name="connsiteX24-4097" fmla="*/ 3401883 w 11032458"/>
                  <a:gd name="connsiteY24-4098" fmla="*/ 1229083 h 6101120"/>
                  <a:gd name="connsiteX0-4099" fmla="*/ 2994076 w 10624651"/>
                  <a:gd name="connsiteY0-4100" fmla="*/ 1229083 h 6101120"/>
                  <a:gd name="connsiteX1-4101" fmla="*/ 3470326 w 10624651"/>
                  <a:gd name="connsiteY1-4102" fmla="*/ 219433 h 6101120"/>
                  <a:gd name="connsiteX2-4103" fmla="*/ 4337101 w 10624651"/>
                  <a:gd name="connsiteY2-4104" fmla="*/ 47983 h 6101120"/>
                  <a:gd name="connsiteX3-4105" fmla="*/ 5356276 w 10624651"/>
                  <a:gd name="connsiteY3-4106" fmla="*/ 838558 h 6101120"/>
                  <a:gd name="connsiteX4-4107" fmla="*/ 7118401 w 10624651"/>
                  <a:gd name="connsiteY4-4108" fmla="*/ 524233 h 6101120"/>
                  <a:gd name="connsiteX5-4109" fmla="*/ 7956601 w 10624651"/>
                  <a:gd name="connsiteY5-4110" fmla="*/ 1972033 h 6101120"/>
                  <a:gd name="connsiteX6-4111" fmla="*/ 9537751 w 10624651"/>
                  <a:gd name="connsiteY6-4112" fmla="*/ 2257783 h 6101120"/>
                  <a:gd name="connsiteX7-4113" fmla="*/ 10242601 w 10624651"/>
                  <a:gd name="connsiteY7-4114" fmla="*/ 3476983 h 6101120"/>
                  <a:gd name="connsiteX8-4115" fmla="*/ 9766351 w 10624651"/>
                  <a:gd name="connsiteY8-4116" fmla="*/ 4315183 h 6101120"/>
                  <a:gd name="connsiteX9-4117" fmla="*/ 10623601 w 10624651"/>
                  <a:gd name="connsiteY9-4118" fmla="*/ 5134333 h 6101120"/>
                  <a:gd name="connsiteX10-4119" fmla="*/ 9899701 w 10624651"/>
                  <a:gd name="connsiteY10-4120" fmla="*/ 6086833 h 6101120"/>
                  <a:gd name="connsiteX11-4121" fmla="*/ 8147101 w 10624651"/>
                  <a:gd name="connsiteY11-4122" fmla="*/ 5553433 h 6101120"/>
                  <a:gd name="connsiteX12-4123" fmla="*/ 6813601 w 10624651"/>
                  <a:gd name="connsiteY12-4124" fmla="*/ 5877283 h 6101120"/>
                  <a:gd name="connsiteX13-4125" fmla="*/ 5422951 w 10624651"/>
                  <a:gd name="connsiteY13-4126" fmla="*/ 5343883 h 6101120"/>
                  <a:gd name="connsiteX14-4127" fmla="*/ 4680001 w 10624651"/>
                  <a:gd name="connsiteY14-4128" fmla="*/ 6010633 h 6101120"/>
                  <a:gd name="connsiteX15-4129" fmla="*/ 3213151 w 10624651"/>
                  <a:gd name="connsiteY15-4130" fmla="*/ 5953483 h 6101120"/>
                  <a:gd name="connsiteX16-4131" fmla="*/ 2813101 w 10624651"/>
                  <a:gd name="connsiteY16-4132" fmla="*/ 4715233 h 6101120"/>
                  <a:gd name="connsiteX17-4133" fmla="*/ 850951 w 10624651"/>
                  <a:gd name="connsiteY17-4134" fmla="*/ 4772383 h 6101120"/>
                  <a:gd name="connsiteX18-4135" fmla="*/ 355651 w 10624651"/>
                  <a:gd name="connsiteY18-4136" fmla="*/ 3286483 h 6101120"/>
                  <a:gd name="connsiteX19-4137" fmla="*/ 22276 w 10624651"/>
                  <a:gd name="connsiteY19-4138" fmla="*/ 2010133 h 6101120"/>
                  <a:gd name="connsiteX20-4139" fmla="*/ 993826 w 10624651"/>
                  <a:gd name="connsiteY20-4140" fmla="*/ 1371958 h 6101120"/>
                  <a:gd name="connsiteX21-4141" fmla="*/ 2108251 w 10624651"/>
                  <a:gd name="connsiteY21-4142" fmla="*/ 1552933 h 6101120"/>
                  <a:gd name="connsiteX22-4143" fmla="*/ 2384476 w 10624651"/>
                  <a:gd name="connsiteY22-4144" fmla="*/ 838558 h 6101120"/>
                  <a:gd name="connsiteX23-4145" fmla="*/ 2994076 w 10624651"/>
                  <a:gd name="connsiteY23-4146" fmla="*/ 1229083 h 6101120"/>
                  <a:gd name="connsiteX0-4147" fmla="*/ 2994076 w 10624651"/>
                  <a:gd name="connsiteY0-4148" fmla="*/ 1229083 h 6101120"/>
                  <a:gd name="connsiteX1-4149" fmla="*/ 3470326 w 10624651"/>
                  <a:gd name="connsiteY1-4150" fmla="*/ 219433 h 6101120"/>
                  <a:gd name="connsiteX2-4151" fmla="*/ 4337101 w 10624651"/>
                  <a:gd name="connsiteY2-4152" fmla="*/ 47983 h 6101120"/>
                  <a:gd name="connsiteX3-4153" fmla="*/ 5356276 w 10624651"/>
                  <a:gd name="connsiteY3-4154" fmla="*/ 838558 h 6101120"/>
                  <a:gd name="connsiteX4-4155" fmla="*/ 7118401 w 10624651"/>
                  <a:gd name="connsiteY4-4156" fmla="*/ 524233 h 6101120"/>
                  <a:gd name="connsiteX5-4157" fmla="*/ 7956601 w 10624651"/>
                  <a:gd name="connsiteY5-4158" fmla="*/ 1972033 h 6101120"/>
                  <a:gd name="connsiteX6-4159" fmla="*/ 9537751 w 10624651"/>
                  <a:gd name="connsiteY6-4160" fmla="*/ 2257783 h 6101120"/>
                  <a:gd name="connsiteX7-4161" fmla="*/ 10242601 w 10624651"/>
                  <a:gd name="connsiteY7-4162" fmla="*/ 3476983 h 6101120"/>
                  <a:gd name="connsiteX8-4163" fmla="*/ 9766351 w 10624651"/>
                  <a:gd name="connsiteY8-4164" fmla="*/ 4315183 h 6101120"/>
                  <a:gd name="connsiteX9-4165" fmla="*/ 10623601 w 10624651"/>
                  <a:gd name="connsiteY9-4166" fmla="*/ 5134333 h 6101120"/>
                  <a:gd name="connsiteX10-4167" fmla="*/ 9899701 w 10624651"/>
                  <a:gd name="connsiteY10-4168" fmla="*/ 6086833 h 6101120"/>
                  <a:gd name="connsiteX11-4169" fmla="*/ 8147101 w 10624651"/>
                  <a:gd name="connsiteY11-4170" fmla="*/ 5553433 h 6101120"/>
                  <a:gd name="connsiteX12-4171" fmla="*/ 6813601 w 10624651"/>
                  <a:gd name="connsiteY12-4172" fmla="*/ 5877283 h 6101120"/>
                  <a:gd name="connsiteX13-4173" fmla="*/ 5422951 w 10624651"/>
                  <a:gd name="connsiteY13-4174" fmla="*/ 5343883 h 6101120"/>
                  <a:gd name="connsiteX14-4175" fmla="*/ 4680001 w 10624651"/>
                  <a:gd name="connsiteY14-4176" fmla="*/ 6010633 h 6101120"/>
                  <a:gd name="connsiteX15-4177" fmla="*/ 3213151 w 10624651"/>
                  <a:gd name="connsiteY15-4178" fmla="*/ 5953483 h 6101120"/>
                  <a:gd name="connsiteX16-4179" fmla="*/ 2813101 w 10624651"/>
                  <a:gd name="connsiteY16-4180" fmla="*/ 4715233 h 6101120"/>
                  <a:gd name="connsiteX17-4181" fmla="*/ 850951 w 10624651"/>
                  <a:gd name="connsiteY17-4182" fmla="*/ 4772383 h 6101120"/>
                  <a:gd name="connsiteX18-4183" fmla="*/ 355651 w 10624651"/>
                  <a:gd name="connsiteY18-4184" fmla="*/ 3286483 h 6101120"/>
                  <a:gd name="connsiteX19-4185" fmla="*/ 22276 w 10624651"/>
                  <a:gd name="connsiteY19-4186" fmla="*/ 2010133 h 6101120"/>
                  <a:gd name="connsiteX20-4187" fmla="*/ 993826 w 10624651"/>
                  <a:gd name="connsiteY20-4188" fmla="*/ 1371958 h 6101120"/>
                  <a:gd name="connsiteX21-4189" fmla="*/ 2032051 w 10624651"/>
                  <a:gd name="connsiteY21-4190" fmla="*/ 1952983 h 6101120"/>
                  <a:gd name="connsiteX22-4191" fmla="*/ 2384476 w 10624651"/>
                  <a:gd name="connsiteY22-4192" fmla="*/ 838558 h 6101120"/>
                  <a:gd name="connsiteX23-4193" fmla="*/ 2994076 w 10624651"/>
                  <a:gd name="connsiteY23-4194" fmla="*/ 1229083 h 6101120"/>
                  <a:gd name="connsiteX0-4195" fmla="*/ 2982220 w 10612795"/>
                  <a:gd name="connsiteY0-4196" fmla="*/ 1229083 h 6101120"/>
                  <a:gd name="connsiteX1-4197" fmla="*/ 3458470 w 10612795"/>
                  <a:gd name="connsiteY1-4198" fmla="*/ 219433 h 6101120"/>
                  <a:gd name="connsiteX2-4199" fmla="*/ 4325245 w 10612795"/>
                  <a:gd name="connsiteY2-4200" fmla="*/ 47983 h 6101120"/>
                  <a:gd name="connsiteX3-4201" fmla="*/ 5344420 w 10612795"/>
                  <a:gd name="connsiteY3-4202" fmla="*/ 838558 h 6101120"/>
                  <a:gd name="connsiteX4-4203" fmla="*/ 7106545 w 10612795"/>
                  <a:gd name="connsiteY4-4204" fmla="*/ 524233 h 6101120"/>
                  <a:gd name="connsiteX5-4205" fmla="*/ 7944745 w 10612795"/>
                  <a:gd name="connsiteY5-4206" fmla="*/ 1972033 h 6101120"/>
                  <a:gd name="connsiteX6-4207" fmla="*/ 9525895 w 10612795"/>
                  <a:gd name="connsiteY6-4208" fmla="*/ 2257783 h 6101120"/>
                  <a:gd name="connsiteX7-4209" fmla="*/ 10230745 w 10612795"/>
                  <a:gd name="connsiteY7-4210" fmla="*/ 3476983 h 6101120"/>
                  <a:gd name="connsiteX8-4211" fmla="*/ 9754495 w 10612795"/>
                  <a:gd name="connsiteY8-4212" fmla="*/ 4315183 h 6101120"/>
                  <a:gd name="connsiteX9-4213" fmla="*/ 10611745 w 10612795"/>
                  <a:gd name="connsiteY9-4214" fmla="*/ 5134333 h 6101120"/>
                  <a:gd name="connsiteX10-4215" fmla="*/ 9887845 w 10612795"/>
                  <a:gd name="connsiteY10-4216" fmla="*/ 6086833 h 6101120"/>
                  <a:gd name="connsiteX11-4217" fmla="*/ 8135245 w 10612795"/>
                  <a:gd name="connsiteY11-4218" fmla="*/ 5553433 h 6101120"/>
                  <a:gd name="connsiteX12-4219" fmla="*/ 6801745 w 10612795"/>
                  <a:gd name="connsiteY12-4220" fmla="*/ 5877283 h 6101120"/>
                  <a:gd name="connsiteX13-4221" fmla="*/ 5411095 w 10612795"/>
                  <a:gd name="connsiteY13-4222" fmla="*/ 5343883 h 6101120"/>
                  <a:gd name="connsiteX14-4223" fmla="*/ 4668145 w 10612795"/>
                  <a:gd name="connsiteY14-4224" fmla="*/ 6010633 h 6101120"/>
                  <a:gd name="connsiteX15-4225" fmla="*/ 3201295 w 10612795"/>
                  <a:gd name="connsiteY15-4226" fmla="*/ 5953483 h 6101120"/>
                  <a:gd name="connsiteX16-4227" fmla="*/ 2801245 w 10612795"/>
                  <a:gd name="connsiteY16-4228" fmla="*/ 4715233 h 6101120"/>
                  <a:gd name="connsiteX17-4229" fmla="*/ 839095 w 10612795"/>
                  <a:gd name="connsiteY17-4230" fmla="*/ 4772383 h 6101120"/>
                  <a:gd name="connsiteX18-4231" fmla="*/ 781945 w 10612795"/>
                  <a:gd name="connsiteY18-4232" fmla="*/ 3238858 h 6101120"/>
                  <a:gd name="connsiteX19-4233" fmla="*/ 10420 w 10612795"/>
                  <a:gd name="connsiteY19-4234" fmla="*/ 2010133 h 6101120"/>
                  <a:gd name="connsiteX20-4235" fmla="*/ 981970 w 10612795"/>
                  <a:gd name="connsiteY20-4236" fmla="*/ 1371958 h 6101120"/>
                  <a:gd name="connsiteX21-4237" fmla="*/ 2020195 w 10612795"/>
                  <a:gd name="connsiteY21-4238" fmla="*/ 1952983 h 6101120"/>
                  <a:gd name="connsiteX22-4239" fmla="*/ 2372620 w 10612795"/>
                  <a:gd name="connsiteY22-4240" fmla="*/ 838558 h 6101120"/>
                  <a:gd name="connsiteX23-4241" fmla="*/ 2982220 w 10612795"/>
                  <a:gd name="connsiteY23-4242" fmla="*/ 1229083 h 6101120"/>
                  <a:gd name="connsiteX0-4243" fmla="*/ 2984517 w 10615092"/>
                  <a:gd name="connsiteY0-4244" fmla="*/ 1229083 h 6101120"/>
                  <a:gd name="connsiteX1-4245" fmla="*/ 3460767 w 10615092"/>
                  <a:gd name="connsiteY1-4246" fmla="*/ 219433 h 6101120"/>
                  <a:gd name="connsiteX2-4247" fmla="*/ 4327542 w 10615092"/>
                  <a:gd name="connsiteY2-4248" fmla="*/ 47983 h 6101120"/>
                  <a:gd name="connsiteX3-4249" fmla="*/ 5346717 w 10615092"/>
                  <a:gd name="connsiteY3-4250" fmla="*/ 838558 h 6101120"/>
                  <a:gd name="connsiteX4-4251" fmla="*/ 7108842 w 10615092"/>
                  <a:gd name="connsiteY4-4252" fmla="*/ 524233 h 6101120"/>
                  <a:gd name="connsiteX5-4253" fmla="*/ 7947042 w 10615092"/>
                  <a:gd name="connsiteY5-4254" fmla="*/ 1972033 h 6101120"/>
                  <a:gd name="connsiteX6-4255" fmla="*/ 9528192 w 10615092"/>
                  <a:gd name="connsiteY6-4256" fmla="*/ 2257783 h 6101120"/>
                  <a:gd name="connsiteX7-4257" fmla="*/ 10233042 w 10615092"/>
                  <a:gd name="connsiteY7-4258" fmla="*/ 3476983 h 6101120"/>
                  <a:gd name="connsiteX8-4259" fmla="*/ 9756792 w 10615092"/>
                  <a:gd name="connsiteY8-4260" fmla="*/ 4315183 h 6101120"/>
                  <a:gd name="connsiteX9-4261" fmla="*/ 10614042 w 10615092"/>
                  <a:gd name="connsiteY9-4262" fmla="*/ 5134333 h 6101120"/>
                  <a:gd name="connsiteX10-4263" fmla="*/ 9890142 w 10615092"/>
                  <a:gd name="connsiteY10-4264" fmla="*/ 6086833 h 6101120"/>
                  <a:gd name="connsiteX11-4265" fmla="*/ 8137542 w 10615092"/>
                  <a:gd name="connsiteY11-4266" fmla="*/ 5553433 h 6101120"/>
                  <a:gd name="connsiteX12-4267" fmla="*/ 6804042 w 10615092"/>
                  <a:gd name="connsiteY12-4268" fmla="*/ 5877283 h 6101120"/>
                  <a:gd name="connsiteX13-4269" fmla="*/ 5413392 w 10615092"/>
                  <a:gd name="connsiteY13-4270" fmla="*/ 5343883 h 6101120"/>
                  <a:gd name="connsiteX14-4271" fmla="*/ 4670442 w 10615092"/>
                  <a:gd name="connsiteY14-4272" fmla="*/ 6010633 h 6101120"/>
                  <a:gd name="connsiteX15-4273" fmla="*/ 3203592 w 10615092"/>
                  <a:gd name="connsiteY15-4274" fmla="*/ 5953483 h 6101120"/>
                  <a:gd name="connsiteX16-4275" fmla="*/ 2803542 w 10615092"/>
                  <a:gd name="connsiteY16-4276" fmla="*/ 4715233 h 6101120"/>
                  <a:gd name="connsiteX17-4277" fmla="*/ 841392 w 10615092"/>
                  <a:gd name="connsiteY17-4278" fmla="*/ 4772383 h 6101120"/>
                  <a:gd name="connsiteX18-4279" fmla="*/ 784242 w 10615092"/>
                  <a:gd name="connsiteY18-4280" fmla="*/ 3238858 h 6101120"/>
                  <a:gd name="connsiteX19-4281" fmla="*/ 12717 w 10615092"/>
                  <a:gd name="connsiteY19-4282" fmla="*/ 2010133 h 6101120"/>
                  <a:gd name="connsiteX20-4283" fmla="*/ 984267 w 10615092"/>
                  <a:gd name="connsiteY20-4284" fmla="*/ 1371958 h 6101120"/>
                  <a:gd name="connsiteX21-4285" fmla="*/ 2022492 w 10615092"/>
                  <a:gd name="connsiteY21-4286" fmla="*/ 1952983 h 6101120"/>
                  <a:gd name="connsiteX22-4287" fmla="*/ 2374917 w 10615092"/>
                  <a:gd name="connsiteY22-4288" fmla="*/ 838558 h 6101120"/>
                  <a:gd name="connsiteX23-4289" fmla="*/ 2984517 w 10615092"/>
                  <a:gd name="connsiteY23-4290" fmla="*/ 1229083 h 6101120"/>
                  <a:gd name="connsiteX0-4291" fmla="*/ 2909929 w 10540504"/>
                  <a:gd name="connsiteY0-4292" fmla="*/ 1229083 h 6101120"/>
                  <a:gd name="connsiteX1-4293" fmla="*/ 3386179 w 10540504"/>
                  <a:gd name="connsiteY1-4294" fmla="*/ 219433 h 6101120"/>
                  <a:gd name="connsiteX2-4295" fmla="*/ 4252954 w 10540504"/>
                  <a:gd name="connsiteY2-4296" fmla="*/ 47983 h 6101120"/>
                  <a:gd name="connsiteX3-4297" fmla="*/ 5272129 w 10540504"/>
                  <a:gd name="connsiteY3-4298" fmla="*/ 838558 h 6101120"/>
                  <a:gd name="connsiteX4-4299" fmla="*/ 7034254 w 10540504"/>
                  <a:gd name="connsiteY4-4300" fmla="*/ 524233 h 6101120"/>
                  <a:gd name="connsiteX5-4301" fmla="*/ 7872454 w 10540504"/>
                  <a:gd name="connsiteY5-4302" fmla="*/ 1972033 h 6101120"/>
                  <a:gd name="connsiteX6-4303" fmla="*/ 9453604 w 10540504"/>
                  <a:gd name="connsiteY6-4304" fmla="*/ 2257783 h 6101120"/>
                  <a:gd name="connsiteX7-4305" fmla="*/ 10158454 w 10540504"/>
                  <a:gd name="connsiteY7-4306" fmla="*/ 3476983 h 6101120"/>
                  <a:gd name="connsiteX8-4307" fmla="*/ 9682204 w 10540504"/>
                  <a:gd name="connsiteY8-4308" fmla="*/ 4315183 h 6101120"/>
                  <a:gd name="connsiteX9-4309" fmla="*/ 10539454 w 10540504"/>
                  <a:gd name="connsiteY9-4310" fmla="*/ 5134333 h 6101120"/>
                  <a:gd name="connsiteX10-4311" fmla="*/ 9815554 w 10540504"/>
                  <a:gd name="connsiteY10-4312" fmla="*/ 6086833 h 6101120"/>
                  <a:gd name="connsiteX11-4313" fmla="*/ 8062954 w 10540504"/>
                  <a:gd name="connsiteY11-4314" fmla="*/ 5553433 h 6101120"/>
                  <a:gd name="connsiteX12-4315" fmla="*/ 6729454 w 10540504"/>
                  <a:gd name="connsiteY12-4316" fmla="*/ 5877283 h 6101120"/>
                  <a:gd name="connsiteX13-4317" fmla="*/ 5338804 w 10540504"/>
                  <a:gd name="connsiteY13-4318" fmla="*/ 5343883 h 6101120"/>
                  <a:gd name="connsiteX14-4319" fmla="*/ 4595854 w 10540504"/>
                  <a:gd name="connsiteY14-4320" fmla="*/ 6010633 h 6101120"/>
                  <a:gd name="connsiteX15-4321" fmla="*/ 3129004 w 10540504"/>
                  <a:gd name="connsiteY15-4322" fmla="*/ 5953483 h 6101120"/>
                  <a:gd name="connsiteX16-4323" fmla="*/ 2728954 w 10540504"/>
                  <a:gd name="connsiteY16-4324" fmla="*/ 4715233 h 6101120"/>
                  <a:gd name="connsiteX17-4325" fmla="*/ 766804 w 10540504"/>
                  <a:gd name="connsiteY17-4326" fmla="*/ 4772383 h 6101120"/>
                  <a:gd name="connsiteX18-4327" fmla="*/ 709654 w 10540504"/>
                  <a:gd name="connsiteY18-4328" fmla="*/ 3238858 h 6101120"/>
                  <a:gd name="connsiteX19-4329" fmla="*/ 14329 w 10540504"/>
                  <a:gd name="connsiteY19-4330" fmla="*/ 2172058 h 6101120"/>
                  <a:gd name="connsiteX20-4331" fmla="*/ 909679 w 10540504"/>
                  <a:gd name="connsiteY20-4332" fmla="*/ 1371958 h 6101120"/>
                  <a:gd name="connsiteX21-4333" fmla="*/ 1947904 w 10540504"/>
                  <a:gd name="connsiteY21-4334" fmla="*/ 1952983 h 6101120"/>
                  <a:gd name="connsiteX22-4335" fmla="*/ 2300329 w 10540504"/>
                  <a:gd name="connsiteY22-4336" fmla="*/ 838558 h 6101120"/>
                  <a:gd name="connsiteX23-4337" fmla="*/ 2909929 w 10540504"/>
                  <a:gd name="connsiteY23-4338" fmla="*/ 1229083 h 6101120"/>
                  <a:gd name="connsiteX0-4339" fmla="*/ 2909929 w 10540504"/>
                  <a:gd name="connsiteY0-4340" fmla="*/ 1229083 h 6101120"/>
                  <a:gd name="connsiteX1-4341" fmla="*/ 3386179 w 10540504"/>
                  <a:gd name="connsiteY1-4342" fmla="*/ 219433 h 6101120"/>
                  <a:gd name="connsiteX2-4343" fmla="*/ 4252954 w 10540504"/>
                  <a:gd name="connsiteY2-4344" fmla="*/ 47983 h 6101120"/>
                  <a:gd name="connsiteX3-4345" fmla="*/ 5272129 w 10540504"/>
                  <a:gd name="connsiteY3-4346" fmla="*/ 838558 h 6101120"/>
                  <a:gd name="connsiteX4-4347" fmla="*/ 7034254 w 10540504"/>
                  <a:gd name="connsiteY4-4348" fmla="*/ 524233 h 6101120"/>
                  <a:gd name="connsiteX5-4349" fmla="*/ 7872454 w 10540504"/>
                  <a:gd name="connsiteY5-4350" fmla="*/ 1972033 h 6101120"/>
                  <a:gd name="connsiteX6-4351" fmla="*/ 9453604 w 10540504"/>
                  <a:gd name="connsiteY6-4352" fmla="*/ 2257783 h 6101120"/>
                  <a:gd name="connsiteX7-4353" fmla="*/ 10158454 w 10540504"/>
                  <a:gd name="connsiteY7-4354" fmla="*/ 3476983 h 6101120"/>
                  <a:gd name="connsiteX8-4355" fmla="*/ 9682204 w 10540504"/>
                  <a:gd name="connsiteY8-4356" fmla="*/ 4315183 h 6101120"/>
                  <a:gd name="connsiteX9-4357" fmla="*/ 10539454 w 10540504"/>
                  <a:gd name="connsiteY9-4358" fmla="*/ 5134333 h 6101120"/>
                  <a:gd name="connsiteX10-4359" fmla="*/ 9815554 w 10540504"/>
                  <a:gd name="connsiteY10-4360" fmla="*/ 6086833 h 6101120"/>
                  <a:gd name="connsiteX11-4361" fmla="*/ 8062954 w 10540504"/>
                  <a:gd name="connsiteY11-4362" fmla="*/ 5553433 h 6101120"/>
                  <a:gd name="connsiteX12-4363" fmla="*/ 6729454 w 10540504"/>
                  <a:gd name="connsiteY12-4364" fmla="*/ 5877283 h 6101120"/>
                  <a:gd name="connsiteX13-4365" fmla="*/ 5338804 w 10540504"/>
                  <a:gd name="connsiteY13-4366" fmla="*/ 5343883 h 6101120"/>
                  <a:gd name="connsiteX14-4367" fmla="*/ 4595854 w 10540504"/>
                  <a:gd name="connsiteY14-4368" fmla="*/ 6010633 h 6101120"/>
                  <a:gd name="connsiteX15-4369" fmla="*/ 3129004 w 10540504"/>
                  <a:gd name="connsiteY15-4370" fmla="*/ 5953483 h 6101120"/>
                  <a:gd name="connsiteX16-4371" fmla="*/ 2728954 w 10540504"/>
                  <a:gd name="connsiteY16-4372" fmla="*/ 4715233 h 6101120"/>
                  <a:gd name="connsiteX17-4373" fmla="*/ 766804 w 10540504"/>
                  <a:gd name="connsiteY17-4374" fmla="*/ 4772383 h 6101120"/>
                  <a:gd name="connsiteX18-4375" fmla="*/ 709654 w 10540504"/>
                  <a:gd name="connsiteY18-4376" fmla="*/ 3238858 h 6101120"/>
                  <a:gd name="connsiteX19-4377" fmla="*/ 14329 w 10540504"/>
                  <a:gd name="connsiteY19-4378" fmla="*/ 2172058 h 6101120"/>
                  <a:gd name="connsiteX20-4379" fmla="*/ 909679 w 10540504"/>
                  <a:gd name="connsiteY20-4380" fmla="*/ 1371958 h 6101120"/>
                  <a:gd name="connsiteX21-4381" fmla="*/ 1947904 w 10540504"/>
                  <a:gd name="connsiteY21-4382" fmla="*/ 1952983 h 6101120"/>
                  <a:gd name="connsiteX22-4383" fmla="*/ 2300329 w 10540504"/>
                  <a:gd name="connsiteY22-4384" fmla="*/ 838558 h 6101120"/>
                  <a:gd name="connsiteX23-4385" fmla="*/ 2909929 w 10540504"/>
                  <a:gd name="connsiteY23-4386" fmla="*/ 1229083 h 6101120"/>
                  <a:gd name="connsiteX0-4387" fmla="*/ 2909929 w 10540504"/>
                  <a:gd name="connsiteY0-4388" fmla="*/ 1229083 h 6101120"/>
                  <a:gd name="connsiteX1-4389" fmla="*/ 3386179 w 10540504"/>
                  <a:gd name="connsiteY1-4390" fmla="*/ 219433 h 6101120"/>
                  <a:gd name="connsiteX2-4391" fmla="*/ 4252954 w 10540504"/>
                  <a:gd name="connsiteY2-4392" fmla="*/ 47983 h 6101120"/>
                  <a:gd name="connsiteX3-4393" fmla="*/ 5272129 w 10540504"/>
                  <a:gd name="connsiteY3-4394" fmla="*/ 838558 h 6101120"/>
                  <a:gd name="connsiteX4-4395" fmla="*/ 7034254 w 10540504"/>
                  <a:gd name="connsiteY4-4396" fmla="*/ 524233 h 6101120"/>
                  <a:gd name="connsiteX5-4397" fmla="*/ 7872454 w 10540504"/>
                  <a:gd name="connsiteY5-4398" fmla="*/ 1972033 h 6101120"/>
                  <a:gd name="connsiteX6-4399" fmla="*/ 9453604 w 10540504"/>
                  <a:gd name="connsiteY6-4400" fmla="*/ 2257783 h 6101120"/>
                  <a:gd name="connsiteX7-4401" fmla="*/ 10158454 w 10540504"/>
                  <a:gd name="connsiteY7-4402" fmla="*/ 3476983 h 6101120"/>
                  <a:gd name="connsiteX8-4403" fmla="*/ 9682204 w 10540504"/>
                  <a:gd name="connsiteY8-4404" fmla="*/ 4315183 h 6101120"/>
                  <a:gd name="connsiteX9-4405" fmla="*/ 10539454 w 10540504"/>
                  <a:gd name="connsiteY9-4406" fmla="*/ 5134333 h 6101120"/>
                  <a:gd name="connsiteX10-4407" fmla="*/ 9815554 w 10540504"/>
                  <a:gd name="connsiteY10-4408" fmla="*/ 6086833 h 6101120"/>
                  <a:gd name="connsiteX11-4409" fmla="*/ 8062954 w 10540504"/>
                  <a:gd name="connsiteY11-4410" fmla="*/ 5553433 h 6101120"/>
                  <a:gd name="connsiteX12-4411" fmla="*/ 6729454 w 10540504"/>
                  <a:gd name="connsiteY12-4412" fmla="*/ 5877283 h 6101120"/>
                  <a:gd name="connsiteX13-4413" fmla="*/ 5338804 w 10540504"/>
                  <a:gd name="connsiteY13-4414" fmla="*/ 5343883 h 6101120"/>
                  <a:gd name="connsiteX14-4415" fmla="*/ 4595854 w 10540504"/>
                  <a:gd name="connsiteY14-4416" fmla="*/ 6010633 h 6101120"/>
                  <a:gd name="connsiteX15-4417" fmla="*/ 3129004 w 10540504"/>
                  <a:gd name="connsiteY15-4418" fmla="*/ 5953483 h 6101120"/>
                  <a:gd name="connsiteX16-4419" fmla="*/ 2728954 w 10540504"/>
                  <a:gd name="connsiteY16-4420" fmla="*/ 4715233 h 6101120"/>
                  <a:gd name="connsiteX17-4421" fmla="*/ 766804 w 10540504"/>
                  <a:gd name="connsiteY17-4422" fmla="*/ 4772383 h 6101120"/>
                  <a:gd name="connsiteX18-4423" fmla="*/ 709654 w 10540504"/>
                  <a:gd name="connsiteY18-4424" fmla="*/ 3238858 h 6101120"/>
                  <a:gd name="connsiteX19-4425" fmla="*/ 14329 w 10540504"/>
                  <a:gd name="connsiteY19-4426" fmla="*/ 2172058 h 6101120"/>
                  <a:gd name="connsiteX20-4427" fmla="*/ 909679 w 10540504"/>
                  <a:gd name="connsiteY20-4428" fmla="*/ 1371958 h 6101120"/>
                  <a:gd name="connsiteX21-4429" fmla="*/ 1947904 w 10540504"/>
                  <a:gd name="connsiteY21-4430" fmla="*/ 1952983 h 6101120"/>
                  <a:gd name="connsiteX22-4431" fmla="*/ 2300329 w 10540504"/>
                  <a:gd name="connsiteY22-4432" fmla="*/ 838558 h 6101120"/>
                  <a:gd name="connsiteX23-4433" fmla="*/ 2909929 w 10540504"/>
                  <a:gd name="connsiteY23-4434" fmla="*/ 1229083 h 6101120"/>
                  <a:gd name="connsiteX0-4435" fmla="*/ 2909929 w 10540504"/>
                  <a:gd name="connsiteY0-4436" fmla="*/ 1229083 h 6101120"/>
                  <a:gd name="connsiteX1-4437" fmla="*/ 3386179 w 10540504"/>
                  <a:gd name="connsiteY1-4438" fmla="*/ 219433 h 6101120"/>
                  <a:gd name="connsiteX2-4439" fmla="*/ 4252954 w 10540504"/>
                  <a:gd name="connsiteY2-4440" fmla="*/ 47983 h 6101120"/>
                  <a:gd name="connsiteX3-4441" fmla="*/ 5272129 w 10540504"/>
                  <a:gd name="connsiteY3-4442" fmla="*/ 838558 h 6101120"/>
                  <a:gd name="connsiteX4-4443" fmla="*/ 7034254 w 10540504"/>
                  <a:gd name="connsiteY4-4444" fmla="*/ 524233 h 6101120"/>
                  <a:gd name="connsiteX5-4445" fmla="*/ 7872454 w 10540504"/>
                  <a:gd name="connsiteY5-4446" fmla="*/ 1972033 h 6101120"/>
                  <a:gd name="connsiteX6-4447" fmla="*/ 9453604 w 10540504"/>
                  <a:gd name="connsiteY6-4448" fmla="*/ 2257783 h 6101120"/>
                  <a:gd name="connsiteX7-4449" fmla="*/ 10158454 w 10540504"/>
                  <a:gd name="connsiteY7-4450" fmla="*/ 3476983 h 6101120"/>
                  <a:gd name="connsiteX8-4451" fmla="*/ 9682204 w 10540504"/>
                  <a:gd name="connsiteY8-4452" fmla="*/ 4315183 h 6101120"/>
                  <a:gd name="connsiteX9-4453" fmla="*/ 10539454 w 10540504"/>
                  <a:gd name="connsiteY9-4454" fmla="*/ 5134333 h 6101120"/>
                  <a:gd name="connsiteX10-4455" fmla="*/ 9815554 w 10540504"/>
                  <a:gd name="connsiteY10-4456" fmla="*/ 6086833 h 6101120"/>
                  <a:gd name="connsiteX11-4457" fmla="*/ 8062954 w 10540504"/>
                  <a:gd name="connsiteY11-4458" fmla="*/ 5553433 h 6101120"/>
                  <a:gd name="connsiteX12-4459" fmla="*/ 6729454 w 10540504"/>
                  <a:gd name="connsiteY12-4460" fmla="*/ 5877283 h 6101120"/>
                  <a:gd name="connsiteX13-4461" fmla="*/ 5338804 w 10540504"/>
                  <a:gd name="connsiteY13-4462" fmla="*/ 5343883 h 6101120"/>
                  <a:gd name="connsiteX14-4463" fmla="*/ 4595854 w 10540504"/>
                  <a:gd name="connsiteY14-4464" fmla="*/ 6010633 h 6101120"/>
                  <a:gd name="connsiteX15-4465" fmla="*/ 3129004 w 10540504"/>
                  <a:gd name="connsiteY15-4466" fmla="*/ 5953483 h 6101120"/>
                  <a:gd name="connsiteX16-4467" fmla="*/ 2728954 w 10540504"/>
                  <a:gd name="connsiteY16-4468" fmla="*/ 4715233 h 6101120"/>
                  <a:gd name="connsiteX17-4469" fmla="*/ 766804 w 10540504"/>
                  <a:gd name="connsiteY17-4470" fmla="*/ 4772383 h 6101120"/>
                  <a:gd name="connsiteX18-4471" fmla="*/ 709654 w 10540504"/>
                  <a:gd name="connsiteY18-4472" fmla="*/ 3238858 h 6101120"/>
                  <a:gd name="connsiteX19-4473" fmla="*/ 14329 w 10540504"/>
                  <a:gd name="connsiteY19-4474" fmla="*/ 2172058 h 6101120"/>
                  <a:gd name="connsiteX20-4475" fmla="*/ 909679 w 10540504"/>
                  <a:gd name="connsiteY20-4476" fmla="*/ 1371958 h 6101120"/>
                  <a:gd name="connsiteX21-4477" fmla="*/ 1947904 w 10540504"/>
                  <a:gd name="connsiteY21-4478" fmla="*/ 1952983 h 6101120"/>
                  <a:gd name="connsiteX22-4479" fmla="*/ 2300329 w 10540504"/>
                  <a:gd name="connsiteY22-4480" fmla="*/ 838558 h 6101120"/>
                  <a:gd name="connsiteX23-4481" fmla="*/ 2909929 w 10540504"/>
                  <a:gd name="connsiteY23-4482" fmla="*/ 1229083 h 6101120"/>
                  <a:gd name="connsiteX0-4483" fmla="*/ 2909929 w 10540504"/>
                  <a:gd name="connsiteY0-4484" fmla="*/ 1229083 h 6101120"/>
                  <a:gd name="connsiteX1-4485" fmla="*/ 3386179 w 10540504"/>
                  <a:gd name="connsiteY1-4486" fmla="*/ 219433 h 6101120"/>
                  <a:gd name="connsiteX2-4487" fmla="*/ 4252954 w 10540504"/>
                  <a:gd name="connsiteY2-4488" fmla="*/ 47983 h 6101120"/>
                  <a:gd name="connsiteX3-4489" fmla="*/ 5272129 w 10540504"/>
                  <a:gd name="connsiteY3-4490" fmla="*/ 838558 h 6101120"/>
                  <a:gd name="connsiteX4-4491" fmla="*/ 7034254 w 10540504"/>
                  <a:gd name="connsiteY4-4492" fmla="*/ 524233 h 6101120"/>
                  <a:gd name="connsiteX5-4493" fmla="*/ 7872454 w 10540504"/>
                  <a:gd name="connsiteY5-4494" fmla="*/ 1972033 h 6101120"/>
                  <a:gd name="connsiteX6-4495" fmla="*/ 9453604 w 10540504"/>
                  <a:gd name="connsiteY6-4496" fmla="*/ 2257783 h 6101120"/>
                  <a:gd name="connsiteX7-4497" fmla="*/ 10158454 w 10540504"/>
                  <a:gd name="connsiteY7-4498" fmla="*/ 3476983 h 6101120"/>
                  <a:gd name="connsiteX8-4499" fmla="*/ 9682204 w 10540504"/>
                  <a:gd name="connsiteY8-4500" fmla="*/ 4315183 h 6101120"/>
                  <a:gd name="connsiteX9-4501" fmla="*/ 10539454 w 10540504"/>
                  <a:gd name="connsiteY9-4502" fmla="*/ 5134333 h 6101120"/>
                  <a:gd name="connsiteX10-4503" fmla="*/ 9815554 w 10540504"/>
                  <a:gd name="connsiteY10-4504" fmla="*/ 6086833 h 6101120"/>
                  <a:gd name="connsiteX11-4505" fmla="*/ 8062954 w 10540504"/>
                  <a:gd name="connsiteY11-4506" fmla="*/ 5553433 h 6101120"/>
                  <a:gd name="connsiteX12-4507" fmla="*/ 6729454 w 10540504"/>
                  <a:gd name="connsiteY12-4508" fmla="*/ 5877283 h 6101120"/>
                  <a:gd name="connsiteX13-4509" fmla="*/ 5338804 w 10540504"/>
                  <a:gd name="connsiteY13-4510" fmla="*/ 5343883 h 6101120"/>
                  <a:gd name="connsiteX14-4511" fmla="*/ 4595854 w 10540504"/>
                  <a:gd name="connsiteY14-4512" fmla="*/ 6010633 h 6101120"/>
                  <a:gd name="connsiteX15-4513" fmla="*/ 3129004 w 10540504"/>
                  <a:gd name="connsiteY15-4514" fmla="*/ 5953483 h 6101120"/>
                  <a:gd name="connsiteX16-4515" fmla="*/ 2728954 w 10540504"/>
                  <a:gd name="connsiteY16-4516" fmla="*/ 4715233 h 6101120"/>
                  <a:gd name="connsiteX17-4517" fmla="*/ 766804 w 10540504"/>
                  <a:gd name="connsiteY17-4518" fmla="*/ 4772383 h 6101120"/>
                  <a:gd name="connsiteX18-4519" fmla="*/ 709654 w 10540504"/>
                  <a:gd name="connsiteY18-4520" fmla="*/ 3238858 h 6101120"/>
                  <a:gd name="connsiteX19-4521" fmla="*/ 14329 w 10540504"/>
                  <a:gd name="connsiteY19-4522" fmla="*/ 2172058 h 6101120"/>
                  <a:gd name="connsiteX20-4523" fmla="*/ 909679 w 10540504"/>
                  <a:gd name="connsiteY20-4524" fmla="*/ 1371958 h 6101120"/>
                  <a:gd name="connsiteX21-4525" fmla="*/ 1947904 w 10540504"/>
                  <a:gd name="connsiteY21-4526" fmla="*/ 1952983 h 6101120"/>
                  <a:gd name="connsiteX22-4527" fmla="*/ 2328904 w 10540504"/>
                  <a:gd name="connsiteY22-4528" fmla="*/ 1200508 h 6101120"/>
                  <a:gd name="connsiteX23-4529" fmla="*/ 2909929 w 10540504"/>
                  <a:gd name="connsiteY23-4530" fmla="*/ 1229083 h 6101120"/>
                  <a:gd name="connsiteX0-4531" fmla="*/ 2909929 w 10540504"/>
                  <a:gd name="connsiteY0-4532" fmla="*/ 1229083 h 6101120"/>
                  <a:gd name="connsiteX1-4533" fmla="*/ 3386179 w 10540504"/>
                  <a:gd name="connsiteY1-4534" fmla="*/ 219433 h 6101120"/>
                  <a:gd name="connsiteX2-4535" fmla="*/ 4252954 w 10540504"/>
                  <a:gd name="connsiteY2-4536" fmla="*/ 47983 h 6101120"/>
                  <a:gd name="connsiteX3-4537" fmla="*/ 5272129 w 10540504"/>
                  <a:gd name="connsiteY3-4538" fmla="*/ 838558 h 6101120"/>
                  <a:gd name="connsiteX4-4539" fmla="*/ 7034254 w 10540504"/>
                  <a:gd name="connsiteY4-4540" fmla="*/ 524233 h 6101120"/>
                  <a:gd name="connsiteX5-4541" fmla="*/ 7872454 w 10540504"/>
                  <a:gd name="connsiteY5-4542" fmla="*/ 1972033 h 6101120"/>
                  <a:gd name="connsiteX6-4543" fmla="*/ 9453604 w 10540504"/>
                  <a:gd name="connsiteY6-4544" fmla="*/ 2257783 h 6101120"/>
                  <a:gd name="connsiteX7-4545" fmla="*/ 10158454 w 10540504"/>
                  <a:gd name="connsiteY7-4546" fmla="*/ 3476983 h 6101120"/>
                  <a:gd name="connsiteX8-4547" fmla="*/ 9682204 w 10540504"/>
                  <a:gd name="connsiteY8-4548" fmla="*/ 4315183 h 6101120"/>
                  <a:gd name="connsiteX9-4549" fmla="*/ 10539454 w 10540504"/>
                  <a:gd name="connsiteY9-4550" fmla="*/ 5134333 h 6101120"/>
                  <a:gd name="connsiteX10-4551" fmla="*/ 9815554 w 10540504"/>
                  <a:gd name="connsiteY10-4552" fmla="*/ 6086833 h 6101120"/>
                  <a:gd name="connsiteX11-4553" fmla="*/ 8062954 w 10540504"/>
                  <a:gd name="connsiteY11-4554" fmla="*/ 5553433 h 6101120"/>
                  <a:gd name="connsiteX12-4555" fmla="*/ 6729454 w 10540504"/>
                  <a:gd name="connsiteY12-4556" fmla="*/ 5877283 h 6101120"/>
                  <a:gd name="connsiteX13-4557" fmla="*/ 5338804 w 10540504"/>
                  <a:gd name="connsiteY13-4558" fmla="*/ 5343883 h 6101120"/>
                  <a:gd name="connsiteX14-4559" fmla="*/ 4595854 w 10540504"/>
                  <a:gd name="connsiteY14-4560" fmla="*/ 6010633 h 6101120"/>
                  <a:gd name="connsiteX15-4561" fmla="*/ 3129004 w 10540504"/>
                  <a:gd name="connsiteY15-4562" fmla="*/ 5953483 h 6101120"/>
                  <a:gd name="connsiteX16-4563" fmla="*/ 2728954 w 10540504"/>
                  <a:gd name="connsiteY16-4564" fmla="*/ 4715233 h 6101120"/>
                  <a:gd name="connsiteX17-4565" fmla="*/ 766804 w 10540504"/>
                  <a:gd name="connsiteY17-4566" fmla="*/ 4772383 h 6101120"/>
                  <a:gd name="connsiteX18-4567" fmla="*/ 709654 w 10540504"/>
                  <a:gd name="connsiteY18-4568" fmla="*/ 3238858 h 6101120"/>
                  <a:gd name="connsiteX19-4569" fmla="*/ 14329 w 10540504"/>
                  <a:gd name="connsiteY19-4570" fmla="*/ 2172058 h 6101120"/>
                  <a:gd name="connsiteX20-4571" fmla="*/ 909679 w 10540504"/>
                  <a:gd name="connsiteY20-4572" fmla="*/ 1371958 h 6101120"/>
                  <a:gd name="connsiteX21-4573" fmla="*/ 2043154 w 10540504"/>
                  <a:gd name="connsiteY21-4574" fmla="*/ 1752958 h 6101120"/>
                  <a:gd name="connsiteX22-4575" fmla="*/ 2328904 w 10540504"/>
                  <a:gd name="connsiteY22-4576" fmla="*/ 1200508 h 6101120"/>
                  <a:gd name="connsiteX23-4577" fmla="*/ 2909929 w 10540504"/>
                  <a:gd name="connsiteY23-4578" fmla="*/ 1229083 h 6101120"/>
                  <a:gd name="connsiteX0-4579" fmla="*/ 2909929 w 10540504"/>
                  <a:gd name="connsiteY0-4580" fmla="*/ 1229083 h 6101120"/>
                  <a:gd name="connsiteX1-4581" fmla="*/ 3386179 w 10540504"/>
                  <a:gd name="connsiteY1-4582" fmla="*/ 219433 h 6101120"/>
                  <a:gd name="connsiteX2-4583" fmla="*/ 4252954 w 10540504"/>
                  <a:gd name="connsiteY2-4584" fmla="*/ 47983 h 6101120"/>
                  <a:gd name="connsiteX3-4585" fmla="*/ 5272129 w 10540504"/>
                  <a:gd name="connsiteY3-4586" fmla="*/ 838558 h 6101120"/>
                  <a:gd name="connsiteX4-4587" fmla="*/ 7034254 w 10540504"/>
                  <a:gd name="connsiteY4-4588" fmla="*/ 524233 h 6101120"/>
                  <a:gd name="connsiteX5-4589" fmla="*/ 7872454 w 10540504"/>
                  <a:gd name="connsiteY5-4590" fmla="*/ 1972033 h 6101120"/>
                  <a:gd name="connsiteX6-4591" fmla="*/ 9453604 w 10540504"/>
                  <a:gd name="connsiteY6-4592" fmla="*/ 2257783 h 6101120"/>
                  <a:gd name="connsiteX7-4593" fmla="*/ 10158454 w 10540504"/>
                  <a:gd name="connsiteY7-4594" fmla="*/ 3476983 h 6101120"/>
                  <a:gd name="connsiteX8-4595" fmla="*/ 9682204 w 10540504"/>
                  <a:gd name="connsiteY8-4596" fmla="*/ 4315183 h 6101120"/>
                  <a:gd name="connsiteX9-4597" fmla="*/ 10539454 w 10540504"/>
                  <a:gd name="connsiteY9-4598" fmla="*/ 5134333 h 6101120"/>
                  <a:gd name="connsiteX10-4599" fmla="*/ 9815554 w 10540504"/>
                  <a:gd name="connsiteY10-4600" fmla="*/ 6086833 h 6101120"/>
                  <a:gd name="connsiteX11-4601" fmla="*/ 8062954 w 10540504"/>
                  <a:gd name="connsiteY11-4602" fmla="*/ 5553433 h 6101120"/>
                  <a:gd name="connsiteX12-4603" fmla="*/ 6729454 w 10540504"/>
                  <a:gd name="connsiteY12-4604" fmla="*/ 5877283 h 6101120"/>
                  <a:gd name="connsiteX13-4605" fmla="*/ 5338804 w 10540504"/>
                  <a:gd name="connsiteY13-4606" fmla="*/ 5343883 h 6101120"/>
                  <a:gd name="connsiteX14-4607" fmla="*/ 4595854 w 10540504"/>
                  <a:gd name="connsiteY14-4608" fmla="*/ 6010633 h 6101120"/>
                  <a:gd name="connsiteX15-4609" fmla="*/ 3129004 w 10540504"/>
                  <a:gd name="connsiteY15-4610" fmla="*/ 5953483 h 6101120"/>
                  <a:gd name="connsiteX16-4611" fmla="*/ 2728954 w 10540504"/>
                  <a:gd name="connsiteY16-4612" fmla="*/ 4715233 h 6101120"/>
                  <a:gd name="connsiteX17-4613" fmla="*/ 766804 w 10540504"/>
                  <a:gd name="connsiteY17-4614" fmla="*/ 4772383 h 6101120"/>
                  <a:gd name="connsiteX18-4615" fmla="*/ 709654 w 10540504"/>
                  <a:gd name="connsiteY18-4616" fmla="*/ 3238858 h 6101120"/>
                  <a:gd name="connsiteX19-4617" fmla="*/ 14329 w 10540504"/>
                  <a:gd name="connsiteY19-4618" fmla="*/ 2172058 h 6101120"/>
                  <a:gd name="connsiteX20-4619" fmla="*/ 909679 w 10540504"/>
                  <a:gd name="connsiteY20-4620" fmla="*/ 1371958 h 6101120"/>
                  <a:gd name="connsiteX21-4621" fmla="*/ 1909804 w 10540504"/>
                  <a:gd name="connsiteY21-4622" fmla="*/ 1752958 h 6101120"/>
                  <a:gd name="connsiteX22-4623" fmla="*/ 2328904 w 10540504"/>
                  <a:gd name="connsiteY22-4624" fmla="*/ 1200508 h 6101120"/>
                  <a:gd name="connsiteX23-4625" fmla="*/ 2909929 w 10540504"/>
                  <a:gd name="connsiteY23-4626" fmla="*/ 1229083 h 6101120"/>
                  <a:gd name="connsiteX0-4627" fmla="*/ 2909929 w 10540504"/>
                  <a:gd name="connsiteY0-4628" fmla="*/ 1229083 h 6101120"/>
                  <a:gd name="connsiteX1-4629" fmla="*/ 3386179 w 10540504"/>
                  <a:gd name="connsiteY1-4630" fmla="*/ 219433 h 6101120"/>
                  <a:gd name="connsiteX2-4631" fmla="*/ 4252954 w 10540504"/>
                  <a:gd name="connsiteY2-4632" fmla="*/ 47983 h 6101120"/>
                  <a:gd name="connsiteX3-4633" fmla="*/ 5272129 w 10540504"/>
                  <a:gd name="connsiteY3-4634" fmla="*/ 838558 h 6101120"/>
                  <a:gd name="connsiteX4-4635" fmla="*/ 7034254 w 10540504"/>
                  <a:gd name="connsiteY4-4636" fmla="*/ 524233 h 6101120"/>
                  <a:gd name="connsiteX5-4637" fmla="*/ 7872454 w 10540504"/>
                  <a:gd name="connsiteY5-4638" fmla="*/ 1972033 h 6101120"/>
                  <a:gd name="connsiteX6-4639" fmla="*/ 9453604 w 10540504"/>
                  <a:gd name="connsiteY6-4640" fmla="*/ 2257783 h 6101120"/>
                  <a:gd name="connsiteX7-4641" fmla="*/ 10158454 w 10540504"/>
                  <a:gd name="connsiteY7-4642" fmla="*/ 3476983 h 6101120"/>
                  <a:gd name="connsiteX8-4643" fmla="*/ 9682204 w 10540504"/>
                  <a:gd name="connsiteY8-4644" fmla="*/ 4315183 h 6101120"/>
                  <a:gd name="connsiteX9-4645" fmla="*/ 10539454 w 10540504"/>
                  <a:gd name="connsiteY9-4646" fmla="*/ 5134333 h 6101120"/>
                  <a:gd name="connsiteX10-4647" fmla="*/ 9815554 w 10540504"/>
                  <a:gd name="connsiteY10-4648" fmla="*/ 6086833 h 6101120"/>
                  <a:gd name="connsiteX11-4649" fmla="*/ 8062954 w 10540504"/>
                  <a:gd name="connsiteY11-4650" fmla="*/ 5553433 h 6101120"/>
                  <a:gd name="connsiteX12-4651" fmla="*/ 6729454 w 10540504"/>
                  <a:gd name="connsiteY12-4652" fmla="*/ 5877283 h 6101120"/>
                  <a:gd name="connsiteX13-4653" fmla="*/ 5338804 w 10540504"/>
                  <a:gd name="connsiteY13-4654" fmla="*/ 5343883 h 6101120"/>
                  <a:gd name="connsiteX14-4655" fmla="*/ 4595854 w 10540504"/>
                  <a:gd name="connsiteY14-4656" fmla="*/ 6010633 h 6101120"/>
                  <a:gd name="connsiteX15-4657" fmla="*/ 3129004 w 10540504"/>
                  <a:gd name="connsiteY15-4658" fmla="*/ 5953483 h 6101120"/>
                  <a:gd name="connsiteX16-4659" fmla="*/ 2728954 w 10540504"/>
                  <a:gd name="connsiteY16-4660" fmla="*/ 4715233 h 6101120"/>
                  <a:gd name="connsiteX17-4661" fmla="*/ 766804 w 10540504"/>
                  <a:gd name="connsiteY17-4662" fmla="*/ 4772383 h 6101120"/>
                  <a:gd name="connsiteX18-4663" fmla="*/ 709654 w 10540504"/>
                  <a:gd name="connsiteY18-4664" fmla="*/ 3238858 h 6101120"/>
                  <a:gd name="connsiteX19-4665" fmla="*/ 14329 w 10540504"/>
                  <a:gd name="connsiteY19-4666" fmla="*/ 2172058 h 6101120"/>
                  <a:gd name="connsiteX20-4667" fmla="*/ 909679 w 10540504"/>
                  <a:gd name="connsiteY20-4668" fmla="*/ 1295758 h 6101120"/>
                  <a:gd name="connsiteX21-4669" fmla="*/ 1909804 w 10540504"/>
                  <a:gd name="connsiteY21-4670" fmla="*/ 1752958 h 6101120"/>
                  <a:gd name="connsiteX22-4671" fmla="*/ 2328904 w 10540504"/>
                  <a:gd name="connsiteY22-4672" fmla="*/ 1200508 h 6101120"/>
                  <a:gd name="connsiteX23-4673" fmla="*/ 2909929 w 10540504"/>
                  <a:gd name="connsiteY23-4674" fmla="*/ 1229083 h 6101120"/>
                  <a:gd name="connsiteX0-4675" fmla="*/ 2909929 w 10540504"/>
                  <a:gd name="connsiteY0-4676" fmla="*/ 1229083 h 6101120"/>
                  <a:gd name="connsiteX1-4677" fmla="*/ 3386179 w 10540504"/>
                  <a:gd name="connsiteY1-4678" fmla="*/ 219433 h 6101120"/>
                  <a:gd name="connsiteX2-4679" fmla="*/ 4252954 w 10540504"/>
                  <a:gd name="connsiteY2-4680" fmla="*/ 47983 h 6101120"/>
                  <a:gd name="connsiteX3-4681" fmla="*/ 5272129 w 10540504"/>
                  <a:gd name="connsiteY3-4682" fmla="*/ 838558 h 6101120"/>
                  <a:gd name="connsiteX4-4683" fmla="*/ 7034254 w 10540504"/>
                  <a:gd name="connsiteY4-4684" fmla="*/ 524233 h 6101120"/>
                  <a:gd name="connsiteX5-4685" fmla="*/ 7872454 w 10540504"/>
                  <a:gd name="connsiteY5-4686" fmla="*/ 1972033 h 6101120"/>
                  <a:gd name="connsiteX6-4687" fmla="*/ 9453604 w 10540504"/>
                  <a:gd name="connsiteY6-4688" fmla="*/ 2257783 h 6101120"/>
                  <a:gd name="connsiteX7-4689" fmla="*/ 10158454 w 10540504"/>
                  <a:gd name="connsiteY7-4690" fmla="*/ 3476983 h 6101120"/>
                  <a:gd name="connsiteX8-4691" fmla="*/ 9682204 w 10540504"/>
                  <a:gd name="connsiteY8-4692" fmla="*/ 4315183 h 6101120"/>
                  <a:gd name="connsiteX9-4693" fmla="*/ 10539454 w 10540504"/>
                  <a:gd name="connsiteY9-4694" fmla="*/ 5134333 h 6101120"/>
                  <a:gd name="connsiteX10-4695" fmla="*/ 9815554 w 10540504"/>
                  <a:gd name="connsiteY10-4696" fmla="*/ 6086833 h 6101120"/>
                  <a:gd name="connsiteX11-4697" fmla="*/ 8062954 w 10540504"/>
                  <a:gd name="connsiteY11-4698" fmla="*/ 5553433 h 6101120"/>
                  <a:gd name="connsiteX12-4699" fmla="*/ 6729454 w 10540504"/>
                  <a:gd name="connsiteY12-4700" fmla="*/ 5877283 h 6101120"/>
                  <a:gd name="connsiteX13-4701" fmla="*/ 5338804 w 10540504"/>
                  <a:gd name="connsiteY13-4702" fmla="*/ 5343883 h 6101120"/>
                  <a:gd name="connsiteX14-4703" fmla="*/ 4595854 w 10540504"/>
                  <a:gd name="connsiteY14-4704" fmla="*/ 6010633 h 6101120"/>
                  <a:gd name="connsiteX15-4705" fmla="*/ 3129004 w 10540504"/>
                  <a:gd name="connsiteY15-4706" fmla="*/ 5953483 h 6101120"/>
                  <a:gd name="connsiteX16-4707" fmla="*/ 2728954 w 10540504"/>
                  <a:gd name="connsiteY16-4708" fmla="*/ 4715233 h 6101120"/>
                  <a:gd name="connsiteX17-4709" fmla="*/ 766804 w 10540504"/>
                  <a:gd name="connsiteY17-4710" fmla="*/ 4772383 h 6101120"/>
                  <a:gd name="connsiteX18-4711" fmla="*/ 709654 w 10540504"/>
                  <a:gd name="connsiteY18-4712" fmla="*/ 3238858 h 6101120"/>
                  <a:gd name="connsiteX19-4713" fmla="*/ 14329 w 10540504"/>
                  <a:gd name="connsiteY19-4714" fmla="*/ 2172058 h 6101120"/>
                  <a:gd name="connsiteX20-4715" fmla="*/ 909679 w 10540504"/>
                  <a:gd name="connsiteY20-4716" fmla="*/ 1295758 h 6101120"/>
                  <a:gd name="connsiteX21-4717" fmla="*/ 1909804 w 10540504"/>
                  <a:gd name="connsiteY21-4718" fmla="*/ 1752958 h 6101120"/>
                  <a:gd name="connsiteX22-4719" fmla="*/ 2328904 w 10540504"/>
                  <a:gd name="connsiteY22-4720" fmla="*/ 1200508 h 6101120"/>
                  <a:gd name="connsiteX23-4721" fmla="*/ 2909929 w 10540504"/>
                  <a:gd name="connsiteY23-4722" fmla="*/ 1229083 h 6101120"/>
                  <a:gd name="connsiteX0-4723" fmla="*/ 2909929 w 10540504"/>
                  <a:gd name="connsiteY0-4724" fmla="*/ 1229083 h 6101120"/>
                  <a:gd name="connsiteX1-4725" fmla="*/ 3386179 w 10540504"/>
                  <a:gd name="connsiteY1-4726" fmla="*/ 219433 h 6101120"/>
                  <a:gd name="connsiteX2-4727" fmla="*/ 4252954 w 10540504"/>
                  <a:gd name="connsiteY2-4728" fmla="*/ 47983 h 6101120"/>
                  <a:gd name="connsiteX3-4729" fmla="*/ 5272129 w 10540504"/>
                  <a:gd name="connsiteY3-4730" fmla="*/ 838558 h 6101120"/>
                  <a:gd name="connsiteX4-4731" fmla="*/ 7034254 w 10540504"/>
                  <a:gd name="connsiteY4-4732" fmla="*/ 524233 h 6101120"/>
                  <a:gd name="connsiteX5-4733" fmla="*/ 7872454 w 10540504"/>
                  <a:gd name="connsiteY5-4734" fmla="*/ 1972033 h 6101120"/>
                  <a:gd name="connsiteX6-4735" fmla="*/ 9453604 w 10540504"/>
                  <a:gd name="connsiteY6-4736" fmla="*/ 2257783 h 6101120"/>
                  <a:gd name="connsiteX7-4737" fmla="*/ 10158454 w 10540504"/>
                  <a:gd name="connsiteY7-4738" fmla="*/ 3476983 h 6101120"/>
                  <a:gd name="connsiteX8-4739" fmla="*/ 9682204 w 10540504"/>
                  <a:gd name="connsiteY8-4740" fmla="*/ 4315183 h 6101120"/>
                  <a:gd name="connsiteX9-4741" fmla="*/ 10539454 w 10540504"/>
                  <a:gd name="connsiteY9-4742" fmla="*/ 5134333 h 6101120"/>
                  <a:gd name="connsiteX10-4743" fmla="*/ 9815554 w 10540504"/>
                  <a:gd name="connsiteY10-4744" fmla="*/ 6086833 h 6101120"/>
                  <a:gd name="connsiteX11-4745" fmla="*/ 8062954 w 10540504"/>
                  <a:gd name="connsiteY11-4746" fmla="*/ 5553433 h 6101120"/>
                  <a:gd name="connsiteX12-4747" fmla="*/ 6729454 w 10540504"/>
                  <a:gd name="connsiteY12-4748" fmla="*/ 5877283 h 6101120"/>
                  <a:gd name="connsiteX13-4749" fmla="*/ 5338804 w 10540504"/>
                  <a:gd name="connsiteY13-4750" fmla="*/ 5343883 h 6101120"/>
                  <a:gd name="connsiteX14-4751" fmla="*/ 4595854 w 10540504"/>
                  <a:gd name="connsiteY14-4752" fmla="*/ 6010633 h 6101120"/>
                  <a:gd name="connsiteX15-4753" fmla="*/ 3129004 w 10540504"/>
                  <a:gd name="connsiteY15-4754" fmla="*/ 5953483 h 6101120"/>
                  <a:gd name="connsiteX16-4755" fmla="*/ 2728954 w 10540504"/>
                  <a:gd name="connsiteY16-4756" fmla="*/ 4715233 h 6101120"/>
                  <a:gd name="connsiteX17-4757" fmla="*/ 766804 w 10540504"/>
                  <a:gd name="connsiteY17-4758" fmla="*/ 4772383 h 6101120"/>
                  <a:gd name="connsiteX18-4759" fmla="*/ 709654 w 10540504"/>
                  <a:gd name="connsiteY18-4760" fmla="*/ 3238858 h 6101120"/>
                  <a:gd name="connsiteX19-4761" fmla="*/ 14329 w 10540504"/>
                  <a:gd name="connsiteY19-4762" fmla="*/ 2172058 h 6101120"/>
                  <a:gd name="connsiteX20-4763" fmla="*/ 795379 w 10540504"/>
                  <a:gd name="connsiteY20-4764" fmla="*/ 1391008 h 6101120"/>
                  <a:gd name="connsiteX21-4765" fmla="*/ 1909804 w 10540504"/>
                  <a:gd name="connsiteY21-4766" fmla="*/ 1752958 h 6101120"/>
                  <a:gd name="connsiteX22-4767" fmla="*/ 2328904 w 10540504"/>
                  <a:gd name="connsiteY22-4768" fmla="*/ 1200508 h 6101120"/>
                  <a:gd name="connsiteX23-4769" fmla="*/ 2909929 w 10540504"/>
                  <a:gd name="connsiteY23-4770" fmla="*/ 1229083 h 6101120"/>
                  <a:gd name="connsiteX0-4771" fmla="*/ 2909929 w 10540504"/>
                  <a:gd name="connsiteY0-4772" fmla="*/ 1229083 h 6101120"/>
                  <a:gd name="connsiteX1-4773" fmla="*/ 3386179 w 10540504"/>
                  <a:gd name="connsiteY1-4774" fmla="*/ 219433 h 6101120"/>
                  <a:gd name="connsiteX2-4775" fmla="*/ 4252954 w 10540504"/>
                  <a:gd name="connsiteY2-4776" fmla="*/ 47983 h 6101120"/>
                  <a:gd name="connsiteX3-4777" fmla="*/ 5272129 w 10540504"/>
                  <a:gd name="connsiteY3-4778" fmla="*/ 838558 h 6101120"/>
                  <a:gd name="connsiteX4-4779" fmla="*/ 7034254 w 10540504"/>
                  <a:gd name="connsiteY4-4780" fmla="*/ 524233 h 6101120"/>
                  <a:gd name="connsiteX5-4781" fmla="*/ 7872454 w 10540504"/>
                  <a:gd name="connsiteY5-4782" fmla="*/ 1972033 h 6101120"/>
                  <a:gd name="connsiteX6-4783" fmla="*/ 9453604 w 10540504"/>
                  <a:gd name="connsiteY6-4784" fmla="*/ 2257783 h 6101120"/>
                  <a:gd name="connsiteX7-4785" fmla="*/ 10158454 w 10540504"/>
                  <a:gd name="connsiteY7-4786" fmla="*/ 3476983 h 6101120"/>
                  <a:gd name="connsiteX8-4787" fmla="*/ 9682204 w 10540504"/>
                  <a:gd name="connsiteY8-4788" fmla="*/ 4315183 h 6101120"/>
                  <a:gd name="connsiteX9-4789" fmla="*/ 10539454 w 10540504"/>
                  <a:gd name="connsiteY9-4790" fmla="*/ 5134333 h 6101120"/>
                  <a:gd name="connsiteX10-4791" fmla="*/ 9815554 w 10540504"/>
                  <a:gd name="connsiteY10-4792" fmla="*/ 6086833 h 6101120"/>
                  <a:gd name="connsiteX11-4793" fmla="*/ 8062954 w 10540504"/>
                  <a:gd name="connsiteY11-4794" fmla="*/ 5553433 h 6101120"/>
                  <a:gd name="connsiteX12-4795" fmla="*/ 6729454 w 10540504"/>
                  <a:gd name="connsiteY12-4796" fmla="*/ 5877283 h 6101120"/>
                  <a:gd name="connsiteX13-4797" fmla="*/ 5338804 w 10540504"/>
                  <a:gd name="connsiteY13-4798" fmla="*/ 5343883 h 6101120"/>
                  <a:gd name="connsiteX14-4799" fmla="*/ 4595854 w 10540504"/>
                  <a:gd name="connsiteY14-4800" fmla="*/ 6010633 h 6101120"/>
                  <a:gd name="connsiteX15-4801" fmla="*/ 3129004 w 10540504"/>
                  <a:gd name="connsiteY15-4802" fmla="*/ 5953483 h 6101120"/>
                  <a:gd name="connsiteX16-4803" fmla="*/ 2728954 w 10540504"/>
                  <a:gd name="connsiteY16-4804" fmla="*/ 4715233 h 6101120"/>
                  <a:gd name="connsiteX17-4805" fmla="*/ 766804 w 10540504"/>
                  <a:gd name="connsiteY17-4806" fmla="*/ 4772383 h 6101120"/>
                  <a:gd name="connsiteX18-4807" fmla="*/ 709654 w 10540504"/>
                  <a:gd name="connsiteY18-4808" fmla="*/ 3238858 h 6101120"/>
                  <a:gd name="connsiteX19-4809" fmla="*/ 14329 w 10540504"/>
                  <a:gd name="connsiteY19-4810" fmla="*/ 2172058 h 6101120"/>
                  <a:gd name="connsiteX20-4811" fmla="*/ 795379 w 10540504"/>
                  <a:gd name="connsiteY20-4812" fmla="*/ 1391008 h 6101120"/>
                  <a:gd name="connsiteX21-4813" fmla="*/ 1909804 w 10540504"/>
                  <a:gd name="connsiteY21-4814" fmla="*/ 1752958 h 6101120"/>
                  <a:gd name="connsiteX22-4815" fmla="*/ 2328904 w 10540504"/>
                  <a:gd name="connsiteY22-4816" fmla="*/ 1200508 h 6101120"/>
                  <a:gd name="connsiteX23-4817" fmla="*/ 2909929 w 10540504"/>
                  <a:gd name="connsiteY23-4818" fmla="*/ 1229083 h 6101120"/>
                  <a:gd name="connsiteX0-4819" fmla="*/ 2909929 w 10540504"/>
                  <a:gd name="connsiteY0-4820" fmla="*/ 1229083 h 6101120"/>
                  <a:gd name="connsiteX1-4821" fmla="*/ 3386179 w 10540504"/>
                  <a:gd name="connsiteY1-4822" fmla="*/ 219433 h 6101120"/>
                  <a:gd name="connsiteX2-4823" fmla="*/ 4252954 w 10540504"/>
                  <a:gd name="connsiteY2-4824" fmla="*/ 47983 h 6101120"/>
                  <a:gd name="connsiteX3-4825" fmla="*/ 5272129 w 10540504"/>
                  <a:gd name="connsiteY3-4826" fmla="*/ 838558 h 6101120"/>
                  <a:gd name="connsiteX4-4827" fmla="*/ 7034254 w 10540504"/>
                  <a:gd name="connsiteY4-4828" fmla="*/ 524233 h 6101120"/>
                  <a:gd name="connsiteX5-4829" fmla="*/ 7872454 w 10540504"/>
                  <a:gd name="connsiteY5-4830" fmla="*/ 1972033 h 6101120"/>
                  <a:gd name="connsiteX6-4831" fmla="*/ 9453604 w 10540504"/>
                  <a:gd name="connsiteY6-4832" fmla="*/ 2257783 h 6101120"/>
                  <a:gd name="connsiteX7-4833" fmla="*/ 10158454 w 10540504"/>
                  <a:gd name="connsiteY7-4834" fmla="*/ 3476983 h 6101120"/>
                  <a:gd name="connsiteX8-4835" fmla="*/ 9682204 w 10540504"/>
                  <a:gd name="connsiteY8-4836" fmla="*/ 4315183 h 6101120"/>
                  <a:gd name="connsiteX9-4837" fmla="*/ 10539454 w 10540504"/>
                  <a:gd name="connsiteY9-4838" fmla="*/ 5134333 h 6101120"/>
                  <a:gd name="connsiteX10-4839" fmla="*/ 9815554 w 10540504"/>
                  <a:gd name="connsiteY10-4840" fmla="*/ 6086833 h 6101120"/>
                  <a:gd name="connsiteX11-4841" fmla="*/ 8062954 w 10540504"/>
                  <a:gd name="connsiteY11-4842" fmla="*/ 5553433 h 6101120"/>
                  <a:gd name="connsiteX12-4843" fmla="*/ 6729454 w 10540504"/>
                  <a:gd name="connsiteY12-4844" fmla="*/ 5877283 h 6101120"/>
                  <a:gd name="connsiteX13-4845" fmla="*/ 5338804 w 10540504"/>
                  <a:gd name="connsiteY13-4846" fmla="*/ 5343883 h 6101120"/>
                  <a:gd name="connsiteX14-4847" fmla="*/ 4595854 w 10540504"/>
                  <a:gd name="connsiteY14-4848" fmla="*/ 6010633 h 6101120"/>
                  <a:gd name="connsiteX15-4849" fmla="*/ 3129004 w 10540504"/>
                  <a:gd name="connsiteY15-4850" fmla="*/ 5953483 h 6101120"/>
                  <a:gd name="connsiteX16-4851" fmla="*/ 2728954 w 10540504"/>
                  <a:gd name="connsiteY16-4852" fmla="*/ 4715233 h 6101120"/>
                  <a:gd name="connsiteX17-4853" fmla="*/ 766804 w 10540504"/>
                  <a:gd name="connsiteY17-4854" fmla="*/ 4772383 h 6101120"/>
                  <a:gd name="connsiteX18-4855" fmla="*/ 709654 w 10540504"/>
                  <a:gd name="connsiteY18-4856" fmla="*/ 3238858 h 6101120"/>
                  <a:gd name="connsiteX19-4857" fmla="*/ 14329 w 10540504"/>
                  <a:gd name="connsiteY19-4858" fmla="*/ 2172058 h 6101120"/>
                  <a:gd name="connsiteX20-4859" fmla="*/ 795379 w 10540504"/>
                  <a:gd name="connsiteY20-4860" fmla="*/ 1391008 h 6101120"/>
                  <a:gd name="connsiteX21-4861" fmla="*/ 1909804 w 10540504"/>
                  <a:gd name="connsiteY21-4862" fmla="*/ 1752958 h 6101120"/>
                  <a:gd name="connsiteX22-4863" fmla="*/ 2328904 w 10540504"/>
                  <a:gd name="connsiteY22-4864" fmla="*/ 1200508 h 6101120"/>
                  <a:gd name="connsiteX23-4865" fmla="*/ 2909929 w 10540504"/>
                  <a:gd name="connsiteY23-4866" fmla="*/ 1229083 h 6101120"/>
                  <a:gd name="connsiteX0-4867" fmla="*/ 2909929 w 10540504"/>
                  <a:gd name="connsiteY0-4868" fmla="*/ 1229083 h 6101120"/>
                  <a:gd name="connsiteX1-4869" fmla="*/ 3386179 w 10540504"/>
                  <a:gd name="connsiteY1-4870" fmla="*/ 219433 h 6101120"/>
                  <a:gd name="connsiteX2-4871" fmla="*/ 4252954 w 10540504"/>
                  <a:gd name="connsiteY2-4872" fmla="*/ 47983 h 6101120"/>
                  <a:gd name="connsiteX3-4873" fmla="*/ 5272129 w 10540504"/>
                  <a:gd name="connsiteY3-4874" fmla="*/ 838558 h 6101120"/>
                  <a:gd name="connsiteX4-4875" fmla="*/ 7034254 w 10540504"/>
                  <a:gd name="connsiteY4-4876" fmla="*/ 524233 h 6101120"/>
                  <a:gd name="connsiteX5-4877" fmla="*/ 7872454 w 10540504"/>
                  <a:gd name="connsiteY5-4878" fmla="*/ 1972033 h 6101120"/>
                  <a:gd name="connsiteX6-4879" fmla="*/ 9453604 w 10540504"/>
                  <a:gd name="connsiteY6-4880" fmla="*/ 2257783 h 6101120"/>
                  <a:gd name="connsiteX7-4881" fmla="*/ 10158454 w 10540504"/>
                  <a:gd name="connsiteY7-4882" fmla="*/ 3476983 h 6101120"/>
                  <a:gd name="connsiteX8-4883" fmla="*/ 9682204 w 10540504"/>
                  <a:gd name="connsiteY8-4884" fmla="*/ 4315183 h 6101120"/>
                  <a:gd name="connsiteX9-4885" fmla="*/ 10539454 w 10540504"/>
                  <a:gd name="connsiteY9-4886" fmla="*/ 5134333 h 6101120"/>
                  <a:gd name="connsiteX10-4887" fmla="*/ 9815554 w 10540504"/>
                  <a:gd name="connsiteY10-4888" fmla="*/ 6086833 h 6101120"/>
                  <a:gd name="connsiteX11-4889" fmla="*/ 8062954 w 10540504"/>
                  <a:gd name="connsiteY11-4890" fmla="*/ 5553433 h 6101120"/>
                  <a:gd name="connsiteX12-4891" fmla="*/ 6729454 w 10540504"/>
                  <a:gd name="connsiteY12-4892" fmla="*/ 5877283 h 6101120"/>
                  <a:gd name="connsiteX13-4893" fmla="*/ 5338804 w 10540504"/>
                  <a:gd name="connsiteY13-4894" fmla="*/ 5343883 h 6101120"/>
                  <a:gd name="connsiteX14-4895" fmla="*/ 4595854 w 10540504"/>
                  <a:gd name="connsiteY14-4896" fmla="*/ 6010633 h 6101120"/>
                  <a:gd name="connsiteX15-4897" fmla="*/ 3129004 w 10540504"/>
                  <a:gd name="connsiteY15-4898" fmla="*/ 5953483 h 6101120"/>
                  <a:gd name="connsiteX16-4899" fmla="*/ 2728954 w 10540504"/>
                  <a:gd name="connsiteY16-4900" fmla="*/ 4715233 h 6101120"/>
                  <a:gd name="connsiteX17-4901" fmla="*/ 766804 w 10540504"/>
                  <a:gd name="connsiteY17-4902" fmla="*/ 4772383 h 6101120"/>
                  <a:gd name="connsiteX18-4903" fmla="*/ 709654 w 10540504"/>
                  <a:gd name="connsiteY18-4904" fmla="*/ 3238858 h 6101120"/>
                  <a:gd name="connsiteX19-4905" fmla="*/ 14329 w 10540504"/>
                  <a:gd name="connsiteY19-4906" fmla="*/ 2172058 h 6101120"/>
                  <a:gd name="connsiteX20-4907" fmla="*/ 795379 w 10540504"/>
                  <a:gd name="connsiteY20-4908" fmla="*/ 1391008 h 6101120"/>
                  <a:gd name="connsiteX21-4909" fmla="*/ 1909804 w 10540504"/>
                  <a:gd name="connsiteY21-4910" fmla="*/ 1752958 h 6101120"/>
                  <a:gd name="connsiteX22-4911" fmla="*/ 2328904 w 10540504"/>
                  <a:gd name="connsiteY22-4912" fmla="*/ 1200508 h 6101120"/>
                  <a:gd name="connsiteX23-4913" fmla="*/ 2909929 w 10540504"/>
                  <a:gd name="connsiteY23-4914" fmla="*/ 1229083 h 6101120"/>
                  <a:gd name="connsiteX0-4915" fmla="*/ 2909929 w 10540504"/>
                  <a:gd name="connsiteY0-4916" fmla="*/ 1229083 h 6101120"/>
                  <a:gd name="connsiteX1-4917" fmla="*/ 3386179 w 10540504"/>
                  <a:gd name="connsiteY1-4918" fmla="*/ 219433 h 6101120"/>
                  <a:gd name="connsiteX2-4919" fmla="*/ 4252954 w 10540504"/>
                  <a:gd name="connsiteY2-4920" fmla="*/ 47983 h 6101120"/>
                  <a:gd name="connsiteX3-4921" fmla="*/ 5272129 w 10540504"/>
                  <a:gd name="connsiteY3-4922" fmla="*/ 838558 h 6101120"/>
                  <a:gd name="connsiteX4-4923" fmla="*/ 7034254 w 10540504"/>
                  <a:gd name="connsiteY4-4924" fmla="*/ 524233 h 6101120"/>
                  <a:gd name="connsiteX5-4925" fmla="*/ 7872454 w 10540504"/>
                  <a:gd name="connsiteY5-4926" fmla="*/ 1972033 h 6101120"/>
                  <a:gd name="connsiteX6-4927" fmla="*/ 9453604 w 10540504"/>
                  <a:gd name="connsiteY6-4928" fmla="*/ 2257783 h 6101120"/>
                  <a:gd name="connsiteX7-4929" fmla="*/ 10158454 w 10540504"/>
                  <a:gd name="connsiteY7-4930" fmla="*/ 3476983 h 6101120"/>
                  <a:gd name="connsiteX8-4931" fmla="*/ 9682204 w 10540504"/>
                  <a:gd name="connsiteY8-4932" fmla="*/ 4315183 h 6101120"/>
                  <a:gd name="connsiteX9-4933" fmla="*/ 10539454 w 10540504"/>
                  <a:gd name="connsiteY9-4934" fmla="*/ 5134333 h 6101120"/>
                  <a:gd name="connsiteX10-4935" fmla="*/ 9815554 w 10540504"/>
                  <a:gd name="connsiteY10-4936" fmla="*/ 6086833 h 6101120"/>
                  <a:gd name="connsiteX11-4937" fmla="*/ 8062954 w 10540504"/>
                  <a:gd name="connsiteY11-4938" fmla="*/ 5553433 h 6101120"/>
                  <a:gd name="connsiteX12-4939" fmla="*/ 6729454 w 10540504"/>
                  <a:gd name="connsiteY12-4940" fmla="*/ 5877283 h 6101120"/>
                  <a:gd name="connsiteX13-4941" fmla="*/ 5338804 w 10540504"/>
                  <a:gd name="connsiteY13-4942" fmla="*/ 5343883 h 6101120"/>
                  <a:gd name="connsiteX14-4943" fmla="*/ 4595854 w 10540504"/>
                  <a:gd name="connsiteY14-4944" fmla="*/ 6010633 h 6101120"/>
                  <a:gd name="connsiteX15-4945" fmla="*/ 3129004 w 10540504"/>
                  <a:gd name="connsiteY15-4946" fmla="*/ 5953483 h 6101120"/>
                  <a:gd name="connsiteX16-4947" fmla="*/ 2614654 w 10540504"/>
                  <a:gd name="connsiteY16-4948" fmla="*/ 4562833 h 6101120"/>
                  <a:gd name="connsiteX17-4949" fmla="*/ 766804 w 10540504"/>
                  <a:gd name="connsiteY17-4950" fmla="*/ 4772383 h 6101120"/>
                  <a:gd name="connsiteX18-4951" fmla="*/ 709654 w 10540504"/>
                  <a:gd name="connsiteY18-4952" fmla="*/ 3238858 h 6101120"/>
                  <a:gd name="connsiteX19-4953" fmla="*/ 14329 w 10540504"/>
                  <a:gd name="connsiteY19-4954" fmla="*/ 2172058 h 6101120"/>
                  <a:gd name="connsiteX20-4955" fmla="*/ 795379 w 10540504"/>
                  <a:gd name="connsiteY20-4956" fmla="*/ 1391008 h 6101120"/>
                  <a:gd name="connsiteX21-4957" fmla="*/ 1909804 w 10540504"/>
                  <a:gd name="connsiteY21-4958" fmla="*/ 1752958 h 6101120"/>
                  <a:gd name="connsiteX22-4959" fmla="*/ 2328904 w 10540504"/>
                  <a:gd name="connsiteY22-4960" fmla="*/ 1200508 h 6101120"/>
                  <a:gd name="connsiteX23-4961" fmla="*/ 2909929 w 10540504"/>
                  <a:gd name="connsiteY23-4962" fmla="*/ 1229083 h 6101120"/>
                  <a:gd name="connsiteX0-4963" fmla="*/ 2909929 w 10540504"/>
                  <a:gd name="connsiteY0-4964" fmla="*/ 1229083 h 6101120"/>
                  <a:gd name="connsiteX1-4965" fmla="*/ 3386179 w 10540504"/>
                  <a:gd name="connsiteY1-4966" fmla="*/ 219433 h 6101120"/>
                  <a:gd name="connsiteX2-4967" fmla="*/ 4252954 w 10540504"/>
                  <a:gd name="connsiteY2-4968" fmla="*/ 47983 h 6101120"/>
                  <a:gd name="connsiteX3-4969" fmla="*/ 5272129 w 10540504"/>
                  <a:gd name="connsiteY3-4970" fmla="*/ 838558 h 6101120"/>
                  <a:gd name="connsiteX4-4971" fmla="*/ 7034254 w 10540504"/>
                  <a:gd name="connsiteY4-4972" fmla="*/ 524233 h 6101120"/>
                  <a:gd name="connsiteX5-4973" fmla="*/ 7872454 w 10540504"/>
                  <a:gd name="connsiteY5-4974" fmla="*/ 1972033 h 6101120"/>
                  <a:gd name="connsiteX6-4975" fmla="*/ 9453604 w 10540504"/>
                  <a:gd name="connsiteY6-4976" fmla="*/ 2257783 h 6101120"/>
                  <a:gd name="connsiteX7-4977" fmla="*/ 10158454 w 10540504"/>
                  <a:gd name="connsiteY7-4978" fmla="*/ 3476983 h 6101120"/>
                  <a:gd name="connsiteX8-4979" fmla="*/ 9682204 w 10540504"/>
                  <a:gd name="connsiteY8-4980" fmla="*/ 4315183 h 6101120"/>
                  <a:gd name="connsiteX9-4981" fmla="*/ 10539454 w 10540504"/>
                  <a:gd name="connsiteY9-4982" fmla="*/ 5134333 h 6101120"/>
                  <a:gd name="connsiteX10-4983" fmla="*/ 9815554 w 10540504"/>
                  <a:gd name="connsiteY10-4984" fmla="*/ 6086833 h 6101120"/>
                  <a:gd name="connsiteX11-4985" fmla="*/ 8062954 w 10540504"/>
                  <a:gd name="connsiteY11-4986" fmla="*/ 5553433 h 6101120"/>
                  <a:gd name="connsiteX12-4987" fmla="*/ 6729454 w 10540504"/>
                  <a:gd name="connsiteY12-4988" fmla="*/ 5877283 h 6101120"/>
                  <a:gd name="connsiteX13-4989" fmla="*/ 5338804 w 10540504"/>
                  <a:gd name="connsiteY13-4990" fmla="*/ 5343883 h 6101120"/>
                  <a:gd name="connsiteX14-4991" fmla="*/ 4595854 w 10540504"/>
                  <a:gd name="connsiteY14-4992" fmla="*/ 6010633 h 6101120"/>
                  <a:gd name="connsiteX15-4993" fmla="*/ 3129004 w 10540504"/>
                  <a:gd name="connsiteY15-4994" fmla="*/ 5953483 h 6101120"/>
                  <a:gd name="connsiteX16-4995" fmla="*/ 2614654 w 10540504"/>
                  <a:gd name="connsiteY16-4996" fmla="*/ 4562833 h 6101120"/>
                  <a:gd name="connsiteX17-4997" fmla="*/ 766804 w 10540504"/>
                  <a:gd name="connsiteY17-4998" fmla="*/ 4772383 h 6101120"/>
                  <a:gd name="connsiteX18-4999" fmla="*/ 709654 w 10540504"/>
                  <a:gd name="connsiteY18-5000" fmla="*/ 3238858 h 6101120"/>
                  <a:gd name="connsiteX19-5001" fmla="*/ 14329 w 10540504"/>
                  <a:gd name="connsiteY19-5002" fmla="*/ 2172058 h 6101120"/>
                  <a:gd name="connsiteX20-5003" fmla="*/ 795379 w 10540504"/>
                  <a:gd name="connsiteY20-5004" fmla="*/ 1391008 h 6101120"/>
                  <a:gd name="connsiteX21-5005" fmla="*/ 1909804 w 10540504"/>
                  <a:gd name="connsiteY21-5006" fmla="*/ 1752958 h 6101120"/>
                  <a:gd name="connsiteX22-5007" fmla="*/ 2328904 w 10540504"/>
                  <a:gd name="connsiteY22-5008" fmla="*/ 1200508 h 6101120"/>
                  <a:gd name="connsiteX23-5009" fmla="*/ 2909929 w 10540504"/>
                  <a:gd name="connsiteY23-5010" fmla="*/ 1229083 h 6101120"/>
                  <a:gd name="connsiteX0-5011" fmla="*/ 2909929 w 10540504"/>
                  <a:gd name="connsiteY0-5012" fmla="*/ 1229083 h 6092775"/>
                  <a:gd name="connsiteX1-5013" fmla="*/ 3386179 w 10540504"/>
                  <a:gd name="connsiteY1-5014" fmla="*/ 219433 h 6092775"/>
                  <a:gd name="connsiteX2-5015" fmla="*/ 4252954 w 10540504"/>
                  <a:gd name="connsiteY2-5016" fmla="*/ 47983 h 6092775"/>
                  <a:gd name="connsiteX3-5017" fmla="*/ 5272129 w 10540504"/>
                  <a:gd name="connsiteY3-5018" fmla="*/ 838558 h 6092775"/>
                  <a:gd name="connsiteX4-5019" fmla="*/ 7034254 w 10540504"/>
                  <a:gd name="connsiteY4-5020" fmla="*/ 524233 h 6092775"/>
                  <a:gd name="connsiteX5-5021" fmla="*/ 7872454 w 10540504"/>
                  <a:gd name="connsiteY5-5022" fmla="*/ 1972033 h 6092775"/>
                  <a:gd name="connsiteX6-5023" fmla="*/ 9453604 w 10540504"/>
                  <a:gd name="connsiteY6-5024" fmla="*/ 2257783 h 6092775"/>
                  <a:gd name="connsiteX7-5025" fmla="*/ 10158454 w 10540504"/>
                  <a:gd name="connsiteY7-5026" fmla="*/ 3476983 h 6092775"/>
                  <a:gd name="connsiteX8-5027" fmla="*/ 9682204 w 10540504"/>
                  <a:gd name="connsiteY8-5028" fmla="*/ 4315183 h 6092775"/>
                  <a:gd name="connsiteX9-5029" fmla="*/ 10539454 w 10540504"/>
                  <a:gd name="connsiteY9-5030" fmla="*/ 5134333 h 6092775"/>
                  <a:gd name="connsiteX10-5031" fmla="*/ 9815554 w 10540504"/>
                  <a:gd name="connsiteY10-5032" fmla="*/ 6086833 h 6092775"/>
                  <a:gd name="connsiteX11-5033" fmla="*/ 8062954 w 10540504"/>
                  <a:gd name="connsiteY11-5034" fmla="*/ 5553433 h 6092775"/>
                  <a:gd name="connsiteX12-5035" fmla="*/ 6729454 w 10540504"/>
                  <a:gd name="connsiteY12-5036" fmla="*/ 5877283 h 6092775"/>
                  <a:gd name="connsiteX13-5037" fmla="*/ 5338804 w 10540504"/>
                  <a:gd name="connsiteY13-5038" fmla="*/ 5343883 h 6092775"/>
                  <a:gd name="connsiteX14-5039" fmla="*/ 4595854 w 10540504"/>
                  <a:gd name="connsiteY14-5040" fmla="*/ 6010633 h 6092775"/>
                  <a:gd name="connsiteX15-5041" fmla="*/ 3319504 w 10540504"/>
                  <a:gd name="connsiteY15-5042" fmla="*/ 5858233 h 6092775"/>
                  <a:gd name="connsiteX16-5043" fmla="*/ 2614654 w 10540504"/>
                  <a:gd name="connsiteY16-5044" fmla="*/ 4562833 h 6092775"/>
                  <a:gd name="connsiteX17-5045" fmla="*/ 766804 w 10540504"/>
                  <a:gd name="connsiteY17-5046" fmla="*/ 4772383 h 6092775"/>
                  <a:gd name="connsiteX18-5047" fmla="*/ 709654 w 10540504"/>
                  <a:gd name="connsiteY18-5048" fmla="*/ 3238858 h 6092775"/>
                  <a:gd name="connsiteX19-5049" fmla="*/ 14329 w 10540504"/>
                  <a:gd name="connsiteY19-5050" fmla="*/ 2172058 h 6092775"/>
                  <a:gd name="connsiteX20-5051" fmla="*/ 795379 w 10540504"/>
                  <a:gd name="connsiteY20-5052" fmla="*/ 1391008 h 6092775"/>
                  <a:gd name="connsiteX21-5053" fmla="*/ 1909804 w 10540504"/>
                  <a:gd name="connsiteY21-5054" fmla="*/ 1752958 h 6092775"/>
                  <a:gd name="connsiteX22-5055" fmla="*/ 2328904 w 10540504"/>
                  <a:gd name="connsiteY22-5056" fmla="*/ 1200508 h 6092775"/>
                  <a:gd name="connsiteX23-5057" fmla="*/ 2909929 w 10540504"/>
                  <a:gd name="connsiteY23-5058" fmla="*/ 1229083 h 6092775"/>
                  <a:gd name="connsiteX0-5059" fmla="*/ 2909929 w 10540504"/>
                  <a:gd name="connsiteY0-5060" fmla="*/ 1229083 h 6092775"/>
                  <a:gd name="connsiteX1-5061" fmla="*/ 3386179 w 10540504"/>
                  <a:gd name="connsiteY1-5062" fmla="*/ 219433 h 6092775"/>
                  <a:gd name="connsiteX2-5063" fmla="*/ 4252954 w 10540504"/>
                  <a:gd name="connsiteY2-5064" fmla="*/ 47983 h 6092775"/>
                  <a:gd name="connsiteX3-5065" fmla="*/ 5272129 w 10540504"/>
                  <a:gd name="connsiteY3-5066" fmla="*/ 838558 h 6092775"/>
                  <a:gd name="connsiteX4-5067" fmla="*/ 7034254 w 10540504"/>
                  <a:gd name="connsiteY4-5068" fmla="*/ 524233 h 6092775"/>
                  <a:gd name="connsiteX5-5069" fmla="*/ 7872454 w 10540504"/>
                  <a:gd name="connsiteY5-5070" fmla="*/ 1972033 h 6092775"/>
                  <a:gd name="connsiteX6-5071" fmla="*/ 9453604 w 10540504"/>
                  <a:gd name="connsiteY6-5072" fmla="*/ 2257783 h 6092775"/>
                  <a:gd name="connsiteX7-5073" fmla="*/ 10158454 w 10540504"/>
                  <a:gd name="connsiteY7-5074" fmla="*/ 3476983 h 6092775"/>
                  <a:gd name="connsiteX8-5075" fmla="*/ 9682204 w 10540504"/>
                  <a:gd name="connsiteY8-5076" fmla="*/ 4315183 h 6092775"/>
                  <a:gd name="connsiteX9-5077" fmla="*/ 10539454 w 10540504"/>
                  <a:gd name="connsiteY9-5078" fmla="*/ 5134333 h 6092775"/>
                  <a:gd name="connsiteX10-5079" fmla="*/ 9815554 w 10540504"/>
                  <a:gd name="connsiteY10-5080" fmla="*/ 6086833 h 6092775"/>
                  <a:gd name="connsiteX11-5081" fmla="*/ 8062954 w 10540504"/>
                  <a:gd name="connsiteY11-5082" fmla="*/ 5553433 h 6092775"/>
                  <a:gd name="connsiteX12-5083" fmla="*/ 6729454 w 10540504"/>
                  <a:gd name="connsiteY12-5084" fmla="*/ 5877283 h 6092775"/>
                  <a:gd name="connsiteX13-5085" fmla="*/ 5338804 w 10540504"/>
                  <a:gd name="connsiteY13-5086" fmla="*/ 5343883 h 6092775"/>
                  <a:gd name="connsiteX14-5087" fmla="*/ 4595854 w 10540504"/>
                  <a:gd name="connsiteY14-5088" fmla="*/ 6010633 h 6092775"/>
                  <a:gd name="connsiteX15-5089" fmla="*/ 3319504 w 10540504"/>
                  <a:gd name="connsiteY15-5090" fmla="*/ 5858233 h 6092775"/>
                  <a:gd name="connsiteX16-5091" fmla="*/ 2614654 w 10540504"/>
                  <a:gd name="connsiteY16-5092" fmla="*/ 4562833 h 6092775"/>
                  <a:gd name="connsiteX17-5093" fmla="*/ 766804 w 10540504"/>
                  <a:gd name="connsiteY17-5094" fmla="*/ 4772383 h 6092775"/>
                  <a:gd name="connsiteX18-5095" fmla="*/ 709654 w 10540504"/>
                  <a:gd name="connsiteY18-5096" fmla="*/ 3238858 h 6092775"/>
                  <a:gd name="connsiteX19-5097" fmla="*/ 14329 w 10540504"/>
                  <a:gd name="connsiteY19-5098" fmla="*/ 2172058 h 6092775"/>
                  <a:gd name="connsiteX20-5099" fmla="*/ 795379 w 10540504"/>
                  <a:gd name="connsiteY20-5100" fmla="*/ 1391008 h 6092775"/>
                  <a:gd name="connsiteX21-5101" fmla="*/ 1909804 w 10540504"/>
                  <a:gd name="connsiteY21-5102" fmla="*/ 1752958 h 6092775"/>
                  <a:gd name="connsiteX22-5103" fmla="*/ 2328904 w 10540504"/>
                  <a:gd name="connsiteY22-5104" fmla="*/ 1200508 h 6092775"/>
                  <a:gd name="connsiteX23-5105" fmla="*/ 2909929 w 10540504"/>
                  <a:gd name="connsiteY23-5106" fmla="*/ 1229083 h 6092775"/>
                  <a:gd name="connsiteX0-5107" fmla="*/ 2909929 w 10540504"/>
                  <a:gd name="connsiteY0-5108" fmla="*/ 1229083 h 6092775"/>
                  <a:gd name="connsiteX1-5109" fmla="*/ 3386179 w 10540504"/>
                  <a:gd name="connsiteY1-5110" fmla="*/ 219433 h 6092775"/>
                  <a:gd name="connsiteX2-5111" fmla="*/ 4252954 w 10540504"/>
                  <a:gd name="connsiteY2-5112" fmla="*/ 47983 h 6092775"/>
                  <a:gd name="connsiteX3-5113" fmla="*/ 5272129 w 10540504"/>
                  <a:gd name="connsiteY3-5114" fmla="*/ 838558 h 6092775"/>
                  <a:gd name="connsiteX4-5115" fmla="*/ 7034254 w 10540504"/>
                  <a:gd name="connsiteY4-5116" fmla="*/ 524233 h 6092775"/>
                  <a:gd name="connsiteX5-5117" fmla="*/ 7872454 w 10540504"/>
                  <a:gd name="connsiteY5-5118" fmla="*/ 1972033 h 6092775"/>
                  <a:gd name="connsiteX6-5119" fmla="*/ 9453604 w 10540504"/>
                  <a:gd name="connsiteY6-5120" fmla="*/ 2257783 h 6092775"/>
                  <a:gd name="connsiteX7-5121" fmla="*/ 10158454 w 10540504"/>
                  <a:gd name="connsiteY7-5122" fmla="*/ 3476983 h 6092775"/>
                  <a:gd name="connsiteX8-5123" fmla="*/ 9682204 w 10540504"/>
                  <a:gd name="connsiteY8-5124" fmla="*/ 4315183 h 6092775"/>
                  <a:gd name="connsiteX9-5125" fmla="*/ 10539454 w 10540504"/>
                  <a:gd name="connsiteY9-5126" fmla="*/ 5134333 h 6092775"/>
                  <a:gd name="connsiteX10-5127" fmla="*/ 9815554 w 10540504"/>
                  <a:gd name="connsiteY10-5128" fmla="*/ 6086833 h 6092775"/>
                  <a:gd name="connsiteX11-5129" fmla="*/ 8062954 w 10540504"/>
                  <a:gd name="connsiteY11-5130" fmla="*/ 5553433 h 6092775"/>
                  <a:gd name="connsiteX12-5131" fmla="*/ 6729454 w 10540504"/>
                  <a:gd name="connsiteY12-5132" fmla="*/ 5877283 h 6092775"/>
                  <a:gd name="connsiteX13-5133" fmla="*/ 5338804 w 10540504"/>
                  <a:gd name="connsiteY13-5134" fmla="*/ 5343883 h 6092775"/>
                  <a:gd name="connsiteX14-5135" fmla="*/ 4595854 w 10540504"/>
                  <a:gd name="connsiteY14-5136" fmla="*/ 6010633 h 6092775"/>
                  <a:gd name="connsiteX15-5137" fmla="*/ 3319504 w 10540504"/>
                  <a:gd name="connsiteY15-5138" fmla="*/ 5858233 h 6092775"/>
                  <a:gd name="connsiteX16-5139" fmla="*/ 2614654 w 10540504"/>
                  <a:gd name="connsiteY16-5140" fmla="*/ 4562833 h 6092775"/>
                  <a:gd name="connsiteX17-5141" fmla="*/ 766804 w 10540504"/>
                  <a:gd name="connsiteY17-5142" fmla="*/ 4772383 h 6092775"/>
                  <a:gd name="connsiteX18-5143" fmla="*/ 709654 w 10540504"/>
                  <a:gd name="connsiteY18-5144" fmla="*/ 3238858 h 6092775"/>
                  <a:gd name="connsiteX19-5145" fmla="*/ 14329 w 10540504"/>
                  <a:gd name="connsiteY19-5146" fmla="*/ 2172058 h 6092775"/>
                  <a:gd name="connsiteX20-5147" fmla="*/ 795379 w 10540504"/>
                  <a:gd name="connsiteY20-5148" fmla="*/ 1391008 h 6092775"/>
                  <a:gd name="connsiteX21-5149" fmla="*/ 1909804 w 10540504"/>
                  <a:gd name="connsiteY21-5150" fmla="*/ 1752958 h 6092775"/>
                  <a:gd name="connsiteX22-5151" fmla="*/ 2328904 w 10540504"/>
                  <a:gd name="connsiteY22-5152" fmla="*/ 1200508 h 6092775"/>
                  <a:gd name="connsiteX23-5153" fmla="*/ 2909929 w 10540504"/>
                  <a:gd name="connsiteY23-5154" fmla="*/ 1229083 h 6092775"/>
                  <a:gd name="connsiteX0-5155" fmla="*/ 2909929 w 10540504"/>
                  <a:gd name="connsiteY0-5156" fmla="*/ 1229083 h 6092775"/>
                  <a:gd name="connsiteX1-5157" fmla="*/ 3386179 w 10540504"/>
                  <a:gd name="connsiteY1-5158" fmla="*/ 219433 h 6092775"/>
                  <a:gd name="connsiteX2-5159" fmla="*/ 4252954 w 10540504"/>
                  <a:gd name="connsiteY2-5160" fmla="*/ 47983 h 6092775"/>
                  <a:gd name="connsiteX3-5161" fmla="*/ 5272129 w 10540504"/>
                  <a:gd name="connsiteY3-5162" fmla="*/ 838558 h 6092775"/>
                  <a:gd name="connsiteX4-5163" fmla="*/ 7034254 w 10540504"/>
                  <a:gd name="connsiteY4-5164" fmla="*/ 524233 h 6092775"/>
                  <a:gd name="connsiteX5-5165" fmla="*/ 7872454 w 10540504"/>
                  <a:gd name="connsiteY5-5166" fmla="*/ 1972033 h 6092775"/>
                  <a:gd name="connsiteX6-5167" fmla="*/ 9453604 w 10540504"/>
                  <a:gd name="connsiteY6-5168" fmla="*/ 2257783 h 6092775"/>
                  <a:gd name="connsiteX7-5169" fmla="*/ 10158454 w 10540504"/>
                  <a:gd name="connsiteY7-5170" fmla="*/ 3476983 h 6092775"/>
                  <a:gd name="connsiteX8-5171" fmla="*/ 9682204 w 10540504"/>
                  <a:gd name="connsiteY8-5172" fmla="*/ 4315183 h 6092775"/>
                  <a:gd name="connsiteX9-5173" fmla="*/ 10539454 w 10540504"/>
                  <a:gd name="connsiteY9-5174" fmla="*/ 5134333 h 6092775"/>
                  <a:gd name="connsiteX10-5175" fmla="*/ 9815554 w 10540504"/>
                  <a:gd name="connsiteY10-5176" fmla="*/ 6086833 h 6092775"/>
                  <a:gd name="connsiteX11-5177" fmla="*/ 8062954 w 10540504"/>
                  <a:gd name="connsiteY11-5178" fmla="*/ 5553433 h 6092775"/>
                  <a:gd name="connsiteX12-5179" fmla="*/ 6729454 w 10540504"/>
                  <a:gd name="connsiteY12-5180" fmla="*/ 5877283 h 6092775"/>
                  <a:gd name="connsiteX13-5181" fmla="*/ 5338804 w 10540504"/>
                  <a:gd name="connsiteY13-5182" fmla="*/ 5343883 h 6092775"/>
                  <a:gd name="connsiteX14-5183" fmla="*/ 4386304 w 10540504"/>
                  <a:gd name="connsiteY14-5184" fmla="*/ 6029683 h 6092775"/>
                  <a:gd name="connsiteX15-5185" fmla="*/ 3319504 w 10540504"/>
                  <a:gd name="connsiteY15-5186" fmla="*/ 5858233 h 6092775"/>
                  <a:gd name="connsiteX16-5187" fmla="*/ 2614654 w 10540504"/>
                  <a:gd name="connsiteY16-5188" fmla="*/ 4562833 h 6092775"/>
                  <a:gd name="connsiteX17-5189" fmla="*/ 766804 w 10540504"/>
                  <a:gd name="connsiteY17-5190" fmla="*/ 4772383 h 6092775"/>
                  <a:gd name="connsiteX18-5191" fmla="*/ 709654 w 10540504"/>
                  <a:gd name="connsiteY18-5192" fmla="*/ 3238858 h 6092775"/>
                  <a:gd name="connsiteX19-5193" fmla="*/ 14329 w 10540504"/>
                  <a:gd name="connsiteY19-5194" fmla="*/ 2172058 h 6092775"/>
                  <a:gd name="connsiteX20-5195" fmla="*/ 795379 w 10540504"/>
                  <a:gd name="connsiteY20-5196" fmla="*/ 1391008 h 6092775"/>
                  <a:gd name="connsiteX21-5197" fmla="*/ 1909804 w 10540504"/>
                  <a:gd name="connsiteY21-5198" fmla="*/ 1752958 h 6092775"/>
                  <a:gd name="connsiteX22-5199" fmla="*/ 2328904 w 10540504"/>
                  <a:gd name="connsiteY22-5200" fmla="*/ 1200508 h 6092775"/>
                  <a:gd name="connsiteX23-5201" fmla="*/ 2909929 w 10540504"/>
                  <a:gd name="connsiteY23-5202" fmla="*/ 1229083 h 6092775"/>
                  <a:gd name="connsiteX0-5203" fmla="*/ 2909929 w 10540504"/>
                  <a:gd name="connsiteY0-5204" fmla="*/ 1229083 h 6092775"/>
                  <a:gd name="connsiteX1-5205" fmla="*/ 3386179 w 10540504"/>
                  <a:gd name="connsiteY1-5206" fmla="*/ 219433 h 6092775"/>
                  <a:gd name="connsiteX2-5207" fmla="*/ 4252954 w 10540504"/>
                  <a:gd name="connsiteY2-5208" fmla="*/ 47983 h 6092775"/>
                  <a:gd name="connsiteX3-5209" fmla="*/ 5272129 w 10540504"/>
                  <a:gd name="connsiteY3-5210" fmla="*/ 838558 h 6092775"/>
                  <a:gd name="connsiteX4-5211" fmla="*/ 7034254 w 10540504"/>
                  <a:gd name="connsiteY4-5212" fmla="*/ 524233 h 6092775"/>
                  <a:gd name="connsiteX5-5213" fmla="*/ 7872454 w 10540504"/>
                  <a:gd name="connsiteY5-5214" fmla="*/ 1972033 h 6092775"/>
                  <a:gd name="connsiteX6-5215" fmla="*/ 9453604 w 10540504"/>
                  <a:gd name="connsiteY6-5216" fmla="*/ 2257783 h 6092775"/>
                  <a:gd name="connsiteX7-5217" fmla="*/ 10158454 w 10540504"/>
                  <a:gd name="connsiteY7-5218" fmla="*/ 3476983 h 6092775"/>
                  <a:gd name="connsiteX8-5219" fmla="*/ 9682204 w 10540504"/>
                  <a:gd name="connsiteY8-5220" fmla="*/ 4315183 h 6092775"/>
                  <a:gd name="connsiteX9-5221" fmla="*/ 10539454 w 10540504"/>
                  <a:gd name="connsiteY9-5222" fmla="*/ 5134333 h 6092775"/>
                  <a:gd name="connsiteX10-5223" fmla="*/ 9815554 w 10540504"/>
                  <a:gd name="connsiteY10-5224" fmla="*/ 6086833 h 6092775"/>
                  <a:gd name="connsiteX11-5225" fmla="*/ 8062954 w 10540504"/>
                  <a:gd name="connsiteY11-5226" fmla="*/ 5553433 h 6092775"/>
                  <a:gd name="connsiteX12-5227" fmla="*/ 6729454 w 10540504"/>
                  <a:gd name="connsiteY12-5228" fmla="*/ 5877283 h 6092775"/>
                  <a:gd name="connsiteX13-5229" fmla="*/ 5338804 w 10540504"/>
                  <a:gd name="connsiteY13-5230" fmla="*/ 5343883 h 6092775"/>
                  <a:gd name="connsiteX14-5231" fmla="*/ 4386304 w 10540504"/>
                  <a:gd name="connsiteY14-5232" fmla="*/ 6029683 h 6092775"/>
                  <a:gd name="connsiteX15-5233" fmla="*/ 3319504 w 10540504"/>
                  <a:gd name="connsiteY15-5234" fmla="*/ 5858233 h 6092775"/>
                  <a:gd name="connsiteX16-5235" fmla="*/ 2614654 w 10540504"/>
                  <a:gd name="connsiteY16-5236" fmla="*/ 4562833 h 6092775"/>
                  <a:gd name="connsiteX17-5237" fmla="*/ 766804 w 10540504"/>
                  <a:gd name="connsiteY17-5238" fmla="*/ 4772383 h 6092775"/>
                  <a:gd name="connsiteX18-5239" fmla="*/ 709654 w 10540504"/>
                  <a:gd name="connsiteY18-5240" fmla="*/ 3238858 h 6092775"/>
                  <a:gd name="connsiteX19-5241" fmla="*/ 14329 w 10540504"/>
                  <a:gd name="connsiteY19-5242" fmla="*/ 2172058 h 6092775"/>
                  <a:gd name="connsiteX20-5243" fmla="*/ 795379 w 10540504"/>
                  <a:gd name="connsiteY20-5244" fmla="*/ 1391008 h 6092775"/>
                  <a:gd name="connsiteX21-5245" fmla="*/ 1909804 w 10540504"/>
                  <a:gd name="connsiteY21-5246" fmla="*/ 1752958 h 6092775"/>
                  <a:gd name="connsiteX22-5247" fmla="*/ 2328904 w 10540504"/>
                  <a:gd name="connsiteY22-5248" fmla="*/ 1200508 h 6092775"/>
                  <a:gd name="connsiteX23-5249" fmla="*/ 2909929 w 10540504"/>
                  <a:gd name="connsiteY23-5250" fmla="*/ 1229083 h 6092775"/>
                  <a:gd name="connsiteX0-5251" fmla="*/ 2909929 w 10540504"/>
                  <a:gd name="connsiteY0-5252" fmla="*/ 1229083 h 6092775"/>
                  <a:gd name="connsiteX1-5253" fmla="*/ 3386179 w 10540504"/>
                  <a:gd name="connsiteY1-5254" fmla="*/ 219433 h 6092775"/>
                  <a:gd name="connsiteX2-5255" fmla="*/ 4252954 w 10540504"/>
                  <a:gd name="connsiteY2-5256" fmla="*/ 47983 h 6092775"/>
                  <a:gd name="connsiteX3-5257" fmla="*/ 5272129 w 10540504"/>
                  <a:gd name="connsiteY3-5258" fmla="*/ 838558 h 6092775"/>
                  <a:gd name="connsiteX4-5259" fmla="*/ 7034254 w 10540504"/>
                  <a:gd name="connsiteY4-5260" fmla="*/ 524233 h 6092775"/>
                  <a:gd name="connsiteX5-5261" fmla="*/ 7872454 w 10540504"/>
                  <a:gd name="connsiteY5-5262" fmla="*/ 1972033 h 6092775"/>
                  <a:gd name="connsiteX6-5263" fmla="*/ 9453604 w 10540504"/>
                  <a:gd name="connsiteY6-5264" fmla="*/ 2257783 h 6092775"/>
                  <a:gd name="connsiteX7-5265" fmla="*/ 10158454 w 10540504"/>
                  <a:gd name="connsiteY7-5266" fmla="*/ 3476983 h 6092775"/>
                  <a:gd name="connsiteX8-5267" fmla="*/ 9682204 w 10540504"/>
                  <a:gd name="connsiteY8-5268" fmla="*/ 4315183 h 6092775"/>
                  <a:gd name="connsiteX9-5269" fmla="*/ 10539454 w 10540504"/>
                  <a:gd name="connsiteY9-5270" fmla="*/ 5134333 h 6092775"/>
                  <a:gd name="connsiteX10-5271" fmla="*/ 9815554 w 10540504"/>
                  <a:gd name="connsiteY10-5272" fmla="*/ 6086833 h 6092775"/>
                  <a:gd name="connsiteX11-5273" fmla="*/ 8062954 w 10540504"/>
                  <a:gd name="connsiteY11-5274" fmla="*/ 5553433 h 6092775"/>
                  <a:gd name="connsiteX12-5275" fmla="*/ 6729454 w 10540504"/>
                  <a:gd name="connsiteY12-5276" fmla="*/ 5877283 h 6092775"/>
                  <a:gd name="connsiteX13-5277" fmla="*/ 5338804 w 10540504"/>
                  <a:gd name="connsiteY13-5278" fmla="*/ 5343883 h 6092775"/>
                  <a:gd name="connsiteX14-5279" fmla="*/ 4386304 w 10540504"/>
                  <a:gd name="connsiteY14-5280" fmla="*/ 6029683 h 6092775"/>
                  <a:gd name="connsiteX15-5281" fmla="*/ 3319504 w 10540504"/>
                  <a:gd name="connsiteY15-5282" fmla="*/ 5858233 h 6092775"/>
                  <a:gd name="connsiteX16-5283" fmla="*/ 2614654 w 10540504"/>
                  <a:gd name="connsiteY16-5284" fmla="*/ 4562833 h 6092775"/>
                  <a:gd name="connsiteX17-5285" fmla="*/ 766804 w 10540504"/>
                  <a:gd name="connsiteY17-5286" fmla="*/ 4772383 h 6092775"/>
                  <a:gd name="connsiteX18-5287" fmla="*/ 709654 w 10540504"/>
                  <a:gd name="connsiteY18-5288" fmla="*/ 3238858 h 6092775"/>
                  <a:gd name="connsiteX19-5289" fmla="*/ 14329 w 10540504"/>
                  <a:gd name="connsiteY19-5290" fmla="*/ 2172058 h 6092775"/>
                  <a:gd name="connsiteX20-5291" fmla="*/ 795379 w 10540504"/>
                  <a:gd name="connsiteY20-5292" fmla="*/ 1391008 h 6092775"/>
                  <a:gd name="connsiteX21-5293" fmla="*/ 1909804 w 10540504"/>
                  <a:gd name="connsiteY21-5294" fmla="*/ 1752958 h 6092775"/>
                  <a:gd name="connsiteX22-5295" fmla="*/ 2328904 w 10540504"/>
                  <a:gd name="connsiteY22-5296" fmla="*/ 1200508 h 6092775"/>
                  <a:gd name="connsiteX23-5297" fmla="*/ 2909929 w 10540504"/>
                  <a:gd name="connsiteY23-5298" fmla="*/ 1229083 h 6092775"/>
                  <a:gd name="connsiteX0-5299" fmla="*/ 2909929 w 10540504"/>
                  <a:gd name="connsiteY0-5300" fmla="*/ 1229083 h 6090980"/>
                  <a:gd name="connsiteX1-5301" fmla="*/ 3386179 w 10540504"/>
                  <a:gd name="connsiteY1-5302" fmla="*/ 219433 h 6090980"/>
                  <a:gd name="connsiteX2-5303" fmla="*/ 4252954 w 10540504"/>
                  <a:gd name="connsiteY2-5304" fmla="*/ 47983 h 6090980"/>
                  <a:gd name="connsiteX3-5305" fmla="*/ 5272129 w 10540504"/>
                  <a:gd name="connsiteY3-5306" fmla="*/ 838558 h 6090980"/>
                  <a:gd name="connsiteX4-5307" fmla="*/ 7034254 w 10540504"/>
                  <a:gd name="connsiteY4-5308" fmla="*/ 524233 h 6090980"/>
                  <a:gd name="connsiteX5-5309" fmla="*/ 7872454 w 10540504"/>
                  <a:gd name="connsiteY5-5310" fmla="*/ 1972033 h 6090980"/>
                  <a:gd name="connsiteX6-5311" fmla="*/ 9453604 w 10540504"/>
                  <a:gd name="connsiteY6-5312" fmla="*/ 2257783 h 6090980"/>
                  <a:gd name="connsiteX7-5313" fmla="*/ 10158454 w 10540504"/>
                  <a:gd name="connsiteY7-5314" fmla="*/ 3476983 h 6090980"/>
                  <a:gd name="connsiteX8-5315" fmla="*/ 9682204 w 10540504"/>
                  <a:gd name="connsiteY8-5316" fmla="*/ 4315183 h 6090980"/>
                  <a:gd name="connsiteX9-5317" fmla="*/ 10539454 w 10540504"/>
                  <a:gd name="connsiteY9-5318" fmla="*/ 5134333 h 6090980"/>
                  <a:gd name="connsiteX10-5319" fmla="*/ 9815554 w 10540504"/>
                  <a:gd name="connsiteY10-5320" fmla="*/ 6086833 h 6090980"/>
                  <a:gd name="connsiteX11-5321" fmla="*/ 7948654 w 10540504"/>
                  <a:gd name="connsiteY11-5322" fmla="*/ 5286733 h 6090980"/>
                  <a:gd name="connsiteX12-5323" fmla="*/ 6729454 w 10540504"/>
                  <a:gd name="connsiteY12-5324" fmla="*/ 5877283 h 6090980"/>
                  <a:gd name="connsiteX13-5325" fmla="*/ 5338804 w 10540504"/>
                  <a:gd name="connsiteY13-5326" fmla="*/ 5343883 h 6090980"/>
                  <a:gd name="connsiteX14-5327" fmla="*/ 4386304 w 10540504"/>
                  <a:gd name="connsiteY14-5328" fmla="*/ 6029683 h 6090980"/>
                  <a:gd name="connsiteX15-5329" fmla="*/ 3319504 w 10540504"/>
                  <a:gd name="connsiteY15-5330" fmla="*/ 5858233 h 6090980"/>
                  <a:gd name="connsiteX16-5331" fmla="*/ 2614654 w 10540504"/>
                  <a:gd name="connsiteY16-5332" fmla="*/ 4562833 h 6090980"/>
                  <a:gd name="connsiteX17-5333" fmla="*/ 766804 w 10540504"/>
                  <a:gd name="connsiteY17-5334" fmla="*/ 4772383 h 6090980"/>
                  <a:gd name="connsiteX18-5335" fmla="*/ 709654 w 10540504"/>
                  <a:gd name="connsiteY18-5336" fmla="*/ 3238858 h 6090980"/>
                  <a:gd name="connsiteX19-5337" fmla="*/ 14329 w 10540504"/>
                  <a:gd name="connsiteY19-5338" fmla="*/ 2172058 h 6090980"/>
                  <a:gd name="connsiteX20-5339" fmla="*/ 795379 w 10540504"/>
                  <a:gd name="connsiteY20-5340" fmla="*/ 1391008 h 6090980"/>
                  <a:gd name="connsiteX21-5341" fmla="*/ 1909804 w 10540504"/>
                  <a:gd name="connsiteY21-5342" fmla="*/ 1752958 h 6090980"/>
                  <a:gd name="connsiteX22-5343" fmla="*/ 2328904 w 10540504"/>
                  <a:gd name="connsiteY22-5344" fmla="*/ 1200508 h 6090980"/>
                  <a:gd name="connsiteX23-5345" fmla="*/ 2909929 w 10540504"/>
                  <a:gd name="connsiteY23-5346" fmla="*/ 1229083 h 6090980"/>
                  <a:gd name="connsiteX0-5347" fmla="*/ 2909929 w 10540504"/>
                  <a:gd name="connsiteY0-5348" fmla="*/ 1229083 h 6094258"/>
                  <a:gd name="connsiteX1-5349" fmla="*/ 3386179 w 10540504"/>
                  <a:gd name="connsiteY1-5350" fmla="*/ 219433 h 6094258"/>
                  <a:gd name="connsiteX2-5351" fmla="*/ 4252954 w 10540504"/>
                  <a:gd name="connsiteY2-5352" fmla="*/ 47983 h 6094258"/>
                  <a:gd name="connsiteX3-5353" fmla="*/ 5272129 w 10540504"/>
                  <a:gd name="connsiteY3-5354" fmla="*/ 838558 h 6094258"/>
                  <a:gd name="connsiteX4-5355" fmla="*/ 7034254 w 10540504"/>
                  <a:gd name="connsiteY4-5356" fmla="*/ 524233 h 6094258"/>
                  <a:gd name="connsiteX5-5357" fmla="*/ 7872454 w 10540504"/>
                  <a:gd name="connsiteY5-5358" fmla="*/ 1972033 h 6094258"/>
                  <a:gd name="connsiteX6-5359" fmla="*/ 9453604 w 10540504"/>
                  <a:gd name="connsiteY6-5360" fmla="*/ 2257783 h 6094258"/>
                  <a:gd name="connsiteX7-5361" fmla="*/ 10158454 w 10540504"/>
                  <a:gd name="connsiteY7-5362" fmla="*/ 3476983 h 6094258"/>
                  <a:gd name="connsiteX8-5363" fmla="*/ 9682204 w 10540504"/>
                  <a:gd name="connsiteY8-5364" fmla="*/ 4315183 h 6094258"/>
                  <a:gd name="connsiteX9-5365" fmla="*/ 10539454 w 10540504"/>
                  <a:gd name="connsiteY9-5366" fmla="*/ 5134333 h 6094258"/>
                  <a:gd name="connsiteX10-5367" fmla="*/ 9815554 w 10540504"/>
                  <a:gd name="connsiteY10-5368" fmla="*/ 6086833 h 6094258"/>
                  <a:gd name="connsiteX11-5369" fmla="*/ 7948654 w 10540504"/>
                  <a:gd name="connsiteY11-5370" fmla="*/ 5286733 h 6094258"/>
                  <a:gd name="connsiteX12-5371" fmla="*/ 6729454 w 10540504"/>
                  <a:gd name="connsiteY12-5372" fmla="*/ 5877283 h 6094258"/>
                  <a:gd name="connsiteX13-5373" fmla="*/ 5338804 w 10540504"/>
                  <a:gd name="connsiteY13-5374" fmla="*/ 5343883 h 6094258"/>
                  <a:gd name="connsiteX14-5375" fmla="*/ 4386304 w 10540504"/>
                  <a:gd name="connsiteY14-5376" fmla="*/ 6029683 h 6094258"/>
                  <a:gd name="connsiteX15-5377" fmla="*/ 3319504 w 10540504"/>
                  <a:gd name="connsiteY15-5378" fmla="*/ 5858233 h 6094258"/>
                  <a:gd name="connsiteX16-5379" fmla="*/ 2614654 w 10540504"/>
                  <a:gd name="connsiteY16-5380" fmla="*/ 4562833 h 6094258"/>
                  <a:gd name="connsiteX17-5381" fmla="*/ 766804 w 10540504"/>
                  <a:gd name="connsiteY17-5382" fmla="*/ 4772383 h 6094258"/>
                  <a:gd name="connsiteX18-5383" fmla="*/ 709654 w 10540504"/>
                  <a:gd name="connsiteY18-5384" fmla="*/ 3238858 h 6094258"/>
                  <a:gd name="connsiteX19-5385" fmla="*/ 14329 w 10540504"/>
                  <a:gd name="connsiteY19-5386" fmla="*/ 2172058 h 6094258"/>
                  <a:gd name="connsiteX20-5387" fmla="*/ 795379 w 10540504"/>
                  <a:gd name="connsiteY20-5388" fmla="*/ 1391008 h 6094258"/>
                  <a:gd name="connsiteX21-5389" fmla="*/ 1909804 w 10540504"/>
                  <a:gd name="connsiteY21-5390" fmla="*/ 1752958 h 6094258"/>
                  <a:gd name="connsiteX22-5391" fmla="*/ 2328904 w 10540504"/>
                  <a:gd name="connsiteY22-5392" fmla="*/ 1200508 h 6094258"/>
                  <a:gd name="connsiteX23-5393" fmla="*/ 2909929 w 10540504"/>
                  <a:gd name="connsiteY23-5394" fmla="*/ 1229083 h 6094258"/>
                  <a:gd name="connsiteX0-5395" fmla="*/ 2909929 w 10540093"/>
                  <a:gd name="connsiteY0-5396" fmla="*/ 1229083 h 6078450"/>
                  <a:gd name="connsiteX1-5397" fmla="*/ 3386179 w 10540093"/>
                  <a:gd name="connsiteY1-5398" fmla="*/ 219433 h 6078450"/>
                  <a:gd name="connsiteX2-5399" fmla="*/ 4252954 w 10540093"/>
                  <a:gd name="connsiteY2-5400" fmla="*/ 47983 h 6078450"/>
                  <a:gd name="connsiteX3-5401" fmla="*/ 5272129 w 10540093"/>
                  <a:gd name="connsiteY3-5402" fmla="*/ 838558 h 6078450"/>
                  <a:gd name="connsiteX4-5403" fmla="*/ 7034254 w 10540093"/>
                  <a:gd name="connsiteY4-5404" fmla="*/ 524233 h 6078450"/>
                  <a:gd name="connsiteX5-5405" fmla="*/ 7872454 w 10540093"/>
                  <a:gd name="connsiteY5-5406" fmla="*/ 1972033 h 6078450"/>
                  <a:gd name="connsiteX6-5407" fmla="*/ 9453604 w 10540093"/>
                  <a:gd name="connsiteY6-5408" fmla="*/ 2257783 h 6078450"/>
                  <a:gd name="connsiteX7-5409" fmla="*/ 10158454 w 10540093"/>
                  <a:gd name="connsiteY7-5410" fmla="*/ 3476983 h 6078450"/>
                  <a:gd name="connsiteX8-5411" fmla="*/ 9682204 w 10540093"/>
                  <a:gd name="connsiteY8-5412" fmla="*/ 4315183 h 6078450"/>
                  <a:gd name="connsiteX9-5413" fmla="*/ 10539454 w 10540093"/>
                  <a:gd name="connsiteY9-5414" fmla="*/ 5134333 h 6078450"/>
                  <a:gd name="connsiteX10-5415" fmla="*/ 9586954 w 10540093"/>
                  <a:gd name="connsiteY10-5416" fmla="*/ 5934433 h 6078450"/>
                  <a:gd name="connsiteX11-5417" fmla="*/ 7948654 w 10540093"/>
                  <a:gd name="connsiteY11-5418" fmla="*/ 5286733 h 6078450"/>
                  <a:gd name="connsiteX12-5419" fmla="*/ 6729454 w 10540093"/>
                  <a:gd name="connsiteY12-5420" fmla="*/ 5877283 h 6078450"/>
                  <a:gd name="connsiteX13-5421" fmla="*/ 5338804 w 10540093"/>
                  <a:gd name="connsiteY13-5422" fmla="*/ 5343883 h 6078450"/>
                  <a:gd name="connsiteX14-5423" fmla="*/ 4386304 w 10540093"/>
                  <a:gd name="connsiteY14-5424" fmla="*/ 6029683 h 6078450"/>
                  <a:gd name="connsiteX15-5425" fmla="*/ 3319504 w 10540093"/>
                  <a:gd name="connsiteY15-5426" fmla="*/ 5858233 h 6078450"/>
                  <a:gd name="connsiteX16-5427" fmla="*/ 2614654 w 10540093"/>
                  <a:gd name="connsiteY16-5428" fmla="*/ 4562833 h 6078450"/>
                  <a:gd name="connsiteX17-5429" fmla="*/ 766804 w 10540093"/>
                  <a:gd name="connsiteY17-5430" fmla="*/ 4772383 h 6078450"/>
                  <a:gd name="connsiteX18-5431" fmla="*/ 709654 w 10540093"/>
                  <a:gd name="connsiteY18-5432" fmla="*/ 3238858 h 6078450"/>
                  <a:gd name="connsiteX19-5433" fmla="*/ 14329 w 10540093"/>
                  <a:gd name="connsiteY19-5434" fmla="*/ 2172058 h 6078450"/>
                  <a:gd name="connsiteX20-5435" fmla="*/ 795379 w 10540093"/>
                  <a:gd name="connsiteY20-5436" fmla="*/ 1391008 h 6078450"/>
                  <a:gd name="connsiteX21-5437" fmla="*/ 1909804 w 10540093"/>
                  <a:gd name="connsiteY21-5438" fmla="*/ 1752958 h 6078450"/>
                  <a:gd name="connsiteX22-5439" fmla="*/ 2328904 w 10540093"/>
                  <a:gd name="connsiteY22-5440" fmla="*/ 1200508 h 6078450"/>
                  <a:gd name="connsiteX23-5441" fmla="*/ 2909929 w 10540093"/>
                  <a:gd name="connsiteY23-5442" fmla="*/ 1229083 h 6078450"/>
                  <a:gd name="connsiteX0-5443" fmla="*/ 2909929 w 10160272"/>
                  <a:gd name="connsiteY0-5444" fmla="*/ 1229083 h 6078450"/>
                  <a:gd name="connsiteX1-5445" fmla="*/ 3386179 w 10160272"/>
                  <a:gd name="connsiteY1-5446" fmla="*/ 219433 h 6078450"/>
                  <a:gd name="connsiteX2-5447" fmla="*/ 4252954 w 10160272"/>
                  <a:gd name="connsiteY2-5448" fmla="*/ 47983 h 6078450"/>
                  <a:gd name="connsiteX3-5449" fmla="*/ 5272129 w 10160272"/>
                  <a:gd name="connsiteY3-5450" fmla="*/ 838558 h 6078450"/>
                  <a:gd name="connsiteX4-5451" fmla="*/ 7034254 w 10160272"/>
                  <a:gd name="connsiteY4-5452" fmla="*/ 524233 h 6078450"/>
                  <a:gd name="connsiteX5-5453" fmla="*/ 7872454 w 10160272"/>
                  <a:gd name="connsiteY5-5454" fmla="*/ 1972033 h 6078450"/>
                  <a:gd name="connsiteX6-5455" fmla="*/ 9453604 w 10160272"/>
                  <a:gd name="connsiteY6-5456" fmla="*/ 2257783 h 6078450"/>
                  <a:gd name="connsiteX7-5457" fmla="*/ 10158454 w 10160272"/>
                  <a:gd name="connsiteY7-5458" fmla="*/ 3476983 h 6078450"/>
                  <a:gd name="connsiteX8-5459" fmla="*/ 9682204 w 10160272"/>
                  <a:gd name="connsiteY8-5460" fmla="*/ 4315183 h 6078450"/>
                  <a:gd name="connsiteX9-5461" fmla="*/ 10158454 w 10160272"/>
                  <a:gd name="connsiteY9-5462" fmla="*/ 5153383 h 6078450"/>
                  <a:gd name="connsiteX10-5463" fmla="*/ 9586954 w 10160272"/>
                  <a:gd name="connsiteY10-5464" fmla="*/ 5934433 h 6078450"/>
                  <a:gd name="connsiteX11-5465" fmla="*/ 7948654 w 10160272"/>
                  <a:gd name="connsiteY11-5466" fmla="*/ 5286733 h 6078450"/>
                  <a:gd name="connsiteX12-5467" fmla="*/ 6729454 w 10160272"/>
                  <a:gd name="connsiteY12-5468" fmla="*/ 5877283 h 6078450"/>
                  <a:gd name="connsiteX13-5469" fmla="*/ 5338804 w 10160272"/>
                  <a:gd name="connsiteY13-5470" fmla="*/ 5343883 h 6078450"/>
                  <a:gd name="connsiteX14-5471" fmla="*/ 4386304 w 10160272"/>
                  <a:gd name="connsiteY14-5472" fmla="*/ 6029683 h 6078450"/>
                  <a:gd name="connsiteX15-5473" fmla="*/ 3319504 w 10160272"/>
                  <a:gd name="connsiteY15-5474" fmla="*/ 5858233 h 6078450"/>
                  <a:gd name="connsiteX16-5475" fmla="*/ 2614654 w 10160272"/>
                  <a:gd name="connsiteY16-5476" fmla="*/ 4562833 h 6078450"/>
                  <a:gd name="connsiteX17-5477" fmla="*/ 766804 w 10160272"/>
                  <a:gd name="connsiteY17-5478" fmla="*/ 4772383 h 6078450"/>
                  <a:gd name="connsiteX18-5479" fmla="*/ 709654 w 10160272"/>
                  <a:gd name="connsiteY18-5480" fmla="*/ 3238858 h 6078450"/>
                  <a:gd name="connsiteX19-5481" fmla="*/ 14329 w 10160272"/>
                  <a:gd name="connsiteY19-5482" fmla="*/ 2172058 h 6078450"/>
                  <a:gd name="connsiteX20-5483" fmla="*/ 795379 w 10160272"/>
                  <a:gd name="connsiteY20-5484" fmla="*/ 1391008 h 6078450"/>
                  <a:gd name="connsiteX21-5485" fmla="*/ 1909804 w 10160272"/>
                  <a:gd name="connsiteY21-5486" fmla="*/ 1752958 h 6078450"/>
                  <a:gd name="connsiteX22-5487" fmla="*/ 2328904 w 10160272"/>
                  <a:gd name="connsiteY22-5488" fmla="*/ 1200508 h 6078450"/>
                  <a:gd name="connsiteX23-5489" fmla="*/ 2909929 w 10160272"/>
                  <a:gd name="connsiteY23-5490" fmla="*/ 1229083 h 6078450"/>
                  <a:gd name="connsiteX0-5491" fmla="*/ 2909929 w 10160272"/>
                  <a:gd name="connsiteY0-5492" fmla="*/ 1229083 h 6078450"/>
                  <a:gd name="connsiteX1-5493" fmla="*/ 3386179 w 10160272"/>
                  <a:gd name="connsiteY1-5494" fmla="*/ 219433 h 6078450"/>
                  <a:gd name="connsiteX2-5495" fmla="*/ 4252954 w 10160272"/>
                  <a:gd name="connsiteY2-5496" fmla="*/ 47983 h 6078450"/>
                  <a:gd name="connsiteX3-5497" fmla="*/ 5272129 w 10160272"/>
                  <a:gd name="connsiteY3-5498" fmla="*/ 838558 h 6078450"/>
                  <a:gd name="connsiteX4-5499" fmla="*/ 7034254 w 10160272"/>
                  <a:gd name="connsiteY4-5500" fmla="*/ 524233 h 6078450"/>
                  <a:gd name="connsiteX5-5501" fmla="*/ 7872454 w 10160272"/>
                  <a:gd name="connsiteY5-5502" fmla="*/ 1972033 h 6078450"/>
                  <a:gd name="connsiteX6-5503" fmla="*/ 9453604 w 10160272"/>
                  <a:gd name="connsiteY6-5504" fmla="*/ 2257783 h 6078450"/>
                  <a:gd name="connsiteX7-5505" fmla="*/ 10158454 w 10160272"/>
                  <a:gd name="connsiteY7-5506" fmla="*/ 3476983 h 6078450"/>
                  <a:gd name="connsiteX8-5507" fmla="*/ 9682204 w 10160272"/>
                  <a:gd name="connsiteY8-5508" fmla="*/ 4315183 h 6078450"/>
                  <a:gd name="connsiteX9-5509" fmla="*/ 10158454 w 10160272"/>
                  <a:gd name="connsiteY9-5510" fmla="*/ 5153383 h 6078450"/>
                  <a:gd name="connsiteX10-5511" fmla="*/ 9586954 w 10160272"/>
                  <a:gd name="connsiteY10-5512" fmla="*/ 5934433 h 6078450"/>
                  <a:gd name="connsiteX11-5513" fmla="*/ 7948654 w 10160272"/>
                  <a:gd name="connsiteY11-5514" fmla="*/ 5286733 h 6078450"/>
                  <a:gd name="connsiteX12-5515" fmla="*/ 6729454 w 10160272"/>
                  <a:gd name="connsiteY12-5516" fmla="*/ 5877283 h 6078450"/>
                  <a:gd name="connsiteX13-5517" fmla="*/ 5338804 w 10160272"/>
                  <a:gd name="connsiteY13-5518" fmla="*/ 5343883 h 6078450"/>
                  <a:gd name="connsiteX14-5519" fmla="*/ 4386304 w 10160272"/>
                  <a:gd name="connsiteY14-5520" fmla="*/ 6029683 h 6078450"/>
                  <a:gd name="connsiteX15-5521" fmla="*/ 3319504 w 10160272"/>
                  <a:gd name="connsiteY15-5522" fmla="*/ 5858233 h 6078450"/>
                  <a:gd name="connsiteX16-5523" fmla="*/ 2614654 w 10160272"/>
                  <a:gd name="connsiteY16-5524" fmla="*/ 4562833 h 6078450"/>
                  <a:gd name="connsiteX17-5525" fmla="*/ 766804 w 10160272"/>
                  <a:gd name="connsiteY17-5526" fmla="*/ 4772383 h 6078450"/>
                  <a:gd name="connsiteX18-5527" fmla="*/ 709654 w 10160272"/>
                  <a:gd name="connsiteY18-5528" fmla="*/ 3238858 h 6078450"/>
                  <a:gd name="connsiteX19-5529" fmla="*/ 14329 w 10160272"/>
                  <a:gd name="connsiteY19-5530" fmla="*/ 2172058 h 6078450"/>
                  <a:gd name="connsiteX20-5531" fmla="*/ 795379 w 10160272"/>
                  <a:gd name="connsiteY20-5532" fmla="*/ 1391008 h 6078450"/>
                  <a:gd name="connsiteX21-5533" fmla="*/ 1909804 w 10160272"/>
                  <a:gd name="connsiteY21-5534" fmla="*/ 1752958 h 6078450"/>
                  <a:gd name="connsiteX22-5535" fmla="*/ 2328904 w 10160272"/>
                  <a:gd name="connsiteY22-5536" fmla="*/ 1200508 h 6078450"/>
                  <a:gd name="connsiteX23-5537" fmla="*/ 2909929 w 10160272"/>
                  <a:gd name="connsiteY23-5538" fmla="*/ 1229083 h 6078450"/>
                  <a:gd name="connsiteX0-5539" fmla="*/ 2909929 w 10161138"/>
                  <a:gd name="connsiteY0-5540" fmla="*/ 1229083 h 6078450"/>
                  <a:gd name="connsiteX1-5541" fmla="*/ 3386179 w 10161138"/>
                  <a:gd name="connsiteY1-5542" fmla="*/ 219433 h 6078450"/>
                  <a:gd name="connsiteX2-5543" fmla="*/ 4252954 w 10161138"/>
                  <a:gd name="connsiteY2-5544" fmla="*/ 47983 h 6078450"/>
                  <a:gd name="connsiteX3-5545" fmla="*/ 5272129 w 10161138"/>
                  <a:gd name="connsiteY3-5546" fmla="*/ 838558 h 6078450"/>
                  <a:gd name="connsiteX4-5547" fmla="*/ 7034254 w 10161138"/>
                  <a:gd name="connsiteY4-5548" fmla="*/ 524233 h 6078450"/>
                  <a:gd name="connsiteX5-5549" fmla="*/ 7872454 w 10161138"/>
                  <a:gd name="connsiteY5-5550" fmla="*/ 1972033 h 6078450"/>
                  <a:gd name="connsiteX6-5551" fmla="*/ 9453604 w 10161138"/>
                  <a:gd name="connsiteY6-5552" fmla="*/ 2257783 h 6078450"/>
                  <a:gd name="connsiteX7-5553" fmla="*/ 10158454 w 10161138"/>
                  <a:gd name="connsiteY7-5554" fmla="*/ 3476983 h 6078450"/>
                  <a:gd name="connsiteX8-5555" fmla="*/ 9682204 w 10161138"/>
                  <a:gd name="connsiteY8-5556" fmla="*/ 4315183 h 6078450"/>
                  <a:gd name="connsiteX9-5557" fmla="*/ 10158454 w 10161138"/>
                  <a:gd name="connsiteY9-5558" fmla="*/ 5153383 h 6078450"/>
                  <a:gd name="connsiteX10-5559" fmla="*/ 9586954 w 10161138"/>
                  <a:gd name="connsiteY10-5560" fmla="*/ 5934433 h 6078450"/>
                  <a:gd name="connsiteX11-5561" fmla="*/ 7948654 w 10161138"/>
                  <a:gd name="connsiteY11-5562" fmla="*/ 5286733 h 6078450"/>
                  <a:gd name="connsiteX12-5563" fmla="*/ 6729454 w 10161138"/>
                  <a:gd name="connsiteY12-5564" fmla="*/ 5877283 h 6078450"/>
                  <a:gd name="connsiteX13-5565" fmla="*/ 5338804 w 10161138"/>
                  <a:gd name="connsiteY13-5566" fmla="*/ 5343883 h 6078450"/>
                  <a:gd name="connsiteX14-5567" fmla="*/ 4386304 w 10161138"/>
                  <a:gd name="connsiteY14-5568" fmla="*/ 6029683 h 6078450"/>
                  <a:gd name="connsiteX15-5569" fmla="*/ 3319504 w 10161138"/>
                  <a:gd name="connsiteY15-5570" fmla="*/ 5858233 h 6078450"/>
                  <a:gd name="connsiteX16-5571" fmla="*/ 2614654 w 10161138"/>
                  <a:gd name="connsiteY16-5572" fmla="*/ 4562833 h 6078450"/>
                  <a:gd name="connsiteX17-5573" fmla="*/ 766804 w 10161138"/>
                  <a:gd name="connsiteY17-5574" fmla="*/ 4772383 h 6078450"/>
                  <a:gd name="connsiteX18-5575" fmla="*/ 709654 w 10161138"/>
                  <a:gd name="connsiteY18-5576" fmla="*/ 3238858 h 6078450"/>
                  <a:gd name="connsiteX19-5577" fmla="*/ 14329 w 10161138"/>
                  <a:gd name="connsiteY19-5578" fmla="*/ 2172058 h 6078450"/>
                  <a:gd name="connsiteX20-5579" fmla="*/ 795379 w 10161138"/>
                  <a:gd name="connsiteY20-5580" fmla="*/ 1391008 h 6078450"/>
                  <a:gd name="connsiteX21-5581" fmla="*/ 1909804 w 10161138"/>
                  <a:gd name="connsiteY21-5582" fmla="*/ 1752958 h 6078450"/>
                  <a:gd name="connsiteX22-5583" fmla="*/ 2328904 w 10161138"/>
                  <a:gd name="connsiteY22-5584" fmla="*/ 1200508 h 6078450"/>
                  <a:gd name="connsiteX23-5585" fmla="*/ 2909929 w 10161138"/>
                  <a:gd name="connsiteY23-5586" fmla="*/ 1229083 h 6078450"/>
                  <a:gd name="connsiteX0-5587" fmla="*/ 2909929 w 10160272"/>
                  <a:gd name="connsiteY0-5588" fmla="*/ 1229083 h 6078450"/>
                  <a:gd name="connsiteX1-5589" fmla="*/ 3386179 w 10160272"/>
                  <a:gd name="connsiteY1-5590" fmla="*/ 219433 h 6078450"/>
                  <a:gd name="connsiteX2-5591" fmla="*/ 4252954 w 10160272"/>
                  <a:gd name="connsiteY2-5592" fmla="*/ 47983 h 6078450"/>
                  <a:gd name="connsiteX3-5593" fmla="*/ 5272129 w 10160272"/>
                  <a:gd name="connsiteY3-5594" fmla="*/ 838558 h 6078450"/>
                  <a:gd name="connsiteX4-5595" fmla="*/ 7034254 w 10160272"/>
                  <a:gd name="connsiteY4-5596" fmla="*/ 524233 h 6078450"/>
                  <a:gd name="connsiteX5-5597" fmla="*/ 7872454 w 10160272"/>
                  <a:gd name="connsiteY5-5598" fmla="*/ 1972033 h 6078450"/>
                  <a:gd name="connsiteX6-5599" fmla="*/ 9453604 w 10160272"/>
                  <a:gd name="connsiteY6-5600" fmla="*/ 2257783 h 6078450"/>
                  <a:gd name="connsiteX7-5601" fmla="*/ 10044154 w 10160272"/>
                  <a:gd name="connsiteY7-5602" fmla="*/ 3219808 h 6078450"/>
                  <a:gd name="connsiteX8-5603" fmla="*/ 9682204 w 10160272"/>
                  <a:gd name="connsiteY8-5604" fmla="*/ 4315183 h 6078450"/>
                  <a:gd name="connsiteX9-5605" fmla="*/ 10158454 w 10160272"/>
                  <a:gd name="connsiteY9-5606" fmla="*/ 5153383 h 6078450"/>
                  <a:gd name="connsiteX10-5607" fmla="*/ 9586954 w 10160272"/>
                  <a:gd name="connsiteY10-5608" fmla="*/ 5934433 h 6078450"/>
                  <a:gd name="connsiteX11-5609" fmla="*/ 7948654 w 10160272"/>
                  <a:gd name="connsiteY11-5610" fmla="*/ 5286733 h 6078450"/>
                  <a:gd name="connsiteX12-5611" fmla="*/ 6729454 w 10160272"/>
                  <a:gd name="connsiteY12-5612" fmla="*/ 5877283 h 6078450"/>
                  <a:gd name="connsiteX13-5613" fmla="*/ 5338804 w 10160272"/>
                  <a:gd name="connsiteY13-5614" fmla="*/ 5343883 h 6078450"/>
                  <a:gd name="connsiteX14-5615" fmla="*/ 4386304 w 10160272"/>
                  <a:gd name="connsiteY14-5616" fmla="*/ 6029683 h 6078450"/>
                  <a:gd name="connsiteX15-5617" fmla="*/ 3319504 w 10160272"/>
                  <a:gd name="connsiteY15-5618" fmla="*/ 5858233 h 6078450"/>
                  <a:gd name="connsiteX16-5619" fmla="*/ 2614654 w 10160272"/>
                  <a:gd name="connsiteY16-5620" fmla="*/ 4562833 h 6078450"/>
                  <a:gd name="connsiteX17-5621" fmla="*/ 766804 w 10160272"/>
                  <a:gd name="connsiteY17-5622" fmla="*/ 4772383 h 6078450"/>
                  <a:gd name="connsiteX18-5623" fmla="*/ 709654 w 10160272"/>
                  <a:gd name="connsiteY18-5624" fmla="*/ 3238858 h 6078450"/>
                  <a:gd name="connsiteX19-5625" fmla="*/ 14329 w 10160272"/>
                  <a:gd name="connsiteY19-5626" fmla="*/ 2172058 h 6078450"/>
                  <a:gd name="connsiteX20-5627" fmla="*/ 795379 w 10160272"/>
                  <a:gd name="connsiteY20-5628" fmla="*/ 1391008 h 6078450"/>
                  <a:gd name="connsiteX21-5629" fmla="*/ 1909804 w 10160272"/>
                  <a:gd name="connsiteY21-5630" fmla="*/ 1752958 h 6078450"/>
                  <a:gd name="connsiteX22-5631" fmla="*/ 2328904 w 10160272"/>
                  <a:gd name="connsiteY22-5632" fmla="*/ 1200508 h 6078450"/>
                  <a:gd name="connsiteX23-5633" fmla="*/ 2909929 w 10160272"/>
                  <a:gd name="connsiteY23-5634" fmla="*/ 1229083 h 6078450"/>
                  <a:gd name="connsiteX0-5635" fmla="*/ 2909929 w 10160272"/>
                  <a:gd name="connsiteY0-5636" fmla="*/ 1229083 h 6078450"/>
                  <a:gd name="connsiteX1-5637" fmla="*/ 3386179 w 10160272"/>
                  <a:gd name="connsiteY1-5638" fmla="*/ 219433 h 6078450"/>
                  <a:gd name="connsiteX2-5639" fmla="*/ 4252954 w 10160272"/>
                  <a:gd name="connsiteY2-5640" fmla="*/ 47983 h 6078450"/>
                  <a:gd name="connsiteX3-5641" fmla="*/ 5272129 w 10160272"/>
                  <a:gd name="connsiteY3-5642" fmla="*/ 838558 h 6078450"/>
                  <a:gd name="connsiteX4-5643" fmla="*/ 7034254 w 10160272"/>
                  <a:gd name="connsiteY4-5644" fmla="*/ 524233 h 6078450"/>
                  <a:gd name="connsiteX5-5645" fmla="*/ 7872454 w 10160272"/>
                  <a:gd name="connsiteY5-5646" fmla="*/ 1972033 h 6078450"/>
                  <a:gd name="connsiteX6-5647" fmla="*/ 9453604 w 10160272"/>
                  <a:gd name="connsiteY6-5648" fmla="*/ 2257783 h 6078450"/>
                  <a:gd name="connsiteX7-5649" fmla="*/ 10044154 w 10160272"/>
                  <a:gd name="connsiteY7-5650" fmla="*/ 3219808 h 6078450"/>
                  <a:gd name="connsiteX8-5651" fmla="*/ 9682204 w 10160272"/>
                  <a:gd name="connsiteY8-5652" fmla="*/ 4315183 h 6078450"/>
                  <a:gd name="connsiteX9-5653" fmla="*/ 10158454 w 10160272"/>
                  <a:gd name="connsiteY9-5654" fmla="*/ 5153383 h 6078450"/>
                  <a:gd name="connsiteX10-5655" fmla="*/ 9586954 w 10160272"/>
                  <a:gd name="connsiteY10-5656" fmla="*/ 5934433 h 6078450"/>
                  <a:gd name="connsiteX11-5657" fmla="*/ 7948654 w 10160272"/>
                  <a:gd name="connsiteY11-5658" fmla="*/ 5286733 h 6078450"/>
                  <a:gd name="connsiteX12-5659" fmla="*/ 6729454 w 10160272"/>
                  <a:gd name="connsiteY12-5660" fmla="*/ 5877283 h 6078450"/>
                  <a:gd name="connsiteX13-5661" fmla="*/ 5338804 w 10160272"/>
                  <a:gd name="connsiteY13-5662" fmla="*/ 5343883 h 6078450"/>
                  <a:gd name="connsiteX14-5663" fmla="*/ 4386304 w 10160272"/>
                  <a:gd name="connsiteY14-5664" fmla="*/ 6029683 h 6078450"/>
                  <a:gd name="connsiteX15-5665" fmla="*/ 3319504 w 10160272"/>
                  <a:gd name="connsiteY15-5666" fmla="*/ 5858233 h 6078450"/>
                  <a:gd name="connsiteX16-5667" fmla="*/ 2614654 w 10160272"/>
                  <a:gd name="connsiteY16-5668" fmla="*/ 4562833 h 6078450"/>
                  <a:gd name="connsiteX17-5669" fmla="*/ 766804 w 10160272"/>
                  <a:gd name="connsiteY17-5670" fmla="*/ 4772383 h 6078450"/>
                  <a:gd name="connsiteX18-5671" fmla="*/ 709654 w 10160272"/>
                  <a:gd name="connsiteY18-5672" fmla="*/ 3238858 h 6078450"/>
                  <a:gd name="connsiteX19-5673" fmla="*/ 14329 w 10160272"/>
                  <a:gd name="connsiteY19-5674" fmla="*/ 2172058 h 6078450"/>
                  <a:gd name="connsiteX20-5675" fmla="*/ 795379 w 10160272"/>
                  <a:gd name="connsiteY20-5676" fmla="*/ 1391008 h 6078450"/>
                  <a:gd name="connsiteX21-5677" fmla="*/ 1909804 w 10160272"/>
                  <a:gd name="connsiteY21-5678" fmla="*/ 1752958 h 6078450"/>
                  <a:gd name="connsiteX22-5679" fmla="*/ 2328904 w 10160272"/>
                  <a:gd name="connsiteY22-5680" fmla="*/ 1200508 h 6078450"/>
                  <a:gd name="connsiteX23-5681" fmla="*/ 2909929 w 10160272"/>
                  <a:gd name="connsiteY23-5682" fmla="*/ 1229083 h 6078450"/>
                  <a:gd name="connsiteX0-5683" fmla="*/ 2909929 w 10160272"/>
                  <a:gd name="connsiteY0-5684" fmla="*/ 1229083 h 6078450"/>
                  <a:gd name="connsiteX1-5685" fmla="*/ 3386179 w 10160272"/>
                  <a:gd name="connsiteY1-5686" fmla="*/ 219433 h 6078450"/>
                  <a:gd name="connsiteX2-5687" fmla="*/ 4252954 w 10160272"/>
                  <a:gd name="connsiteY2-5688" fmla="*/ 47983 h 6078450"/>
                  <a:gd name="connsiteX3-5689" fmla="*/ 5272129 w 10160272"/>
                  <a:gd name="connsiteY3-5690" fmla="*/ 838558 h 6078450"/>
                  <a:gd name="connsiteX4-5691" fmla="*/ 7034254 w 10160272"/>
                  <a:gd name="connsiteY4-5692" fmla="*/ 524233 h 6078450"/>
                  <a:gd name="connsiteX5-5693" fmla="*/ 7872454 w 10160272"/>
                  <a:gd name="connsiteY5-5694" fmla="*/ 1972033 h 6078450"/>
                  <a:gd name="connsiteX6-5695" fmla="*/ 9453604 w 10160272"/>
                  <a:gd name="connsiteY6-5696" fmla="*/ 2257783 h 6078450"/>
                  <a:gd name="connsiteX7-5697" fmla="*/ 10044154 w 10160272"/>
                  <a:gd name="connsiteY7-5698" fmla="*/ 3219808 h 6078450"/>
                  <a:gd name="connsiteX8-5699" fmla="*/ 9682204 w 10160272"/>
                  <a:gd name="connsiteY8-5700" fmla="*/ 4315183 h 6078450"/>
                  <a:gd name="connsiteX9-5701" fmla="*/ 10158454 w 10160272"/>
                  <a:gd name="connsiteY9-5702" fmla="*/ 5153383 h 6078450"/>
                  <a:gd name="connsiteX10-5703" fmla="*/ 9586954 w 10160272"/>
                  <a:gd name="connsiteY10-5704" fmla="*/ 5934433 h 6078450"/>
                  <a:gd name="connsiteX11-5705" fmla="*/ 7948654 w 10160272"/>
                  <a:gd name="connsiteY11-5706" fmla="*/ 5286733 h 6078450"/>
                  <a:gd name="connsiteX12-5707" fmla="*/ 6729454 w 10160272"/>
                  <a:gd name="connsiteY12-5708" fmla="*/ 5877283 h 6078450"/>
                  <a:gd name="connsiteX13-5709" fmla="*/ 5338804 w 10160272"/>
                  <a:gd name="connsiteY13-5710" fmla="*/ 5343883 h 6078450"/>
                  <a:gd name="connsiteX14-5711" fmla="*/ 4386304 w 10160272"/>
                  <a:gd name="connsiteY14-5712" fmla="*/ 6029683 h 6078450"/>
                  <a:gd name="connsiteX15-5713" fmla="*/ 3319504 w 10160272"/>
                  <a:gd name="connsiteY15-5714" fmla="*/ 5858233 h 6078450"/>
                  <a:gd name="connsiteX16-5715" fmla="*/ 2614654 w 10160272"/>
                  <a:gd name="connsiteY16-5716" fmla="*/ 4562833 h 6078450"/>
                  <a:gd name="connsiteX17-5717" fmla="*/ 766804 w 10160272"/>
                  <a:gd name="connsiteY17-5718" fmla="*/ 4772383 h 6078450"/>
                  <a:gd name="connsiteX18-5719" fmla="*/ 709654 w 10160272"/>
                  <a:gd name="connsiteY18-5720" fmla="*/ 3238858 h 6078450"/>
                  <a:gd name="connsiteX19-5721" fmla="*/ 14329 w 10160272"/>
                  <a:gd name="connsiteY19-5722" fmla="*/ 2172058 h 6078450"/>
                  <a:gd name="connsiteX20-5723" fmla="*/ 795379 w 10160272"/>
                  <a:gd name="connsiteY20-5724" fmla="*/ 1391008 h 6078450"/>
                  <a:gd name="connsiteX21-5725" fmla="*/ 1909804 w 10160272"/>
                  <a:gd name="connsiteY21-5726" fmla="*/ 1752958 h 6078450"/>
                  <a:gd name="connsiteX22-5727" fmla="*/ 2328904 w 10160272"/>
                  <a:gd name="connsiteY22-5728" fmla="*/ 1200508 h 6078450"/>
                  <a:gd name="connsiteX23-5729" fmla="*/ 2909929 w 10160272"/>
                  <a:gd name="connsiteY23-5730" fmla="*/ 1229083 h 6078450"/>
                  <a:gd name="connsiteX0-5731" fmla="*/ 2909929 w 10160272"/>
                  <a:gd name="connsiteY0-5732" fmla="*/ 1229083 h 6078450"/>
                  <a:gd name="connsiteX1-5733" fmla="*/ 3386179 w 10160272"/>
                  <a:gd name="connsiteY1-5734" fmla="*/ 219433 h 6078450"/>
                  <a:gd name="connsiteX2-5735" fmla="*/ 4252954 w 10160272"/>
                  <a:gd name="connsiteY2-5736" fmla="*/ 47983 h 6078450"/>
                  <a:gd name="connsiteX3-5737" fmla="*/ 5272129 w 10160272"/>
                  <a:gd name="connsiteY3-5738" fmla="*/ 838558 h 6078450"/>
                  <a:gd name="connsiteX4-5739" fmla="*/ 7034254 w 10160272"/>
                  <a:gd name="connsiteY4-5740" fmla="*/ 524233 h 6078450"/>
                  <a:gd name="connsiteX5-5741" fmla="*/ 7872454 w 10160272"/>
                  <a:gd name="connsiteY5-5742" fmla="*/ 1972033 h 6078450"/>
                  <a:gd name="connsiteX6-5743" fmla="*/ 9453604 w 10160272"/>
                  <a:gd name="connsiteY6-5744" fmla="*/ 2257783 h 6078450"/>
                  <a:gd name="connsiteX7-5745" fmla="*/ 10044154 w 10160272"/>
                  <a:gd name="connsiteY7-5746" fmla="*/ 3219808 h 6078450"/>
                  <a:gd name="connsiteX8-5747" fmla="*/ 9682204 w 10160272"/>
                  <a:gd name="connsiteY8-5748" fmla="*/ 4315183 h 6078450"/>
                  <a:gd name="connsiteX9-5749" fmla="*/ 10158454 w 10160272"/>
                  <a:gd name="connsiteY9-5750" fmla="*/ 5153383 h 6078450"/>
                  <a:gd name="connsiteX10-5751" fmla="*/ 9586954 w 10160272"/>
                  <a:gd name="connsiteY10-5752" fmla="*/ 5934433 h 6078450"/>
                  <a:gd name="connsiteX11-5753" fmla="*/ 7948654 w 10160272"/>
                  <a:gd name="connsiteY11-5754" fmla="*/ 5286733 h 6078450"/>
                  <a:gd name="connsiteX12-5755" fmla="*/ 6729454 w 10160272"/>
                  <a:gd name="connsiteY12-5756" fmla="*/ 5877283 h 6078450"/>
                  <a:gd name="connsiteX13-5757" fmla="*/ 5338804 w 10160272"/>
                  <a:gd name="connsiteY13-5758" fmla="*/ 5343883 h 6078450"/>
                  <a:gd name="connsiteX14-5759" fmla="*/ 4386304 w 10160272"/>
                  <a:gd name="connsiteY14-5760" fmla="*/ 6029683 h 6078450"/>
                  <a:gd name="connsiteX15-5761" fmla="*/ 3319504 w 10160272"/>
                  <a:gd name="connsiteY15-5762" fmla="*/ 5858233 h 6078450"/>
                  <a:gd name="connsiteX16-5763" fmla="*/ 2614654 w 10160272"/>
                  <a:gd name="connsiteY16-5764" fmla="*/ 4562833 h 6078450"/>
                  <a:gd name="connsiteX17-5765" fmla="*/ 766804 w 10160272"/>
                  <a:gd name="connsiteY17-5766" fmla="*/ 4772383 h 6078450"/>
                  <a:gd name="connsiteX18-5767" fmla="*/ 709654 w 10160272"/>
                  <a:gd name="connsiteY18-5768" fmla="*/ 3238858 h 6078450"/>
                  <a:gd name="connsiteX19-5769" fmla="*/ 14329 w 10160272"/>
                  <a:gd name="connsiteY19-5770" fmla="*/ 2172058 h 6078450"/>
                  <a:gd name="connsiteX20-5771" fmla="*/ 795379 w 10160272"/>
                  <a:gd name="connsiteY20-5772" fmla="*/ 1391008 h 6078450"/>
                  <a:gd name="connsiteX21-5773" fmla="*/ 1909804 w 10160272"/>
                  <a:gd name="connsiteY21-5774" fmla="*/ 1752958 h 6078450"/>
                  <a:gd name="connsiteX22-5775" fmla="*/ 2328904 w 10160272"/>
                  <a:gd name="connsiteY22-5776" fmla="*/ 1200508 h 6078450"/>
                  <a:gd name="connsiteX23-5777" fmla="*/ 2909929 w 10160272"/>
                  <a:gd name="connsiteY23-5778" fmla="*/ 1229083 h 6078450"/>
                  <a:gd name="connsiteX0-5779" fmla="*/ 2909929 w 10160272"/>
                  <a:gd name="connsiteY0-5780" fmla="*/ 1229083 h 6078450"/>
                  <a:gd name="connsiteX1-5781" fmla="*/ 3386179 w 10160272"/>
                  <a:gd name="connsiteY1-5782" fmla="*/ 219433 h 6078450"/>
                  <a:gd name="connsiteX2-5783" fmla="*/ 4252954 w 10160272"/>
                  <a:gd name="connsiteY2-5784" fmla="*/ 47983 h 6078450"/>
                  <a:gd name="connsiteX3-5785" fmla="*/ 5272129 w 10160272"/>
                  <a:gd name="connsiteY3-5786" fmla="*/ 838558 h 6078450"/>
                  <a:gd name="connsiteX4-5787" fmla="*/ 7034254 w 10160272"/>
                  <a:gd name="connsiteY4-5788" fmla="*/ 524233 h 6078450"/>
                  <a:gd name="connsiteX5-5789" fmla="*/ 7872454 w 10160272"/>
                  <a:gd name="connsiteY5-5790" fmla="*/ 1972033 h 6078450"/>
                  <a:gd name="connsiteX6-5791" fmla="*/ 9453604 w 10160272"/>
                  <a:gd name="connsiteY6-5792" fmla="*/ 2257783 h 6078450"/>
                  <a:gd name="connsiteX7-5793" fmla="*/ 10044154 w 10160272"/>
                  <a:gd name="connsiteY7-5794" fmla="*/ 3219808 h 6078450"/>
                  <a:gd name="connsiteX8-5795" fmla="*/ 9682204 w 10160272"/>
                  <a:gd name="connsiteY8-5796" fmla="*/ 4315183 h 6078450"/>
                  <a:gd name="connsiteX9-5797" fmla="*/ 10158454 w 10160272"/>
                  <a:gd name="connsiteY9-5798" fmla="*/ 5153383 h 6078450"/>
                  <a:gd name="connsiteX10-5799" fmla="*/ 9586954 w 10160272"/>
                  <a:gd name="connsiteY10-5800" fmla="*/ 5934433 h 6078450"/>
                  <a:gd name="connsiteX11-5801" fmla="*/ 7948654 w 10160272"/>
                  <a:gd name="connsiteY11-5802" fmla="*/ 5286733 h 6078450"/>
                  <a:gd name="connsiteX12-5803" fmla="*/ 6729454 w 10160272"/>
                  <a:gd name="connsiteY12-5804" fmla="*/ 5877283 h 6078450"/>
                  <a:gd name="connsiteX13-5805" fmla="*/ 5338804 w 10160272"/>
                  <a:gd name="connsiteY13-5806" fmla="*/ 5343883 h 6078450"/>
                  <a:gd name="connsiteX14-5807" fmla="*/ 4386304 w 10160272"/>
                  <a:gd name="connsiteY14-5808" fmla="*/ 6029683 h 6078450"/>
                  <a:gd name="connsiteX15-5809" fmla="*/ 3319504 w 10160272"/>
                  <a:gd name="connsiteY15-5810" fmla="*/ 5858233 h 6078450"/>
                  <a:gd name="connsiteX16-5811" fmla="*/ 2614654 w 10160272"/>
                  <a:gd name="connsiteY16-5812" fmla="*/ 4562833 h 6078450"/>
                  <a:gd name="connsiteX17-5813" fmla="*/ 766804 w 10160272"/>
                  <a:gd name="connsiteY17-5814" fmla="*/ 4772383 h 6078450"/>
                  <a:gd name="connsiteX18-5815" fmla="*/ 709654 w 10160272"/>
                  <a:gd name="connsiteY18-5816" fmla="*/ 3238858 h 6078450"/>
                  <a:gd name="connsiteX19-5817" fmla="*/ 14329 w 10160272"/>
                  <a:gd name="connsiteY19-5818" fmla="*/ 2172058 h 6078450"/>
                  <a:gd name="connsiteX20-5819" fmla="*/ 795379 w 10160272"/>
                  <a:gd name="connsiteY20-5820" fmla="*/ 1391008 h 6078450"/>
                  <a:gd name="connsiteX21-5821" fmla="*/ 1909804 w 10160272"/>
                  <a:gd name="connsiteY21-5822" fmla="*/ 1752958 h 6078450"/>
                  <a:gd name="connsiteX22-5823" fmla="*/ 2328904 w 10160272"/>
                  <a:gd name="connsiteY22-5824" fmla="*/ 1171933 h 6078450"/>
                  <a:gd name="connsiteX23-5825" fmla="*/ 2909929 w 10160272"/>
                  <a:gd name="connsiteY23-5826" fmla="*/ 1229083 h 6078450"/>
                  <a:gd name="connsiteX0-5827" fmla="*/ 2909929 w 10047879"/>
                  <a:gd name="connsiteY0-5828" fmla="*/ 1229083 h 6078450"/>
                  <a:gd name="connsiteX1-5829" fmla="*/ 3386179 w 10047879"/>
                  <a:gd name="connsiteY1-5830" fmla="*/ 219433 h 6078450"/>
                  <a:gd name="connsiteX2-5831" fmla="*/ 4252954 w 10047879"/>
                  <a:gd name="connsiteY2-5832" fmla="*/ 47983 h 6078450"/>
                  <a:gd name="connsiteX3-5833" fmla="*/ 5272129 w 10047879"/>
                  <a:gd name="connsiteY3-5834" fmla="*/ 838558 h 6078450"/>
                  <a:gd name="connsiteX4-5835" fmla="*/ 7034254 w 10047879"/>
                  <a:gd name="connsiteY4-5836" fmla="*/ 524233 h 6078450"/>
                  <a:gd name="connsiteX5-5837" fmla="*/ 7872454 w 10047879"/>
                  <a:gd name="connsiteY5-5838" fmla="*/ 1972033 h 6078450"/>
                  <a:gd name="connsiteX6-5839" fmla="*/ 9453604 w 10047879"/>
                  <a:gd name="connsiteY6-5840" fmla="*/ 2257783 h 6078450"/>
                  <a:gd name="connsiteX7-5841" fmla="*/ 10044154 w 10047879"/>
                  <a:gd name="connsiteY7-5842" fmla="*/ 3219808 h 6078450"/>
                  <a:gd name="connsiteX8-5843" fmla="*/ 9682204 w 10047879"/>
                  <a:gd name="connsiteY8-5844" fmla="*/ 4315183 h 6078450"/>
                  <a:gd name="connsiteX9-5845" fmla="*/ 9967954 w 10047879"/>
                  <a:gd name="connsiteY9-5846" fmla="*/ 5048608 h 6078450"/>
                  <a:gd name="connsiteX10-5847" fmla="*/ 9586954 w 10047879"/>
                  <a:gd name="connsiteY10-5848" fmla="*/ 5934433 h 6078450"/>
                  <a:gd name="connsiteX11-5849" fmla="*/ 7948654 w 10047879"/>
                  <a:gd name="connsiteY11-5850" fmla="*/ 5286733 h 6078450"/>
                  <a:gd name="connsiteX12-5851" fmla="*/ 6729454 w 10047879"/>
                  <a:gd name="connsiteY12-5852" fmla="*/ 5877283 h 6078450"/>
                  <a:gd name="connsiteX13-5853" fmla="*/ 5338804 w 10047879"/>
                  <a:gd name="connsiteY13-5854" fmla="*/ 5343883 h 6078450"/>
                  <a:gd name="connsiteX14-5855" fmla="*/ 4386304 w 10047879"/>
                  <a:gd name="connsiteY14-5856" fmla="*/ 6029683 h 6078450"/>
                  <a:gd name="connsiteX15-5857" fmla="*/ 3319504 w 10047879"/>
                  <a:gd name="connsiteY15-5858" fmla="*/ 5858233 h 6078450"/>
                  <a:gd name="connsiteX16-5859" fmla="*/ 2614654 w 10047879"/>
                  <a:gd name="connsiteY16-5860" fmla="*/ 4562833 h 6078450"/>
                  <a:gd name="connsiteX17-5861" fmla="*/ 766804 w 10047879"/>
                  <a:gd name="connsiteY17-5862" fmla="*/ 4772383 h 6078450"/>
                  <a:gd name="connsiteX18-5863" fmla="*/ 709654 w 10047879"/>
                  <a:gd name="connsiteY18-5864" fmla="*/ 3238858 h 6078450"/>
                  <a:gd name="connsiteX19-5865" fmla="*/ 14329 w 10047879"/>
                  <a:gd name="connsiteY19-5866" fmla="*/ 2172058 h 6078450"/>
                  <a:gd name="connsiteX20-5867" fmla="*/ 795379 w 10047879"/>
                  <a:gd name="connsiteY20-5868" fmla="*/ 1391008 h 6078450"/>
                  <a:gd name="connsiteX21-5869" fmla="*/ 1909804 w 10047879"/>
                  <a:gd name="connsiteY21-5870" fmla="*/ 1752958 h 6078450"/>
                  <a:gd name="connsiteX22-5871" fmla="*/ 2328904 w 10047879"/>
                  <a:gd name="connsiteY22-5872" fmla="*/ 1171933 h 6078450"/>
                  <a:gd name="connsiteX23-5873" fmla="*/ 2909929 w 10047879"/>
                  <a:gd name="connsiteY23-5874" fmla="*/ 1229083 h 6078450"/>
                  <a:gd name="connsiteX0-5875" fmla="*/ 2909929 w 10047879"/>
                  <a:gd name="connsiteY0-5876" fmla="*/ 1229083 h 6078450"/>
                  <a:gd name="connsiteX1-5877" fmla="*/ 3386179 w 10047879"/>
                  <a:gd name="connsiteY1-5878" fmla="*/ 219433 h 6078450"/>
                  <a:gd name="connsiteX2-5879" fmla="*/ 4252954 w 10047879"/>
                  <a:gd name="connsiteY2-5880" fmla="*/ 47983 h 6078450"/>
                  <a:gd name="connsiteX3-5881" fmla="*/ 5272129 w 10047879"/>
                  <a:gd name="connsiteY3-5882" fmla="*/ 838558 h 6078450"/>
                  <a:gd name="connsiteX4-5883" fmla="*/ 7034254 w 10047879"/>
                  <a:gd name="connsiteY4-5884" fmla="*/ 524233 h 6078450"/>
                  <a:gd name="connsiteX5-5885" fmla="*/ 7872454 w 10047879"/>
                  <a:gd name="connsiteY5-5886" fmla="*/ 1972033 h 6078450"/>
                  <a:gd name="connsiteX6-5887" fmla="*/ 9453604 w 10047879"/>
                  <a:gd name="connsiteY6-5888" fmla="*/ 2257783 h 6078450"/>
                  <a:gd name="connsiteX7-5889" fmla="*/ 10044154 w 10047879"/>
                  <a:gd name="connsiteY7-5890" fmla="*/ 3219808 h 6078450"/>
                  <a:gd name="connsiteX8-5891" fmla="*/ 9682204 w 10047879"/>
                  <a:gd name="connsiteY8-5892" fmla="*/ 4315183 h 6078450"/>
                  <a:gd name="connsiteX9-5893" fmla="*/ 9967954 w 10047879"/>
                  <a:gd name="connsiteY9-5894" fmla="*/ 5048608 h 6078450"/>
                  <a:gd name="connsiteX10-5895" fmla="*/ 9282154 w 10047879"/>
                  <a:gd name="connsiteY10-5896" fmla="*/ 5715358 h 6078450"/>
                  <a:gd name="connsiteX11-5897" fmla="*/ 7948654 w 10047879"/>
                  <a:gd name="connsiteY11-5898" fmla="*/ 5286733 h 6078450"/>
                  <a:gd name="connsiteX12-5899" fmla="*/ 6729454 w 10047879"/>
                  <a:gd name="connsiteY12-5900" fmla="*/ 5877283 h 6078450"/>
                  <a:gd name="connsiteX13-5901" fmla="*/ 5338804 w 10047879"/>
                  <a:gd name="connsiteY13-5902" fmla="*/ 5343883 h 6078450"/>
                  <a:gd name="connsiteX14-5903" fmla="*/ 4386304 w 10047879"/>
                  <a:gd name="connsiteY14-5904" fmla="*/ 6029683 h 6078450"/>
                  <a:gd name="connsiteX15-5905" fmla="*/ 3319504 w 10047879"/>
                  <a:gd name="connsiteY15-5906" fmla="*/ 5858233 h 6078450"/>
                  <a:gd name="connsiteX16-5907" fmla="*/ 2614654 w 10047879"/>
                  <a:gd name="connsiteY16-5908" fmla="*/ 4562833 h 6078450"/>
                  <a:gd name="connsiteX17-5909" fmla="*/ 766804 w 10047879"/>
                  <a:gd name="connsiteY17-5910" fmla="*/ 4772383 h 6078450"/>
                  <a:gd name="connsiteX18-5911" fmla="*/ 709654 w 10047879"/>
                  <a:gd name="connsiteY18-5912" fmla="*/ 3238858 h 6078450"/>
                  <a:gd name="connsiteX19-5913" fmla="*/ 14329 w 10047879"/>
                  <a:gd name="connsiteY19-5914" fmla="*/ 2172058 h 6078450"/>
                  <a:gd name="connsiteX20-5915" fmla="*/ 795379 w 10047879"/>
                  <a:gd name="connsiteY20-5916" fmla="*/ 1391008 h 6078450"/>
                  <a:gd name="connsiteX21-5917" fmla="*/ 1909804 w 10047879"/>
                  <a:gd name="connsiteY21-5918" fmla="*/ 1752958 h 6078450"/>
                  <a:gd name="connsiteX22-5919" fmla="*/ 2328904 w 10047879"/>
                  <a:gd name="connsiteY22-5920" fmla="*/ 1171933 h 6078450"/>
                  <a:gd name="connsiteX23-5921" fmla="*/ 2909929 w 10047879"/>
                  <a:gd name="connsiteY23-5922" fmla="*/ 1229083 h 6078450"/>
                  <a:gd name="connsiteX0-5923" fmla="*/ 2909929 w 10047879"/>
                  <a:gd name="connsiteY0-5924" fmla="*/ 1229083 h 6078450"/>
                  <a:gd name="connsiteX1-5925" fmla="*/ 3386179 w 10047879"/>
                  <a:gd name="connsiteY1-5926" fmla="*/ 219433 h 6078450"/>
                  <a:gd name="connsiteX2-5927" fmla="*/ 4252954 w 10047879"/>
                  <a:gd name="connsiteY2-5928" fmla="*/ 47983 h 6078450"/>
                  <a:gd name="connsiteX3-5929" fmla="*/ 5272129 w 10047879"/>
                  <a:gd name="connsiteY3-5930" fmla="*/ 838558 h 6078450"/>
                  <a:gd name="connsiteX4-5931" fmla="*/ 7034254 w 10047879"/>
                  <a:gd name="connsiteY4-5932" fmla="*/ 524233 h 6078450"/>
                  <a:gd name="connsiteX5-5933" fmla="*/ 7872454 w 10047879"/>
                  <a:gd name="connsiteY5-5934" fmla="*/ 1972033 h 6078450"/>
                  <a:gd name="connsiteX6-5935" fmla="*/ 9453604 w 10047879"/>
                  <a:gd name="connsiteY6-5936" fmla="*/ 2257783 h 6078450"/>
                  <a:gd name="connsiteX7-5937" fmla="*/ 10044154 w 10047879"/>
                  <a:gd name="connsiteY7-5938" fmla="*/ 3219808 h 6078450"/>
                  <a:gd name="connsiteX8-5939" fmla="*/ 9682204 w 10047879"/>
                  <a:gd name="connsiteY8-5940" fmla="*/ 4315183 h 6078450"/>
                  <a:gd name="connsiteX9-5941" fmla="*/ 9806029 w 10047879"/>
                  <a:gd name="connsiteY9-5942" fmla="*/ 5067658 h 6078450"/>
                  <a:gd name="connsiteX10-5943" fmla="*/ 9282154 w 10047879"/>
                  <a:gd name="connsiteY10-5944" fmla="*/ 5715358 h 6078450"/>
                  <a:gd name="connsiteX11-5945" fmla="*/ 7948654 w 10047879"/>
                  <a:gd name="connsiteY11-5946" fmla="*/ 5286733 h 6078450"/>
                  <a:gd name="connsiteX12-5947" fmla="*/ 6729454 w 10047879"/>
                  <a:gd name="connsiteY12-5948" fmla="*/ 5877283 h 6078450"/>
                  <a:gd name="connsiteX13-5949" fmla="*/ 5338804 w 10047879"/>
                  <a:gd name="connsiteY13-5950" fmla="*/ 5343883 h 6078450"/>
                  <a:gd name="connsiteX14-5951" fmla="*/ 4386304 w 10047879"/>
                  <a:gd name="connsiteY14-5952" fmla="*/ 6029683 h 6078450"/>
                  <a:gd name="connsiteX15-5953" fmla="*/ 3319504 w 10047879"/>
                  <a:gd name="connsiteY15-5954" fmla="*/ 5858233 h 6078450"/>
                  <a:gd name="connsiteX16-5955" fmla="*/ 2614654 w 10047879"/>
                  <a:gd name="connsiteY16-5956" fmla="*/ 4562833 h 6078450"/>
                  <a:gd name="connsiteX17-5957" fmla="*/ 766804 w 10047879"/>
                  <a:gd name="connsiteY17-5958" fmla="*/ 4772383 h 6078450"/>
                  <a:gd name="connsiteX18-5959" fmla="*/ 709654 w 10047879"/>
                  <a:gd name="connsiteY18-5960" fmla="*/ 3238858 h 6078450"/>
                  <a:gd name="connsiteX19-5961" fmla="*/ 14329 w 10047879"/>
                  <a:gd name="connsiteY19-5962" fmla="*/ 2172058 h 6078450"/>
                  <a:gd name="connsiteX20-5963" fmla="*/ 795379 w 10047879"/>
                  <a:gd name="connsiteY20-5964" fmla="*/ 1391008 h 6078450"/>
                  <a:gd name="connsiteX21-5965" fmla="*/ 1909804 w 10047879"/>
                  <a:gd name="connsiteY21-5966" fmla="*/ 1752958 h 6078450"/>
                  <a:gd name="connsiteX22-5967" fmla="*/ 2328904 w 10047879"/>
                  <a:gd name="connsiteY22-5968" fmla="*/ 1171933 h 6078450"/>
                  <a:gd name="connsiteX23-5969" fmla="*/ 2909929 w 10047879"/>
                  <a:gd name="connsiteY23-5970" fmla="*/ 1229083 h 6078450"/>
                  <a:gd name="connsiteX0-5971" fmla="*/ 2909929 w 10047879"/>
                  <a:gd name="connsiteY0-5972" fmla="*/ 1229083 h 6078450"/>
                  <a:gd name="connsiteX1-5973" fmla="*/ 3386179 w 10047879"/>
                  <a:gd name="connsiteY1-5974" fmla="*/ 219433 h 6078450"/>
                  <a:gd name="connsiteX2-5975" fmla="*/ 4252954 w 10047879"/>
                  <a:gd name="connsiteY2-5976" fmla="*/ 47983 h 6078450"/>
                  <a:gd name="connsiteX3-5977" fmla="*/ 5272129 w 10047879"/>
                  <a:gd name="connsiteY3-5978" fmla="*/ 838558 h 6078450"/>
                  <a:gd name="connsiteX4-5979" fmla="*/ 7034254 w 10047879"/>
                  <a:gd name="connsiteY4-5980" fmla="*/ 524233 h 6078450"/>
                  <a:gd name="connsiteX5-5981" fmla="*/ 7872454 w 10047879"/>
                  <a:gd name="connsiteY5-5982" fmla="*/ 1972033 h 6078450"/>
                  <a:gd name="connsiteX6-5983" fmla="*/ 9453604 w 10047879"/>
                  <a:gd name="connsiteY6-5984" fmla="*/ 2257783 h 6078450"/>
                  <a:gd name="connsiteX7-5985" fmla="*/ 10044154 w 10047879"/>
                  <a:gd name="connsiteY7-5986" fmla="*/ 3219808 h 6078450"/>
                  <a:gd name="connsiteX8-5987" fmla="*/ 9682204 w 10047879"/>
                  <a:gd name="connsiteY8-5988" fmla="*/ 4315183 h 6078450"/>
                  <a:gd name="connsiteX9-5989" fmla="*/ 9806029 w 10047879"/>
                  <a:gd name="connsiteY9-5990" fmla="*/ 5067658 h 6078450"/>
                  <a:gd name="connsiteX10-5991" fmla="*/ 9282154 w 10047879"/>
                  <a:gd name="connsiteY10-5992" fmla="*/ 5715358 h 6078450"/>
                  <a:gd name="connsiteX11-5993" fmla="*/ 7948654 w 10047879"/>
                  <a:gd name="connsiteY11-5994" fmla="*/ 5286733 h 6078450"/>
                  <a:gd name="connsiteX12-5995" fmla="*/ 6729454 w 10047879"/>
                  <a:gd name="connsiteY12-5996" fmla="*/ 5877283 h 6078450"/>
                  <a:gd name="connsiteX13-5997" fmla="*/ 5338804 w 10047879"/>
                  <a:gd name="connsiteY13-5998" fmla="*/ 5343883 h 6078450"/>
                  <a:gd name="connsiteX14-5999" fmla="*/ 4386304 w 10047879"/>
                  <a:gd name="connsiteY14-6000" fmla="*/ 6029683 h 6078450"/>
                  <a:gd name="connsiteX15-6001" fmla="*/ 3319504 w 10047879"/>
                  <a:gd name="connsiteY15-6002" fmla="*/ 5858233 h 6078450"/>
                  <a:gd name="connsiteX16-6003" fmla="*/ 2614654 w 10047879"/>
                  <a:gd name="connsiteY16-6004" fmla="*/ 4562833 h 6078450"/>
                  <a:gd name="connsiteX17-6005" fmla="*/ 766804 w 10047879"/>
                  <a:gd name="connsiteY17-6006" fmla="*/ 4772383 h 6078450"/>
                  <a:gd name="connsiteX18-6007" fmla="*/ 709654 w 10047879"/>
                  <a:gd name="connsiteY18-6008" fmla="*/ 3238858 h 6078450"/>
                  <a:gd name="connsiteX19-6009" fmla="*/ 14329 w 10047879"/>
                  <a:gd name="connsiteY19-6010" fmla="*/ 2172058 h 6078450"/>
                  <a:gd name="connsiteX20-6011" fmla="*/ 795379 w 10047879"/>
                  <a:gd name="connsiteY20-6012" fmla="*/ 1391008 h 6078450"/>
                  <a:gd name="connsiteX21-6013" fmla="*/ 1909804 w 10047879"/>
                  <a:gd name="connsiteY21-6014" fmla="*/ 1752958 h 6078450"/>
                  <a:gd name="connsiteX22-6015" fmla="*/ 2328904 w 10047879"/>
                  <a:gd name="connsiteY22-6016" fmla="*/ 1171933 h 6078450"/>
                  <a:gd name="connsiteX23-6017" fmla="*/ 2909929 w 10047879"/>
                  <a:gd name="connsiteY23-6018" fmla="*/ 1229083 h 6078450"/>
                  <a:gd name="connsiteX0-6019" fmla="*/ 2909929 w 10047879"/>
                  <a:gd name="connsiteY0-6020" fmla="*/ 1229083 h 6078450"/>
                  <a:gd name="connsiteX1-6021" fmla="*/ 3386179 w 10047879"/>
                  <a:gd name="connsiteY1-6022" fmla="*/ 219433 h 6078450"/>
                  <a:gd name="connsiteX2-6023" fmla="*/ 4252954 w 10047879"/>
                  <a:gd name="connsiteY2-6024" fmla="*/ 47983 h 6078450"/>
                  <a:gd name="connsiteX3-6025" fmla="*/ 5272129 w 10047879"/>
                  <a:gd name="connsiteY3-6026" fmla="*/ 838558 h 6078450"/>
                  <a:gd name="connsiteX4-6027" fmla="*/ 7034254 w 10047879"/>
                  <a:gd name="connsiteY4-6028" fmla="*/ 524233 h 6078450"/>
                  <a:gd name="connsiteX5-6029" fmla="*/ 7872454 w 10047879"/>
                  <a:gd name="connsiteY5-6030" fmla="*/ 1972033 h 6078450"/>
                  <a:gd name="connsiteX6-6031" fmla="*/ 9453604 w 10047879"/>
                  <a:gd name="connsiteY6-6032" fmla="*/ 2257783 h 6078450"/>
                  <a:gd name="connsiteX7-6033" fmla="*/ 10044154 w 10047879"/>
                  <a:gd name="connsiteY7-6034" fmla="*/ 3219808 h 6078450"/>
                  <a:gd name="connsiteX8-6035" fmla="*/ 9682204 w 10047879"/>
                  <a:gd name="connsiteY8-6036" fmla="*/ 4315183 h 6078450"/>
                  <a:gd name="connsiteX9-6037" fmla="*/ 9806029 w 10047879"/>
                  <a:gd name="connsiteY9-6038" fmla="*/ 5067658 h 6078450"/>
                  <a:gd name="connsiteX10-6039" fmla="*/ 9110704 w 10047879"/>
                  <a:gd name="connsiteY10-6040" fmla="*/ 5601058 h 6078450"/>
                  <a:gd name="connsiteX11-6041" fmla="*/ 7948654 w 10047879"/>
                  <a:gd name="connsiteY11-6042" fmla="*/ 5286733 h 6078450"/>
                  <a:gd name="connsiteX12-6043" fmla="*/ 6729454 w 10047879"/>
                  <a:gd name="connsiteY12-6044" fmla="*/ 5877283 h 6078450"/>
                  <a:gd name="connsiteX13-6045" fmla="*/ 5338804 w 10047879"/>
                  <a:gd name="connsiteY13-6046" fmla="*/ 5343883 h 6078450"/>
                  <a:gd name="connsiteX14-6047" fmla="*/ 4386304 w 10047879"/>
                  <a:gd name="connsiteY14-6048" fmla="*/ 6029683 h 6078450"/>
                  <a:gd name="connsiteX15-6049" fmla="*/ 3319504 w 10047879"/>
                  <a:gd name="connsiteY15-6050" fmla="*/ 5858233 h 6078450"/>
                  <a:gd name="connsiteX16-6051" fmla="*/ 2614654 w 10047879"/>
                  <a:gd name="connsiteY16-6052" fmla="*/ 4562833 h 6078450"/>
                  <a:gd name="connsiteX17-6053" fmla="*/ 766804 w 10047879"/>
                  <a:gd name="connsiteY17-6054" fmla="*/ 4772383 h 6078450"/>
                  <a:gd name="connsiteX18-6055" fmla="*/ 709654 w 10047879"/>
                  <a:gd name="connsiteY18-6056" fmla="*/ 3238858 h 6078450"/>
                  <a:gd name="connsiteX19-6057" fmla="*/ 14329 w 10047879"/>
                  <a:gd name="connsiteY19-6058" fmla="*/ 2172058 h 6078450"/>
                  <a:gd name="connsiteX20-6059" fmla="*/ 795379 w 10047879"/>
                  <a:gd name="connsiteY20-6060" fmla="*/ 1391008 h 6078450"/>
                  <a:gd name="connsiteX21-6061" fmla="*/ 1909804 w 10047879"/>
                  <a:gd name="connsiteY21-6062" fmla="*/ 1752958 h 6078450"/>
                  <a:gd name="connsiteX22-6063" fmla="*/ 2328904 w 10047879"/>
                  <a:gd name="connsiteY22-6064" fmla="*/ 1171933 h 6078450"/>
                  <a:gd name="connsiteX23-6065" fmla="*/ 2909929 w 10047879"/>
                  <a:gd name="connsiteY23-6066" fmla="*/ 1229083 h 6078450"/>
                  <a:gd name="connsiteX0-6067" fmla="*/ 2909929 w 10047879"/>
                  <a:gd name="connsiteY0-6068" fmla="*/ 1229083 h 6078450"/>
                  <a:gd name="connsiteX1-6069" fmla="*/ 3386179 w 10047879"/>
                  <a:gd name="connsiteY1-6070" fmla="*/ 219433 h 6078450"/>
                  <a:gd name="connsiteX2-6071" fmla="*/ 4252954 w 10047879"/>
                  <a:gd name="connsiteY2-6072" fmla="*/ 47983 h 6078450"/>
                  <a:gd name="connsiteX3-6073" fmla="*/ 5272129 w 10047879"/>
                  <a:gd name="connsiteY3-6074" fmla="*/ 838558 h 6078450"/>
                  <a:gd name="connsiteX4-6075" fmla="*/ 7034254 w 10047879"/>
                  <a:gd name="connsiteY4-6076" fmla="*/ 524233 h 6078450"/>
                  <a:gd name="connsiteX5-6077" fmla="*/ 7872454 w 10047879"/>
                  <a:gd name="connsiteY5-6078" fmla="*/ 1972033 h 6078450"/>
                  <a:gd name="connsiteX6-6079" fmla="*/ 9453604 w 10047879"/>
                  <a:gd name="connsiteY6-6080" fmla="*/ 2257783 h 6078450"/>
                  <a:gd name="connsiteX7-6081" fmla="*/ 10044154 w 10047879"/>
                  <a:gd name="connsiteY7-6082" fmla="*/ 3219808 h 6078450"/>
                  <a:gd name="connsiteX8-6083" fmla="*/ 9682204 w 10047879"/>
                  <a:gd name="connsiteY8-6084" fmla="*/ 4315183 h 6078450"/>
                  <a:gd name="connsiteX9-6085" fmla="*/ 9806029 w 10047879"/>
                  <a:gd name="connsiteY9-6086" fmla="*/ 5067658 h 6078450"/>
                  <a:gd name="connsiteX10-6087" fmla="*/ 9110704 w 10047879"/>
                  <a:gd name="connsiteY10-6088" fmla="*/ 5601058 h 6078450"/>
                  <a:gd name="connsiteX11-6089" fmla="*/ 7948654 w 10047879"/>
                  <a:gd name="connsiteY11-6090" fmla="*/ 5286733 h 6078450"/>
                  <a:gd name="connsiteX12-6091" fmla="*/ 6729454 w 10047879"/>
                  <a:gd name="connsiteY12-6092" fmla="*/ 5877283 h 6078450"/>
                  <a:gd name="connsiteX13-6093" fmla="*/ 5338804 w 10047879"/>
                  <a:gd name="connsiteY13-6094" fmla="*/ 5343883 h 6078450"/>
                  <a:gd name="connsiteX14-6095" fmla="*/ 4386304 w 10047879"/>
                  <a:gd name="connsiteY14-6096" fmla="*/ 6029683 h 6078450"/>
                  <a:gd name="connsiteX15-6097" fmla="*/ 3319504 w 10047879"/>
                  <a:gd name="connsiteY15-6098" fmla="*/ 5858233 h 6078450"/>
                  <a:gd name="connsiteX16-6099" fmla="*/ 2614654 w 10047879"/>
                  <a:gd name="connsiteY16-6100" fmla="*/ 4562833 h 6078450"/>
                  <a:gd name="connsiteX17-6101" fmla="*/ 766804 w 10047879"/>
                  <a:gd name="connsiteY17-6102" fmla="*/ 4772383 h 6078450"/>
                  <a:gd name="connsiteX18-6103" fmla="*/ 709654 w 10047879"/>
                  <a:gd name="connsiteY18-6104" fmla="*/ 3238858 h 6078450"/>
                  <a:gd name="connsiteX19-6105" fmla="*/ 14329 w 10047879"/>
                  <a:gd name="connsiteY19-6106" fmla="*/ 2172058 h 6078450"/>
                  <a:gd name="connsiteX20-6107" fmla="*/ 795379 w 10047879"/>
                  <a:gd name="connsiteY20-6108" fmla="*/ 1391008 h 6078450"/>
                  <a:gd name="connsiteX21-6109" fmla="*/ 1909804 w 10047879"/>
                  <a:gd name="connsiteY21-6110" fmla="*/ 1752958 h 6078450"/>
                  <a:gd name="connsiteX22-6111" fmla="*/ 2328904 w 10047879"/>
                  <a:gd name="connsiteY22-6112" fmla="*/ 1171933 h 6078450"/>
                  <a:gd name="connsiteX23-6113" fmla="*/ 2909929 w 10047879"/>
                  <a:gd name="connsiteY23-6114" fmla="*/ 1229083 h 6078450"/>
                  <a:gd name="connsiteX0-6115" fmla="*/ 2909929 w 10047879"/>
                  <a:gd name="connsiteY0-6116" fmla="*/ 1229083 h 6078450"/>
                  <a:gd name="connsiteX1-6117" fmla="*/ 3386179 w 10047879"/>
                  <a:gd name="connsiteY1-6118" fmla="*/ 219433 h 6078450"/>
                  <a:gd name="connsiteX2-6119" fmla="*/ 4252954 w 10047879"/>
                  <a:gd name="connsiteY2-6120" fmla="*/ 47983 h 6078450"/>
                  <a:gd name="connsiteX3-6121" fmla="*/ 5272129 w 10047879"/>
                  <a:gd name="connsiteY3-6122" fmla="*/ 838558 h 6078450"/>
                  <a:gd name="connsiteX4-6123" fmla="*/ 7034254 w 10047879"/>
                  <a:gd name="connsiteY4-6124" fmla="*/ 524233 h 6078450"/>
                  <a:gd name="connsiteX5-6125" fmla="*/ 7872454 w 10047879"/>
                  <a:gd name="connsiteY5-6126" fmla="*/ 1972033 h 6078450"/>
                  <a:gd name="connsiteX6-6127" fmla="*/ 9453604 w 10047879"/>
                  <a:gd name="connsiteY6-6128" fmla="*/ 2257783 h 6078450"/>
                  <a:gd name="connsiteX7-6129" fmla="*/ 10044154 w 10047879"/>
                  <a:gd name="connsiteY7-6130" fmla="*/ 3219808 h 6078450"/>
                  <a:gd name="connsiteX8-6131" fmla="*/ 9682204 w 10047879"/>
                  <a:gd name="connsiteY8-6132" fmla="*/ 4315183 h 6078450"/>
                  <a:gd name="connsiteX9-6133" fmla="*/ 9806029 w 10047879"/>
                  <a:gd name="connsiteY9-6134" fmla="*/ 5067658 h 6078450"/>
                  <a:gd name="connsiteX10-6135" fmla="*/ 9110704 w 10047879"/>
                  <a:gd name="connsiteY10-6136" fmla="*/ 5601058 h 6078450"/>
                  <a:gd name="connsiteX11-6137" fmla="*/ 7948654 w 10047879"/>
                  <a:gd name="connsiteY11-6138" fmla="*/ 5286733 h 6078450"/>
                  <a:gd name="connsiteX12-6139" fmla="*/ 6729454 w 10047879"/>
                  <a:gd name="connsiteY12-6140" fmla="*/ 5877283 h 6078450"/>
                  <a:gd name="connsiteX13-6141" fmla="*/ 5338804 w 10047879"/>
                  <a:gd name="connsiteY13-6142" fmla="*/ 5343883 h 6078450"/>
                  <a:gd name="connsiteX14-6143" fmla="*/ 4386304 w 10047879"/>
                  <a:gd name="connsiteY14-6144" fmla="*/ 6029683 h 6078450"/>
                  <a:gd name="connsiteX15-6145" fmla="*/ 3319504 w 10047879"/>
                  <a:gd name="connsiteY15-6146" fmla="*/ 5858233 h 6078450"/>
                  <a:gd name="connsiteX16-6147" fmla="*/ 2614654 w 10047879"/>
                  <a:gd name="connsiteY16-6148" fmla="*/ 4562833 h 6078450"/>
                  <a:gd name="connsiteX17-6149" fmla="*/ 766804 w 10047879"/>
                  <a:gd name="connsiteY17-6150" fmla="*/ 4772383 h 6078450"/>
                  <a:gd name="connsiteX18-6151" fmla="*/ 709654 w 10047879"/>
                  <a:gd name="connsiteY18-6152" fmla="*/ 3238858 h 6078450"/>
                  <a:gd name="connsiteX19-6153" fmla="*/ 14329 w 10047879"/>
                  <a:gd name="connsiteY19-6154" fmla="*/ 2172058 h 6078450"/>
                  <a:gd name="connsiteX20-6155" fmla="*/ 795379 w 10047879"/>
                  <a:gd name="connsiteY20-6156" fmla="*/ 1391008 h 6078450"/>
                  <a:gd name="connsiteX21-6157" fmla="*/ 1909804 w 10047879"/>
                  <a:gd name="connsiteY21-6158" fmla="*/ 1752958 h 6078450"/>
                  <a:gd name="connsiteX22-6159" fmla="*/ 2328904 w 10047879"/>
                  <a:gd name="connsiteY22-6160" fmla="*/ 1171933 h 6078450"/>
                  <a:gd name="connsiteX23-6161" fmla="*/ 2909929 w 10047879"/>
                  <a:gd name="connsiteY23-6162" fmla="*/ 1229083 h 6078450"/>
                  <a:gd name="connsiteX0-6163" fmla="*/ 2909929 w 10047879"/>
                  <a:gd name="connsiteY0-6164" fmla="*/ 1229083 h 6078450"/>
                  <a:gd name="connsiteX1-6165" fmla="*/ 3386179 w 10047879"/>
                  <a:gd name="connsiteY1-6166" fmla="*/ 219433 h 6078450"/>
                  <a:gd name="connsiteX2-6167" fmla="*/ 4252954 w 10047879"/>
                  <a:gd name="connsiteY2-6168" fmla="*/ 47983 h 6078450"/>
                  <a:gd name="connsiteX3-6169" fmla="*/ 5272129 w 10047879"/>
                  <a:gd name="connsiteY3-6170" fmla="*/ 838558 h 6078450"/>
                  <a:gd name="connsiteX4-6171" fmla="*/ 7034254 w 10047879"/>
                  <a:gd name="connsiteY4-6172" fmla="*/ 524233 h 6078450"/>
                  <a:gd name="connsiteX5-6173" fmla="*/ 7872454 w 10047879"/>
                  <a:gd name="connsiteY5-6174" fmla="*/ 1972033 h 6078450"/>
                  <a:gd name="connsiteX6-6175" fmla="*/ 9453604 w 10047879"/>
                  <a:gd name="connsiteY6-6176" fmla="*/ 2257783 h 6078450"/>
                  <a:gd name="connsiteX7-6177" fmla="*/ 10044154 w 10047879"/>
                  <a:gd name="connsiteY7-6178" fmla="*/ 3219808 h 6078450"/>
                  <a:gd name="connsiteX8-6179" fmla="*/ 9682204 w 10047879"/>
                  <a:gd name="connsiteY8-6180" fmla="*/ 4315183 h 6078450"/>
                  <a:gd name="connsiteX9-6181" fmla="*/ 9806029 w 10047879"/>
                  <a:gd name="connsiteY9-6182" fmla="*/ 5067658 h 6078450"/>
                  <a:gd name="connsiteX10-6183" fmla="*/ 9158329 w 10047879"/>
                  <a:gd name="connsiteY10-6184" fmla="*/ 5534383 h 6078450"/>
                  <a:gd name="connsiteX11-6185" fmla="*/ 7948654 w 10047879"/>
                  <a:gd name="connsiteY11-6186" fmla="*/ 5286733 h 6078450"/>
                  <a:gd name="connsiteX12-6187" fmla="*/ 6729454 w 10047879"/>
                  <a:gd name="connsiteY12-6188" fmla="*/ 5877283 h 6078450"/>
                  <a:gd name="connsiteX13-6189" fmla="*/ 5338804 w 10047879"/>
                  <a:gd name="connsiteY13-6190" fmla="*/ 5343883 h 6078450"/>
                  <a:gd name="connsiteX14-6191" fmla="*/ 4386304 w 10047879"/>
                  <a:gd name="connsiteY14-6192" fmla="*/ 6029683 h 6078450"/>
                  <a:gd name="connsiteX15-6193" fmla="*/ 3319504 w 10047879"/>
                  <a:gd name="connsiteY15-6194" fmla="*/ 5858233 h 6078450"/>
                  <a:gd name="connsiteX16-6195" fmla="*/ 2614654 w 10047879"/>
                  <a:gd name="connsiteY16-6196" fmla="*/ 4562833 h 6078450"/>
                  <a:gd name="connsiteX17-6197" fmla="*/ 766804 w 10047879"/>
                  <a:gd name="connsiteY17-6198" fmla="*/ 4772383 h 6078450"/>
                  <a:gd name="connsiteX18-6199" fmla="*/ 709654 w 10047879"/>
                  <a:gd name="connsiteY18-6200" fmla="*/ 3238858 h 6078450"/>
                  <a:gd name="connsiteX19-6201" fmla="*/ 14329 w 10047879"/>
                  <a:gd name="connsiteY19-6202" fmla="*/ 2172058 h 6078450"/>
                  <a:gd name="connsiteX20-6203" fmla="*/ 795379 w 10047879"/>
                  <a:gd name="connsiteY20-6204" fmla="*/ 1391008 h 6078450"/>
                  <a:gd name="connsiteX21-6205" fmla="*/ 1909804 w 10047879"/>
                  <a:gd name="connsiteY21-6206" fmla="*/ 1752958 h 6078450"/>
                  <a:gd name="connsiteX22-6207" fmla="*/ 2328904 w 10047879"/>
                  <a:gd name="connsiteY22-6208" fmla="*/ 1171933 h 6078450"/>
                  <a:gd name="connsiteX23-6209" fmla="*/ 2909929 w 10047879"/>
                  <a:gd name="connsiteY23-6210" fmla="*/ 1229083 h 6078450"/>
                  <a:gd name="connsiteX0-6211" fmla="*/ 2909929 w 10047879"/>
                  <a:gd name="connsiteY0-6212" fmla="*/ 1229083 h 6078450"/>
                  <a:gd name="connsiteX1-6213" fmla="*/ 3386179 w 10047879"/>
                  <a:gd name="connsiteY1-6214" fmla="*/ 219433 h 6078450"/>
                  <a:gd name="connsiteX2-6215" fmla="*/ 4252954 w 10047879"/>
                  <a:gd name="connsiteY2-6216" fmla="*/ 47983 h 6078450"/>
                  <a:gd name="connsiteX3-6217" fmla="*/ 5272129 w 10047879"/>
                  <a:gd name="connsiteY3-6218" fmla="*/ 838558 h 6078450"/>
                  <a:gd name="connsiteX4-6219" fmla="*/ 7034254 w 10047879"/>
                  <a:gd name="connsiteY4-6220" fmla="*/ 524233 h 6078450"/>
                  <a:gd name="connsiteX5-6221" fmla="*/ 7872454 w 10047879"/>
                  <a:gd name="connsiteY5-6222" fmla="*/ 1972033 h 6078450"/>
                  <a:gd name="connsiteX6-6223" fmla="*/ 9453604 w 10047879"/>
                  <a:gd name="connsiteY6-6224" fmla="*/ 2257783 h 6078450"/>
                  <a:gd name="connsiteX7-6225" fmla="*/ 10044154 w 10047879"/>
                  <a:gd name="connsiteY7-6226" fmla="*/ 3219808 h 6078450"/>
                  <a:gd name="connsiteX8-6227" fmla="*/ 9682204 w 10047879"/>
                  <a:gd name="connsiteY8-6228" fmla="*/ 4315183 h 6078450"/>
                  <a:gd name="connsiteX9-6229" fmla="*/ 9806029 w 10047879"/>
                  <a:gd name="connsiteY9-6230" fmla="*/ 5067658 h 6078450"/>
                  <a:gd name="connsiteX10-6231" fmla="*/ 9158329 w 10047879"/>
                  <a:gd name="connsiteY10-6232" fmla="*/ 5534383 h 6078450"/>
                  <a:gd name="connsiteX11-6233" fmla="*/ 7948654 w 10047879"/>
                  <a:gd name="connsiteY11-6234" fmla="*/ 5286733 h 6078450"/>
                  <a:gd name="connsiteX12-6235" fmla="*/ 6729454 w 10047879"/>
                  <a:gd name="connsiteY12-6236" fmla="*/ 5877283 h 6078450"/>
                  <a:gd name="connsiteX13-6237" fmla="*/ 5338804 w 10047879"/>
                  <a:gd name="connsiteY13-6238" fmla="*/ 5343883 h 6078450"/>
                  <a:gd name="connsiteX14-6239" fmla="*/ 4386304 w 10047879"/>
                  <a:gd name="connsiteY14-6240" fmla="*/ 6029683 h 6078450"/>
                  <a:gd name="connsiteX15-6241" fmla="*/ 3319504 w 10047879"/>
                  <a:gd name="connsiteY15-6242" fmla="*/ 5858233 h 6078450"/>
                  <a:gd name="connsiteX16-6243" fmla="*/ 2614654 w 10047879"/>
                  <a:gd name="connsiteY16-6244" fmla="*/ 4562833 h 6078450"/>
                  <a:gd name="connsiteX17-6245" fmla="*/ 766804 w 10047879"/>
                  <a:gd name="connsiteY17-6246" fmla="*/ 4772383 h 6078450"/>
                  <a:gd name="connsiteX18-6247" fmla="*/ 709654 w 10047879"/>
                  <a:gd name="connsiteY18-6248" fmla="*/ 3238858 h 6078450"/>
                  <a:gd name="connsiteX19-6249" fmla="*/ 14329 w 10047879"/>
                  <a:gd name="connsiteY19-6250" fmla="*/ 2172058 h 6078450"/>
                  <a:gd name="connsiteX20-6251" fmla="*/ 795379 w 10047879"/>
                  <a:gd name="connsiteY20-6252" fmla="*/ 1391008 h 6078450"/>
                  <a:gd name="connsiteX21-6253" fmla="*/ 1909804 w 10047879"/>
                  <a:gd name="connsiteY21-6254" fmla="*/ 1752958 h 6078450"/>
                  <a:gd name="connsiteX22-6255" fmla="*/ 2328904 w 10047879"/>
                  <a:gd name="connsiteY22-6256" fmla="*/ 1171933 h 6078450"/>
                  <a:gd name="connsiteX23-6257" fmla="*/ 2909929 w 10047879"/>
                  <a:gd name="connsiteY23-6258" fmla="*/ 1229083 h 6078450"/>
                  <a:gd name="connsiteX0-6259" fmla="*/ 2909929 w 10047879"/>
                  <a:gd name="connsiteY0-6260" fmla="*/ 1229083 h 6078450"/>
                  <a:gd name="connsiteX1-6261" fmla="*/ 3386179 w 10047879"/>
                  <a:gd name="connsiteY1-6262" fmla="*/ 219433 h 6078450"/>
                  <a:gd name="connsiteX2-6263" fmla="*/ 4252954 w 10047879"/>
                  <a:gd name="connsiteY2-6264" fmla="*/ 47983 h 6078450"/>
                  <a:gd name="connsiteX3-6265" fmla="*/ 5272129 w 10047879"/>
                  <a:gd name="connsiteY3-6266" fmla="*/ 838558 h 6078450"/>
                  <a:gd name="connsiteX4-6267" fmla="*/ 7034254 w 10047879"/>
                  <a:gd name="connsiteY4-6268" fmla="*/ 524233 h 6078450"/>
                  <a:gd name="connsiteX5-6269" fmla="*/ 7872454 w 10047879"/>
                  <a:gd name="connsiteY5-6270" fmla="*/ 1972033 h 6078450"/>
                  <a:gd name="connsiteX6-6271" fmla="*/ 9453604 w 10047879"/>
                  <a:gd name="connsiteY6-6272" fmla="*/ 2257783 h 6078450"/>
                  <a:gd name="connsiteX7-6273" fmla="*/ 10044154 w 10047879"/>
                  <a:gd name="connsiteY7-6274" fmla="*/ 3219808 h 6078450"/>
                  <a:gd name="connsiteX8-6275" fmla="*/ 9682204 w 10047879"/>
                  <a:gd name="connsiteY8-6276" fmla="*/ 4315183 h 6078450"/>
                  <a:gd name="connsiteX9-6277" fmla="*/ 9806029 w 10047879"/>
                  <a:gd name="connsiteY9-6278" fmla="*/ 5067658 h 6078450"/>
                  <a:gd name="connsiteX10-6279" fmla="*/ 9158329 w 10047879"/>
                  <a:gd name="connsiteY10-6280" fmla="*/ 5534383 h 6078450"/>
                  <a:gd name="connsiteX11-6281" fmla="*/ 7948654 w 10047879"/>
                  <a:gd name="connsiteY11-6282" fmla="*/ 5286733 h 6078450"/>
                  <a:gd name="connsiteX12-6283" fmla="*/ 6729454 w 10047879"/>
                  <a:gd name="connsiteY12-6284" fmla="*/ 5877283 h 6078450"/>
                  <a:gd name="connsiteX13-6285" fmla="*/ 5338804 w 10047879"/>
                  <a:gd name="connsiteY13-6286" fmla="*/ 5343883 h 6078450"/>
                  <a:gd name="connsiteX14-6287" fmla="*/ 4386304 w 10047879"/>
                  <a:gd name="connsiteY14-6288" fmla="*/ 6029683 h 6078450"/>
                  <a:gd name="connsiteX15-6289" fmla="*/ 3319504 w 10047879"/>
                  <a:gd name="connsiteY15-6290" fmla="*/ 5858233 h 6078450"/>
                  <a:gd name="connsiteX16-6291" fmla="*/ 2614654 w 10047879"/>
                  <a:gd name="connsiteY16-6292" fmla="*/ 4562833 h 6078450"/>
                  <a:gd name="connsiteX17-6293" fmla="*/ 766804 w 10047879"/>
                  <a:gd name="connsiteY17-6294" fmla="*/ 4772383 h 6078450"/>
                  <a:gd name="connsiteX18-6295" fmla="*/ 709654 w 10047879"/>
                  <a:gd name="connsiteY18-6296" fmla="*/ 3238858 h 6078450"/>
                  <a:gd name="connsiteX19-6297" fmla="*/ 14329 w 10047879"/>
                  <a:gd name="connsiteY19-6298" fmla="*/ 2172058 h 6078450"/>
                  <a:gd name="connsiteX20-6299" fmla="*/ 795379 w 10047879"/>
                  <a:gd name="connsiteY20-6300" fmla="*/ 1391008 h 6078450"/>
                  <a:gd name="connsiteX21-6301" fmla="*/ 1909804 w 10047879"/>
                  <a:gd name="connsiteY21-6302" fmla="*/ 1752958 h 6078450"/>
                  <a:gd name="connsiteX22-6303" fmla="*/ 2328904 w 10047879"/>
                  <a:gd name="connsiteY22-6304" fmla="*/ 1171933 h 6078450"/>
                  <a:gd name="connsiteX23-6305" fmla="*/ 2909929 w 10047879"/>
                  <a:gd name="connsiteY23-6306" fmla="*/ 1229083 h 6078450"/>
                  <a:gd name="connsiteX0-6307" fmla="*/ 2909929 w 10047879"/>
                  <a:gd name="connsiteY0-6308" fmla="*/ 1229083 h 6078450"/>
                  <a:gd name="connsiteX1-6309" fmla="*/ 3386179 w 10047879"/>
                  <a:gd name="connsiteY1-6310" fmla="*/ 219433 h 6078450"/>
                  <a:gd name="connsiteX2-6311" fmla="*/ 4252954 w 10047879"/>
                  <a:gd name="connsiteY2-6312" fmla="*/ 47983 h 6078450"/>
                  <a:gd name="connsiteX3-6313" fmla="*/ 5272129 w 10047879"/>
                  <a:gd name="connsiteY3-6314" fmla="*/ 838558 h 6078450"/>
                  <a:gd name="connsiteX4-6315" fmla="*/ 7034254 w 10047879"/>
                  <a:gd name="connsiteY4-6316" fmla="*/ 524233 h 6078450"/>
                  <a:gd name="connsiteX5-6317" fmla="*/ 7872454 w 10047879"/>
                  <a:gd name="connsiteY5-6318" fmla="*/ 1972033 h 6078450"/>
                  <a:gd name="connsiteX6-6319" fmla="*/ 9453604 w 10047879"/>
                  <a:gd name="connsiteY6-6320" fmla="*/ 2257783 h 6078450"/>
                  <a:gd name="connsiteX7-6321" fmla="*/ 10044154 w 10047879"/>
                  <a:gd name="connsiteY7-6322" fmla="*/ 3219808 h 6078450"/>
                  <a:gd name="connsiteX8-6323" fmla="*/ 9682204 w 10047879"/>
                  <a:gd name="connsiteY8-6324" fmla="*/ 4315183 h 6078450"/>
                  <a:gd name="connsiteX9-6325" fmla="*/ 9806029 w 10047879"/>
                  <a:gd name="connsiteY9-6326" fmla="*/ 5067658 h 6078450"/>
                  <a:gd name="connsiteX10-6327" fmla="*/ 9158329 w 10047879"/>
                  <a:gd name="connsiteY10-6328" fmla="*/ 5534383 h 6078450"/>
                  <a:gd name="connsiteX11-6329" fmla="*/ 7948654 w 10047879"/>
                  <a:gd name="connsiteY11-6330" fmla="*/ 5286733 h 6078450"/>
                  <a:gd name="connsiteX12-6331" fmla="*/ 6729454 w 10047879"/>
                  <a:gd name="connsiteY12-6332" fmla="*/ 5877283 h 6078450"/>
                  <a:gd name="connsiteX13-6333" fmla="*/ 5338804 w 10047879"/>
                  <a:gd name="connsiteY13-6334" fmla="*/ 5343883 h 6078450"/>
                  <a:gd name="connsiteX14-6335" fmla="*/ 4386304 w 10047879"/>
                  <a:gd name="connsiteY14-6336" fmla="*/ 6029683 h 6078450"/>
                  <a:gd name="connsiteX15-6337" fmla="*/ 3319504 w 10047879"/>
                  <a:gd name="connsiteY15-6338" fmla="*/ 5858233 h 6078450"/>
                  <a:gd name="connsiteX16-6339" fmla="*/ 2614654 w 10047879"/>
                  <a:gd name="connsiteY16-6340" fmla="*/ 4562833 h 6078450"/>
                  <a:gd name="connsiteX17-6341" fmla="*/ 766804 w 10047879"/>
                  <a:gd name="connsiteY17-6342" fmla="*/ 4772383 h 6078450"/>
                  <a:gd name="connsiteX18-6343" fmla="*/ 709654 w 10047879"/>
                  <a:gd name="connsiteY18-6344" fmla="*/ 3238858 h 6078450"/>
                  <a:gd name="connsiteX19-6345" fmla="*/ 14329 w 10047879"/>
                  <a:gd name="connsiteY19-6346" fmla="*/ 2172058 h 6078450"/>
                  <a:gd name="connsiteX20-6347" fmla="*/ 795379 w 10047879"/>
                  <a:gd name="connsiteY20-6348" fmla="*/ 1391008 h 6078450"/>
                  <a:gd name="connsiteX21-6349" fmla="*/ 1909804 w 10047879"/>
                  <a:gd name="connsiteY21-6350" fmla="*/ 1752958 h 6078450"/>
                  <a:gd name="connsiteX22-6351" fmla="*/ 2328904 w 10047879"/>
                  <a:gd name="connsiteY22-6352" fmla="*/ 1171933 h 6078450"/>
                  <a:gd name="connsiteX23-6353" fmla="*/ 2909929 w 10047879"/>
                  <a:gd name="connsiteY23-6354" fmla="*/ 1229083 h 6078450"/>
                  <a:gd name="connsiteX0-6355" fmla="*/ 2909929 w 10047879"/>
                  <a:gd name="connsiteY0-6356" fmla="*/ 1229083 h 6078450"/>
                  <a:gd name="connsiteX1-6357" fmla="*/ 3386179 w 10047879"/>
                  <a:gd name="connsiteY1-6358" fmla="*/ 219433 h 6078450"/>
                  <a:gd name="connsiteX2-6359" fmla="*/ 4252954 w 10047879"/>
                  <a:gd name="connsiteY2-6360" fmla="*/ 47983 h 6078450"/>
                  <a:gd name="connsiteX3-6361" fmla="*/ 5272129 w 10047879"/>
                  <a:gd name="connsiteY3-6362" fmla="*/ 838558 h 6078450"/>
                  <a:gd name="connsiteX4-6363" fmla="*/ 7034254 w 10047879"/>
                  <a:gd name="connsiteY4-6364" fmla="*/ 524233 h 6078450"/>
                  <a:gd name="connsiteX5-6365" fmla="*/ 7872454 w 10047879"/>
                  <a:gd name="connsiteY5-6366" fmla="*/ 1972033 h 6078450"/>
                  <a:gd name="connsiteX6-6367" fmla="*/ 9453604 w 10047879"/>
                  <a:gd name="connsiteY6-6368" fmla="*/ 2257783 h 6078450"/>
                  <a:gd name="connsiteX7-6369" fmla="*/ 10044154 w 10047879"/>
                  <a:gd name="connsiteY7-6370" fmla="*/ 3219808 h 6078450"/>
                  <a:gd name="connsiteX8-6371" fmla="*/ 9682204 w 10047879"/>
                  <a:gd name="connsiteY8-6372" fmla="*/ 4315183 h 6078450"/>
                  <a:gd name="connsiteX9-6373" fmla="*/ 9806029 w 10047879"/>
                  <a:gd name="connsiteY9-6374" fmla="*/ 5067658 h 6078450"/>
                  <a:gd name="connsiteX10-6375" fmla="*/ 9158329 w 10047879"/>
                  <a:gd name="connsiteY10-6376" fmla="*/ 5534383 h 6078450"/>
                  <a:gd name="connsiteX11-6377" fmla="*/ 7948654 w 10047879"/>
                  <a:gd name="connsiteY11-6378" fmla="*/ 5286733 h 6078450"/>
                  <a:gd name="connsiteX12-6379" fmla="*/ 6729454 w 10047879"/>
                  <a:gd name="connsiteY12-6380" fmla="*/ 5877283 h 6078450"/>
                  <a:gd name="connsiteX13-6381" fmla="*/ 5338804 w 10047879"/>
                  <a:gd name="connsiteY13-6382" fmla="*/ 5343883 h 6078450"/>
                  <a:gd name="connsiteX14-6383" fmla="*/ 4386304 w 10047879"/>
                  <a:gd name="connsiteY14-6384" fmla="*/ 6029683 h 6078450"/>
                  <a:gd name="connsiteX15-6385" fmla="*/ 3319504 w 10047879"/>
                  <a:gd name="connsiteY15-6386" fmla="*/ 5858233 h 6078450"/>
                  <a:gd name="connsiteX16-6387" fmla="*/ 2614654 w 10047879"/>
                  <a:gd name="connsiteY16-6388" fmla="*/ 4562833 h 6078450"/>
                  <a:gd name="connsiteX17-6389" fmla="*/ 766804 w 10047879"/>
                  <a:gd name="connsiteY17-6390" fmla="*/ 4772383 h 6078450"/>
                  <a:gd name="connsiteX18-6391" fmla="*/ 709654 w 10047879"/>
                  <a:gd name="connsiteY18-6392" fmla="*/ 3238858 h 6078450"/>
                  <a:gd name="connsiteX19-6393" fmla="*/ 14329 w 10047879"/>
                  <a:gd name="connsiteY19-6394" fmla="*/ 2172058 h 6078450"/>
                  <a:gd name="connsiteX20-6395" fmla="*/ 795379 w 10047879"/>
                  <a:gd name="connsiteY20-6396" fmla="*/ 1391008 h 6078450"/>
                  <a:gd name="connsiteX21-6397" fmla="*/ 1909804 w 10047879"/>
                  <a:gd name="connsiteY21-6398" fmla="*/ 1752958 h 6078450"/>
                  <a:gd name="connsiteX22-6399" fmla="*/ 2328904 w 10047879"/>
                  <a:gd name="connsiteY22-6400" fmla="*/ 1171933 h 6078450"/>
                  <a:gd name="connsiteX23-6401" fmla="*/ 2909929 w 10047879"/>
                  <a:gd name="connsiteY23-6402" fmla="*/ 1229083 h 6078450"/>
                  <a:gd name="connsiteX0-6403" fmla="*/ 2909929 w 10047879"/>
                  <a:gd name="connsiteY0-6404" fmla="*/ 1229083 h 6078450"/>
                  <a:gd name="connsiteX1-6405" fmla="*/ 3386179 w 10047879"/>
                  <a:gd name="connsiteY1-6406" fmla="*/ 219433 h 6078450"/>
                  <a:gd name="connsiteX2-6407" fmla="*/ 4252954 w 10047879"/>
                  <a:gd name="connsiteY2-6408" fmla="*/ 47983 h 6078450"/>
                  <a:gd name="connsiteX3-6409" fmla="*/ 5272129 w 10047879"/>
                  <a:gd name="connsiteY3-6410" fmla="*/ 838558 h 6078450"/>
                  <a:gd name="connsiteX4-6411" fmla="*/ 7034254 w 10047879"/>
                  <a:gd name="connsiteY4-6412" fmla="*/ 524233 h 6078450"/>
                  <a:gd name="connsiteX5-6413" fmla="*/ 7872454 w 10047879"/>
                  <a:gd name="connsiteY5-6414" fmla="*/ 1972033 h 6078450"/>
                  <a:gd name="connsiteX6-6415" fmla="*/ 9453604 w 10047879"/>
                  <a:gd name="connsiteY6-6416" fmla="*/ 2257783 h 6078450"/>
                  <a:gd name="connsiteX7-6417" fmla="*/ 10044154 w 10047879"/>
                  <a:gd name="connsiteY7-6418" fmla="*/ 3219808 h 6078450"/>
                  <a:gd name="connsiteX8-6419" fmla="*/ 9682204 w 10047879"/>
                  <a:gd name="connsiteY8-6420" fmla="*/ 4315183 h 6078450"/>
                  <a:gd name="connsiteX9-6421" fmla="*/ 9806029 w 10047879"/>
                  <a:gd name="connsiteY9-6422" fmla="*/ 5067658 h 6078450"/>
                  <a:gd name="connsiteX10-6423" fmla="*/ 9158329 w 10047879"/>
                  <a:gd name="connsiteY10-6424" fmla="*/ 5534383 h 6078450"/>
                  <a:gd name="connsiteX11-6425" fmla="*/ 7948654 w 10047879"/>
                  <a:gd name="connsiteY11-6426" fmla="*/ 5286733 h 6078450"/>
                  <a:gd name="connsiteX12-6427" fmla="*/ 6729454 w 10047879"/>
                  <a:gd name="connsiteY12-6428" fmla="*/ 5877283 h 6078450"/>
                  <a:gd name="connsiteX13-6429" fmla="*/ 5338804 w 10047879"/>
                  <a:gd name="connsiteY13-6430" fmla="*/ 5343883 h 6078450"/>
                  <a:gd name="connsiteX14-6431" fmla="*/ 4386304 w 10047879"/>
                  <a:gd name="connsiteY14-6432" fmla="*/ 6029683 h 6078450"/>
                  <a:gd name="connsiteX15-6433" fmla="*/ 3319504 w 10047879"/>
                  <a:gd name="connsiteY15-6434" fmla="*/ 5858233 h 6078450"/>
                  <a:gd name="connsiteX16-6435" fmla="*/ 2614654 w 10047879"/>
                  <a:gd name="connsiteY16-6436" fmla="*/ 4562833 h 6078450"/>
                  <a:gd name="connsiteX17-6437" fmla="*/ 766804 w 10047879"/>
                  <a:gd name="connsiteY17-6438" fmla="*/ 4772383 h 6078450"/>
                  <a:gd name="connsiteX18-6439" fmla="*/ 709654 w 10047879"/>
                  <a:gd name="connsiteY18-6440" fmla="*/ 3238858 h 6078450"/>
                  <a:gd name="connsiteX19-6441" fmla="*/ 14329 w 10047879"/>
                  <a:gd name="connsiteY19-6442" fmla="*/ 2172058 h 6078450"/>
                  <a:gd name="connsiteX20-6443" fmla="*/ 795379 w 10047879"/>
                  <a:gd name="connsiteY20-6444" fmla="*/ 1391008 h 6078450"/>
                  <a:gd name="connsiteX21-6445" fmla="*/ 1909804 w 10047879"/>
                  <a:gd name="connsiteY21-6446" fmla="*/ 1752958 h 6078450"/>
                  <a:gd name="connsiteX22-6447" fmla="*/ 2328904 w 10047879"/>
                  <a:gd name="connsiteY22-6448" fmla="*/ 1171933 h 6078450"/>
                  <a:gd name="connsiteX23-6449" fmla="*/ 2909929 w 10047879"/>
                  <a:gd name="connsiteY23-6450" fmla="*/ 1229083 h 6078450"/>
                  <a:gd name="connsiteX0-6451" fmla="*/ 2909929 w 10044923"/>
                  <a:gd name="connsiteY0-6452" fmla="*/ 1229083 h 6078450"/>
                  <a:gd name="connsiteX1-6453" fmla="*/ 3386179 w 10044923"/>
                  <a:gd name="connsiteY1-6454" fmla="*/ 219433 h 6078450"/>
                  <a:gd name="connsiteX2-6455" fmla="*/ 4252954 w 10044923"/>
                  <a:gd name="connsiteY2-6456" fmla="*/ 47983 h 6078450"/>
                  <a:gd name="connsiteX3-6457" fmla="*/ 5272129 w 10044923"/>
                  <a:gd name="connsiteY3-6458" fmla="*/ 838558 h 6078450"/>
                  <a:gd name="connsiteX4-6459" fmla="*/ 7034254 w 10044923"/>
                  <a:gd name="connsiteY4-6460" fmla="*/ 524233 h 6078450"/>
                  <a:gd name="connsiteX5-6461" fmla="*/ 7872454 w 10044923"/>
                  <a:gd name="connsiteY5-6462" fmla="*/ 1972033 h 6078450"/>
                  <a:gd name="connsiteX6-6463" fmla="*/ 9453604 w 10044923"/>
                  <a:gd name="connsiteY6-6464" fmla="*/ 2257783 h 6078450"/>
                  <a:gd name="connsiteX7-6465" fmla="*/ 10044154 w 10044923"/>
                  <a:gd name="connsiteY7-6466" fmla="*/ 3219808 h 6078450"/>
                  <a:gd name="connsiteX8-6467" fmla="*/ 9359475 w 10044923"/>
                  <a:gd name="connsiteY8-6468" fmla="*/ 4342077 h 6078450"/>
                  <a:gd name="connsiteX9-6469" fmla="*/ 9806029 w 10044923"/>
                  <a:gd name="connsiteY9-6470" fmla="*/ 5067658 h 6078450"/>
                  <a:gd name="connsiteX10-6471" fmla="*/ 9158329 w 10044923"/>
                  <a:gd name="connsiteY10-6472" fmla="*/ 5534383 h 6078450"/>
                  <a:gd name="connsiteX11-6473" fmla="*/ 7948654 w 10044923"/>
                  <a:gd name="connsiteY11-6474" fmla="*/ 5286733 h 6078450"/>
                  <a:gd name="connsiteX12-6475" fmla="*/ 6729454 w 10044923"/>
                  <a:gd name="connsiteY12-6476" fmla="*/ 5877283 h 6078450"/>
                  <a:gd name="connsiteX13-6477" fmla="*/ 5338804 w 10044923"/>
                  <a:gd name="connsiteY13-6478" fmla="*/ 5343883 h 6078450"/>
                  <a:gd name="connsiteX14-6479" fmla="*/ 4386304 w 10044923"/>
                  <a:gd name="connsiteY14-6480" fmla="*/ 6029683 h 6078450"/>
                  <a:gd name="connsiteX15-6481" fmla="*/ 3319504 w 10044923"/>
                  <a:gd name="connsiteY15-6482" fmla="*/ 5858233 h 6078450"/>
                  <a:gd name="connsiteX16-6483" fmla="*/ 2614654 w 10044923"/>
                  <a:gd name="connsiteY16-6484" fmla="*/ 4562833 h 6078450"/>
                  <a:gd name="connsiteX17-6485" fmla="*/ 766804 w 10044923"/>
                  <a:gd name="connsiteY17-6486" fmla="*/ 4772383 h 6078450"/>
                  <a:gd name="connsiteX18-6487" fmla="*/ 709654 w 10044923"/>
                  <a:gd name="connsiteY18-6488" fmla="*/ 3238858 h 6078450"/>
                  <a:gd name="connsiteX19-6489" fmla="*/ 14329 w 10044923"/>
                  <a:gd name="connsiteY19-6490" fmla="*/ 2172058 h 6078450"/>
                  <a:gd name="connsiteX20-6491" fmla="*/ 795379 w 10044923"/>
                  <a:gd name="connsiteY20-6492" fmla="*/ 1391008 h 6078450"/>
                  <a:gd name="connsiteX21-6493" fmla="*/ 1909804 w 10044923"/>
                  <a:gd name="connsiteY21-6494" fmla="*/ 1752958 h 6078450"/>
                  <a:gd name="connsiteX22-6495" fmla="*/ 2328904 w 10044923"/>
                  <a:gd name="connsiteY22-6496" fmla="*/ 1171933 h 6078450"/>
                  <a:gd name="connsiteX23-6497" fmla="*/ 2909929 w 10044923"/>
                  <a:gd name="connsiteY23-6498" fmla="*/ 1229083 h 6078450"/>
                  <a:gd name="connsiteX0-6499" fmla="*/ 2909929 w 9884236"/>
                  <a:gd name="connsiteY0-6500" fmla="*/ 1229083 h 6078450"/>
                  <a:gd name="connsiteX1-6501" fmla="*/ 3386179 w 9884236"/>
                  <a:gd name="connsiteY1-6502" fmla="*/ 219433 h 6078450"/>
                  <a:gd name="connsiteX2-6503" fmla="*/ 4252954 w 9884236"/>
                  <a:gd name="connsiteY2-6504" fmla="*/ 47983 h 6078450"/>
                  <a:gd name="connsiteX3-6505" fmla="*/ 5272129 w 9884236"/>
                  <a:gd name="connsiteY3-6506" fmla="*/ 838558 h 6078450"/>
                  <a:gd name="connsiteX4-6507" fmla="*/ 7034254 w 9884236"/>
                  <a:gd name="connsiteY4-6508" fmla="*/ 524233 h 6078450"/>
                  <a:gd name="connsiteX5-6509" fmla="*/ 7872454 w 9884236"/>
                  <a:gd name="connsiteY5-6510" fmla="*/ 1972033 h 6078450"/>
                  <a:gd name="connsiteX6-6511" fmla="*/ 9453604 w 9884236"/>
                  <a:gd name="connsiteY6-6512" fmla="*/ 2257783 h 6078450"/>
                  <a:gd name="connsiteX7-6513" fmla="*/ 9882789 w 9884236"/>
                  <a:gd name="connsiteY7-6514" fmla="*/ 3130161 h 6078450"/>
                  <a:gd name="connsiteX8-6515" fmla="*/ 9359475 w 9884236"/>
                  <a:gd name="connsiteY8-6516" fmla="*/ 4342077 h 6078450"/>
                  <a:gd name="connsiteX9-6517" fmla="*/ 9806029 w 9884236"/>
                  <a:gd name="connsiteY9-6518" fmla="*/ 5067658 h 6078450"/>
                  <a:gd name="connsiteX10-6519" fmla="*/ 9158329 w 9884236"/>
                  <a:gd name="connsiteY10-6520" fmla="*/ 5534383 h 6078450"/>
                  <a:gd name="connsiteX11-6521" fmla="*/ 7948654 w 9884236"/>
                  <a:gd name="connsiteY11-6522" fmla="*/ 5286733 h 6078450"/>
                  <a:gd name="connsiteX12-6523" fmla="*/ 6729454 w 9884236"/>
                  <a:gd name="connsiteY12-6524" fmla="*/ 5877283 h 6078450"/>
                  <a:gd name="connsiteX13-6525" fmla="*/ 5338804 w 9884236"/>
                  <a:gd name="connsiteY13-6526" fmla="*/ 5343883 h 6078450"/>
                  <a:gd name="connsiteX14-6527" fmla="*/ 4386304 w 9884236"/>
                  <a:gd name="connsiteY14-6528" fmla="*/ 6029683 h 6078450"/>
                  <a:gd name="connsiteX15-6529" fmla="*/ 3319504 w 9884236"/>
                  <a:gd name="connsiteY15-6530" fmla="*/ 5858233 h 6078450"/>
                  <a:gd name="connsiteX16-6531" fmla="*/ 2614654 w 9884236"/>
                  <a:gd name="connsiteY16-6532" fmla="*/ 4562833 h 6078450"/>
                  <a:gd name="connsiteX17-6533" fmla="*/ 766804 w 9884236"/>
                  <a:gd name="connsiteY17-6534" fmla="*/ 4772383 h 6078450"/>
                  <a:gd name="connsiteX18-6535" fmla="*/ 709654 w 9884236"/>
                  <a:gd name="connsiteY18-6536" fmla="*/ 3238858 h 6078450"/>
                  <a:gd name="connsiteX19-6537" fmla="*/ 14329 w 9884236"/>
                  <a:gd name="connsiteY19-6538" fmla="*/ 2172058 h 6078450"/>
                  <a:gd name="connsiteX20-6539" fmla="*/ 795379 w 9884236"/>
                  <a:gd name="connsiteY20-6540" fmla="*/ 1391008 h 6078450"/>
                  <a:gd name="connsiteX21-6541" fmla="*/ 1909804 w 9884236"/>
                  <a:gd name="connsiteY21-6542" fmla="*/ 1752958 h 6078450"/>
                  <a:gd name="connsiteX22-6543" fmla="*/ 2328904 w 9884236"/>
                  <a:gd name="connsiteY22-6544" fmla="*/ 1171933 h 6078450"/>
                  <a:gd name="connsiteX23-6545" fmla="*/ 2909929 w 9884236"/>
                  <a:gd name="connsiteY23-6546" fmla="*/ 1229083 h 6078450"/>
                  <a:gd name="connsiteX0-6547" fmla="*/ 2909929 w 9887662"/>
                  <a:gd name="connsiteY0-6548" fmla="*/ 1229083 h 6078450"/>
                  <a:gd name="connsiteX1-6549" fmla="*/ 3386179 w 9887662"/>
                  <a:gd name="connsiteY1-6550" fmla="*/ 219433 h 6078450"/>
                  <a:gd name="connsiteX2-6551" fmla="*/ 4252954 w 9887662"/>
                  <a:gd name="connsiteY2-6552" fmla="*/ 47983 h 6078450"/>
                  <a:gd name="connsiteX3-6553" fmla="*/ 5272129 w 9887662"/>
                  <a:gd name="connsiteY3-6554" fmla="*/ 838558 h 6078450"/>
                  <a:gd name="connsiteX4-6555" fmla="*/ 7034254 w 9887662"/>
                  <a:gd name="connsiteY4-6556" fmla="*/ 524233 h 6078450"/>
                  <a:gd name="connsiteX5-6557" fmla="*/ 7872454 w 9887662"/>
                  <a:gd name="connsiteY5-6558" fmla="*/ 1972033 h 6078450"/>
                  <a:gd name="connsiteX6-6559" fmla="*/ 9453604 w 9887662"/>
                  <a:gd name="connsiteY6-6560" fmla="*/ 2257783 h 6078450"/>
                  <a:gd name="connsiteX7-6561" fmla="*/ 9882789 w 9887662"/>
                  <a:gd name="connsiteY7-6562" fmla="*/ 3130161 h 6078450"/>
                  <a:gd name="connsiteX8-6563" fmla="*/ 9359475 w 9887662"/>
                  <a:gd name="connsiteY8-6564" fmla="*/ 4342077 h 6078450"/>
                  <a:gd name="connsiteX9-6565" fmla="*/ 9806029 w 9887662"/>
                  <a:gd name="connsiteY9-6566" fmla="*/ 5067658 h 6078450"/>
                  <a:gd name="connsiteX10-6567" fmla="*/ 9158329 w 9887662"/>
                  <a:gd name="connsiteY10-6568" fmla="*/ 5534383 h 6078450"/>
                  <a:gd name="connsiteX11-6569" fmla="*/ 7948654 w 9887662"/>
                  <a:gd name="connsiteY11-6570" fmla="*/ 5286733 h 6078450"/>
                  <a:gd name="connsiteX12-6571" fmla="*/ 6729454 w 9887662"/>
                  <a:gd name="connsiteY12-6572" fmla="*/ 5877283 h 6078450"/>
                  <a:gd name="connsiteX13-6573" fmla="*/ 5338804 w 9887662"/>
                  <a:gd name="connsiteY13-6574" fmla="*/ 5343883 h 6078450"/>
                  <a:gd name="connsiteX14-6575" fmla="*/ 4386304 w 9887662"/>
                  <a:gd name="connsiteY14-6576" fmla="*/ 6029683 h 6078450"/>
                  <a:gd name="connsiteX15-6577" fmla="*/ 3319504 w 9887662"/>
                  <a:gd name="connsiteY15-6578" fmla="*/ 5858233 h 6078450"/>
                  <a:gd name="connsiteX16-6579" fmla="*/ 2614654 w 9887662"/>
                  <a:gd name="connsiteY16-6580" fmla="*/ 4562833 h 6078450"/>
                  <a:gd name="connsiteX17-6581" fmla="*/ 766804 w 9887662"/>
                  <a:gd name="connsiteY17-6582" fmla="*/ 4772383 h 6078450"/>
                  <a:gd name="connsiteX18-6583" fmla="*/ 709654 w 9887662"/>
                  <a:gd name="connsiteY18-6584" fmla="*/ 3238858 h 6078450"/>
                  <a:gd name="connsiteX19-6585" fmla="*/ 14329 w 9887662"/>
                  <a:gd name="connsiteY19-6586" fmla="*/ 2172058 h 6078450"/>
                  <a:gd name="connsiteX20-6587" fmla="*/ 795379 w 9887662"/>
                  <a:gd name="connsiteY20-6588" fmla="*/ 1391008 h 6078450"/>
                  <a:gd name="connsiteX21-6589" fmla="*/ 1909804 w 9887662"/>
                  <a:gd name="connsiteY21-6590" fmla="*/ 1752958 h 6078450"/>
                  <a:gd name="connsiteX22-6591" fmla="*/ 2328904 w 9887662"/>
                  <a:gd name="connsiteY22-6592" fmla="*/ 1171933 h 6078450"/>
                  <a:gd name="connsiteX23-6593" fmla="*/ 2909929 w 9887662"/>
                  <a:gd name="connsiteY23-6594" fmla="*/ 1229083 h 6078450"/>
                  <a:gd name="connsiteX0-6595" fmla="*/ 2909929 w 9932074"/>
                  <a:gd name="connsiteY0-6596" fmla="*/ 1229083 h 6078450"/>
                  <a:gd name="connsiteX1-6597" fmla="*/ 3386179 w 9932074"/>
                  <a:gd name="connsiteY1-6598" fmla="*/ 219433 h 6078450"/>
                  <a:gd name="connsiteX2-6599" fmla="*/ 4252954 w 9932074"/>
                  <a:gd name="connsiteY2-6600" fmla="*/ 47983 h 6078450"/>
                  <a:gd name="connsiteX3-6601" fmla="*/ 5272129 w 9932074"/>
                  <a:gd name="connsiteY3-6602" fmla="*/ 838558 h 6078450"/>
                  <a:gd name="connsiteX4-6603" fmla="*/ 7034254 w 9932074"/>
                  <a:gd name="connsiteY4-6604" fmla="*/ 524233 h 6078450"/>
                  <a:gd name="connsiteX5-6605" fmla="*/ 7872454 w 9932074"/>
                  <a:gd name="connsiteY5-6606" fmla="*/ 1972033 h 6078450"/>
                  <a:gd name="connsiteX6-6607" fmla="*/ 9453604 w 9932074"/>
                  <a:gd name="connsiteY6-6608" fmla="*/ 2257783 h 6078450"/>
                  <a:gd name="connsiteX7-6609" fmla="*/ 9927613 w 9932074"/>
                  <a:gd name="connsiteY7-6610" fmla="*/ 3094302 h 6078450"/>
                  <a:gd name="connsiteX8-6611" fmla="*/ 9359475 w 9932074"/>
                  <a:gd name="connsiteY8-6612" fmla="*/ 4342077 h 6078450"/>
                  <a:gd name="connsiteX9-6613" fmla="*/ 9806029 w 9932074"/>
                  <a:gd name="connsiteY9-6614" fmla="*/ 5067658 h 6078450"/>
                  <a:gd name="connsiteX10-6615" fmla="*/ 9158329 w 9932074"/>
                  <a:gd name="connsiteY10-6616" fmla="*/ 5534383 h 6078450"/>
                  <a:gd name="connsiteX11-6617" fmla="*/ 7948654 w 9932074"/>
                  <a:gd name="connsiteY11-6618" fmla="*/ 5286733 h 6078450"/>
                  <a:gd name="connsiteX12-6619" fmla="*/ 6729454 w 9932074"/>
                  <a:gd name="connsiteY12-6620" fmla="*/ 5877283 h 6078450"/>
                  <a:gd name="connsiteX13-6621" fmla="*/ 5338804 w 9932074"/>
                  <a:gd name="connsiteY13-6622" fmla="*/ 5343883 h 6078450"/>
                  <a:gd name="connsiteX14-6623" fmla="*/ 4386304 w 9932074"/>
                  <a:gd name="connsiteY14-6624" fmla="*/ 6029683 h 6078450"/>
                  <a:gd name="connsiteX15-6625" fmla="*/ 3319504 w 9932074"/>
                  <a:gd name="connsiteY15-6626" fmla="*/ 5858233 h 6078450"/>
                  <a:gd name="connsiteX16-6627" fmla="*/ 2614654 w 9932074"/>
                  <a:gd name="connsiteY16-6628" fmla="*/ 4562833 h 6078450"/>
                  <a:gd name="connsiteX17-6629" fmla="*/ 766804 w 9932074"/>
                  <a:gd name="connsiteY17-6630" fmla="*/ 4772383 h 6078450"/>
                  <a:gd name="connsiteX18-6631" fmla="*/ 709654 w 9932074"/>
                  <a:gd name="connsiteY18-6632" fmla="*/ 3238858 h 6078450"/>
                  <a:gd name="connsiteX19-6633" fmla="*/ 14329 w 9932074"/>
                  <a:gd name="connsiteY19-6634" fmla="*/ 2172058 h 6078450"/>
                  <a:gd name="connsiteX20-6635" fmla="*/ 795379 w 9932074"/>
                  <a:gd name="connsiteY20-6636" fmla="*/ 1391008 h 6078450"/>
                  <a:gd name="connsiteX21-6637" fmla="*/ 1909804 w 9932074"/>
                  <a:gd name="connsiteY21-6638" fmla="*/ 1752958 h 6078450"/>
                  <a:gd name="connsiteX22-6639" fmla="*/ 2328904 w 9932074"/>
                  <a:gd name="connsiteY22-6640" fmla="*/ 1171933 h 6078450"/>
                  <a:gd name="connsiteX23-6641" fmla="*/ 2909929 w 9932074"/>
                  <a:gd name="connsiteY23-6642" fmla="*/ 1229083 h 6078450"/>
                  <a:gd name="connsiteX0-6643" fmla="*/ 2909929 w 9823727"/>
                  <a:gd name="connsiteY0-6644" fmla="*/ 1229083 h 6078450"/>
                  <a:gd name="connsiteX1-6645" fmla="*/ 3386179 w 9823727"/>
                  <a:gd name="connsiteY1-6646" fmla="*/ 219433 h 6078450"/>
                  <a:gd name="connsiteX2-6647" fmla="*/ 4252954 w 9823727"/>
                  <a:gd name="connsiteY2-6648" fmla="*/ 47983 h 6078450"/>
                  <a:gd name="connsiteX3-6649" fmla="*/ 5272129 w 9823727"/>
                  <a:gd name="connsiteY3-6650" fmla="*/ 838558 h 6078450"/>
                  <a:gd name="connsiteX4-6651" fmla="*/ 7034254 w 9823727"/>
                  <a:gd name="connsiteY4-6652" fmla="*/ 524233 h 6078450"/>
                  <a:gd name="connsiteX5-6653" fmla="*/ 7872454 w 9823727"/>
                  <a:gd name="connsiteY5-6654" fmla="*/ 1972033 h 6078450"/>
                  <a:gd name="connsiteX6-6655" fmla="*/ 9453604 w 9823727"/>
                  <a:gd name="connsiteY6-6656" fmla="*/ 2257783 h 6078450"/>
                  <a:gd name="connsiteX7-6657" fmla="*/ 9359475 w 9823727"/>
                  <a:gd name="connsiteY7-6658" fmla="*/ 4342077 h 6078450"/>
                  <a:gd name="connsiteX8-6659" fmla="*/ 9806029 w 9823727"/>
                  <a:gd name="connsiteY8-6660" fmla="*/ 5067658 h 6078450"/>
                  <a:gd name="connsiteX9-6661" fmla="*/ 9158329 w 9823727"/>
                  <a:gd name="connsiteY9-6662" fmla="*/ 5534383 h 6078450"/>
                  <a:gd name="connsiteX10-6663" fmla="*/ 7948654 w 9823727"/>
                  <a:gd name="connsiteY10-6664" fmla="*/ 5286733 h 6078450"/>
                  <a:gd name="connsiteX11-6665" fmla="*/ 6729454 w 9823727"/>
                  <a:gd name="connsiteY11-6666" fmla="*/ 5877283 h 6078450"/>
                  <a:gd name="connsiteX12-6667" fmla="*/ 5338804 w 9823727"/>
                  <a:gd name="connsiteY12-6668" fmla="*/ 5343883 h 6078450"/>
                  <a:gd name="connsiteX13-6669" fmla="*/ 4386304 w 9823727"/>
                  <a:gd name="connsiteY13-6670" fmla="*/ 6029683 h 6078450"/>
                  <a:gd name="connsiteX14-6671" fmla="*/ 3319504 w 9823727"/>
                  <a:gd name="connsiteY14-6672" fmla="*/ 5858233 h 6078450"/>
                  <a:gd name="connsiteX15-6673" fmla="*/ 2614654 w 9823727"/>
                  <a:gd name="connsiteY15-6674" fmla="*/ 4562833 h 6078450"/>
                  <a:gd name="connsiteX16-6675" fmla="*/ 766804 w 9823727"/>
                  <a:gd name="connsiteY16-6676" fmla="*/ 4772383 h 6078450"/>
                  <a:gd name="connsiteX17-6677" fmla="*/ 709654 w 9823727"/>
                  <a:gd name="connsiteY17-6678" fmla="*/ 3238858 h 6078450"/>
                  <a:gd name="connsiteX18-6679" fmla="*/ 14329 w 9823727"/>
                  <a:gd name="connsiteY18-6680" fmla="*/ 2172058 h 6078450"/>
                  <a:gd name="connsiteX19-6681" fmla="*/ 795379 w 9823727"/>
                  <a:gd name="connsiteY19-6682" fmla="*/ 1391008 h 6078450"/>
                  <a:gd name="connsiteX20-6683" fmla="*/ 1909804 w 9823727"/>
                  <a:gd name="connsiteY20-6684" fmla="*/ 1752958 h 6078450"/>
                  <a:gd name="connsiteX21-6685" fmla="*/ 2328904 w 9823727"/>
                  <a:gd name="connsiteY21-6686" fmla="*/ 1171933 h 6078450"/>
                  <a:gd name="connsiteX22-6687" fmla="*/ 2909929 w 9823727"/>
                  <a:gd name="connsiteY22-6688" fmla="*/ 1229083 h 6078450"/>
                  <a:gd name="connsiteX0-6689" fmla="*/ 2909929 w 9823727"/>
                  <a:gd name="connsiteY0-6690" fmla="*/ 1229083 h 6078450"/>
                  <a:gd name="connsiteX1-6691" fmla="*/ 3386179 w 9823727"/>
                  <a:gd name="connsiteY1-6692" fmla="*/ 219433 h 6078450"/>
                  <a:gd name="connsiteX2-6693" fmla="*/ 4252954 w 9823727"/>
                  <a:gd name="connsiteY2-6694" fmla="*/ 47983 h 6078450"/>
                  <a:gd name="connsiteX3-6695" fmla="*/ 5272129 w 9823727"/>
                  <a:gd name="connsiteY3-6696" fmla="*/ 838558 h 6078450"/>
                  <a:gd name="connsiteX4-6697" fmla="*/ 7034254 w 9823727"/>
                  <a:gd name="connsiteY4-6698" fmla="*/ 524233 h 6078450"/>
                  <a:gd name="connsiteX5-6699" fmla="*/ 7872454 w 9823727"/>
                  <a:gd name="connsiteY5-6700" fmla="*/ 1972033 h 6078450"/>
                  <a:gd name="connsiteX6-6701" fmla="*/ 9453604 w 9823727"/>
                  <a:gd name="connsiteY6-6702" fmla="*/ 2257783 h 6078450"/>
                  <a:gd name="connsiteX7-6703" fmla="*/ 9359475 w 9823727"/>
                  <a:gd name="connsiteY7-6704" fmla="*/ 4342077 h 6078450"/>
                  <a:gd name="connsiteX8-6705" fmla="*/ 9806029 w 9823727"/>
                  <a:gd name="connsiteY8-6706" fmla="*/ 5067658 h 6078450"/>
                  <a:gd name="connsiteX9-6707" fmla="*/ 9158329 w 9823727"/>
                  <a:gd name="connsiteY9-6708" fmla="*/ 5534383 h 6078450"/>
                  <a:gd name="connsiteX10-6709" fmla="*/ 7948654 w 9823727"/>
                  <a:gd name="connsiteY10-6710" fmla="*/ 5286733 h 6078450"/>
                  <a:gd name="connsiteX11-6711" fmla="*/ 6729454 w 9823727"/>
                  <a:gd name="connsiteY11-6712" fmla="*/ 5877283 h 6078450"/>
                  <a:gd name="connsiteX12-6713" fmla="*/ 5338804 w 9823727"/>
                  <a:gd name="connsiteY12-6714" fmla="*/ 5343883 h 6078450"/>
                  <a:gd name="connsiteX13-6715" fmla="*/ 4386304 w 9823727"/>
                  <a:gd name="connsiteY13-6716" fmla="*/ 6029683 h 6078450"/>
                  <a:gd name="connsiteX14-6717" fmla="*/ 3319504 w 9823727"/>
                  <a:gd name="connsiteY14-6718" fmla="*/ 5858233 h 6078450"/>
                  <a:gd name="connsiteX15-6719" fmla="*/ 2614654 w 9823727"/>
                  <a:gd name="connsiteY15-6720" fmla="*/ 4562833 h 6078450"/>
                  <a:gd name="connsiteX16-6721" fmla="*/ 766804 w 9823727"/>
                  <a:gd name="connsiteY16-6722" fmla="*/ 4772383 h 6078450"/>
                  <a:gd name="connsiteX17-6723" fmla="*/ 709654 w 9823727"/>
                  <a:gd name="connsiteY17-6724" fmla="*/ 3238858 h 6078450"/>
                  <a:gd name="connsiteX18-6725" fmla="*/ 14329 w 9823727"/>
                  <a:gd name="connsiteY18-6726" fmla="*/ 2172058 h 6078450"/>
                  <a:gd name="connsiteX19-6727" fmla="*/ 795379 w 9823727"/>
                  <a:gd name="connsiteY19-6728" fmla="*/ 1391008 h 6078450"/>
                  <a:gd name="connsiteX20-6729" fmla="*/ 1909804 w 9823727"/>
                  <a:gd name="connsiteY20-6730" fmla="*/ 1752958 h 6078450"/>
                  <a:gd name="connsiteX21-6731" fmla="*/ 2328904 w 9823727"/>
                  <a:gd name="connsiteY21-6732" fmla="*/ 1171933 h 6078450"/>
                  <a:gd name="connsiteX22-6733" fmla="*/ 2909929 w 9823727"/>
                  <a:gd name="connsiteY22-6734" fmla="*/ 1229083 h 6078450"/>
                  <a:gd name="connsiteX0-6735" fmla="*/ 2909929 w 9823727"/>
                  <a:gd name="connsiteY0-6736" fmla="*/ 1229083 h 6078450"/>
                  <a:gd name="connsiteX1-6737" fmla="*/ 3386179 w 9823727"/>
                  <a:gd name="connsiteY1-6738" fmla="*/ 219433 h 6078450"/>
                  <a:gd name="connsiteX2-6739" fmla="*/ 4252954 w 9823727"/>
                  <a:gd name="connsiteY2-6740" fmla="*/ 47983 h 6078450"/>
                  <a:gd name="connsiteX3-6741" fmla="*/ 5272129 w 9823727"/>
                  <a:gd name="connsiteY3-6742" fmla="*/ 838558 h 6078450"/>
                  <a:gd name="connsiteX4-6743" fmla="*/ 7034254 w 9823727"/>
                  <a:gd name="connsiteY4-6744" fmla="*/ 524233 h 6078450"/>
                  <a:gd name="connsiteX5-6745" fmla="*/ 7872454 w 9823727"/>
                  <a:gd name="connsiteY5-6746" fmla="*/ 1972033 h 6078450"/>
                  <a:gd name="connsiteX6-6747" fmla="*/ 9453604 w 9823727"/>
                  <a:gd name="connsiteY6-6748" fmla="*/ 2257783 h 6078450"/>
                  <a:gd name="connsiteX7-6749" fmla="*/ 9359475 w 9823727"/>
                  <a:gd name="connsiteY7-6750" fmla="*/ 4342077 h 6078450"/>
                  <a:gd name="connsiteX8-6751" fmla="*/ 9806029 w 9823727"/>
                  <a:gd name="connsiteY8-6752" fmla="*/ 5067658 h 6078450"/>
                  <a:gd name="connsiteX9-6753" fmla="*/ 9158329 w 9823727"/>
                  <a:gd name="connsiteY9-6754" fmla="*/ 5534383 h 6078450"/>
                  <a:gd name="connsiteX10-6755" fmla="*/ 7948654 w 9823727"/>
                  <a:gd name="connsiteY10-6756" fmla="*/ 5286733 h 6078450"/>
                  <a:gd name="connsiteX11-6757" fmla="*/ 6729454 w 9823727"/>
                  <a:gd name="connsiteY11-6758" fmla="*/ 5877283 h 6078450"/>
                  <a:gd name="connsiteX12-6759" fmla="*/ 5338804 w 9823727"/>
                  <a:gd name="connsiteY12-6760" fmla="*/ 5343883 h 6078450"/>
                  <a:gd name="connsiteX13-6761" fmla="*/ 4386304 w 9823727"/>
                  <a:gd name="connsiteY13-6762" fmla="*/ 6029683 h 6078450"/>
                  <a:gd name="connsiteX14-6763" fmla="*/ 3319504 w 9823727"/>
                  <a:gd name="connsiteY14-6764" fmla="*/ 5858233 h 6078450"/>
                  <a:gd name="connsiteX15-6765" fmla="*/ 2614654 w 9823727"/>
                  <a:gd name="connsiteY15-6766" fmla="*/ 4562833 h 6078450"/>
                  <a:gd name="connsiteX16-6767" fmla="*/ 766804 w 9823727"/>
                  <a:gd name="connsiteY16-6768" fmla="*/ 4772383 h 6078450"/>
                  <a:gd name="connsiteX17-6769" fmla="*/ 709654 w 9823727"/>
                  <a:gd name="connsiteY17-6770" fmla="*/ 3238858 h 6078450"/>
                  <a:gd name="connsiteX18-6771" fmla="*/ 14329 w 9823727"/>
                  <a:gd name="connsiteY18-6772" fmla="*/ 2172058 h 6078450"/>
                  <a:gd name="connsiteX19-6773" fmla="*/ 795379 w 9823727"/>
                  <a:gd name="connsiteY19-6774" fmla="*/ 1391008 h 6078450"/>
                  <a:gd name="connsiteX20-6775" fmla="*/ 1909804 w 9823727"/>
                  <a:gd name="connsiteY20-6776" fmla="*/ 1752958 h 6078450"/>
                  <a:gd name="connsiteX21-6777" fmla="*/ 2328904 w 9823727"/>
                  <a:gd name="connsiteY21-6778" fmla="*/ 1171933 h 6078450"/>
                  <a:gd name="connsiteX22-6779" fmla="*/ 2909929 w 9823727"/>
                  <a:gd name="connsiteY22-6780" fmla="*/ 1229083 h 6078450"/>
                  <a:gd name="connsiteX0-6781" fmla="*/ 2909929 w 9820519"/>
                  <a:gd name="connsiteY0-6782" fmla="*/ 1229083 h 6078450"/>
                  <a:gd name="connsiteX1-6783" fmla="*/ 3386179 w 9820519"/>
                  <a:gd name="connsiteY1-6784" fmla="*/ 219433 h 6078450"/>
                  <a:gd name="connsiteX2-6785" fmla="*/ 4252954 w 9820519"/>
                  <a:gd name="connsiteY2-6786" fmla="*/ 47983 h 6078450"/>
                  <a:gd name="connsiteX3-6787" fmla="*/ 5272129 w 9820519"/>
                  <a:gd name="connsiteY3-6788" fmla="*/ 838558 h 6078450"/>
                  <a:gd name="connsiteX4-6789" fmla="*/ 7034254 w 9820519"/>
                  <a:gd name="connsiteY4-6790" fmla="*/ 524233 h 6078450"/>
                  <a:gd name="connsiteX5-6791" fmla="*/ 7872454 w 9820519"/>
                  <a:gd name="connsiteY5-6792" fmla="*/ 1972033 h 6078450"/>
                  <a:gd name="connsiteX6-6793" fmla="*/ 9453604 w 9820519"/>
                  <a:gd name="connsiteY6-6794" fmla="*/ 2257783 h 6078450"/>
                  <a:gd name="connsiteX7-6795" fmla="*/ 9260863 w 9820519"/>
                  <a:gd name="connsiteY7-6796" fmla="*/ 4162783 h 6078450"/>
                  <a:gd name="connsiteX8-6797" fmla="*/ 9806029 w 9820519"/>
                  <a:gd name="connsiteY8-6798" fmla="*/ 5067658 h 6078450"/>
                  <a:gd name="connsiteX9-6799" fmla="*/ 9158329 w 9820519"/>
                  <a:gd name="connsiteY9-6800" fmla="*/ 5534383 h 6078450"/>
                  <a:gd name="connsiteX10-6801" fmla="*/ 7948654 w 9820519"/>
                  <a:gd name="connsiteY10-6802" fmla="*/ 5286733 h 6078450"/>
                  <a:gd name="connsiteX11-6803" fmla="*/ 6729454 w 9820519"/>
                  <a:gd name="connsiteY11-6804" fmla="*/ 5877283 h 6078450"/>
                  <a:gd name="connsiteX12-6805" fmla="*/ 5338804 w 9820519"/>
                  <a:gd name="connsiteY12-6806" fmla="*/ 5343883 h 6078450"/>
                  <a:gd name="connsiteX13-6807" fmla="*/ 4386304 w 9820519"/>
                  <a:gd name="connsiteY13-6808" fmla="*/ 6029683 h 6078450"/>
                  <a:gd name="connsiteX14-6809" fmla="*/ 3319504 w 9820519"/>
                  <a:gd name="connsiteY14-6810" fmla="*/ 5858233 h 6078450"/>
                  <a:gd name="connsiteX15-6811" fmla="*/ 2614654 w 9820519"/>
                  <a:gd name="connsiteY15-6812" fmla="*/ 4562833 h 6078450"/>
                  <a:gd name="connsiteX16-6813" fmla="*/ 766804 w 9820519"/>
                  <a:gd name="connsiteY16-6814" fmla="*/ 4772383 h 6078450"/>
                  <a:gd name="connsiteX17-6815" fmla="*/ 709654 w 9820519"/>
                  <a:gd name="connsiteY17-6816" fmla="*/ 3238858 h 6078450"/>
                  <a:gd name="connsiteX18-6817" fmla="*/ 14329 w 9820519"/>
                  <a:gd name="connsiteY18-6818" fmla="*/ 2172058 h 6078450"/>
                  <a:gd name="connsiteX19-6819" fmla="*/ 795379 w 9820519"/>
                  <a:gd name="connsiteY19-6820" fmla="*/ 1391008 h 6078450"/>
                  <a:gd name="connsiteX20-6821" fmla="*/ 1909804 w 9820519"/>
                  <a:gd name="connsiteY20-6822" fmla="*/ 1752958 h 6078450"/>
                  <a:gd name="connsiteX21-6823" fmla="*/ 2328904 w 9820519"/>
                  <a:gd name="connsiteY21-6824" fmla="*/ 1171933 h 6078450"/>
                  <a:gd name="connsiteX22-6825" fmla="*/ 2909929 w 9820519"/>
                  <a:gd name="connsiteY22-6826" fmla="*/ 1229083 h 6078450"/>
                  <a:gd name="connsiteX0-6827" fmla="*/ 2909929 w 9823237"/>
                  <a:gd name="connsiteY0-6828" fmla="*/ 1229083 h 6078450"/>
                  <a:gd name="connsiteX1-6829" fmla="*/ 3386179 w 9823237"/>
                  <a:gd name="connsiteY1-6830" fmla="*/ 219433 h 6078450"/>
                  <a:gd name="connsiteX2-6831" fmla="*/ 4252954 w 9823237"/>
                  <a:gd name="connsiteY2-6832" fmla="*/ 47983 h 6078450"/>
                  <a:gd name="connsiteX3-6833" fmla="*/ 5272129 w 9823237"/>
                  <a:gd name="connsiteY3-6834" fmla="*/ 838558 h 6078450"/>
                  <a:gd name="connsiteX4-6835" fmla="*/ 7034254 w 9823237"/>
                  <a:gd name="connsiteY4-6836" fmla="*/ 524233 h 6078450"/>
                  <a:gd name="connsiteX5-6837" fmla="*/ 7872454 w 9823237"/>
                  <a:gd name="connsiteY5-6838" fmla="*/ 1972033 h 6078450"/>
                  <a:gd name="connsiteX6-6839" fmla="*/ 9453604 w 9823237"/>
                  <a:gd name="connsiteY6-6840" fmla="*/ 2257783 h 6078450"/>
                  <a:gd name="connsiteX7-6841" fmla="*/ 9260863 w 9823237"/>
                  <a:gd name="connsiteY7-6842" fmla="*/ 4162783 h 6078450"/>
                  <a:gd name="connsiteX8-6843" fmla="*/ 9806029 w 9823237"/>
                  <a:gd name="connsiteY8-6844" fmla="*/ 5067658 h 6078450"/>
                  <a:gd name="connsiteX9-6845" fmla="*/ 9158329 w 9823237"/>
                  <a:gd name="connsiteY9-6846" fmla="*/ 5534383 h 6078450"/>
                  <a:gd name="connsiteX10-6847" fmla="*/ 7948654 w 9823237"/>
                  <a:gd name="connsiteY10-6848" fmla="*/ 5286733 h 6078450"/>
                  <a:gd name="connsiteX11-6849" fmla="*/ 6729454 w 9823237"/>
                  <a:gd name="connsiteY11-6850" fmla="*/ 5877283 h 6078450"/>
                  <a:gd name="connsiteX12-6851" fmla="*/ 5338804 w 9823237"/>
                  <a:gd name="connsiteY12-6852" fmla="*/ 5343883 h 6078450"/>
                  <a:gd name="connsiteX13-6853" fmla="*/ 4386304 w 9823237"/>
                  <a:gd name="connsiteY13-6854" fmla="*/ 6029683 h 6078450"/>
                  <a:gd name="connsiteX14-6855" fmla="*/ 3319504 w 9823237"/>
                  <a:gd name="connsiteY14-6856" fmla="*/ 5858233 h 6078450"/>
                  <a:gd name="connsiteX15-6857" fmla="*/ 2614654 w 9823237"/>
                  <a:gd name="connsiteY15-6858" fmla="*/ 4562833 h 6078450"/>
                  <a:gd name="connsiteX16-6859" fmla="*/ 766804 w 9823237"/>
                  <a:gd name="connsiteY16-6860" fmla="*/ 4772383 h 6078450"/>
                  <a:gd name="connsiteX17-6861" fmla="*/ 709654 w 9823237"/>
                  <a:gd name="connsiteY17-6862" fmla="*/ 3238858 h 6078450"/>
                  <a:gd name="connsiteX18-6863" fmla="*/ 14329 w 9823237"/>
                  <a:gd name="connsiteY18-6864" fmla="*/ 2172058 h 6078450"/>
                  <a:gd name="connsiteX19-6865" fmla="*/ 795379 w 9823237"/>
                  <a:gd name="connsiteY19-6866" fmla="*/ 1391008 h 6078450"/>
                  <a:gd name="connsiteX20-6867" fmla="*/ 1909804 w 9823237"/>
                  <a:gd name="connsiteY20-6868" fmla="*/ 1752958 h 6078450"/>
                  <a:gd name="connsiteX21-6869" fmla="*/ 2328904 w 9823237"/>
                  <a:gd name="connsiteY21-6870" fmla="*/ 1171933 h 6078450"/>
                  <a:gd name="connsiteX22-6871" fmla="*/ 2909929 w 9823237"/>
                  <a:gd name="connsiteY22-6872" fmla="*/ 1229083 h 6078450"/>
                  <a:gd name="connsiteX0-6873" fmla="*/ 2909929 w 9635360"/>
                  <a:gd name="connsiteY0-6874" fmla="*/ 1229083 h 6078450"/>
                  <a:gd name="connsiteX1-6875" fmla="*/ 3386179 w 9635360"/>
                  <a:gd name="connsiteY1-6876" fmla="*/ 219433 h 6078450"/>
                  <a:gd name="connsiteX2-6877" fmla="*/ 4252954 w 9635360"/>
                  <a:gd name="connsiteY2-6878" fmla="*/ 47983 h 6078450"/>
                  <a:gd name="connsiteX3-6879" fmla="*/ 5272129 w 9635360"/>
                  <a:gd name="connsiteY3-6880" fmla="*/ 838558 h 6078450"/>
                  <a:gd name="connsiteX4-6881" fmla="*/ 7034254 w 9635360"/>
                  <a:gd name="connsiteY4-6882" fmla="*/ 524233 h 6078450"/>
                  <a:gd name="connsiteX5-6883" fmla="*/ 7872454 w 9635360"/>
                  <a:gd name="connsiteY5-6884" fmla="*/ 1972033 h 6078450"/>
                  <a:gd name="connsiteX6-6885" fmla="*/ 9453604 w 9635360"/>
                  <a:gd name="connsiteY6-6886" fmla="*/ 2257783 h 6078450"/>
                  <a:gd name="connsiteX7-6887" fmla="*/ 9260863 w 9635360"/>
                  <a:gd name="connsiteY7-6888" fmla="*/ 4162783 h 6078450"/>
                  <a:gd name="connsiteX8-6889" fmla="*/ 9402617 w 9635360"/>
                  <a:gd name="connsiteY8-6890" fmla="*/ 5121447 h 6078450"/>
                  <a:gd name="connsiteX9-6891" fmla="*/ 9158329 w 9635360"/>
                  <a:gd name="connsiteY9-6892" fmla="*/ 5534383 h 6078450"/>
                  <a:gd name="connsiteX10-6893" fmla="*/ 7948654 w 9635360"/>
                  <a:gd name="connsiteY10-6894" fmla="*/ 5286733 h 6078450"/>
                  <a:gd name="connsiteX11-6895" fmla="*/ 6729454 w 9635360"/>
                  <a:gd name="connsiteY11-6896" fmla="*/ 5877283 h 6078450"/>
                  <a:gd name="connsiteX12-6897" fmla="*/ 5338804 w 9635360"/>
                  <a:gd name="connsiteY12-6898" fmla="*/ 5343883 h 6078450"/>
                  <a:gd name="connsiteX13-6899" fmla="*/ 4386304 w 9635360"/>
                  <a:gd name="connsiteY13-6900" fmla="*/ 6029683 h 6078450"/>
                  <a:gd name="connsiteX14-6901" fmla="*/ 3319504 w 9635360"/>
                  <a:gd name="connsiteY14-6902" fmla="*/ 5858233 h 6078450"/>
                  <a:gd name="connsiteX15-6903" fmla="*/ 2614654 w 9635360"/>
                  <a:gd name="connsiteY15-6904" fmla="*/ 4562833 h 6078450"/>
                  <a:gd name="connsiteX16-6905" fmla="*/ 766804 w 9635360"/>
                  <a:gd name="connsiteY16-6906" fmla="*/ 4772383 h 6078450"/>
                  <a:gd name="connsiteX17-6907" fmla="*/ 709654 w 9635360"/>
                  <a:gd name="connsiteY17-6908" fmla="*/ 3238858 h 6078450"/>
                  <a:gd name="connsiteX18-6909" fmla="*/ 14329 w 9635360"/>
                  <a:gd name="connsiteY18-6910" fmla="*/ 2172058 h 6078450"/>
                  <a:gd name="connsiteX19-6911" fmla="*/ 795379 w 9635360"/>
                  <a:gd name="connsiteY19-6912" fmla="*/ 1391008 h 6078450"/>
                  <a:gd name="connsiteX20-6913" fmla="*/ 1909804 w 9635360"/>
                  <a:gd name="connsiteY20-6914" fmla="*/ 1752958 h 6078450"/>
                  <a:gd name="connsiteX21-6915" fmla="*/ 2328904 w 9635360"/>
                  <a:gd name="connsiteY21-6916" fmla="*/ 1171933 h 6078450"/>
                  <a:gd name="connsiteX22-6917" fmla="*/ 2909929 w 9635360"/>
                  <a:gd name="connsiteY22-6918" fmla="*/ 1229083 h 6078450"/>
                  <a:gd name="connsiteX0-6919" fmla="*/ 2909929 w 9635360"/>
                  <a:gd name="connsiteY0-6920" fmla="*/ 1229083 h 6078450"/>
                  <a:gd name="connsiteX1-6921" fmla="*/ 3386179 w 9635360"/>
                  <a:gd name="connsiteY1-6922" fmla="*/ 219433 h 6078450"/>
                  <a:gd name="connsiteX2-6923" fmla="*/ 4252954 w 9635360"/>
                  <a:gd name="connsiteY2-6924" fmla="*/ 47983 h 6078450"/>
                  <a:gd name="connsiteX3-6925" fmla="*/ 5272129 w 9635360"/>
                  <a:gd name="connsiteY3-6926" fmla="*/ 838558 h 6078450"/>
                  <a:gd name="connsiteX4-6927" fmla="*/ 7034254 w 9635360"/>
                  <a:gd name="connsiteY4-6928" fmla="*/ 524233 h 6078450"/>
                  <a:gd name="connsiteX5-6929" fmla="*/ 7872454 w 9635360"/>
                  <a:gd name="connsiteY5-6930" fmla="*/ 1972033 h 6078450"/>
                  <a:gd name="connsiteX6-6931" fmla="*/ 9453604 w 9635360"/>
                  <a:gd name="connsiteY6-6932" fmla="*/ 2257783 h 6078450"/>
                  <a:gd name="connsiteX7-6933" fmla="*/ 9260863 w 9635360"/>
                  <a:gd name="connsiteY7-6934" fmla="*/ 4162783 h 6078450"/>
                  <a:gd name="connsiteX8-6935" fmla="*/ 9158329 w 9635360"/>
                  <a:gd name="connsiteY8-6936" fmla="*/ 5534383 h 6078450"/>
                  <a:gd name="connsiteX9-6937" fmla="*/ 7948654 w 9635360"/>
                  <a:gd name="connsiteY9-6938" fmla="*/ 5286733 h 6078450"/>
                  <a:gd name="connsiteX10-6939" fmla="*/ 6729454 w 9635360"/>
                  <a:gd name="connsiteY10-6940" fmla="*/ 5877283 h 6078450"/>
                  <a:gd name="connsiteX11-6941" fmla="*/ 5338804 w 9635360"/>
                  <a:gd name="connsiteY11-6942" fmla="*/ 5343883 h 6078450"/>
                  <a:gd name="connsiteX12-6943" fmla="*/ 4386304 w 9635360"/>
                  <a:gd name="connsiteY12-6944" fmla="*/ 6029683 h 6078450"/>
                  <a:gd name="connsiteX13-6945" fmla="*/ 3319504 w 9635360"/>
                  <a:gd name="connsiteY13-6946" fmla="*/ 5858233 h 6078450"/>
                  <a:gd name="connsiteX14-6947" fmla="*/ 2614654 w 9635360"/>
                  <a:gd name="connsiteY14-6948" fmla="*/ 4562833 h 6078450"/>
                  <a:gd name="connsiteX15-6949" fmla="*/ 766804 w 9635360"/>
                  <a:gd name="connsiteY15-6950" fmla="*/ 4772383 h 6078450"/>
                  <a:gd name="connsiteX16-6951" fmla="*/ 709654 w 9635360"/>
                  <a:gd name="connsiteY16-6952" fmla="*/ 3238858 h 6078450"/>
                  <a:gd name="connsiteX17-6953" fmla="*/ 14329 w 9635360"/>
                  <a:gd name="connsiteY17-6954" fmla="*/ 2172058 h 6078450"/>
                  <a:gd name="connsiteX18-6955" fmla="*/ 795379 w 9635360"/>
                  <a:gd name="connsiteY18-6956" fmla="*/ 1391008 h 6078450"/>
                  <a:gd name="connsiteX19-6957" fmla="*/ 1909804 w 9635360"/>
                  <a:gd name="connsiteY19-6958" fmla="*/ 1752958 h 6078450"/>
                  <a:gd name="connsiteX20-6959" fmla="*/ 2328904 w 9635360"/>
                  <a:gd name="connsiteY20-6960" fmla="*/ 1171933 h 6078450"/>
                  <a:gd name="connsiteX21-6961" fmla="*/ 2909929 w 9635360"/>
                  <a:gd name="connsiteY21-6962" fmla="*/ 1229083 h 6078450"/>
                  <a:gd name="connsiteX0-6963" fmla="*/ 2909929 w 9635360"/>
                  <a:gd name="connsiteY0-6964" fmla="*/ 1229083 h 6078450"/>
                  <a:gd name="connsiteX1-6965" fmla="*/ 3386179 w 9635360"/>
                  <a:gd name="connsiteY1-6966" fmla="*/ 219433 h 6078450"/>
                  <a:gd name="connsiteX2-6967" fmla="*/ 4252954 w 9635360"/>
                  <a:gd name="connsiteY2-6968" fmla="*/ 47983 h 6078450"/>
                  <a:gd name="connsiteX3-6969" fmla="*/ 5272129 w 9635360"/>
                  <a:gd name="connsiteY3-6970" fmla="*/ 838558 h 6078450"/>
                  <a:gd name="connsiteX4-6971" fmla="*/ 7034254 w 9635360"/>
                  <a:gd name="connsiteY4-6972" fmla="*/ 524233 h 6078450"/>
                  <a:gd name="connsiteX5-6973" fmla="*/ 7872454 w 9635360"/>
                  <a:gd name="connsiteY5-6974" fmla="*/ 1972033 h 6078450"/>
                  <a:gd name="connsiteX6-6975" fmla="*/ 9453604 w 9635360"/>
                  <a:gd name="connsiteY6-6976" fmla="*/ 2257783 h 6078450"/>
                  <a:gd name="connsiteX7-6977" fmla="*/ 9260863 w 9635360"/>
                  <a:gd name="connsiteY7-6978" fmla="*/ 4162783 h 6078450"/>
                  <a:gd name="connsiteX8-6979" fmla="*/ 9158329 w 9635360"/>
                  <a:gd name="connsiteY8-6980" fmla="*/ 5534383 h 6078450"/>
                  <a:gd name="connsiteX9-6981" fmla="*/ 7948654 w 9635360"/>
                  <a:gd name="connsiteY9-6982" fmla="*/ 5286733 h 6078450"/>
                  <a:gd name="connsiteX10-6983" fmla="*/ 6729454 w 9635360"/>
                  <a:gd name="connsiteY10-6984" fmla="*/ 5877283 h 6078450"/>
                  <a:gd name="connsiteX11-6985" fmla="*/ 5338804 w 9635360"/>
                  <a:gd name="connsiteY11-6986" fmla="*/ 5343883 h 6078450"/>
                  <a:gd name="connsiteX12-6987" fmla="*/ 4386304 w 9635360"/>
                  <a:gd name="connsiteY12-6988" fmla="*/ 6029683 h 6078450"/>
                  <a:gd name="connsiteX13-6989" fmla="*/ 3319504 w 9635360"/>
                  <a:gd name="connsiteY13-6990" fmla="*/ 5858233 h 6078450"/>
                  <a:gd name="connsiteX14-6991" fmla="*/ 2614654 w 9635360"/>
                  <a:gd name="connsiteY14-6992" fmla="*/ 4562833 h 6078450"/>
                  <a:gd name="connsiteX15-6993" fmla="*/ 766804 w 9635360"/>
                  <a:gd name="connsiteY15-6994" fmla="*/ 4772383 h 6078450"/>
                  <a:gd name="connsiteX16-6995" fmla="*/ 709654 w 9635360"/>
                  <a:gd name="connsiteY16-6996" fmla="*/ 3238858 h 6078450"/>
                  <a:gd name="connsiteX17-6997" fmla="*/ 14329 w 9635360"/>
                  <a:gd name="connsiteY17-6998" fmla="*/ 2172058 h 6078450"/>
                  <a:gd name="connsiteX18-6999" fmla="*/ 795379 w 9635360"/>
                  <a:gd name="connsiteY18-7000" fmla="*/ 1391008 h 6078450"/>
                  <a:gd name="connsiteX19-7001" fmla="*/ 1909804 w 9635360"/>
                  <a:gd name="connsiteY19-7002" fmla="*/ 1752958 h 6078450"/>
                  <a:gd name="connsiteX20-7003" fmla="*/ 2328904 w 9635360"/>
                  <a:gd name="connsiteY20-7004" fmla="*/ 1171933 h 6078450"/>
                  <a:gd name="connsiteX21-7005" fmla="*/ 2909929 w 9635360"/>
                  <a:gd name="connsiteY21-7006" fmla="*/ 1229083 h 6078450"/>
                  <a:gd name="connsiteX0-7007" fmla="*/ 2909929 w 9635360"/>
                  <a:gd name="connsiteY0-7008" fmla="*/ 1229083 h 6078450"/>
                  <a:gd name="connsiteX1-7009" fmla="*/ 3386179 w 9635360"/>
                  <a:gd name="connsiteY1-7010" fmla="*/ 219433 h 6078450"/>
                  <a:gd name="connsiteX2-7011" fmla="*/ 4252954 w 9635360"/>
                  <a:gd name="connsiteY2-7012" fmla="*/ 47983 h 6078450"/>
                  <a:gd name="connsiteX3-7013" fmla="*/ 5272129 w 9635360"/>
                  <a:gd name="connsiteY3-7014" fmla="*/ 838558 h 6078450"/>
                  <a:gd name="connsiteX4-7015" fmla="*/ 7034254 w 9635360"/>
                  <a:gd name="connsiteY4-7016" fmla="*/ 524233 h 6078450"/>
                  <a:gd name="connsiteX5-7017" fmla="*/ 7872454 w 9635360"/>
                  <a:gd name="connsiteY5-7018" fmla="*/ 1972033 h 6078450"/>
                  <a:gd name="connsiteX6-7019" fmla="*/ 9453604 w 9635360"/>
                  <a:gd name="connsiteY6-7020" fmla="*/ 2257783 h 6078450"/>
                  <a:gd name="connsiteX7-7021" fmla="*/ 9260863 w 9635360"/>
                  <a:gd name="connsiteY7-7022" fmla="*/ 4162783 h 6078450"/>
                  <a:gd name="connsiteX8-7023" fmla="*/ 9122470 w 9635360"/>
                  <a:gd name="connsiteY8-7024" fmla="*/ 5444735 h 6078450"/>
                  <a:gd name="connsiteX9-7025" fmla="*/ 7948654 w 9635360"/>
                  <a:gd name="connsiteY9-7026" fmla="*/ 5286733 h 6078450"/>
                  <a:gd name="connsiteX10-7027" fmla="*/ 6729454 w 9635360"/>
                  <a:gd name="connsiteY10-7028" fmla="*/ 5877283 h 6078450"/>
                  <a:gd name="connsiteX11-7029" fmla="*/ 5338804 w 9635360"/>
                  <a:gd name="connsiteY11-7030" fmla="*/ 5343883 h 6078450"/>
                  <a:gd name="connsiteX12-7031" fmla="*/ 4386304 w 9635360"/>
                  <a:gd name="connsiteY12-7032" fmla="*/ 6029683 h 6078450"/>
                  <a:gd name="connsiteX13-7033" fmla="*/ 3319504 w 9635360"/>
                  <a:gd name="connsiteY13-7034" fmla="*/ 5858233 h 6078450"/>
                  <a:gd name="connsiteX14-7035" fmla="*/ 2614654 w 9635360"/>
                  <a:gd name="connsiteY14-7036" fmla="*/ 4562833 h 6078450"/>
                  <a:gd name="connsiteX15-7037" fmla="*/ 766804 w 9635360"/>
                  <a:gd name="connsiteY15-7038" fmla="*/ 4772383 h 6078450"/>
                  <a:gd name="connsiteX16-7039" fmla="*/ 709654 w 9635360"/>
                  <a:gd name="connsiteY16-7040" fmla="*/ 3238858 h 6078450"/>
                  <a:gd name="connsiteX17-7041" fmla="*/ 14329 w 9635360"/>
                  <a:gd name="connsiteY17-7042" fmla="*/ 2172058 h 6078450"/>
                  <a:gd name="connsiteX18-7043" fmla="*/ 795379 w 9635360"/>
                  <a:gd name="connsiteY18-7044" fmla="*/ 1391008 h 6078450"/>
                  <a:gd name="connsiteX19-7045" fmla="*/ 1909804 w 9635360"/>
                  <a:gd name="connsiteY19-7046" fmla="*/ 1752958 h 6078450"/>
                  <a:gd name="connsiteX20-7047" fmla="*/ 2328904 w 9635360"/>
                  <a:gd name="connsiteY20-7048" fmla="*/ 1171933 h 6078450"/>
                  <a:gd name="connsiteX21-7049" fmla="*/ 2909929 w 9635360"/>
                  <a:gd name="connsiteY21-7050" fmla="*/ 1229083 h 6078450"/>
                  <a:gd name="connsiteX0-7051" fmla="*/ 2909929 w 9635360"/>
                  <a:gd name="connsiteY0-7052" fmla="*/ 1229083 h 6078450"/>
                  <a:gd name="connsiteX1-7053" fmla="*/ 3386179 w 9635360"/>
                  <a:gd name="connsiteY1-7054" fmla="*/ 219433 h 6078450"/>
                  <a:gd name="connsiteX2-7055" fmla="*/ 4252954 w 9635360"/>
                  <a:gd name="connsiteY2-7056" fmla="*/ 47983 h 6078450"/>
                  <a:gd name="connsiteX3-7057" fmla="*/ 5272129 w 9635360"/>
                  <a:gd name="connsiteY3-7058" fmla="*/ 838558 h 6078450"/>
                  <a:gd name="connsiteX4-7059" fmla="*/ 7034254 w 9635360"/>
                  <a:gd name="connsiteY4-7060" fmla="*/ 524233 h 6078450"/>
                  <a:gd name="connsiteX5-7061" fmla="*/ 7872454 w 9635360"/>
                  <a:gd name="connsiteY5-7062" fmla="*/ 1972033 h 6078450"/>
                  <a:gd name="connsiteX6-7063" fmla="*/ 9453604 w 9635360"/>
                  <a:gd name="connsiteY6-7064" fmla="*/ 2257783 h 6078450"/>
                  <a:gd name="connsiteX7-7065" fmla="*/ 9260863 w 9635360"/>
                  <a:gd name="connsiteY7-7066" fmla="*/ 4162783 h 6078450"/>
                  <a:gd name="connsiteX8-7067" fmla="*/ 9122470 w 9635360"/>
                  <a:gd name="connsiteY8-7068" fmla="*/ 5444735 h 6078450"/>
                  <a:gd name="connsiteX9-7069" fmla="*/ 7948654 w 9635360"/>
                  <a:gd name="connsiteY9-7070" fmla="*/ 5286733 h 6078450"/>
                  <a:gd name="connsiteX10-7071" fmla="*/ 6729454 w 9635360"/>
                  <a:gd name="connsiteY10-7072" fmla="*/ 5877283 h 6078450"/>
                  <a:gd name="connsiteX11-7073" fmla="*/ 5338804 w 9635360"/>
                  <a:gd name="connsiteY11-7074" fmla="*/ 5343883 h 6078450"/>
                  <a:gd name="connsiteX12-7075" fmla="*/ 4386304 w 9635360"/>
                  <a:gd name="connsiteY12-7076" fmla="*/ 6029683 h 6078450"/>
                  <a:gd name="connsiteX13-7077" fmla="*/ 3319504 w 9635360"/>
                  <a:gd name="connsiteY13-7078" fmla="*/ 5858233 h 6078450"/>
                  <a:gd name="connsiteX14-7079" fmla="*/ 2614654 w 9635360"/>
                  <a:gd name="connsiteY14-7080" fmla="*/ 4562833 h 6078450"/>
                  <a:gd name="connsiteX15-7081" fmla="*/ 766804 w 9635360"/>
                  <a:gd name="connsiteY15-7082" fmla="*/ 4772383 h 6078450"/>
                  <a:gd name="connsiteX16-7083" fmla="*/ 709654 w 9635360"/>
                  <a:gd name="connsiteY16-7084" fmla="*/ 3238858 h 6078450"/>
                  <a:gd name="connsiteX17-7085" fmla="*/ 14329 w 9635360"/>
                  <a:gd name="connsiteY17-7086" fmla="*/ 2172058 h 6078450"/>
                  <a:gd name="connsiteX18-7087" fmla="*/ 795379 w 9635360"/>
                  <a:gd name="connsiteY18-7088" fmla="*/ 1391008 h 6078450"/>
                  <a:gd name="connsiteX19-7089" fmla="*/ 1909804 w 9635360"/>
                  <a:gd name="connsiteY19-7090" fmla="*/ 1752958 h 6078450"/>
                  <a:gd name="connsiteX20-7091" fmla="*/ 2328904 w 9635360"/>
                  <a:gd name="connsiteY20-7092" fmla="*/ 1171933 h 6078450"/>
                  <a:gd name="connsiteX21-7093" fmla="*/ 2909929 w 9635360"/>
                  <a:gd name="connsiteY21-7094" fmla="*/ 1229083 h 6078450"/>
                  <a:gd name="connsiteX0-7095" fmla="*/ 2909929 w 9523227"/>
                  <a:gd name="connsiteY0-7096" fmla="*/ 1229083 h 6078450"/>
                  <a:gd name="connsiteX1-7097" fmla="*/ 3386179 w 9523227"/>
                  <a:gd name="connsiteY1-7098" fmla="*/ 219433 h 6078450"/>
                  <a:gd name="connsiteX2-7099" fmla="*/ 4252954 w 9523227"/>
                  <a:gd name="connsiteY2-7100" fmla="*/ 47983 h 6078450"/>
                  <a:gd name="connsiteX3-7101" fmla="*/ 5272129 w 9523227"/>
                  <a:gd name="connsiteY3-7102" fmla="*/ 838558 h 6078450"/>
                  <a:gd name="connsiteX4-7103" fmla="*/ 7034254 w 9523227"/>
                  <a:gd name="connsiteY4-7104" fmla="*/ 524233 h 6078450"/>
                  <a:gd name="connsiteX5-7105" fmla="*/ 7872454 w 9523227"/>
                  <a:gd name="connsiteY5-7106" fmla="*/ 1972033 h 6078450"/>
                  <a:gd name="connsiteX6-7107" fmla="*/ 9453604 w 9523227"/>
                  <a:gd name="connsiteY6-7108" fmla="*/ 2257783 h 6078450"/>
                  <a:gd name="connsiteX7-7109" fmla="*/ 9260863 w 9523227"/>
                  <a:gd name="connsiteY7-7110" fmla="*/ 4162783 h 6078450"/>
                  <a:gd name="connsiteX8-7111" fmla="*/ 9423552 w 9523227"/>
                  <a:gd name="connsiteY8-7112" fmla="*/ 4937438 h 6078450"/>
                  <a:gd name="connsiteX9-7113" fmla="*/ 9122470 w 9523227"/>
                  <a:gd name="connsiteY9-7114" fmla="*/ 5444735 h 6078450"/>
                  <a:gd name="connsiteX10-7115" fmla="*/ 7948654 w 9523227"/>
                  <a:gd name="connsiteY10-7116" fmla="*/ 5286733 h 6078450"/>
                  <a:gd name="connsiteX11-7117" fmla="*/ 6729454 w 9523227"/>
                  <a:gd name="connsiteY11-7118" fmla="*/ 5877283 h 6078450"/>
                  <a:gd name="connsiteX12-7119" fmla="*/ 5338804 w 9523227"/>
                  <a:gd name="connsiteY12-7120" fmla="*/ 5343883 h 6078450"/>
                  <a:gd name="connsiteX13-7121" fmla="*/ 4386304 w 9523227"/>
                  <a:gd name="connsiteY13-7122" fmla="*/ 6029683 h 6078450"/>
                  <a:gd name="connsiteX14-7123" fmla="*/ 3319504 w 9523227"/>
                  <a:gd name="connsiteY14-7124" fmla="*/ 5858233 h 6078450"/>
                  <a:gd name="connsiteX15-7125" fmla="*/ 2614654 w 9523227"/>
                  <a:gd name="connsiteY15-7126" fmla="*/ 4562833 h 6078450"/>
                  <a:gd name="connsiteX16-7127" fmla="*/ 766804 w 9523227"/>
                  <a:gd name="connsiteY16-7128" fmla="*/ 4772383 h 6078450"/>
                  <a:gd name="connsiteX17-7129" fmla="*/ 709654 w 9523227"/>
                  <a:gd name="connsiteY17-7130" fmla="*/ 3238858 h 6078450"/>
                  <a:gd name="connsiteX18-7131" fmla="*/ 14329 w 9523227"/>
                  <a:gd name="connsiteY18-7132" fmla="*/ 2172058 h 6078450"/>
                  <a:gd name="connsiteX19-7133" fmla="*/ 795379 w 9523227"/>
                  <a:gd name="connsiteY19-7134" fmla="*/ 1391008 h 6078450"/>
                  <a:gd name="connsiteX20-7135" fmla="*/ 1909804 w 9523227"/>
                  <a:gd name="connsiteY20-7136" fmla="*/ 1752958 h 6078450"/>
                  <a:gd name="connsiteX21-7137" fmla="*/ 2328904 w 9523227"/>
                  <a:gd name="connsiteY21-7138" fmla="*/ 1171933 h 6078450"/>
                  <a:gd name="connsiteX22-7139" fmla="*/ 2909929 w 9523227"/>
                  <a:gd name="connsiteY22-7140" fmla="*/ 1229083 h 6078450"/>
                  <a:gd name="connsiteX0-7141" fmla="*/ 2909929 w 9991757"/>
                  <a:gd name="connsiteY0-7142" fmla="*/ 1229083 h 6078450"/>
                  <a:gd name="connsiteX1-7143" fmla="*/ 3386179 w 9991757"/>
                  <a:gd name="connsiteY1-7144" fmla="*/ 219433 h 6078450"/>
                  <a:gd name="connsiteX2-7145" fmla="*/ 4252954 w 9991757"/>
                  <a:gd name="connsiteY2-7146" fmla="*/ 47983 h 6078450"/>
                  <a:gd name="connsiteX3-7147" fmla="*/ 5272129 w 9991757"/>
                  <a:gd name="connsiteY3-7148" fmla="*/ 838558 h 6078450"/>
                  <a:gd name="connsiteX4-7149" fmla="*/ 7034254 w 9991757"/>
                  <a:gd name="connsiteY4-7150" fmla="*/ 524233 h 6078450"/>
                  <a:gd name="connsiteX5-7151" fmla="*/ 7872454 w 9991757"/>
                  <a:gd name="connsiteY5-7152" fmla="*/ 1972033 h 6078450"/>
                  <a:gd name="connsiteX6-7153" fmla="*/ 9453604 w 9991757"/>
                  <a:gd name="connsiteY6-7154" fmla="*/ 2257783 h 6078450"/>
                  <a:gd name="connsiteX7-7155" fmla="*/ 9260863 w 9991757"/>
                  <a:gd name="connsiteY7-7156" fmla="*/ 4162783 h 6078450"/>
                  <a:gd name="connsiteX8-7157" fmla="*/ 9991242 w 9991757"/>
                  <a:gd name="connsiteY8-7158" fmla="*/ 5438340 h 6078450"/>
                  <a:gd name="connsiteX9-7159" fmla="*/ 9122470 w 9991757"/>
                  <a:gd name="connsiteY9-7160" fmla="*/ 5444735 h 6078450"/>
                  <a:gd name="connsiteX10-7161" fmla="*/ 7948654 w 9991757"/>
                  <a:gd name="connsiteY10-7162" fmla="*/ 5286733 h 6078450"/>
                  <a:gd name="connsiteX11-7163" fmla="*/ 6729454 w 9991757"/>
                  <a:gd name="connsiteY11-7164" fmla="*/ 5877283 h 6078450"/>
                  <a:gd name="connsiteX12-7165" fmla="*/ 5338804 w 9991757"/>
                  <a:gd name="connsiteY12-7166" fmla="*/ 5343883 h 6078450"/>
                  <a:gd name="connsiteX13-7167" fmla="*/ 4386304 w 9991757"/>
                  <a:gd name="connsiteY13-7168" fmla="*/ 6029683 h 6078450"/>
                  <a:gd name="connsiteX14-7169" fmla="*/ 3319504 w 9991757"/>
                  <a:gd name="connsiteY14-7170" fmla="*/ 5858233 h 6078450"/>
                  <a:gd name="connsiteX15-7171" fmla="*/ 2614654 w 9991757"/>
                  <a:gd name="connsiteY15-7172" fmla="*/ 4562833 h 6078450"/>
                  <a:gd name="connsiteX16-7173" fmla="*/ 766804 w 9991757"/>
                  <a:gd name="connsiteY16-7174" fmla="*/ 4772383 h 6078450"/>
                  <a:gd name="connsiteX17-7175" fmla="*/ 709654 w 9991757"/>
                  <a:gd name="connsiteY17-7176" fmla="*/ 3238858 h 6078450"/>
                  <a:gd name="connsiteX18-7177" fmla="*/ 14329 w 9991757"/>
                  <a:gd name="connsiteY18-7178" fmla="*/ 2172058 h 6078450"/>
                  <a:gd name="connsiteX19-7179" fmla="*/ 795379 w 9991757"/>
                  <a:gd name="connsiteY19-7180" fmla="*/ 1391008 h 6078450"/>
                  <a:gd name="connsiteX20-7181" fmla="*/ 1909804 w 9991757"/>
                  <a:gd name="connsiteY20-7182" fmla="*/ 1752958 h 6078450"/>
                  <a:gd name="connsiteX21-7183" fmla="*/ 2328904 w 9991757"/>
                  <a:gd name="connsiteY21-7184" fmla="*/ 1171933 h 6078450"/>
                  <a:gd name="connsiteX22-7185" fmla="*/ 2909929 w 9991757"/>
                  <a:gd name="connsiteY22-7186" fmla="*/ 1229083 h 6078450"/>
                  <a:gd name="connsiteX0-7187" fmla="*/ 2909929 w 10007717"/>
                  <a:gd name="connsiteY0-7188" fmla="*/ 1229083 h 6078450"/>
                  <a:gd name="connsiteX1-7189" fmla="*/ 3386179 w 10007717"/>
                  <a:gd name="connsiteY1-7190" fmla="*/ 219433 h 6078450"/>
                  <a:gd name="connsiteX2-7191" fmla="*/ 4252954 w 10007717"/>
                  <a:gd name="connsiteY2-7192" fmla="*/ 47983 h 6078450"/>
                  <a:gd name="connsiteX3-7193" fmla="*/ 5272129 w 10007717"/>
                  <a:gd name="connsiteY3-7194" fmla="*/ 838558 h 6078450"/>
                  <a:gd name="connsiteX4-7195" fmla="*/ 7034254 w 10007717"/>
                  <a:gd name="connsiteY4-7196" fmla="*/ 524233 h 6078450"/>
                  <a:gd name="connsiteX5-7197" fmla="*/ 7872454 w 10007717"/>
                  <a:gd name="connsiteY5-7198" fmla="*/ 1972033 h 6078450"/>
                  <a:gd name="connsiteX6-7199" fmla="*/ 9453604 w 10007717"/>
                  <a:gd name="connsiteY6-7200" fmla="*/ 2257783 h 6078450"/>
                  <a:gd name="connsiteX7-7201" fmla="*/ 9260863 w 10007717"/>
                  <a:gd name="connsiteY7-7202" fmla="*/ 4162783 h 6078450"/>
                  <a:gd name="connsiteX8-7203" fmla="*/ 9991242 w 10007717"/>
                  <a:gd name="connsiteY8-7204" fmla="*/ 5438340 h 6078450"/>
                  <a:gd name="connsiteX9-7205" fmla="*/ 9857129 w 10007717"/>
                  <a:gd name="connsiteY9-7206" fmla="*/ 5622834 h 6078450"/>
                  <a:gd name="connsiteX10-7207" fmla="*/ 7948654 w 10007717"/>
                  <a:gd name="connsiteY10-7208" fmla="*/ 5286733 h 6078450"/>
                  <a:gd name="connsiteX11-7209" fmla="*/ 6729454 w 10007717"/>
                  <a:gd name="connsiteY11-7210" fmla="*/ 5877283 h 6078450"/>
                  <a:gd name="connsiteX12-7211" fmla="*/ 5338804 w 10007717"/>
                  <a:gd name="connsiteY12-7212" fmla="*/ 5343883 h 6078450"/>
                  <a:gd name="connsiteX13-7213" fmla="*/ 4386304 w 10007717"/>
                  <a:gd name="connsiteY13-7214" fmla="*/ 6029683 h 6078450"/>
                  <a:gd name="connsiteX14-7215" fmla="*/ 3319504 w 10007717"/>
                  <a:gd name="connsiteY14-7216" fmla="*/ 5858233 h 6078450"/>
                  <a:gd name="connsiteX15-7217" fmla="*/ 2614654 w 10007717"/>
                  <a:gd name="connsiteY15-7218" fmla="*/ 4562833 h 6078450"/>
                  <a:gd name="connsiteX16-7219" fmla="*/ 766804 w 10007717"/>
                  <a:gd name="connsiteY16-7220" fmla="*/ 4772383 h 6078450"/>
                  <a:gd name="connsiteX17-7221" fmla="*/ 709654 w 10007717"/>
                  <a:gd name="connsiteY17-7222" fmla="*/ 3238858 h 6078450"/>
                  <a:gd name="connsiteX18-7223" fmla="*/ 14329 w 10007717"/>
                  <a:gd name="connsiteY18-7224" fmla="*/ 2172058 h 6078450"/>
                  <a:gd name="connsiteX19-7225" fmla="*/ 795379 w 10007717"/>
                  <a:gd name="connsiteY19-7226" fmla="*/ 1391008 h 6078450"/>
                  <a:gd name="connsiteX20-7227" fmla="*/ 1909804 w 10007717"/>
                  <a:gd name="connsiteY20-7228" fmla="*/ 1752958 h 6078450"/>
                  <a:gd name="connsiteX21-7229" fmla="*/ 2328904 w 10007717"/>
                  <a:gd name="connsiteY21-7230" fmla="*/ 1171933 h 6078450"/>
                  <a:gd name="connsiteX22-7231" fmla="*/ 2909929 w 10007717"/>
                  <a:gd name="connsiteY22-7232" fmla="*/ 1229083 h 6078450"/>
                  <a:gd name="connsiteX0-7233" fmla="*/ 2909929 w 9991757"/>
                  <a:gd name="connsiteY0-7234" fmla="*/ 1229083 h 6078450"/>
                  <a:gd name="connsiteX1-7235" fmla="*/ 3386179 w 9991757"/>
                  <a:gd name="connsiteY1-7236" fmla="*/ 219433 h 6078450"/>
                  <a:gd name="connsiteX2-7237" fmla="*/ 4252954 w 9991757"/>
                  <a:gd name="connsiteY2-7238" fmla="*/ 47983 h 6078450"/>
                  <a:gd name="connsiteX3-7239" fmla="*/ 5272129 w 9991757"/>
                  <a:gd name="connsiteY3-7240" fmla="*/ 838558 h 6078450"/>
                  <a:gd name="connsiteX4-7241" fmla="*/ 7034254 w 9991757"/>
                  <a:gd name="connsiteY4-7242" fmla="*/ 524233 h 6078450"/>
                  <a:gd name="connsiteX5-7243" fmla="*/ 7872454 w 9991757"/>
                  <a:gd name="connsiteY5-7244" fmla="*/ 1972033 h 6078450"/>
                  <a:gd name="connsiteX6-7245" fmla="*/ 9453604 w 9991757"/>
                  <a:gd name="connsiteY6-7246" fmla="*/ 2257783 h 6078450"/>
                  <a:gd name="connsiteX7-7247" fmla="*/ 9260863 w 9991757"/>
                  <a:gd name="connsiteY7-7248" fmla="*/ 4162783 h 6078450"/>
                  <a:gd name="connsiteX8-7249" fmla="*/ 9991242 w 9991757"/>
                  <a:gd name="connsiteY8-7250" fmla="*/ 5438340 h 6078450"/>
                  <a:gd name="connsiteX9-7251" fmla="*/ 9857129 w 9991757"/>
                  <a:gd name="connsiteY9-7252" fmla="*/ 5622834 h 6078450"/>
                  <a:gd name="connsiteX10-7253" fmla="*/ 7948654 w 9991757"/>
                  <a:gd name="connsiteY10-7254" fmla="*/ 5286733 h 6078450"/>
                  <a:gd name="connsiteX11-7255" fmla="*/ 6729454 w 9991757"/>
                  <a:gd name="connsiteY11-7256" fmla="*/ 5877283 h 6078450"/>
                  <a:gd name="connsiteX12-7257" fmla="*/ 5338804 w 9991757"/>
                  <a:gd name="connsiteY12-7258" fmla="*/ 5343883 h 6078450"/>
                  <a:gd name="connsiteX13-7259" fmla="*/ 4386304 w 9991757"/>
                  <a:gd name="connsiteY13-7260" fmla="*/ 6029683 h 6078450"/>
                  <a:gd name="connsiteX14-7261" fmla="*/ 3319504 w 9991757"/>
                  <a:gd name="connsiteY14-7262" fmla="*/ 5858233 h 6078450"/>
                  <a:gd name="connsiteX15-7263" fmla="*/ 2614654 w 9991757"/>
                  <a:gd name="connsiteY15-7264" fmla="*/ 4562833 h 6078450"/>
                  <a:gd name="connsiteX16-7265" fmla="*/ 766804 w 9991757"/>
                  <a:gd name="connsiteY16-7266" fmla="*/ 4772383 h 6078450"/>
                  <a:gd name="connsiteX17-7267" fmla="*/ 709654 w 9991757"/>
                  <a:gd name="connsiteY17-7268" fmla="*/ 3238858 h 6078450"/>
                  <a:gd name="connsiteX18-7269" fmla="*/ 14329 w 9991757"/>
                  <a:gd name="connsiteY18-7270" fmla="*/ 2172058 h 6078450"/>
                  <a:gd name="connsiteX19-7271" fmla="*/ 795379 w 9991757"/>
                  <a:gd name="connsiteY19-7272" fmla="*/ 1391008 h 6078450"/>
                  <a:gd name="connsiteX20-7273" fmla="*/ 1909804 w 9991757"/>
                  <a:gd name="connsiteY20-7274" fmla="*/ 1752958 h 6078450"/>
                  <a:gd name="connsiteX21-7275" fmla="*/ 2328904 w 9991757"/>
                  <a:gd name="connsiteY21-7276" fmla="*/ 1171933 h 6078450"/>
                  <a:gd name="connsiteX22-7277" fmla="*/ 2909929 w 9991757"/>
                  <a:gd name="connsiteY22-7278" fmla="*/ 1229083 h 6078450"/>
                  <a:gd name="connsiteX0-7279" fmla="*/ 2909929 w 9991757"/>
                  <a:gd name="connsiteY0-7280" fmla="*/ 1229083 h 6078450"/>
                  <a:gd name="connsiteX1-7281" fmla="*/ 3386179 w 9991757"/>
                  <a:gd name="connsiteY1-7282" fmla="*/ 219433 h 6078450"/>
                  <a:gd name="connsiteX2-7283" fmla="*/ 4252954 w 9991757"/>
                  <a:gd name="connsiteY2-7284" fmla="*/ 47983 h 6078450"/>
                  <a:gd name="connsiteX3-7285" fmla="*/ 5272129 w 9991757"/>
                  <a:gd name="connsiteY3-7286" fmla="*/ 838558 h 6078450"/>
                  <a:gd name="connsiteX4-7287" fmla="*/ 7034254 w 9991757"/>
                  <a:gd name="connsiteY4-7288" fmla="*/ 524233 h 6078450"/>
                  <a:gd name="connsiteX5-7289" fmla="*/ 7872454 w 9991757"/>
                  <a:gd name="connsiteY5-7290" fmla="*/ 1972033 h 6078450"/>
                  <a:gd name="connsiteX6-7291" fmla="*/ 9453604 w 9991757"/>
                  <a:gd name="connsiteY6-7292" fmla="*/ 2257783 h 6078450"/>
                  <a:gd name="connsiteX7-7293" fmla="*/ 9260863 w 9991757"/>
                  <a:gd name="connsiteY7-7294" fmla="*/ 4162783 h 6078450"/>
                  <a:gd name="connsiteX8-7295" fmla="*/ 9991242 w 9991757"/>
                  <a:gd name="connsiteY8-7296" fmla="*/ 5438340 h 6078450"/>
                  <a:gd name="connsiteX9-7297" fmla="*/ 9857129 w 9991757"/>
                  <a:gd name="connsiteY9-7298" fmla="*/ 5622834 h 6078450"/>
                  <a:gd name="connsiteX10-7299" fmla="*/ 7948654 w 9991757"/>
                  <a:gd name="connsiteY10-7300" fmla="*/ 5286733 h 6078450"/>
                  <a:gd name="connsiteX11-7301" fmla="*/ 6729454 w 9991757"/>
                  <a:gd name="connsiteY11-7302" fmla="*/ 5877283 h 6078450"/>
                  <a:gd name="connsiteX12-7303" fmla="*/ 5338804 w 9991757"/>
                  <a:gd name="connsiteY12-7304" fmla="*/ 5343883 h 6078450"/>
                  <a:gd name="connsiteX13-7305" fmla="*/ 4386304 w 9991757"/>
                  <a:gd name="connsiteY13-7306" fmla="*/ 6029683 h 6078450"/>
                  <a:gd name="connsiteX14-7307" fmla="*/ 3319504 w 9991757"/>
                  <a:gd name="connsiteY14-7308" fmla="*/ 5858233 h 6078450"/>
                  <a:gd name="connsiteX15-7309" fmla="*/ 2614654 w 9991757"/>
                  <a:gd name="connsiteY15-7310" fmla="*/ 4562833 h 6078450"/>
                  <a:gd name="connsiteX16-7311" fmla="*/ 766804 w 9991757"/>
                  <a:gd name="connsiteY16-7312" fmla="*/ 4772383 h 6078450"/>
                  <a:gd name="connsiteX17-7313" fmla="*/ 709654 w 9991757"/>
                  <a:gd name="connsiteY17-7314" fmla="*/ 3238858 h 6078450"/>
                  <a:gd name="connsiteX18-7315" fmla="*/ 14329 w 9991757"/>
                  <a:gd name="connsiteY18-7316" fmla="*/ 2172058 h 6078450"/>
                  <a:gd name="connsiteX19-7317" fmla="*/ 795379 w 9991757"/>
                  <a:gd name="connsiteY19-7318" fmla="*/ 1391008 h 6078450"/>
                  <a:gd name="connsiteX20-7319" fmla="*/ 1909804 w 9991757"/>
                  <a:gd name="connsiteY20-7320" fmla="*/ 1752958 h 6078450"/>
                  <a:gd name="connsiteX21-7321" fmla="*/ 2328904 w 9991757"/>
                  <a:gd name="connsiteY21-7322" fmla="*/ 1171933 h 6078450"/>
                  <a:gd name="connsiteX22-7323" fmla="*/ 2909929 w 9991757"/>
                  <a:gd name="connsiteY22-7324" fmla="*/ 1229083 h 6078450"/>
                  <a:gd name="connsiteX0-7325" fmla="*/ 2909929 w 10222305"/>
                  <a:gd name="connsiteY0-7326" fmla="*/ 1229083 h 6078450"/>
                  <a:gd name="connsiteX1-7327" fmla="*/ 3386179 w 10222305"/>
                  <a:gd name="connsiteY1-7328" fmla="*/ 219433 h 6078450"/>
                  <a:gd name="connsiteX2-7329" fmla="*/ 4252954 w 10222305"/>
                  <a:gd name="connsiteY2-7330" fmla="*/ 47983 h 6078450"/>
                  <a:gd name="connsiteX3-7331" fmla="*/ 5272129 w 10222305"/>
                  <a:gd name="connsiteY3-7332" fmla="*/ 838558 h 6078450"/>
                  <a:gd name="connsiteX4-7333" fmla="*/ 7034254 w 10222305"/>
                  <a:gd name="connsiteY4-7334" fmla="*/ 524233 h 6078450"/>
                  <a:gd name="connsiteX5-7335" fmla="*/ 7872454 w 10222305"/>
                  <a:gd name="connsiteY5-7336" fmla="*/ 1972033 h 6078450"/>
                  <a:gd name="connsiteX6-7337" fmla="*/ 9453604 w 10222305"/>
                  <a:gd name="connsiteY6-7338" fmla="*/ 2257783 h 6078450"/>
                  <a:gd name="connsiteX7-7339" fmla="*/ 9260863 w 10222305"/>
                  <a:gd name="connsiteY7-7340" fmla="*/ 4162783 h 6078450"/>
                  <a:gd name="connsiteX8-7341" fmla="*/ 10221908 w 10222305"/>
                  <a:gd name="connsiteY8-7342" fmla="*/ 5669005 h 6078450"/>
                  <a:gd name="connsiteX9-7343" fmla="*/ 9857129 w 10222305"/>
                  <a:gd name="connsiteY9-7344" fmla="*/ 5622834 h 6078450"/>
                  <a:gd name="connsiteX10-7345" fmla="*/ 7948654 w 10222305"/>
                  <a:gd name="connsiteY10-7346" fmla="*/ 5286733 h 6078450"/>
                  <a:gd name="connsiteX11-7347" fmla="*/ 6729454 w 10222305"/>
                  <a:gd name="connsiteY11-7348" fmla="*/ 5877283 h 6078450"/>
                  <a:gd name="connsiteX12-7349" fmla="*/ 5338804 w 10222305"/>
                  <a:gd name="connsiteY12-7350" fmla="*/ 5343883 h 6078450"/>
                  <a:gd name="connsiteX13-7351" fmla="*/ 4386304 w 10222305"/>
                  <a:gd name="connsiteY13-7352" fmla="*/ 6029683 h 6078450"/>
                  <a:gd name="connsiteX14-7353" fmla="*/ 3319504 w 10222305"/>
                  <a:gd name="connsiteY14-7354" fmla="*/ 5858233 h 6078450"/>
                  <a:gd name="connsiteX15-7355" fmla="*/ 2614654 w 10222305"/>
                  <a:gd name="connsiteY15-7356" fmla="*/ 4562833 h 6078450"/>
                  <a:gd name="connsiteX16-7357" fmla="*/ 766804 w 10222305"/>
                  <a:gd name="connsiteY16-7358" fmla="*/ 4772383 h 6078450"/>
                  <a:gd name="connsiteX17-7359" fmla="*/ 709654 w 10222305"/>
                  <a:gd name="connsiteY17-7360" fmla="*/ 3238858 h 6078450"/>
                  <a:gd name="connsiteX18-7361" fmla="*/ 14329 w 10222305"/>
                  <a:gd name="connsiteY18-7362" fmla="*/ 2172058 h 6078450"/>
                  <a:gd name="connsiteX19-7363" fmla="*/ 795379 w 10222305"/>
                  <a:gd name="connsiteY19-7364" fmla="*/ 1391008 h 6078450"/>
                  <a:gd name="connsiteX20-7365" fmla="*/ 1909804 w 10222305"/>
                  <a:gd name="connsiteY20-7366" fmla="*/ 1752958 h 6078450"/>
                  <a:gd name="connsiteX21-7367" fmla="*/ 2328904 w 10222305"/>
                  <a:gd name="connsiteY21-7368" fmla="*/ 1171933 h 6078450"/>
                  <a:gd name="connsiteX22-7369" fmla="*/ 2909929 w 10222305"/>
                  <a:gd name="connsiteY22-7370" fmla="*/ 1229083 h 6078450"/>
                  <a:gd name="connsiteX0-7371" fmla="*/ 2909929 w 10221908"/>
                  <a:gd name="connsiteY0-7372" fmla="*/ 1229083 h 6078450"/>
                  <a:gd name="connsiteX1-7373" fmla="*/ 3386179 w 10221908"/>
                  <a:gd name="connsiteY1-7374" fmla="*/ 219433 h 6078450"/>
                  <a:gd name="connsiteX2-7375" fmla="*/ 4252954 w 10221908"/>
                  <a:gd name="connsiteY2-7376" fmla="*/ 47983 h 6078450"/>
                  <a:gd name="connsiteX3-7377" fmla="*/ 5272129 w 10221908"/>
                  <a:gd name="connsiteY3-7378" fmla="*/ 838558 h 6078450"/>
                  <a:gd name="connsiteX4-7379" fmla="*/ 7034254 w 10221908"/>
                  <a:gd name="connsiteY4-7380" fmla="*/ 524233 h 6078450"/>
                  <a:gd name="connsiteX5-7381" fmla="*/ 7872454 w 10221908"/>
                  <a:gd name="connsiteY5-7382" fmla="*/ 1972033 h 6078450"/>
                  <a:gd name="connsiteX6-7383" fmla="*/ 9453604 w 10221908"/>
                  <a:gd name="connsiteY6-7384" fmla="*/ 2257783 h 6078450"/>
                  <a:gd name="connsiteX7-7385" fmla="*/ 9260863 w 10221908"/>
                  <a:gd name="connsiteY7-7386" fmla="*/ 4162783 h 6078450"/>
                  <a:gd name="connsiteX8-7387" fmla="*/ 10221908 w 10221908"/>
                  <a:gd name="connsiteY8-7388" fmla="*/ 5669005 h 6078450"/>
                  <a:gd name="connsiteX9-7389" fmla="*/ 9857129 w 10221908"/>
                  <a:gd name="connsiteY9-7390" fmla="*/ 5622834 h 6078450"/>
                  <a:gd name="connsiteX10-7391" fmla="*/ 7948654 w 10221908"/>
                  <a:gd name="connsiteY10-7392" fmla="*/ 5286733 h 6078450"/>
                  <a:gd name="connsiteX11-7393" fmla="*/ 6729454 w 10221908"/>
                  <a:gd name="connsiteY11-7394" fmla="*/ 5877283 h 6078450"/>
                  <a:gd name="connsiteX12-7395" fmla="*/ 5338804 w 10221908"/>
                  <a:gd name="connsiteY12-7396" fmla="*/ 5343883 h 6078450"/>
                  <a:gd name="connsiteX13-7397" fmla="*/ 4386304 w 10221908"/>
                  <a:gd name="connsiteY13-7398" fmla="*/ 6029683 h 6078450"/>
                  <a:gd name="connsiteX14-7399" fmla="*/ 3319504 w 10221908"/>
                  <a:gd name="connsiteY14-7400" fmla="*/ 5858233 h 6078450"/>
                  <a:gd name="connsiteX15-7401" fmla="*/ 2614654 w 10221908"/>
                  <a:gd name="connsiteY15-7402" fmla="*/ 4562833 h 6078450"/>
                  <a:gd name="connsiteX16-7403" fmla="*/ 766804 w 10221908"/>
                  <a:gd name="connsiteY16-7404" fmla="*/ 4772383 h 6078450"/>
                  <a:gd name="connsiteX17-7405" fmla="*/ 709654 w 10221908"/>
                  <a:gd name="connsiteY17-7406" fmla="*/ 3238858 h 6078450"/>
                  <a:gd name="connsiteX18-7407" fmla="*/ 14329 w 10221908"/>
                  <a:gd name="connsiteY18-7408" fmla="*/ 2172058 h 6078450"/>
                  <a:gd name="connsiteX19-7409" fmla="*/ 795379 w 10221908"/>
                  <a:gd name="connsiteY19-7410" fmla="*/ 1391008 h 6078450"/>
                  <a:gd name="connsiteX20-7411" fmla="*/ 1909804 w 10221908"/>
                  <a:gd name="connsiteY20-7412" fmla="*/ 1752958 h 6078450"/>
                  <a:gd name="connsiteX21-7413" fmla="*/ 2328904 w 10221908"/>
                  <a:gd name="connsiteY21-7414" fmla="*/ 1171933 h 6078450"/>
                  <a:gd name="connsiteX22-7415" fmla="*/ 2909929 w 10221908"/>
                  <a:gd name="connsiteY22-7416" fmla="*/ 1229083 h 6078450"/>
                  <a:gd name="connsiteX0-7417" fmla="*/ 2909929 w 10221908"/>
                  <a:gd name="connsiteY0-7418" fmla="*/ 1229083 h 6078450"/>
                  <a:gd name="connsiteX1-7419" fmla="*/ 3386179 w 10221908"/>
                  <a:gd name="connsiteY1-7420" fmla="*/ 219433 h 6078450"/>
                  <a:gd name="connsiteX2-7421" fmla="*/ 4252954 w 10221908"/>
                  <a:gd name="connsiteY2-7422" fmla="*/ 47983 h 6078450"/>
                  <a:gd name="connsiteX3-7423" fmla="*/ 5272129 w 10221908"/>
                  <a:gd name="connsiteY3-7424" fmla="*/ 838558 h 6078450"/>
                  <a:gd name="connsiteX4-7425" fmla="*/ 7034254 w 10221908"/>
                  <a:gd name="connsiteY4-7426" fmla="*/ 524233 h 6078450"/>
                  <a:gd name="connsiteX5-7427" fmla="*/ 7872454 w 10221908"/>
                  <a:gd name="connsiteY5-7428" fmla="*/ 1972033 h 6078450"/>
                  <a:gd name="connsiteX6-7429" fmla="*/ 9453604 w 10221908"/>
                  <a:gd name="connsiteY6-7430" fmla="*/ 2257783 h 6078450"/>
                  <a:gd name="connsiteX7-7431" fmla="*/ 9260863 w 10221908"/>
                  <a:gd name="connsiteY7-7432" fmla="*/ 4162783 h 6078450"/>
                  <a:gd name="connsiteX8-7433" fmla="*/ 10221908 w 10221908"/>
                  <a:gd name="connsiteY8-7434" fmla="*/ 5669005 h 6078450"/>
                  <a:gd name="connsiteX9-7435" fmla="*/ 9857129 w 10221908"/>
                  <a:gd name="connsiteY9-7436" fmla="*/ 5622834 h 6078450"/>
                  <a:gd name="connsiteX10-7437" fmla="*/ 7948654 w 10221908"/>
                  <a:gd name="connsiteY10-7438" fmla="*/ 5286733 h 6078450"/>
                  <a:gd name="connsiteX11-7439" fmla="*/ 6729454 w 10221908"/>
                  <a:gd name="connsiteY11-7440" fmla="*/ 5877283 h 6078450"/>
                  <a:gd name="connsiteX12-7441" fmla="*/ 5338804 w 10221908"/>
                  <a:gd name="connsiteY12-7442" fmla="*/ 5343883 h 6078450"/>
                  <a:gd name="connsiteX13-7443" fmla="*/ 4386304 w 10221908"/>
                  <a:gd name="connsiteY13-7444" fmla="*/ 6029683 h 6078450"/>
                  <a:gd name="connsiteX14-7445" fmla="*/ 3319504 w 10221908"/>
                  <a:gd name="connsiteY14-7446" fmla="*/ 5858233 h 6078450"/>
                  <a:gd name="connsiteX15-7447" fmla="*/ 2614654 w 10221908"/>
                  <a:gd name="connsiteY15-7448" fmla="*/ 4562833 h 6078450"/>
                  <a:gd name="connsiteX16-7449" fmla="*/ 766804 w 10221908"/>
                  <a:gd name="connsiteY16-7450" fmla="*/ 4772383 h 6078450"/>
                  <a:gd name="connsiteX17-7451" fmla="*/ 709654 w 10221908"/>
                  <a:gd name="connsiteY17-7452" fmla="*/ 3238858 h 6078450"/>
                  <a:gd name="connsiteX18-7453" fmla="*/ 14329 w 10221908"/>
                  <a:gd name="connsiteY18-7454" fmla="*/ 2172058 h 6078450"/>
                  <a:gd name="connsiteX19-7455" fmla="*/ 795379 w 10221908"/>
                  <a:gd name="connsiteY19-7456" fmla="*/ 1391008 h 6078450"/>
                  <a:gd name="connsiteX20-7457" fmla="*/ 1909804 w 10221908"/>
                  <a:gd name="connsiteY20-7458" fmla="*/ 1752958 h 6078450"/>
                  <a:gd name="connsiteX21-7459" fmla="*/ 2328904 w 10221908"/>
                  <a:gd name="connsiteY21-7460" fmla="*/ 1171933 h 6078450"/>
                  <a:gd name="connsiteX22-7461" fmla="*/ 2909929 w 10221908"/>
                  <a:gd name="connsiteY22-7462" fmla="*/ 1229083 h 6078450"/>
                  <a:gd name="connsiteX0-7463" fmla="*/ 2909929 w 10224158"/>
                  <a:gd name="connsiteY0-7464" fmla="*/ 1229083 h 6078450"/>
                  <a:gd name="connsiteX1-7465" fmla="*/ 3386179 w 10224158"/>
                  <a:gd name="connsiteY1-7466" fmla="*/ 219433 h 6078450"/>
                  <a:gd name="connsiteX2-7467" fmla="*/ 4252954 w 10224158"/>
                  <a:gd name="connsiteY2-7468" fmla="*/ 47983 h 6078450"/>
                  <a:gd name="connsiteX3-7469" fmla="*/ 5272129 w 10224158"/>
                  <a:gd name="connsiteY3-7470" fmla="*/ 838558 h 6078450"/>
                  <a:gd name="connsiteX4-7471" fmla="*/ 7034254 w 10224158"/>
                  <a:gd name="connsiteY4-7472" fmla="*/ 524233 h 6078450"/>
                  <a:gd name="connsiteX5-7473" fmla="*/ 7872454 w 10224158"/>
                  <a:gd name="connsiteY5-7474" fmla="*/ 1972033 h 6078450"/>
                  <a:gd name="connsiteX6-7475" fmla="*/ 9453604 w 10224158"/>
                  <a:gd name="connsiteY6-7476" fmla="*/ 2257783 h 6078450"/>
                  <a:gd name="connsiteX7-7477" fmla="*/ 9260863 w 10224158"/>
                  <a:gd name="connsiteY7-7478" fmla="*/ 4162783 h 6078450"/>
                  <a:gd name="connsiteX8-7479" fmla="*/ 10221908 w 10224158"/>
                  <a:gd name="connsiteY8-7480" fmla="*/ 5669005 h 6078450"/>
                  <a:gd name="connsiteX9-7481" fmla="*/ 9857129 w 10224158"/>
                  <a:gd name="connsiteY9-7482" fmla="*/ 5622834 h 6078450"/>
                  <a:gd name="connsiteX10-7483" fmla="*/ 7948654 w 10224158"/>
                  <a:gd name="connsiteY10-7484" fmla="*/ 5286733 h 6078450"/>
                  <a:gd name="connsiteX11-7485" fmla="*/ 6729454 w 10224158"/>
                  <a:gd name="connsiteY11-7486" fmla="*/ 5877283 h 6078450"/>
                  <a:gd name="connsiteX12-7487" fmla="*/ 5338804 w 10224158"/>
                  <a:gd name="connsiteY12-7488" fmla="*/ 5343883 h 6078450"/>
                  <a:gd name="connsiteX13-7489" fmla="*/ 4386304 w 10224158"/>
                  <a:gd name="connsiteY13-7490" fmla="*/ 6029683 h 6078450"/>
                  <a:gd name="connsiteX14-7491" fmla="*/ 3319504 w 10224158"/>
                  <a:gd name="connsiteY14-7492" fmla="*/ 5858233 h 6078450"/>
                  <a:gd name="connsiteX15-7493" fmla="*/ 2614654 w 10224158"/>
                  <a:gd name="connsiteY15-7494" fmla="*/ 4562833 h 6078450"/>
                  <a:gd name="connsiteX16-7495" fmla="*/ 766804 w 10224158"/>
                  <a:gd name="connsiteY16-7496" fmla="*/ 4772383 h 6078450"/>
                  <a:gd name="connsiteX17-7497" fmla="*/ 709654 w 10224158"/>
                  <a:gd name="connsiteY17-7498" fmla="*/ 3238858 h 6078450"/>
                  <a:gd name="connsiteX18-7499" fmla="*/ 14329 w 10224158"/>
                  <a:gd name="connsiteY18-7500" fmla="*/ 2172058 h 6078450"/>
                  <a:gd name="connsiteX19-7501" fmla="*/ 795379 w 10224158"/>
                  <a:gd name="connsiteY19-7502" fmla="*/ 1391008 h 6078450"/>
                  <a:gd name="connsiteX20-7503" fmla="*/ 1909804 w 10224158"/>
                  <a:gd name="connsiteY20-7504" fmla="*/ 1752958 h 6078450"/>
                  <a:gd name="connsiteX21-7505" fmla="*/ 2328904 w 10224158"/>
                  <a:gd name="connsiteY21-7506" fmla="*/ 1171933 h 6078450"/>
                  <a:gd name="connsiteX22-7507" fmla="*/ 2909929 w 10224158"/>
                  <a:gd name="connsiteY22-7508" fmla="*/ 1229083 h 6078450"/>
                  <a:gd name="connsiteX0-7509" fmla="*/ 2909929 w 10287239"/>
                  <a:gd name="connsiteY0-7510" fmla="*/ 1229083 h 6078450"/>
                  <a:gd name="connsiteX1-7511" fmla="*/ 3386179 w 10287239"/>
                  <a:gd name="connsiteY1-7512" fmla="*/ 219433 h 6078450"/>
                  <a:gd name="connsiteX2-7513" fmla="*/ 4252954 w 10287239"/>
                  <a:gd name="connsiteY2-7514" fmla="*/ 47983 h 6078450"/>
                  <a:gd name="connsiteX3-7515" fmla="*/ 5272129 w 10287239"/>
                  <a:gd name="connsiteY3-7516" fmla="*/ 838558 h 6078450"/>
                  <a:gd name="connsiteX4-7517" fmla="*/ 7034254 w 10287239"/>
                  <a:gd name="connsiteY4-7518" fmla="*/ 524233 h 6078450"/>
                  <a:gd name="connsiteX5-7519" fmla="*/ 7872454 w 10287239"/>
                  <a:gd name="connsiteY5-7520" fmla="*/ 1972033 h 6078450"/>
                  <a:gd name="connsiteX6-7521" fmla="*/ 9453604 w 10287239"/>
                  <a:gd name="connsiteY6-7522" fmla="*/ 2257783 h 6078450"/>
                  <a:gd name="connsiteX7-7523" fmla="*/ 9260863 w 10287239"/>
                  <a:gd name="connsiteY7-7524" fmla="*/ 4162783 h 6078450"/>
                  <a:gd name="connsiteX8-7525" fmla="*/ 10189541 w 10287239"/>
                  <a:gd name="connsiteY8-7526" fmla="*/ 5393436 h 6078450"/>
                  <a:gd name="connsiteX9-7527" fmla="*/ 10221908 w 10287239"/>
                  <a:gd name="connsiteY9-7528" fmla="*/ 5669005 h 6078450"/>
                  <a:gd name="connsiteX10-7529" fmla="*/ 9857129 w 10287239"/>
                  <a:gd name="connsiteY10-7530" fmla="*/ 5622834 h 6078450"/>
                  <a:gd name="connsiteX11-7531" fmla="*/ 7948654 w 10287239"/>
                  <a:gd name="connsiteY11-7532" fmla="*/ 5286733 h 6078450"/>
                  <a:gd name="connsiteX12-7533" fmla="*/ 6729454 w 10287239"/>
                  <a:gd name="connsiteY12-7534" fmla="*/ 5877283 h 6078450"/>
                  <a:gd name="connsiteX13-7535" fmla="*/ 5338804 w 10287239"/>
                  <a:gd name="connsiteY13-7536" fmla="*/ 5343883 h 6078450"/>
                  <a:gd name="connsiteX14-7537" fmla="*/ 4386304 w 10287239"/>
                  <a:gd name="connsiteY14-7538" fmla="*/ 6029683 h 6078450"/>
                  <a:gd name="connsiteX15-7539" fmla="*/ 3319504 w 10287239"/>
                  <a:gd name="connsiteY15-7540" fmla="*/ 5858233 h 6078450"/>
                  <a:gd name="connsiteX16-7541" fmla="*/ 2614654 w 10287239"/>
                  <a:gd name="connsiteY16-7542" fmla="*/ 4562833 h 6078450"/>
                  <a:gd name="connsiteX17-7543" fmla="*/ 766804 w 10287239"/>
                  <a:gd name="connsiteY17-7544" fmla="*/ 4772383 h 6078450"/>
                  <a:gd name="connsiteX18-7545" fmla="*/ 709654 w 10287239"/>
                  <a:gd name="connsiteY18-7546" fmla="*/ 3238858 h 6078450"/>
                  <a:gd name="connsiteX19-7547" fmla="*/ 14329 w 10287239"/>
                  <a:gd name="connsiteY19-7548" fmla="*/ 2172058 h 6078450"/>
                  <a:gd name="connsiteX20-7549" fmla="*/ 795379 w 10287239"/>
                  <a:gd name="connsiteY20-7550" fmla="*/ 1391008 h 6078450"/>
                  <a:gd name="connsiteX21-7551" fmla="*/ 1909804 w 10287239"/>
                  <a:gd name="connsiteY21-7552" fmla="*/ 1752958 h 6078450"/>
                  <a:gd name="connsiteX22-7553" fmla="*/ 2328904 w 10287239"/>
                  <a:gd name="connsiteY22-7554" fmla="*/ 1171933 h 6078450"/>
                  <a:gd name="connsiteX23-7555" fmla="*/ 2909929 w 10287239"/>
                  <a:gd name="connsiteY23-7556" fmla="*/ 1229083 h 6078450"/>
                  <a:gd name="connsiteX0-7557" fmla="*/ 2909929 w 10234549"/>
                  <a:gd name="connsiteY0-7558" fmla="*/ 1229083 h 6078450"/>
                  <a:gd name="connsiteX1-7559" fmla="*/ 3386179 w 10234549"/>
                  <a:gd name="connsiteY1-7560" fmla="*/ 219433 h 6078450"/>
                  <a:gd name="connsiteX2-7561" fmla="*/ 4252954 w 10234549"/>
                  <a:gd name="connsiteY2-7562" fmla="*/ 47983 h 6078450"/>
                  <a:gd name="connsiteX3-7563" fmla="*/ 5272129 w 10234549"/>
                  <a:gd name="connsiteY3-7564" fmla="*/ 838558 h 6078450"/>
                  <a:gd name="connsiteX4-7565" fmla="*/ 7034254 w 10234549"/>
                  <a:gd name="connsiteY4-7566" fmla="*/ 524233 h 6078450"/>
                  <a:gd name="connsiteX5-7567" fmla="*/ 7872454 w 10234549"/>
                  <a:gd name="connsiteY5-7568" fmla="*/ 1972033 h 6078450"/>
                  <a:gd name="connsiteX6-7569" fmla="*/ 9453604 w 10234549"/>
                  <a:gd name="connsiteY6-7570" fmla="*/ 2257783 h 6078450"/>
                  <a:gd name="connsiteX7-7571" fmla="*/ 9260863 w 10234549"/>
                  <a:gd name="connsiteY7-7572" fmla="*/ 4162783 h 6078450"/>
                  <a:gd name="connsiteX8-7573" fmla="*/ 9981942 w 10234549"/>
                  <a:gd name="connsiteY8-7574" fmla="*/ 5347303 h 6078450"/>
                  <a:gd name="connsiteX9-7575" fmla="*/ 10221908 w 10234549"/>
                  <a:gd name="connsiteY9-7576" fmla="*/ 5669005 h 6078450"/>
                  <a:gd name="connsiteX10-7577" fmla="*/ 9857129 w 10234549"/>
                  <a:gd name="connsiteY10-7578" fmla="*/ 5622834 h 6078450"/>
                  <a:gd name="connsiteX11-7579" fmla="*/ 7948654 w 10234549"/>
                  <a:gd name="connsiteY11-7580" fmla="*/ 5286733 h 6078450"/>
                  <a:gd name="connsiteX12-7581" fmla="*/ 6729454 w 10234549"/>
                  <a:gd name="connsiteY12-7582" fmla="*/ 5877283 h 6078450"/>
                  <a:gd name="connsiteX13-7583" fmla="*/ 5338804 w 10234549"/>
                  <a:gd name="connsiteY13-7584" fmla="*/ 5343883 h 6078450"/>
                  <a:gd name="connsiteX14-7585" fmla="*/ 4386304 w 10234549"/>
                  <a:gd name="connsiteY14-7586" fmla="*/ 6029683 h 6078450"/>
                  <a:gd name="connsiteX15-7587" fmla="*/ 3319504 w 10234549"/>
                  <a:gd name="connsiteY15-7588" fmla="*/ 5858233 h 6078450"/>
                  <a:gd name="connsiteX16-7589" fmla="*/ 2614654 w 10234549"/>
                  <a:gd name="connsiteY16-7590" fmla="*/ 4562833 h 6078450"/>
                  <a:gd name="connsiteX17-7591" fmla="*/ 766804 w 10234549"/>
                  <a:gd name="connsiteY17-7592" fmla="*/ 4772383 h 6078450"/>
                  <a:gd name="connsiteX18-7593" fmla="*/ 709654 w 10234549"/>
                  <a:gd name="connsiteY18-7594" fmla="*/ 3238858 h 6078450"/>
                  <a:gd name="connsiteX19-7595" fmla="*/ 14329 w 10234549"/>
                  <a:gd name="connsiteY19-7596" fmla="*/ 2172058 h 6078450"/>
                  <a:gd name="connsiteX20-7597" fmla="*/ 795379 w 10234549"/>
                  <a:gd name="connsiteY20-7598" fmla="*/ 1391008 h 6078450"/>
                  <a:gd name="connsiteX21-7599" fmla="*/ 1909804 w 10234549"/>
                  <a:gd name="connsiteY21-7600" fmla="*/ 1752958 h 6078450"/>
                  <a:gd name="connsiteX22-7601" fmla="*/ 2328904 w 10234549"/>
                  <a:gd name="connsiteY22-7602" fmla="*/ 1171933 h 6078450"/>
                  <a:gd name="connsiteX23-7603" fmla="*/ 2909929 w 10234549"/>
                  <a:gd name="connsiteY23-7604" fmla="*/ 1229083 h 6078450"/>
                  <a:gd name="connsiteX0-7605" fmla="*/ 2909929 w 10226101"/>
                  <a:gd name="connsiteY0-7606" fmla="*/ 1229083 h 6078450"/>
                  <a:gd name="connsiteX1-7607" fmla="*/ 3386179 w 10226101"/>
                  <a:gd name="connsiteY1-7608" fmla="*/ 219433 h 6078450"/>
                  <a:gd name="connsiteX2-7609" fmla="*/ 4252954 w 10226101"/>
                  <a:gd name="connsiteY2-7610" fmla="*/ 47983 h 6078450"/>
                  <a:gd name="connsiteX3-7611" fmla="*/ 5272129 w 10226101"/>
                  <a:gd name="connsiteY3-7612" fmla="*/ 838558 h 6078450"/>
                  <a:gd name="connsiteX4-7613" fmla="*/ 7034254 w 10226101"/>
                  <a:gd name="connsiteY4-7614" fmla="*/ 524233 h 6078450"/>
                  <a:gd name="connsiteX5-7615" fmla="*/ 7872454 w 10226101"/>
                  <a:gd name="connsiteY5-7616" fmla="*/ 1972033 h 6078450"/>
                  <a:gd name="connsiteX6-7617" fmla="*/ 9453604 w 10226101"/>
                  <a:gd name="connsiteY6-7618" fmla="*/ 2257783 h 6078450"/>
                  <a:gd name="connsiteX7-7619" fmla="*/ 9260863 w 10226101"/>
                  <a:gd name="connsiteY7-7620" fmla="*/ 4162783 h 6078450"/>
                  <a:gd name="connsiteX8-7621" fmla="*/ 9981942 w 10226101"/>
                  <a:gd name="connsiteY8-7622" fmla="*/ 5347303 h 6078450"/>
                  <a:gd name="connsiteX9-7623" fmla="*/ 10221908 w 10226101"/>
                  <a:gd name="connsiteY9-7624" fmla="*/ 5669005 h 6078450"/>
                  <a:gd name="connsiteX10-7625" fmla="*/ 9857129 w 10226101"/>
                  <a:gd name="connsiteY10-7626" fmla="*/ 5622834 h 6078450"/>
                  <a:gd name="connsiteX11-7627" fmla="*/ 7948654 w 10226101"/>
                  <a:gd name="connsiteY11-7628" fmla="*/ 5286733 h 6078450"/>
                  <a:gd name="connsiteX12-7629" fmla="*/ 6729454 w 10226101"/>
                  <a:gd name="connsiteY12-7630" fmla="*/ 5877283 h 6078450"/>
                  <a:gd name="connsiteX13-7631" fmla="*/ 5338804 w 10226101"/>
                  <a:gd name="connsiteY13-7632" fmla="*/ 5343883 h 6078450"/>
                  <a:gd name="connsiteX14-7633" fmla="*/ 4386304 w 10226101"/>
                  <a:gd name="connsiteY14-7634" fmla="*/ 6029683 h 6078450"/>
                  <a:gd name="connsiteX15-7635" fmla="*/ 3319504 w 10226101"/>
                  <a:gd name="connsiteY15-7636" fmla="*/ 5858233 h 6078450"/>
                  <a:gd name="connsiteX16-7637" fmla="*/ 2614654 w 10226101"/>
                  <a:gd name="connsiteY16-7638" fmla="*/ 4562833 h 6078450"/>
                  <a:gd name="connsiteX17-7639" fmla="*/ 766804 w 10226101"/>
                  <a:gd name="connsiteY17-7640" fmla="*/ 4772383 h 6078450"/>
                  <a:gd name="connsiteX18-7641" fmla="*/ 709654 w 10226101"/>
                  <a:gd name="connsiteY18-7642" fmla="*/ 3238858 h 6078450"/>
                  <a:gd name="connsiteX19-7643" fmla="*/ 14329 w 10226101"/>
                  <a:gd name="connsiteY19-7644" fmla="*/ 2172058 h 6078450"/>
                  <a:gd name="connsiteX20-7645" fmla="*/ 795379 w 10226101"/>
                  <a:gd name="connsiteY20-7646" fmla="*/ 1391008 h 6078450"/>
                  <a:gd name="connsiteX21-7647" fmla="*/ 1909804 w 10226101"/>
                  <a:gd name="connsiteY21-7648" fmla="*/ 1752958 h 6078450"/>
                  <a:gd name="connsiteX22-7649" fmla="*/ 2328904 w 10226101"/>
                  <a:gd name="connsiteY22-7650" fmla="*/ 1171933 h 6078450"/>
                  <a:gd name="connsiteX23-7651" fmla="*/ 2909929 w 10226101"/>
                  <a:gd name="connsiteY23-7652" fmla="*/ 1229083 h 6078450"/>
                  <a:gd name="connsiteX0-7653" fmla="*/ 2909929 w 10226101"/>
                  <a:gd name="connsiteY0-7654" fmla="*/ 1229083 h 6078450"/>
                  <a:gd name="connsiteX1-7655" fmla="*/ 3386179 w 10226101"/>
                  <a:gd name="connsiteY1-7656" fmla="*/ 219433 h 6078450"/>
                  <a:gd name="connsiteX2-7657" fmla="*/ 4252954 w 10226101"/>
                  <a:gd name="connsiteY2-7658" fmla="*/ 47983 h 6078450"/>
                  <a:gd name="connsiteX3-7659" fmla="*/ 5272129 w 10226101"/>
                  <a:gd name="connsiteY3-7660" fmla="*/ 838558 h 6078450"/>
                  <a:gd name="connsiteX4-7661" fmla="*/ 7034254 w 10226101"/>
                  <a:gd name="connsiteY4-7662" fmla="*/ 524233 h 6078450"/>
                  <a:gd name="connsiteX5-7663" fmla="*/ 7872454 w 10226101"/>
                  <a:gd name="connsiteY5-7664" fmla="*/ 1972033 h 6078450"/>
                  <a:gd name="connsiteX6-7665" fmla="*/ 9453604 w 10226101"/>
                  <a:gd name="connsiteY6-7666" fmla="*/ 2257783 h 6078450"/>
                  <a:gd name="connsiteX7-7667" fmla="*/ 9260863 w 10226101"/>
                  <a:gd name="connsiteY7-7668" fmla="*/ 4162783 h 6078450"/>
                  <a:gd name="connsiteX8-7669" fmla="*/ 9635945 w 10226101"/>
                  <a:gd name="connsiteY8-7670" fmla="*/ 4932105 h 6078450"/>
                  <a:gd name="connsiteX9-7671" fmla="*/ 9981942 w 10226101"/>
                  <a:gd name="connsiteY9-7672" fmla="*/ 5347303 h 6078450"/>
                  <a:gd name="connsiteX10-7673" fmla="*/ 10221908 w 10226101"/>
                  <a:gd name="connsiteY10-7674" fmla="*/ 5669005 h 6078450"/>
                  <a:gd name="connsiteX11-7675" fmla="*/ 9857129 w 10226101"/>
                  <a:gd name="connsiteY11-7676" fmla="*/ 5622834 h 6078450"/>
                  <a:gd name="connsiteX12-7677" fmla="*/ 7948654 w 10226101"/>
                  <a:gd name="connsiteY12-7678" fmla="*/ 5286733 h 6078450"/>
                  <a:gd name="connsiteX13-7679" fmla="*/ 6729454 w 10226101"/>
                  <a:gd name="connsiteY13-7680" fmla="*/ 5877283 h 6078450"/>
                  <a:gd name="connsiteX14-7681" fmla="*/ 5338804 w 10226101"/>
                  <a:gd name="connsiteY14-7682" fmla="*/ 5343883 h 6078450"/>
                  <a:gd name="connsiteX15-7683" fmla="*/ 4386304 w 10226101"/>
                  <a:gd name="connsiteY15-7684" fmla="*/ 6029683 h 6078450"/>
                  <a:gd name="connsiteX16-7685" fmla="*/ 3319504 w 10226101"/>
                  <a:gd name="connsiteY16-7686" fmla="*/ 5858233 h 6078450"/>
                  <a:gd name="connsiteX17-7687" fmla="*/ 2614654 w 10226101"/>
                  <a:gd name="connsiteY17-7688" fmla="*/ 4562833 h 6078450"/>
                  <a:gd name="connsiteX18-7689" fmla="*/ 766804 w 10226101"/>
                  <a:gd name="connsiteY18-7690" fmla="*/ 4772383 h 6078450"/>
                  <a:gd name="connsiteX19-7691" fmla="*/ 709654 w 10226101"/>
                  <a:gd name="connsiteY19-7692" fmla="*/ 3238858 h 6078450"/>
                  <a:gd name="connsiteX20-7693" fmla="*/ 14329 w 10226101"/>
                  <a:gd name="connsiteY20-7694" fmla="*/ 2172058 h 6078450"/>
                  <a:gd name="connsiteX21-7695" fmla="*/ 795379 w 10226101"/>
                  <a:gd name="connsiteY21-7696" fmla="*/ 1391008 h 6078450"/>
                  <a:gd name="connsiteX22-7697" fmla="*/ 1909804 w 10226101"/>
                  <a:gd name="connsiteY22-7698" fmla="*/ 1752958 h 6078450"/>
                  <a:gd name="connsiteX23-7699" fmla="*/ 2328904 w 10226101"/>
                  <a:gd name="connsiteY23-7700" fmla="*/ 1171933 h 6078450"/>
                  <a:gd name="connsiteX24-7701" fmla="*/ 2909929 w 10226101"/>
                  <a:gd name="connsiteY24-7702" fmla="*/ 1229083 h 6078450"/>
                  <a:gd name="connsiteX0-7703" fmla="*/ 2909929 w 10226101"/>
                  <a:gd name="connsiteY0-7704" fmla="*/ 1229083 h 6078450"/>
                  <a:gd name="connsiteX1-7705" fmla="*/ 3386179 w 10226101"/>
                  <a:gd name="connsiteY1-7706" fmla="*/ 219433 h 6078450"/>
                  <a:gd name="connsiteX2-7707" fmla="*/ 4252954 w 10226101"/>
                  <a:gd name="connsiteY2-7708" fmla="*/ 47983 h 6078450"/>
                  <a:gd name="connsiteX3-7709" fmla="*/ 5272129 w 10226101"/>
                  <a:gd name="connsiteY3-7710" fmla="*/ 838558 h 6078450"/>
                  <a:gd name="connsiteX4-7711" fmla="*/ 7034254 w 10226101"/>
                  <a:gd name="connsiteY4-7712" fmla="*/ 524233 h 6078450"/>
                  <a:gd name="connsiteX5-7713" fmla="*/ 7872454 w 10226101"/>
                  <a:gd name="connsiteY5-7714" fmla="*/ 1972033 h 6078450"/>
                  <a:gd name="connsiteX6-7715" fmla="*/ 9453604 w 10226101"/>
                  <a:gd name="connsiteY6-7716" fmla="*/ 2257783 h 6078450"/>
                  <a:gd name="connsiteX7-7717" fmla="*/ 9260863 w 10226101"/>
                  <a:gd name="connsiteY7-7718" fmla="*/ 4162783 h 6078450"/>
                  <a:gd name="connsiteX8-7719" fmla="*/ 9774344 w 10226101"/>
                  <a:gd name="connsiteY8-7720" fmla="*/ 4874439 h 6078450"/>
                  <a:gd name="connsiteX9-7721" fmla="*/ 9981942 w 10226101"/>
                  <a:gd name="connsiteY9-7722" fmla="*/ 5347303 h 6078450"/>
                  <a:gd name="connsiteX10-7723" fmla="*/ 10221908 w 10226101"/>
                  <a:gd name="connsiteY10-7724" fmla="*/ 5669005 h 6078450"/>
                  <a:gd name="connsiteX11-7725" fmla="*/ 9857129 w 10226101"/>
                  <a:gd name="connsiteY11-7726" fmla="*/ 5622834 h 6078450"/>
                  <a:gd name="connsiteX12-7727" fmla="*/ 7948654 w 10226101"/>
                  <a:gd name="connsiteY12-7728" fmla="*/ 5286733 h 6078450"/>
                  <a:gd name="connsiteX13-7729" fmla="*/ 6729454 w 10226101"/>
                  <a:gd name="connsiteY13-7730" fmla="*/ 5877283 h 6078450"/>
                  <a:gd name="connsiteX14-7731" fmla="*/ 5338804 w 10226101"/>
                  <a:gd name="connsiteY14-7732" fmla="*/ 5343883 h 6078450"/>
                  <a:gd name="connsiteX15-7733" fmla="*/ 4386304 w 10226101"/>
                  <a:gd name="connsiteY15-7734" fmla="*/ 6029683 h 6078450"/>
                  <a:gd name="connsiteX16-7735" fmla="*/ 3319504 w 10226101"/>
                  <a:gd name="connsiteY16-7736" fmla="*/ 5858233 h 6078450"/>
                  <a:gd name="connsiteX17-7737" fmla="*/ 2614654 w 10226101"/>
                  <a:gd name="connsiteY17-7738" fmla="*/ 4562833 h 6078450"/>
                  <a:gd name="connsiteX18-7739" fmla="*/ 766804 w 10226101"/>
                  <a:gd name="connsiteY18-7740" fmla="*/ 4772383 h 6078450"/>
                  <a:gd name="connsiteX19-7741" fmla="*/ 709654 w 10226101"/>
                  <a:gd name="connsiteY19-7742" fmla="*/ 3238858 h 6078450"/>
                  <a:gd name="connsiteX20-7743" fmla="*/ 14329 w 10226101"/>
                  <a:gd name="connsiteY20-7744" fmla="*/ 2172058 h 6078450"/>
                  <a:gd name="connsiteX21-7745" fmla="*/ 795379 w 10226101"/>
                  <a:gd name="connsiteY21-7746" fmla="*/ 1391008 h 6078450"/>
                  <a:gd name="connsiteX22-7747" fmla="*/ 1909804 w 10226101"/>
                  <a:gd name="connsiteY22-7748" fmla="*/ 1752958 h 6078450"/>
                  <a:gd name="connsiteX23-7749" fmla="*/ 2328904 w 10226101"/>
                  <a:gd name="connsiteY23-7750" fmla="*/ 1171933 h 6078450"/>
                  <a:gd name="connsiteX24-7751" fmla="*/ 2909929 w 10226101"/>
                  <a:gd name="connsiteY24-7752" fmla="*/ 1229083 h 6078450"/>
                  <a:gd name="connsiteX0-7753" fmla="*/ 2909929 w 10226101"/>
                  <a:gd name="connsiteY0-7754" fmla="*/ 1229083 h 6078450"/>
                  <a:gd name="connsiteX1-7755" fmla="*/ 3386179 w 10226101"/>
                  <a:gd name="connsiteY1-7756" fmla="*/ 219433 h 6078450"/>
                  <a:gd name="connsiteX2-7757" fmla="*/ 4252954 w 10226101"/>
                  <a:gd name="connsiteY2-7758" fmla="*/ 47983 h 6078450"/>
                  <a:gd name="connsiteX3-7759" fmla="*/ 5272129 w 10226101"/>
                  <a:gd name="connsiteY3-7760" fmla="*/ 838558 h 6078450"/>
                  <a:gd name="connsiteX4-7761" fmla="*/ 7034254 w 10226101"/>
                  <a:gd name="connsiteY4-7762" fmla="*/ 524233 h 6078450"/>
                  <a:gd name="connsiteX5-7763" fmla="*/ 7872454 w 10226101"/>
                  <a:gd name="connsiteY5-7764" fmla="*/ 1972033 h 6078450"/>
                  <a:gd name="connsiteX6-7765" fmla="*/ 9453604 w 10226101"/>
                  <a:gd name="connsiteY6-7766" fmla="*/ 2257783 h 6078450"/>
                  <a:gd name="connsiteX7-7767" fmla="*/ 9260863 w 10226101"/>
                  <a:gd name="connsiteY7-7768" fmla="*/ 4162783 h 6078450"/>
                  <a:gd name="connsiteX8-7769" fmla="*/ 9774344 w 10226101"/>
                  <a:gd name="connsiteY8-7770" fmla="*/ 4874439 h 6078450"/>
                  <a:gd name="connsiteX9-7771" fmla="*/ 9981942 w 10226101"/>
                  <a:gd name="connsiteY9-7772" fmla="*/ 5347303 h 6078450"/>
                  <a:gd name="connsiteX10-7773" fmla="*/ 10221908 w 10226101"/>
                  <a:gd name="connsiteY10-7774" fmla="*/ 5669005 h 6078450"/>
                  <a:gd name="connsiteX11-7775" fmla="*/ 9857129 w 10226101"/>
                  <a:gd name="connsiteY11-7776" fmla="*/ 5622834 h 6078450"/>
                  <a:gd name="connsiteX12-7777" fmla="*/ 7948654 w 10226101"/>
                  <a:gd name="connsiteY12-7778" fmla="*/ 5286733 h 6078450"/>
                  <a:gd name="connsiteX13-7779" fmla="*/ 6729454 w 10226101"/>
                  <a:gd name="connsiteY13-7780" fmla="*/ 5877283 h 6078450"/>
                  <a:gd name="connsiteX14-7781" fmla="*/ 5338804 w 10226101"/>
                  <a:gd name="connsiteY14-7782" fmla="*/ 5343883 h 6078450"/>
                  <a:gd name="connsiteX15-7783" fmla="*/ 4386304 w 10226101"/>
                  <a:gd name="connsiteY15-7784" fmla="*/ 6029683 h 6078450"/>
                  <a:gd name="connsiteX16-7785" fmla="*/ 3319504 w 10226101"/>
                  <a:gd name="connsiteY16-7786" fmla="*/ 5858233 h 6078450"/>
                  <a:gd name="connsiteX17-7787" fmla="*/ 2614654 w 10226101"/>
                  <a:gd name="connsiteY17-7788" fmla="*/ 4562833 h 6078450"/>
                  <a:gd name="connsiteX18-7789" fmla="*/ 766804 w 10226101"/>
                  <a:gd name="connsiteY18-7790" fmla="*/ 4772383 h 6078450"/>
                  <a:gd name="connsiteX19-7791" fmla="*/ 709654 w 10226101"/>
                  <a:gd name="connsiteY19-7792" fmla="*/ 3238858 h 6078450"/>
                  <a:gd name="connsiteX20-7793" fmla="*/ 14329 w 10226101"/>
                  <a:gd name="connsiteY20-7794" fmla="*/ 2172058 h 6078450"/>
                  <a:gd name="connsiteX21-7795" fmla="*/ 795379 w 10226101"/>
                  <a:gd name="connsiteY21-7796" fmla="*/ 1391008 h 6078450"/>
                  <a:gd name="connsiteX22-7797" fmla="*/ 1909804 w 10226101"/>
                  <a:gd name="connsiteY22-7798" fmla="*/ 1752958 h 6078450"/>
                  <a:gd name="connsiteX23-7799" fmla="*/ 2328904 w 10226101"/>
                  <a:gd name="connsiteY23-7800" fmla="*/ 1171933 h 6078450"/>
                  <a:gd name="connsiteX24-7801" fmla="*/ 2909929 w 10226101"/>
                  <a:gd name="connsiteY24-7802" fmla="*/ 1229083 h 6078450"/>
                  <a:gd name="connsiteX0-7803" fmla="*/ 2909929 w 10226101"/>
                  <a:gd name="connsiteY0-7804" fmla="*/ 1229083 h 6078450"/>
                  <a:gd name="connsiteX1-7805" fmla="*/ 3386179 w 10226101"/>
                  <a:gd name="connsiteY1-7806" fmla="*/ 219433 h 6078450"/>
                  <a:gd name="connsiteX2-7807" fmla="*/ 4252954 w 10226101"/>
                  <a:gd name="connsiteY2-7808" fmla="*/ 47983 h 6078450"/>
                  <a:gd name="connsiteX3-7809" fmla="*/ 5272129 w 10226101"/>
                  <a:gd name="connsiteY3-7810" fmla="*/ 838558 h 6078450"/>
                  <a:gd name="connsiteX4-7811" fmla="*/ 7034254 w 10226101"/>
                  <a:gd name="connsiteY4-7812" fmla="*/ 524233 h 6078450"/>
                  <a:gd name="connsiteX5-7813" fmla="*/ 7872454 w 10226101"/>
                  <a:gd name="connsiteY5-7814" fmla="*/ 1972033 h 6078450"/>
                  <a:gd name="connsiteX6-7815" fmla="*/ 9453604 w 10226101"/>
                  <a:gd name="connsiteY6-7816" fmla="*/ 2257783 h 6078450"/>
                  <a:gd name="connsiteX7-7817" fmla="*/ 9260863 w 10226101"/>
                  <a:gd name="connsiteY7-7818" fmla="*/ 4162783 h 6078450"/>
                  <a:gd name="connsiteX8-7819" fmla="*/ 9774344 w 10226101"/>
                  <a:gd name="connsiteY8-7820" fmla="*/ 4874439 h 6078450"/>
                  <a:gd name="connsiteX9-7821" fmla="*/ 9981942 w 10226101"/>
                  <a:gd name="connsiteY9-7822" fmla="*/ 5347303 h 6078450"/>
                  <a:gd name="connsiteX10-7823" fmla="*/ 10221908 w 10226101"/>
                  <a:gd name="connsiteY10-7824" fmla="*/ 5669005 h 6078450"/>
                  <a:gd name="connsiteX11-7825" fmla="*/ 9857129 w 10226101"/>
                  <a:gd name="connsiteY11-7826" fmla="*/ 5622834 h 6078450"/>
                  <a:gd name="connsiteX12-7827" fmla="*/ 7948654 w 10226101"/>
                  <a:gd name="connsiteY12-7828" fmla="*/ 5286733 h 6078450"/>
                  <a:gd name="connsiteX13-7829" fmla="*/ 6729454 w 10226101"/>
                  <a:gd name="connsiteY13-7830" fmla="*/ 5877283 h 6078450"/>
                  <a:gd name="connsiteX14-7831" fmla="*/ 5338804 w 10226101"/>
                  <a:gd name="connsiteY14-7832" fmla="*/ 5343883 h 6078450"/>
                  <a:gd name="connsiteX15-7833" fmla="*/ 4386304 w 10226101"/>
                  <a:gd name="connsiteY15-7834" fmla="*/ 6029683 h 6078450"/>
                  <a:gd name="connsiteX16-7835" fmla="*/ 3319504 w 10226101"/>
                  <a:gd name="connsiteY16-7836" fmla="*/ 5858233 h 6078450"/>
                  <a:gd name="connsiteX17-7837" fmla="*/ 2614654 w 10226101"/>
                  <a:gd name="connsiteY17-7838" fmla="*/ 4562833 h 6078450"/>
                  <a:gd name="connsiteX18-7839" fmla="*/ 766804 w 10226101"/>
                  <a:gd name="connsiteY18-7840" fmla="*/ 4772383 h 6078450"/>
                  <a:gd name="connsiteX19-7841" fmla="*/ 709654 w 10226101"/>
                  <a:gd name="connsiteY19-7842" fmla="*/ 3238858 h 6078450"/>
                  <a:gd name="connsiteX20-7843" fmla="*/ 14329 w 10226101"/>
                  <a:gd name="connsiteY20-7844" fmla="*/ 2172058 h 6078450"/>
                  <a:gd name="connsiteX21-7845" fmla="*/ 795379 w 10226101"/>
                  <a:gd name="connsiteY21-7846" fmla="*/ 1391008 h 6078450"/>
                  <a:gd name="connsiteX22-7847" fmla="*/ 1909804 w 10226101"/>
                  <a:gd name="connsiteY22-7848" fmla="*/ 1752958 h 6078450"/>
                  <a:gd name="connsiteX23-7849" fmla="*/ 2328904 w 10226101"/>
                  <a:gd name="connsiteY23-7850" fmla="*/ 1171933 h 6078450"/>
                  <a:gd name="connsiteX24-7851" fmla="*/ 2909929 w 10226101"/>
                  <a:gd name="connsiteY24-7852" fmla="*/ 1229083 h 6078450"/>
                  <a:gd name="connsiteX0-7853" fmla="*/ 2909929 w 10226101"/>
                  <a:gd name="connsiteY0-7854" fmla="*/ 1229083 h 6078450"/>
                  <a:gd name="connsiteX1-7855" fmla="*/ 3386179 w 10226101"/>
                  <a:gd name="connsiteY1-7856" fmla="*/ 219433 h 6078450"/>
                  <a:gd name="connsiteX2-7857" fmla="*/ 4252954 w 10226101"/>
                  <a:gd name="connsiteY2-7858" fmla="*/ 47983 h 6078450"/>
                  <a:gd name="connsiteX3-7859" fmla="*/ 5272129 w 10226101"/>
                  <a:gd name="connsiteY3-7860" fmla="*/ 838558 h 6078450"/>
                  <a:gd name="connsiteX4-7861" fmla="*/ 7034254 w 10226101"/>
                  <a:gd name="connsiteY4-7862" fmla="*/ 524233 h 6078450"/>
                  <a:gd name="connsiteX5-7863" fmla="*/ 7872454 w 10226101"/>
                  <a:gd name="connsiteY5-7864" fmla="*/ 1972033 h 6078450"/>
                  <a:gd name="connsiteX6-7865" fmla="*/ 9453604 w 10226101"/>
                  <a:gd name="connsiteY6-7866" fmla="*/ 2257783 h 6078450"/>
                  <a:gd name="connsiteX7-7867" fmla="*/ 9260863 w 10226101"/>
                  <a:gd name="connsiteY7-7868" fmla="*/ 4162783 h 6078450"/>
                  <a:gd name="connsiteX8-7869" fmla="*/ 9774344 w 10226101"/>
                  <a:gd name="connsiteY8-7870" fmla="*/ 4874439 h 6078450"/>
                  <a:gd name="connsiteX9-7871" fmla="*/ 9981942 w 10226101"/>
                  <a:gd name="connsiteY9-7872" fmla="*/ 5347303 h 6078450"/>
                  <a:gd name="connsiteX10-7873" fmla="*/ 10221908 w 10226101"/>
                  <a:gd name="connsiteY10-7874" fmla="*/ 5669005 h 6078450"/>
                  <a:gd name="connsiteX11-7875" fmla="*/ 9857129 w 10226101"/>
                  <a:gd name="connsiteY11-7876" fmla="*/ 5622834 h 6078450"/>
                  <a:gd name="connsiteX12-7877" fmla="*/ 7948654 w 10226101"/>
                  <a:gd name="connsiteY12-7878" fmla="*/ 5286733 h 6078450"/>
                  <a:gd name="connsiteX13-7879" fmla="*/ 6729454 w 10226101"/>
                  <a:gd name="connsiteY13-7880" fmla="*/ 5877283 h 6078450"/>
                  <a:gd name="connsiteX14-7881" fmla="*/ 5338804 w 10226101"/>
                  <a:gd name="connsiteY14-7882" fmla="*/ 5343883 h 6078450"/>
                  <a:gd name="connsiteX15-7883" fmla="*/ 4386304 w 10226101"/>
                  <a:gd name="connsiteY15-7884" fmla="*/ 6029683 h 6078450"/>
                  <a:gd name="connsiteX16-7885" fmla="*/ 3319504 w 10226101"/>
                  <a:gd name="connsiteY16-7886" fmla="*/ 5858233 h 6078450"/>
                  <a:gd name="connsiteX17-7887" fmla="*/ 2614654 w 10226101"/>
                  <a:gd name="connsiteY17-7888" fmla="*/ 4562833 h 6078450"/>
                  <a:gd name="connsiteX18-7889" fmla="*/ 766804 w 10226101"/>
                  <a:gd name="connsiteY18-7890" fmla="*/ 4772383 h 6078450"/>
                  <a:gd name="connsiteX19-7891" fmla="*/ 709654 w 10226101"/>
                  <a:gd name="connsiteY19-7892" fmla="*/ 3238858 h 6078450"/>
                  <a:gd name="connsiteX20-7893" fmla="*/ 14329 w 10226101"/>
                  <a:gd name="connsiteY20-7894" fmla="*/ 2172058 h 6078450"/>
                  <a:gd name="connsiteX21-7895" fmla="*/ 795379 w 10226101"/>
                  <a:gd name="connsiteY21-7896" fmla="*/ 1391008 h 6078450"/>
                  <a:gd name="connsiteX22-7897" fmla="*/ 1909804 w 10226101"/>
                  <a:gd name="connsiteY22-7898" fmla="*/ 1752958 h 6078450"/>
                  <a:gd name="connsiteX23-7899" fmla="*/ 2328904 w 10226101"/>
                  <a:gd name="connsiteY23-7900" fmla="*/ 1171933 h 6078450"/>
                  <a:gd name="connsiteX24-7901" fmla="*/ 2909929 w 10226101"/>
                  <a:gd name="connsiteY24-7902" fmla="*/ 1229083 h 6078450"/>
                  <a:gd name="connsiteX0-7903" fmla="*/ 2909929 w 10226101"/>
                  <a:gd name="connsiteY0-7904" fmla="*/ 1229083 h 6078450"/>
                  <a:gd name="connsiteX1-7905" fmla="*/ 3386179 w 10226101"/>
                  <a:gd name="connsiteY1-7906" fmla="*/ 219433 h 6078450"/>
                  <a:gd name="connsiteX2-7907" fmla="*/ 4252954 w 10226101"/>
                  <a:gd name="connsiteY2-7908" fmla="*/ 47983 h 6078450"/>
                  <a:gd name="connsiteX3-7909" fmla="*/ 5272129 w 10226101"/>
                  <a:gd name="connsiteY3-7910" fmla="*/ 838558 h 6078450"/>
                  <a:gd name="connsiteX4-7911" fmla="*/ 7034254 w 10226101"/>
                  <a:gd name="connsiteY4-7912" fmla="*/ 524233 h 6078450"/>
                  <a:gd name="connsiteX5-7913" fmla="*/ 7872454 w 10226101"/>
                  <a:gd name="connsiteY5-7914" fmla="*/ 1972033 h 6078450"/>
                  <a:gd name="connsiteX6-7915" fmla="*/ 9453604 w 10226101"/>
                  <a:gd name="connsiteY6-7916" fmla="*/ 2257783 h 6078450"/>
                  <a:gd name="connsiteX7-7917" fmla="*/ 9260863 w 10226101"/>
                  <a:gd name="connsiteY7-7918" fmla="*/ 4162783 h 6078450"/>
                  <a:gd name="connsiteX8-7919" fmla="*/ 9774344 w 10226101"/>
                  <a:gd name="connsiteY8-7920" fmla="*/ 4874439 h 6078450"/>
                  <a:gd name="connsiteX9-7921" fmla="*/ 9981942 w 10226101"/>
                  <a:gd name="connsiteY9-7922" fmla="*/ 5347303 h 6078450"/>
                  <a:gd name="connsiteX10-7923" fmla="*/ 10221908 w 10226101"/>
                  <a:gd name="connsiteY10-7924" fmla="*/ 5669005 h 6078450"/>
                  <a:gd name="connsiteX11-7925" fmla="*/ 9857129 w 10226101"/>
                  <a:gd name="connsiteY11-7926" fmla="*/ 5622834 h 6078450"/>
                  <a:gd name="connsiteX12-7927" fmla="*/ 7948654 w 10226101"/>
                  <a:gd name="connsiteY12-7928" fmla="*/ 5286733 h 6078450"/>
                  <a:gd name="connsiteX13-7929" fmla="*/ 6729454 w 10226101"/>
                  <a:gd name="connsiteY13-7930" fmla="*/ 5877283 h 6078450"/>
                  <a:gd name="connsiteX14-7931" fmla="*/ 5338804 w 10226101"/>
                  <a:gd name="connsiteY14-7932" fmla="*/ 5343883 h 6078450"/>
                  <a:gd name="connsiteX15-7933" fmla="*/ 4386304 w 10226101"/>
                  <a:gd name="connsiteY15-7934" fmla="*/ 6029683 h 6078450"/>
                  <a:gd name="connsiteX16-7935" fmla="*/ 3319504 w 10226101"/>
                  <a:gd name="connsiteY16-7936" fmla="*/ 5858233 h 6078450"/>
                  <a:gd name="connsiteX17-7937" fmla="*/ 2614654 w 10226101"/>
                  <a:gd name="connsiteY17-7938" fmla="*/ 4562833 h 6078450"/>
                  <a:gd name="connsiteX18-7939" fmla="*/ 766804 w 10226101"/>
                  <a:gd name="connsiteY18-7940" fmla="*/ 4772383 h 6078450"/>
                  <a:gd name="connsiteX19-7941" fmla="*/ 709654 w 10226101"/>
                  <a:gd name="connsiteY19-7942" fmla="*/ 3238858 h 6078450"/>
                  <a:gd name="connsiteX20-7943" fmla="*/ 14329 w 10226101"/>
                  <a:gd name="connsiteY20-7944" fmla="*/ 2172058 h 6078450"/>
                  <a:gd name="connsiteX21-7945" fmla="*/ 795379 w 10226101"/>
                  <a:gd name="connsiteY21-7946" fmla="*/ 1391008 h 6078450"/>
                  <a:gd name="connsiteX22-7947" fmla="*/ 1909804 w 10226101"/>
                  <a:gd name="connsiteY22-7948" fmla="*/ 1752958 h 6078450"/>
                  <a:gd name="connsiteX23-7949" fmla="*/ 2328904 w 10226101"/>
                  <a:gd name="connsiteY23-7950" fmla="*/ 1171933 h 6078450"/>
                  <a:gd name="connsiteX24-7951" fmla="*/ 2909929 w 10226101"/>
                  <a:gd name="connsiteY24-7952" fmla="*/ 1229083 h 6078450"/>
                  <a:gd name="connsiteX0-7953" fmla="*/ 2909929 w 10226101"/>
                  <a:gd name="connsiteY0-7954" fmla="*/ 1229083 h 6078450"/>
                  <a:gd name="connsiteX1-7955" fmla="*/ 3386179 w 10226101"/>
                  <a:gd name="connsiteY1-7956" fmla="*/ 219433 h 6078450"/>
                  <a:gd name="connsiteX2-7957" fmla="*/ 4252954 w 10226101"/>
                  <a:gd name="connsiteY2-7958" fmla="*/ 47983 h 6078450"/>
                  <a:gd name="connsiteX3-7959" fmla="*/ 5272129 w 10226101"/>
                  <a:gd name="connsiteY3-7960" fmla="*/ 838558 h 6078450"/>
                  <a:gd name="connsiteX4-7961" fmla="*/ 7034254 w 10226101"/>
                  <a:gd name="connsiteY4-7962" fmla="*/ 524233 h 6078450"/>
                  <a:gd name="connsiteX5-7963" fmla="*/ 7872454 w 10226101"/>
                  <a:gd name="connsiteY5-7964" fmla="*/ 1972033 h 6078450"/>
                  <a:gd name="connsiteX6-7965" fmla="*/ 9453604 w 10226101"/>
                  <a:gd name="connsiteY6-7966" fmla="*/ 2257783 h 6078450"/>
                  <a:gd name="connsiteX7-7967" fmla="*/ 9260863 w 10226101"/>
                  <a:gd name="connsiteY7-7968" fmla="*/ 4162783 h 6078450"/>
                  <a:gd name="connsiteX8-7969" fmla="*/ 9774344 w 10226101"/>
                  <a:gd name="connsiteY8-7970" fmla="*/ 4874439 h 6078450"/>
                  <a:gd name="connsiteX9-7971" fmla="*/ 9981942 w 10226101"/>
                  <a:gd name="connsiteY9-7972" fmla="*/ 5347303 h 6078450"/>
                  <a:gd name="connsiteX10-7973" fmla="*/ 10221908 w 10226101"/>
                  <a:gd name="connsiteY10-7974" fmla="*/ 5669005 h 6078450"/>
                  <a:gd name="connsiteX11-7975" fmla="*/ 9857129 w 10226101"/>
                  <a:gd name="connsiteY11-7976" fmla="*/ 5622834 h 6078450"/>
                  <a:gd name="connsiteX12-7977" fmla="*/ 7948654 w 10226101"/>
                  <a:gd name="connsiteY12-7978" fmla="*/ 5286733 h 6078450"/>
                  <a:gd name="connsiteX13-7979" fmla="*/ 6729454 w 10226101"/>
                  <a:gd name="connsiteY13-7980" fmla="*/ 5877283 h 6078450"/>
                  <a:gd name="connsiteX14-7981" fmla="*/ 5338804 w 10226101"/>
                  <a:gd name="connsiteY14-7982" fmla="*/ 5343883 h 6078450"/>
                  <a:gd name="connsiteX15-7983" fmla="*/ 4386304 w 10226101"/>
                  <a:gd name="connsiteY15-7984" fmla="*/ 6029683 h 6078450"/>
                  <a:gd name="connsiteX16-7985" fmla="*/ 3319504 w 10226101"/>
                  <a:gd name="connsiteY16-7986" fmla="*/ 5858233 h 6078450"/>
                  <a:gd name="connsiteX17-7987" fmla="*/ 2614654 w 10226101"/>
                  <a:gd name="connsiteY17-7988" fmla="*/ 4562833 h 6078450"/>
                  <a:gd name="connsiteX18-7989" fmla="*/ 766804 w 10226101"/>
                  <a:gd name="connsiteY18-7990" fmla="*/ 4772383 h 6078450"/>
                  <a:gd name="connsiteX19-7991" fmla="*/ 709654 w 10226101"/>
                  <a:gd name="connsiteY19-7992" fmla="*/ 3238858 h 6078450"/>
                  <a:gd name="connsiteX20-7993" fmla="*/ 14329 w 10226101"/>
                  <a:gd name="connsiteY20-7994" fmla="*/ 2172058 h 6078450"/>
                  <a:gd name="connsiteX21-7995" fmla="*/ 795379 w 10226101"/>
                  <a:gd name="connsiteY21-7996" fmla="*/ 1391008 h 6078450"/>
                  <a:gd name="connsiteX22-7997" fmla="*/ 1909804 w 10226101"/>
                  <a:gd name="connsiteY22-7998" fmla="*/ 1752958 h 6078450"/>
                  <a:gd name="connsiteX23-7999" fmla="*/ 2328904 w 10226101"/>
                  <a:gd name="connsiteY23-8000" fmla="*/ 1171933 h 6078450"/>
                  <a:gd name="connsiteX24-8001" fmla="*/ 2909929 w 10226101"/>
                  <a:gd name="connsiteY24-8002" fmla="*/ 1229083 h 6078450"/>
                  <a:gd name="connsiteX0-8003" fmla="*/ 2909929 w 10226101"/>
                  <a:gd name="connsiteY0-8004" fmla="*/ 1229083 h 6078450"/>
                  <a:gd name="connsiteX1-8005" fmla="*/ 3386179 w 10226101"/>
                  <a:gd name="connsiteY1-8006" fmla="*/ 219433 h 6078450"/>
                  <a:gd name="connsiteX2-8007" fmla="*/ 4252954 w 10226101"/>
                  <a:gd name="connsiteY2-8008" fmla="*/ 47983 h 6078450"/>
                  <a:gd name="connsiteX3-8009" fmla="*/ 5272129 w 10226101"/>
                  <a:gd name="connsiteY3-8010" fmla="*/ 838558 h 6078450"/>
                  <a:gd name="connsiteX4-8011" fmla="*/ 7034254 w 10226101"/>
                  <a:gd name="connsiteY4-8012" fmla="*/ 524233 h 6078450"/>
                  <a:gd name="connsiteX5-8013" fmla="*/ 7872454 w 10226101"/>
                  <a:gd name="connsiteY5-8014" fmla="*/ 1972033 h 6078450"/>
                  <a:gd name="connsiteX6-8015" fmla="*/ 9453604 w 10226101"/>
                  <a:gd name="connsiteY6-8016" fmla="*/ 2257783 h 6078450"/>
                  <a:gd name="connsiteX7-8017" fmla="*/ 9260863 w 10226101"/>
                  <a:gd name="connsiteY7-8018" fmla="*/ 4162783 h 6078450"/>
                  <a:gd name="connsiteX8-8019" fmla="*/ 9774344 w 10226101"/>
                  <a:gd name="connsiteY8-8020" fmla="*/ 4874439 h 6078450"/>
                  <a:gd name="connsiteX9-8021" fmla="*/ 9981942 w 10226101"/>
                  <a:gd name="connsiteY9-8022" fmla="*/ 5347303 h 6078450"/>
                  <a:gd name="connsiteX10-8023" fmla="*/ 10221908 w 10226101"/>
                  <a:gd name="connsiteY10-8024" fmla="*/ 5669005 h 6078450"/>
                  <a:gd name="connsiteX11-8025" fmla="*/ 9857129 w 10226101"/>
                  <a:gd name="connsiteY11-8026" fmla="*/ 5622834 h 6078450"/>
                  <a:gd name="connsiteX12-8027" fmla="*/ 7948654 w 10226101"/>
                  <a:gd name="connsiteY12-8028" fmla="*/ 5286733 h 6078450"/>
                  <a:gd name="connsiteX13-8029" fmla="*/ 6729454 w 10226101"/>
                  <a:gd name="connsiteY13-8030" fmla="*/ 5877283 h 6078450"/>
                  <a:gd name="connsiteX14-8031" fmla="*/ 5338804 w 10226101"/>
                  <a:gd name="connsiteY14-8032" fmla="*/ 5343883 h 6078450"/>
                  <a:gd name="connsiteX15-8033" fmla="*/ 4386304 w 10226101"/>
                  <a:gd name="connsiteY15-8034" fmla="*/ 6029683 h 6078450"/>
                  <a:gd name="connsiteX16-8035" fmla="*/ 3319504 w 10226101"/>
                  <a:gd name="connsiteY16-8036" fmla="*/ 5858233 h 6078450"/>
                  <a:gd name="connsiteX17-8037" fmla="*/ 2614654 w 10226101"/>
                  <a:gd name="connsiteY17-8038" fmla="*/ 4562833 h 6078450"/>
                  <a:gd name="connsiteX18-8039" fmla="*/ 766804 w 10226101"/>
                  <a:gd name="connsiteY18-8040" fmla="*/ 4772383 h 6078450"/>
                  <a:gd name="connsiteX19-8041" fmla="*/ 709654 w 10226101"/>
                  <a:gd name="connsiteY19-8042" fmla="*/ 3238858 h 6078450"/>
                  <a:gd name="connsiteX20-8043" fmla="*/ 14329 w 10226101"/>
                  <a:gd name="connsiteY20-8044" fmla="*/ 2172058 h 6078450"/>
                  <a:gd name="connsiteX21-8045" fmla="*/ 795379 w 10226101"/>
                  <a:gd name="connsiteY21-8046" fmla="*/ 1391008 h 6078450"/>
                  <a:gd name="connsiteX22-8047" fmla="*/ 1909804 w 10226101"/>
                  <a:gd name="connsiteY22-8048" fmla="*/ 1752958 h 6078450"/>
                  <a:gd name="connsiteX23-8049" fmla="*/ 2328904 w 10226101"/>
                  <a:gd name="connsiteY23-8050" fmla="*/ 1171933 h 6078450"/>
                  <a:gd name="connsiteX24-8051" fmla="*/ 2909929 w 10226101"/>
                  <a:gd name="connsiteY24-8052" fmla="*/ 1229083 h 6078450"/>
                  <a:gd name="connsiteX0-8053" fmla="*/ 2909929 w 10226101"/>
                  <a:gd name="connsiteY0-8054" fmla="*/ 1229083 h 6078450"/>
                  <a:gd name="connsiteX1-8055" fmla="*/ 3386179 w 10226101"/>
                  <a:gd name="connsiteY1-8056" fmla="*/ 219433 h 6078450"/>
                  <a:gd name="connsiteX2-8057" fmla="*/ 4252954 w 10226101"/>
                  <a:gd name="connsiteY2-8058" fmla="*/ 47983 h 6078450"/>
                  <a:gd name="connsiteX3-8059" fmla="*/ 5272129 w 10226101"/>
                  <a:gd name="connsiteY3-8060" fmla="*/ 838558 h 6078450"/>
                  <a:gd name="connsiteX4-8061" fmla="*/ 7034254 w 10226101"/>
                  <a:gd name="connsiteY4-8062" fmla="*/ 524233 h 6078450"/>
                  <a:gd name="connsiteX5-8063" fmla="*/ 7872454 w 10226101"/>
                  <a:gd name="connsiteY5-8064" fmla="*/ 1972033 h 6078450"/>
                  <a:gd name="connsiteX6-8065" fmla="*/ 9453604 w 10226101"/>
                  <a:gd name="connsiteY6-8066" fmla="*/ 2257783 h 6078450"/>
                  <a:gd name="connsiteX7-8067" fmla="*/ 9260863 w 10226101"/>
                  <a:gd name="connsiteY7-8068" fmla="*/ 4162783 h 6078450"/>
                  <a:gd name="connsiteX8-8069" fmla="*/ 9774344 w 10226101"/>
                  <a:gd name="connsiteY8-8070" fmla="*/ 4874439 h 6078450"/>
                  <a:gd name="connsiteX9-8071" fmla="*/ 9981942 w 10226101"/>
                  <a:gd name="connsiteY9-8072" fmla="*/ 5347303 h 6078450"/>
                  <a:gd name="connsiteX10-8073" fmla="*/ 10221908 w 10226101"/>
                  <a:gd name="connsiteY10-8074" fmla="*/ 5669005 h 6078450"/>
                  <a:gd name="connsiteX11-8075" fmla="*/ 9707197 w 10226101"/>
                  <a:gd name="connsiteY11-8076" fmla="*/ 5703567 h 6078450"/>
                  <a:gd name="connsiteX12-8077" fmla="*/ 7948654 w 10226101"/>
                  <a:gd name="connsiteY12-8078" fmla="*/ 5286733 h 6078450"/>
                  <a:gd name="connsiteX13-8079" fmla="*/ 6729454 w 10226101"/>
                  <a:gd name="connsiteY13-8080" fmla="*/ 5877283 h 6078450"/>
                  <a:gd name="connsiteX14-8081" fmla="*/ 5338804 w 10226101"/>
                  <a:gd name="connsiteY14-8082" fmla="*/ 5343883 h 6078450"/>
                  <a:gd name="connsiteX15-8083" fmla="*/ 4386304 w 10226101"/>
                  <a:gd name="connsiteY15-8084" fmla="*/ 6029683 h 6078450"/>
                  <a:gd name="connsiteX16-8085" fmla="*/ 3319504 w 10226101"/>
                  <a:gd name="connsiteY16-8086" fmla="*/ 5858233 h 6078450"/>
                  <a:gd name="connsiteX17-8087" fmla="*/ 2614654 w 10226101"/>
                  <a:gd name="connsiteY17-8088" fmla="*/ 4562833 h 6078450"/>
                  <a:gd name="connsiteX18-8089" fmla="*/ 766804 w 10226101"/>
                  <a:gd name="connsiteY18-8090" fmla="*/ 4772383 h 6078450"/>
                  <a:gd name="connsiteX19-8091" fmla="*/ 709654 w 10226101"/>
                  <a:gd name="connsiteY19-8092" fmla="*/ 3238858 h 6078450"/>
                  <a:gd name="connsiteX20-8093" fmla="*/ 14329 w 10226101"/>
                  <a:gd name="connsiteY20-8094" fmla="*/ 2172058 h 6078450"/>
                  <a:gd name="connsiteX21-8095" fmla="*/ 795379 w 10226101"/>
                  <a:gd name="connsiteY21-8096" fmla="*/ 1391008 h 6078450"/>
                  <a:gd name="connsiteX22-8097" fmla="*/ 1909804 w 10226101"/>
                  <a:gd name="connsiteY22-8098" fmla="*/ 1752958 h 6078450"/>
                  <a:gd name="connsiteX23-8099" fmla="*/ 2328904 w 10226101"/>
                  <a:gd name="connsiteY23-8100" fmla="*/ 1171933 h 6078450"/>
                  <a:gd name="connsiteX24-8101" fmla="*/ 2909929 w 10226101"/>
                  <a:gd name="connsiteY24-8102" fmla="*/ 1229083 h 6078450"/>
                  <a:gd name="connsiteX0-8103" fmla="*/ 2909929 w 10226101"/>
                  <a:gd name="connsiteY0-8104" fmla="*/ 1229083 h 6078450"/>
                  <a:gd name="connsiteX1-8105" fmla="*/ 3386179 w 10226101"/>
                  <a:gd name="connsiteY1-8106" fmla="*/ 219433 h 6078450"/>
                  <a:gd name="connsiteX2-8107" fmla="*/ 4252954 w 10226101"/>
                  <a:gd name="connsiteY2-8108" fmla="*/ 47983 h 6078450"/>
                  <a:gd name="connsiteX3-8109" fmla="*/ 5272129 w 10226101"/>
                  <a:gd name="connsiteY3-8110" fmla="*/ 838558 h 6078450"/>
                  <a:gd name="connsiteX4-8111" fmla="*/ 7034254 w 10226101"/>
                  <a:gd name="connsiteY4-8112" fmla="*/ 524233 h 6078450"/>
                  <a:gd name="connsiteX5-8113" fmla="*/ 7872454 w 10226101"/>
                  <a:gd name="connsiteY5-8114" fmla="*/ 1972033 h 6078450"/>
                  <a:gd name="connsiteX6-8115" fmla="*/ 9453604 w 10226101"/>
                  <a:gd name="connsiteY6-8116" fmla="*/ 2257783 h 6078450"/>
                  <a:gd name="connsiteX7-8117" fmla="*/ 9260863 w 10226101"/>
                  <a:gd name="connsiteY7-8118" fmla="*/ 4162783 h 6078450"/>
                  <a:gd name="connsiteX8-8119" fmla="*/ 9774344 w 10226101"/>
                  <a:gd name="connsiteY8-8120" fmla="*/ 4874439 h 6078450"/>
                  <a:gd name="connsiteX9-8121" fmla="*/ 9981942 w 10226101"/>
                  <a:gd name="connsiteY9-8122" fmla="*/ 5347303 h 6078450"/>
                  <a:gd name="connsiteX10-8123" fmla="*/ 10221908 w 10226101"/>
                  <a:gd name="connsiteY10-8124" fmla="*/ 5669005 h 6078450"/>
                  <a:gd name="connsiteX11-8125" fmla="*/ 9707197 w 10226101"/>
                  <a:gd name="connsiteY11-8126" fmla="*/ 5703567 h 6078450"/>
                  <a:gd name="connsiteX12-8127" fmla="*/ 7948654 w 10226101"/>
                  <a:gd name="connsiteY12-8128" fmla="*/ 5286733 h 6078450"/>
                  <a:gd name="connsiteX13-8129" fmla="*/ 6729454 w 10226101"/>
                  <a:gd name="connsiteY13-8130" fmla="*/ 5877283 h 6078450"/>
                  <a:gd name="connsiteX14-8131" fmla="*/ 5338804 w 10226101"/>
                  <a:gd name="connsiteY14-8132" fmla="*/ 5343883 h 6078450"/>
                  <a:gd name="connsiteX15-8133" fmla="*/ 4386304 w 10226101"/>
                  <a:gd name="connsiteY15-8134" fmla="*/ 6029683 h 6078450"/>
                  <a:gd name="connsiteX16-8135" fmla="*/ 3319504 w 10226101"/>
                  <a:gd name="connsiteY16-8136" fmla="*/ 5858233 h 6078450"/>
                  <a:gd name="connsiteX17-8137" fmla="*/ 2614654 w 10226101"/>
                  <a:gd name="connsiteY17-8138" fmla="*/ 4562833 h 6078450"/>
                  <a:gd name="connsiteX18-8139" fmla="*/ 766804 w 10226101"/>
                  <a:gd name="connsiteY18-8140" fmla="*/ 4772383 h 6078450"/>
                  <a:gd name="connsiteX19-8141" fmla="*/ 709654 w 10226101"/>
                  <a:gd name="connsiteY19-8142" fmla="*/ 3238858 h 6078450"/>
                  <a:gd name="connsiteX20-8143" fmla="*/ 14329 w 10226101"/>
                  <a:gd name="connsiteY20-8144" fmla="*/ 2172058 h 6078450"/>
                  <a:gd name="connsiteX21-8145" fmla="*/ 795379 w 10226101"/>
                  <a:gd name="connsiteY21-8146" fmla="*/ 1391008 h 6078450"/>
                  <a:gd name="connsiteX22-8147" fmla="*/ 1909804 w 10226101"/>
                  <a:gd name="connsiteY22-8148" fmla="*/ 1752958 h 6078450"/>
                  <a:gd name="connsiteX23-8149" fmla="*/ 2328904 w 10226101"/>
                  <a:gd name="connsiteY23-8150" fmla="*/ 1171933 h 6078450"/>
                  <a:gd name="connsiteX24-8151" fmla="*/ 2909929 w 10226101"/>
                  <a:gd name="connsiteY24-8152" fmla="*/ 1229083 h 6078450"/>
                  <a:gd name="connsiteX0-8153" fmla="*/ 2909929 w 10226101"/>
                  <a:gd name="connsiteY0-8154" fmla="*/ 1229083 h 6078450"/>
                  <a:gd name="connsiteX1-8155" fmla="*/ 3386179 w 10226101"/>
                  <a:gd name="connsiteY1-8156" fmla="*/ 219433 h 6078450"/>
                  <a:gd name="connsiteX2-8157" fmla="*/ 4252954 w 10226101"/>
                  <a:gd name="connsiteY2-8158" fmla="*/ 47983 h 6078450"/>
                  <a:gd name="connsiteX3-8159" fmla="*/ 5272129 w 10226101"/>
                  <a:gd name="connsiteY3-8160" fmla="*/ 838558 h 6078450"/>
                  <a:gd name="connsiteX4-8161" fmla="*/ 7034254 w 10226101"/>
                  <a:gd name="connsiteY4-8162" fmla="*/ 524233 h 6078450"/>
                  <a:gd name="connsiteX5-8163" fmla="*/ 7872454 w 10226101"/>
                  <a:gd name="connsiteY5-8164" fmla="*/ 1972033 h 6078450"/>
                  <a:gd name="connsiteX6-8165" fmla="*/ 9453604 w 10226101"/>
                  <a:gd name="connsiteY6-8166" fmla="*/ 2257783 h 6078450"/>
                  <a:gd name="connsiteX7-8167" fmla="*/ 9260863 w 10226101"/>
                  <a:gd name="connsiteY7-8168" fmla="*/ 4162783 h 6078450"/>
                  <a:gd name="connsiteX8-8169" fmla="*/ 9774344 w 10226101"/>
                  <a:gd name="connsiteY8-8170" fmla="*/ 4874439 h 6078450"/>
                  <a:gd name="connsiteX9-8171" fmla="*/ 9981942 w 10226101"/>
                  <a:gd name="connsiteY9-8172" fmla="*/ 5347303 h 6078450"/>
                  <a:gd name="connsiteX10-8173" fmla="*/ 10221908 w 10226101"/>
                  <a:gd name="connsiteY10-8174" fmla="*/ 5669005 h 6078450"/>
                  <a:gd name="connsiteX11-8175" fmla="*/ 9947343 w 10226101"/>
                  <a:gd name="connsiteY11-8176" fmla="*/ 5670234 h 6078450"/>
                  <a:gd name="connsiteX12-8177" fmla="*/ 9707197 w 10226101"/>
                  <a:gd name="connsiteY12-8178" fmla="*/ 5703567 h 6078450"/>
                  <a:gd name="connsiteX13-8179" fmla="*/ 7948654 w 10226101"/>
                  <a:gd name="connsiteY13-8180" fmla="*/ 5286733 h 6078450"/>
                  <a:gd name="connsiteX14-8181" fmla="*/ 6729454 w 10226101"/>
                  <a:gd name="connsiteY14-8182" fmla="*/ 5877283 h 6078450"/>
                  <a:gd name="connsiteX15-8183" fmla="*/ 5338804 w 10226101"/>
                  <a:gd name="connsiteY15-8184" fmla="*/ 5343883 h 6078450"/>
                  <a:gd name="connsiteX16-8185" fmla="*/ 4386304 w 10226101"/>
                  <a:gd name="connsiteY16-8186" fmla="*/ 6029683 h 6078450"/>
                  <a:gd name="connsiteX17-8187" fmla="*/ 3319504 w 10226101"/>
                  <a:gd name="connsiteY17-8188" fmla="*/ 5858233 h 6078450"/>
                  <a:gd name="connsiteX18-8189" fmla="*/ 2614654 w 10226101"/>
                  <a:gd name="connsiteY18-8190" fmla="*/ 4562833 h 6078450"/>
                  <a:gd name="connsiteX19-8191" fmla="*/ 766804 w 10226101"/>
                  <a:gd name="connsiteY19-8192" fmla="*/ 4772383 h 6078450"/>
                  <a:gd name="connsiteX20-8193" fmla="*/ 709654 w 10226101"/>
                  <a:gd name="connsiteY20-8194" fmla="*/ 3238858 h 6078450"/>
                  <a:gd name="connsiteX21-8195" fmla="*/ 14329 w 10226101"/>
                  <a:gd name="connsiteY21-8196" fmla="*/ 2172058 h 6078450"/>
                  <a:gd name="connsiteX22-8197" fmla="*/ 795379 w 10226101"/>
                  <a:gd name="connsiteY22-8198" fmla="*/ 1391008 h 6078450"/>
                  <a:gd name="connsiteX23-8199" fmla="*/ 1909804 w 10226101"/>
                  <a:gd name="connsiteY23-8200" fmla="*/ 1752958 h 6078450"/>
                  <a:gd name="connsiteX24-8201" fmla="*/ 2328904 w 10226101"/>
                  <a:gd name="connsiteY24-8202" fmla="*/ 1171933 h 6078450"/>
                  <a:gd name="connsiteX25-8203" fmla="*/ 2909929 w 10226101"/>
                  <a:gd name="connsiteY25-8204" fmla="*/ 1229083 h 6078450"/>
                  <a:gd name="connsiteX0-8205" fmla="*/ 2909929 w 10226101"/>
                  <a:gd name="connsiteY0-8206" fmla="*/ 1229083 h 6078450"/>
                  <a:gd name="connsiteX1-8207" fmla="*/ 3386179 w 10226101"/>
                  <a:gd name="connsiteY1-8208" fmla="*/ 219433 h 6078450"/>
                  <a:gd name="connsiteX2-8209" fmla="*/ 4252954 w 10226101"/>
                  <a:gd name="connsiteY2-8210" fmla="*/ 47983 h 6078450"/>
                  <a:gd name="connsiteX3-8211" fmla="*/ 5272129 w 10226101"/>
                  <a:gd name="connsiteY3-8212" fmla="*/ 838558 h 6078450"/>
                  <a:gd name="connsiteX4-8213" fmla="*/ 7034254 w 10226101"/>
                  <a:gd name="connsiteY4-8214" fmla="*/ 524233 h 6078450"/>
                  <a:gd name="connsiteX5-8215" fmla="*/ 7872454 w 10226101"/>
                  <a:gd name="connsiteY5-8216" fmla="*/ 1972033 h 6078450"/>
                  <a:gd name="connsiteX6-8217" fmla="*/ 9453604 w 10226101"/>
                  <a:gd name="connsiteY6-8218" fmla="*/ 2257783 h 6078450"/>
                  <a:gd name="connsiteX7-8219" fmla="*/ 9260863 w 10226101"/>
                  <a:gd name="connsiteY7-8220" fmla="*/ 4162783 h 6078450"/>
                  <a:gd name="connsiteX8-8221" fmla="*/ 9774344 w 10226101"/>
                  <a:gd name="connsiteY8-8222" fmla="*/ 4874439 h 6078450"/>
                  <a:gd name="connsiteX9-8223" fmla="*/ 9981942 w 10226101"/>
                  <a:gd name="connsiteY9-8224" fmla="*/ 5347303 h 6078450"/>
                  <a:gd name="connsiteX10-8225" fmla="*/ 10221908 w 10226101"/>
                  <a:gd name="connsiteY10-8226" fmla="*/ 5669005 h 6078450"/>
                  <a:gd name="connsiteX11-8227" fmla="*/ 9947343 w 10226101"/>
                  <a:gd name="connsiteY11-8228" fmla="*/ 5670234 h 6078450"/>
                  <a:gd name="connsiteX12-8229" fmla="*/ 9707197 w 10226101"/>
                  <a:gd name="connsiteY12-8230" fmla="*/ 5703567 h 6078450"/>
                  <a:gd name="connsiteX13-8231" fmla="*/ 7948654 w 10226101"/>
                  <a:gd name="connsiteY13-8232" fmla="*/ 5286733 h 6078450"/>
                  <a:gd name="connsiteX14-8233" fmla="*/ 6729454 w 10226101"/>
                  <a:gd name="connsiteY14-8234" fmla="*/ 5877283 h 6078450"/>
                  <a:gd name="connsiteX15-8235" fmla="*/ 5338804 w 10226101"/>
                  <a:gd name="connsiteY15-8236" fmla="*/ 5343883 h 6078450"/>
                  <a:gd name="connsiteX16-8237" fmla="*/ 4386304 w 10226101"/>
                  <a:gd name="connsiteY16-8238" fmla="*/ 6029683 h 6078450"/>
                  <a:gd name="connsiteX17-8239" fmla="*/ 3319504 w 10226101"/>
                  <a:gd name="connsiteY17-8240" fmla="*/ 5858233 h 6078450"/>
                  <a:gd name="connsiteX18-8241" fmla="*/ 2614654 w 10226101"/>
                  <a:gd name="connsiteY18-8242" fmla="*/ 4562833 h 6078450"/>
                  <a:gd name="connsiteX19-8243" fmla="*/ 766804 w 10226101"/>
                  <a:gd name="connsiteY19-8244" fmla="*/ 4772383 h 6078450"/>
                  <a:gd name="connsiteX20-8245" fmla="*/ 709654 w 10226101"/>
                  <a:gd name="connsiteY20-8246" fmla="*/ 3238858 h 6078450"/>
                  <a:gd name="connsiteX21-8247" fmla="*/ 14329 w 10226101"/>
                  <a:gd name="connsiteY21-8248" fmla="*/ 2172058 h 6078450"/>
                  <a:gd name="connsiteX22-8249" fmla="*/ 795379 w 10226101"/>
                  <a:gd name="connsiteY22-8250" fmla="*/ 1391008 h 6078450"/>
                  <a:gd name="connsiteX23-8251" fmla="*/ 1909804 w 10226101"/>
                  <a:gd name="connsiteY23-8252" fmla="*/ 1752958 h 6078450"/>
                  <a:gd name="connsiteX24-8253" fmla="*/ 2328904 w 10226101"/>
                  <a:gd name="connsiteY24-8254" fmla="*/ 1171933 h 6078450"/>
                  <a:gd name="connsiteX25-8255" fmla="*/ 2909929 w 10226101"/>
                  <a:gd name="connsiteY25-8256" fmla="*/ 1229083 h 6078450"/>
                  <a:gd name="connsiteX0-8257" fmla="*/ 2909929 w 10226101"/>
                  <a:gd name="connsiteY0-8258" fmla="*/ 1229083 h 6078450"/>
                  <a:gd name="connsiteX1-8259" fmla="*/ 3386179 w 10226101"/>
                  <a:gd name="connsiteY1-8260" fmla="*/ 219433 h 6078450"/>
                  <a:gd name="connsiteX2-8261" fmla="*/ 4252954 w 10226101"/>
                  <a:gd name="connsiteY2-8262" fmla="*/ 47983 h 6078450"/>
                  <a:gd name="connsiteX3-8263" fmla="*/ 5272129 w 10226101"/>
                  <a:gd name="connsiteY3-8264" fmla="*/ 838558 h 6078450"/>
                  <a:gd name="connsiteX4-8265" fmla="*/ 7034254 w 10226101"/>
                  <a:gd name="connsiteY4-8266" fmla="*/ 524233 h 6078450"/>
                  <a:gd name="connsiteX5-8267" fmla="*/ 7872454 w 10226101"/>
                  <a:gd name="connsiteY5-8268" fmla="*/ 1972033 h 6078450"/>
                  <a:gd name="connsiteX6-8269" fmla="*/ 9453604 w 10226101"/>
                  <a:gd name="connsiteY6-8270" fmla="*/ 2257783 h 6078450"/>
                  <a:gd name="connsiteX7-8271" fmla="*/ 9260863 w 10226101"/>
                  <a:gd name="connsiteY7-8272" fmla="*/ 4162783 h 6078450"/>
                  <a:gd name="connsiteX8-8273" fmla="*/ 9774344 w 10226101"/>
                  <a:gd name="connsiteY8-8274" fmla="*/ 4874439 h 6078450"/>
                  <a:gd name="connsiteX9-8275" fmla="*/ 9981942 w 10226101"/>
                  <a:gd name="connsiteY9-8276" fmla="*/ 5347303 h 6078450"/>
                  <a:gd name="connsiteX10-8277" fmla="*/ 10221908 w 10226101"/>
                  <a:gd name="connsiteY10-8278" fmla="*/ 5669005 h 6078450"/>
                  <a:gd name="connsiteX11-8279" fmla="*/ 9947343 w 10226101"/>
                  <a:gd name="connsiteY11-8280" fmla="*/ 5670234 h 6078450"/>
                  <a:gd name="connsiteX12-8281" fmla="*/ 9707197 w 10226101"/>
                  <a:gd name="connsiteY12-8282" fmla="*/ 5703567 h 6078450"/>
                  <a:gd name="connsiteX13-8283" fmla="*/ 7948654 w 10226101"/>
                  <a:gd name="connsiteY13-8284" fmla="*/ 5286733 h 6078450"/>
                  <a:gd name="connsiteX14-8285" fmla="*/ 6729454 w 10226101"/>
                  <a:gd name="connsiteY14-8286" fmla="*/ 5877283 h 6078450"/>
                  <a:gd name="connsiteX15-8287" fmla="*/ 5338804 w 10226101"/>
                  <a:gd name="connsiteY15-8288" fmla="*/ 5343883 h 6078450"/>
                  <a:gd name="connsiteX16-8289" fmla="*/ 4386304 w 10226101"/>
                  <a:gd name="connsiteY16-8290" fmla="*/ 6029683 h 6078450"/>
                  <a:gd name="connsiteX17-8291" fmla="*/ 3319504 w 10226101"/>
                  <a:gd name="connsiteY17-8292" fmla="*/ 5858233 h 6078450"/>
                  <a:gd name="connsiteX18-8293" fmla="*/ 2614654 w 10226101"/>
                  <a:gd name="connsiteY18-8294" fmla="*/ 4562833 h 6078450"/>
                  <a:gd name="connsiteX19-8295" fmla="*/ 766804 w 10226101"/>
                  <a:gd name="connsiteY19-8296" fmla="*/ 4772383 h 6078450"/>
                  <a:gd name="connsiteX20-8297" fmla="*/ 709654 w 10226101"/>
                  <a:gd name="connsiteY20-8298" fmla="*/ 3238858 h 6078450"/>
                  <a:gd name="connsiteX21-8299" fmla="*/ 14329 w 10226101"/>
                  <a:gd name="connsiteY21-8300" fmla="*/ 2172058 h 6078450"/>
                  <a:gd name="connsiteX22-8301" fmla="*/ 795379 w 10226101"/>
                  <a:gd name="connsiteY22-8302" fmla="*/ 1391008 h 6078450"/>
                  <a:gd name="connsiteX23-8303" fmla="*/ 1909804 w 10226101"/>
                  <a:gd name="connsiteY23-8304" fmla="*/ 1752958 h 6078450"/>
                  <a:gd name="connsiteX24-8305" fmla="*/ 2328904 w 10226101"/>
                  <a:gd name="connsiteY24-8306" fmla="*/ 1171933 h 6078450"/>
                  <a:gd name="connsiteX25-8307" fmla="*/ 2909929 w 10226101"/>
                  <a:gd name="connsiteY25-8308" fmla="*/ 1229083 h 6078450"/>
                  <a:gd name="connsiteX0-8309" fmla="*/ 2909929 w 10226101"/>
                  <a:gd name="connsiteY0-8310" fmla="*/ 1229083 h 6078450"/>
                  <a:gd name="connsiteX1-8311" fmla="*/ 3386179 w 10226101"/>
                  <a:gd name="connsiteY1-8312" fmla="*/ 219433 h 6078450"/>
                  <a:gd name="connsiteX2-8313" fmla="*/ 4252954 w 10226101"/>
                  <a:gd name="connsiteY2-8314" fmla="*/ 47983 h 6078450"/>
                  <a:gd name="connsiteX3-8315" fmla="*/ 5272129 w 10226101"/>
                  <a:gd name="connsiteY3-8316" fmla="*/ 838558 h 6078450"/>
                  <a:gd name="connsiteX4-8317" fmla="*/ 7034254 w 10226101"/>
                  <a:gd name="connsiteY4-8318" fmla="*/ 524233 h 6078450"/>
                  <a:gd name="connsiteX5-8319" fmla="*/ 7872454 w 10226101"/>
                  <a:gd name="connsiteY5-8320" fmla="*/ 1972033 h 6078450"/>
                  <a:gd name="connsiteX6-8321" fmla="*/ 9453604 w 10226101"/>
                  <a:gd name="connsiteY6-8322" fmla="*/ 2257783 h 6078450"/>
                  <a:gd name="connsiteX7-8323" fmla="*/ 9260863 w 10226101"/>
                  <a:gd name="connsiteY7-8324" fmla="*/ 4162783 h 6078450"/>
                  <a:gd name="connsiteX8-8325" fmla="*/ 9774344 w 10226101"/>
                  <a:gd name="connsiteY8-8326" fmla="*/ 4874439 h 6078450"/>
                  <a:gd name="connsiteX9-8327" fmla="*/ 9981942 w 10226101"/>
                  <a:gd name="connsiteY9-8328" fmla="*/ 5347303 h 6078450"/>
                  <a:gd name="connsiteX10-8329" fmla="*/ 10221908 w 10226101"/>
                  <a:gd name="connsiteY10-8330" fmla="*/ 5669005 h 6078450"/>
                  <a:gd name="connsiteX11-8331" fmla="*/ 9947343 w 10226101"/>
                  <a:gd name="connsiteY11-8332" fmla="*/ 5670234 h 6078450"/>
                  <a:gd name="connsiteX12-8333" fmla="*/ 9580331 w 10226101"/>
                  <a:gd name="connsiteY12-8334" fmla="*/ 5726634 h 6078450"/>
                  <a:gd name="connsiteX13-8335" fmla="*/ 7948654 w 10226101"/>
                  <a:gd name="connsiteY13-8336" fmla="*/ 5286733 h 6078450"/>
                  <a:gd name="connsiteX14-8337" fmla="*/ 6729454 w 10226101"/>
                  <a:gd name="connsiteY14-8338" fmla="*/ 5877283 h 6078450"/>
                  <a:gd name="connsiteX15-8339" fmla="*/ 5338804 w 10226101"/>
                  <a:gd name="connsiteY15-8340" fmla="*/ 5343883 h 6078450"/>
                  <a:gd name="connsiteX16-8341" fmla="*/ 4386304 w 10226101"/>
                  <a:gd name="connsiteY16-8342" fmla="*/ 6029683 h 6078450"/>
                  <a:gd name="connsiteX17-8343" fmla="*/ 3319504 w 10226101"/>
                  <a:gd name="connsiteY17-8344" fmla="*/ 5858233 h 6078450"/>
                  <a:gd name="connsiteX18-8345" fmla="*/ 2614654 w 10226101"/>
                  <a:gd name="connsiteY18-8346" fmla="*/ 4562833 h 6078450"/>
                  <a:gd name="connsiteX19-8347" fmla="*/ 766804 w 10226101"/>
                  <a:gd name="connsiteY19-8348" fmla="*/ 4772383 h 6078450"/>
                  <a:gd name="connsiteX20-8349" fmla="*/ 709654 w 10226101"/>
                  <a:gd name="connsiteY20-8350" fmla="*/ 3238858 h 6078450"/>
                  <a:gd name="connsiteX21-8351" fmla="*/ 14329 w 10226101"/>
                  <a:gd name="connsiteY21-8352" fmla="*/ 2172058 h 6078450"/>
                  <a:gd name="connsiteX22-8353" fmla="*/ 795379 w 10226101"/>
                  <a:gd name="connsiteY22-8354" fmla="*/ 1391008 h 6078450"/>
                  <a:gd name="connsiteX23-8355" fmla="*/ 1909804 w 10226101"/>
                  <a:gd name="connsiteY23-8356" fmla="*/ 1752958 h 6078450"/>
                  <a:gd name="connsiteX24-8357" fmla="*/ 2328904 w 10226101"/>
                  <a:gd name="connsiteY24-8358" fmla="*/ 1171933 h 6078450"/>
                  <a:gd name="connsiteX25-8359" fmla="*/ 2909929 w 10226101"/>
                  <a:gd name="connsiteY25-8360" fmla="*/ 1229083 h 6078450"/>
                  <a:gd name="connsiteX0-8361" fmla="*/ 2909929 w 10226101"/>
                  <a:gd name="connsiteY0-8362" fmla="*/ 1229083 h 6078450"/>
                  <a:gd name="connsiteX1-8363" fmla="*/ 3386179 w 10226101"/>
                  <a:gd name="connsiteY1-8364" fmla="*/ 219433 h 6078450"/>
                  <a:gd name="connsiteX2-8365" fmla="*/ 4252954 w 10226101"/>
                  <a:gd name="connsiteY2-8366" fmla="*/ 47983 h 6078450"/>
                  <a:gd name="connsiteX3-8367" fmla="*/ 5272129 w 10226101"/>
                  <a:gd name="connsiteY3-8368" fmla="*/ 838558 h 6078450"/>
                  <a:gd name="connsiteX4-8369" fmla="*/ 7034254 w 10226101"/>
                  <a:gd name="connsiteY4-8370" fmla="*/ 524233 h 6078450"/>
                  <a:gd name="connsiteX5-8371" fmla="*/ 7872454 w 10226101"/>
                  <a:gd name="connsiteY5-8372" fmla="*/ 1972033 h 6078450"/>
                  <a:gd name="connsiteX6-8373" fmla="*/ 9453604 w 10226101"/>
                  <a:gd name="connsiteY6-8374" fmla="*/ 2257783 h 6078450"/>
                  <a:gd name="connsiteX7-8375" fmla="*/ 9260863 w 10226101"/>
                  <a:gd name="connsiteY7-8376" fmla="*/ 4162783 h 6078450"/>
                  <a:gd name="connsiteX8-8377" fmla="*/ 9774344 w 10226101"/>
                  <a:gd name="connsiteY8-8378" fmla="*/ 4874439 h 6078450"/>
                  <a:gd name="connsiteX9-8379" fmla="*/ 9981942 w 10226101"/>
                  <a:gd name="connsiteY9-8380" fmla="*/ 5347303 h 6078450"/>
                  <a:gd name="connsiteX10-8381" fmla="*/ 10221908 w 10226101"/>
                  <a:gd name="connsiteY10-8382" fmla="*/ 5669005 h 6078450"/>
                  <a:gd name="connsiteX11-8383" fmla="*/ 9947343 w 10226101"/>
                  <a:gd name="connsiteY11-8384" fmla="*/ 5670234 h 6078450"/>
                  <a:gd name="connsiteX12-8385" fmla="*/ 9580331 w 10226101"/>
                  <a:gd name="connsiteY12-8386" fmla="*/ 5726634 h 6078450"/>
                  <a:gd name="connsiteX13-8387" fmla="*/ 7948654 w 10226101"/>
                  <a:gd name="connsiteY13-8388" fmla="*/ 5286733 h 6078450"/>
                  <a:gd name="connsiteX14-8389" fmla="*/ 6729454 w 10226101"/>
                  <a:gd name="connsiteY14-8390" fmla="*/ 5877283 h 6078450"/>
                  <a:gd name="connsiteX15-8391" fmla="*/ 5338804 w 10226101"/>
                  <a:gd name="connsiteY15-8392" fmla="*/ 5343883 h 6078450"/>
                  <a:gd name="connsiteX16-8393" fmla="*/ 4386304 w 10226101"/>
                  <a:gd name="connsiteY16-8394" fmla="*/ 6029683 h 6078450"/>
                  <a:gd name="connsiteX17-8395" fmla="*/ 3319504 w 10226101"/>
                  <a:gd name="connsiteY17-8396" fmla="*/ 5858233 h 6078450"/>
                  <a:gd name="connsiteX18-8397" fmla="*/ 2614654 w 10226101"/>
                  <a:gd name="connsiteY18-8398" fmla="*/ 4562833 h 6078450"/>
                  <a:gd name="connsiteX19-8399" fmla="*/ 766804 w 10226101"/>
                  <a:gd name="connsiteY19-8400" fmla="*/ 4772383 h 6078450"/>
                  <a:gd name="connsiteX20-8401" fmla="*/ 709654 w 10226101"/>
                  <a:gd name="connsiteY20-8402" fmla="*/ 3238858 h 6078450"/>
                  <a:gd name="connsiteX21-8403" fmla="*/ 14329 w 10226101"/>
                  <a:gd name="connsiteY21-8404" fmla="*/ 2172058 h 6078450"/>
                  <a:gd name="connsiteX22-8405" fmla="*/ 795379 w 10226101"/>
                  <a:gd name="connsiteY22-8406" fmla="*/ 1391008 h 6078450"/>
                  <a:gd name="connsiteX23-8407" fmla="*/ 1909804 w 10226101"/>
                  <a:gd name="connsiteY23-8408" fmla="*/ 1752958 h 6078450"/>
                  <a:gd name="connsiteX24-8409" fmla="*/ 2328904 w 10226101"/>
                  <a:gd name="connsiteY24-8410" fmla="*/ 1171933 h 6078450"/>
                  <a:gd name="connsiteX25-8411" fmla="*/ 2909929 w 10226101"/>
                  <a:gd name="connsiteY25-8412" fmla="*/ 1229083 h 6078450"/>
                  <a:gd name="connsiteX0-8413" fmla="*/ 2909929 w 10226101"/>
                  <a:gd name="connsiteY0-8414" fmla="*/ 1229083 h 6078450"/>
                  <a:gd name="connsiteX1-8415" fmla="*/ 3386179 w 10226101"/>
                  <a:gd name="connsiteY1-8416" fmla="*/ 219433 h 6078450"/>
                  <a:gd name="connsiteX2-8417" fmla="*/ 4252954 w 10226101"/>
                  <a:gd name="connsiteY2-8418" fmla="*/ 47983 h 6078450"/>
                  <a:gd name="connsiteX3-8419" fmla="*/ 5272129 w 10226101"/>
                  <a:gd name="connsiteY3-8420" fmla="*/ 838558 h 6078450"/>
                  <a:gd name="connsiteX4-8421" fmla="*/ 7034254 w 10226101"/>
                  <a:gd name="connsiteY4-8422" fmla="*/ 524233 h 6078450"/>
                  <a:gd name="connsiteX5-8423" fmla="*/ 7872454 w 10226101"/>
                  <a:gd name="connsiteY5-8424" fmla="*/ 1972033 h 6078450"/>
                  <a:gd name="connsiteX6-8425" fmla="*/ 9453604 w 10226101"/>
                  <a:gd name="connsiteY6-8426" fmla="*/ 2257783 h 6078450"/>
                  <a:gd name="connsiteX7-8427" fmla="*/ 9260863 w 10226101"/>
                  <a:gd name="connsiteY7-8428" fmla="*/ 4162783 h 6078450"/>
                  <a:gd name="connsiteX8-8429" fmla="*/ 9774344 w 10226101"/>
                  <a:gd name="connsiteY8-8430" fmla="*/ 4874439 h 6078450"/>
                  <a:gd name="connsiteX9-8431" fmla="*/ 9981942 w 10226101"/>
                  <a:gd name="connsiteY9-8432" fmla="*/ 5347303 h 6078450"/>
                  <a:gd name="connsiteX10-8433" fmla="*/ 10221908 w 10226101"/>
                  <a:gd name="connsiteY10-8434" fmla="*/ 5669005 h 6078450"/>
                  <a:gd name="connsiteX11-8435" fmla="*/ 9947343 w 10226101"/>
                  <a:gd name="connsiteY11-8436" fmla="*/ 5670234 h 6078450"/>
                  <a:gd name="connsiteX12-8437" fmla="*/ 9580331 w 10226101"/>
                  <a:gd name="connsiteY12-8438" fmla="*/ 5726634 h 6078450"/>
                  <a:gd name="connsiteX13-8439" fmla="*/ 7948654 w 10226101"/>
                  <a:gd name="connsiteY13-8440" fmla="*/ 5286733 h 6078450"/>
                  <a:gd name="connsiteX14-8441" fmla="*/ 6729454 w 10226101"/>
                  <a:gd name="connsiteY14-8442" fmla="*/ 5877283 h 6078450"/>
                  <a:gd name="connsiteX15-8443" fmla="*/ 5338804 w 10226101"/>
                  <a:gd name="connsiteY15-8444" fmla="*/ 5343883 h 6078450"/>
                  <a:gd name="connsiteX16-8445" fmla="*/ 4386304 w 10226101"/>
                  <a:gd name="connsiteY16-8446" fmla="*/ 6029683 h 6078450"/>
                  <a:gd name="connsiteX17-8447" fmla="*/ 3319504 w 10226101"/>
                  <a:gd name="connsiteY17-8448" fmla="*/ 5858233 h 6078450"/>
                  <a:gd name="connsiteX18-8449" fmla="*/ 2614654 w 10226101"/>
                  <a:gd name="connsiteY18-8450" fmla="*/ 4562833 h 6078450"/>
                  <a:gd name="connsiteX19-8451" fmla="*/ 766804 w 10226101"/>
                  <a:gd name="connsiteY19-8452" fmla="*/ 4772383 h 6078450"/>
                  <a:gd name="connsiteX20-8453" fmla="*/ 709654 w 10226101"/>
                  <a:gd name="connsiteY20-8454" fmla="*/ 3238858 h 6078450"/>
                  <a:gd name="connsiteX21-8455" fmla="*/ 14329 w 10226101"/>
                  <a:gd name="connsiteY21-8456" fmla="*/ 2172058 h 6078450"/>
                  <a:gd name="connsiteX22-8457" fmla="*/ 795379 w 10226101"/>
                  <a:gd name="connsiteY22-8458" fmla="*/ 1391008 h 6078450"/>
                  <a:gd name="connsiteX23-8459" fmla="*/ 1909804 w 10226101"/>
                  <a:gd name="connsiteY23-8460" fmla="*/ 1752958 h 6078450"/>
                  <a:gd name="connsiteX24-8461" fmla="*/ 2328904 w 10226101"/>
                  <a:gd name="connsiteY24-8462" fmla="*/ 1171933 h 6078450"/>
                  <a:gd name="connsiteX25-8463" fmla="*/ 2909929 w 10226101"/>
                  <a:gd name="connsiteY25-8464" fmla="*/ 1229083 h 6078450"/>
                  <a:gd name="connsiteX0-8465" fmla="*/ 2909929 w 10226101"/>
                  <a:gd name="connsiteY0-8466" fmla="*/ 1229083 h 6078450"/>
                  <a:gd name="connsiteX1-8467" fmla="*/ 3386179 w 10226101"/>
                  <a:gd name="connsiteY1-8468" fmla="*/ 219433 h 6078450"/>
                  <a:gd name="connsiteX2-8469" fmla="*/ 4252954 w 10226101"/>
                  <a:gd name="connsiteY2-8470" fmla="*/ 47983 h 6078450"/>
                  <a:gd name="connsiteX3-8471" fmla="*/ 5272129 w 10226101"/>
                  <a:gd name="connsiteY3-8472" fmla="*/ 838558 h 6078450"/>
                  <a:gd name="connsiteX4-8473" fmla="*/ 7034254 w 10226101"/>
                  <a:gd name="connsiteY4-8474" fmla="*/ 524233 h 6078450"/>
                  <a:gd name="connsiteX5-8475" fmla="*/ 7872454 w 10226101"/>
                  <a:gd name="connsiteY5-8476" fmla="*/ 1972033 h 6078450"/>
                  <a:gd name="connsiteX6-8477" fmla="*/ 9453604 w 10226101"/>
                  <a:gd name="connsiteY6-8478" fmla="*/ 2257783 h 6078450"/>
                  <a:gd name="connsiteX7-8479" fmla="*/ 9260863 w 10226101"/>
                  <a:gd name="connsiteY7-8480" fmla="*/ 4162783 h 6078450"/>
                  <a:gd name="connsiteX8-8481" fmla="*/ 9774344 w 10226101"/>
                  <a:gd name="connsiteY8-8482" fmla="*/ 4874439 h 6078450"/>
                  <a:gd name="connsiteX9-8483" fmla="*/ 9981942 w 10226101"/>
                  <a:gd name="connsiteY9-8484" fmla="*/ 5347303 h 6078450"/>
                  <a:gd name="connsiteX10-8485" fmla="*/ 10221908 w 10226101"/>
                  <a:gd name="connsiteY10-8486" fmla="*/ 5669005 h 6078450"/>
                  <a:gd name="connsiteX11-8487" fmla="*/ 9912744 w 10226101"/>
                  <a:gd name="connsiteY11-8488" fmla="*/ 5624101 h 6078450"/>
                  <a:gd name="connsiteX12-8489" fmla="*/ 9580331 w 10226101"/>
                  <a:gd name="connsiteY12-8490" fmla="*/ 5726634 h 6078450"/>
                  <a:gd name="connsiteX13-8491" fmla="*/ 7948654 w 10226101"/>
                  <a:gd name="connsiteY13-8492" fmla="*/ 5286733 h 6078450"/>
                  <a:gd name="connsiteX14-8493" fmla="*/ 6729454 w 10226101"/>
                  <a:gd name="connsiteY14-8494" fmla="*/ 5877283 h 6078450"/>
                  <a:gd name="connsiteX15-8495" fmla="*/ 5338804 w 10226101"/>
                  <a:gd name="connsiteY15-8496" fmla="*/ 5343883 h 6078450"/>
                  <a:gd name="connsiteX16-8497" fmla="*/ 4386304 w 10226101"/>
                  <a:gd name="connsiteY16-8498" fmla="*/ 6029683 h 6078450"/>
                  <a:gd name="connsiteX17-8499" fmla="*/ 3319504 w 10226101"/>
                  <a:gd name="connsiteY17-8500" fmla="*/ 5858233 h 6078450"/>
                  <a:gd name="connsiteX18-8501" fmla="*/ 2614654 w 10226101"/>
                  <a:gd name="connsiteY18-8502" fmla="*/ 4562833 h 6078450"/>
                  <a:gd name="connsiteX19-8503" fmla="*/ 766804 w 10226101"/>
                  <a:gd name="connsiteY19-8504" fmla="*/ 4772383 h 6078450"/>
                  <a:gd name="connsiteX20-8505" fmla="*/ 709654 w 10226101"/>
                  <a:gd name="connsiteY20-8506" fmla="*/ 3238858 h 6078450"/>
                  <a:gd name="connsiteX21-8507" fmla="*/ 14329 w 10226101"/>
                  <a:gd name="connsiteY21-8508" fmla="*/ 2172058 h 6078450"/>
                  <a:gd name="connsiteX22-8509" fmla="*/ 795379 w 10226101"/>
                  <a:gd name="connsiteY22-8510" fmla="*/ 1391008 h 6078450"/>
                  <a:gd name="connsiteX23-8511" fmla="*/ 1909804 w 10226101"/>
                  <a:gd name="connsiteY23-8512" fmla="*/ 1752958 h 6078450"/>
                  <a:gd name="connsiteX24-8513" fmla="*/ 2328904 w 10226101"/>
                  <a:gd name="connsiteY24-8514" fmla="*/ 1171933 h 6078450"/>
                  <a:gd name="connsiteX25-8515" fmla="*/ 2909929 w 10226101"/>
                  <a:gd name="connsiteY25-8516" fmla="*/ 1229083 h 6078450"/>
                  <a:gd name="connsiteX0-8517" fmla="*/ 2909929 w 10226101"/>
                  <a:gd name="connsiteY0-8518" fmla="*/ 1229083 h 6078450"/>
                  <a:gd name="connsiteX1-8519" fmla="*/ 3386179 w 10226101"/>
                  <a:gd name="connsiteY1-8520" fmla="*/ 219433 h 6078450"/>
                  <a:gd name="connsiteX2-8521" fmla="*/ 4252954 w 10226101"/>
                  <a:gd name="connsiteY2-8522" fmla="*/ 47983 h 6078450"/>
                  <a:gd name="connsiteX3-8523" fmla="*/ 5272129 w 10226101"/>
                  <a:gd name="connsiteY3-8524" fmla="*/ 838558 h 6078450"/>
                  <a:gd name="connsiteX4-8525" fmla="*/ 7034254 w 10226101"/>
                  <a:gd name="connsiteY4-8526" fmla="*/ 524233 h 6078450"/>
                  <a:gd name="connsiteX5-8527" fmla="*/ 7872454 w 10226101"/>
                  <a:gd name="connsiteY5-8528" fmla="*/ 1972033 h 6078450"/>
                  <a:gd name="connsiteX6-8529" fmla="*/ 9453604 w 10226101"/>
                  <a:gd name="connsiteY6-8530" fmla="*/ 2257783 h 6078450"/>
                  <a:gd name="connsiteX7-8531" fmla="*/ 9260863 w 10226101"/>
                  <a:gd name="connsiteY7-8532" fmla="*/ 4162783 h 6078450"/>
                  <a:gd name="connsiteX8-8533" fmla="*/ 9774344 w 10226101"/>
                  <a:gd name="connsiteY8-8534" fmla="*/ 4874439 h 6078450"/>
                  <a:gd name="connsiteX9-8535" fmla="*/ 9981942 w 10226101"/>
                  <a:gd name="connsiteY9-8536" fmla="*/ 5347303 h 6078450"/>
                  <a:gd name="connsiteX10-8537" fmla="*/ 10221908 w 10226101"/>
                  <a:gd name="connsiteY10-8538" fmla="*/ 5669005 h 6078450"/>
                  <a:gd name="connsiteX11-8539" fmla="*/ 9912744 w 10226101"/>
                  <a:gd name="connsiteY11-8540" fmla="*/ 5624101 h 6078450"/>
                  <a:gd name="connsiteX12-8541" fmla="*/ 9580331 w 10226101"/>
                  <a:gd name="connsiteY12-8542" fmla="*/ 5726634 h 6078450"/>
                  <a:gd name="connsiteX13-8543" fmla="*/ 7948654 w 10226101"/>
                  <a:gd name="connsiteY13-8544" fmla="*/ 5286733 h 6078450"/>
                  <a:gd name="connsiteX14-8545" fmla="*/ 6729454 w 10226101"/>
                  <a:gd name="connsiteY14-8546" fmla="*/ 5877283 h 6078450"/>
                  <a:gd name="connsiteX15-8547" fmla="*/ 5338804 w 10226101"/>
                  <a:gd name="connsiteY15-8548" fmla="*/ 5343883 h 6078450"/>
                  <a:gd name="connsiteX16-8549" fmla="*/ 4386304 w 10226101"/>
                  <a:gd name="connsiteY16-8550" fmla="*/ 6029683 h 6078450"/>
                  <a:gd name="connsiteX17-8551" fmla="*/ 3319504 w 10226101"/>
                  <a:gd name="connsiteY17-8552" fmla="*/ 5858233 h 6078450"/>
                  <a:gd name="connsiteX18-8553" fmla="*/ 2614654 w 10226101"/>
                  <a:gd name="connsiteY18-8554" fmla="*/ 4562833 h 6078450"/>
                  <a:gd name="connsiteX19-8555" fmla="*/ 766804 w 10226101"/>
                  <a:gd name="connsiteY19-8556" fmla="*/ 4772383 h 6078450"/>
                  <a:gd name="connsiteX20-8557" fmla="*/ 709654 w 10226101"/>
                  <a:gd name="connsiteY20-8558" fmla="*/ 3238858 h 6078450"/>
                  <a:gd name="connsiteX21-8559" fmla="*/ 14329 w 10226101"/>
                  <a:gd name="connsiteY21-8560" fmla="*/ 2172058 h 6078450"/>
                  <a:gd name="connsiteX22-8561" fmla="*/ 795379 w 10226101"/>
                  <a:gd name="connsiteY22-8562" fmla="*/ 1391008 h 6078450"/>
                  <a:gd name="connsiteX23-8563" fmla="*/ 1909804 w 10226101"/>
                  <a:gd name="connsiteY23-8564" fmla="*/ 1752958 h 6078450"/>
                  <a:gd name="connsiteX24-8565" fmla="*/ 2328904 w 10226101"/>
                  <a:gd name="connsiteY24-8566" fmla="*/ 1171933 h 6078450"/>
                  <a:gd name="connsiteX25-8567" fmla="*/ 2909929 w 10226101"/>
                  <a:gd name="connsiteY25-8568" fmla="*/ 1229083 h 6078450"/>
                  <a:gd name="connsiteX0-8569" fmla="*/ 2909929 w 10226101"/>
                  <a:gd name="connsiteY0-8570" fmla="*/ 1229083 h 6078450"/>
                  <a:gd name="connsiteX1-8571" fmla="*/ 3386179 w 10226101"/>
                  <a:gd name="connsiteY1-8572" fmla="*/ 219433 h 6078450"/>
                  <a:gd name="connsiteX2-8573" fmla="*/ 4252954 w 10226101"/>
                  <a:gd name="connsiteY2-8574" fmla="*/ 47983 h 6078450"/>
                  <a:gd name="connsiteX3-8575" fmla="*/ 5272129 w 10226101"/>
                  <a:gd name="connsiteY3-8576" fmla="*/ 838558 h 6078450"/>
                  <a:gd name="connsiteX4-8577" fmla="*/ 7034254 w 10226101"/>
                  <a:gd name="connsiteY4-8578" fmla="*/ 524233 h 6078450"/>
                  <a:gd name="connsiteX5-8579" fmla="*/ 7872454 w 10226101"/>
                  <a:gd name="connsiteY5-8580" fmla="*/ 1972033 h 6078450"/>
                  <a:gd name="connsiteX6-8581" fmla="*/ 9453604 w 10226101"/>
                  <a:gd name="connsiteY6-8582" fmla="*/ 2257783 h 6078450"/>
                  <a:gd name="connsiteX7-8583" fmla="*/ 9260863 w 10226101"/>
                  <a:gd name="connsiteY7-8584" fmla="*/ 4162783 h 6078450"/>
                  <a:gd name="connsiteX8-8585" fmla="*/ 9774344 w 10226101"/>
                  <a:gd name="connsiteY8-8586" fmla="*/ 4874439 h 6078450"/>
                  <a:gd name="connsiteX9-8587" fmla="*/ 9981942 w 10226101"/>
                  <a:gd name="connsiteY9-8588" fmla="*/ 5347303 h 6078450"/>
                  <a:gd name="connsiteX10-8589" fmla="*/ 10221908 w 10226101"/>
                  <a:gd name="connsiteY10-8590" fmla="*/ 5669005 h 6078450"/>
                  <a:gd name="connsiteX11-8591" fmla="*/ 9912744 w 10226101"/>
                  <a:gd name="connsiteY11-8592" fmla="*/ 5624101 h 6078450"/>
                  <a:gd name="connsiteX12-8593" fmla="*/ 9580331 w 10226101"/>
                  <a:gd name="connsiteY12-8594" fmla="*/ 5726634 h 6078450"/>
                  <a:gd name="connsiteX13-8595" fmla="*/ 7948654 w 10226101"/>
                  <a:gd name="connsiteY13-8596" fmla="*/ 5286733 h 6078450"/>
                  <a:gd name="connsiteX14-8597" fmla="*/ 6729454 w 10226101"/>
                  <a:gd name="connsiteY14-8598" fmla="*/ 5877283 h 6078450"/>
                  <a:gd name="connsiteX15-8599" fmla="*/ 5338804 w 10226101"/>
                  <a:gd name="connsiteY15-8600" fmla="*/ 5343883 h 6078450"/>
                  <a:gd name="connsiteX16-8601" fmla="*/ 4386304 w 10226101"/>
                  <a:gd name="connsiteY16-8602" fmla="*/ 6029683 h 6078450"/>
                  <a:gd name="connsiteX17-8603" fmla="*/ 3319504 w 10226101"/>
                  <a:gd name="connsiteY17-8604" fmla="*/ 5858233 h 6078450"/>
                  <a:gd name="connsiteX18-8605" fmla="*/ 2614654 w 10226101"/>
                  <a:gd name="connsiteY18-8606" fmla="*/ 4562833 h 6078450"/>
                  <a:gd name="connsiteX19-8607" fmla="*/ 766804 w 10226101"/>
                  <a:gd name="connsiteY19-8608" fmla="*/ 4772383 h 6078450"/>
                  <a:gd name="connsiteX20-8609" fmla="*/ 709654 w 10226101"/>
                  <a:gd name="connsiteY20-8610" fmla="*/ 3238858 h 6078450"/>
                  <a:gd name="connsiteX21-8611" fmla="*/ 14329 w 10226101"/>
                  <a:gd name="connsiteY21-8612" fmla="*/ 2172058 h 6078450"/>
                  <a:gd name="connsiteX22-8613" fmla="*/ 795379 w 10226101"/>
                  <a:gd name="connsiteY22-8614" fmla="*/ 1391008 h 6078450"/>
                  <a:gd name="connsiteX23-8615" fmla="*/ 1909804 w 10226101"/>
                  <a:gd name="connsiteY23-8616" fmla="*/ 1752958 h 6078450"/>
                  <a:gd name="connsiteX24-8617" fmla="*/ 2328904 w 10226101"/>
                  <a:gd name="connsiteY24-8618" fmla="*/ 1171933 h 6078450"/>
                  <a:gd name="connsiteX25-8619" fmla="*/ 2909929 w 10226101"/>
                  <a:gd name="connsiteY25-8620" fmla="*/ 1229083 h 6078450"/>
                  <a:gd name="connsiteX0-8621" fmla="*/ 2909929 w 10226101"/>
                  <a:gd name="connsiteY0-8622" fmla="*/ 1229083 h 6078450"/>
                  <a:gd name="connsiteX1-8623" fmla="*/ 3386179 w 10226101"/>
                  <a:gd name="connsiteY1-8624" fmla="*/ 219433 h 6078450"/>
                  <a:gd name="connsiteX2-8625" fmla="*/ 4252954 w 10226101"/>
                  <a:gd name="connsiteY2-8626" fmla="*/ 47983 h 6078450"/>
                  <a:gd name="connsiteX3-8627" fmla="*/ 5272129 w 10226101"/>
                  <a:gd name="connsiteY3-8628" fmla="*/ 838558 h 6078450"/>
                  <a:gd name="connsiteX4-8629" fmla="*/ 7034254 w 10226101"/>
                  <a:gd name="connsiteY4-8630" fmla="*/ 524233 h 6078450"/>
                  <a:gd name="connsiteX5-8631" fmla="*/ 7872454 w 10226101"/>
                  <a:gd name="connsiteY5-8632" fmla="*/ 1972033 h 6078450"/>
                  <a:gd name="connsiteX6-8633" fmla="*/ 9453604 w 10226101"/>
                  <a:gd name="connsiteY6-8634" fmla="*/ 2257783 h 6078450"/>
                  <a:gd name="connsiteX7-8635" fmla="*/ 9260863 w 10226101"/>
                  <a:gd name="connsiteY7-8636" fmla="*/ 4162783 h 6078450"/>
                  <a:gd name="connsiteX8-8637" fmla="*/ 9774344 w 10226101"/>
                  <a:gd name="connsiteY8-8638" fmla="*/ 4874439 h 6078450"/>
                  <a:gd name="connsiteX9-8639" fmla="*/ 9981942 w 10226101"/>
                  <a:gd name="connsiteY9-8640" fmla="*/ 5347303 h 6078450"/>
                  <a:gd name="connsiteX10-8641" fmla="*/ 10221908 w 10226101"/>
                  <a:gd name="connsiteY10-8642" fmla="*/ 5669005 h 6078450"/>
                  <a:gd name="connsiteX11-8643" fmla="*/ 9912744 w 10226101"/>
                  <a:gd name="connsiteY11-8644" fmla="*/ 5624101 h 6078450"/>
                  <a:gd name="connsiteX12-8645" fmla="*/ 9580331 w 10226101"/>
                  <a:gd name="connsiteY12-8646" fmla="*/ 5726634 h 6078450"/>
                  <a:gd name="connsiteX13-8647" fmla="*/ 7948654 w 10226101"/>
                  <a:gd name="connsiteY13-8648" fmla="*/ 5286733 h 6078450"/>
                  <a:gd name="connsiteX14-8649" fmla="*/ 6729454 w 10226101"/>
                  <a:gd name="connsiteY14-8650" fmla="*/ 5877283 h 6078450"/>
                  <a:gd name="connsiteX15-8651" fmla="*/ 5338804 w 10226101"/>
                  <a:gd name="connsiteY15-8652" fmla="*/ 5343883 h 6078450"/>
                  <a:gd name="connsiteX16-8653" fmla="*/ 4386304 w 10226101"/>
                  <a:gd name="connsiteY16-8654" fmla="*/ 6029683 h 6078450"/>
                  <a:gd name="connsiteX17-8655" fmla="*/ 3319504 w 10226101"/>
                  <a:gd name="connsiteY17-8656" fmla="*/ 5858233 h 6078450"/>
                  <a:gd name="connsiteX18-8657" fmla="*/ 2614654 w 10226101"/>
                  <a:gd name="connsiteY18-8658" fmla="*/ 4562833 h 6078450"/>
                  <a:gd name="connsiteX19-8659" fmla="*/ 766804 w 10226101"/>
                  <a:gd name="connsiteY19-8660" fmla="*/ 4772383 h 6078450"/>
                  <a:gd name="connsiteX20-8661" fmla="*/ 709654 w 10226101"/>
                  <a:gd name="connsiteY20-8662" fmla="*/ 3238858 h 6078450"/>
                  <a:gd name="connsiteX21-8663" fmla="*/ 14329 w 10226101"/>
                  <a:gd name="connsiteY21-8664" fmla="*/ 2172058 h 6078450"/>
                  <a:gd name="connsiteX22-8665" fmla="*/ 795379 w 10226101"/>
                  <a:gd name="connsiteY22-8666" fmla="*/ 1391008 h 6078450"/>
                  <a:gd name="connsiteX23-8667" fmla="*/ 1909804 w 10226101"/>
                  <a:gd name="connsiteY23-8668" fmla="*/ 1752958 h 6078450"/>
                  <a:gd name="connsiteX24-8669" fmla="*/ 2328904 w 10226101"/>
                  <a:gd name="connsiteY24-8670" fmla="*/ 1171933 h 6078450"/>
                  <a:gd name="connsiteX25-8671" fmla="*/ 2909929 w 10226101"/>
                  <a:gd name="connsiteY25-8672" fmla="*/ 1229083 h 6078450"/>
                  <a:gd name="connsiteX0-8673" fmla="*/ 2909929 w 10226101"/>
                  <a:gd name="connsiteY0-8674" fmla="*/ 1229083 h 6078450"/>
                  <a:gd name="connsiteX1-8675" fmla="*/ 3386179 w 10226101"/>
                  <a:gd name="connsiteY1-8676" fmla="*/ 219433 h 6078450"/>
                  <a:gd name="connsiteX2-8677" fmla="*/ 4252954 w 10226101"/>
                  <a:gd name="connsiteY2-8678" fmla="*/ 47983 h 6078450"/>
                  <a:gd name="connsiteX3-8679" fmla="*/ 5272129 w 10226101"/>
                  <a:gd name="connsiteY3-8680" fmla="*/ 838558 h 6078450"/>
                  <a:gd name="connsiteX4-8681" fmla="*/ 7034254 w 10226101"/>
                  <a:gd name="connsiteY4-8682" fmla="*/ 524233 h 6078450"/>
                  <a:gd name="connsiteX5-8683" fmla="*/ 7872454 w 10226101"/>
                  <a:gd name="connsiteY5-8684" fmla="*/ 1972033 h 6078450"/>
                  <a:gd name="connsiteX6-8685" fmla="*/ 9453604 w 10226101"/>
                  <a:gd name="connsiteY6-8686" fmla="*/ 2257783 h 6078450"/>
                  <a:gd name="connsiteX7-8687" fmla="*/ 9260863 w 10226101"/>
                  <a:gd name="connsiteY7-8688" fmla="*/ 4162783 h 6078450"/>
                  <a:gd name="connsiteX8-8689" fmla="*/ 9774344 w 10226101"/>
                  <a:gd name="connsiteY8-8690" fmla="*/ 4874439 h 6078450"/>
                  <a:gd name="connsiteX9-8691" fmla="*/ 9981942 w 10226101"/>
                  <a:gd name="connsiteY9-8692" fmla="*/ 5347303 h 6078450"/>
                  <a:gd name="connsiteX10-8693" fmla="*/ 10221908 w 10226101"/>
                  <a:gd name="connsiteY10-8694" fmla="*/ 5669005 h 6078450"/>
                  <a:gd name="connsiteX11-8695" fmla="*/ 9912744 w 10226101"/>
                  <a:gd name="connsiteY11-8696" fmla="*/ 5624101 h 6078450"/>
                  <a:gd name="connsiteX12-8697" fmla="*/ 9521437 w 10226101"/>
                  <a:gd name="connsiteY12-8698" fmla="*/ 5761970 h 6078450"/>
                  <a:gd name="connsiteX13-8699" fmla="*/ 7948654 w 10226101"/>
                  <a:gd name="connsiteY13-8700" fmla="*/ 5286733 h 6078450"/>
                  <a:gd name="connsiteX14-8701" fmla="*/ 6729454 w 10226101"/>
                  <a:gd name="connsiteY14-8702" fmla="*/ 5877283 h 6078450"/>
                  <a:gd name="connsiteX15-8703" fmla="*/ 5338804 w 10226101"/>
                  <a:gd name="connsiteY15-8704" fmla="*/ 5343883 h 6078450"/>
                  <a:gd name="connsiteX16-8705" fmla="*/ 4386304 w 10226101"/>
                  <a:gd name="connsiteY16-8706" fmla="*/ 6029683 h 6078450"/>
                  <a:gd name="connsiteX17-8707" fmla="*/ 3319504 w 10226101"/>
                  <a:gd name="connsiteY17-8708" fmla="*/ 5858233 h 6078450"/>
                  <a:gd name="connsiteX18-8709" fmla="*/ 2614654 w 10226101"/>
                  <a:gd name="connsiteY18-8710" fmla="*/ 4562833 h 6078450"/>
                  <a:gd name="connsiteX19-8711" fmla="*/ 766804 w 10226101"/>
                  <a:gd name="connsiteY19-8712" fmla="*/ 4772383 h 6078450"/>
                  <a:gd name="connsiteX20-8713" fmla="*/ 709654 w 10226101"/>
                  <a:gd name="connsiteY20-8714" fmla="*/ 3238858 h 6078450"/>
                  <a:gd name="connsiteX21-8715" fmla="*/ 14329 w 10226101"/>
                  <a:gd name="connsiteY21-8716" fmla="*/ 2172058 h 6078450"/>
                  <a:gd name="connsiteX22-8717" fmla="*/ 795379 w 10226101"/>
                  <a:gd name="connsiteY22-8718" fmla="*/ 1391008 h 6078450"/>
                  <a:gd name="connsiteX23-8719" fmla="*/ 1909804 w 10226101"/>
                  <a:gd name="connsiteY23-8720" fmla="*/ 1752958 h 6078450"/>
                  <a:gd name="connsiteX24-8721" fmla="*/ 2328904 w 10226101"/>
                  <a:gd name="connsiteY24-8722" fmla="*/ 1171933 h 6078450"/>
                  <a:gd name="connsiteX25-8723" fmla="*/ 2909929 w 10226101"/>
                  <a:gd name="connsiteY25-8724" fmla="*/ 1229083 h 6078450"/>
                  <a:gd name="connsiteX0-8725" fmla="*/ 2909929 w 10226101"/>
                  <a:gd name="connsiteY0-8726" fmla="*/ 1229083 h 6078450"/>
                  <a:gd name="connsiteX1-8727" fmla="*/ 3386179 w 10226101"/>
                  <a:gd name="connsiteY1-8728" fmla="*/ 219433 h 6078450"/>
                  <a:gd name="connsiteX2-8729" fmla="*/ 4252954 w 10226101"/>
                  <a:gd name="connsiteY2-8730" fmla="*/ 47983 h 6078450"/>
                  <a:gd name="connsiteX3-8731" fmla="*/ 5272129 w 10226101"/>
                  <a:gd name="connsiteY3-8732" fmla="*/ 838558 h 6078450"/>
                  <a:gd name="connsiteX4-8733" fmla="*/ 7034254 w 10226101"/>
                  <a:gd name="connsiteY4-8734" fmla="*/ 524233 h 6078450"/>
                  <a:gd name="connsiteX5-8735" fmla="*/ 7872454 w 10226101"/>
                  <a:gd name="connsiteY5-8736" fmla="*/ 1972033 h 6078450"/>
                  <a:gd name="connsiteX6-8737" fmla="*/ 9453604 w 10226101"/>
                  <a:gd name="connsiteY6-8738" fmla="*/ 2257783 h 6078450"/>
                  <a:gd name="connsiteX7-8739" fmla="*/ 9260863 w 10226101"/>
                  <a:gd name="connsiteY7-8740" fmla="*/ 4162783 h 6078450"/>
                  <a:gd name="connsiteX8-8741" fmla="*/ 9774344 w 10226101"/>
                  <a:gd name="connsiteY8-8742" fmla="*/ 4874439 h 6078450"/>
                  <a:gd name="connsiteX9-8743" fmla="*/ 9981942 w 10226101"/>
                  <a:gd name="connsiteY9-8744" fmla="*/ 5347303 h 6078450"/>
                  <a:gd name="connsiteX10-8745" fmla="*/ 10221908 w 10226101"/>
                  <a:gd name="connsiteY10-8746" fmla="*/ 5669005 h 6078450"/>
                  <a:gd name="connsiteX11-8747" fmla="*/ 9912744 w 10226101"/>
                  <a:gd name="connsiteY11-8748" fmla="*/ 5624101 h 6078450"/>
                  <a:gd name="connsiteX12-8749" fmla="*/ 9521437 w 10226101"/>
                  <a:gd name="connsiteY12-8750" fmla="*/ 5761970 h 6078450"/>
                  <a:gd name="connsiteX13-8751" fmla="*/ 7948654 w 10226101"/>
                  <a:gd name="connsiteY13-8752" fmla="*/ 5286733 h 6078450"/>
                  <a:gd name="connsiteX14-8753" fmla="*/ 6729454 w 10226101"/>
                  <a:gd name="connsiteY14-8754" fmla="*/ 5877283 h 6078450"/>
                  <a:gd name="connsiteX15-8755" fmla="*/ 5338804 w 10226101"/>
                  <a:gd name="connsiteY15-8756" fmla="*/ 5343883 h 6078450"/>
                  <a:gd name="connsiteX16-8757" fmla="*/ 4386304 w 10226101"/>
                  <a:gd name="connsiteY16-8758" fmla="*/ 6029683 h 6078450"/>
                  <a:gd name="connsiteX17-8759" fmla="*/ 3319504 w 10226101"/>
                  <a:gd name="connsiteY17-8760" fmla="*/ 5858233 h 6078450"/>
                  <a:gd name="connsiteX18-8761" fmla="*/ 2614654 w 10226101"/>
                  <a:gd name="connsiteY18-8762" fmla="*/ 4562833 h 6078450"/>
                  <a:gd name="connsiteX19-8763" fmla="*/ 766804 w 10226101"/>
                  <a:gd name="connsiteY19-8764" fmla="*/ 4772383 h 6078450"/>
                  <a:gd name="connsiteX20-8765" fmla="*/ 709654 w 10226101"/>
                  <a:gd name="connsiteY20-8766" fmla="*/ 3238858 h 6078450"/>
                  <a:gd name="connsiteX21-8767" fmla="*/ 14329 w 10226101"/>
                  <a:gd name="connsiteY21-8768" fmla="*/ 2172058 h 6078450"/>
                  <a:gd name="connsiteX22-8769" fmla="*/ 795379 w 10226101"/>
                  <a:gd name="connsiteY22-8770" fmla="*/ 1391008 h 6078450"/>
                  <a:gd name="connsiteX23-8771" fmla="*/ 1909804 w 10226101"/>
                  <a:gd name="connsiteY23-8772" fmla="*/ 1752958 h 6078450"/>
                  <a:gd name="connsiteX24-8773" fmla="*/ 2328904 w 10226101"/>
                  <a:gd name="connsiteY24-8774" fmla="*/ 1171933 h 6078450"/>
                  <a:gd name="connsiteX25-8775" fmla="*/ 2909929 w 10226101"/>
                  <a:gd name="connsiteY25-8776" fmla="*/ 1229083 h 6078450"/>
                  <a:gd name="connsiteX0-8777" fmla="*/ 2909929 w 10226101"/>
                  <a:gd name="connsiteY0-8778" fmla="*/ 1229083 h 6078450"/>
                  <a:gd name="connsiteX1-8779" fmla="*/ 3386179 w 10226101"/>
                  <a:gd name="connsiteY1-8780" fmla="*/ 219433 h 6078450"/>
                  <a:gd name="connsiteX2-8781" fmla="*/ 4252954 w 10226101"/>
                  <a:gd name="connsiteY2-8782" fmla="*/ 47983 h 6078450"/>
                  <a:gd name="connsiteX3-8783" fmla="*/ 5272129 w 10226101"/>
                  <a:gd name="connsiteY3-8784" fmla="*/ 838558 h 6078450"/>
                  <a:gd name="connsiteX4-8785" fmla="*/ 7034254 w 10226101"/>
                  <a:gd name="connsiteY4-8786" fmla="*/ 524233 h 6078450"/>
                  <a:gd name="connsiteX5-8787" fmla="*/ 7872454 w 10226101"/>
                  <a:gd name="connsiteY5-8788" fmla="*/ 1972033 h 6078450"/>
                  <a:gd name="connsiteX6-8789" fmla="*/ 9453604 w 10226101"/>
                  <a:gd name="connsiteY6-8790" fmla="*/ 2257783 h 6078450"/>
                  <a:gd name="connsiteX7-8791" fmla="*/ 9260863 w 10226101"/>
                  <a:gd name="connsiteY7-8792" fmla="*/ 4162783 h 6078450"/>
                  <a:gd name="connsiteX8-8793" fmla="*/ 9774344 w 10226101"/>
                  <a:gd name="connsiteY8-8794" fmla="*/ 4874439 h 6078450"/>
                  <a:gd name="connsiteX9-8795" fmla="*/ 9981942 w 10226101"/>
                  <a:gd name="connsiteY9-8796" fmla="*/ 5347303 h 6078450"/>
                  <a:gd name="connsiteX10-8797" fmla="*/ 10221908 w 10226101"/>
                  <a:gd name="connsiteY10-8798" fmla="*/ 5669005 h 6078450"/>
                  <a:gd name="connsiteX11-8799" fmla="*/ 9912744 w 10226101"/>
                  <a:gd name="connsiteY11-8800" fmla="*/ 5624101 h 6078450"/>
                  <a:gd name="connsiteX12-8801" fmla="*/ 9521437 w 10226101"/>
                  <a:gd name="connsiteY12-8802" fmla="*/ 5761970 h 6078450"/>
                  <a:gd name="connsiteX13-8803" fmla="*/ 7948654 w 10226101"/>
                  <a:gd name="connsiteY13-8804" fmla="*/ 5286733 h 6078450"/>
                  <a:gd name="connsiteX14-8805" fmla="*/ 6729454 w 10226101"/>
                  <a:gd name="connsiteY14-8806" fmla="*/ 5877283 h 6078450"/>
                  <a:gd name="connsiteX15-8807" fmla="*/ 5338804 w 10226101"/>
                  <a:gd name="connsiteY15-8808" fmla="*/ 5343883 h 6078450"/>
                  <a:gd name="connsiteX16-8809" fmla="*/ 4386304 w 10226101"/>
                  <a:gd name="connsiteY16-8810" fmla="*/ 6029683 h 6078450"/>
                  <a:gd name="connsiteX17-8811" fmla="*/ 3319504 w 10226101"/>
                  <a:gd name="connsiteY17-8812" fmla="*/ 5858233 h 6078450"/>
                  <a:gd name="connsiteX18-8813" fmla="*/ 2614654 w 10226101"/>
                  <a:gd name="connsiteY18-8814" fmla="*/ 4562833 h 6078450"/>
                  <a:gd name="connsiteX19-8815" fmla="*/ 766804 w 10226101"/>
                  <a:gd name="connsiteY19-8816" fmla="*/ 4772383 h 6078450"/>
                  <a:gd name="connsiteX20-8817" fmla="*/ 709654 w 10226101"/>
                  <a:gd name="connsiteY20-8818" fmla="*/ 3238858 h 6078450"/>
                  <a:gd name="connsiteX21-8819" fmla="*/ 14329 w 10226101"/>
                  <a:gd name="connsiteY21-8820" fmla="*/ 2172058 h 6078450"/>
                  <a:gd name="connsiteX22-8821" fmla="*/ 795379 w 10226101"/>
                  <a:gd name="connsiteY22-8822" fmla="*/ 1391008 h 6078450"/>
                  <a:gd name="connsiteX23-8823" fmla="*/ 1909804 w 10226101"/>
                  <a:gd name="connsiteY23-8824" fmla="*/ 1752958 h 6078450"/>
                  <a:gd name="connsiteX24-8825" fmla="*/ 2328904 w 10226101"/>
                  <a:gd name="connsiteY24-8826" fmla="*/ 1171933 h 6078450"/>
                  <a:gd name="connsiteX25-8827" fmla="*/ 2909929 w 10226101"/>
                  <a:gd name="connsiteY25-8828" fmla="*/ 1229083 h 6078450"/>
                  <a:gd name="connsiteX0-8829" fmla="*/ 2909929 w 10226101"/>
                  <a:gd name="connsiteY0-8830" fmla="*/ 1229083 h 6078450"/>
                  <a:gd name="connsiteX1-8831" fmla="*/ 3386179 w 10226101"/>
                  <a:gd name="connsiteY1-8832" fmla="*/ 219433 h 6078450"/>
                  <a:gd name="connsiteX2-8833" fmla="*/ 4252954 w 10226101"/>
                  <a:gd name="connsiteY2-8834" fmla="*/ 47983 h 6078450"/>
                  <a:gd name="connsiteX3-8835" fmla="*/ 5272129 w 10226101"/>
                  <a:gd name="connsiteY3-8836" fmla="*/ 838558 h 6078450"/>
                  <a:gd name="connsiteX4-8837" fmla="*/ 7034254 w 10226101"/>
                  <a:gd name="connsiteY4-8838" fmla="*/ 524233 h 6078450"/>
                  <a:gd name="connsiteX5-8839" fmla="*/ 7872454 w 10226101"/>
                  <a:gd name="connsiteY5-8840" fmla="*/ 1972033 h 6078450"/>
                  <a:gd name="connsiteX6-8841" fmla="*/ 9453604 w 10226101"/>
                  <a:gd name="connsiteY6-8842" fmla="*/ 2257783 h 6078450"/>
                  <a:gd name="connsiteX7-8843" fmla="*/ 9260863 w 10226101"/>
                  <a:gd name="connsiteY7-8844" fmla="*/ 4162783 h 6078450"/>
                  <a:gd name="connsiteX8-8845" fmla="*/ 9682078 w 10226101"/>
                  <a:gd name="connsiteY8-8846" fmla="*/ 4951327 h 6078450"/>
                  <a:gd name="connsiteX9-8847" fmla="*/ 9981942 w 10226101"/>
                  <a:gd name="connsiteY9-8848" fmla="*/ 5347303 h 6078450"/>
                  <a:gd name="connsiteX10-8849" fmla="*/ 10221908 w 10226101"/>
                  <a:gd name="connsiteY10-8850" fmla="*/ 5669005 h 6078450"/>
                  <a:gd name="connsiteX11-8851" fmla="*/ 9912744 w 10226101"/>
                  <a:gd name="connsiteY11-8852" fmla="*/ 5624101 h 6078450"/>
                  <a:gd name="connsiteX12-8853" fmla="*/ 9521437 w 10226101"/>
                  <a:gd name="connsiteY12-8854" fmla="*/ 5761970 h 6078450"/>
                  <a:gd name="connsiteX13-8855" fmla="*/ 7948654 w 10226101"/>
                  <a:gd name="connsiteY13-8856" fmla="*/ 5286733 h 6078450"/>
                  <a:gd name="connsiteX14-8857" fmla="*/ 6729454 w 10226101"/>
                  <a:gd name="connsiteY14-8858" fmla="*/ 5877283 h 6078450"/>
                  <a:gd name="connsiteX15-8859" fmla="*/ 5338804 w 10226101"/>
                  <a:gd name="connsiteY15-8860" fmla="*/ 5343883 h 6078450"/>
                  <a:gd name="connsiteX16-8861" fmla="*/ 4386304 w 10226101"/>
                  <a:gd name="connsiteY16-8862" fmla="*/ 6029683 h 6078450"/>
                  <a:gd name="connsiteX17-8863" fmla="*/ 3319504 w 10226101"/>
                  <a:gd name="connsiteY17-8864" fmla="*/ 5858233 h 6078450"/>
                  <a:gd name="connsiteX18-8865" fmla="*/ 2614654 w 10226101"/>
                  <a:gd name="connsiteY18-8866" fmla="*/ 4562833 h 6078450"/>
                  <a:gd name="connsiteX19-8867" fmla="*/ 766804 w 10226101"/>
                  <a:gd name="connsiteY19-8868" fmla="*/ 4772383 h 6078450"/>
                  <a:gd name="connsiteX20-8869" fmla="*/ 709654 w 10226101"/>
                  <a:gd name="connsiteY20-8870" fmla="*/ 3238858 h 6078450"/>
                  <a:gd name="connsiteX21-8871" fmla="*/ 14329 w 10226101"/>
                  <a:gd name="connsiteY21-8872" fmla="*/ 2172058 h 6078450"/>
                  <a:gd name="connsiteX22-8873" fmla="*/ 795379 w 10226101"/>
                  <a:gd name="connsiteY22-8874" fmla="*/ 1391008 h 6078450"/>
                  <a:gd name="connsiteX23-8875" fmla="*/ 1909804 w 10226101"/>
                  <a:gd name="connsiteY23-8876" fmla="*/ 1752958 h 6078450"/>
                  <a:gd name="connsiteX24-8877" fmla="*/ 2328904 w 10226101"/>
                  <a:gd name="connsiteY24-8878" fmla="*/ 1171933 h 6078450"/>
                  <a:gd name="connsiteX25-8879" fmla="*/ 2909929 w 10226101"/>
                  <a:gd name="connsiteY25-8880" fmla="*/ 1229083 h 6078450"/>
                  <a:gd name="connsiteX0-8881" fmla="*/ 2909929 w 10226101"/>
                  <a:gd name="connsiteY0-8882" fmla="*/ 1229083 h 6078450"/>
                  <a:gd name="connsiteX1-8883" fmla="*/ 3386179 w 10226101"/>
                  <a:gd name="connsiteY1-8884" fmla="*/ 219433 h 6078450"/>
                  <a:gd name="connsiteX2-8885" fmla="*/ 4252954 w 10226101"/>
                  <a:gd name="connsiteY2-8886" fmla="*/ 47983 h 6078450"/>
                  <a:gd name="connsiteX3-8887" fmla="*/ 5272129 w 10226101"/>
                  <a:gd name="connsiteY3-8888" fmla="*/ 838558 h 6078450"/>
                  <a:gd name="connsiteX4-8889" fmla="*/ 7034254 w 10226101"/>
                  <a:gd name="connsiteY4-8890" fmla="*/ 524233 h 6078450"/>
                  <a:gd name="connsiteX5-8891" fmla="*/ 7872454 w 10226101"/>
                  <a:gd name="connsiteY5-8892" fmla="*/ 1972033 h 6078450"/>
                  <a:gd name="connsiteX6-8893" fmla="*/ 9453604 w 10226101"/>
                  <a:gd name="connsiteY6-8894" fmla="*/ 2257783 h 6078450"/>
                  <a:gd name="connsiteX7-8895" fmla="*/ 9260863 w 10226101"/>
                  <a:gd name="connsiteY7-8896" fmla="*/ 4162783 h 6078450"/>
                  <a:gd name="connsiteX8-8897" fmla="*/ 9682078 w 10226101"/>
                  <a:gd name="connsiteY8-8898" fmla="*/ 4951327 h 6078450"/>
                  <a:gd name="connsiteX9-8899" fmla="*/ 9981942 w 10226101"/>
                  <a:gd name="connsiteY9-8900" fmla="*/ 5347303 h 6078450"/>
                  <a:gd name="connsiteX10-8901" fmla="*/ 10221908 w 10226101"/>
                  <a:gd name="connsiteY10-8902" fmla="*/ 5669005 h 6078450"/>
                  <a:gd name="connsiteX11-8903" fmla="*/ 9912744 w 10226101"/>
                  <a:gd name="connsiteY11-8904" fmla="*/ 5624101 h 6078450"/>
                  <a:gd name="connsiteX12-8905" fmla="*/ 9521437 w 10226101"/>
                  <a:gd name="connsiteY12-8906" fmla="*/ 5761970 h 6078450"/>
                  <a:gd name="connsiteX13-8907" fmla="*/ 7948654 w 10226101"/>
                  <a:gd name="connsiteY13-8908" fmla="*/ 5286733 h 6078450"/>
                  <a:gd name="connsiteX14-8909" fmla="*/ 6729454 w 10226101"/>
                  <a:gd name="connsiteY14-8910" fmla="*/ 5877283 h 6078450"/>
                  <a:gd name="connsiteX15-8911" fmla="*/ 5338804 w 10226101"/>
                  <a:gd name="connsiteY15-8912" fmla="*/ 5343883 h 6078450"/>
                  <a:gd name="connsiteX16-8913" fmla="*/ 4386304 w 10226101"/>
                  <a:gd name="connsiteY16-8914" fmla="*/ 6029683 h 6078450"/>
                  <a:gd name="connsiteX17-8915" fmla="*/ 3319504 w 10226101"/>
                  <a:gd name="connsiteY17-8916" fmla="*/ 5858233 h 6078450"/>
                  <a:gd name="connsiteX18-8917" fmla="*/ 2614654 w 10226101"/>
                  <a:gd name="connsiteY18-8918" fmla="*/ 4562833 h 6078450"/>
                  <a:gd name="connsiteX19-8919" fmla="*/ 766804 w 10226101"/>
                  <a:gd name="connsiteY19-8920" fmla="*/ 4772383 h 6078450"/>
                  <a:gd name="connsiteX20-8921" fmla="*/ 709654 w 10226101"/>
                  <a:gd name="connsiteY20-8922" fmla="*/ 3238858 h 6078450"/>
                  <a:gd name="connsiteX21-8923" fmla="*/ 14329 w 10226101"/>
                  <a:gd name="connsiteY21-8924" fmla="*/ 2172058 h 6078450"/>
                  <a:gd name="connsiteX22-8925" fmla="*/ 795379 w 10226101"/>
                  <a:gd name="connsiteY22-8926" fmla="*/ 1391008 h 6078450"/>
                  <a:gd name="connsiteX23-8927" fmla="*/ 1909804 w 10226101"/>
                  <a:gd name="connsiteY23-8928" fmla="*/ 1752958 h 6078450"/>
                  <a:gd name="connsiteX24-8929" fmla="*/ 2328904 w 10226101"/>
                  <a:gd name="connsiteY24-8930" fmla="*/ 1171933 h 6078450"/>
                  <a:gd name="connsiteX25-8931" fmla="*/ 2909929 w 10226101"/>
                  <a:gd name="connsiteY25-8932" fmla="*/ 1229083 h 6078450"/>
                  <a:gd name="connsiteX0-8933" fmla="*/ 2909929 w 10226101"/>
                  <a:gd name="connsiteY0-8934" fmla="*/ 1229083 h 6078450"/>
                  <a:gd name="connsiteX1-8935" fmla="*/ 3386179 w 10226101"/>
                  <a:gd name="connsiteY1-8936" fmla="*/ 219433 h 6078450"/>
                  <a:gd name="connsiteX2-8937" fmla="*/ 4252954 w 10226101"/>
                  <a:gd name="connsiteY2-8938" fmla="*/ 47983 h 6078450"/>
                  <a:gd name="connsiteX3-8939" fmla="*/ 5272129 w 10226101"/>
                  <a:gd name="connsiteY3-8940" fmla="*/ 838558 h 6078450"/>
                  <a:gd name="connsiteX4-8941" fmla="*/ 7034254 w 10226101"/>
                  <a:gd name="connsiteY4-8942" fmla="*/ 524233 h 6078450"/>
                  <a:gd name="connsiteX5-8943" fmla="*/ 7872454 w 10226101"/>
                  <a:gd name="connsiteY5-8944" fmla="*/ 1972033 h 6078450"/>
                  <a:gd name="connsiteX6-8945" fmla="*/ 9453604 w 10226101"/>
                  <a:gd name="connsiteY6-8946" fmla="*/ 2257783 h 6078450"/>
                  <a:gd name="connsiteX7-8947" fmla="*/ 9353129 w 10226101"/>
                  <a:gd name="connsiteY7-8948" fmla="*/ 4009007 h 6078450"/>
                  <a:gd name="connsiteX8-8949" fmla="*/ 9682078 w 10226101"/>
                  <a:gd name="connsiteY8-8950" fmla="*/ 4951327 h 6078450"/>
                  <a:gd name="connsiteX9-8951" fmla="*/ 9981942 w 10226101"/>
                  <a:gd name="connsiteY9-8952" fmla="*/ 5347303 h 6078450"/>
                  <a:gd name="connsiteX10-8953" fmla="*/ 10221908 w 10226101"/>
                  <a:gd name="connsiteY10-8954" fmla="*/ 5669005 h 6078450"/>
                  <a:gd name="connsiteX11-8955" fmla="*/ 9912744 w 10226101"/>
                  <a:gd name="connsiteY11-8956" fmla="*/ 5624101 h 6078450"/>
                  <a:gd name="connsiteX12-8957" fmla="*/ 9521437 w 10226101"/>
                  <a:gd name="connsiteY12-8958" fmla="*/ 5761970 h 6078450"/>
                  <a:gd name="connsiteX13-8959" fmla="*/ 7948654 w 10226101"/>
                  <a:gd name="connsiteY13-8960" fmla="*/ 5286733 h 6078450"/>
                  <a:gd name="connsiteX14-8961" fmla="*/ 6729454 w 10226101"/>
                  <a:gd name="connsiteY14-8962" fmla="*/ 5877283 h 6078450"/>
                  <a:gd name="connsiteX15-8963" fmla="*/ 5338804 w 10226101"/>
                  <a:gd name="connsiteY15-8964" fmla="*/ 5343883 h 6078450"/>
                  <a:gd name="connsiteX16-8965" fmla="*/ 4386304 w 10226101"/>
                  <a:gd name="connsiteY16-8966" fmla="*/ 6029683 h 6078450"/>
                  <a:gd name="connsiteX17-8967" fmla="*/ 3319504 w 10226101"/>
                  <a:gd name="connsiteY17-8968" fmla="*/ 5858233 h 6078450"/>
                  <a:gd name="connsiteX18-8969" fmla="*/ 2614654 w 10226101"/>
                  <a:gd name="connsiteY18-8970" fmla="*/ 4562833 h 6078450"/>
                  <a:gd name="connsiteX19-8971" fmla="*/ 766804 w 10226101"/>
                  <a:gd name="connsiteY19-8972" fmla="*/ 4772383 h 6078450"/>
                  <a:gd name="connsiteX20-8973" fmla="*/ 709654 w 10226101"/>
                  <a:gd name="connsiteY20-8974" fmla="*/ 3238858 h 6078450"/>
                  <a:gd name="connsiteX21-8975" fmla="*/ 14329 w 10226101"/>
                  <a:gd name="connsiteY21-8976" fmla="*/ 2172058 h 6078450"/>
                  <a:gd name="connsiteX22-8977" fmla="*/ 795379 w 10226101"/>
                  <a:gd name="connsiteY22-8978" fmla="*/ 1391008 h 6078450"/>
                  <a:gd name="connsiteX23-8979" fmla="*/ 1909804 w 10226101"/>
                  <a:gd name="connsiteY23-8980" fmla="*/ 1752958 h 6078450"/>
                  <a:gd name="connsiteX24-8981" fmla="*/ 2328904 w 10226101"/>
                  <a:gd name="connsiteY24-8982" fmla="*/ 1171933 h 6078450"/>
                  <a:gd name="connsiteX25-8983" fmla="*/ 2909929 w 10226101"/>
                  <a:gd name="connsiteY25-8984" fmla="*/ 1229083 h 6078450"/>
                  <a:gd name="connsiteX0-8985" fmla="*/ 2909929 w 10226101"/>
                  <a:gd name="connsiteY0-8986" fmla="*/ 1229083 h 6078450"/>
                  <a:gd name="connsiteX1-8987" fmla="*/ 3386179 w 10226101"/>
                  <a:gd name="connsiteY1-8988" fmla="*/ 219433 h 6078450"/>
                  <a:gd name="connsiteX2-8989" fmla="*/ 4252954 w 10226101"/>
                  <a:gd name="connsiteY2-8990" fmla="*/ 47983 h 6078450"/>
                  <a:gd name="connsiteX3-8991" fmla="*/ 5272129 w 10226101"/>
                  <a:gd name="connsiteY3-8992" fmla="*/ 838558 h 6078450"/>
                  <a:gd name="connsiteX4-8993" fmla="*/ 7034254 w 10226101"/>
                  <a:gd name="connsiteY4-8994" fmla="*/ 524233 h 6078450"/>
                  <a:gd name="connsiteX5-8995" fmla="*/ 7872454 w 10226101"/>
                  <a:gd name="connsiteY5-8996" fmla="*/ 1972033 h 6078450"/>
                  <a:gd name="connsiteX6-8997" fmla="*/ 9453604 w 10226101"/>
                  <a:gd name="connsiteY6-8998" fmla="*/ 2257783 h 6078450"/>
                  <a:gd name="connsiteX7-8999" fmla="*/ 9353129 w 10226101"/>
                  <a:gd name="connsiteY7-9000" fmla="*/ 4009007 h 6078450"/>
                  <a:gd name="connsiteX8-9001" fmla="*/ 9682078 w 10226101"/>
                  <a:gd name="connsiteY8-9002" fmla="*/ 4951327 h 6078450"/>
                  <a:gd name="connsiteX9-9003" fmla="*/ 9981942 w 10226101"/>
                  <a:gd name="connsiteY9-9004" fmla="*/ 5347303 h 6078450"/>
                  <a:gd name="connsiteX10-9005" fmla="*/ 10221908 w 10226101"/>
                  <a:gd name="connsiteY10-9006" fmla="*/ 5669005 h 6078450"/>
                  <a:gd name="connsiteX11-9007" fmla="*/ 9912744 w 10226101"/>
                  <a:gd name="connsiteY11-9008" fmla="*/ 5624101 h 6078450"/>
                  <a:gd name="connsiteX12-9009" fmla="*/ 9521437 w 10226101"/>
                  <a:gd name="connsiteY12-9010" fmla="*/ 5761970 h 6078450"/>
                  <a:gd name="connsiteX13-9011" fmla="*/ 7948654 w 10226101"/>
                  <a:gd name="connsiteY13-9012" fmla="*/ 5286733 h 6078450"/>
                  <a:gd name="connsiteX14-9013" fmla="*/ 6729454 w 10226101"/>
                  <a:gd name="connsiteY14-9014" fmla="*/ 5877283 h 6078450"/>
                  <a:gd name="connsiteX15-9015" fmla="*/ 5338804 w 10226101"/>
                  <a:gd name="connsiteY15-9016" fmla="*/ 5343883 h 6078450"/>
                  <a:gd name="connsiteX16-9017" fmla="*/ 4386304 w 10226101"/>
                  <a:gd name="connsiteY16-9018" fmla="*/ 6029683 h 6078450"/>
                  <a:gd name="connsiteX17-9019" fmla="*/ 3319504 w 10226101"/>
                  <a:gd name="connsiteY17-9020" fmla="*/ 5858233 h 6078450"/>
                  <a:gd name="connsiteX18-9021" fmla="*/ 2614654 w 10226101"/>
                  <a:gd name="connsiteY18-9022" fmla="*/ 4562833 h 6078450"/>
                  <a:gd name="connsiteX19-9023" fmla="*/ 766804 w 10226101"/>
                  <a:gd name="connsiteY19-9024" fmla="*/ 4772383 h 6078450"/>
                  <a:gd name="connsiteX20-9025" fmla="*/ 709654 w 10226101"/>
                  <a:gd name="connsiteY20-9026" fmla="*/ 3238858 h 6078450"/>
                  <a:gd name="connsiteX21-9027" fmla="*/ 14329 w 10226101"/>
                  <a:gd name="connsiteY21-9028" fmla="*/ 2172058 h 6078450"/>
                  <a:gd name="connsiteX22-9029" fmla="*/ 795379 w 10226101"/>
                  <a:gd name="connsiteY22-9030" fmla="*/ 1391008 h 6078450"/>
                  <a:gd name="connsiteX23-9031" fmla="*/ 1909804 w 10226101"/>
                  <a:gd name="connsiteY23-9032" fmla="*/ 1752958 h 6078450"/>
                  <a:gd name="connsiteX24-9033" fmla="*/ 2328904 w 10226101"/>
                  <a:gd name="connsiteY24-9034" fmla="*/ 1171933 h 6078450"/>
                  <a:gd name="connsiteX25-9035" fmla="*/ 2909929 w 10226101"/>
                  <a:gd name="connsiteY25-9036" fmla="*/ 1229083 h 6078450"/>
                  <a:gd name="connsiteX0-9037" fmla="*/ 2909929 w 10226101"/>
                  <a:gd name="connsiteY0-9038" fmla="*/ 1229083 h 6078450"/>
                  <a:gd name="connsiteX1-9039" fmla="*/ 3386179 w 10226101"/>
                  <a:gd name="connsiteY1-9040" fmla="*/ 219433 h 6078450"/>
                  <a:gd name="connsiteX2-9041" fmla="*/ 4252954 w 10226101"/>
                  <a:gd name="connsiteY2-9042" fmla="*/ 47983 h 6078450"/>
                  <a:gd name="connsiteX3-9043" fmla="*/ 5272129 w 10226101"/>
                  <a:gd name="connsiteY3-9044" fmla="*/ 838558 h 6078450"/>
                  <a:gd name="connsiteX4-9045" fmla="*/ 7034254 w 10226101"/>
                  <a:gd name="connsiteY4-9046" fmla="*/ 524233 h 6078450"/>
                  <a:gd name="connsiteX5-9047" fmla="*/ 7872454 w 10226101"/>
                  <a:gd name="connsiteY5-9048" fmla="*/ 1972033 h 6078450"/>
                  <a:gd name="connsiteX6-9049" fmla="*/ 9453604 w 10226101"/>
                  <a:gd name="connsiteY6-9050" fmla="*/ 2257783 h 6078450"/>
                  <a:gd name="connsiteX7-9051" fmla="*/ 9353129 w 10226101"/>
                  <a:gd name="connsiteY7-9052" fmla="*/ 4009007 h 6078450"/>
                  <a:gd name="connsiteX8-9053" fmla="*/ 9682078 w 10226101"/>
                  <a:gd name="connsiteY8-9054" fmla="*/ 4951327 h 6078450"/>
                  <a:gd name="connsiteX9-9055" fmla="*/ 9981942 w 10226101"/>
                  <a:gd name="connsiteY9-9056" fmla="*/ 5347303 h 6078450"/>
                  <a:gd name="connsiteX10-9057" fmla="*/ 10221908 w 10226101"/>
                  <a:gd name="connsiteY10-9058" fmla="*/ 5669005 h 6078450"/>
                  <a:gd name="connsiteX11-9059" fmla="*/ 9912744 w 10226101"/>
                  <a:gd name="connsiteY11-9060" fmla="*/ 5624101 h 6078450"/>
                  <a:gd name="connsiteX12-9061" fmla="*/ 9521437 w 10226101"/>
                  <a:gd name="connsiteY12-9062" fmla="*/ 5761970 h 6078450"/>
                  <a:gd name="connsiteX13-9063" fmla="*/ 7948654 w 10226101"/>
                  <a:gd name="connsiteY13-9064" fmla="*/ 5286733 h 6078450"/>
                  <a:gd name="connsiteX14-9065" fmla="*/ 6729454 w 10226101"/>
                  <a:gd name="connsiteY14-9066" fmla="*/ 5877283 h 6078450"/>
                  <a:gd name="connsiteX15-9067" fmla="*/ 5338804 w 10226101"/>
                  <a:gd name="connsiteY15-9068" fmla="*/ 5343883 h 6078450"/>
                  <a:gd name="connsiteX16-9069" fmla="*/ 4386304 w 10226101"/>
                  <a:gd name="connsiteY16-9070" fmla="*/ 6029683 h 6078450"/>
                  <a:gd name="connsiteX17-9071" fmla="*/ 3319504 w 10226101"/>
                  <a:gd name="connsiteY17-9072" fmla="*/ 5858233 h 6078450"/>
                  <a:gd name="connsiteX18-9073" fmla="*/ 2614654 w 10226101"/>
                  <a:gd name="connsiteY18-9074" fmla="*/ 4562833 h 6078450"/>
                  <a:gd name="connsiteX19-9075" fmla="*/ 766804 w 10226101"/>
                  <a:gd name="connsiteY19-9076" fmla="*/ 4772383 h 6078450"/>
                  <a:gd name="connsiteX20-9077" fmla="*/ 709654 w 10226101"/>
                  <a:gd name="connsiteY20-9078" fmla="*/ 3238858 h 6078450"/>
                  <a:gd name="connsiteX21-9079" fmla="*/ 14329 w 10226101"/>
                  <a:gd name="connsiteY21-9080" fmla="*/ 2172058 h 6078450"/>
                  <a:gd name="connsiteX22-9081" fmla="*/ 795379 w 10226101"/>
                  <a:gd name="connsiteY22-9082" fmla="*/ 1391008 h 6078450"/>
                  <a:gd name="connsiteX23-9083" fmla="*/ 1909804 w 10226101"/>
                  <a:gd name="connsiteY23-9084" fmla="*/ 1752958 h 6078450"/>
                  <a:gd name="connsiteX24-9085" fmla="*/ 2328904 w 10226101"/>
                  <a:gd name="connsiteY24-9086" fmla="*/ 1171933 h 6078450"/>
                  <a:gd name="connsiteX25-9087" fmla="*/ 2909929 w 10226101"/>
                  <a:gd name="connsiteY25-9088" fmla="*/ 1229083 h 6078450"/>
                  <a:gd name="connsiteX0-9089" fmla="*/ 2909929 w 10226101"/>
                  <a:gd name="connsiteY0-9090" fmla="*/ 1229083 h 6078450"/>
                  <a:gd name="connsiteX1-9091" fmla="*/ 3386179 w 10226101"/>
                  <a:gd name="connsiteY1-9092" fmla="*/ 219433 h 6078450"/>
                  <a:gd name="connsiteX2-9093" fmla="*/ 4252954 w 10226101"/>
                  <a:gd name="connsiteY2-9094" fmla="*/ 47983 h 6078450"/>
                  <a:gd name="connsiteX3-9095" fmla="*/ 5272129 w 10226101"/>
                  <a:gd name="connsiteY3-9096" fmla="*/ 838558 h 6078450"/>
                  <a:gd name="connsiteX4-9097" fmla="*/ 7034254 w 10226101"/>
                  <a:gd name="connsiteY4-9098" fmla="*/ 524233 h 6078450"/>
                  <a:gd name="connsiteX5-9099" fmla="*/ 7872454 w 10226101"/>
                  <a:gd name="connsiteY5-9100" fmla="*/ 1972033 h 6078450"/>
                  <a:gd name="connsiteX6-9101" fmla="*/ 9453604 w 10226101"/>
                  <a:gd name="connsiteY6-9102" fmla="*/ 2257783 h 6078450"/>
                  <a:gd name="connsiteX7-9103" fmla="*/ 9353129 w 10226101"/>
                  <a:gd name="connsiteY7-9104" fmla="*/ 4009007 h 6078450"/>
                  <a:gd name="connsiteX8-9105" fmla="*/ 9682078 w 10226101"/>
                  <a:gd name="connsiteY8-9106" fmla="*/ 4951327 h 6078450"/>
                  <a:gd name="connsiteX9-9107" fmla="*/ 9981942 w 10226101"/>
                  <a:gd name="connsiteY9-9108" fmla="*/ 5347303 h 6078450"/>
                  <a:gd name="connsiteX10-9109" fmla="*/ 10221908 w 10226101"/>
                  <a:gd name="connsiteY10-9110" fmla="*/ 5669005 h 6078450"/>
                  <a:gd name="connsiteX11-9111" fmla="*/ 9912744 w 10226101"/>
                  <a:gd name="connsiteY11-9112" fmla="*/ 5624101 h 6078450"/>
                  <a:gd name="connsiteX12-9113" fmla="*/ 9521437 w 10226101"/>
                  <a:gd name="connsiteY12-9114" fmla="*/ 5761970 h 6078450"/>
                  <a:gd name="connsiteX13-9115" fmla="*/ 7948654 w 10226101"/>
                  <a:gd name="connsiteY13-9116" fmla="*/ 5286733 h 6078450"/>
                  <a:gd name="connsiteX14-9117" fmla="*/ 6729454 w 10226101"/>
                  <a:gd name="connsiteY14-9118" fmla="*/ 5877283 h 6078450"/>
                  <a:gd name="connsiteX15-9119" fmla="*/ 5338804 w 10226101"/>
                  <a:gd name="connsiteY15-9120" fmla="*/ 5343883 h 6078450"/>
                  <a:gd name="connsiteX16-9121" fmla="*/ 4386304 w 10226101"/>
                  <a:gd name="connsiteY16-9122" fmla="*/ 6029683 h 6078450"/>
                  <a:gd name="connsiteX17-9123" fmla="*/ 3319504 w 10226101"/>
                  <a:gd name="connsiteY17-9124" fmla="*/ 5858233 h 6078450"/>
                  <a:gd name="connsiteX18-9125" fmla="*/ 2614654 w 10226101"/>
                  <a:gd name="connsiteY18-9126" fmla="*/ 4562833 h 6078450"/>
                  <a:gd name="connsiteX19-9127" fmla="*/ 766804 w 10226101"/>
                  <a:gd name="connsiteY19-9128" fmla="*/ 4772383 h 6078450"/>
                  <a:gd name="connsiteX20-9129" fmla="*/ 709654 w 10226101"/>
                  <a:gd name="connsiteY20-9130" fmla="*/ 3238858 h 6078450"/>
                  <a:gd name="connsiteX21-9131" fmla="*/ 14329 w 10226101"/>
                  <a:gd name="connsiteY21-9132" fmla="*/ 2172058 h 6078450"/>
                  <a:gd name="connsiteX22-9133" fmla="*/ 795379 w 10226101"/>
                  <a:gd name="connsiteY22-9134" fmla="*/ 1391008 h 6078450"/>
                  <a:gd name="connsiteX23-9135" fmla="*/ 1909804 w 10226101"/>
                  <a:gd name="connsiteY23-9136" fmla="*/ 1752958 h 6078450"/>
                  <a:gd name="connsiteX24-9137" fmla="*/ 2328904 w 10226101"/>
                  <a:gd name="connsiteY24-9138" fmla="*/ 1171933 h 6078450"/>
                  <a:gd name="connsiteX25-9139" fmla="*/ 2909929 w 10226101"/>
                  <a:gd name="connsiteY25-9140" fmla="*/ 1229083 h 6078450"/>
                  <a:gd name="connsiteX0-9141" fmla="*/ 2909929 w 10226101"/>
                  <a:gd name="connsiteY0-9142" fmla="*/ 1229083 h 6078450"/>
                  <a:gd name="connsiteX1-9143" fmla="*/ 3386179 w 10226101"/>
                  <a:gd name="connsiteY1-9144" fmla="*/ 219433 h 6078450"/>
                  <a:gd name="connsiteX2-9145" fmla="*/ 4252954 w 10226101"/>
                  <a:gd name="connsiteY2-9146" fmla="*/ 47983 h 6078450"/>
                  <a:gd name="connsiteX3-9147" fmla="*/ 5272129 w 10226101"/>
                  <a:gd name="connsiteY3-9148" fmla="*/ 838558 h 6078450"/>
                  <a:gd name="connsiteX4-9149" fmla="*/ 7034254 w 10226101"/>
                  <a:gd name="connsiteY4-9150" fmla="*/ 524233 h 6078450"/>
                  <a:gd name="connsiteX5-9151" fmla="*/ 7872454 w 10226101"/>
                  <a:gd name="connsiteY5-9152" fmla="*/ 1972033 h 6078450"/>
                  <a:gd name="connsiteX6-9153" fmla="*/ 9453604 w 10226101"/>
                  <a:gd name="connsiteY6-9154" fmla="*/ 2257783 h 6078450"/>
                  <a:gd name="connsiteX7-9155" fmla="*/ 9353129 w 10226101"/>
                  <a:gd name="connsiteY7-9156" fmla="*/ 4009007 h 6078450"/>
                  <a:gd name="connsiteX8-9157" fmla="*/ 9682078 w 10226101"/>
                  <a:gd name="connsiteY8-9158" fmla="*/ 4951327 h 6078450"/>
                  <a:gd name="connsiteX9-9159" fmla="*/ 9981942 w 10226101"/>
                  <a:gd name="connsiteY9-9160" fmla="*/ 5347303 h 6078450"/>
                  <a:gd name="connsiteX10-9161" fmla="*/ 10221908 w 10226101"/>
                  <a:gd name="connsiteY10-9162" fmla="*/ 5669005 h 6078450"/>
                  <a:gd name="connsiteX11-9163" fmla="*/ 9912744 w 10226101"/>
                  <a:gd name="connsiteY11-9164" fmla="*/ 5624101 h 6078450"/>
                  <a:gd name="connsiteX12-9165" fmla="*/ 9521437 w 10226101"/>
                  <a:gd name="connsiteY12-9166" fmla="*/ 5761970 h 6078450"/>
                  <a:gd name="connsiteX13-9167" fmla="*/ 7948654 w 10226101"/>
                  <a:gd name="connsiteY13-9168" fmla="*/ 5286733 h 6078450"/>
                  <a:gd name="connsiteX14-9169" fmla="*/ 6729454 w 10226101"/>
                  <a:gd name="connsiteY14-9170" fmla="*/ 5877283 h 6078450"/>
                  <a:gd name="connsiteX15-9171" fmla="*/ 5338804 w 10226101"/>
                  <a:gd name="connsiteY15-9172" fmla="*/ 5343883 h 6078450"/>
                  <a:gd name="connsiteX16-9173" fmla="*/ 4386304 w 10226101"/>
                  <a:gd name="connsiteY16-9174" fmla="*/ 6029683 h 6078450"/>
                  <a:gd name="connsiteX17-9175" fmla="*/ 3319504 w 10226101"/>
                  <a:gd name="connsiteY17-9176" fmla="*/ 5858233 h 6078450"/>
                  <a:gd name="connsiteX18-9177" fmla="*/ 2614654 w 10226101"/>
                  <a:gd name="connsiteY18-9178" fmla="*/ 4562833 h 6078450"/>
                  <a:gd name="connsiteX19-9179" fmla="*/ 766804 w 10226101"/>
                  <a:gd name="connsiteY19-9180" fmla="*/ 4772383 h 6078450"/>
                  <a:gd name="connsiteX20-9181" fmla="*/ 709654 w 10226101"/>
                  <a:gd name="connsiteY20-9182" fmla="*/ 3238858 h 6078450"/>
                  <a:gd name="connsiteX21-9183" fmla="*/ 14329 w 10226101"/>
                  <a:gd name="connsiteY21-9184" fmla="*/ 2172058 h 6078450"/>
                  <a:gd name="connsiteX22-9185" fmla="*/ 795379 w 10226101"/>
                  <a:gd name="connsiteY22-9186" fmla="*/ 1391008 h 6078450"/>
                  <a:gd name="connsiteX23-9187" fmla="*/ 1909804 w 10226101"/>
                  <a:gd name="connsiteY23-9188" fmla="*/ 1752958 h 6078450"/>
                  <a:gd name="connsiteX24-9189" fmla="*/ 2328904 w 10226101"/>
                  <a:gd name="connsiteY24-9190" fmla="*/ 1171933 h 6078450"/>
                  <a:gd name="connsiteX25-9191" fmla="*/ 2909929 w 10226101"/>
                  <a:gd name="connsiteY25-9192" fmla="*/ 1229083 h 6078450"/>
                  <a:gd name="connsiteX0-9193" fmla="*/ 2909929 w 10226101"/>
                  <a:gd name="connsiteY0-9194" fmla="*/ 1229083 h 6078450"/>
                  <a:gd name="connsiteX1-9195" fmla="*/ 3386179 w 10226101"/>
                  <a:gd name="connsiteY1-9196" fmla="*/ 219433 h 6078450"/>
                  <a:gd name="connsiteX2-9197" fmla="*/ 4252954 w 10226101"/>
                  <a:gd name="connsiteY2-9198" fmla="*/ 47983 h 6078450"/>
                  <a:gd name="connsiteX3-9199" fmla="*/ 5272129 w 10226101"/>
                  <a:gd name="connsiteY3-9200" fmla="*/ 838558 h 6078450"/>
                  <a:gd name="connsiteX4-9201" fmla="*/ 7034254 w 10226101"/>
                  <a:gd name="connsiteY4-9202" fmla="*/ 524233 h 6078450"/>
                  <a:gd name="connsiteX5-9203" fmla="*/ 7872454 w 10226101"/>
                  <a:gd name="connsiteY5-9204" fmla="*/ 1972033 h 6078450"/>
                  <a:gd name="connsiteX6-9205" fmla="*/ 9453604 w 10226101"/>
                  <a:gd name="connsiteY6-9206" fmla="*/ 2257783 h 6078450"/>
                  <a:gd name="connsiteX7-9207" fmla="*/ 9445395 w 10226101"/>
                  <a:gd name="connsiteY7-9208" fmla="*/ 3947496 h 6078450"/>
                  <a:gd name="connsiteX8-9209" fmla="*/ 9682078 w 10226101"/>
                  <a:gd name="connsiteY8-9210" fmla="*/ 4951327 h 6078450"/>
                  <a:gd name="connsiteX9-9211" fmla="*/ 9981942 w 10226101"/>
                  <a:gd name="connsiteY9-9212" fmla="*/ 5347303 h 6078450"/>
                  <a:gd name="connsiteX10-9213" fmla="*/ 10221908 w 10226101"/>
                  <a:gd name="connsiteY10-9214" fmla="*/ 5669005 h 6078450"/>
                  <a:gd name="connsiteX11-9215" fmla="*/ 9912744 w 10226101"/>
                  <a:gd name="connsiteY11-9216" fmla="*/ 5624101 h 6078450"/>
                  <a:gd name="connsiteX12-9217" fmla="*/ 9521437 w 10226101"/>
                  <a:gd name="connsiteY12-9218" fmla="*/ 5761970 h 6078450"/>
                  <a:gd name="connsiteX13-9219" fmla="*/ 7948654 w 10226101"/>
                  <a:gd name="connsiteY13-9220" fmla="*/ 5286733 h 6078450"/>
                  <a:gd name="connsiteX14-9221" fmla="*/ 6729454 w 10226101"/>
                  <a:gd name="connsiteY14-9222" fmla="*/ 5877283 h 6078450"/>
                  <a:gd name="connsiteX15-9223" fmla="*/ 5338804 w 10226101"/>
                  <a:gd name="connsiteY15-9224" fmla="*/ 5343883 h 6078450"/>
                  <a:gd name="connsiteX16-9225" fmla="*/ 4386304 w 10226101"/>
                  <a:gd name="connsiteY16-9226" fmla="*/ 6029683 h 6078450"/>
                  <a:gd name="connsiteX17-9227" fmla="*/ 3319504 w 10226101"/>
                  <a:gd name="connsiteY17-9228" fmla="*/ 5858233 h 6078450"/>
                  <a:gd name="connsiteX18-9229" fmla="*/ 2614654 w 10226101"/>
                  <a:gd name="connsiteY18-9230" fmla="*/ 4562833 h 6078450"/>
                  <a:gd name="connsiteX19-9231" fmla="*/ 766804 w 10226101"/>
                  <a:gd name="connsiteY19-9232" fmla="*/ 4772383 h 6078450"/>
                  <a:gd name="connsiteX20-9233" fmla="*/ 709654 w 10226101"/>
                  <a:gd name="connsiteY20-9234" fmla="*/ 3238858 h 6078450"/>
                  <a:gd name="connsiteX21-9235" fmla="*/ 14329 w 10226101"/>
                  <a:gd name="connsiteY21-9236" fmla="*/ 2172058 h 6078450"/>
                  <a:gd name="connsiteX22-9237" fmla="*/ 795379 w 10226101"/>
                  <a:gd name="connsiteY22-9238" fmla="*/ 1391008 h 6078450"/>
                  <a:gd name="connsiteX23-9239" fmla="*/ 1909804 w 10226101"/>
                  <a:gd name="connsiteY23-9240" fmla="*/ 1752958 h 6078450"/>
                  <a:gd name="connsiteX24-9241" fmla="*/ 2328904 w 10226101"/>
                  <a:gd name="connsiteY24-9242" fmla="*/ 1171933 h 6078450"/>
                  <a:gd name="connsiteX25-9243" fmla="*/ 2909929 w 10226101"/>
                  <a:gd name="connsiteY25-9244" fmla="*/ 1229083 h 60784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</a:cxnLst>
                <a:rect l="l" t="t" r="r" b="b"/>
                <a:pathLst>
                  <a:path w="10226101" h="6078450">
                    <a:moveTo>
                      <a:pt x="2909929" y="1229083"/>
                    </a:moveTo>
                    <a:cubicBezTo>
                      <a:pt x="2932154" y="1010008"/>
                      <a:pt x="3113129" y="444858"/>
                      <a:pt x="3386179" y="219433"/>
                    </a:cubicBezTo>
                    <a:cubicBezTo>
                      <a:pt x="3659229" y="-5992"/>
                      <a:pt x="3871954" y="-47267"/>
                      <a:pt x="4252954" y="47983"/>
                    </a:cubicBezTo>
                    <a:cubicBezTo>
                      <a:pt x="4633954" y="143233"/>
                      <a:pt x="5141814" y="473609"/>
                      <a:pt x="5272129" y="838558"/>
                    </a:cubicBezTo>
                    <a:cubicBezTo>
                      <a:pt x="5564229" y="470258"/>
                      <a:pt x="6600867" y="335321"/>
                      <a:pt x="7034254" y="524233"/>
                    </a:cubicBezTo>
                    <a:cubicBezTo>
                      <a:pt x="7467641" y="713145"/>
                      <a:pt x="7974054" y="1063983"/>
                      <a:pt x="7872454" y="1972033"/>
                    </a:cubicBezTo>
                    <a:cubicBezTo>
                      <a:pt x="8332829" y="1756133"/>
                      <a:pt x="9191447" y="1928539"/>
                      <a:pt x="9453604" y="2257783"/>
                    </a:cubicBezTo>
                    <a:cubicBezTo>
                      <a:pt x="9715761" y="2587027"/>
                      <a:pt x="9841736" y="3605576"/>
                      <a:pt x="9445395" y="3947496"/>
                    </a:cubicBezTo>
                    <a:cubicBezTo>
                      <a:pt x="10302337" y="4220217"/>
                      <a:pt x="9369679" y="4757752"/>
                      <a:pt x="9682078" y="4951327"/>
                    </a:cubicBezTo>
                    <a:cubicBezTo>
                      <a:pt x="9863769" y="4895017"/>
                      <a:pt x="10045749" y="5097620"/>
                      <a:pt x="9981942" y="5347303"/>
                    </a:cubicBezTo>
                    <a:cubicBezTo>
                      <a:pt x="9761518" y="5448408"/>
                      <a:pt x="10277310" y="5630772"/>
                      <a:pt x="10221908" y="5669005"/>
                    </a:cubicBezTo>
                    <a:cubicBezTo>
                      <a:pt x="10216142" y="5722827"/>
                      <a:pt x="10148461" y="5537608"/>
                      <a:pt x="9912744" y="5624101"/>
                    </a:cubicBezTo>
                    <a:cubicBezTo>
                      <a:pt x="9792359" y="5583728"/>
                      <a:pt x="9670020" y="5422224"/>
                      <a:pt x="9521437" y="5761970"/>
                    </a:cubicBezTo>
                    <a:cubicBezTo>
                      <a:pt x="8816736" y="5999512"/>
                      <a:pt x="8102373" y="5696620"/>
                      <a:pt x="7948654" y="5286733"/>
                    </a:cubicBezTo>
                    <a:cubicBezTo>
                      <a:pt x="7605754" y="5670908"/>
                      <a:pt x="7183479" y="5912208"/>
                      <a:pt x="6729454" y="5877283"/>
                    </a:cubicBezTo>
                    <a:cubicBezTo>
                      <a:pt x="6275429" y="5842358"/>
                      <a:pt x="5599154" y="5645508"/>
                      <a:pt x="5338804" y="5343883"/>
                    </a:cubicBezTo>
                    <a:cubicBezTo>
                      <a:pt x="5173704" y="5613758"/>
                      <a:pt x="4754604" y="5928083"/>
                      <a:pt x="4386304" y="6029683"/>
                    </a:cubicBezTo>
                    <a:cubicBezTo>
                      <a:pt x="4018004" y="6131283"/>
                      <a:pt x="3630654" y="6074133"/>
                      <a:pt x="3319504" y="5858233"/>
                    </a:cubicBezTo>
                    <a:cubicBezTo>
                      <a:pt x="3008354" y="5642333"/>
                      <a:pt x="2636879" y="4969233"/>
                      <a:pt x="2614654" y="4562833"/>
                    </a:cubicBezTo>
                    <a:cubicBezTo>
                      <a:pt x="2220954" y="4775558"/>
                      <a:pt x="1176379" y="5010508"/>
                      <a:pt x="766804" y="4772383"/>
                    </a:cubicBezTo>
                    <a:cubicBezTo>
                      <a:pt x="357229" y="4534258"/>
                      <a:pt x="342941" y="3746858"/>
                      <a:pt x="709654" y="3238858"/>
                    </a:cubicBezTo>
                    <a:cubicBezTo>
                      <a:pt x="419142" y="3188058"/>
                      <a:pt x="-92033" y="2491146"/>
                      <a:pt x="14329" y="2172058"/>
                    </a:cubicBezTo>
                    <a:cubicBezTo>
                      <a:pt x="11154" y="1749783"/>
                      <a:pt x="303254" y="1432283"/>
                      <a:pt x="795379" y="1391008"/>
                    </a:cubicBezTo>
                    <a:cubicBezTo>
                      <a:pt x="1201779" y="1349733"/>
                      <a:pt x="1630404" y="1524358"/>
                      <a:pt x="1909804" y="1752958"/>
                    </a:cubicBezTo>
                    <a:cubicBezTo>
                      <a:pt x="2000292" y="1232258"/>
                      <a:pt x="2181267" y="1225908"/>
                      <a:pt x="2328904" y="1171933"/>
                    </a:cubicBezTo>
                    <a:cubicBezTo>
                      <a:pt x="2500354" y="1124308"/>
                      <a:pt x="2928979" y="1175108"/>
                      <a:pt x="2909929" y="1229083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F90132"/>
                </a:solidFill>
                <a:prstDash val="sysDash"/>
              </a:ln>
              <a:effectLst>
                <a:outerShdw blurRad="330200" dist="38100" dir="2700000" sx="104000" sy="104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7" name="椭圆 246"/>
              <p:cNvSpPr/>
              <p:nvPr/>
            </p:nvSpPr>
            <p:spPr>
              <a:xfrm>
                <a:off x="8782741" y="3584223"/>
                <a:ext cx="388920" cy="388920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rgbClr val="F90132">
                    <a:alpha val="45000"/>
                  </a:srgbClr>
                </a:solidFill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36" name="椭圆 235"/>
              <p:cNvSpPr/>
              <p:nvPr/>
            </p:nvSpPr>
            <p:spPr>
              <a:xfrm>
                <a:off x="7555450" y="4495737"/>
                <a:ext cx="852918" cy="852919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59" name="组合 258"/>
              <p:cNvGrpSpPr/>
              <p:nvPr/>
            </p:nvGrpSpPr>
            <p:grpSpPr>
              <a:xfrm>
                <a:off x="2027432" y="1893080"/>
                <a:ext cx="1115926" cy="1787129"/>
                <a:chOff x="4657414" y="2402269"/>
                <a:chExt cx="1371935" cy="2197121"/>
              </a:xfrm>
            </p:grpSpPr>
            <p:sp>
              <p:nvSpPr>
                <p:cNvPr id="260" name="任意多边形 259"/>
                <p:cNvSpPr/>
                <p:nvPr/>
              </p:nvSpPr>
              <p:spPr>
                <a:xfrm>
                  <a:off x="4860675" y="2910972"/>
                  <a:ext cx="903615" cy="1096600"/>
                </a:xfrm>
                <a:custGeom>
                  <a:avLst/>
                  <a:gdLst>
                    <a:gd name="connsiteX0" fmla="*/ 19050 w 1104900"/>
                    <a:gd name="connsiteY0" fmla="*/ 4762 h 1357312"/>
                    <a:gd name="connsiteX1" fmla="*/ 800100 w 1104900"/>
                    <a:gd name="connsiteY1" fmla="*/ 0 h 1357312"/>
                    <a:gd name="connsiteX2" fmla="*/ 1047750 w 1104900"/>
                    <a:gd name="connsiteY2" fmla="*/ 161925 h 1357312"/>
                    <a:gd name="connsiteX3" fmla="*/ 1104900 w 1104900"/>
                    <a:gd name="connsiteY3" fmla="*/ 466725 h 1357312"/>
                    <a:gd name="connsiteX4" fmla="*/ 995363 w 1104900"/>
                    <a:gd name="connsiteY4" fmla="*/ 704850 h 1357312"/>
                    <a:gd name="connsiteX5" fmla="*/ 785813 w 1104900"/>
                    <a:gd name="connsiteY5" fmla="*/ 776287 h 1357312"/>
                    <a:gd name="connsiteX6" fmla="*/ 190500 w 1104900"/>
                    <a:gd name="connsiteY6" fmla="*/ 771525 h 1357312"/>
                    <a:gd name="connsiteX7" fmla="*/ 185738 w 1104900"/>
                    <a:gd name="connsiteY7" fmla="*/ 1357312 h 1357312"/>
                    <a:gd name="connsiteX8" fmla="*/ 0 w 1104900"/>
                    <a:gd name="connsiteY8" fmla="*/ 1357312 h 1357312"/>
                    <a:gd name="connsiteX9" fmla="*/ 19050 w 1104900"/>
                    <a:gd name="connsiteY9" fmla="*/ 4762 h 1357312"/>
                    <a:gd name="connsiteX0-1" fmla="*/ 19050 w 1104900"/>
                    <a:gd name="connsiteY0-2" fmla="*/ 4762 h 1357312"/>
                    <a:gd name="connsiteX1-3" fmla="*/ 800100 w 1104900"/>
                    <a:gd name="connsiteY1-4" fmla="*/ 0 h 1357312"/>
                    <a:gd name="connsiteX2-5" fmla="*/ 1047750 w 1104900"/>
                    <a:gd name="connsiteY2-6" fmla="*/ 161925 h 1357312"/>
                    <a:gd name="connsiteX3-7" fmla="*/ 1104900 w 1104900"/>
                    <a:gd name="connsiteY3-8" fmla="*/ 466725 h 1357312"/>
                    <a:gd name="connsiteX4-9" fmla="*/ 995363 w 1104900"/>
                    <a:gd name="connsiteY4-10" fmla="*/ 704850 h 1357312"/>
                    <a:gd name="connsiteX5-11" fmla="*/ 785813 w 1104900"/>
                    <a:gd name="connsiteY5-12" fmla="*/ 776287 h 1357312"/>
                    <a:gd name="connsiteX6-13" fmla="*/ 190500 w 1104900"/>
                    <a:gd name="connsiteY6-14" fmla="*/ 771525 h 1357312"/>
                    <a:gd name="connsiteX7-15" fmla="*/ 185738 w 1104900"/>
                    <a:gd name="connsiteY7-16" fmla="*/ 1357312 h 1357312"/>
                    <a:gd name="connsiteX8-17" fmla="*/ 0 w 1104900"/>
                    <a:gd name="connsiteY8-18" fmla="*/ 1357312 h 1357312"/>
                    <a:gd name="connsiteX9-19" fmla="*/ 19050 w 1104900"/>
                    <a:gd name="connsiteY9-20" fmla="*/ 4762 h 1357312"/>
                    <a:gd name="connsiteX0-21" fmla="*/ 19050 w 1107232"/>
                    <a:gd name="connsiteY0-22" fmla="*/ 4762 h 1357312"/>
                    <a:gd name="connsiteX1-23" fmla="*/ 800100 w 1107232"/>
                    <a:gd name="connsiteY1-24" fmla="*/ 0 h 1357312"/>
                    <a:gd name="connsiteX2-25" fmla="*/ 1047750 w 1107232"/>
                    <a:gd name="connsiteY2-26" fmla="*/ 161925 h 1357312"/>
                    <a:gd name="connsiteX3-27" fmla="*/ 1104900 w 1107232"/>
                    <a:gd name="connsiteY3-28" fmla="*/ 466725 h 1357312"/>
                    <a:gd name="connsiteX4-29" fmla="*/ 995363 w 1107232"/>
                    <a:gd name="connsiteY4-30" fmla="*/ 704850 h 1357312"/>
                    <a:gd name="connsiteX5-31" fmla="*/ 785813 w 1107232"/>
                    <a:gd name="connsiteY5-32" fmla="*/ 776287 h 1357312"/>
                    <a:gd name="connsiteX6-33" fmla="*/ 190500 w 1107232"/>
                    <a:gd name="connsiteY6-34" fmla="*/ 771525 h 1357312"/>
                    <a:gd name="connsiteX7-35" fmla="*/ 185738 w 1107232"/>
                    <a:gd name="connsiteY7-36" fmla="*/ 1357312 h 1357312"/>
                    <a:gd name="connsiteX8-37" fmla="*/ 0 w 1107232"/>
                    <a:gd name="connsiteY8-38" fmla="*/ 1357312 h 1357312"/>
                    <a:gd name="connsiteX9-39" fmla="*/ 19050 w 1107232"/>
                    <a:gd name="connsiteY9-40" fmla="*/ 4762 h 1357312"/>
                    <a:gd name="connsiteX0-41" fmla="*/ 19050 w 1107232"/>
                    <a:gd name="connsiteY0-42" fmla="*/ 4762 h 1357312"/>
                    <a:gd name="connsiteX1-43" fmla="*/ 800100 w 1107232"/>
                    <a:gd name="connsiteY1-44" fmla="*/ 0 h 1357312"/>
                    <a:gd name="connsiteX2-45" fmla="*/ 1047750 w 1107232"/>
                    <a:gd name="connsiteY2-46" fmla="*/ 161925 h 1357312"/>
                    <a:gd name="connsiteX3-47" fmla="*/ 1104900 w 1107232"/>
                    <a:gd name="connsiteY3-48" fmla="*/ 466725 h 1357312"/>
                    <a:gd name="connsiteX4-49" fmla="*/ 995363 w 1107232"/>
                    <a:gd name="connsiteY4-50" fmla="*/ 704850 h 1357312"/>
                    <a:gd name="connsiteX5-51" fmla="*/ 785813 w 1107232"/>
                    <a:gd name="connsiteY5-52" fmla="*/ 776287 h 1357312"/>
                    <a:gd name="connsiteX6-53" fmla="*/ 190500 w 1107232"/>
                    <a:gd name="connsiteY6-54" fmla="*/ 771525 h 1357312"/>
                    <a:gd name="connsiteX7-55" fmla="*/ 185738 w 1107232"/>
                    <a:gd name="connsiteY7-56" fmla="*/ 1357312 h 1357312"/>
                    <a:gd name="connsiteX8-57" fmla="*/ 0 w 1107232"/>
                    <a:gd name="connsiteY8-58" fmla="*/ 1357312 h 1357312"/>
                    <a:gd name="connsiteX9-59" fmla="*/ 19050 w 1107232"/>
                    <a:gd name="connsiteY9-60" fmla="*/ 4762 h 1357312"/>
                    <a:gd name="connsiteX0-61" fmla="*/ 19050 w 1107232"/>
                    <a:gd name="connsiteY0-62" fmla="*/ 4762 h 1357312"/>
                    <a:gd name="connsiteX1-63" fmla="*/ 800100 w 1107232"/>
                    <a:gd name="connsiteY1-64" fmla="*/ 0 h 1357312"/>
                    <a:gd name="connsiteX2-65" fmla="*/ 1047750 w 1107232"/>
                    <a:gd name="connsiteY2-66" fmla="*/ 161925 h 1357312"/>
                    <a:gd name="connsiteX3-67" fmla="*/ 1104900 w 1107232"/>
                    <a:gd name="connsiteY3-68" fmla="*/ 466725 h 1357312"/>
                    <a:gd name="connsiteX4-69" fmla="*/ 995363 w 1107232"/>
                    <a:gd name="connsiteY4-70" fmla="*/ 704850 h 1357312"/>
                    <a:gd name="connsiteX5-71" fmla="*/ 785813 w 1107232"/>
                    <a:gd name="connsiteY5-72" fmla="*/ 776287 h 1357312"/>
                    <a:gd name="connsiteX6-73" fmla="*/ 190500 w 1107232"/>
                    <a:gd name="connsiteY6-74" fmla="*/ 771525 h 1357312"/>
                    <a:gd name="connsiteX7-75" fmla="*/ 185738 w 1107232"/>
                    <a:gd name="connsiteY7-76" fmla="*/ 1357312 h 1357312"/>
                    <a:gd name="connsiteX8-77" fmla="*/ 0 w 1107232"/>
                    <a:gd name="connsiteY8-78" fmla="*/ 1357312 h 1357312"/>
                    <a:gd name="connsiteX9-79" fmla="*/ 19050 w 1107232"/>
                    <a:gd name="connsiteY9-80" fmla="*/ 4762 h 1357312"/>
                    <a:gd name="connsiteX0-81" fmla="*/ 0 w 1088182"/>
                    <a:gd name="connsiteY0-82" fmla="*/ 4762 h 1357312"/>
                    <a:gd name="connsiteX1-83" fmla="*/ 781050 w 1088182"/>
                    <a:gd name="connsiteY1-84" fmla="*/ 0 h 1357312"/>
                    <a:gd name="connsiteX2-85" fmla="*/ 1028700 w 1088182"/>
                    <a:gd name="connsiteY2-86" fmla="*/ 161925 h 1357312"/>
                    <a:gd name="connsiteX3-87" fmla="*/ 1085850 w 1088182"/>
                    <a:gd name="connsiteY3-88" fmla="*/ 466725 h 1357312"/>
                    <a:gd name="connsiteX4-89" fmla="*/ 976313 w 1088182"/>
                    <a:gd name="connsiteY4-90" fmla="*/ 704850 h 1357312"/>
                    <a:gd name="connsiteX5-91" fmla="*/ 766763 w 1088182"/>
                    <a:gd name="connsiteY5-92" fmla="*/ 776287 h 1357312"/>
                    <a:gd name="connsiteX6-93" fmla="*/ 171450 w 1088182"/>
                    <a:gd name="connsiteY6-94" fmla="*/ 771525 h 1357312"/>
                    <a:gd name="connsiteX7-95" fmla="*/ 166688 w 1088182"/>
                    <a:gd name="connsiteY7-96" fmla="*/ 1357312 h 1357312"/>
                    <a:gd name="connsiteX8-97" fmla="*/ 0 w 1088182"/>
                    <a:gd name="connsiteY8-98" fmla="*/ 1357312 h 1357312"/>
                    <a:gd name="connsiteX9-99" fmla="*/ 0 w 1088182"/>
                    <a:gd name="connsiteY9-100" fmla="*/ 4762 h 1357312"/>
                    <a:gd name="connsiteX0-101" fmla="*/ 0 w 1088182"/>
                    <a:gd name="connsiteY0-102" fmla="*/ 4762 h 1357312"/>
                    <a:gd name="connsiteX1-103" fmla="*/ 781050 w 1088182"/>
                    <a:gd name="connsiteY1-104" fmla="*/ 0 h 1357312"/>
                    <a:gd name="connsiteX2-105" fmla="*/ 1028700 w 1088182"/>
                    <a:gd name="connsiteY2-106" fmla="*/ 161925 h 1357312"/>
                    <a:gd name="connsiteX3-107" fmla="*/ 1085850 w 1088182"/>
                    <a:gd name="connsiteY3-108" fmla="*/ 466725 h 1357312"/>
                    <a:gd name="connsiteX4-109" fmla="*/ 976313 w 1088182"/>
                    <a:gd name="connsiteY4-110" fmla="*/ 704850 h 1357312"/>
                    <a:gd name="connsiteX5-111" fmla="*/ 766763 w 1088182"/>
                    <a:gd name="connsiteY5-112" fmla="*/ 776287 h 1357312"/>
                    <a:gd name="connsiteX6-113" fmla="*/ 166688 w 1088182"/>
                    <a:gd name="connsiteY6-114" fmla="*/ 790575 h 1357312"/>
                    <a:gd name="connsiteX7-115" fmla="*/ 166688 w 1088182"/>
                    <a:gd name="connsiteY7-116" fmla="*/ 1357312 h 1357312"/>
                    <a:gd name="connsiteX8-117" fmla="*/ 0 w 1088182"/>
                    <a:gd name="connsiteY8-118" fmla="*/ 1357312 h 1357312"/>
                    <a:gd name="connsiteX9-119" fmla="*/ 0 w 1088182"/>
                    <a:gd name="connsiteY9-120" fmla="*/ 4762 h 135731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</a:cxnLst>
                  <a:rect l="l" t="t" r="r" b="b"/>
                  <a:pathLst>
                    <a:path w="1088182" h="1357312">
                      <a:moveTo>
                        <a:pt x="0" y="4762"/>
                      </a:moveTo>
                      <a:lnTo>
                        <a:pt x="781050" y="0"/>
                      </a:lnTo>
                      <a:cubicBezTo>
                        <a:pt x="952500" y="26194"/>
                        <a:pt x="977900" y="84138"/>
                        <a:pt x="1028700" y="161925"/>
                      </a:cubicBezTo>
                      <a:cubicBezTo>
                        <a:pt x="1079500" y="239713"/>
                        <a:pt x="1094581" y="376238"/>
                        <a:pt x="1085850" y="466725"/>
                      </a:cubicBezTo>
                      <a:cubicBezTo>
                        <a:pt x="1077119" y="557212"/>
                        <a:pt x="1029494" y="653256"/>
                        <a:pt x="976313" y="704850"/>
                      </a:cubicBezTo>
                      <a:cubicBezTo>
                        <a:pt x="923132" y="756444"/>
                        <a:pt x="900907" y="765175"/>
                        <a:pt x="766763" y="776287"/>
                      </a:cubicBezTo>
                      <a:lnTo>
                        <a:pt x="166688" y="790575"/>
                      </a:lnTo>
                      <a:cubicBezTo>
                        <a:pt x="165101" y="985837"/>
                        <a:pt x="168275" y="1162050"/>
                        <a:pt x="166688" y="1357312"/>
                      </a:cubicBezTo>
                      <a:lnTo>
                        <a:pt x="0" y="135731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61" name="任意多边形 260"/>
                <p:cNvSpPr/>
                <p:nvPr/>
              </p:nvSpPr>
              <p:spPr>
                <a:xfrm>
                  <a:off x="4910137" y="2963544"/>
                  <a:ext cx="804863" cy="1005999"/>
                </a:xfrm>
                <a:custGeom>
                  <a:avLst/>
                  <a:gdLst>
                    <a:gd name="connsiteX0" fmla="*/ 19050 w 1104900"/>
                    <a:gd name="connsiteY0" fmla="*/ 4762 h 1357312"/>
                    <a:gd name="connsiteX1" fmla="*/ 800100 w 1104900"/>
                    <a:gd name="connsiteY1" fmla="*/ 0 h 1357312"/>
                    <a:gd name="connsiteX2" fmla="*/ 1047750 w 1104900"/>
                    <a:gd name="connsiteY2" fmla="*/ 161925 h 1357312"/>
                    <a:gd name="connsiteX3" fmla="*/ 1104900 w 1104900"/>
                    <a:gd name="connsiteY3" fmla="*/ 466725 h 1357312"/>
                    <a:gd name="connsiteX4" fmla="*/ 995363 w 1104900"/>
                    <a:gd name="connsiteY4" fmla="*/ 704850 h 1357312"/>
                    <a:gd name="connsiteX5" fmla="*/ 785813 w 1104900"/>
                    <a:gd name="connsiteY5" fmla="*/ 776287 h 1357312"/>
                    <a:gd name="connsiteX6" fmla="*/ 190500 w 1104900"/>
                    <a:gd name="connsiteY6" fmla="*/ 771525 h 1357312"/>
                    <a:gd name="connsiteX7" fmla="*/ 185738 w 1104900"/>
                    <a:gd name="connsiteY7" fmla="*/ 1357312 h 1357312"/>
                    <a:gd name="connsiteX8" fmla="*/ 0 w 1104900"/>
                    <a:gd name="connsiteY8" fmla="*/ 1357312 h 1357312"/>
                    <a:gd name="connsiteX9" fmla="*/ 19050 w 1104900"/>
                    <a:gd name="connsiteY9" fmla="*/ 4762 h 1357312"/>
                    <a:gd name="connsiteX0-1" fmla="*/ 19050 w 1104900"/>
                    <a:gd name="connsiteY0-2" fmla="*/ 4762 h 1357312"/>
                    <a:gd name="connsiteX1-3" fmla="*/ 800100 w 1104900"/>
                    <a:gd name="connsiteY1-4" fmla="*/ 0 h 1357312"/>
                    <a:gd name="connsiteX2-5" fmla="*/ 1047750 w 1104900"/>
                    <a:gd name="connsiteY2-6" fmla="*/ 161925 h 1357312"/>
                    <a:gd name="connsiteX3-7" fmla="*/ 1104900 w 1104900"/>
                    <a:gd name="connsiteY3-8" fmla="*/ 466725 h 1357312"/>
                    <a:gd name="connsiteX4-9" fmla="*/ 995363 w 1104900"/>
                    <a:gd name="connsiteY4-10" fmla="*/ 704850 h 1357312"/>
                    <a:gd name="connsiteX5-11" fmla="*/ 785813 w 1104900"/>
                    <a:gd name="connsiteY5-12" fmla="*/ 776287 h 1357312"/>
                    <a:gd name="connsiteX6-13" fmla="*/ 190500 w 1104900"/>
                    <a:gd name="connsiteY6-14" fmla="*/ 771525 h 1357312"/>
                    <a:gd name="connsiteX7-15" fmla="*/ 185738 w 1104900"/>
                    <a:gd name="connsiteY7-16" fmla="*/ 1357312 h 1357312"/>
                    <a:gd name="connsiteX8-17" fmla="*/ 0 w 1104900"/>
                    <a:gd name="connsiteY8-18" fmla="*/ 1357312 h 1357312"/>
                    <a:gd name="connsiteX9-19" fmla="*/ 19050 w 1104900"/>
                    <a:gd name="connsiteY9-20" fmla="*/ 4762 h 1357312"/>
                    <a:gd name="connsiteX0-21" fmla="*/ 19050 w 1107232"/>
                    <a:gd name="connsiteY0-22" fmla="*/ 4762 h 1357312"/>
                    <a:gd name="connsiteX1-23" fmla="*/ 800100 w 1107232"/>
                    <a:gd name="connsiteY1-24" fmla="*/ 0 h 1357312"/>
                    <a:gd name="connsiteX2-25" fmla="*/ 1047750 w 1107232"/>
                    <a:gd name="connsiteY2-26" fmla="*/ 161925 h 1357312"/>
                    <a:gd name="connsiteX3-27" fmla="*/ 1104900 w 1107232"/>
                    <a:gd name="connsiteY3-28" fmla="*/ 466725 h 1357312"/>
                    <a:gd name="connsiteX4-29" fmla="*/ 995363 w 1107232"/>
                    <a:gd name="connsiteY4-30" fmla="*/ 704850 h 1357312"/>
                    <a:gd name="connsiteX5-31" fmla="*/ 785813 w 1107232"/>
                    <a:gd name="connsiteY5-32" fmla="*/ 776287 h 1357312"/>
                    <a:gd name="connsiteX6-33" fmla="*/ 190500 w 1107232"/>
                    <a:gd name="connsiteY6-34" fmla="*/ 771525 h 1357312"/>
                    <a:gd name="connsiteX7-35" fmla="*/ 185738 w 1107232"/>
                    <a:gd name="connsiteY7-36" fmla="*/ 1357312 h 1357312"/>
                    <a:gd name="connsiteX8-37" fmla="*/ 0 w 1107232"/>
                    <a:gd name="connsiteY8-38" fmla="*/ 1357312 h 1357312"/>
                    <a:gd name="connsiteX9-39" fmla="*/ 19050 w 1107232"/>
                    <a:gd name="connsiteY9-40" fmla="*/ 4762 h 1357312"/>
                    <a:gd name="connsiteX0-41" fmla="*/ 19050 w 1107232"/>
                    <a:gd name="connsiteY0-42" fmla="*/ 4762 h 1357312"/>
                    <a:gd name="connsiteX1-43" fmla="*/ 800100 w 1107232"/>
                    <a:gd name="connsiteY1-44" fmla="*/ 0 h 1357312"/>
                    <a:gd name="connsiteX2-45" fmla="*/ 1047750 w 1107232"/>
                    <a:gd name="connsiteY2-46" fmla="*/ 161925 h 1357312"/>
                    <a:gd name="connsiteX3-47" fmla="*/ 1104900 w 1107232"/>
                    <a:gd name="connsiteY3-48" fmla="*/ 466725 h 1357312"/>
                    <a:gd name="connsiteX4-49" fmla="*/ 995363 w 1107232"/>
                    <a:gd name="connsiteY4-50" fmla="*/ 704850 h 1357312"/>
                    <a:gd name="connsiteX5-51" fmla="*/ 785813 w 1107232"/>
                    <a:gd name="connsiteY5-52" fmla="*/ 776287 h 1357312"/>
                    <a:gd name="connsiteX6-53" fmla="*/ 190500 w 1107232"/>
                    <a:gd name="connsiteY6-54" fmla="*/ 771525 h 1357312"/>
                    <a:gd name="connsiteX7-55" fmla="*/ 185738 w 1107232"/>
                    <a:gd name="connsiteY7-56" fmla="*/ 1357312 h 1357312"/>
                    <a:gd name="connsiteX8-57" fmla="*/ 0 w 1107232"/>
                    <a:gd name="connsiteY8-58" fmla="*/ 1357312 h 1357312"/>
                    <a:gd name="connsiteX9-59" fmla="*/ 19050 w 1107232"/>
                    <a:gd name="connsiteY9-60" fmla="*/ 4762 h 1357312"/>
                    <a:gd name="connsiteX0-61" fmla="*/ 19050 w 1107232"/>
                    <a:gd name="connsiteY0-62" fmla="*/ 4762 h 1357312"/>
                    <a:gd name="connsiteX1-63" fmla="*/ 800100 w 1107232"/>
                    <a:gd name="connsiteY1-64" fmla="*/ 0 h 1357312"/>
                    <a:gd name="connsiteX2-65" fmla="*/ 1047750 w 1107232"/>
                    <a:gd name="connsiteY2-66" fmla="*/ 161925 h 1357312"/>
                    <a:gd name="connsiteX3-67" fmla="*/ 1104900 w 1107232"/>
                    <a:gd name="connsiteY3-68" fmla="*/ 466725 h 1357312"/>
                    <a:gd name="connsiteX4-69" fmla="*/ 995363 w 1107232"/>
                    <a:gd name="connsiteY4-70" fmla="*/ 704850 h 1357312"/>
                    <a:gd name="connsiteX5-71" fmla="*/ 785813 w 1107232"/>
                    <a:gd name="connsiteY5-72" fmla="*/ 776287 h 1357312"/>
                    <a:gd name="connsiteX6-73" fmla="*/ 190500 w 1107232"/>
                    <a:gd name="connsiteY6-74" fmla="*/ 771525 h 1357312"/>
                    <a:gd name="connsiteX7-75" fmla="*/ 185738 w 1107232"/>
                    <a:gd name="connsiteY7-76" fmla="*/ 1357312 h 1357312"/>
                    <a:gd name="connsiteX8-77" fmla="*/ 0 w 1107232"/>
                    <a:gd name="connsiteY8-78" fmla="*/ 1357312 h 1357312"/>
                    <a:gd name="connsiteX9-79" fmla="*/ 19050 w 1107232"/>
                    <a:gd name="connsiteY9-80" fmla="*/ 4762 h 1357312"/>
                    <a:gd name="connsiteX0-81" fmla="*/ 0 w 1088182"/>
                    <a:gd name="connsiteY0-82" fmla="*/ 4762 h 1357312"/>
                    <a:gd name="connsiteX1-83" fmla="*/ 781050 w 1088182"/>
                    <a:gd name="connsiteY1-84" fmla="*/ 0 h 1357312"/>
                    <a:gd name="connsiteX2-85" fmla="*/ 1028700 w 1088182"/>
                    <a:gd name="connsiteY2-86" fmla="*/ 161925 h 1357312"/>
                    <a:gd name="connsiteX3-87" fmla="*/ 1085850 w 1088182"/>
                    <a:gd name="connsiteY3-88" fmla="*/ 466725 h 1357312"/>
                    <a:gd name="connsiteX4-89" fmla="*/ 976313 w 1088182"/>
                    <a:gd name="connsiteY4-90" fmla="*/ 704850 h 1357312"/>
                    <a:gd name="connsiteX5-91" fmla="*/ 766763 w 1088182"/>
                    <a:gd name="connsiteY5-92" fmla="*/ 776287 h 1357312"/>
                    <a:gd name="connsiteX6-93" fmla="*/ 171450 w 1088182"/>
                    <a:gd name="connsiteY6-94" fmla="*/ 771525 h 1357312"/>
                    <a:gd name="connsiteX7-95" fmla="*/ 166688 w 1088182"/>
                    <a:gd name="connsiteY7-96" fmla="*/ 1357312 h 1357312"/>
                    <a:gd name="connsiteX8-97" fmla="*/ 0 w 1088182"/>
                    <a:gd name="connsiteY8-98" fmla="*/ 1357312 h 1357312"/>
                    <a:gd name="connsiteX9-99" fmla="*/ 0 w 1088182"/>
                    <a:gd name="connsiteY9-100" fmla="*/ 4762 h 1357312"/>
                    <a:gd name="connsiteX0-101" fmla="*/ 0 w 1088182"/>
                    <a:gd name="connsiteY0-102" fmla="*/ 4762 h 1357312"/>
                    <a:gd name="connsiteX1-103" fmla="*/ 781050 w 1088182"/>
                    <a:gd name="connsiteY1-104" fmla="*/ 0 h 1357312"/>
                    <a:gd name="connsiteX2-105" fmla="*/ 1028700 w 1088182"/>
                    <a:gd name="connsiteY2-106" fmla="*/ 161925 h 1357312"/>
                    <a:gd name="connsiteX3-107" fmla="*/ 1085850 w 1088182"/>
                    <a:gd name="connsiteY3-108" fmla="*/ 466725 h 1357312"/>
                    <a:gd name="connsiteX4-109" fmla="*/ 976313 w 1088182"/>
                    <a:gd name="connsiteY4-110" fmla="*/ 704850 h 1357312"/>
                    <a:gd name="connsiteX5-111" fmla="*/ 766763 w 1088182"/>
                    <a:gd name="connsiteY5-112" fmla="*/ 776287 h 1357312"/>
                    <a:gd name="connsiteX6-113" fmla="*/ 166688 w 1088182"/>
                    <a:gd name="connsiteY6-114" fmla="*/ 790575 h 1357312"/>
                    <a:gd name="connsiteX7-115" fmla="*/ 166688 w 1088182"/>
                    <a:gd name="connsiteY7-116" fmla="*/ 1357312 h 1357312"/>
                    <a:gd name="connsiteX8-117" fmla="*/ 0 w 1088182"/>
                    <a:gd name="connsiteY8-118" fmla="*/ 1357312 h 1357312"/>
                    <a:gd name="connsiteX9-119" fmla="*/ 0 w 1088182"/>
                    <a:gd name="connsiteY9-120" fmla="*/ 4762 h 1357312"/>
                    <a:gd name="connsiteX0-121" fmla="*/ 0 w 1088182"/>
                    <a:gd name="connsiteY0-122" fmla="*/ 4762 h 1357312"/>
                    <a:gd name="connsiteX1-123" fmla="*/ 781050 w 1088182"/>
                    <a:gd name="connsiteY1-124" fmla="*/ 0 h 1357312"/>
                    <a:gd name="connsiteX2-125" fmla="*/ 1028700 w 1088182"/>
                    <a:gd name="connsiteY2-126" fmla="*/ 161925 h 1357312"/>
                    <a:gd name="connsiteX3-127" fmla="*/ 1085850 w 1088182"/>
                    <a:gd name="connsiteY3-128" fmla="*/ 466725 h 1357312"/>
                    <a:gd name="connsiteX4-129" fmla="*/ 976313 w 1088182"/>
                    <a:gd name="connsiteY4-130" fmla="*/ 704850 h 1357312"/>
                    <a:gd name="connsiteX5-131" fmla="*/ 766763 w 1088182"/>
                    <a:gd name="connsiteY5-132" fmla="*/ 776287 h 1357312"/>
                    <a:gd name="connsiteX6-133" fmla="*/ 98742 w 1088182"/>
                    <a:gd name="connsiteY6-134" fmla="*/ 790575 h 1357312"/>
                    <a:gd name="connsiteX7-135" fmla="*/ 166688 w 1088182"/>
                    <a:gd name="connsiteY7-136" fmla="*/ 1357312 h 1357312"/>
                    <a:gd name="connsiteX8-137" fmla="*/ 0 w 1088182"/>
                    <a:gd name="connsiteY8-138" fmla="*/ 1357312 h 1357312"/>
                    <a:gd name="connsiteX9-139" fmla="*/ 0 w 1088182"/>
                    <a:gd name="connsiteY9-140" fmla="*/ 4762 h 1357312"/>
                    <a:gd name="connsiteX0-141" fmla="*/ 0 w 1088182"/>
                    <a:gd name="connsiteY0-142" fmla="*/ 4762 h 1498477"/>
                    <a:gd name="connsiteX1-143" fmla="*/ 781050 w 1088182"/>
                    <a:gd name="connsiteY1-144" fmla="*/ 0 h 1498477"/>
                    <a:gd name="connsiteX2-145" fmla="*/ 1028700 w 1088182"/>
                    <a:gd name="connsiteY2-146" fmla="*/ 161925 h 1498477"/>
                    <a:gd name="connsiteX3-147" fmla="*/ 1085850 w 1088182"/>
                    <a:gd name="connsiteY3-148" fmla="*/ 466725 h 1498477"/>
                    <a:gd name="connsiteX4-149" fmla="*/ 976313 w 1088182"/>
                    <a:gd name="connsiteY4-150" fmla="*/ 704850 h 1498477"/>
                    <a:gd name="connsiteX5-151" fmla="*/ 766763 w 1088182"/>
                    <a:gd name="connsiteY5-152" fmla="*/ 776287 h 1498477"/>
                    <a:gd name="connsiteX6-153" fmla="*/ 98742 w 1088182"/>
                    <a:gd name="connsiteY6-154" fmla="*/ 790575 h 1498477"/>
                    <a:gd name="connsiteX7-155" fmla="*/ 83063 w 1088182"/>
                    <a:gd name="connsiteY7-156" fmla="*/ 1498477 h 1498477"/>
                    <a:gd name="connsiteX8-157" fmla="*/ 0 w 1088182"/>
                    <a:gd name="connsiteY8-158" fmla="*/ 1357312 h 1498477"/>
                    <a:gd name="connsiteX9-159" fmla="*/ 0 w 1088182"/>
                    <a:gd name="connsiteY9-160" fmla="*/ 4762 h 1498477"/>
                    <a:gd name="connsiteX0-161" fmla="*/ 0 w 1088182"/>
                    <a:gd name="connsiteY0-162" fmla="*/ 4762 h 1498477"/>
                    <a:gd name="connsiteX1-163" fmla="*/ 781050 w 1088182"/>
                    <a:gd name="connsiteY1-164" fmla="*/ 0 h 1498477"/>
                    <a:gd name="connsiteX2-165" fmla="*/ 1028700 w 1088182"/>
                    <a:gd name="connsiteY2-166" fmla="*/ 161925 h 1498477"/>
                    <a:gd name="connsiteX3-167" fmla="*/ 1085850 w 1088182"/>
                    <a:gd name="connsiteY3-168" fmla="*/ 466725 h 1498477"/>
                    <a:gd name="connsiteX4-169" fmla="*/ 976313 w 1088182"/>
                    <a:gd name="connsiteY4-170" fmla="*/ 704850 h 1498477"/>
                    <a:gd name="connsiteX5-171" fmla="*/ 766763 w 1088182"/>
                    <a:gd name="connsiteY5-172" fmla="*/ 776287 h 1498477"/>
                    <a:gd name="connsiteX6-173" fmla="*/ 98742 w 1088182"/>
                    <a:gd name="connsiteY6-174" fmla="*/ 790575 h 1498477"/>
                    <a:gd name="connsiteX7-175" fmla="*/ 83063 w 1088182"/>
                    <a:gd name="connsiteY7-176" fmla="*/ 1498477 h 1498477"/>
                    <a:gd name="connsiteX8-177" fmla="*/ 0 w 1088182"/>
                    <a:gd name="connsiteY8-178" fmla="*/ 1487185 h 1498477"/>
                    <a:gd name="connsiteX9-179" fmla="*/ 0 w 1088182"/>
                    <a:gd name="connsiteY9-180" fmla="*/ 4762 h 1498477"/>
                    <a:gd name="connsiteX0-181" fmla="*/ 0 w 1088182"/>
                    <a:gd name="connsiteY0-182" fmla="*/ 4762 h 1498477"/>
                    <a:gd name="connsiteX1-183" fmla="*/ 781050 w 1088182"/>
                    <a:gd name="connsiteY1-184" fmla="*/ 0 h 1498477"/>
                    <a:gd name="connsiteX2-185" fmla="*/ 1028700 w 1088182"/>
                    <a:gd name="connsiteY2-186" fmla="*/ 161925 h 1498477"/>
                    <a:gd name="connsiteX3-187" fmla="*/ 1085850 w 1088182"/>
                    <a:gd name="connsiteY3-188" fmla="*/ 466725 h 1498477"/>
                    <a:gd name="connsiteX4-189" fmla="*/ 976313 w 1088182"/>
                    <a:gd name="connsiteY4-190" fmla="*/ 704850 h 1498477"/>
                    <a:gd name="connsiteX5-191" fmla="*/ 766763 w 1088182"/>
                    <a:gd name="connsiteY5-192" fmla="*/ 776287 h 1498477"/>
                    <a:gd name="connsiteX6-193" fmla="*/ 77836 w 1088182"/>
                    <a:gd name="connsiteY6-194" fmla="*/ 796221 h 1498477"/>
                    <a:gd name="connsiteX7-195" fmla="*/ 83063 w 1088182"/>
                    <a:gd name="connsiteY7-196" fmla="*/ 1498477 h 1498477"/>
                    <a:gd name="connsiteX8-197" fmla="*/ 0 w 1088182"/>
                    <a:gd name="connsiteY8-198" fmla="*/ 1487185 h 1498477"/>
                    <a:gd name="connsiteX9-199" fmla="*/ 0 w 1088182"/>
                    <a:gd name="connsiteY9-200" fmla="*/ 4762 h 1498477"/>
                    <a:gd name="connsiteX0-201" fmla="*/ 0 w 1088182"/>
                    <a:gd name="connsiteY0-202" fmla="*/ 4762 h 1498477"/>
                    <a:gd name="connsiteX1-203" fmla="*/ 781050 w 1088182"/>
                    <a:gd name="connsiteY1-204" fmla="*/ 0 h 1498477"/>
                    <a:gd name="connsiteX2-205" fmla="*/ 1028700 w 1088182"/>
                    <a:gd name="connsiteY2-206" fmla="*/ 161925 h 1498477"/>
                    <a:gd name="connsiteX3-207" fmla="*/ 1085850 w 1088182"/>
                    <a:gd name="connsiteY3-208" fmla="*/ 466725 h 1498477"/>
                    <a:gd name="connsiteX4-209" fmla="*/ 976313 w 1088182"/>
                    <a:gd name="connsiteY4-210" fmla="*/ 704850 h 1498477"/>
                    <a:gd name="connsiteX5-211" fmla="*/ 766763 w 1088182"/>
                    <a:gd name="connsiteY5-212" fmla="*/ 776287 h 1498477"/>
                    <a:gd name="connsiteX6-213" fmla="*/ 83063 w 1088182"/>
                    <a:gd name="connsiteY6-214" fmla="*/ 796221 h 1498477"/>
                    <a:gd name="connsiteX7-215" fmla="*/ 83063 w 1088182"/>
                    <a:gd name="connsiteY7-216" fmla="*/ 1498477 h 1498477"/>
                    <a:gd name="connsiteX8-217" fmla="*/ 0 w 1088182"/>
                    <a:gd name="connsiteY8-218" fmla="*/ 1487185 h 1498477"/>
                    <a:gd name="connsiteX9-219" fmla="*/ 0 w 1088182"/>
                    <a:gd name="connsiteY9-220" fmla="*/ 4762 h 1498477"/>
                    <a:gd name="connsiteX0-221" fmla="*/ 0 w 1088182"/>
                    <a:gd name="connsiteY0-222" fmla="*/ 4762 h 1498477"/>
                    <a:gd name="connsiteX1-223" fmla="*/ 781050 w 1088182"/>
                    <a:gd name="connsiteY1-224" fmla="*/ 0 h 1498477"/>
                    <a:gd name="connsiteX2-225" fmla="*/ 1028700 w 1088182"/>
                    <a:gd name="connsiteY2-226" fmla="*/ 161925 h 1498477"/>
                    <a:gd name="connsiteX3-227" fmla="*/ 1085850 w 1088182"/>
                    <a:gd name="connsiteY3-228" fmla="*/ 466725 h 1498477"/>
                    <a:gd name="connsiteX4-229" fmla="*/ 976313 w 1088182"/>
                    <a:gd name="connsiteY4-230" fmla="*/ 704850 h 1498477"/>
                    <a:gd name="connsiteX5-231" fmla="*/ 766763 w 1088182"/>
                    <a:gd name="connsiteY5-232" fmla="*/ 776287 h 1498477"/>
                    <a:gd name="connsiteX6-233" fmla="*/ 103969 w 1088182"/>
                    <a:gd name="connsiteY6-234" fmla="*/ 784928 h 1498477"/>
                    <a:gd name="connsiteX7-235" fmla="*/ 83063 w 1088182"/>
                    <a:gd name="connsiteY7-236" fmla="*/ 1498477 h 1498477"/>
                    <a:gd name="connsiteX8-237" fmla="*/ 0 w 1088182"/>
                    <a:gd name="connsiteY8-238" fmla="*/ 1487185 h 1498477"/>
                    <a:gd name="connsiteX9-239" fmla="*/ 0 w 1088182"/>
                    <a:gd name="connsiteY9-240" fmla="*/ 4762 h 1498477"/>
                    <a:gd name="connsiteX0-241" fmla="*/ 0 w 1088182"/>
                    <a:gd name="connsiteY0-242" fmla="*/ 4762 h 1498477"/>
                    <a:gd name="connsiteX1-243" fmla="*/ 781050 w 1088182"/>
                    <a:gd name="connsiteY1-244" fmla="*/ 0 h 1498477"/>
                    <a:gd name="connsiteX2-245" fmla="*/ 1028700 w 1088182"/>
                    <a:gd name="connsiteY2-246" fmla="*/ 161925 h 1498477"/>
                    <a:gd name="connsiteX3-247" fmla="*/ 1085850 w 1088182"/>
                    <a:gd name="connsiteY3-248" fmla="*/ 466725 h 1498477"/>
                    <a:gd name="connsiteX4-249" fmla="*/ 976313 w 1088182"/>
                    <a:gd name="connsiteY4-250" fmla="*/ 704850 h 1498477"/>
                    <a:gd name="connsiteX5-251" fmla="*/ 766763 w 1088182"/>
                    <a:gd name="connsiteY5-252" fmla="*/ 776287 h 1498477"/>
                    <a:gd name="connsiteX6-253" fmla="*/ 72609 w 1088182"/>
                    <a:gd name="connsiteY6-254" fmla="*/ 784928 h 1498477"/>
                    <a:gd name="connsiteX7-255" fmla="*/ 83063 w 1088182"/>
                    <a:gd name="connsiteY7-256" fmla="*/ 1498477 h 1498477"/>
                    <a:gd name="connsiteX8-257" fmla="*/ 0 w 1088182"/>
                    <a:gd name="connsiteY8-258" fmla="*/ 1487185 h 1498477"/>
                    <a:gd name="connsiteX9-259" fmla="*/ 0 w 1088182"/>
                    <a:gd name="connsiteY9-260" fmla="*/ 4762 h 1498477"/>
                    <a:gd name="connsiteX0-261" fmla="*/ 0 w 1088182"/>
                    <a:gd name="connsiteY0-262" fmla="*/ 4762 h 1498477"/>
                    <a:gd name="connsiteX1-263" fmla="*/ 781050 w 1088182"/>
                    <a:gd name="connsiteY1-264" fmla="*/ 0 h 1498477"/>
                    <a:gd name="connsiteX2-265" fmla="*/ 1028700 w 1088182"/>
                    <a:gd name="connsiteY2-266" fmla="*/ 161925 h 1498477"/>
                    <a:gd name="connsiteX3-267" fmla="*/ 1085850 w 1088182"/>
                    <a:gd name="connsiteY3-268" fmla="*/ 466725 h 1498477"/>
                    <a:gd name="connsiteX4-269" fmla="*/ 976313 w 1088182"/>
                    <a:gd name="connsiteY4-270" fmla="*/ 704850 h 1498477"/>
                    <a:gd name="connsiteX5-271" fmla="*/ 766763 w 1088182"/>
                    <a:gd name="connsiteY5-272" fmla="*/ 776287 h 1498477"/>
                    <a:gd name="connsiteX6-273" fmla="*/ 93516 w 1088182"/>
                    <a:gd name="connsiteY6-274" fmla="*/ 784928 h 1498477"/>
                    <a:gd name="connsiteX7-275" fmla="*/ 83063 w 1088182"/>
                    <a:gd name="connsiteY7-276" fmla="*/ 1498477 h 1498477"/>
                    <a:gd name="connsiteX8-277" fmla="*/ 0 w 1088182"/>
                    <a:gd name="connsiteY8-278" fmla="*/ 1487185 h 1498477"/>
                    <a:gd name="connsiteX9-279" fmla="*/ 0 w 1088182"/>
                    <a:gd name="connsiteY9-280" fmla="*/ 4762 h 1498477"/>
                    <a:gd name="connsiteX0-281" fmla="*/ 0 w 1088182"/>
                    <a:gd name="connsiteY0-282" fmla="*/ 4762 h 1498477"/>
                    <a:gd name="connsiteX1-283" fmla="*/ 781050 w 1088182"/>
                    <a:gd name="connsiteY1-284" fmla="*/ 0 h 1498477"/>
                    <a:gd name="connsiteX2-285" fmla="*/ 1028700 w 1088182"/>
                    <a:gd name="connsiteY2-286" fmla="*/ 161925 h 1498477"/>
                    <a:gd name="connsiteX3-287" fmla="*/ 1085850 w 1088182"/>
                    <a:gd name="connsiteY3-288" fmla="*/ 466725 h 1498477"/>
                    <a:gd name="connsiteX4-289" fmla="*/ 976313 w 1088182"/>
                    <a:gd name="connsiteY4-290" fmla="*/ 704850 h 1498477"/>
                    <a:gd name="connsiteX5-291" fmla="*/ 766763 w 1088182"/>
                    <a:gd name="connsiteY5-292" fmla="*/ 776287 h 1498477"/>
                    <a:gd name="connsiteX6-293" fmla="*/ 77836 w 1088182"/>
                    <a:gd name="connsiteY6-294" fmla="*/ 784928 h 1498477"/>
                    <a:gd name="connsiteX7-295" fmla="*/ 83063 w 1088182"/>
                    <a:gd name="connsiteY7-296" fmla="*/ 1498477 h 1498477"/>
                    <a:gd name="connsiteX8-297" fmla="*/ 0 w 1088182"/>
                    <a:gd name="connsiteY8-298" fmla="*/ 1487185 h 1498477"/>
                    <a:gd name="connsiteX9-299" fmla="*/ 0 w 1088182"/>
                    <a:gd name="connsiteY9-300" fmla="*/ 4762 h 1498477"/>
                    <a:gd name="connsiteX0-301" fmla="*/ 0 w 1088182"/>
                    <a:gd name="connsiteY0-302" fmla="*/ 16055 h 1509770"/>
                    <a:gd name="connsiteX1-303" fmla="*/ 786277 w 1088182"/>
                    <a:gd name="connsiteY1-304" fmla="*/ 0 h 1509770"/>
                    <a:gd name="connsiteX2-305" fmla="*/ 1028700 w 1088182"/>
                    <a:gd name="connsiteY2-306" fmla="*/ 173218 h 1509770"/>
                    <a:gd name="connsiteX3-307" fmla="*/ 1085850 w 1088182"/>
                    <a:gd name="connsiteY3-308" fmla="*/ 478018 h 1509770"/>
                    <a:gd name="connsiteX4-309" fmla="*/ 976313 w 1088182"/>
                    <a:gd name="connsiteY4-310" fmla="*/ 716143 h 1509770"/>
                    <a:gd name="connsiteX5-311" fmla="*/ 766763 w 1088182"/>
                    <a:gd name="connsiteY5-312" fmla="*/ 787580 h 1509770"/>
                    <a:gd name="connsiteX6-313" fmla="*/ 77836 w 1088182"/>
                    <a:gd name="connsiteY6-314" fmla="*/ 796221 h 1509770"/>
                    <a:gd name="connsiteX7-315" fmla="*/ 83063 w 1088182"/>
                    <a:gd name="connsiteY7-316" fmla="*/ 1509770 h 1509770"/>
                    <a:gd name="connsiteX8-317" fmla="*/ 0 w 1088182"/>
                    <a:gd name="connsiteY8-318" fmla="*/ 1498478 h 1509770"/>
                    <a:gd name="connsiteX9-319" fmla="*/ 0 w 1088182"/>
                    <a:gd name="connsiteY9-320" fmla="*/ 16055 h 1509770"/>
                    <a:gd name="connsiteX0-321" fmla="*/ 0 w 1103861"/>
                    <a:gd name="connsiteY0-322" fmla="*/ 0 h 1521949"/>
                    <a:gd name="connsiteX1-323" fmla="*/ 801956 w 1103861"/>
                    <a:gd name="connsiteY1-324" fmla="*/ 12179 h 1521949"/>
                    <a:gd name="connsiteX2-325" fmla="*/ 1044379 w 1103861"/>
                    <a:gd name="connsiteY2-326" fmla="*/ 185397 h 1521949"/>
                    <a:gd name="connsiteX3-327" fmla="*/ 1101529 w 1103861"/>
                    <a:gd name="connsiteY3-328" fmla="*/ 490197 h 1521949"/>
                    <a:gd name="connsiteX4-329" fmla="*/ 991992 w 1103861"/>
                    <a:gd name="connsiteY4-330" fmla="*/ 728322 h 1521949"/>
                    <a:gd name="connsiteX5-331" fmla="*/ 782442 w 1103861"/>
                    <a:gd name="connsiteY5-332" fmla="*/ 799759 h 1521949"/>
                    <a:gd name="connsiteX6-333" fmla="*/ 93515 w 1103861"/>
                    <a:gd name="connsiteY6-334" fmla="*/ 808400 h 1521949"/>
                    <a:gd name="connsiteX7-335" fmla="*/ 98742 w 1103861"/>
                    <a:gd name="connsiteY7-336" fmla="*/ 1521949 h 1521949"/>
                    <a:gd name="connsiteX8-337" fmla="*/ 15679 w 1103861"/>
                    <a:gd name="connsiteY8-338" fmla="*/ 1510657 h 1521949"/>
                    <a:gd name="connsiteX9-339" fmla="*/ 0 w 1103861"/>
                    <a:gd name="connsiteY9-340" fmla="*/ 0 h 1521949"/>
                    <a:gd name="connsiteX0-341" fmla="*/ 10455 w 1088182"/>
                    <a:gd name="connsiteY0-342" fmla="*/ 4761 h 1509770"/>
                    <a:gd name="connsiteX1-343" fmla="*/ 786277 w 1088182"/>
                    <a:gd name="connsiteY1-344" fmla="*/ 0 h 1509770"/>
                    <a:gd name="connsiteX2-345" fmla="*/ 1028700 w 1088182"/>
                    <a:gd name="connsiteY2-346" fmla="*/ 173218 h 1509770"/>
                    <a:gd name="connsiteX3-347" fmla="*/ 1085850 w 1088182"/>
                    <a:gd name="connsiteY3-348" fmla="*/ 478018 h 1509770"/>
                    <a:gd name="connsiteX4-349" fmla="*/ 976313 w 1088182"/>
                    <a:gd name="connsiteY4-350" fmla="*/ 716143 h 1509770"/>
                    <a:gd name="connsiteX5-351" fmla="*/ 766763 w 1088182"/>
                    <a:gd name="connsiteY5-352" fmla="*/ 787580 h 1509770"/>
                    <a:gd name="connsiteX6-353" fmla="*/ 77836 w 1088182"/>
                    <a:gd name="connsiteY6-354" fmla="*/ 796221 h 1509770"/>
                    <a:gd name="connsiteX7-355" fmla="*/ 83063 w 1088182"/>
                    <a:gd name="connsiteY7-356" fmla="*/ 1509770 h 1509770"/>
                    <a:gd name="connsiteX8-357" fmla="*/ 0 w 1088182"/>
                    <a:gd name="connsiteY8-358" fmla="*/ 1498478 h 1509770"/>
                    <a:gd name="connsiteX9-359" fmla="*/ 10455 w 1088182"/>
                    <a:gd name="connsiteY9-360" fmla="*/ 4761 h 1509770"/>
                    <a:gd name="connsiteX0-361" fmla="*/ 10455 w 1088182"/>
                    <a:gd name="connsiteY0-362" fmla="*/ 4762 h 1509770"/>
                    <a:gd name="connsiteX1-363" fmla="*/ 786277 w 1088182"/>
                    <a:gd name="connsiteY1-364" fmla="*/ 0 h 1509770"/>
                    <a:gd name="connsiteX2-365" fmla="*/ 1028700 w 1088182"/>
                    <a:gd name="connsiteY2-366" fmla="*/ 173218 h 1509770"/>
                    <a:gd name="connsiteX3-367" fmla="*/ 1085850 w 1088182"/>
                    <a:gd name="connsiteY3-368" fmla="*/ 478018 h 1509770"/>
                    <a:gd name="connsiteX4-369" fmla="*/ 976313 w 1088182"/>
                    <a:gd name="connsiteY4-370" fmla="*/ 716143 h 1509770"/>
                    <a:gd name="connsiteX5-371" fmla="*/ 766763 w 1088182"/>
                    <a:gd name="connsiteY5-372" fmla="*/ 787580 h 1509770"/>
                    <a:gd name="connsiteX6-373" fmla="*/ 77836 w 1088182"/>
                    <a:gd name="connsiteY6-374" fmla="*/ 796221 h 1509770"/>
                    <a:gd name="connsiteX7-375" fmla="*/ 83063 w 1088182"/>
                    <a:gd name="connsiteY7-376" fmla="*/ 1509770 h 1509770"/>
                    <a:gd name="connsiteX8-377" fmla="*/ 0 w 1088182"/>
                    <a:gd name="connsiteY8-378" fmla="*/ 1498478 h 1509770"/>
                    <a:gd name="connsiteX9-379" fmla="*/ 10455 w 1088182"/>
                    <a:gd name="connsiteY9-380" fmla="*/ 4762 h 1509770"/>
                    <a:gd name="connsiteX0-381" fmla="*/ 10455 w 1088182"/>
                    <a:gd name="connsiteY0-382" fmla="*/ 4762 h 1498478"/>
                    <a:gd name="connsiteX1-383" fmla="*/ 786277 w 1088182"/>
                    <a:gd name="connsiteY1-384" fmla="*/ 0 h 1498478"/>
                    <a:gd name="connsiteX2-385" fmla="*/ 1028700 w 1088182"/>
                    <a:gd name="connsiteY2-386" fmla="*/ 173218 h 1498478"/>
                    <a:gd name="connsiteX3-387" fmla="*/ 1085850 w 1088182"/>
                    <a:gd name="connsiteY3-388" fmla="*/ 478018 h 1498478"/>
                    <a:gd name="connsiteX4-389" fmla="*/ 976313 w 1088182"/>
                    <a:gd name="connsiteY4-390" fmla="*/ 716143 h 1498478"/>
                    <a:gd name="connsiteX5-391" fmla="*/ 766763 w 1088182"/>
                    <a:gd name="connsiteY5-392" fmla="*/ 787580 h 1498478"/>
                    <a:gd name="connsiteX6-393" fmla="*/ 77836 w 1088182"/>
                    <a:gd name="connsiteY6-394" fmla="*/ 796221 h 1498478"/>
                    <a:gd name="connsiteX7-395" fmla="*/ 62156 w 1088182"/>
                    <a:gd name="connsiteY7-396" fmla="*/ 1498477 h 1498478"/>
                    <a:gd name="connsiteX8-397" fmla="*/ 0 w 1088182"/>
                    <a:gd name="connsiteY8-398" fmla="*/ 1498478 h 1498478"/>
                    <a:gd name="connsiteX9-399" fmla="*/ 10455 w 1088182"/>
                    <a:gd name="connsiteY9-400" fmla="*/ 4762 h 1498478"/>
                    <a:gd name="connsiteX0-401" fmla="*/ 10455 w 1088182"/>
                    <a:gd name="connsiteY0-402" fmla="*/ 4762 h 1504124"/>
                    <a:gd name="connsiteX1-403" fmla="*/ 786277 w 1088182"/>
                    <a:gd name="connsiteY1-404" fmla="*/ 0 h 1504124"/>
                    <a:gd name="connsiteX2-405" fmla="*/ 1028700 w 1088182"/>
                    <a:gd name="connsiteY2-406" fmla="*/ 173218 h 1504124"/>
                    <a:gd name="connsiteX3-407" fmla="*/ 1085850 w 1088182"/>
                    <a:gd name="connsiteY3-408" fmla="*/ 478018 h 1504124"/>
                    <a:gd name="connsiteX4-409" fmla="*/ 976313 w 1088182"/>
                    <a:gd name="connsiteY4-410" fmla="*/ 716143 h 1504124"/>
                    <a:gd name="connsiteX5-411" fmla="*/ 766763 w 1088182"/>
                    <a:gd name="connsiteY5-412" fmla="*/ 787580 h 1504124"/>
                    <a:gd name="connsiteX6-413" fmla="*/ 77836 w 1088182"/>
                    <a:gd name="connsiteY6-414" fmla="*/ 796221 h 1504124"/>
                    <a:gd name="connsiteX7-415" fmla="*/ 77836 w 1088182"/>
                    <a:gd name="connsiteY7-416" fmla="*/ 1504124 h 1504124"/>
                    <a:gd name="connsiteX8-417" fmla="*/ 0 w 1088182"/>
                    <a:gd name="connsiteY8-418" fmla="*/ 1498478 h 1504124"/>
                    <a:gd name="connsiteX9-419" fmla="*/ 10455 w 1088182"/>
                    <a:gd name="connsiteY9-420" fmla="*/ 4762 h 1504124"/>
                    <a:gd name="connsiteX0-421" fmla="*/ 10455 w 1088182"/>
                    <a:gd name="connsiteY0-422" fmla="*/ 4762 h 1498478"/>
                    <a:gd name="connsiteX1-423" fmla="*/ 786277 w 1088182"/>
                    <a:gd name="connsiteY1-424" fmla="*/ 0 h 1498478"/>
                    <a:gd name="connsiteX2-425" fmla="*/ 1028700 w 1088182"/>
                    <a:gd name="connsiteY2-426" fmla="*/ 173218 h 1498478"/>
                    <a:gd name="connsiteX3-427" fmla="*/ 1085850 w 1088182"/>
                    <a:gd name="connsiteY3-428" fmla="*/ 478018 h 1498478"/>
                    <a:gd name="connsiteX4-429" fmla="*/ 976313 w 1088182"/>
                    <a:gd name="connsiteY4-430" fmla="*/ 716143 h 1498478"/>
                    <a:gd name="connsiteX5-431" fmla="*/ 766763 w 1088182"/>
                    <a:gd name="connsiteY5-432" fmla="*/ 787580 h 1498478"/>
                    <a:gd name="connsiteX6-433" fmla="*/ 77836 w 1088182"/>
                    <a:gd name="connsiteY6-434" fmla="*/ 796221 h 1498478"/>
                    <a:gd name="connsiteX7-435" fmla="*/ 77837 w 1088182"/>
                    <a:gd name="connsiteY7-436" fmla="*/ 1489916 h 1498478"/>
                    <a:gd name="connsiteX8-437" fmla="*/ 0 w 1088182"/>
                    <a:gd name="connsiteY8-438" fmla="*/ 1498478 h 1498478"/>
                    <a:gd name="connsiteX9-439" fmla="*/ 10455 w 1088182"/>
                    <a:gd name="connsiteY9-440" fmla="*/ 4762 h 1498478"/>
                    <a:gd name="connsiteX0-441" fmla="*/ 10455 w 1088182"/>
                    <a:gd name="connsiteY0-442" fmla="*/ 4762 h 1500572"/>
                    <a:gd name="connsiteX1-443" fmla="*/ 786277 w 1088182"/>
                    <a:gd name="connsiteY1-444" fmla="*/ 0 h 1500572"/>
                    <a:gd name="connsiteX2-445" fmla="*/ 1028700 w 1088182"/>
                    <a:gd name="connsiteY2-446" fmla="*/ 173218 h 1500572"/>
                    <a:gd name="connsiteX3-447" fmla="*/ 1085850 w 1088182"/>
                    <a:gd name="connsiteY3-448" fmla="*/ 478018 h 1500572"/>
                    <a:gd name="connsiteX4-449" fmla="*/ 976313 w 1088182"/>
                    <a:gd name="connsiteY4-450" fmla="*/ 716143 h 1500572"/>
                    <a:gd name="connsiteX5-451" fmla="*/ 766763 w 1088182"/>
                    <a:gd name="connsiteY5-452" fmla="*/ 787580 h 1500572"/>
                    <a:gd name="connsiteX6-453" fmla="*/ 77836 w 1088182"/>
                    <a:gd name="connsiteY6-454" fmla="*/ 796221 h 1500572"/>
                    <a:gd name="connsiteX7-455" fmla="*/ 77837 w 1088182"/>
                    <a:gd name="connsiteY7-456" fmla="*/ 1500572 h 1500572"/>
                    <a:gd name="connsiteX8-457" fmla="*/ 0 w 1088182"/>
                    <a:gd name="connsiteY8-458" fmla="*/ 1498478 h 1500572"/>
                    <a:gd name="connsiteX9-459" fmla="*/ 10455 w 1088182"/>
                    <a:gd name="connsiteY9-460" fmla="*/ 4762 h 1500572"/>
                    <a:gd name="connsiteX0-461" fmla="*/ 10455 w 1088182"/>
                    <a:gd name="connsiteY0-462" fmla="*/ 4762 h 1500572"/>
                    <a:gd name="connsiteX1-463" fmla="*/ 786277 w 1088182"/>
                    <a:gd name="connsiteY1-464" fmla="*/ 0 h 1500572"/>
                    <a:gd name="connsiteX2-465" fmla="*/ 1028700 w 1088182"/>
                    <a:gd name="connsiteY2-466" fmla="*/ 173218 h 1500572"/>
                    <a:gd name="connsiteX3-467" fmla="*/ 1085850 w 1088182"/>
                    <a:gd name="connsiteY3-468" fmla="*/ 478018 h 1500572"/>
                    <a:gd name="connsiteX4-469" fmla="*/ 976313 w 1088182"/>
                    <a:gd name="connsiteY4-470" fmla="*/ 716143 h 1500572"/>
                    <a:gd name="connsiteX5-471" fmla="*/ 766763 w 1088182"/>
                    <a:gd name="connsiteY5-472" fmla="*/ 787580 h 1500572"/>
                    <a:gd name="connsiteX6-473" fmla="*/ 77836 w 1088182"/>
                    <a:gd name="connsiteY6-474" fmla="*/ 796221 h 1500572"/>
                    <a:gd name="connsiteX7-475" fmla="*/ 77837 w 1088182"/>
                    <a:gd name="connsiteY7-476" fmla="*/ 1500572 h 1500572"/>
                    <a:gd name="connsiteX8-477" fmla="*/ 0 w 1088182"/>
                    <a:gd name="connsiteY8-478" fmla="*/ 1498478 h 1500572"/>
                    <a:gd name="connsiteX9-479" fmla="*/ 10455 w 1088182"/>
                    <a:gd name="connsiteY9-480" fmla="*/ 4762 h 1500572"/>
                    <a:gd name="connsiteX0-481" fmla="*/ 10455 w 1088182"/>
                    <a:gd name="connsiteY0-482" fmla="*/ 4762 h 1500572"/>
                    <a:gd name="connsiteX1-483" fmla="*/ 786277 w 1088182"/>
                    <a:gd name="connsiteY1-484" fmla="*/ 0 h 1500572"/>
                    <a:gd name="connsiteX2-485" fmla="*/ 1028700 w 1088182"/>
                    <a:gd name="connsiteY2-486" fmla="*/ 173218 h 1500572"/>
                    <a:gd name="connsiteX3-487" fmla="*/ 1085850 w 1088182"/>
                    <a:gd name="connsiteY3-488" fmla="*/ 478018 h 1500572"/>
                    <a:gd name="connsiteX4-489" fmla="*/ 976313 w 1088182"/>
                    <a:gd name="connsiteY4-490" fmla="*/ 716143 h 1500572"/>
                    <a:gd name="connsiteX5-491" fmla="*/ 766763 w 1088182"/>
                    <a:gd name="connsiteY5-492" fmla="*/ 787580 h 1500572"/>
                    <a:gd name="connsiteX6-493" fmla="*/ 77836 w 1088182"/>
                    <a:gd name="connsiteY6-494" fmla="*/ 796221 h 1500572"/>
                    <a:gd name="connsiteX7-495" fmla="*/ 74617 w 1088182"/>
                    <a:gd name="connsiteY7-496" fmla="*/ 1500572 h 1500572"/>
                    <a:gd name="connsiteX8-497" fmla="*/ 0 w 1088182"/>
                    <a:gd name="connsiteY8-498" fmla="*/ 1498478 h 1500572"/>
                    <a:gd name="connsiteX9-499" fmla="*/ 10455 w 1088182"/>
                    <a:gd name="connsiteY9-500" fmla="*/ 4762 h 150057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</a:cxnLst>
                  <a:rect l="l" t="t" r="r" b="b"/>
                  <a:pathLst>
                    <a:path w="1088182" h="1500572">
                      <a:moveTo>
                        <a:pt x="10455" y="4762"/>
                      </a:moveTo>
                      <a:lnTo>
                        <a:pt x="786277" y="0"/>
                      </a:lnTo>
                      <a:cubicBezTo>
                        <a:pt x="957727" y="26194"/>
                        <a:pt x="977900" y="95431"/>
                        <a:pt x="1028700" y="173218"/>
                      </a:cubicBezTo>
                      <a:cubicBezTo>
                        <a:pt x="1079500" y="251006"/>
                        <a:pt x="1094581" y="387531"/>
                        <a:pt x="1085850" y="478018"/>
                      </a:cubicBezTo>
                      <a:cubicBezTo>
                        <a:pt x="1077119" y="568505"/>
                        <a:pt x="1029494" y="664549"/>
                        <a:pt x="976313" y="716143"/>
                      </a:cubicBezTo>
                      <a:cubicBezTo>
                        <a:pt x="923132" y="767737"/>
                        <a:pt x="900907" y="776468"/>
                        <a:pt x="766763" y="787580"/>
                      </a:cubicBezTo>
                      <a:lnTo>
                        <a:pt x="77836" y="796221"/>
                      </a:lnTo>
                      <a:cubicBezTo>
                        <a:pt x="76249" y="991483"/>
                        <a:pt x="76204" y="1305310"/>
                        <a:pt x="74617" y="1500572"/>
                      </a:cubicBezTo>
                      <a:lnTo>
                        <a:pt x="0" y="1498478"/>
                      </a:lnTo>
                      <a:lnTo>
                        <a:pt x="10455" y="4762"/>
                      </a:lnTo>
                      <a:close/>
                    </a:path>
                  </a:pathLst>
                </a:cu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pic>
              <p:nvPicPr>
                <p:cNvPr id="262" name="图片 261"/>
                <p:cNvPicPr>
                  <a:picLocks noChangeAspect="1"/>
                </p:cNvPicPr>
                <p:nvPr/>
              </p:nvPicPr>
              <p:blipFill>
                <a:blip r:embed="rId1"/>
                <a:stretch>
                  <a:fillRect/>
                </a:stretch>
              </p:blipFill>
              <p:spPr>
                <a:xfrm>
                  <a:off x="4657414" y="2402269"/>
                  <a:ext cx="1371935" cy="2197121"/>
                </a:xfrm>
                <a:prstGeom prst="rect">
                  <a:avLst/>
                </a:prstGeom>
              </p:spPr>
            </p:pic>
            <p:sp>
              <p:nvSpPr>
                <p:cNvPr id="263" name="任意多边形 262"/>
                <p:cNvSpPr/>
                <p:nvPr/>
              </p:nvSpPr>
              <p:spPr>
                <a:xfrm>
                  <a:off x="4973915" y="3011577"/>
                  <a:ext cx="674452" cy="429091"/>
                </a:xfrm>
                <a:custGeom>
                  <a:avLst/>
                  <a:gdLst>
                    <a:gd name="connsiteX0" fmla="*/ 14288 w 895350"/>
                    <a:gd name="connsiteY0" fmla="*/ 14287 h 571500"/>
                    <a:gd name="connsiteX1" fmla="*/ 704850 w 895350"/>
                    <a:gd name="connsiteY1" fmla="*/ 0 h 571500"/>
                    <a:gd name="connsiteX2" fmla="*/ 842963 w 895350"/>
                    <a:gd name="connsiteY2" fmla="*/ 109537 h 571500"/>
                    <a:gd name="connsiteX3" fmla="*/ 895350 w 895350"/>
                    <a:gd name="connsiteY3" fmla="*/ 300037 h 571500"/>
                    <a:gd name="connsiteX4" fmla="*/ 857250 w 895350"/>
                    <a:gd name="connsiteY4" fmla="*/ 457200 h 571500"/>
                    <a:gd name="connsiteX5" fmla="*/ 781050 w 895350"/>
                    <a:gd name="connsiteY5" fmla="*/ 538162 h 571500"/>
                    <a:gd name="connsiteX6" fmla="*/ 661988 w 895350"/>
                    <a:gd name="connsiteY6" fmla="*/ 566737 h 571500"/>
                    <a:gd name="connsiteX7" fmla="*/ 0 w 895350"/>
                    <a:gd name="connsiteY7" fmla="*/ 571500 h 571500"/>
                    <a:gd name="connsiteX8" fmla="*/ 14288 w 895350"/>
                    <a:gd name="connsiteY8" fmla="*/ 14287 h 571500"/>
                    <a:gd name="connsiteX0-1" fmla="*/ 14288 w 895350"/>
                    <a:gd name="connsiteY0-2" fmla="*/ 14287 h 571500"/>
                    <a:gd name="connsiteX1-3" fmla="*/ 704850 w 895350"/>
                    <a:gd name="connsiteY1-4" fmla="*/ 0 h 571500"/>
                    <a:gd name="connsiteX2-5" fmla="*/ 842963 w 895350"/>
                    <a:gd name="connsiteY2-6" fmla="*/ 109537 h 571500"/>
                    <a:gd name="connsiteX3-7" fmla="*/ 895350 w 895350"/>
                    <a:gd name="connsiteY3-8" fmla="*/ 300037 h 571500"/>
                    <a:gd name="connsiteX4-9" fmla="*/ 857250 w 895350"/>
                    <a:gd name="connsiteY4-10" fmla="*/ 457200 h 571500"/>
                    <a:gd name="connsiteX5-11" fmla="*/ 781050 w 895350"/>
                    <a:gd name="connsiteY5-12" fmla="*/ 538162 h 571500"/>
                    <a:gd name="connsiteX6-13" fmla="*/ 661988 w 895350"/>
                    <a:gd name="connsiteY6-14" fmla="*/ 566737 h 571500"/>
                    <a:gd name="connsiteX7-15" fmla="*/ 0 w 895350"/>
                    <a:gd name="connsiteY7-16" fmla="*/ 571500 h 571500"/>
                    <a:gd name="connsiteX8-17" fmla="*/ 14288 w 895350"/>
                    <a:gd name="connsiteY8-18" fmla="*/ 14287 h 571500"/>
                    <a:gd name="connsiteX0-19" fmla="*/ 14288 w 895350"/>
                    <a:gd name="connsiteY0-20" fmla="*/ 14287 h 571500"/>
                    <a:gd name="connsiteX1-21" fmla="*/ 704850 w 895350"/>
                    <a:gd name="connsiteY1-22" fmla="*/ 0 h 571500"/>
                    <a:gd name="connsiteX2-23" fmla="*/ 842963 w 895350"/>
                    <a:gd name="connsiteY2-24" fmla="*/ 109537 h 571500"/>
                    <a:gd name="connsiteX3-25" fmla="*/ 895350 w 895350"/>
                    <a:gd name="connsiteY3-26" fmla="*/ 300037 h 571500"/>
                    <a:gd name="connsiteX4-27" fmla="*/ 857250 w 895350"/>
                    <a:gd name="connsiteY4-28" fmla="*/ 457200 h 571500"/>
                    <a:gd name="connsiteX5-29" fmla="*/ 781050 w 895350"/>
                    <a:gd name="connsiteY5-30" fmla="*/ 538162 h 571500"/>
                    <a:gd name="connsiteX6-31" fmla="*/ 661988 w 895350"/>
                    <a:gd name="connsiteY6-32" fmla="*/ 566737 h 571500"/>
                    <a:gd name="connsiteX7-33" fmla="*/ 0 w 895350"/>
                    <a:gd name="connsiteY7-34" fmla="*/ 571500 h 571500"/>
                    <a:gd name="connsiteX8-35" fmla="*/ 14288 w 895350"/>
                    <a:gd name="connsiteY8-36" fmla="*/ 14287 h 571500"/>
                    <a:gd name="connsiteX0-37" fmla="*/ 14288 w 895531"/>
                    <a:gd name="connsiteY0-38" fmla="*/ 14287 h 571500"/>
                    <a:gd name="connsiteX1-39" fmla="*/ 704850 w 895531"/>
                    <a:gd name="connsiteY1-40" fmla="*/ 0 h 571500"/>
                    <a:gd name="connsiteX2-41" fmla="*/ 842963 w 895531"/>
                    <a:gd name="connsiteY2-42" fmla="*/ 109537 h 571500"/>
                    <a:gd name="connsiteX3-43" fmla="*/ 895350 w 895531"/>
                    <a:gd name="connsiteY3-44" fmla="*/ 300037 h 571500"/>
                    <a:gd name="connsiteX4-45" fmla="*/ 857250 w 895531"/>
                    <a:gd name="connsiteY4-46" fmla="*/ 457200 h 571500"/>
                    <a:gd name="connsiteX5-47" fmla="*/ 781050 w 895531"/>
                    <a:gd name="connsiteY5-48" fmla="*/ 538162 h 571500"/>
                    <a:gd name="connsiteX6-49" fmla="*/ 661988 w 895531"/>
                    <a:gd name="connsiteY6-50" fmla="*/ 566737 h 571500"/>
                    <a:gd name="connsiteX7-51" fmla="*/ 0 w 895531"/>
                    <a:gd name="connsiteY7-52" fmla="*/ 571500 h 571500"/>
                    <a:gd name="connsiteX8-53" fmla="*/ 14288 w 895531"/>
                    <a:gd name="connsiteY8-54" fmla="*/ 14287 h 571500"/>
                    <a:gd name="connsiteX0-55" fmla="*/ 14288 w 895531"/>
                    <a:gd name="connsiteY0-56" fmla="*/ 14287 h 571500"/>
                    <a:gd name="connsiteX1-57" fmla="*/ 704850 w 895531"/>
                    <a:gd name="connsiteY1-58" fmla="*/ 0 h 571500"/>
                    <a:gd name="connsiteX2-59" fmla="*/ 842963 w 895531"/>
                    <a:gd name="connsiteY2-60" fmla="*/ 109537 h 571500"/>
                    <a:gd name="connsiteX3-61" fmla="*/ 895350 w 895531"/>
                    <a:gd name="connsiteY3-62" fmla="*/ 300037 h 571500"/>
                    <a:gd name="connsiteX4-63" fmla="*/ 857250 w 895531"/>
                    <a:gd name="connsiteY4-64" fmla="*/ 457200 h 571500"/>
                    <a:gd name="connsiteX5-65" fmla="*/ 781050 w 895531"/>
                    <a:gd name="connsiteY5-66" fmla="*/ 538162 h 571500"/>
                    <a:gd name="connsiteX6-67" fmla="*/ 661988 w 895531"/>
                    <a:gd name="connsiteY6-68" fmla="*/ 566737 h 571500"/>
                    <a:gd name="connsiteX7-69" fmla="*/ 0 w 895531"/>
                    <a:gd name="connsiteY7-70" fmla="*/ 571500 h 571500"/>
                    <a:gd name="connsiteX8-71" fmla="*/ 14288 w 895531"/>
                    <a:gd name="connsiteY8-72" fmla="*/ 14287 h 571500"/>
                    <a:gd name="connsiteX0-73" fmla="*/ 14288 w 895531"/>
                    <a:gd name="connsiteY0-74" fmla="*/ 14287 h 571500"/>
                    <a:gd name="connsiteX1-75" fmla="*/ 704850 w 895531"/>
                    <a:gd name="connsiteY1-76" fmla="*/ 0 h 571500"/>
                    <a:gd name="connsiteX2-77" fmla="*/ 842963 w 895531"/>
                    <a:gd name="connsiteY2-78" fmla="*/ 109537 h 571500"/>
                    <a:gd name="connsiteX3-79" fmla="*/ 895350 w 895531"/>
                    <a:gd name="connsiteY3-80" fmla="*/ 300037 h 571500"/>
                    <a:gd name="connsiteX4-81" fmla="*/ 857250 w 895531"/>
                    <a:gd name="connsiteY4-82" fmla="*/ 457200 h 571500"/>
                    <a:gd name="connsiteX5-83" fmla="*/ 781050 w 895531"/>
                    <a:gd name="connsiteY5-84" fmla="*/ 538162 h 571500"/>
                    <a:gd name="connsiteX6-85" fmla="*/ 661988 w 895531"/>
                    <a:gd name="connsiteY6-86" fmla="*/ 566737 h 571500"/>
                    <a:gd name="connsiteX7-87" fmla="*/ 0 w 895531"/>
                    <a:gd name="connsiteY7-88" fmla="*/ 571500 h 571500"/>
                    <a:gd name="connsiteX8-89" fmla="*/ 14288 w 895531"/>
                    <a:gd name="connsiteY8-90" fmla="*/ 14287 h 571500"/>
                    <a:gd name="connsiteX0-91" fmla="*/ 14288 w 895531"/>
                    <a:gd name="connsiteY0-92" fmla="*/ 14287 h 571500"/>
                    <a:gd name="connsiteX1-93" fmla="*/ 704850 w 895531"/>
                    <a:gd name="connsiteY1-94" fmla="*/ 0 h 571500"/>
                    <a:gd name="connsiteX2-95" fmla="*/ 852488 w 895531"/>
                    <a:gd name="connsiteY2-96" fmla="*/ 109537 h 571500"/>
                    <a:gd name="connsiteX3-97" fmla="*/ 895350 w 895531"/>
                    <a:gd name="connsiteY3-98" fmla="*/ 300037 h 571500"/>
                    <a:gd name="connsiteX4-99" fmla="*/ 857250 w 895531"/>
                    <a:gd name="connsiteY4-100" fmla="*/ 457200 h 571500"/>
                    <a:gd name="connsiteX5-101" fmla="*/ 781050 w 895531"/>
                    <a:gd name="connsiteY5-102" fmla="*/ 538162 h 571500"/>
                    <a:gd name="connsiteX6-103" fmla="*/ 661988 w 895531"/>
                    <a:gd name="connsiteY6-104" fmla="*/ 566737 h 571500"/>
                    <a:gd name="connsiteX7-105" fmla="*/ 0 w 895531"/>
                    <a:gd name="connsiteY7-106" fmla="*/ 571500 h 571500"/>
                    <a:gd name="connsiteX8-107" fmla="*/ 14288 w 895531"/>
                    <a:gd name="connsiteY8-108" fmla="*/ 14287 h 571500"/>
                    <a:gd name="connsiteX0-109" fmla="*/ 14288 w 895531"/>
                    <a:gd name="connsiteY0-110" fmla="*/ 14287 h 571500"/>
                    <a:gd name="connsiteX1-111" fmla="*/ 704850 w 895531"/>
                    <a:gd name="connsiteY1-112" fmla="*/ 0 h 571500"/>
                    <a:gd name="connsiteX2-113" fmla="*/ 852488 w 895531"/>
                    <a:gd name="connsiteY2-114" fmla="*/ 109537 h 571500"/>
                    <a:gd name="connsiteX3-115" fmla="*/ 895350 w 895531"/>
                    <a:gd name="connsiteY3-116" fmla="*/ 300037 h 571500"/>
                    <a:gd name="connsiteX4-117" fmla="*/ 857250 w 895531"/>
                    <a:gd name="connsiteY4-118" fmla="*/ 457200 h 571500"/>
                    <a:gd name="connsiteX5-119" fmla="*/ 781050 w 895531"/>
                    <a:gd name="connsiteY5-120" fmla="*/ 538162 h 571500"/>
                    <a:gd name="connsiteX6-121" fmla="*/ 661988 w 895531"/>
                    <a:gd name="connsiteY6-122" fmla="*/ 566737 h 571500"/>
                    <a:gd name="connsiteX7-123" fmla="*/ 0 w 895531"/>
                    <a:gd name="connsiteY7-124" fmla="*/ 571500 h 571500"/>
                    <a:gd name="connsiteX8-125" fmla="*/ 14288 w 895531"/>
                    <a:gd name="connsiteY8-126" fmla="*/ 14287 h 571500"/>
                    <a:gd name="connsiteX0-127" fmla="*/ 14288 w 895531"/>
                    <a:gd name="connsiteY0-128" fmla="*/ 14287 h 571500"/>
                    <a:gd name="connsiteX1-129" fmla="*/ 704850 w 895531"/>
                    <a:gd name="connsiteY1-130" fmla="*/ 0 h 571500"/>
                    <a:gd name="connsiteX2-131" fmla="*/ 852488 w 895531"/>
                    <a:gd name="connsiteY2-132" fmla="*/ 109537 h 571500"/>
                    <a:gd name="connsiteX3-133" fmla="*/ 895350 w 895531"/>
                    <a:gd name="connsiteY3-134" fmla="*/ 300037 h 571500"/>
                    <a:gd name="connsiteX4-135" fmla="*/ 857250 w 895531"/>
                    <a:gd name="connsiteY4-136" fmla="*/ 457200 h 571500"/>
                    <a:gd name="connsiteX5-137" fmla="*/ 781050 w 895531"/>
                    <a:gd name="connsiteY5-138" fmla="*/ 538162 h 571500"/>
                    <a:gd name="connsiteX6-139" fmla="*/ 661988 w 895531"/>
                    <a:gd name="connsiteY6-140" fmla="*/ 566737 h 571500"/>
                    <a:gd name="connsiteX7-141" fmla="*/ 0 w 895531"/>
                    <a:gd name="connsiteY7-142" fmla="*/ 571500 h 571500"/>
                    <a:gd name="connsiteX8-143" fmla="*/ 14288 w 895531"/>
                    <a:gd name="connsiteY8-144" fmla="*/ 14287 h 571500"/>
                    <a:gd name="connsiteX0-145" fmla="*/ 1 w 881244"/>
                    <a:gd name="connsiteY0-146" fmla="*/ 14287 h 566737"/>
                    <a:gd name="connsiteX1-147" fmla="*/ 690563 w 881244"/>
                    <a:gd name="connsiteY1-148" fmla="*/ 0 h 566737"/>
                    <a:gd name="connsiteX2-149" fmla="*/ 838201 w 881244"/>
                    <a:gd name="connsiteY2-150" fmla="*/ 109537 h 566737"/>
                    <a:gd name="connsiteX3-151" fmla="*/ 881063 w 881244"/>
                    <a:gd name="connsiteY3-152" fmla="*/ 300037 h 566737"/>
                    <a:gd name="connsiteX4-153" fmla="*/ 842963 w 881244"/>
                    <a:gd name="connsiteY4-154" fmla="*/ 457200 h 566737"/>
                    <a:gd name="connsiteX5-155" fmla="*/ 766763 w 881244"/>
                    <a:gd name="connsiteY5-156" fmla="*/ 538162 h 566737"/>
                    <a:gd name="connsiteX6-157" fmla="*/ 647701 w 881244"/>
                    <a:gd name="connsiteY6-158" fmla="*/ 566737 h 566737"/>
                    <a:gd name="connsiteX7-159" fmla="*/ 0 w 881244"/>
                    <a:gd name="connsiteY7-160" fmla="*/ 566737 h 566737"/>
                    <a:gd name="connsiteX8-161" fmla="*/ 1 w 881244"/>
                    <a:gd name="connsiteY8-162" fmla="*/ 14287 h 566737"/>
                    <a:gd name="connsiteX0-163" fmla="*/ 1 w 881244"/>
                    <a:gd name="connsiteY0-164" fmla="*/ 14287 h 566737"/>
                    <a:gd name="connsiteX1-165" fmla="*/ 690563 w 881244"/>
                    <a:gd name="connsiteY1-166" fmla="*/ 0 h 566737"/>
                    <a:gd name="connsiteX2-167" fmla="*/ 838201 w 881244"/>
                    <a:gd name="connsiteY2-168" fmla="*/ 109537 h 566737"/>
                    <a:gd name="connsiteX3-169" fmla="*/ 881063 w 881244"/>
                    <a:gd name="connsiteY3-170" fmla="*/ 300037 h 566737"/>
                    <a:gd name="connsiteX4-171" fmla="*/ 842963 w 881244"/>
                    <a:gd name="connsiteY4-172" fmla="*/ 457200 h 566737"/>
                    <a:gd name="connsiteX5-173" fmla="*/ 766763 w 881244"/>
                    <a:gd name="connsiteY5-174" fmla="*/ 538162 h 566737"/>
                    <a:gd name="connsiteX6-175" fmla="*/ 647701 w 881244"/>
                    <a:gd name="connsiteY6-176" fmla="*/ 566737 h 566737"/>
                    <a:gd name="connsiteX7-177" fmla="*/ 0 w 881244"/>
                    <a:gd name="connsiteY7-178" fmla="*/ 566737 h 566737"/>
                    <a:gd name="connsiteX8-179" fmla="*/ 1 w 881244"/>
                    <a:gd name="connsiteY8-180" fmla="*/ 14287 h 566737"/>
                    <a:gd name="connsiteX0-181" fmla="*/ 1 w 881244"/>
                    <a:gd name="connsiteY0-182" fmla="*/ 14287 h 566737"/>
                    <a:gd name="connsiteX1-183" fmla="*/ 690563 w 881244"/>
                    <a:gd name="connsiteY1-184" fmla="*/ 0 h 566737"/>
                    <a:gd name="connsiteX2-185" fmla="*/ 838201 w 881244"/>
                    <a:gd name="connsiteY2-186" fmla="*/ 109537 h 566737"/>
                    <a:gd name="connsiteX3-187" fmla="*/ 881063 w 881244"/>
                    <a:gd name="connsiteY3-188" fmla="*/ 300037 h 566737"/>
                    <a:gd name="connsiteX4-189" fmla="*/ 842963 w 881244"/>
                    <a:gd name="connsiteY4-190" fmla="*/ 457200 h 566737"/>
                    <a:gd name="connsiteX5-191" fmla="*/ 766763 w 881244"/>
                    <a:gd name="connsiteY5-192" fmla="*/ 538162 h 566737"/>
                    <a:gd name="connsiteX6-193" fmla="*/ 647701 w 881244"/>
                    <a:gd name="connsiteY6-194" fmla="*/ 566737 h 566737"/>
                    <a:gd name="connsiteX7-195" fmla="*/ 0 w 881244"/>
                    <a:gd name="connsiteY7-196" fmla="*/ 566737 h 566737"/>
                    <a:gd name="connsiteX8-197" fmla="*/ 1 w 881244"/>
                    <a:gd name="connsiteY8-198" fmla="*/ 14287 h 566737"/>
                    <a:gd name="connsiteX0-199" fmla="*/ 1 w 888707"/>
                    <a:gd name="connsiteY0-200" fmla="*/ 14287 h 566737"/>
                    <a:gd name="connsiteX1-201" fmla="*/ 690563 w 888707"/>
                    <a:gd name="connsiteY1-202" fmla="*/ 0 h 566737"/>
                    <a:gd name="connsiteX2-203" fmla="*/ 881063 w 888707"/>
                    <a:gd name="connsiteY2-204" fmla="*/ 300037 h 566737"/>
                    <a:gd name="connsiteX3-205" fmla="*/ 842963 w 888707"/>
                    <a:gd name="connsiteY3-206" fmla="*/ 457200 h 566737"/>
                    <a:gd name="connsiteX4-207" fmla="*/ 766763 w 888707"/>
                    <a:gd name="connsiteY4-208" fmla="*/ 538162 h 566737"/>
                    <a:gd name="connsiteX5-209" fmla="*/ 647701 w 888707"/>
                    <a:gd name="connsiteY5-210" fmla="*/ 566737 h 566737"/>
                    <a:gd name="connsiteX6-211" fmla="*/ 0 w 888707"/>
                    <a:gd name="connsiteY6-212" fmla="*/ 566737 h 566737"/>
                    <a:gd name="connsiteX7-213" fmla="*/ 1 w 888707"/>
                    <a:gd name="connsiteY7-214" fmla="*/ 14287 h 566737"/>
                    <a:gd name="connsiteX0-215" fmla="*/ 1 w 888707"/>
                    <a:gd name="connsiteY0-216" fmla="*/ 14287 h 566737"/>
                    <a:gd name="connsiteX1-217" fmla="*/ 690563 w 888707"/>
                    <a:gd name="connsiteY1-218" fmla="*/ 0 h 566737"/>
                    <a:gd name="connsiteX2-219" fmla="*/ 881064 w 888707"/>
                    <a:gd name="connsiteY2-220" fmla="*/ 276305 h 566737"/>
                    <a:gd name="connsiteX3-221" fmla="*/ 842963 w 888707"/>
                    <a:gd name="connsiteY3-222" fmla="*/ 457200 h 566737"/>
                    <a:gd name="connsiteX4-223" fmla="*/ 766763 w 888707"/>
                    <a:gd name="connsiteY4-224" fmla="*/ 538162 h 566737"/>
                    <a:gd name="connsiteX5-225" fmla="*/ 647701 w 888707"/>
                    <a:gd name="connsiteY5-226" fmla="*/ 566737 h 566737"/>
                    <a:gd name="connsiteX6-227" fmla="*/ 0 w 888707"/>
                    <a:gd name="connsiteY6-228" fmla="*/ 566737 h 566737"/>
                    <a:gd name="connsiteX7-229" fmla="*/ 1 w 888707"/>
                    <a:gd name="connsiteY7-230" fmla="*/ 14287 h 566737"/>
                    <a:gd name="connsiteX0-231" fmla="*/ 1 w 881311"/>
                    <a:gd name="connsiteY0-232" fmla="*/ 14287 h 566737"/>
                    <a:gd name="connsiteX1-233" fmla="*/ 690563 w 881311"/>
                    <a:gd name="connsiteY1-234" fmla="*/ 0 h 566737"/>
                    <a:gd name="connsiteX2-235" fmla="*/ 881064 w 881311"/>
                    <a:gd name="connsiteY2-236" fmla="*/ 276305 h 566737"/>
                    <a:gd name="connsiteX3-237" fmla="*/ 842963 w 881311"/>
                    <a:gd name="connsiteY3-238" fmla="*/ 457200 h 566737"/>
                    <a:gd name="connsiteX4-239" fmla="*/ 766763 w 881311"/>
                    <a:gd name="connsiteY4-240" fmla="*/ 538162 h 566737"/>
                    <a:gd name="connsiteX5-241" fmla="*/ 647701 w 881311"/>
                    <a:gd name="connsiteY5-242" fmla="*/ 566737 h 566737"/>
                    <a:gd name="connsiteX6-243" fmla="*/ 0 w 881311"/>
                    <a:gd name="connsiteY6-244" fmla="*/ 566737 h 566737"/>
                    <a:gd name="connsiteX7-245" fmla="*/ 1 w 881311"/>
                    <a:gd name="connsiteY7-246" fmla="*/ 14287 h 566737"/>
                    <a:gd name="connsiteX0-247" fmla="*/ 1 w 882304"/>
                    <a:gd name="connsiteY0-248" fmla="*/ 14287 h 566737"/>
                    <a:gd name="connsiteX1-249" fmla="*/ 690563 w 882304"/>
                    <a:gd name="connsiteY1-250" fmla="*/ 0 h 566737"/>
                    <a:gd name="connsiteX2-251" fmla="*/ 881064 w 882304"/>
                    <a:gd name="connsiteY2-252" fmla="*/ 276305 h 566737"/>
                    <a:gd name="connsiteX3-253" fmla="*/ 766763 w 882304"/>
                    <a:gd name="connsiteY3-254" fmla="*/ 538162 h 566737"/>
                    <a:gd name="connsiteX4-255" fmla="*/ 647701 w 882304"/>
                    <a:gd name="connsiteY4-256" fmla="*/ 566737 h 566737"/>
                    <a:gd name="connsiteX5-257" fmla="*/ 0 w 882304"/>
                    <a:gd name="connsiteY5-258" fmla="*/ 566737 h 566737"/>
                    <a:gd name="connsiteX6-259" fmla="*/ 1 w 882304"/>
                    <a:gd name="connsiteY6-260" fmla="*/ 14287 h 566737"/>
                    <a:gd name="connsiteX0-261" fmla="*/ 1 w 881848"/>
                    <a:gd name="connsiteY0-262" fmla="*/ 14287 h 566737"/>
                    <a:gd name="connsiteX1-263" fmla="*/ 690563 w 881848"/>
                    <a:gd name="connsiteY1-264" fmla="*/ 0 h 566737"/>
                    <a:gd name="connsiteX2-265" fmla="*/ 881064 w 881848"/>
                    <a:gd name="connsiteY2-266" fmla="*/ 276305 h 566737"/>
                    <a:gd name="connsiteX3-267" fmla="*/ 753864 w 881848"/>
                    <a:gd name="connsiteY3-268" fmla="*/ 548333 h 566737"/>
                    <a:gd name="connsiteX4-269" fmla="*/ 647701 w 881848"/>
                    <a:gd name="connsiteY4-270" fmla="*/ 566737 h 566737"/>
                    <a:gd name="connsiteX5-271" fmla="*/ 0 w 881848"/>
                    <a:gd name="connsiteY5-272" fmla="*/ 566737 h 566737"/>
                    <a:gd name="connsiteX6-273" fmla="*/ 1 w 881848"/>
                    <a:gd name="connsiteY6-274" fmla="*/ 14287 h 566737"/>
                    <a:gd name="connsiteX0-275" fmla="*/ 1 w 882086"/>
                    <a:gd name="connsiteY0-276" fmla="*/ 14287 h 566737"/>
                    <a:gd name="connsiteX1-277" fmla="*/ 690563 w 882086"/>
                    <a:gd name="connsiteY1-278" fmla="*/ 0 h 566737"/>
                    <a:gd name="connsiteX2-279" fmla="*/ 881064 w 882086"/>
                    <a:gd name="connsiteY2-280" fmla="*/ 276305 h 566737"/>
                    <a:gd name="connsiteX3-281" fmla="*/ 753864 w 882086"/>
                    <a:gd name="connsiteY3-282" fmla="*/ 548333 h 566737"/>
                    <a:gd name="connsiteX4-283" fmla="*/ 647701 w 882086"/>
                    <a:gd name="connsiteY4-284" fmla="*/ 566737 h 566737"/>
                    <a:gd name="connsiteX5-285" fmla="*/ 0 w 882086"/>
                    <a:gd name="connsiteY5-286" fmla="*/ 566737 h 566737"/>
                    <a:gd name="connsiteX6-287" fmla="*/ 1 w 882086"/>
                    <a:gd name="connsiteY6-288" fmla="*/ 14287 h 566737"/>
                    <a:gd name="connsiteX0-289" fmla="*/ 1 w 886290"/>
                    <a:gd name="connsiteY0-290" fmla="*/ 14287 h 612792"/>
                    <a:gd name="connsiteX1-291" fmla="*/ 690563 w 886290"/>
                    <a:gd name="connsiteY1-292" fmla="*/ 0 h 612792"/>
                    <a:gd name="connsiteX2-293" fmla="*/ 881064 w 886290"/>
                    <a:gd name="connsiteY2-294" fmla="*/ 276305 h 612792"/>
                    <a:gd name="connsiteX3-295" fmla="*/ 753864 w 886290"/>
                    <a:gd name="connsiteY3-296" fmla="*/ 548333 h 612792"/>
                    <a:gd name="connsiteX4-297" fmla="*/ 0 w 886290"/>
                    <a:gd name="connsiteY4-298" fmla="*/ 566737 h 612792"/>
                    <a:gd name="connsiteX5-299" fmla="*/ 1 w 886290"/>
                    <a:gd name="connsiteY5-300" fmla="*/ 14287 h 612792"/>
                    <a:gd name="connsiteX0-301" fmla="*/ 1 w 888432"/>
                    <a:gd name="connsiteY0-302" fmla="*/ 14287 h 602202"/>
                    <a:gd name="connsiteX1-303" fmla="*/ 690563 w 888432"/>
                    <a:gd name="connsiteY1-304" fmla="*/ 0 h 602202"/>
                    <a:gd name="connsiteX2-305" fmla="*/ 881064 w 888432"/>
                    <a:gd name="connsiteY2-306" fmla="*/ 276305 h 602202"/>
                    <a:gd name="connsiteX3-307" fmla="*/ 753864 w 888432"/>
                    <a:gd name="connsiteY3-308" fmla="*/ 548333 h 602202"/>
                    <a:gd name="connsiteX4-309" fmla="*/ 0 w 888432"/>
                    <a:gd name="connsiteY4-310" fmla="*/ 566737 h 602202"/>
                    <a:gd name="connsiteX5-311" fmla="*/ 1 w 888432"/>
                    <a:gd name="connsiteY5-312" fmla="*/ 14287 h 602202"/>
                    <a:gd name="connsiteX0-313" fmla="*/ 1 w 888432"/>
                    <a:gd name="connsiteY0-314" fmla="*/ 14287 h 566737"/>
                    <a:gd name="connsiteX1-315" fmla="*/ 690563 w 888432"/>
                    <a:gd name="connsiteY1-316" fmla="*/ 0 h 566737"/>
                    <a:gd name="connsiteX2-317" fmla="*/ 881064 w 888432"/>
                    <a:gd name="connsiteY2-318" fmla="*/ 276305 h 566737"/>
                    <a:gd name="connsiteX3-319" fmla="*/ 753864 w 888432"/>
                    <a:gd name="connsiteY3-320" fmla="*/ 548333 h 566737"/>
                    <a:gd name="connsiteX4-321" fmla="*/ 0 w 888432"/>
                    <a:gd name="connsiteY4-322" fmla="*/ 566737 h 566737"/>
                    <a:gd name="connsiteX5-323" fmla="*/ 1 w 888432"/>
                    <a:gd name="connsiteY5-324" fmla="*/ 14287 h 566737"/>
                    <a:gd name="connsiteX0-325" fmla="*/ 1 w 888432"/>
                    <a:gd name="connsiteY0-326" fmla="*/ 14287 h 566737"/>
                    <a:gd name="connsiteX1-327" fmla="*/ 690563 w 888432"/>
                    <a:gd name="connsiteY1-328" fmla="*/ 0 h 566737"/>
                    <a:gd name="connsiteX2-329" fmla="*/ 881064 w 888432"/>
                    <a:gd name="connsiteY2-330" fmla="*/ 276305 h 566737"/>
                    <a:gd name="connsiteX3-331" fmla="*/ 753864 w 888432"/>
                    <a:gd name="connsiteY3-332" fmla="*/ 548333 h 566737"/>
                    <a:gd name="connsiteX4-333" fmla="*/ 0 w 888432"/>
                    <a:gd name="connsiteY4-334" fmla="*/ 566737 h 566737"/>
                    <a:gd name="connsiteX5-335" fmla="*/ 1 w 888432"/>
                    <a:gd name="connsiteY5-336" fmla="*/ 14287 h 566737"/>
                    <a:gd name="connsiteX0-337" fmla="*/ 1 w 885445"/>
                    <a:gd name="connsiteY0-338" fmla="*/ 14287 h 566737"/>
                    <a:gd name="connsiteX1-339" fmla="*/ 690563 w 885445"/>
                    <a:gd name="connsiteY1-340" fmla="*/ 0 h 566737"/>
                    <a:gd name="connsiteX2-341" fmla="*/ 881064 w 885445"/>
                    <a:gd name="connsiteY2-342" fmla="*/ 276305 h 566737"/>
                    <a:gd name="connsiteX3-343" fmla="*/ 753864 w 885445"/>
                    <a:gd name="connsiteY3-344" fmla="*/ 548333 h 566737"/>
                    <a:gd name="connsiteX4-345" fmla="*/ 0 w 885445"/>
                    <a:gd name="connsiteY4-346" fmla="*/ 566737 h 566737"/>
                    <a:gd name="connsiteX5-347" fmla="*/ 1 w 885445"/>
                    <a:gd name="connsiteY5-348" fmla="*/ 14287 h 566737"/>
                    <a:gd name="connsiteX0-349" fmla="*/ 1 w 888271"/>
                    <a:gd name="connsiteY0-350" fmla="*/ 14287 h 566737"/>
                    <a:gd name="connsiteX1-351" fmla="*/ 690563 w 888271"/>
                    <a:gd name="connsiteY1-352" fmla="*/ 0 h 566737"/>
                    <a:gd name="connsiteX2-353" fmla="*/ 884290 w 888271"/>
                    <a:gd name="connsiteY2-354" fmla="*/ 249181 h 566737"/>
                    <a:gd name="connsiteX3-355" fmla="*/ 753864 w 888271"/>
                    <a:gd name="connsiteY3-356" fmla="*/ 548333 h 566737"/>
                    <a:gd name="connsiteX4-357" fmla="*/ 0 w 888271"/>
                    <a:gd name="connsiteY4-358" fmla="*/ 566737 h 566737"/>
                    <a:gd name="connsiteX5-359" fmla="*/ 1 w 888271"/>
                    <a:gd name="connsiteY5-360" fmla="*/ 14287 h 566737"/>
                    <a:gd name="connsiteX0-361" fmla="*/ 1 w 884369"/>
                    <a:gd name="connsiteY0-362" fmla="*/ 14287 h 566737"/>
                    <a:gd name="connsiteX1-363" fmla="*/ 690563 w 884369"/>
                    <a:gd name="connsiteY1-364" fmla="*/ 0 h 566737"/>
                    <a:gd name="connsiteX2-365" fmla="*/ 884290 w 884369"/>
                    <a:gd name="connsiteY2-366" fmla="*/ 249181 h 566737"/>
                    <a:gd name="connsiteX3-367" fmla="*/ 753864 w 884369"/>
                    <a:gd name="connsiteY3-368" fmla="*/ 548333 h 566737"/>
                    <a:gd name="connsiteX4-369" fmla="*/ 0 w 884369"/>
                    <a:gd name="connsiteY4-370" fmla="*/ 566737 h 566737"/>
                    <a:gd name="connsiteX5-371" fmla="*/ 1 w 884369"/>
                    <a:gd name="connsiteY5-372" fmla="*/ 14287 h 566737"/>
                    <a:gd name="connsiteX0-373" fmla="*/ 1 w 887017"/>
                    <a:gd name="connsiteY0-374" fmla="*/ 14287 h 566737"/>
                    <a:gd name="connsiteX1-375" fmla="*/ 690563 w 887017"/>
                    <a:gd name="connsiteY1-376" fmla="*/ 0 h 566737"/>
                    <a:gd name="connsiteX2-377" fmla="*/ 884290 w 887017"/>
                    <a:gd name="connsiteY2-378" fmla="*/ 249181 h 566737"/>
                    <a:gd name="connsiteX3-379" fmla="*/ 753864 w 887017"/>
                    <a:gd name="connsiteY3-380" fmla="*/ 548333 h 566737"/>
                    <a:gd name="connsiteX4-381" fmla="*/ 0 w 887017"/>
                    <a:gd name="connsiteY4-382" fmla="*/ 566737 h 566737"/>
                    <a:gd name="connsiteX5-383" fmla="*/ 1 w 887017"/>
                    <a:gd name="connsiteY5-384" fmla="*/ 14287 h 566737"/>
                    <a:gd name="connsiteX0-385" fmla="*/ 1 w 905067"/>
                    <a:gd name="connsiteY0-386" fmla="*/ 14287 h 566737"/>
                    <a:gd name="connsiteX1-387" fmla="*/ 690563 w 905067"/>
                    <a:gd name="connsiteY1-388" fmla="*/ 0 h 566737"/>
                    <a:gd name="connsiteX2-389" fmla="*/ 903639 w 905067"/>
                    <a:gd name="connsiteY2-390" fmla="*/ 272915 h 566737"/>
                    <a:gd name="connsiteX3-391" fmla="*/ 753864 w 905067"/>
                    <a:gd name="connsiteY3-392" fmla="*/ 548333 h 566737"/>
                    <a:gd name="connsiteX4-393" fmla="*/ 0 w 905067"/>
                    <a:gd name="connsiteY4-394" fmla="*/ 566737 h 566737"/>
                    <a:gd name="connsiteX5-395" fmla="*/ 1 w 905067"/>
                    <a:gd name="connsiteY5-396" fmla="*/ 14287 h 566737"/>
                    <a:gd name="connsiteX0-397" fmla="*/ 1 w 903940"/>
                    <a:gd name="connsiteY0-398" fmla="*/ 14287 h 566737"/>
                    <a:gd name="connsiteX1-399" fmla="*/ 690563 w 903940"/>
                    <a:gd name="connsiteY1-400" fmla="*/ 0 h 566737"/>
                    <a:gd name="connsiteX2-401" fmla="*/ 903639 w 903940"/>
                    <a:gd name="connsiteY2-402" fmla="*/ 272915 h 566737"/>
                    <a:gd name="connsiteX3-403" fmla="*/ 753864 w 903940"/>
                    <a:gd name="connsiteY3-404" fmla="*/ 548333 h 566737"/>
                    <a:gd name="connsiteX4-405" fmla="*/ 0 w 903940"/>
                    <a:gd name="connsiteY4-406" fmla="*/ 566737 h 566737"/>
                    <a:gd name="connsiteX5-407" fmla="*/ 1 w 903940"/>
                    <a:gd name="connsiteY5-408" fmla="*/ 14287 h 566737"/>
                    <a:gd name="connsiteX0-409" fmla="*/ 0 w 903939"/>
                    <a:gd name="connsiteY0-410" fmla="*/ 14287 h 548372"/>
                    <a:gd name="connsiteX1-411" fmla="*/ 690562 w 903939"/>
                    <a:gd name="connsiteY1-412" fmla="*/ 0 h 548372"/>
                    <a:gd name="connsiteX2-413" fmla="*/ 903638 w 903939"/>
                    <a:gd name="connsiteY2-414" fmla="*/ 272915 h 548372"/>
                    <a:gd name="connsiteX3-415" fmla="*/ 753863 w 903939"/>
                    <a:gd name="connsiteY3-416" fmla="*/ 548333 h 548372"/>
                    <a:gd name="connsiteX4-417" fmla="*/ 3223 w 903939"/>
                    <a:gd name="connsiteY4-418" fmla="*/ 536223 h 548372"/>
                    <a:gd name="connsiteX5-419" fmla="*/ 0 w 903939"/>
                    <a:gd name="connsiteY5-420" fmla="*/ 14287 h 548372"/>
                    <a:gd name="connsiteX0-421" fmla="*/ 1 w 903940"/>
                    <a:gd name="connsiteY0-422" fmla="*/ 14287 h 548334"/>
                    <a:gd name="connsiteX1-423" fmla="*/ 690563 w 903940"/>
                    <a:gd name="connsiteY1-424" fmla="*/ 0 h 548334"/>
                    <a:gd name="connsiteX2-425" fmla="*/ 903639 w 903940"/>
                    <a:gd name="connsiteY2-426" fmla="*/ 272915 h 548334"/>
                    <a:gd name="connsiteX3-427" fmla="*/ 753864 w 903940"/>
                    <a:gd name="connsiteY3-428" fmla="*/ 548333 h 548334"/>
                    <a:gd name="connsiteX4-429" fmla="*/ 0 w 903940"/>
                    <a:gd name="connsiteY4-430" fmla="*/ 543003 h 548334"/>
                    <a:gd name="connsiteX5-431" fmla="*/ 1 w 903940"/>
                    <a:gd name="connsiteY5-432" fmla="*/ 14287 h 548334"/>
                    <a:gd name="connsiteX0-433" fmla="*/ 1 w 910366"/>
                    <a:gd name="connsiteY0-434" fmla="*/ 14287 h 548333"/>
                    <a:gd name="connsiteX1-435" fmla="*/ 690563 w 910366"/>
                    <a:gd name="connsiteY1-436" fmla="*/ 0 h 548333"/>
                    <a:gd name="connsiteX2-437" fmla="*/ 910088 w 910366"/>
                    <a:gd name="connsiteY2-438" fmla="*/ 245791 h 548333"/>
                    <a:gd name="connsiteX3-439" fmla="*/ 753864 w 910366"/>
                    <a:gd name="connsiteY3-440" fmla="*/ 548333 h 548333"/>
                    <a:gd name="connsiteX4-441" fmla="*/ 0 w 910366"/>
                    <a:gd name="connsiteY4-442" fmla="*/ 543003 h 548333"/>
                    <a:gd name="connsiteX5-443" fmla="*/ 1 w 910366"/>
                    <a:gd name="connsiteY5-444" fmla="*/ 14287 h 548333"/>
                    <a:gd name="connsiteX0-445" fmla="*/ 1 w 910190"/>
                    <a:gd name="connsiteY0-446" fmla="*/ 14287 h 543004"/>
                    <a:gd name="connsiteX1-447" fmla="*/ 690563 w 910190"/>
                    <a:gd name="connsiteY1-448" fmla="*/ 0 h 543004"/>
                    <a:gd name="connsiteX2-449" fmla="*/ 910088 w 910190"/>
                    <a:gd name="connsiteY2-450" fmla="*/ 245791 h 543004"/>
                    <a:gd name="connsiteX3-451" fmla="*/ 708716 w 910190"/>
                    <a:gd name="connsiteY3-452" fmla="*/ 531381 h 543004"/>
                    <a:gd name="connsiteX4-453" fmla="*/ 0 w 910190"/>
                    <a:gd name="connsiteY4-454" fmla="*/ 543003 h 543004"/>
                    <a:gd name="connsiteX5-455" fmla="*/ 1 w 910190"/>
                    <a:gd name="connsiteY5-456" fmla="*/ 14287 h 543004"/>
                    <a:gd name="connsiteX0-457" fmla="*/ 1 w 910239"/>
                    <a:gd name="connsiteY0-458" fmla="*/ 14287 h 543003"/>
                    <a:gd name="connsiteX1-459" fmla="*/ 690563 w 910239"/>
                    <a:gd name="connsiteY1-460" fmla="*/ 0 h 543003"/>
                    <a:gd name="connsiteX2-461" fmla="*/ 910088 w 910239"/>
                    <a:gd name="connsiteY2-462" fmla="*/ 245791 h 543003"/>
                    <a:gd name="connsiteX3-463" fmla="*/ 708716 w 910239"/>
                    <a:gd name="connsiteY3-464" fmla="*/ 531381 h 543003"/>
                    <a:gd name="connsiteX4-465" fmla="*/ 0 w 910239"/>
                    <a:gd name="connsiteY4-466" fmla="*/ 543003 h 543003"/>
                    <a:gd name="connsiteX5-467" fmla="*/ 1 w 910239"/>
                    <a:gd name="connsiteY5-468" fmla="*/ 14287 h 543003"/>
                    <a:gd name="connsiteX0-469" fmla="*/ 1 w 910213"/>
                    <a:gd name="connsiteY0-470" fmla="*/ 14287 h 543003"/>
                    <a:gd name="connsiteX1-471" fmla="*/ 690563 w 910213"/>
                    <a:gd name="connsiteY1-472" fmla="*/ 0 h 543003"/>
                    <a:gd name="connsiteX2-473" fmla="*/ 910088 w 910213"/>
                    <a:gd name="connsiteY2-474" fmla="*/ 245791 h 543003"/>
                    <a:gd name="connsiteX3-475" fmla="*/ 708716 w 910213"/>
                    <a:gd name="connsiteY3-476" fmla="*/ 531381 h 543003"/>
                    <a:gd name="connsiteX4-477" fmla="*/ 0 w 910213"/>
                    <a:gd name="connsiteY4-478" fmla="*/ 543003 h 543003"/>
                    <a:gd name="connsiteX5-479" fmla="*/ 1 w 910213"/>
                    <a:gd name="connsiteY5-480" fmla="*/ 14287 h 543003"/>
                    <a:gd name="connsiteX0-481" fmla="*/ 3215 w 910213"/>
                    <a:gd name="connsiteY0-482" fmla="*/ 0 h 546926"/>
                    <a:gd name="connsiteX1-483" fmla="*/ 690563 w 910213"/>
                    <a:gd name="connsiteY1-484" fmla="*/ 3923 h 546926"/>
                    <a:gd name="connsiteX2-485" fmla="*/ 910088 w 910213"/>
                    <a:gd name="connsiteY2-486" fmla="*/ 249714 h 546926"/>
                    <a:gd name="connsiteX3-487" fmla="*/ 708716 w 910213"/>
                    <a:gd name="connsiteY3-488" fmla="*/ 535304 h 546926"/>
                    <a:gd name="connsiteX4-489" fmla="*/ 0 w 910213"/>
                    <a:gd name="connsiteY4-490" fmla="*/ 546926 h 546926"/>
                    <a:gd name="connsiteX5-491" fmla="*/ 3215 w 910213"/>
                    <a:gd name="connsiteY5-492" fmla="*/ 0 h 546926"/>
                    <a:gd name="connsiteX0-493" fmla="*/ 3215 w 910268"/>
                    <a:gd name="connsiteY0-494" fmla="*/ 0 h 546926"/>
                    <a:gd name="connsiteX1-495" fmla="*/ 690563 w 910268"/>
                    <a:gd name="connsiteY1-496" fmla="*/ 3923 h 546926"/>
                    <a:gd name="connsiteX2-497" fmla="*/ 910088 w 910268"/>
                    <a:gd name="connsiteY2-498" fmla="*/ 249714 h 546926"/>
                    <a:gd name="connsiteX3-499" fmla="*/ 711930 w 910268"/>
                    <a:gd name="connsiteY3-500" fmla="*/ 544409 h 546926"/>
                    <a:gd name="connsiteX4-501" fmla="*/ 0 w 910268"/>
                    <a:gd name="connsiteY4-502" fmla="*/ 546926 h 546926"/>
                    <a:gd name="connsiteX5-503" fmla="*/ 3215 w 910268"/>
                    <a:gd name="connsiteY5-504" fmla="*/ 0 h 546926"/>
                    <a:gd name="connsiteX0-505" fmla="*/ 3215 w 910268"/>
                    <a:gd name="connsiteY0-506" fmla="*/ 0 h 546926"/>
                    <a:gd name="connsiteX1-507" fmla="*/ 690563 w 910268"/>
                    <a:gd name="connsiteY1-508" fmla="*/ 3923 h 546926"/>
                    <a:gd name="connsiteX2-509" fmla="*/ 910088 w 910268"/>
                    <a:gd name="connsiteY2-510" fmla="*/ 249714 h 546926"/>
                    <a:gd name="connsiteX3-511" fmla="*/ 711930 w 910268"/>
                    <a:gd name="connsiteY3-512" fmla="*/ 538339 h 546926"/>
                    <a:gd name="connsiteX4-513" fmla="*/ 0 w 910268"/>
                    <a:gd name="connsiteY4-514" fmla="*/ 546926 h 546926"/>
                    <a:gd name="connsiteX5-515" fmla="*/ 3215 w 910268"/>
                    <a:gd name="connsiteY5-516" fmla="*/ 0 h 54692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</a:cxnLst>
                  <a:rect l="l" t="t" r="r" b="b"/>
                  <a:pathLst>
                    <a:path w="910268" h="546926">
                      <a:moveTo>
                        <a:pt x="3215" y="0"/>
                      </a:moveTo>
                      <a:lnTo>
                        <a:pt x="690563" y="3923"/>
                      </a:lnTo>
                      <a:cubicBezTo>
                        <a:pt x="837407" y="51548"/>
                        <a:pt x="906527" y="160645"/>
                        <a:pt x="910088" y="249714"/>
                      </a:cubicBezTo>
                      <a:cubicBezTo>
                        <a:pt x="913649" y="338783"/>
                        <a:pt x="865225" y="506886"/>
                        <a:pt x="711930" y="538339"/>
                      </a:cubicBezTo>
                      <a:lnTo>
                        <a:pt x="0" y="546926"/>
                      </a:lnTo>
                      <a:cubicBezTo>
                        <a:pt x="0" y="362776"/>
                        <a:pt x="3215" y="184150"/>
                        <a:pt x="3215" y="0"/>
                      </a:cubicBezTo>
                      <a:close/>
                    </a:path>
                  </a:pathLst>
                </a:custGeom>
                <a:noFill/>
                <a:ln w="2222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65" name="TextBox 64"/>
              <p:cNvSpPr txBox="1">
                <a:spLocks noChangeArrowheads="1"/>
              </p:cNvSpPr>
              <p:nvPr/>
            </p:nvSpPr>
            <p:spPr bwMode="auto">
              <a:xfrm>
                <a:off x="4197927" y="1607337"/>
                <a:ext cx="2031590" cy="11077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/>
                <a:r>
                  <a:rPr lang="zh-CN" altLang="en-US" sz="6600" spc="600" dirty="0">
                    <a:solidFill>
                      <a:srgbClr val="FC0132"/>
                    </a:solidFill>
                    <a:latin typeface="汉仪太极体简" panose="02010604000101010101" pitchFamily="2" charset="-122"/>
                    <a:ea typeface="汉仪太极体简" panose="02010604000101010101" pitchFamily="2" charset="-122"/>
                  </a:rPr>
                  <a:t>鲜亮</a:t>
                </a:r>
                <a:endParaRPr lang="zh-CN" altLang="en-US" sz="6600" spc="600" dirty="0">
                  <a:solidFill>
                    <a:srgbClr val="FC0132"/>
                  </a:solidFill>
                  <a:latin typeface="汉仪太极体简" panose="02010604000101010101" pitchFamily="2" charset="-122"/>
                  <a:ea typeface="汉仪太极体简" panose="02010604000101010101" pitchFamily="2" charset="-122"/>
                </a:endParaRPr>
              </a:p>
            </p:txBody>
          </p:sp>
          <p:sp>
            <p:nvSpPr>
              <p:cNvPr id="266" name="TextBox 64"/>
              <p:cNvSpPr txBox="1">
                <a:spLocks noChangeArrowheads="1"/>
              </p:cNvSpPr>
              <p:nvPr/>
            </p:nvSpPr>
            <p:spPr bwMode="auto">
              <a:xfrm>
                <a:off x="4087318" y="3437164"/>
                <a:ext cx="3570673" cy="10154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/>
                <a:r>
                  <a:rPr lang="zh-CN" altLang="en-US" sz="6000" spc="600" dirty="0">
                    <a:solidFill>
                      <a:srgbClr val="FC0132"/>
                    </a:solidFill>
                    <a:latin typeface="汉仪太极体简" panose="02010604000101010101" pitchFamily="2" charset="-122"/>
                    <a:ea typeface="汉仪太极体简" panose="02010604000101010101" pitchFamily="2" charset="-122"/>
                  </a:rPr>
                  <a:t>汇报模板</a:t>
                </a:r>
                <a:endParaRPr lang="zh-CN" altLang="en-US" sz="6000" spc="600" dirty="0">
                  <a:solidFill>
                    <a:srgbClr val="FC0132"/>
                  </a:solidFill>
                  <a:latin typeface="汉仪太极体简" panose="02010604000101010101" pitchFamily="2" charset="-122"/>
                  <a:ea typeface="汉仪太极体简" panose="02010604000101010101" pitchFamily="2" charset="-122"/>
                </a:endParaRPr>
              </a:p>
            </p:txBody>
          </p:sp>
          <p:sp>
            <p:nvSpPr>
              <p:cNvPr id="267" name="TextBox 64"/>
              <p:cNvSpPr txBox="1">
                <a:spLocks noChangeArrowheads="1"/>
              </p:cNvSpPr>
              <p:nvPr/>
            </p:nvSpPr>
            <p:spPr bwMode="auto">
              <a:xfrm>
                <a:off x="4888874" y="2551055"/>
                <a:ext cx="3570673" cy="10154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/>
                <a:r>
                  <a:rPr lang="zh-CN" altLang="en-US" sz="6000" spc="600" dirty="0">
                    <a:solidFill>
                      <a:srgbClr val="FC0132"/>
                    </a:solidFill>
                    <a:latin typeface="汉仪太极体简" panose="02010604000101010101" pitchFamily="2" charset="-122"/>
                    <a:ea typeface="汉仪太极体简" panose="02010604000101010101" pitchFamily="2" charset="-122"/>
                  </a:rPr>
                  <a:t>简洁卡通</a:t>
                </a:r>
                <a:endParaRPr lang="zh-CN" altLang="en-US" sz="6000" spc="600" dirty="0">
                  <a:solidFill>
                    <a:srgbClr val="FC0132"/>
                  </a:solidFill>
                  <a:latin typeface="汉仪太极体简" panose="02010604000101010101" pitchFamily="2" charset="-122"/>
                  <a:ea typeface="汉仪太极体简" panose="02010604000101010101" pitchFamily="2" charset="-122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2963461" y="1901325"/>
                <a:ext cx="1170665" cy="17385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US" altLang="zh-CN" sz="10700" dirty="0">
                    <a:ln w="28575">
                      <a:solidFill>
                        <a:srgbClr val="FF0000"/>
                      </a:solidFill>
                    </a:ln>
                    <a:pattFill prst="dkHorz">
                      <a:fgClr>
                        <a:srgbClr val="FF0000"/>
                      </a:fgClr>
                      <a:bgClr>
                        <a:prstClr val="white"/>
                      </a:bgClr>
                    </a:pattFill>
                    <a:latin typeface="方正超粗黑繁体" panose="02010601030101010101" pitchFamily="65" charset="-122"/>
                    <a:ea typeface="方正超粗黑繁体" panose="02010601030101010101" pitchFamily="65" charset="-122"/>
                  </a:rPr>
                  <a:t>T</a:t>
                </a:r>
                <a:endParaRPr lang="zh-CN" altLang="en-US" sz="10700" dirty="0">
                  <a:ln w="28575">
                    <a:solidFill>
                      <a:srgbClr val="FF0000"/>
                    </a:solidFill>
                  </a:ln>
                  <a:pattFill prst="dkHorz">
                    <a:fgClr>
                      <a:srgbClr val="FF0000"/>
                    </a:fgClr>
                    <a:bgClr>
                      <a:prstClr val="white"/>
                    </a:bgClr>
                  </a:pattFill>
                  <a:latin typeface="方正超粗黑繁体" panose="02010601030101010101" pitchFamily="65" charset="-122"/>
                  <a:ea typeface="方正超粗黑繁体" panose="02010601030101010101" pitchFamily="65" charset="-122"/>
                </a:endParaRPr>
              </a:p>
            </p:txBody>
          </p:sp>
          <p:grpSp>
            <p:nvGrpSpPr>
              <p:cNvPr id="54" name="组合 53"/>
              <p:cNvGrpSpPr/>
              <p:nvPr/>
            </p:nvGrpSpPr>
            <p:grpSpPr>
              <a:xfrm>
                <a:off x="3813228" y="2829370"/>
                <a:ext cx="1223506" cy="543230"/>
                <a:chOff x="5111006" y="3477789"/>
                <a:chExt cx="1481472" cy="657767"/>
              </a:xfrm>
            </p:grpSpPr>
            <p:sp>
              <p:nvSpPr>
                <p:cNvPr id="324" name="文本框 323"/>
                <p:cNvSpPr txBox="1"/>
                <p:nvPr/>
              </p:nvSpPr>
              <p:spPr>
                <a:xfrm>
                  <a:off x="5420606" y="3477789"/>
                  <a:ext cx="1171872" cy="3725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 defTabSz="914400"/>
                  <a:r>
                    <a:rPr lang="zh-CN" altLang="en-US" sz="1400" dirty="0">
                      <a:solidFill>
                        <a:srgbClr val="E7E6E6">
                          <a:lumMod val="25000"/>
                        </a:srgbClr>
                      </a:solidFill>
                      <a:latin typeface="汉仪细中圆简" panose="02010609000101010101" pitchFamily="49" charset="-122"/>
                      <a:ea typeface="汉仪细中圆简" panose="02010609000101010101" pitchFamily="49" charset="-122"/>
                    </a:rPr>
                    <a:t>锐意进取  </a:t>
                  </a:r>
                  <a:endParaRPr lang="zh-CN" altLang="en-US" sz="1400" dirty="0">
                    <a:solidFill>
                      <a:srgbClr val="E7E6E6">
                        <a:lumMod val="25000"/>
                      </a:srgbClr>
                    </a:solidFill>
                    <a:latin typeface="汉仪细中圆简" panose="02010609000101010101" pitchFamily="49" charset="-122"/>
                    <a:ea typeface="汉仪细中圆简" panose="02010609000101010101" pitchFamily="49" charset="-122"/>
                  </a:endParaRPr>
                </a:p>
              </p:txBody>
            </p:sp>
            <p:sp>
              <p:nvSpPr>
                <p:cNvPr id="329" name="文本框 328"/>
                <p:cNvSpPr txBox="1"/>
                <p:nvPr/>
              </p:nvSpPr>
              <p:spPr>
                <a:xfrm>
                  <a:off x="5111006" y="3762972"/>
                  <a:ext cx="1236323" cy="3725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 defTabSz="914400"/>
                  <a:r>
                    <a:rPr lang="zh-CN" altLang="en-US" sz="1400" dirty="0">
                      <a:solidFill>
                        <a:srgbClr val="E7E6E6">
                          <a:lumMod val="25000"/>
                        </a:srgb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r>
                    <a:rPr lang="zh-CN" altLang="en-US" sz="1300" dirty="0">
                      <a:solidFill>
                        <a:srgbClr val="E7E6E6">
                          <a:lumMod val="25000"/>
                        </a:srgbClr>
                      </a:solidFill>
                      <a:latin typeface="汉仪细中圆简" panose="02010609000101010101" pitchFamily="49" charset="-122"/>
                      <a:ea typeface="汉仪细中圆简" panose="02010609000101010101" pitchFamily="49" charset="-122"/>
                    </a:rPr>
                    <a:t>普及精品</a:t>
                  </a:r>
                  <a:endParaRPr lang="zh-CN" altLang="en-US" sz="1300" dirty="0">
                    <a:solidFill>
                      <a:srgbClr val="E7E6E6">
                        <a:lumMod val="25000"/>
                      </a:srgbClr>
                    </a:solidFill>
                    <a:latin typeface="汉仪细中圆简" panose="02010609000101010101" pitchFamily="49" charset="-122"/>
                    <a:ea typeface="汉仪细中圆简" panose="02010609000101010101" pitchFamily="49" charset="-122"/>
                  </a:endParaRPr>
                </a:p>
              </p:txBody>
            </p:sp>
          </p:grpSp>
          <p:sp>
            <p:nvSpPr>
              <p:cNvPr id="327" name="TextBox 3"/>
              <p:cNvSpPr txBox="1">
                <a:spLocks noChangeArrowheads="1"/>
              </p:cNvSpPr>
              <p:nvPr/>
            </p:nvSpPr>
            <p:spPr bwMode="auto">
              <a:xfrm>
                <a:off x="3037575" y="3286150"/>
                <a:ext cx="2025510" cy="2462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050">
                    <a:latin typeface="微软雅黑" panose="020B0503020204020204" pitchFamily="34" charset="-122"/>
                    <a:ea typeface="微软雅黑" panose="020B0503020204020204" pitchFamily="34" charset="-122"/>
                    <a:cs typeface="经典平黑简" pitchFamily="49" charset="-122"/>
                  </a:defRPr>
                </a:lvl1pPr>
              </a:lstStyle>
              <a:p>
                <a:pPr defTabSz="914400"/>
                <a:r>
                  <a:rPr lang="en-US" altLang="zh-CN" sz="1000" spc="300" dirty="0">
                    <a:solidFill>
                      <a:srgbClr val="E7E6E6">
                        <a:lumMod val="25000"/>
                      </a:srgbClr>
                    </a:solidFill>
                    <a:latin typeface="Calibri" panose="020F0502020204030204"/>
                    <a:ea typeface="宋体" panose="02010600030101010101" pitchFamily="2" charset="-122"/>
                    <a:cs typeface="+mn-cs"/>
                  </a:rPr>
                  <a:t>www.rapidesign.cn</a:t>
                </a:r>
                <a:endParaRPr lang="en-US" altLang="zh-CN" sz="1000" spc="300" dirty="0">
                  <a:solidFill>
                    <a:srgbClr val="E7E6E6">
                      <a:lumMod val="25000"/>
                    </a:srgbClr>
                  </a:solidFill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257" name="文本框 256"/>
              <p:cNvSpPr txBox="1"/>
              <p:nvPr/>
            </p:nvSpPr>
            <p:spPr>
              <a:xfrm>
                <a:off x="7545877" y="4689186"/>
                <a:ext cx="9301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US" altLang="zh-CN" sz="2800" dirty="0">
                    <a:solidFill>
                      <a:prstClr val="white"/>
                    </a:solidFill>
                    <a:latin typeface="汉真广标" panose="02010609000101010101" pitchFamily="49" charset="-122"/>
                    <a:ea typeface="汉真广标" panose="02010609000101010101" pitchFamily="49" charset="-122"/>
                    <a:cs typeface="经典综艺体简" panose="02010609000101010101" pitchFamily="49" charset="-122"/>
                  </a:rPr>
                  <a:t>2015</a:t>
                </a:r>
                <a:endParaRPr lang="zh-CN" altLang="en-US" sz="2800" dirty="0">
                  <a:solidFill>
                    <a:prstClr val="white"/>
                  </a:solidFill>
                  <a:latin typeface="汉真广标" panose="02010609000101010101" pitchFamily="49" charset="-122"/>
                  <a:ea typeface="汉真广标" panose="02010609000101010101" pitchFamily="49" charset="-122"/>
                  <a:cs typeface="经典综艺体简" panose="02010609000101010101" pitchFamily="49" charset="-122"/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6804724" y="5490899"/>
                <a:ext cx="452468" cy="452468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03" name="椭圆 102"/>
              <p:cNvSpPr/>
              <p:nvPr/>
            </p:nvSpPr>
            <p:spPr>
              <a:xfrm>
                <a:off x="8415431" y="5123626"/>
                <a:ext cx="91642" cy="91642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04" name="椭圆 103"/>
              <p:cNvSpPr/>
              <p:nvPr/>
            </p:nvSpPr>
            <p:spPr>
              <a:xfrm>
                <a:off x="8203869" y="5344818"/>
                <a:ext cx="156322" cy="156322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05" name="椭圆 104"/>
              <p:cNvSpPr/>
              <p:nvPr/>
            </p:nvSpPr>
            <p:spPr>
              <a:xfrm>
                <a:off x="7321607" y="5112587"/>
                <a:ext cx="241228" cy="241228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06" name="椭圆 105"/>
              <p:cNvSpPr/>
              <p:nvPr/>
            </p:nvSpPr>
            <p:spPr>
              <a:xfrm>
                <a:off x="7994510" y="5211467"/>
                <a:ext cx="91642" cy="91642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09" name="椭圆 108"/>
              <p:cNvSpPr/>
              <p:nvPr/>
            </p:nvSpPr>
            <p:spPr>
              <a:xfrm>
                <a:off x="7843004" y="5483927"/>
                <a:ext cx="70677" cy="70677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1" name="椭圆 110"/>
              <p:cNvSpPr/>
              <p:nvPr/>
            </p:nvSpPr>
            <p:spPr>
              <a:xfrm>
                <a:off x="8798446" y="5046968"/>
                <a:ext cx="70677" cy="70677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8811785" y="4861160"/>
                <a:ext cx="70677" cy="70677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6" name="椭圆 115"/>
              <p:cNvSpPr/>
              <p:nvPr/>
            </p:nvSpPr>
            <p:spPr>
              <a:xfrm>
                <a:off x="8644330" y="4313196"/>
                <a:ext cx="70677" cy="70677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7" name="椭圆 116"/>
              <p:cNvSpPr/>
              <p:nvPr/>
            </p:nvSpPr>
            <p:spPr>
              <a:xfrm>
                <a:off x="8575317" y="5011630"/>
                <a:ext cx="70677" cy="70677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19" name="组合 118"/>
              <p:cNvGrpSpPr/>
              <p:nvPr/>
            </p:nvGrpSpPr>
            <p:grpSpPr>
              <a:xfrm>
                <a:off x="1076982" y="1865227"/>
                <a:ext cx="1115926" cy="1787129"/>
                <a:chOff x="4657415" y="2402269"/>
                <a:chExt cx="1371935" cy="2197120"/>
              </a:xfrm>
            </p:grpSpPr>
            <p:sp>
              <p:nvSpPr>
                <p:cNvPr id="120" name="任意多边形 119"/>
                <p:cNvSpPr/>
                <p:nvPr/>
              </p:nvSpPr>
              <p:spPr>
                <a:xfrm>
                  <a:off x="4860675" y="2910972"/>
                  <a:ext cx="903615" cy="1096600"/>
                </a:xfrm>
                <a:custGeom>
                  <a:avLst/>
                  <a:gdLst>
                    <a:gd name="connsiteX0" fmla="*/ 19050 w 1104900"/>
                    <a:gd name="connsiteY0" fmla="*/ 4762 h 1357312"/>
                    <a:gd name="connsiteX1" fmla="*/ 800100 w 1104900"/>
                    <a:gd name="connsiteY1" fmla="*/ 0 h 1357312"/>
                    <a:gd name="connsiteX2" fmla="*/ 1047750 w 1104900"/>
                    <a:gd name="connsiteY2" fmla="*/ 161925 h 1357312"/>
                    <a:gd name="connsiteX3" fmla="*/ 1104900 w 1104900"/>
                    <a:gd name="connsiteY3" fmla="*/ 466725 h 1357312"/>
                    <a:gd name="connsiteX4" fmla="*/ 995363 w 1104900"/>
                    <a:gd name="connsiteY4" fmla="*/ 704850 h 1357312"/>
                    <a:gd name="connsiteX5" fmla="*/ 785813 w 1104900"/>
                    <a:gd name="connsiteY5" fmla="*/ 776287 h 1357312"/>
                    <a:gd name="connsiteX6" fmla="*/ 190500 w 1104900"/>
                    <a:gd name="connsiteY6" fmla="*/ 771525 h 1357312"/>
                    <a:gd name="connsiteX7" fmla="*/ 185738 w 1104900"/>
                    <a:gd name="connsiteY7" fmla="*/ 1357312 h 1357312"/>
                    <a:gd name="connsiteX8" fmla="*/ 0 w 1104900"/>
                    <a:gd name="connsiteY8" fmla="*/ 1357312 h 1357312"/>
                    <a:gd name="connsiteX9" fmla="*/ 19050 w 1104900"/>
                    <a:gd name="connsiteY9" fmla="*/ 4762 h 1357312"/>
                    <a:gd name="connsiteX0-1" fmla="*/ 19050 w 1104900"/>
                    <a:gd name="connsiteY0-2" fmla="*/ 4762 h 1357312"/>
                    <a:gd name="connsiteX1-3" fmla="*/ 800100 w 1104900"/>
                    <a:gd name="connsiteY1-4" fmla="*/ 0 h 1357312"/>
                    <a:gd name="connsiteX2-5" fmla="*/ 1047750 w 1104900"/>
                    <a:gd name="connsiteY2-6" fmla="*/ 161925 h 1357312"/>
                    <a:gd name="connsiteX3-7" fmla="*/ 1104900 w 1104900"/>
                    <a:gd name="connsiteY3-8" fmla="*/ 466725 h 1357312"/>
                    <a:gd name="connsiteX4-9" fmla="*/ 995363 w 1104900"/>
                    <a:gd name="connsiteY4-10" fmla="*/ 704850 h 1357312"/>
                    <a:gd name="connsiteX5-11" fmla="*/ 785813 w 1104900"/>
                    <a:gd name="connsiteY5-12" fmla="*/ 776287 h 1357312"/>
                    <a:gd name="connsiteX6-13" fmla="*/ 190500 w 1104900"/>
                    <a:gd name="connsiteY6-14" fmla="*/ 771525 h 1357312"/>
                    <a:gd name="connsiteX7-15" fmla="*/ 185738 w 1104900"/>
                    <a:gd name="connsiteY7-16" fmla="*/ 1357312 h 1357312"/>
                    <a:gd name="connsiteX8-17" fmla="*/ 0 w 1104900"/>
                    <a:gd name="connsiteY8-18" fmla="*/ 1357312 h 1357312"/>
                    <a:gd name="connsiteX9-19" fmla="*/ 19050 w 1104900"/>
                    <a:gd name="connsiteY9-20" fmla="*/ 4762 h 1357312"/>
                    <a:gd name="connsiteX0-21" fmla="*/ 19050 w 1107232"/>
                    <a:gd name="connsiteY0-22" fmla="*/ 4762 h 1357312"/>
                    <a:gd name="connsiteX1-23" fmla="*/ 800100 w 1107232"/>
                    <a:gd name="connsiteY1-24" fmla="*/ 0 h 1357312"/>
                    <a:gd name="connsiteX2-25" fmla="*/ 1047750 w 1107232"/>
                    <a:gd name="connsiteY2-26" fmla="*/ 161925 h 1357312"/>
                    <a:gd name="connsiteX3-27" fmla="*/ 1104900 w 1107232"/>
                    <a:gd name="connsiteY3-28" fmla="*/ 466725 h 1357312"/>
                    <a:gd name="connsiteX4-29" fmla="*/ 995363 w 1107232"/>
                    <a:gd name="connsiteY4-30" fmla="*/ 704850 h 1357312"/>
                    <a:gd name="connsiteX5-31" fmla="*/ 785813 w 1107232"/>
                    <a:gd name="connsiteY5-32" fmla="*/ 776287 h 1357312"/>
                    <a:gd name="connsiteX6-33" fmla="*/ 190500 w 1107232"/>
                    <a:gd name="connsiteY6-34" fmla="*/ 771525 h 1357312"/>
                    <a:gd name="connsiteX7-35" fmla="*/ 185738 w 1107232"/>
                    <a:gd name="connsiteY7-36" fmla="*/ 1357312 h 1357312"/>
                    <a:gd name="connsiteX8-37" fmla="*/ 0 w 1107232"/>
                    <a:gd name="connsiteY8-38" fmla="*/ 1357312 h 1357312"/>
                    <a:gd name="connsiteX9-39" fmla="*/ 19050 w 1107232"/>
                    <a:gd name="connsiteY9-40" fmla="*/ 4762 h 1357312"/>
                    <a:gd name="connsiteX0-41" fmla="*/ 19050 w 1107232"/>
                    <a:gd name="connsiteY0-42" fmla="*/ 4762 h 1357312"/>
                    <a:gd name="connsiteX1-43" fmla="*/ 800100 w 1107232"/>
                    <a:gd name="connsiteY1-44" fmla="*/ 0 h 1357312"/>
                    <a:gd name="connsiteX2-45" fmla="*/ 1047750 w 1107232"/>
                    <a:gd name="connsiteY2-46" fmla="*/ 161925 h 1357312"/>
                    <a:gd name="connsiteX3-47" fmla="*/ 1104900 w 1107232"/>
                    <a:gd name="connsiteY3-48" fmla="*/ 466725 h 1357312"/>
                    <a:gd name="connsiteX4-49" fmla="*/ 995363 w 1107232"/>
                    <a:gd name="connsiteY4-50" fmla="*/ 704850 h 1357312"/>
                    <a:gd name="connsiteX5-51" fmla="*/ 785813 w 1107232"/>
                    <a:gd name="connsiteY5-52" fmla="*/ 776287 h 1357312"/>
                    <a:gd name="connsiteX6-53" fmla="*/ 190500 w 1107232"/>
                    <a:gd name="connsiteY6-54" fmla="*/ 771525 h 1357312"/>
                    <a:gd name="connsiteX7-55" fmla="*/ 185738 w 1107232"/>
                    <a:gd name="connsiteY7-56" fmla="*/ 1357312 h 1357312"/>
                    <a:gd name="connsiteX8-57" fmla="*/ 0 w 1107232"/>
                    <a:gd name="connsiteY8-58" fmla="*/ 1357312 h 1357312"/>
                    <a:gd name="connsiteX9-59" fmla="*/ 19050 w 1107232"/>
                    <a:gd name="connsiteY9-60" fmla="*/ 4762 h 1357312"/>
                    <a:gd name="connsiteX0-61" fmla="*/ 19050 w 1107232"/>
                    <a:gd name="connsiteY0-62" fmla="*/ 4762 h 1357312"/>
                    <a:gd name="connsiteX1-63" fmla="*/ 800100 w 1107232"/>
                    <a:gd name="connsiteY1-64" fmla="*/ 0 h 1357312"/>
                    <a:gd name="connsiteX2-65" fmla="*/ 1047750 w 1107232"/>
                    <a:gd name="connsiteY2-66" fmla="*/ 161925 h 1357312"/>
                    <a:gd name="connsiteX3-67" fmla="*/ 1104900 w 1107232"/>
                    <a:gd name="connsiteY3-68" fmla="*/ 466725 h 1357312"/>
                    <a:gd name="connsiteX4-69" fmla="*/ 995363 w 1107232"/>
                    <a:gd name="connsiteY4-70" fmla="*/ 704850 h 1357312"/>
                    <a:gd name="connsiteX5-71" fmla="*/ 785813 w 1107232"/>
                    <a:gd name="connsiteY5-72" fmla="*/ 776287 h 1357312"/>
                    <a:gd name="connsiteX6-73" fmla="*/ 190500 w 1107232"/>
                    <a:gd name="connsiteY6-74" fmla="*/ 771525 h 1357312"/>
                    <a:gd name="connsiteX7-75" fmla="*/ 185738 w 1107232"/>
                    <a:gd name="connsiteY7-76" fmla="*/ 1357312 h 1357312"/>
                    <a:gd name="connsiteX8-77" fmla="*/ 0 w 1107232"/>
                    <a:gd name="connsiteY8-78" fmla="*/ 1357312 h 1357312"/>
                    <a:gd name="connsiteX9-79" fmla="*/ 19050 w 1107232"/>
                    <a:gd name="connsiteY9-80" fmla="*/ 4762 h 1357312"/>
                    <a:gd name="connsiteX0-81" fmla="*/ 0 w 1088182"/>
                    <a:gd name="connsiteY0-82" fmla="*/ 4762 h 1357312"/>
                    <a:gd name="connsiteX1-83" fmla="*/ 781050 w 1088182"/>
                    <a:gd name="connsiteY1-84" fmla="*/ 0 h 1357312"/>
                    <a:gd name="connsiteX2-85" fmla="*/ 1028700 w 1088182"/>
                    <a:gd name="connsiteY2-86" fmla="*/ 161925 h 1357312"/>
                    <a:gd name="connsiteX3-87" fmla="*/ 1085850 w 1088182"/>
                    <a:gd name="connsiteY3-88" fmla="*/ 466725 h 1357312"/>
                    <a:gd name="connsiteX4-89" fmla="*/ 976313 w 1088182"/>
                    <a:gd name="connsiteY4-90" fmla="*/ 704850 h 1357312"/>
                    <a:gd name="connsiteX5-91" fmla="*/ 766763 w 1088182"/>
                    <a:gd name="connsiteY5-92" fmla="*/ 776287 h 1357312"/>
                    <a:gd name="connsiteX6-93" fmla="*/ 171450 w 1088182"/>
                    <a:gd name="connsiteY6-94" fmla="*/ 771525 h 1357312"/>
                    <a:gd name="connsiteX7-95" fmla="*/ 166688 w 1088182"/>
                    <a:gd name="connsiteY7-96" fmla="*/ 1357312 h 1357312"/>
                    <a:gd name="connsiteX8-97" fmla="*/ 0 w 1088182"/>
                    <a:gd name="connsiteY8-98" fmla="*/ 1357312 h 1357312"/>
                    <a:gd name="connsiteX9-99" fmla="*/ 0 w 1088182"/>
                    <a:gd name="connsiteY9-100" fmla="*/ 4762 h 1357312"/>
                    <a:gd name="connsiteX0-101" fmla="*/ 0 w 1088182"/>
                    <a:gd name="connsiteY0-102" fmla="*/ 4762 h 1357312"/>
                    <a:gd name="connsiteX1-103" fmla="*/ 781050 w 1088182"/>
                    <a:gd name="connsiteY1-104" fmla="*/ 0 h 1357312"/>
                    <a:gd name="connsiteX2-105" fmla="*/ 1028700 w 1088182"/>
                    <a:gd name="connsiteY2-106" fmla="*/ 161925 h 1357312"/>
                    <a:gd name="connsiteX3-107" fmla="*/ 1085850 w 1088182"/>
                    <a:gd name="connsiteY3-108" fmla="*/ 466725 h 1357312"/>
                    <a:gd name="connsiteX4-109" fmla="*/ 976313 w 1088182"/>
                    <a:gd name="connsiteY4-110" fmla="*/ 704850 h 1357312"/>
                    <a:gd name="connsiteX5-111" fmla="*/ 766763 w 1088182"/>
                    <a:gd name="connsiteY5-112" fmla="*/ 776287 h 1357312"/>
                    <a:gd name="connsiteX6-113" fmla="*/ 166688 w 1088182"/>
                    <a:gd name="connsiteY6-114" fmla="*/ 790575 h 1357312"/>
                    <a:gd name="connsiteX7-115" fmla="*/ 166688 w 1088182"/>
                    <a:gd name="connsiteY7-116" fmla="*/ 1357312 h 1357312"/>
                    <a:gd name="connsiteX8-117" fmla="*/ 0 w 1088182"/>
                    <a:gd name="connsiteY8-118" fmla="*/ 1357312 h 1357312"/>
                    <a:gd name="connsiteX9-119" fmla="*/ 0 w 1088182"/>
                    <a:gd name="connsiteY9-120" fmla="*/ 4762 h 135731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</a:cxnLst>
                  <a:rect l="l" t="t" r="r" b="b"/>
                  <a:pathLst>
                    <a:path w="1088182" h="1357312">
                      <a:moveTo>
                        <a:pt x="0" y="4762"/>
                      </a:moveTo>
                      <a:lnTo>
                        <a:pt x="781050" y="0"/>
                      </a:lnTo>
                      <a:cubicBezTo>
                        <a:pt x="952500" y="26194"/>
                        <a:pt x="977900" y="84138"/>
                        <a:pt x="1028700" y="161925"/>
                      </a:cubicBezTo>
                      <a:cubicBezTo>
                        <a:pt x="1079500" y="239713"/>
                        <a:pt x="1094581" y="376238"/>
                        <a:pt x="1085850" y="466725"/>
                      </a:cubicBezTo>
                      <a:cubicBezTo>
                        <a:pt x="1077119" y="557212"/>
                        <a:pt x="1029494" y="653256"/>
                        <a:pt x="976313" y="704850"/>
                      </a:cubicBezTo>
                      <a:cubicBezTo>
                        <a:pt x="923132" y="756444"/>
                        <a:pt x="900907" y="765175"/>
                        <a:pt x="766763" y="776287"/>
                      </a:cubicBezTo>
                      <a:lnTo>
                        <a:pt x="166688" y="790575"/>
                      </a:lnTo>
                      <a:cubicBezTo>
                        <a:pt x="165101" y="985837"/>
                        <a:pt x="168275" y="1162050"/>
                        <a:pt x="166688" y="1357312"/>
                      </a:cubicBezTo>
                      <a:lnTo>
                        <a:pt x="0" y="1357312"/>
                      </a:lnTo>
                      <a:lnTo>
                        <a:pt x="0" y="4762"/>
                      </a:lnTo>
                      <a:close/>
                    </a:path>
                  </a:pathLst>
                </a:cu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21" name="任意多边形 120"/>
                <p:cNvSpPr/>
                <p:nvPr/>
              </p:nvSpPr>
              <p:spPr>
                <a:xfrm>
                  <a:off x="4910137" y="2963544"/>
                  <a:ext cx="804863" cy="1005999"/>
                </a:xfrm>
                <a:custGeom>
                  <a:avLst/>
                  <a:gdLst>
                    <a:gd name="connsiteX0" fmla="*/ 19050 w 1104900"/>
                    <a:gd name="connsiteY0" fmla="*/ 4762 h 1357312"/>
                    <a:gd name="connsiteX1" fmla="*/ 800100 w 1104900"/>
                    <a:gd name="connsiteY1" fmla="*/ 0 h 1357312"/>
                    <a:gd name="connsiteX2" fmla="*/ 1047750 w 1104900"/>
                    <a:gd name="connsiteY2" fmla="*/ 161925 h 1357312"/>
                    <a:gd name="connsiteX3" fmla="*/ 1104900 w 1104900"/>
                    <a:gd name="connsiteY3" fmla="*/ 466725 h 1357312"/>
                    <a:gd name="connsiteX4" fmla="*/ 995363 w 1104900"/>
                    <a:gd name="connsiteY4" fmla="*/ 704850 h 1357312"/>
                    <a:gd name="connsiteX5" fmla="*/ 785813 w 1104900"/>
                    <a:gd name="connsiteY5" fmla="*/ 776287 h 1357312"/>
                    <a:gd name="connsiteX6" fmla="*/ 190500 w 1104900"/>
                    <a:gd name="connsiteY6" fmla="*/ 771525 h 1357312"/>
                    <a:gd name="connsiteX7" fmla="*/ 185738 w 1104900"/>
                    <a:gd name="connsiteY7" fmla="*/ 1357312 h 1357312"/>
                    <a:gd name="connsiteX8" fmla="*/ 0 w 1104900"/>
                    <a:gd name="connsiteY8" fmla="*/ 1357312 h 1357312"/>
                    <a:gd name="connsiteX9" fmla="*/ 19050 w 1104900"/>
                    <a:gd name="connsiteY9" fmla="*/ 4762 h 1357312"/>
                    <a:gd name="connsiteX0-1" fmla="*/ 19050 w 1104900"/>
                    <a:gd name="connsiteY0-2" fmla="*/ 4762 h 1357312"/>
                    <a:gd name="connsiteX1-3" fmla="*/ 800100 w 1104900"/>
                    <a:gd name="connsiteY1-4" fmla="*/ 0 h 1357312"/>
                    <a:gd name="connsiteX2-5" fmla="*/ 1047750 w 1104900"/>
                    <a:gd name="connsiteY2-6" fmla="*/ 161925 h 1357312"/>
                    <a:gd name="connsiteX3-7" fmla="*/ 1104900 w 1104900"/>
                    <a:gd name="connsiteY3-8" fmla="*/ 466725 h 1357312"/>
                    <a:gd name="connsiteX4-9" fmla="*/ 995363 w 1104900"/>
                    <a:gd name="connsiteY4-10" fmla="*/ 704850 h 1357312"/>
                    <a:gd name="connsiteX5-11" fmla="*/ 785813 w 1104900"/>
                    <a:gd name="connsiteY5-12" fmla="*/ 776287 h 1357312"/>
                    <a:gd name="connsiteX6-13" fmla="*/ 190500 w 1104900"/>
                    <a:gd name="connsiteY6-14" fmla="*/ 771525 h 1357312"/>
                    <a:gd name="connsiteX7-15" fmla="*/ 185738 w 1104900"/>
                    <a:gd name="connsiteY7-16" fmla="*/ 1357312 h 1357312"/>
                    <a:gd name="connsiteX8-17" fmla="*/ 0 w 1104900"/>
                    <a:gd name="connsiteY8-18" fmla="*/ 1357312 h 1357312"/>
                    <a:gd name="connsiteX9-19" fmla="*/ 19050 w 1104900"/>
                    <a:gd name="connsiteY9-20" fmla="*/ 4762 h 1357312"/>
                    <a:gd name="connsiteX0-21" fmla="*/ 19050 w 1107232"/>
                    <a:gd name="connsiteY0-22" fmla="*/ 4762 h 1357312"/>
                    <a:gd name="connsiteX1-23" fmla="*/ 800100 w 1107232"/>
                    <a:gd name="connsiteY1-24" fmla="*/ 0 h 1357312"/>
                    <a:gd name="connsiteX2-25" fmla="*/ 1047750 w 1107232"/>
                    <a:gd name="connsiteY2-26" fmla="*/ 161925 h 1357312"/>
                    <a:gd name="connsiteX3-27" fmla="*/ 1104900 w 1107232"/>
                    <a:gd name="connsiteY3-28" fmla="*/ 466725 h 1357312"/>
                    <a:gd name="connsiteX4-29" fmla="*/ 995363 w 1107232"/>
                    <a:gd name="connsiteY4-30" fmla="*/ 704850 h 1357312"/>
                    <a:gd name="connsiteX5-31" fmla="*/ 785813 w 1107232"/>
                    <a:gd name="connsiteY5-32" fmla="*/ 776287 h 1357312"/>
                    <a:gd name="connsiteX6-33" fmla="*/ 190500 w 1107232"/>
                    <a:gd name="connsiteY6-34" fmla="*/ 771525 h 1357312"/>
                    <a:gd name="connsiteX7-35" fmla="*/ 185738 w 1107232"/>
                    <a:gd name="connsiteY7-36" fmla="*/ 1357312 h 1357312"/>
                    <a:gd name="connsiteX8-37" fmla="*/ 0 w 1107232"/>
                    <a:gd name="connsiteY8-38" fmla="*/ 1357312 h 1357312"/>
                    <a:gd name="connsiteX9-39" fmla="*/ 19050 w 1107232"/>
                    <a:gd name="connsiteY9-40" fmla="*/ 4762 h 1357312"/>
                    <a:gd name="connsiteX0-41" fmla="*/ 19050 w 1107232"/>
                    <a:gd name="connsiteY0-42" fmla="*/ 4762 h 1357312"/>
                    <a:gd name="connsiteX1-43" fmla="*/ 800100 w 1107232"/>
                    <a:gd name="connsiteY1-44" fmla="*/ 0 h 1357312"/>
                    <a:gd name="connsiteX2-45" fmla="*/ 1047750 w 1107232"/>
                    <a:gd name="connsiteY2-46" fmla="*/ 161925 h 1357312"/>
                    <a:gd name="connsiteX3-47" fmla="*/ 1104900 w 1107232"/>
                    <a:gd name="connsiteY3-48" fmla="*/ 466725 h 1357312"/>
                    <a:gd name="connsiteX4-49" fmla="*/ 995363 w 1107232"/>
                    <a:gd name="connsiteY4-50" fmla="*/ 704850 h 1357312"/>
                    <a:gd name="connsiteX5-51" fmla="*/ 785813 w 1107232"/>
                    <a:gd name="connsiteY5-52" fmla="*/ 776287 h 1357312"/>
                    <a:gd name="connsiteX6-53" fmla="*/ 190500 w 1107232"/>
                    <a:gd name="connsiteY6-54" fmla="*/ 771525 h 1357312"/>
                    <a:gd name="connsiteX7-55" fmla="*/ 185738 w 1107232"/>
                    <a:gd name="connsiteY7-56" fmla="*/ 1357312 h 1357312"/>
                    <a:gd name="connsiteX8-57" fmla="*/ 0 w 1107232"/>
                    <a:gd name="connsiteY8-58" fmla="*/ 1357312 h 1357312"/>
                    <a:gd name="connsiteX9-59" fmla="*/ 19050 w 1107232"/>
                    <a:gd name="connsiteY9-60" fmla="*/ 4762 h 1357312"/>
                    <a:gd name="connsiteX0-61" fmla="*/ 19050 w 1107232"/>
                    <a:gd name="connsiteY0-62" fmla="*/ 4762 h 1357312"/>
                    <a:gd name="connsiteX1-63" fmla="*/ 800100 w 1107232"/>
                    <a:gd name="connsiteY1-64" fmla="*/ 0 h 1357312"/>
                    <a:gd name="connsiteX2-65" fmla="*/ 1047750 w 1107232"/>
                    <a:gd name="connsiteY2-66" fmla="*/ 161925 h 1357312"/>
                    <a:gd name="connsiteX3-67" fmla="*/ 1104900 w 1107232"/>
                    <a:gd name="connsiteY3-68" fmla="*/ 466725 h 1357312"/>
                    <a:gd name="connsiteX4-69" fmla="*/ 995363 w 1107232"/>
                    <a:gd name="connsiteY4-70" fmla="*/ 704850 h 1357312"/>
                    <a:gd name="connsiteX5-71" fmla="*/ 785813 w 1107232"/>
                    <a:gd name="connsiteY5-72" fmla="*/ 776287 h 1357312"/>
                    <a:gd name="connsiteX6-73" fmla="*/ 190500 w 1107232"/>
                    <a:gd name="connsiteY6-74" fmla="*/ 771525 h 1357312"/>
                    <a:gd name="connsiteX7-75" fmla="*/ 185738 w 1107232"/>
                    <a:gd name="connsiteY7-76" fmla="*/ 1357312 h 1357312"/>
                    <a:gd name="connsiteX8-77" fmla="*/ 0 w 1107232"/>
                    <a:gd name="connsiteY8-78" fmla="*/ 1357312 h 1357312"/>
                    <a:gd name="connsiteX9-79" fmla="*/ 19050 w 1107232"/>
                    <a:gd name="connsiteY9-80" fmla="*/ 4762 h 1357312"/>
                    <a:gd name="connsiteX0-81" fmla="*/ 0 w 1088182"/>
                    <a:gd name="connsiteY0-82" fmla="*/ 4762 h 1357312"/>
                    <a:gd name="connsiteX1-83" fmla="*/ 781050 w 1088182"/>
                    <a:gd name="connsiteY1-84" fmla="*/ 0 h 1357312"/>
                    <a:gd name="connsiteX2-85" fmla="*/ 1028700 w 1088182"/>
                    <a:gd name="connsiteY2-86" fmla="*/ 161925 h 1357312"/>
                    <a:gd name="connsiteX3-87" fmla="*/ 1085850 w 1088182"/>
                    <a:gd name="connsiteY3-88" fmla="*/ 466725 h 1357312"/>
                    <a:gd name="connsiteX4-89" fmla="*/ 976313 w 1088182"/>
                    <a:gd name="connsiteY4-90" fmla="*/ 704850 h 1357312"/>
                    <a:gd name="connsiteX5-91" fmla="*/ 766763 w 1088182"/>
                    <a:gd name="connsiteY5-92" fmla="*/ 776287 h 1357312"/>
                    <a:gd name="connsiteX6-93" fmla="*/ 171450 w 1088182"/>
                    <a:gd name="connsiteY6-94" fmla="*/ 771525 h 1357312"/>
                    <a:gd name="connsiteX7-95" fmla="*/ 166688 w 1088182"/>
                    <a:gd name="connsiteY7-96" fmla="*/ 1357312 h 1357312"/>
                    <a:gd name="connsiteX8-97" fmla="*/ 0 w 1088182"/>
                    <a:gd name="connsiteY8-98" fmla="*/ 1357312 h 1357312"/>
                    <a:gd name="connsiteX9-99" fmla="*/ 0 w 1088182"/>
                    <a:gd name="connsiteY9-100" fmla="*/ 4762 h 1357312"/>
                    <a:gd name="connsiteX0-101" fmla="*/ 0 w 1088182"/>
                    <a:gd name="connsiteY0-102" fmla="*/ 4762 h 1357312"/>
                    <a:gd name="connsiteX1-103" fmla="*/ 781050 w 1088182"/>
                    <a:gd name="connsiteY1-104" fmla="*/ 0 h 1357312"/>
                    <a:gd name="connsiteX2-105" fmla="*/ 1028700 w 1088182"/>
                    <a:gd name="connsiteY2-106" fmla="*/ 161925 h 1357312"/>
                    <a:gd name="connsiteX3-107" fmla="*/ 1085850 w 1088182"/>
                    <a:gd name="connsiteY3-108" fmla="*/ 466725 h 1357312"/>
                    <a:gd name="connsiteX4-109" fmla="*/ 976313 w 1088182"/>
                    <a:gd name="connsiteY4-110" fmla="*/ 704850 h 1357312"/>
                    <a:gd name="connsiteX5-111" fmla="*/ 766763 w 1088182"/>
                    <a:gd name="connsiteY5-112" fmla="*/ 776287 h 1357312"/>
                    <a:gd name="connsiteX6-113" fmla="*/ 166688 w 1088182"/>
                    <a:gd name="connsiteY6-114" fmla="*/ 790575 h 1357312"/>
                    <a:gd name="connsiteX7-115" fmla="*/ 166688 w 1088182"/>
                    <a:gd name="connsiteY7-116" fmla="*/ 1357312 h 1357312"/>
                    <a:gd name="connsiteX8-117" fmla="*/ 0 w 1088182"/>
                    <a:gd name="connsiteY8-118" fmla="*/ 1357312 h 1357312"/>
                    <a:gd name="connsiteX9-119" fmla="*/ 0 w 1088182"/>
                    <a:gd name="connsiteY9-120" fmla="*/ 4762 h 1357312"/>
                    <a:gd name="connsiteX0-121" fmla="*/ 0 w 1088182"/>
                    <a:gd name="connsiteY0-122" fmla="*/ 4762 h 1357312"/>
                    <a:gd name="connsiteX1-123" fmla="*/ 781050 w 1088182"/>
                    <a:gd name="connsiteY1-124" fmla="*/ 0 h 1357312"/>
                    <a:gd name="connsiteX2-125" fmla="*/ 1028700 w 1088182"/>
                    <a:gd name="connsiteY2-126" fmla="*/ 161925 h 1357312"/>
                    <a:gd name="connsiteX3-127" fmla="*/ 1085850 w 1088182"/>
                    <a:gd name="connsiteY3-128" fmla="*/ 466725 h 1357312"/>
                    <a:gd name="connsiteX4-129" fmla="*/ 976313 w 1088182"/>
                    <a:gd name="connsiteY4-130" fmla="*/ 704850 h 1357312"/>
                    <a:gd name="connsiteX5-131" fmla="*/ 766763 w 1088182"/>
                    <a:gd name="connsiteY5-132" fmla="*/ 776287 h 1357312"/>
                    <a:gd name="connsiteX6-133" fmla="*/ 98742 w 1088182"/>
                    <a:gd name="connsiteY6-134" fmla="*/ 790575 h 1357312"/>
                    <a:gd name="connsiteX7-135" fmla="*/ 166688 w 1088182"/>
                    <a:gd name="connsiteY7-136" fmla="*/ 1357312 h 1357312"/>
                    <a:gd name="connsiteX8-137" fmla="*/ 0 w 1088182"/>
                    <a:gd name="connsiteY8-138" fmla="*/ 1357312 h 1357312"/>
                    <a:gd name="connsiteX9-139" fmla="*/ 0 w 1088182"/>
                    <a:gd name="connsiteY9-140" fmla="*/ 4762 h 1357312"/>
                    <a:gd name="connsiteX0-141" fmla="*/ 0 w 1088182"/>
                    <a:gd name="connsiteY0-142" fmla="*/ 4762 h 1498477"/>
                    <a:gd name="connsiteX1-143" fmla="*/ 781050 w 1088182"/>
                    <a:gd name="connsiteY1-144" fmla="*/ 0 h 1498477"/>
                    <a:gd name="connsiteX2-145" fmla="*/ 1028700 w 1088182"/>
                    <a:gd name="connsiteY2-146" fmla="*/ 161925 h 1498477"/>
                    <a:gd name="connsiteX3-147" fmla="*/ 1085850 w 1088182"/>
                    <a:gd name="connsiteY3-148" fmla="*/ 466725 h 1498477"/>
                    <a:gd name="connsiteX4-149" fmla="*/ 976313 w 1088182"/>
                    <a:gd name="connsiteY4-150" fmla="*/ 704850 h 1498477"/>
                    <a:gd name="connsiteX5-151" fmla="*/ 766763 w 1088182"/>
                    <a:gd name="connsiteY5-152" fmla="*/ 776287 h 1498477"/>
                    <a:gd name="connsiteX6-153" fmla="*/ 98742 w 1088182"/>
                    <a:gd name="connsiteY6-154" fmla="*/ 790575 h 1498477"/>
                    <a:gd name="connsiteX7-155" fmla="*/ 83063 w 1088182"/>
                    <a:gd name="connsiteY7-156" fmla="*/ 1498477 h 1498477"/>
                    <a:gd name="connsiteX8-157" fmla="*/ 0 w 1088182"/>
                    <a:gd name="connsiteY8-158" fmla="*/ 1357312 h 1498477"/>
                    <a:gd name="connsiteX9-159" fmla="*/ 0 w 1088182"/>
                    <a:gd name="connsiteY9-160" fmla="*/ 4762 h 1498477"/>
                    <a:gd name="connsiteX0-161" fmla="*/ 0 w 1088182"/>
                    <a:gd name="connsiteY0-162" fmla="*/ 4762 h 1498477"/>
                    <a:gd name="connsiteX1-163" fmla="*/ 781050 w 1088182"/>
                    <a:gd name="connsiteY1-164" fmla="*/ 0 h 1498477"/>
                    <a:gd name="connsiteX2-165" fmla="*/ 1028700 w 1088182"/>
                    <a:gd name="connsiteY2-166" fmla="*/ 161925 h 1498477"/>
                    <a:gd name="connsiteX3-167" fmla="*/ 1085850 w 1088182"/>
                    <a:gd name="connsiteY3-168" fmla="*/ 466725 h 1498477"/>
                    <a:gd name="connsiteX4-169" fmla="*/ 976313 w 1088182"/>
                    <a:gd name="connsiteY4-170" fmla="*/ 704850 h 1498477"/>
                    <a:gd name="connsiteX5-171" fmla="*/ 766763 w 1088182"/>
                    <a:gd name="connsiteY5-172" fmla="*/ 776287 h 1498477"/>
                    <a:gd name="connsiteX6-173" fmla="*/ 98742 w 1088182"/>
                    <a:gd name="connsiteY6-174" fmla="*/ 790575 h 1498477"/>
                    <a:gd name="connsiteX7-175" fmla="*/ 83063 w 1088182"/>
                    <a:gd name="connsiteY7-176" fmla="*/ 1498477 h 1498477"/>
                    <a:gd name="connsiteX8-177" fmla="*/ 0 w 1088182"/>
                    <a:gd name="connsiteY8-178" fmla="*/ 1487185 h 1498477"/>
                    <a:gd name="connsiteX9-179" fmla="*/ 0 w 1088182"/>
                    <a:gd name="connsiteY9-180" fmla="*/ 4762 h 1498477"/>
                    <a:gd name="connsiteX0-181" fmla="*/ 0 w 1088182"/>
                    <a:gd name="connsiteY0-182" fmla="*/ 4762 h 1498477"/>
                    <a:gd name="connsiteX1-183" fmla="*/ 781050 w 1088182"/>
                    <a:gd name="connsiteY1-184" fmla="*/ 0 h 1498477"/>
                    <a:gd name="connsiteX2-185" fmla="*/ 1028700 w 1088182"/>
                    <a:gd name="connsiteY2-186" fmla="*/ 161925 h 1498477"/>
                    <a:gd name="connsiteX3-187" fmla="*/ 1085850 w 1088182"/>
                    <a:gd name="connsiteY3-188" fmla="*/ 466725 h 1498477"/>
                    <a:gd name="connsiteX4-189" fmla="*/ 976313 w 1088182"/>
                    <a:gd name="connsiteY4-190" fmla="*/ 704850 h 1498477"/>
                    <a:gd name="connsiteX5-191" fmla="*/ 766763 w 1088182"/>
                    <a:gd name="connsiteY5-192" fmla="*/ 776287 h 1498477"/>
                    <a:gd name="connsiteX6-193" fmla="*/ 77836 w 1088182"/>
                    <a:gd name="connsiteY6-194" fmla="*/ 796221 h 1498477"/>
                    <a:gd name="connsiteX7-195" fmla="*/ 83063 w 1088182"/>
                    <a:gd name="connsiteY7-196" fmla="*/ 1498477 h 1498477"/>
                    <a:gd name="connsiteX8-197" fmla="*/ 0 w 1088182"/>
                    <a:gd name="connsiteY8-198" fmla="*/ 1487185 h 1498477"/>
                    <a:gd name="connsiteX9-199" fmla="*/ 0 w 1088182"/>
                    <a:gd name="connsiteY9-200" fmla="*/ 4762 h 1498477"/>
                    <a:gd name="connsiteX0-201" fmla="*/ 0 w 1088182"/>
                    <a:gd name="connsiteY0-202" fmla="*/ 4762 h 1498477"/>
                    <a:gd name="connsiteX1-203" fmla="*/ 781050 w 1088182"/>
                    <a:gd name="connsiteY1-204" fmla="*/ 0 h 1498477"/>
                    <a:gd name="connsiteX2-205" fmla="*/ 1028700 w 1088182"/>
                    <a:gd name="connsiteY2-206" fmla="*/ 161925 h 1498477"/>
                    <a:gd name="connsiteX3-207" fmla="*/ 1085850 w 1088182"/>
                    <a:gd name="connsiteY3-208" fmla="*/ 466725 h 1498477"/>
                    <a:gd name="connsiteX4-209" fmla="*/ 976313 w 1088182"/>
                    <a:gd name="connsiteY4-210" fmla="*/ 704850 h 1498477"/>
                    <a:gd name="connsiteX5-211" fmla="*/ 766763 w 1088182"/>
                    <a:gd name="connsiteY5-212" fmla="*/ 776287 h 1498477"/>
                    <a:gd name="connsiteX6-213" fmla="*/ 83063 w 1088182"/>
                    <a:gd name="connsiteY6-214" fmla="*/ 796221 h 1498477"/>
                    <a:gd name="connsiteX7-215" fmla="*/ 83063 w 1088182"/>
                    <a:gd name="connsiteY7-216" fmla="*/ 1498477 h 1498477"/>
                    <a:gd name="connsiteX8-217" fmla="*/ 0 w 1088182"/>
                    <a:gd name="connsiteY8-218" fmla="*/ 1487185 h 1498477"/>
                    <a:gd name="connsiteX9-219" fmla="*/ 0 w 1088182"/>
                    <a:gd name="connsiteY9-220" fmla="*/ 4762 h 1498477"/>
                    <a:gd name="connsiteX0-221" fmla="*/ 0 w 1088182"/>
                    <a:gd name="connsiteY0-222" fmla="*/ 4762 h 1498477"/>
                    <a:gd name="connsiteX1-223" fmla="*/ 781050 w 1088182"/>
                    <a:gd name="connsiteY1-224" fmla="*/ 0 h 1498477"/>
                    <a:gd name="connsiteX2-225" fmla="*/ 1028700 w 1088182"/>
                    <a:gd name="connsiteY2-226" fmla="*/ 161925 h 1498477"/>
                    <a:gd name="connsiteX3-227" fmla="*/ 1085850 w 1088182"/>
                    <a:gd name="connsiteY3-228" fmla="*/ 466725 h 1498477"/>
                    <a:gd name="connsiteX4-229" fmla="*/ 976313 w 1088182"/>
                    <a:gd name="connsiteY4-230" fmla="*/ 704850 h 1498477"/>
                    <a:gd name="connsiteX5-231" fmla="*/ 766763 w 1088182"/>
                    <a:gd name="connsiteY5-232" fmla="*/ 776287 h 1498477"/>
                    <a:gd name="connsiteX6-233" fmla="*/ 103969 w 1088182"/>
                    <a:gd name="connsiteY6-234" fmla="*/ 784928 h 1498477"/>
                    <a:gd name="connsiteX7-235" fmla="*/ 83063 w 1088182"/>
                    <a:gd name="connsiteY7-236" fmla="*/ 1498477 h 1498477"/>
                    <a:gd name="connsiteX8-237" fmla="*/ 0 w 1088182"/>
                    <a:gd name="connsiteY8-238" fmla="*/ 1487185 h 1498477"/>
                    <a:gd name="connsiteX9-239" fmla="*/ 0 w 1088182"/>
                    <a:gd name="connsiteY9-240" fmla="*/ 4762 h 1498477"/>
                    <a:gd name="connsiteX0-241" fmla="*/ 0 w 1088182"/>
                    <a:gd name="connsiteY0-242" fmla="*/ 4762 h 1498477"/>
                    <a:gd name="connsiteX1-243" fmla="*/ 781050 w 1088182"/>
                    <a:gd name="connsiteY1-244" fmla="*/ 0 h 1498477"/>
                    <a:gd name="connsiteX2-245" fmla="*/ 1028700 w 1088182"/>
                    <a:gd name="connsiteY2-246" fmla="*/ 161925 h 1498477"/>
                    <a:gd name="connsiteX3-247" fmla="*/ 1085850 w 1088182"/>
                    <a:gd name="connsiteY3-248" fmla="*/ 466725 h 1498477"/>
                    <a:gd name="connsiteX4-249" fmla="*/ 976313 w 1088182"/>
                    <a:gd name="connsiteY4-250" fmla="*/ 704850 h 1498477"/>
                    <a:gd name="connsiteX5-251" fmla="*/ 766763 w 1088182"/>
                    <a:gd name="connsiteY5-252" fmla="*/ 776287 h 1498477"/>
                    <a:gd name="connsiteX6-253" fmla="*/ 72609 w 1088182"/>
                    <a:gd name="connsiteY6-254" fmla="*/ 784928 h 1498477"/>
                    <a:gd name="connsiteX7-255" fmla="*/ 83063 w 1088182"/>
                    <a:gd name="connsiteY7-256" fmla="*/ 1498477 h 1498477"/>
                    <a:gd name="connsiteX8-257" fmla="*/ 0 w 1088182"/>
                    <a:gd name="connsiteY8-258" fmla="*/ 1487185 h 1498477"/>
                    <a:gd name="connsiteX9-259" fmla="*/ 0 w 1088182"/>
                    <a:gd name="connsiteY9-260" fmla="*/ 4762 h 1498477"/>
                    <a:gd name="connsiteX0-261" fmla="*/ 0 w 1088182"/>
                    <a:gd name="connsiteY0-262" fmla="*/ 4762 h 1498477"/>
                    <a:gd name="connsiteX1-263" fmla="*/ 781050 w 1088182"/>
                    <a:gd name="connsiteY1-264" fmla="*/ 0 h 1498477"/>
                    <a:gd name="connsiteX2-265" fmla="*/ 1028700 w 1088182"/>
                    <a:gd name="connsiteY2-266" fmla="*/ 161925 h 1498477"/>
                    <a:gd name="connsiteX3-267" fmla="*/ 1085850 w 1088182"/>
                    <a:gd name="connsiteY3-268" fmla="*/ 466725 h 1498477"/>
                    <a:gd name="connsiteX4-269" fmla="*/ 976313 w 1088182"/>
                    <a:gd name="connsiteY4-270" fmla="*/ 704850 h 1498477"/>
                    <a:gd name="connsiteX5-271" fmla="*/ 766763 w 1088182"/>
                    <a:gd name="connsiteY5-272" fmla="*/ 776287 h 1498477"/>
                    <a:gd name="connsiteX6-273" fmla="*/ 93516 w 1088182"/>
                    <a:gd name="connsiteY6-274" fmla="*/ 784928 h 1498477"/>
                    <a:gd name="connsiteX7-275" fmla="*/ 83063 w 1088182"/>
                    <a:gd name="connsiteY7-276" fmla="*/ 1498477 h 1498477"/>
                    <a:gd name="connsiteX8-277" fmla="*/ 0 w 1088182"/>
                    <a:gd name="connsiteY8-278" fmla="*/ 1487185 h 1498477"/>
                    <a:gd name="connsiteX9-279" fmla="*/ 0 w 1088182"/>
                    <a:gd name="connsiteY9-280" fmla="*/ 4762 h 1498477"/>
                    <a:gd name="connsiteX0-281" fmla="*/ 0 w 1088182"/>
                    <a:gd name="connsiteY0-282" fmla="*/ 4762 h 1498477"/>
                    <a:gd name="connsiteX1-283" fmla="*/ 781050 w 1088182"/>
                    <a:gd name="connsiteY1-284" fmla="*/ 0 h 1498477"/>
                    <a:gd name="connsiteX2-285" fmla="*/ 1028700 w 1088182"/>
                    <a:gd name="connsiteY2-286" fmla="*/ 161925 h 1498477"/>
                    <a:gd name="connsiteX3-287" fmla="*/ 1085850 w 1088182"/>
                    <a:gd name="connsiteY3-288" fmla="*/ 466725 h 1498477"/>
                    <a:gd name="connsiteX4-289" fmla="*/ 976313 w 1088182"/>
                    <a:gd name="connsiteY4-290" fmla="*/ 704850 h 1498477"/>
                    <a:gd name="connsiteX5-291" fmla="*/ 766763 w 1088182"/>
                    <a:gd name="connsiteY5-292" fmla="*/ 776287 h 1498477"/>
                    <a:gd name="connsiteX6-293" fmla="*/ 77836 w 1088182"/>
                    <a:gd name="connsiteY6-294" fmla="*/ 784928 h 1498477"/>
                    <a:gd name="connsiteX7-295" fmla="*/ 83063 w 1088182"/>
                    <a:gd name="connsiteY7-296" fmla="*/ 1498477 h 1498477"/>
                    <a:gd name="connsiteX8-297" fmla="*/ 0 w 1088182"/>
                    <a:gd name="connsiteY8-298" fmla="*/ 1487185 h 1498477"/>
                    <a:gd name="connsiteX9-299" fmla="*/ 0 w 1088182"/>
                    <a:gd name="connsiteY9-300" fmla="*/ 4762 h 1498477"/>
                    <a:gd name="connsiteX0-301" fmla="*/ 0 w 1088182"/>
                    <a:gd name="connsiteY0-302" fmla="*/ 16055 h 1509770"/>
                    <a:gd name="connsiteX1-303" fmla="*/ 786277 w 1088182"/>
                    <a:gd name="connsiteY1-304" fmla="*/ 0 h 1509770"/>
                    <a:gd name="connsiteX2-305" fmla="*/ 1028700 w 1088182"/>
                    <a:gd name="connsiteY2-306" fmla="*/ 173218 h 1509770"/>
                    <a:gd name="connsiteX3-307" fmla="*/ 1085850 w 1088182"/>
                    <a:gd name="connsiteY3-308" fmla="*/ 478018 h 1509770"/>
                    <a:gd name="connsiteX4-309" fmla="*/ 976313 w 1088182"/>
                    <a:gd name="connsiteY4-310" fmla="*/ 716143 h 1509770"/>
                    <a:gd name="connsiteX5-311" fmla="*/ 766763 w 1088182"/>
                    <a:gd name="connsiteY5-312" fmla="*/ 787580 h 1509770"/>
                    <a:gd name="connsiteX6-313" fmla="*/ 77836 w 1088182"/>
                    <a:gd name="connsiteY6-314" fmla="*/ 796221 h 1509770"/>
                    <a:gd name="connsiteX7-315" fmla="*/ 83063 w 1088182"/>
                    <a:gd name="connsiteY7-316" fmla="*/ 1509770 h 1509770"/>
                    <a:gd name="connsiteX8-317" fmla="*/ 0 w 1088182"/>
                    <a:gd name="connsiteY8-318" fmla="*/ 1498478 h 1509770"/>
                    <a:gd name="connsiteX9-319" fmla="*/ 0 w 1088182"/>
                    <a:gd name="connsiteY9-320" fmla="*/ 16055 h 1509770"/>
                    <a:gd name="connsiteX0-321" fmla="*/ 0 w 1103861"/>
                    <a:gd name="connsiteY0-322" fmla="*/ 0 h 1521949"/>
                    <a:gd name="connsiteX1-323" fmla="*/ 801956 w 1103861"/>
                    <a:gd name="connsiteY1-324" fmla="*/ 12179 h 1521949"/>
                    <a:gd name="connsiteX2-325" fmla="*/ 1044379 w 1103861"/>
                    <a:gd name="connsiteY2-326" fmla="*/ 185397 h 1521949"/>
                    <a:gd name="connsiteX3-327" fmla="*/ 1101529 w 1103861"/>
                    <a:gd name="connsiteY3-328" fmla="*/ 490197 h 1521949"/>
                    <a:gd name="connsiteX4-329" fmla="*/ 991992 w 1103861"/>
                    <a:gd name="connsiteY4-330" fmla="*/ 728322 h 1521949"/>
                    <a:gd name="connsiteX5-331" fmla="*/ 782442 w 1103861"/>
                    <a:gd name="connsiteY5-332" fmla="*/ 799759 h 1521949"/>
                    <a:gd name="connsiteX6-333" fmla="*/ 93515 w 1103861"/>
                    <a:gd name="connsiteY6-334" fmla="*/ 808400 h 1521949"/>
                    <a:gd name="connsiteX7-335" fmla="*/ 98742 w 1103861"/>
                    <a:gd name="connsiteY7-336" fmla="*/ 1521949 h 1521949"/>
                    <a:gd name="connsiteX8-337" fmla="*/ 15679 w 1103861"/>
                    <a:gd name="connsiteY8-338" fmla="*/ 1510657 h 1521949"/>
                    <a:gd name="connsiteX9-339" fmla="*/ 0 w 1103861"/>
                    <a:gd name="connsiteY9-340" fmla="*/ 0 h 1521949"/>
                    <a:gd name="connsiteX0-341" fmla="*/ 10455 w 1088182"/>
                    <a:gd name="connsiteY0-342" fmla="*/ 4761 h 1509770"/>
                    <a:gd name="connsiteX1-343" fmla="*/ 786277 w 1088182"/>
                    <a:gd name="connsiteY1-344" fmla="*/ 0 h 1509770"/>
                    <a:gd name="connsiteX2-345" fmla="*/ 1028700 w 1088182"/>
                    <a:gd name="connsiteY2-346" fmla="*/ 173218 h 1509770"/>
                    <a:gd name="connsiteX3-347" fmla="*/ 1085850 w 1088182"/>
                    <a:gd name="connsiteY3-348" fmla="*/ 478018 h 1509770"/>
                    <a:gd name="connsiteX4-349" fmla="*/ 976313 w 1088182"/>
                    <a:gd name="connsiteY4-350" fmla="*/ 716143 h 1509770"/>
                    <a:gd name="connsiteX5-351" fmla="*/ 766763 w 1088182"/>
                    <a:gd name="connsiteY5-352" fmla="*/ 787580 h 1509770"/>
                    <a:gd name="connsiteX6-353" fmla="*/ 77836 w 1088182"/>
                    <a:gd name="connsiteY6-354" fmla="*/ 796221 h 1509770"/>
                    <a:gd name="connsiteX7-355" fmla="*/ 83063 w 1088182"/>
                    <a:gd name="connsiteY7-356" fmla="*/ 1509770 h 1509770"/>
                    <a:gd name="connsiteX8-357" fmla="*/ 0 w 1088182"/>
                    <a:gd name="connsiteY8-358" fmla="*/ 1498478 h 1509770"/>
                    <a:gd name="connsiteX9-359" fmla="*/ 10455 w 1088182"/>
                    <a:gd name="connsiteY9-360" fmla="*/ 4761 h 1509770"/>
                    <a:gd name="connsiteX0-361" fmla="*/ 10455 w 1088182"/>
                    <a:gd name="connsiteY0-362" fmla="*/ 4762 h 1509770"/>
                    <a:gd name="connsiteX1-363" fmla="*/ 786277 w 1088182"/>
                    <a:gd name="connsiteY1-364" fmla="*/ 0 h 1509770"/>
                    <a:gd name="connsiteX2-365" fmla="*/ 1028700 w 1088182"/>
                    <a:gd name="connsiteY2-366" fmla="*/ 173218 h 1509770"/>
                    <a:gd name="connsiteX3-367" fmla="*/ 1085850 w 1088182"/>
                    <a:gd name="connsiteY3-368" fmla="*/ 478018 h 1509770"/>
                    <a:gd name="connsiteX4-369" fmla="*/ 976313 w 1088182"/>
                    <a:gd name="connsiteY4-370" fmla="*/ 716143 h 1509770"/>
                    <a:gd name="connsiteX5-371" fmla="*/ 766763 w 1088182"/>
                    <a:gd name="connsiteY5-372" fmla="*/ 787580 h 1509770"/>
                    <a:gd name="connsiteX6-373" fmla="*/ 77836 w 1088182"/>
                    <a:gd name="connsiteY6-374" fmla="*/ 796221 h 1509770"/>
                    <a:gd name="connsiteX7-375" fmla="*/ 83063 w 1088182"/>
                    <a:gd name="connsiteY7-376" fmla="*/ 1509770 h 1509770"/>
                    <a:gd name="connsiteX8-377" fmla="*/ 0 w 1088182"/>
                    <a:gd name="connsiteY8-378" fmla="*/ 1498478 h 1509770"/>
                    <a:gd name="connsiteX9-379" fmla="*/ 10455 w 1088182"/>
                    <a:gd name="connsiteY9-380" fmla="*/ 4762 h 1509770"/>
                    <a:gd name="connsiteX0-381" fmla="*/ 10455 w 1088182"/>
                    <a:gd name="connsiteY0-382" fmla="*/ 4762 h 1498478"/>
                    <a:gd name="connsiteX1-383" fmla="*/ 786277 w 1088182"/>
                    <a:gd name="connsiteY1-384" fmla="*/ 0 h 1498478"/>
                    <a:gd name="connsiteX2-385" fmla="*/ 1028700 w 1088182"/>
                    <a:gd name="connsiteY2-386" fmla="*/ 173218 h 1498478"/>
                    <a:gd name="connsiteX3-387" fmla="*/ 1085850 w 1088182"/>
                    <a:gd name="connsiteY3-388" fmla="*/ 478018 h 1498478"/>
                    <a:gd name="connsiteX4-389" fmla="*/ 976313 w 1088182"/>
                    <a:gd name="connsiteY4-390" fmla="*/ 716143 h 1498478"/>
                    <a:gd name="connsiteX5-391" fmla="*/ 766763 w 1088182"/>
                    <a:gd name="connsiteY5-392" fmla="*/ 787580 h 1498478"/>
                    <a:gd name="connsiteX6-393" fmla="*/ 77836 w 1088182"/>
                    <a:gd name="connsiteY6-394" fmla="*/ 796221 h 1498478"/>
                    <a:gd name="connsiteX7-395" fmla="*/ 62156 w 1088182"/>
                    <a:gd name="connsiteY7-396" fmla="*/ 1498477 h 1498478"/>
                    <a:gd name="connsiteX8-397" fmla="*/ 0 w 1088182"/>
                    <a:gd name="connsiteY8-398" fmla="*/ 1498478 h 1498478"/>
                    <a:gd name="connsiteX9-399" fmla="*/ 10455 w 1088182"/>
                    <a:gd name="connsiteY9-400" fmla="*/ 4762 h 1498478"/>
                    <a:gd name="connsiteX0-401" fmla="*/ 10455 w 1088182"/>
                    <a:gd name="connsiteY0-402" fmla="*/ 4762 h 1504124"/>
                    <a:gd name="connsiteX1-403" fmla="*/ 786277 w 1088182"/>
                    <a:gd name="connsiteY1-404" fmla="*/ 0 h 1504124"/>
                    <a:gd name="connsiteX2-405" fmla="*/ 1028700 w 1088182"/>
                    <a:gd name="connsiteY2-406" fmla="*/ 173218 h 1504124"/>
                    <a:gd name="connsiteX3-407" fmla="*/ 1085850 w 1088182"/>
                    <a:gd name="connsiteY3-408" fmla="*/ 478018 h 1504124"/>
                    <a:gd name="connsiteX4-409" fmla="*/ 976313 w 1088182"/>
                    <a:gd name="connsiteY4-410" fmla="*/ 716143 h 1504124"/>
                    <a:gd name="connsiteX5-411" fmla="*/ 766763 w 1088182"/>
                    <a:gd name="connsiteY5-412" fmla="*/ 787580 h 1504124"/>
                    <a:gd name="connsiteX6-413" fmla="*/ 77836 w 1088182"/>
                    <a:gd name="connsiteY6-414" fmla="*/ 796221 h 1504124"/>
                    <a:gd name="connsiteX7-415" fmla="*/ 77836 w 1088182"/>
                    <a:gd name="connsiteY7-416" fmla="*/ 1504124 h 1504124"/>
                    <a:gd name="connsiteX8-417" fmla="*/ 0 w 1088182"/>
                    <a:gd name="connsiteY8-418" fmla="*/ 1498478 h 1504124"/>
                    <a:gd name="connsiteX9-419" fmla="*/ 10455 w 1088182"/>
                    <a:gd name="connsiteY9-420" fmla="*/ 4762 h 1504124"/>
                    <a:gd name="connsiteX0-421" fmla="*/ 10455 w 1088182"/>
                    <a:gd name="connsiteY0-422" fmla="*/ 4762 h 1498478"/>
                    <a:gd name="connsiteX1-423" fmla="*/ 786277 w 1088182"/>
                    <a:gd name="connsiteY1-424" fmla="*/ 0 h 1498478"/>
                    <a:gd name="connsiteX2-425" fmla="*/ 1028700 w 1088182"/>
                    <a:gd name="connsiteY2-426" fmla="*/ 173218 h 1498478"/>
                    <a:gd name="connsiteX3-427" fmla="*/ 1085850 w 1088182"/>
                    <a:gd name="connsiteY3-428" fmla="*/ 478018 h 1498478"/>
                    <a:gd name="connsiteX4-429" fmla="*/ 976313 w 1088182"/>
                    <a:gd name="connsiteY4-430" fmla="*/ 716143 h 1498478"/>
                    <a:gd name="connsiteX5-431" fmla="*/ 766763 w 1088182"/>
                    <a:gd name="connsiteY5-432" fmla="*/ 787580 h 1498478"/>
                    <a:gd name="connsiteX6-433" fmla="*/ 77836 w 1088182"/>
                    <a:gd name="connsiteY6-434" fmla="*/ 796221 h 1498478"/>
                    <a:gd name="connsiteX7-435" fmla="*/ 77837 w 1088182"/>
                    <a:gd name="connsiteY7-436" fmla="*/ 1489916 h 1498478"/>
                    <a:gd name="connsiteX8-437" fmla="*/ 0 w 1088182"/>
                    <a:gd name="connsiteY8-438" fmla="*/ 1498478 h 1498478"/>
                    <a:gd name="connsiteX9-439" fmla="*/ 10455 w 1088182"/>
                    <a:gd name="connsiteY9-440" fmla="*/ 4762 h 1498478"/>
                    <a:gd name="connsiteX0-441" fmla="*/ 10455 w 1088182"/>
                    <a:gd name="connsiteY0-442" fmla="*/ 4762 h 1500572"/>
                    <a:gd name="connsiteX1-443" fmla="*/ 786277 w 1088182"/>
                    <a:gd name="connsiteY1-444" fmla="*/ 0 h 1500572"/>
                    <a:gd name="connsiteX2-445" fmla="*/ 1028700 w 1088182"/>
                    <a:gd name="connsiteY2-446" fmla="*/ 173218 h 1500572"/>
                    <a:gd name="connsiteX3-447" fmla="*/ 1085850 w 1088182"/>
                    <a:gd name="connsiteY3-448" fmla="*/ 478018 h 1500572"/>
                    <a:gd name="connsiteX4-449" fmla="*/ 976313 w 1088182"/>
                    <a:gd name="connsiteY4-450" fmla="*/ 716143 h 1500572"/>
                    <a:gd name="connsiteX5-451" fmla="*/ 766763 w 1088182"/>
                    <a:gd name="connsiteY5-452" fmla="*/ 787580 h 1500572"/>
                    <a:gd name="connsiteX6-453" fmla="*/ 77836 w 1088182"/>
                    <a:gd name="connsiteY6-454" fmla="*/ 796221 h 1500572"/>
                    <a:gd name="connsiteX7-455" fmla="*/ 77837 w 1088182"/>
                    <a:gd name="connsiteY7-456" fmla="*/ 1500572 h 1500572"/>
                    <a:gd name="connsiteX8-457" fmla="*/ 0 w 1088182"/>
                    <a:gd name="connsiteY8-458" fmla="*/ 1498478 h 1500572"/>
                    <a:gd name="connsiteX9-459" fmla="*/ 10455 w 1088182"/>
                    <a:gd name="connsiteY9-460" fmla="*/ 4762 h 1500572"/>
                    <a:gd name="connsiteX0-461" fmla="*/ 10455 w 1088182"/>
                    <a:gd name="connsiteY0-462" fmla="*/ 4762 h 1500572"/>
                    <a:gd name="connsiteX1-463" fmla="*/ 786277 w 1088182"/>
                    <a:gd name="connsiteY1-464" fmla="*/ 0 h 1500572"/>
                    <a:gd name="connsiteX2-465" fmla="*/ 1028700 w 1088182"/>
                    <a:gd name="connsiteY2-466" fmla="*/ 173218 h 1500572"/>
                    <a:gd name="connsiteX3-467" fmla="*/ 1085850 w 1088182"/>
                    <a:gd name="connsiteY3-468" fmla="*/ 478018 h 1500572"/>
                    <a:gd name="connsiteX4-469" fmla="*/ 976313 w 1088182"/>
                    <a:gd name="connsiteY4-470" fmla="*/ 716143 h 1500572"/>
                    <a:gd name="connsiteX5-471" fmla="*/ 766763 w 1088182"/>
                    <a:gd name="connsiteY5-472" fmla="*/ 787580 h 1500572"/>
                    <a:gd name="connsiteX6-473" fmla="*/ 77836 w 1088182"/>
                    <a:gd name="connsiteY6-474" fmla="*/ 796221 h 1500572"/>
                    <a:gd name="connsiteX7-475" fmla="*/ 77837 w 1088182"/>
                    <a:gd name="connsiteY7-476" fmla="*/ 1500572 h 1500572"/>
                    <a:gd name="connsiteX8-477" fmla="*/ 0 w 1088182"/>
                    <a:gd name="connsiteY8-478" fmla="*/ 1498478 h 1500572"/>
                    <a:gd name="connsiteX9-479" fmla="*/ 10455 w 1088182"/>
                    <a:gd name="connsiteY9-480" fmla="*/ 4762 h 1500572"/>
                    <a:gd name="connsiteX0-481" fmla="*/ 10455 w 1088182"/>
                    <a:gd name="connsiteY0-482" fmla="*/ 4762 h 1500572"/>
                    <a:gd name="connsiteX1-483" fmla="*/ 786277 w 1088182"/>
                    <a:gd name="connsiteY1-484" fmla="*/ 0 h 1500572"/>
                    <a:gd name="connsiteX2-485" fmla="*/ 1028700 w 1088182"/>
                    <a:gd name="connsiteY2-486" fmla="*/ 173218 h 1500572"/>
                    <a:gd name="connsiteX3-487" fmla="*/ 1085850 w 1088182"/>
                    <a:gd name="connsiteY3-488" fmla="*/ 478018 h 1500572"/>
                    <a:gd name="connsiteX4-489" fmla="*/ 976313 w 1088182"/>
                    <a:gd name="connsiteY4-490" fmla="*/ 716143 h 1500572"/>
                    <a:gd name="connsiteX5-491" fmla="*/ 766763 w 1088182"/>
                    <a:gd name="connsiteY5-492" fmla="*/ 787580 h 1500572"/>
                    <a:gd name="connsiteX6-493" fmla="*/ 77836 w 1088182"/>
                    <a:gd name="connsiteY6-494" fmla="*/ 796221 h 1500572"/>
                    <a:gd name="connsiteX7-495" fmla="*/ 74617 w 1088182"/>
                    <a:gd name="connsiteY7-496" fmla="*/ 1500572 h 1500572"/>
                    <a:gd name="connsiteX8-497" fmla="*/ 0 w 1088182"/>
                    <a:gd name="connsiteY8-498" fmla="*/ 1498478 h 1500572"/>
                    <a:gd name="connsiteX9-499" fmla="*/ 10455 w 1088182"/>
                    <a:gd name="connsiteY9-500" fmla="*/ 4762 h 150057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</a:cxnLst>
                  <a:rect l="l" t="t" r="r" b="b"/>
                  <a:pathLst>
                    <a:path w="1088182" h="1500572">
                      <a:moveTo>
                        <a:pt x="10455" y="4762"/>
                      </a:moveTo>
                      <a:lnTo>
                        <a:pt x="786277" y="0"/>
                      </a:lnTo>
                      <a:cubicBezTo>
                        <a:pt x="957727" y="26194"/>
                        <a:pt x="977900" y="95431"/>
                        <a:pt x="1028700" y="173218"/>
                      </a:cubicBezTo>
                      <a:cubicBezTo>
                        <a:pt x="1079500" y="251006"/>
                        <a:pt x="1094581" y="387531"/>
                        <a:pt x="1085850" y="478018"/>
                      </a:cubicBezTo>
                      <a:cubicBezTo>
                        <a:pt x="1077119" y="568505"/>
                        <a:pt x="1029494" y="664549"/>
                        <a:pt x="976313" y="716143"/>
                      </a:cubicBezTo>
                      <a:cubicBezTo>
                        <a:pt x="923132" y="767737"/>
                        <a:pt x="900907" y="776468"/>
                        <a:pt x="766763" y="787580"/>
                      </a:cubicBezTo>
                      <a:lnTo>
                        <a:pt x="77836" y="796221"/>
                      </a:lnTo>
                      <a:cubicBezTo>
                        <a:pt x="76249" y="991483"/>
                        <a:pt x="76204" y="1305310"/>
                        <a:pt x="74617" y="1500572"/>
                      </a:cubicBezTo>
                      <a:lnTo>
                        <a:pt x="0" y="1498478"/>
                      </a:lnTo>
                      <a:lnTo>
                        <a:pt x="10455" y="4762"/>
                      </a:lnTo>
                      <a:close/>
                    </a:path>
                  </a:pathLst>
                </a:custGeom>
                <a:noFill/>
                <a:ln w="254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pic>
              <p:nvPicPr>
                <p:cNvPr id="122" name="图片 121"/>
                <p:cNvPicPr>
                  <a:picLocks noChangeAspect="1"/>
                </p:cNvPicPr>
                <p:nvPr/>
              </p:nvPicPr>
              <p:blipFill>
                <a:blip r:embed="rId1"/>
                <a:stretch>
                  <a:fillRect/>
                </a:stretch>
              </p:blipFill>
              <p:spPr>
                <a:xfrm>
                  <a:off x="4657415" y="2402269"/>
                  <a:ext cx="1371935" cy="2197120"/>
                </a:xfrm>
                <a:prstGeom prst="rect">
                  <a:avLst/>
                </a:prstGeom>
              </p:spPr>
            </p:pic>
            <p:sp>
              <p:nvSpPr>
                <p:cNvPr id="123" name="任意多边形 122"/>
                <p:cNvSpPr/>
                <p:nvPr/>
              </p:nvSpPr>
              <p:spPr>
                <a:xfrm>
                  <a:off x="4973915" y="3011577"/>
                  <a:ext cx="674452" cy="429091"/>
                </a:xfrm>
                <a:custGeom>
                  <a:avLst/>
                  <a:gdLst>
                    <a:gd name="connsiteX0" fmla="*/ 14288 w 895350"/>
                    <a:gd name="connsiteY0" fmla="*/ 14287 h 571500"/>
                    <a:gd name="connsiteX1" fmla="*/ 704850 w 895350"/>
                    <a:gd name="connsiteY1" fmla="*/ 0 h 571500"/>
                    <a:gd name="connsiteX2" fmla="*/ 842963 w 895350"/>
                    <a:gd name="connsiteY2" fmla="*/ 109537 h 571500"/>
                    <a:gd name="connsiteX3" fmla="*/ 895350 w 895350"/>
                    <a:gd name="connsiteY3" fmla="*/ 300037 h 571500"/>
                    <a:gd name="connsiteX4" fmla="*/ 857250 w 895350"/>
                    <a:gd name="connsiteY4" fmla="*/ 457200 h 571500"/>
                    <a:gd name="connsiteX5" fmla="*/ 781050 w 895350"/>
                    <a:gd name="connsiteY5" fmla="*/ 538162 h 571500"/>
                    <a:gd name="connsiteX6" fmla="*/ 661988 w 895350"/>
                    <a:gd name="connsiteY6" fmla="*/ 566737 h 571500"/>
                    <a:gd name="connsiteX7" fmla="*/ 0 w 895350"/>
                    <a:gd name="connsiteY7" fmla="*/ 571500 h 571500"/>
                    <a:gd name="connsiteX8" fmla="*/ 14288 w 895350"/>
                    <a:gd name="connsiteY8" fmla="*/ 14287 h 571500"/>
                    <a:gd name="connsiteX0-1" fmla="*/ 14288 w 895350"/>
                    <a:gd name="connsiteY0-2" fmla="*/ 14287 h 571500"/>
                    <a:gd name="connsiteX1-3" fmla="*/ 704850 w 895350"/>
                    <a:gd name="connsiteY1-4" fmla="*/ 0 h 571500"/>
                    <a:gd name="connsiteX2-5" fmla="*/ 842963 w 895350"/>
                    <a:gd name="connsiteY2-6" fmla="*/ 109537 h 571500"/>
                    <a:gd name="connsiteX3-7" fmla="*/ 895350 w 895350"/>
                    <a:gd name="connsiteY3-8" fmla="*/ 300037 h 571500"/>
                    <a:gd name="connsiteX4-9" fmla="*/ 857250 w 895350"/>
                    <a:gd name="connsiteY4-10" fmla="*/ 457200 h 571500"/>
                    <a:gd name="connsiteX5-11" fmla="*/ 781050 w 895350"/>
                    <a:gd name="connsiteY5-12" fmla="*/ 538162 h 571500"/>
                    <a:gd name="connsiteX6-13" fmla="*/ 661988 w 895350"/>
                    <a:gd name="connsiteY6-14" fmla="*/ 566737 h 571500"/>
                    <a:gd name="connsiteX7-15" fmla="*/ 0 w 895350"/>
                    <a:gd name="connsiteY7-16" fmla="*/ 571500 h 571500"/>
                    <a:gd name="connsiteX8-17" fmla="*/ 14288 w 895350"/>
                    <a:gd name="connsiteY8-18" fmla="*/ 14287 h 571500"/>
                    <a:gd name="connsiteX0-19" fmla="*/ 14288 w 895350"/>
                    <a:gd name="connsiteY0-20" fmla="*/ 14287 h 571500"/>
                    <a:gd name="connsiteX1-21" fmla="*/ 704850 w 895350"/>
                    <a:gd name="connsiteY1-22" fmla="*/ 0 h 571500"/>
                    <a:gd name="connsiteX2-23" fmla="*/ 842963 w 895350"/>
                    <a:gd name="connsiteY2-24" fmla="*/ 109537 h 571500"/>
                    <a:gd name="connsiteX3-25" fmla="*/ 895350 w 895350"/>
                    <a:gd name="connsiteY3-26" fmla="*/ 300037 h 571500"/>
                    <a:gd name="connsiteX4-27" fmla="*/ 857250 w 895350"/>
                    <a:gd name="connsiteY4-28" fmla="*/ 457200 h 571500"/>
                    <a:gd name="connsiteX5-29" fmla="*/ 781050 w 895350"/>
                    <a:gd name="connsiteY5-30" fmla="*/ 538162 h 571500"/>
                    <a:gd name="connsiteX6-31" fmla="*/ 661988 w 895350"/>
                    <a:gd name="connsiteY6-32" fmla="*/ 566737 h 571500"/>
                    <a:gd name="connsiteX7-33" fmla="*/ 0 w 895350"/>
                    <a:gd name="connsiteY7-34" fmla="*/ 571500 h 571500"/>
                    <a:gd name="connsiteX8-35" fmla="*/ 14288 w 895350"/>
                    <a:gd name="connsiteY8-36" fmla="*/ 14287 h 571500"/>
                    <a:gd name="connsiteX0-37" fmla="*/ 14288 w 895531"/>
                    <a:gd name="connsiteY0-38" fmla="*/ 14287 h 571500"/>
                    <a:gd name="connsiteX1-39" fmla="*/ 704850 w 895531"/>
                    <a:gd name="connsiteY1-40" fmla="*/ 0 h 571500"/>
                    <a:gd name="connsiteX2-41" fmla="*/ 842963 w 895531"/>
                    <a:gd name="connsiteY2-42" fmla="*/ 109537 h 571500"/>
                    <a:gd name="connsiteX3-43" fmla="*/ 895350 w 895531"/>
                    <a:gd name="connsiteY3-44" fmla="*/ 300037 h 571500"/>
                    <a:gd name="connsiteX4-45" fmla="*/ 857250 w 895531"/>
                    <a:gd name="connsiteY4-46" fmla="*/ 457200 h 571500"/>
                    <a:gd name="connsiteX5-47" fmla="*/ 781050 w 895531"/>
                    <a:gd name="connsiteY5-48" fmla="*/ 538162 h 571500"/>
                    <a:gd name="connsiteX6-49" fmla="*/ 661988 w 895531"/>
                    <a:gd name="connsiteY6-50" fmla="*/ 566737 h 571500"/>
                    <a:gd name="connsiteX7-51" fmla="*/ 0 w 895531"/>
                    <a:gd name="connsiteY7-52" fmla="*/ 571500 h 571500"/>
                    <a:gd name="connsiteX8-53" fmla="*/ 14288 w 895531"/>
                    <a:gd name="connsiteY8-54" fmla="*/ 14287 h 571500"/>
                    <a:gd name="connsiteX0-55" fmla="*/ 14288 w 895531"/>
                    <a:gd name="connsiteY0-56" fmla="*/ 14287 h 571500"/>
                    <a:gd name="connsiteX1-57" fmla="*/ 704850 w 895531"/>
                    <a:gd name="connsiteY1-58" fmla="*/ 0 h 571500"/>
                    <a:gd name="connsiteX2-59" fmla="*/ 842963 w 895531"/>
                    <a:gd name="connsiteY2-60" fmla="*/ 109537 h 571500"/>
                    <a:gd name="connsiteX3-61" fmla="*/ 895350 w 895531"/>
                    <a:gd name="connsiteY3-62" fmla="*/ 300037 h 571500"/>
                    <a:gd name="connsiteX4-63" fmla="*/ 857250 w 895531"/>
                    <a:gd name="connsiteY4-64" fmla="*/ 457200 h 571500"/>
                    <a:gd name="connsiteX5-65" fmla="*/ 781050 w 895531"/>
                    <a:gd name="connsiteY5-66" fmla="*/ 538162 h 571500"/>
                    <a:gd name="connsiteX6-67" fmla="*/ 661988 w 895531"/>
                    <a:gd name="connsiteY6-68" fmla="*/ 566737 h 571500"/>
                    <a:gd name="connsiteX7-69" fmla="*/ 0 w 895531"/>
                    <a:gd name="connsiteY7-70" fmla="*/ 571500 h 571500"/>
                    <a:gd name="connsiteX8-71" fmla="*/ 14288 w 895531"/>
                    <a:gd name="connsiteY8-72" fmla="*/ 14287 h 571500"/>
                    <a:gd name="connsiteX0-73" fmla="*/ 14288 w 895531"/>
                    <a:gd name="connsiteY0-74" fmla="*/ 14287 h 571500"/>
                    <a:gd name="connsiteX1-75" fmla="*/ 704850 w 895531"/>
                    <a:gd name="connsiteY1-76" fmla="*/ 0 h 571500"/>
                    <a:gd name="connsiteX2-77" fmla="*/ 842963 w 895531"/>
                    <a:gd name="connsiteY2-78" fmla="*/ 109537 h 571500"/>
                    <a:gd name="connsiteX3-79" fmla="*/ 895350 w 895531"/>
                    <a:gd name="connsiteY3-80" fmla="*/ 300037 h 571500"/>
                    <a:gd name="connsiteX4-81" fmla="*/ 857250 w 895531"/>
                    <a:gd name="connsiteY4-82" fmla="*/ 457200 h 571500"/>
                    <a:gd name="connsiteX5-83" fmla="*/ 781050 w 895531"/>
                    <a:gd name="connsiteY5-84" fmla="*/ 538162 h 571500"/>
                    <a:gd name="connsiteX6-85" fmla="*/ 661988 w 895531"/>
                    <a:gd name="connsiteY6-86" fmla="*/ 566737 h 571500"/>
                    <a:gd name="connsiteX7-87" fmla="*/ 0 w 895531"/>
                    <a:gd name="connsiteY7-88" fmla="*/ 571500 h 571500"/>
                    <a:gd name="connsiteX8-89" fmla="*/ 14288 w 895531"/>
                    <a:gd name="connsiteY8-90" fmla="*/ 14287 h 571500"/>
                    <a:gd name="connsiteX0-91" fmla="*/ 14288 w 895531"/>
                    <a:gd name="connsiteY0-92" fmla="*/ 14287 h 571500"/>
                    <a:gd name="connsiteX1-93" fmla="*/ 704850 w 895531"/>
                    <a:gd name="connsiteY1-94" fmla="*/ 0 h 571500"/>
                    <a:gd name="connsiteX2-95" fmla="*/ 852488 w 895531"/>
                    <a:gd name="connsiteY2-96" fmla="*/ 109537 h 571500"/>
                    <a:gd name="connsiteX3-97" fmla="*/ 895350 w 895531"/>
                    <a:gd name="connsiteY3-98" fmla="*/ 300037 h 571500"/>
                    <a:gd name="connsiteX4-99" fmla="*/ 857250 w 895531"/>
                    <a:gd name="connsiteY4-100" fmla="*/ 457200 h 571500"/>
                    <a:gd name="connsiteX5-101" fmla="*/ 781050 w 895531"/>
                    <a:gd name="connsiteY5-102" fmla="*/ 538162 h 571500"/>
                    <a:gd name="connsiteX6-103" fmla="*/ 661988 w 895531"/>
                    <a:gd name="connsiteY6-104" fmla="*/ 566737 h 571500"/>
                    <a:gd name="connsiteX7-105" fmla="*/ 0 w 895531"/>
                    <a:gd name="connsiteY7-106" fmla="*/ 571500 h 571500"/>
                    <a:gd name="connsiteX8-107" fmla="*/ 14288 w 895531"/>
                    <a:gd name="connsiteY8-108" fmla="*/ 14287 h 571500"/>
                    <a:gd name="connsiteX0-109" fmla="*/ 14288 w 895531"/>
                    <a:gd name="connsiteY0-110" fmla="*/ 14287 h 571500"/>
                    <a:gd name="connsiteX1-111" fmla="*/ 704850 w 895531"/>
                    <a:gd name="connsiteY1-112" fmla="*/ 0 h 571500"/>
                    <a:gd name="connsiteX2-113" fmla="*/ 852488 w 895531"/>
                    <a:gd name="connsiteY2-114" fmla="*/ 109537 h 571500"/>
                    <a:gd name="connsiteX3-115" fmla="*/ 895350 w 895531"/>
                    <a:gd name="connsiteY3-116" fmla="*/ 300037 h 571500"/>
                    <a:gd name="connsiteX4-117" fmla="*/ 857250 w 895531"/>
                    <a:gd name="connsiteY4-118" fmla="*/ 457200 h 571500"/>
                    <a:gd name="connsiteX5-119" fmla="*/ 781050 w 895531"/>
                    <a:gd name="connsiteY5-120" fmla="*/ 538162 h 571500"/>
                    <a:gd name="connsiteX6-121" fmla="*/ 661988 w 895531"/>
                    <a:gd name="connsiteY6-122" fmla="*/ 566737 h 571500"/>
                    <a:gd name="connsiteX7-123" fmla="*/ 0 w 895531"/>
                    <a:gd name="connsiteY7-124" fmla="*/ 571500 h 571500"/>
                    <a:gd name="connsiteX8-125" fmla="*/ 14288 w 895531"/>
                    <a:gd name="connsiteY8-126" fmla="*/ 14287 h 571500"/>
                    <a:gd name="connsiteX0-127" fmla="*/ 14288 w 895531"/>
                    <a:gd name="connsiteY0-128" fmla="*/ 14287 h 571500"/>
                    <a:gd name="connsiteX1-129" fmla="*/ 704850 w 895531"/>
                    <a:gd name="connsiteY1-130" fmla="*/ 0 h 571500"/>
                    <a:gd name="connsiteX2-131" fmla="*/ 852488 w 895531"/>
                    <a:gd name="connsiteY2-132" fmla="*/ 109537 h 571500"/>
                    <a:gd name="connsiteX3-133" fmla="*/ 895350 w 895531"/>
                    <a:gd name="connsiteY3-134" fmla="*/ 300037 h 571500"/>
                    <a:gd name="connsiteX4-135" fmla="*/ 857250 w 895531"/>
                    <a:gd name="connsiteY4-136" fmla="*/ 457200 h 571500"/>
                    <a:gd name="connsiteX5-137" fmla="*/ 781050 w 895531"/>
                    <a:gd name="connsiteY5-138" fmla="*/ 538162 h 571500"/>
                    <a:gd name="connsiteX6-139" fmla="*/ 661988 w 895531"/>
                    <a:gd name="connsiteY6-140" fmla="*/ 566737 h 571500"/>
                    <a:gd name="connsiteX7-141" fmla="*/ 0 w 895531"/>
                    <a:gd name="connsiteY7-142" fmla="*/ 571500 h 571500"/>
                    <a:gd name="connsiteX8-143" fmla="*/ 14288 w 895531"/>
                    <a:gd name="connsiteY8-144" fmla="*/ 14287 h 571500"/>
                    <a:gd name="connsiteX0-145" fmla="*/ 1 w 881244"/>
                    <a:gd name="connsiteY0-146" fmla="*/ 14287 h 566737"/>
                    <a:gd name="connsiteX1-147" fmla="*/ 690563 w 881244"/>
                    <a:gd name="connsiteY1-148" fmla="*/ 0 h 566737"/>
                    <a:gd name="connsiteX2-149" fmla="*/ 838201 w 881244"/>
                    <a:gd name="connsiteY2-150" fmla="*/ 109537 h 566737"/>
                    <a:gd name="connsiteX3-151" fmla="*/ 881063 w 881244"/>
                    <a:gd name="connsiteY3-152" fmla="*/ 300037 h 566737"/>
                    <a:gd name="connsiteX4-153" fmla="*/ 842963 w 881244"/>
                    <a:gd name="connsiteY4-154" fmla="*/ 457200 h 566737"/>
                    <a:gd name="connsiteX5-155" fmla="*/ 766763 w 881244"/>
                    <a:gd name="connsiteY5-156" fmla="*/ 538162 h 566737"/>
                    <a:gd name="connsiteX6-157" fmla="*/ 647701 w 881244"/>
                    <a:gd name="connsiteY6-158" fmla="*/ 566737 h 566737"/>
                    <a:gd name="connsiteX7-159" fmla="*/ 0 w 881244"/>
                    <a:gd name="connsiteY7-160" fmla="*/ 566737 h 566737"/>
                    <a:gd name="connsiteX8-161" fmla="*/ 1 w 881244"/>
                    <a:gd name="connsiteY8-162" fmla="*/ 14287 h 566737"/>
                    <a:gd name="connsiteX0-163" fmla="*/ 1 w 881244"/>
                    <a:gd name="connsiteY0-164" fmla="*/ 14287 h 566737"/>
                    <a:gd name="connsiteX1-165" fmla="*/ 690563 w 881244"/>
                    <a:gd name="connsiteY1-166" fmla="*/ 0 h 566737"/>
                    <a:gd name="connsiteX2-167" fmla="*/ 838201 w 881244"/>
                    <a:gd name="connsiteY2-168" fmla="*/ 109537 h 566737"/>
                    <a:gd name="connsiteX3-169" fmla="*/ 881063 w 881244"/>
                    <a:gd name="connsiteY3-170" fmla="*/ 300037 h 566737"/>
                    <a:gd name="connsiteX4-171" fmla="*/ 842963 w 881244"/>
                    <a:gd name="connsiteY4-172" fmla="*/ 457200 h 566737"/>
                    <a:gd name="connsiteX5-173" fmla="*/ 766763 w 881244"/>
                    <a:gd name="connsiteY5-174" fmla="*/ 538162 h 566737"/>
                    <a:gd name="connsiteX6-175" fmla="*/ 647701 w 881244"/>
                    <a:gd name="connsiteY6-176" fmla="*/ 566737 h 566737"/>
                    <a:gd name="connsiteX7-177" fmla="*/ 0 w 881244"/>
                    <a:gd name="connsiteY7-178" fmla="*/ 566737 h 566737"/>
                    <a:gd name="connsiteX8-179" fmla="*/ 1 w 881244"/>
                    <a:gd name="connsiteY8-180" fmla="*/ 14287 h 566737"/>
                    <a:gd name="connsiteX0-181" fmla="*/ 1 w 881244"/>
                    <a:gd name="connsiteY0-182" fmla="*/ 14287 h 566737"/>
                    <a:gd name="connsiteX1-183" fmla="*/ 690563 w 881244"/>
                    <a:gd name="connsiteY1-184" fmla="*/ 0 h 566737"/>
                    <a:gd name="connsiteX2-185" fmla="*/ 838201 w 881244"/>
                    <a:gd name="connsiteY2-186" fmla="*/ 109537 h 566737"/>
                    <a:gd name="connsiteX3-187" fmla="*/ 881063 w 881244"/>
                    <a:gd name="connsiteY3-188" fmla="*/ 300037 h 566737"/>
                    <a:gd name="connsiteX4-189" fmla="*/ 842963 w 881244"/>
                    <a:gd name="connsiteY4-190" fmla="*/ 457200 h 566737"/>
                    <a:gd name="connsiteX5-191" fmla="*/ 766763 w 881244"/>
                    <a:gd name="connsiteY5-192" fmla="*/ 538162 h 566737"/>
                    <a:gd name="connsiteX6-193" fmla="*/ 647701 w 881244"/>
                    <a:gd name="connsiteY6-194" fmla="*/ 566737 h 566737"/>
                    <a:gd name="connsiteX7-195" fmla="*/ 0 w 881244"/>
                    <a:gd name="connsiteY7-196" fmla="*/ 566737 h 566737"/>
                    <a:gd name="connsiteX8-197" fmla="*/ 1 w 881244"/>
                    <a:gd name="connsiteY8-198" fmla="*/ 14287 h 566737"/>
                    <a:gd name="connsiteX0-199" fmla="*/ 1 w 888707"/>
                    <a:gd name="connsiteY0-200" fmla="*/ 14287 h 566737"/>
                    <a:gd name="connsiteX1-201" fmla="*/ 690563 w 888707"/>
                    <a:gd name="connsiteY1-202" fmla="*/ 0 h 566737"/>
                    <a:gd name="connsiteX2-203" fmla="*/ 881063 w 888707"/>
                    <a:gd name="connsiteY2-204" fmla="*/ 300037 h 566737"/>
                    <a:gd name="connsiteX3-205" fmla="*/ 842963 w 888707"/>
                    <a:gd name="connsiteY3-206" fmla="*/ 457200 h 566737"/>
                    <a:gd name="connsiteX4-207" fmla="*/ 766763 w 888707"/>
                    <a:gd name="connsiteY4-208" fmla="*/ 538162 h 566737"/>
                    <a:gd name="connsiteX5-209" fmla="*/ 647701 w 888707"/>
                    <a:gd name="connsiteY5-210" fmla="*/ 566737 h 566737"/>
                    <a:gd name="connsiteX6-211" fmla="*/ 0 w 888707"/>
                    <a:gd name="connsiteY6-212" fmla="*/ 566737 h 566737"/>
                    <a:gd name="connsiteX7-213" fmla="*/ 1 w 888707"/>
                    <a:gd name="connsiteY7-214" fmla="*/ 14287 h 566737"/>
                    <a:gd name="connsiteX0-215" fmla="*/ 1 w 888707"/>
                    <a:gd name="connsiteY0-216" fmla="*/ 14287 h 566737"/>
                    <a:gd name="connsiteX1-217" fmla="*/ 690563 w 888707"/>
                    <a:gd name="connsiteY1-218" fmla="*/ 0 h 566737"/>
                    <a:gd name="connsiteX2-219" fmla="*/ 881064 w 888707"/>
                    <a:gd name="connsiteY2-220" fmla="*/ 276305 h 566737"/>
                    <a:gd name="connsiteX3-221" fmla="*/ 842963 w 888707"/>
                    <a:gd name="connsiteY3-222" fmla="*/ 457200 h 566737"/>
                    <a:gd name="connsiteX4-223" fmla="*/ 766763 w 888707"/>
                    <a:gd name="connsiteY4-224" fmla="*/ 538162 h 566737"/>
                    <a:gd name="connsiteX5-225" fmla="*/ 647701 w 888707"/>
                    <a:gd name="connsiteY5-226" fmla="*/ 566737 h 566737"/>
                    <a:gd name="connsiteX6-227" fmla="*/ 0 w 888707"/>
                    <a:gd name="connsiteY6-228" fmla="*/ 566737 h 566737"/>
                    <a:gd name="connsiteX7-229" fmla="*/ 1 w 888707"/>
                    <a:gd name="connsiteY7-230" fmla="*/ 14287 h 566737"/>
                    <a:gd name="connsiteX0-231" fmla="*/ 1 w 881311"/>
                    <a:gd name="connsiteY0-232" fmla="*/ 14287 h 566737"/>
                    <a:gd name="connsiteX1-233" fmla="*/ 690563 w 881311"/>
                    <a:gd name="connsiteY1-234" fmla="*/ 0 h 566737"/>
                    <a:gd name="connsiteX2-235" fmla="*/ 881064 w 881311"/>
                    <a:gd name="connsiteY2-236" fmla="*/ 276305 h 566737"/>
                    <a:gd name="connsiteX3-237" fmla="*/ 842963 w 881311"/>
                    <a:gd name="connsiteY3-238" fmla="*/ 457200 h 566737"/>
                    <a:gd name="connsiteX4-239" fmla="*/ 766763 w 881311"/>
                    <a:gd name="connsiteY4-240" fmla="*/ 538162 h 566737"/>
                    <a:gd name="connsiteX5-241" fmla="*/ 647701 w 881311"/>
                    <a:gd name="connsiteY5-242" fmla="*/ 566737 h 566737"/>
                    <a:gd name="connsiteX6-243" fmla="*/ 0 w 881311"/>
                    <a:gd name="connsiteY6-244" fmla="*/ 566737 h 566737"/>
                    <a:gd name="connsiteX7-245" fmla="*/ 1 w 881311"/>
                    <a:gd name="connsiteY7-246" fmla="*/ 14287 h 566737"/>
                    <a:gd name="connsiteX0-247" fmla="*/ 1 w 882304"/>
                    <a:gd name="connsiteY0-248" fmla="*/ 14287 h 566737"/>
                    <a:gd name="connsiteX1-249" fmla="*/ 690563 w 882304"/>
                    <a:gd name="connsiteY1-250" fmla="*/ 0 h 566737"/>
                    <a:gd name="connsiteX2-251" fmla="*/ 881064 w 882304"/>
                    <a:gd name="connsiteY2-252" fmla="*/ 276305 h 566737"/>
                    <a:gd name="connsiteX3-253" fmla="*/ 766763 w 882304"/>
                    <a:gd name="connsiteY3-254" fmla="*/ 538162 h 566737"/>
                    <a:gd name="connsiteX4-255" fmla="*/ 647701 w 882304"/>
                    <a:gd name="connsiteY4-256" fmla="*/ 566737 h 566737"/>
                    <a:gd name="connsiteX5-257" fmla="*/ 0 w 882304"/>
                    <a:gd name="connsiteY5-258" fmla="*/ 566737 h 566737"/>
                    <a:gd name="connsiteX6-259" fmla="*/ 1 w 882304"/>
                    <a:gd name="connsiteY6-260" fmla="*/ 14287 h 566737"/>
                    <a:gd name="connsiteX0-261" fmla="*/ 1 w 881848"/>
                    <a:gd name="connsiteY0-262" fmla="*/ 14287 h 566737"/>
                    <a:gd name="connsiteX1-263" fmla="*/ 690563 w 881848"/>
                    <a:gd name="connsiteY1-264" fmla="*/ 0 h 566737"/>
                    <a:gd name="connsiteX2-265" fmla="*/ 881064 w 881848"/>
                    <a:gd name="connsiteY2-266" fmla="*/ 276305 h 566737"/>
                    <a:gd name="connsiteX3-267" fmla="*/ 753864 w 881848"/>
                    <a:gd name="connsiteY3-268" fmla="*/ 548333 h 566737"/>
                    <a:gd name="connsiteX4-269" fmla="*/ 647701 w 881848"/>
                    <a:gd name="connsiteY4-270" fmla="*/ 566737 h 566737"/>
                    <a:gd name="connsiteX5-271" fmla="*/ 0 w 881848"/>
                    <a:gd name="connsiteY5-272" fmla="*/ 566737 h 566737"/>
                    <a:gd name="connsiteX6-273" fmla="*/ 1 w 881848"/>
                    <a:gd name="connsiteY6-274" fmla="*/ 14287 h 566737"/>
                    <a:gd name="connsiteX0-275" fmla="*/ 1 w 882086"/>
                    <a:gd name="connsiteY0-276" fmla="*/ 14287 h 566737"/>
                    <a:gd name="connsiteX1-277" fmla="*/ 690563 w 882086"/>
                    <a:gd name="connsiteY1-278" fmla="*/ 0 h 566737"/>
                    <a:gd name="connsiteX2-279" fmla="*/ 881064 w 882086"/>
                    <a:gd name="connsiteY2-280" fmla="*/ 276305 h 566737"/>
                    <a:gd name="connsiteX3-281" fmla="*/ 753864 w 882086"/>
                    <a:gd name="connsiteY3-282" fmla="*/ 548333 h 566737"/>
                    <a:gd name="connsiteX4-283" fmla="*/ 647701 w 882086"/>
                    <a:gd name="connsiteY4-284" fmla="*/ 566737 h 566737"/>
                    <a:gd name="connsiteX5-285" fmla="*/ 0 w 882086"/>
                    <a:gd name="connsiteY5-286" fmla="*/ 566737 h 566737"/>
                    <a:gd name="connsiteX6-287" fmla="*/ 1 w 882086"/>
                    <a:gd name="connsiteY6-288" fmla="*/ 14287 h 566737"/>
                    <a:gd name="connsiteX0-289" fmla="*/ 1 w 886290"/>
                    <a:gd name="connsiteY0-290" fmla="*/ 14287 h 612792"/>
                    <a:gd name="connsiteX1-291" fmla="*/ 690563 w 886290"/>
                    <a:gd name="connsiteY1-292" fmla="*/ 0 h 612792"/>
                    <a:gd name="connsiteX2-293" fmla="*/ 881064 w 886290"/>
                    <a:gd name="connsiteY2-294" fmla="*/ 276305 h 612792"/>
                    <a:gd name="connsiteX3-295" fmla="*/ 753864 w 886290"/>
                    <a:gd name="connsiteY3-296" fmla="*/ 548333 h 612792"/>
                    <a:gd name="connsiteX4-297" fmla="*/ 0 w 886290"/>
                    <a:gd name="connsiteY4-298" fmla="*/ 566737 h 612792"/>
                    <a:gd name="connsiteX5-299" fmla="*/ 1 w 886290"/>
                    <a:gd name="connsiteY5-300" fmla="*/ 14287 h 612792"/>
                    <a:gd name="connsiteX0-301" fmla="*/ 1 w 888432"/>
                    <a:gd name="connsiteY0-302" fmla="*/ 14287 h 602202"/>
                    <a:gd name="connsiteX1-303" fmla="*/ 690563 w 888432"/>
                    <a:gd name="connsiteY1-304" fmla="*/ 0 h 602202"/>
                    <a:gd name="connsiteX2-305" fmla="*/ 881064 w 888432"/>
                    <a:gd name="connsiteY2-306" fmla="*/ 276305 h 602202"/>
                    <a:gd name="connsiteX3-307" fmla="*/ 753864 w 888432"/>
                    <a:gd name="connsiteY3-308" fmla="*/ 548333 h 602202"/>
                    <a:gd name="connsiteX4-309" fmla="*/ 0 w 888432"/>
                    <a:gd name="connsiteY4-310" fmla="*/ 566737 h 602202"/>
                    <a:gd name="connsiteX5-311" fmla="*/ 1 w 888432"/>
                    <a:gd name="connsiteY5-312" fmla="*/ 14287 h 602202"/>
                    <a:gd name="connsiteX0-313" fmla="*/ 1 w 888432"/>
                    <a:gd name="connsiteY0-314" fmla="*/ 14287 h 566737"/>
                    <a:gd name="connsiteX1-315" fmla="*/ 690563 w 888432"/>
                    <a:gd name="connsiteY1-316" fmla="*/ 0 h 566737"/>
                    <a:gd name="connsiteX2-317" fmla="*/ 881064 w 888432"/>
                    <a:gd name="connsiteY2-318" fmla="*/ 276305 h 566737"/>
                    <a:gd name="connsiteX3-319" fmla="*/ 753864 w 888432"/>
                    <a:gd name="connsiteY3-320" fmla="*/ 548333 h 566737"/>
                    <a:gd name="connsiteX4-321" fmla="*/ 0 w 888432"/>
                    <a:gd name="connsiteY4-322" fmla="*/ 566737 h 566737"/>
                    <a:gd name="connsiteX5-323" fmla="*/ 1 w 888432"/>
                    <a:gd name="connsiteY5-324" fmla="*/ 14287 h 566737"/>
                    <a:gd name="connsiteX0-325" fmla="*/ 1 w 888432"/>
                    <a:gd name="connsiteY0-326" fmla="*/ 14287 h 566737"/>
                    <a:gd name="connsiteX1-327" fmla="*/ 690563 w 888432"/>
                    <a:gd name="connsiteY1-328" fmla="*/ 0 h 566737"/>
                    <a:gd name="connsiteX2-329" fmla="*/ 881064 w 888432"/>
                    <a:gd name="connsiteY2-330" fmla="*/ 276305 h 566737"/>
                    <a:gd name="connsiteX3-331" fmla="*/ 753864 w 888432"/>
                    <a:gd name="connsiteY3-332" fmla="*/ 548333 h 566737"/>
                    <a:gd name="connsiteX4-333" fmla="*/ 0 w 888432"/>
                    <a:gd name="connsiteY4-334" fmla="*/ 566737 h 566737"/>
                    <a:gd name="connsiteX5-335" fmla="*/ 1 w 888432"/>
                    <a:gd name="connsiteY5-336" fmla="*/ 14287 h 566737"/>
                    <a:gd name="connsiteX0-337" fmla="*/ 1 w 885445"/>
                    <a:gd name="connsiteY0-338" fmla="*/ 14287 h 566737"/>
                    <a:gd name="connsiteX1-339" fmla="*/ 690563 w 885445"/>
                    <a:gd name="connsiteY1-340" fmla="*/ 0 h 566737"/>
                    <a:gd name="connsiteX2-341" fmla="*/ 881064 w 885445"/>
                    <a:gd name="connsiteY2-342" fmla="*/ 276305 h 566737"/>
                    <a:gd name="connsiteX3-343" fmla="*/ 753864 w 885445"/>
                    <a:gd name="connsiteY3-344" fmla="*/ 548333 h 566737"/>
                    <a:gd name="connsiteX4-345" fmla="*/ 0 w 885445"/>
                    <a:gd name="connsiteY4-346" fmla="*/ 566737 h 566737"/>
                    <a:gd name="connsiteX5-347" fmla="*/ 1 w 885445"/>
                    <a:gd name="connsiteY5-348" fmla="*/ 14287 h 566737"/>
                    <a:gd name="connsiteX0-349" fmla="*/ 1 w 888271"/>
                    <a:gd name="connsiteY0-350" fmla="*/ 14287 h 566737"/>
                    <a:gd name="connsiteX1-351" fmla="*/ 690563 w 888271"/>
                    <a:gd name="connsiteY1-352" fmla="*/ 0 h 566737"/>
                    <a:gd name="connsiteX2-353" fmla="*/ 884290 w 888271"/>
                    <a:gd name="connsiteY2-354" fmla="*/ 249181 h 566737"/>
                    <a:gd name="connsiteX3-355" fmla="*/ 753864 w 888271"/>
                    <a:gd name="connsiteY3-356" fmla="*/ 548333 h 566737"/>
                    <a:gd name="connsiteX4-357" fmla="*/ 0 w 888271"/>
                    <a:gd name="connsiteY4-358" fmla="*/ 566737 h 566737"/>
                    <a:gd name="connsiteX5-359" fmla="*/ 1 w 888271"/>
                    <a:gd name="connsiteY5-360" fmla="*/ 14287 h 566737"/>
                    <a:gd name="connsiteX0-361" fmla="*/ 1 w 884369"/>
                    <a:gd name="connsiteY0-362" fmla="*/ 14287 h 566737"/>
                    <a:gd name="connsiteX1-363" fmla="*/ 690563 w 884369"/>
                    <a:gd name="connsiteY1-364" fmla="*/ 0 h 566737"/>
                    <a:gd name="connsiteX2-365" fmla="*/ 884290 w 884369"/>
                    <a:gd name="connsiteY2-366" fmla="*/ 249181 h 566737"/>
                    <a:gd name="connsiteX3-367" fmla="*/ 753864 w 884369"/>
                    <a:gd name="connsiteY3-368" fmla="*/ 548333 h 566737"/>
                    <a:gd name="connsiteX4-369" fmla="*/ 0 w 884369"/>
                    <a:gd name="connsiteY4-370" fmla="*/ 566737 h 566737"/>
                    <a:gd name="connsiteX5-371" fmla="*/ 1 w 884369"/>
                    <a:gd name="connsiteY5-372" fmla="*/ 14287 h 566737"/>
                    <a:gd name="connsiteX0-373" fmla="*/ 1 w 887017"/>
                    <a:gd name="connsiteY0-374" fmla="*/ 14287 h 566737"/>
                    <a:gd name="connsiteX1-375" fmla="*/ 690563 w 887017"/>
                    <a:gd name="connsiteY1-376" fmla="*/ 0 h 566737"/>
                    <a:gd name="connsiteX2-377" fmla="*/ 884290 w 887017"/>
                    <a:gd name="connsiteY2-378" fmla="*/ 249181 h 566737"/>
                    <a:gd name="connsiteX3-379" fmla="*/ 753864 w 887017"/>
                    <a:gd name="connsiteY3-380" fmla="*/ 548333 h 566737"/>
                    <a:gd name="connsiteX4-381" fmla="*/ 0 w 887017"/>
                    <a:gd name="connsiteY4-382" fmla="*/ 566737 h 566737"/>
                    <a:gd name="connsiteX5-383" fmla="*/ 1 w 887017"/>
                    <a:gd name="connsiteY5-384" fmla="*/ 14287 h 566737"/>
                    <a:gd name="connsiteX0-385" fmla="*/ 1 w 905067"/>
                    <a:gd name="connsiteY0-386" fmla="*/ 14287 h 566737"/>
                    <a:gd name="connsiteX1-387" fmla="*/ 690563 w 905067"/>
                    <a:gd name="connsiteY1-388" fmla="*/ 0 h 566737"/>
                    <a:gd name="connsiteX2-389" fmla="*/ 903639 w 905067"/>
                    <a:gd name="connsiteY2-390" fmla="*/ 272915 h 566737"/>
                    <a:gd name="connsiteX3-391" fmla="*/ 753864 w 905067"/>
                    <a:gd name="connsiteY3-392" fmla="*/ 548333 h 566737"/>
                    <a:gd name="connsiteX4-393" fmla="*/ 0 w 905067"/>
                    <a:gd name="connsiteY4-394" fmla="*/ 566737 h 566737"/>
                    <a:gd name="connsiteX5-395" fmla="*/ 1 w 905067"/>
                    <a:gd name="connsiteY5-396" fmla="*/ 14287 h 566737"/>
                    <a:gd name="connsiteX0-397" fmla="*/ 1 w 903940"/>
                    <a:gd name="connsiteY0-398" fmla="*/ 14287 h 566737"/>
                    <a:gd name="connsiteX1-399" fmla="*/ 690563 w 903940"/>
                    <a:gd name="connsiteY1-400" fmla="*/ 0 h 566737"/>
                    <a:gd name="connsiteX2-401" fmla="*/ 903639 w 903940"/>
                    <a:gd name="connsiteY2-402" fmla="*/ 272915 h 566737"/>
                    <a:gd name="connsiteX3-403" fmla="*/ 753864 w 903940"/>
                    <a:gd name="connsiteY3-404" fmla="*/ 548333 h 566737"/>
                    <a:gd name="connsiteX4-405" fmla="*/ 0 w 903940"/>
                    <a:gd name="connsiteY4-406" fmla="*/ 566737 h 566737"/>
                    <a:gd name="connsiteX5-407" fmla="*/ 1 w 903940"/>
                    <a:gd name="connsiteY5-408" fmla="*/ 14287 h 566737"/>
                    <a:gd name="connsiteX0-409" fmla="*/ 0 w 903939"/>
                    <a:gd name="connsiteY0-410" fmla="*/ 14287 h 548372"/>
                    <a:gd name="connsiteX1-411" fmla="*/ 690562 w 903939"/>
                    <a:gd name="connsiteY1-412" fmla="*/ 0 h 548372"/>
                    <a:gd name="connsiteX2-413" fmla="*/ 903638 w 903939"/>
                    <a:gd name="connsiteY2-414" fmla="*/ 272915 h 548372"/>
                    <a:gd name="connsiteX3-415" fmla="*/ 753863 w 903939"/>
                    <a:gd name="connsiteY3-416" fmla="*/ 548333 h 548372"/>
                    <a:gd name="connsiteX4-417" fmla="*/ 3223 w 903939"/>
                    <a:gd name="connsiteY4-418" fmla="*/ 536223 h 548372"/>
                    <a:gd name="connsiteX5-419" fmla="*/ 0 w 903939"/>
                    <a:gd name="connsiteY5-420" fmla="*/ 14287 h 548372"/>
                    <a:gd name="connsiteX0-421" fmla="*/ 1 w 903940"/>
                    <a:gd name="connsiteY0-422" fmla="*/ 14287 h 548334"/>
                    <a:gd name="connsiteX1-423" fmla="*/ 690563 w 903940"/>
                    <a:gd name="connsiteY1-424" fmla="*/ 0 h 548334"/>
                    <a:gd name="connsiteX2-425" fmla="*/ 903639 w 903940"/>
                    <a:gd name="connsiteY2-426" fmla="*/ 272915 h 548334"/>
                    <a:gd name="connsiteX3-427" fmla="*/ 753864 w 903940"/>
                    <a:gd name="connsiteY3-428" fmla="*/ 548333 h 548334"/>
                    <a:gd name="connsiteX4-429" fmla="*/ 0 w 903940"/>
                    <a:gd name="connsiteY4-430" fmla="*/ 543003 h 548334"/>
                    <a:gd name="connsiteX5-431" fmla="*/ 1 w 903940"/>
                    <a:gd name="connsiteY5-432" fmla="*/ 14287 h 548334"/>
                    <a:gd name="connsiteX0-433" fmla="*/ 1 w 910366"/>
                    <a:gd name="connsiteY0-434" fmla="*/ 14287 h 548333"/>
                    <a:gd name="connsiteX1-435" fmla="*/ 690563 w 910366"/>
                    <a:gd name="connsiteY1-436" fmla="*/ 0 h 548333"/>
                    <a:gd name="connsiteX2-437" fmla="*/ 910088 w 910366"/>
                    <a:gd name="connsiteY2-438" fmla="*/ 245791 h 548333"/>
                    <a:gd name="connsiteX3-439" fmla="*/ 753864 w 910366"/>
                    <a:gd name="connsiteY3-440" fmla="*/ 548333 h 548333"/>
                    <a:gd name="connsiteX4-441" fmla="*/ 0 w 910366"/>
                    <a:gd name="connsiteY4-442" fmla="*/ 543003 h 548333"/>
                    <a:gd name="connsiteX5-443" fmla="*/ 1 w 910366"/>
                    <a:gd name="connsiteY5-444" fmla="*/ 14287 h 548333"/>
                    <a:gd name="connsiteX0-445" fmla="*/ 1 w 910190"/>
                    <a:gd name="connsiteY0-446" fmla="*/ 14287 h 543004"/>
                    <a:gd name="connsiteX1-447" fmla="*/ 690563 w 910190"/>
                    <a:gd name="connsiteY1-448" fmla="*/ 0 h 543004"/>
                    <a:gd name="connsiteX2-449" fmla="*/ 910088 w 910190"/>
                    <a:gd name="connsiteY2-450" fmla="*/ 245791 h 543004"/>
                    <a:gd name="connsiteX3-451" fmla="*/ 708716 w 910190"/>
                    <a:gd name="connsiteY3-452" fmla="*/ 531381 h 543004"/>
                    <a:gd name="connsiteX4-453" fmla="*/ 0 w 910190"/>
                    <a:gd name="connsiteY4-454" fmla="*/ 543003 h 543004"/>
                    <a:gd name="connsiteX5-455" fmla="*/ 1 w 910190"/>
                    <a:gd name="connsiteY5-456" fmla="*/ 14287 h 543004"/>
                    <a:gd name="connsiteX0-457" fmla="*/ 1 w 910239"/>
                    <a:gd name="connsiteY0-458" fmla="*/ 14287 h 543003"/>
                    <a:gd name="connsiteX1-459" fmla="*/ 690563 w 910239"/>
                    <a:gd name="connsiteY1-460" fmla="*/ 0 h 543003"/>
                    <a:gd name="connsiteX2-461" fmla="*/ 910088 w 910239"/>
                    <a:gd name="connsiteY2-462" fmla="*/ 245791 h 543003"/>
                    <a:gd name="connsiteX3-463" fmla="*/ 708716 w 910239"/>
                    <a:gd name="connsiteY3-464" fmla="*/ 531381 h 543003"/>
                    <a:gd name="connsiteX4-465" fmla="*/ 0 w 910239"/>
                    <a:gd name="connsiteY4-466" fmla="*/ 543003 h 543003"/>
                    <a:gd name="connsiteX5-467" fmla="*/ 1 w 910239"/>
                    <a:gd name="connsiteY5-468" fmla="*/ 14287 h 543003"/>
                    <a:gd name="connsiteX0-469" fmla="*/ 1 w 910213"/>
                    <a:gd name="connsiteY0-470" fmla="*/ 14287 h 543003"/>
                    <a:gd name="connsiteX1-471" fmla="*/ 690563 w 910213"/>
                    <a:gd name="connsiteY1-472" fmla="*/ 0 h 543003"/>
                    <a:gd name="connsiteX2-473" fmla="*/ 910088 w 910213"/>
                    <a:gd name="connsiteY2-474" fmla="*/ 245791 h 543003"/>
                    <a:gd name="connsiteX3-475" fmla="*/ 708716 w 910213"/>
                    <a:gd name="connsiteY3-476" fmla="*/ 531381 h 543003"/>
                    <a:gd name="connsiteX4-477" fmla="*/ 0 w 910213"/>
                    <a:gd name="connsiteY4-478" fmla="*/ 543003 h 543003"/>
                    <a:gd name="connsiteX5-479" fmla="*/ 1 w 910213"/>
                    <a:gd name="connsiteY5-480" fmla="*/ 14287 h 543003"/>
                    <a:gd name="connsiteX0-481" fmla="*/ 3215 w 910213"/>
                    <a:gd name="connsiteY0-482" fmla="*/ 0 h 546926"/>
                    <a:gd name="connsiteX1-483" fmla="*/ 690563 w 910213"/>
                    <a:gd name="connsiteY1-484" fmla="*/ 3923 h 546926"/>
                    <a:gd name="connsiteX2-485" fmla="*/ 910088 w 910213"/>
                    <a:gd name="connsiteY2-486" fmla="*/ 249714 h 546926"/>
                    <a:gd name="connsiteX3-487" fmla="*/ 708716 w 910213"/>
                    <a:gd name="connsiteY3-488" fmla="*/ 535304 h 546926"/>
                    <a:gd name="connsiteX4-489" fmla="*/ 0 w 910213"/>
                    <a:gd name="connsiteY4-490" fmla="*/ 546926 h 546926"/>
                    <a:gd name="connsiteX5-491" fmla="*/ 3215 w 910213"/>
                    <a:gd name="connsiteY5-492" fmla="*/ 0 h 546926"/>
                    <a:gd name="connsiteX0-493" fmla="*/ 3215 w 910268"/>
                    <a:gd name="connsiteY0-494" fmla="*/ 0 h 546926"/>
                    <a:gd name="connsiteX1-495" fmla="*/ 690563 w 910268"/>
                    <a:gd name="connsiteY1-496" fmla="*/ 3923 h 546926"/>
                    <a:gd name="connsiteX2-497" fmla="*/ 910088 w 910268"/>
                    <a:gd name="connsiteY2-498" fmla="*/ 249714 h 546926"/>
                    <a:gd name="connsiteX3-499" fmla="*/ 711930 w 910268"/>
                    <a:gd name="connsiteY3-500" fmla="*/ 544409 h 546926"/>
                    <a:gd name="connsiteX4-501" fmla="*/ 0 w 910268"/>
                    <a:gd name="connsiteY4-502" fmla="*/ 546926 h 546926"/>
                    <a:gd name="connsiteX5-503" fmla="*/ 3215 w 910268"/>
                    <a:gd name="connsiteY5-504" fmla="*/ 0 h 546926"/>
                    <a:gd name="connsiteX0-505" fmla="*/ 3215 w 910268"/>
                    <a:gd name="connsiteY0-506" fmla="*/ 0 h 546926"/>
                    <a:gd name="connsiteX1-507" fmla="*/ 690563 w 910268"/>
                    <a:gd name="connsiteY1-508" fmla="*/ 3923 h 546926"/>
                    <a:gd name="connsiteX2-509" fmla="*/ 910088 w 910268"/>
                    <a:gd name="connsiteY2-510" fmla="*/ 249714 h 546926"/>
                    <a:gd name="connsiteX3-511" fmla="*/ 711930 w 910268"/>
                    <a:gd name="connsiteY3-512" fmla="*/ 538339 h 546926"/>
                    <a:gd name="connsiteX4-513" fmla="*/ 0 w 910268"/>
                    <a:gd name="connsiteY4-514" fmla="*/ 546926 h 546926"/>
                    <a:gd name="connsiteX5-515" fmla="*/ 3215 w 910268"/>
                    <a:gd name="connsiteY5-516" fmla="*/ 0 h 546926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</a:cxnLst>
                  <a:rect l="l" t="t" r="r" b="b"/>
                  <a:pathLst>
                    <a:path w="910268" h="546926">
                      <a:moveTo>
                        <a:pt x="3215" y="0"/>
                      </a:moveTo>
                      <a:lnTo>
                        <a:pt x="690563" y="3923"/>
                      </a:lnTo>
                      <a:cubicBezTo>
                        <a:pt x="837407" y="51548"/>
                        <a:pt x="906527" y="160645"/>
                        <a:pt x="910088" y="249714"/>
                      </a:cubicBezTo>
                      <a:cubicBezTo>
                        <a:pt x="913649" y="338783"/>
                        <a:pt x="865225" y="506886"/>
                        <a:pt x="711930" y="538339"/>
                      </a:cubicBezTo>
                      <a:lnTo>
                        <a:pt x="0" y="546926"/>
                      </a:lnTo>
                      <a:cubicBezTo>
                        <a:pt x="0" y="362776"/>
                        <a:pt x="3215" y="184150"/>
                        <a:pt x="3215" y="0"/>
                      </a:cubicBezTo>
                      <a:close/>
                    </a:path>
                  </a:pathLst>
                </a:custGeom>
                <a:noFill/>
                <a:ln w="2222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130" name="椭圆 129"/>
              <p:cNvSpPr/>
              <p:nvPr/>
            </p:nvSpPr>
            <p:spPr>
              <a:xfrm>
                <a:off x="4213295" y="6099680"/>
                <a:ext cx="1050700" cy="1050700"/>
              </a:xfrm>
              <a:prstGeom prst="ellipse">
                <a:avLst/>
              </a:prstGeom>
              <a:solidFill>
                <a:schemeClr val="bg1"/>
              </a:solidFill>
              <a:ln w="22225">
                <a:noFill/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27" name="椭圆 126"/>
              <p:cNvSpPr/>
              <p:nvPr/>
            </p:nvSpPr>
            <p:spPr>
              <a:xfrm>
                <a:off x="-159358" y="5739013"/>
                <a:ext cx="1607413" cy="1681978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7631249" y="1007047"/>
                <a:ext cx="643574" cy="649435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29" name="椭圆 128"/>
              <p:cNvSpPr/>
              <p:nvPr/>
            </p:nvSpPr>
            <p:spPr>
              <a:xfrm>
                <a:off x="4895313" y="5632150"/>
                <a:ext cx="1434619" cy="1447684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>
                <a:off x="6732932" y="-9024"/>
                <a:ext cx="588675" cy="592383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8333743" y="-1313928"/>
                <a:ext cx="1609668" cy="1619807"/>
              </a:xfrm>
              <a:prstGeom prst="ellipse">
                <a:avLst/>
              </a:prstGeom>
              <a:solidFill>
                <a:srgbClr val="FC0133">
                  <a:alpha val="4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6" name="椭圆 135"/>
              <p:cNvSpPr/>
              <p:nvPr/>
            </p:nvSpPr>
            <p:spPr>
              <a:xfrm>
                <a:off x="-232682" y="-1409757"/>
                <a:ext cx="2115700" cy="2213844"/>
              </a:xfrm>
              <a:prstGeom prst="ellipse">
                <a:avLst/>
              </a:prstGeom>
              <a:solidFill>
                <a:srgbClr val="FC0133">
                  <a:alpha val="70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11057739" y="688424"/>
                <a:ext cx="983085" cy="992038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8" name="椭圆 137"/>
              <p:cNvSpPr/>
              <p:nvPr/>
            </p:nvSpPr>
            <p:spPr>
              <a:xfrm>
                <a:off x="9943411" y="2008414"/>
                <a:ext cx="745321" cy="750016"/>
              </a:xfrm>
              <a:prstGeom prst="ellipse">
                <a:avLst/>
              </a:prstGeom>
              <a:solidFill>
                <a:srgbClr val="FC0133">
                  <a:alpha val="2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9" name="椭圆 138"/>
              <p:cNvSpPr/>
              <p:nvPr/>
            </p:nvSpPr>
            <p:spPr>
              <a:xfrm>
                <a:off x="7836953" y="5820876"/>
                <a:ext cx="745321" cy="750016"/>
              </a:xfrm>
              <a:prstGeom prst="ellipse">
                <a:avLst/>
              </a:prstGeom>
              <a:solidFill>
                <a:srgbClr val="FC0133">
                  <a:alpha val="2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" name="椭圆 18"/>
            <p:cNvSpPr/>
            <p:nvPr/>
          </p:nvSpPr>
          <p:spPr>
            <a:xfrm>
              <a:off x="16535400" y="9220200"/>
              <a:ext cx="2743200" cy="2895600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0235255" y="-1608760"/>
            <a:ext cx="23187567" cy="9106931"/>
            <a:chOff x="-10236589" y="-1608389"/>
            <a:chExt cx="23190586" cy="9104823"/>
          </a:xfrm>
        </p:grpSpPr>
        <p:grpSp>
          <p:nvGrpSpPr>
            <p:cNvPr id="6" name="组合 5"/>
            <p:cNvGrpSpPr/>
            <p:nvPr/>
          </p:nvGrpSpPr>
          <p:grpSpPr>
            <a:xfrm>
              <a:off x="176858" y="-793616"/>
              <a:ext cx="12777139" cy="8290050"/>
              <a:chOff x="324266" y="-432722"/>
              <a:chExt cx="11490975" cy="7455562"/>
            </a:xfrm>
          </p:grpSpPr>
          <p:sp>
            <p:nvSpPr>
              <p:cNvPr id="255" name="椭圆 254"/>
              <p:cNvSpPr/>
              <p:nvPr/>
            </p:nvSpPr>
            <p:spPr>
              <a:xfrm>
                <a:off x="8174559" y="1519431"/>
                <a:ext cx="1011832" cy="1099199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6548969" y="5951335"/>
                <a:ext cx="823662" cy="823740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58" name="椭圆 257"/>
              <p:cNvSpPr/>
              <p:nvPr/>
            </p:nvSpPr>
            <p:spPr>
              <a:xfrm>
                <a:off x="8670041" y="3301461"/>
                <a:ext cx="2165265" cy="2352227"/>
              </a:xfrm>
              <a:prstGeom prst="ellipse">
                <a:avLst/>
              </a:prstGeom>
              <a:pattFill prst="dkVert">
                <a:fgClr>
                  <a:srgbClr val="FC0133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04800" dist="38100" sx="109000" sy="109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324266" y="2917186"/>
                <a:ext cx="1344497" cy="1460588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9" name="椭圆 248"/>
              <p:cNvSpPr/>
              <p:nvPr/>
            </p:nvSpPr>
            <p:spPr>
              <a:xfrm>
                <a:off x="1602796" y="1122482"/>
                <a:ext cx="1133158" cy="1133266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2059101" y="2094595"/>
                <a:ext cx="4897398" cy="4928245"/>
              </a:xfrm>
              <a:prstGeom prst="ellipse">
                <a:avLst/>
              </a:prstGeom>
              <a:solidFill>
                <a:srgbClr val="FC0133">
                  <a:alpha val="13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35" name="任意多边形 234"/>
              <p:cNvSpPr/>
              <p:nvPr/>
            </p:nvSpPr>
            <p:spPr>
              <a:xfrm>
                <a:off x="451740" y="359474"/>
                <a:ext cx="9750292" cy="5972330"/>
              </a:xfrm>
              <a:custGeom>
                <a:avLst/>
                <a:gdLst>
                  <a:gd name="connsiteX0" fmla="*/ 3143250 w 10896600"/>
                  <a:gd name="connsiteY0" fmla="*/ 1123950 h 6038850"/>
                  <a:gd name="connsiteX1" fmla="*/ 3143250 w 10896600"/>
                  <a:gd name="connsiteY1" fmla="*/ 1123950 h 6038850"/>
                  <a:gd name="connsiteX2" fmla="*/ 3219450 w 10896600"/>
                  <a:gd name="connsiteY2" fmla="*/ 971550 h 6038850"/>
                  <a:gd name="connsiteX3" fmla="*/ 3486150 w 10896600"/>
                  <a:gd name="connsiteY3" fmla="*/ 190500 h 6038850"/>
                  <a:gd name="connsiteX4" fmla="*/ 4610100 w 10896600"/>
                  <a:gd name="connsiteY4" fmla="*/ 0 h 6038850"/>
                  <a:gd name="connsiteX5" fmla="*/ 5772150 w 10896600"/>
                  <a:gd name="connsiteY5" fmla="*/ 762000 h 6038850"/>
                  <a:gd name="connsiteX6" fmla="*/ 7391400 w 10896600"/>
                  <a:gd name="connsiteY6" fmla="*/ 476250 h 6038850"/>
                  <a:gd name="connsiteX7" fmla="*/ 8534400 w 10896600"/>
                  <a:gd name="connsiteY7" fmla="*/ 1695450 h 6038850"/>
                  <a:gd name="connsiteX8" fmla="*/ 8229600 w 10896600"/>
                  <a:gd name="connsiteY8" fmla="*/ 1924050 h 6038850"/>
                  <a:gd name="connsiteX9" fmla="*/ 9810750 w 10896600"/>
                  <a:gd name="connsiteY9" fmla="*/ 2209800 h 6038850"/>
                  <a:gd name="connsiteX10" fmla="*/ 10515600 w 10896600"/>
                  <a:gd name="connsiteY10" fmla="*/ 3429000 h 6038850"/>
                  <a:gd name="connsiteX11" fmla="*/ 10039350 w 10896600"/>
                  <a:gd name="connsiteY11" fmla="*/ 4267200 h 6038850"/>
                  <a:gd name="connsiteX12" fmla="*/ 10896600 w 10896600"/>
                  <a:gd name="connsiteY12" fmla="*/ 5086350 h 6038850"/>
                  <a:gd name="connsiteX13" fmla="*/ 10172700 w 10896600"/>
                  <a:gd name="connsiteY13" fmla="*/ 6038850 h 6038850"/>
                  <a:gd name="connsiteX14" fmla="*/ 8420100 w 10896600"/>
                  <a:gd name="connsiteY14" fmla="*/ 5505450 h 6038850"/>
                  <a:gd name="connsiteX15" fmla="*/ 7086600 w 10896600"/>
                  <a:gd name="connsiteY15" fmla="*/ 5829300 h 6038850"/>
                  <a:gd name="connsiteX16" fmla="*/ 5695950 w 10896600"/>
                  <a:gd name="connsiteY16" fmla="*/ 5295900 h 6038850"/>
                  <a:gd name="connsiteX17" fmla="*/ 4953000 w 10896600"/>
                  <a:gd name="connsiteY17" fmla="*/ 5962650 h 6038850"/>
                  <a:gd name="connsiteX18" fmla="*/ 3486150 w 10896600"/>
                  <a:gd name="connsiteY18" fmla="*/ 5905500 h 6038850"/>
                  <a:gd name="connsiteX19" fmla="*/ 3086100 w 10896600"/>
                  <a:gd name="connsiteY19" fmla="*/ 4667250 h 6038850"/>
                  <a:gd name="connsiteX20" fmla="*/ 1123950 w 10896600"/>
                  <a:gd name="connsiteY20" fmla="*/ 4724400 h 6038850"/>
                  <a:gd name="connsiteX21" fmla="*/ 628650 w 10896600"/>
                  <a:gd name="connsiteY21" fmla="*/ 3238500 h 6038850"/>
                  <a:gd name="connsiteX22" fmla="*/ 0 w 10896600"/>
                  <a:gd name="connsiteY22" fmla="*/ 2457450 h 6038850"/>
                  <a:gd name="connsiteX23" fmla="*/ 57150 w 10896600"/>
                  <a:gd name="connsiteY23" fmla="*/ 666750 h 6038850"/>
                  <a:gd name="connsiteX24" fmla="*/ 1581150 w 10896600"/>
                  <a:gd name="connsiteY24" fmla="*/ 266700 h 6038850"/>
                  <a:gd name="connsiteX25" fmla="*/ 2381250 w 10896600"/>
                  <a:gd name="connsiteY25" fmla="*/ 1504950 h 6038850"/>
                  <a:gd name="connsiteX26" fmla="*/ 2571750 w 10896600"/>
                  <a:gd name="connsiteY26" fmla="*/ 838200 h 6038850"/>
                  <a:gd name="connsiteX27" fmla="*/ 3028950 w 10896600"/>
                  <a:gd name="connsiteY27" fmla="*/ 800100 h 6038850"/>
                  <a:gd name="connsiteX28" fmla="*/ 3143250 w 10896600"/>
                  <a:gd name="connsiteY28" fmla="*/ 1123950 h 6038850"/>
                  <a:gd name="connsiteX0-1" fmla="*/ 3143250 w 10896600"/>
                  <a:gd name="connsiteY0-2" fmla="*/ 1123950 h 6038850"/>
                  <a:gd name="connsiteX1-3" fmla="*/ 3143250 w 10896600"/>
                  <a:gd name="connsiteY1-4" fmla="*/ 1123950 h 6038850"/>
                  <a:gd name="connsiteX2-5" fmla="*/ 3219450 w 10896600"/>
                  <a:gd name="connsiteY2-6" fmla="*/ 971550 h 6038850"/>
                  <a:gd name="connsiteX3-7" fmla="*/ 3486150 w 10896600"/>
                  <a:gd name="connsiteY3-8" fmla="*/ 190500 h 6038850"/>
                  <a:gd name="connsiteX4-9" fmla="*/ 4610100 w 10896600"/>
                  <a:gd name="connsiteY4-10" fmla="*/ 0 h 6038850"/>
                  <a:gd name="connsiteX5-11" fmla="*/ 5772150 w 10896600"/>
                  <a:gd name="connsiteY5-12" fmla="*/ 762000 h 6038850"/>
                  <a:gd name="connsiteX6-13" fmla="*/ 7391400 w 10896600"/>
                  <a:gd name="connsiteY6-14" fmla="*/ 476250 h 6038850"/>
                  <a:gd name="connsiteX7-15" fmla="*/ 8534400 w 10896600"/>
                  <a:gd name="connsiteY7-16" fmla="*/ 1695450 h 6038850"/>
                  <a:gd name="connsiteX8-17" fmla="*/ 8229600 w 10896600"/>
                  <a:gd name="connsiteY8-18" fmla="*/ 1924050 h 6038850"/>
                  <a:gd name="connsiteX9-19" fmla="*/ 9810750 w 10896600"/>
                  <a:gd name="connsiteY9-20" fmla="*/ 2209800 h 6038850"/>
                  <a:gd name="connsiteX10-21" fmla="*/ 10515600 w 10896600"/>
                  <a:gd name="connsiteY10-22" fmla="*/ 3429000 h 6038850"/>
                  <a:gd name="connsiteX11-23" fmla="*/ 10039350 w 10896600"/>
                  <a:gd name="connsiteY11-24" fmla="*/ 4267200 h 6038850"/>
                  <a:gd name="connsiteX12-25" fmla="*/ 10896600 w 10896600"/>
                  <a:gd name="connsiteY12-26" fmla="*/ 5086350 h 6038850"/>
                  <a:gd name="connsiteX13-27" fmla="*/ 10172700 w 10896600"/>
                  <a:gd name="connsiteY13-28" fmla="*/ 6038850 h 6038850"/>
                  <a:gd name="connsiteX14-29" fmla="*/ 8420100 w 10896600"/>
                  <a:gd name="connsiteY14-30" fmla="*/ 5505450 h 6038850"/>
                  <a:gd name="connsiteX15-31" fmla="*/ 7086600 w 10896600"/>
                  <a:gd name="connsiteY15-32" fmla="*/ 5829300 h 6038850"/>
                  <a:gd name="connsiteX16-33" fmla="*/ 5695950 w 10896600"/>
                  <a:gd name="connsiteY16-34" fmla="*/ 5295900 h 6038850"/>
                  <a:gd name="connsiteX17-35" fmla="*/ 4953000 w 10896600"/>
                  <a:gd name="connsiteY17-36" fmla="*/ 5962650 h 6038850"/>
                  <a:gd name="connsiteX18-37" fmla="*/ 3486150 w 10896600"/>
                  <a:gd name="connsiteY18-38" fmla="*/ 5905500 h 6038850"/>
                  <a:gd name="connsiteX19-39" fmla="*/ 3086100 w 10896600"/>
                  <a:gd name="connsiteY19-40" fmla="*/ 4667250 h 6038850"/>
                  <a:gd name="connsiteX20-41" fmla="*/ 1123950 w 10896600"/>
                  <a:gd name="connsiteY20-42" fmla="*/ 4724400 h 6038850"/>
                  <a:gd name="connsiteX21-43" fmla="*/ 628650 w 10896600"/>
                  <a:gd name="connsiteY21-44" fmla="*/ 3238500 h 6038850"/>
                  <a:gd name="connsiteX22-45" fmla="*/ 0 w 10896600"/>
                  <a:gd name="connsiteY22-46" fmla="*/ 2457450 h 6038850"/>
                  <a:gd name="connsiteX23-47" fmla="*/ 57150 w 10896600"/>
                  <a:gd name="connsiteY23-48" fmla="*/ 666750 h 6038850"/>
                  <a:gd name="connsiteX24-49" fmla="*/ 1581150 w 10896600"/>
                  <a:gd name="connsiteY24-50" fmla="*/ 266700 h 6038850"/>
                  <a:gd name="connsiteX25-51" fmla="*/ 2381250 w 10896600"/>
                  <a:gd name="connsiteY25-52" fmla="*/ 1504950 h 6038850"/>
                  <a:gd name="connsiteX26-53" fmla="*/ 2571750 w 10896600"/>
                  <a:gd name="connsiteY26-54" fmla="*/ 838200 h 6038850"/>
                  <a:gd name="connsiteX27-55" fmla="*/ 3028950 w 10896600"/>
                  <a:gd name="connsiteY27-56" fmla="*/ 800100 h 6038850"/>
                  <a:gd name="connsiteX28-57" fmla="*/ 3143250 w 10896600"/>
                  <a:gd name="connsiteY28-58" fmla="*/ 1123950 h 6038850"/>
                  <a:gd name="connsiteX0-59" fmla="*/ 3143250 w 10896600"/>
                  <a:gd name="connsiteY0-60" fmla="*/ 1157176 h 6072076"/>
                  <a:gd name="connsiteX1-61" fmla="*/ 3143250 w 10896600"/>
                  <a:gd name="connsiteY1-62" fmla="*/ 1157176 h 6072076"/>
                  <a:gd name="connsiteX2-63" fmla="*/ 3219450 w 10896600"/>
                  <a:gd name="connsiteY2-64" fmla="*/ 1004776 h 6072076"/>
                  <a:gd name="connsiteX3-65" fmla="*/ 3486150 w 10896600"/>
                  <a:gd name="connsiteY3-66" fmla="*/ 223726 h 6072076"/>
                  <a:gd name="connsiteX4-67" fmla="*/ 4610100 w 10896600"/>
                  <a:gd name="connsiteY4-68" fmla="*/ 33226 h 6072076"/>
                  <a:gd name="connsiteX5-69" fmla="*/ 5772150 w 10896600"/>
                  <a:gd name="connsiteY5-70" fmla="*/ 795226 h 6072076"/>
                  <a:gd name="connsiteX6-71" fmla="*/ 7391400 w 10896600"/>
                  <a:gd name="connsiteY6-72" fmla="*/ 509476 h 6072076"/>
                  <a:gd name="connsiteX7-73" fmla="*/ 8534400 w 10896600"/>
                  <a:gd name="connsiteY7-74" fmla="*/ 1728676 h 6072076"/>
                  <a:gd name="connsiteX8-75" fmla="*/ 8229600 w 10896600"/>
                  <a:gd name="connsiteY8-76" fmla="*/ 1957276 h 6072076"/>
                  <a:gd name="connsiteX9-77" fmla="*/ 9810750 w 10896600"/>
                  <a:gd name="connsiteY9-78" fmla="*/ 2243026 h 6072076"/>
                  <a:gd name="connsiteX10-79" fmla="*/ 10515600 w 10896600"/>
                  <a:gd name="connsiteY10-80" fmla="*/ 3462226 h 6072076"/>
                  <a:gd name="connsiteX11-81" fmla="*/ 10039350 w 10896600"/>
                  <a:gd name="connsiteY11-82" fmla="*/ 4300426 h 6072076"/>
                  <a:gd name="connsiteX12-83" fmla="*/ 10896600 w 10896600"/>
                  <a:gd name="connsiteY12-84" fmla="*/ 5119576 h 6072076"/>
                  <a:gd name="connsiteX13-85" fmla="*/ 10172700 w 10896600"/>
                  <a:gd name="connsiteY13-86" fmla="*/ 6072076 h 6072076"/>
                  <a:gd name="connsiteX14-87" fmla="*/ 8420100 w 10896600"/>
                  <a:gd name="connsiteY14-88" fmla="*/ 5538676 h 6072076"/>
                  <a:gd name="connsiteX15-89" fmla="*/ 7086600 w 10896600"/>
                  <a:gd name="connsiteY15-90" fmla="*/ 5862526 h 6072076"/>
                  <a:gd name="connsiteX16-91" fmla="*/ 5695950 w 10896600"/>
                  <a:gd name="connsiteY16-92" fmla="*/ 5329126 h 6072076"/>
                  <a:gd name="connsiteX17-93" fmla="*/ 4953000 w 10896600"/>
                  <a:gd name="connsiteY17-94" fmla="*/ 5995876 h 6072076"/>
                  <a:gd name="connsiteX18-95" fmla="*/ 3486150 w 10896600"/>
                  <a:gd name="connsiteY18-96" fmla="*/ 5938726 h 6072076"/>
                  <a:gd name="connsiteX19-97" fmla="*/ 3086100 w 10896600"/>
                  <a:gd name="connsiteY19-98" fmla="*/ 4700476 h 6072076"/>
                  <a:gd name="connsiteX20-99" fmla="*/ 1123950 w 10896600"/>
                  <a:gd name="connsiteY20-100" fmla="*/ 4757626 h 6072076"/>
                  <a:gd name="connsiteX21-101" fmla="*/ 628650 w 10896600"/>
                  <a:gd name="connsiteY21-102" fmla="*/ 3271726 h 6072076"/>
                  <a:gd name="connsiteX22-103" fmla="*/ 0 w 10896600"/>
                  <a:gd name="connsiteY22-104" fmla="*/ 2490676 h 6072076"/>
                  <a:gd name="connsiteX23-105" fmla="*/ 57150 w 10896600"/>
                  <a:gd name="connsiteY23-106" fmla="*/ 699976 h 6072076"/>
                  <a:gd name="connsiteX24-107" fmla="*/ 1581150 w 10896600"/>
                  <a:gd name="connsiteY24-108" fmla="*/ 299926 h 6072076"/>
                  <a:gd name="connsiteX25-109" fmla="*/ 2381250 w 10896600"/>
                  <a:gd name="connsiteY25-110" fmla="*/ 1538176 h 6072076"/>
                  <a:gd name="connsiteX26-111" fmla="*/ 2571750 w 10896600"/>
                  <a:gd name="connsiteY26-112" fmla="*/ 871426 h 6072076"/>
                  <a:gd name="connsiteX27-113" fmla="*/ 3028950 w 10896600"/>
                  <a:gd name="connsiteY27-114" fmla="*/ 833326 h 6072076"/>
                  <a:gd name="connsiteX28-115" fmla="*/ 3143250 w 10896600"/>
                  <a:gd name="connsiteY28-116" fmla="*/ 1157176 h 6072076"/>
                  <a:gd name="connsiteX0-117" fmla="*/ 3143250 w 10896600"/>
                  <a:gd name="connsiteY0-118" fmla="*/ 1157176 h 6072076"/>
                  <a:gd name="connsiteX1-119" fmla="*/ 3143250 w 10896600"/>
                  <a:gd name="connsiteY1-120" fmla="*/ 1157176 h 6072076"/>
                  <a:gd name="connsiteX2-121" fmla="*/ 3219450 w 10896600"/>
                  <a:gd name="connsiteY2-122" fmla="*/ 1004776 h 6072076"/>
                  <a:gd name="connsiteX3-123" fmla="*/ 3486150 w 10896600"/>
                  <a:gd name="connsiteY3-124" fmla="*/ 223726 h 6072076"/>
                  <a:gd name="connsiteX4-125" fmla="*/ 4610100 w 10896600"/>
                  <a:gd name="connsiteY4-126" fmla="*/ 33226 h 6072076"/>
                  <a:gd name="connsiteX5-127" fmla="*/ 5772150 w 10896600"/>
                  <a:gd name="connsiteY5-128" fmla="*/ 795226 h 6072076"/>
                  <a:gd name="connsiteX6-129" fmla="*/ 7391400 w 10896600"/>
                  <a:gd name="connsiteY6-130" fmla="*/ 509476 h 6072076"/>
                  <a:gd name="connsiteX7-131" fmla="*/ 8534400 w 10896600"/>
                  <a:gd name="connsiteY7-132" fmla="*/ 1728676 h 6072076"/>
                  <a:gd name="connsiteX8-133" fmla="*/ 8229600 w 10896600"/>
                  <a:gd name="connsiteY8-134" fmla="*/ 1957276 h 6072076"/>
                  <a:gd name="connsiteX9-135" fmla="*/ 9810750 w 10896600"/>
                  <a:gd name="connsiteY9-136" fmla="*/ 2243026 h 6072076"/>
                  <a:gd name="connsiteX10-137" fmla="*/ 10515600 w 10896600"/>
                  <a:gd name="connsiteY10-138" fmla="*/ 3462226 h 6072076"/>
                  <a:gd name="connsiteX11-139" fmla="*/ 10039350 w 10896600"/>
                  <a:gd name="connsiteY11-140" fmla="*/ 4300426 h 6072076"/>
                  <a:gd name="connsiteX12-141" fmla="*/ 10896600 w 10896600"/>
                  <a:gd name="connsiteY12-142" fmla="*/ 5119576 h 6072076"/>
                  <a:gd name="connsiteX13-143" fmla="*/ 10172700 w 10896600"/>
                  <a:gd name="connsiteY13-144" fmla="*/ 6072076 h 6072076"/>
                  <a:gd name="connsiteX14-145" fmla="*/ 8420100 w 10896600"/>
                  <a:gd name="connsiteY14-146" fmla="*/ 5538676 h 6072076"/>
                  <a:gd name="connsiteX15-147" fmla="*/ 7086600 w 10896600"/>
                  <a:gd name="connsiteY15-148" fmla="*/ 5862526 h 6072076"/>
                  <a:gd name="connsiteX16-149" fmla="*/ 5695950 w 10896600"/>
                  <a:gd name="connsiteY16-150" fmla="*/ 5329126 h 6072076"/>
                  <a:gd name="connsiteX17-151" fmla="*/ 4953000 w 10896600"/>
                  <a:gd name="connsiteY17-152" fmla="*/ 5995876 h 6072076"/>
                  <a:gd name="connsiteX18-153" fmla="*/ 3486150 w 10896600"/>
                  <a:gd name="connsiteY18-154" fmla="*/ 5938726 h 6072076"/>
                  <a:gd name="connsiteX19-155" fmla="*/ 3086100 w 10896600"/>
                  <a:gd name="connsiteY19-156" fmla="*/ 4700476 h 6072076"/>
                  <a:gd name="connsiteX20-157" fmla="*/ 1123950 w 10896600"/>
                  <a:gd name="connsiteY20-158" fmla="*/ 4757626 h 6072076"/>
                  <a:gd name="connsiteX21-159" fmla="*/ 628650 w 10896600"/>
                  <a:gd name="connsiteY21-160" fmla="*/ 3271726 h 6072076"/>
                  <a:gd name="connsiteX22-161" fmla="*/ 0 w 10896600"/>
                  <a:gd name="connsiteY22-162" fmla="*/ 2490676 h 6072076"/>
                  <a:gd name="connsiteX23-163" fmla="*/ 57150 w 10896600"/>
                  <a:gd name="connsiteY23-164" fmla="*/ 699976 h 6072076"/>
                  <a:gd name="connsiteX24-165" fmla="*/ 1581150 w 10896600"/>
                  <a:gd name="connsiteY24-166" fmla="*/ 299926 h 6072076"/>
                  <a:gd name="connsiteX25-167" fmla="*/ 2381250 w 10896600"/>
                  <a:gd name="connsiteY25-168" fmla="*/ 1538176 h 6072076"/>
                  <a:gd name="connsiteX26-169" fmla="*/ 2571750 w 10896600"/>
                  <a:gd name="connsiteY26-170" fmla="*/ 871426 h 6072076"/>
                  <a:gd name="connsiteX27-171" fmla="*/ 3028950 w 10896600"/>
                  <a:gd name="connsiteY27-172" fmla="*/ 833326 h 6072076"/>
                  <a:gd name="connsiteX28-173" fmla="*/ 3143250 w 10896600"/>
                  <a:gd name="connsiteY28-174" fmla="*/ 1157176 h 6072076"/>
                  <a:gd name="connsiteX0-175" fmla="*/ 3143250 w 10896600"/>
                  <a:gd name="connsiteY0-176" fmla="*/ 1157176 h 6072076"/>
                  <a:gd name="connsiteX1-177" fmla="*/ 3143250 w 10896600"/>
                  <a:gd name="connsiteY1-178" fmla="*/ 1157176 h 6072076"/>
                  <a:gd name="connsiteX2-179" fmla="*/ 3219450 w 10896600"/>
                  <a:gd name="connsiteY2-180" fmla="*/ 1004776 h 6072076"/>
                  <a:gd name="connsiteX3-181" fmla="*/ 3486150 w 10896600"/>
                  <a:gd name="connsiteY3-182" fmla="*/ 223726 h 6072076"/>
                  <a:gd name="connsiteX4-183" fmla="*/ 4610100 w 10896600"/>
                  <a:gd name="connsiteY4-184" fmla="*/ 33226 h 6072076"/>
                  <a:gd name="connsiteX5-185" fmla="*/ 5772150 w 10896600"/>
                  <a:gd name="connsiteY5-186" fmla="*/ 795226 h 6072076"/>
                  <a:gd name="connsiteX6-187" fmla="*/ 7391400 w 10896600"/>
                  <a:gd name="connsiteY6-188" fmla="*/ 509476 h 6072076"/>
                  <a:gd name="connsiteX7-189" fmla="*/ 8534400 w 10896600"/>
                  <a:gd name="connsiteY7-190" fmla="*/ 1728676 h 6072076"/>
                  <a:gd name="connsiteX8-191" fmla="*/ 8229600 w 10896600"/>
                  <a:gd name="connsiteY8-192" fmla="*/ 1957276 h 6072076"/>
                  <a:gd name="connsiteX9-193" fmla="*/ 9810750 w 10896600"/>
                  <a:gd name="connsiteY9-194" fmla="*/ 2243026 h 6072076"/>
                  <a:gd name="connsiteX10-195" fmla="*/ 10515600 w 10896600"/>
                  <a:gd name="connsiteY10-196" fmla="*/ 3462226 h 6072076"/>
                  <a:gd name="connsiteX11-197" fmla="*/ 10039350 w 10896600"/>
                  <a:gd name="connsiteY11-198" fmla="*/ 4300426 h 6072076"/>
                  <a:gd name="connsiteX12-199" fmla="*/ 10896600 w 10896600"/>
                  <a:gd name="connsiteY12-200" fmla="*/ 5119576 h 6072076"/>
                  <a:gd name="connsiteX13-201" fmla="*/ 10172700 w 10896600"/>
                  <a:gd name="connsiteY13-202" fmla="*/ 6072076 h 6072076"/>
                  <a:gd name="connsiteX14-203" fmla="*/ 8420100 w 10896600"/>
                  <a:gd name="connsiteY14-204" fmla="*/ 5538676 h 6072076"/>
                  <a:gd name="connsiteX15-205" fmla="*/ 7086600 w 10896600"/>
                  <a:gd name="connsiteY15-206" fmla="*/ 5862526 h 6072076"/>
                  <a:gd name="connsiteX16-207" fmla="*/ 5695950 w 10896600"/>
                  <a:gd name="connsiteY16-208" fmla="*/ 5329126 h 6072076"/>
                  <a:gd name="connsiteX17-209" fmla="*/ 4953000 w 10896600"/>
                  <a:gd name="connsiteY17-210" fmla="*/ 5995876 h 6072076"/>
                  <a:gd name="connsiteX18-211" fmla="*/ 3486150 w 10896600"/>
                  <a:gd name="connsiteY18-212" fmla="*/ 5938726 h 6072076"/>
                  <a:gd name="connsiteX19-213" fmla="*/ 3086100 w 10896600"/>
                  <a:gd name="connsiteY19-214" fmla="*/ 4700476 h 6072076"/>
                  <a:gd name="connsiteX20-215" fmla="*/ 1123950 w 10896600"/>
                  <a:gd name="connsiteY20-216" fmla="*/ 4757626 h 6072076"/>
                  <a:gd name="connsiteX21-217" fmla="*/ 628650 w 10896600"/>
                  <a:gd name="connsiteY21-218" fmla="*/ 3271726 h 6072076"/>
                  <a:gd name="connsiteX22-219" fmla="*/ 0 w 10896600"/>
                  <a:gd name="connsiteY22-220" fmla="*/ 2490676 h 6072076"/>
                  <a:gd name="connsiteX23-221" fmla="*/ 57150 w 10896600"/>
                  <a:gd name="connsiteY23-222" fmla="*/ 699976 h 6072076"/>
                  <a:gd name="connsiteX24-223" fmla="*/ 1581150 w 10896600"/>
                  <a:gd name="connsiteY24-224" fmla="*/ 299926 h 6072076"/>
                  <a:gd name="connsiteX25-225" fmla="*/ 2381250 w 10896600"/>
                  <a:gd name="connsiteY25-226" fmla="*/ 1538176 h 6072076"/>
                  <a:gd name="connsiteX26-227" fmla="*/ 2571750 w 10896600"/>
                  <a:gd name="connsiteY26-228" fmla="*/ 871426 h 6072076"/>
                  <a:gd name="connsiteX27-229" fmla="*/ 3028950 w 10896600"/>
                  <a:gd name="connsiteY27-230" fmla="*/ 833326 h 6072076"/>
                  <a:gd name="connsiteX28-231" fmla="*/ 3143250 w 10896600"/>
                  <a:gd name="connsiteY28-232" fmla="*/ 1157176 h 6072076"/>
                  <a:gd name="connsiteX0-233" fmla="*/ 3143250 w 10896600"/>
                  <a:gd name="connsiteY0-234" fmla="*/ 1157176 h 6072076"/>
                  <a:gd name="connsiteX1-235" fmla="*/ 3143250 w 10896600"/>
                  <a:gd name="connsiteY1-236" fmla="*/ 1157176 h 6072076"/>
                  <a:gd name="connsiteX2-237" fmla="*/ 3219450 w 10896600"/>
                  <a:gd name="connsiteY2-238" fmla="*/ 1004776 h 6072076"/>
                  <a:gd name="connsiteX3-239" fmla="*/ 3486150 w 10896600"/>
                  <a:gd name="connsiteY3-240" fmla="*/ 223726 h 6072076"/>
                  <a:gd name="connsiteX4-241" fmla="*/ 4610100 w 10896600"/>
                  <a:gd name="connsiteY4-242" fmla="*/ 33226 h 6072076"/>
                  <a:gd name="connsiteX5-243" fmla="*/ 5772150 w 10896600"/>
                  <a:gd name="connsiteY5-244" fmla="*/ 795226 h 6072076"/>
                  <a:gd name="connsiteX6-245" fmla="*/ 7391400 w 10896600"/>
                  <a:gd name="connsiteY6-246" fmla="*/ 509476 h 6072076"/>
                  <a:gd name="connsiteX7-247" fmla="*/ 8534400 w 10896600"/>
                  <a:gd name="connsiteY7-248" fmla="*/ 1728676 h 6072076"/>
                  <a:gd name="connsiteX8-249" fmla="*/ 8229600 w 10896600"/>
                  <a:gd name="connsiteY8-250" fmla="*/ 1957276 h 6072076"/>
                  <a:gd name="connsiteX9-251" fmla="*/ 9810750 w 10896600"/>
                  <a:gd name="connsiteY9-252" fmla="*/ 2243026 h 6072076"/>
                  <a:gd name="connsiteX10-253" fmla="*/ 10515600 w 10896600"/>
                  <a:gd name="connsiteY10-254" fmla="*/ 3462226 h 6072076"/>
                  <a:gd name="connsiteX11-255" fmla="*/ 10039350 w 10896600"/>
                  <a:gd name="connsiteY11-256" fmla="*/ 4300426 h 6072076"/>
                  <a:gd name="connsiteX12-257" fmla="*/ 10896600 w 10896600"/>
                  <a:gd name="connsiteY12-258" fmla="*/ 5119576 h 6072076"/>
                  <a:gd name="connsiteX13-259" fmla="*/ 10172700 w 10896600"/>
                  <a:gd name="connsiteY13-260" fmla="*/ 6072076 h 6072076"/>
                  <a:gd name="connsiteX14-261" fmla="*/ 8420100 w 10896600"/>
                  <a:gd name="connsiteY14-262" fmla="*/ 5538676 h 6072076"/>
                  <a:gd name="connsiteX15-263" fmla="*/ 7086600 w 10896600"/>
                  <a:gd name="connsiteY15-264" fmla="*/ 5862526 h 6072076"/>
                  <a:gd name="connsiteX16-265" fmla="*/ 5695950 w 10896600"/>
                  <a:gd name="connsiteY16-266" fmla="*/ 5329126 h 6072076"/>
                  <a:gd name="connsiteX17-267" fmla="*/ 4953000 w 10896600"/>
                  <a:gd name="connsiteY17-268" fmla="*/ 5995876 h 6072076"/>
                  <a:gd name="connsiteX18-269" fmla="*/ 3486150 w 10896600"/>
                  <a:gd name="connsiteY18-270" fmla="*/ 5938726 h 6072076"/>
                  <a:gd name="connsiteX19-271" fmla="*/ 3086100 w 10896600"/>
                  <a:gd name="connsiteY19-272" fmla="*/ 4700476 h 6072076"/>
                  <a:gd name="connsiteX20-273" fmla="*/ 1123950 w 10896600"/>
                  <a:gd name="connsiteY20-274" fmla="*/ 4757626 h 6072076"/>
                  <a:gd name="connsiteX21-275" fmla="*/ 628650 w 10896600"/>
                  <a:gd name="connsiteY21-276" fmla="*/ 3271726 h 6072076"/>
                  <a:gd name="connsiteX22-277" fmla="*/ 0 w 10896600"/>
                  <a:gd name="connsiteY22-278" fmla="*/ 2490676 h 6072076"/>
                  <a:gd name="connsiteX23-279" fmla="*/ 57150 w 10896600"/>
                  <a:gd name="connsiteY23-280" fmla="*/ 699976 h 6072076"/>
                  <a:gd name="connsiteX24-281" fmla="*/ 1581150 w 10896600"/>
                  <a:gd name="connsiteY24-282" fmla="*/ 299926 h 6072076"/>
                  <a:gd name="connsiteX25-283" fmla="*/ 2381250 w 10896600"/>
                  <a:gd name="connsiteY25-284" fmla="*/ 1538176 h 6072076"/>
                  <a:gd name="connsiteX26-285" fmla="*/ 2571750 w 10896600"/>
                  <a:gd name="connsiteY26-286" fmla="*/ 871426 h 6072076"/>
                  <a:gd name="connsiteX27-287" fmla="*/ 3028950 w 10896600"/>
                  <a:gd name="connsiteY27-288" fmla="*/ 833326 h 6072076"/>
                  <a:gd name="connsiteX28-289" fmla="*/ 3143250 w 10896600"/>
                  <a:gd name="connsiteY28-290" fmla="*/ 1157176 h 6072076"/>
                  <a:gd name="connsiteX0-291" fmla="*/ 3143250 w 10896600"/>
                  <a:gd name="connsiteY0-292" fmla="*/ 1157176 h 6072076"/>
                  <a:gd name="connsiteX1-293" fmla="*/ 3143250 w 10896600"/>
                  <a:gd name="connsiteY1-294" fmla="*/ 1157176 h 6072076"/>
                  <a:gd name="connsiteX2-295" fmla="*/ 3219450 w 10896600"/>
                  <a:gd name="connsiteY2-296" fmla="*/ 1004776 h 6072076"/>
                  <a:gd name="connsiteX3-297" fmla="*/ 3486150 w 10896600"/>
                  <a:gd name="connsiteY3-298" fmla="*/ 223726 h 6072076"/>
                  <a:gd name="connsiteX4-299" fmla="*/ 4610100 w 10896600"/>
                  <a:gd name="connsiteY4-300" fmla="*/ 33226 h 6072076"/>
                  <a:gd name="connsiteX5-301" fmla="*/ 5772150 w 10896600"/>
                  <a:gd name="connsiteY5-302" fmla="*/ 795226 h 6072076"/>
                  <a:gd name="connsiteX6-303" fmla="*/ 7391400 w 10896600"/>
                  <a:gd name="connsiteY6-304" fmla="*/ 509476 h 6072076"/>
                  <a:gd name="connsiteX7-305" fmla="*/ 8534400 w 10896600"/>
                  <a:gd name="connsiteY7-306" fmla="*/ 1728676 h 6072076"/>
                  <a:gd name="connsiteX8-307" fmla="*/ 8229600 w 10896600"/>
                  <a:gd name="connsiteY8-308" fmla="*/ 1957276 h 6072076"/>
                  <a:gd name="connsiteX9-309" fmla="*/ 9810750 w 10896600"/>
                  <a:gd name="connsiteY9-310" fmla="*/ 2243026 h 6072076"/>
                  <a:gd name="connsiteX10-311" fmla="*/ 10515600 w 10896600"/>
                  <a:gd name="connsiteY10-312" fmla="*/ 3462226 h 6072076"/>
                  <a:gd name="connsiteX11-313" fmla="*/ 10039350 w 10896600"/>
                  <a:gd name="connsiteY11-314" fmla="*/ 4300426 h 6072076"/>
                  <a:gd name="connsiteX12-315" fmla="*/ 10896600 w 10896600"/>
                  <a:gd name="connsiteY12-316" fmla="*/ 5119576 h 6072076"/>
                  <a:gd name="connsiteX13-317" fmla="*/ 10172700 w 10896600"/>
                  <a:gd name="connsiteY13-318" fmla="*/ 6072076 h 6072076"/>
                  <a:gd name="connsiteX14-319" fmla="*/ 8420100 w 10896600"/>
                  <a:gd name="connsiteY14-320" fmla="*/ 5538676 h 6072076"/>
                  <a:gd name="connsiteX15-321" fmla="*/ 7086600 w 10896600"/>
                  <a:gd name="connsiteY15-322" fmla="*/ 5862526 h 6072076"/>
                  <a:gd name="connsiteX16-323" fmla="*/ 5695950 w 10896600"/>
                  <a:gd name="connsiteY16-324" fmla="*/ 5329126 h 6072076"/>
                  <a:gd name="connsiteX17-325" fmla="*/ 4953000 w 10896600"/>
                  <a:gd name="connsiteY17-326" fmla="*/ 5995876 h 6072076"/>
                  <a:gd name="connsiteX18-327" fmla="*/ 3486150 w 10896600"/>
                  <a:gd name="connsiteY18-328" fmla="*/ 5938726 h 6072076"/>
                  <a:gd name="connsiteX19-329" fmla="*/ 3086100 w 10896600"/>
                  <a:gd name="connsiteY19-330" fmla="*/ 4700476 h 6072076"/>
                  <a:gd name="connsiteX20-331" fmla="*/ 1123950 w 10896600"/>
                  <a:gd name="connsiteY20-332" fmla="*/ 4757626 h 6072076"/>
                  <a:gd name="connsiteX21-333" fmla="*/ 628650 w 10896600"/>
                  <a:gd name="connsiteY21-334" fmla="*/ 3271726 h 6072076"/>
                  <a:gd name="connsiteX22-335" fmla="*/ 0 w 10896600"/>
                  <a:gd name="connsiteY22-336" fmla="*/ 2490676 h 6072076"/>
                  <a:gd name="connsiteX23-337" fmla="*/ 57150 w 10896600"/>
                  <a:gd name="connsiteY23-338" fmla="*/ 699976 h 6072076"/>
                  <a:gd name="connsiteX24-339" fmla="*/ 1581150 w 10896600"/>
                  <a:gd name="connsiteY24-340" fmla="*/ 299926 h 6072076"/>
                  <a:gd name="connsiteX25-341" fmla="*/ 2381250 w 10896600"/>
                  <a:gd name="connsiteY25-342" fmla="*/ 1538176 h 6072076"/>
                  <a:gd name="connsiteX26-343" fmla="*/ 2571750 w 10896600"/>
                  <a:gd name="connsiteY26-344" fmla="*/ 871426 h 6072076"/>
                  <a:gd name="connsiteX27-345" fmla="*/ 3028950 w 10896600"/>
                  <a:gd name="connsiteY27-346" fmla="*/ 833326 h 6072076"/>
                  <a:gd name="connsiteX28-347" fmla="*/ 3143250 w 10896600"/>
                  <a:gd name="connsiteY28-348" fmla="*/ 1157176 h 6072076"/>
                  <a:gd name="connsiteX0-349" fmla="*/ 3143250 w 10896600"/>
                  <a:gd name="connsiteY0-350" fmla="*/ 1157176 h 6072076"/>
                  <a:gd name="connsiteX1-351" fmla="*/ 3143250 w 10896600"/>
                  <a:gd name="connsiteY1-352" fmla="*/ 1157176 h 6072076"/>
                  <a:gd name="connsiteX2-353" fmla="*/ 3219450 w 10896600"/>
                  <a:gd name="connsiteY2-354" fmla="*/ 1004776 h 6072076"/>
                  <a:gd name="connsiteX3-355" fmla="*/ 3486150 w 10896600"/>
                  <a:gd name="connsiteY3-356" fmla="*/ 223726 h 6072076"/>
                  <a:gd name="connsiteX4-357" fmla="*/ 4610100 w 10896600"/>
                  <a:gd name="connsiteY4-358" fmla="*/ 33226 h 6072076"/>
                  <a:gd name="connsiteX5-359" fmla="*/ 5772150 w 10896600"/>
                  <a:gd name="connsiteY5-360" fmla="*/ 795226 h 6072076"/>
                  <a:gd name="connsiteX6-361" fmla="*/ 7391400 w 10896600"/>
                  <a:gd name="connsiteY6-362" fmla="*/ 509476 h 6072076"/>
                  <a:gd name="connsiteX7-363" fmla="*/ 8534400 w 10896600"/>
                  <a:gd name="connsiteY7-364" fmla="*/ 1728676 h 6072076"/>
                  <a:gd name="connsiteX8-365" fmla="*/ 8229600 w 10896600"/>
                  <a:gd name="connsiteY8-366" fmla="*/ 1957276 h 6072076"/>
                  <a:gd name="connsiteX9-367" fmla="*/ 9810750 w 10896600"/>
                  <a:gd name="connsiteY9-368" fmla="*/ 2243026 h 6072076"/>
                  <a:gd name="connsiteX10-369" fmla="*/ 10515600 w 10896600"/>
                  <a:gd name="connsiteY10-370" fmla="*/ 3462226 h 6072076"/>
                  <a:gd name="connsiteX11-371" fmla="*/ 10039350 w 10896600"/>
                  <a:gd name="connsiteY11-372" fmla="*/ 4300426 h 6072076"/>
                  <a:gd name="connsiteX12-373" fmla="*/ 10896600 w 10896600"/>
                  <a:gd name="connsiteY12-374" fmla="*/ 5119576 h 6072076"/>
                  <a:gd name="connsiteX13-375" fmla="*/ 10172700 w 10896600"/>
                  <a:gd name="connsiteY13-376" fmla="*/ 6072076 h 6072076"/>
                  <a:gd name="connsiteX14-377" fmla="*/ 8420100 w 10896600"/>
                  <a:gd name="connsiteY14-378" fmla="*/ 5538676 h 6072076"/>
                  <a:gd name="connsiteX15-379" fmla="*/ 7086600 w 10896600"/>
                  <a:gd name="connsiteY15-380" fmla="*/ 5862526 h 6072076"/>
                  <a:gd name="connsiteX16-381" fmla="*/ 5695950 w 10896600"/>
                  <a:gd name="connsiteY16-382" fmla="*/ 5329126 h 6072076"/>
                  <a:gd name="connsiteX17-383" fmla="*/ 4953000 w 10896600"/>
                  <a:gd name="connsiteY17-384" fmla="*/ 5995876 h 6072076"/>
                  <a:gd name="connsiteX18-385" fmla="*/ 3486150 w 10896600"/>
                  <a:gd name="connsiteY18-386" fmla="*/ 5938726 h 6072076"/>
                  <a:gd name="connsiteX19-387" fmla="*/ 3086100 w 10896600"/>
                  <a:gd name="connsiteY19-388" fmla="*/ 4700476 h 6072076"/>
                  <a:gd name="connsiteX20-389" fmla="*/ 1123950 w 10896600"/>
                  <a:gd name="connsiteY20-390" fmla="*/ 4757626 h 6072076"/>
                  <a:gd name="connsiteX21-391" fmla="*/ 628650 w 10896600"/>
                  <a:gd name="connsiteY21-392" fmla="*/ 3271726 h 6072076"/>
                  <a:gd name="connsiteX22-393" fmla="*/ 0 w 10896600"/>
                  <a:gd name="connsiteY22-394" fmla="*/ 2490676 h 6072076"/>
                  <a:gd name="connsiteX23-395" fmla="*/ 57150 w 10896600"/>
                  <a:gd name="connsiteY23-396" fmla="*/ 699976 h 6072076"/>
                  <a:gd name="connsiteX24-397" fmla="*/ 1581150 w 10896600"/>
                  <a:gd name="connsiteY24-398" fmla="*/ 299926 h 6072076"/>
                  <a:gd name="connsiteX25-399" fmla="*/ 2381250 w 10896600"/>
                  <a:gd name="connsiteY25-400" fmla="*/ 1538176 h 6072076"/>
                  <a:gd name="connsiteX26-401" fmla="*/ 2571750 w 10896600"/>
                  <a:gd name="connsiteY26-402" fmla="*/ 871426 h 6072076"/>
                  <a:gd name="connsiteX27-403" fmla="*/ 3028950 w 10896600"/>
                  <a:gd name="connsiteY27-404" fmla="*/ 833326 h 6072076"/>
                  <a:gd name="connsiteX28-405" fmla="*/ 3143250 w 10896600"/>
                  <a:gd name="connsiteY28-406" fmla="*/ 1157176 h 6072076"/>
                  <a:gd name="connsiteX0-407" fmla="*/ 3143250 w 10896600"/>
                  <a:gd name="connsiteY0-408" fmla="*/ 1157176 h 6072076"/>
                  <a:gd name="connsiteX1-409" fmla="*/ 3143250 w 10896600"/>
                  <a:gd name="connsiteY1-410" fmla="*/ 1157176 h 6072076"/>
                  <a:gd name="connsiteX2-411" fmla="*/ 3219450 w 10896600"/>
                  <a:gd name="connsiteY2-412" fmla="*/ 1004776 h 6072076"/>
                  <a:gd name="connsiteX3-413" fmla="*/ 3486150 w 10896600"/>
                  <a:gd name="connsiteY3-414" fmla="*/ 223726 h 6072076"/>
                  <a:gd name="connsiteX4-415" fmla="*/ 4610100 w 10896600"/>
                  <a:gd name="connsiteY4-416" fmla="*/ 33226 h 6072076"/>
                  <a:gd name="connsiteX5-417" fmla="*/ 5772150 w 10896600"/>
                  <a:gd name="connsiteY5-418" fmla="*/ 795226 h 6072076"/>
                  <a:gd name="connsiteX6-419" fmla="*/ 7391400 w 10896600"/>
                  <a:gd name="connsiteY6-420" fmla="*/ 509476 h 6072076"/>
                  <a:gd name="connsiteX7-421" fmla="*/ 8534400 w 10896600"/>
                  <a:gd name="connsiteY7-422" fmla="*/ 1728676 h 6072076"/>
                  <a:gd name="connsiteX8-423" fmla="*/ 8229600 w 10896600"/>
                  <a:gd name="connsiteY8-424" fmla="*/ 1957276 h 6072076"/>
                  <a:gd name="connsiteX9-425" fmla="*/ 9810750 w 10896600"/>
                  <a:gd name="connsiteY9-426" fmla="*/ 2243026 h 6072076"/>
                  <a:gd name="connsiteX10-427" fmla="*/ 10515600 w 10896600"/>
                  <a:gd name="connsiteY10-428" fmla="*/ 3462226 h 6072076"/>
                  <a:gd name="connsiteX11-429" fmla="*/ 10039350 w 10896600"/>
                  <a:gd name="connsiteY11-430" fmla="*/ 4300426 h 6072076"/>
                  <a:gd name="connsiteX12-431" fmla="*/ 10896600 w 10896600"/>
                  <a:gd name="connsiteY12-432" fmla="*/ 5119576 h 6072076"/>
                  <a:gd name="connsiteX13-433" fmla="*/ 10172700 w 10896600"/>
                  <a:gd name="connsiteY13-434" fmla="*/ 6072076 h 6072076"/>
                  <a:gd name="connsiteX14-435" fmla="*/ 8420100 w 10896600"/>
                  <a:gd name="connsiteY14-436" fmla="*/ 5538676 h 6072076"/>
                  <a:gd name="connsiteX15-437" fmla="*/ 7086600 w 10896600"/>
                  <a:gd name="connsiteY15-438" fmla="*/ 5862526 h 6072076"/>
                  <a:gd name="connsiteX16-439" fmla="*/ 5695950 w 10896600"/>
                  <a:gd name="connsiteY16-440" fmla="*/ 5329126 h 6072076"/>
                  <a:gd name="connsiteX17-441" fmla="*/ 4953000 w 10896600"/>
                  <a:gd name="connsiteY17-442" fmla="*/ 5995876 h 6072076"/>
                  <a:gd name="connsiteX18-443" fmla="*/ 3486150 w 10896600"/>
                  <a:gd name="connsiteY18-444" fmla="*/ 5938726 h 6072076"/>
                  <a:gd name="connsiteX19-445" fmla="*/ 3086100 w 10896600"/>
                  <a:gd name="connsiteY19-446" fmla="*/ 4700476 h 6072076"/>
                  <a:gd name="connsiteX20-447" fmla="*/ 1123950 w 10896600"/>
                  <a:gd name="connsiteY20-448" fmla="*/ 4757626 h 6072076"/>
                  <a:gd name="connsiteX21-449" fmla="*/ 628650 w 10896600"/>
                  <a:gd name="connsiteY21-450" fmla="*/ 3271726 h 6072076"/>
                  <a:gd name="connsiteX22-451" fmla="*/ 0 w 10896600"/>
                  <a:gd name="connsiteY22-452" fmla="*/ 2490676 h 6072076"/>
                  <a:gd name="connsiteX23-453" fmla="*/ 57150 w 10896600"/>
                  <a:gd name="connsiteY23-454" fmla="*/ 699976 h 6072076"/>
                  <a:gd name="connsiteX24-455" fmla="*/ 1581150 w 10896600"/>
                  <a:gd name="connsiteY24-456" fmla="*/ 299926 h 6072076"/>
                  <a:gd name="connsiteX25-457" fmla="*/ 2381250 w 10896600"/>
                  <a:gd name="connsiteY25-458" fmla="*/ 1538176 h 6072076"/>
                  <a:gd name="connsiteX26-459" fmla="*/ 2571750 w 10896600"/>
                  <a:gd name="connsiteY26-460" fmla="*/ 871426 h 6072076"/>
                  <a:gd name="connsiteX27-461" fmla="*/ 3028950 w 10896600"/>
                  <a:gd name="connsiteY27-462" fmla="*/ 833326 h 6072076"/>
                  <a:gd name="connsiteX28-463" fmla="*/ 3143250 w 10896600"/>
                  <a:gd name="connsiteY28-464" fmla="*/ 1157176 h 6072076"/>
                  <a:gd name="connsiteX0-465" fmla="*/ 3249957 w 11003307"/>
                  <a:gd name="connsiteY0-466" fmla="*/ 1157176 h 6072076"/>
                  <a:gd name="connsiteX1-467" fmla="*/ 3249957 w 11003307"/>
                  <a:gd name="connsiteY1-468" fmla="*/ 1157176 h 6072076"/>
                  <a:gd name="connsiteX2-469" fmla="*/ 3326157 w 11003307"/>
                  <a:gd name="connsiteY2-470" fmla="*/ 1004776 h 6072076"/>
                  <a:gd name="connsiteX3-471" fmla="*/ 3592857 w 11003307"/>
                  <a:gd name="connsiteY3-472" fmla="*/ 223726 h 6072076"/>
                  <a:gd name="connsiteX4-473" fmla="*/ 4716807 w 11003307"/>
                  <a:gd name="connsiteY4-474" fmla="*/ 33226 h 6072076"/>
                  <a:gd name="connsiteX5-475" fmla="*/ 5878857 w 11003307"/>
                  <a:gd name="connsiteY5-476" fmla="*/ 795226 h 6072076"/>
                  <a:gd name="connsiteX6-477" fmla="*/ 7498107 w 11003307"/>
                  <a:gd name="connsiteY6-478" fmla="*/ 509476 h 6072076"/>
                  <a:gd name="connsiteX7-479" fmla="*/ 8641107 w 11003307"/>
                  <a:gd name="connsiteY7-480" fmla="*/ 1728676 h 6072076"/>
                  <a:gd name="connsiteX8-481" fmla="*/ 8336307 w 11003307"/>
                  <a:gd name="connsiteY8-482" fmla="*/ 1957276 h 6072076"/>
                  <a:gd name="connsiteX9-483" fmla="*/ 9917457 w 11003307"/>
                  <a:gd name="connsiteY9-484" fmla="*/ 2243026 h 6072076"/>
                  <a:gd name="connsiteX10-485" fmla="*/ 10622307 w 11003307"/>
                  <a:gd name="connsiteY10-486" fmla="*/ 3462226 h 6072076"/>
                  <a:gd name="connsiteX11-487" fmla="*/ 10146057 w 11003307"/>
                  <a:gd name="connsiteY11-488" fmla="*/ 4300426 h 6072076"/>
                  <a:gd name="connsiteX12-489" fmla="*/ 11003307 w 11003307"/>
                  <a:gd name="connsiteY12-490" fmla="*/ 5119576 h 6072076"/>
                  <a:gd name="connsiteX13-491" fmla="*/ 10279407 w 11003307"/>
                  <a:gd name="connsiteY13-492" fmla="*/ 6072076 h 6072076"/>
                  <a:gd name="connsiteX14-493" fmla="*/ 8526807 w 11003307"/>
                  <a:gd name="connsiteY14-494" fmla="*/ 5538676 h 6072076"/>
                  <a:gd name="connsiteX15-495" fmla="*/ 7193307 w 11003307"/>
                  <a:gd name="connsiteY15-496" fmla="*/ 5862526 h 6072076"/>
                  <a:gd name="connsiteX16-497" fmla="*/ 5802657 w 11003307"/>
                  <a:gd name="connsiteY16-498" fmla="*/ 5329126 h 6072076"/>
                  <a:gd name="connsiteX17-499" fmla="*/ 5059707 w 11003307"/>
                  <a:gd name="connsiteY17-500" fmla="*/ 5995876 h 6072076"/>
                  <a:gd name="connsiteX18-501" fmla="*/ 3592857 w 11003307"/>
                  <a:gd name="connsiteY18-502" fmla="*/ 5938726 h 6072076"/>
                  <a:gd name="connsiteX19-503" fmla="*/ 3192807 w 11003307"/>
                  <a:gd name="connsiteY19-504" fmla="*/ 4700476 h 6072076"/>
                  <a:gd name="connsiteX20-505" fmla="*/ 1230657 w 11003307"/>
                  <a:gd name="connsiteY20-506" fmla="*/ 4757626 h 6072076"/>
                  <a:gd name="connsiteX21-507" fmla="*/ 735357 w 11003307"/>
                  <a:gd name="connsiteY21-508" fmla="*/ 3271726 h 6072076"/>
                  <a:gd name="connsiteX22-509" fmla="*/ 106707 w 11003307"/>
                  <a:gd name="connsiteY22-510" fmla="*/ 2490676 h 6072076"/>
                  <a:gd name="connsiteX23-511" fmla="*/ 163857 w 11003307"/>
                  <a:gd name="connsiteY23-512" fmla="*/ 699976 h 6072076"/>
                  <a:gd name="connsiteX24-513" fmla="*/ 1687857 w 11003307"/>
                  <a:gd name="connsiteY24-514" fmla="*/ 299926 h 6072076"/>
                  <a:gd name="connsiteX25-515" fmla="*/ 2487957 w 11003307"/>
                  <a:gd name="connsiteY25-516" fmla="*/ 1538176 h 6072076"/>
                  <a:gd name="connsiteX26-517" fmla="*/ 2678457 w 11003307"/>
                  <a:gd name="connsiteY26-518" fmla="*/ 871426 h 6072076"/>
                  <a:gd name="connsiteX27-519" fmla="*/ 3135657 w 11003307"/>
                  <a:gd name="connsiteY27-520" fmla="*/ 833326 h 6072076"/>
                  <a:gd name="connsiteX28-521" fmla="*/ 3249957 w 11003307"/>
                  <a:gd name="connsiteY28-522" fmla="*/ 1157176 h 6072076"/>
                  <a:gd name="connsiteX0-523" fmla="*/ 3249957 w 11003307"/>
                  <a:gd name="connsiteY0-524" fmla="*/ 1157176 h 6072076"/>
                  <a:gd name="connsiteX1-525" fmla="*/ 3249957 w 11003307"/>
                  <a:gd name="connsiteY1-526" fmla="*/ 1157176 h 6072076"/>
                  <a:gd name="connsiteX2-527" fmla="*/ 3326157 w 11003307"/>
                  <a:gd name="connsiteY2-528" fmla="*/ 1004776 h 6072076"/>
                  <a:gd name="connsiteX3-529" fmla="*/ 3592857 w 11003307"/>
                  <a:gd name="connsiteY3-530" fmla="*/ 223726 h 6072076"/>
                  <a:gd name="connsiteX4-531" fmla="*/ 4716807 w 11003307"/>
                  <a:gd name="connsiteY4-532" fmla="*/ 33226 h 6072076"/>
                  <a:gd name="connsiteX5-533" fmla="*/ 5878857 w 11003307"/>
                  <a:gd name="connsiteY5-534" fmla="*/ 795226 h 6072076"/>
                  <a:gd name="connsiteX6-535" fmla="*/ 7498107 w 11003307"/>
                  <a:gd name="connsiteY6-536" fmla="*/ 509476 h 6072076"/>
                  <a:gd name="connsiteX7-537" fmla="*/ 8641107 w 11003307"/>
                  <a:gd name="connsiteY7-538" fmla="*/ 1728676 h 6072076"/>
                  <a:gd name="connsiteX8-539" fmla="*/ 8336307 w 11003307"/>
                  <a:gd name="connsiteY8-540" fmla="*/ 1957276 h 6072076"/>
                  <a:gd name="connsiteX9-541" fmla="*/ 9917457 w 11003307"/>
                  <a:gd name="connsiteY9-542" fmla="*/ 2243026 h 6072076"/>
                  <a:gd name="connsiteX10-543" fmla="*/ 10622307 w 11003307"/>
                  <a:gd name="connsiteY10-544" fmla="*/ 3462226 h 6072076"/>
                  <a:gd name="connsiteX11-545" fmla="*/ 10146057 w 11003307"/>
                  <a:gd name="connsiteY11-546" fmla="*/ 4300426 h 6072076"/>
                  <a:gd name="connsiteX12-547" fmla="*/ 11003307 w 11003307"/>
                  <a:gd name="connsiteY12-548" fmla="*/ 5119576 h 6072076"/>
                  <a:gd name="connsiteX13-549" fmla="*/ 10279407 w 11003307"/>
                  <a:gd name="connsiteY13-550" fmla="*/ 6072076 h 6072076"/>
                  <a:gd name="connsiteX14-551" fmla="*/ 8526807 w 11003307"/>
                  <a:gd name="connsiteY14-552" fmla="*/ 5538676 h 6072076"/>
                  <a:gd name="connsiteX15-553" fmla="*/ 7193307 w 11003307"/>
                  <a:gd name="connsiteY15-554" fmla="*/ 5862526 h 6072076"/>
                  <a:gd name="connsiteX16-555" fmla="*/ 5802657 w 11003307"/>
                  <a:gd name="connsiteY16-556" fmla="*/ 5329126 h 6072076"/>
                  <a:gd name="connsiteX17-557" fmla="*/ 5059707 w 11003307"/>
                  <a:gd name="connsiteY17-558" fmla="*/ 5995876 h 6072076"/>
                  <a:gd name="connsiteX18-559" fmla="*/ 3592857 w 11003307"/>
                  <a:gd name="connsiteY18-560" fmla="*/ 5938726 h 6072076"/>
                  <a:gd name="connsiteX19-561" fmla="*/ 3192807 w 11003307"/>
                  <a:gd name="connsiteY19-562" fmla="*/ 4700476 h 6072076"/>
                  <a:gd name="connsiteX20-563" fmla="*/ 1230657 w 11003307"/>
                  <a:gd name="connsiteY20-564" fmla="*/ 4757626 h 6072076"/>
                  <a:gd name="connsiteX21-565" fmla="*/ 735357 w 11003307"/>
                  <a:gd name="connsiteY21-566" fmla="*/ 3271726 h 6072076"/>
                  <a:gd name="connsiteX22-567" fmla="*/ 106707 w 11003307"/>
                  <a:gd name="connsiteY22-568" fmla="*/ 2490676 h 6072076"/>
                  <a:gd name="connsiteX23-569" fmla="*/ 163857 w 11003307"/>
                  <a:gd name="connsiteY23-570" fmla="*/ 699976 h 6072076"/>
                  <a:gd name="connsiteX24-571" fmla="*/ 1687857 w 11003307"/>
                  <a:gd name="connsiteY24-572" fmla="*/ 299926 h 6072076"/>
                  <a:gd name="connsiteX25-573" fmla="*/ 2487957 w 11003307"/>
                  <a:gd name="connsiteY25-574" fmla="*/ 1538176 h 6072076"/>
                  <a:gd name="connsiteX26-575" fmla="*/ 2678457 w 11003307"/>
                  <a:gd name="connsiteY26-576" fmla="*/ 871426 h 6072076"/>
                  <a:gd name="connsiteX27-577" fmla="*/ 3135657 w 11003307"/>
                  <a:gd name="connsiteY27-578" fmla="*/ 833326 h 6072076"/>
                  <a:gd name="connsiteX28-579" fmla="*/ 3249957 w 11003307"/>
                  <a:gd name="connsiteY28-580" fmla="*/ 1157176 h 6072076"/>
                  <a:gd name="connsiteX0-581" fmla="*/ 3249957 w 11003307"/>
                  <a:gd name="connsiteY0-582" fmla="*/ 1157176 h 6072076"/>
                  <a:gd name="connsiteX1-583" fmla="*/ 3249957 w 11003307"/>
                  <a:gd name="connsiteY1-584" fmla="*/ 1157176 h 6072076"/>
                  <a:gd name="connsiteX2-585" fmla="*/ 3326157 w 11003307"/>
                  <a:gd name="connsiteY2-586" fmla="*/ 1004776 h 6072076"/>
                  <a:gd name="connsiteX3-587" fmla="*/ 3592857 w 11003307"/>
                  <a:gd name="connsiteY3-588" fmla="*/ 223726 h 6072076"/>
                  <a:gd name="connsiteX4-589" fmla="*/ 4716807 w 11003307"/>
                  <a:gd name="connsiteY4-590" fmla="*/ 33226 h 6072076"/>
                  <a:gd name="connsiteX5-591" fmla="*/ 5878857 w 11003307"/>
                  <a:gd name="connsiteY5-592" fmla="*/ 795226 h 6072076"/>
                  <a:gd name="connsiteX6-593" fmla="*/ 7498107 w 11003307"/>
                  <a:gd name="connsiteY6-594" fmla="*/ 509476 h 6072076"/>
                  <a:gd name="connsiteX7-595" fmla="*/ 8641107 w 11003307"/>
                  <a:gd name="connsiteY7-596" fmla="*/ 1728676 h 6072076"/>
                  <a:gd name="connsiteX8-597" fmla="*/ 8336307 w 11003307"/>
                  <a:gd name="connsiteY8-598" fmla="*/ 1957276 h 6072076"/>
                  <a:gd name="connsiteX9-599" fmla="*/ 9917457 w 11003307"/>
                  <a:gd name="connsiteY9-600" fmla="*/ 2243026 h 6072076"/>
                  <a:gd name="connsiteX10-601" fmla="*/ 10622307 w 11003307"/>
                  <a:gd name="connsiteY10-602" fmla="*/ 3462226 h 6072076"/>
                  <a:gd name="connsiteX11-603" fmla="*/ 10146057 w 11003307"/>
                  <a:gd name="connsiteY11-604" fmla="*/ 4300426 h 6072076"/>
                  <a:gd name="connsiteX12-605" fmla="*/ 11003307 w 11003307"/>
                  <a:gd name="connsiteY12-606" fmla="*/ 5119576 h 6072076"/>
                  <a:gd name="connsiteX13-607" fmla="*/ 10279407 w 11003307"/>
                  <a:gd name="connsiteY13-608" fmla="*/ 6072076 h 6072076"/>
                  <a:gd name="connsiteX14-609" fmla="*/ 8526807 w 11003307"/>
                  <a:gd name="connsiteY14-610" fmla="*/ 5538676 h 6072076"/>
                  <a:gd name="connsiteX15-611" fmla="*/ 7193307 w 11003307"/>
                  <a:gd name="connsiteY15-612" fmla="*/ 5862526 h 6072076"/>
                  <a:gd name="connsiteX16-613" fmla="*/ 5802657 w 11003307"/>
                  <a:gd name="connsiteY16-614" fmla="*/ 5329126 h 6072076"/>
                  <a:gd name="connsiteX17-615" fmla="*/ 5059707 w 11003307"/>
                  <a:gd name="connsiteY17-616" fmla="*/ 5995876 h 6072076"/>
                  <a:gd name="connsiteX18-617" fmla="*/ 3592857 w 11003307"/>
                  <a:gd name="connsiteY18-618" fmla="*/ 5938726 h 6072076"/>
                  <a:gd name="connsiteX19-619" fmla="*/ 3192807 w 11003307"/>
                  <a:gd name="connsiteY19-620" fmla="*/ 4700476 h 6072076"/>
                  <a:gd name="connsiteX20-621" fmla="*/ 1230657 w 11003307"/>
                  <a:gd name="connsiteY20-622" fmla="*/ 4757626 h 6072076"/>
                  <a:gd name="connsiteX21-623" fmla="*/ 735357 w 11003307"/>
                  <a:gd name="connsiteY21-624" fmla="*/ 3271726 h 6072076"/>
                  <a:gd name="connsiteX22-625" fmla="*/ 106707 w 11003307"/>
                  <a:gd name="connsiteY22-626" fmla="*/ 2490676 h 6072076"/>
                  <a:gd name="connsiteX23-627" fmla="*/ 163857 w 11003307"/>
                  <a:gd name="connsiteY23-628" fmla="*/ 699976 h 6072076"/>
                  <a:gd name="connsiteX24-629" fmla="*/ 1687857 w 11003307"/>
                  <a:gd name="connsiteY24-630" fmla="*/ 299926 h 6072076"/>
                  <a:gd name="connsiteX25-631" fmla="*/ 2487957 w 11003307"/>
                  <a:gd name="connsiteY25-632" fmla="*/ 1538176 h 6072076"/>
                  <a:gd name="connsiteX26-633" fmla="*/ 2678457 w 11003307"/>
                  <a:gd name="connsiteY26-634" fmla="*/ 871426 h 6072076"/>
                  <a:gd name="connsiteX27-635" fmla="*/ 3135657 w 11003307"/>
                  <a:gd name="connsiteY27-636" fmla="*/ 833326 h 6072076"/>
                  <a:gd name="connsiteX28-637" fmla="*/ 3249957 w 11003307"/>
                  <a:gd name="connsiteY28-638" fmla="*/ 1157176 h 6072076"/>
                  <a:gd name="connsiteX0-639" fmla="*/ 3249957 w 11003307"/>
                  <a:gd name="connsiteY0-640" fmla="*/ 1157176 h 6072076"/>
                  <a:gd name="connsiteX1-641" fmla="*/ 3249957 w 11003307"/>
                  <a:gd name="connsiteY1-642" fmla="*/ 1157176 h 6072076"/>
                  <a:gd name="connsiteX2-643" fmla="*/ 3326157 w 11003307"/>
                  <a:gd name="connsiteY2-644" fmla="*/ 1004776 h 6072076"/>
                  <a:gd name="connsiteX3-645" fmla="*/ 3592857 w 11003307"/>
                  <a:gd name="connsiteY3-646" fmla="*/ 223726 h 6072076"/>
                  <a:gd name="connsiteX4-647" fmla="*/ 4716807 w 11003307"/>
                  <a:gd name="connsiteY4-648" fmla="*/ 33226 h 6072076"/>
                  <a:gd name="connsiteX5-649" fmla="*/ 5878857 w 11003307"/>
                  <a:gd name="connsiteY5-650" fmla="*/ 795226 h 6072076"/>
                  <a:gd name="connsiteX6-651" fmla="*/ 7498107 w 11003307"/>
                  <a:gd name="connsiteY6-652" fmla="*/ 509476 h 6072076"/>
                  <a:gd name="connsiteX7-653" fmla="*/ 8641107 w 11003307"/>
                  <a:gd name="connsiteY7-654" fmla="*/ 1728676 h 6072076"/>
                  <a:gd name="connsiteX8-655" fmla="*/ 8336307 w 11003307"/>
                  <a:gd name="connsiteY8-656" fmla="*/ 1957276 h 6072076"/>
                  <a:gd name="connsiteX9-657" fmla="*/ 9917457 w 11003307"/>
                  <a:gd name="connsiteY9-658" fmla="*/ 2243026 h 6072076"/>
                  <a:gd name="connsiteX10-659" fmla="*/ 10622307 w 11003307"/>
                  <a:gd name="connsiteY10-660" fmla="*/ 3462226 h 6072076"/>
                  <a:gd name="connsiteX11-661" fmla="*/ 10146057 w 11003307"/>
                  <a:gd name="connsiteY11-662" fmla="*/ 4300426 h 6072076"/>
                  <a:gd name="connsiteX12-663" fmla="*/ 11003307 w 11003307"/>
                  <a:gd name="connsiteY12-664" fmla="*/ 5119576 h 6072076"/>
                  <a:gd name="connsiteX13-665" fmla="*/ 10279407 w 11003307"/>
                  <a:gd name="connsiteY13-666" fmla="*/ 6072076 h 6072076"/>
                  <a:gd name="connsiteX14-667" fmla="*/ 8526807 w 11003307"/>
                  <a:gd name="connsiteY14-668" fmla="*/ 5538676 h 6072076"/>
                  <a:gd name="connsiteX15-669" fmla="*/ 7193307 w 11003307"/>
                  <a:gd name="connsiteY15-670" fmla="*/ 5862526 h 6072076"/>
                  <a:gd name="connsiteX16-671" fmla="*/ 5802657 w 11003307"/>
                  <a:gd name="connsiteY16-672" fmla="*/ 5329126 h 6072076"/>
                  <a:gd name="connsiteX17-673" fmla="*/ 5059707 w 11003307"/>
                  <a:gd name="connsiteY17-674" fmla="*/ 5995876 h 6072076"/>
                  <a:gd name="connsiteX18-675" fmla="*/ 3592857 w 11003307"/>
                  <a:gd name="connsiteY18-676" fmla="*/ 5938726 h 6072076"/>
                  <a:gd name="connsiteX19-677" fmla="*/ 3192807 w 11003307"/>
                  <a:gd name="connsiteY19-678" fmla="*/ 4700476 h 6072076"/>
                  <a:gd name="connsiteX20-679" fmla="*/ 1230657 w 11003307"/>
                  <a:gd name="connsiteY20-680" fmla="*/ 4757626 h 6072076"/>
                  <a:gd name="connsiteX21-681" fmla="*/ 735357 w 11003307"/>
                  <a:gd name="connsiteY21-682" fmla="*/ 3271726 h 6072076"/>
                  <a:gd name="connsiteX22-683" fmla="*/ 106707 w 11003307"/>
                  <a:gd name="connsiteY22-684" fmla="*/ 2490676 h 6072076"/>
                  <a:gd name="connsiteX23-685" fmla="*/ 163857 w 11003307"/>
                  <a:gd name="connsiteY23-686" fmla="*/ 699976 h 6072076"/>
                  <a:gd name="connsiteX24-687" fmla="*/ 1687857 w 11003307"/>
                  <a:gd name="connsiteY24-688" fmla="*/ 299926 h 6072076"/>
                  <a:gd name="connsiteX25-689" fmla="*/ 2487957 w 11003307"/>
                  <a:gd name="connsiteY25-690" fmla="*/ 1538176 h 6072076"/>
                  <a:gd name="connsiteX26-691" fmla="*/ 2678457 w 11003307"/>
                  <a:gd name="connsiteY26-692" fmla="*/ 871426 h 6072076"/>
                  <a:gd name="connsiteX27-693" fmla="*/ 3135657 w 11003307"/>
                  <a:gd name="connsiteY27-694" fmla="*/ 833326 h 6072076"/>
                  <a:gd name="connsiteX28-695" fmla="*/ 3249957 w 11003307"/>
                  <a:gd name="connsiteY28-696" fmla="*/ 1157176 h 6072076"/>
                  <a:gd name="connsiteX0-697" fmla="*/ 3249957 w 11003307"/>
                  <a:gd name="connsiteY0-698" fmla="*/ 1157176 h 6072076"/>
                  <a:gd name="connsiteX1-699" fmla="*/ 3249957 w 11003307"/>
                  <a:gd name="connsiteY1-700" fmla="*/ 1157176 h 6072076"/>
                  <a:gd name="connsiteX2-701" fmla="*/ 3326157 w 11003307"/>
                  <a:gd name="connsiteY2-702" fmla="*/ 1004776 h 6072076"/>
                  <a:gd name="connsiteX3-703" fmla="*/ 3592857 w 11003307"/>
                  <a:gd name="connsiteY3-704" fmla="*/ 223726 h 6072076"/>
                  <a:gd name="connsiteX4-705" fmla="*/ 4716807 w 11003307"/>
                  <a:gd name="connsiteY4-706" fmla="*/ 33226 h 6072076"/>
                  <a:gd name="connsiteX5-707" fmla="*/ 5878857 w 11003307"/>
                  <a:gd name="connsiteY5-708" fmla="*/ 795226 h 6072076"/>
                  <a:gd name="connsiteX6-709" fmla="*/ 7498107 w 11003307"/>
                  <a:gd name="connsiteY6-710" fmla="*/ 509476 h 6072076"/>
                  <a:gd name="connsiteX7-711" fmla="*/ 8641107 w 11003307"/>
                  <a:gd name="connsiteY7-712" fmla="*/ 1728676 h 6072076"/>
                  <a:gd name="connsiteX8-713" fmla="*/ 8336307 w 11003307"/>
                  <a:gd name="connsiteY8-714" fmla="*/ 1957276 h 6072076"/>
                  <a:gd name="connsiteX9-715" fmla="*/ 9917457 w 11003307"/>
                  <a:gd name="connsiteY9-716" fmla="*/ 2243026 h 6072076"/>
                  <a:gd name="connsiteX10-717" fmla="*/ 10622307 w 11003307"/>
                  <a:gd name="connsiteY10-718" fmla="*/ 3462226 h 6072076"/>
                  <a:gd name="connsiteX11-719" fmla="*/ 10146057 w 11003307"/>
                  <a:gd name="connsiteY11-720" fmla="*/ 4300426 h 6072076"/>
                  <a:gd name="connsiteX12-721" fmla="*/ 11003307 w 11003307"/>
                  <a:gd name="connsiteY12-722" fmla="*/ 5119576 h 6072076"/>
                  <a:gd name="connsiteX13-723" fmla="*/ 10279407 w 11003307"/>
                  <a:gd name="connsiteY13-724" fmla="*/ 6072076 h 6072076"/>
                  <a:gd name="connsiteX14-725" fmla="*/ 8526807 w 11003307"/>
                  <a:gd name="connsiteY14-726" fmla="*/ 5538676 h 6072076"/>
                  <a:gd name="connsiteX15-727" fmla="*/ 7193307 w 11003307"/>
                  <a:gd name="connsiteY15-728" fmla="*/ 5862526 h 6072076"/>
                  <a:gd name="connsiteX16-729" fmla="*/ 5802657 w 11003307"/>
                  <a:gd name="connsiteY16-730" fmla="*/ 5329126 h 6072076"/>
                  <a:gd name="connsiteX17-731" fmla="*/ 5059707 w 11003307"/>
                  <a:gd name="connsiteY17-732" fmla="*/ 5995876 h 6072076"/>
                  <a:gd name="connsiteX18-733" fmla="*/ 3592857 w 11003307"/>
                  <a:gd name="connsiteY18-734" fmla="*/ 5938726 h 6072076"/>
                  <a:gd name="connsiteX19-735" fmla="*/ 3192807 w 11003307"/>
                  <a:gd name="connsiteY19-736" fmla="*/ 4700476 h 6072076"/>
                  <a:gd name="connsiteX20-737" fmla="*/ 1230657 w 11003307"/>
                  <a:gd name="connsiteY20-738" fmla="*/ 4757626 h 6072076"/>
                  <a:gd name="connsiteX21-739" fmla="*/ 735357 w 11003307"/>
                  <a:gd name="connsiteY21-740" fmla="*/ 3271726 h 6072076"/>
                  <a:gd name="connsiteX22-741" fmla="*/ 106707 w 11003307"/>
                  <a:gd name="connsiteY22-742" fmla="*/ 2490676 h 6072076"/>
                  <a:gd name="connsiteX23-743" fmla="*/ 163857 w 11003307"/>
                  <a:gd name="connsiteY23-744" fmla="*/ 699976 h 6072076"/>
                  <a:gd name="connsiteX24-745" fmla="*/ 1687857 w 11003307"/>
                  <a:gd name="connsiteY24-746" fmla="*/ 299926 h 6072076"/>
                  <a:gd name="connsiteX25-747" fmla="*/ 2487957 w 11003307"/>
                  <a:gd name="connsiteY25-748" fmla="*/ 1538176 h 6072076"/>
                  <a:gd name="connsiteX26-749" fmla="*/ 2678457 w 11003307"/>
                  <a:gd name="connsiteY26-750" fmla="*/ 871426 h 6072076"/>
                  <a:gd name="connsiteX27-751" fmla="*/ 3135657 w 11003307"/>
                  <a:gd name="connsiteY27-752" fmla="*/ 833326 h 6072076"/>
                  <a:gd name="connsiteX28-753" fmla="*/ 3249957 w 11003307"/>
                  <a:gd name="connsiteY28-754" fmla="*/ 1157176 h 6072076"/>
                  <a:gd name="connsiteX0-755" fmla="*/ 3249957 w 11003307"/>
                  <a:gd name="connsiteY0-756" fmla="*/ 1157176 h 6086363"/>
                  <a:gd name="connsiteX1-757" fmla="*/ 3249957 w 11003307"/>
                  <a:gd name="connsiteY1-758" fmla="*/ 1157176 h 6086363"/>
                  <a:gd name="connsiteX2-759" fmla="*/ 3326157 w 11003307"/>
                  <a:gd name="connsiteY2-760" fmla="*/ 1004776 h 6086363"/>
                  <a:gd name="connsiteX3-761" fmla="*/ 3592857 w 11003307"/>
                  <a:gd name="connsiteY3-762" fmla="*/ 223726 h 6086363"/>
                  <a:gd name="connsiteX4-763" fmla="*/ 4716807 w 11003307"/>
                  <a:gd name="connsiteY4-764" fmla="*/ 33226 h 6086363"/>
                  <a:gd name="connsiteX5-765" fmla="*/ 5878857 w 11003307"/>
                  <a:gd name="connsiteY5-766" fmla="*/ 795226 h 6086363"/>
                  <a:gd name="connsiteX6-767" fmla="*/ 7498107 w 11003307"/>
                  <a:gd name="connsiteY6-768" fmla="*/ 509476 h 6086363"/>
                  <a:gd name="connsiteX7-769" fmla="*/ 8641107 w 11003307"/>
                  <a:gd name="connsiteY7-770" fmla="*/ 1728676 h 6086363"/>
                  <a:gd name="connsiteX8-771" fmla="*/ 8336307 w 11003307"/>
                  <a:gd name="connsiteY8-772" fmla="*/ 1957276 h 6086363"/>
                  <a:gd name="connsiteX9-773" fmla="*/ 9917457 w 11003307"/>
                  <a:gd name="connsiteY9-774" fmla="*/ 2243026 h 6086363"/>
                  <a:gd name="connsiteX10-775" fmla="*/ 10622307 w 11003307"/>
                  <a:gd name="connsiteY10-776" fmla="*/ 3462226 h 6086363"/>
                  <a:gd name="connsiteX11-777" fmla="*/ 10146057 w 11003307"/>
                  <a:gd name="connsiteY11-778" fmla="*/ 4300426 h 6086363"/>
                  <a:gd name="connsiteX12-779" fmla="*/ 11003307 w 11003307"/>
                  <a:gd name="connsiteY12-780" fmla="*/ 5119576 h 6086363"/>
                  <a:gd name="connsiteX13-781" fmla="*/ 10279407 w 11003307"/>
                  <a:gd name="connsiteY13-782" fmla="*/ 6072076 h 6086363"/>
                  <a:gd name="connsiteX14-783" fmla="*/ 8526807 w 11003307"/>
                  <a:gd name="connsiteY14-784" fmla="*/ 5538676 h 6086363"/>
                  <a:gd name="connsiteX15-785" fmla="*/ 7193307 w 11003307"/>
                  <a:gd name="connsiteY15-786" fmla="*/ 5862526 h 6086363"/>
                  <a:gd name="connsiteX16-787" fmla="*/ 5802657 w 11003307"/>
                  <a:gd name="connsiteY16-788" fmla="*/ 5329126 h 6086363"/>
                  <a:gd name="connsiteX17-789" fmla="*/ 5059707 w 11003307"/>
                  <a:gd name="connsiteY17-790" fmla="*/ 5995876 h 6086363"/>
                  <a:gd name="connsiteX18-791" fmla="*/ 3592857 w 11003307"/>
                  <a:gd name="connsiteY18-792" fmla="*/ 5938726 h 6086363"/>
                  <a:gd name="connsiteX19-793" fmla="*/ 3192807 w 11003307"/>
                  <a:gd name="connsiteY19-794" fmla="*/ 4700476 h 6086363"/>
                  <a:gd name="connsiteX20-795" fmla="*/ 1230657 w 11003307"/>
                  <a:gd name="connsiteY20-796" fmla="*/ 4757626 h 6086363"/>
                  <a:gd name="connsiteX21-797" fmla="*/ 735357 w 11003307"/>
                  <a:gd name="connsiteY21-798" fmla="*/ 3271726 h 6086363"/>
                  <a:gd name="connsiteX22-799" fmla="*/ 106707 w 11003307"/>
                  <a:gd name="connsiteY22-800" fmla="*/ 2490676 h 6086363"/>
                  <a:gd name="connsiteX23-801" fmla="*/ 163857 w 11003307"/>
                  <a:gd name="connsiteY23-802" fmla="*/ 699976 h 6086363"/>
                  <a:gd name="connsiteX24-803" fmla="*/ 1687857 w 11003307"/>
                  <a:gd name="connsiteY24-804" fmla="*/ 299926 h 6086363"/>
                  <a:gd name="connsiteX25-805" fmla="*/ 2487957 w 11003307"/>
                  <a:gd name="connsiteY25-806" fmla="*/ 1538176 h 6086363"/>
                  <a:gd name="connsiteX26-807" fmla="*/ 2678457 w 11003307"/>
                  <a:gd name="connsiteY26-808" fmla="*/ 871426 h 6086363"/>
                  <a:gd name="connsiteX27-809" fmla="*/ 3135657 w 11003307"/>
                  <a:gd name="connsiteY27-810" fmla="*/ 833326 h 6086363"/>
                  <a:gd name="connsiteX28-811" fmla="*/ 3249957 w 11003307"/>
                  <a:gd name="connsiteY28-812" fmla="*/ 1157176 h 6086363"/>
                  <a:gd name="connsiteX0-813" fmla="*/ 3249957 w 11003307"/>
                  <a:gd name="connsiteY0-814" fmla="*/ 1157176 h 6086363"/>
                  <a:gd name="connsiteX1-815" fmla="*/ 3249957 w 11003307"/>
                  <a:gd name="connsiteY1-816" fmla="*/ 1157176 h 6086363"/>
                  <a:gd name="connsiteX2-817" fmla="*/ 3326157 w 11003307"/>
                  <a:gd name="connsiteY2-818" fmla="*/ 1004776 h 6086363"/>
                  <a:gd name="connsiteX3-819" fmla="*/ 3592857 w 11003307"/>
                  <a:gd name="connsiteY3-820" fmla="*/ 223726 h 6086363"/>
                  <a:gd name="connsiteX4-821" fmla="*/ 4716807 w 11003307"/>
                  <a:gd name="connsiteY4-822" fmla="*/ 33226 h 6086363"/>
                  <a:gd name="connsiteX5-823" fmla="*/ 5878857 w 11003307"/>
                  <a:gd name="connsiteY5-824" fmla="*/ 795226 h 6086363"/>
                  <a:gd name="connsiteX6-825" fmla="*/ 7498107 w 11003307"/>
                  <a:gd name="connsiteY6-826" fmla="*/ 509476 h 6086363"/>
                  <a:gd name="connsiteX7-827" fmla="*/ 8641107 w 11003307"/>
                  <a:gd name="connsiteY7-828" fmla="*/ 1728676 h 6086363"/>
                  <a:gd name="connsiteX8-829" fmla="*/ 8336307 w 11003307"/>
                  <a:gd name="connsiteY8-830" fmla="*/ 1957276 h 6086363"/>
                  <a:gd name="connsiteX9-831" fmla="*/ 9917457 w 11003307"/>
                  <a:gd name="connsiteY9-832" fmla="*/ 2243026 h 6086363"/>
                  <a:gd name="connsiteX10-833" fmla="*/ 10622307 w 11003307"/>
                  <a:gd name="connsiteY10-834" fmla="*/ 3462226 h 6086363"/>
                  <a:gd name="connsiteX11-835" fmla="*/ 10146057 w 11003307"/>
                  <a:gd name="connsiteY11-836" fmla="*/ 4300426 h 6086363"/>
                  <a:gd name="connsiteX12-837" fmla="*/ 11003307 w 11003307"/>
                  <a:gd name="connsiteY12-838" fmla="*/ 5119576 h 6086363"/>
                  <a:gd name="connsiteX13-839" fmla="*/ 10279407 w 11003307"/>
                  <a:gd name="connsiteY13-840" fmla="*/ 6072076 h 6086363"/>
                  <a:gd name="connsiteX14-841" fmla="*/ 8526807 w 11003307"/>
                  <a:gd name="connsiteY14-842" fmla="*/ 5538676 h 6086363"/>
                  <a:gd name="connsiteX15-843" fmla="*/ 7193307 w 11003307"/>
                  <a:gd name="connsiteY15-844" fmla="*/ 5862526 h 6086363"/>
                  <a:gd name="connsiteX16-845" fmla="*/ 5802657 w 11003307"/>
                  <a:gd name="connsiteY16-846" fmla="*/ 5329126 h 6086363"/>
                  <a:gd name="connsiteX17-847" fmla="*/ 5059707 w 11003307"/>
                  <a:gd name="connsiteY17-848" fmla="*/ 5995876 h 6086363"/>
                  <a:gd name="connsiteX18-849" fmla="*/ 3592857 w 11003307"/>
                  <a:gd name="connsiteY18-850" fmla="*/ 5938726 h 6086363"/>
                  <a:gd name="connsiteX19-851" fmla="*/ 3192807 w 11003307"/>
                  <a:gd name="connsiteY19-852" fmla="*/ 4700476 h 6086363"/>
                  <a:gd name="connsiteX20-853" fmla="*/ 1230657 w 11003307"/>
                  <a:gd name="connsiteY20-854" fmla="*/ 4757626 h 6086363"/>
                  <a:gd name="connsiteX21-855" fmla="*/ 735357 w 11003307"/>
                  <a:gd name="connsiteY21-856" fmla="*/ 3271726 h 6086363"/>
                  <a:gd name="connsiteX22-857" fmla="*/ 106707 w 11003307"/>
                  <a:gd name="connsiteY22-858" fmla="*/ 2490676 h 6086363"/>
                  <a:gd name="connsiteX23-859" fmla="*/ 163857 w 11003307"/>
                  <a:gd name="connsiteY23-860" fmla="*/ 699976 h 6086363"/>
                  <a:gd name="connsiteX24-861" fmla="*/ 1687857 w 11003307"/>
                  <a:gd name="connsiteY24-862" fmla="*/ 299926 h 6086363"/>
                  <a:gd name="connsiteX25-863" fmla="*/ 2487957 w 11003307"/>
                  <a:gd name="connsiteY25-864" fmla="*/ 1538176 h 6086363"/>
                  <a:gd name="connsiteX26-865" fmla="*/ 2678457 w 11003307"/>
                  <a:gd name="connsiteY26-866" fmla="*/ 871426 h 6086363"/>
                  <a:gd name="connsiteX27-867" fmla="*/ 3135657 w 11003307"/>
                  <a:gd name="connsiteY27-868" fmla="*/ 833326 h 6086363"/>
                  <a:gd name="connsiteX28-869" fmla="*/ 3249957 w 11003307"/>
                  <a:gd name="connsiteY28-870" fmla="*/ 1157176 h 6086363"/>
                  <a:gd name="connsiteX0-871" fmla="*/ 3249957 w 11003307"/>
                  <a:gd name="connsiteY0-872" fmla="*/ 1157176 h 6086363"/>
                  <a:gd name="connsiteX1-873" fmla="*/ 3249957 w 11003307"/>
                  <a:gd name="connsiteY1-874" fmla="*/ 1157176 h 6086363"/>
                  <a:gd name="connsiteX2-875" fmla="*/ 3326157 w 11003307"/>
                  <a:gd name="connsiteY2-876" fmla="*/ 1004776 h 6086363"/>
                  <a:gd name="connsiteX3-877" fmla="*/ 3592857 w 11003307"/>
                  <a:gd name="connsiteY3-878" fmla="*/ 223726 h 6086363"/>
                  <a:gd name="connsiteX4-879" fmla="*/ 4716807 w 11003307"/>
                  <a:gd name="connsiteY4-880" fmla="*/ 33226 h 6086363"/>
                  <a:gd name="connsiteX5-881" fmla="*/ 5878857 w 11003307"/>
                  <a:gd name="connsiteY5-882" fmla="*/ 795226 h 6086363"/>
                  <a:gd name="connsiteX6-883" fmla="*/ 7498107 w 11003307"/>
                  <a:gd name="connsiteY6-884" fmla="*/ 509476 h 6086363"/>
                  <a:gd name="connsiteX7-885" fmla="*/ 8641107 w 11003307"/>
                  <a:gd name="connsiteY7-886" fmla="*/ 1728676 h 6086363"/>
                  <a:gd name="connsiteX8-887" fmla="*/ 8336307 w 11003307"/>
                  <a:gd name="connsiteY8-888" fmla="*/ 1957276 h 6086363"/>
                  <a:gd name="connsiteX9-889" fmla="*/ 9917457 w 11003307"/>
                  <a:gd name="connsiteY9-890" fmla="*/ 2243026 h 6086363"/>
                  <a:gd name="connsiteX10-891" fmla="*/ 10622307 w 11003307"/>
                  <a:gd name="connsiteY10-892" fmla="*/ 3462226 h 6086363"/>
                  <a:gd name="connsiteX11-893" fmla="*/ 10146057 w 11003307"/>
                  <a:gd name="connsiteY11-894" fmla="*/ 4300426 h 6086363"/>
                  <a:gd name="connsiteX12-895" fmla="*/ 11003307 w 11003307"/>
                  <a:gd name="connsiteY12-896" fmla="*/ 5119576 h 6086363"/>
                  <a:gd name="connsiteX13-897" fmla="*/ 10279407 w 11003307"/>
                  <a:gd name="connsiteY13-898" fmla="*/ 6072076 h 6086363"/>
                  <a:gd name="connsiteX14-899" fmla="*/ 8526807 w 11003307"/>
                  <a:gd name="connsiteY14-900" fmla="*/ 5538676 h 6086363"/>
                  <a:gd name="connsiteX15-901" fmla="*/ 7193307 w 11003307"/>
                  <a:gd name="connsiteY15-902" fmla="*/ 5862526 h 6086363"/>
                  <a:gd name="connsiteX16-903" fmla="*/ 5802657 w 11003307"/>
                  <a:gd name="connsiteY16-904" fmla="*/ 5329126 h 6086363"/>
                  <a:gd name="connsiteX17-905" fmla="*/ 5059707 w 11003307"/>
                  <a:gd name="connsiteY17-906" fmla="*/ 5995876 h 6086363"/>
                  <a:gd name="connsiteX18-907" fmla="*/ 3592857 w 11003307"/>
                  <a:gd name="connsiteY18-908" fmla="*/ 5938726 h 6086363"/>
                  <a:gd name="connsiteX19-909" fmla="*/ 3192807 w 11003307"/>
                  <a:gd name="connsiteY19-910" fmla="*/ 4700476 h 6086363"/>
                  <a:gd name="connsiteX20-911" fmla="*/ 1230657 w 11003307"/>
                  <a:gd name="connsiteY20-912" fmla="*/ 4757626 h 6086363"/>
                  <a:gd name="connsiteX21-913" fmla="*/ 735357 w 11003307"/>
                  <a:gd name="connsiteY21-914" fmla="*/ 3271726 h 6086363"/>
                  <a:gd name="connsiteX22-915" fmla="*/ 106707 w 11003307"/>
                  <a:gd name="connsiteY22-916" fmla="*/ 2490676 h 6086363"/>
                  <a:gd name="connsiteX23-917" fmla="*/ 163857 w 11003307"/>
                  <a:gd name="connsiteY23-918" fmla="*/ 699976 h 6086363"/>
                  <a:gd name="connsiteX24-919" fmla="*/ 1687857 w 11003307"/>
                  <a:gd name="connsiteY24-920" fmla="*/ 299926 h 6086363"/>
                  <a:gd name="connsiteX25-921" fmla="*/ 2487957 w 11003307"/>
                  <a:gd name="connsiteY25-922" fmla="*/ 1538176 h 6086363"/>
                  <a:gd name="connsiteX26-923" fmla="*/ 2678457 w 11003307"/>
                  <a:gd name="connsiteY26-924" fmla="*/ 871426 h 6086363"/>
                  <a:gd name="connsiteX27-925" fmla="*/ 3135657 w 11003307"/>
                  <a:gd name="connsiteY27-926" fmla="*/ 833326 h 6086363"/>
                  <a:gd name="connsiteX28-927" fmla="*/ 3249957 w 11003307"/>
                  <a:gd name="connsiteY28-928" fmla="*/ 1157176 h 6086363"/>
                  <a:gd name="connsiteX0-929" fmla="*/ 3249957 w 11003307"/>
                  <a:gd name="connsiteY0-930" fmla="*/ 1157176 h 6086363"/>
                  <a:gd name="connsiteX1-931" fmla="*/ 3249957 w 11003307"/>
                  <a:gd name="connsiteY1-932" fmla="*/ 1157176 h 6086363"/>
                  <a:gd name="connsiteX2-933" fmla="*/ 3326157 w 11003307"/>
                  <a:gd name="connsiteY2-934" fmla="*/ 1004776 h 6086363"/>
                  <a:gd name="connsiteX3-935" fmla="*/ 3592857 w 11003307"/>
                  <a:gd name="connsiteY3-936" fmla="*/ 223726 h 6086363"/>
                  <a:gd name="connsiteX4-937" fmla="*/ 4716807 w 11003307"/>
                  <a:gd name="connsiteY4-938" fmla="*/ 33226 h 6086363"/>
                  <a:gd name="connsiteX5-939" fmla="*/ 5878857 w 11003307"/>
                  <a:gd name="connsiteY5-940" fmla="*/ 795226 h 6086363"/>
                  <a:gd name="connsiteX6-941" fmla="*/ 7498107 w 11003307"/>
                  <a:gd name="connsiteY6-942" fmla="*/ 509476 h 6086363"/>
                  <a:gd name="connsiteX7-943" fmla="*/ 8641107 w 11003307"/>
                  <a:gd name="connsiteY7-944" fmla="*/ 1728676 h 6086363"/>
                  <a:gd name="connsiteX8-945" fmla="*/ 8336307 w 11003307"/>
                  <a:gd name="connsiteY8-946" fmla="*/ 1957276 h 6086363"/>
                  <a:gd name="connsiteX9-947" fmla="*/ 9917457 w 11003307"/>
                  <a:gd name="connsiteY9-948" fmla="*/ 2243026 h 6086363"/>
                  <a:gd name="connsiteX10-949" fmla="*/ 10622307 w 11003307"/>
                  <a:gd name="connsiteY10-950" fmla="*/ 3462226 h 6086363"/>
                  <a:gd name="connsiteX11-951" fmla="*/ 10146057 w 11003307"/>
                  <a:gd name="connsiteY11-952" fmla="*/ 4300426 h 6086363"/>
                  <a:gd name="connsiteX12-953" fmla="*/ 11003307 w 11003307"/>
                  <a:gd name="connsiteY12-954" fmla="*/ 5119576 h 6086363"/>
                  <a:gd name="connsiteX13-955" fmla="*/ 10279407 w 11003307"/>
                  <a:gd name="connsiteY13-956" fmla="*/ 6072076 h 6086363"/>
                  <a:gd name="connsiteX14-957" fmla="*/ 8526807 w 11003307"/>
                  <a:gd name="connsiteY14-958" fmla="*/ 5538676 h 6086363"/>
                  <a:gd name="connsiteX15-959" fmla="*/ 7193307 w 11003307"/>
                  <a:gd name="connsiteY15-960" fmla="*/ 5862526 h 6086363"/>
                  <a:gd name="connsiteX16-961" fmla="*/ 5802657 w 11003307"/>
                  <a:gd name="connsiteY16-962" fmla="*/ 5329126 h 6086363"/>
                  <a:gd name="connsiteX17-963" fmla="*/ 5059707 w 11003307"/>
                  <a:gd name="connsiteY17-964" fmla="*/ 5995876 h 6086363"/>
                  <a:gd name="connsiteX18-965" fmla="*/ 3592857 w 11003307"/>
                  <a:gd name="connsiteY18-966" fmla="*/ 5938726 h 6086363"/>
                  <a:gd name="connsiteX19-967" fmla="*/ 3192807 w 11003307"/>
                  <a:gd name="connsiteY19-968" fmla="*/ 4700476 h 6086363"/>
                  <a:gd name="connsiteX20-969" fmla="*/ 1230657 w 11003307"/>
                  <a:gd name="connsiteY20-970" fmla="*/ 4757626 h 6086363"/>
                  <a:gd name="connsiteX21-971" fmla="*/ 735357 w 11003307"/>
                  <a:gd name="connsiteY21-972" fmla="*/ 3271726 h 6086363"/>
                  <a:gd name="connsiteX22-973" fmla="*/ 106707 w 11003307"/>
                  <a:gd name="connsiteY22-974" fmla="*/ 2490676 h 6086363"/>
                  <a:gd name="connsiteX23-975" fmla="*/ 163857 w 11003307"/>
                  <a:gd name="connsiteY23-976" fmla="*/ 699976 h 6086363"/>
                  <a:gd name="connsiteX24-977" fmla="*/ 1687857 w 11003307"/>
                  <a:gd name="connsiteY24-978" fmla="*/ 299926 h 6086363"/>
                  <a:gd name="connsiteX25-979" fmla="*/ 2487957 w 11003307"/>
                  <a:gd name="connsiteY25-980" fmla="*/ 1538176 h 6086363"/>
                  <a:gd name="connsiteX26-981" fmla="*/ 2678457 w 11003307"/>
                  <a:gd name="connsiteY26-982" fmla="*/ 871426 h 6086363"/>
                  <a:gd name="connsiteX27-983" fmla="*/ 3135657 w 11003307"/>
                  <a:gd name="connsiteY27-984" fmla="*/ 833326 h 6086363"/>
                  <a:gd name="connsiteX28-985" fmla="*/ 3249957 w 11003307"/>
                  <a:gd name="connsiteY28-986" fmla="*/ 1157176 h 6086363"/>
                  <a:gd name="connsiteX0-987" fmla="*/ 3249957 w 11003307"/>
                  <a:gd name="connsiteY0-988" fmla="*/ 1157176 h 6086363"/>
                  <a:gd name="connsiteX1-989" fmla="*/ 3249957 w 11003307"/>
                  <a:gd name="connsiteY1-990" fmla="*/ 1157176 h 6086363"/>
                  <a:gd name="connsiteX2-991" fmla="*/ 3326157 w 11003307"/>
                  <a:gd name="connsiteY2-992" fmla="*/ 1004776 h 6086363"/>
                  <a:gd name="connsiteX3-993" fmla="*/ 3592857 w 11003307"/>
                  <a:gd name="connsiteY3-994" fmla="*/ 223726 h 6086363"/>
                  <a:gd name="connsiteX4-995" fmla="*/ 4716807 w 11003307"/>
                  <a:gd name="connsiteY4-996" fmla="*/ 33226 h 6086363"/>
                  <a:gd name="connsiteX5-997" fmla="*/ 5878857 w 11003307"/>
                  <a:gd name="connsiteY5-998" fmla="*/ 795226 h 6086363"/>
                  <a:gd name="connsiteX6-999" fmla="*/ 7498107 w 11003307"/>
                  <a:gd name="connsiteY6-1000" fmla="*/ 509476 h 6086363"/>
                  <a:gd name="connsiteX7-1001" fmla="*/ 8641107 w 11003307"/>
                  <a:gd name="connsiteY7-1002" fmla="*/ 1728676 h 6086363"/>
                  <a:gd name="connsiteX8-1003" fmla="*/ 8336307 w 11003307"/>
                  <a:gd name="connsiteY8-1004" fmla="*/ 1957276 h 6086363"/>
                  <a:gd name="connsiteX9-1005" fmla="*/ 9917457 w 11003307"/>
                  <a:gd name="connsiteY9-1006" fmla="*/ 2243026 h 6086363"/>
                  <a:gd name="connsiteX10-1007" fmla="*/ 10622307 w 11003307"/>
                  <a:gd name="connsiteY10-1008" fmla="*/ 3462226 h 6086363"/>
                  <a:gd name="connsiteX11-1009" fmla="*/ 10146057 w 11003307"/>
                  <a:gd name="connsiteY11-1010" fmla="*/ 4300426 h 6086363"/>
                  <a:gd name="connsiteX12-1011" fmla="*/ 11003307 w 11003307"/>
                  <a:gd name="connsiteY12-1012" fmla="*/ 5119576 h 6086363"/>
                  <a:gd name="connsiteX13-1013" fmla="*/ 10279407 w 11003307"/>
                  <a:gd name="connsiteY13-1014" fmla="*/ 6072076 h 6086363"/>
                  <a:gd name="connsiteX14-1015" fmla="*/ 8526807 w 11003307"/>
                  <a:gd name="connsiteY14-1016" fmla="*/ 5538676 h 6086363"/>
                  <a:gd name="connsiteX15-1017" fmla="*/ 7193307 w 11003307"/>
                  <a:gd name="connsiteY15-1018" fmla="*/ 5862526 h 6086363"/>
                  <a:gd name="connsiteX16-1019" fmla="*/ 5802657 w 11003307"/>
                  <a:gd name="connsiteY16-1020" fmla="*/ 5329126 h 6086363"/>
                  <a:gd name="connsiteX17-1021" fmla="*/ 5059707 w 11003307"/>
                  <a:gd name="connsiteY17-1022" fmla="*/ 5995876 h 6086363"/>
                  <a:gd name="connsiteX18-1023" fmla="*/ 3592857 w 11003307"/>
                  <a:gd name="connsiteY18-1024" fmla="*/ 5938726 h 6086363"/>
                  <a:gd name="connsiteX19-1025" fmla="*/ 3192807 w 11003307"/>
                  <a:gd name="connsiteY19-1026" fmla="*/ 4700476 h 6086363"/>
                  <a:gd name="connsiteX20-1027" fmla="*/ 1230657 w 11003307"/>
                  <a:gd name="connsiteY20-1028" fmla="*/ 4757626 h 6086363"/>
                  <a:gd name="connsiteX21-1029" fmla="*/ 735357 w 11003307"/>
                  <a:gd name="connsiteY21-1030" fmla="*/ 3271726 h 6086363"/>
                  <a:gd name="connsiteX22-1031" fmla="*/ 106707 w 11003307"/>
                  <a:gd name="connsiteY22-1032" fmla="*/ 2490676 h 6086363"/>
                  <a:gd name="connsiteX23-1033" fmla="*/ 163857 w 11003307"/>
                  <a:gd name="connsiteY23-1034" fmla="*/ 699976 h 6086363"/>
                  <a:gd name="connsiteX24-1035" fmla="*/ 1687857 w 11003307"/>
                  <a:gd name="connsiteY24-1036" fmla="*/ 299926 h 6086363"/>
                  <a:gd name="connsiteX25-1037" fmla="*/ 2487957 w 11003307"/>
                  <a:gd name="connsiteY25-1038" fmla="*/ 1538176 h 6086363"/>
                  <a:gd name="connsiteX26-1039" fmla="*/ 2678457 w 11003307"/>
                  <a:gd name="connsiteY26-1040" fmla="*/ 871426 h 6086363"/>
                  <a:gd name="connsiteX27-1041" fmla="*/ 3135657 w 11003307"/>
                  <a:gd name="connsiteY27-1042" fmla="*/ 833326 h 6086363"/>
                  <a:gd name="connsiteX28-1043" fmla="*/ 3249957 w 11003307"/>
                  <a:gd name="connsiteY28-1044" fmla="*/ 1157176 h 6086363"/>
                  <a:gd name="connsiteX0-1045" fmla="*/ 3249957 w 11004357"/>
                  <a:gd name="connsiteY0-1046" fmla="*/ 1157176 h 6086363"/>
                  <a:gd name="connsiteX1-1047" fmla="*/ 3249957 w 11004357"/>
                  <a:gd name="connsiteY1-1048" fmla="*/ 1157176 h 6086363"/>
                  <a:gd name="connsiteX2-1049" fmla="*/ 3326157 w 11004357"/>
                  <a:gd name="connsiteY2-1050" fmla="*/ 1004776 h 6086363"/>
                  <a:gd name="connsiteX3-1051" fmla="*/ 3592857 w 11004357"/>
                  <a:gd name="connsiteY3-1052" fmla="*/ 223726 h 6086363"/>
                  <a:gd name="connsiteX4-1053" fmla="*/ 4716807 w 11004357"/>
                  <a:gd name="connsiteY4-1054" fmla="*/ 33226 h 6086363"/>
                  <a:gd name="connsiteX5-1055" fmla="*/ 5878857 w 11004357"/>
                  <a:gd name="connsiteY5-1056" fmla="*/ 795226 h 6086363"/>
                  <a:gd name="connsiteX6-1057" fmla="*/ 7498107 w 11004357"/>
                  <a:gd name="connsiteY6-1058" fmla="*/ 509476 h 6086363"/>
                  <a:gd name="connsiteX7-1059" fmla="*/ 8641107 w 11004357"/>
                  <a:gd name="connsiteY7-1060" fmla="*/ 1728676 h 6086363"/>
                  <a:gd name="connsiteX8-1061" fmla="*/ 8336307 w 11004357"/>
                  <a:gd name="connsiteY8-1062" fmla="*/ 1957276 h 6086363"/>
                  <a:gd name="connsiteX9-1063" fmla="*/ 9917457 w 11004357"/>
                  <a:gd name="connsiteY9-1064" fmla="*/ 2243026 h 6086363"/>
                  <a:gd name="connsiteX10-1065" fmla="*/ 10622307 w 11004357"/>
                  <a:gd name="connsiteY10-1066" fmla="*/ 3462226 h 6086363"/>
                  <a:gd name="connsiteX11-1067" fmla="*/ 10146057 w 11004357"/>
                  <a:gd name="connsiteY11-1068" fmla="*/ 4300426 h 6086363"/>
                  <a:gd name="connsiteX12-1069" fmla="*/ 11003307 w 11004357"/>
                  <a:gd name="connsiteY12-1070" fmla="*/ 5119576 h 6086363"/>
                  <a:gd name="connsiteX13-1071" fmla="*/ 10279407 w 11004357"/>
                  <a:gd name="connsiteY13-1072" fmla="*/ 6072076 h 6086363"/>
                  <a:gd name="connsiteX14-1073" fmla="*/ 8526807 w 11004357"/>
                  <a:gd name="connsiteY14-1074" fmla="*/ 5538676 h 6086363"/>
                  <a:gd name="connsiteX15-1075" fmla="*/ 7193307 w 11004357"/>
                  <a:gd name="connsiteY15-1076" fmla="*/ 5862526 h 6086363"/>
                  <a:gd name="connsiteX16-1077" fmla="*/ 5802657 w 11004357"/>
                  <a:gd name="connsiteY16-1078" fmla="*/ 5329126 h 6086363"/>
                  <a:gd name="connsiteX17-1079" fmla="*/ 5059707 w 11004357"/>
                  <a:gd name="connsiteY17-1080" fmla="*/ 5995876 h 6086363"/>
                  <a:gd name="connsiteX18-1081" fmla="*/ 3592857 w 11004357"/>
                  <a:gd name="connsiteY18-1082" fmla="*/ 5938726 h 6086363"/>
                  <a:gd name="connsiteX19-1083" fmla="*/ 3192807 w 11004357"/>
                  <a:gd name="connsiteY19-1084" fmla="*/ 4700476 h 6086363"/>
                  <a:gd name="connsiteX20-1085" fmla="*/ 1230657 w 11004357"/>
                  <a:gd name="connsiteY20-1086" fmla="*/ 4757626 h 6086363"/>
                  <a:gd name="connsiteX21-1087" fmla="*/ 735357 w 11004357"/>
                  <a:gd name="connsiteY21-1088" fmla="*/ 3271726 h 6086363"/>
                  <a:gd name="connsiteX22-1089" fmla="*/ 106707 w 11004357"/>
                  <a:gd name="connsiteY22-1090" fmla="*/ 2490676 h 6086363"/>
                  <a:gd name="connsiteX23-1091" fmla="*/ 163857 w 11004357"/>
                  <a:gd name="connsiteY23-1092" fmla="*/ 699976 h 6086363"/>
                  <a:gd name="connsiteX24-1093" fmla="*/ 1687857 w 11004357"/>
                  <a:gd name="connsiteY24-1094" fmla="*/ 299926 h 6086363"/>
                  <a:gd name="connsiteX25-1095" fmla="*/ 2487957 w 11004357"/>
                  <a:gd name="connsiteY25-1096" fmla="*/ 1538176 h 6086363"/>
                  <a:gd name="connsiteX26-1097" fmla="*/ 2678457 w 11004357"/>
                  <a:gd name="connsiteY26-1098" fmla="*/ 871426 h 6086363"/>
                  <a:gd name="connsiteX27-1099" fmla="*/ 3135657 w 11004357"/>
                  <a:gd name="connsiteY27-1100" fmla="*/ 833326 h 6086363"/>
                  <a:gd name="connsiteX28-1101" fmla="*/ 3249957 w 11004357"/>
                  <a:gd name="connsiteY28-1102" fmla="*/ 1157176 h 6086363"/>
                  <a:gd name="connsiteX0-1103" fmla="*/ 3249957 w 11004357"/>
                  <a:gd name="connsiteY0-1104" fmla="*/ 1157176 h 6086363"/>
                  <a:gd name="connsiteX1-1105" fmla="*/ 3249957 w 11004357"/>
                  <a:gd name="connsiteY1-1106" fmla="*/ 1157176 h 6086363"/>
                  <a:gd name="connsiteX2-1107" fmla="*/ 3326157 w 11004357"/>
                  <a:gd name="connsiteY2-1108" fmla="*/ 1004776 h 6086363"/>
                  <a:gd name="connsiteX3-1109" fmla="*/ 3592857 w 11004357"/>
                  <a:gd name="connsiteY3-1110" fmla="*/ 223726 h 6086363"/>
                  <a:gd name="connsiteX4-1111" fmla="*/ 4716807 w 11004357"/>
                  <a:gd name="connsiteY4-1112" fmla="*/ 33226 h 6086363"/>
                  <a:gd name="connsiteX5-1113" fmla="*/ 5878857 w 11004357"/>
                  <a:gd name="connsiteY5-1114" fmla="*/ 795226 h 6086363"/>
                  <a:gd name="connsiteX6-1115" fmla="*/ 7498107 w 11004357"/>
                  <a:gd name="connsiteY6-1116" fmla="*/ 509476 h 6086363"/>
                  <a:gd name="connsiteX7-1117" fmla="*/ 8641107 w 11004357"/>
                  <a:gd name="connsiteY7-1118" fmla="*/ 1728676 h 6086363"/>
                  <a:gd name="connsiteX8-1119" fmla="*/ 8336307 w 11004357"/>
                  <a:gd name="connsiteY8-1120" fmla="*/ 1957276 h 6086363"/>
                  <a:gd name="connsiteX9-1121" fmla="*/ 9917457 w 11004357"/>
                  <a:gd name="connsiteY9-1122" fmla="*/ 2243026 h 6086363"/>
                  <a:gd name="connsiteX10-1123" fmla="*/ 10622307 w 11004357"/>
                  <a:gd name="connsiteY10-1124" fmla="*/ 3462226 h 6086363"/>
                  <a:gd name="connsiteX11-1125" fmla="*/ 10146057 w 11004357"/>
                  <a:gd name="connsiteY11-1126" fmla="*/ 4300426 h 6086363"/>
                  <a:gd name="connsiteX12-1127" fmla="*/ 11003307 w 11004357"/>
                  <a:gd name="connsiteY12-1128" fmla="*/ 5119576 h 6086363"/>
                  <a:gd name="connsiteX13-1129" fmla="*/ 10279407 w 11004357"/>
                  <a:gd name="connsiteY13-1130" fmla="*/ 6072076 h 6086363"/>
                  <a:gd name="connsiteX14-1131" fmla="*/ 8526807 w 11004357"/>
                  <a:gd name="connsiteY14-1132" fmla="*/ 5538676 h 6086363"/>
                  <a:gd name="connsiteX15-1133" fmla="*/ 7193307 w 11004357"/>
                  <a:gd name="connsiteY15-1134" fmla="*/ 5862526 h 6086363"/>
                  <a:gd name="connsiteX16-1135" fmla="*/ 5802657 w 11004357"/>
                  <a:gd name="connsiteY16-1136" fmla="*/ 5329126 h 6086363"/>
                  <a:gd name="connsiteX17-1137" fmla="*/ 5059707 w 11004357"/>
                  <a:gd name="connsiteY17-1138" fmla="*/ 5995876 h 6086363"/>
                  <a:gd name="connsiteX18-1139" fmla="*/ 3592857 w 11004357"/>
                  <a:gd name="connsiteY18-1140" fmla="*/ 5938726 h 6086363"/>
                  <a:gd name="connsiteX19-1141" fmla="*/ 3192807 w 11004357"/>
                  <a:gd name="connsiteY19-1142" fmla="*/ 4700476 h 6086363"/>
                  <a:gd name="connsiteX20-1143" fmla="*/ 1230657 w 11004357"/>
                  <a:gd name="connsiteY20-1144" fmla="*/ 4757626 h 6086363"/>
                  <a:gd name="connsiteX21-1145" fmla="*/ 735357 w 11004357"/>
                  <a:gd name="connsiteY21-1146" fmla="*/ 3271726 h 6086363"/>
                  <a:gd name="connsiteX22-1147" fmla="*/ 106707 w 11004357"/>
                  <a:gd name="connsiteY22-1148" fmla="*/ 2490676 h 6086363"/>
                  <a:gd name="connsiteX23-1149" fmla="*/ 163857 w 11004357"/>
                  <a:gd name="connsiteY23-1150" fmla="*/ 699976 h 6086363"/>
                  <a:gd name="connsiteX24-1151" fmla="*/ 1687857 w 11004357"/>
                  <a:gd name="connsiteY24-1152" fmla="*/ 299926 h 6086363"/>
                  <a:gd name="connsiteX25-1153" fmla="*/ 2487957 w 11004357"/>
                  <a:gd name="connsiteY25-1154" fmla="*/ 1538176 h 6086363"/>
                  <a:gd name="connsiteX26-1155" fmla="*/ 2678457 w 11004357"/>
                  <a:gd name="connsiteY26-1156" fmla="*/ 871426 h 6086363"/>
                  <a:gd name="connsiteX27-1157" fmla="*/ 3135657 w 11004357"/>
                  <a:gd name="connsiteY27-1158" fmla="*/ 833326 h 6086363"/>
                  <a:gd name="connsiteX28-1159" fmla="*/ 3249957 w 11004357"/>
                  <a:gd name="connsiteY28-1160" fmla="*/ 1157176 h 6086363"/>
                  <a:gd name="connsiteX0-1161" fmla="*/ 3249957 w 11004357"/>
                  <a:gd name="connsiteY0-1162" fmla="*/ 1157176 h 6086363"/>
                  <a:gd name="connsiteX1-1163" fmla="*/ 3249957 w 11004357"/>
                  <a:gd name="connsiteY1-1164" fmla="*/ 1157176 h 6086363"/>
                  <a:gd name="connsiteX2-1165" fmla="*/ 3326157 w 11004357"/>
                  <a:gd name="connsiteY2-1166" fmla="*/ 1004776 h 6086363"/>
                  <a:gd name="connsiteX3-1167" fmla="*/ 3592857 w 11004357"/>
                  <a:gd name="connsiteY3-1168" fmla="*/ 223726 h 6086363"/>
                  <a:gd name="connsiteX4-1169" fmla="*/ 4716807 w 11004357"/>
                  <a:gd name="connsiteY4-1170" fmla="*/ 33226 h 6086363"/>
                  <a:gd name="connsiteX5-1171" fmla="*/ 5878857 w 11004357"/>
                  <a:gd name="connsiteY5-1172" fmla="*/ 795226 h 6086363"/>
                  <a:gd name="connsiteX6-1173" fmla="*/ 7498107 w 11004357"/>
                  <a:gd name="connsiteY6-1174" fmla="*/ 509476 h 6086363"/>
                  <a:gd name="connsiteX7-1175" fmla="*/ 8641107 w 11004357"/>
                  <a:gd name="connsiteY7-1176" fmla="*/ 1728676 h 6086363"/>
                  <a:gd name="connsiteX8-1177" fmla="*/ 8336307 w 11004357"/>
                  <a:gd name="connsiteY8-1178" fmla="*/ 1957276 h 6086363"/>
                  <a:gd name="connsiteX9-1179" fmla="*/ 9917457 w 11004357"/>
                  <a:gd name="connsiteY9-1180" fmla="*/ 2243026 h 6086363"/>
                  <a:gd name="connsiteX10-1181" fmla="*/ 10622307 w 11004357"/>
                  <a:gd name="connsiteY10-1182" fmla="*/ 3462226 h 6086363"/>
                  <a:gd name="connsiteX11-1183" fmla="*/ 10146057 w 11004357"/>
                  <a:gd name="connsiteY11-1184" fmla="*/ 4300426 h 6086363"/>
                  <a:gd name="connsiteX12-1185" fmla="*/ 11003307 w 11004357"/>
                  <a:gd name="connsiteY12-1186" fmla="*/ 5119576 h 6086363"/>
                  <a:gd name="connsiteX13-1187" fmla="*/ 10279407 w 11004357"/>
                  <a:gd name="connsiteY13-1188" fmla="*/ 6072076 h 6086363"/>
                  <a:gd name="connsiteX14-1189" fmla="*/ 8526807 w 11004357"/>
                  <a:gd name="connsiteY14-1190" fmla="*/ 5538676 h 6086363"/>
                  <a:gd name="connsiteX15-1191" fmla="*/ 7193307 w 11004357"/>
                  <a:gd name="connsiteY15-1192" fmla="*/ 5862526 h 6086363"/>
                  <a:gd name="connsiteX16-1193" fmla="*/ 5802657 w 11004357"/>
                  <a:gd name="connsiteY16-1194" fmla="*/ 5329126 h 6086363"/>
                  <a:gd name="connsiteX17-1195" fmla="*/ 5059707 w 11004357"/>
                  <a:gd name="connsiteY17-1196" fmla="*/ 5995876 h 6086363"/>
                  <a:gd name="connsiteX18-1197" fmla="*/ 3592857 w 11004357"/>
                  <a:gd name="connsiteY18-1198" fmla="*/ 5938726 h 6086363"/>
                  <a:gd name="connsiteX19-1199" fmla="*/ 3192807 w 11004357"/>
                  <a:gd name="connsiteY19-1200" fmla="*/ 4700476 h 6086363"/>
                  <a:gd name="connsiteX20-1201" fmla="*/ 1230657 w 11004357"/>
                  <a:gd name="connsiteY20-1202" fmla="*/ 4757626 h 6086363"/>
                  <a:gd name="connsiteX21-1203" fmla="*/ 735357 w 11004357"/>
                  <a:gd name="connsiteY21-1204" fmla="*/ 3271726 h 6086363"/>
                  <a:gd name="connsiteX22-1205" fmla="*/ 106707 w 11004357"/>
                  <a:gd name="connsiteY22-1206" fmla="*/ 2490676 h 6086363"/>
                  <a:gd name="connsiteX23-1207" fmla="*/ 163857 w 11004357"/>
                  <a:gd name="connsiteY23-1208" fmla="*/ 699976 h 6086363"/>
                  <a:gd name="connsiteX24-1209" fmla="*/ 1687857 w 11004357"/>
                  <a:gd name="connsiteY24-1210" fmla="*/ 299926 h 6086363"/>
                  <a:gd name="connsiteX25-1211" fmla="*/ 2487957 w 11004357"/>
                  <a:gd name="connsiteY25-1212" fmla="*/ 1538176 h 6086363"/>
                  <a:gd name="connsiteX26-1213" fmla="*/ 2678457 w 11004357"/>
                  <a:gd name="connsiteY26-1214" fmla="*/ 871426 h 6086363"/>
                  <a:gd name="connsiteX27-1215" fmla="*/ 3135657 w 11004357"/>
                  <a:gd name="connsiteY27-1216" fmla="*/ 833326 h 6086363"/>
                  <a:gd name="connsiteX28-1217" fmla="*/ 3249957 w 11004357"/>
                  <a:gd name="connsiteY28-1218" fmla="*/ 1157176 h 6086363"/>
                  <a:gd name="connsiteX0-1219" fmla="*/ 3249957 w 11004357"/>
                  <a:gd name="connsiteY0-1220" fmla="*/ 1157176 h 6086363"/>
                  <a:gd name="connsiteX1-1221" fmla="*/ 3249957 w 11004357"/>
                  <a:gd name="connsiteY1-1222" fmla="*/ 1157176 h 6086363"/>
                  <a:gd name="connsiteX2-1223" fmla="*/ 3326157 w 11004357"/>
                  <a:gd name="connsiteY2-1224" fmla="*/ 1004776 h 6086363"/>
                  <a:gd name="connsiteX3-1225" fmla="*/ 3592857 w 11004357"/>
                  <a:gd name="connsiteY3-1226" fmla="*/ 223726 h 6086363"/>
                  <a:gd name="connsiteX4-1227" fmla="*/ 4716807 w 11004357"/>
                  <a:gd name="connsiteY4-1228" fmla="*/ 33226 h 6086363"/>
                  <a:gd name="connsiteX5-1229" fmla="*/ 5878857 w 11004357"/>
                  <a:gd name="connsiteY5-1230" fmla="*/ 795226 h 6086363"/>
                  <a:gd name="connsiteX6-1231" fmla="*/ 7498107 w 11004357"/>
                  <a:gd name="connsiteY6-1232" fmla="*/ 509476 h 6086363"/>
                  <a:gd name="connsiteX7-1233" fmla="*/ 8641107 w 11004357"/>
                  <a:gd name="connsiteY7-1234" fmla="*/ 1728676 h 6086363"/>
                  <a:gd name="connsiteX8-1235" fmla="*/ 8336307 w 11004357"/>
                  <a:gd name="connsiteY8-1236" fmla="*/ 1957276 h 6086363"/>
                  <a:gd name="connsiteX9-1237" fmla="*/ 9917457 w 11004357"/>
                  <a:gd name="connsiteY9-1238" fmla="*/ 2243026 h 6086363"/>
                  <a:gd name="connsiteX10-1239" fmla="*/ 10622307 w 11004357"/>
                  <a:gd name="connsiteY10-1240" fmla="*/ 3462226 h 6086363"/>
                  <a:gd name="connsiteX11-1241" fmla="*/ 10146057 w 11004357"/>
                  <a:gd name="connsiteY11-1242" fmla="*/ 4300426 h 6086363"/>
                  <a:gd name="connsiteX12-1243" fmla="*/ 11003307 w 11004357"/>
                  <a:gd name="connsiteY12-1244" fmla="*/ 5119576 h 6086363"/>
                  <a:gd name="connsiteX13-1245" fmla="*/ 10279407 w 11004357"/>
                  <a:gd name="connsiteY13-1246" fmla="*/ 6072076 h 6086363"/>
                  <a:gd name="connsiteX14-1247" fmla="*/ 8526807 w 11004357"/>
                  <a:gd name="connsiteY14-1248" fmla="*/ 5538676 h 6086363"/>
                  <a:gd name="connsiteX15-1249" fmla="*/ 7193307 w 11004357"/>
                  <a:gd name="connsiteY15-1250" fmla="*/ 5862526 h 6086363"/>
                  <a:gd name="connsiteX16-1251" fmla="*/ 5802657 w 11004357"/>
                  <a:gd name="connsiteY16-1252" fmla="*/ 5329126 h 6086363"/>
                  <a:gd name="connsiteX17-1253" fmla="*/ 5059707 w 11004357"/>
                  <a:gd name="connsiteY17-1254" fmla="*/ 5995876 h 6086363"/>
                  <a:gd name="connsiteX18-1255" fmla="*/ 3592857 w 11004357"/>
                  <a:gd name="connsiteY18-1256" fmla="*/ 5938726 h 6086363"/>
                  <a:gd name="connsiteX19-1257" fmla="*/ 3192807 w 11004357"/>
                  <a:gd name="connsiteY19-1258" fmla="*/ 4700476 h 6086363"/>
                  <a:gd name="connsiteX20-1259" fmla="*/ 1230657 w 11004357"/>
                  <a:gd name="connsiteY20-1260" fmla="*/ 4757626 h 6086363"/>
                  <a:gd name="connsiteX21-1261" fmla="*/ 735357 w 11004357"/>
                  <a:gd name="connsiteY21-1262" fmla="*/ 3271726 h 6086363"/>
                  <a:gd name="connsiteX22-1263" fmla="*/ 106707 w 11004357"/>
                  <a:gd name="connsiteY22-1264" fmla="*/ 2490676 h 6086363"/>
                  <a:gd name="connsiteX23-1265" fmla="*/ 163857 w 11004357"/>
                  <a:gd name="connsiteY23-1266" fmla="*/ 699976 h 6086363"/>
                  <a:gd name="connsiteX24-1267" fmla="*/ 1687857 w 11004357"/>
                  <a:gd name="connsiteY24-1268" fmla="*/ 299926 h 6086363"/>
                  <a:gd name="connsiteX25-1269" fmla="*/ 2487957 w 11004357"/>
                  <a:gd name="connsiteY25-1270" fmla="*/ 1538176 h 6086363"/>
                  <a:gd name="connsiteX26-1271" fmla="*/ 2678457 w 11004357"/>
                  <a:gd name="connsiteY26-1272" fmla="*/ 871426 h 6086363"/>
                  <a:gd name="connsiteX27-1273" fmla="*/ 3135657 w 11004357"/>
                  <a:gd name="connsiteY27-1274" fmla="*/ 833326 h 6086363"/>
                  <a:gd name="connsiteX28-1275" fmla="*/ 3249957 w 11004357"/>
                  <a:gd name="connsiteY28-1276" fmla="*/ 1157176 h 6086363"/>
                  <a:gd name="connsiteX0-1277" fmla="*/ 3249957 w 11004357"/>
                  <a:gd name="connsiteY0-1278" fmla="*/ 1157176 h 6086363"/>
                  <a:gd name="connsiteX1-1279" fmla="*/ 3249957 w 11004357"/>
                  <a:gd name="connsiteY1-1280" fmla="*/ 1157176 h 6086363"/>
                  <a:gd name="connsiteX2-1281" fmla="*/ 3326157 w 11004357"/>
                  <a:gd name="connsiteY2-1282" fmla="*/ 1004776 h 6086363"/>
                  <a:gd name="connsiteX3-1283" fmla="*/ 3592857 w 11004357"/>
                  <a:gd name="connsiteY3-1284" fmla="*/ 223726 h 6086363"/>
                  <a:gd name="connsiteX4-1285" fmla="*/ 4716807 w 11004357"/>
                  <a:gd name="connsiteY4-1286" fmla="*/ 33226 h 6086363"/>
                  <a:gd name="connsiteX5-1287" fmla="*/ 5878857 w 11004357"/>
                  <a:gd name="connsiteY5-1288" fmla="*/ 795226 h 6086363"/>
                  <a:gd name="connsiteX6-1289" fmla="*/ 7498107 w 11004357"/>
                  <a:gd name="connsiteY6-1290" fmla="*/ 509476 h 6086363"/>
                  <a:gd name="connsiteX7-1291" fmla="*/ 8641107 w 11004357"/>
                  <a:gd name="connsiteY7-1292" fmla="*/ 1728676 h 6086363"/>
                  <a:gd name="connsiteX8-1293" fmla="*/ 8336307 w 11004357"/>
                  <a:gd name="connsiteY8-1294" fmla="*/ 1957276 h 6086363"/>
                  <a:gd name="connsiteX9-1295" fmla="*/ 9917457 w 11004357"/>
                  <a:gd name="connsiteY9-1296" fmla="*/ 2243026 h 6086363"/>
                  <a:gd name="connsiteX10-1297" fmla="*/ 10622307 w 11004357"/>
                  <a:gd name="connsiteY10-1298" fmla="*/ 3462226 h 6086363"/>
                  <a:gd name="connsiteX11-1299" fmla="*/ 10146057 w 11004357"/>
                  <a:gd name="connsiteY11-1300" fmla="*/ 4300426 h 6086363"/>
                  <a:gd name="connsiteX12-1301" fmla="*/ 11003307 w 11004357"/>
                  <a:gd name="connsiteY12-1302" fmla="*/ 5119576 h 6086363"/>
                  <a:gd name="connsiteX13-1303" fmla="*/ 10279407 w 11004357"/>
                  <a:gd name="connsiteY13-1304" fmla="*/ 6072076 h 6086363"/>
                  <a:gd name="connsiteX14-1305" fmla="*/ 8526807 w 11004357"/>
                  <a:gd name="connsiteY14-1306" fmla="*/ 5538676 h 6086363"/>
                  <a:gd name="connsiteX15-1307" fmla="*/ 7193307 w 11004357"/>
                  <a:gd name="connsiteY15-1308" fmla="*/ 5862526 h 6086363"/>
                  <a:gd name="connsiteX16-1309" fmla="*/ 5802657 w 11004357"/>
                  <a:gd name="connsiteY16-1310" fmla="*/ 5329126 h 6086363"/>
                  <a:gd name="connsiteX17-1311" fmla="*/ 5059707 w 11004357"/>
                  <a:gd name="connsiteY17-1312" fmla="*/ 5995876 h 6086363"/>
                  <a:gd name="connsiteX18-1313" fmla="*/ 3592857 w 11004357"/>
                  <a:gd name="connsiteY18-1314" fmla="*/ 5938726 h 6086363"/>
                  <a:gd name="connsiteX19-1315" fmla="*/ 3192807 w 11004357"/>
                  <a:gd name="connsiteY19-1316" fmla="*/ 4700476 h 6086363"/>
                  <a:gd name="connsiteX20-1317" fmla="*/ 1230657 w 11004357"/>
                  <a:gd name="connsiteY20-1318" fmla="*/ 4757626 h 6086363"/>
                  <a:gd name="connsiteX21-1319" fmla="*/ 735357 w 11004357"/>
                  <a:gd name="connsiteY21-1320" fmla="*/ 3271726 h 6086363"/>
                  <a:gd name="connsiteX22-1321" fmla="*/ 106707 w 11004357"/>
                  <a:gd name="connsiteY22-1322" fmla="*/ 2490676 h 6086363"/>
                  <a:gd name="connsiteX23-1323" fmla="*/ 163857 w 11004357"/>
                  <a:gd name="connsiteY23-1324" fmla="*/ 699976 h 6086363"/>
                  <a:gd name="connsiteX24-1325" fmla="*/ 1687857 w 11004357"/>
                  <a:gd name="connsiteY24-1326" fmla="*/ 299926 h 6086363"/>
                  <a:gd name="connsiteX25-1327" fmla="*/ 2487957 w 11004357"/>
                  <a:gd name="connsiteY25-1328" fmla="*/ 1538176 h 6086363"/>
                  <a:gd name="connsiteX26-1329" fmla="*/ 2678457 w 11004357"/>
                  <a:gd name="connsiteY26-1330" fmla="*/ 871426 h 6086363"/>
                  <a:gd name="connsiteX27-1331" fmla="*/ 3135657 w 11004357"/>
                  <a:gd name="connsiteY27-1332" fmla="*/ 833326 h 6086363"/>
                  <a:gd name="connsiteX28-1333" fmla="*/ 3249957 w 11004357"/>
                  <a:gd name="connsiteY28-1334" fmla="*/ 1157176 h 6086363"/>
                  <a:gd name="connsiteX0-1335" fmla="*/ 3249957 w 11004357"/>
                  <a:gd name="connsiteY0-1336" fmla="*/ 1157176 h 6086363"/>
                  <a:gd name="connsiteX1-1337" fmla="*/ 3249957 w 11004357"/>
                  <a:gd name="connsiteY1-1338" fmla="*/ 1157176 h 6086363"/>
                  <a:gd name="connsiteX2-1339" fmla="*/ 3326157 w 11004357"/>
                  <a:gd name="connsiteY2-1340" fmla="*/ 1004776 h 6086363"/>
                  <a:gd name="connsiteX3-1341" fmla="*/ 3592857 w 11004357"/>
                  <a:gd name="connsiteY3-1342" fmla="*/ 223726 h 6086363"/>
                  <a:gd name="connsiteX4-1343" fmla="*/ 4716807 w 11004357"/>
                  <a:gd name="connsiteY4-1344" fmla="*/ 33226 h 6086363"/>
                  <a:gd name="connsiteX5-1345" fmla="*/ 5878857 w 11004357"/>
                  <a:gd name="connsiteY5-1346" fmla="*/ 795226 h 6086363"/>
                  <a:gd name="connsiteX6-1347" fmla="*/ 7498107 w 11004357"/>
                  <a:gd name="connsiteY6-1348" fmla="*/ 509476 h 6086363"/>
                  <a:gd name="connsiteX7-1349" fmla="*/ 8641107 w 11004357"/>
                  <a:gd name="connsiteY7-1350" fmla="*/ 1728676 h 6086363"/>
                  <a:gd name="connsiteX8-1351" fmla="*/ 8336307 w 11004357"/>
                  <a:gd name="connsiteY8-1352" fmla="*/ 1957276 h 6086363"/>
                  <a:gd name="connsiteX9-1353" fmla="*/ 9917457 w 11004357"/>
                  <a:gd name="connsiteY9-1354" fmla="*/ 2243026 h 6086363"/>
                  <a:gd name="connsiteX10-1355" fmla="*/ 10622307 w 11004357"/>
                  <a:gd name="connsiteY10-1356" fmla="*/ 3462226 h 6086363"/>
                  <a:gd name="connsiteX11-1357" fmla="*/ 10146057 w 11004357"/>
                  <a:gd name="connsiteY11-1358" fmla="*/ 4300426 h 6086363"/>
                  <a:gd name="connsiteX12-1359" fmla="*/ 11003307 w 11004357"/>
                  <a:gd name="connsiteY12-1360" fmla="*/ 5119576 h 6086363"/>
                  <a:gd name="connsiteX13-1361" fmla="*/ 10279407 w 11004357"/>
                  <a:gd name="connsiteY13-1362" fmla="*/ 6072076 h 6086363"/>
                  <a:gd name="connsiteX14-1363" fmla="*/ 8526807 w 11004357"/>
                  <a:gd name="connsiteY14-1364" fmla="*/ 5538676 h 6086363"/>
                  <a:gd name="connsiteX15-1365" fmla="*/ 7193307 w 11004357"/>
                  <a:gd name="connsiteY15-1366" fmla="*/ 5862526 h 6086363"/>
                  <a:gd name="connsiteX16-1367" fmla="*/ 5802657 w 11004357"/>
                  <a:gd name="connsiteY16-1368" fmla="*/ 5329126 h 6086363"/>
                  <a:gd name="connsiteX17-1369" fmla="*/ 5059707 w 11004357"/>
                  <a:gd name="connsiteY17-1370" fmla="*/ 5995876 h 6086363"/>
                  <a:gd name="connsiteX18-1371" fmla="*/ 3592857 w 11004357"/>
                  <a:gd name="connsiteY18-1372" fmla="*/ 5938726 h 6086363"/>
                  <a:gd name="connsiteX19-1373" fmla="*/ 3192807 w 11004357"/>
                  <a:gd name="connsiteY19-1374" fmla="*/ 4700476 h 6086363"/>
                  <a:gd name="connsiteX20-1375" fmla="*/ 1230657 w 11004357"/>
                  <a:gd name="connsiteY20-1376" fmla="*/ 4757626 h 6086363"/>
                  <a:gd name="connsiteX21-1377" fmla="*/ 735357 w 11004357"/>
                  <a:gd name="connsiteY21-1378" fmla="*/ 3271726 h 6086363"/>
                  <a:gd name="connsiteX22-1379" fmla="*/ 106707 w 11004357"/>
                  <a:gd name="connsiteY22-1380" fmla="*/ 2490676 h 6086363"/>
                  <a:gd name="connsiteX23-1381" fmla="*/ 163857 w 11004357"/>
                  <a:gd name="connsiteY23-1382" fmla="*/ 699976 h 6086363"/>
                  <a:gd name="connsiteX24-1383" fmla="*/ 1687857 w 11004357"/>
                  <a:gd name="connsiteY24-1384" fmla="*/ 299926 h 6086363"/>
                  <a:gd name="connsiteX25-1385" fmla="*/ 2487957 w 11004357"/>
                  <a:gd name="connsiteY25-1386" fmla="*/ 1538176 h 6086363"/>
                  <a:gd name="connsiteX26-1387" fmla="*/ 2678457 w 11004357"/>
                  <a:gd name="connsiteY26-1388" fmla="*/ 871426 h 6086363"/>
                  <a:gd name="connsiteX27-1389" fmla="*/ 3135657 w 11004357"/>
                  <a:gd name="connsiteY27-1390" fmla="*/ 833326 h 6086363"/>
                  <a:gd name="connsiteX28-1391" fmla="*/ 3249957 w 11004357"/>
                  <a:gd name="connsiteY28-1392" fmla="*/ 1157176 h 6086363"/>
                  <a:gd name="connsiteX0-1393" fmla="*/ 3249957 w 11004357"/>
                  <a:gd name="connsiteY0-1394" fmla="*/ 1157176 h 6086363"/>
                  <a:gd name="connsiteX1-1395" fmla="*/ 3249957 w 11004357"/>
                  <a:gd name="connsiteY1-1396" fmla="*/ 1157176 h 6086363"/>
                  <a:gd name="connsiteX2-1397" fmla="*/ 3326157 w 11004357"/>
                  <a:gd name="connsiteY2-1398" fmla="*/ 1004776 h 6086363"/>
                  <a:gd name="connsiteX3-1399" fmla="*/ 3592857 w 11004357"/>
                  <a:gd name="connsiteY3-1400" fmla="*/ 223726 h 6086363"/>
                  <a:gd name="connsiteX4-1401" fmla="*/ 4716807 w 11004357"/>
                  <a:gd name="connsiteY4-1402" fmla="*/ 33226 h 6086363"/>
                  <a:gd name="connsiteX5-1403" fmla="*/ 5878857 w 11004357"/>
                  <a:gd name="connsiteY5-1404" fmla="*/ 795226 h 6086363"/>
                  <a:gd name="connsiteX6-1405" fmla="*/ 7498107 w 11004357"/>
                  <a:gd name="connsiteY6-1406" fmla="*/ 509476 h 6086363"/>
                  <a:gd name="connsiteX7-1407" fmla="*/ 8641107 w 11004357"/>
                  <a:gd name="connsiteY7-1408" fmla="*/ 1728676 h 6086363"/>
                  <a:gd name="connsiteX8-1409" fmla="*/ 8336307 w 11004357"/>
                  <a:gd name="connsiteY8-1410" fmla="*/ 1957276 h 6086363"/>
                  <a:gd name="connsiteX9-1411" fmla="*/ 9917457 w 11004357"/>
                  <a:gd name="connsiteY9-1412" fmla="*/ 2243026 h 6086363"/>
                  <a:gd name="connsiteX10-1413" fmla="*/ 10622307 w 11004357"/>
                  <a:gd name="connsiteY10-1414" fmla="*/ 3462226 h 6086363"/>
                  <a:gd name="connsiteX11-1415" fmla="*/ 10146057 w 11004357"/>
                  <a:gd name="connsiteY11-1416" fmla="*/ 4300426 h 6086363"/>
                  <a:gd name="connsiteX12-1417" fmla="*/ 11003307 w 11004357"/>
                  <a:gd name="connsiteY12-1418" fmla="*/ 5119576 h 6086363"/>
                  <a:gd name="connsiteX13-1419" fmla="*/ 10279407 w 11004357"/>
                  <a:gd name="connsiteY13-1420" fmla="*/ 6072076 h 6086363"/>
                  <a:gd name="connsiteX14-1421" fmla="*/ 8526807 w 11004357"/>
                  <a:gd name="connsiteY14-1422" fmla="*/ 5538676 h 6086363"/>
                  <a:gd name="connsiteX15-1423" fmla="*/ 7193307 w 11004357"/>
                  <a:gd name="connsiteY15-1424" fmla="*/ 5862526 h 6086363"/>
                  <a:gd name="connsiteX16-1425" fmla="*/ 5802657 w 11004357"/>
                  <a:gd name="connsiteY16-1426" fmla="*/ 5329126 h 6086363"/>
                  <a:gd name="connsiteX17-1427" fmla="*/ 5059707 w 11004357"/>
                  <a:gd name="connsiteY17-1428" fmla="*/ 5995876 h 6086363"/>
                  <a:gd name="connsiteX18-1429" fmla="*/ 3592857 w 11004357"/>
                  <a:gd name="connsiteY18-1430" fmla="*/ 5938726 h 6086363"/>
                  <a:gd name="connsiteX19-1431" fmla="*/ 3192807 w 11004357"/>
                  <a:gd name="connsiteY19-1432" fmla="*/ 4700476 h 6086363"/>
                  <a:gd name="connsiteX20-1433" fmla="*/ 1230657 w 11004357"/>
                  <a:gd name="connsiteY20-1434" fmla="*/ 4757626 h 6086363"/>
                  <a:gd name="connsiteX21-1435" fmla="*/ 735357 w 11004357"/>
                  <a:gd name="connsiteY21-1436" fmla="*/ 3271726 h 6086363"/>
                  <a:gd name="connsiteX22-1437" fmla="*/ 106707 w 11004357"/>
                  <a:gd name="connsiteY22-1438" fmla="*/ 2490676 h 6086363"/>
                  <a:gd name="connsiteX23-1439" fmla="*/ 163857 w 11004357"/>
                  <a:gd name="connsiteY23-1440" fmla="*/ 699976 h 6086363"/>
                  <a:gd name="connsiteX24-1441" fmla="*/ 1687857 w 11004357"/>
                  <a:gd name="connsiteY24-1442" fmla="*/ 299926 h 6086363"/>
                  <a:gd name="connsiteX25-1443" fmla="*/ 2487957 w 11004357"/>
                  <a:gd name="connsiteY25-1444" fmla="*/ 1538176 h 6086363"/>
                  <a:gd name="connsiteX26-1445" fmla="*/ 2678457 w 11004357"/>
                  <a:gd name="connsiteY26-1446" fmla="*/ 871426 h 6086363"/>
                  <a:gd name="connsiteX27-1447" fmla="*/ 3135657 w 11004357"/>
                  <a:gd name="connsiteY27-1448" fmla="*/ 833326 h 6086363"/>
                  <a:gd name="connsiteX28-1449" fmla="*/ 3249957 w 11004357"/>
                  <a:gd name="connsiteY28-1450" fmla="*/ 1157176 h 6086363"/>
                  <a:gd name="connsiteX0-1451" fmla="*/ 3249957 w 11004357"/>
                  <a:gd name="connsiteY0-1452" fmla="*/ 1157176 h 6086363"/>
                  <a:gd name="connsiteX1-1453" fmla="*/ 3249957 w 11004357"/>
                  <a:gd name="connsiteY1-1454" fmla="*/ 1157176 h 6086363"/>
                  <a:gd name="connsiteX2-1455" fmla="*/ 3326157 w 11004357"/>
                  <a:gd name="connsiteY2-1456" fmla="*/ 1004776 h 6086363"/>
                  <a:gd name="connsiteX3-1457" fmla="*/ 3592857 w 11004357"/>
                  <a:gd name="connsiteY3-1458" fmla="*/ 223726 h 6086363"/>
                  <a:gd name="connsiteX4-1459" fmla="*/ 4716807 w 11004357"/>
                  <a:gd name="connsiteY4-1460" fmla="*/ 33226 h 6086363"/>
                  <a:gd name="connsiteX5-1461" fmla="*/ 5878857 w 11004357"/>
                  <a:gd name="connsiteY5-1462" fmla="*/ 795226 h 6086363"/>
                  <a:gd name="connsiteX6-1463" fmla="*/ 7498107 w 11004357"/>
                  <a:gd name="connsiteY6-1464" fmla="*/ 509476 h 6086363"/>
                  <a:gd name="connsiteX7-1465" fmla="*/ 8641107 w 11004357"/>
                  <a:gd name="connsiteY7-1466" fmla="*/ 1728676 h 6086363"/>
                  <a:gd name="connsiteX8-1467" fmla="*/ 8336307 w 11004357"/>
                  <a:gd name="connsiteY8-1468" fmla="*/ 1957276 h 6086363"/>
                  <a:gd name="connsiteX9-1469" fmla="*/ 9917457 w 11004357"/>
                  <a:gd name="connsiteY9-1470" fmla="*/ 2243026 h 6086363"/>
                  <a:gd name="connsiteX10-1471" fmla="*/ 10622307 w 11004357"/>
                  <a:gd name="connsiteY10-1472" fmla="*/ 3462226 h 6086363"/>
                  <a:gd name="connsiteX11-1473" fmla="*/ 10146057 w 11004357"/>
                  <a:gd name="connsiteY11-1474" fmla="*/ 4300426 h 6086363"/>
                  <a:gd name="connsiteX12-1475" fmla="*/ 11003307 w 11004357"/>
                  <a:gd name="connsiteY12-1476" fmla="*/ 5119576 h 6086363"/>
                  <a:gd name="connsiteX13-1477" fmla="*/ 10279407 w 11004357"/>
                  <a:gd name="connsiteY13-1478" fmla="*/ 6072076 h 6086363"/>
                  <a:gd name="connsiteX14-1479" fmla="*/ 8526807 w 11004357"/>
                  <a:gd name="connsiteY14-1480" fmla="*/ 5538676 h 6086363"/>
                  <a:gd name="connsiteX15-1481" fmla="*/ 7193307 w 11004357"/>
                  <a:gd name="connsiteY15-1482" fmla="*/ 5862526 h 6086363"/>
                  <a:gd name="connsiteX16-1483" fmla="*/ 5802657 w 11004357"/>
                  <a:gd name="connsiteY16-1484" fmla="*/ 5329126 h 6086363"/>
                  <a:gd name="connsiteX17-1485" fmla="*/ 5059707 w 11004357"/>
                  <a:gd name="connsiteY17-1486" fmla="*/ 5995876 h 6086363"/>
                  <a:gd name="connsiteX18-1487" fmla="*/ 3592857 w 11004357"/>
                  <a:gd name="connsiteY18-1488" fmla="*/ 5938726 h 6086363"/>
                  <a:gd name="connsiteX19-1489" fmla="*/ 3192807 w 11004357"/>
                  <a:gd name="connsiteY19-1490" fmla="*/ 4700476 h 6086363"/>
                  <a:gd name="connsiteX20-1491" fmla="*/ 1230657 w 11004357"/>
                  <a:gd name="connsiteY20-1492" fmla="*/ 4757626 h 6086363"/>
                  <a:gd name="connsiteX21-1493" fmla="*/ 735357 w 11004357"/>
                  <a:gd name="connsiteY21-1494" fmla="*/ 3271726 h 6086363"/>
                  <a:gd name="connsiteX22-1495" fmla="*/ 106707 w 11004357"/>
                  <a:gd name="connsiteY22-1496" fmla="*/ 2490676 h 6086363"/>
                  <a:gd name="connsiteX23-1497" fmla="*/ 163857 w 11004357"/>
                  <a:gd name="connsiteY23-1498" fmla="*/ 699976 h 6086363"/>
                  <a:gd name="connsiteX24-1499" fmla="*/ 1687857 w 11004357"/>
                  <a:gd name="connsiteY24-1500" fmla="*/ 299926 h 6086363"/>
                  <a:gd name="connsiteX25-1501" fmla="*/ 2487957 w 11004357"/>
                  <a:gd name="connsiteY25-1502" fmla="*/ 1538176 h 6086363"/>
                  <a:gd name="connsiteX26-1503" fmla="*/ 2678457 w 11004357"/>
                  <a:gd name="connsiteY26-1504" fmla="*/ 871426 h 6086363"/>
                  <a:gd name="connsiteX27-1505" fmla="*/ 3135657 w 11004357"/>
                  <a:gd name="connsiteY27-1506" fmla="*/ 833326 h 6086363"/>
                  <a:gd name="connsiteX28-1507" fmla="*/ 3249957 w 11004357"/>
                  <a:gd name="connsiteY28-1508" fmla="*/ 1157176 h 6086363"/>
                  <a:gd name="connsiteX0-1509" fmla="*/ 3249957 w 11004357"/>
                  <a:gd name="connsiteY0-1510" fmla="*/ 1157176 h 6086363"/>
                  <a:gd name="connsiteX1-1511" fmla="*/ 3249957 w 11004357"/>
                  <a:gd name="connsiteY1-1512" fmla="*/ 1157176 h 6086363"/>
                  <a:gd name="connsiteX2-1513" fmla="*/ 3326157 w 11004357"/>
                  <a:gd name="connsiteY2-1514" fmla="*/ 1004776 h 6086363"/>
                  <a:gd name="connsiteX3-1515" fmla="*/ 3592857 w 11004357"/>
                  <a:gd name="connsiteY3-1516" fmla="*/ 223726 h 6086363"/>
                  <a:gd name="connsiteX4-1517" fmla="*/ 4716807 w 11004357"/>
                  <a:gd name="connsiteY4-1518" fmla="*/ 33226 h 6086363"/>
                  <a:gd name="connsiteX5-1519" fmla="*/ 5878857 w 11004357"/>
                  <a:gd name="connsiteY5-1520" fmla="*/ 795226 h 6086363"/>
                  <a:gd name="connsiteX6-1521" fmla="*/ 7498107 w 11004357"/>
                  <a:gd name="connsiteY6-1522" fmla="*/ 509476 h 6086363"/>
                  <a:gd name="connsiteX7-1523" fmla="*/ 8641107 w 11004357"/>
                  <a:gd name="connsiteY7-1524" fmla="*/ 1728676 h 6086363"/>
                  <a:gd name="connsiteX8-1525" fmla="*/ 8336307 w 11004357"/>
                  <a:gd name="connsiteY8-1526" fmla="*/ 1957276 h 6086363"/>
                  <a:gd name="connsiteX9-1527" fmla="*/ 9917457 w 11004357"/>
                  <a:gd name="connsiteY9-1528" fmla="*/ 2243026 h 6086363"/>
                  <a:gd name="connsiteX10-1529" fmla="*/ 10622307 w 11004357"/>
                  <a:gd name="connsiteY10-1530" fmla="*/ 3462226 h 6086363"/>
                  <a:gd name="connsiteX11-1531" fmla="*/ 10146057 w 11004357"/>
                  <a:gd name="connsiteY11-1532" fmla="*/ 4300426 h 6086363"/>
                  <a:gd name="connsiteX12-1533" fmla="*/ 11003307 w 11004357"/>
                  <a:gd name="connsiteY12-1534" fmla="*/ 5119576 h 6086363"/>
                  <a:gd name="connsiteX13-1535" fmla="*/ 10279407 w 11004357"/>
                  <a:gd name="connsiteY13-1536" fmla="*/ 6072076 h 6086363"/>
                  <a:gd name="connsiteX14-1537" fmla="*/ 8526807 w 11004357"/>
                  <a:gd name="connsiteY14-1538" fmla="*/ 5538676 h 6086363"/>
                  <a:gd name="connsiteX15-1539" fmla="*/ 7193307 w 11004357"/>
                  <a:gd name="connsiteY15-1540" fmla="*/ 5862526 h 6086363"/>
                  <a:gd name="connsiteX16-1541" fmla="*/ 5802657 w 11004357"/>
                  <a:gd name="connsiteY16-1542" fmla="*/ 5329126 h 6086363"/>
                  <a:gd name="connsiteX17-1543" fmla="*/ 5059707 w 11004357"/>
                  <a:gd name="connsiteY17-1544" fmla="*/ 5995876 h 6086363"/>
                  <a:gd name="connsiteX18-1545" fmla="*/ 3592857 w 11004357"/>
                  <a:gd name="connsiteY18-1546" fmla="*/ 5938726 h 6086363"/>
                  <a:gd name="connsiteX19-1547" fmla="*/ 3192807 w 11004357"/>
                  <a:gd name="connsiteY19-1548" fmla="*/ 4700476 h 6086363"/>
                  <a:gd name="connsiteX20-1549" fmla="*/ 1230657 w 11004357"/>
                  <a:gd name="connsiteY20-1550" fmla="*/ 4757626 h 6086363"/>
                  <a:gd name="connsiteX21-1551" fmla="*/ 735357 w 11004357"/>
                  <a:gd name="connsiteY21-1552" fmla="*/ 3271726 h 6086363"/>
                  <a:gd name="connsiteX22-1553" fmla="*/ 106707 w 11004357"/>
                  <a:gd name="connsiteY22-1554" fmla="*/ 2490676 h 6086363"/>
                  <a:gd name="connsiteX23-1555" fmla="*/ 163857 w 11004357"/>
                  <a:gd name="connsiteY23-1556" fmla="*/ 699976 h 6086363"/>
                  <a:gd name="connsiteX24-1557" fmla="*/ 1687857 w 11004357"/>
                  <a:gd name="connsiteY24-1558" fmla="*/ 299926 h 6086363"/>
                  <a:gd name="connsiteX25-1559" fmla="*/ 2487957 w 11004357"/>
                  <a:gd name="connsiteY25-1560" fmla="*/ 1538176 h 6086363"/>
                  <a:gd name="connsiteX26-1561" fmla="*/ 2678457 w 11004357"/>
                  <a:gd name="connsiteY26-1562" fmla="*/ 871426 h 6086363"/>
                  <a:gd name="connsiteX27-1563" fmla="*/ 3135657 w 11004357"/>
                  <a:gd name="connsiteY27-1564" fmla="*/ 833326 h 6086363"/>
                  <a:gd name="connsiteX28-1565" fmla="*/ 3249957 w 11004357"/>
                  <a:gd name="connsiteY28-1566" fmla="*/ 1157176 h 6086363"/>
                  <a:gd name="connsiteX0-1567" fmla="*/ 3249957 w 11004357"/>
                  <a:gd name="connsiteY0-1568" fmla="*/ 1157176 h 6086363"/>
                  <a:gd name="connsiteX1-1569" fmla="*/ 3249957 w 11004357"/>
                  <a:gd name="connsiteY1-1570" fmla="*/ 1157176 h 6086363"/>
                  <a:gd name="connsiteX2-1571" fmla="*/ 3326157 w 11004357"/>
                  <a:gd name="connsiteY2-1572" fmla="*/ 1004776 h 6086363"/>
                  <a:gd name="connsiteX3-1573" fmla="*/ 3592857 w 11004357"/>
                  <a:gd name="connsiteY3-1574" fmla="*/ 223726 h 6086363"/>
                  <a:gd name="connsiteX4-1575" fmla="*/ 4716807 w 11004357"/>
                  <a:gd name="connsiteY4-1576" fmla="*/ 33226 h 6086363"/>
                  <a:gd name="connsiteX5-1577" fmla="*/ 5878857 w 11004357"/>
                  <a:gd name="connsiteY5-1578" fmla="*/ 795226 h 6086363"/>
                  <a:gd name="connsiteX6-1579" fmla="*/ 7498107 w 11004357"/>
                  <a:gd name="connsiteY6-1580" fmla="*/ 509476 h 6086363"/>
                  <a:gd name="connsiteX7-1581" fmla="*/ 8641107 w 11004357"/>
                  <a:gd name="connsiteY7-1582" fmla="*/ 1728676 h 6086363"/>
                  <a:gd name="connsiteX8-1583" fmla="*/ 8336307 w 11004357"/>
                  <a:gd name="connsiteY8-1584" fmla="*/ 1957276 h 6086363"/>
                  <a:gd name="connsiteX9-1585" fmla="*/ 9917457 w 11004357"/>
                  <a:gd name="connsiteY9-1586" fmla="*/ 2243026 h 6086363"/>
                  <a:gd name="connsiteX10-1587" fmla="*/ 10622307 w 11004357"/>
                  <a:gd name="connsiteY10-1588" fmla="*/ 3462226 h 6086363"/>
                  <a:gd name="connsiteX11-1589" fmla="*/ 10146057 w 11004357"/>
                  <a:gd name="connsiteY11-1590" fmla="*/ 4300426 h 6086363"/>
                  <a:gd name="connsiteX12-1591" fmla="*/ 11003307 w 11004357"/>
                  <a:gd name="connsiteY12-1592" fmla="*/ 5119576 h 6086363"/>
                  <a:gd name="connsiteX13-1593" fmla="*/ 10279407 w 11004357"/>
                  <a:gd name="connsiteY13-1594" fmla="*/ 6072076 h 6086363"/>
                  <a:gd name="connsiteX14-1595" fmla="*/ 8526807 w 11004357"/>
                  <a:gd name="connsiteY14-1596" fmla="*/ 5538676 h 6086363"/>
                  <a:gd name="connsiteX15-1597" fmla="*/ 7193307 w 11004357"/>
                  <a:gd name="connsiteY15-1598" fmla="*/ 5862526 h 6086363"/>
                  <a:gd name="connsiteX16-1599" fmla="*/ 5802657 w 11004357"/>
                  <a:gd name="connsiteY16-1600" fmla="*/ 5329126 h 6086363"/>
                  <a:gd name="connsiteX17-1601" fmla="*/ 5059707 w 11004357"/>
                  <a:gd name="connsiteY17-1602" fmla="*/ 5995876 h 6086363"/>
                  <a:gd name="connsiteX18-1603" fmla="*/ 3592857 w 11004357"/>
                  <a:gd name="connsiteY18-1604" fmla="*/ 5938726 h 6086363"/>
                  <a:gd name="connsiteX19-1605" fmla="*/ 3192807 w 11004357"/>
                  <a:gd name="connsiteY19-1606" fmla="*/ 4700476 h 6086363"/>
                  <a:gd name="connsiteX20-1607" fmla="*/ 1230657 w 11004357"/>
                  <a:gd name="connsiteY20-1608" fmla="*/ 4757626 h 6086363"/>
                  <a:gd name="connsiteX21-1609" fmla="*/ 735357 w 11004357"/>
                  <a:gd name="connsiteY21-1610" fmla="*/ 3271726 h 6086363"/>
                  <a:gd name="connsiteX22-1611" fmla="*/ 106707 w 11004357"/>
                  <a:gd name="connsiteY22-1612" fmla="*/ 2490676 h 6086363"/>
                  <a:gd name="connsiteX23-1613" fmla="*/ 163857 w 11004357"/>
                  <a:gd name="connsiteY23-1614" fmla="*/ 699976 h 6086363"/>
                  <a:gd name="connsiteX24-1615" fmla="*/ 1687857 w 11004357"/>
                  <a:gd name="connsiteY24-1616" fmla="*/ 299926 h 6086363"/>
                  <a:gd name="connsiteX25-1617" fmla="*/ 2487957 w 11004357"/>
                  <a:gd name="connsiteY25-1618" fmla="*/ 1538176 h 6086363"/>
                  <a:gd name="connsiteX26-1619" fmla="*/ 2678457 w 11004357"/>
                  <a:gd name="connsiteY26-1620" fmla="*/ 871426 h 6086363"/>
                  <a:gd name="connsiteX27-1621" fmla="*/ 3135657 w 11004357"/>
                  <a:gd name="connsiteY27-1622" fmla="*/ 833326 h 6086363"/>
                  <a:gd name="connsiteX28-1623" fmla="*/ 3249957 w 11004357"/>
                  <a:gd name="connsiteY28-1624" fmla="*/ 1157176 h 6086363"/>
                  <a:gd name="connsiteX0-1625" fmla="*/ 3249957 w 11004357"/>
                  <a:gd name="connsiteY0-1626" fmla="*/ 1157176 h 6086363"/>
                  <a:gd name="connsiteX1-1627" fmla="*/ 3249957 w 11004357"/>
                  <a:gd name="connsiteY1-1628" fmla="*/ 1157176 h 6086363"/>
                  <a:gd name="connsiteX2-1629" fmla="*/ 3326157 w 11004357"/>
                  <a:gd name="connsiteY2-1630" fmla="*/ 1004776 h 6086363"/>
                  <a:gd name="connsiteX3-1631" fmla="*/ 3592857 w 11004357"/>
                  <a:gd name="connsiteY3-1632" fmla="*/ 223726 h 6086363"/>
                  <a:gd name="connsiteX4-1633" fmla="*/ 4716807 w 11004357"/>
                  <a:gd name="connsiteY4-1634" fmla="*/ 33226 h 6086363"/>
                  <a:gd name="connsiteX5-1635" fmla="*/ 5878857 w 11004357"/>
                  <a:gd name="connsiteY5-1636" fmla="*/ 795226 h 6086363"/>
                  <a:gd name="connsiteX6-1637" fmla="*/ 7498107 w 11004357"/>
                  <a:gd name="connsiteY6-1638" fmla="*/ 509476 h 6086363"/>
                  <a:gd name="connsiteX7-1639" fmla="*/ 8641107 w 11004357"/>
                  <a:gd name="connsiteY7-1640" fmla="*/ 1728676 h 6086363"/>
                  <a:gd name="connsiteX8-1641" fmla="*/ 8336307 w 11004357"/>
                  <a:gd name="connsiteY8-1642" fmla="*/ 1957276 h 6086363"/>
                  <a:gd name="connsiteX9-1643" fmla="*/ 9917457 w 11004357"/>
                  <a:gd name="connsiteY9-1644" fmla="*/ 2243026 h 6086363"/>
                  <a:gd name="connsiteX10-1645" fmla="*/ 10622307 w 11004357"/>
                  <a:gd name="connsiteY10-1646" fmla="*/ 3462226 h 6086363"/>
                  <a:gd name="connsiteX11-1647" fmla="*/ 10146057 w 11004357"/>
                  <a:gd name="connsiteY11-1648" fmla="*/ 4300426 h 6086363"/>
                  <a:gd name="connsiteX12-1649" fmla="*/ 11003307 w 11004357"/>
                  <a:gd name="connsiteY12-1650" fmla="*/ 5119576 h 6086363"/>
                  <a:gd name="connsiteX13-1651" fmla="*/ 10279407 w 11004357"/>
                  <a:gd name="connsiteY13-1652" fmla="*/ 6072076 h 6086363"/>
                  <a:gd name="connsiteX14-1653" fmla="*/ 8526807 w 11004357"/>
                  <a:gd name="connsiteY14-1654" fmla="*/ 5538676 h 6086363"/>
                  <a:gd name="connsiteX15-1655" fmla="*/ 7193307 w 11004357"/>
                  <a:gd name="connsiteY15-1656" fmla="*/ 5862526 h 6086363"/>
                  <a:gd name="connsiteX16-1657" fmla="*/ 5802657 w 11004357"/>
                  <a:gd name="connsiteY16-1658" fmla="*/ 5329126 h 6086363"/>
                  <a:gd name="connsiteX17-1659" fmla="*/ 5059707 w 11004357"/>
                  <a:gd name="connsiteY17-1660" fmla="*/ 5995876 h 6086363"/>
                  <a:gd name="connsiteX18-1661" fmla="*/ 3592857 w 11004357"/>
                  <a:gd name="connsiteY18-1662" fmla="*/ 5938726 h 6086363"/>
                  <a:gd name="connsiteX19-1663" fmla="*/ 3192807 w 11004357"/>
                  <a:gd name="connsiteY19-1664" fmla="*/ 4700476 h 6086363"/>
                  <a:gd name="connsiteX20-1665" fmla="*/ 1230657 w 11004357"/>
                  <a:gd name="connsiteY20-1666" fmla="*/ 4757626 h 6086363"/>
                  <a:gd name="connsiteX21-1667" fmla="*/ 735357 w 11004357"/>
                  <a:gd name="connsiteY21-1668" fmla="*/ 3271726 h 6086363"/>
                  <a:gd name="connsiteX22-1669" fmla="*/ 106707 w 11004357"/>
                  <a:gd name="connsiteY22-1670" fmla="*/ 2490676 h 6086363"/>
                  <a:gd name="connsiteX23-1671" fmla="*/ 163857 w 11004357"/>
                  <a:gd name="connsiteY23-1672" fmla="*/ 699976 h 6086363"/>
                  <a:gd name="connsiteX24-1673" fmla="*/ 1687857 w 11004357"/>
                  <a:gd name="connsiteY24-1674" fmla="*/ 299926 h 6086363"/>
                  <a:gd name="connsiteX25-1675" fmla="*/ 2487957 w 11004357"/>
                  <a:gd name="connsiteY25-1676" fmla="*/ 1538176 h 6086363"/>
                  <a:gd name="connsiteX26-1677" fmla="*/ 2678457 w 11004357"/>
                  <a:gd name="connsiteY26-1678" fmla="*/ 871426 h 6086363"/>
                  <a:gd name="connsiteX27-1679" fmla="*/ 3135657 w 11004357"/>
                  <a:gd name="connsiteY27-1680" fmla="*/ 833326 h 6086363"/>
                  <a:gd name="connsiteX28-1681" fmla="*/ 3249957 w 11004357"/>
                  <a:gd name="connsiteY28-1682" fmla="*/ 1157176 h 6086363"/>
                  <a:gd name="connsiteX0-1683" fmla="*/ 3249957 w 11004357"/>
                  <a:gd name="connsiteY0-1684" fmla="*/ 1157176 h 6086363"/>
                  <a:gd name="connsiteX1-1685" fmla="*/ 3249957 w 11004357"/>
                  <a:gd name="connsiteY1-1686" fmla="*/ 1157176 h 6086363"/>
                  <a:gd name="connsiteX2-1687" fmla="*/ 3326157 w 11004357"/>
                  <a:gd name="connsiteY2-1688" fmla="*/ 1004776 h 6086363"/>
                  <a:gd name="connsiteX3-1689" fmla="*/ 3592857 w 11004357"/>
                  <a:gd name="connsiteY3-1690" fmla="*/ 223726 h 6086363"/>
                  <a:gd name="connsiteX4-1691" fmla="*/ 4716807 w 11004357"/>
                  <a:gd name="connsiteY4-1692" fmla="*/ 33226 h 6086363"/>
                  <a:gd name="connsiteX5-1693" fmla="*/ 5735982 w 11004357"/>
                  <a:gd name="connsiteY5-1694" fmla="*/ 823801 h 6086363"/>
                  <a:gd name="connsiteX6-1695" fmla="*/ 7498107 w 11004357"/>
                  <a:gd name="connsiteY6-1696" fmla="*/ 509476 h 6086363"/>
                  <a:gd name="connsiteX7-1697" fmla="*/ 8641107 w 11004357"/>
                  <a:gd name="connsiteY7-1698" fmla="*/ 1728676 h 6086363"/>
                  <a:gd name="connsiteX8-1699" fmla="*/ 8336307 w 11004357"/>
                  <a:gd name="connsiteY8-1700" fmla="*/ 1957276 h 6086363"/>
                  <a:gd name="connsiteX9-1701" fmla="*/ 9917457 w 11004357"/>
                  <a:gd name="connsiteY9-1702" fmla="*/ 2243026 h 6086363"/>
                  <a:gd name="connsiteX10-1703" fmla="*/ 10622307 w 11004357"/>
                  <a:gd name="connsiteY10-1704" fmla="*/ 3462226 h 6086363"/>
                  <a:gd name="connsiteX11-1705" fmla="*/ 10146057 w 11004357"/>
                  <a:gd name="connsiteY11-1706" fmla="*/ 4300426 h 6086363"/>
                  <a:gd name="connsiteX12-1707" fmla="*/ 11003307 w 11004357"/>
                  <a:gd name="connsiteY12-1708" fmla="*/ 5119576 h 6086363"/>
                  <a:gd name="connsiteX13-1709" fmla="*/ 10279407 w 11004357"/>
                  <a:gd name="connsiteY13-1710" fmla="*/ 6072076 h 6086363"/>
                  <a:gd name="connsiteX14-1711" fmla="*/ 8526807 w 11004357"/>
                  <a:gd name="connsiteY14-1712" fmla="*/ 5538676 h 6086363"/>
                  <a:gd name="connsiteX15-1713" fmla="*/ 7193307 w 11004357"/>
                  <a:gd name="connsiteY15-1714" fmla="*/ 5862526 h 6086363"/>
                  <a:gd name="connsiteX16-1715" fmla="*/ 5802657 w 11004357"/>
                  <a:gd name="connsiteY16-1716" fmla="*/ 5329126 h 6086363"/>
                  <a:gd name="connsiteX17-1717" fmla="*/ 5059707 w 11004357"/>
                  <a:gd name="connsiteY17-1718" fmla="*/ 5995876 h 6086363"/>
                  <a:gd name="connsiteX18-1719" fmla="*/ 3592857 w 11004357"/>
                  <a:gd name="connsiteY18-1720" fmla="*/ 5938726 h 6086363"/>
                  <a:gd name="connsiteX19-1721" fmla="*/ 3192807 w 11004357"/>
                  <a:gd name="connsiteY19-1722" fmla="*/ 4700476 h 6086363"/>
                  <a:gd name="connsiteX20-1723" fmla="*/ 1230657 w 11004357"/>
                  <a:gd name="connsiteY20-1724" fmla="*/ 4757626 h 6086363"/>
                  <a:gd name="connsiteX21-1725" fmla="*/ 735357 w 11004357"/>
                  <a:gd name="connsiteY21-1726" fmla="*/ 3271726 h 6086363"/>
                  <a:gd name="connsiteX22-1727" fmla="*/ 106707 w 11004357"/>
                  <a:gd name="connsiteY22-1728" fmla="*/ 2490676 h 6086363"/>
                  <a:gd name="connsiteX23-1729" fmla="*/ 163857 w 11004357"/>
                  <a:gd name="connsiteY23-1730" fmla="*/ 699976 h 6086363"/>
                  <a:gd name="connsiteX24-1731" fmla="*/ 1687857 w 11004357"/>
                  <a:gd name="connsiteY24-1732" fmla="*/ 299926 h 6086363"/>
                  <a:gd name="connsiteX25-1733" fmla="*/ 2487957 w 11004357"/>
                  <a:gd name="connsiteY25-1734" fmla="*/ 1538176 h 6086363"/>
                  <a:gd name="connsiteX26-1735" fmla="*/ 2678457 w 11004357"/>
                  <a:gd name="connsiteY26-1736" fmla="*/ 871426 h 6086363"/>
                  <a:gd name="connsiteX27-1737" fmla="*/ 3135657 w 11004357"/>
                  <a:gd name="connsiteY27-1738" fmla="*/ 833326 h 6086363"/>
                  <a:gd name="connsiteX28-1739" fmla="*/ 3249957 w 11004357"/>
                  <a:gd name="connsiteY28-1740" fmla="*/ 1157176 h 6086363"/>
                  <a:gd name="connsiteX0-1741" fmla="*/ 3249957 w 11004357"/>
                  <a:gd name="connsiteY0-1742" fmla="*/ 1157176 h 6086363"/>
                  <a:gd name="connsiteX1-1743" fmla="*/ 3249957 w 11004357"/>
                  <a:gd name="connsiteY1-1744" fmla="*/ 1157176 h 6086363"/>
                  <a:gd name="connsiteX2-1745" fmla="*/ 3326157 w 11004357"/>
                  <a:gd name="connsiteY2-1746" fmla="*/ 1004776 h 6086363"/>
                  <a:gd name="connsiteX3-1747" fmla="*/ 3592857 w 11004357"/>
                  <a:gd name="connsiteY3-1748" fmla="*/ 223726 h 6086363"/>
                  <a:gd name="connsiteX4-1749" fmla="*/ 4716807 w 11004357"/>
                  <a:gd name="connsiteY4-1750" fmla="*/ 33226 h 6086363"/>
                  <a:gd name="connsiteX5-1751" fmla="*/ 5735982 w 11004357"/>
                  <a:gd name="connsiteY5-1752" fmla="*/ 823801 h 6086363"/>
                  <a:gd name="connsiteX6-1753" fmla="*/ 7498107 w 11004357"/>
                  <a:gd name="connsiteY6-1754" fmla="*/ 509476 h 6086363"/>
                  <a:gd name="connsiteX7-1755" fmla="*/ 8641107 w 11004357"/>
                  <a:gd name="connsiteY7-1756" fmla="*/ 1728676 h 6086363"/>
                  <a:gd name="connsiteX8-1757" fmla="*/ 8336307 w 11004357"/>
                  <a:gd name="connsiteY8-1758" fmla="*/ 1957276 h 6086363"/>
                  <a:gd name="connsiteX9-1759" fmla="*/ 9917457 w 11004357"/>
                  <a:gd name="connsiteY9-1760" fmla="*/ 2243026 h 6086363"/>
                  <a:gd name="connsiteX10-1761" fmla="*/ 10622307 w 11004357"/>
                  <a:gd name="connsiteY10-1762" fmla="*/ 3462226 h 6086363"/>
                  <a:gd name="connsiteX11-1763" fmla="*/ 10146057 w 11004357"/>
                  <a:gd name="connsiteY11-1764" fmla="*/ 4300426 h 6086363"/>
                  <a:gd name="connsiteX12-1765" fmla="*/ 11003307 w 11004357"/>
                  <a:gd name="connsiteY12-1766" fmla="*/ 5119576 h 6086363"/>
                  <a:gd name="connsiteX13-1767" fmla="*/ 10279407 w 11004357"/>
                  <a:gd name="connsiteY13-1768" fmla="*/ 6072076 h 6086363"/>
                  <a:gd name="connsiteX14-1769" fmla="*/ 8526807 w 11004357"/>
                  <a:gd name="connsiteY14-1770" fmla="*/ 5538676 h 6086363"/>
                  <a:gd name="connsiteX15-1771" fmla="*/ 7193307 w 11004357"/>
                  <a:gd name="connsiteY15-1772" fmla="*/ 5862526 h 6086363"/>
                  <a:gd name="connsiteX16-1773" fmla="*/ 5802657 w 11004357"/>
                  <a:gd name="connsiteY16-1774" fmla="*/ 5329126 h 6086363"/>
                  <a:gd name="connsiteX17-1775" fmla="*/ 5059707 w 11004357"/>
                  <a:gd name="connsiteY17-1776" fmla="*/ 5995876 h 6086363"/>
                  <a:gd name="connsiteX18-1777" fmla="*/ 3592857 w 11004357"/>
                  <a:gd name="connsiteY18-1778" fmla="*/ 5938726 h 6086363"/>
                  <a:gd name="connsiteX19-1779" fmla="*/ 3192807 w 11004357"/>
                  <a:gd name="connsiteY19-1780" fmla="*/ 4700476 h 6086363"/>
                  <a:gd name="connsiteX20-1781" fmla="*/ 1230657 w 11004357"/>
                  <a:gd name="connsiteY20-1782" fmla="*/ 4757626 h 6086363"/>
                  <a:gd name="connsiteX21-1783" fmla="*/ 735357 w 11004357"/>
                  <a:gd name="connsiteY21-1784" fmla="*/ 3271726 h 6086363"/>
                  <a:gd name="connsiteX22-1785" fmla="*/ 106707 w 11004357"/>
                  <a:gd name="connsiteY22-1786" fmla="*/ 2490676 h 6086363"/>
                  <a:gd name="connsiteX23-1787" fmla="*/ 163857 w 11004357"/>
                  <a:gd name="connsiteY23-1788" fmla="*/ 699976 h 6086363"/>
                  <a:gd name="connsiteX24-1789" fmla="*/ 1687857 w 11004357"/>
                  <a:gd name="connsiteY24-1790" fmla="*/ 299926 h 6086363"/>
                  <a:gd name="connsiteX25-1791" fmla="*/ 2487957 w 11004357"/>
                  <a:gd name="connsiteY25-1792" fmla="*/ 1538176 h 6086363"/>
                  <a:gd name="connsiteX26-1793" fmla="*/ 2678457 w 11004357"/>
                  <a:gd name="connsiteY26-1794" fmla="*/ 871426 h 6086363"/>
                  <a:gd name="connsiteX27-1795" fmla="*/ 3135657 w 11004357"/>
                  <a:gd name="connsiteY27-1796" fmla="*/ 833326 h 6086363"/>
                  <a:gd name="connsiteX28-1797" fmla="*/ 3249957 w 11004357"/>
                  <a:gd name="connsiteY28-1798" fmla="*/ 1157176 h 6086363"/>
                  <a:gd name="connsiteX0-1799" fmla="*/ 3249957 w 11004357"/>
                  <a:gd name="connsiteY0-1800" fmla="*/ 1157176 h 6086363"/>
                  <a:gd name="connsiteX1-1801" fmla="*/ 3249957 w 11004357"/>
                  <a:gd name="connsiteY1-1802" fmla="*/ 1157176 h 6086363"/>
                  <a:gd name="connsiteX2-1803" fmla="*/ 3326157 w 11004357"/>
                  <a:gd name="connsiteY2-1804" fmla="*/ 1004776 h 6086363"/>
                  <a:gd name="connsiteX3-1805" fmla="*/ 3592857 w 11004357"/>
                  <a:gd name="connsiteY3-1806" fmla="*/ 223726 h 6086363"/>
                  <a:gd name="connsiteX4-1807" fmla="*/ 4716807 w 11004357"/>
                  <a:gd name="connsiteY4-1808" fmla="*/ 33226 h 6086363"/>
                  <a:gd name="connsiteX5-1809" fmla="*/ 5735982 w 11004357"/>
                  <a:gd name="connsiteY5-1810" fmla="*/ 823801 h 6086363"/>
                  <a:gd name="connsiteX6-1811" fmla="*/ 7498107 w 11004357"/>
                  <a:gd name="connsiteY6-1812" fmla="*/ 509476 h 6086363"/>
                  <a:gd name="connsiteX7-1813" fmla="*/ 8641107 w 11004357"/>
                  <a:gd name="connsiteY7-1814" fmla="*/ 1728676 h 6086363"/>
                  <a:gd name="connsiteX8-1815" fmla="*/ 8336307 w 11004357"/>
                  <a:gd name="connsiteY8-1816" fmla="*/ 1957276 h 6086363"/>
                  <a:gd name="connsiteX9-1817" fmla="*/ 9917457 w 11004357"/>
                  <a:gd name="connsiteY9-1818" fmla="*/ 2243026 h 6086363"/>
                  <a:gd name="connsiteX10-1819" fmla="*/ 10622307 w 11004357"/>
                  <a:gd name="connsiteY10-1820" fmla="*/ 3462226 h 6086363"/>
                  <a:gd name="connsiteX11-1821" fmla="*/ 10146057 w 11004357"/>
                  <a:gd name="connsiteY11-1822" fmla="*/ 4300426 h 6086363"/>
                  <a:gd name="connsiteX12-1823" fmla="*/ 11003307 w 11004357"/>
                  <a:gd name="connsiteY12-1824" fmla="*/ 5119576 h 6086363"/>
                  <a:gd name="connsiteX13-1825" fmla="*/ 10279407 w 11004357"/>
                  <a:gd name="connsiteY13-1826" fmla="*/ 6072076 h 6086363"/>
                  <a:gd name="connsiteX14-1827" fmla="*/ 8526807 w 11004357"/>
                  <a:gd name="connsiteY14-1828" fmla="*/ 5538676 h 6086363"/>
                  <a:gd name="connsiteX15-1829" fmla="*/ 7193307 w 11004357"/>
                  <a:gd name="connsiteY15-1830" fmla="*/ 5862526 h 6086363"/>
                  <a:gd name="connsiteX16-1831" fmla="*/ 5802657 w 11004357"/>
                  <a:gd name="connsiteY16-1832" fmla="*/ 5329126 h 6086363"/>
                  <a:gd name="connsiteX17-1833" fmla="*/ 5059707 w 11004357"/>
                  <a:gd name="connsiteY17-1834" fmla="*/ 5995876 h 6086363"/>
                  <a:gd name="connsiteX18-1835" fmla="*/ 3592857 w 11004357"/>
                  <a:gd name="connsiteY18-1836" fmla="*/ 5938726 h 6086363"/>
                  <a:gd name="connsiteX19-1837" fmla="*/ 3192807 w 11004357"/>
                  <a:gd name="connsiteY19-1838" fmla="*/ 4700476 h 6086363"/>
                  <a:gd name="connsiteX20-1839" fmla="*/ 1230657 w 11004357"/>
                  <a:gd name="connsiteY20-1840" fmla="*/ 4757626 h 6086363"/>
                  <a:gd name="connsiteX21-1841" fmla="*/ 735357 w 11004357"/>
                  <a:gd name="connsiteY21-1842" fmla="*/ 3271726 h 6086363"/>
                  <a:gd name="connsiteX22-1843" fmla="*/ 106707 w 11004357"/>
                  <a:gd name="connsiteY22-1844" fmla="*/ 2490676 h 6086363"/>
                  <a:gd name="connsiteX23-1845" fmla="*/ 163857 w 11004357"/>
                  <a:gd name="connsiteY23-1846" fmla="*/ 699976 h 6086363"/>
                  <a:gd name="connsiteX24-1847" fmla="*/ 1687857 w 11004357"/>
                  <a:gd name="connsiteY24-1848" fmla="*/ 299926 h 6086363"/>
                  <a:gd name="connsiteX25-1849" fmla="*/ 2487957 w 11004357"/>
                  <a:gd name="connsiteY25-1850" fmla="*/ 1538176 h 6086363"/>
                  <a:gd name="connsiteX26-1851" fmla="*/ 2678457 w 11004357"/>
                  <a:gd name="connsiteY26-1852" fmla="*/ 871426 h 6086363"/>
                  <a:gd name="connsiteX27-1853" fmla="*/ 3135657 w 11004357"/>
                  <a:gd name="connsiteY27-1854" fmla="*/ 833326 h 6086363"/>
                  <a:gd name="connsiteX28-1855" fmla="*/ 3249957 w 11004357"/>
                  <a:gd name="connsiteY28-1856" fmla="*/ 1157176 h 6086363"/>
                  <a:gd name="connsiteX0-1857" fmla="*/ 3249957 w 11004357"/>
                  <a:gd name="connsiteY0-1858" fmla="*/ 1157176 h 6086363"/>
                  <a:gd name="connsiteX1-1859" fmla="*/ 3249957 w 11004357"/>
                  <a:gd name="connsiteY1-1860" fmla="*/ 1157176 h 6086363"/>
                  <a:gd name="connsiteX2-1861" fmla="*/ 3326157 w 11004357"/>
                  <a:gd name="connsiteY2-1862" fmla="*/ 1004776 h 6086363"/>
                  <a:gd name="connsiteX3-1863" fmla="*/ 3592857 w 11004357"/>
                  <a:gd name="connsiteY3-1864" fmla="*/ 223726 h 6086363"/>
                  <a:gd name="connsiteX4-1865" fmla="*/ 4716807 w 11004357"/>
                  <a:gd name="connsiteY4-1866" fmla="*/ 33226 h 6086363"/>
                  <a:gd name="connsiteX5-1867" fmla="*/ 5735982 w 11004357"/>
                  <a:gd name="connsiteY5-1868" fmla="*/ 823801 h 6086363"/>
                  <a:gd name="connsiteX6-1869" fmla="*/ 7498107 w 11004357"/>
                  <a:gd name="connsiteY6-1870" fmla="*/ 509476 h 6086363"/>
                  <a:gd name="connsiteX7-1871" fmla="*/ 8374407 w 11004357"/>
                  <a:gd name="connsiteY7-1872" fmla="*/ 1442926 h 6086363"/>
                  <a:gd name="connsiteX8-1873" fmla="*/ 8336307 w 11004357"/>
                  <a:gd name="connsiteY8-1874" fmla="*/ 1957276 h 6086363"/>
                  <a:gd name="connsiteX9-1875" fmla="*/ 9917457 w 11004357"/>
                  <a:gd name="connsiteY9-1876" fmla="*/ 2243026 h 6086363"/>
                  <a:gd name="connsiteX10-1877" fmla="*/ 10622307 w 11004357"/>
                  <a:gd name="connsiteY10-1878" fmla="*/ 3462226 h 6086363"/>
                  <a:gd name="connsiteX11-1879" fmla="*/ 10146057 w 11004357"/>
                  <a:gd name="connsiteY11-1880" fmla="*/ 4300426 h 6086363"/>
                  <a:gd name="connsiteX12-1881" fmla="*/ 11003307 w 11004357"/>
                  <a:gd name="connsiteY12-1882" fmla="*/ 5119576 h 6086363"/>
                  <a:gd name="connsiteX13-1883" fmla="*/ 10279407 w 11004357"/>
                  <a:gd name="connsiteY13-1884" fmla="*/ 6072076 h 6086363"/>
                  <a:gd name="connsiteX14-1885" fmla="*/ 8526807 w 11004357"/>
                  <a:gd name="connsiteY14-1886" fmla="*/ 5538676 h 6086363"/>
                  <a:gd name="connsiteX15-1887" fmla="*/ 7193307 w 11004357"/>
                  <a:gd name="connsiteY15-1888" fmla="*/ 5862526 h 6086363"/>
                  <a:gd name="connsiteX16-1889" fmla="*/ 5802657 w 11004357"/>
                  <a:gd name="connsiteY16-1890" fmla="*/ 5329126 h 6086363"/>
                  <a:gd name="connsiteX17-1891" fmla="*/ 5059707 w 11004357"/>
                  <a:gd name="connsiteY17-1892" fmla="*/ 5995876 h 6086363"/>
                  <a:gd name="connsiteX18-1893" fmla="*/ 3592857 w 11004357"/>
                  <a:gd name="connsiteY18-1894" fmla="*/ 5938726 h 6086363"/>
                  <a:gd name="connsiteX19-1895" fmla="*/ 3192807 w 11004357"/>
                  <a:gd name="connsiteY19-1896" fmla="*/ 4700476 h 6086363"/>
                  <a:gd name="connsiteX20-1897" fmla="*/ 1230657 w 11004357"/>
                  <a:gd name="connsiteY20-1898" fmla="*/ 4757626 h 6086363"/>
                  <a:gd name="connsiteX21-1899" fmla="*/ 735357 w 11004357"/>
                  <a:gd name="connsiteY21-1900" fmla="*/ 3271726 h 6086363"/>
                  <a:gd name="connsiteX22-1901" fmla="*/ 106707 w 11004357"/>
                  <a:gd name="connsiteY22-1902" fmla="*/ 2490676 h 6086363"/>
                  <a:gd name="connsiteX23-1903" fmla="*/ 163857 w 11004357"/>
                  <a:gd name="connsiteY23-1904" fmla="*/ 699976 h 6086363"/>
                  <a:gd name="connsiteX24-1905" fmla="*/ 1687857 w 11004357"/>
                  <a:gd name="connsiteY24-1906" fmla="*/ 299926 h 6086363"/>
                  <a:gd name="connsiteX25-1907" fmla="*/ 2487957 w 11004357"/>
                  <a:gd name="connsiteY25-1908" fmla="*/ 1538176 h 6086363"/>
                  <a:gd name="connsiteX26-1909" fmla="*/ 2678457 w 11004357"/>
                  <a:gd name="connsiteY26-1910" fmla="*/ 871426 h 6086363"/>
                  <a:gd name="connsiteX27-1911" fmla="*/ 3135657 w 11004357"/>
                  <a:gd name="connsiteY27-1912" fmla="*/ 833326 h 6086363"/>
                  <a:gd name="connsiteX28-1913" fmla="*/ 3249957 w 11004357"/>
                  <a:gd name="connsiteY28-1914" fmla="*/ 1157176 h 6086363"/>
                  <a:gd name="connsiteX0-1915" fmla="*/ 3249957 w 11004357"/>
                  <a:gd name="connsiteY0-1916" fmla="*/ 1157176 h 6086363"/>
                  <a:gd name="connsiteX1-1917" fmla="*/ 3249957 w 11004357"/>
                  <a:gd name="connsiteY1-1918" fmla="*/ 1157176 h 6086363"/>
                  <a:gd name="connsiteX2-1919" fmla="*/ 3326157 w 11004357"/>
                  <a:gd name="connsiteY2-1920" fmla="*/ 1004776 h 6086363"/>
                  <a:gd name="connsiteX3-1921" fmla="*/ 3592857 w 11004357"/>
                  <a:gd name="connsiteY3-1922" fmla="*/ 223726 h 6086363"/>
                  <a:gd name="connsiteX4-1923" fmla="*/ 4716807 w 11004357"/>
                  <a:gd name="connsiteY4-1924" fmla="*/ 33226 h 6086363"/>
                  <a:gd name="connsiteX5-1925" fmla="*/ 5735982 w 11004357"/>
                  <a:gd name="connsiteY5-1926" fmla="*/ 823801 h 6086363"/>
                  <a:gd name="connsiteX6-1927" fmla="*/ 7498107 w 11004357"/>
                  <a:gd name="connsiteY6-1928" fmla="*/ 509476 h 6086363"/>
                  <a:gd name="connsiteX7-1929" fmla="*/ 8374407 w 11004357"/>
                  <a:gd name="connsiteY7-1930" fmla="*/ 1442926 h 6086363"/>
                  <a:gd name="connsiteX8-1931" fmla="*/ 8336307 w 11004357"/>
                  <a:gd name="connsiteY8-1932" fmla="*/ 1957276 h 6086363"/>
                  <a:gd name="connsiteX9-1933" fmla="*/ 9917457 w 11004357"/>
                  <a:gd name="connsiteY9-1934" fmla="*/ 2243026 h 6086363"/>
                  <a:gd name="connsiteX10-1935" fmla="*/ 10622307 w 11004357"/>
                  <a:gd name="connsiteY10-1936" fmla="*/ 3462226 h 6086363"/>
                  <a:gd name="connsiteX11-1937" fmla="*/ 10146057 w 11004357"/>
                  <a:gd name="connsiteY11-1938" fmla="*/ 4300426 h 6086363"/>
                  <a:gd name="connsiteX12-1939" fmla="*/ 11003307 w 11004357"/>
                  <a:gd name="connsiteY12-1940" fmla="*/ 5119576 h 6086363"/>
                  <a:gd name="connsiteX13-1941" fmla="*/ 10279407 w 11004357"/>
                  <a:gd name="connsiteY13-1942" fmla="*/ 6072076 h 6086363"/>
                  <a:gd name="connsiteX14-1943" fmla="*/ 8526807 w 11004357"/>
                  <a:gd name="connsiteY14-1944" fmla="*/ 5538676 h 6086363"/>
                  <a:gd name="connsiteX15-1945" fmla="*/ 7193307 w 11004357"/>
                  <a:gd name="connsiteY15-1946" fmla="*/ 5862526 h 6086363"/>
                  <a:gd name="connsiteX16-1947" fmla="*/ 5802657 w 11004357"/>
                  <a:gd name="connsiteY16-1948" fmla="*/ 5329126 h 6086363"/>
                  <a:gd name="connsiteX17-1949" fmla="*/ 5059707 w 11004357"/>
                  <a:gd name="connsiteY17-1950" fmla="*/ 5995876 h 6086363"/>
                  <a:gd name="connsiteX18-1951" fmla="*/ 3592857 w 11004357"/>
                  <a:gd name="connsiteY18-1952" fmla="*/ 5938726 h 6086363"/>
                  <a:gd name="connsiteX19-1953" fmla="*/ 3192807 w 11004357"/>
                  <a:gd name="connsiteY19-1954" fmla="*/ 4700476 h 6086363"/>
                  <a:gd name="connsiteX20-1955" fmla="*/ 1230657 w 11004357"/>
                  <a:gd name="connsiteY20-1956" fmla="*/ 4757626 h 6086363"/>
                  <a:gd name="connsiteX21-1957" fmla="*/ 735357 w 11004357"/>
                  <a:gd name="connsiteY21-1958" fmla="*/ 3271726 h 6086363"/>
                  <a:gd name="connsiteX22-1959" fmla="*/ 106707 w 11004357"/>
                  <a:gd name="connsiteY22-1960" fmla="*/ 2490676 h 6086363"/>
                  <a:gd name="connsiteX23-1961" fmla="*/ 163857 w 11004357"/>
                  <a:gd name="connsiteY23-1962" fmla="*/ 699976 h 6086363"/>
                  <a:gd name="connsiteX24-1963" fmla="*/ 1687857 w 11004357"/>
                  <a:gd name="connsiteY24-1964" fmla="*/ 299926 h 6086363"/>
                  <a:gd name="connsiteX25-1965" fmla="*/ 2487957 w 11004357"/>
                  <a:gd name="connsiteY25-1966" fmla="*/ 1538176 h 6086363"/>
                  <a:gd name="connsiteX26-1967" fmla="*/ 2678457 w 11004357"/>
                  <a:gd name="connsiteY26-1968" fmla="*/ 871426 h 6086363"/>
                  <a:gd name="connsiteX27-1969" fmla="*/ 3135657 w 11004357"/>
                  <a:gd name="connsiteY27-1970" fmla="*/ 833326 h 6086363"/>
                  <a:gd name="connsiteX28-1971" fmla="*/ 3249957 w 11004357"/>
                  <a:gd name="connsiteY28-1972" fmla="*/ 1157176 h 6086363"/>
                  <a:gd name="connsiteX0-1973" fmla="*/ 3249957 w 11004357"/>
                  <a:gd name="connsiteY0-1974" fmla="*/ 1157176 h 6086363"/>
                  <a:gd name="connsiteX1-1975" fmla="*/ 3249957 w 11004357"/>
                  <a:gd name="connsiteY1-1976" fmla="*/ 1157176 h 6086363"/>
                  <a:gd name="connsiteX2-1977" fmla="*/ 3326157 w 11004357"/>
                  <a:gd name="connsiteY2-1978" fmla="*/ 1004776 h 6086363"/>
                  <a:gd name="connsiteX3-1979" fmla="*/ 3592857 w 11004357"/>
                  <a:gd name="connsiteY3-1980" fmla="*/ 223726 h 6086363"/>
                  <a:gd name="connsiteX4-1981" fmla="*/ 4716807 w 11004357"/>
                  <a:gd name="connsiteY4-1982" fmla="*/ 33226 h 6086363"/>
                  <a:gd name="connsiteX5-1983" fmla="*/ 5735982 w 11004357"/>
                  <a:gd name="connsiteY5-1984" fmla="*/ 823801 h 6086363"/>
                  <a:gd name="connsiteX6-1985" fmla="*/ 7498107 w 11004357"/>
                  <a:gd name="connsiteY6-1986" fmla="*/ 509476 h 6086363"/>
                  <a:gd name="connsiteX7-1987" fmla="*/ 8374407 w 11004357"/>
                  <a:gd name="connsiteY7-1988" fmla="*/ 1442926 h 6086363"/>
                  <a:gd name="connsiteX8-1989" fmla="*/ 8336307 w 11004357"/>
                  <a:gd name="connsiteY8-1990" fmla="*/ 1957276 h 6086363"/>
                  <a:gd name="connsiteX9-1991" fmla="*/ 9917457 w 11004357"/>
                  <a:gd name="connsiteY9-1992" fmla="*/ 2243026 h 6086363"/>
                  <a:gd name="connsiteX10-1993" fmla="*/ 10622307 w 11004357"/>
                  <a:gd name="connsiteY10-1994" fmla="*/ 3462226 h 6086363"/>
                  <a:gd name="connsiteX11-1995" fmla="*/ 10146057 w 11004357"/>
                  <a:gd name="connsiteY11-1996" fmla="*/ 4300426 h 6086363"/>
                  <a:gd name="connsiteX12-1997" fmla="*/ 11003307 w 11004357"/>
                  <a:gd name="connsiteY12-1998" fmla="*/ 5119576 h 6086363"/>
                  <a:gd name="connsiteX13-1999" fmla="*/ 10279407 w 11004357"/>
                  <a:gd name="connsiteY13-2000" fmla="*/ 6072076 h 6086363"/>
                  <a:gd name="connsiteX14-2001" fmla="*/ 8526807 w 11004357"/>
                  <a:gd name="connsiteY14-2002" fmla="*/ 5538676 h 6086363"/>
                  <a:gd name="connsiteX15-2003" fmla="*/ 7193307 w 11004357"/>
                  <a:gd name="connsiteY15-2004" fmla="*/ 5862526 h 6086363"/>
                  <a:gd name="connsiteX16-2005" fmla="*/ 5802657 w 11004357"/>
                  <a:gd name="connsiteY16-2006" fmla="*/ 5329126 h 6086363"/>
                  <a:gd name="connsiteX17-2007" fmla="*/ 5059707 w 11004357"/>
                  <a:gd name="connsiteY17-2008" fmla="*/ 5995876 h 6086363"/>
                  <a:gd name="connsiteX18-2009" fmla="*/ 3592857 w 11004357"/>
                  <a:gd name="connsiteY18-2010" fmla="*/ 5938726 h 6086363"/>
                  <a:gd name="connsiteX19-2011" fmla="*/ 3192807 w 11004357"/>
                  <a:gd name="connsiteY19-2012" fmla="*/ 4700476 h 6086363"/>
                  <a:gd name="connsiteX20-2013" fmla="*/ 1230657 w 11004357"/>
                  <a:gd name="connsiteY20-2014" fmla="*/ 4757626 h 6086363"/>
                  <a:gd name="connsiteX21-2015" fmla="*/ 735357 w 11004357"/>
                  <a:gd name="connsiteY21-2016" fmla="*/ 3271726 h 6086363"/>
                  <a:gd name="connsiteX22-2017" fmla="*/ 106707 w 11004357"/>
                  <a:gd name="connsiteY22-2018" fmla="*/ 2490676 h 6086363"/>
                  <a:gd name="connsiteX23-2019" fmla="*/ 163857 w 11004357"/>
                  <a:gd name="connsiteY23-2020" fmla="*/ 699976 h 6086363"/>
                  <a:gd name="connsiteX24-2021" fmla="*/ 1687857 w 11004357"/>
                  <a:gd name="connsiteY24-2022" fmla="*/ 299926 h 6086363"/>
                  <a:gd name="connsiteX25-2023" fmla="*/ 2487957 w 11004357"/>
                  <a:gd name="connsiteY25-2024" fmla="*/ 1538176 h 6086363"/>
                  <a:gd name="connsiteX26-2025" fmla="*/ 2678457 w 11004357"/>
                  <a:gd name="connsiteY26-2026" fmla="*/ 871426 h 6086363"/>
                  <a:gd name="connsiteX27-2027" fmla="*/ 3135657 w 11004357"/>
                  <a:gd name="connsiteY27-2028" fmla="*/ 833326 h 6086363"/>
                  <a:gd name="connsiteX28-2029" fmla="*/ 3249957 w 11004357"/>
                  <a:gd name="connsiteY28-2030" fmla="*/ 1157176 h 6086363"/>
                  <a:gd name="connsiteX0-2031" fmla="*/ 3249957 w 11004357"/>
                  <a:gd name="connsiteY0-2032" fmla="*/ 1157176 h 6086363"/>
                  <a:gd name="connsiteX1-2033" fmla="*/ 3249957 w 11004357"/>
                  <a:gd name="connsiteY1-2034" fmla="*/ 1157176 h 6086363"/>
                  <a:gd name="connsiteX2-2035" fmla="*/ 3326157 w 11004357"/>
                  <a:gd name="connsiteY2-2036" fmla="*/ 1004776 h 6086363"/>
                  <a:gd name="connsiteX3-2037" fmla="*/ 3592857 w 11004357"/>
                  <a:gd name="connsiteY3-2038" fmla="*/ 223726 h 6086363"/>
                  <a:gd name="connsiteX4-2039" fmla="*/ 4716807 w 11004357"/>
                  <a:gd name="connsiteY4-2040" fmla="*/ 33226 h 6086363"/>
                  <a:gd name="connsiteX5-2041" fmla="*/ 5735982 w 11004357"/>
                  <a:gd name="connsiteY5-2042" fmla="*/ 823801 h 6086363"/>
                  <a:gd name="connsiteX6-2043" fmla="*/ 7498107 w 11004357"/>
                  <a:gd name="connsiteY6-2044" fmla="*/ 509476 h 6086363"/>
                  <a:gd name="connsiteX7-2045" fmla="*/ 8336307 w 11004357"/>
                  <a:gd name="connsiteY7-2046" fmla="*/ 1957276 h 6086363"/>
                  <a:gd name="connsiteX8-2047" fmla="*/ 9917457 w 11004357"/>
                  <a:gd name="connsiteY8-2048" fmla="*/ 2243026 h 6086363"/>
                  <a:gd name="connsiteX9-2049" fmla="*/ 10622307 w 11004357"/>
                  <a:gd name="connsiteY9-2050" fmla="*/ 3462226 h 6086363"/>
                  <a:gd name="connsiteX10-2051" fmla="*/ 10146057 w 11004357"/>
                  <a:gd name="connsiteY10-2052" fmla="*/ 4300426 h 6086363"/>
                  <a:gd name="connsiteX11-2053" fmla="*/ 11003307 w 11004357"/>
                  <a:gd name="connsiteY11-2054" fmla="*/ 5119576 h 6086363"/>
                  <a:gd name="connsiteX12-2055" fmla="*/ 10279407 w 11004357"/>
                  <a:gd name="connsiteY12-2056" fmla="*/ 6072076 h 6086363"/>
                  <a:gd name="connsiteX13-2057" fmla="*/ 8526807 w 11004357"/>
                  <a:gd name="connsiteY13-2058" fmla="*/ 5538676 h 6086363"/>
                  <a:gd name="connsiteX14-2059" fmla="*/ 7193307 w 11004357"/>
                  <a:gd name="connsiteY14-2060" fmla="*/ 5862526 h 6086363"/>
                  <a:gd name="connsiteX15-2061" fmla="*/ 5802657 w 11004357"/>
                  <a:gd name="connsiteY15-2062" fmla="*/ 5329126 h 6086363"/>
                  <a:gd name="connsiteX16-2063" fmla="*/ 5059707 w 11004357"/>
                  <a:gd name="connsiteY16-2064" fmla="*/ 5995876 h 6086363"/>
                  <a:gd name="connsiteX17-2065" fmla="*/ 3592857 w 11004357"/>
                  <a:gd name="connsiteY17-2066" fmla="*/ 5938726 h 6086363"/>
                  <a:gd name="connsiteX18-2067" fmla="*/ 3192807 w 11004357"/>
                  <a:gd name="connsiteY18-2068" fmla="*/ 4700476 h 6086363"/>
                  <a:gd name="connsiteX19-2069" fmla="*/ 1230657 w 11004357"/>
                  <a:gd name="connsiteY19-2070" fmla="*/ 4757626 h 6086363"/>
                  <a:gd name="connsiteX20-2071" fmla="*/ 735357 w 11004357"/>
                  <a:gd name="connsiteY20-2072" fmla="*/ 3271726 h 6086363"/>
                  <a:gd name="connsiteX21-2073" fmla="*/ 106707 w 11004357"/>
                  <a:gd name="connsiteY21-2074" fmla="*/ 2490676 h 6086363"/>
                  <a:gd name="connsiteX22-2075" fmla="*/ 163857 w 11004357"/>
                  <a:gd name="connsiteY22-2076" fmla="*/ 699976 h 6086363"/>
                  <a:gd name="connsiteX23-2077" fmla="*/ 1687857 w 11004357"/>
                  <a:gd name="connsiteY23-2078" fmla="*/ 299926 h 6086363"/>
                  <a:gd name="connsiteX24-2079" fmla="*/ 2487957 w 11004357"/>
                  <a:gd name="connsiteY24-2080" fmla="*/ 1538176 h 6086363"/>
                  <a:gd name="connsiteX25-2081" fmla="*/ 2678457 w 11004357"/>
                  <a:gd name="connsiteY25-2082" fmla="*/ 871426 h 6086363"/>
                  <a:gd name="connsiteX26-2083" fmla="*/ 3135657 w 11004357"/>
                  <a:gd name="connsiteY26-2084" fmla="*/ 833326 h 6086363"/>
                  <a:gd name="connsiteX27-2085" fmla="*/ 3249957 w 11004357"/>
                  <a:gd name="connsiteY27-2086" fmla="*/ 1157176 h 6086363"/>
                  <a:gd name="connsiteX0-2087" fmla="*/ 3249957 w 11004357"/>
                  <a:gd name="connsiteY0-2088" fmla="*/ 1157176 h 6086363"/>
                  <a:gd name="connsiteX1-2089" fmla="*/ 3249957 w 11004357"/>
                  <a:gd name="connsiteY1-2090" fmla="*/ 1157176 h 6086363"/>
                  <a:gd name="connsiteX2-2091" fmla="*/ 3326157 w 11004357"/>
                  <a:gd name="connsiteY2-2092" fmla="*/ 1004776 h 6086363"/>
                  <a:gd name="connsiteX3-2093" fmla="*/ 3592857 w 11004357"/>
                  <a:gd name="connsiteY3-2094" fmla="*/ 223726 h 6086363"/>
                  <a:gd name="connsiteX4-2095" fmla="*/ 4716807 w 11004357"/>
                  <a:gd name="connsiteY4-2096" fmla="*/ 33226 h 6086363"/>
                  <a:gd name="connsiteX5-2097" fmla="*/ 5735982 w 11004357"/>
                  <a:gd name="connsiteY5-2098" fmla="*/ 823801 h 6086363"/>
                  <a:gd name="connsiteX6-2099" fmla="*/ 7498107 w 11004357"/>
                  <a:gd name="connsiteY6-2100" fmla="*/ 509476 h 6086363"/>
                  <a:gd name="connsiteX7-2101" fmla="*/ 8336307 w 11004357"/>
                  <a:gd name="connsiteY7-2102" fmla="*/ 1957276 h 6086363"/>
                  <a:gd name="connsiteX8-2103" fmla="*/ 9917457 w 11004357"/>
                  <a:gd name="connsiteY8-2104" fmla="*/ 2243026 h 6086363"/>
                  <a:gd name="connsiteX9-2105" fmla="*/ 10622307 w 11004357"/>
                  <a:gd name="connsiteY9-2106" fmla="*/ 3462226 h 6086363"/>
                  <a:gd name="connsiteX10-2107" fmla="*/ 10146057 w 11004357"/>
                  <a:gd name="connsiteY10-2108" fmla="*/ 4300426 h 6086363"/>
                  <a:gd name="connsiteX11-2109" fmla="*/ 11003307 w 11004357"/>
                  <a:gd name="connsiteY11-2110" fmla="*/ 5119576 h 6086363"/>
                  <a:gd name="connsiteX12-2111" fmla="*/ 10279407 w 11004357"/>
                  <a:gd name="connsiteY12-2112" fmla="*/ 6072076 h 6086363"/>
                  <a:gd name="connsiteX13-2113" fmla="*/ 8526807 w 11004357"/>
                  <a:gd name="connsiteY13-2114" fmla="*/ 5538676 h 6086363"/>
                  <a:gd name="connsiteX14-2115" fmla="*/ 7193307 w 11004357"/>
                  <a:gd name="connsiteY14-2116" fmla="*/ 5862526 h 6086363"/>
                  <a:gd name="connsiteX15-2117" fmla="*/ 5802657 w 11004357"/>
                  <a:gd name="connsiteY15-2118" fmla="*/ 5329126 h 6086363"/>
                  <a:gd name="connsiteX16-2119" fmla="*/ 5059707 w 11004357"/>
                  <a:gd name="connsiteY16-2120" fmla="*/ 5995876 h 6086363"/>
                  <a:gd name="connsiteX17-2121" fmla="*/ 3592857 w 11004357"/>
                  <a:gd name="connsiteY17-2122" fmla="*/ 5938726 h 6086363"/>
                  <a:gd name="connsiteX18-2123" fmla="*/ 3192807 w 11004357"/>
                  <a:gd name="connsiteY18-2124" fmla="*/ 4700476 h 6086363"/>
                  <a:gd name="connsiteX19-2125" fmla="*/ 1230657 w 11004357"/>
                  <a:gd name="connsiteY19-2126" fmla="*/ 4757626 h 6086363"/>
                  <a:gd name="connsiteX20-2127" fmla="*/ 735357 w 11004357"/>
                  <a:gd name="connsiteY20-2128" fmla="*/ 3271726 h 6086363"/>
                  <a:gd name="connsiteX21-2129" fmla="*/ 106707 w 11004357"/>
                  <a:gd name="connsiteY21-2130" fmla="*/ 2490676 h 6086363"/>
                  <a:gd name="connsiteX22-2131" fmla="*/ 163857 w 11004357"/>
                  <a:gd name="connsiteY22-2132" fmla="*/ 699976 h 6086363"/>
                  <a:gd name="connsiteX23-2133" fmla="*/ 1687857 w 11004357"/>
                  <a:gd name="connsiteY23-2134" fmla="*/ 299926 h 6086363"/>
                  <a:gd name="connsiteX24-2135" fmla="*/ 2487957 w 11004357"/>
                  <a:gd name="connsiteY24-2136" fmla="*/ 1538176 h 6086363"/>
                  <a:gd name="connsiteX25-2137" fmla="*/ 2678457 w 11004357"/>
                  <a:gd name="connsiteY25-2138" fmla="*/ 871426 h 6086363"/>
                  <a:gd name="connsiteX26-2139" fmla="*/ 3135657 w 11004357"/>
                  <a:gd name="connsiteY26-2140" fmla="*/ 833326 h 6086363"/>
                  <a:gd name="connsiteX27-2141" fmla="*/ 3249957 w 11004357"/>
                  <a:gd name="connsiteY27-2142" fmla="*/ 1157176 h 6086363"/>
                  <a:gd name="connsiteX0-2143" fmla="*/ 3249957 w 11004357"/>
                  <a:gd name="connsiteY0-2144" fmla="*/ 1157176 h 6086363"/>
                  <a:gd name="connsiteX1-2145" fmla="*/ 3249957 w 11004357"/>
                  <a:gd name="connsiteY1-2146" fmla="*/ 1157176 h 6086363"/>
                  <a:gd name="connsiteX2-2147" fmla="*/ 3326157 w 11004357"/>
                  <a:gd name="connsiteY2-2148" fmla="*/ 1004776 h 6086363"/>
                  <a:gd name="connsiteX3-2149" fmla="*/ 3592857 w 11004357"/>
                  <a:gd name="connsiteY3-2150" fmla="*/ 223726 h 6086363"/>
                  <a:gd name="connsiteX4-2151" fmla="*/ 4716807 w 11004357"/>
                  <a:gd name="connsiteY4-2152" fmla="*/ 33226 h 6086363"/>
                  <a:gd name="connsiteX5-2153" fmla="*/ 5735982 w 11004357"/>
                  <a:gd name="connsiteY5-2154" fmla="*/ 823801 h 6086363"/>
                  <a:gd name="connsiteX6-2155" fmla="*/ 7498107 w 11004357"/>
                  <a:gd name="connsiteY6-2156" fmla="*/ 509476 h 6086363"/>
                  <a:gd name="connsiteX7-2157" fmla="*/ 8336307 w 11004357"/>
                  <a:gd name="connsiteY7-2158" fmla="*/ 1957276 h 6086363"/>
                  <a:gd name="connsiteX8-2159" fmla="*/ 9917457 w 11004357"/>
                  <a:gd name="connsiteY8-2160" fmla="*/ 2243026 h 6086363"/>
                  <a:gd name="connsiteX9-2161" fmla="*/ 10622307 w 11004357"/>
                  <a:gd name="connsiteY9-2162" fmla="*/ 3462226 h 6086363"/>
                  <a:gd name="connsiteX10-2163" fmla="*/ 10146057 w 11004357"/>
                  <a:gd name="connsiteY10-2164" fmla="*/ 4300426 h 6086363"/>
                  <a:gd name="connsiteX11-2165" fmla="*/ 11003307 w 11004357"/>
                  <a:gd name="connsiteY11-2166" fmla="*/ 5119576 h 6086363"/>
                  <a:gd name="connsiteX12-2167" fmla="*/ 10279407 w 11004357"/>
                  <a:gd name="connsiteY12-2168" fmla="*/ 6072076 h 6086363"/>
                  <a:gd name="connsiteX13-2169" fmla="*/ 8526807 w 11004357"/>
                  <a:gd name="connsiteY13-2170" fmla="*/ 5538676 h 6086363"/>
                  <a:gd name="connsiteX14-2171" fmla="*/ 7193307 w 11004357"/>
                  <a:gd name="connsiteY14-2172" fmla="*/ 5862526 h 6086363"/>
                  <a:gd name="connsiteX15-2173" fmla="*/ 5802657 w 11004357"/>
                  <a:gd name="connsiteY15-2174" fmla="*/ 5329126 h 6086363"/>
                  <a:gd name="connsiteX16-2175" fmla="*/ 5059707 w 11004357"/>
                  <a:gd name="connsiteY16-2176" fmla="*/ 5995876 h 6086363"/>
                  <a:gd name="connsiteX17-2177" fmla="*/ 3592857 w 11004357"/>
                  <a:gd name="connsiteY17-2178" fmla="*/ 5938726 h 6086363"/>
                  <a:gd name="connsiteX18-2179" fmla="*/ 3192807 w 11004357"/>
                  <a:gd name="connsiteY18-2180" fmla="*/ 4700476 h 6086363"/>
                  <a:gd name="connsiteX19-2181" fmla="*/ 1230657 w 11004357"/>
                  <a:gd name="connsiteY19-2182" fmla="*/ 4757626 h 6086363"/>
                  <a:gd name="connsiteX20-2183" fmla="*/ 735357 w 11004357"/>
                  <a:gd name="connsiteY20-2184" fmla="*/ 3271726 h 6086363"/>
                  <a:gd name="connsiteX21-2185" fmla="*/ 106707 w 11004357"/>
                  <a:gd name="connsiteY21-2186" fmla="*/ 2490676 h 6086363"/>
                  <a:gd name="connsiteX22-2187" fmla="*/ 163857 w 11004357"/>
                  <a:gd name="connsiteY22-2188" fmla="*/ 699976 h 6086363"/>
                  <a:gd name="connsiteX23-2189" fmla="*/ 1687857 w 11004357"/>
                  <a:gd name="connsiteY23-2190" fmla="*/ 299926 h 6086363"/>
                  <a:gd name="connsiteX24-2191" fmla="*/ 2487957 w 11004357"/>
                  <a:gd name="connsiteY24-2192" fmla="*/ 1538176 h 6086363"/>
                  <a:gd name="connsiteX25-2193" fmla="*/ 2678457 w 11004357"/>
                  <a:gd name="connsiteY25-2194" fmla="*/ 871426 h 6086363"/>
                  <a:gd name="connsiteX26-2195" fmla="*/ 3135657 w 11004357"/>
                  <a:gd name="connsiteY26-2196" fmla="*/ 833326 h 6086363"/>
                  <a:gd name="connsiteX27-2197" fmla="*/ 3249957 w 11004357"/>
                  <a:gd name="connsiteY27-2198" fmla="*/ 1157176 h 6086363"/>
                  <a:gd name="connsiteX0-2199" fmla="*/ 3249957 w 11004357"/>
                  <a:gd name="connsiteY0-2200" fmla="*/ 1157176 h 6086363"/>
                  <a:gd name="connsiteX1-2201" fmla="*/ 3249957 w 11004357"/>
                  <a:gd name="connsiteY1-2202" fmla="*/ 1157176 h 6086363"/>
                  <a:gd name="connsiteX2-2203" fmla="*/ 3592857 w 11004357"/>
                  <a:gd name="connsiteY2-2204" fmla="*/ 223726 h 6086363"/>
                  <a:gd name="connsiteX3-2205" fmla="*/ 4716807 w 11004357"/>
                  <a:gd name="connsiteY3-2206" fmla="*/ 33226 h 6086363"/>
                  <a:gd name="connsiteX4-2207" fmla="*/ 5735982 w 11004357"/>
                  <a:gd name="connsiteY4-2208" fmla="*/ 823801 h 6086363"/>
                  <a:gd name="connsiteX5-2209" fmla="*/ 7498107 w 11004357"/>
                  <a:gd name="connsiteY5-2210" fmla="*/ 509476 h 6086363"/>
                  <a:gd name="connsiteX6-2211" fmla="*/ 8336307 w 11004357"/>
                  <a:gd name="connsiteY6-2212" fmla="*/ 1957276 h 6086363"/>
                  <a:gd name="connsiteX7-2213" fmla="*/ 9917457 w 11004357"/>
                  <a:gd name="connsiteY7-2214" fmla="*/ 2243026 h 6086363"/>
                  <a:gd name="connsiteX8-2215" fmla="*/ 10622307 w 11004357"/>
                  <a:gd name="connsiteY8-2216" fmla="*/ 3462226 h 6086363"/>
                  <a:gd name="connsiteX9-2217" fmla="*/ 10146057 w 11004357"/>
                  <a:gd name="connsiteY9-2218" fmla="*/ 4300426 h 6086363"/>
                  <a:gd name="connsiteX10-2219" fmla="*/ 11003307 w 11004357"/>
                  <a:gd name="connsiteY10-2220" fmla="*/ 5119576 h 6086363"/>
                  <a:gd name="connsiteX11-2221" fmla="*/ 10279407 w 11004357"/>
                  <a:gd name="connsiteY11-2222" fmla="*/ 6072076 h 6086363"/>
                  <a:gd name="connsiteX12-2223" fmla="*/ 8526807 w 11004357"/>
                  <a:gd name="connsiteY12-2224" fmla="*/ 5538676 h 6086363"/>
                  <a:gd name="connsiteX13-2225" fmla="*/ 7193307 w 11004357"/>
                  <a:gd name="connsiteY13-2226" fmla="*/ 5862526 h 6086363"/>
                  <a:gd name="connsiteX14-2227" fmla="*/ 5802657 w 11004357"/>
                  <a:gd name="connsiteY14-2228" fmla="*/ 5329126 h 6086363"/>
                  <a:gd name="connsiteX15-2229" fmla="*/ 5059707 w 11004357"/>
                  <a:gd name="connsiteY15-2230" fmla="*/ 5995876 h 6086363"/>
                  <a:gd name="connsiteX16-2231" fmla="*/ 3592857 w 11004357"/>
                  <a:gd name="connsiteY16-2232" fmla="*/ 5938726 h 6086363"/>
                  <a:gd name="connsiteX17-2233" fmla="*/ 3192807 w 11004357"/>
                  <a:gd name="connsiteY17-2234" fmla="*/ 4700476 h 6086363"/>
                  <a:gd name="connsiteX18-2235" fmla="*/ 1230657 w 11004357"/>
                  <a:gd name="connsiteY18-2236" fmla="*/ 4757626 h 6086363"/>
                  <a:gd name="connsiteX19-2237" fmla="*/ 735357 w 11004357"/>
                  <a:gd name="connsiteY19-2238" fmla="*/ 3271726 h 6086363"/>
                  <a:gd name="connsiteX20-2239" fmla="*/ 106707 w 11004357"/>
                  <a:gd name="connsiteY20-2240" fmla="*/ 2490676 h 6086363"/>
                  <a:gd name="connsiteX21-2241" fmla="*/ 163857 w 11004357"/>
                  <a:gd name="connsiteY21-2242" fmla="*/ 699976 h 6086363"/>
                  <a:gd name="connsiteX22-2243" fmla="*/ 1687857 w 11004357"/>
                  <a:gd name="connsiteY22-2244" fmla="*/ 299926 h 6086363"/>
                  <a:gd name="connsiteX23-2245" fmla="*/ 2487957 w 11004357"/>
                  <a:gd name="connsiteY23-2246" fmla="*/ 1538176 h 6086363"/>
                  <a:gd name="connsiteX24-2247" fmla="*/ 2678457 w 11004357"/>
                  <a:gd name="connsiteY24-2248" fmla="*/ 871426 h 6086363"/>
                  <a:gd name="connsiteX25-2249" fmla="*/ 3135657 w 11004357"/>
                  <a:gd name="connsiteY25-2250" fmla="*/ 833326 h 6086363"/>
                  <a:gd name="connsiteX26-2251" fmla="*/ 3249957 w 11004357"/>
                  <a:gd name="connsiteY26-2252" fmla="*/ 1157176 h 6086363"/>
                  <a:gd name="connsiteX0-2253" fmla="*/ 3249957 w 11004357"/>
                  <a:gd name="connsiteY0-2254" fmla="*/ 1157176 h 6086363"/>
                  <a:gd name="connsiteX1-2255" fmla="*/ 3249957 w 11004357"/>
                  <a:gd name="connsiteY1-2256" fmla="*/ 1157176 h 6086363"/>
                  <a:gd name="connsiteX2-2257" fmla="*/ 3592857 w 11004357"/>
                  <a:gd name="connsiteY2-2258" fmla="*/ 223726 h 6086363"/>
                  <a:gd name="connsiteX3-2259" fmla="*/ 4716807 w 11004357"/>
                  <a:gd name="connsiteY3-2260" fmla="*/ 33226 h 6086363"/>
                  <a:gd name="connsiteX4-2261" fmla="*/ 5735982 w 11004357"/>
                  <a:gd name="connsiteY4-2262" fmla="*/ 823801 h 6086363"/>
                  <a:gd name="connsiteX5-2263" fmla="*/ 7498107 w 11004357"/>
                  <a:gd name="connsiteY5-2264" fmla="*/ 509476 h 6086363"/>
                  <a:gd name="connsiteX6-2265" fmla="*/ 8336307 w 11004357"/>
                  <a:gd name="connsiteY6-2266" fmla="*/ 1957276 h 6086363"/>
                  <a:gd name="connsiteX7-2267" fmla="*/ 9917457 w 11004357"/>
                  <a:gd name="connsiteY7-2268" fmla="*/ 2243026 h 6086363"/>
                  <a:gd name="connsiteX8-2269" fmla="*/ 10622307 w 11004357"/>
                  <a:gd name="connsiteY8-2270" fmla="*/ 3462226 h 6086363"/>
                  <a:gd name="connsiteX9-2271" fmla="*/ 10146057 w 11004357"/>
                  <a:gd name="connsiteY9-2272" fmla="*/ 4300426 h 6086363"/>
                  <a:gd name="connsiteX10-2273" fmla="*/ 11003307 w 11004357"/>
                  <a:gd name="connsiteY10-2274" fmla="*/ 5119576 h 6086363"/>
                  <a:gd name="connsiteX11-2275" fmla="*/ 10279407 w 11004357"/>
                  <a:gd name="connsiteY11-2276" fmla="*/ 6072076 h 6086363"/>
                  <a:gd name="connsiteX12-2277" fmla="*/ 8526807 w 11004357"/>
                  <a:gd name="connsiteY12-2278" fmla="*/ 5538676 h 6086363"/>
                  <a:gd name="connsiteX13-2279" fmla="*/ 7193307 w 11004357"/>
                  <a:gd name="connsiteY13-2280" fmla="*/ 5862526 h 6086363"/>
                  <a:gd name="connsiteX14-2281" fmla="*/ 5802657 w 11004357"/>
                  <a:gd name="connsiteY14-2282" fmla="*/ 5329126 h 6086363"/>
                  <a:gd name="connsiteX15-2283" fmla="*/ 5059707 w 11004357"/>
                  <a:gd name="connsiteY15-2284" fmla="*/ 5995876 h 6086363"/>
                  <a:gd name="connsiteX16-2285" fmla="*/ 3592857 w 11004357"/>
                  <a:gd name="connsiteY16-2286" fmla="*/ 5938726 h 6086363"/>
                  <a:gd name="connsiteX17-2287" fmla="*/ 3192807 w 11004357"/>
                  <a:gd name="connsiteY17-2288" fmla="*/ 4700476 h 6086363"/>
                  <a:gd name="connsiteX18-2289" fmla="*/ 1230657 w 11004357"/>
                  <a:gd name="connsiteY18-2290" fmla="*/ 4757626 h 6086363"/>
                  <a:gd name="connsiteX19-2291" fmla="*/ 735357 w 11004357"/>
                  <a:gd name="connsiteY19-2292" fmla="*/ 3271726 h 6086363"/>
                  <a:gd name="connsiteX20-2293" fmla="*/ 106707 w 11004357"/>
                  <a:gd name="connsiteY20-2294" fmla="*/ 2490676 h 6086363"/>
                  <a:gd name="connsiteX21-2295" fmla="*/ 163857 w 11004357"/>
                  <a:gd name="connsiteY21-2296" fmla="*/ 699976 h 6086363"/>
                  <a:gd name="connsiteX22-2297" fmla="*/ 1687857 w 11004357"/>
                  <a:gd name="connsiteY22-2298" fmla="*/ 299926 h 6086363"/>
                  <a:gd name="connsiteX23-2299" fmla="*/ 2487957 w 11004357"/>
                  <a:gd name="connsiteY23-2300" fmla="*/ 1538176 h 6086363"/>
                  <a:gd name="connsiteX24-2301" fmla="*/ 2678457 w 11004357"/>
                  <a:gd name="connsiteY24-2302" fmla="*/ 871426 h 6086363"/>
                  <a:gd name="connsiteX25-2303" fmla="*/ 3135657 w 11004357"/>
                  <a:gd name="connsiteY25-2304" fmla="*/ 833326 h 6086363"/>
                  <a:gd name="connsiteX26-2305" fmla="*/ 3249957 w 11004357"/>
                  <a:gd name="connsiteY26-2306" fmla="*/ 1157176 h 6086363"/>
                  <a:gd name="connsiteX0-2307" fmla="*/ 3249957 w 11004357"/>
                  <a:gd name="connsiteY0-2308" fmla="*/ 1157176 h 6086363"/>
                  <a:gd name="connsiteX1-2309" fmla="*/ 3249957 w 11004357"/>
                  <a:gd name="connsiteY1-2310" fmla="*/ 1157176 h 6086363"/>
                  <a:gd name="connsiteX2-2311" fmla="*/ 3592857 w 11004357"/>
                  <a:gd name="connsiteY2-2312" fmla="*/ 223726 h 6086363"/>
                  <a:gd name="connsiteX3-2313" fmla="*/ 4716807 w 11004357"/>
                  <a:gd name="connsiteY3-2314" fmla="*/ 33226 h 6086363"/>
                  <a:gd name="connsiteX4-2315" fmla="*/ 5735982 w 11004357"/>
                  <a:gd name="connsiteY4-2316" fmla="*/ 823801 h 6086363"/>
                  <a:gd name="connsiteX5-2317" fmla="*/ 7498107 w 11004357"/>
                  <a:gd name="connsiteY5-2318" fmla="*/ 509476 h 6086363"/>
                  <a:gd name="connsiteX6-2319" fmla="*/ 8336307 w 11004357"/>
                  <a:gd name="connsiteY6-2320" fmla="*/ 1957276 h 6086363"/>
                  <a:gd name="connsiteX7-2321" fmla="*/ 9917457 w 11004357"/>
                  <a:gd name="connsiteY7-2322" fmla="*/ 2243026 h 6086363"/>
                  <a:gd name="connsiteX8-2323" fmla="*/ 10622307 w 11004357"/>
                  <a:gd name="connsiteY8-2324" fmla="*/ 3462226 h 6086363"/>
                  <a:gd name="connsiteX9-2325" fmla="*/ 10146057 w 11004357"/>
                  <a:gd name="connsiteY9-2326" fmla="*/ 4300426 h 6086363"/>
                  <a:gd name="connsiteX10-2327" fmla="*/ 11003307 w 11004357"/>
                  <a:gd name="connsiteY10-2328" fmla="*/ 5119576 h 6086363"/>
                  <a:gd name="connsiteX11-2329" fmla="*/ 10279407 w 11004357"/>
                  <a:gd name="connsiteY11-2330" fmla="*/ 6072076 h 6086363"/>
                  <a:gd name="connsiteX12-2331" fmla="*/ 8526807 w 11004357"/>
                  <a:gd name="connsiteY12-2332" fmla="*/ 5538676 h 6086363"/>
                  <a:gd name="connsiteX13-2333" fmla="*/ 7193307 w 11004357"/>
                  <a:gd name="connsiteY13-2334" fmla="*/ 5862526 h 6086363"/>
                  <a:gd name="connsiteX14-2335" fmla="*/ 5802657 w 11004357"/>
                  <a:gd name="connsiteY14-2336" fmla="*/ 5329126 h 6086363"/>
                  <a:gd name="connsiteX15-2337" fmla="*/ 5059707 w 11004357"/>
                  <a:gd name="connsiteY15-2338" fmla="*/ 5995876 h 6086363"/>
                  <a:gd name="connsiteX16-2339" fmla="*/ 3592857 w 11004357"/>
                  <a:gd name="connsiteY16-2340" fmla="*/ 5938726 h 6086363"/>
                  <a:gd name="connsiteX17-2341" fmla="*/ 3192807 w 11004357"/>
                  <a:gd name="connsiteY17-2342" fmla="*/ 4700476 h 6086363"/>
                  <a:gd name="connsiteX18-2343" fmla="*/ 1230657 w 11004357"/>
                  <a:gd name="connsiteY18-2344" fmla="*/ 4757626 h 6086363"/>
                  <a:gd name="connsiteX19-2345" fmla="*/ 735357 w 11004357"/>
                  <a:gd name="connsiteY19-2346" fmla="*/ 3271726 h 6086363"/>
                  <a:gd name="connsiteX20-2347" fmla="*/ 106707 w 11004357"/>
                  <a:gd name="connsiteY20-2348" fmla="*/ 2490676 h 6086363"/>
                  <a:gd name="connsiteX21-2349" fmla="*/ 163857 w 11004357"/>
                  <a:gd name="connsiteY21-2350" fmla="*/ 699976 h 6086363"/>
                  <a:gd name="connsiteX22-2351" fmla="*/ 1687857 w 11004357"/>
                  <a:gd name="connsiteY22-2352" fmla="*/ 299926 h 6086363"/>
                  <a:gd name="connsiteX23-2353" fmla="*/ 2487957 w 11004357"/>
                  <a:gd name="connsiteY23-2354" fmla="*/ 1538176 h 6086363"/>
                  <a:gd name="connsiteX24-2355" fmla="*/ 2678457 w 11004357"/>
                  <a:gd name="connsiteY24-2356" fmla="*/ 871426 h 6086363"/>
                  <a:gd name="connsiteX25-2357" fmla="*/ 2973732 w 11004357"/>
                  <a:gd name="connsiteY25-2358" fmla="*/ 776176 h 6086363"/>
                  <a:gd name="connsiteX26-2359" fmla="*/ 3249957 w 11004357"/>
                  <a:gd name="connsiteY26-2360" fmla="*/ 1157176 h 6086363"/>
                  <a:gd name="connsiteX0-2361" fmla="*/ 3249957 w 11004357"/>
                  <a:gd name="connsiteY0-2362" fmla="*/ 1157176 h 6086363"/>
                  <a:gd name="connsiteX1-2363" fmla="*/ 3249957 w 11004357"/>
                  <a:gd name="connsiteY1-2364" fmla="*/ 1157176 h 6086363"/>
                  <a:gd name="connsiteX2-2365" fmla="*/ 3592857 w 11004357"/>
                  <a:gd name="connsiteY2-2366" fmla="*/ 223726 h 6086363"/>
                  <a:gd name="connsiteX3-2367" fmla="*/ 4716807 w 11004357"/>
                  <a:gd name="connsiteY3-2368" fmla="*/ 33226 h 6086363"/>
                  <a:gd name="connsiteX4-2369" fmla="*/ 5735982 w 11004357"/>
                  <a:gd name="connsiteY4-2370" fmla="*/ 823801 h 6086363"/>
                  <a:gd name="connsiteX5-2371" fmla="*/ 7498107 w 11004357"/>
                  <a:gd name="connsiteY5-2372" fmla="*/ 509476 h 6086363"/>
                  <a:gd name="connsiteX6-2373" fmla="*/ 8336307 w 11004357"/>
                  <a:gd name="connsiteY6-2374" fmla="*/ 1957276 h 6086363"/>
                  <a:gd name="connsiteX7-2375" fmla="*/ 9917457 w 11004357"/>
                  <a:gd name="connsiteY7-2376" fmla="*/ 2243026 h 6086363"/>
                  <a:gd name="connsiteX8-2377" fmla="*/ 10622307 w 11004357"/>
                  <a:gd name="connsiteY8-2378" fmla="*/ 3462226 h 6086363"/>
                  <a:gd name="connsiteX9-2379" fmla="*/ 10146057 w 11004357"/>
                  <a:gd name="connsiteY9-2380" fmla="*/ 4300426 h 6086363"/>
                  <a:gd name="connsiteX10-2381" fmla="*/ 11003307 w 11004357"/>
                  <a:gd name="connsiteY10-2382" fmla="*/ 5119576 h 6086363"/>
                  <a:gd name="connsiteX11-2383" fmla="*/ 10279407 w 11004357"/>
                  <a:gd name="connsiteY11-2384" fmla="*/ 6072076 h 6086363"/>
                  <a:gd name="connsiteX12-2385" fmla="*/ 8526807 w 11004357"/>
                  <a:gd name="connsiteY12-2386" fmla="*/ 5538676 h 6086363"/>
                  <a:gd name="connsiteX13-2387" fmla="*/ 7193307 w 11004357"/>
                  <a:gd name="connsiteY13-2388" fmla="*/ 5862526 h 6086363"/>
                  <a:gd name="connsiteX14-2389" fmla="*/ 5802657 w 11004357"/>
                  <a:gd name="connsiteY14-2390" fmla="*/ 5329126 h 6086363"/>
                  <a:gd name="connsiteX15-2391" fmla="*/ 5059707 w 11004357"/>
                  <a:gd name="connsiteY15-2392" fmla="*/ 5995876 h 6086363"/>
                  <a:gd name="connsiteX16-2393" fmla="*/ 3592857 w 11004357"/>
                  <a:gd name="connsiteY16-2394" fmla="*/ 5938726 h 6086363"/>
                  <a:gd name="connsiteX17-2395" fmla="*/ 3192807 w 11004357"/>
                  <a:gd name="connsiteY17-2396" fmla="*/ 4700476 h 6086363"/>
                  <a:gd name="connsiteX18-2397" fmla="*/ 1230657 w 11004357"/>
                  <a:gd name="connsiteY18-2398" fmla="*/ 4757626 h 6086363"/>
                  <a:gd name="connsiteX19-2399" fmla="*/ 735357 w 11004357"/>
                  <a:gd name="connsiteY19-2400" fmla="*/ 3271726 h 6086363"/>
                  <a:gd name="connsiteX20-2401" fmla="*/ 106707 w 11004357"/>
                  <a:gd name="connsiteY20-2402" fmla="*/ 2490676 h 6086363"/>
                  <a:gd name="connsiteX21-2403" fmla="*/ 163857 w 11004357"/>
                  <a:gd name="connsiteY21-2404" fmla="*/ 699976 h 6086363"/>
                  <a:gd name="connsiteX22-2405" fmla="*/ 1687857 w 11004357"/>
                  <a:gd name="connsiteY22-2406" fmla="*/ 299926 h 6086363"/>
                  <a:gd name="connsiteX23-2407" fmla="*/ 2487957 w 11004357"/>
                  <a:gd name="connsiteY23-2408" fmla="*/ 1538176 h 6086363"/>
                  <a:gd name="connsiteX24-2409" fmla="*/ 2678457 w 11004357"/>
                  <a:gd name="connsiteY24-2410" fmla="*/ 871426 h 6086363"/>
                  <a:gd name="connsiteX25-2411" fmla="*/ 2973732 w 11004357"/>
                  <a:gd name="connsiteY25-2412" fmla="*/ 776176 h 6086363"/>
                  <a:gd name="connsiteX26-2413" fmla="*/ 3249957 w 11004357"/>
                  <a:gd name="connsiteY26-2414" fmla="*/ 1157176 h 6086363"/>
                  <a:gd name="connsiteX0-2415" fmla="*/ 3249957 w 11004357"/>
                  <a:gd name="connsiteY0-2416" fmla="*/ 1157176 h 6086363"/>
                  <a:gd name="connsiteX1-2417" fmla="*/ 3249957 w 11004357"/>
                  <a:gd name="connsiteY1-2418" fmla="*/ 1157176 h 6086363"/>
                  <a:gd name="connsiteX2-2419" fmla="*/ 3592857 w 11004357"/>
                  <a:gd name="connsiteY2-2420" fmla="*/ 223726 h 6086363"/>
                  <a:gd name="connsiteX3-2421" fmla="*/ 4716807 w 11004357"/>
                  <a:gd name="connsiteY3-2422" fmla="*/ 33226 h 6086363"/>
                  <a:gd name="connsiteX4-2423" fmla="*/ 5735982 w 11004357"/>
                  <a:gd name="connsiteY4-2424" fmla="*/ 823801 h 6086363"/>
                  <a:gd name="connsiteX5-2425" fmla="*/ 7498107 w 11004357"/>
                  <a:gd name="connsiteY5-2426" fmla="*/ 509476 h 6086363"/>
                  <a:gd name="connsiteX6-2427" fmla="*/ 8336307 w 11004357"/>
                  <a:gd name="connsiteY6-2428" fmla="*/ 1957276 h 6086363"/>
                  <a:gd name="connsiteX7-2429" fmla="*/ 9917457 w 11004357"/>
                  <a:gd name="connsiteY7-2430" fmla="*/ 2243026 h 6086363"/>
                  <a:gd name="connsiteX8-2431" fmla="*/ 10622307 w 11004357"/>
                  <a:gd name="connsiteY8-2432" fmla="*/ 3462226 h 6086363"/>
                  <a:gd name="connsiteX9-2433" fmla="*/ 10146057 w 11004357"/>
                  <a:gd name="connsiteY9-2434" fmla="*/ 4300426 h 6086363"/>
                  <a:gd name="connsiteX10-2435" fmla="*/ 11003307 w 11004357"/>
                  <a:gd name="connsiteY10-2436" fmla="*/ 5119576 h 6086363"/>
                  <a:gd name="connsiteX11-2437" fmla="*/ 10279407 w 11004357"/>
                  <a:gd name="connsiteY11-2438" fmla="*/ 6072076 h 6086363"/>
                  <a:gd name="connsiteX12-2439" fmla="*/ 8526807 w 11004357"/>
                  <a:gd name="connsiteY12-2440" fmla="*/ 5538676 h 6086363"/>
                  <a:gd name="connsiteX13-2441" fmla="*/ 7193307 w 11004357"/>
                  <a:gd name="connsiteY13-2442" fmla="*/ 5862526 h 6086363"/>
                  <a:gd name="connsiteX14-2443" fmla="*/ 5802657 w 11004357"/>
                  <a:gd name="connsiteY14-2444" fmla="*/ 5329126 h 6086363"/>
                  <a:gd name="connsiteX15-2445" fmla="*/ 5059707 w 11004357"/>
                  <a:gd name="connsiteY15-2446" fmla="*/ 5995876 h 6086363"/>
                  <a:gd name="connsiteX16-2447" fmla="*/ 3592857 w 11004357"/>
                  <a:gd name="connsiteY16-2448" fmla="*/ 5938726 h 6086363"/>
                  <a:gd name="connsiteX17-2449" fmla="*/ 3192807 w 11004357"/>
                  <a:gd name="connsiteY17-2450" fmla="*/ 4700476 h 6086363"/>
                  <a:gd name="connsiteX18-2451" fmla="*/ 1230657 w 11004357"/>
                  <a:gd name="connsiteY18-2452" fmla="*/ 4757626 h 6086363"/>
                  <a:gd name="connsiteX19-2453" fmla="*/ 735357 w 11004357"/>
                  <a:gd name="connsiteY19-2454" fmla="*/ 3271726 h 6086363"/>
                  <a:gd name="connsiteX20-2455" fmla="*/ 106707 w 11004357"/>
                  <a:gd name="connsiteY20-2456" fmla="*/ 2490676 h 6086363"/>
                  <a:gd name="connsiteX21-2457" fmla="*/ 163857 w 11004357"/>
                  <a:gd name="connsiteY21-2458" fmla="*/ 699976 h 6086363"/>
                  <a:gd name="connsiteX22-2459" fmla="*/ 1687857 w 11004357"/>
                  <a:gd name="connsiteY22-2460" fmla="*/ 299926 h 6086363"/>
                  <a:gd name="connsiteX23-2461" fmla="*/ 2487957 w 11004357"/>
                  <a:gd name="connsiteY23-2462" fmla="*/ 1538176 h 6086363"/>
                  <a:gd name="connsiteX24-2463" fmla="*/ 2678457 w 11004357"/>
                  <a:gd name="connsiteY24-2464" fmla="*/ 871426 h 6086363"/>
                  <a:gd name="connsiteX25-2465" fmla="*/ 2973732 w 11004357"/>
                  <a:gd name="connsiteY25-2466" fmla="*/ 776176 h 6086363"/>
                  <a:gd name="connsiteX26-2467" fmla="*/ 3249957 w 11004357"/>
                  <a:gd name="connsiteY26-2468" fmla="*/ 1157176 h 6086363"/>
                  <a:gd name="connsiteX0-2469" fmla="*/ 3249957 w 11004357"/>
                  <a:gd name="connsiteY0-2470" fmla="*/ 1155830 h 6085017"/>
                  <a:gd name="connsiteX1-2471" fmla="*/ 3249957 w 11004357"/>
                  <a:gd name="connsiteY1-2472" fmla="*/ 1155830 h 6085017"/>
                  <a:gd name="connsiteX2-2473" fmla="*/ 3707157 w 11004357"/>
                  <a:gd name="connsiteY2-2474" fmla="*/ 231905 h 6085017"/>
                  <a:gd name="connsiteX3-2475" fmla="*/ 4716807 w 11004357"/>
                  <a:gd name="connsiteY3-2476" fmla="*/ 31880 h 6085017"/>
                  <a:gd name="connsiteX4-2477" fmla="*/ 5735982 w 11004357"/>
                  <a:gd name="connsiteY4-2478" fmla="*/ 822455 h 6085017"/>
                  <a:gd name="connsiteX5-2479" fmla="*/ 7498107 w 11004357"/>
                  <a:gd name="connsiteY5-2480" fmla="*/ 508130 h 6085017"/>
                  <a:gd name="connsiteX6-2481" fmla="*/ 8336307 w 11004357"/>
                  <a:gd name="connsiteY6-2482" fmla="*/ 1955930 h 6085017"/>
                  <a:gd name="connsiteX7-2483" fmla="*/ 9917457 w 11004357"/>
                  <a:gd name="connsiteY7-2484" fmla="*/ 2241680 h 6085017"/>
                  <a:gd name="connsiteX8-2485" fmla="*/ 10622307 w 11004357"/>
                  <a:gd name="connsiteY8-2486" fmla="*/ 3460880 h 6085017"/>
                  <a:gd name="connsiteX9-2487" fmla="*/ 10146057 w 11004357"/>
                  <a:gd name="connsiteY9-2488" fmla="*/ 4299080 h 6085017"/>
                  <a:gd name="connsiteX10-2489" fmla="*/ 11003307 w 11004357"/>
                  <a:gd name="connsiteY10-2490" fmla="*/ 5118230 h 6085017"/>
                  <a:gd name="connsiteX11-2491" fmla="*/ 10279407 w 11004357"/>
                  <a:gd name="connsiteY11-2492" fmla="*/ 6070730 h 6085017"/>
                  <a:gd name="connsiteX12-2493" fmla="*/ 8526807 w 11004357"/>
                  <a:gd name="connsiteY12-2494" fmla="*/ 5537330 h 6085017"/>
                  <a:gd name="connsiteX13-2495" fmla="*/ 7193307 w 11004357"/>
                  <a:gd name="connsiteY13-2496" fmla="*/ 5861180 h 6085017"/>
                  <a:gd name="connsiteX14-2497" fmla="*/ 5802657 w 11004357"/>
                  <a:gd name="connsiteY14-2498" fmla="*/ 5327780 h 6085017"/>
                  <a:gd name="connsiteX15-2499" fmla="*/ 5059707 w 11004357"/>
                  <a:gd name="connsiteY15-2500" fmla="*/ 5994530 h 6085017"/>
                  <a:gd name="connsiteX16-2501" fmla="*/ 3592857 w 11004357"/>
                  <a:gd name="connsiteY16-2502" fmla="*/ 5937380 h 6085017"/>
                  <a:gd name="connsiteX17-2503" fmla="*/ 3192807 w 11004357"/>
                  <a:gd name="connsiteY17-2504" fmla="*/ 4699130 h 6085017"/>
                  <a:gd name="connsiteX18-2505" fmla="*/ 1230657 w 11004357"/>
                  <a:gd name="connsiteY18-2506" fmla="*/ 4756280 h 6085017"/>
                  <a:gd name="connsiteX19-2507" fmla="*/ 735357 w 11004357"/>
                  <a:gd name="connsiteY19-2508" fmla="*/ 3270380 h 6085017"/>
                  <a:gd name="connsiteX20-2509" fmla="*/ 106707 w 11004357"/>
                  <a:gd name="connsiteY20-2510" fmla="*/ 2489330 h 6085017"/>
                  <a:gd name="connsiteX21-2511" fmla="*/ 163857 w 11004357"/>
                  <a:gd name="connsiteY21-2512" fmla="*/ 698630 h 6085017"/>
                  <a:gd name="connsiteX22-2513" fmla="*/ 1687857 w 11004357"/>
                  <a:gd name="connsiteY22-2514" fmla="*/ 298580 h 6085017"/>
                  <a:gd name="connsiteX23-2515" fmla="*/ 2487957 w 11004357"/>
                  <a:gd name="connsiteY23-2516" fmla="*/ 1536830 h 6085017"/>
                  <a:gd name="connsiteX24-2517" fmla="*/ 2678457 w 11004357"/>
                  <a:gd name="connsiteY24-2518" fmla="*/ 870080 h 6085017"/>
                  <a:gd name="connsiteX25-2519" fmla="*/ 2973732 w 11004357"/>
                  <a:gd name="connsiteY25-2520" fmla="*/ 774830 h 6085017"/>
                  <a:gd name="connsiteX26-2521" fmla="*/ 3249957 w 11004357"/>
                  <a:gd name="connsiteY26-2522" fmla="*/ 1155830 h 6085017"/>
                  <a:gd name="connsiteX0-2523" fmla="*/ 3249957 w 11004357"/>
                  <a:gd name="connsiteY0-2524" fmla="*/ 1155830 h 6085017"/>
                  <a:gd name="connsiteX1-2525" fmla="*/ 3249957 w 11004357"/>
                  <a:gd name="connsiteY1-2526" fmla="*/ 1155830 h 6085017"/>
                  <a:gd name="connsiteX2-2527" fmla="*/ 3707157 w 11004357"/>
                  <a:gd name="connsiteY2-2528" fmla="*/ 231905 h 6085017"/>
                  <a:gd name="connsiteX3-2529" fmla="*/ 4716807 w 11004357"/>
                  <a:gd name="connsiteY3-2530" fmla="*/ 31880 h 6085017"/>
                  <a:gd name="connsiteX4-2531" fmla="*/ 5735982 w 11004357"/>
                  <a:gd name="connsiteY4-2532" fmla="*/ 822455 h 6085017"/>
                  <a:gd name="connsiteX5-2533" fmla="*/ 7498107 w 11004357"/>
                  <a:gd name="connsiteY5-2534" fmla="*/ 508130 h 6085017"/>
                  <a:gd name="connsiteX6-2535" fmla="*/ 8336307 w 11004357"/>
                  <a:gd name="connsiteY6-2536" fmla="*/ 1955930 h 6085017"/>
                  <a:gd name="connsiteX7-2537" fmla="*/ 9917457 w 11004357"/>
                  <a:gd name="connsiteY7-2538" fmla="*/ 2241680 h 6085017"/>
                  <a:gd name="connsiteX8-2539" fmla="*/ 10622307 w 11004357"/>
                  <a:gd name="connsiteY8-2540" fmla="*/ 3460880 h 6085017"/>
                  <a:gd name="connsiteX9-2541" fmla="*/ 10146057 w 11004357"/>
                  <a:gd name="connsiteY9-2542" fmla="*/ 4299080 h 6085017"/>
                  <a:gd name="connsiteX10-2543" fmla="*/ 11003307 w 11004357"/>
                  <a:gd name="connsiteY10-2544" fmla="*/ 5118230 h 6085017"/>
                  <a:gd name="connsiteX11-2545" fmla="*/ 10279407 w 11004357"/>
                  <a:gd name="connsiteY11-2546" fmla="*/ 6070730 h 6085017"/>
                  <a:gd name="connsiteX12-2547" fmla="*/ 8526807 w 11004357"/>
                  <a:gd name="connsiteY12-2548" fmla="*/ 5537330 h 6085017"/>
                  <a:gd name="connsiteX13-2549" fmla="*/ 7193307 w 11004357"/>
                  <a:gd name="connsiteY13-2550" fmla="*/ 5861180 h 6085017"/>
                  <a:gd name="connsiteX14-2551" fmla="*/ 5802657 w 11004357"/>
                  <a:gd name="connsiteY14-2552" fmla="*/ 5327780 h 6085017"/>
                  <a:gd name="connsiteX15-2553" fmla="*/ 5059707 w 11004357"/>
                  <a:gd name="connsiteY15-2554" fmla="*/ 5994530 h 6085017"/>
                  <a:gd name="connsiteX16-2555" fmla="*/ 3592857 w 11004357"/>
                  <a:gd name="connsiteY16-2556" fmla="*/ 5937380 h 6085017"/>
                  <a:gd name="connsiteX17-2557" fmla="*/ 3192807 w 11004357"/>
                  <a:gd name="connsiteY17-2558" fmla="*/ 4699130 h 6085017"/>
                  <a:gd name="connsiteX18-2559" fmla="*/ 1230657 w 11004357"/>
                  <a:gd name="connsiteY18-2560" fmla="*/ 4756280 h 6085017"/>
                  <a:gd name="connsiteX19-2561" fmla="*/ 735357 w 11004357"/>
                  <a:gd name="connsiteY19-2562" fmla="*/ 3270380 h 6085017"/>
                  <a:gd name="connsiteX20-2563" fmla="*/ 106707 w 11004357"/>
                  <a:gd name="connsiteY20-2564" fmla="*/ 2489330 h 6085017"/>
                  <a:gd name="connsiteX21-2565" fmla="*/ 163857 w 11004357"/>
                  <a:gd name="connsiteY21-2566" fmla="*/ 698630 h 6085017"/>
                  <a:gd name="connsiteX22-2567" fmla="*/ 1687857 w 11004357"/>
                  <a:gd name="connsiteY22-2568" fmla="*/ 298580 h 6085017"/>
                  <a:gd name="connsiteX23-2569" fmla="*/ 2487957 w 11004357"/>
                  <a:gd name="connsiteY23-2570" fmla="*/ 1536830 h 6085017"/>
                  <a:gd name="connsiteX24-2571" fmla="*/ 2678457 w 11004357"/>
                  <a:gd name="connsiteY24-2572" fmla="*/ 870080 h 6085017"/>
                  <a:gd name="connsiteX25-2573" fmla="*/ 2973732 w 11004357"/>
                  <a:gd name="connsiteY25-2574" fmla="*/ 774830 h 6085017"/>
                  <a:gd name="connsiteX26-2575" fmla="*/ 3249957 w 11004357"/>
                  <a:gd name="connsiteY26-2576" fmla="*/ 1155830 h 6085017"/>
                  <a:gd name="connsiteX0-2577" fmla="*/ 3249957 w 11004357"/>
                  <a:gd name="connsiteY0-2578" fmla="*/ 1160194 h 6089381"/>
                  <a:gd name="connsiteX1-2579" fmla="*/ 3249957 w 11004357"/>
                  <a:gd name="connsiteY1-2580" fmla="*/ 1160194 h 6089381"/>
                  <a:gd name="connsiteX2-2581" fmla="*/ 3850032 w 11004357"/>
                  <a:gd name="connsiteY2-2582" fmla="*/ 207694 h 6089381"/>
                  <a:gd name="connsiteX3-2583" fmla="*/ 4716807 w 11004357"/>
                  <a:gd name="connsiteY3-2584" fmla="*/ 36244 h 6089381"/>
                  <a:gd name="connsiteX4-2585" fmla="*/ 5735982 w 11004357"/>
                  <a:gd name="connsiteY4-2586" fmla="*/ 826819 h 6089381"/>
                  <a:gd name="connsiteX5-2587" fmla="*/ 7498107 w 11004357"/>
                  <a:gd name="connsiteY5-2588" fmla="*/ 512494 h 6089381"/>
                  <a:gd name="connsiteX6-2589" fmla="*/ 8336307 w 11004357"/>
                  <a:gd name="connsiteY6-2590" fmla="*/ 1960294 h 6089381"/>
                  <a:gd name="connsiteX7-2591" fmla="*/ 9917457 w 11004357"/>
                  <a:gd name="connsiteY7-2592" fmla="*/ 2246044 h 6089381"/>
                  <a:gd name="connsiteX8-2593" fmla="*/ 10622307 w 11004357"/>
                  <a:gd name="connsiteY8-2594" fmla="*/ 3465244 h 6089381"/>
                  <a:gd name="connsiteX9-2595" fmla="*/ 10146057 w 11004357"/>
                  <a:gd name="connsiteY9-2596" fmla="*/ 4303444 h 6089381"/>
                  <a:gd name="connsiteX10-2597" fmla="*/ 11003307 w 11004357"/>
                  <a:gd name="connsiteY10-2598" fmla="*/ 5122594 h 6089381"/>
                  <a:gd name="connsiteX11-2599" fmla="*/ 10279407 w 11004357"/>
                  <a:gd name="connsiteY11-2600" fmla="*/ 6075094 h 6089381"/>
                  <a:gd name="connsiteX12-2601" fmla="*/ 8526807 w 11004357"/>
                  <a:gd name="connsiteY12-2602" fmla="*/ 5541694 h 6089381"/>
                  <a:gd name="connsiteX13-2603" fmla="*/ 7193307 w 11004357"/>
                  <a:gd name="connsiteY13-2604" fmla="*/ 5865544 h 6089381"/>
                  <a:gd name="connsiteX14-2605" fmla="*/ 5802657 w 11004357"/>
                  <a:gd name="connsiteY14-2606" fmla="*/ 5332144 h 6089381"/>
                  <a:gd name="connsiteX15-2607" fmla="*/ 5059707 w 11004357"/>
                  <a:gd name="connsiteY15-2608" fmla="*/ 5998894 h 6089381"/>
                  <a:gd name="connsiteX16-2609" fmla="*/ 3592857 w 11004357"/>
                  <a:gd name="connsiteY16-2610" fmla="*/ 5941744 h 6089381"/>
                  <a:gd name="connsiteX17-2611" fmla="*/ 3192807 w 11004357"/>
                  <a:gd name="connsiteY17-2612" fmla="*/ 4703494 h 6089381"/>
                  <a:gd name="connsiteX18-2613" fmla="*/ 1230657 w 11004357"/>
                  <a:gd name="connsiteY18-2614" fmla="*/ 4760644 h 6089381"/>
                  <a:gd name="connsiteX19-2615" fmla="*/ 735357 w 11004357"/>
                  <a:gd name="connsiteY19-2616" fmla="*/ 3274744 h 6089381"/>
                  <a:gd name="connsiteX20-2617" fmla="*/ 106707 w 11004357"/>
                  <a:gd name="connsiteY20-2618" fmla="*/ 2493694 h 6089381"/>
                  <a:gd name="connsiteX21-2619" fmla="*/ 163857 w 11004357"/>
                  <a:gd name="connsiteY21-2620" fmla="*/ 702994 h 6089381"/>
                  <a:gd name="connsiteX22-2621" fmla="*/ 1687857 w 11004357"/>
                  <a:gd name="connsiteY22-2622" fmla="*/ 302944 h 6089381"/>
                  <a:gd name="connsiteX23-2623" fmla="*/ 2487957 w 11004357"/>
                  <a:gd name="connsiteY23-2624" fmla="*/ 1541194 h 6089381"/>
                  <a:gd name="connsiteX24-2625" fmla="*/ 2678457 w 11004357"/>
                  <a:gd name="connsiteY24-2626" fmla="*/ 874444 h 6089381"/>
                  <a:gd name="connsiteX25-2627" fmla="*/ 2973732 w 11004357"/>
                  <a:gd name="connsiteY25-2628" fmla="*/ 779194 h 6089381"/>
                  <a:gd name="connsiteX26-2629" fmla="*/ 3249957 w 11004357"/>
                  <a:gd name="connsiteY26-2630" fmla="*/ 1160194 h 6089381"/>
                  <a:gd name="connsiteX0-2631" fmla="*/ 3345207 w 11004357"/>
                  <a:gd name="connsiteY0-2632" fmla="*/ 1131619 h 6089381"/>
                  <a:gd name="connsiteX1-2633" fmla="*/ 3249957 w 11004357"/>
                  <a:gd name="connsiteY1-2634" fmla="*/ 1160194 h 6089381"/>
                  <a:gd name="connsiteX2-2635" fmla="*/ 3850032 w 11004357"/>
                  <a:gd name="connsiteY2-2636" fmla="*/ 207694 h 6089381"/>
                  <a:gd name="connsiteX3-2637" fmla="*/ 4716807 w 11004357"/>
                  <a:gd name="connsiteY3-2638" fmla="*/ 36244 h 6089381"/>
                  <a:gd name="connsiteX4-2639" fmla="*/ 5735982 w 11004357"/>
                  <a:gd name="connsiteY4-2640" fmla="*/ 826819 h 6089381"/>
                  <a:gd name="connsiteX5-2641" fmla="*/ 7498107 w 11004357"/>
                  <a:gd name="connsiteY5-2642" fmla="*/ 512494 h 6089381"/>
                  <a:gd name="connsiteX6-2643" fmla="*/ 8336307 w 11004357"/>
                  <a:gd name="connsiteY6-2644" fmla="*/ 1960294 h 6089381"/>
                  <a:gd name="connsiteX7-2645" fmla="*/ 9917457 w 11004357"/>
                  <a:gd name="connsiteY7-2646" fmla="*/ 2246044 h 6089381"/>
                  <a:gd name="connsiteX8-2647" fmla="*/ 10622307 w 11004357"/>
                  <a:gd name="connsiteY8-2648" fmla="*/ 3465244 h 6089381"/>
                  <a:gd name="connsiteX9-2649" fmla="*/ 10146057 w 11004357"/>
                  <a:gd name="connsiteY9-2650" fmla="*/ 4303444 h 6089381"/>
                  <a:gd name="connsiteX10-2651" fmla="*/ 11003307 w 11004357"/>
                  <a:gd name="connsiteY10-2652" fmla="*/ 5122594 h 6089381"/>
                  <a:gd name="connsiteX11-2653" fmla="*/ 10279407 w 11004357"/>
                  <a:gd name="connsiteY11-2654" fmla="*/ 6075094 h 6089381"/>
                  <a:gd name="connsiteX12-2655" fmla="*/ 8526807 w 11004357"/>
                  <a:gd name="connsiteY12-2656" fmla="*/ 5541694 h 6089381"/>
                  <a:gd name="connsiteX13-2657" fmla="*/ 7193307 w 11004357"/>
                  <a:gd name="connsiteY13-2658" fmla="*/ 5865544 h 6089381"/>
                  <a:gd name="connsiteX14-2659" fmla="*/ 5802657 w 11004357"/>
                  <a:gd name="connsiteY14-2660" fmla="*/ 5332144 h 6089381"/>
                  <a:gd name="connsiteX15-2661" fmla="*/ 5059707 w 11004357"/>
                  <a:gd name="connsiteY15-2662" fmla="*/ 5998894 h 6089381"/>
                  <a:gd name="connsiteX16-2663" fmla="*/ 3592857 w 11004357"/>
                  <a:gd name="connsiteY16-2664" fmla="*/ 5941744 h 6089381"/>
                  <a:gd name="connsiteX17-2665" fmla="*/ 3192807 w 11004357"/>
                  <a:gd name="connsiteY17-2666" fmla="*/ 4703494 h 6089381"/>
                  <a:gd name="connsiteX18-2667" fmla="*/ 1230657 w 11004357"/>
                  <a:gd name="connsiteY18-2668" fmla="*/ 4760644 h 6089381"/>
                  <a:gd name="connsiteX19-2669" fmla="*/ 735357 w 11004357"/>
                  <a:gd name="connsiteY19-2670" fmla="*/ 3274744 h 6089381"/>
                  <a:gd name="connsiteX20-2671" fmla="*/ 106707 w 11004357"/>
                  <a:gd name="connsiteY20-2672" fmla="*/ 2493694 h 6089381"/>
                  <a:gd name="connsiteX21-2673" fmla="*/ 163857 w 11004357"/>
                  <a:gd name="connsiteY21-2674" fmla="*/ 702994 h 6089381"/>
                  <a:gd name="connsiteX22-2675" fmla="*/ 1687857 w 11004357"/>
                  <a:gd name="connsiteY22-2676" fmla="*/ 302944 h 6089381"/>
                  <a:gd name="connsiteX23-2677" fmla="*/ 2487957 w 11004357"/>
                  <a:gd name="connsiteY23-2678" fmla="*/ 1541194 h 6089381"/>
                  <a:gd name="connsiteX24-2679" fmla="*/ 2678457 w 11004357"/>
                  <a:gd name="connsiteY24-2680" fmla="*/ 874444 h 6089381"/>
                  <a:gd name="connsiteX25-2681" fmla="*/ 2973732 w 11004357"/>
                  <a:gd name="connsiteY25-2682" fmla="*/ 779194 h 6089381"/>
                  <a:gd name="connsiteX26-2683" fmla="*/ 3345207 w 11004357"/>
                  <a:gd name="connsiteY26-2684" fmla="*/ 1131619 h 6089381"/>
                  <a:gd name="connsiteX0-2685" fmla="*/ 3078507 w 11004357"/>
                  <a:gd name="connsiteY0-2686" fmla="*/ 1388794 h 6089381"/>
                  <a:gd name="connsiteX1-2687" fmla="*/ 3249957 w 11004357"/>
                  <a:gd name="connsiteY1-2688" fmla="*/ 1160194 h 6089381"/>
                  <a:gd name="connsiteX2-2689" fmla="*/ 3850032 w 11004357"/>
                  <a:gd name="connsiteY2-2690" fmla="*/ 207694 h 6089381"/>
                  <a:gd name="connsiteX3-2691" fmla="*/ 4716807 w 11004357"/>
                  <a:gd name="connsiteY3-2692" fmla="*/ 36244 h 6089381"/>
                  <a:gd name="connsiteX4-2693" fmla="*/ 5735982 w 11004357"/>
                  <a:gd name="connsiteY4-2694" fmla="*/ 826819 h 6089381"/>
                  <a:gd name="connsiteX5-2695" fmla="*/ 7498107 w 11004357"/>
                  <a:gd name="connsiteY5-2696" fmla="*/ 512494 h 6089381"/>
                  <a:gd name="connsiteX6-2697" fmla="*/ 8336307 w 11004357"/>
                  <a:gd name="connsiteY6-2698" fmla="*/ 1960294 h 6089381"/>
                  <a:gd name="connsiteX7-2699" fmla="*/ 9917457 w 11004357"/>
                  <a:gd name="connsiteY7-2700" fmla="*/ 2246044 h 6089381"/>
                  <a:gd name="connsiteX8-2701" fmla="*/ 10622307 w 11004357"/>
                  <a:gd name="connsiteY8-2702" fmla="*/ 3465244 h 6089381"/>
                  <a:gd name="connsiteX9-2703" fmla="*/ 10146057 w 11004357"/>
                  <a:gd name="connsiteY9-2704" fmla="*/ 4303444 h 6089381"/>
                  <a:gd name="connsiteX10-2705" fmla="*/ 11003307 w 11004357"/>
                  <a:gd name="connsiteY10-2706" fmla="*/ 5122594 h 6089381"/>
                  <a:gd name="connsiteX11-2707" fmla="*/ 10279407 w 11004357"/>
                  <a:gd name="connsiteY11-2708" fmla="*/ 6075094 h 6089381"/>
                  <a:gd name="connsiteX12-2709" fmla="*/ 8526807 w 11004357"/>
                  <a:gd name="connsiteY12-2710" fmla="*/ 5541694 h 6089381"/>
                  <a:gd name="connsiteX13-2711" fmla="*/ 7193307 w 11004357"/>
                  <a:gd name="connsiteY13-2712" fmla="*/ 5865544 h 6089381"/>
                  <a:gd name="connsiteX14-2713" fmla="*/ 5802657 w 11004357"/>
                  <a:gd name="connsiteY14-2714" fmla="*/ 5332144 h 6089381"/>
                  <a:gd name="connsiteX15-2715" fmla="*/ 5059707 w 11004357"/>
                  <a:gd name="connsiteY15-2716" fmla="*/ 5998894 h 6089381"/>
                  <a:gd name="connsiteX16-2717" fmla="*/ 3592857 w 11004357"/>
                  <a:gd name="connsiteY16-2718" fmla="*/ 5941744 h 6089381"/>
                  <a:gd name="connsiteX17-2719" fmla="*/ 3192807 w 11004357"/>
                  <a:gd name="connsiteY17-2720" fmla="*/ 4703494 h 6089381"/>
                  <a:gd name="connsiteX18-2721" fmla="*/ 1230657 w 11004357"/>
                  <a:gd name="connsiteY18-2722" fmla="*/ 4760644 h 6089381"/>
                  <a:gd name="connsiteX19-2723" fmla="*/ 735357 w 11004357"/>
                  <a:gd name="connsiteY19-2724" fmla="*/ 3274744 h 6089381"/>
                  <a:gd name="connsiteX20-2725" fmla="*/ 106707 w 11004357"/>
                  <a:gd name="connsiteY20-2726" fmla="*/ 2493694 h 6089381"/>
                  <a:gd name="connsiteX21-2727" fmla="*/ 163857 w 11004357"/>
                  <a:gd name="connsiteY21-2728" fmla="*/ 702994 h 6089381"/>
                  <a:gd name="connsiteX22-2729" fmla="*/ 1687857 w 11004357"/>
                  <a:gd name="connsiteY22-2730" fmla="*/ 302944 h 6089381"/>
                  <a:gd name="connsiteX23-2731" fmla="*/ 2487957 w 11004357"/>
                  <a:gd name="connsiteY23-2732" fmla="*/ 1541194 h 6089381"/>
                  <a:gd name="connsiteX24-2733" fmla="*/ 2678457 w 11004357"/>
                  <a:gd name="connsiteY24-2734" fmla="*/ 874444 h 6089381"/>
                  <a:gd name="connsiteX25-2735" fmla="*/ 2973732 w 11004357"/>
                  <a:gd name="connsiteY25-2736" fmla="*/ 779194 h 6089381"/>
                  <a:gd name="connsiteX26-2737" fmla="*/ 3078507 w 11004357"/>
                  <a:gd name="connsiteY26-2738" fmla="*/ 1388794 h 6089381"/>
                  <a:gd name="connsiteX0-2739" fmla="*/ 3078507 w 11004357"/>
                  <a:gd name="connsiteY0-2740" fmla="*/ 1400533 h 6101120"/>
                  <a:gd name="connsiteX1-2741" fmla="*/ 3850032 w 11004357"/>
                  <a:gd name="connsiteY1-2742" fmla="*/ 219433 h 6101120"/>
                  <a:gd name="connsiteX2-2743" fmla="*/ 4716807 w 11004357"/>
                  <a:gd name="connsiteY2-2744" fmla="*/ 47983 h 6101120"/>
                  <a:gd name="connsiteX3-2745" fmla="*/ 5735982 w 11004357"/>
                  <a:gd name="connsiteY3-2746" fmla="*/ 838558 h 6101120"/>
                  <a:gd name="connsiteX4-2747" fmla="*/ 7498107 w 11004357"/>
                  <a:gd name="connsiteY4-2748" fmla="*/ 524233 h 6101120"/>
                  <a:gd name="connsiteX5-2749" fmla="*/ 8336307 w 11004357"/>
                  <a:gd name="connsiteY5-2750" fmla="*/ 1972033 h 6101120"/>
                  <a:gd name="connsiteX6-2751" fmla="*/ 9917457 w 11004357"/>
                  <a:gd name="connsiteY6-2752" fmla="*/ 2257783 h 6101120"/>
                  <a:gd name="connsiteX7-2753" fmla="*/ 10622307 w 11004357"/>
                  <a:gd name="connsiteY7-2754" fmla="*/ 3476983 h 6101120"/>
                  <a:gd name="connsiteX8-2755" fmla="*/ 10146057 w 11004357"/>
                  <a:gd name="connsiteY8-2756" fmla="*/ 4315183 h 6101120"/>
                  <a:gd name="connsiteX9-2757" fmla="*/ 11003307 w 11004357"/>
                  <a:gd name="connsiteY9-2758" fmla="*/ 5134333 h 6101120"/>
                  <a:gd name="connsiteX10-2759" fmla="*/ 10279407 w 11004357"/>
                  <a:gd name="connsiteY10-2760" fmla="*/ 6086833 h 6101120"/>
                  <a:gd name="connsiteX11-2761" fmla="*/ 8526807 w 11004357"/>
                  <a:gd name="connsiteY11-2762" fmla="*/ 5553433 h 6101120"/>
                  <a:gd name="connsiteX12-2763" fmla="*/ 7193307 w 11004357"/>
                  <a:gd name="connsiteY12-2764" fmla="*/ 5877283 h 6101120"/>
                  <a:gd name="connsiteX13-2765" fmla="*/ 5802657 w 11004357"/>
                  <a:gd name="connsiteY13-2766" fmla="*/ 5343883 h 6101120"/>
                  <a:gd name="connsiteX14-2767" fmla="*/ 5059707 w 11004357"/>
                  <a:gd name="connsiteY14-2768" fmla="*/ 6010633 h 6101120"/>
                  <a:gd name="connsiteX15-2769" fmla="*/ 3592857 w 11004357"/>
                  <a:gd name="connsiteY15-2770" fmla="*/ 5953483 h 6101120"/>
                  <a:gd name="connsiteX16-2771" fmla="*/ 3192807 w 11004357"/>
                  <a:gd name="connsiteY16-2772" fmla="*/ 4715233 h 6101120"/>
                  <a:gd name="connsiteX17-2773" fmla="*/ 1230657 w 11004357"/>
                  <a:gd name="connsiteY17-2774" fmla="*/ 4772383 h 6101120"/>
                  <a:gd name="connsiteX18-2775" fmla="*/ 735357 w 11004357"/>
                  <a:gd name="connsiteY18-2776" fmla="*/ 3286483 h 6101120"/>
                  <a:gd name="connsiteX19-2777" fmla="*/ 106707 w 11004357"/>
                  <a:gd name="connsiteY19-2778" fmla="*/ 2505433 h 6101120"/>
                  <a:gd name="connsiteX20-2779" fmla="*/ 163857 w 11004357"/>
                  <a:gd name="connsiteY20-2780" fmla="*/ 714733 h 6101120"/>
                  <a:gd name="connsiteX21-2781" fmla="*/ 1687857 w 11004357"/>
                  <a:gd name="connsiteY21-2782" fmla="*/ 314683 h 6101120"/>
                  <a:gd name="connsiteX22-2783" fmla="*/ 2487957 w 11004357"/>
                  <a:gd name="connsiteY22-2784" fmla="*/ 1552933 h 6101120"/>
                  <a:gd name="connsiteX23-2785" fmla="*/ 2678457 w 11004357"/>
                  <a:gd name="connsiteY23-2786" fmla="*/ 886183 h 6101120"/>
                  <a:gd name="connsiteX24-2787" fmla="*/ 2973732 w 11004357"/>
                  <a:gd name="connsiteY24-2788" fmla="*/ 790933 h 6101120"/>
                  <a:gd name="connsiteX25-2789" fmla="*/ 3078507 w 11004357"/>
                  <a:gd name="connsiteY25-2790" fmla="*/ 1400533 h 6101120"/>
                  <a:gd name="connsiteX0-2791" fmla="*/ 3373782 w 11004357"/>
                  <a:gd name="connsiteY0-2792" fmla="*/ 1229083 h 6101120"/>
                  <a:gd name="connsiteX1-2793" fmla="*/ 3850032 w 11004357"/>
                  <a:gd name="connsiteY1-2794" fmla="*/ 219433 h 6101120"/>
                  <a:gd name="connsiteX2-2795" fmla="*/ 4716807 w 11004357"/>
                  <a:gd name="connsiteY2-2796" fmla="*/ 47983 h 6101120"/>
                  <a:gd name="connsiteX3-2797" fmla="*/ 5735982 w 11004357"/>
                  <a:gd name="connsiteY3-2798" fmla="*/ 838558 h 6101120"/>
                  <a:gd name="connsiteX4-2799" fmla="*/ 7498107 w 11004357"/>
                  <a:gd name="connsiteY4-2800" fmla="*/ 524233 h 6101120"/>
                  <a:gd name="connsiteX5-2801" fmla="*/ 8336307 w 11004357"/>
                  <a:gd name="connsiteY5-2802" fmla="*/ 1972033 h 6101120"/>
                  <a:gd name="connsiteX6-2803" fmla="*/ 9917457 w 11004357"/>
                  <a:gd name="connsiteY6-2804" fmla="*/ 2257783 h 6101120"/>
                  <a:gd name="connsiteX7-2805" fmla="*/ 10622307 w 11004357"/>
                  <a:gd name="connsiteY7-2806" fmla="*/ 3476983 h 6101120"/>
                  <a:gd name="connsiteX8-2807" fmla="*/ 10146057 w 11004357"/>
                  <a:gd name="connsiteY8-2808" fmla="*/ 4315183 h 6101120"/>
                  <a:gd name="connsiteX9-2809" fmla="*/ 11003307 w 11004357"/>
                  <a:gd name="connsiteY9-2810" fmla="*/ 5134333 h 6101120"/>
                  <a:gd name="connsiteX10-2811" fmla="*/ 10279407 w 11004357"/>
                  <a:gd name="connsiteY10-2812" fmla="*/ 6086833 h 6101120"/>
                  <a:gd name="connsiteX11-2813" fmla="*/ 8526807 w 11004357"/>
                  <a:gd name="connsiteY11-2814" fmla="*/ 5553433 h 6101120"/>
                  <a:gd name="connsiteX12-2815" fmla="*/ 7193307 w 11004357"/>
                  <a:gd name="connsiteY12-2816" fmla="*/ 5877283 h 6101120"/>
                  <a:gd name="connsiteX13-2817" fmla="*/ 5802657 w 11004357"/>
                  <a:gd name="connsiteY13-2818" fmla="*/ 5343883 h 6101120"/>
                  <a:gd name="connsiteX14-2819" fmla="*/ 5059707 w 11004357"/>
                  <a:gd name="connsiteY14-2820" fmla="*/ 6010633 h 6101120"/>
                  <a:gd name="connsiteX15-2821" fmla="*/ 3592857 w 11004357"/>
                  <a:gd name="connsiteY15-2822" fmla="*/ 5953483 h 6101120"/>
                  <a:gd name="connsiteX16-2823" fmla="*/ 3192807 w 11004357"/>
                  <a:gd name="connsiteY16-2824" fmla="*/ 4715233 h 6101120"/>
                  <a:gd name="connsiteX17-2825" fmla="*/ 1230657 w 11004357"/>
                  <a:gd name="connsiteY17-2826" fmla="*/ 4772383 h 6101120"/>
                  <a:gd name="connsiteX18-2827" fmla="*/ 735357 w 11004357"/>
                  <a:gd name="connsiteY18-2828" fmla="*/ 3286483 h 6101120"/>
                  <a:gd name="connsiteX19-2829" fmla="*/ 106707 w 11004357"/>
                  <a:gd name="connsiteY19-2830" fmla="*/ 2505433 h 6101120"/>
                  <a:gd name="connsiteX20-2831" fmla="*/ 163857 w 11004357"/>
                  <a:gd name="connsiteY20-2832" fmla="*/ 714733 h 6101120"/>
                  <a:gd name="connsiteX21-2833" fmla="*/ 1687857 w 11004357"/>
                  <a:gd name="connsiteY21-2834" fmla="*/ 314683 h 6101120"/>
                  <a:gd name="connsiteX22-2835" fmla="*/ 2487957 w 11004357"/>
                  <a:gd name="connsiteY22-2836" fmla="*/ 1552933 h 6101120"/>
                  <a:gd name="connsiteX23-2837" fmla="*/ 2678457 w 11004357"/>
                  <a:gd name="connsiteY23-2838" fmla="*/ 886183 h 6101120"/>
                  <a:gd name="connsiteX24-2839" fmla="*/ 2973732 w 11004357"/>
                  <a:gd name="connsiteY24-2840" fmla="*/ 790933 h 6101120"/>
                  <a:gd name="connsiteX25-2841" fmla="*/ 3373782 w 11004357"/>
                  <a:gd name="connsiteY25-2842" fmla="*/ 1229083 h 6101120"/>
                  <a:gd name="connsiteX0-2843" fmla="*/ 3373782 w 11004357"/>
                  <a:gd name="connsiteY0-2844" fmla="*/ 1229083 h 6101120"/>
                  <a:gd name="connsiteX1-2845" fmla="*/ 3850032 w 11004357"/>
                  <a:gd name="connsiteY1-2846" fmla="*/ 219433 h 6101120"/>
                  <a:gd name="connsiteX2-2847" fmla="*/ 4716807 w 11004357"/>
                  <a:gd name="connsiteY2-2848" fmla="*/ 47983 h 6101120"/>
                  <a:gd name="connsiteX3-2849" fmla="*/ 5735982 w 11004357"/>
                  <a:gd name="connsiteY3-2850" fmla="*/ 838558 h 6101120"/>
                  <a:gd name="connsiteX4-2851" fmla="*/ 7498107 w 11004357"/>
                  <a:gd name="connsiteY4-2852" fmla="*/ 524233 h 6101120"/>
                  <a:gd name="connsiteX5-2853" fmla="*/ 8336307 w 11004357"/>
                  <a:gd name="connsiteY5-2854" fmla="*/ 1972033 h 6101120"/>
                  <a:gd name="connsiteX6-2855" fmla="*/ 9917457 w 11004357"/>
                  <a:gd name="connsiteY6-2856" fmla="*/ 2257783 h 6101120"/>
                  <a:gd name="connsiteX7-2857" fmla="*/ 10622307 w 11004357"/>
                  <a:gd name="connsiteY7-2858" fmla="*/ 3476983 h 6101120"/>
                  <a:gd name="connsiteX8-2859" fmla="*/ 10146057 w 11004357"/>
                  <a:gd name="connsiteY8-2860" fmla="*/ 4315183 h 6101120"/>
                  <a:gd name="connsiteX9-2861" fmla="*/ 11003307 w 11004357"/>
                  <a:gd name="connsiteY9-2862" fmla="*/ 5134333 h 6101120"/>
                  <a:gd name="connsiteX10-2863" fmla="*/ 10279407 w 11004357"/>
                  <a:gd name="connsiteY10-2864" fmla="*/ 6086833 h 6101120"/>
                  <a:gd name="connsiteX11-2865" fmla="*/ 8526807 w 11004357"/>
                  <a:gd name="connsiteY11-2866" fmla="*/ 5553433 h 6101120"/>
                  <a:gd name="connsiteX12-2867" fmla="*/ 7193307 w 11004357"/>
                  <a:gd name="connsiteY12-2868" fmla="*/ 5877283 h 6101120"/>
                  <a:gd name="connsiteX13-2869" fmla="*/ 5802657 w 11004357"/>
                  <a:gd name="connsiteY13-2870" fmla="*/ 5343883 h 6101120"/>
                  <a:gd name="connsiteX14-2871" fmla="*/ 5059707 w 11004357"/>
                  <a:gd name="connsiteY14-2872" fmla="*/ 6010633 h 6101120"/>
                  <a:gd name="connsiteX15-2873" fmla="*/ 3592857 w 11004357"/>
                  <a:gd name="connsiteY15-2874" fmla="*/ 5953483 h 6101120"/>
                  <a:gd name="connsiteX16-2875" fmla="*/ 3192807 w 11004357"/>
                  <a:gd name="connsiteY16-2876" fmla="*/ 4715233 h 6101120"/>
                  <a:gd name="connsiteX17-2877" fmla="*/ 1230657 w 11004357"/>
                  <a:gd name="connsiteY17-2878" fmla="*/ 4772383 h 6101120"/>
                  <a:gd name="connsiteX18-2879" fmla="*/ 735357 w 11004357"/>
                  <a:gd name="connsiteY18-2880" fmla="*/ 3286483 h 6101120"/>
                  <a:gd name="connsiteX19-2881" fmla="*/ 106707 w 11004357"/>
                  <a:gd name="connsiteY19-2882" fmla="*/ 2505433 h 6101120"/>
                  <a:gd name="connsiteX20-2883" fmla="*/ 163857 w 11004357"/>
                  <a:gd name="connsiteY20-2884" fmla="*/ 714733 h 6101120"/>
                  <a:gd name="connsiteX21-2885" fmla="*/ 1687857 w 11004357"/>
                  <a:gd name="connsiteY21-2886" fmla="*/ 314683 h 6101120"/>
                  <a:gd name="connsiteX22-2887" fmla="*/ 2487957 w 11004357"/>
                  <a:gd name="connsiteY22-2888" fmla="*/ 1552933 h 6101120"/>
                  <a:gd name="connsiteX23-2889" fmla="*/ 2678457 w 11004357"/>
                  <a:gd name="connsiteY23-2890" fmla="*/ 886183 h 6101120"/>
                  <a:gd name="connsiteX24-2891" fmla="*/ 2973732 w 11004357"/>
                  <a:gd name="connsiteY24-2892" fmla="*/ 790933 h 6101120"/>
                  <a:gd name="connsiteX25-2893" fmla="*/ 3373782 w 11004357"/>
                  <a:gd name="connsiteY25-2894" fmla="*/ 1229083 h 6101120"/>
                  <a:gd name="connsiteX0-2895" fmla="*/ 3373782 w 11004357"/>
                  <a:gd name="connsiteY0-2896" fmla="*/ 1229083 h 6101120"/>
                  <a:gd name="connsiteX1-2897" fmla="*/ 3850032 w 11004357"/>
                  <a:gd name="connsiteY1-2898" fmla="*/ 219433 h 6101120"/>
                  <a:gd name="connsiteX2-2899" fmla="*/ 4716807 w 11004357"/>
                  <a:gd name="connsiteY2-2900" fmla="*/ 47983 h 6101120"/>
                  <a:gd name="connsiteX3-2901" fmla="*/ 5735982 w 11004357"/>
                  <a:gd name="connsiteY3-2902" fmla="*/ 838558 h 6101120"/>
                  <a:gd name="connsiteX4-2903" fmla="*/ 7498107 w 11004357"/>
                  <a:gd name="connsiteY4-2904" fmla="*/ 524233 h 6101120"/>
                  <a:gd name="connsiteX5-2905" fmla="*/ 8336307 w 11004357"/>
                  <a:gd name="connsiteY5-2906" fmla="*/ 1972033 h 6101120"/>
                  <a:gd name="connsiteX6-2907" fmla="*/ 9917457 w 11004357"/>
                  <a:gd name="connsiteY6-2908" fmla="*/ 2257783 h 6101120"/>
                  <a:gd name="connsiteX7-2909" fmla="*/ 10622307 w 11004357"/>
                  <a:gd name="connsiteY7-2910" fmla="*/ 3476983 h 6101120"/>
                  <a:gd name="connsiteX8-2911" fmla="*/ 10146057 w 11004357"/>
                  <a:gd name="connsiteY8-2912" fmla="*/ 4315183 h 6101120"/>
                  <a:gd name="connsiteX9-2913" fmla="*/ 11003307 w 11004357"/>
                  <a:gd name="connsiteY9-2914" fmla="*/ 5134333 h 6101120"/>
                  <a:gd name="connsiteX10-2915" fmla="*/ 10279407 w 11004357"/>
                  <a:gd name="connsiteY10-2916" fmla="*/ 6086833 h 6101120"/>
                  <a:gd name="connsiteX11-2917" fmla="*/ 8526807 w 11004357"/>
                  <a:gd name="connsiteY11-2918" fmla="*/ 5553433 h 6101120"/>
                  <a:gd name="connsiteX12-2919" fmla="*/ 7193307 w 11004357"/>
                  <a:gd name="connsiteY12-2920" fmla="*/ 5877283 h 6101120"/>
                  <a:gd name="connsiteX13-2921" fmla="*/ 5802657 w 11004357"/>
                  <a:gd name="connsiteY13-2922" fmla="*/ 5343883 h 6101120"/>
                  <a:gd name="connsiteX14-2923" fmla="*/ 5059707 w 11004357"/>
                  <a:gd name="connsiteY14-2924" fmla="*/ 6010633 h 6101120"/>
                  <a:gd name="connsiteX15-2925" fmla="*/ 3592857 w 11004357"/>
                  <a:gd name="connsiteY15-2926" fmla="*/ 5953483 h 6101120"/>
                  <a:gd name="connsiteX16-2927" fmla="*/ 3192807 w 11004357"/>
                  <a:gd name="connsiteY16-2928" fmla="*/ 4715233 h 6101120"/>
                  <a:gd name="connsiteX17-2929" fmla="*/ 1230657 w 11004357"/>
                  <a:gd name="connsiteY17-2930" fmla="*/ 4772383 h 6101120"/>
                  <a:gd name="connsiteX18-2931" fmla="*/ 735357 w 11004357"/>
                  <a:gd name="connsiteY18-2932" fmla="*/ 3286483 h 6101120"/>
                  <a:gd name="connsiteX19-2933" fmla="*/ 106707 w 11004357"/>
                  <a:gd name="connsiteY19-2934" fmla="*/ 2505433 h 6101120"/>
                  <a:gd name="connsiteX20-2935" fmla="*/ 163857 w 11004357"/>
                  <a:gd name="connsiteY20-2936" fmla="*/ 714733 h 6101120"/>
                  <a:gd name="connsiteX21-2937" fmla="*/ 1687857 w 11004357"/>
                  <a:gd name="connsiteY21-2938" fmla="*/ 314683 h 6101120"/>
                  <a:gd name="connsiteX22-2939" fmla="*/ 2487957 w 11004357"/>
                  <a:gd name="connsiteY22-2940" fmla="*/ 1552933 h 6101120"/>
                  <a:gd name="connsiteX23-2941" fmla="*/ 2678457 w 11004357"/>
                  <a:gd name="connsiteY23-2942" fmla="*/ 886183 h 6101120"/>
                  <a:gd name="connsiteX24-2943" fmla="*/ 2973732 w 11004357"/>
                  <a:gd name="connsiteY24-2944" fmla="*/ 790933 h 6101120"/>
                  <a:gd name="connsiteX25-2945" fmla="*/ 3373782 w 11004357"/>
                  <a:gd name="connsiteY25-2946" fmla="*/ 1229083 h 6101120"/>
                  <a:gd name="connsiteX0-2947" fmla="*/ 3373782 w 11004357"/>
                  <a:gd name="connsiteY0-2948" fmla="*/ 1229083 h 6101120"/>
                  <a:gd name="connsiteX1-2949" fmla="*/ 3850032 w 11004357"/>
                  <a:gd name="connsiteY1-2950" fmla="*/ 219433 h 6101120"/>
                  <a:gd name="connsiteX2-2951" fmla="*/ 4716807 w 11004357"/>
                  <a:gd name="connsiteY2-2952" fmla="*/ 47983 h 6101120"/>
                  <a:gd name="connsiteX3-2953" fmla="*/ 5735982 w 11004357"/>
                  <a:gd name="connsiteY3-2954" fmla="*/ 838558 h 6101120"/>
                  <a:gd name="connsiteX4-2955" fmla="*/ 7498107 w 11004357"/>
                  <a:gd name="connsiteY4-2956" fmla="*/ 524233 h 6101120"/>
                  <a:gd name="connsiteX5-2957" fmla="*/ 8336307 w 11004357"/>
                  <a:gd name="connsiteY5-2958" fmla="*/ 1972033 h 6101120"/>
                  <a:gd name="connsiteX6-2959" fmla="*/ 9917457 w 11004357"/>
                  <a:gd name="connsiteY6-2960" fmla="*/ 2257783 h 6101120"/>
                  <a:gd name="connsiteX7-2961" fmla="*/ 10622307 w 11004357"/>
                  <a:gd name="connsiteY7-2962" fmla="*/ 3476983 h 6101120"/>
                  <a:gd name="connsiteX8-2963" fmla="*/ 10146057 w 11004357"/>
                  <a:gd name="connsiteY8-2964" fmla="*/ 4315183 h 6101120"/>
                  <a:gd name="connsiteX9-2965" fmla="*/ 11003307 w 11004357"/>
                  <a:gd name="connsiteY9-2966" fmla="*/ 5134333 h 6101120"/>
                  <a:gd name="connsiteX10-2967" fmla="*/ 10279407 w 11004357"/>
                  <a:gd name="connsiteY10-2968" fmla="*/ 6086833 h 6101120"/>
                  <a:gd name="connsiteX11-2969" fmla="*/ 8526807 w 11004357"/>
                  <a:gd name="connsiteY11-2970" fmla="*/ 5553433 h 6101120"/>
                  <a:gd name="connsiteX12-2971" fmla="*/ 7193307 w 11004357"/>
                  <a:gd name="connsiteY12-2972" fmla="*/ 5877283 h 6101120"/>
                  <a:gd name="connsiteX13-2973" fmla="*/ 5802657 w 11004357"/>
                  <a:gd name="connsiteY13-2974" fmla="*/ 5343883 h 6101120"/>
                  <a:gd name="connsiteX14-2975" fmla="*/ 5059707 w 11004357"/>
                  <a:gd name="connsiteY14-2976" fmla="*/ 6010633 h 6101120"/>
                  <a:gd name="connsiteX15-2977" fmla="*/ 3592857 w 11004357"/>
                  <a:gd name="connsiteY15-2978" fmla="*/ 5953483 h 6101120"/>
                  <a:gd name="connsiteX16-2979" fmla="*/ 3192807 w 11004357"/>
                  <a:gd name="connsiteY16-2980" fmla="*/ 4715233 h 6101120"/>
                  <a:gd name="connsiteX17-2981" fmla="*/ 1230657 w 11004357"/>
                  <a:gd name="connsiteY17-2982" fmla="*/ 4772383 h 6101120"/>
                  <a:gd name="connsiteX18-2983" fmla="*/ 735357 w 11004357"/>
                  <a:gd name="connsiteY18-2984" fmla="*/ 3286483 h 6101120"/>
                  <a:gd name="connsiteX19-2985" fmla="*/ 106707 w 11004357"/>
                  <a:gd name="connsiteY19-2986" fmla="*/ 2505433 h 6101120"/>
                  <a:gd name="connsiteX20-2987" fmla="*/ 163857 w 11004357"/>
                  <a:gd name="connsiteY20-2988" fmla="*/ 714733 h 6101120"/>
                  <a:gd name="connsiteX21-2989" fmla="*/ 1687857 w 11004357"/>
                  <a:gd name="connsiteY21-2990" fmla="*/ 314683 h 6101120"/>
                  <a:gd name="connsiteX22-2991" fmla="*/ 2487957 w 11004357"/>
                  <a:gd name="connsiteY22-2992" fmla="*/ 1552933 h 6101120"/>
                  <a:gd name="connsiteX23-2993" fmla="*/ 2678457 w 11004357"/>
                  <a:gd name="connsiteY23-2994" fmla="*/ 886183 h 6101120"/>
                  <a:gd name="connsiteX24-2995" fmla="*/ 2973732 w 11004357"/>
                  <a:gd name="connsiteY24-2996" fmla="*/ 790933 h 6101120"/>
                  <a:gd name="connsiteX25-2997" fmla="*/ 3373782 w 11004357"/>
                  <a:gd name="connsiteY25-2998" fmla="*/ 1229083 h 6101120"/>
                  <a:gd name="connsiteX0-2999" fmla="*/ 3373782 w 11004357"/>
                  <a:gd name="connsiteY0-3000" fmla="*/ 1229083 h 6101120"/>
                  <a:gd name="connsiteX1-3001" fmla="*/ 3850032 w 11004357"/>
                  <a:gd name="connsiteY1-3002" fmla="*/ 219433 h 6101120"/>
                  <a:gd name="connsiteX2-3003" fmla="*/ 4716807 w 11004357"/>
                  <a:gd name="connsiteY2-3004" fmla="*/ 47983 h 6101120"/>
                  <a:gd name="connsiteX3-3005" fmla="*/ 5735982 w 11004357"/>
                  <a:gd name="connsiteY3-3006" fmla="*/ 838558 h 6101120"/>
                  <a:gd name="connsiteX4-3007" fmla="*/ 7498107 w 11004357"/>
                  <a:gd name="connsiteY4-3008" fmla="*/ 524233 h 6101120"/>
                  <a:gd name="connsiteX5-3009" fmla="*/ 8336307 w 11004357"/>
                  <a:gd name="connsiteY5-3010" fmla="*/ 1972033 h 6101120"/>
                  <a:gd name="connsiteX6-3011" fmla="*/ 9917457 w 11004357"/>
                  <a:gd name="connsiteY6-3012" fmla="*/ 2257783 h 6101120"/>
                  <a:gd name="connsiteX7-3013" fmla="*/ 10622307 w 11004357"/>
                  <a:gd name="connsiteY7-3014" fmla="*/ 3476983 h 6101120"/>
                  <a:gd name="connsiteX8-3015" fmla="*/ 10146057 w 11004357"/>
                  <a:gd name="connsiteY8-3016" fmla="*/ 4315183 h 6101120"/>
                  <a:gd name="connsiteX9-3017" fmla="*/ 11003307 w 11004357"/>
                  <a:gd name="connsiteY9-3018" fmla="*/ 5134333 h 6101120"/>
                  <a:gd name="connsiteX10-3019" fmla="*/ 10279407 w 11004357"/>
                  <a:gd name="connsiteY10-3020" fmla="*/ 6086833 h 6101120"/>
                  <a:gd name="connsiteX11-3021" fmla="*/ 8526807 w 11004357"/>
                  <a:gd name="connsiteY11-3022" fmla="*/ 5553433 h 6101120"/>
                  <a:gd name="connsiteX12-3023" fmla="*/ 7193307 w 11004357"/>
                  <a:gd name="connsiteY12-3024" fmla="*/ 5877283 h 6101120"/>
                  <a:gd name="connsiteX13-3025" fmla="*/ 5802657 w 11004357"/>
                  <a:gd name="connsiteY13-3026" fmla="*/ 5343883 h 6101120"/>
                  <a:gd name="connsiteX14-3027" fmla="*/ 5059707 w 11004357"/>
                  <a:gd name="connsiteY14-3028" fmla="*/ 6010633 h 6101120"/>
                  <a:gd name="connsiteX15-3029" fmla="*/ 3592857 w 11004357"/>
                  <a:gd name="connsiteY15-3030" fmla="*/ 5953483 h 6101120"/>
                  <a:gd name="connsiteX16-3031" fmla="*/ 3192807 w 11004357"/>
                  <a:gd name="connsiteY16-3032" fmla="*/ 4715233 h 6101120"/>
                  <a:gd name="connsiteX17-3033" fmla="*/ 1230657 w 11004357"/>
                  <a:gd name="connsiteY17-3034" fmla="*/ 4772383 h 6101120"/>
                  <a:gd name="connsiteX18-3035" fmla="*/ 735357 w 11004357"/>
                  <a:gd name="connsiteY18-3036" fmla="*/ 3286483 h 6101120"/>
                  <a:gd name="connsiteX19-3037" fmla="*/ 106707 w 11004357"/>
                  <a:gd name="connsiteY19-3038" fmla="*/ 2505433 h 6101120"/>
                  <a:gd name="connsiteX20-3039" fmla="*/ 163857 w 11004357"/>
                  <a:gd name="connsiteY20-3040" fmla="*/ 714733 h 6101120"/>
                  <a:gd name="connsiteX21-3041" fmla="*/ 1687857 w 11004357"/>
                  <a:gd name="connsiteY21-3042" fmla="*/ 314683 h 6101120"/>
                  <a:gd name="connsiteX22-3043" fmla="*/ 2487957 w 11004357"/>
                  <a:gd name="connsiteY22-3044" fmla="*/ 1552933 h 6101120"/>
                  <a:gd name="connsiteX23-3045" fmla="*/ 2973732 w 11004357"/>
                  <a:gd name="connsiteY23-3046" fmla="*/ 790933 h 6101120"/>
                  <a:gd name="connsiteX24-3047" fmla="*/ 3373782 w 11004357"/>
                  <a:gd name="connsiteY24-3048" fmla="*/ 1229083 h 6101120"/>
                  <a:gd name="connsiteX0-3049" fmla="*/ 3373782 w 11004357"/>
                  <a:gd name="connsiteY0-3050" fmla="*/ 1229083 h 6101120"/>
                  <a:gd name="connsiteX1-3051" fmla="*/ 3850032 w 11004357"/>
                  <a:gd name="connsiteY1-3052" fmla="*/ 219433 h 6101120"/>
                  <a:gd name="connsiteX2-3053" fmla="*/ 4716807 w 11004357"/>
                  <a:gd name="connsiteY2-3054" fmla="*/ 47983 h 6101120"/>
                  <a:gd name="connsiteX3-3055" fmla="*/ 5735982 w 11004357"/>
                  <a:gd name="connsiteY3-3056" fmla="*/ 838558 h 6101120"/>
                  <a:gd name="connsiteX4-3057" fmla="*/ 7498107 w 11004357"/>
                  <a:gd name="connsiteY4-3058" fmla="*/ 524233 h 6101120"/>
                  <a:gd name="connsiteX5-3059" fmla="*/ 8336307 w 11004357"/>
                  <a:gd name="connsiteY5-3060" fmla="*/ 1972033 h 6101120"/>
                  <a:gd name="connsiteX6-3061" fmla="*/ 9917457 w 11004357"/>
                  <a:gd name="connsiteY6-3062" fmla="*/ 2257783 h 6101120"/>
                  <a:gd name="connsiteX7-3063" fmla="*/ 10622307 w 11004357"/>
                  <a:gd name="connsiteY7-3064" fmla="*/ 3476983 h 6101120"/>
                  <a:gd name="connsiteX8-3065" fmla="*/ 10146057 w 11004357"/>
                  <a:gd name="connsiteY8-3066" fmla="*/ 4315183 h 6101120"/>
                  <a:gd name="connsiteX9-3067" fmla="*/ 11003307 w 11004357"/>
                  <a:gd name="connsiteY9-3068" fmla="*/ 5134333 h 6101120"/>
                  <a:gd name="connsiteX10-3069" fmla="*/ 10279407 w 11004357"/>
                  <a:gd name="connsiteY10-3070" fmla="*/ 6086833 h 6101120"/>
                  <a:gd name="connsiteX11-3071" fmla="*/ 8526807 w 11004357"/>
                  <a:gd name="connsiteY11-3072" fmla="*/ 5553433 h 6101120"/>
                  <a:gd name="connsiteX12-3073" fmla="*/ 7193307 w 11004357"/>
                  <a:gd name="connsiteY12-3074" fmla="*/ 5877283 h 6101120"/>
                  <a:gd name="connsiteX13-3075" fmla="*/ 5802657 w 11004357"/>
                  <a:gd name="connsiteY13-3076" fmla="*/ 5343883 h 6101120"/>
                  <a:gd name="connsiteX14-3077" fmla="*/ 5059707 w 11004357"/>
                  <a:gd name="connsiteY14-3078" fmla="*/ 6010633 h 6101120"/>
                  <a:gd name="connsiteX15-3079" fmla="*/ 3592857 w 11004357"/>
                  <a:gd name="connsiteY15-3080" fmla="*/ 5953483 h 6101120"/>
                  <a:gd name="connsiteX16-3081" fmla="*/ 3192807 w 11004357"/>
                  <a:gd name="connsiteY16-3082" fmla="*/ 4715233 h 6101120"/>
                  <a:gd name="connsiteX17-3083" fmla="*/ 1230657 w 11004357"/>
                  <a:gd name="connsiteY17-3084" fmla="*/ 4772383 h 6101120"/>
                  <a:gd name="connsiteX18-3085" fmla="*/ 735357 w 11004357"/>
                  <a:gd name="connsiteY18-3086" fmla="*/ 3286483 h 6101120"/>
                  <a:gd name="connsiteX19-3087" fmla="*/ 106707 w 11004357"/>
                  <a:gd name="connsiteY19-3088" fmla="*/ 2505433 h 6101120"/>
                  <a:gd name="connsiteX20-3089" fmla="*/ 163857 w 11004357"/>
                  <a:gd name="connsiteY20-3090" fmla="*/ 714733 h 6101120"/>
                  <a:gd name="connsiteX21-3091" fmla="*/ 1687857 w 11004357"/>
                  <a:gd name="connsiteY21-3092" fmla="*/ 314683 h 6101120"/>
                  <a:gd name="connsiteX22-3093" fmla="*/ 2487957 w 11004357"/>
                  <a:gd name="connsiteY22-3094" fmla="*/ 1552933 h 6101120"/>
                  <a:gd name="connsiteX23-3095" fmla="*/ 2973732 w 11004357"/>
                  <a:gd name="connsiteY23-3096" fmla="*/ 790933 h 6101120"/>
                  <a:gd name="connsiteX24-3097" fmla="*/ 3373782 w 11004357"/>
                  <a:gd name="connsiteY24-3098" fmla="*/ 1229083 h 6101120"/>
                  <a:gd name="connsiteX0-3099" fmla="*/ 3373782 w 11004357"/>
                  <a:gd name="connsiteY0-3100" fmla="*/ 1229083 h 6101120"/>
                  <a:gd name="connsiteX1-3101" fmla="*/ 3850032 w 11004357"/>
                  <a:gd name="connsiteY1-3102" fmla="*/ 219433 h 6101120"/>
                  <a:gd name="connsiteX2-3103" fmla="*/ 4716807 w 11004357"/>
                  <a:gd name="connsiteY2-3104" fmla="*/ 47983 h 6101120"/>
                  <a:gd name="connsiteX3-3105" fmla="*/ 5735982 w 11004357"/>
                  <a:gd name="connsiteY3-3106" fmla="*/ 838558 h 6101120"/>
                  <a:gd name="connsiteX4-3107" fmla="*/ 7498107 w 11004357"/>
                  <a:gd name="connsiteY4-3108" fmla="*/ 524233 h 6101120"/>
                  <a:gd name="connsiteX5-3109" fmla="*/ 8336307 w 11004357"/>
                  <a:gd name="connsiteY5-3110" fmla="*/ 1972033 h 6101120"/>
                  <a:gd name="connsiteX6-3111" fmla="*/ 9917457 w 11004357"/>
                  <a:gd name="connsiteY6-3112" fmla="*/ 2257783 h 6101120"/>
                  <a:gd name="connsiteX7-3113" fmla="*/ 10622307 w 11004357"/>
                  <a:gd name="connsiteY7-3114" fmla="*/ 3476983 h 6101120"/>
                  <a:gd name="connsiteX8-3115" fmla="*/ 10146057 w 11004357"/>
                  <a:gd name="connsiteY8-3116" fmla="*/ 4315183 h 6101120"/>
                  <a:gd name="connsiteX9-3117" fmla="*/ 11003307 w 11004357"/>
                  <a:gd name="connsiteY9-3118" fmla="*/ 5134333 h 6101120"/>
                  <a:gd name="connsiteX10-3119" fmla="*/ 10279407 w 11004357"/>
                  <a:gd name="connsiteY10-3120" fmla="*/ 6086833 h 6101120"/>
                  <a:gd name="connsiteX11-3121" fmla="*/ 8526807 w 11004357"/>
                  <a:gd name="connsiteY11-3122" fmla="*/ 5553433 h 6101120"/>
                  <a:gd name="connsiteX12-3123" fmla="*/ 7193307 w 11004357"/>
                  <a:gd name="connsiteY12-3124" fmla="*/ 5877283 h 6101120"/>
                  <a:gd name="connsiteX13-3125" fmla="*/ 5802657 w 11004357"/>
                  <a:gd name="connsiteY13-3126" fmla="*/ 5343883 h 6101120"/>
                  <a:gd name="connsiteX14-3127" fmla="*/ 5059707 w 11004357"/>
                  <a:gd name="connsiteY14-3128" fmla="*/ 6010633 h 6101120"/>
                  <a:gd name="connsiteX15-3129" fmla="*/ 3592857 w 11004357"/>
                  <a:gd name="connsiteY15-3130" fmla="*/ 5953483 h 6101120"/>
                  <a:gd name="connsiteX16-3131" fmla="*/ 3192807 w 11004357"/>
                  <a:gd name="connsiteY16-3132" fmla="*/ 4715233 h 6101120"/>
                  <a:gd name="connsiteX17-3133" fmla="*/ 1230657 w 11004357"/>
                  <a:gd name="connsiteY17-3134" fmla="*/ 4772383 h 6101120"/>
                  <a:gd name="connsiteX18-3135" fmla="*/ 735357 w 11004357"/>
                  <a:gd name="connsiteY18-3136" fmla="*/ 3286483 h 6101120"/>
                  <a:gd name="connsiteX19-3137" fmla="*/ 106707 w 11004357"/>
                  <a:gd name="connsiteY19-3138" fmla="*/ 2505433 h 6101120"/>
                  <a:gd name="connsiteX20-3139" fmla="*/ 163857 w 11004357"/>
                  <a:gd name="connsiteY20-3140" fmla="*/ 714733 h 6101120"/>
                  <a:gd name="connsiteX21-3141" fmla="*/ 1687857 w 11004357"/>
                  <a:gd name="connsiteY21-3142" fmla="*/ 314683 h 6101120"/>
                  <a:gd name="connsiteX22-3143" fmla="*/ 2487957 w 11004357"/>
                  <a:gd name="connsiteY22-3144" fmla="*/ 1552933 h 6101120"/>
                  <a:gd name="connsiteX23-3145" fmla="*/ 2764182 w 11004357"/>
                  <a:gd name="connsiteY23-3146" fmla="*/ 838558 h 6101120"/>
                  <a:gd name="connsiteX24-3147" fmla="*/ 3373782 w 11004357"/>
                  <a:gd name="connsiteY24-3148" fmla="*/ 1229083 h 6101120"/>
                  <a:gd name="connsiteX0-3149" fmla="*/ 3373782 w 11004357"/>
                  <a:gd name="connsiteY0-3150" fmla="*/ 1229083 h 6101120"/>
                  <a:gd name="connsiteX1-3151" fmla="*/ 3850032 w 11004357"/>
                  <a:gd name="connsiteY1-3152" fmla="*/ 219433 h 6101120"/>
                  <a:gd name="connsiteX2-3153" fmla="*/ 4716807 w 11004357"/>
                  <a:gd name="connsiteY2-3154" fmla="*/ 47983 h 6101120"/>
                  <a:gd name="connsiteX3-3155" fmla="*/ 5735982 w 11004357"/>
                  <a:gd name="connsiteY3-3156" fmla="*/ 838558 h 6101120"/>
                  <a:gd name="connsiteX4-3157" fmla="*/ 7498107 w 11004357"/>
                  <a:gd name="connsiteY4-3158" fmla="*/ 524233 h 6101120"/>
                  <a:gd name="connsiteX5-3159" fmla="*/ 8336307 w 11004357"/>
                  <a:gd name="connsiteY5-3160" fmla="*/ 1972033 h 6101120"/>
                  <a:gd name="connsiteX6-3161" fmla="*/ 9917457 w 11004357"/>
                  <a:gd name="connsiteY6-3162" fmla="*/ 2257783 h 6101120"/>
                  <a:gd name="connsiteX7-3163" fmla="*/ 10622307 w 11004357"/>
                  <a:gd name="connsiteY7-3164" fmla="*/ 3476983 h 6101120"/>
                  <a:gd name="connsiteX8-3165" fmla="*/ 10146057 w 11004357"/>
                  <a:gd name="connsiteY8-3166" fmla="*/ 4315183 h 6101120"/>
                  <a:gd name="connsiteX9-3167" fmla="*/ 11003307 w 11004357"/>
                  <a:gd name="connsiteY9-3168" fmla="*/ 5134333 h 6101120"/>
                  <a:gd name="connsiteX10-3169" fmla="*/ 10279407 w 11004357"/>
                  <a:gd name="connsiteY10-3170" fmla="*/ 6086833 h 6101120"/>
                  <a:gd name="connsiteX11-3171" fmla="*/ 8526807 w 11004357"/>
                  <a:gd name="connsiteY11-3172" fmla="*/ 5553433 h 6101120"/>
                  <a:gd name="connsiteX12-3173" fmla="*/ 7193307 w 11004357"/>
                  <a:gd name="connsiteY12-3174" fmla="*/ 5877283 h 6101120"/>
                  <a:gd name="connsiteX13-3175" fmla="*/ 5802657 w 11004357"/>
                  <a:gd name="connsiteY13-3176" fmla="*/ 5343883 h 6101120"/>
                  <a:gd name="connsiteX14-3177" fmla="*/ 5059707 w 11004357"/>
                  <a:gd name="connsiteY14-3178" fmla="*/ 6010633 h 6101120"/>
                  <a:gd name="connsiteX15-3179" fmla="*/ 3592857 w 11004357"/>
                  <a:gd name="connsiteY15-3180" fmla="*/ 5953483 h 6101120"/>
                  <a:gd name="connsiteX16-3181" fmla="*/ 3192807 w 11004357"/>
                  <a:gd name="connsiteY16-3182" fmla="*/ 4715233 h 6101120"/>
                  <a:gd name="connsiteX17-3183" fmla="*/ 1230657 w 11004357"/>
                  <a:gd name="connsiteY17-3184" fmla="*/ 4772383 h 6101120"/>
                  <a:gd name="connsiteX18-3185" fmla="*/ 735357 w 11004357"/>
                  <a:gd name="connsiteY18-3186" fmla="*/ 3286483 h 6101120"/>
                  <a:gd name="connsiteX19-3187" fmla="*/ 106707 w 11004357"/>
                  <a:gd name="connsiteY19-3188" fmla="*/ 2505433 h 6101120"/>
                  <a:gd name="connsiteX20-3189" fmla="*/ 163857 w 11004357"/>
                  <a:gd name="connsiteY20-3190" fmla="*/ 714733 h 6101120"/>
                  <a:gd name="connsiteX21-3191" fmla="*/ 1687857 w 11004357"/>
                  <a:gd name="connsiteY21-3192" fmla="*/ 314683 h 6101120"/>
                  <a:gd name="connsiteX22-3193" fmla="*/ 2487957 w 11004357"/>
                  <a:gd name="connsiteY22-3194" fmla="*/ 1552933 h 6101120"/>
                  <a:gd name="connsiteX23-3195" fmla="*/ 2764182 w 11004357"/>
                  <a:gd name="connsiteY23-3196" fmla="*/ 838558 h 6101120"/>
                  <a:gd name="connsiteX24-3197" fmla="*/ 3373782 w 11004357"/>
                  <a:gd name="connsiteY24-3198" fmla="*/ 1229083 h 6101120"/>
                  <a:gd name="connsiteX0-3199" fmla="*/ 3373782 w 11004357"/>
                  <a:gd name="connsiteY0-3200" fmla="*/ 1229083 h 6101120"/>
                  <a:gd name="connsiteX1-3201" fmla="*/ 3850032 w 11004357"/>
                  <a:gd name="connsiteY1-3202" fmla="*/ 219433 h 6101120"/>
                  <a:gd name="connsiteX2-3203" fmla="*/ 4716807 w 11004357"/>
                  <a:gd name="connsiteY2-3204" fmla="*/ 47983 h 6101120"/>
                  <a:gd name="connsiteX3-3205" fmla="*/ 5735982 w 11004357"/>
                  <a:gd name="connsiteY3-3206" fmla="*/ 838558 h 6101120"/>
                  <a:gd name="connsiteX4-3207" fmla="*/ 7498107 w 11004357"/>
                  <a:gd name="connsiteY4-3208" fmla="*/ 524233 h 6101120"/>
                  <a:gd name="connsiteX5-3209" fmla="*/ 8336307 w 11004357"/>
                  <a:gd name="connsiteY5-3210" fmla="*/ 1972033 h 6101120"/>
                  <a:gd name="connsiteX6-3211" fmla="*/ 9917457 w 11004357"/>
                  <a:gd name="connsiteY6-3212" fmla="*/ 2257783 h 6101120"/>
                  <a:gd name="connsiteX7-3213" fmla="*/ 10622307 w 11004357"/>
                  <a:gd name="connsiteY7-3214" fmla="*/ 3476983 h 6101120"/>
                  <a:gd name="connsiteX8-3215" fmla="*/ 10146057 w 11004357"/>
                  <a:gd name="connsiteY8-3216" fmla="*/ 4315183 h 6101120"/>
                  <a:gd name="connsiteX9-3217" fmla="*/ 11003307 w 11004357"/>
                  <a:gd name="connsiteY9-3218" fmla="*/ 5134333 h 6101120"/>
                  <a:gd name="connsiteX10-3219" fmla="*/ 10279407 w 11004357"/>
                  <a:gd name="connsiteY10-3220" fmla="*/ 6086833 h 6101120"/>
                  <a:gd name="connsiteX11-3221" fmla="*/ 8526807 w 11004357"/>
                  <a:gd name="connsiteY11-3222" fmla="*/ 5553433 h 6101120"/>
                  <a:gd name="connsiteX12-3223" fmla="*/ 7193307 w 11004357"/>
                  <a:gd name="connsiteY12-3224" fmla="*/ 5877283 h 6101120"/>
                  <a:gd name="connsiteX13-3225" fmla="*/ 5802657 w 11004357"/>
                  <a:gd name="connsiteY13-3226" fmla="*/ 5343883 h 6101120"/>
                  <a:gd name="connsiteX14-3227" fmla="*/ 5059707 w 11004357"/>
                  <a:gd name="connsiteY14-3228" fmla="*/ 6010633 h 6101120"/>
                  <a:gd name="connsiteX15-3229" fmla="*/ 3592857 w 11004357"/>
                  <a:gd name="connsiteY15-3230" fmla="*/ 5953483 h 6101120"/>
                  <a:gd name="connsiteX16-3231" fmla="*/ 3192807 w 11004357"/>
                  <a:gd name="connsiteY16-3232" fmla="*/ 4715233 h 6101120"/>
                  <a:gd name="connsiteX17-3233" fmla="*/ 1230657 w 11004357"/>
                  <a:gd name="connsiteY17-3234" fmla="*/ 4772383 h 6101120"/>
                  <a:gd name="connsiteX18-3235" fmla="*/ 735357 w 11004357"/>
                  <a:gd name="connsiteY18-3236" fmla="*/ 3286483 h 6101120"/>
                  <a:gd name="connsiteX19-3237" fmla="*/ 106707 w 11004357"/>
                  <a:gd name="connsiteY19-3238" fmla="*/ 2505433 h 6101120"/>
                  <a:gd name="connsiteX20-3239" fmla="*/ 163857 w 11004357"/>
                  <a:gd name="connsiteY20-3240" fmla="*/ 714733 h 6101120"/>
                  <a:gd name="connsiteX21-3241" fmla="*/ 1687857 w 11004357"/>
                  <a:gd name="connsiteY21-3242" fmla="*/ 314683 h 6101120"/>
                  <a:gd name="connsiteX22-3243" fmla="*/ 2487957 w 11004357"/>
                  <a:gd name="connsiteY22-3244" fmla="*/ 1552933 h 6101120"/>
                  <a:gd name="connsiteX23-3245" fmla="*/ 2764182 w 11004357"/>
                  <a:gd name="connsiteY23-3246" fmla="*/ 838558 h 6101120"/>
                  <a:gd name="connsiteX24-3247" fmla="*/ 3373782 w 11004357"/>
                  <a:gd name="connsiteY24-3248" fmla="*/ 1229083 h 6101120"/>
                  <a:gd name="connsiteX0-3249" fmla="*/ 3373782 w 11004357"/>
                  <a:gd name="connsiteY0-3250" fmla="*/ 1229083 h 6101120"/>
                  <a:gd name="connsiteX1-3251" fmla="*/ 3850032 w 11004357"/>
                  <a:gd name="connsiteY1-3252" fmla="*/ 219433 h 6101120"/>
                  <a:gd name="connsiteX2-3253" fmla="*/ 4716807 w 11004357"/>
                  <a:gd name="connsiteY2-3254" fmla="*/ 47983 h 6101120"/>
                  <a:gd name="connsiteX3-3255" fmla="*/ 5735982 w 11004357"/>
                  <a:gd name="connsiteY3-3256" fmla="*/ 838558 h 6101120"/>
                  <a:gd name="connsiteX4-3257" fmla="*/ 7498107 w 11004357"/>
                  <a:gd name="connsiteY4-3258" fmla="*/ 524233 h 6101120"/>
                  <a:gd name="connsiteX5-3259" fmla="*/ 8336307 w 11004357"/>
                  <a:gd name="connsiteY5-3260" fmla="*/ 1972033 h 6101120"/>
                  <a:gd name="connsiteX6-3261" fmla="*/ 9917457 w 11004357"/>
                  <a:gd name="connsiteY6-3262" fmla="*/ 2257783 h 6101120"/>
                  <a:gd name="connsiteX7-3263" fmla="*/ 10622307 w 11004357"/>
                  <a:gd name="connsiteY7-3264" fmla="*/ 3476983 h 6101120"/>
                  <a:gd name="connsiteX8-3265" fmla="*/ 10146057 w 11004357"/>
                  <a:gd name="connsiteY8-3266" fmla="*/ 4315183 h 6101120"/>
                  <a:gd name="connsiteX9-3267" fmla="*/ 11003307 w 11004357"/>
                  <a:gd name="connsiteY9-3268" fmla="*/ 5134333 h 6101120"/>
                  <a:gd name="connsiteX10-3269" fmla="*/ 10279407 w 11004357"/>
                  <a:gd name="connsiteY10-3270" fmla="*/ 6086833 h 6101120"/>
                  <a:gd name="connsiteX11-3271" fmla="*/ 8526807 w 11004357"/>
                  <a:gd name="connsiteY11-3272" fmla="*/ 5553433 h 6101120"/>
                  <a:gd name="connsiteX12-3273" fmla="*/ 7193307 w 11004357"/>
                  <a:gd name="connsiteY12-3274" fmla="*/ 5877283 h 6101120"/>
                  <a:gd name="connsiteX13-3275" fmla="*/ 5802657 w 11004357"/>
                  <a:gd name="connsiteY13-3276" fmla="*/ 5343883 h 6101120"/>
                  <a:gd name="connsiteX14-3277" fmla="*/ 5059707 w 11004357"/>
                  <a:gd name="connsiteY14-3278" fmla="*/ 6010633 h 6101120"/>
                  <a:gd name="connsiteX15-3279" fmla="*/ 3592857 w 11004357"/>
                  <a:gd name="connsiteY15-3280" fmla="*/ 5953483 h 6101120"/>
                  <a:gd name="connsiteX16-3281" fmla="*/ 3192807 w 11004357"/>
                  <a:gd name="connsiteY16-3282" fmla="*/ 4715233 h 6101120"/>
                  <a:gd name="connsiteX17-3283" fmla="*/ 1230657 w 11004357"/>
                  <a:gd name="connsiteY17-3284" fmla="*/ 4772383 h 6101120"/>
                  <a:gd name="connsiteX18-3285" fmla="*/ 735357 w 11004357"/>
                  <a:gd name="connsiteY18-3286" fmla="*/ 3286483 h 6101120"/>
                  <a:gd name="connsiteX19-3287" fmla="*/ 106707 w 11004357"/>
                  <a:gd name="connsiteY19-3288" fmla="*/ 2505433 h 6101120"/>
                  <a:gd name="connsiteX20-3289" fmla="*/ 163857 w 11004357"/>
                  <a:gd name="connsiteY20-3290" fmla="*/ 714733 h 6101120"/>
                  <a:gd name="connsiteX21-3291" fmla="*/ 1687857 w 11004357"/>
                  <a:gd name="connsiteY21-3292" fmla="*/ 314683 h 6101120"/>
                  <a:gd name="connsiteX22-3293" fmla="*/ 2487957 w 11004357"/>
                  <a:gd name="connsiteY22-3294" fmla="*/ 1552933 h 6101120"/>
                  <a:gd name="connsiteX23-3295" fmla="*/ 2764182 w 11004357"/>
                  <a:gd name="connsiteY23-3296" fmla="*/ 838558 h 6101120"/>
                  <a:gd name="connsiteX24-3297" fmla="*/ 3373782 w 11004357"/>
                  <a:gd name="connsiteY24-3298" fmla="*/ 1229083 h 6101120"/>
                  <a:gd name="connsiteX0-3299" fmla="*/ 3373782 w 11004357"/>
                  <a:gd name="connsiteY0-3300" fmla="*/ 1229083 h 6101120"/>
                  <a:gd name="connsiteX1-3301" fmla="*/ 3850032 w 11004357"/>
                  <a:gd name="connsiteY1-3302" fmla="*/ 219433 h 6101120"/>
                  <a:gd name="connsiteX2-3303" fmla="*/ 4716807 w 11004357"/>
                  <a:gd name="connsiteY2-3304" fmla="*/ 47983 h 6101120"/>
                  <a:gd name="connsiteX3-3305" fmla="*/ 5735982 w 11004357"/>
                  <a:gd name="connsiteY3-3306" fmla="*/ 838558 h 6101120"/>
                  <a:gd name="connsiteX4-3307" fmla="*/ 7498107 w 11004357"/>
                  <a:gd name="connsiteY4-3308" fmla="*/ 524233 h 6101120"/>
                  <a:gd name="connsiteX5-3309" fmla="*/ 8336307 w 11004357"/>
                  <a:gd name="connsiteY5-3310" fmla="*/ 1972033 h 6101120"/>
                  <a:gd name="connsiteX6-3311" fmla="*/ 9917457 w 11004357"/>
                  <a:gd name="connsiteY6-3312" fmla="*/ 2257783 h 6101120"/>
                  <a:gd name="connsiteX7-3313" fmla="*/ 10622307 w 11004357"/>
                  <a:gd name="connsiteY7-3314" fmla="*/ 3476983 h 6101120"/>
                  <a:gd name="connsiteX8-3315" fmla="*/ 10146057 w 11004357"/>
                  <a:gd name="connsiteY8-3316" fmla="*/ 4315183 h 6101120"/>
                  <a:gd name="connsiteX9-3317" fmla="*/ 11003307 w 11004357"/>
                  <a:gd name="connsiteY9-3318" fmla="*/ 5134333 h 6101120"/>
                  <a:gd name="connsiteX10-3319" fmla="*/ 10279407 w 11004357"/>
                  <a:gd name="connsiteY10-3320" fmla="*/ 6086833 h 6101120"/>
                  <a:gd name="connsiteX11-3321" fmla="*/ 8526807 w 11004357"/>
                  <a:gd name="connsiteY11-3322" fmla="*/ 5553433 h 6101120"/>
                  <a:gd name="connsiteX12-3323" fmla="*/ 7193307 w 11004357"/>
                  <a:gd name="connsiteY12-3324" fmla="*/ 5877283 h 6101120"/>
                  <a:gd name="connsiteX13-3325" fmla="*/ 5802657 w 11004357"/>
                  <a:gd name="connsiteY13-3326" fmla="*/ 5343883 h 6101120"/>
                  <a:gd name="connsiteX14-3327" fmla="*/ 5059707 w 11004357"/>
                  <a:gd name="connsiteY14-3328" fmla="*/ 6010633 h 6101120"/>
                  <a:gd name="connsiteX15-3329" fmla="*/ 3592857 w 11004357"/>
                  <a:gd name="connsiteY15-3330" fmla="*/ 5953483 h 6101120"/>
                  <a:gd name="connsiteX16-3331" fmla="*/ 3192807 w 11004357"/>
                  <a:gd name="connsiteY16-3332" fmla="*/ 4715233 h 6101120"/>
                  <a:gd name="connsiteX17-3333" fmla="*/ 1230657 w 11004357"/>
                  <a:gd name="connsiteY17-3334" fmla="*/ 4772383 h 6101120"/>
                  <a:gd name="connsiteX18-3335" fmla="*/ 735357 w 11004357"/>
                  <a:gd name="connsiteY18-3336" fmla="*/ 3286483 h 6101120"/>
                  <a:gd name="connsiteX19-3337" fmla="*/ 106707 w 11004357"/>
                  <a:gd name="connsiteY19-3338" fmla="*/ 2505433 h 6101120"/>
                  <a:gd name="connsiteX20-3339" fmla="*/ 163857 w 11004357"/>
                  <a:gd name="connsiteY20-3340" fmla="*/ 714733 h 6101120"/>
                  <a:gd name="connsiteX21-3341" fmla="*/ 1687857 w 11004357"/>
                  <a:gd name="connsiteY21-3342" fmla="*/ 314683 h 6101120"/>
                  <a:gd name="connsiteX22-3343" fmla="*/ 2487957 w 11004357"/>
                  <a:gd name="connsiteY22-3344" fmla="*/ 1552933 h 6101120"/>
                  <a:gd name="connsiteX23-3345" fmla="*/ 2764182 w 11004357"/>
                  <a:gd name="connsiteY23-3346" fmla="*/ 838558 h 6101120"/>
                  <a:gd name="connsiteX24-3347" fmla="*/ 3373782 w 11004357"/>
                  <a:gd name="connsiteY24-3348" fmla="*/ 1229083 h 6101120"/>
                  <a:gd name="connsiteX0-3349" fmla="*/ 3373782 w 11004357"/>
                  <a:gd name="connsiteY0-3350" fmla="*/ 1229083 h 6101120"/>
                  <a:gd name="connsiteX1-3351" fmla="*/ 3850032 w 11004357"/>
                  <a:gd name="connsiteY1-3352" fmla="*/ 219433 h 6101120"/>
                  <a:gd name="connsiteX2-3353" fmla="*/ 4716807 w 11004357"/>
                  <a:gd name="connsiteY2-3354" fmla="*/ 47983 h 6101120"/>
                  <a:gd name="connsiteX3-3355" fmla="*/ 5735982 w 11004357"/>
                  <a:gd name="connsiteY3-3356" fmla="*/ 838558 h 6101120"/>
                  <a:gd name="connsiteX4-3357" fmla="*/ 7498107 w 11004357"/>
                  <a:gd name="connsiteY4-3358" fmla="*/ 524233 h 6101120"/>
                  <a:gd name="connsiteX5-3359" fmla="*/ 8336307 w 11004357"/>
                  <a:gd name="connsiteY5-3360" fmla="*/ 1972033 h 6101120"/>
                  <a:gd name="connsiteX6-3361" fmla="*/ 9917457 w 11004357"/>
                  <a:gd name="connsiteY6-3362" fmla="*/ 2257783 h 6101120"/>
                  <a:gd name="connsiteX7-3363" fmla="*/ 10622307 w 11004357"/>
                  <a:gd name="connsiteY7-3364" fmla="*/ 3476983 h 6101120"/>
                  <a:gd name="connsiteX8-3365" fmla="*/ 10146057 w 11004357"/>
                  <a:gd name="connsiteY8-3366" fmla="*/ 4315183 h 6101120"/>
                  <a:gd name="connsiteX9-3367" fmla="*/ 11003307 w 11004357"/>
                  <a:gd name="connsiteY9-3368" fmla="*/ 5134333 h 6101120"/>
                  <a:gd name="connsiteX10-3369" fmla="*/ 10279407 w 11004357"/>
                  <a:gd name="connsiteY10-3370" fmla="*/ 6086833 h 6101120"/>
                  <a:gd name="connsiteX11-3371" fmla="*/ 8526807 w 11004357"/>
                  <a:gd name="connsiteY11-3372" fmla="*/ 5553433 h 6101120"/>
                  <a:gd name="connsiteX12-3373" fmla="*/ 7193307 w 11004357"/>
                  <a:gd name="connsiteY12-3374" fmla="*/ 5877283 h 6101120"/>
                  <a:gd name="connsiteX13-3375" fmla="*/ 5802657 w 11004357"/>
                  <a:gd name="connsiteY13-3376" fmla="*/ 5343883 h 6101120"/>
                  <a:gd name="connsiteX14-3377" fmla="*/ 5059707 w 11004357"/>
                  <a:gd name="connsiteY14-3378" fmla="*/ 6010633 h 6101120"/>
                  <a:gd name="connsiteX15-3379" fmla="*/ 3592857 w 11004357"/>
                  <a:gd name="connsiteY15-3380" fmla="*/ 5953483 h 6101120"/>
                  <a:gd name="connsiteX16-3381" fmla="*/ 3192807 w 11004357"/>
                  <a:gd name="connsiteY16-3382" fmla="*/ 4715233 h 6101120"/>
                  <a:gd name="connsiteX17-3383" fmla="*/ 1230657 w 11004357"/>
                  <a:gd name="connsiteY17-3384" fmla="*/ 4772383 h 6101120"/>
                  <a:gd name="connsiteX18-3385" fmla="*/ 735357 w 11004357"/>
                  <a:gd name="connsiteY18-3386" fmla="*/ 3286483 h 6101120"/>
                  <a:gd name="connsiteX19-3387" fmla="*/ 106707 w 11004357"/>
                  <a:gd name="connsiteY19-3388" fmla="*/ 2505433 h 6101120"/>
                  <a:gd name="connsiteX20-3389" fmla="*/ 163857 w 11004357"/>
                  <a:gd name="connsiteY20-3390" fmla="*/ 714733 h 6101120"/>
                  <a:gd name="connsiteX21-3391" fmla="*/ 1230657 w 11004357"/>
                  <a:gd name="connsiteY21-3392" fmla="*/ 343258 h 6101120"/>
                  <a:gd name="connsiteX22-3393" fmla="*/ 2487957 w 11004357"/>
                  <a:gd name="connsiteY22-3394" fmla="*/ 1552933 h 6101120"/>
                  <a:gd name="connsiteX23-3395" fmla="*/ 2764182 w 11004357"/>
                  <a:gd name="connsiteY23-3396" fmla="*/ 838558 h 6101120"/>
                  <a:gd name="connsiteX24-3397" fmla="*/ 3373782 w 11004357"/>
                  <a:gd name="connsiteY24-3398" fmla="*/ 1229083 h 6101120"/>
                  <a:gd name="connsiteX0-3399" fmla="*/ 3373782 w 11004357"/>
                  <a:gd name="connsiteY0-3400" fmla="*/ 1229083 h 6101120"/>
                  <a:gd name="connsiteX1-3401" fmla="*/ 3850032 w 11004357"/>
                  <a:gd name="connsiteY1-3402" fmla="*/ 219433 h 6101120"/>
                  <a:gd name="connsiteX2-3403" fmla="*/ 4716807 w 11004357"/>
                  <a:gd name="connsiteY2-3404" fmla="*/ 47983 h 6101120"/>
                  <a:gd name="connsiteX3-3405" fmla="*/ 5735982 w 11004357"/>
                  <a:gd name="connsiteY3-3406" fmla="*/ 838558 h 6101120"/>
                  <a:gd name="connsiteX4-3407" fmla="*/ 7498107 w 11004357"/>
                  <a:gd name="connsiteY4-3408" fmla="*/ 524233 h 6101120"/>
                  <a:gd name="connsiteX5-3409" fmla="*/ 8336307 w 11004357"/>
                  <a:gd name="connsiteY5-3410" fmla="*/ 1972033 h 6101120"/>
                  <a:gd name="connsiteX6-3411" fmla="*/ 9917457 w 11004357"/>
                  <a:gd name="connsiteY6-3412" fmla="*/ 2257783 h 6101120"/>
                  <a:gd name="connsiteX7-3413" fmla="*/ 10622307 w 11004357"/>
                  <a:gd name="connsiteY7-3414" fmla="*/ 3476983 h 6101120"/>
                  <a:gd name="connsiteX8-3415" fmla="*/ 10146057 w 11004357"/>
                  <a:gd name="connsiteY8-3416" fmla="*/ 4315183 h 6101120"/>
                  <a:gd name="connsiteX9-3417" fmla="*/ 11003307 w 11004357"/>
                  <a:gd name="connsiteY9-3418" fmla="*/ 5134333 h 6101120"/>
                  <a:gd name="connsiteX10-3419" fmla="*/ 10279407 w 11004357"/>
                  <a:gd name="connsiteY10-3420" fmla="*/ 6086833 h 6101120"/>
                  <a:gd name="connsiteX11-3421" fmla="*/ 8526807 w 11004357"/>
                  <a:gd name="connsiteY11-3422" fmla="*/ 5553433 h 6101120"/>
                  <a:gd name="connsiteX12-3423" fmla="*/ 7193307 w 11004357"/>
                  <a:gd name="connsiteY12-3424" fmla="*/ 5877283 h 6101120"/>
                  <a:gd name="connsiteX13-3425" fmla="*/ 5802657 w 11004357"/>
                  <a:gd name="connsiteY13-3426" fmla="*/ 5343883 h 6101120"/>
                  <a:gd name="connsiteX14-3427" fmla="*/ 5059707 w 11004357"/>
                  <a:gd name="connsiteY14-3428" fmla="*/ 6010633 h 6101120"/>
                  <a:gd name="connsiteX15-3429" fmla="*/ 3592857 w 11004357"/>
                  <a:gd name="connsiteY15-3430" fmla="*/ 5953483 h 6101120"/>
                  <a:gd name="connsiteX16-3431" fmla="*/ 3192807 w 11004357"/>
                  <a:gd name="connsiteY16-3432" fmla="*/ 4715233 h 6101120"/>
                  <a:gd name="connsiteX17-3433" fmla="*/ 1230657 w 11004357"/>
                  <a:gd name="connsiteY17-3434" fmla="*/ 4772383 h 6101120"/>
                  <a:gd name="connsiteX18-3435" fmla="*/ 735357 w 11004357"/>
                  <a:gd name="connsiteY18-3436" fmla="*/ 3286483 h 6101120"/>
                  <a:gd name="connsiteX19-3437" fmla="*/ 106707 w 11004357"/>
                  <a:gd name="connsiteY19-3438" fmla="*/ 2505433 h 6101120"/>
                  <a:gd name="connsiteX20-3439" fmla="*/ 163857 w 11004357"/>
                  <a:gd name="connsiteY20-3440" fmla="*/ 714733 h 6101120"/>
                  <a:gd name="connsiteX21-3441" fmla="*/ 1230657 w 11004357"/>
                  <a:gd name="connsiteY21-3442" fmla="*/ 343258 h 6101120"/>
                  <a:gd name="connsiteX22-3443" fmla="*/ 2487957 w 11004357"/>
                  <a:gd name="connsiteY22-3444" fmla="*/ 1552933 h 6101120"/>
                  <a:gd name="connsiteX23-3445" fmla="*/ 2764182 w 11004357"/>
                  <a:gd name="connsiteY23-3446" fmla="*/ 838558 h 6101120"/>
                  <a:gd name="connsiteX24-3447" fmla="*/ 3373782 w 11004357"/>
                  <a:gd name="connsiteY24-3448" fmla="*/ 1229083 h 6101120"/>
                  <a:gd name="connsiteX0-3449" fmla="*/ 3373782 w 11004357"/>
                  <a:gd name="connsiteY0-3450" fmla="*/ 1229083 h 6101120"/>
                  <a:gd name="connsiteX1-3451" fmla="*/ 3850032 w 11004357"/>
                  <a:gd name="connsiteY1-3452" fmla="*/ 219433 h 6101120"/>
                  <a:gd name="connsiteX2-3453" fmla="*/ 4716807 w 11004357"/>
                  <a:gd name="connsiteY2-3454" fmla="*/ 47983 h 6101120"/>
                  <a:gd name="connsiteX3-3455" fmla="*/ 5735982 w 11004357"/>
                  <a:gd name="connsiteY3-3456" fmla="*/ 838558 h 6101120"/>
                  <a:gd name="connsiteX4-3457" fmla="*/ 7498107 w 11004357"/>
                  <a:gd name="connsiteY4-3458" fmla="*/ 524233 h 6101120"/>
                  <a:gd name="connsiteX5-3459" fmla="*/ 8336307 w 11004357"/>
                  <a:gd name="connsiteY5-3460" fmla="*/ 1972033 h 6101120"/>
                  <a:gd name="connsiteX6-3461" fmla="*/ 9917457 w 11004357"/>
                  <a:gd name="connsiteY6-3462" fmla="*/ 2257783 h 6101120"/>
                  <a:gd name="connsiteX7-3463" fmla="*/ 10622307 w 11004357"/>
                  <a:gd name="connsiteY7-3464" fmla="*/ 3476983 h 6101120"/>
                  <a:gd name="connsiteX8-3465" fmla="*/ 10146057 w 11004357"/>
                  <a:gd name="connsiteY8-3466" fmla="*/ 4315183 h 6101120"/>
                  <a:gd name="connsiteX9-3467" fmla="*/ 11003307 w 11004357"/>
                  <a:gd name="connsiteY9-3468" fmla="*/ 5134333 h 6101120"/>
                  <a:gd name="connsiteX10-3469" fmla="*/ 10279407 w 11004357"/>
                  <a:gd name="connsiteY10-3470" fmla="*/ 6086833 h 6101120"/>
                  <a:gd name="connsiteX11-3471" fmla="*/ 8526807 w 11004357"/>
                  <a:gd name="connsiteY11-3472" fmla="*/ 5553433 h 6101120"/>
                  <a:gd name="connsiteX12-3473" fmla="*/ 7193307 w 11004357"/>
                  <a:gd name="connsiteY12-3474" fmla="*/ 5877283 h 6101120"/>
                  <a:gd name="connsiteX13-3475" fmla="*/ 5802657 w 11004357"/>
                  <a:gd name="connsiteY13-3476" fmla="*/ 5343883 h 6101120"/>
                  <a:gd name="connsiteX14-3477" fmla="*/ 5059707 w 11004357"/>
                  <a:gd name="connsiteY14-3478" fmla="*/ 6010633 h 6101120"/>
                  <a:gd name="connsiteX15-3479" fmla="*/ 3592857 w 11004357"/>
                  <a:gd name="connsiteY15-3480" fmla="*/ 5953483 h 6101120"/>
                  <a:gd name="connsiteX16-3481" fmla="*/ 3192807 w 11004357"/>
                  <a:gd name="connsiteY16-3482" fmla="*/ 4715233 h 6101120"/>
                  <a:gd name="connsiteX17-3483" fmla="*/ 1230657 w 11004357"/>
                  <a:gd name="connsiteY17-3484" fmla="*/ 4772383 h 6101120"/>
                  <a:gd name="connsiteX18-3485" fmla="*/ 735357 w 11004357"/>
                  <a:gd name="connsiteY18-3486" fmla="*/ 3286483 h 6101120"/>
                  <a:gd name="connsiteX19-3487" fmla="*/ 106707 w 11004357"/>
                  <a:gd name="connsiteY19-3488" fmla="*/ 2505433 h 6101120"/>
                  <a:gd name="connsiteX20-3489" fmla="*/ 163857 w 11004357"/>
                  <a:gd name="connsiteY20-3490" fmla="*/ 714733 h 6101120"/>
                  <a:gd name="connsiteX21-3491" fmla="*/ 1230657 w 11004357"/>
                  <a:gd name="connsiteY21-3492" fmla="*/ 267058 h 6101120"/>
                  <a:gd name="connsiteX22-3493" fmla="*/ 2487957 w 11004357"/>
                  <a:gd name="connsiteY22-3494" fmla="*/ 1552933 h 6101120"/>
                  <a:gd name="connsiteX23-3495" fmla="*/ 2764182 w 11004357"/>
                  <a:gd name="connsiteY23-3496" fmla="*/ 838558 h 6101120"/>
                  <a:gd name="connsiteX24-3497" fmla="*/ 3373782 w 11004357"/>
                  <a:gd name="connsiteY24-3498" fmla="*/ 1229083 h 6101120"/>
                  <a:gd name="connsiteX0-3499" fmla="*/ 3373782 w 11004357"/>
                  <a:gd name="connsiteY0-3500" fmla="*/ 1229083 h 6101120"/>
                  <a:gd name="connsiteX1-3501" fmla="*/ 3850032 w 11004357"/>
                  <a:gd name="connsiteY1-3502" fmla="*/ 219433 h 6101120"/>
                  <a:gd name="connsiteX2-3503" fmla="*/ 4716807 w 11004357"/>
                  <a:gd name="connsiteY2-3504" fmla="*/ 47983 h 6101120"/>
                  <a:gd name="connsiteX3-3505" fmla="*/ 5735982 w 11004357"/>
                  <a:gd name="connsiteY3-3506" fmla="*/ 838558 h 6101120"/>
                  <a:gd name="connsiteX4-3507" fmla="*/ 7498107 w 11004357"/>
                  <a:gd name="connsiteY4-3508" fmla="*/ 524233 h 6101120"/>
                  <a:gd name="connsiteX5-3509" fmla="*/ 8336307 w 11004357"/>
                  <a:gd name="connsiteY5-3510" fmla="*/ 1972033 h 6101120"/>
                  <a:gd name="connsiteX6-3511" fmla="*/ 9917457 w 11004357"/>
                  <a:gd name="connsiteY6-3512" fmla="*/ 2257783 h 6101120"/>
                  <a:gd name="connsiteX7-3513" fmla="*/ 10622307 w 11004357"/>
                  <a:gd name="connsiteY7-3514" fmla="*/ 3476983 h 6101120"/>
                  <a:gd name="connsiteX8-3515" fmla="*/ 10146057 w 11004357"/>
                  <a:gd name="connsiteY8-3516" fmla="*/ 4315183 h 6101120"/>
                  <a:gd name="connsiteX9-3517" fmla="*/ 11003307 w 11004357"/>
                  <a:gd name="connsiteY9-3518" fmla="*/ 5134333 h 6101120"/>
                  <a:gd name="connsiteX10-3519" fmla="*/ 10279407 w 11004357"/>
                  <a:gd name="connsiteY10-3520" fmla="*/ 6086833 h 6101120"/>
                  <a:gd name="connsiteX11-3521" fmla="*/ 8526807 w 11004357"/>
                  <a:gd name="connsiteY11-3522" fmla="*/ 5553433 h 6101120"/>
                  <a:gd name="connsiteX12-3523" fmla="*/ 7193307 w 11004357"/>
                  <a:gd name="connsiteY12-3524" fmla="*/ 5877283 h 6101120"/>
                  <a:gd name="connsiteX13-3525" fmla="*/ 5802657 w 11004357"/>
                  <a:gd name="connsiteY13-3526" fmla="*/ 5343883 h 6101120"/>
                  <a:gd name="connsiteX14-3527" fmla="*/ 5059707 w 11004357"/>
                  <a:gd name="connsiteY14-3528" fmla="*/ 6010633 h 6101120"/>
                  <a:gd name="connsiteX15-3529" fmla="*/ 3592857 w 11004357"/>
                  <a:gd name="connsiteY15-3530" fmla="*/ 5953483 h 6101120"/>
                  <a:gd name="connsiteX16-3531" fmla="*/ 3192807 w 11004357"/>
                  <a:gd name="connsiteY16-3532" fmla="*/ 4715233 h 6101120"/>
                  <a:gd name="connsiteX17-3533" fmla="*/ 1230657 w 11004357"/>
                  <a:gd name="connsiteY17-3534" fmla="*/ 4772383 h 6101120"/>
                  <a:gd name="connsiteX18-3535" fmla="*/ 735357 w 11004357"/>
                  <a:gd name="connsiteY18-3536" fmla="*/ 3286483 h 6101120"/>
                  <a:gd name="connsiteX19-3537" fmla="*/ 106707 w 11004357"/>
                  <a:gd name="connsiteY19-3538" fmla="*/ 2505433 h 6101120"/>
                  <a:gd name="connsiteX20-3539" fmla="*/ 163857 w 11004357"/>
                  <a:gd name="connsiteY20-3540" fmla="*/ 714733 h 6101120"/>
                  <a:gd name="connsiteX21-3541" fmla="*/ 1230657 w 11004357"/>
                  <a:gd name="connsiteY21-3542" fmla="*/ 267058 h 6101120"/>
                  <a:gd name="connsiteX22-3543" fmla="*/ 2487957 w 11004357"/>
                  <a:gd name="connsiteY22-3544" fmla="*/ 1552933 h 6101120"/>
                  <a:gd name="connsiteX23-3545" fmla="*/ 2764182 w 11004357"/>
                  <a:gd name="connsiteY23-3546" fmla="*/ 838558 h 6101120"/>
                  <a:gd name="connsiteX24-3547" fmla="*/ 3373782 w 11004357"/>
                  <a:gd name="connsiteY24-3548" fmla="*/ 1229083 h 6101120"/>
                  <a:gd name="connsiteX0-3549" fmla="*/ 3373782 w 11004357"/>
                  <a:gd name="connsiteY0-3550" fmla="*/ 1229083 h 6101120"/>
                  <a:gd name="connsiteX1-3551" fmla="*/ 3850032 w 11004357"/>
                  <a:gd name="connsiteY1-3552" fmla="*/ 219433 h 6101120"/>
                  <a:gd name="connsiteX2-3553" fmla="*/ 4716807 w 11004357"/>
                  <a:gd name="connsiteY2-3554" fmla="*/ 47983 h 6101120"/>
                  <a:gd name="connsiteX3-3555" fmla="*/ 5735982 w 11004357"/>
                  <a:gd name="connsiteY3-3556" fmla="*/ 838558 h 6101120"/>
                  <a:gd name="connsiteX4-3557" fmla="*/ 7498107 w 11004357"/>
                  <a:gd name="connsiteY4-3558" fmla="*/ 524233 h 6101120"/>
                  <a:gd name="connsiteX5-3559" fmla="*/ 8336307 w 11004357"/>
                  <a:gd name="connsiteY5-3560" fmla="*/ 1972033 h 6101120"/>
                  <a:gd name="connsiteX6-3561" fmla="*/ 9917457 w 11004357"/>
                  <a:gd name="connsiteY6-3562" fmla="*/ 2257783 h 6101120"/>
                  <a:gd name="connsiteX7-3563" fmla="*/ 10622307 w 11004357"/>
                  <a:gd name="connsiteY7-3564" fmla="*/ 3476983 h 6101120"/>
                  <a:gd name="connsiteX8-3565" fmla="*/ 10146057 w 11004357"/>
                  <a:gd name="connsiteY8-3566" fmla="*/ 4315183 h 6101120"/>
                  <a:gd name="connsiteX9-3567" fmla="*/ 11003307 w 11004357"/>
                  <a:gd name="connsiteY9-3568" fmla="*/ 5134333 h 6101120"/>
                  <a:gd name="connsiteX10-3569" fmla="*/ 10279407 w 11004357"/>
                  <a:gd name="connsiteY10-3570" fmla="*/ 6086833 h 6101120"/>
                  <a:gd name="connsiteX11-3571" fmla="*/ 8526807 w 11004357"/>
                  <a:gd name="connsiteY11-3572" fmla="*/ 5553433 h 6101120"/>
                  <a:gd name="connsiteX12-3573" fmla="*/ 7193307 w 11004357"/>
                  <a:gd name="connsiteY12-3574" fmla="*/ 5877283 h 6101120"/>
                  <a:gd name="connsiteX13-3575" fmla="*/ 5802657 w 11004357"/>
                  <a:gd name="connsiteY13-3576" fmla="*/ 5343883 h 6101120"/>
                  <a:gd name="connsiteX14-3577" fmla="*/ 5059707 w 11004357"/>
                  <a:gd name="connsiteY14-3578" fmla="*/ 6010633 h 6101120"/>
                  <a:gd name="connsiteX15-3579" fmla="*/ 3592857 w 11004357"/>
                  <a:gd name="connsiteY15-3580" fmla="*/ 5953483 h 6101120"/>
                  <a:gd name="connsiteX16-3581" fmla="*/ 3192807 w 11004357"/>
                  <a:gd name="connsiteY16-3582" fmla="*/ 4715233 h 6101120"/>
                  <a:gd name="connsiteX17-3583" fmla="*/ 1230657 w 11004357"/>
                  <a:gd name="connsiteY17-3584" fmla="*/ 4772383 h 6101120"/>
                  <a:gd name="connsiteX18-3585" fmla="*/ 735357 w 11004357"/>
                  <a:gd name="connsiteY18-3586" fmla="*/ 3286483 h 6101120"/>
                  <a:gd name="connsiteX19-3587" fmla="*/ 106707 w 11004357"/>
                  <a:gd name="connsiteY19-3588" fmla="*/ 2505433 h 6101120"/>
                  <a:gd name="connsiteX20-3589" fmla="*/ 163857 w 11004357"/>
                  <a:gd name="connsiteY20-3590" fmla="*/ 714733 h 6101120"/>
                  <a:gd name="connsiteX21-3591" fmla="*/ 1230657 w 11004357"/>
                  <a:gd name="connsiteY21-3592" fmla="*/ 267058 h 6101120"/>
                  <a:gd name="connsiteX22-3593" fmla="*/ 2487957 w 11004357"/>
                  <a:gd name="connsiteY22-3594" fmla="*/ 1552933 h 6101120"/>
                  <a:gd name="connsiteX23-3595" fmla="*/ 2764182 w 11004357"/>
                  <a:gd name="connsiteY23-3596" fmla="*/ 838558 h 6101120"/>
                  <a:gd name="connsiteX24-3597" fmla="*/ 3373782 w 11004357"/>
                  <a:gd name="connsiteY24-3598" fmla="*/ 1229083 h 6101120"/>
                  <a:gd name="connsiteX0-3599" fmla="*/ 3373782 w 11004357"/>
                  <a:gd name="connsiteY0-3600" fmla="*/ 1229083 h 6101120"/>
                  <a:gd name="connsiteX1-3601" fmla="*/ 3850032 w 11004357"/>
                  <a:gd name="connsiteY1-3602" fmla="*/ 219433 h 6101120"/>
                  <a:gd name="connsiteX2-3603" fmla="*/ 4716807 w 11004357"/>
                  <a:gd name="connsiteY2-3604" fmla="*/ 47983 h 6101120"/>
                  <a:gd name="connsiteX3-3605" fmla="*/ 5735982 w 11004357"/>
                  <a:gd name="connsiteY3-3606" fmla="*/ 838558 h 6101120"/>
                  <a:gd name="connsiteX4-3607" fmla="*/ 7498107 w 11004357"/>
                  <a:gd name="connsiteY4-3608" fmla="*/ 524233 h 6101120"/>
                  <a:gd name="connsiteX5-3609" fmla="*/ 8336307 w 11004357"/>
                  <a:gd name="connsiteY5-3610" fmla="*/ 1972033 h 6101120"/>
                  <a:gd name="connsiteX6-3611" fmla="*/ 9917457 w 11004357"/>
                  <a:gd name="connsiteY6-3612" fmla="*/ 2257783 h 6101120"/>
                  <a:gd name="connsiteX7-3613" fmla="*/ 10622307 w 11004357"/>
                  <a:gd name="connsiteY7-3614" fmla="*/ 3476983 h 6101120"/>
                  <a:gd name="connsiteX8-3615" fmla="*/ 10146057 w 11004357"/>
                  <a:gd name="connsiteY8-3616" fmla="*/ 4315183 h 6101120"/>
                  <a:gd name="connsiteX9-3617" fmla="*/ 11003307 w 11004357"/>
                  <a:gd name="connsiteY9-3618" fmla="*/ 5134333 h 6101120"/>
                  <a:gd name="connsiteX10-3619" fmla="*/ 10279407 w 11004357"/>
                  <a:gd name="connsiteY10-3620" fmla="*/ 6086833 h 6101120"/>
                  <a:gd name="connsiteX11-3621" fmla="*/ 8526807 w 11004357"/>
                  <a:gd name="connsiteY11-3622" fmla="*/ 5553433 h 6101120"/>
                  <a:gd name="connsiteX12-3623" fmla="*/ 7193307 w 11004357"/>
                  <a:gd name="connsiteY12-3624" fmla="*/ 5877283 h 6101120"/>
                  <a:gd name="connsiteX13-3625" fmla="*/ 5802657 w 11004357"/>
                  <a:gd name="connsiteY13-3626" fmla="*/ 5343883 h 6101120"/>
                  <a:gd name="connsiteX14-3627" fmla="*/ 5059707 w 11004357"/>
                  <a:gd name="connsiteY14-3628" fmla="*/ 6010633 h 6101120"/>
                  <a:gd name="connsiteX15-3629" fmla="*/ 3592857 w 11004357"/>
                  <a:gd name="connsiteY15-3630" fmla="*/ 5953483 h 6101120"/>
                  <a:gd name="connsiteX16-3631" fmla="*/ 3192807 w 11004357"/>
                  <a:gd name="connsiteY16-3632" fmla="*/ 4715233 h 6101120"/>
                  <a:gd name="connsiteX17-3633" fmla="*/ 1230657 w 11004357"/>
                  <a:gd name="connsiteY17-3634" fmla="*/ 4772383 h 6101120"/>
                  <a:gd name="connsiteX18-3635" fmla="*/ 735357 w 11004357"/>
                  <a:gd name="connsiteY18-3636" fmla="*/ 3286483 h 6101120"/>
                  <a:gd name="connsiteX19-3637" fmla="*/ 106707 w 11004357"/>
                  <a:gd name="connsiteY19-3638" fmla="*/ 2505433 h 6101120"/>
                  <a:gd name="connsiteX20-3639" fmla="*/ 163857 w 11004357"/>
                  <a:gd name="connsiteY20-3640" fmla="*/ 714733 h 6101120"/>
                  <a:gd name="connsiteX21-3641" fmla="*/ 1230657 w 11004357"/>
                  <a:gd name="connsiteY21-3642" fmla="*/ 267058 h 6101120"/>
                  <a:gd name="connsiteX22-3643" fmla="*/ 2487957 w 11004357"/>
                  <a:gd name="connsiteY22-3644" fmla="*/ 1552933 h 6101120"/>
                  <a:gd name="connsiteX23-3645" fmla="*/ 2764182 w 11004357"/>
                  <a:gd name="connsiteY23-3646" fmla="*/ 838558 h 6101120"/>
                  <a:gd name="connsiteX24-3647" fmla="*/ 3373782 w 11004357"/>
                  <a:gd name="connsiteY24-3648" fmla="*/ 1229083 h 6101120"/>
                  <a:gd name="connsiteX0-3649" fmla="*/ 3373782 w 11004357"/>
                  <a:gd name="connsiteY0-3650" fmla="*/ 1229083 h 6101120"/>
                  <a:gd name="connsiteX1-3651" fmla="*/ 3850032 w 11004357"/>
                  <a:gd name="connsiteY1-3652" fmla="*/ 219433 h 6101120"/>
                  <a:gd name="connsiteX2-3653" fmla="*/ 4716807 w 11004357"/>
                  <a:gd name="connsiteY2-3654" fmla="*/ 47983 h 6101120"/>
                  <a:gd name="connsiteX3-3655" fmla="*/ 5735982 w 11004357"/>
                  <a:gd name="connsiteY3-3656" fmla="*/ 838558 h 6101120"/>
                  <a:gd name="connsiteX4-3657" fmla="*/ 7498107 w 11004357"/>
                  <a:gd name="connsiteY4-3658" fmla="*/ 524233 h 6101120"/>
                  <a:gd name="connsiteX5-3659" fmla="*/ 8336307 w 11004357"/>
                  <a:gd name="connsiteY5-3660" fmla="*/ 1972033 h 6101120"/>
                  <a:gd name="connsiteX6-3661" fmla="*/ 9917457 w 11004357"/>
                  <a:gd name="connsiteY6-3662" fmla="*/ 2257783 h 6101120"/>
                  <a:gd name="connsiteX7-3663" fmla="*/ 10622307 w 11004357"/>
                  <a:gd name="connsiteY7-3664" fmla="*/ 3476983 h 6101120"/>
                  <a:gd name="connsiteX8-3665" fmla="*/ 10146057 w 11004357"/>
                  <a:gd name="connsiteY8-3666" fmla="*/ 4315183 h 6101120"/>
                  <a:gd name="connsiteX9-3667" fmla="*/ 11003307 w 11004357"/>
                  <a:gd name="connsiteY9-3668" fmla="*/ 5134333 h 6101120"/>
                  <a:gd name="connsiteX10-3669" fmla="*/ 10279407 w 11004357"/>
                  <a:gd name="connsiteY10-3670" fmla="*/ 6086833 h 6101120"/>
                  <a:gd name="connsiteX11-3671" fmla="*/ 8526807 w 11004357"/>
                  <a:gd name="connsiteY11-3672" fmla="*/ 5553433 h 6101120"/>
                  <a:gd name="connsiteX12-3673" fmla="*/ 7193307 w 11004357"/>
                  <a:gd name="connsiteY12-3674" fmla="*/ 5877283 h 6101120"/>
                  <a:gd name="connsiteX13-3675" fmla="*/ 5802657 w 11004357"/>
                  <a:gd name="connsiteY13-3676" fmla="*/ 5343883 h 6101120"/>
                  <a:gd name="connsiteX14-3677" fmla="*/ 5059707 w 11004357"/>
                  <a:gd name="connsiteY14-3678" fmla="*/ 6010633 h 6101120"/>
                  <a:gd name="connsiteX15-3679" fmla="*/ 3592857 w 11004357"/>
                  <a:gd name="connsiteY15-3680" fmla="*/ 5953483 h 6101120"/>
                  <a:gd name="connsiteX16-3681" fmla="*/ 3192807 w 11004357"/>
                  <a:gd name="connsiteY16-3682" fmla="*/ 4715233 h 6101120"/>
                  <a:gd name="connsiteX17-3683" fmla="*/ 1230657 w 11004357"/>
                  <a:gd name="connsiteY17-3684" fmla="*/ 4772383 h 6101120"/>
                  <a:gd name="connsiteX18-3685" fmla="*/ 735357 w 11004357"/>
                  <a:gd name="connsiteY18-3686" fmla="*/ 3286483 h 6101120"/>
                  <a:gd name="connsiteX19-3687" fmla="*/ 106707 w 11004357"/>
                  <a:gd name="connsiteY19-3688" fmla="*/ 2505433 h 6101120"/>
                  <a:gd name="connsiteX20-3689" fmla="*/ 163857 w 11004357"/>
                  <a:gd name="connsiteY20-3690" fmla="*/ 714733 h 6101120"/>
                  <a:gd name="connsiteX21-3691" fmla="*/ 1230657 w 11004357"/>
                  <a:gd name="connsiteY21-3692" fmla="*/ 267058 h 6101120"/>
                  <a:gd name="connsiteX22-3693" fmla="*/ 2487957 w 11004357"/>
                  <a:gd name="connsiteY22-3694" fmla="*/ 1552933 h 6101120"/>
                  <a:gd name="connsiteX23-3695" fmla="*/ 2764182 w 11004357"/>
                  <a:gd name="connsiteY23-3696" fmla="*/ 838558 h 6101120"/>
                  <a:gd name="connsiteX24-3697" fmla="*/ 3373782 w 11004357"/>
                  <a:gd name="connsiteY24-3698" fmla="*/ 1229083 h 6101120"/>
                  <a:gd name="connsiteX0-3699" fmla="*/ 3373782 w 11004357"/>
                  <a:gd name="connsiteY0-3700" fmla="*/ 1229083 h 6101120"/>
                  <a:gd name="connsiteX1-3701" fmla="*/ 3850032 w 11004357"/>
                  <a:gd name="connsiteY1-3702" fmla="*/ 219433 h 6101120"/>
                  <a:gd name="connsiteX2-3703" fmla="*/ 4716807 w 11004357"/>
                  <a:gd name="connsiteY2-3704" fmla="*/ 47983 h 6101120"/>
                  <a:gd name="connsiteX3-3705" fmla="*/ 5735982 w 11004357"/>
                  <a:gd name="connsiteY3-3706" fmla="*/ 838558 h 6101120"/>
                  <a:gd name="connsiteX4-3707" fmla="*/ 7498107 w 11004357"/>
                  <a:gd name="connsiteY4-3708" fmla="*/ 524233 h 6101120"/>
                  <a:gd name="connsiteX5-3709" fmla="*/ 8336307 w 11004357"/>
                  <a:gd name="connsiteY5-3710" fmla="*/ 1972033 h 6101120"/>
                  <a:gd name="connsiteX6-3711" fmla="*/ 9917457 w 11004357"/>
                  <a:gd name="connsiteY6-3712" fmla="*/ 2257783 h 6101120"/>
                  <a:gd name="connsiteX7-3713" fmla="*/ 10622307 w 11004357"/>
                  <a:gd name="connsiteY7-3714" fmla="*/ 3476983 h 6101120"/>
                  <a:gd name="connsiteX8-3715" fmla="*/ 10146057 w 11004357"/>
                  <a:gd name="connsiteY8-3716" fmla="*/ 4315183 h 6101120"/>
                  <a:gd name="connsiteX9-3717" fmla="*/ 11003307 w 11004357"/>
                  <a:gd name="connsiteY9-3718" fmla="*/ 5134333 h 6101120"/>
                  <a:gd name="connsiteX10-3719" fmla="*/ 10279407 w 11004357"/>
                  <a:gd name="connsiteY10-3720" fmla="*/ 6086833 h 6101120"/>
                  <a:gd name="connsiteX11-3721" fmla="*/ 8526807 w 11004357"/>
                  <a:gd name="connsiteY11-3722" fmla="*/ 5553433 h 6101120"/>
                  <a:gd name="connsiteX12-3723" fmla="*/ 7193307 w 11004357"/>
                  <a:gd name="connsiteY12-3724" fmla="*/ 5877283 h 6101120"/>
                  <a:gd name="connsiteX13-3725" fmla="*/ 5802657 w 11004357"/>
                  <a:gd name="connsiteY13-3726" fmla="*/ 5343883 h 6101120"/>
                  <a:gd name="connsiteX14-3727" fmla="*/ 5059707 w 11004357"/>
                  <a:gd name="connsiteY14-3728" fmla="*/ 6010633 h 6101120"/>
                  <a:gd name="connsiteX15-3729" fmla="*/ 3592857 w 11004357"/>
                  <a:gd name="connsiteY15-3730" fmla="*/ 5953483 h 6101120"/>
                  <a:gd name="connsiteX16-3731" fmla="*/ 3192807 w 11004357"/>
                  <a:gd name="connsiteY16-3732" fmla="*/ 4715233 h 6101120"/>
                  <a:gd name="connsiteX17-3733" fmla="*/ 1230657 w 11004357"/>
                  <a:gd name="connsiteY17-3734" fmla="*/ 4772383 h 6101120"/>
                  <a:gd name="connsiteX18-3735" fmla="*/ 735357 w 11004357"/>
                  <a:gd name="connsiteY18-3736" fmla="*/ 3286483 h 6101120"/>
                  <a:gd name="connsiteX19-3737" fmla="*/ 106707 w 11004357"/>
                  <a:gd name="connsiteY19-3738" fmla="*/ 2505433 h 6101120"/>
                  <a:gd name="connsiteX20-3739" fmla="*/ 163857 w 11004357"/>
                  <a:gd name="connsiteY20-3740" fmla="*/ 714733 h 6101120"/>
                  <a:gd name="connsiteX21-3741" fmla="*/ 1544982 w 11004357"/>
                  <a:gd name="connsiteY21-3742" fmla="*/ 381358 h 6101120"/>
                  <a:gd name="connsiteX22-3743" fmla="*/ 2487957 w 11004357"/>
                  <a:gd name="connsiteY22-3744" fmla="*/ 1552933 h 6101120"/>
                  <a:gd name="connsiteX23-3745" fmla="*/ 2764182 w 11004357"/>
                  <a:gd name="connsiteY23-3746" fmla="*/ 838558 h 6101120"/>
                  <a:gd name="connsiteX24-3747" fmla="*/ 3373782 w 11004357"/>
                  <a:gd name="connsiteY24-3748" fmla="*/ 1229083 h 6101120"/>
                  <a:gd name="connsiteX0-3749" fmla="*/ 3373782 w 11004357"/>
                  <a:gd name="connsiteY0-3750" fmla="*/ 1229083 h 6101120"/>
                  <a:gd name="connsiteX1-3751" fmla="*/ 3850032 w 11004357"/>
                  <a:gd name="connsiteY1-3752" fmla="*/ 219433 h 6101120"/>
                  <a:gd name="connsiteX2-3753" fmla="*/ 4716807 w 11004357"/>
                  <a:gd name="connsiteY2-3754" fmla="*/ 47983 h 6101120"/>
                  <a:gd name="connsiteX3-3755" fmla="*/ 5735982 w 11004357"/>
                  <a:gd name="connsiteY3-3756" fmla="*/ 838558 h 6101120"/>
                  <a:gd name="connsiteX4-3757" fmla="*/ 7498107 w 11004357"/>
                  <a:gd name="connsiteY4-3758" fmla="*/ 524233 h 6101120"/>
                  <a:gd name="connsiteX5-3759" fmla="*/ 8336307 w 11004357"/>
                  <a:gd name="connsiteY5-3760" fmla="*/ 1972033 h 6101120"/>
                  <a:gd name="connsiteX6-3761" fmla="*/ 9917457 w 11004357"/>
                  <a:gd name="connsiteY6-3762" fmla="*/ 2257783 h 6101120"/>
                  <a:gd name="connsiteX7-3763" fmla="*/ 10622307 w 11004357"/>
                  <a:gd name="connsiteY7-3764" fmla="*/ 3476983 h 6101120"/>
                  <a:gd name="connsiteX8-3765" fmla="*/ 10146057 w 11004357"/>
                  <a:gd name="connsiteY8-3766" fmla="*/ 4315183 h 6101120"/>
                  <a:gd name="connsiteX9-3767" fmla="*/ 11003307 w 11004357"/>
                  <a:gd name="connsiteY9-3768" fmla="*/ 5134333 h 6101120"/>
                  <a:gd name="connsiteX10-3769" fmla="*/ 10279407 w 11004357"/>
                  <a:gd name="connsiteY10-3770" fmla="*/ 6086833 h 6101120"/>
                  <a:gd name="connsiteX11-3771" fmla="*/ 8526807 w 11004357"/>
                  <a:gd name="connsiteY11-3772" fmla="*/ 5553433 h 6101120"/>
                  <a:gd name="connsiteX12-3773" fmla="*/ 7193307 w 11004357"/>
                  <a:gd name="connsiteY12-3774" fmla="*/ 5877283 h 6101120"/>
                  <a:gd name="connsiteX13-3775" fmla="*/ 5802657 w 11004357"/>
                  <a:gd name="connsiteY13-3776" fmla="*/ 5343883 h 6101120"/>
                  <a:gd name="connsiteX14-3777" fmla="*/ 5059707 w 11004357"/>
                  <a:gd name="connsiteY14-3778" fmla="*/ 6010633 h 6101120"/>
                  <a:gd name="connsiteX15-3779" fmla="*/ 3592857 w 11004357"/>
                  <a:gd name="connsiteY15-3780" fmla="*/ 5953483 h 6101120"/>
                  <a:gd name="connsiteX16-3781" fmla="*/ 3192807 w 11004357"/>
                  <a:gd name="connsiteY16-3782" fmla="*/ 4715233 h 6101120"/>
                  <a:gd name="connsiteX17-3783" fmla="*/ 1230657 w 11004357"/>
                  <a:gd name="connsiteY17-3784" fmla="*/ 4772383 h 6101120"/>
                  <a:gd name="connsiteX18-3785" fmla="*/ 735357 w 11004357"/>
                  <a:gd name="connsiteY18-3786" fmla="*/ 3286483 h 6101120"/>
                  <a:gd name="connsiteX19-3787" fmla="*/ 106707 w 11004357"/>
                  <a:gd name="connsiteY19-3788" fmla="*/ 2505433 h 6101120"/>
                  <a:gd name="connsiteX20-3789" fmla="*/ 163857 w 11004357"/>
                  <a:gd name="connsiteY20-3790" fmla="*/ 714733 h 6101120"/>
                  <a:gd name="connsiteX21-3791" fmla="*/ 1544982 w 11004357"/>
                  <a:gd name="connsiteY21-3792" fmla="*/ 381358 h 6101120"/>
                  <a:gd name="connsiteX22-3793" fmla="*/ 2487957 w 11004357"/>
                  <a:gd name="connsiteY22-3794" fmla="*/ 1552933 h 6101120"/>
                  <a:gd name="connsiteX23-3795" fmla="*/ 2764182 w 11004357"/>
                  <a:gd name="connsiteY23-3796" fmla="*/ 838558 h 6101120"/>
                  <a:gd name="connsiteX24-3797" fmla="*/ 3373782 w 11004357"/>
                  <a:gd name="connsiteY24-3798" fmla="*/ 1229083 h 6101120"/>
                  <a:gd name="connsiteX0-3799" fmla="*/ 3373782 w 11004357"/>
                  <a:gd name="connsiteY0-3800" fmla="*/ 1229083 h 6101120"/>
                  <a:gd name="connsiteX1-3801" fmla="*/ 3850032 w 11004357"/>
                  <a:gd name="connsiteY1-3802" fmla="*/ 219433 h 6101120"/>
                  <a:gd name="connsiteX2-3803" fmla="*/ 4716807 w 11004357"/>
                  <a:gd name="connsiteY2-3804" fmla="*/ 47983 h 6101120"/>
                  <a:gd name="connsiteX3-3805" fmla="*/ 5735982 w 11004357"/>
                  <a:gd name="connsiteY3-3806" fmla="*/ 838558 h 6101120"/>
                  <a:gd name="connsiteX4-3807" fmla="*/ 7498107 w 11004357"/>
                  <a:gd name="connsiteY4-3808" fmla="*/ 524233 h 6101120"/>
                  <a:gd name="connsiteX5-3809" fmla="*/ 8336307 w 11004357"/>
                  <a:gd name="connsiteY5-3810" fmla="*/ 1972033 h 6101120"/>
                  <a:gd name="connsiteX6-3811" fmla="*/ 9917457 w 11004357"/>
                  <a:gd name="connsiteY6-3812" fmla="*/ 2257783 h 6101120"/>
                  <a:gd name="connsiteX7-3813" fmla="*/ 10622307 w 11004357"/>
                  <a:gd name="connsiteY7-3814" fmla="*/ 3476983 h 6101120"/>
                  <a:gd name="connsiteX8-3815" fmla="*/ 10146057 w 11004357"/>
                  <a:gd name="connsiteY8-3816" fmla="*/ 4315183 h 6101120"/>
                  <a:gd name="connsiteX9-3817" fmla="*/ 11003307 w 11004357"/>
                  <a:gd name="connsiteY9-3818" fmla="*/ 5134333 h 6101120"/>
                  <a:gd name="connsiteX10-3819" fmla="*/ 10279407 w 11004357"/>
                  <a:gd name="connsiteY10-3820" fmla="*/ 6086833 h 6101120"/>
                  <a:gd name="connsiteX11-3821" fmla="*/ 8526807 w 11004357"/>
                  <a:gd name="connsiteY11-3822" fmla="*/ 5553433 h 6101120"/>
                  <a:gd name="connsiteX12-3823" fmla="*/ 7193307 w 11004357"/>
                  <a:gd name="connsiteY12-3824" fmla="*/ 5877283 h 6101120"/>
                  <a:gd name="connsiteX13-3825" fmla="*/ 5802657 w 11004357"/>
                  <a:gd name="connsiteY13-3826" fmla="*/ 5343883 h 6101120"/>
                  <a:gd name="connsiteX14-3827" fmla="*/ 5059707 w 11004357"/>
                  <a:gd name="connsiteY14-3828" fmla="*/ 6010633 h 6101120"/>
                  <a:gd name="connsiteX15-3829" fmla="*/ 3592857 w 11004357"/>
                  <a:gd name="connsiteY15-3830" fmla="*/ 5953483 h 6101120"/>
                  <a:gd name="connsiteX16-3831" fmla="*/ 3192807 w 11004357"/>
                  <a:gd name="connsiteY16-3832" fmla="*/ 4715233 h 6101120"/>
                  <a:gd name="connsiteX17-3833" fmla="*/ 1230657 w 11004357"/>
                  <a:gd name="connsiteY17-3834" fmla="*/ 4772383 h 6101120"/>
                  <a:gd name="connsiteX18-3835" fmla="*/ 735357 w 11004357"/>
                  <a:gd name="connsiteY18-3836" fmla="*/ 3286483 h 6101120"/>
                  <a:gd name="connsiteX19-3837" fmla="*/ 106707 w 11004357"/>
                  <a:gd name="connsiteY19-3838" fmla="*/ 2505433 h 6101120"/>
                  <a:gd name="connsiteX20-3839" fmla="*/ 163857 w 11004357"/>
                  <a:gd name="connsiteY20-3840" fmla="*/ 714733 h 6101120"/>
                  <a:gd name="connsiteX21-3841" fmla="*/ 1544982 w 11004357"/>
                  <a:gd name="connsiteY21-3842" fmla="*/ 381358 h 6101120"/>
                  <a:gd name="connsiteX22-3843" fmla="*/ 2487957 w 11004357"/>
                  <a:gd name="connsiteY22-3844" fmla="*/ 1552933 h 6101120"/>
                  <a:gd name="connsiteX23-3845" fmla="*/ 2764182 w 11004357"/>
                  <a:gd name="connsiteY23-3846" fmla="*/ 838558 h 6101120"/>
                  <a:gd name="connsiteX24-3847" fmla="*/ 3373782 w 11004357"/>
                  <a:gd name="connsiteY24-3848" fmla="*/ 1229083 h 6101120"/>
                  <a:gd name="connsiteX0-3849" fmla="*/ 3373782 w 11004357"/>
                  <a:gd name="connsiteY0-3850" fmla="*/ 1229083 h 6101120"/>
                  <a:gd name="connsiteX1-3851" fmla="*/ 3850032 w 11004357"/>
                  <a:gd name="connsiteY1-3852" fmla="*/ 219433 h 6101120"/>
                  <a:gd name="connsiteX2-3853" fmla="*/ 4716807 w 11004357"/>
                  <a:gd name="connsiteY2-3854" fmla="*/ 47983 h 6101120"/>
                  <a:gd name="connsiteX3-3855" fmla="*/ 5735982 w 11004357"/>
                  <a:gd name="connsiteY3-3856" fmla="*/ 838558 h 6101120"/>
                  <a:gd name="connsiteX4-3857" fmla="*/ 7498107 w 11004357"/>
                  <a:gd name="connsiteY4-3858" fmla="*/ 524233 h 6101120"/>
                  <a:gd name="connsiteX5-3859" fmla="*/ 8336307 w 11004357"/>
                  <a:gd name="connsiteY5-3860" fmla="*/ 1972033 h 6101120"/>
                  <a:gd name="connsiteX6-3861" fmla="*/ 9917457 w 11004357"/>
                  <a:gd name="connsiteY6-3862" fmla="*/ 2257783 h 6101120"/>
                  <a:gd name="connsiteX7-3863" fmla="*/ 10622307 w 11004357"/>
                  <a:gd name="connsiteY7-3864" fmla="*/ 3476983 h 6101120"/>
                  <a:gd name="connsiteX8-3865" fmla="*/ 10146057 w 11004357"/>
                  <a:gd name="connsiteY8-3866" fmla="*/ 4315183 h 6101120"/>
                  <a:gd name="connsiteX9-3867" fmla="*/ 11003307 w 11004357"/>
                  <a:gd name="connsiteY9-3868" fmla="*/ 5134333 h 6101120"/>
                  <a:gd name="connsiteX10-3869" fmla="*/ 10279407 w 11004357"/>
                  <a:gd name="connsiteY10-3870" fmla="*/ 6086833 h 6101120"/>
                  <a:gd name="connsiteX11-3871" fmla="*/ 8526807 w 11004357"/>
                  <a:gd name="connsiteY11-3872" fmla="*/ 5553433 h 6101120"/>
                  <a:gd name="connsiteX12-3873" fmla="*/ 7193307 w 11004357"/>
                  <a:gd name="connsiteY12-3874" fmla="*/ 5877283 h 6101120"/>
                  <a:gd name="connsiteX13-3875" fmla="*/ 5802657 w 11004357"/>
                  <a:gd name="connsiteY13-3876" fmla="*/ 5343883 h 6101120"/>
                  <a:gd name="connsiteX14-3877" fmla="*/ 5059707 w 11004357"/>
                  <a:gd name="connsiteY14-3878" fmla="*/ 6010633 h 6101120"/>
                  <a:gd name="connsiteX15-3879" fmla="*/ 3592857 w 11004357"/>
                  <a:gd name="connsiteY15-3880" fmla="*/ 5953483 h 6101120"/>
                  <a:gd name="connsiteX16-3881" fmla="*/ 3192807 w 11004357"/>
                  <a:gd name="connsiteY16-3882" fmla="*/ 4715233 h 6101120"/>
                  <a:gd name="connsiteX17-3883" fmla="*/ 1230657 w 11004357"/>
                  <a:gd name="connsiteY17-3884" fmla="*/ 4772383 h 6101120"/>
                  <a:gd name="connsiteX18-3885" fmla="*/ 735357 w 11004357"/>
                  <a:gd name="connsiteY18-3886" fmla="*/ 3286483 h 6101120"/>
                  <a:gd name="connsiteX19-3887" fmla="*/ 106707 w 11004357"/>
                  <a:gd name="connsiteY19-3888" fmla="*/ 2505433 h 6101120"/>
                  <a:gd name="connsiteX20-3889" fmla="*/ 163857 w 11004357"/>
                  <a:gd name="connsiteY20-3890" fmla="*/ 714733 h 6101120"/>
                  <a:gd name="connsiteX21-3891" fmla="*/ 1544982 w 11004357"/>
                  <a:gd name="connsiteY21-3892" fmla="*/ 381358 h 6101120"/>
                  <a:gd name="connsiteX22-3893" fmla="*/ 2487957 w 11004357"/>
                  <a:gd name="connsiteY22-3894" fmla="*/ 1552933 h 6101120"/>
                  <a:gd name="connsiteX23-3895" fmla="*/ 2764182 w 11004357"/>
                  <a:gd name="connsiteY23-3896" fmla="*/ 838558 h 6101120"/>
                  <a:gd name="connsiteX24-3897" fmla="*/ 3373782 w 11004357"/>
                  <a:gd name="connsiteY24-3898" fmla="*/ 1229083 h 6101120"/>
                  <a:gd name="connsiteX0-3899" fmla="*/ 3435847 w 11066422"/>
                  <a:gd name="connsiteY0-3900" fmla="*/ 1229083 h 6101120"/>
                  <a:gd name="connsiteX1-3901" fmla="*/ 3912097 w 11066422"/>
                  <a:gd name="connsiteY1-3902" fmla="*/ 219433 h 6101120"/>
                  <a:gd name="connsiteX2-3903" fmla="*/ 4778872 w 11066422"/>
                  <a:gd name="connsiteY2-3904" fmla="*/ 47983 h 6101120"/>
                  <a:gd name="connsiteX3-3905" fmla="*/ 5798047 w 11066422"/>
                  <a:gd name="connsiteY3-3906" fmla="*/ 838558 h 6101120"/>
                  <a:gd name="connsiteX4-3907" fmla="*/ 7560172 w 11066422"/>
                  <a:gd name="connsiteY4-3908" fmla="*/ 524233 h 6101120"/>
                  <a:gd name="connsiteX5-3909" fmla="*/ 8398372 w 11066422"/>
                  <a:gd name="connsiteY5-3910" fmla="*/ 1972033 h 6101120"/>
                  <a:gd name="connsiteX6-3911" fmla="*/ 9979522 w 11066422"/>
                  <a:gd name="connsiteY6-3912" fmla="*/ 2257783 h 6101120"/>
                  <a:gd name="connsiteX7-3913" fmla="*/ 10684372 w 11066422"/>
                  <a:gd name="connsiteY7-3914" fmla="*/ 3476983 h 6101120"/>
                  <a:gd name="connsiteX8-3915" fmla="*/ 10208122 w 11066422"/>
                  <a:gd name="connsiteY8-3916" fmla="*/ 4315183 h 6101120"/>
                  <a:gd name="connsiteX9-3917" fmla="*/ 11065372 w 11066422"/>
                  <a:gd name="connsiteY9-3918" fmla="*/ 5134333 h 6101120"/>
                  <a:gd name="connsiteX10-3919" fmla="*/ 10341472 w 11066422"/>
                  <a:gd name="connsiteY10-3920" fmla="*/ 6086833 h 6101120"/>
                  <a:gd name="connsiteX11-3921" fmla="*/ 8588872 w 11066422"/>
                  <a:gd name="connsiteY11-3922" fmla="*/ 5553433 h 6101120"/>
                  <a:gd name="connsiteX12-3923" fmla="*/ 7255372 w 11066422"/>
                  <a:gd name="connsiteY12-3924" fmla="*/ 5877283 h 6101120"/>
                  <a:gd name="connsiteX13-3925" fmla="*/ 5864722 w 11066422"/>
                  <a:gd name="connsiteY13-3926" fmla="*/ 5343883 h 6101120"/>
                  <a:gd name="connsiteX14-3927" fmla="*/ 5121772 w 11066422"/>
                  <a:gd name="connsiteY14-3928" fmla="*/ 6010633 h 6101120"/>
                  <a:gd name="connsiteX15-3929" fmla="*/ 3654922 w 11066422"/>
                  <a:gd name="connsiteY15-3930" fmla="*/ 5953483 h 6101120"/>
                  <a:gd name="connsiteX16-3931" fmla="*/ 3254872 w 11066422"/>
                  <a:gd name="connsiteY16-3932" fmla="*/ 4715233 h 6101120"/>
                  <a:gd name="connsiteX17-3933" fmla="*/ 1292722 w 11066422"/>
                  <a:gd name="connsiteY17-3934" fmla="*/ 4772383 h 6101120"/>
                  <a:gd name="connsiteX18-3935" fmla="*/ 797422 w 11066422"/>
                  <a:gd name="connsiteY18-3936" fmla="*/ 3286483 h 6101120"/>
                  <a:gd name="connsiteX19-3937" fmla="*/ 168772 w 11066422"/>
                  <a:gd name="connsiteY19-3938" fmla="*/ 2505433 h 6101120"/>
                  <a:gd name="connsiteX20-3939" fmla="*/ 225922 w 11066422"/>
                  <a:gd name="connsiteY20-3940" fmla="*/ 714733 h 6101120"/>
                  <a:gd name="connsiteX21-3941" fmla="*/ 1607047 w 11066422"/>
                  <a:gd name="connsiteY21-3942" fmla="*/ 381358 h 6101120"/>
                  <a:gd name="connsiteX22-3943" fmla="*/ 2550022 w 11066422"/>
                  <a:gd name="connsiteY22-3944" fmla="*/ 1552933 h 6101120"/>
                  <a:gd name="connsiteX23-3945" fmla="*/ 2826247 w 11066422"/>
                  <a:gd name="connsiteY23-3946" fmla="*/ 838558 h 6101120"/>
                  <a:gd name="connsiteX24-3947" fmla="*/ 3435847 w 11066422"/>
                  <a:gd name="connsiteY24-3948" fmla="*/ 1229083 h 6101120"/>
                  <a:gd name="connsiteX0-3949" fmla="*/ 3498597 w 11129172"/>
                  <a:gd name="connsiteY0-3950" fmla="*/ 1229083 h 6101120"/>
                  <a:gd name="connsiteX1-3951" fmla="*/ 3974847 w 11129172"/>
                  <a:gd name="connsiteY1-3952" fmla="*/ 219433 h 6101120"/>
                  <a:gd name="connsiteX2-3953" fmla="*/ 4841622 w 11129172"/>
                  <a:gd name="connsiteY2-3954" fmla="*/ 47983 h 6101120"/>
                  <a:gd name="connsiteX3-3955" fmla="*/ 5860797 w 11129172"/>
                  <a:gd name="connsiteY3-3956" fmla="*/ 838558 h 6101120"/>
                  <a:gd name="connsiteX4-3957" fmla="*/ 7622922 w 11129172"/>
                  <a:gd name="connsiteY4-3958" fmla="*/ 524233 h 6101120"/>
                  <a:gd name="connsiteX5-3959" fmla="*/ 8461122 w 11129172"/>
                  <a:gd name="connsiteY5-3960" fmla="*/ 1972033 h 6101120"/>
                  <a:gd name="connsiteX6-3961" fmla="*/ 10042272 w 11129172"/>
                  <a:gd name="connsiteY6-3962" fmla="*/ 2257783 h 6101120"/>
                  <a:gd name="connsiteX7-3963" fmla="*/ 10747122 w 11129172"/>
                  <a:gd name="connsiteY7-3964" fmla="*/ 3476983 h 6101120"/>
                  <a:gd name="connsiteX8-3965" fmla="*/ 10270872 w 11129172"/>
                  <a:gd name="connsiteY8-3966" fmla="*/ 4315183 h 6101120"/>
                  <a:gd name="connsiteX9-3967" fmla="*/ 11128122 w 11129172"/>
                  <a:gd name="connsiteY9-3968" fmla="*/ 5134333 h 6101120"/>
                  <a:gd name="connsiteX10-3969" fmla="*/ 10404222 w 11129172"/>
                  <a:gd name="connsiteY10-3970" fmla="*/ 6086833 h 6101120"/>
                  <a:gd name="connsiteX11-3971" fmla="*/ 8651622 w 11129172"/>
                  <a:gd name="connsiteY11-3972" fmla="*/ 5553433 h 6101120"/>
                  <a:gd name="connsiteX12-3973" fmla="*/ 7318122 w 11129172"/>
                  <a:gd name="connsiteY12-3974" fmla="*/ 5877283 h 6101120"/>
                  <a:gd name="connsiteX13-3975" fmla="*/ 5927472 w 11129172"/>
                  <a:gd name="connsiteY13-3976" fmla="*/ 5343883 h 6101120"/>
                  <a:gd name="connsiteX14-3977" fmla="*/ 5184522 w 11129172"/>
                  <a:gd name="connsiteY14-3978" fmla="*/ 6010633 h 6101120"/>
                  <a:gd name="connsiteX15-3979" fmla="*/ 3717672 w 11129172"/>
                  <a:gd name="connsiteY15-3980" fmla="*/ 5953483 h 6101120"/>
                  <a:gd name="connsiteX16-3981" fmla="*/ 3317622 w 11129172"/>
                  <a:gd name="connsiteY16-3982" fmla="*/ 4715233 h 6101120"/>
                  <a:gd name="connsiteX17-3983" fmla="*/ 1355472 w 11129172"/>
                  <a:gd name="connsiteY17-3984" fmla="*/ 4772383 h 6101120"/>
                  <a:gd name="connsiteX18-3985" fmla="*/ 860172 w 11129172"/>
                  <a:gd name="connsiteY18-3986" fmla="*/ 3286483 h 6101120"/>
                  <a:gd name="connsiteX19-3987" fmla="*/ 231522 w 11129172"/>
                  <a:gd name="connsiteY19-3988" fmla="*/ 2505433 h 6101120"/>
                  <a:gd name="connsiteX20-3989" fmla="*/ 288672 w 11129172"/>
                  <a:gd name="connsiteY20-3990" fmla="*/ 714733 h 6101120"/>
                  <a:gd name="connsiteX21-3991" fmla="*/ 1669797 w 11129172"/>
                  <a:gd name="connsiteY21-3992" fmla="*/ 381358 h 6101120"/>
                  <a:gd name="connsiteX22-3993" fmla="*/ 2612772 w 11129172"/>
                  <a:gd name="connsiteY22-3994" fmla="*/ 1552933 h 6101120"/>
                  <a:gd name="connsiteX23-3995" fmla="*/ 2888997 w 11129172"/>
                  <a:gd name="connsiteY23-3996" fmla="*/ 838558 h 6101120"/>
                  <a:gd name="connsiteX24-3997" fmla="*/ 3498597 w 11129172"/>
                  <a:gd name="connsiteY24-3998" fmla="*/ 1229083 h 6101120"/>
                  <a:gd name="connsiteX0-3999" fmla="*/ 3498597 w 11129172"/>
                  <a:gd name="connsiteY0-4000" fmla="*/ 1229083 h 6101120"/>
                  <a:gd name="connsiteX1-4001" fmla="*/ 3974847 w 11129172"/>
                  <a:gd name="connsiteY1-4002" fmla="*/ 219433 h 6101120"/>
                  <a:gd name="connsiteX2-4003" fmla="*/ 4841622 w 11129172"/>
                  <a:gd name="connsiteY2-4004" fmla="*/ 47983 h 6101120"/>
                  <a:gd name="connsiteX3-4005" fmla="*/ 5860797 w 11129172"/>
                  <a:gd name="connsiteY3-4006" fmla="*/ 838558 h 6101120"/>
                  <a:gd name="connsiteX4-4007" fmla="*/ 7622922 w 11129172"/>
                  <a:gd name="connsiteY4-4008" fmla="*/ 524233 h 6101120"/>
                  <a:gd name="connsiteX5-4009" fmla="*/ 8461122 w 11129172"/>
                  <a:gd name="connsiteY5-4010" fmla="*/ 1972033 h 6101120"/>
                  <a:gd name="connsiteX6-4011" fmla="*/ 10042272 w 11129172"/>
                  <a:gd name="connsiteY6-4012" fmla="*/ 2257783 h 6101120"/>
                  <a:gd name="connsiteX7-4013" fmla="*/ 10747122 w 11129172"/>
                  <a:gd name="connsiteY7-4014" fmla="*/ 3476983 h 6101120"/>
                  <a:gd name="connsiteX8-4015" fmla="*/ 10270872 w 11129172"/>
                  <a:gd name="connsiteY8-4016" fmla="*/ 4315183 h 6101120"/>
                  <a:gd name="connsiteX9-4017" fmla="*/ 11128122 w 11129172"/>
                  <a:gd name="connsiteY9-4018" fmla="*/ 5134333 h 6101120"/>
                  <a:gd name="connsiteX10-4019" fmla="*/ 10404222 w 11129172"/>
                  <a:gd name="connsiteY10-4020" fmla="*/ 6086833 h 6101120"/>
                  <a:gd name="connsiteX11-4021" fmla="*/ 8651622 w 11129172"/>
                  <a:gd name="connsiteY11-4022" fmla="*/ 5553433 h 6101120"/>
                  <a:gd name="connsiteX12-4023" fmla="*/ 7318122 w 11129172"/>
                  <a:gd name="connsiteY12-4024" fmla="*/ 5877283 h 6101120"/>
                  <a:gd name="connsiteX13-4025" fmla="*/ 5927472 w 11129172"/>
                  <a:gd name="connsiteY13-4026" fmla="*/ 5343883 h 6101120"/>
                  <a:gd name="connsiteX14-4027" fmla="*/ 5184522 w 11129172"/>
                  <a:gd name="connsiteY14-4028" fmla="*/ 6010633 h 6101120"/>
                  <a:gd name="connsiteX15-4029" fmla="*/ 3717672 w 11129172"/>
                  <a:gd name="connsiteY15-4030" fmla="*/ 5953483 h 6101120"/>
                  <a:gd name="connsiteX16-4031" fmla="*/ 3317622 w 11129172"/>
                  <a:gd name="connsiteY16-4032" fmla="*/ 4715233 h 6101120"/>
                  <a:gd name="connsiteX17-4033" fmla="*/ 1355472 w 11129172"/>
                  <a:gd name="connsiteY17-4034" fmla="*/ 4772383 h 6101120"/>
                  <a:gd name="connsiteX18-4035" fmla="*/ 860172 w 11129172"/>
                  <a:gd name="connsiteY18-4036" fmla="*/ 3286483 h 6101120"/>
                  <a:gd name="connsiteX19-4037" fmla="*/ 231522 w 11129172"/>
                  <a:gd name="connsiteY19-4038" fmla="*/ 2505433 h 6101120"/>
                  <a:gd name="connsiteX20-4039" fmla="*/ 288672 w 11129172"/>
                  <a:gd name="connsiteY20-4040" fmla="*/ 714733 h 6101120"/>
                  <a:gd name="connsiteX21-4041" fmla="*/ 1498347 w 11129172"/>
                  <a:gd name="connsiteY21-4042" fmla="*/ 1371958 h 6101120"/>
                  <a:gd name="connsiteX22-4043" fmla="*/ 2612772 w 11129172"/>
                  <a:gd name="connsiteY22-4044" fmla="*/ 1552933 h 6101120"/>
                  <a:gd name="connsiteX23-4045" fmla="*/ 2888997 w 11129172"/>
                  <a:gd name="connsiteY23-4046" fmla="*/ 838558 h 6101120"/>
                  <a:gd name="connsiteX24-4047" fmla="*/ 3498597 w 11129172"/>
                  <a:gd name="connsiteY24-4048" fmla="*/ 1229083 h 6101120"/>
                  <a:gd name="connsiteX0-4049" fmla="*/ 3401883 w 11032458"/>
                  <a:gd name="connsiteY0-4050" fmla="*/ 1229083 h 6101120"/>
                  <a:gd name="connsiteX1-4051" fmla="*/ 3878133 w 11032458"/>
                  <a:gd name="connsiteY1-4052" fmla="*/ 219433 h 6101120"/>
                  <a:gd name="connsiteX2-4053" fmla="*/ 4744908 w 11032458"/>
                  <a:gd name="connsiteY2-4054" fmla="*/ 47983 h 6101120"/>
                  <a:gd name="connsiteX3-4055" fmla="*/ 5764083 w 11032458"/>
                  <a:gd name="connsiteY3-4056" fmla="*/ 838558 h 6101120"/>
                  <a:gd name="connsiteX4-4057" fmla="*/ 7526208 w 11032458"/>
                  <a:gd name="connsiteY4-4058" fmla="*/ 524233 h 6101120"/>
                  <a:gd name="connsiteX5-4059" fmla="*/ 8364408 w 11032458"/>
                  <a:gd name="connsiteY5-4060" fmla="*/ 1972033 h 6101120"/>
                  <a:gd name="connsiteX6-4061" fmla="*/ 9945558 w 11032458"/>
                  <a:gd name="connsiteY6-4062" fmla="*/ 2257783 h 6101120"/>
                  <a:gd name="connsiteX7-4063" fmla="*/ 10650408 w 11032458"/>
                  <a:gd name="connsiteY7-4064" fmla="*/ 3476983 h 6101120"/>
                  <a:gd name="connsiteX8-4065" fmla="*/ 10174158 w 11032458"/>
                  <a:gd name="connsiteY8-4066" fmla="*/ 4315183 h 6101120"/>
                  <a:gd name="connsiteX9-4067" fmla="*/ 11031408 w 11032458"/>
                  <a:gd name="connsiteY9-4068" fmla="*/ 5134333 h 6101120"/>
                  <a:gd name="connsiteX10-4069" fmla="*/ 10307508 w 11032458"/>
                  <a:gd name="connsiteY10-4070" fmla="*/ 6086833 h 6101120"/>
                  <a:gd name="connsiteX11-4071" fmla="*/ 8554908 w 11032458"/>
                  <a:gd name="connsiteY11-4072" fmla="*/ 5553433 h 6101120"/>
                  <a:gd name="connsiteX12-4073" fmla="*/ 7221408 w 11032458"/>
                  <a:gd name="connsiteY12-4074" fmla="*/ 5877283 h 6101120"/>
                  <a:gd name="connsiteX13-4075" fmla="*/ 5830758 w 11032458"/>
                  <a:gd name="connsiteY13-4076" fmla="*/ 5343883 h 6101120"/>
                  <a:gd name="connsiteX14-4077" fmla="*/ 5087808 w 11032458"/>
                  <a:gd name="connsiteY14-4078" fmla="*/ 6010633 h 6101120"/>
                  <a:gd name="connsiteX15-4079" fmla="*/ 3620958 w 11032458"/>
                  <a:gd name="connsiteY15-4080" fmla="*/ 5953483 h 6101120"/>
                  <a:gd name="connsiteX16-4081" fmla="*/ 3220908 w 11032458"/>
                  <a:gd name="connsiteY16-4082" fmla="*/ 4715233 h 6101120"/>
                  <a:gd name="connsiteX17-4083" fmla="*/ 1258758 w 11032458"/>
                  <a:gd name="connsiteY17-4084" fmla="*/ 4772383 h 6101120"/>
                  <a:gd name="connsiteX18-4085" fmla="*/ 763458 w 11032458"/>
                  <a:gd name="connsiteY18-4086" fmla="*/ 3286483 h 6101120"/>
                  <a:gd name="connsiteX19-4087" fmla="*/ 134808 w 11032458"/>
                  <a:gd name="connsiteY19-4088" fmla="*/ 2505433 h 6101120"/>
                  <a:gd name="connsiteX20-4089" fmla="*/ 430083 w 11032458"/>
                  <a:gd name="connsiteY20-4090" fmla="*/ 2010133 h 6101120"/>
                  <a:gd name="connsiteX21-4091" fmla="*/ 1401633 w 11032458"/>
                  <a:gd name="connsiteY21-4092" fmla="*/ 1371958 h 6101120"/>
                  <a:gd name="connsiteX22-4093" fmla="*/ 2516058 w 11032458"/>
                  <a:gd name="connsiteY22-4094" fmla="*/ 1552933 h 6101120"/>
                  <a:gd name="connsiteX23-4095" fmla="*/ 2792283 w 11032458"/>
                  <a:gd name="connsiteY23-4096" fmla="*/ 838558 h 6101120"/>
                  <a:gd name="connsiteX24-4097" fmla="*/ 3401883 w 11032458"/>
                  <a:gd name="connsiteY24-4098" fmla="*/ 1229083 h 6101120"/>
                  <a:gd name="connsiteX0-4099" fmla="*/ 2994076 w 10624651"/>
                  <a:gd name="connsiteY0-4100" fmla="*/ 1229083 h 6101120"/>
                  <a:gd name="connsiteX1-4101" fmla="*/ 3470326 w 10624651"/>
                  <a:gd name="connsiteY1-4102" fmla="*/ 219433 h 6101120"/>
                  <a:gd name="connsiteX2-4103" fmla="*/ 4337101 w 10624651"/>
                  <a:gd name="connsiteY2-4104" fmla="*/ 47983 h 6101120"/>
                  <a:gd name="connsiteX3-4105" fmla="*/ 5356276 w 10624651"/>
                  <a:gd name="connsiteY3-4106" fmla="*/ 838558 h 6101120"/>
                  <a:gd name="connsiteX4-4107" fmla="*/ 7118401 w 10624651"/>
                  <a:gd name="connsiteY4-4108" fmla="*/ 524233 h 6101120"/>
                  <a:gd name="connsiteX5-4109" fmla="*/ 7956601 w 10624651"/>
                  <a:gd name="connsiteY5-4110" fmla="*/ 1972033 h 6101120"/>
                  <a:gd name="connsiteX6-4111" fmla="*/ 9537751 w 10624651"/>
                  <a:gd name="connsiteY6-4112" fmla="*/ 2257783 h 6101120"/>
                  <a:gd name="connsiteX7-4113" fmla="*/ 10242601 w 10624651"/>
                  <a:gd name="connsiteY7-4114" fmla="*/ 3476983 h 6101120"/>
                  <a:gd name="connsiteX8-4115" fmla="*/ 9766351 w 10624651"/>
                  <a:gd name="connsiteY8-4116" fmla="*/ 4315183 h 6101120"/>
                  <a:gd name="connsiteX9-4117" fmla="*/ 10623601 w 10624651"/>
                  <a:gd name="connsiteY9-4118" fmla="*/ 5134333 h 6101120"/>
                  <a:gd name="connsiteX10-4119" fmla="*/ 9899701 w 10624651"/>
                  <a:gd name="connsiteY10-4120" fmla="*/ 6086833 h 6101120"/>
                  <a:gd name="connsiteX11-4121" fmla="*/ 8147101 w 10624651"/>
                  <a:gd name="connsiteY11-4122" fmla="*/ 5553433 h 6101120"/>
                  <a:gd name="connsiteX12-4123" fmla="*/ 6813601 w 10624651"/>
                  <a:gd name="connsiteY12-4124" fmla="*/ 5877283 h 6101120"/>
                  <a:gd name="connsiteX13-4125" fmla="*/ 5422951 w 10624651"/>
                  <a:gd name="connsiteY13-4126" fmla="*/ 5343883 h 6101120"/>
                  <a:gd name="connsiteX14-4127" fmla="*/ 4680001 w 10624651"/>
                  <a:gd name="connsiteY14-4128" fmla="*/ 6010633 h 6101120"/>
                  <a:gd name="connsiteX15-4129" fmla="*/ 3213151 w 10624651"/>
                  <a:gd name="connsiteY15-4130" fmla="*/ 5953483 h 6101120"/>
                  <a:gd name="connsiteX16-4131" fmla="*/ 2813101 w 10624651"/>
                  <a:gd name="connsiteY16-4132" fmla="*/ 4715233 h 6101120"/>
                  <a:gd name="connsiteX17-4133" fmla="*/ 850951 w 10624651"/>
                  <a:gd name="connsiteY17-4134" fmla="*/ 4772383 h 6101120"/>
                  <a:gd name="connsiteX18-4135" fmla="*/ 355651 w 10624651"/>
                  <a:gd name="connsiteY18-4136" fmla="*/ 3286483 h 6101120"/>
                  <a:gd name="connsiteX19-4137" fmla="*/ 22276 w 10624651"/>
                  <a:gd name="connsiteY19-4138" fmla="*/ 2010133 h 6101120"/>
                  <a:gd name="connsiteX20-4139" fmla="*/ 993826 w 10624651"/>
                  <a:gd name="connsiteY20-4140" fmla="*/ 1371958 h 6101120"/>
                  <a:gd name="connsiteX21-4141" fmla="*/ 2108251 w 10624651"/>
                  <a:gd name="connsiteY21-4142" fmla="*/ 1552933 h 6101120"/>
                  <a:gd name="connsiteX22-4143" fmla="*/ 2384476 w 10624651"/>
                  <a:gd name="connsiteY22-4144" fmla="*/ 838558 h 6101120"/>
                  <a:gd name="connsiteX23-4145" fmla="*/ 2994076 w 10624651"/>
                  <a:gd name="connsiteY23-4146" fmla="*/ 1229083 h 6101120"/>
                  <a:gd name="connsiteX0-4147" fmla="*/ 2994076 w 10624651"/>
                  <a:gd name="connsiteY0-4148" fmla="*/ 1229083 h 6101120"/>
                  <a:gd name="connsiteX1-4149" fmla="*/ 3470326 w 10624651"/>
                  <a:gd name="connsiteY1-4150" fmla="*/ 219433 h 6101120"/>
                  <a:gd name="connsiteX2-4151" fmla="*/ 4337101 w 10624651"/>
                  <a:gd name="connsiteY2-4152" fmla="*/ 47983 h 6101120"/>
                  <a:gd name="connsiteX3-4153" fmla="*/ 5356276 w 10624651"/>
                  <a:gd name="connsiteY3-4154" fmla="*/ 838558 h 6101120"/>
                  <a:gd name="connsiteX4-4155" fmla="*/ 7118401 w 10624651"/>
                  <a:gd name="connsiteY4-4156" fmla="*/ 524233 h 6101120"/>
                  <a:gd name="connsiteX5-4157" fmla="*/ 7956601 w 10624651"/>
                  <a:gd name="connsiteY5-4158" fmla="*/ 1972033 h 6101120"/>
                  <a:gd name="connsiteX6-4159" fmla="*/ 9537751 w 10624651"/>
                  <a:gd name="connsiteY6-4160" fmla="*/ 2257783 h 6101120"/>
                  <a:gd name="connsiteX7-4161" fmla="*/ 10242601 w 10624651"/>
                  <a:gd name="connsiteY7-4162" fmla="*/ 3476983 h 6101120"/>
                  <a:gd name="connsiteX8-4163" fmla="*/ 9766351 w 10624651"/>
                  <a:gd name="connsiteY8-4164" fmla="*/ 4315183 h 6101120"/>
                  <a:gd name="connsiteX9-4165" fmla="*/ 10623601 w 10624651"/>
                  <a:gd name="connsiteY9-4166" fmla="*/ 5134333 h 6101120"/>
                  <a:gd name="connsiteX10-4167" fmla="*/ 9899701 w 10624651"/>
                  <a:gd name="connsiteY10-4168" fmla="*/ 6086833 h 6101120"/>
                  <a:gd name="connsiteX11-4169" fmla="*/ 8147101 w 10624651"/>
                  <a:gd name="connsiteY11-4170" fmla="*/ 5553433 h 6101120"/>
                  <a:gd name="connsiteX12-4171" fmla="*/ 6813601 w 10624651"/>
                  <a:gd name="connsiteY12-4172" fmla="*/ 5877283 h 6101120"/>
                  <a:gd name="connsiteX13-4173" fmla="*/ 5422951 w 10624651"/>
                  <a:gd name="connsiteY13-4174" fmla="*/ 5343883 h 6101120"/>
                  <a:gd name="connsiteX14-4175" fmla="*/ 4680001 w 10624651"/>
                  <a:gd name="connsiteY14-4176" fmla="*/ 6010633 h 6101120"/>
                  <a:gd name="connsiteX15-4177" fmla="*/ 3213151 w 10624651"/>
                  <a:gd name="connsiteY15-4178" fmla="*/ 5953483 h 6101120"/>
                  <a:gd name="connsiteX16-4179" fmla="*/ 2813101 w 10624651"/>
                  <a:gd name="connsiteY16-4180" fmla="*/ 4715233 h 6101120"/>
                  <a:gd name="connsiteX17-4181" fmla="*/ 850951 w 10624651"/>
                  <a:gd name="connsiteY17-4182" fmla="*/ 4772383 h 6101120"/>
                  <a:gd name="connsiteX18-4183" fmla="*/ 355651 w 10624651"/>
                  <a:gd name="connsiteY18-4184" fmla="*/ 3286483 h 6101120"/>
                  <a:gd name="connsiteX19-4185" fmla="*/ 22276 w 10624651"/>
                  <a:gd name="connsiteY19-4186" fmla="*/ 2010133 h 6101120"/>
                  <a:gd name="connsiteX20-4187" fmla="*/ 993826 w 10624651"/>
                  <a:gd name="connsiteY20-4188" fmla="*/ 1371958 h 6101120"/>
                  <a:gd name="connsiteX21-4189" fmla="*/ 2032051 w 10624651"/>
                  <a:gd name="connsiteY21-4190" fmla="*/ 1952983 h 6101120"/>
                  <a:gd name="connsiteX22-4191" fmla="*/ 2384476 w 10624651"/>
                  <a:gd name="connsiteY22-4192" fmla="*/ 838558 h 6101120"/>
                  <a:gd name="connsiteX23-4193" fmla="*/ 2994076 w 10624651"/>
                  <a:gd name="connsiteY23-4194" fmla="*/ 1229083 h 6101120"/>
                  <a:gd name="connsiteX0-4195" fmla="*/ 2982220 w 10612795"/>
                  <a:gd name="connsiteY0-4196" fmla="*/ 1229083 h 6101120"/>
                  <a:gd name="connsiteX1-4197" fmla="*/ 3458470 w 10612795"/>
                  <a:gd name="connsiteY1-4198" fmla="*/ 219433 h 6101120"/>
                  <a:gd name="connsiteX2-4199" fmla="*/ 4325245 w 10612795"/>
                  <a:gd name="connsiteY2-4200" fmla="*/ 47983 h 6101120"/>
                  <a:gd name="connsiteX3-4201" fmla="*/ 5344420 w 10612795"/>
                  <a:gd name="connsiteY3-4202" fmla="*/ 838558 h 6101120"/>
                  <a:gd name="connsiteX4-4203" fmla="*/ 7106545 w 10612795"/>
                  <a:gd name="connsiteY4-4204" fmla="*/ 524233 h 6101120"/>
                  <a:gd name="connsiteX5-4205" fmla="*/ 7944745 w 10612795"/>
                  <a:gd name="connsiteY5-4206" fmla="*/ 1972033 h 6101120"/>
                  <a:gd name="connsiteX6-4207" fmla="*/ 9525895 w 10612795"/>
                  <a:gd name="connsiteY6-4208" fmla="*/ 2257783 h 6101120"/>
                  <a:gd name="connsiteX7-4209" fmla="*/ 10230745 w 10612795"/>
                  <a:gd name="connsiteY7-4210" fmla="*/ 3476983 h 6101120"/>
                  <a:gd name="connsiteX8-4211" fmla="*/ 9754495 w 10612795"/>
                  <a:gd name="connsiteY8-4212" fmla="*/ 4315183 h 6101120"/>
                  <a:gd name="connsiteX9-4213" fmla="*/ 10611745 w 10612795"/>
                  <a:gd name="connsiteY9-4214" fmla="*/ 5134333 h 6101120"/>
                  <a:gd name="connsiteX10-4215" fmla="*/ 9887845 w 10612795"/>
                  <a:gd name="connsiteY10-4216" fmla="*/ 6086833 h 6101120"/>
                  <a:gd name="connsiteX11-4217" fmla="*/ 8135245 w 10612795"/>
                  <a:gd name="connsiteY11-4218" fmla="*/ 5553433 h 6101120"/>
                  <a:gd name="connsiteX12-4219" fmla="*/ 6801745 w 10612795"/>
                  <a:gd name="connsiteY12-4220" fmla="*/ 5877283 h 6101120"/>
                  <a:gd name="connsiteX13-4221" fmla="*/ 5411095 w 10612795"/>
                  <a:gd name="connsiteY13-4222" fmla="*/ 5343883 h 6101120"/>
                  <a:gd name="connsiteX14-4223" fmla="*/ 4668145 w 10612795"/>
                  <a:gd name="connsiteY14-4224" fmla="*/ 6010633 h 6101120"/>
                  <a:gd name="connsiteX15-4225" fmla="*/ 3201295 w 10612795"/>
                  <a:gd name="connsiteY15-4226" fmla="*/ 5953483 h 6101120"/>
                  <a:gd name="connsiteX16-4227" fmla="*/ 2801245 w 10612795"/>
                  <a:gd name="connsiteY16-4228" fmla="*/ 4715233 h 6101120"/>
                  <a:gd name="connsiteX17-4229" fmla="*/ 839095 w 10612795"/>
                  <a:gd name="connsiteY17-4230" fmla="*/ 4772383 h 6101120"/>
                  <a:gd name="connsiteX18-4231" fmla="*/ 781945 w 10612795"/>
                  <a:gd name="connsiteY18-4232" fmla="*/ 3238858 h 6101120"/>
                  <a:gd name="connsiteX19-4233" fmla="*/ 10420 w 10612795"/>
                  <a:gd name="connsiteY19-4234" fmla="*/ 2010133 h 6101120"/>
                  <a:gd name="connsiteX20-4235" fmla="*/ 981970 w 10612795"/>
                  <a:gd name="connsiteY20-4236" fmla="*/ 1371958 h 6101120"/>
                  <a:gd name="connsiteX21-4237" fmla="*/ 2020195 w 10612795"/>
                  <a:gd name="connsiteY21-4238" fmla="*/ 1952983 h 6101120"/>
                  <a:gd name="connsiteX22-4239" fmla="*/ 2372620 w 10612795"/>
                  <a:gd name="connsiteY22-4240" fmla="*/ 838558 h 6101120"/>
                  <a:gd name="connsiteX23-4241" fmla="*/ 2982220 w 10612795"/>
                  <a:gd name="connsiteY23-4242" fmla="*/ 1229083 h 6101120"/>
                  <a:gd name="connsiteX0-4243" fmla="*/ 2984517 w 10615092"/>
                  <a:gd name="connsiteY0-4244" fmla="*/ 1229083 h 6101120"/>
                  <a:gd name="connsiteX1-4245" fmla="*/ 3460767 w 10615092"/>
                  <a:gd name="connsiteY1-4246" fmla="*/ 219433 h 6101120"/>
                  <a:gd name="connsiteX2-4247" fmla="*/ 4327542 w 10615092"/>
                  <a:gd name="connsiteY2-4248" fmla="*/ 47983 h 6101120"/>
                  <a:gd name="connsiteX3-4249" fmla="*/ 5346717 w 10615092"/>
                  <a:gd name="connsiteY3-4250" fmla="*/ 838558 h 6101120"/>
                  <a:gd name="connsiteX4-4251" fmla="*/ 7108842 w 10615092"/>
                  <a:gd name="connsiteY4-4252" fmla="*/ 524233 h 6101120"/>
                  <a:gd name="connsiteX5-4253" fmla="*/ 7947042 w 10615092"/>
                  <a:gd name="connsiteY5-4254" fmla="*/ 1972033 h 6101120"/>
                  <a:gd name="connsiteX6-4255" fmla="*/ 9528192 w 10615092"/>
                  <a:gd name="connsiteY6-4256" fmla="*/ 2257783 h 6101120"/>
                  <a:gd name="connsiteX7-4257" fmla="*/ 10233042 w 10615092"/>
                  <a:gd name="connsiteY7-4258" fmla="*/ 3476983 h 6101120"/>
                  <a:gd name="connsiteX8-4259" fmla="*/ 9756792 w 10615092"/>
                  <a:gd name="connsiteY8-4260" fmla="*/ 4315183 h 6101120"/>
                  <a:gd name="connsiteX9-4261" fmla="*/ 10614042 w 10615092"/>
                  <a:gd name="connsiteY9-4262" fmla="*/ 5134333 h 6101120"/>
                  <a:gd name="connsiteX10-4263" fmla="*/ 9890142 w 10615092"/>
                  <a:gd name="connsiteY10-4264" fmla="*/ 6086833 h 6101120"/>
                  <a:gd name="connsiteX11-4265" fmla="*/ 8137542 w 10615092"/>
                  <a:gd name="connsiteY11-4266" fmla="*/ 5553433 h 6101120"/>
                  <a:gd name="connsiteX12-4267" fmla="*/ 6804042 w 10615092"/>
                  <a:gd name="connsiteY12-4268" fmla="*/ 5877283 h 6101120"/>
                  <a:gd name="connsiteX13-4269" fmla="*/ 5413392 w 10615092"/>
                  <a:gd name="connsiteY13-4270" fmla="*/ 5343883 h 6101120"/>
                  <a:gd name="connsiteX14-4271" fmla="*/ 4670442 w 10615092"/>
                  <a:gd name="connsiteY14-4272" fmla="*/ 6010633 h 6101120"/>
                  <a:gd name="connsiteX15-4273" fmla="*/ 3203592 w 10615092"/>
                  <a:gd name="connsiteY15-4274" fmla="*/ 5953483 h 6101120"/>
                  <a:gd name="connsiteX16-4275" fmla="*/ 2803542 w 10615092"/>
                  <a:gd name="connsiteY16-4276" fmla="*/ 4715233 h 6101120"/>
                  <a:gd name="connsiteX17-4277" fmla="*/ 841392 w 10615092"/>
                  <a:gd name="connsiteY17-4278" fmla="*/ 4772383 h 6101120"/>
                  <a:gd name="connsiteX18-4279" fmla="*/ 784242 w 10615092"/>
                  <a:gd name="connsiteY18-4280" fmla="*/ 3238858 h 6101120"/>
                  <a:gd name="connsiteX19-4281" fmla="*/ 12717 w 10615092"/>
                  <a:gd name="connsiteY19-4282" fmla="*/ 2010133 h 6101120"/>
                  <a:gd name="connsiteX20-4283" fmla="*/ 984267 w 10615092"/>
                  <a:gd name="connsiteY20-4284" fmla="*/ 1371958 h 6101120"/>
                  <a:gd name="connsiteX21-4285" fmla="*/ 2022492 w 10615092"/>
                  <a:gd name="connsiteY21-4286" fmla="*/ 1952983 h 6101120"/>
                  <a:gd name="connsiteX22-4287" fmla="*/ 2374917 w 10615092"/>
                  <a:gd name="connsiteY22-4288" fmla="*/ 838558 h 6101120"/>
                  <a:gd name="connsiteX23-4289" fmla="*/ 2984517 w 10615092"/>
                  <a:gd name="connsiteY23-4290" fmla="*/ 1229083 h 6101120"/>
                  <a:gd name="connsiteX0-4291" fmla="*/ 2909929 w 10540504"/>
                  <a:gd name="connsiteY0-4292" fmla="*/ 1229083 h 6101120"/>
                  <a:gd name="connsiteX1-4293" fmla="*/ 3386179 w 10540504"/>
                  <a:gd name="connsiteY1-4294" fmla="*/ 219433 h 6101120"/>
                  <a:gd name="connsiteX2-4295" fmla="*/ 4252954 w 10540504"/>
                  <a:gd name="connsiteY2-4296" fmla="*/ 47983 h 6101120"/>
                  <a:gd name="connsiteX3-4297" fmla="*/ 5272129 w 10540504"/>
                  <a:gd name="connsiteY3-4298" fmla="*/ 838558 h 6101120"/>
                  <a:gd name="connsiteX4-4299" fmla="*/ 7034254 w 10540504"/>
                  <a:gd name="connsiteY4-4300" fmla="*/ 524233 h 6101120"/>
                  <a:gd name="connsiteX5-4301" fmla="*/ 7872454 w 10540504"/>
                  <a:gd name="connsiteY5-4302" fmla="*/ 1972033 h 6101120"/>
                  <a:gd name="connsiteX6-4303" fmla="*/ 9453604 w 10540504"/>
                  <a:gd name="connsiteY6-4304" fmla="*/ 2257783 h 6101120"/>
                  <a:gd name="connsiteX7-4305" fmla="*/ 10158454 w 10540504"/>
                  <a:gd name="connsiteY7-4306" fmla="*/ 3476983 h 6101120"/>
                  <a:gd name="connsiteX8-4307" fmla="*/ 9682204 w 10540504"/>
                  <a:gd name="connsiteY8-4308" fmla="*/ 4315183 h 6101120"/>
                  <a:gd name="connsiteX9-4309" fmla="*/ 10539454 w 10540504"/>
                  <a:gd name="connsiteY9-4310" fmla="*/ 5134333 h 6101120"/>
                  <a:gd name="connsiteX10-4311" fmla="*/ 9815554 w 10540504"/>
                  <a:gd name="connsiteY10-4312" fmla="*/ 6086833 h 6101120"/>
                  <a:gd name="connsiteX11-4313" fmla="*/ 8062954 w 10540504"/>
                  <a:gd name="connsiteY11-4314" fmla="*/ 5553433 h 6101120"/>
                  <a:gd name="connsiteX12-4315" fmla="*/ 6729454 w 10540504"/>
                  <a:gd name="connsiteY12-4316" fmla="*/ 5877283 h 6101120"/>
                  <a:gd name="connsiteX13-4317" fmla="*/ 5338804 w 10540504"/>
                  <a:gd name="connsiteY13-4318" fmla="*/ 5343883 h 6101120"/>
                  <a:gd name="connsiteX14-4319" fmla="*/ 4595854 w 10540504"/>
                  <a:gd name="connsiteY14-4320" fmla="*/ 6010633 h 6101120"/>
                  <a:gd name="connsiteX15-4321" fmla="*/ 3129004 w 10540504"/>
                  <a:gd name="connsiteY15-4322" fmla="*/ 5953483 h 6101120"/>
                  <a:gd name="connsiteX16-4323" fmla="*/ 2728954 w 10540504"/>
                  <a:gd name="connsiteY16-4324" fmla="*/ 4715233 h 6101120"/>
                  <a:gd name="connsiteX17-4325" fmla="*/ 766804 w 10540504"/>
                  <a:gd name="connsiteY17-4326" fmla="*/ 4772383 h 6101120"/>
                  <a:gd name="connsiteX18-4327" fmla="*/ 709654 w 10540504"/>
                  <a:gd name="connsiteY18-4328" fmla="*/ 3238858 h 6101120"/>
                  <a:gd name="connsiteX19-4329" fmla="*/ 14329 w 10540504"/>
                  <a:gd name="connsiteY19-4330" fmla="*/ 2172058 h 6101120"/>
                  <a:gd name="connsiteX20-4331" fmla="*/ 909679 w 10540504"/>
                  <a:gd name="connsiteY20-4332" fmla="*/ 1371958 h 6101120"/>
                  <a:gd name="connsiteX21-4333" fmla="*/ 1947904 w 10540504"/>
                  <a:gd name="connsiteY21-4334" fmla="*/ 1952983 h 6101120"/>
                  <a:gd name="connsiteX22-4335" fmla="*/ 2300329 w 10540504"/>
                  <a:gd name="connsiteY22-4336" fmla="*/ 838558 h 6101120"/>
                  <a:gd name="connsiteX23-4337" fmla="*/ 2909929 w 10540504"/>
                  <a:gd name="connsiteY23-4338" fmla="*/ 1229083 h 6101120"/>
                  <a:gd name="connsiteX0-4339" fmla="*/ 2909929 w 10540504"/>
                  <a:gd name="connsiteY0-4340" fmla="*/ 1229083 h 6101120"/>
                  <a:gd name="connsiteX1-4341" fmla="*/ 3386179 w 10540504"/>
                  <a:gd name="connsiteY1-4342" fmla="*/ 219433 h 6101120"/>
                  <a:gd name="connsiteX2-4343" fmla="*/ 4252954 w 10540504"/>
                  <a:gd name="connsiteY2-4344" fmla="*/ 47983 h 6101120"/>
                  <a:gd name="connsiteX3-4345" fmla="*/ 5272129 w 10540504"/>
                  <a:gd name="connsiteY3-4346" fmla="*/ 838558 h 6101120"/>
                  <a:gd name="connsiteX4-4347" fmla="*/ 7034254 w 10540504"/>
                  <a:gd name="connsiteY4-4348" fmla="*/ 524233 h 6101120"/>
                  <a:gd name="connsiteX5-4349" fmla="*/ 7872454 w 10540504"/>
                  <a:gd name="connsiteY5-4350" fmla="*/ 1972033 h 6101120"/>
                  <a:gd name="connsiteX6-4351" fmla="*/ 9453604 w 10540504"/>
                  <a:gd name="connsiteY6-4352" fmla="*/ 2257783 h 6101120"/>
                  <a:gd name="connsiteX7-4353" fmla="*/ 10158454 w 10540504"/>
                  <a:gd name="connsiteY7-4354" fmla="*/ 3476983 h 6101120"/>
                  <a:gd name="connsiteX8-4355" fmla="*/ 9682204 w 10540504"/>
                  <a:gd name="connsiteY8-4356" fmla="*/ 4315183 h 6101120"/>
                  <a:gd name="connsiteX9-4357" fmla="*/ 10539454 w 10540504"/>
                  <a:gd name="connsiteY9-4358" fmla="*/ 5134333 h 6101120"/>
                  <a:gd name="connsiteX10-4359" fmla="*/ 9815554 w 10540504"/>
                  <a:gd name="connsiteY10-4360" fmla="*/ 6086833 h 6101120"/>
                  <a:gd name="connsiteX11-4361" fmla="*/ 8062954 w 10540504"/>
                  <a:gd name="connsiteY11-4362" fmla="*/ 5553433 h 6101120"/>
                  <a:gd name="connsiteX12-4363" fmla="*/ 6729454 w 10540504"/>
                  <a:gd name="connsiteY12-4364" fmla="*/ 5877283 h 6101120"/>
                  <a:gd name="connsiteX13-4365" fmla="*/ 5338804 w 10540504"/>
                  <a:gd name="connsiteY13-4366" fmla="*/ 5343883 h 6101120"/>
                  <a:gd name="connsiteX14-4367" fmla="*/ 4595854 w 10540504"/>
                  <a:gd name="connsiteY14-4368" fmla="*/ 6010633 h 6101120"/>
                  <a:gd name="connsiteX15-4369" fmla="*/ 3129004 w 10540504"/>
                  <a:gd name="connsiteY15-4370" fmla="*/ 5953483 h 6101120"/>
                  <a:gd name="connsiteX16-4371" fmla="*/ 2728954 w 10540504"/>
                  <a:gd name="connsiteY16-4372" fmla="*/ 4715233 h 6101120"/>
                  <a:gd name="connsiteX17-4373" fmla="*/ 766804 w 10540504"/>
                  <a:gd name="connsiteY17-4374" fmla="*/ 4772383 h 6101120"/>
                  <a:gd name="connsiteX18-4375" fmla="*/ 709654 w 10540504"/>
                  <a:gd name="connsiteY18-4376" fmla="*/ 3238858 h 6101120"/>
                  <a:gd name="connsiteX19-4377" fmla="*/ 14329 w 10540504"/>
                  <a:gd name="connsiteY19-4378" fmla="*/ 2172058 h 6101120"/>
                  <a:gd name="connsiteX20-4379" fmla="*/ 909679 w 10540504"/>
                  <a:gd name="connsiteY20-4380" fmla="*/ 1371958 h 6101120"/>
                  <a:gd name="connsiteX21-4381" fmla="*/ 1947904 w 10540504"/>
                  <a:gd name="connsiteY21-4382" fmla="*/ 1952983 h 6101120"/>
                  <a:gd name="connsiteX22-4383" fmla="*/ 2300329 w 10540504"/>
                  <a:gd name="connsiteY22-4384" fmla="*/ 838558 h 6101120"/>
                  <a:gd name="connsiteX23-4385" fmla="*/ 2909929 w 10540504"/>
                  <a:gd name="connsiteY23-4386" fmla="*/ 1229083 h 6101120"/>
                  <a:gd name="connsiteX0-4387" fmla="*/ 2909929 w 10540504"/>
                  <a:gd name="connsiteY0-4388" fmla="*/ 1229083 h 6101120"/>
                  <a:gd name="connsiteX1-4389" fmla="*/ 3386179 w 10540504"/>
                  <a:gd name="connsiteY1-4390" fmla="*/ 219433 h 6101120"/>
                  <a:gd name="connsiteX2-4391" fmla="*/ 4252954 w 10540504"/>
                  <a:gd name="connsiteY2-4392" fmla="*/ 47983 h 6101120"/>
                  <a:gd name="connsiteX3-4393" fmla="*/ 5272129 w 10540504"/>
                  <a:gd name="connsiteY3-4394" fmla="*/ 838558 h 6101120"/>
                  <a:gd name="connsiteX4-4395" fmla="*/ 7034254 w 10540504"/>
                  <a:gd name="connsiteY4-4396" fmla="*/ 524233 h 6101120"/>
                  <a:gd name="connsiteX5-4397" fmla="*/ 7872454 w 10540504"/>
                  <a:gd name="connsiteY5-4398" fmla="*/ 1972033 h 6101120"/>
                  <a:gd name="connsiteX6-4399" fmla="*/ 9453604 w 10540504"/>
                  <a:gd name="connsiteY6-4400" fmla="*/ 2257783 h 6101120"/>
                  <a:gd name="connsiteX7-4401" fmla="*/ 10158454 w 10540504"/>
                  <a:gd name="connsiteY7-4402" fmla="*/ 3476983 h 6101120"/>
                  <a:gd name="connsiteX8-4403" fmla="*/ 9682204 w 10540504"/>
                  <a:gd name="connsiteY8-4404" fmla="*/ 4315183 h 6101120"/>
                  <a:gd name="connsiteX9-4405" fmla="*/ 10539454 w 10540504"/>
                  <a:gd name="connsiteY9-4406" fmla="*/ 5134333 h 6101120"/>
                  <a:gd name="connsiteX10-4407" fmla="*/ 9815554 w 10540504"/>
                  <a:gd name="connsiteY10-4408" fmla="*/ 6086833 h 6101120"/>
                  <a:gd name="connsiteX11-4409" fmla="*/ 8062954 w 10540504"/>
                  <a:gd name="connsiteY11-4410" fmla="*/ 5553433 h 6101120"/>
                  <a:gd name="connsiteX12-4411" fmla="*/ 6729454 w 10540504"/>
                  <a:gd name="connsiteY12-4412" fmla="*/ 5877283 h 6101120"/>
                  <a:gd name="connsiteX13-4413" fmla="*/ 5338804 w 10540504"/>
                  <a:gd name="connsiteY13-4414" fmla="*/ 5343883 h 6101120"/>
                  <a:gd name="connsiteX14-4415" fmla="*/ 4595854 w 10540504"/>
                  <a:gd name="connsiteY14-4416" fmla="*/ 6010633 h 6101120"/>
                  <a:gd name="connsiteX15-4417" fmla="*/ 3129004 w 10540504"/>
                  <a:gd name="connsiteY15-4418" fmla="*/ 5953483 h 6101120"/>
                  <a:gd name="connsiteX16-4419" fmla="*/ 2728954 w 10540504"/>
                  <a:gd name="connsiteY16-4420" fmla="*/ 4715233 h 6101120"/>
                  <a:gd name="connsiteX17-4421" fmla="*/ 766804 w 10540504"/>
                  <a:gd name="connsiteY17-4422" fmla="*/ 4772383 h 6101120"/>
                  <a:gd name="connsiteX18-4423" fmla="*/ 709654 w 10540504"/>
                  <a:gd name="connsiteY18-4424" fmla="*/ 3238858 h 6101120"/>
                  <a:gd name="connsiteX19-4425" fmla="*/ 14329 w 10540504"/>
                  <a:gd name="connsiteY19-4426" fmla="*/ 2172058 h 6101120"/>
                  <a:gd name="connsiteX20-4427" fmla="*/ 909679 w 10540504"/>
                  <a:gd name="connsiteY20-4428" fmla="*/ 1371958 h 6101120"/>
                  <a:gd name="connsiteX21-4429" fmla="*/ 1947904 w 10540504"/>
                  <a:gd name="connsiteY21-4430" fmla="*/ 1952983 h 6101120"/>
                  <a:gd name="connsiteX22-4431" fmla="*/ 2300329 w 10540504"/>
                  <a:gd name="connsiteY22-4432" fmla="*/ 838558 h 6101120"/>
                  <a:gd name="connsiteX23-4433" fmla="*/ 2909929 w 10540504"/>
                  <a:gd name="connsiteY23-4434" fmla="*/ 1229083 h 6101120"/>
                  <a:gd name="connsiteX0-4435" fmla="*/ 2909929 w 10540504"/>
                  <a:gd name="connsiteY0-4436" fmla="*/ 1229083 h 6101120"/>
                  <a:gd name="connsiteX1-4437" fmla="*/ 3386179 w 10540504"/>
                  <a:gd name="connsiteY1-4438" fmla="*/ 219433 h 6101120"/>
                  <a:gd name="connsiteX2-4439" fmla="*/ 4252954 w 10540504"/>
                  <a:gd name="connsiteY2-4440" fmla="*/ 47983 h 6101120"/>
                  <a:gd name="connsiteX3-4441" fmla="*/ 5272129 w 10540504"/>
                  <a:gd name="connsiteY3-4442" fmla="*/ 838558 h 6101120"/>
                  <a:gd name="connsiteX4-4443" fmla="*/ 7034254 w 10540504"/>
                  <a:gd name="connsiteY4-4444" fmla="*/ 524233 h 6101120"/>
                  <a:gd name="connsiteX5-4445" fmla="*/ 7872454 w 10540504"/>
                  <a:gd name="connsiteY5-4446" fmla="*/ 1972033 h 6101120"/>
                  <a:gd name="connsiteX6-4447" fmla="*/ 9453604 w 10540504"/>
                  <a:gd name="connsiteY6-4448" fmla="*/ 2257783 h 6101120"/>
                  <a:gd name="connsiteX7-4449" fmla="*/ 10158454 w 10540504"/>
                  <a:gd name="connsiteY7-4450" fmla="*/ 3476983 h 6101120"/>
                  <a:gd name="connsiteX8-4451" fmla="*/ 9682204 w 10540504"/>
                  <a:gd name="connsiteY8-4452" fmla="*/ 4315183 h 6101120"/>
                  <a:gd name="connsiteX9-4453" fmla="*/ 10539454 w 10540504"/>
                  <a:gd name="connsiteY9-4454" fmla="*/ 5134333 h 6101120"/>
                  <a:gd name="connsiteX10-4455" fmla="*/ 9815554 w 10540504"/>
                  <a:gd name="connsiteY10-4456" fmla="*/ 6086833 h 6101120"/>
                  <a:gd name="connsiteX11-4457" fmla="*/ 8062954 w 10540504"/>
                  <a:gd name="connsiteY11-4458" fmla="*/ 5553433 h 6101120"/>
                  <a:gd name="connsiteX12-4459" fmla="*/ 6729454 w 10540504"/>
                  <a:gd name="connsiteY12-4460" fmla="*/ 5877283 h 6101120"/>
                  <a:gd name="connsiteX13-4461" fmla="*/ 5338804 w 10540504"/>
                  <a:gd name="connsiteY13-4462" fmla="*/ 5343883 h 6101120"/>
                  <a:gd name="connsiteX14-4463" fmla="*/ 4595854 w 10540504"/>
                  <a:gd name="connsiteY14-4464" fmla="*/ 6010633 h 6101120"/>
                  <a:gd name="connsiteX15-4465" fmla="*/ 3129004 w 10540504"/>
                  <a:gd name="connsiteY15-4466" fmla="*/ 5953483 h 6101120"/>
                  <a:gd name="connsiteX16-4467" fmla="*/ 2728954 w 10540504"/>
                  <a:gd name="connsiteY16-4468" fmla="*/ 4715233 h 6101120"/>
                  <a:gd name="connsiteX17-4469" fmla="*/ 766804 w 10540504"/>
                  <a:gd name="connsiteY17-4470" fmla="*/ 4772383 h 6101120"/>
                  <a:gd name="connsiteX18-4471" fmla="*/ 709654 w 10540504"/>
                  <a:gd name="connsiteY18-4472" fmla="*/ 3238858 h 6101120"/>
                  <a:gd name="connsiteX19-4473" fmla="*/ 14329 w 10540504"/>
                  <a:gd name="connsiteY19-4474" fmla="*/ 2172058 h 6101120"/>
                  <a:gd name="connsiteX20-4475" fmla="*/ 909679 w 10540504"/>
                  <a:gd name="connsiteY20-4476" fmla="*/ 1371958 h 6101120"/>
                  <a:gd name="connsiteX21-4477" fmla="*/ 1947904 w 10540504"/>
                  <a:gd name="connsiteY21-4478" fmla="*/ 1952983 h 6101120"/>
                  <a:gd name="connsiteX22-4479" fmla="*/ 2300329 w 10540504"/>
                  <a:gd name="connsiteY22-4480" fmla="*/ 838558 h 6101120"/>
                  <a:gd name="connsiteX23-4481" fmla="*/ 2909929 w 10540504"/>
                  <a:gd name="connsiteY23-4482" fmla="*/ 1229083 h 6101120"/>
                  <a:gd name="connsiteX0-4483" fmla="*/ 2909929 w 10540504"/>
                  <a:gd name="connsiteY0-4484" fmla="*/ 1229083 h 6101120"/>
                  <a:gd name="connsiteX1-4485" fmla="*/ 3386179 w 10540504"/>
                  <a:gd name="connsiteY1-4486" fmla="*/ 219433 h 6101120"/>
                  <a:gd name="connsiteX2-4487" fmla="*/ 4252954 w 10540504"/>
                  <a:gd name="connsiteY2-4488" fmla="*/ 47983 h 6101120"/>
                  <a:gd name="connsiteX3-4489" fmla="*/ 5272129 w 10540504"/>
                  <a:gd name="connsiteY3-4490" fmla="*/ 838558 h 6101120"/>
                  <a:gd name="connsiteX4-4491" fmla="*/ 7034254 w 10540504"/>
                  <a:gd name="connsiteY4-4492" fmla="*/ 524233 h 6101120"/>
                  <a:gd name="connsiteX5-4493" fmla="*/ 7872454 w 10540504"/>
                  <a:gd name="connsiteY5-4494" fmla="*/ 1972033 h 6101120"/>
                  <a:gd name="connsiteX6-4495" fmla="*/ 9453604 w 10540504"/>
                  <a:gd name="connsiteY6-4496" fmla="*/ 2257783 h 6101120"/>
                  <a:gd name="connsiteX7-4497" fmla="*/ 10158454 w 10540504"/>
                  <a:gd name="connsiteY7-4498" fmla="*/ 3476983 h 6101120"/>
                  <a:gd name="connsiteX8-4499" fmla="*/ 9682204 w 10540504"/>
                  <a:gd name="connsiteY8-4500" fmla="*/ 4315183 h 6101120"/>
                  <a:gd name="connsiteX9-4501" fmla="*/ 10539454 w 10540504"/>
                  <a:gd name="connsiteY9-4502" fmla="*/ 5134333 h 6101120"/>
                  <a:gd name="connsiteX10-4503" fmla="*/ 9815554 w 10540504"/>
                  <a:gd name="connsiteY10-4504" fmla="*/ 6086833 h 6101120"/>
                  <a:gd name="connsiteX11-4505" fmla="*/ 8062954 w 10540504"/>
                  <a:gd name="connsiteY11-4506" fmla="*/ 5553433 h 6101120"/>
                  <a:gd name="connsiteX12-4507" fmla="*/ 6729454 w 10540504"/>
                  <a:gd name="connsiteY12-4508" fmla="*/ 5877283 h 6101120"/>
                  <a:gd name="connsiteX13-4509" fmla="*/ 5338804 w 10540504"/>
                  <a:gd name="connsiteY13-4510" fmla="*/ 5343883 h 6101120"/>
                  <a:gd name="connsiteX14-4511" fmla="*/ 4595854 w 10540504"/>
                  <a:gd name="connsiteY14-4512" fmla="*/ 6010633 h 6101120"/>
                  <a:gd name="connsiteX15-4513" fmla="*/ 3129004 w 10540504"/>
                  <a:gd name="connsiteY15-4514" fmla="*/ 5953483 h 6101120"/>
                  <a:gd name="connsiteX16-4515" fmla="*/ 2728954 w 10540504"/>
                  <a:gd name="connsiteY16-4516" fmla="*/ 4715233 h 6101120"/>
                  <a:gd name="connsiteX17-4517" fmla="*/ 766804 w 10540504"/>
                  <a:gd name="connsiteY17-4518" fmla="*/ 4772383 h 6101120"/>
                  <a:gd name="connsiteX18-4519" fmla="*/ 709654 w 10540504"/>
                  <a:gd name="connsiteY18-4520" fmla="*/ 3238858 h 6101120"/>
                  <a:gd name="connsiteX19-4521" fmla="*/ 14329 w 10540504"/>
                  <a:gd name="connsiteY19-4522" fmla="*/ 2172058 h 6101120"/>
                  <a:gd name="connsiteX20-4523" fmla="*/ 909679 w 10540504"/>
                  <a:gd name="connsiteY20-4524" fmla="*/ 1371958 h 6101120"/>
                  <a:gd name="connsiteX21-4525" fmla="*/ 1947904 w 10540504"/>
                  <a:gd name="connsiteY21-4526" fmla="*/ 1952983 h 6101120"/>
                  <a:gd name="connsiteX22-4527" fmla="*/ 2328904 w 10540504"/>
                  <a:gd name="connsiteY22-4528" fmla="*/ 1200508 h 6101120"/>
                  <a:gd name="connsiteX23-4529" fmla="*/ 2909929 w 10540504"/>
                  <a:gd name="connsiteY23-4530" fmla="*/ 1229083 h 6101120"/>
                  <a:gd name="connsiteX0-4531" fmla="*/ 2909929 w 10540504"/>
                  <a:gd name="connsiteY0-4532" fmla="*/ 1229083 h 6101120"/>
                  <a:gd name="connsiteX1-4533" fmla="*/ 3386179 w 10540504"/>
                  <a:gd name="connsiteY1-4534" fmla="*/ 219433 h 6101120"/>
                  <a:gd name="connsiteX2-4535" fmla="*/ 4252954 w 10540504"/>
                  <a:gd name="connsiteY2-4536" fmla="*/ 47983 h 6101120"/>
                  <a:gd name="connsiteX3-4537" fmla="*/ 5272129 w 10540504"/>
                  <a:gd name="connsiteY3-4538" fmla="*/ 838558 h 6101120"/>
                  <a:gd name="connsiteX4-4539" fmla="*/ 7034254 w 10540504"/>
                  <a:gd name="connsiteY4-4540" fmla="*/ 524233 h 6101120"/>
                  <a:gd name="connsiteX5-4541" fmla="*/ 7872454 w 10540504"/>
                  <a:gd name="connsiteY5-4542" fmla="*/ 1972033 h 6101120"/>
                  <a:gd name="connsiteX6-4543" fmla="*/ 9453604 w 10540504"/>
                  <a:gd name="connsiteY6-4544" fmla="*/ 2257783 h 6101120"/>
                  <a:gd name="connsiteX7-4545" fmla="*/ 10158454 w 10540504"/>
                  <a:gd name="connsiteY7-4546" fmla="*/ 3476983 h 6101120"/>
                  <a:gd name="connsiteX8-4547" fmla="*/ 9682204 w 10540504"/>
                  <a:gd name="connsiteY8-4548" fmla="*/ 4315183 h 6101120"/>
                  <a:gd name="connsiteX9-4549" fmla="*/ 10539454 w 10540504"/>
                  <a:gd name="connsiteY9-4550" fmla="*/ 5134333 h 6101120"/>
                  <a:gd name="connsiteX10-4551" fmla="*/ 9815554 w 10540504"/>
                  <a:gd name="connsiteY10-4552" fmla="*/ 6086833 h 6101120"/>
                  <a:gd name="connsiteX11-4553" fmla="*/ 8062954 w 10540504"/>
                  <a:gd name="connsiteY11-4554" fmla="*/ 5553433 h 6101120"/>
                  <a:gd name="connsiteX12-4555" fmla="*/ 6729454 w 10540504"/>
                  <a:gd name="connsiteY12-4556" fmla="*/ 5877283 h 6101120"/>
                  <a:gd name="connsiteX13-4557" fmla="*/ 5338804 w 10540504"/>
                  <a:gd name="connsiteY13-4558" fmla="*/ 5343883 h 6101120"/>
                  <a:gd name="connsiteX14-4559" fmla="*/ 4595854 w 10540504"/>
                  <a:gd name="connsiteY14-4560" fmla="*/ 6010633 h 6101120"/>
                  <a:gd name="connsiteX15-4561" fmla="*/ 3129004 w 10540504"/>
                  <a:gd name="connsiteY15-4562" fmla="*/ 5953483 h 6101120"/>
                  <a:gd name="connsiteX16-4563" fmla="*/ 2728954 w 10540504"/>
                  <a:gd name="connsiteY16-4564" fmla="*/ 4715233 h 6101120"/>
                  <a:gd name="connsiteX17-4565" fmla="*/ 766804 w 10540504"/>
                  <a:gd name="connsiteY17-4566" fmla="*/ 4772383 h 6101120"/>
                  <a:gd name="connsiteX18-4567" fmla="*/ 709654 w 10540504"/>
                  <a:gd name="connsiteY18-4568" fmla="*/ 3238858 h 6101120"/>
                  <a:gd name="connsiteX19-4569" fmla="*/ 14329 w 10540504"/>
                  <a:gd name="connsiteY19-4570" fmla="*/ 2172058 h 6101120"/>
                  <a:gd name="connsiteX20-4571" fmla="*/ 909679 w 10540504"/>
                  <a:gd name="connsiteY20-4572" fmla="*/ 1371958 h 6101120"/>
                  <a:gd name="connsiteX21-4573" fmla="*/ 2043154 w 10540504"/>
                  <a:gd name="connsiteY21-4574" fmla="*/ 1752958 h 6101120"/>
                  <a:gd name="connsiteX22-4575" fmla="*/ 2328904 w 10540504"/>
                  <a:gd name="connsiteY22-4576" fmla="*/ 1200508 h 6101120"/>
                  <a:gd name="connsiteX23-4577" fmla="*/ 2909929 w 10540504"/>
                  <a:gd name="connsiteY23-4578" fmla="*/ 1229083 h 6101120"/>
                  <a:gd name="connsiteX0-4579" fmla="*/ 2909929 w 10540504"/>
                  <a:gd name="connsiteY0-4580" fmla="*/ 1229083 h 6101120"/>
                  <a:gd name="connsiteX1-4581" fmla="*/ 3386179 w 10540504"/>
                  <a:gd name="connsiteY1-4582" fmla="*/ 219433 h 6101120"/>
                  <a:gd name="connsiteX2-4583" fmla="*/ 4252954 w 10540504"/>
                  <a:gd name="connsiteY2-4584" fmla="*/ 47983 h 6101120"/>
                  <a:gd name="connsiteX3-4585" fmla="*/ 5272129 w 10540504"/>
                  <a:gd name="connsiteY3-4586" fmla="*/ 838558 h 6101120"/>
                  <a:gd name="connsiteX4-4587" fmla="*/ 7034254 w 10540504"/>
                  <a:gd name="connsiteY4-4588" fmla="*/ 524233 h 6101120"/>
                  <a:gd name="connsiteX5-4589" fmla="*/ 7872454 w 10540504"/>
                  <a:gd name="connsiteY5-4590" fmla="*/ 1972033 h 6101120"/>
                  <a:gd name="connsiteX6-4591" fmla="*/ 9453604 w 10540504"/>
                  <a:gd name="connsiteY6-4592" fmla="*/ 2257783 h 6101120"/>
                  <a:gd name="connsiteX7-4593" fmla="*/ 10158454 w 10540504"/>
                  <a:gd name="connsiteY7-4594" fmla="*/ 3476983 h 6101120"/>
                  <a:gd name="connsiteX8-4595" fmla="*/ 9682204 w 10540504"/>
                  <a:gd name="connsiteY8-4596" fmla="*/ 4315183 h 6101120"/>
                  <a:gd name="connsiteX9-4597" fmla="*/ 10539454 w 10540504"/>
                  <a:gd name="connsiteY9-4598" fmla="*/ 5134333 h 6101120"/>
                  <a:gd name="connsiteX10-4599" fmla="*/ 9815554 w 10540504"/>
                  <a:gd name="connsiteY10-4600" fmla="*/ 6086833 h 6101120"/>
                  <a:gd name="connsiteX11-4601" fmla="*/ 8062954 w 10540504"/>
                  <a:gd name="connsiteY11-4602" fmla="*/ 5553433 h 6101120"/>
                  <a:gd name="connsiteX12-4603" fmla="*/ 6729454 w 10540504"/>
                  <a:gd name="connsiteY12-4604" fmla="*/ 5877283 h 6101120"/>
                  <a:gd name="connsiteX13-4605" fmla="*/ 5338804 w 10540504"/>
                  <a:gd name="connsiteY13-4606" fmla="*/ 5343883 h 6101120"/>
                  <a:gd name="connsiteX14-4607" fmla="*/ 4595854 w 10540504"/>
                  <a:gd name="connsiteY14-4608" fmla="*/ 6010633 h 6101120"/>
                  <a:gd name="connsiteX15-4609" fmla="*/ 3129004 w 10540504"/>
                  <a:gd name="connsiteY15-4610" fmla="*/ 5953483 h 6101120"/>
                  <a:gd name="connsiteX16-4611" fmla="*/ 2728954 w 10540504"/>
                  <a:gd name="connsiteY16-4612" fmla="*/ 4715233 h 6101120"/>
                  <a:gd name="connsiteX17-4613" fmla="*/ 766804 w 10540504"/>
                  <a:gd name="connsiteY17-4614" fmla="*/ 4772383 h 6101120"/>
                  <a:gd name="connsiteX18-4615" fmla="*/ 709654 w 10540504"/>
                  <a:gd name="connsiteY18-4616" fmla="*/ 3238858 h 6101120"/>
                  <a:gd name="connsiteX19-4617" fmla="*/ 14329 w 10540504"/>
                  <a:gd name="connsiteY19-4618" fmla="*/ 2172058 h 6101120"/>
                  <a:gd name="connsiteX20-4619" fmla="*/ 909679 w 10540504"/>
                  <a:gd name="connsiteY20-4620" fmla="*/ 1371958 h 6101120"/>
                  <a:gd name="connsiteX21-4621" fmla="*/ 1909804 w 10540504"/>
                  <a:gd name="connsiteY21-4622" fmla="*/ 1752958 h 6101120"/>
                  <a:gd name="connsiteX22-4623" fmla="*/ 2328904 w 10540504"/>
                  <a:gd name="connsiteY22-4624" fmla="*/ 1200508 h 6101120"/>
                  <a:gd name="connsiteX23-4625" fmla="*/ 2909929 w 10540504"/>
                  <a:gd name="connsiteY23-4626" fmla="*/ 1229083 h 6101120"/>
                  <a:gd name="connsiteX0-4627" fmla="*/ 2909929 w 10540504"/>
                  <a:gd name="connsiteY0-4628" fmla="*/ 1229083 h 6101120"/>
                  <a:gd name="connsiteX1-4629" fmla="*/ 3386179 w 10540504"/>
                  <a:gd name="connsiteY1-4630" fmla="*/ 219433 h 6101120"/>
                  <a:gd name="connsiteX2-4631" fmla="*/ 4252954 w 10540504"/>
                  <a:gd name="connsiteY2-4632" fmla="*/ 47983 h 6101120"/>
                  <a:gd name="connsiteX3-4633" fmla="*/ 5272129 w 10540504"/>
                  <a:gd name="connsiteY3-4634" fmla="*/ 838558 h 6101120"/>
                  <a:gd name="connsiteX4-4635" fmla="*/ 7034254 w 10540504"/>
                  <a:gd name="connsiteY4-4636" fmla="*/ 524233 h 6101120"/>
                  <a:gd name="connsiteX5-4637" fmla="*/ 7872454 w 10540504"/>
                  <a:gd name="connsiteY5-4638" fmla="*/ 1972033 h 6101120"/>
                  <a:gd name="connsiteX6-4639" fmla="*/ 9453604 w 10540504"/>
                  <a:gd name="connsiteY6-4640" fmla="*/ 2257783 h 6101120"/>
                  <a:gd name="connsiteX7-4641" fmla="*/ 10158454 w 10540504"/>
                  <a:gd name="connsiteY7-4642" fmla="*/ 3476983 h 6101120"/>
                  <a:gd name="connsiteX8-4643" fmla="*/ 9682204 w 10540504"/>
                  <a:gd name="connsiteY8-4644" fmla="*/ 4315183 h 6101120"/>
                  <a:gd name="connsiteX9-4645" fmla="*/ 10539454 w 10540504"/>
                  <a:gd name="connsiteY9-4646" fmla="*/ 5134333 h 6101120"/>
                  <a:gd name="connsiteX10-4647" fmla="*/ 9815554 w 10540504"/>
                  <a:gd name="connsiteY10-4648" fmla="*/ 6086833 h 6101120"/>
                  <a:gd name="connsiteX11-4649" fmla="*/ 8062954 w 10540504"/>
                  <a:gd name="connsiteY11-4650" fmla="*/ 5553433 h 6101120"/>
                  <a:gd name="connsiteX12-4651" fmla="*/ 6729454 w 10540504"/>
                  <a:gd name="connsiteY12-4652" fmla="*/ 5877283 h 6101120"/>
                  <a:gd name="connsiteX13-4653" fmla="*/ 5338804 w 10540504"/>
                  <a:gd name="connsiteY13-4654" fmla="*/ 5343883 h 6101120"/>
                  <a:gd name="connsiteX14-4655" fmla="*/ 4595854 w 10540504"/>
                  <a:gd name="connsiteY14-4656" fmla="*/ 6010633 h 6101120"/>
                  <a:gd name="connsiteX15-4657" fmla="*/ 3129004 w 10540504"/>
                  <a:gd name="connsiteY15-4658" fmla="*/ 5953483 h 6101120"/>
                  <a:gd name="connsiteX16-4659" fmla="*/ 2728954 w 10540504"/>
                  <a:gd name="connsiteY16-4660" fmla="*/ 4715233 h 6101120"/>
                  <a:gd name="connsiteX17-4661" fmla="*/ 766804 w 10540504"/>
                  <a:gd name="connsiteY17-4662" fmla="*/ 4772383 h 6101120"/>
                  <a:gd name="connsiteX18-4663" fmla="*/ 709654 w 10540504"/>
                  <a:gd name="connsiteY18-4664" fmla="*/ 3238858 h 6101120"/>
                  <a:gd name="connsiteX19-4665" fmla="*/ 14329 w 10540504"/>
                  <a:gd name="connsiteY19-4666" fmla="*/ 2172058 h 6101120"/>
                  <a:gd name="connsiteX20-4667" fmla="*/ 909679 w 10540504"/>
                  <a:gd name="connsiteY20-4668" fmla="*/ 1295758 h 6101120"/>
                  <a:gd name="connsiteX21-4669" fmla="*/ 1909804 w 10540504"/>
                  <a:gd name="connsiteY21-4670" fmla="*/ 1752958 h 6101120"/>
                  <a:gd name="connsiteX22-4671" fmla="*/ 2328904 w 10540504"/>
                  <a:gd name="connsiteY22-4672" fmla="*/ 1200508 h 6101120"/>
                  <a:gd name="connsiteX23-4673" fmla="*/ 2909929 w 10540504"/>
                  <a:gd name="connsiteY23-4674" fmla="*/ 1229083 h 6101120"/>
                  <a:gd name="connsiteX0-4675" fmla="*/ 2909929 w 10540504"/>
                  <a:gd name="connsiteY0-4676" fmla="*/ 1229083 h 6101120"/>
                  <a:gd name="connsiteX1-4677" fmla="*/ 3386179 w 10540504"/>
                  <a:gd name="connsiteY1-4678" fmla="*/ 219433 h 6101120"/>
                  <a:gd name="connsiteX2-4679" fmla="*/ 4252954 w 10540504"/>
                  <a:gd name="connsiteY2-4680" fmla="*/ 47983 h 6101120"/>
                  <a:gd name="connsiteX3-4681" fmla="*/ 5272129 w 10540504"/>
                  <a:gd name="connsiteY3-4682" fmla="*/ 838558 h 6101120"/>
                  <a:gd name="connsiteX4-4683" fmla="*/ 7034254 w 10540504"/>
                  <a:gd name="connsiteY4-4684" fmla="*/ 524233 h 6101120"/>
                  <a:gd name="connsiteX5-4685" fmla="*/ 7872454 w 10540504"/>
                  <a:gd name="connsiteY5-4686" fmla="*/ 1972033 h 6101120"/>
                  <a:gd name="connsiteX6-4687" fmla="*/ 9453604 w 10540504"/>
                  <a:gd name="connsiteY6-4688" fmla="*/ 2257783 h 6101120"/>
                  <a:gd name="connsiteX7-4689" fmla="*/ 10158454 w 10540504"/>
                  <a:gd name="connsiteY7-4690" fmla="*/ 3476983 h 6101120"/>
                  <a:gd name="connsiteX8-4691" fmla="*/ 9682204 w 10540504"/>
                  <a:gd name="connsiteY8-4692" fmla="*/ 4315183 h 6101120"/>
                  <a:gd name="connsiteX9-4693" fmla="*/ 10539454 w 10540504"/>
                  <a:gd name="connsiteY9-4694" fmla="*/ 5134333 h 6101120"/>
                  <a:gd name="connsiteX10-4695" fmla="*/ 9815554 w 10540504"/>
                  <a:gd name="connsiteY10-4696" fmla="*/ 6086833 h 6101120"/>
                  <a:gd name="connsiteX11-4697" fmla="*/ 8062954 w 10540504"/>
                  <a:gd name="connsiteY11-4698" fmla="*/ 5553433 h 6101120"/>
                  <a:gd name="connsiteX12-4699" fmla="*/ 6729454 w 10540504"/>
                  <a:gd name="connsiteY12-4700" fmla="*/ 5877283 h 6101120"/>
                  <a:gd name="connsiteX13-4701" fmla="*/ 5338804 w 10540504"/>
                  <a:gd name="connsiteY13-4702" fmla="*/ 5343883 h 6101120"/>
                  <a:gd name="connsiteX14-4703" fmla="*/ 4595854 w 10540504"/>
                  <a:gd name="connsiteY14-4704" fmla="*/ 6010633 h 6101120"/>
                  <a:gd name="connsiteX15-4705" fmla="*/ 3129004 w 10540504"/>
                  <a:gd name="connsiteY15-4706" fmla="*/ 5953483 h 6101120"/>
                  <a:gd name="connsiteX16-4707" fmla="*/ 2728954 w 10540504"/>
                  <a:gd name="connsiteY16-4708" fmla="*/ 4715233 h 6101120"/>
                  <a:gd name="connsiteX17-4709" fmla="*/ 766804 w 10540504"/>
                  <a:gd name="connsiteY17-4710" fmla="*/ 4772383 h 6101120"/>
                  <a:gd name="connsiteX18-4711" fmla="*/ 709654 w 10540504"/>
                  <a:gd name="connsiteY18-4712" fmla="*/ 3238858 h 6101120"/>
                  <a:gd name="connsiteX19-4713" fmla="*/ 14329 w 10540504"/>
                  <a:gd name="connsiteY19-4714" fmla="*/ 2172058 h 6101120"/>
                  <a:gd name="connsiteX20-4715" fmla="*/ 909679 w 10540504"/>
                  <a:gd name="connsiteY20-4716" fmla="*/ 1295758 h 6101120"/>
                  <a:gd name="connsiteX21-4717" fmla="*/ 1909804 w 10540504"/>
                  <a:gd name="connsiteY21-4718" fmla="*/ 1752958 h 6101120"/>
                  <a:gd name="connsiteX22-4719" fmla="*/ 2328904 w 10540504"/>
                  <a:gd name="connsiteY22-4720" fmla="*/ 1200508 h 6101120"/>
                  <a:gd name="connsiteX23-4721" fmla="*/ 2909929 w 10540504"/>
                  <a:gd name="connsiteY23-4722" fmla="*/ 1229083 h 6101120"/>
                  <a:gd name="connsiteX0-4723" fmla="*/ 2909929 w 10540504"/>
                  <a:gd name="connsiteY0-4724" fmla="*/ 1229083 h 6101120"/>
                  <a:gd name="connsiteX1-4725" fmla="*/ 3386179 w 10540504"/>
                  <a:gd name="connsiteY1-4726" fmla="*/ 219433 h 6101120"/>
                  <a:gd name="connsiteX2-4727" fmla="*/ 4252954 w 10540504"/>
                  <a:gd name="connsiteY2-4728" fmla="*/ 47983 h 6101120"/>
                  <a:gd name="connsiteX3-4729" fmla="*/ 5272129 w 10540504"/>
                  <a:gd name="connsiteY3-4730" fmla="*/ 838558 h 6101120"/>
                  <a:gd name="connsiteX4-4731" fmla="*/ 7034254 w 10540504"/>
                  <a:gd name="connsiteY4-4732" fmla="*/ 524233 h 6101120"/>
                  <a:gd name="connsiteX5-4733" fmla="*/ 7872454 w 10540504"/>
                  <a:gd name="connsiteY5-4734" fmla="*/ 1972033 h 6101120"/>
                  <a:gd name="connsiteX6-4735" fmla="*/ 9453604 w 10540504"/>
                  <a:gd name="connsiteY6-4736" fmla="*/ 2257783 h 6101120"/>
                  <a:gd name="connsiteX7-4737" fmla="*/ 10158454 w 10540504"/>
                  <a:gd name="connsiteY7-4738" fmla="*/ 3476983 h 6101120"/>
                  <a:gd name="connsiteX8-4739" fmla="*/ 9682204 w 10540504"/>
                  <a:gd name="connsiteY8-4740" fmla="*/ 4315183 h 6101120"/>
                  <a:gd name="connsiteX9-4741" fmla="*/ 10539454 w 10540504"/>
                  <a:gd name="connsiteY9-4742" fmla="*/ 5134333 h 6101120"/>
                  <a:gd name="connsiteX10-4743" fmla="*/ 9815554 w 10540504"/>
                  <a:gd name="connsiteY10-4744" fmla="*/ 6086833 h 6101120"/>
                  <a:gd name="connsiteX11-4745" fmla="*/ 8062954 w 10540504"/>
                  <a:gd name="connsiteY11-4746" fmla="*/ 5553433 h 6101120"/>
                  <a:gd name="connsiteX12-4747" fmla="*/ 6729454 w 10540504"/>
                  <a:gd name="connsiteY12-4748" fmla="*/ 5877283 h 6101120"/>
                  <a:gd name="connsiteX13-4749" fmla="*/ 5338804 w 10540504"/>
                  <a:gd name="connsiteY13-4750" fmla="*/ 5343883 h 6101120"/>
                  <a:gd name="connsiteX14-4751" fmla="*/ 4595854 w 10540504"/>
                  <a:gd name="connsiteY14-4752" fmla="*/ 6010633 h 6101120"/>
                  <a:gd name="connsiteX15-4753" fmla="*/ 3129004 w 10540504"/>
                  <a:gd name="connsiteY15-4754" fmla="*/ 5953483 h 6101120"/>
                  <a:gd name="connsiteX16-4755" fmla="*/ 2728954 w 10540504"/>
                  <a:gd name="connsiteY16-4756" fmla="*/ 4715233 h 6101120"/>
                  <a:gd name="connsiteX17-4757" fmla="*/ 766804 w 10540504"/>
                  <a:gd name="connsiteY17-4758" fmla="*/ 4772383 h 6101120"/>
                  <a:gd name="connsiteX18-4759" fmla="*/ 709654 w 10540504"/>
                  <a:gd name="connsiteY18-4760" fmla="*/ 3238858 h 6101120"/>
                  <a:gd name="connsiteX19-4761" fmla="*/ 14329 w 10540504"/>
                  <a:gd name="connsiteY19-4762" fmla="*/ 2172058 h 6101120"/>
                  <a:gd name="connsiteX20-4763" fmla="*/ 795379 w 10540504"/>
                  <a:gd name="connsiteY20-4764" fmla="*/ 1391008 h 6101120"/>
                  <a:gd name="connsiteX21-4765" fmla="*/ 1909804 w 10540504"/>
                  <a:gd name="connsiteY21-4766" fmla="*/ 1752958 h 6101120"/>
                  <a:gd name="connsiteX22-4767" fmla="*/ 2328904 w 10540504"/>
                  <a:gd name="connsiteY22-4768" fmla="*/ 1200508 h 6101120"/>
                  <a:gd name="connsiteX23-4769" fmla="*/ 2909929 w 10540504"/>
                  <a:gd name="connsiteY23-4770" fmla="*/ 1229083 h 6101120"/>
                  <a:gd name="connsiteX0-4771" fmla="*/ 2909929 w 10540504"/>
                  <a:gd name="connsiteY0-4772" fmla="*/ 1229083 h 6101120"/>
                  <a:gd name="connsiteX1-4773" fmla="*/ 3386179 w 10540504"/>
                  <a:gd name="connsiteY1-4774" fmla="*/ 219433 h 6101120"/>
                  <a:gd name="connsiteX2-4775" fmla="*/ 4252954 w 10540504"/>
                  <a:gd name="connsiteY2-4776" fmla="*/ 47983 h 6101120"/>
                  <a:gd name="connsiteX3-4777" fmla="*/ 5272129 w 10540504"/>
                  <a:gd name="connsiteY3-4778" fmla="*/ 838558 h 6101120"/>
                  <a:gd name="connsiteX4-4779" fmla="*/ 7034254 w 10540504"/>
                  <a:gd name="connsiteY4-4780" fmla="*/ 524233 h 6101120"/>
                  <a:gd name="connsiteX5-4781" fmla="*/ 7872454 w 10540504"/>
                  <a:gd name="connsiteY5-4782" fmla="*/ 1972033 h 6101120"/>
                  <a:gd name="connsiteX6-4783" fmla="*/ 9453604 w 10540504"/>
                  <a:gd name="connsiteY6-4784" fmla="*/ 2257783 h 6101120"/>
                  <a:gd name="connsiteX7-4785" fmla="*/ 10158454 w 10540504"/>
                  <a:gd name="connsiteY7-4786" fmla="*/ 3476983 h 6101120"/>
                  <a:gd name="connsiteX8-4787" fmla="*/ 9682204 w 10540504"/>
                  <a:gd name="connsiteY8-4788" fmla="*/ 4315183 h 6101120"/>
                  <a:gd name="connsiteX9-4789" fmla="*/ 10539454 w 10540504"/>
                  <a:gd name="connsiteY9-4790" fmla="*/ 5134333 h 6101120"/>
                  <a:gd name="connsiteX10-4791" fmla="*/ 9815554 w 10540504"/>
                  <a:gd name="connsiteY10-4792" fmla="*/ 6086833 h 6101120"/>
                  <a:gd name="connsiteX11-4793" fmla="*/ 8062954 w 10540504"/>
                  <a:gd name="connsiteY11-4794" fmla="*/ 5553433 h 6101120"/>
                  <a:gd name="connsiteX12-4795" fmla="*/ 6729454 w 10540504"/>
                  <a:gd name="connsiteY12-4796" fmla="*/ 5877283 h 6101120"/>
                  <a:gd name="connsiteX13-4797" fmla="*/ 5338804 w 10540504"/>
                  <a:gd name="connsiteY13-4798" fmla="*/ 5343883 h 6101120"/>
                  <a:gd name="connsiteX14-4799" fmla="*/ 4595854 w 10540504"/>
                  <a:gd name="connsiteY14-4800" fmla="*/ 6010633 h 6101120"/>
                  <a:gd name="connsiteX15-4801" fmla="*/ 3129004 w 10540504"/>
                  <a:gd name="connsiteY15-4802" fmla="*/ 5953483 h 6101120"/>
                  <a:gd name="connsiteX16-4803" fmla="*/ 2728954 w 10540504"/>
                  <a:gd name="connsiteY16-4804" fmla="*/ 4715233 h 6101120"/>
                  <a:gd name="connsiteX17-4805" fmla="*/ 766804 w 10540504"/>
                  <a:gd name="connsiteY17-4806" fmla="*/ 4772383 h 6101120"/>
                  <a:gd name="connsiteX18-4807" fmla="*/ 709654 w 10540504"/>
                  <a:gd name="connsiteY18-4808" fmla="*/ 3238858 h 6101120"/>
                  <a:gd name="connsiteX19-4809" fmla="*/ 14329 w 10540504"/>
                  <a:gd name="connsiteY19-4810" fmla="*/ 2172058 h 6101120"/>
                  <a:gd name="connsiteX20-4811" fmla="*/ 795379 w 10540504"/>
                  <a:gd name="connsiteY20-4812" fmla="*/ 1391008 h 6101120"/>
                  <a:gd name="connsiteX21-4813" fmla="*/ 1909804 w 10540504"/>
                  <a:gd name="connsiteY21-4814" fmla="*/ 1752958 h 6101120"/>
                  <a:gd name="connsiteX22-4815" fmla="*/ 2328904 w 10540504"/>
                  <a:gd name="connsiteY22-4816" fmla="*/ 1200508 h 6101120"/>
                  <a:gd name="connsiteX23-4817" fmla="*/ 2909929 w 10540504"/>
                  <a:gd name="connsiteY23-4818" fmla="*/ 1229083 h 6101120"/>
                  <a:gd name="connsiteX0-4819" fmla="*/ 2909929 w 10540504"/>
                  <a:gd name="connsiteY0-4820" fmla="*/ 1229083 h 6101120"/>
                  <a:gd name="connsiteX1-4821" fmla="*/ 3386179 w 10540504"/>
                  <a:gd name="connsiteY1-4822" fmla="*/ 219433 h 6101120"/>
                  <a:gd name="connsiteX2-4823" fmla="*/ 4252954 w 10540504"/>
                  <a:gd name="connsiteY2-4824" fmla="*/ 47983 h 6101120"/>
                  <a:gd name="connsiteX3-4825" fmla="*/ 5272129 w 10540504"/>
                  <a:gd name="connsiteY3-4826" fmla="*/ 838558 h 6101120"/>
                  <a:gd name="connsiteX4-4827" fmla="*/ 7034254 w 10540504"/>
                  <a:gd name="connsiteY4-4828" fmla="*/ 524233 h 6101120"/>
                  <a:gd name="connsiteX5-4829" fmla="*/ 7872454 w 10540504"/>
                  <a:gd name="connsiteY5-4830" fmla="*/ 1972033 h 6101120"/>
                  <a:gd name="connsiteX6-4831" fmla="*/ 9453604 w 10540504"/>
                  <a:gd name="connsiteY6-4832" fmla="*/ 2257783 h 6101120"/>
                  <a:gd name="connsiteX7-4833" fmla="*/ 10158454 w 10540504"/>
                  <a:gd name="connsiteY7-4834" fmla="*/ 3476983 h 6101120"/>
                  <a:gd name="connsiteX8-4835" fmla="*/ 9682204 w 10540504"/>
                  <a:gd name="connsiteY8-4836" fmla="*/ 4315183 h 6101120"/>
                  <a:gd name="connsiteX9-4837" fmla="*/ 10539454 w 10540504"/>
                  <a:gd name="connsiteY9-4838" fmla="*/ 5134333 h 6101120"/>
                  <a:gd name="connsiteX10-4839" fmla="*/ 9815554 w 10540504"/>
                  <a:gd name="connsiteY10-4840" fmla="*/ 6086833 h 6101120"/>
                  <a:gd name="connsiteX11-4841" fmla="*/ 8062954 w 10540504"/>
                  <a:gd name="connsiteY11-4842" fmla="*/ 5553433 h 6101120"/>
                  <a:gd name="connsiteX12-4843" fmla="*/ 6729454 w 10540504"/>
                  <a:gd name="connsiteY12-4844" fmla="*/ 5877283 h 6101120"/>
                  <a:gd name="connsiteX13-4845" fmla="*/ 5338804 w 10540504"/>
                  <a:gd name="connsiteY13-4846" fmla="*/ 5343883 h 6101120"/>
                  <a:gd name="connsiteX14-4847" fmla="*/ 4595854 w 10540504"/>
                  <a:gd name="connsiteY14-4848" fmla="*/ 6010633 h 6101120"/>
                  <a:gd name="connsiteX15-4849" fmla="*/ 3129004 w 10540504"/>
                  <a:gd name="connsiteY15-4850" fmla="*/ 5953483 h 6101120"/>
                  <a:gd name="connsiteX16-4851" fmla="*/ 2728954 w 10540504"/>
                  <a:gd name="connsiteY16-4852" fmla="*/ 4715233 h 6101120"/>
                  <a:gd name="connsiteX17-4853" fmla="*/ 766804 w 10540504"/>
                  <a:gd name="connsiteY17-4854" fmla="*/ 4772383 h 6101120"/>
                  <a:gd name="connsiteX18-4855" fmla="*/ 709654 w 10540504"/>
                  <a:gd name="connsiteY18-4856" fmla="*/ 3238858 h 6101120"/>
                  <a:gd name="connsiteX19-4857" fmla="*/ 14329 w 10540504"/>
                  <a:gd name="connsiteY19-4858" fmla="*/ 2172058 h 6101120"/>
                  <a:gd name="connsiteX20-4859" fmla="*/ 795379 w 10540504"/>
                  <a:gd name="connsiteY20-4860" fmla="*/ 1391008 h 6101120"/>
                  <a:gd name="connsiteX21-4861" fmla="*/ 1909804 w 10540504"/>
                  <a:gd name="connsiteY21-4862" fmla="*/ 1752958 h 6101120"/>
                  <a:gd name="connsiteX22-4863" fmla="*/ 2328904 w 10540504"/>
                  <a:gd name="connsiteY22-4864" fmla="*/ 1200508 h 6101120"/>
                  <a:gd name="connsiteX23-4865" fmla="*/ 2909929 w 10540504"/>
                  <a:gd name="connsiteY23-4866" fmla="*/ 1229083 h 6101120"/>
                  <a:gd name="connsiteX0-4867" fmla="*/ 2909929 w 10540504"/>
                  <a:gd name="connsiteY0-4868" fmla="*/ 1229083 h 6101120"/>
                  <a:gd name="connsiteX1-4869" fmla="*/ 3386179 w 10540504"/>
                  <a:gd name="connsiteY1-4870" fmla="*/ 219433 h 6101120"/>
                  <a:gd name="connsiteX2-4871" fmla="*/ 4252954 w 10540504"/>
                  <a:gd name="connsiteY2-4872" fmla="*/ 47983 h 6101120"/>
                  <a:gd name="connsiteX3-4873" fmla="*/ 5272129 w 10540504"/>
                  <a:gd name="connsiteY3-4874" fmla="*/ 838558 h 6101120"/>
                  <a:gd name="connsiteX4-4875" fmla="*/ 7034254 w 10540504"/>
                  <a:gd name="connsiteY4-4876" fmla="*/ 524233 h 6101120"/>
                  <a:gd name="connsiteX5-4877" fmla="*/ 7872454 w 10540504"/>
                  <a:gd name="connsiteY5-4878" fmla="*/ 1972033 h 6101120"/>
                  <a:gd name="connsiteX6-4879" fmla="*/ 9453604 w 10540504"/>
                  <a:gd name="connsiteY6-4880" fmla="*/ 2257783 h 6101120"/>
                  <a:gd name="connsiteX7-4881" fmla="*/ 10158454 w 10540504"/>
                  <a:gd name="connsiteY7-4882" fmla="*/ 3476983 h 6101120"/>
                  <a:gd name="connsiteX8-4883" fmla="*/ 9682204 w 10540504"/>
                  <a:gd name="connsiteY8-4884" fmla="*/ 4315183 h 6101120"/>
                  <a:gd name="connsiteX9-4885" fmla="*/ 10539454 w 10540504"/>
                  <a:gd name="connsiteY9-4886" fmla="*/ 5134333 h 6101120"/>
                  <a:gd name="connsiteX10-4887" fmla="*/ 9815554 w 10540504"/>
                  <a:gd name="connsiteY10-4888" fmla="*/ 6086833 h 6101120"/>
                  <a:gd name="connsiteX11-4889" fmla="*/ 8062954 w 10540504"/>
                  <a:gd name="connsiteY11-4890" fmla="*/ 5553433 h 6101120"/>
                  <a:gd name="connsiteX12-4891" fmla="*/ 6729454 w 10540504"/>
                  <a:gd name="connsiteY12-4892" fmla="*/ 5877283 h 6101120"/>
                  <a:gd name="connsiteX13-4893" fmla="*/ 5338804 w 10540504"/>
                  <a:gd name="connsiteY13-4894" fmla="*/ 5343883 h 6101120"/>
                  <a:gd name="connsiteX14-4895" fmla="*/ 4595854 w 10540504"/>
                  <a:gd name="connsiteY14-4896" fmla="*/ 6010633 h 6101120"/>
                  <a:gd name="connsiteX15-4897" fmla="*/ 3129004 w 10540504"/>
                  <a:gd name="connsiteY15-4898" fmla="*/ 5953483 h 6101120"/>
                  <a:gd name="connsiteX16-4899" fmla="*/ 2728954 w 10540504"/>
                  <a:gd name="connsiteY16-4900" fmla="*/ 4715233 h 6101120"/>
                  <a:gd name="connsiteX17-4901" fmla="*/ 766804 w 10540504"/>
                  <a:gd name="connsiteY17-4902" fmla="*/ 4772383 h 6101120"/>
                  <a:gd name="connsiteX18-4903" fmla="*/ 709654 w 10540504"/>
                  <a:gd name="connsiteY18-4904" fmla="*/ 3238858 h 6101120"/>
                  <a:gd name="connsiteX19-4905" fmla="*/ 14329 w 10540504"/>
                  <a:gd name="connsiteY19-4906" fmla="*/ 2172058 h 6101120"/>
                  <a:gd name="connsiteX20-4907" fmla="*/ 795379 w 10540504"/>
                  <a:gd name="connsiteY20-4908" fmla="*/ 1391008 h 6101120"/>
                  <a:gd name="connsiteX21-4909" fmla="*/ 1909804 w 10540504"/>
                  <a:gd name="connsiteY21-4910" fmla="*/ 1752958 h 6101120"/>
                  <a:gd name="connsiteX22-4911" fmla="*/ 2328904 w 10540504"/>
                  <a:gd name="connsiteY22-4912" fmla="*/ 1200508 h 6101120"/>
                  <a:gd name="connsiteX23-4913" fmla="*/ 2909929 w 10540504"/>
                  <a:gd name="connsiteY23-4914" fmla="*/ 1229083 h 6101120"/>
                  <a:gd name="connsiteX0-4915" fmla="*/ 2909929 w 10540504"/>
                  <a:gd name="connsiteY0-4916" fmla="*/ 1229083 h 6101120"/>
                  <a:gd name="connsiteX1-4917" fmla="*/ 3386179 w 10540504"/>
                  <a:gd name="connsiteY1-4918" fmla="*/ 219433 h 6101120"/>
                  <a:gd name="connsiteX2-4919" fmla="*/ 4252954 w 10540504"/>
                  <a:gd name="connsiteY2-4920" fmla="*/ 47983 h 6101120"/>
                  <a:gd name="connsiteX3-4921" fmla="*/ 5272129 w 10540504"/>
                  <a:gd name="connsiteY3-4922" fmla="*/ 838558 h 6101120"/>
                  <a:gd name="connsiteX4-4923" fmla="*/ 7034254 w 10540504"/>
                  <a:gd name="connsiteY4-4924" fmla="*/ 524233 h 6101120"/>
                  <a:gd name="connsiteX5-4925" fmla="*/ 7872454 w 10540504"/>
                  <a:gd name="connsiteY5-4926" fmla="*/ 1972033 h 6101120"/>
                  <a:gd name="connsiteX6-4927" fmla="*/ 9453604 w 10540504"/>
                  <a:gd name="connsiteY6-4928" fmla="*/ 2257783 h 6101120"/>
                  <a:gd name="connsiteX7-4929" fmla="*/ 10158454 w 10540504"/>
                  <a:gd name="connsiteY7-4930" fmla="*/ 3476983 h 6101120"/>
                  <a:gd name="connsiteX8-4931" fmla="*/ 9682204 w 10540504"/>
                  <a:gd name="connsiteY8-4932" fmla="*/ 4315183 h 6101120"/>
                  <a:gd name="connsiteX9-4933" fmla="*/ 10539454 w 10540504"/>
                  <a:gd name="connsiteY9-4934" fmla="*/ 5134333 h 6101120"/>
                  <a:gd name="connsiteX10-4935" fmla="*/ 9815554 w 10540504"/>
                  <a:gd name="connsiteY10-4936" fmla="*/ 6086833 h 6101120"/>
                  <a:gd name="connsiteX11-4937" fmla="*/ 8062954 w 10540504"/>
                  <a:gd name="connsiteY11-4938" fmla="*/ 5553433 h 6101120"/>
                  <a:gd name="connsiteX12-4939" fmla="*/ 6729454 w 10540504"/>
                  <a:gd name="connsiteY12-4940" fmla="*/ 5877283 h 6101120"/>
                  <a:gd name="connsiteX13-4941" fmla="*/ 5338804 w 10540504"/>
                  <a:gd name="connsiteY13-4942" fmla="*/ 5343883 h 6101120"/>
                  <a:gd name="connsiteX14-4943" fmla="*/ 4595854 w 10540504"/>
                  <a:gd name="connsiteY14-4944" fmla="*/ 6010633 h 6101120"/>
                  <a:gd name="connsiteX15-4945" fmla="*/ 3129004 w 10540504"/>
                  <a:gd name="connsiteY15-4946" fmla="*/ 5953483 h 6101120"/>
                  <a:gd name="connsiteX16-4947" fmla="*/ 2614654 w 10540504"/>
                  <a:gd name="connsiteY16-4948" fmla="*/ 4562833 h 6101120"/>
                  <a:gd name="connsiteX17-4949" fmla="*/ 766804 w 10540504"/>
                  <a:gd name="connsiteY17-4950" fmla="*/ 4772383 h 6101120"/>
                  <a:gd name="connsiteX18-4951" fmla="*/ 709654 w 10540504"/>
                  <a:gd name="connsiteY18-4952" fmla="*/ 3238858 h 6101120"/>
                  <a:gd name="connsiteX19-4953" fmla="*/ 14329 w 10540504"/>
                  <a:gd name="connsiteY19-4954" fmla="*/ 2172058 h 6101120"/>
                  <a:gd name="connsiteX20-4955" fmla="*/ 795379 w 10540504"/>
                  <a:gd name="connsiteY20-4956" fmla="*/ 1391008 h 6101120"/>
                  <a:gd name="connsiteX21-4957" fmla="*/ 1909804 w 10540504"/>
                  <a:gd name="connsiteY21-4958" fmla="*/ 1752958 h 6101120"/>
                  <a:gd name="connsiteX22-4959" fmla="*/ 2328904 w 10540504"/>
                  <a:gd name="connsiteY22-4960" fmla="*/ 1200508 h 6101120"/>
                  <a:gd name="connsiteX23-4961" fmla="*/ 2909929 w 10540504"/>
                  <a:gd name="connsiteY23-4962" fmla="*/ 1229083 h 6101120"/>
                  <a:gd name="connsiteX0-4963" fmla="*/ 2909929 w 10540504"/>
                  <a:gd name="connsiteY0-4964" fmla="*/ 1229083 h 6101120"/>
                  <a:gd name="connsiteX1-4965" fmla="*/ 3386179 w 10540504"/>
                  <a:gd name="connsiteY1-4966" fmla="*/ 219433 h 6101120"/>
                  <a:gd name="connsiteX2-4967" fmla="*/ 4252954 w 10540504"/>
                  <a:gd name="connsiteY2-4968" fmla="*/ 47983 h 6101120"/>
                  <a:gd name="connsiteX3-4969" fmla="*/ 5272129 w 10540504"/>
                  <a:gd name="connsiteY3-4970" fmla="*/ 838558 h 6101120"/>
                  <a:gd name="connsiteX4-4971" fmla="*/ 7034254 w 10540504"/>
                  <a:gd name="connsiteY4-4972" fmla="*/ 524233 h 6101120"/>
                  <a:gd name="connsiteX5-4973" fmla="*/ 7872454 w 10540504"/>
                  <a:gd name="connsiteY5-4974" fmla="*/ 1972033 h 6101120"/>
                  <a:gd name="connsiteX6-4975" fmla="*/ 9453604 w 10540504"/>
                  <a:gd name="connsiteY6-4976" fmla="*/ 2257783 h 6101120"/>
                  <a:gd name="connsiteX7-4977" fmla="*/ 10158454 w 10540504"/>
                  <a:gd name="connsiteY7-4978" fmla="*/ 3476983 h 6101120"/>
                  <a:gd name="connsiteX8-4979" fmla="*/ 9682204 w 10540504"/>
                  <a:gd name="connsiteY8-4980" fmla="*/ 4315183 h 6101120"/>
                  <a:gd name="connsiteX9-4981" fmla="*/ 10539454 w 10540504"/>
                  <a:gd name="connsiteY9-4982" fmla="*/ 5134333 h 6101120"/>
                  <a:gd name="connsiteX10-4983" fmla="*/ 9815554 w 10540504"/>
                  <a:gd name="connsiteY10-4984" fmla="*/ 6086833 h 6101120"/>
                  <a:gd name="connsiteX11-4985" fmla="*/ 8062954 w 10540504"/>
                  <a:gd name="connsiteY11-4986" fmla="*/ 5553433 h 6101120"/>
                  <a:gd name="connsiteX12-4987" fmla="*/ 6729454 w 10540504"/>
                  <a:gd name="connsiteY12-4988" fmla="*/ 5877283 h 6101120"/>
                  <a:gd name="connsiteX13-4989" fmla="*/ 5338804 w 10540504"/>
                  <a:gd name="connsiteY13-4990" fmla="*/ 5343883 h 6101120"/>
                  <a:gd name="connsiteX14-4991" fmla="*/ 4595854 w 10540504"/>
                  <a:gd name="connsiteY14-4992" fmla="*/ 6010633 h 6101120"/>
                  <a:gd name="connsiteX15-4993" fmla="*/ 3129004 w 10540504"/>
                  <a:gd name="connsiteY15-4994" fmla="*/ 5953483 h 6101120"/>
                  <a:gd name="connsiteX16-4995" fmla="*/ 2614654 w 10540504"/>
                  <a:gd name="connsiteY16-4996" fmla="*/ 4562833 h 6101120"/>
                  <a:gd name="connsiteX17-4997" fmla="*/ 766804 w 10540504"/>
                  <a:gd name="connsiteY17-4998" fmla="*/ 4772383 h 6101120"/>
                  <a:gd name="connsiteX18-4999" fmla="*/ 709654 w 10540504"/>
                  <a:gd name="connsiteY18-5000" fmla="*/ 3238858 h 6101120"/>
                  <a:gd name="connsiteX19-5001" fmla="*/ 14329 w 10540504"/>
                  <a:gd name="connsiteY19-5002" fmla="*/ 2172058 h 6101120"/>
                  <a:gd name="connsiteX20-5003" fmla="*/ 795379 w 10540504"/>
                  <a:gd name="connsiteY20-5004" fmla="*/ 1391008 h 6101120"/>
                  <a:gd name="connsiteX21-5005" fmla="*/ 1909804 w 10540504"/>
                  <a:gd name="connsiteY21-5006" fmla="*/ 1752958 h 6101120"/>
                  <a:gd name="connsiteX22-5007" fmla="*/ 2328904 w 10540504"/>
                  <a:gd name="connsiteY22-5008" fmla="*/ 1200508 h 6101120"/>
                  <a:gd name="connsiteX23-5009" fmla="*/ 2909929 w 10540504"/>
                  <a:gd name="connsiteY23-5010" fmla="*/ 1229083 h 6101120"/>
                  <a:gd name="connsiteX0-5011" fmla="*/ 2909929 w 10540504"/>
                  <a:gd name="connsiteY0-5012" fmla="*/ 1229083 h 6092775"/>
                  <a:gd name="connsiteX1-5013" fmla="*/ 3386179 w 10540504"/>
                  <a:gd name="connsiteY1-5014" fmla="*/ 219433 h 6092775"/>
                  <a:gd name="connsiteX2-5015" fmla="*/ 4252954 w 10540504"/>
                  <a:gd name="connsiteY2-5016" fmla="*/ 47983 h 6092775"/>
                  <a:gd name="connsiteX3-5017" fmla="*/ 5272129 w 10540504"/>
                  <a:gd name="connsiteY3-5018" fmla="*/ 838558 h 6092775"/>
                  <a:gd name="connsiteX4-5019" fmla="*/ 7034254 w 10540504"/>
                  <a:gd name="connsiteY4-5020" fmla="*/ 524233 h 6092775"/>
                  <a:gd name="connsiteX5-5021" fmla="*/ 7872454 w 10540504"/>
                  <a:gd name="connsiteY5-5022" fmla="*/ 1972033 h 6092775"/>
                  <a:gd name="connsiteX6-5023" fmla="*/ 9453604 w 10540504"/>
                  <a:gd name="connsiteY6-5024" fmla="*/ 2257783 h 6092775"/>
                  <a:gd name="connsiteX7-5025" fmla="*/ 10158454 w 10540504"/>
                  <a:gd name="connsiteY7-5026" fmla="*/ 3476983 h 6092775"/>
                  <a:gd name="connsiteX8-5027" fmla="*/ 9682204 w 10540504"/>
                  <a:gd name="connsiteY8-5028" fmla="*/ 4315183 h 6092775"/>
                  <a:gd name="connsiteX9-5029" fmla="*/ 10539454 w 10540504"/>
                  <a:gd name="connsiteY9-5030" fmla="*/ 5134333 h 6092775"/>
                  <a:gd name="connsiteX10-5031" fmla="*/ 9815554 w 10540504"/>
                  <a:gd name="connsiteY10-5032" fmla="*/ 6086833 h 6092775"/>
                  <a:gd name="connsiteX11-5033" fmla="*/ 8062954 w 10540504"/>
                  <a:gd name="connsiteY11-5034" fmla="*/ 5553433 h 6092775"/>
                  <a:gd name="connsiteX12-5035" fmla="*/ 6729454 w 10540504"/>
                  <a:gd name="connsiteY12-5036" fmla="*/ 5877283 h 6092775"/>
                  <a:gd name="connsiteX13-5037" fmla="*/ 5338804 w 10540504"/>
                  <a:gd name="connsiteY13-5038" fmla="*/ 5343883 h 6092775"/>
                  <a:gd name="connsiteX14-5039" fmla="*/ 4595854 w 10540504"/>
                  <a:gd name="connsiteY14-5040" fmla="*/ 6010633 h 6092775"/>
                  <a:gd name="connsiteX15-5041" fmla="*/ 3319504 w 10540504"/>
                  <a:gd name="connsiteY15-5042" fmla="*/ 5858233 h 6092775"/>
                  <a:gd name="connsiteX16-5043" fmla="*/ 2614654 w 10540504"/>
                  <a:gd name="connsiteY16-5044" fmla="*/ 4562833 h 6092775"/>
                  <a:gd name="connsiteX17-5045" fmla="*/ 766804 w 10540504"/>
                  <a:gd name="connsiteY17-5046" fmla="*/ 4772383 h 6092775"/>
                  <a:gd name="connsiteX18-5047" fmla="*/ 709654 w 10540504"/>
                  <a:gd name="connsiteY18-5048" fmla="*/ 3238858 h 6092775"/>
                  <a:gd name="connsiteX19-5049" fmla="*/ 14329 w 10540504"/>
                  <a:gd name="connsiteY19-5050" fmla="*/ 2172058 h 6092775"/>
                  <a:gd name="connsiteX20-5051" fmla="*/ 795379 w 10540504"/>
                  <a:gd name="connsiteY20-5052" fmla="*/ 1391008 h 6092775"/>
                  <a:gd name="connsiteX21-5053" fmla="*/ 1909804 w 10540504"/>
                  <a:gd name="connsiteY21-5054" fmla="*/ 1752958 h 6092775"/>
                  <a:gd name="connsiteX22-5055" fmla="*/ 2328904 w 10540504"/>
                  <a:gd name="connsiteY22-5056" fmla="*/ 1200508 h 6092775"/>
                  <a:gd name="connsiteX23-5057" fmla="*/ 2909929 w 10540504"/>
                  <a:gd name="connsiteY23-5058" fmla="*/ 1229083 h 6092775"/>
                  <a:gd name="connsiteX0-5059" fmla="*/ 2909929 w 10540504"/>
                  <a:gd name="connsiteY0-5060" fmla="*/ 1229083 h 6092775"/>
                  <a:gd name="connsiteX1-5061" fmla="*/ 3386179 w 10540504"/>
                  <a:gd name="connsiteY1-5062" fmla="*/ 219433 h 6092775"/>
                  <a:gd name="connsiteX2-5063" fmla="*/ 4252954 w 10540504"/>
                  <a:gd name="connsiteY2-5064" fmla="*/ 47983 h 6092775"/>
                  <a:gd name="connsiteX3-5065" fmla="*/ 5272129 w 10540504"/>
                  <a:gd name="connsiteY3-5066" fmla="*/ 838558 h 6092775"/>
                  <a:gd name="connsiteX4-5067" fmla="*/ 7034254 w 10540504"/>
                  <a:gd name="connsiteY4-5068" fmla="*/ 524233 h 6092775"/>
                  <a:gd name="connsiteX5-5069" fmla="*/ 7872454 w 10540504"/>
                  <a:gd name="connsiteY5-5070" fmla="*/ 1972033 h 6092775"/>
                  <a:gd name="connsiteX6-5071" fmla="*/ 9453604 w 10540504"/>
                  <a:gd name="connsiteY6-5072" fmla="*/ 2257783 h 6092775"/>
                  <a:gd name="connsiteX7-5073" fmla="*/ 10158454 w 10540504"/>
                  <a:gd name="connsiteY7-5074" fmla="*/ 3476983 h 6092775"/>
                  <a:gd name="connsiteX8-5075" fmla="*/ 9682204 w 10540504"/>
                  <a:gd name="connsiteY8-5076" fmla="*/ 4315183 h 6092775"/>
                  <a:gd name="connsiteX9-5077" fmla="*/ 10539454 w 10540504"/>
                  <a:gd name="connsiteY9-5078" fmla="*/ 5134333 h 6092775"/>
                  <a:gd name="connsiteX10-5079" fmla="*/ 9815554 w 10540504"/>
                  <a:gd name="connsiteY10-5080" fmla="*/ 6086833 h 6092775"/>
                  <a:gd name="connsiteX11-5081" fmla="*/ 8062954 w 10540504"/>
                  <a:gd name="connsiteY11-5082" fmla="*/ 5553433 h 6092775"/>
                  <a:gd name="connsiteX12-5083" fmla="*/ 6729454 w 10540504"/>
                  <a:gd name="connsiteY12-5084" fmla="*/ 5877283 h 6092775"/>
                  <a:gd name="connsiteX13-5085" fmla="*/ 5338804 w 10540504"/>
                  <a:gd name="connsiteY13-5086" fmla="*/ 5343883 h 6092775"/>
                  <a:gd name="connsiteX14-5087" fmla="*/ 4595854 w 10540504"/>
                  <a:gd name="connsiteY14-5088" fmla="*/ 6010633 h 6092775"/>
                  <a:gd name="connsiteX15-5089" fmla="*/ 3319504 w 10540504"/>
                  <a:gd name="connsiteY15-5090" fmla="*/ 5858233 h 6092775"/>
                  <a:gd name="connsiteX16-5091" fmla="*/ 2614654 w 10540504"/>
                  <a:gd name="connsiteY16-5092" fmla="*/ 4562833 h 6092775"/>
                  <a:gd name="connsiteX17-5093" fmla="*/ 766804 w 10540504"/>
                  <a:gd name="connsiteY17-5094" fmla="*/ 4772383 h 6092775"/>
                  <a:gd name="connsiteX18-5095" fmla="*/ 709654 w 10540504"/>
                  <a:gd name="connsiteY18-5096" fmla="*/ 3238858 h 6092775"/>
                  <a:gd name="connsiteX19-5097" fmla="*/ 14329 w 10540504"/>
                  <a:gd name="connsiteY19-5098" fmla="*/ 2172058 h 6092775"/>
                  <a:gd name="connsiteX20-5099" fmla="*/ 795379 w 10540504"/>
                  <a:gd name="connsiteY20-5100" fmla="*/ 1391008 h 6092775"/>
                  <a:gd name="connsiteX21-5101" fmla="*/ 1909804 w 10540504"/>
                  <a:gd name="connsiteY21-5102" fmla="*/ 1752958 h 6092775"/>
                  <a:gd name="connsiteX22-5103" fmla="*/ 2328904 w 10540504"/>
                  <a:gd name="connsiteY22-5104" fmla="*/ 1200508 h 6092775"/>
                  <a:gd name="connsiteX23-5105" fmla="*/ 2909929 w 10540504"/>
                  <a:gd name="connsiteY23-5106" fmla="*/ 1229083 h 6092775"/>
                  <a:gd name="connsiteX0-5107" fmla="*/ 2909929 w 10540504"/>
                  <a:gd name="connsiteY0-5108" fmla="*/ 1229083 h 6092775"/>
                  <a:gd name="connsiteX1-5109" fmla="*/ 3386179 w 10540504"/>
                  <a:gd name="connsiteY1-5110" fmla="*/ 219433 h 6092775"/>
                  <a:gd name="connsiteX2-5111" fmla="*/ 4252954 w 10540504"/>
                  <a:gd name="connsiteY2-5112" fmla="*/ 47983 h 6092775"/>
                  <a:gd name="connsiteX3-5113" fmla="*/ 5272129 w 10540504"/>
                  <a:gd name="connsiteY3-5114" fmla="*/ 838558 h 6092775"/>
                  <a:gd name="connsiteX4-5115" fmla="*/ 7034254 w 10540504"/>
                  <a:gd name="connsiteY4-5116" fmla="*/ 524233 h 6092775"/>
                  <a:gd name="connsiteX5-5117" fmla="*/ 7872454 w 10540504"/>
                  <a:gd name="connsiteY5-5118" fmla="*/ 1972033 h 6092775"/>
                  <a:gd name="connsiteX6-5119" fmla="*/ 9453604 w 10540504"/>
                  <a:gd name="connsiteY6-5120" fmla="*/ 2257783 h 6092775"/>
                  <a:gd name="connsiteX7-5121" fmla="*/ 10158454 w 10540504"/>
                  <a:gd name="connsiteY7-5122" fmla="*/ 3476983 h 6092775"/>
                  <a:gd name="connsiteX8-5123" fmla="*/ 9682204 w 10540504"/>
                  <a:gd name="connsiteY8-5124" fmla="*/ 4315183 h 6092775"/>
                  <a:gd name="connsiteX9-5125" fmla="*/ 10539454 w 10540504"/>
                  <a:gd name="connsiteY9-5126" fmla="*/ 5134333 h 6092775"/>
                  <a:gd name="connsiteX10-5127" fmla="*/ 9815554 w 10540504"/>
                  <a:gd name="connsiteY10-5128" fmla="*/ 6086833 h 6092775"/>
                  <a:gd name="connsiteX11-5129" fmla="*/ 8062954 w 10540504"/>
                  <a:gd name="connsiteY11-5130" fmla="*/ 5553433 h 6092775"/>
                  <a:gd name="connsiteX12-5131" fmla="*/ 6729454 w 10540504"/>
                  <a:gd name="connsiteY12-5132" fmla="*/ 5877283 h 6092775"/>
                  <a:gd name="connsiteX13-5133" fmla="*/ 5338804 w 10540504"/>
                  <a:gd name="connsiteY13-5134" fmla="*/ 5343883 h 6092775"/>
                  <a:gd name="connsiteX14-5135" fmla="*/ 4595854 w 10540504"/>
                  <a:gd name="connsiteY14-5136" fmla="*/ 6010633 h 6092775"/>
                  <a:gd name="connsiteX15-5137" fmla="*/ 3319504 w 10540504"/>
                  <a:gd name="connsiteY15-5138" fmla="*/ 5858233 h 6092775"/>
                  <a:gd name="connsiteX16-5139" fmla="*/ 2614654 w 10540504"/>
                  <a:gd name="connsiteY16-5140" fmla="*/ 4562833 h 6092775"/>
                  <a:gd name="connsiteX17-5141" fmla="*/ 766804 w 10540504"/>
                  <a:gd name="connsiteY17-5142" fmla="*/ 4772383 h 6092775"/>
                  <a:gd name="connsiteX18-5143" fmla="*/ 709654 w 10540504"/>
                  <a:gd name="connsiteY18-5144" fmla="*/ 3238858 h 6092775"/>
                  <a:gd name="connsiteX19-5145" fmla="*/ 14329 w 10540504"/>
                  <a:gd name="connsiteY19-5146" fmla="*/ 2172058 h 6092775"/>
                  <a:gd name="connsiteX20-5147" fmla="*/ 795379 w 10540504"/>
                  <a:gd name="connsiteY20-5148" fmla="*/ 1391008 h 6092775"/>
                  <a:gd name="connsiteX21-5149" fmla="*/ 1909804 w 10540504"/>
                  <a:gd name="connsiteY21-5150" fmla="*/ 1752958 h 6092775"/>
                  <a:gd name="connsiteX22-5151" fmla="*/ 2328904 w 10540504"/>
                  <a:gd name="connsiteY22-5152" fmla="*/ 1200508 h 6092775"/>
                  <a:gd name="connsiteX23-5153" fmla="*/ 2909929 w 10540504"/>
                  <a:gd name="connsiteY23-5154" fmla="*/ 1229083 h 6092775"/>
                  <a:gd name="connsiteX0-5155" fmla="*/ 2909929 w 10540504"/>
                  <a:gd name="connsiteY0-5156" fmla="*/ 1229083 h 6092775"/>
                  <a:gd name="connsiteX1-5157" fmla="*/ 3386179 w 10540504"/>
                  <a:gd name="connsiteY1-5158" fmla="*/ 219433 h 6092775"/>
                  <a:gd name="connsiteX2-5159" fmla="*/ 4252954 w 10540504"/>
                  <a:gd name="connsiteY2-5160" fmla="*/ 47983 h 6092775"/>
                  <a:gd name="connsiteX3-5161" fmla="*/ 5272129 w 10540504"/>
                  <a:gd name="connsiteY3-5162" fmla="*/ 838558 h 6092775"/>
                  <a:gd name="connsiteX4-5163" fmla="*/ 7034254 w 10540504"/>
                  <a:gd name="connsiteY4-5164" fmla="*/ 524233 h 6092775"/>
                  <a:gd name="connsiteX5-5165" fmla="*/ 7872454 w 10540504"/>
                  <a:gd name="connsiteY5-5166" fmla="*/ 1972033 h 6092775"/>
                  <a:gd name="connsiteX6-5167" fmla="*/ 9453604 w 10540504"/>
                  <a:gd name="connsiteY6-5168" fmla="*/ 2257783 h 6092775"/>
                  <a:gd name="connsiteX7-5169" fmla="*/ 10158454 w 10540504"/>
                  <a:gd name="connsiteY7-5170" fmla="*/ 3476983 h 6092775"/>
                  <a:gd name="connsiteX8-5171" fmla="*/ 9682204 w 10540504"/>
                  <a:gd name="connsiteY8-5172" fmla="*/ 4315183 h 6092775"/>
                  <a:gd name="connsiteX9-5173" fmla="*/ 10539454 w 10540504"/>
                  <a:gd name="connsiteY9-5174" fmla="*/ 5134333 h 6092775"/>
                  <a:gd name="connsiteX10-5175" fmla="*/ 9815554 w 10540504"/>
                  <a:gd name="connsiteY10-5176" fmla="*/ 6086833 h 6092775"/>
                  <a:gd name="connsiteX11-5177" fmla="*/ 8062954 w 10540504"/>
                  <a:gd name="connsiteY11-5178" fmla="*/ 5553433 h 6092775"/>
                  <a:gd name="connsiteX12-5179" fmla="*/ 6729454 w 10540504"/>
                  <a:gd name="connsiteY12-5180" fmla="*/ 5877283 h 6092775"/>
                  <a:gd name="connsiteX13-5181" fmla="*/ 5338804 w 10540504"/>
                  <a:gd name="connsiteY13-5182" fmla="*/ 5343883 h 6092775"/>
                  <a:gd name="connsiteX14-5183" fmla="*/ 4386304 w 10540504"/>
                  <a:gd name="connsiteY14-5184" fmla="*/ 6029683 h 6092775"/>
                  <a:gd name="connsiteX15-5185" fmla="*/ 3319504 w 10540504"/>
                  <a:gd name="connsiteY15-5186" fmla="*/ 5858233 h 6092775"/>
                  <a:gd name="connsiteX16-5187" fmla="*/ 2614654 w 10540504"/>
                  <a:gd name="connsiteY16-5188" fmla="*/ 4562833 h 6092775"/>
                  <a:gd name="connsiteX17-5189" fmla="*/ 766804 w 10540504"/>
                  <a:gd name="connsiteY17-5190" fmla="*/ 4772383 h 6092775"/>
                  <a:gd name="connsiteX18-5191" fmla="*/ 709654 w 10540504"/>
                  <a:gd name="connsiteY18-5192" fmla="*/ 3238858 h 6092775"/>
                  <a:gd name="connsiteX19-5193" fmla="*/ 14329 w 10540504"/>
                  <a:gd name="connsiteY19-5194" fmla="*/ 2172058 h 6092775"/>
                  <a:gd name="connsiteX20-5195" fmla="*/ 795379 w 10540504"/>
                  <a:gd name="connsiteY20-5196" fmla="*/ 1391008 h 6092775"/>
                  <a:gd name="connsiteX21-5197" fmla="*/ 1909804 w 10540504"/>
                  <a:gd name="connsiteY21-5198" fmla="*/ 1752958 h 6092775"/>
                  <a:gd name="connsiteX22-5199" fmla="*/ 2328904 w 10540504"/>
                  <a:gd name="connsiteY22-5200" fmla="*/ 1200508 h 6092775"/>
                  <a:gd name="connsiteX23-5201" fmla="*/ 2909929 w 10540504"/>
                  <a:gd name="connsiteY23-5202" fmla="*/ 1229083 h 6092775"/>
                  <a:gd name="connsiteX0-5203" fmla="*/ 2909929 w 10540504"/>
                  <a:gd name="connsiteY0-5204" fmla="*/ 1229083 h 6092775"/>
                  <a:gd name="connsiteX1-5205" fmla="*/ 3386179 w 10540504"/>
                  <a:gd name="connsiteY1-5206" fmla="*/ 219433 h 6092775"/>
                  <a:gd name="connsiteX2-5207" fmla="*/ 4252954 w 10540504"/>
                  <a:gd name="connsiteY2-5208" fmla="*/ 47983 h 6092775"/>
                  <a:gd name="connsiteX3-5209" fmla="*/ 5272129 w 10540504"/>
                  <a:gd name="connsiteY3-5210" fmla="*/ 838558 h 6092775"/>
                  <a:gd name="connsiteX4-5211" fmla="*/ 7034254 w 10540504"/>
                  <a:gd name="connsiteY4-5212" fmla="*/ 524233 h 6092775"/>
                  <a:gd name="connsiteX5-5213" fmla="*/ 7872454 w 10540504"/>
                  <a:gd name="connsiteY5-5214" fmla="*/ 1972033 h 6092775"/>
                  <a:gd name="connsiteX6-5215" fmla="*/ 9453604 w 10540504"/>
                  <a:gd name="connsiteY6-5216" fmla="*/ 2257783 h 6092775"/>
                  <a:gd name="connsiteX7-5217" fmla="*/ 10158454 w 10540504"/>
                  <a:gd name="connsiteY7-5218" fmla="*/ 3476983 h 6092775"/>
                  <a:gd name="connsiteX8-5219" fmla="*/ 9682204 w 10540504"/>
                  <a:gd name="connsiteY8-5220" fmla="*/ 4315183 h 6092775"/>
                  <a:gd name="connsiteX9-5221" fmla="*/ 10539454 w 10540504"/>
                  <a:gd name="connsiteY9-5222" fmla="*/ 5134333 h 6092775"/>
                  <a:gd name="connsiteX10-5223" fmla="*/ 9815554 w 10540504"/>
                  <a:gd name="connsiteY10-5224" fmla="*/ 6086833 h 6092775"/>
                  <a:gd name="connsiteX11-5225" fmla="*/ 8062954 w 10540504"/>
                  <a:gd name="connsiteY11-5226" fmla="*/ 5553433 h 6092775"/>
                  <a:gd name="connsiteX12-5227" fmla="*/ 6729454 w 10540504"/>
                  <a:gd name="connsiteY12-5228" fmla="*/ 5877283 h 6092775"/>
                  <a:gd name="connsiteX13-5229" fmla="*/ 5338804 w 10540504"/>
                  <a:gd name="connsiteY13-5230" fmla="*/ 5343883 h 6092775"/>
                  <a:gd name="connsiteX14-5231" fmla="*/ 4386304 w 10540504"/>
                  <a:gd name="connsiteY14-5232" fmla="*/ 6029683 h 6092775"/>
                  <a:gd name="connsiteX15-5233" fmla="*/ 3319504 w 10540504"/>
                  <a:gd name="connsiteY15-5234" fmla="*/ 5858233 h 6092775"/>
                  <a:gd name="connsiteX16-5235" fmla="*/ 2614654 w 10540504"/>
                  <a:gd name="connsiteY16-5236" fmla="*/ 4562833 h 6092775"/>
                  <a:gd name="connsiteX17-5237" fmla="*/ 766804 w 10540504"/>
                  <a:gd name="connsiteY17-5238" fmla="*/ 4772383 h 6092775"/>
                  <a:gd name="connsiteX18-5239" fmla="*/ 709654 w 10540504"/>
                  <a:gd name="connsiteY18-5240" fmla="*/ 3238858 h 6092775"/>
                  <a:gd name="connsiteX19-5241" fmla="*/ 14329 w 10540504"/>
                  <a:gd name="connsiteY19-5242" fmla="*/ 2172058 h 6092775"/>
                  <a:gd name="connsiteX20-5243" fmla="*/ 795379 w 10540504"/>
                  <a:gd name="connsiteY20-5244" fmla="*/ 1391008 h 6092775"/>
                  <a:gd name="connsiteX21-5245" fmla="*/ 1909804 w 10540504"/>
                  <a:gd name="connsiteY21-5246" fmla="*/ 1752958 h 6092775"/>
                  <a:gd name="connsiteX22-5247" fmla="*/ 2328904 w 10540504"/>
                  <a:gd name="connsiteY22-5248" fmla="*/ 1200508 h 6092775"/>
                  <a:gd name="connsiteX23-5249" fmla="*/ 2909929 w 10540504"/>
                  <a:gd name="connsiteY23-5250" fmla="*/ 1229083 h 6092775"/>
                  <a:gd name="connsiteX0-5251" fmla="*/ 2909929 w 10540504"/>
                  <a:gd name="connsiteY0-5252" fmla="*/ 1229083 h 6092775"/>
                  <a:gd name="connsiteX1-5253" fmla="*/ 3386179 w 10540504"/>
                  <a:gd name="connsiteY1-5254" fmla="*/ 219433 h 6092775"/>
                  <a:gd name="connsiteX2-5255" fmla="*/ 4252954 w 10540504"/>
                  <a:gd name="connsiteY2-5256" fmla="*/ 47983 h 6092775"/>
                  <a:gd name="connsiteX3-5257" fmla="*/ 5272129 w 10540504"/>
                  <a:gd name="connsiteY3-5258" fmla="*/ 838558 h 6092775"/>
                  <a:gd name="connsiteX4-5259" fmla="*/ 7034254 w 10540504"/>
                  <a:gd name="connsiteY4-5260" fmla="*/ 524233 h 6092775"/>
                  <a:gd name="connsiteX5-5261" fmla="*/ 7872454 w 10540504"/>
                  <a:gd name="connsiteY5-5262" fmla="*/ 1972033 h 6092775"/>
                  <a:gd name="connsiteX6-5263" fmla="*/ 9453604 w 10540504"/>
                  <a:gd name="connsiteY6-5264" fmla="*/ 2257783 h 6092775"/>
                  <a:gd name="connsiteX7-5265" fmla="*/ 10158454 w 10540504"/>
                  <a:gd name="connsiteY7-5266" fmla="*/ 3476983 h 6092775"/>
                  <a:gd name="connsiteX8-5267" fmla="*/ 9682204 w 10540504"/>
                  <a:gd name="connsiteY8-5268" fmla="*/ 4315183 h 6092775"/>
                  <a:gd name="connsiteX9-5269" fmla="*/ 10539454 w 10540504"/>
                  <a:gd name="connsiteY9-5270" fmla="*/ 5134333 h 6092775"/>
                  <a:gd name="connsiteX10-5271" fmla="*/ 9815554 w 10540504"/>
                  <a:gd name="connsiteY10-5272" fmla="*/ 6086833 h 6092775"/>
                  <a:gd name="connsiteX11-5273" fmla="*/ 8062954 w 10540504"/>
                  <a:gd name="connsiteY11-5274" fmla="*/ 5553433 h 6092775"/>
                  <a:gd name="connsiteX12-5275" fmla="*/ 6729454 w 10540504"/>
                  <a:gd name="connsiteY12-5276" fmla="*/ 5877283 h 6092775"/>
                  <a:gd name="connsiteX13-5277" fmla="*/ 5338804 w 10540504"/>
                  <a:gd name="connsiteY13-5278" fmla="*/ 5343883 h 6092775"/>
                  <a:gd name="connsiteX14-5279" fmla="*/ 4386304 w 10540504"/>
                  <a:gd name="connsiteY14-5280" fmla="*/ 6029683 h 6092775"/>
                  <a:gd name="connsiteX15-5281" fmla="*/ 3319504 w 10540504"/>
                  <a:gd name="connsiteY15-5282" fmla="*/ 5858233 h 6092775"/>
                  <a:gd name="connsiteX16-5283" fmla="*/ 2614654 w 10540504"/>
                  <a:gd name="connsiteY16-5284" fmla="*/ 4562833 h 6092775"/>
                  <a:gd name="connsiteX17-5285" fmla="*/ 766804 w 10540504"/>
                  <a:gd name="connsiteY17-5286" fmla="*/ 4772383 h 6092775"/>
                  <a:gd name="connsiteX18-5287" fmla="*/ 709654 w 10540504"/>
                  <a:gd name="connsiteY18-5288" fmla="*/ 3238858 h 6092775"/>
                  <a:gd name="connsiteX19-5289" fmla="*/ 14329 w 10540504"/>
                  <a:gd name="connsiteY19-5290" fmla="*/ 2172058 h 6092775"/>
                  <a:gd name="connsiteX20-5291" fmla="*/ 795379 w 10540504"/>
                  <a:gd name="connsiteY20-5292" fmla="*/ 1391008 h 6092775"/>
                  <a:gd name="connsiteX21-5293" fmla="*/ 1909804 w 10540504"/>
                  <a:gd name="connsiteY21-5294" fmla="*/ 1752958 h 6092775"/>
                  <a:gd name="connsiteX22-5295" fmla="*/ 2328904 w 10540504"/>
                  <a:gd name="connsiteY22-5296" fmla="*/ 1200508 h 6092775"/>
                  <a:gd name="connsiteX23-5297" fmla="*/ 2909929 w 10540504"/>
                  <a:gd name="connsiteY23-5298" fmla="*/ 1229083 h 6092775"/>
                  <a:gd name="connsiteX0-5299" fmla="*/ 2909929 w 10540504"/>
                  <a:gd name="connsiteY0-5300" fmla="*/ 1229083 h 6090980"/>
                  <a:gd name="connsiteX1-5301" fmla="*/ 3386179 w 10540504"/>
                  <a:gd name="connsiteY1-5302" fmla="*/ 219433 h 6090980"/>
                  <a:gd name="connsiteX2-5303" fmla="*/ 4252954 w 10540504"/>
                  <a:gd name="connsiteY2-5304" fmla="*/ 47983 h 6090980"/>
                  <a:gd name="connsiteX3-5305" fmla="*/ 5272129 w 10540504"/>
                  <a:gd name="connsiteY3-5306" fmla="*/ 838558 h 6090980"/>
                  <a:gd name="connsiteX4-5307" fmla="*/ 7034254 w 10540504"/>
                  <a:gd name="connsiteY4-5308" fmla="*/ 524233 h 6090980"/>
                  <a:gd name="connsiteX5-5309" fmla="*/ 7872454 w 10540504"/>
                  <a:gd name="connsiteY5-5310" fmla="*/ 1972033 h 6090980"/>
                  <a:gd name="connsiteX6-5311" fmla="*/ 9453604 w 10540504"/>
                  <a:gd name="connsiteY6-5312" fmla="*/ 2257783 h 6090980"/>
                  <a:gd name="connsiteX7-5313" fmla="*/ 10158454 w 10540504"/>
                  <a:gd name="connsiteY7-5314" fmla="*/ 3476983 h 6090980"/>
                  <a:gd name="connsiteX8-5315" fmla="*/ 9682204 w 10540504"/>
                  <a:gd name="connsiteY8-5316" fmla="*/ 4315183 h 6090980"/>
                  <a:gd name="connsiteX9-5317" fmla="*/ 10539454 w 10540504"/>
                  <a:gd name="connsiteY9-5318" fmla="*/ 5134333 h 6090980"/>
                  <a:gd name="connsiteX10-5319" fmla="*/ 9815554 w 10540504"/>
                  <a:gd name="connsiteY10-5320" fmla="*/ 6086833 h 6090980"/>
                  <a:gd name="connsiteX11-5321" fmla="*/ 7948654 w 10540504"/>
                  <a:gd name="connsiteY11-5322" fmla="*/ 5286733 h 6090980"/>
                  <a:gd name="connsiteX12-5323" fmla="*/ 6729454 w 10540504"/>
                  <a:gd name="connsiteY12-5324" fmla="*/ 5877283 h 6090980"/>
                  <a:gd name="connsiteX13-5325" fmla="*/ 5338804 w 10540504"/>
                  <a:gd name="connsiteY13-5326" fmla="*/ 5343883 h 6090980"/>
                  <a:gd name="connsiteX14-5327" fmla="*/ 4386304 w 10540504"/>
                  <a:gd name="connsiteY14-5328" fmla="*/ 6029683 h 6090980"/>
                  <a:gd name="connsiteX15-5329" fmla="*/ 3319504 w 10540504"/>
                  <a:gd name="connsiteY15-5330" fmla="*/ 5858233 h 6090980"/>
                  <a:gd name="connsiteX16-5331" fmla="*/ 2614654 w 10540504"/>
                  <a:gd name="connsiteY16-5332" fmla="*/ 4562833 h 6090980"/>
                  <a:gd name="connsiteX17-5333" fmla="*/ 766804 w 10540504"/>
                  <a:gd name="connsiteY17-5334" fmla="*/ 4772383 h 6090980"/>
                  <a:gd name="connsiteX18-5335" fmla="*/ 709654 w 10540504"/>
                  <a:gd name="connsiteY18-5336" fmla="*/ 3238858 h 6090980"/>
                  <a:gd name="connsiteX19-5337" fmla="*/ 14329 w 10540504"/>
                  <a:gd name="connsiteY19-5338" fmla="*/ 2172058 h 6090980"/>
                  <a:gd name="connsiteX20-5339" fmla="*/ 795379 w 10540504"/>
                  <a:gd name="connsiteY20-5340" fmla="*/ 1391008 h 6090980"/>
                  <a:gd name="connsiteX21-5341" fmla="*/ 1909804 w 10540504"/>
                  <a:gd name="connsiteY21-5342" fmla="*/ 1752958 h 6090980"/>
                  <a:gd name="connsiteX22-5343" fmla="*/ 2328904 w 10540504"/>
                  <a:gd name="connsiteY22-5344" fmla="*/ 1200508 h 6090980"/>
                  <a:gd name="connsiteX23-5345" fmla="*/ 2909929 w 10540504"/>
                  <a:gd name="connsiteY23-5346" fmla="*/ 1229083 h 6090980"/>
                  <a:gd name="connsiteX0-5347" fmla="*/ 2909929 w 10540504"/>
                  <a:gd name="connsiteY0-5348" fmla="*/ 1229083 h 6094258"/>
                  <a:gd name="connsiteX1-5349" fmla="*/ 3386179 w 10540504"/>
                  <a:gd name="connsiteY1-5350" fmla="*/ 219433 h 6094258"/>
                  <a:gd name="connsiteX2-5351" fmla="*/ 4252954 w 10540504"/>
                  <a:gd name="connsiteY2-5352" fmla="*/ 47983 h 6094258"/>
                  <a:gd name="connsiteX3-5353" fmla="*/ 5272129 w 10540504"/>
                  <a:gd name="connsiteY3-5354" fmla="*/ 838558 h 6094258"/>
                  <a:gd name="connsiteX4-5355" fmla="*/ 7034254 w 10540504"/>
                  <a:gd name="connsiteY4-5356" fmla="*/ 524233 h 6094258"/>
                  <a:gd name="connsiteX5-5357" fmla="*/ 7872454 w 10540504"/>
                  <a:gd name="connsiteY5-5358" fmla="*/ 1972033 h 6094258"/>
                  <a:gd name="connsiteX6-5359" fmla="*/ 9453604 w 10540504"/>
                  <a:gd name="connsiteY6-5360" fmla="*/ 2257783 h 6094258"/>
                  <a:gd name="connsiteX7-5361" fmla="*/ 10158454 w 10540504"/>
                  <a:gd name="connsiteY7-5362" fmla="*/ 3476983 h 6094258"/>
                  <a:gd name="connsiteX8-5363" fmla="*/ 9682204 w 10540504"/>
                  <a:gd name="connsiteY8-5364" fmla="*/ 4315183 h 6094258"/>
                  <a:gd name="connsiteX9-5365" fmla="*/ 10539454 w 10540504"/>
                  <a:gd name="connsiteY9-5366" fmla="*/ 5134333 h 6094258"/>
                  <a:gd name="connsiteX10-5367" fmla="*/ 9815554 w 10540504"/>
                  <a:gd name="connsiteY10-5368" fmla="*/ 6086833 h 6094258"/>
                  <a:gd name="connsiteX11-5369" fmla="*/ 7948654 w 10540504"/>
                  <a:gd name="connsiteY11-5370" fmla="*/ 5286733 h 6094258"/>
                  <a:gd name="connsiteX12-5371" fmla="*/ 6729454 w 10540504"/>
                  <a:gd name="connsiteY12-5372" fmla="*/ 5877283 h 6094258"/>
                  <a:gd name="connsiteX13-5373" fmla="*/ 5338804 w 10540504"/>
                  <a:gd name="connsiteY13-5374" fmla="*/ 5343883 h 6094258"/>
                  <a:gd name="connsiteX14-5375" fmla="*/ 4386304 w 10540504"/>
                  <a:gd name="connsiteY14-5376" fmla="*/ 6029683 h 6094258"/>
                  <a:gd name="connsiteX15-5377" fmla="*/ 3319504 w 10540504"/>
                  <a:gd name="connsiteY15-5378" fmla="*/ 5858233 h 6094258"/>
                  <a:gd name="connsiteX16-5379" fmla="*/ 2614654 w 10540504"/>
                  <a:gd name="connsiteY16-5380" fmla="*/ 4562833 h 6094258"/>
                  <a:gd name="connsiteX17-5381" fmla="*/ 766804 w 10540504"/>
                  <a:gd name="connsiteY17-5382" fmla="*/ 4772383 h 6094258"/>
                  <a:gd name="connsiteX18-5383" fmla="*/ 709654 w 10540504"/>
                  <a:gd name="connsiteY18-5384" fmla="*/ 3238858 h 6094258"/>
                  <a:gd name="connsiteX19-5385" fmla="*/ 14329 w 10540504"/>
                  <a:gd name="connsiteY19-5386" fmla="*/ 2172058 h 6094258"/>
                  <a:gd name="connsiteX20-5387" fmla="*/ 795379 w 10540504"/>
                  <a:gd name="connsiteY20-5388" fmla="*/ 1391008 h 6094258"/>
                  <a:gd name="connsiteX21-5389" fmla="*/ 1909804 w 10540504"/>
                  <a:gd name="connsiteY21-5390" fmla="*/ 1752958 h 6094258"/>
                  <a:gd name="connsiteX22-5391" fmla="*/ 2328904 w 10540504"/>
                  <a:gd name="connsiteY22-5392" fmla="*/ 1200508 h 6094258"/>
                  <a:gd name="connsiteX23-5393" fmla="*/ 2909929 w 10540504"/>
                  <a:gd name="connsiteY23-5394" fmla="*/ 1229083 h 6094258"/>
                  <a:gd name="connsiteX0-5395" fmla="*/ 2909929 w 10540093"/>
                  <a:gd name="connsiteY0-5396" fmla="*/ 1229083 h 6078450"/>
                  <a:gd name="connsiteX1-5397" fmla="*/ 3386179 w 10540093"/>
                  <a:gd name="connsiteY1-5398" fmla="*/ 219433 h 6078450"/>
                  <a:gd name="connsiteX2-5399" fmla="*/ 4252954 w 10540093"/>
                  <a:gd name="connsiteY2-5400" fmla="*/ 47983 h 6078450"/>
                  <a:gd name="connsiteX3-5401" fmla="*/ 5272129 w 10540093"/>
                  <a:gd name="connsiteY3-5402" fmla="*/ 838558 h 6078450"/>
                  <a:gd name="connsiteX4-5403" fmla="*/ 7034254 w 10540093"/>
                  <a:gd name="connsiteY4-5404" fmla="*/ 524233 h 6078450"/>
                  <a:gd name="connsiteX5-5405" fmla="*/ 7872454 w 10540093"/>
                  <a:gd name="connsiteY5-5406" fmla="*/ 1972033 h 6078450"/>
                  <a:gd name="connsiteX6-5407" fmla="*/ 9453604 w 10540093"/>
                  <a:gd name="connsiteY6-5408" fmla="*/ 2257783 h 6078450"/>
                  <a:gd name="connsiteX7-5409" fmla="*/ 10158454 w 10540093"/>
                  <a:gd name="connsiteY7-5410" fmla="*/ 3476983 h 6078450"/>
                  <a:gd name="connsiteX8-5411" fmla="*/ 9682204 w 10540093"/>
                  <a:gd name="connsiteY8-5412" fmla="*/ 4315183 h 6078450"/>
                  <a:gd name="connsiteX9-5413" fmla="*/ 10539454 w 10540093"/>
                  <a:gd name="connsiteY9-5414" fmla="*/ 5134333 h 6078450"/>
                  <a:gd name="connsiteX10-5415" fmla="*/ 9586954 w 10540093"/>
                  <a:gd name="connsiteY10-5416" fmla="*/ 5934433 h 6078450"/>
                  <a:gd name="connsiteX11-5417" fmla="*/ 7948654 w 10540093"/>
                  <a:gd name="connsiteY11-5418" fmla="*/ 5286733 h 6078450"/>
                  <a:gd name="connsiteX12-5419" fmla="*/ 6729454 w 10540093"/>
                  <a:gd name="connsiteY12-5420" fmla="*/ 5877283 h 6078450"/>
                  <a:gd name="connsiteX13-5421" fmla="*/ 5338804 w 10540093"/>
                  <a:gd name="connsiteY13-5422" fmla="*/ 5343883 h 6078450"/>
                  <a:gd name="connsiteX14-5423" fmla="*/ 4386304 w 10540093"/>
                  <a:gd name="connsiteY14-5424" fmla="*/ 6029683 h 6078450"/>
                  <a:gd name="connsiteX15-5425" fmla="*/ 3319504 w 10540093"/>
                  <a:gd name="connsiteY15-5426" fmla="*/ 5858233 h 6078450"/>
                  <a:gd name="connsiteX16-5427" fmla="*/ 2614654 w 10540093"/>
                  <a:gd name="connsiteY16-5428" fmla="*/ 4562833 h 6078450"/>
                  <a:gd name="connsiteX17-5429" fmla="*/ 766804 w 10540093"/>
                  <a:gd name="connsiteY17-5430" fmla="*/ 4772383 h 6078450"/>
                  <a:gd name="connsiteX18-5431" fmla="*/ 709654 w 10540093"/>
                  <a:gd name="connsiteY18-5432" fmla="*/ 3238858 h 6078450"/>
                  <a:gd name="connsiteX19-5433" fmla="*/ 14329 w 10540093"/>
                  <a:gd name="connsiteY19-5434" fmla="*/ 2172058 h 6078450"/>
                  <a:gd name="connsiteX20-5435" fmla="*/ 795379 w 10540093"/>
                  <a:gd name="connsiteY20-5436" fmla="*/ 1391008 h 6078450"/>
                  <a:gd name="connsiteX21-5437" fmla="*/ 1909804 w 10540093"/>
                  <a:gd name="connsiteY21-5438" fmla="*/ 1752958 h 6078450"/>
                  <a:gd name="connsiteX22-5439" fmla="*/ 2328904 w 10540093"/>
                  <a:gd name="connsiteY22-5440" fmla="*/ 1200508 h 6078450"/>
                  <a:gd name="connsiteX23-5441" fmla="*/ 2909929 w 10540093"/>
                  <a:gd name="connsiteY23-5442" fmla="*/ 1229083 h 6078450"/>
                  <a:gd name="connsiteX0-5443" fmla="*/ 2909929 w 10160272"/>
                  <a:gd name="connsiteY0-5444" fmla="*/ 1229083 h 6078450"/>
                  <a:gd name="connsiteX1-5445" fmla="*/ 3386179 w 10160272"/>
                  <a:gd name="connsiteY1-5446" fmla="*/ 219433 h 6078450"/>
                  <a:gd name="connsiteX2-5447" fmla="*/ 4252954 w 10160272"/>
                  <a:gd name="connsiteY2-5448" fmla="*/ 47983 h 6078450"/>
                  <a:gd name="connsiteX3-5449" fmla="*/ 5272129 w 10160272"/>
                  <a:gd name="connsiteY3-5450" fmla="*/ 838558 h 6078450"/>
                  <a:gd name="connsiteX4-5451" fmla="*/ 7034254 w 10160272"/>
                  <a:gd name="connsiteY4-5452" fmla="*/ 524233 h 6078450"/>
                  <a:gd name="connsiteX5-5453" fmla="*/ 7872454 w 10160272"/>
                  <a:gd name="connsiteY5-5454" fmla="*/ 1972033 h 6078450"/>
                  <a:gd name="connsiteX6-5455" fmla="*/ 9453604 w 10160272"/>
                  <a:gd name="connsiteY6-5456" fmla="*/ 2257783 h 6078450"/>
                  <a:gd name="connsiteX7-5457" fmla="*/ 10158454 w 10160272"/>
                  <a:gd name="connsiteY7-5458" fmla="*/ 3476983 h 6078450"/>
                  <a:gd name="connsiteX8-5459" fmla="*/ 9682204 w 10160272"/>
                  <a:gd name="connsiteY8-5460" fmla="*/ 4315183 h 6078450"/>
                  <a:gd name="connsiteX9-5461" fmla="*/ 10158454 w 10160272"/>
                  <a:gd name="connsiteY9-5462" fmla="*/ 5153383 h 6078450"/>
                  <a:gd name="connsiteX10-5463" fmla="*/ 9586954 w 10160272"/>
                  <a:gd name="connsiteY10-5464" fmla="*/ 5934433 h 6078450"/>
                  <a:gd name="connsiteX11-5465" fmla="*/ 7948654 w 10160272"/>
                  <a:gd name="connsiteY11-5466" fmla="*/ 5286733 h 6078450"/>
                  <a:gd name="connsiteX12-5467" fmla="*/ 6729454 w 10160272"/>
                  <a:gd name="connsiteY12-5468" fmla="*/ 5877283 h 6078450"/>
                  <a:gd name="connsiteX13-5469" fmla="*/ 5338804 w 10160272"/>
                  <a:gd name="connsiteY13-5470" fmla="*/ 5343883 h 6078450"/>
                  <a:gd name="connsiteX14-5471" fmla="*/ 4386304 w 10160272"/>
                  <a:gd name="connsiteY14-5472" fmla="*/ 6029683 h 6078450"/>
                  <a:gd name="connsiteX15-5473" fmla="*/ 3319504 w 10160272"/>
                  <a:gd name="connsiteY15-5474" fmla="*/ 5858233 h 6078450"/>
                  <a:gd name="connsiteX16-5475" fmla="*/ 2614654 w 10160272"/>
                  <a:gd name="connsiteY16-5476" fmla="*/ 4562833 h 6078450"/>
                  <a:gd name="connsiteX17-5477" fmla="*/ 766804 w 10160272"/>
                  <a:gd name="connsiteY17-5478" fmla="*/ 4772383 h 6078450"/>
                  <a:gd name="connsiteX18-5479" fmla="*/ 709654 w 10160272"/>
                  <a:gd name="connsiteY18-5480" fmla="*/ 3238858 h 6078450"/>
                  <a:gd name="connsiteX19-5481" fmla="*/ 14329 w 10160272"/>
                  <a:gd name="connsiteY19-5482" fmla="*/ 2172058 h 6078450"/>
                  <a:gd name="connsiteX20-5483" fmla="*/ 795379 w 10160272"/>
                  <a:gd name="connsiteY20-5484" fmla="*/ 1391008 h 6078450"/>
                  <a:gd name="connsiteX21-5485" fmla="*/ 1909804 w 10160272"/>
                  <a:gd name="connsiteY21-5486" fmla="*/ 1752958 h 6078450"/>
                  <a:gd name="connsiteX22-5487" fmla="*/ 2328904 w 10160272"/>
                  <a:gd name="connsiteY22-5488" fmla="*/ 1200508 h 6078450"/>
                  <a:gd name="connsiteX23-5489" fmla="*/ 2909929 w 10160272"/>
                  <a:gd name="connsiteY23-5490" fmla="*/ 1229083 h 6078450"/>
                  <a:gd name="connsiteX0-5491" fmla="*/ 2909929 w 10160272"/>
                  <a:gd name="connsiteY0-5492" fmla="*/ 1229083 h 6078450"/>
                  <a:gd name="connsiteX1-5493" fmla="*/ 3386179 w 10160272"/>
                  <a:gd name="connsiteY1-5494" fmla="*/ 219433 h 6078450"/>
                  <a:gd name="connsiteX2-5495" fmla="*/ 4252954 w 10160272"/>
                  <a:gd name="connsiteY2-5496" fmla="*/ 47983 h 6078450"/>
                  <a:gd name="connsiteX3-5497" fmla="*/ 5272129 w 10160272"/>
                  <a:gd name="connsiteY3-5498" fmla="*/ 838558 h 6078450"/>
                  <a:gd name="connsiteX4-5499" fmla="*/ 7034254 w 10160272"/>
                  <a:gd name="connsiteY4-5500" fmla="*/ 524233 h 6078450"/>
                  <a:gd name="connsiteX5-5501" fmla="*/ 7872454 w 10160272"/>
                  <a:gd name="connsiteY5-5502" fmla="*/ 1972033 h 6078450"/>
                  <a:gd name="connsiteX6-5503" fmla="*/ 9453604 w 10160272"/>
                  <a:gd name="connsiteY6-5504" fmla="*/ 2257783 h 6078450"/>
                  <a:gd name="connsiteX7-5505" fmla="*/ 10158454 w 10160272"/>
                  <a:gd name="connsiteY7-5506" fmla="*/ 3476983 h 6078450"/>
                  <a:gd name="connsiteX8-5507" fmla="*/ 9682204 w 10160272"/>
                  <a:gd name="connsiteY8-5508" fmla="*/ 4315183 h 6078450"/>
                  <a:gd name="connsiteX9-5509" fmla="*/ 10158454 w 10160272"/>
                  <a:gd name="connsiteY9-5510" fmla="*/ 5153383 h 6078450"/>
                  <a:gd name="connsiteX10-5511" fmla="*/ 9586954 w 10160272"/>
                  <a:gd name="connsiteY10-5512" fmla="*/ 5934433 h 6078450"/>
                  <a:gd name="connsiteX11-5513" fmla="*/ 7948654 w 10160272"/>
                  <a:gd name="connsiteY11-5514" fmla="*/ 5286733 h 6078450"/>
                  <a:gd name="connsiteX12-5515" fmla="*/ 6729454 w 10160272"/>
                  <a:gd name="connsiteY12-5516" fmla="*/ 5877283 h 6078450"/>
                  <a:gd name="connsiteX13-5517" fmla="*/ 5338804 w 10160272"/>
                  <a:gd name="connsiteY13-5518" fmla="*/ 5343883 h 6078450"/>
                  <a:gd name="connsiteX14-5519" fmla="*/ 4386304 w 10160272"/>
                  <a:gd name="connsiteY14-5520" fmla="*/ 6029683 h 6078450"/>
                  <a:gd name="connsiteX15-5521" fmla="*/ 3319504 w 10160272"/>
                  <a:gd name="connsiteY15-5522" fmla="*/ 5858233 h 6078450"/>
                  <a:gd name="connsiteX16-5523" fmla="*/ 2614654 w 10160272"/>
                  <a:gd name="connsiteY16-5524" fmla="*/ 4562833 h 6078450"/>
                  <a:gd name="connsiteX17-5525" fmla="*/ 766804 w 10160272"/>
                  <a:gd name="connsiteY17-5526" fmla="*/ 4772383 h 6078450"/>
                  <a:gd name="connsiteX18-5527" fmla="*/ 709654 w 10160272"/>
                  <a:gd name="connsiteY18-5528" fmla="*/ 3238858 h 6078450"/>
                  <a:gd name="connsiteX19-5529" fmla="*/ 14329 w 10160272"/>
                  <a:gd name="connsiteY19-5530" fmla="*/ 2172058 h 6078450"/>
                  <a:gd name="connsiteX20-5531" fmla="*/ 795379 w 10160272"/>
                  <a:gd name="connsiteY20-5532" fmla="*/ 1391008 h 6078450"/>
                  <a:gd name="connsiteX21-5533" fmla="*/ 1909804 w 10160272"/>
                  <a:gd name="connsiteY21-5534" fmla="*/ 1752958 h 6078450"/>
                  <a:gd name="connsiteX22-5535" fmla="*/ 2328904 w 10160272"/>
                  <a:gd name="connsiteY22-5536" fmla="*/ 1200508 h 6078450"/>
                  <a:gd name="connsiteX23-5537" fmla="*/ 2909929 w 10160272"/>
                  <a:gd name="connsiteY23-5538" fmla="*/ 1229083 h 6078450"/>
                  <a:gd name="connsiteX0-5539" fmla="*/ 2909929 w 10161138"/>
                  <a:gd name="connsiteY0-5540" fmla="*/ 1229083 h 6078450"/>
                  <a:gd name="connsiteX1-5541" fmla="*/ 3386179 w 10161138"/>
                  <a:gd name="connsiteY1-5542" fmla="*/ 219433 h 6078450"/>
                  <a:gd name="connsiteX2-5543" fmla="*/ 4252954 w 10161138"/>
                  <a:gd name="connsiteY2-5544" fmla="*/ 47983 h 6078450"/>
                  <a:gd name="connsiteX3-5545" fmla="*/ 5272129 w 10161138"/>
                  <a:gd name="connsiteY3-5546" fmla="*/ 838558 h 6078450"/>
                  <a:gd name="connsiteX4-5547" fmla="*/ 7034254 w 10161138"/>
                  <a:gd name="connsiteY4-5548" fmla="*/ 524233 h 6078450"/>
                  <a:gd name="connsiteX5-5549" fmla="*/ 7872454 w 10161138"/>
                  <a:gd name="connsiteY5-5550" fmla="*/ 1972033 h 6078450"/>
                  <a:gd name="connsiteX6-5551" fmla="*/ 9453604 w 10161138"/>
                  <a:gd name="connsiteY6-5552" fmla="*/ 2257783 h 6078450"/>
                  <a:gd name="connsiteX7-5553" fmla="*/ 10158454 w 10161138"/>
                  <a:gd name="connsiteY7-5554" fmla="*/ 3476983 h 6078450"/>
                  <a:gd name="connsiteX8-5555" fmla="*/ 9682204 w 10161138"/>
                  <a:gd name="connsiteY8-5556" fmla="*/ 4315183 h 6078450"/>
                  <a:gd name="connsiteX9-5557" fmla="*/ 10158454 w 10161138"/>
                  <a:gd name="connsiteY9-5558" fmla="*/ 5153383 h 6078450"/>
                  <a:gd name="connsiteX10-5559" fmla="*/ 9586954 w 10161138"/>
                  <a:gd name="connsiteY10-5560" fmla="*/ 5934433 h 6078450"/>
                  <a:gd name="connsiteX11-5561" fmla="*/ 7948654 w 10161138"/>
                  <a:gd name="connsiteY11-5562" fmla="*/ 5286733 h 6078450"/>
                  <a:gd name="connsiteX12-5563" fmla="*/ 6729454 w 10161138"/>
                  <a:gd name="connsiteY12-5564" fmla="*/ 5877283 h 6078450"/>
                  <a:gd name="connsiteX13-5565" fmla="*/ 5338804 w 10161138"/>
                  <a:gd name="connsiteY13-5566" fmla="*/ 5343883 h 6078450"/>
                  <a:gd name="connsiteX14-5567" fmla="*/ 4386304 w 10161138"/>
                  <a:gd name="connsiteY14-5568" fmla="*/ 6029683 h 6078450"/>
                  <a:gd name="connsiteX15-5569" fmla="*/ 3319504 w 10161138"/>
                  <a:gd name="connsiteY15-5570" fmla="*/ 5858233 h 6078450"/>
                  <a:gd name="connsiteX16-5571" fmla="*/ 2614654 w 10161138"/>
                  <a:gd name="connsiteY16-5572" fmla="*/ 4562833 h 6078450"/>
                  <a:gd name="connsiteX17-5573" fmla="*/ 766804 w 10161138"/>
                  <a:gd name="connsiteY17-5574" fmla="*/ 4772383 h 6078450"/>
                  <a:gd name="connsiteX18-5575" fmla="*/ 709654 w 10161138"/>
                  <a:gd name="connsiteY18-5576" fmla="*/ 3238858 h 6078450"/>
                  <a:gd name="connsiteX19-5577" fmla="*/ 14329 w 10161138"/>
                  <a:gd name="connsiteY19-5578" fmla="*/ 2172058 h 6078450"/>
                  <a:gd name="connsiteX20-5579" fmla="*/ 795379 w 10161138"/>
                  <a:gd name="connsiteY20-5580" fmla="*/ 1391008 h 6078450"/>
                  <a:gd name="connsiteX21-5581" fmla="*/ 1909804 w 10161138"/>
                  <a:gd name="connsiteY21-5582" fmla="*/ 1752958 h 6078450"/>
                  <a:gd name="connsiteX22-5583" fmla="*/ 2328904 w 10161138"/>
                  <a:gd name="connsiteY22-5584" fmla="*/ 1200508 h 6078450"/>
                  <a:gd name="connsiteX23-5585" fmla="*/ 2909929 w 10161138"/>
                  <a:gd name="connsiteY23-5586" fmla="*/ 1229083 h 6078450"/>
                  <a:gd name="connsiteX0-5587" fmla="*/ 2909929 w 10160272"/>
                  <a:gd name="connsiteY0-5588" fmla="*/ 1229083 h 6078450"/>
                  <a:gd name="connsiteX1-5589" fmla="*/ 3386179 w 10160272"/>
                  <a:gd name="connsiteY1-5590" fmla="*/ 219433 h 6078450"/>
                  <a:gd name="connsiteX2-5591" fmla="*/ 4252954 w 10160272"/>
                  <a:gd name="connsiteY2-5592" fmla="*/ 47983 h 6078450"/>
                  <a:gd name="connsiteX3-5593" fmla="*/ 5272129 w 10160272"/>
                  <a:gd name="connsiteY3-5594" fmla="*/ 838558 h 6078450"/>
                  <a:gd name="connsiteX4-5595" fmla="*/ 7034254 w 10160272"/>
                  <a:gd name="connsiteY4-5596" fmla="*/ 524233 h 6078450"/>
                  <a:gd name="connsiteX5-5597" fmla="*/ 7872454 w 10160272"/>
                  <a:gd name="connsiteY5-5598" fmla="*/ 1972033 h 6078450"/>
                  <a:gd name="connsiteX6-5599" fmla="*/ 9453604 w 10160272"/>
                  <a:gd name="connsiteY6-5600" fmla="*/ 2257783 h 6078450"/>
                  <a:gd name="connsiteX7-5601" fmla="*/ 10044154 w 10160272"/>
                  <a:gd name="connsiteY7-5602" fmla="*/ 3219808 h 6078450"/>
                  <a:gd name="connsiteX8-5603" fmla="*/ 9682204 w 10160272"/>
                  <a:gd name="connsiteY8-5604" fmla="*/ 4315183 h 6078450"/>
                  <a:gd name="connsiteX9-5605" fmla="*/ 10158454 w 10160272"/>
                  <a:gd name="connsiteY9-5606" fmla="*/ 5153383 h 6078450"/>
                  <a:gd name="connsiteX10-5607" fmla="*/ 9586954 w 10160272"/>
                  <a:gd name="connsiteY10-5608" fmla="*/ 5934433 h 6078450"/>
                  <a:gd name="connsiteX11-5609" fmla="*/ 7948654 w 10160272"/>
                  <a:gd name="connsiteY11-5610" fmla="*/ 5286733 h 6078450"/>
                  <a:gd name="connsiteX12-5611" fmla="*/ 6729454 w 10160272"/>
                  <a:gd name="connsiteY12-5612" fmla="*/ 5877283 h 6078450"/>
                  <a:gd name="connsiteX13-5613" fmla="*/ 5338804 w 10160272"/>
                  <a:gd name="connsiteY13-5614" fmla="*/ 5343883 h 6078450"/>
                  <a:gd name="connsiteX14-5615" fmla="*/ 4386304 w 10160272"/>
                  <a:gd name="connsiteY14-5616" fmla="*/ 6029683 h 6078450"/>
                  <a:gd name="connsiteX15-5617" fmla="*/ 3319504 w 10160272"/>
                  <a:gd name="connsiteY15-5618" fmla="*/ 5858233 h 6078450"/>
                  <a:gd name="connsiteX16-5619" fmla="*/ 2614654 w 10160272"/>
                  <a:gd name="connsiteY16-5620" fmla="*/ 4562833 h 6078450"/>
                  <a:gd name="connsiteX17-5621" fmla="*/ 766804 w 10160272"/>
                  <a:gd name="connsiteY17-5622" fmla="*/ 4772383 h 6078450"/>
                  <a:gd name="connsiteX18-5623" fmla="*/ 709654 w 10160272"/>
                  <a:gd name="connsiteY18-5624" fmla="*/ 3238858 h 6078450"/>
                  <a:gd name="connsiteX19-5625" fmla="*/ 14329 w 10160272"/>
                  <a:gd name="connsiteY19-5626" fmla="*/ 2172058 h 6078450"/>
                  <a:gd name="connsiteX20-5627" fmla="*/ 795379 w 10160272"/>
                  <a:gd name="connsiteY20-5628" fmla="*/ 1391008 h 6078450"/>
                  <a:gd name="connsiteX21-5629" fmla="*/ 1909804 w 10160272"/>
                  <a:gd name="connsiteY21-5630" fmla="*/ 1752958 h 6078450"/>
                  <a:gd name="connsiteX22-5631" fmla="*/ 2328904 w 10160272"/>
                  <a:gd name="connsiteY22-5632" fmla="*/ 1200508 h 6078450"/>
                  <a:gd name="connsiteX23-5633" fmla="*/ 2909929 w 10160272"/>
                  <a:gd name="connsiteY23-5634" fmla="*/ 1229083 h 6078450"/>
                  <a:gd name="connsiteX0-5635" fmla="*/ 2909929 w 10160272"/>
                  <a:gd name="connsiteY0-5636" fmla="*/ 1229083 h 6078450"/>
                  <a:gd name="connsiteX1-5637" fmla="*/ 3386179 w 10160272"/>
                  <a:gd name="connsiteY1-5638" fmla="*/ 219433 h 6078450"/>
                  <a:gd name="connsiteX2-5639" fmla="*/ 4252954 w 10160272"/>
                  <a:gd name="connsiteY2-5640" fmla="*/ 47983 h 6078450"/>
                  <a:gd name="connsiteX3-5641" fmla="*/ 5272129 w 10160272"/>
                  <a:gd name="connsiteY3-5642" fmla="*/ 838558 h 6078450"/>
                  <a:gd name="connsiteX4-5643" fmla="*/ 7034254 w 10160272"/>
                  <a:gd name="connsiteY4-5644" fmla="*/ 524233 h 6078450"/>
                  <a:gd name="connsiteX5-5645" fmla="*/ 7872454 w 10160272"/>
                  <a:gd name="connsiteY5-5646" fmla="*/ 1972033 h 6078450"/>
                  <a:gd name="connsiteX6-5647" fmla="*/ 9453604 w 10160272"/>
                  <a:gd name="connsiteY6-5648" fmla="*/ 2257783 h 6078450"/>
                  <a:gd name="connsiteX7-5649" fmla="*/ 10044154 w 10160272"/>
                  <a:gd name="connsiteY7-5650" fmla="*/ 3219808 h 6078450"/>
                  <a:gd name="connsiteX8-5651" fmla="*/ 9682204 w 10160272"/>
                  <a:gd name="connsiteY8-5652" fmla="*/ 4315183 h 6078450"/>
                  <a:gd name="connsiteX9-5653" fmla="*/ 10158454 w 10160272"/>
                  <a:gd name="connsiteY9-5654" fmla="*/ 5153383 h 6078450"/>
                  <a:gd name="connsiteX10-5655" fmla="*/ 9586954 w 10160272"/>
                  <a:gd name="connsiteY10-5656" fmla="*/ 5934433 h 6078450"/>
                  <a:gd name="connsiteX11-5657" fmla="*/ 7948654 w 10160272"/>
                  <a:gd name="connsiteY11-5658" fmla="*/ 5286733 h 6078450"/>
                  <a:gd name="connsiteX12-5659" fmla="*/ 6729454 w 10160272"/>
                  <a:gd name="connsiteY12-5660" fmla="*/ 5877283 h 6078450"/>
                  <a:gd name="connsiteX13-5661" fmla="*/ 5338804 w 10160272"/>
                  <a:gd name="connsiteY13-5662" fmla="*/ 5343883 h 6078450"/>
                  <a:gd name="connsiteX14-5663" fmla="*/ 4386304 w 10160272"/>
                  <a:gd name="connsiteY14-5664" fmla="*/ 6029683 h 6078450"/>
                  <a:gd name="connsiteX15-5665" fmla="*/ 3319504 w 10160272"/>
                  <a:gd name="connsiteY15-5666" fmla="*/ 5858233 h 6078450"/>
                  <a:gd name="connsiteX16-5667" fmla="*/ 2614654 w 10160272"/>
                  <a:gd name="connsiteY16-5668" fmla="*/ 4562833 h 6078450"/>
                  <a:gd name="connsiteX17-5669" fmla="*/ 766804 w 10160272"/>
                  <a:gd name="connsiteY17-5670" fmla="*/ 4772383 h 6078450"/>
                  <a:gd name="connsiteX18-5671" fmla="*/ 709654 w 10160272"/>
                  <a:gd name="connsiteY18-5672" fmla="*/ 3238858 h 6078450"/>
                  <a:gd name="connsiteX19-5673" fmla="*/ 14329 w 10160272"/>
                  <a:gd name="connsiteY19-5674" fmla="*/ 2172058 h 6078450"/>
                  <a:gd name="connsiteX20-5675" fmla="*/ 795379 w 10160272"/>
                  <a:gd name="connsiteY20-5676" fmla="*/ 1391008 h 6078450"/>
                  <a:gd name="connsiteX21-5677" fmla="*/ 1909804 w 10160272"/>
                  <a:gd name="connsiteY21-5678" fmla="*/ 1752958 h 6078450"/>
                  <a:gd name="connsiteX22-5679" fmla="*/ 2328904 w 10160272"/>
                  <a:gd name="connsiteY22-5680" fmla="*/ 1200508 h 6078450"/>
                  <a:gd name="connsiteX23-5681" fmla="*/ 2909929 w 10160272"/>
                  <a:gd name="connsiteY23-5682" fmla="*/ 1229083 h 6078450"/>
                  <a:gd name="connsiteX0-5683" fmla="*/ 2909929 w 10160272"/>
                  <a:gd name="connsiteY0-5684" fmla="*/ 1229083 h 6078450"/>
                  <a:gd name="connsiteX1-5685" fmla="*/ 3386179 w 10160272"/>
                  <a:gd name="connsiteY1-5686" fmla="*/ 219433 h 6078450"/>
                  <a:gd name="connsiteX2-5687" fmla="*/ 4252954 w 10160272"/>
                  <a:gd name="connsiteY2-5688" fmla="*/ 47983 h 6078450"/>
                  <a:gd name="connsiteX3-5689" fmla="*/ 5272129 w 10160272"/>
                  <a:gd name="connsiteY3-5690" fmla="*/ 838558 h 6078450"/>
                  <a:gd name="connsiteX4-5691" fmla="*/ 7034254 w 10160272"/>
                  <a:gd name="connsiteY4-5692" fmla="*/ 524233 h 6078450"/>
                  <a:gd name="connsiteX5-5693" fmla="*/ 7872454 w 10160272"/>
                  <a:gd name="connsiteY5-5694" fmla="*/ 1972033 h 6078450"/>
                  <a:gd name="connsiteX6-5695" fmla="*/ 9453604 w 10160272"/>
                  <a:gd name="connsiteY6-5696" fmla="*/ 2257783 h 6078450"/>
                  <a:gd name="connsiteX7-5697" fmla="*/ 10044154 w 10160272"/>
                  <a:gd name="connsiteY7-5698" fmla="*/ 3219808 h 6078450"/>
                  <a:gd name="connsiteX8-5699" fmla="*/ 9682204 w 10160272"/>
                  <a:gd name="connsiteY8-5700" fmla="*/ 4315183 h 6078450"/>
                  <a:gd name="connsiteX9-5701" fmla="*/ 10158454 w 10160272"/>
                  <a:gd name="connsiteY9-5702" fmla="*/ 5153383 h 6078450"/>
                  <a:gd name="connsiteX10-5703" fmla="*/ 9586954 w 10160272"/>
                  <a:gd name="connsiteY10-5704" fmla="*/ 5934433 h 6078450"/>
                  <a:gd name="connsiteX11-5705" fmla="*/ 7948654 w 10160272"/>
                  <a:gd name="connsiteY11-5706" fmla="*/ 5286733 h 6078450"/>
                  <a:gd name="connsiteX12-5707" fmla="*/ 6729454 w 10160272"/>
                  <a:gd name="connsiteY12-5708" fmla="*/ 5877283 h 6078450"/>
                  <a:gd name="connsiteX13-5709" fmla="*/ 5338804 w 10160272"/>
                  <a:gd name="connsiteY13-5710" fmla="*/ 5343883 h 6078450"/>
                  <a:gd name="connsiteX14-5711" fmla="*/ 4386304 w 10160272"/>
                  <a:gd name="connsiteY14-5712" fmla="*/ 6029683 h 6078450"/>
                  <a:gd name="connsiteX15-5713" fmla="*/ 3319504 w 10160272"/>
                  <a:gd name="connsiteY15-5714" fmla="*/ 5858233 h 6078450"/>
                  <a:gd name="connsiteX16-5715" fmla="*/ 2614654 w 10160272"/>
                  <a:gd name="connsiteY16-5716" fmla="*/ 4562833 h 6078450"/>
                  <a:gd name="connsiteX17-5717" fmla="*/ 766804 w 10160272"/>
                  <a:gd name="connsiteY17-5718" fmla="*/ 4772383 h 6078450"/>
                  <a:gd name="connsiteX18-5719" fmla="*/ 709654 w 10160272"/>
                  <a:gd name="connsiteY18-5720" fmla="*/ 3238858 h 6078450"/>
                  <a:gd name="connsiteX19-5721" fmla="*/ 14329 w 10160272"/>
                  <a:gd name="connsiteY19-5722" fmla="*/ 2172058 h 6078450"/>
                  <a:gd name="connsiteX20-5723" fmla="*/ 795379 w 10160272"/>
                  <a:gd name="connsiteY20-5724" fmla="*/ 1391008 h 6078450"/>
                  <a:gd name="connsiteX21-5725" fmla="*/ 1909804 w 10160272"/>
                  <a:gd name="connsiteY21-5726" fmla="*/ 1752958 h 6078450"/>
                  <a:gd name="connsiteX22-5727" fmla="*/ 2328904 w 10160272"/>
                  <a:gd name="connsiteY22-5728" fmla="*/ 1200508 h 6078450"/>
                  <a:gd name="connsiteX23-5729" fmla="*/ 2909929 w 10160272"/>
                  <a:gd name="connsiteY23-5730" fmla="*/ 1229083 h 6078450"/>
                  <a:gd name="connsiteX0-5731" fmla="*/ 2909929 w 10160272"/>
                  <a:gd name="connsiteY0-5732" fmla="*/ 1229083 h 6078450"/>
                  <a:gd name="connsiteX1-5733" fmla="*/ 3386179 w 10160272"/>
                  <a:gd name="connsiteY1-5734" fmla="*/ 219433 h 6078450"/>
                  <a:gd name="connsiteX2-5735" fmla="*/ 4252954 w 10160272"/>
                  <a:gd name="connsiteY2-5736" fmla="*/ 47983 h 6078450"/>
                  <a:gd name="connsiteX3-5737" fmla="*/ 5272129 w 10160272"/>
                  <a:gd name="connsiteY3-5738" fmla="*/ 838558 h 6078450"/>
                  <a:gd name="connsiteX4-5739" fmla="*/ 7034254 w 10160272"/>
                  <a:gd name="connsiteY4-5740" fmla="*/ 524233 h 6078450"/>
                  <a:gd name="connsiteX5-5741" fmla="*/ 7872454 w 10160272"/>
                  <a:gd name="connsiteY5-5742" fmla="*/ 1972033 h 6078450"/>
                  <a:gd name="connsiteX6-5743" fmla="*/ 9453604 w 10160272"/>
                  <a:gd name="connsiteY6-5744" fmla="*/ 2257783 h 6078450"/>
                  <a:gd name="connsiteX7-5745" fmla="*/ 10044154 w 10160272"/>
                  <a:gd name="connsiteY7-5746" fmla="*/ 3219808 h 6078450"/>
                  <a:gd name="connsiteX8-5747" fmla="*/ 9682204 w 10160272"/>
                  <a:gd name="connsiteY8-5748" fmla="*/ 4315183 h 6078450"/>
                  <a:gd name="connsiteX9-5749" fmla="*/ 10158454 w 10160272"/>
                  <a:gd name="connsiteY9-5750" fmla="*/ 5153383 h 6078450"/>
                  <a:gd name="connsiteX10-5751" fmla="*/ 9586954 w 10160272"/>
                  <a:gd name="connsiteY10-5752" fmla="*/ 5934433 h 6078450"/>
                  <a:gd name="connsiteX11-5753" fmla="*/ 7948654 w 10160272"/>
                  <a:gd name="connsiteY11-5754" fmla="*/ 5286733 h 6078450"/>
                  <a:gd name="connsiteX12-5755" fmla="*/ 6729454 w 10160272"/>
                  <a:gd name="connsiteY12-5756" fmla="*/ 5877283 h 6078450"/>
                  <a:gd name="connsiteX13-5757" fmla="*/ 5338804 w 10160272"/>
                  <a:gd name="connsiteY13-5758" fmla="*/ 5343883 h 6078450"/>
                  <a:gd name="connsiteX14-5759" fmla="*/ 4386304 w 10160272"/>
                  <a:gd name="connsiteY14-5760" fmla="*/ 6029683 h 6078450"/>
                  <a:gd name="connsiteX15-5761" fmla="*/ 3319504 w 10160272"/>
                  <a:gd name="connsiteY15-5762" fmla="*/ 5858233 h 6078450"/>
                  <a:gd name="connsiteX16-5763" fmla="*/ 2614654 w 10160272"/>
                  <a:gd name="connsiteY16-5764" fmla="*/ 4562833 h 6078450"/>
                  <a:gd name="connsiteX17-5765" fmla="*/ 766804 w 10160272"/>
                  <a:gd name="connsiteY17-5766" fmla="*/ 4772383 h 6078450"/>
                  <a:gd name="connsiteX18-5767" fmla="*/ 709654 w 10160272"/>
                  <a:gd name="connsiteY18-5768" fmla="*/ 3238858 h 6078450"/>
                  <a:gd name="connsiteX19-5769" fmla="*/ 14329 w 10160272"/>
                  <a:gd name="connsiteY19-5770" fmla="*/ 2172058 h 6078450"/>
                  <a:gd name="connsiteX20-5771" fmla="*/ 795379 w 10160272"/>
                  <a:gd name="connsiteY20-5772" fmla="*/ 1391008 h 6078450"/>
                  <a:gd name="connsiteX21-5773" fmla="*/ 1909804 w 10160272"/>
                  <a:gd name="connsiteY21-5774" fmla="*/ 1752958 h 6078450"/>
                  <a:gd name="connsiteX22-5775" fmla="*/ 2328904 w 10160272"/>
                  <a:gd name="connsiteY22-5776" fmla="*/ 1200508 h 6078450"/>
                  <a:gd name="connsiteX23-5777" fmla="*/ 2909929 w 10160272"/>
                  <a:gd name="connsiteY23-5778" fmla="*/ 1229083 h 6078450"/>
                  <a:gd name="connsiteX0-5779" fmla="*/ 2909929 w 10160272"/>
                  <a:gd name="connsiteY0-5780" fmla="*/ 1229083 h 6078450"/>
                  <a:gd name="connsiteX1-5781" fmla="*/ 3386179 w 10160272"/>
                  <a:gd name="connsiteY1-5782" fmla="*/ 219433 h 6078450"/>
                  <a:gd name="connsiteX2-5783" fmla="*/ 4252954 w 10160272"/>
                  <a:gd name="connsiteY2-5784" fmla="*/ 47983 h 6078450"/>
                  <a:gd name="connsiteX3-5785" fmla="*/ 5272129 w 10160272"/>
                  <a:gd name="connsiteY3-5786" fmla="*/ 838558 h 6078450"/>
                  <a:gd name="connsiteX4-5787" fmla="*/ 7034254 w 10160272"/>
                  <a:gd name="connsiteY4-5788" fmla="*/ 524233 h 6078450"/>
                  <a:gd name="connsiteX5-5789" fmla="*/ 7872454 w 10160272"/>
                  <a:gd name="connsiteY5-5790" fmla="*/ 1972033 h 6078450"/>
                  <a:gd name="connsiteX6-5791" fmla="*/ 9453604 w 10160272"/>
                  <a:gd name="connsiteY6-5792" fmla="*/ 2257783 h 6078450"/>
                  <a:gd name="connsiteX7-5793" fmla="*/ 10044154 w 10160272"/>
                  <a:gd name="connsiteY7-5794" fmla="*/ 3219808 h 6078450"/>
                  <a:gd name="connsiteX8-5795" fmla="*/ 9682204 w 10160272"/>
                  <a:gd name="connsiteY8-5796" fmla="*/ 4315183 h 6078450"/>
                  <a:gd name="connsiteX9-5797" fmla="*/ 10158454 w 10160272"/>
                  <a:gd name="connsiteY9-5798" fmla="*/ 5153383 h 6078450"/>
                  <a:gd name="connsiteX10-5799" fmla="*/ 9586954 w 10160272"/>
                  <a:gd name="connsiteY10-5800" fmla="*/ 5934433 h 6078450"/>
                  <a:gd name="connsiteX11-5801" fmla="*/ 7948654 w 10160272"/>
                  <a:gd name="connsiteY11-5802" fmla="*/ 5286733 h 6078450"/>
                  <a:gd name="connsiteX12-5803" fmla="*/ 6729454 w 10160272"/>
                  <a:gd name="connsiteY12-5804" fmla="*/ 5877283 h 6078450"/>
                  <a:gd name="connsiteX13-5805" fmla="*/ 5338804 w 10160272"/>
                  <a:gd name="connsiteY13-5806" fmla="*/ 5343883 h 6078450"/>
                  <a:gd name="connsiteX14-5807" fmla="*/ 4386304 w 10160272"/>
                  <a:gd name="connsiteY14-5808" fmla="*/ 6029683 h 6078450"/>
                  <a:gd name="connsiteX15-5809" fmla="*/ 3319504 w 10160272"/>
                  <a:gd name="connsiteY15-5810" fmla="*/ 5858233 h 6078450"/>
                  <a:gd name="connsiteX16-5811" fmla="*/ 2614654 w 10160272"/>
                  <a:gd name="connsiteY16-5812" fmla="*/ 4562833 h 6078450"/>
                  <a:gd name="connsiteX17-5813" fmla="*/ 766804 w 10160272"/>
                  <a:gd name="connsiteY17-5814" fmla="*/ 4772383 h 6078450"/>
                  <a:gd name="connsiteX18-5815" fmla="*/ 709654 w 10160272"/>
                  <a:gd name="connsiteY18-5816" fmla="*/ 3238858 h 6078450"/>
                  <a:gd name="connsiteX19-5817" fmla="*/ 14329 w 10160272"/>
                  <a:gd name="connsiteY19-5818" fmla="*/ 2172058 h 6078450"/>
                  <a:gd name="connsiteX20-5819" fmla="*/ 795379 w 10160272"/>
                  <a:gd name="connsiteY20-5820" fmla="*/ 1391008 h 6078450"/>
                  <a:gd name="connsiteX21-5821" fmla="*/ 1909804 w 10160272"/>
                  <a:gd name="connsiteY21-5822" fmla="*/ 1752958 h 6078450"/>
                  <a:gd name="connsiteX22-5823" fmla="*/ 2328904 w 10160272"/>
                  <a:gd name="connsiteY22-5824" fmla="*/ 1171933 h 6078450"/>
                  <a:gd name="connsiteX23-5825" fmla="*/ 2909929 w 10160272"/>
                  <a:gd name="connsiteY23-5826" fmla="*/ 1229083 h 6078450"/>
                  <a:gd name="connsiteX0-5827" fmla="*/ 2909929 w 10047879"/>
                  <a:gd name="connsiteY0-5828" fmla="*/ 1229083 h 6078450"/>
                  <a:gd name="connsiteX1-5829" fmla="*/ 3386179 w 10047879"/>
                  <a:gd name="connsiteY1-5830" fmla="*/ 219433 h 6078450"/>
                  <a:gd name="connsiteX2-5831" fmla="*/ 4252954 w 10047879"/>
                  <a:gd name="connsiteY2-5832" fmla="*/ 47983 h 6078450"/>
                  <a:gd name="connsiteX3-5833" fmla="*/ 5272129 w 10047879"/>
                  <a:gd name="connsiteY3-5834" fmla="*/ 838558 h 6078450"/>
                  <a:gd name="connsiteX4-5835" fmla="*/ 7034254 w 10047879"/>
                  <a:gd name="connsiteY4-5836" fmla="*/ 524233 h 6078450"/>
                  <a:gd name="connsiteX5-5837" fmla="*/ 7872454 w 10047879"/>
                  <a:gd name="connsiteY5-5838" fmla="*/ 1972033 h 6078450"/>
                  <a:gd name="connsiteX6-5839" fmla="*/ 9453604 w 10047879"/>
                  <a:gd name="connsiteY6-5840" fmla="*/ 2257783 h 6078450"/>
                  <a:gd name="connsiteX7-5841" fmla="*/ 10044154 w 10047879"/>
                  <a:gd name="connsiteY7-5842" fmla="*/ 3219808 h 6078450"/>
                  <a:gd name="connsiteX8-5843" fmla="*/ 9682204 w 10047879"/>
                  <a:gd name="connsiteY8-5844" fmla="*/ 4315183 h 6078450"/>
                  <a:gd name="connsiteX9-5845" fmla="*/ 9967954 w 10047879"/>
                  <a:gd name="connsiteY9-5846" fmla="*/ 5048608 h 6078450"/>
                  <a:gd name="connsiteX10-5847" fmla="*/ 9586954 w 10047879"/>
                  <a:gd name="connsiteY10-5848" fmla="*/ 5934433 h 6078450"/>
                  <a:gd name="connsiteX11-5849" fmla="*/ 7948654 w 10047879"/>
                  <a:gd name="connsiteY11-5850" fmla="*/ 5286733 h 6078450"/>
                  <a:gd name="connsiteX12-5851" fmla="*/ 6729454 w 10047879"/>
                  <a:gd name="connsiteY12-5852" fmla="*/ 5877283 h 6078450"/>
                  <a:gd name="connsiteX13-5853" fmla="*/ 5338804 w 10047879"/>
                  <a:gd name="connsiteY13-5854" fmla="*/ 5343883 h 6078450"/>
                  <a:gd name="connsiteX14-5855" fmla="*/ 4386304 w 10047879"/>
                  <a:gd name="connsiteY14-5856" fmla="*/ 6029683 h 6078450"/>
                  <a:gd name="connsiteX15-5857" fmla="*/ 3319504 w 10047879"/>
                  <a:gd name="connsiteY15-5858" fmla="*/ 5858233 h 6078450"/>
                  <a:gd name="connsiteX16-5859" fmla="*/ 2614654 w 10047879"/>
                  <a:gd name="connsiteY16-5860" fmla="*/ 4562833 h 6078450"/>
                  <a:gd name="connsiteX17-5861" fmla="*/ 766804 w 10047879"/>
                  <a:gd name="connsiteY17-5862" fmla="*/ 4772383 h 6078450"/>
                  <a:gd name="connsiteX18-5863" fmla="*/ 709654 w 10047879"/>
                  <a:gd name="connsiteY18-5864" fmla="*/ 3238858 h 6078450"/>
                  <a:gd name="connsiteX19-5865" fmla="*/ 14329 w 10047879"/>
                  <a:gd name="connsiteY19-5866" fmla="*/ 2172058 h 6078450"/>
                  <a:gd name="connsiteX20-5867" fmla="*/ 795379 w 10047879"/>
                  <a:gd name="connsiteY20-5868" fmla="*/ 1391008 h 6078450"/>
                  <a:gd name="connsiteX21-5869" fmla="*/ 1909804 w 10047879"/>
                  <a:gd name="connsiteY21-5870" fmla="*/ 1752958 h 6078450"/>
                  <a:gd name="connsiteX22-5871" fmla="*/ 2328904 w 10047879"/>
                  <a:gd name="connsiteY22-5872" fmla="*/ 1171933 h 6078450"/>
                  <a:gd name="connsiteX23-5873" fmla="*/ 2909929 w 10047879"/>
                  <a:gd name="connsiteY23-5874" fmla="*/ 1229083 h 6078450"/>
                  <a:gd name="connsiteX0-5875" fmla="*/ 2909929 w 10047879"/>
                  <a:gd name="connsiteY0-5876" fmla="*/ 1229083 h 6078450"/>
                  <a:gd name="connsiteX1-5877" fmla="*/ 3386179 w 10047879"/>
                  <a:gd name="connsiteY1-5878" fmla="*/ 219433 h 6078450"/>
                  <a:gd name="connsiteX2-5879" fmla="*/ 4252954 w 10047879"/>
                  <a:gd name="connsiteY2-5880" fmla="*/ 47983 h 6078450"/>
                  <a:gd name="connsiteX3-5881" fmla="*/ 5272129 w 10047879"/>
                  <a:gd name="connsiteY3-5882" fmla="*/ 838558 h 6078450"/>
                  <a:gd name="connsiteX4-5883" fmla="*/ 7034254 w 10047879"/>
                  <a:gd name="connsiteY4-5884" fmla="*/ 524233 h 6078450"/>
                  <a:gd name="connsiteX5-5885" fmla="*/ 7872454 w 10047879"/>
                  <a:gd name="connsiteY5-5886" fmla="*/ 1972033 h 6078450"/>
                  <a:gd name="connsiteX6-5887" fmla="*/ 9453604 w 10047879"/>
                  <a:gd name="connsiteY6-5888" fmla="*/ 2257783 h 6078450"/>
                  <a:gd name="connsiteX7-5889" fmla="*/ 10044154 w 10047879"/>
                  <a:gd name="connsiteY7-5890" fmla="*/ 3219808 h 6078450"/>
                  <a:gd name="connsiteX8-5891" fmla="*/ 9682204 w 10047879"/>
                  <a:gd name="connsiteY8-5892" fmla="*/ 4315183 h 6078450"/>
                  <a:gd name="connsiteX9-5893" fmla="*/ 9967954 w 10047879"/>
                  <a:gd name="connsiteY9-5894" fmla="*/ 5048608 h 6078450"/>
                  <a:gd name="connsiteX10-5895" fmla="*/ 9282154 w 10047879"/>
                  <a:gd name="connsiteY10-5896" fmla="*/ 5715358 h 6078450"/>
                  <a:gd name="connsiteX11-5897" fmla="*/ 7948654 w 10047879"/>
                  <a:gd name="connsiteY11-5898" fmla="*/ 5286733 h 6078450"/>
                  <a:gd name="connsiteX12-5899" fmla="*/ 6729454 w 10047879"/>
                  <a:gd name="connsiteY12-5900" fmla="*/ 5877283 h 6078450"/>
                  <a:gd name="connsiteX13-5901" fmla="*/ 5338804 w 10047879"/>
                  <a:gd name="connsiteY13-5902" fmla="*/ 5343883 h 6078450"/>
                  <a:gd name="connsiteX14-5903" fmla="*/ 4386304 w 10047879"/>
                  <a:gd name="connsiteY14-5904" fmla="*/ 6029683 h 6078450"/>
                  <a:gd name="connsiteX15-5905" fmla="*/ 3319504 w 10047879"/>
                  <a:gd name="connsiteY15-5906" fmla="*/ 5858233 h 6078450"/>
                  <a:gd name="connsiteX16-5907" fmla="*/ 2614654 w 10047879"/>
                  <a:gd name="connsiteY16-5908" fmla="*/ 4562833 h 6078450"/>
                  <a:gd name="connsiteX17-5909" fmla="*/ 766804 w 10047879"/>
                  <a:gd name="connsiteY17-5910" fmla="*/ 4772383 h 6078450"/>
                  <a:gd name="connsiteX18-5911" fmla="*/ 709654 w 10047879"/>
                  <a:gd name="connsiteY18-5912" fmla="*/ 3238858 h 6078450"/>
                  <a:gd name="connsiteX19-5913" fmla="*/ 14329 w 10047879"/>
                  <a:gd name="connsiteY19-5914" fmla="*/ 2172058 h 6078450"/>
                  <a:gd name="connsiteX20-5915" fmla="*/ 795379 w 10047879"/>
                  <a:gd name="connsiteY20-5916" fmla="*/ 1391008 h 6078450"/>
                  <a:gd name="connsiteX21-5917" fmla="*/ 1909804 w 10047879"/>
                  <a:gd name="connsiteY21-5918" fmla="*/ 1752958 h 6078450"/>
                  <a:gd name="connsiteX22-5919" fmla="*/ 2328904 w 10047879"/>
                  <a:gd name="connsiteY22-5920" fmla="*/ 1171933 h 6078450"/>
                  <a:gd name="connsiteX23-5921" fmla="*/ 2909929 w 10047879"/>
                  <a:gd name="connsiteY23-5922" fmla="*/ 1229083 h 6078450"/>
                  <a:gd name="connsiteX0-5923" fmla="*/ 2909929 w 10047879"/>
                  <a:gd name="connsiteY0-5924" fmla="*/ 1229083 h 6078450"/>
                  <a:gd name="connsiteX1-5925" fmla="*/ 3386179 w 10047879"/>
                  <a:gd name="connsiteY1-5926" fmla="*/ 219433 h 6078450"/>
                  <a:gd name="connsiteX2-5927" fmla="*/ 4252954 w 10047879"/>
                  <a:gd name="connsiteY2-5928" fmla="*/ 47983 h 6078450"/>
                  <a:gd name="connsiteX3-5929" fmla="*/ 5272129 w 10047879"/>
                  <a:gd name="connsiteY3-5930" fmla="*/ 838558 h 6078450"/>
                  <a:gd name="connsiteX4-5931" fmla="*/ 7034254 w 10047879"/>
                  <a:gd name="connsiteY4-5932" fmla="*/ 524233 h 6078450"/>
                  <a:gd name="connsiteX5-5933" fmla="*/ 7872454 w 10047879"/>
                  <a:gd name="connsiteY5-5934" fmla="*/ 1972033 h 6078450"/>
                  <a:gd name="connsiteX6-5935" fmla="*/ 9453604 w 10047879"/>
                  <a:gd name="connsiteY6-5936" fmla="*/ 2257783 h 6078450"/>
                  <a:gd name="connsiteX7-5937" fmla="*/ 10044154 w 10047879"/>
                  <a:gd name="connsiteY7-5938" fmla="*/ 3219808 h 6078450"/>
                  <a:gd name="connsiteX8-5939" fmla="*/ 9682204 w 10047879"/>
                  <a:gd name="connsiteY8-5940" fmla="*/ 4315183 h 6078450"/>
                  <a:gd name="connsiteX9-5941" fmla="*/ 9806029 w 10047879"/>
                  <a:gd name="connsiteY9-5942" fmla="*/ 5067658 h 6078450"/>
                  <a:gd name="connsiteX10-5943" fmla="*/ 9282154 w 10047879"/>
                  <a:gd name="connsiteY10-5944" fmla="*/ 5715358 h 6078450"/>
                  <a:gd name="connsiteX11-5945" fmla="*/ 7948654 w 10047879"/>
                  <a:gd name="connsiteY11-5946" fmla="*/ 5286733 h 6078450"/>
                  <a:gd name="connsiteX12-5947" fmla="*/ 6729454 w 10047879"/>
                  <a:gd name="connsiteY12-5948" fmla="*/ 5877283 h 6078450"/>
                  <a:gd name="connsiteX13-5949" fmla="*/ 5338804 w 10047879"/>
                  <a:gd name="connsiteY13-5950" fmla="*/ 5343883 h 6078450"/>
                  <a:gd name="connsiteX14-5951" fmla="*/ 4386304 w 10047879"/>
                  <a:gd name="connsiteY14-5952" fmla="*/ 6029683 h 6078450"/>
                  <a:gd name="connsiteX15-5953" fmla="*/ 3319504 w 10047879"/>
                  <a:gd name="connsiteY15-5954" fmla="*/ 5858233 h 6078450"/>
                  <a:gd name="connsiteX16-5955" fmla="*/ 2614654 w 10047879"/>
                  <a:gd name="connsiteY16-5956" fmla="*/ 4562833 h 6078450"/>
                  <a:gd name="connsiteX17-5957" fmla="*/ 766804 w 10047879"/>
                  <a:gd name="connsiteY17-5958" fmla="*/ 4772383 h 6078450"/>
                  <a:gd name="connsiteX18-5959" fmla="*/ 709654 w 10047879"/>
                  <a:gd name="connsiteY18-5960" fmla="*/ 3238858 h 6078450"/>
                  <a:gd name="connsiteX19-5961" fmla="*/ 14329 w 10047879"/>
                  <a:gd name="connsiteY19-5962" fmla="*/ 2172058 h 6078450"/>
                  <a:gd name="connsiteX20-5963" fmla="*/ 795379 w 10047879"/>
                  <a:gd name="connsiteY20-5964" fmla="*/ 1391008 h 6078450"/>
                  <a:gd name="connsiteX21-5965" fmla="*/ 1909804 w 10047879"/>
                  <a:gd name="connsiteY21-5966" fmla="*/ 1752958 h 6078450"/>
                  <a:gd name="connsiteX22-5967" fmla="*/ 2328904 w 10047879"/>
                  <a:gd name="connsiteY22-5968" fmla="*/ 1171933 h 6078450"/>
                  <a:gd name="connsiteX23-5969" fmla="*/ 2909929 w 10047879"/>
                  <a:gd name="connsiteY23-5970" fmla="*/ 1229083 h 6078450"/>
                  <a:gd name="connsiteX0-5971" fmla="*/ 2909929 w 10047879"/>
                  <a:gd name="connsiteY0-5972" fmla="*/ 1229083 h 6078450"/>
                  <a:gd name="connsiteX1-5973" fmla="*/ 3386179 w 10047879"/>
                  <a:gd name="connsiteY1-5974" fmla="*/ 219433 h 6078450"/>
                  <a:gd name="connsiteX2-5975" fmla="*/ 4252954 w 10047879"/>
                  <a:gd name="connsiteY2-5976" fmla="*/ 47983 h 6078450"/>
                  <a:gd name="connsiteX3-5977" fmla="*/ 5272129 w 10047879"/>
                  <a:gd name="connsiteY3-5978" fmla="*/ 838558 h 6078450"/>
                  <a:gd name="connsiteX4-5979" fmla="*/ 7034254 w 10047879"/>
                  <a:gd name="connsiteY4-5980" fmla="*/ 524233 h 6078450"/>
                  <a:gd name="connsiteX5-5981" fmla="*/ 7872454 w 10047879"/>
                  <a:gd name="connsiteY5-5982" fmla="*/ 1972033 h 6078450"/>
                  <a:gd name="connsiteX6-5983" fmla="*/ 9453604 w 10047879"/>
                  <a:gd name="connsiteY6-5984" fmla="*/ 2257783 h 6078450"/>
                  <a:gd name="connsiteX7-5985" fmla="*/ 10044154 w 10047879"/>
                  <a:gd name="connsiteY7-5986" fmla="*/ 3219808 h 6078450"/>
                  <a:gd name="connsiteX8-5987" fmla="*/ 9682204 w 10047879"/>
                  <a:gd name="connsiteY8-5988" fmla="*/ 4315183 h 6078450"/>
                  <a:gd name="connsiteX9-5989" fmla="*/ 9806029 w 10047879"/>
                  <a:gd name="connsiteY9-5990" fmla="*/ 5067658 h 6078450"/>
                  <a:gd name="connsiteX10-5991" fmla="*/ 9282154 w 10047879"/>
                  <a:gd name="connsiteY10-5992" fmla="*/ 5715358 h 6078450"/>
                  <a:gd name="connsiteX11-5993" fmla="*/ 7948654 w 10047879"/>
                  <a:gd name="connsiteY11-5994" fmla="*/ 5286733 h 6078450"/>
                  <a:gd name="connsiteX12-5995" fmla="*/ 6729454 w 10047879"/>
                  <a:gd name="connsiteY12-5996" fmla="*/ 5877283 h 6078450"/>
                  <a:gd name="connsiteX13-5997" fmla="*/ 5338804 w 10047879"/>
                  <a:gd name="connsiteY13-5998" fmla="*/ 5343883 h 6078450"/>
                  <a:gd name="connsiteX14-5999" fmla="*/ 4386304 w 10047879"/>
                  <a:gd name="connsiteY14-6000" fmla="*/ 6029683 h 6078450"/>
                  <a:gd name="connsiteX15-6001" fmla="*/ 3319504 w 10047879"/>
                  <a:gd name="connsiteY15-6002" fmla="*/ 5858233 h 6078450"/>
                  <a:gd name="connsiteX16-6003" fmla="*/ 2614654 w 10047879"/>
                  <a:gd name="connsiteY16-6004" fmla="*/ 4562833 h 6078450"/>
                  <a:gd name="connsiteX17-6005" fmla="*/ 766804 w 10047879"/>
                  <a:gd name="connsiteY17-6006" fmla="*/ 4772383 h 6078450"/>
                  <a:gd name="connsiteX18-6007" fmla="*/ 709654 w 10047879"/>
                  <a:gd name="connsiteY18-6008" fmla="*/ 3238858 h 6078450"/>
                  <a:gd name="connsiteX19-6009" fmla="*/ 14329 w 10047879"/>
                  <a:gd name="connsiteY19-6010" fmla="*/ 2172058 h 6078450"/>
                  <a:gd name="connsiteX20-6011" fmla="*/ 795379 w 10047879"/>
                  <a:gd name="connsiteY20-6012" fmla="*/ 1391008 h 6078450"/>
                  <a:gd name="connsiteX21-6013" fmla="*/ 1909804 w 10047879"/>
                  <a:gd name="connsiteY21-6014" fmla="*/ 1752958 h 6078450"/>
                  <a:gd name="connsiteX22-6015" fmla="*/ 2328904 w 10047879"/>
                  <a:gd name="connsiteY22-6016" fmla="*/ 1171933 h 6078450"/>
                  <a:gd name="connsiteX23-6017" fmla="*/ 2909929 w 10047879"/>
                  <a:gd name="connsiteY23-6018" fmla="*/ 1229083 h 6078450"/>
                  <a:gd name="connsiteX0-6019" fmla="*/ 2909929 w 10047879"/>
                  <a:gd name="connsiteY0-6020" fmla="*/ 1229083 h 6078450"/>
                  <a:gd name="connsiteX1-6021" fmla="*/ 3386179 w 10047879"/>
                  <a:gd name="connsiteY1-6022" fmla="*/ 219433 h 6078450"/>
                  <a:gd name="connsiteX2-6023" fmla="*/ 4252954 w 10047879"/>
                  <a:gd name="connsiteY2-6024" fmla="*/ 47983 h 6078450"/>
                  <a:gd name="connsiteX3-6025" fmla="*/ 5272129 w 10047879"/>
                  <a:gd name="connsiteY3-6026" fmla="*/ 838558 h 6078450"/>
                  <a:gd name="connsiteX4-6027" fmla="*/ 7034254 w 10047879"/>
                  <a:gd name="connsiteY4-6028" fmla="*/ 524233 h 6078450"/>
                  <a:gd name="connsiteX5-6029" fmla="*/ 7872454 w 10047879"/>
                  <a:gd name="connsiteY5-6030" fmla="*/ 1972033 h 6078450"/>
                  <a:gd name="connsiteX6-6031" fmla="*/ 9453604 w 10047879"/>
                  <a:gd name="connsiteY6-6032" fmla="*/ 2257783 h 6078450"/>
                  <a:gd name="connsiteX7-6033" fmla="*/ 10044154 w 10047879"/>
                  <a:gd name="connsiteY7-6034" fmla="*/ 3219808 h 6078450"/>
                  <a:gd name="connsiteX8-6035" fmla="*/ 9682204 w 10047879"/>
                  <a:gd name="connsiteY8-6036" fmla="*/ 4315183 h 6078450"/>
                  <a:gd name="connsiteX9-6037" fmla="*/ 9806029 w 10047879"/>
                  <a:gd name="connsiteY9-6038" fmla="*/ 5067658 h 6078450"/>
                  <a:gd name="connsiteX10-6039" fmla="*/ 9110704 w 10047879"/>
                  <a:gd name="connsiteY10-6040" fmla="*/ 5601058 h 6078450"/>
                  <a:gd name="connsiteX11-6041" fmla="*/ 7948654 w 10047879"/>
                  <a:gd name="connsiteY11-6042" fmla="*/ 5286733 h 6078450"/>
                  <a:gd name="connsiteX12-6043" fmla="*/ 6729454 w 10047879"/>
                  <a:gd name="connsiteY12-6044" fmla="*/ 5877283 h 6078450"/>
                  <a:gd name="connsiteX13-6045" fmla="*/ 5338804 w 10047879"/>
                  <a:gd name="connsiteY13-6046" fmla="*/ 5343883 h 6078450"/>
                  <a:gd name="connsiteX14-6047" fmla="*/ 4386304 w 10047879"/>
                  <a:gd name="connsiteY14-6048" fmla="*/ 6029683 h 6078450"/>
                  <a:gd name="connsiteX15-6049" fmla="*/ 3319504 w 10047879"/>
                  <a:gd name="connsiteY15-6050" fmla="*/ 5858233 h 6078450"/>
                  <a:gd name="connsiteX16-6051" fmla="*/ 2614654 w 10047879"/>
                  <a:gd name="connsiteY16-6052" fmla="*/ 4562833 h 6078450"/>
                  <a:gd name="connsiteX17-6053" fmla="*/ 766804 w 10047879"/>
                  <a:gd name="connsiteY17-6054" fmla="*/ 4772383 h 6078450"/>
                  <a:gd name="connsiteX18-6055" fmla="*/ 709654 w 10047879"/>
                  <a:gd name="connsiteY18-6056" fmla="*/ 3238858 h 6078450"/>
                  <a:gd name="connsiteX19-6057" fmla="*/ 14329 w 10047879"/>
                  <a:gd name="connsiteY19-6058" fmla="*/ 2172058 h 6078450"/>
                  <a:gd name="connsiteX20-6059" fmla="*/ 795379 w 10047879"/>
                  <a:gd name="connsiteY20-6060" fmla="*/ 1391008 h 6078450"/>
                  <a:gd name="connsiteX21-6061" fmla="*/ 1909804 w 10047879"/>
                  <a:gd name="connsiteY21-6062" fmla="*/ 1752958 h 6078450"/>
                  <a:gd name="connsiteX22-6063" fmla="*/ 2328904 w 10047879"/>
                  <a:gd name="connsiteY22-6064" fmla="*/ 1171933 h 6078450"/>
                  <a:gd name="connsiteX23-6065" fmla="*/ 2909929 w 10047879"/>
                  <a:gd name="connsiteY23-6066" fmla="*/ 1229083 h 6078450"/>
                  <a:gd name="connsiteX0-6067" fmla="*/ 2909929 w 10047879"/>
                  <a:gd name="connsiteY0-6068" fmla="*/ 1229083 h 6078450"/>
                  <a:gd name="connsiteX1-6069" fmla="*/ 3386179 w 10047879"/>
                  <a:gd name="connsiteY1-6070" fmla="*/ 219433 h 6078450"/>
                  <a:gd name="connsiteX2-6071" fmla="*/ 4252954 w 10047879"/>
                  <a:gd name="connsiteY2-6072" fmla="*/ 47983 h 6078450"/>
                  <a:gd name="connsiteX3-6073" fmla="*/ 5272129 w 10047879"/>
                  <a:gd name="connsiteY3-6074" fmla="*/ 838558 h 6078450"/>
                  <a:gd name="connsiteX4-6075" fmla="*/ 7034254 w 10047879"/>
                  <a:gd name="connsiteY4-6076" fmla="*/ 524233 h 6078450"/>
                  <a:gd name="connsiteX5-6077" fmla="*/ 7872454 w 10047879"/>
                  <a:gd name="connsiteY5-6078" fmla="*/ 1972033 h 6078450"/>
                  <a:gd name="connsiteX6-6079" fmla="*/ 9453604 w 10047879"/>
                  <a:gd name="connsiteY6-6080" fmla="*/ 2257783 h 6078450"/>
                  <a:gd name="connsiteX7-6081" fmla="*/ 10044154 w 10047879"/>
                  <a:gd name="connsiteY7-6082" fmla="*/ 3219808 h 6078450"/>
                  <a:gd name="connsiteX8-6083" fmla="*/ 9682204 w 10047879"/>
                  <a:gd name="connsiteY8-6084" fmla="*/ 4315183 h 6078450"/>
                  <a:gd name="connsiteX9-6085" fmla="*/ 9806029 w 10047879"/>
                  <a:gd name="connsiteY9-6086" fmla="*/ 5067658 h 6078450"/>
                  <a:gd name="connsiteX10-6087" fmla="*/ 9110704 w 10047879"/>
                  <a:gd name="connsiteY10-6088" fmla="*/ 5601058 h 6078450"/>
                  <a:gd name="connsiteX11-6089" fmla="*/ 7948654 w 10047879"/>
                  <a:gd name="connsiteY11-6090" fmla="*/ 5286733 h 6078450"/>
                  <a:gd name="connsiteX12-6091" fmla="*/ 6729454 w 10047879"/>
                  <a:gd name="connsiteY12-6092" fmla="*/ 5877283 h 6078450"/>
                  <a:gd name="connsiteX13-6093" fmla="*/ 5338804 w 10047879"/>
                  <a:gd name="connsiteY13-6094" fmla="*/ 5343883 h 6078450"/>
                  <a:gd name="connsiteX14-6095" fmla="*/ 4386304 w 10047879"/>
                  <a:gd name="connsiteY14-6096" fmla="*/ 6029683 h 6078450"/>
                  <a:gd name="connsiteX15-6097" fmla="*/ 3319504 w 10047879"/>
                  <a:gd name="connsiteY15-6098" fmla="*/ 5858233 h 6078450"/>
                  <a:gd name="connsiteX16-6099" fmla="*/ 2614654 w 10047879"/>
                  <a:gd name="connsiteY16-6100" fmla="*/ 4562833 h 6078450"/>
                  <a:gd name="connsiteX17-6101" fmla="*/ 766804 w 10047879"/>
                  <a:gd name="connsiteY17-6102" fmla="*/ 4772383 h 6078450"/>
                  <a:gd name="connsiteX18-6103" fmla="*/ 709654 w 10047879"/>
                  <a:gd name="connsiteY18-6104" fmla="*/ 3238858 h 6078450"/>
                  <a:gd name="connsiteX19-6105" fmla="*/ 14329 w 10047879"/>
                  <a:gd name="connsiteY19-6106" fmla="*/ 2172058 h 6078450"/>
                  <a:gd name="connsiteX20-6107" fmla="*/ 795379 w 10047879"/>
                  <a:gd name="connsiteY20-6108" fmla="*/ 1391008 h 6078450"/>
                  <a:gd name="connsiteX21-6109" fmla="*/ 1909804 w 10047879"/>
                  <a:gd name="connsiteY21-6110" fmla="*/ 1752958 h 6078450"/>
                  <a:gd name="connsiteX22-6111" fmla="*/ 2328904 w 10047879"/>
                  <a:gd name="connsiteY22-6112" fmla="*/ 1171933 h 6078450"/>
                  <a:gd name="connsiteX23-6113" fmla="*/ 2909929 w 10047879"/>
                  <a:gd name="connsiteY23-6114" fmla="*/ 1229083 h 6078450"/>
                  <a:gd name="connsiteX0-6115" fmla="*/ 2909929 w 10047879"/>
                  <a:gd name="connsiteY0-6116" fmla="*/ 1229083 h 6078450"/>
                  <a:gd name="connsiteX1-6117" fmla="*/ 3386179 w 10047879"/>
                  <a:gd name="connsiteY1-6118" fmla="*/ 219433 h 6078450"/>
                  <a:gd name="connsiteX2-6119" fmla="*/ 4252954 w 10047879"/>
                  <a:gd name="connsiteY2-6120" fmla="*/ 47983 h 6078450"/>
                  <a:gd name="connsiteX3-6121" fmla="*/ 5272129 w 10047879"/>
                  <a:gd name="connsiteY3-6122" fmla="*/ 838558 h 6078450"/>
                  <a:gd name="connsiteX4-6123" fmla="*/ 7034254 w 10047879"/>
                  <a:gd name="connsiteY4-6124" fmla="*/ 524233 h 6078450"/>
                  <a:gd name="connsiteX5-6125" fmla="*/ 7872454 w 10047879"/>
                  <a:gd name="connsiteY5-6126" fmla="*/ 1972033 h 6078450"/>
                  <a:gd name="connsiteX6-6127" fmla="*/ 9453604 w 10047879"/>
                  <a:gd name="connsiteY6-6128" fmla="*/ 2257783 h 6078450"/>
                  <a:gd name="connsiteX7-6129" fmla="*/ 10044154 w 10047879"/>
                  <a:gd name="connsiteY7-6130" fmla="*/ 3219808 h 6078450"/>
                  <a:gd name="connsiteX8-6131" fmla="*/ 9682204 w 10047879"/>
                  <a:gd name="connsiteY8-6132" fmla="*/ 4315183 h 6078450"/>
                  <a:gd name="connsiteX9-6133" fmla="*/ 9806029 w 10047879"/>
                  <a:gd name="connsiteY9-6134" fmla="*/ 5067658 h 6078450"/>
                  <a:gd name="connsiteX10-6135" fmla="*/ 9110704 w 10047879"/>
                  <a:gd name="connsiteY10-6136" fmla="*/ 5601058 h 6078450"/>
                  <a:gd name="connsiteX11-6137" fmla="*/ 7948654 w 10047879"/>
                  <a:gd name="connsiteY11-6138" fmla="*/ 5286733 h 6078450"/>
                  <a:gd name="connsiteX12-6139" fmla="*/ 6729454 w 10047879"/>
                  <a:gd name="connsiteY12-6140" fmla="*/ 5877283 h 6078450"/>
                  <a:gd name="connsiteX13-6141" fmla="*/ 5338804 w 10047879"/>
                  <a:gd name="connsiteY13-6142" fmla="*/ 5343883 h 6078450"/>
                  <a:gd name="connsiteX14-6143" fmla="*/ 4386304 w 10047879"/>
                  <a:gd name="connsiteY14-6144" fmla="*/ 6029683 h 6078450"/>
                  <a:gd name="connsiteX15-6145" fmla="*/ 3319504 w 10047879"/>
                  <a:gd name="connsiteY15-6146" fmla="*/ 5858233 h 6078450"/>
                  <a:gd name="connsiteX16-6147" fmla="*/ 2614654 w 10047879"/>
                  <a:gd name="connsiteY16-6148" fmla="*/ 4562833 h 6078450"/>
                  <a:gd name="connsiteX17-6149" fmla="*/ 766804 w 10047879"/>
                  <a:gd name="connsiteY17-6150" fmla="*/ 4772383 h 6078450"/>
                  <a:gd name="connsiteX18-6151" fmla="*/ 709654 w 10047879"/>
                  <a:gd name="connsiteY18-6152" fmla="*/ 3238858 h 6078450"/>
                  <a:gd name="connsiteX19-6153" fmla="*/ 14329 w 10047879"/>
                  <a:gd name="connsiteY19-6154" fmla="*/ 2172058 h 6078450"/>
                  <a:gd name="connsiteX20-6155" fmla="*/ 795379 w 10047879"/>
                  <a:gd name="connsiteY20-6156" fmla="*/ 1391008 h 6078450"/>
                  <a:gd name="connsiteX21-6157" fmla="*/ 1909804 w 10047879"/>
                  <a:gd name="connsiteY21-6158" fmla="*/ 1752958 h 6078450"/>
                  <a:gd name="connsiteX22-6159" fmla="*/ 2328904 w 10047879"/>
                  <a:gd name="connsiteY22-6160" fmla="*/ 1171933 h 6078450"/>
                  <a:gd name="connsiteX23-6161" fmla="*/ 2909929 w 10047879"/>
                  <a:gd name="connsiteY23-6162" fmla="*/ 1229083 h 6078450"/>
                  <a:gd name="connsiteX0-6163" fmla="*/ 2909929 w 10047879"/>
                  <a:gd name="connsiteY0-6164" fmla="*/ 1229083 h 6078450"/>
                  <a:gd name="connsiteX1-6165" fmla="*/ 3386179 w 10047879"/>
                  <a:gd name="connsiteY1-6166" fmla="*/ 219433 h 6078450"/>
                  <a:gd name="connsiteX2-6167" fmla="*/ 4252954 w 10047879"/>
                  <a:gd name="connsiteY2-6168" fmla="*/ 47983 h 6078450"/>
                  <a:gd name="connsiteX3-6169" fmla="*/ 5272129 w 10047879"/>
                  <a:gd name="connsiteY3-6170" fmla="*/ 838558 h 6078450"/>
                  <a:gd name="connsiteX4-6171" fmla="*/ 7034254 w 10047879"/>
                  <a:gd name="connsiteY4-6172" fmla="*/ 524233 h 6078450"/>
                  <a:gd name="connsiteX5-6173" fmla="*/ 7872454 w 10047879"/>
                  <a:gd name="connsiteY5-6174" fmla="*/ 1972033 h 6078450"/>
                  <a:gd name="connsiteX6-6175" fmla="*/ 9453604 w 10047879"/>
                  <a:gd name="connsiteY6-6176" fmla="*/ 2257783 h 6078450"/>
                  <a:gd name="connsiteX7-6177" fmla="*/ 10044154 w 10047879"/>
                  <a:gd name="connsiteY7-6178" fmla="*/ 3219808 h 6078450"/>
                  <a:gd name="connsiteX8-6179" fmla="*/ 9682204 w 10047879"/>
                  <a:gd name="connsiteY8-6180" fmla="*/ 4315183 h 6078450"/>
                  <a:gd name="connsiteX9-6181" fmla="*/ 9806029 w 10047879"/>
                  <a:gd name="connsiteY9-6182" fmla="*/ 5067658 h 6078450"/>
                  <a:gd name="connsiteX10-6183" fmla="*/ 9158329 w 10047879"/>
                  <a:gd name="connsiteY10-6184" fmla="*/ 5534383 h 6078450"/>
                  <a:gd name="connsiteX11-6185" fmla="*/ 7948654 w 10047879"/>
                  <a:gd name="connsiteY11-6186" fmla="*/ 5286733 h 6078450"/>
                  <a:gd name="connsiteX12-6187" fmla="*/ 6729454 w 10047879"/>
                  <a:gd name="connsiteY12-6188" fmla="*/ 5877283 h 6078450"/>
                  <a:gd name="connsiteX13-6189" fmla="*/ 5338804 w 10047879"/>
                  <a:gd name="connsiteY13-6190" fmla="*/ 5343883 h 6078450"/>
                  <a:gd name="connsiteX14-6191" fmla="*/ 4386304 w 10047879"/>
                  <a:gd name="connsiteY14-6192" fmla="*/ 6029683 h 6078450"/>
                  <a:gd name="connsiteX15-6193" fmla="*/ 3319504 w 10047879"/>
                  <a:gd name="connsiteY15-6194" fmla="*/ 5858233 h 6078450"/>
                  <a:gd name="connsiteX16-6195" fmla="*/ 2614654 w 10047879"/>
                  <a:gd name="connsiteY16-6196" fmla="*/ 4562833 h 6078450"/>
                  <a:gd name="connsiteX17-6197" fmla="*/ 766804 w 10047879"/>
                  <a:gd name="connsiteY17-6198" fmla="*/ 4772383 h 6078450"/>
                  <a:gd name="connsiteX18-6199" fmla="*/ 709654 w 10047879"/>
                  <a:gd name="connsiteY18-6200" fmla="*/ 3238858 h 6078450"/>
                  <a:gd name="connsiteX19-6201" fmla="*/ 14329 w 10047879"/>
                  <a:gd name="connsiteY19-6202" fmla="*/ 2172058 h 6078450"/>
                  <a:gd name="connsiteX20-6203" fmla="*/ 795379 w 10047879"/>
                  <a:gd name="connsiteY20-6204" fmla="*/ 1391008 h 6078450"/>
                  <a:gd name="connsiteX21-6205" fmla="*/ 1909804 w 10047879"/>
                  <a:gd name="connsiteY21-6206" fmla="*/ 1752958 h 6078450"/>
                  <a:gd name="connsiteX22-6207" fmla="*/ 2328904 w 10047879"/>
                  <a:gd name="connsiteY22-6208" fmla="*/ 1171933 h 6078450"/>
                  <a:gd name="connsiteX23-6209" fmla="*/ 2909929 w 10047879"/>
                  <a:gd name="connsiteY23-6210" fmla="*/ 1229083 h 6078450"/>
                  <a:gd name="connsiteX0-6211" fmla="*/ 2909929 w 10047879"/>
                  <a:gd name="connsiteY0-6212" fmla="*/ 1229083 h 6078450"/>
                  <a:gd name="connsiteX1-6213" fmla="*/ 3386179 w 10047879"/>
                  <a:gd name="connsiteY1-6214" fmla="*/ 219433 h 6078450"/>
                  <a:gd name="connsiteX2-6215" fmla="*/ 4252954 w 10047879"/>
                  <a:gd name="connsiteY2-6216" fmla="*/ 47983 h 6078450"/>
                  <a:gd name="connsiteX3-6217" fmla="*/ 5272129 w 10047879"/>
                  <a:gd name="connsiteY3-6218" fmla="*/ 838558 h 6078450"/>
                  <a:gd name="connsiteX4-6219" fmla="*/ 7034254 w 10047879"/>
                  <a:gd name="connsiteY4-6220" fmla="*/ 524233 h 6078450"/>
                  <a:gd name="connsiteX5-6221" fmla="*/ 7872454 w 10047879"/>
                  <a:gd name="connsiteY5-6222" fmla="*/ 1972033 h 6078450"/>
                  <a:gd name="connsiteX6-6223" fmla="*/ 9453604 w 10047879"/>
                  <a:gd name="connsiteY6-6224" fmla="*/ 2257783 h 6078450"/>
                  <a:gd name="connsiteX7-6225" fmla="*/ 10044154 w 10047879"/>
                  <a:gd name="connsiteY7-6226" fmla="*/ 3219808 h 6078450"/>
                  <a:gd name="connsiteX8-6227" fmla="*/ 9682204 w 10047879"/>
                  <a:gd name="connsiteY8-6228" fmla="*/ 4315183 h 6078450"/>
                  <a:gd name="connsiteX9-6229" fmla="*/ 9806029 w 10047879"/>
                  <a:gd name="connsiteY9-6230" fmla="*/ 5067658 h 6078450"/>
                  <a:gd name="connsiteX10-6231" fmla="*/ 9158329 w 10047879"/>
                  <a:gd name="connsiteY10-6232" fmla="*/ 5534383 h 6078450"/>
                  <a:gd name="connsiteX11-6233" fmla="*/ 7948654 w 10047879"/>
                  <a:gd name="connsiteY11-6234" fmla="*/ 5286733 h 6078450"/>
                  <a:gd name="connsiteX12-6235" fmla="*/ 6729454 w 10047879"/>
                  <a:gd name="connsiteY12-6236" fmla="*/ 5877283 h 6078450"/>
                  <a:gd name="connsiteX13-6237" fmla="*/ 5338804 w 10047879"/>
                  <a:gd name="connsiteY13-6238" fmla="*/ 5343883 h 6078450"/>
                  <a:gd name="connsiteX14-6239" fmla="*/ 4386304 w 10047879"/>
                  <a:gd name="connsiteY14-6240" fmla="*/ 6029683 h 6078450"/>
                  <a:gd name="connsiteX15-6241" fmla="*/ 3319504 w 10047879"/>
                  <a:gd name="connsiteY15-6242" fmla="*/ 5858233 h 6078450"/>
                  <a:gd name="connsiteX16-6243" fmla="*/ 2614654 w 10047879"/>
                  <a:gd name="connsiteY16-6244" fmla="*/ 4562833 h 6078450"/>
                  <a:gd name="connsiteX17-6245" fmla="*/ 766804 w 10047879"/>
                  <a:gd name="connsiteY17-6246" fmla="*/ 4772383 h 6078450"/>
                  <a:gd name="connsiteX18-6247" fmla="*/ 709654 w 10047879"/>
                  <a:gd name="connsiteY18-6248" fmla="*/ 3238858 h 6078450"/>
                  <a:gd name="connsiteX19-6249" fmla="*/ 14329 w 10047879"/>
                  <a:gd name="connsiteY19-6250" fmla="*/ 2172058 h 6078450"/>
                  <a:gd name="connsiteX20-6251" fmla="*/ 795379 w 10047879"/>
                  <a:gd name="connsiteY20-6252" fmla="*/ 1391008 h 6078450"/>
                  <a:gd name="connsiteX21-6253" fmla="*/ 1909804 w 10047879"/>
                  <a:gd name="connsiteY21-6254" fmla="*/ 1752958 h 6078450"/>
                  <a:gd name="connsiteX22-6255" fmla="*/ 2328904 w 10047879"/>
                  <a:gd name="connsiteY22-6256" fmla="*/ 1171933 h 6078450"/>
                  <a:gd name="connsiteX23-6257" fmla="*/ 2909929 w 10047879"/>
                  <a:gd name="connsiteY23-6258" fmla="*/ 1229083 h 6078450"/>
                  <a:gd name="connsiteX0-6259" fmla="*/ 2909929 w 10047879"/>
                  <a:gd name="connsiteY0-6260" fmla="*/ 1229083 h 6078450"/>
                  <a:gd name="connsiteX1-6261" fmla="*/ 3386179 w 10047879"/>
                  <a:gd name="connsiteY1-6262" fmla="*/ 219433 h 6078450"/>
                  <a:gd name="connsiteX2-6263" fmla="*/ 4252954 w 10047879"/>
                  <a:gd name="connsiteY2-6264" fmla="*/ 47983 h 6078450"/>
                  <a:gd name="connsiteX3-6265" fmla="*/ 5272129 w 10047879"/>
                  <a:gd name="connsiteY3-6266" fmla="*/ 838558 h 6078450"/>
                  <a:gd name="connsiteX4-6267" fmla="*/ 7034254 w 10047879"/>
                  <a:gd name="connsiteY4-6268" fmla="*/ 524233 h 6078450"/>
                  <a:gd name="connsiteX5-6269" fmla="*/ 7872454 w 10047879"/>
                  <a:gd name="connsiteY5-6270" fmla="*/ 1972033 h 6078450"/>
                  <a:gd name="connsiteX6-6271" fmla="*/ 9453604 w 10047879"/>
                  <a:gd name="connsiteY6-6272" fmla="*/ 2257783 h 6078450"/>
                  <a:gd name="connsiteX7-6273" fmla="*/ 10044154 w 10047879"/>
                  <a:gd name="connsiteY7-6274" fmla="*/ 3219808 h 6078450"/>
                  <a:gd name="connsiteX8-6275" fmla="*/ 9682204 w 10047879"/>
                  <a:gd name="connsiteY8-6276" fmla="*/ 4315183 h 6078450"/>
                  <a:gd name="connsiteX9-6277" fmla="*/ 9806029 w 10047879"/>
                  <a:gd name="connsiteY9-6278" fmla="*/ 5067658 h 6078450"/>
                  <a:gd name="connsiteX10-6279" fmla="*/ 9158329 w 10047879"/>
                  <a:gd name="connsiteY10-6280" fmla="*/ 5534383 h 6078450"/>
                  <a:gd name="connsiteX11-6281" fmla="*/ 7948654 w 10047879"/>
                  <a:gd name="connsiteY11-6282" fmla="*/ 5286733 h 6078450"/>
                  <a:gd name="connsiteX12-6283" fmla="*/ 6729454 w 10047879"/>
                  <a:gd name="connsiteY12-6284" fmla="*/ 5877283 h 6078450"/>
                  <a:gd name="connsiteX13-6285" fmla="*/ 5338804 w 10047879"/>
                  <a:gd name="connsiteY13-6286" fmla="*/ 5343883 h 6078450"/>
                  <a:gd name="connsiteX14-6287" fmla="*/ 4386304 w 10047879"/>
                  <a:gd name="connsiteY14-6288" fmla="*/ 6029683 h 6078450"/>
                  <a:gd name="connsiteX15-6289" fmla="*/ 3319504 w 10047879"/>
                  <a:gd name="connsiteY15-6290" fmla="*/ 5858233 h 6078450"/>
                  <a:gd name="connsiteX16-6291" fmla="*/ 2614654 w 10047879"/>
                  <a:gd name="connsiteY16-6292" fmla="*/ 4562833 h 6078450"/>
                  <a:gd name="connsiteX17-6293" fmla="*/ 766804 w 10047879"/>
                  <a:gd name="connsiteY17-6294" fmla="*/ 4772383 h 6078450"/>
                  <a:gd name="connsiteX18-6295" fmla="*/ 709654 w 10047879"/>
                  <a:gd name="connsiteY18-6296" fmla="*/ 3238858 h 6078450"/>
                  <a:gd name="connsiteX19-6297" fmla="*/ 14329 w 10047879"/>
                  <a:gd name="connsiteY19-6298" fmla="*/ 2172058 h 6078450"/>
                  <a:gd name="connsiteX20-6299" fmla="*/ 795379 w 10047879"/>
                  <a:gd name="connsiteY20-6300" fmla="*/ 1391008 h 6078450"/>
                  <a:gd name="connsiteX21-6301" fmla="*/ 1909804 w 10047879"/>
                  <a:gd name="connsiteY21-6302" fmla="*/ 1752958 h 6078450"/>
                  <a:gd name="connsiteX22-6303" fmla="*/ 2328904 w 10047879"/>
                  <a:gd name="connsiteY22-6304" fmla="*/ 1171933 h 6078450"/>
                  <a:gd name="connsiteX23-6305" fmla="*/ 2909929 w 10047879"/>
                  <a:gd name="connsiteY23-6306" fmla="*/ 1229083 h 6078450"/>
                  <a:gd name="connsiteX0-6307" fmla="*/ 2909929 w 10047879"/>
                  <a:gd name="connsiteY0-6308" fmla="*/ 1229083 h 6078450"/>
                  <a:gd name="connsiteX1-6309" fmla="*/ 3386179 w 10047879"/>
                  <a:gd name="connsiteY1-6310" fmla="*/ 219433 h 6078450"/>
                  <a:gd name="connsiteX2-6311" fmla="*/ 4252954 w 10047879"/>
                  <a:gd name="connsiteY2-6312" fmla="*/ 47983 h 6078450"/>
                  <a:gd name="connsiteX3-6313" fmla="*/ 5272129 w 10047879"/>
                  <a:gd name="connsiteY3-6314" fmla="*/ 838558 h 6078450"/>
                  <a:gd name="connsiteX4-6315" fmla="*/ 7034254 w 10047879"/>
                  <a:gd name="connsiteY4-6316" fmla="*/ 524233 h 6078450"/>
                  <a:gd name="connsiteX5-6317" fmla="*/ 7872454 w 10047879"/>
                  <a:gd name="connsiteY5-6318" fmla="*/ 1972033 h 6078450"/>
                  <a:gd name="connsiteX6-6319" fmla="*/ 9453604 w 10047879"/>
                  <a:gd name="connsiteY6-6320" fmla="*/ 2257783 h 6078450"/>
                  <a:gd name="connsiteX7-6321" fmla="*/ 10044154 w 10047879"/>
                  <a:gd name="connsiteY7-6322" fmla="*/ 3219808 h 6078450"/>
                  <a:gd name="connsiteX8-6323" fmla="*/ 9682204 w 10047879"/>
                  <a:gd name="connsiteY8-6324" fmla="*/ 4315183 h 6078450"/>
                  <a:gd name="connsiteX9-6325" fmla="*/ 9806029 w 10047879"/>
                  <a:gd name="connsiteY9-6326" fmla="*/ 5067658 h 6078450"/>
                  <a:gd name="connsiteX10-6327" fmla="*/ 9158329 w 10047879"/>
                  <a:gd name="connsiteY10-6328" fmla="*/ 5534383 h 6078450"/>
                  <a:gd name="connsiteX11-6329" fmla="*/ 7948654 w 10047879"/>
                  <a:gd name="connsiteY11-6330" fmla="*/ 5286733 h 6078450"/>
                  <a:gd name="connsiteX12-6331" fmla="*/ 6729454 w 10047879"/>
                  <a:gd name="connsiteY12-6332" fmla="*/ 5877283 h 6078450"/>
                  <a:gd name="connsiteX13-6333" fmla="*/ 5338804 w 10047879"/>
                  <a:gd name="connsiteY13-6334" fmla="*/ 5343883 h 6078450"/>
                  <a:gd name="connsiteX14-6335" fmla="*/ 4386304 w 10047879"/>
                  <a:gd name="connsiteY14-6336" fmla="*/ 6029683 h 6078450"/>
                  <a:gd name="connsiteX15-6337" fmla="*/ 3319504 w 10047879"/>
                  <a:gd name="connsiteY15-6338" fmla="*/ 5858233 h 6078450"/>
                  <a:gd name="connsiteX16-6339" fmla="*/ 2614654 w 10047879"/>
                  <a:gd name="connsiteY16-6340" fmla="*/ 4562833 h 6078450"/>
                  <a:gd name="connsiteX17-6341" fmla="*/ 766804 w 10047879"/>
                  <a:gd name="connsiteY17-6342" fmla="*/ 4772383 h 6078450"/>
                  <a:gd name="connsiteX18-6343" fmla="*/ 709654 w 10047879"/>
                  <a:gd name="connsiteY18-6344" fmla="*/ 3238858 h 6078450"/>
                  <a:gd name="connsiteX19-6345" fmla="*/ 14329 w 10047879"/>
                  <a:gd name="connsiteY19-6346" fmla="*/ 2172058 h 6078450"/>
                  <a:gd name="connsiteX20-6347" fmla="*/ 795379 w 10047879"/>
                  <a:gd name="connsiteY20-6348" fmla="*/ 1391008 h 6078450"/>
                  <a:gd name="connsiteX21-6349" fmla="*/ 1909804 w 10047879"/>
                  <a:gd name="connsiteY21-6350" fmla="*/ 1752958 h 6078450"/>
                  <a:gd name="connsiteX22-6351" fmla="*/ 2328904 w 10047879"/>
                  <a:gd name="connsiteY22-6352" fmla="*/ 1171933 h 6078450"/>
                  <a:gd name="connsiteX23-6353" fmla="*/ 2909929 w 10047879"/>
                  <a:gd name="connsiteY23-6354" fmla="*/ 1229083 h 6078450"/>
                  <a:gd name="connsiteX0-6355" fmla="*/ 2909929 w 10047879"/>
                  <a:gd name="connsiteY0-6356" fmla="*/ 1229083 h 6078450"/>
                  <a:gd name="connsiteX1-6357" fmla="*/ 3386179 w 10047879"/>
                  <a:gd name="connsiteY1-6358" fmla="*/ 219433 h 6078450"/>
                  <a:gd name="connsiteX2-6359" fmla="*/ 4252954 w 10047879"/>
                  <a:gd name="connsiteY2-6360" fmla="*/ 47983 h 6078450"/>
                  <a:gd name="connsiteX3-6361" fmla="*/ 5272129 w 10047879"/>
                  <a:gd name="connsiteY3-6362" fmla="*/ 838558 h 6078450"/>
                  <a:gd name="connsiteX4-6363" fmla="*/ 7034254 w 10047879"/>
                  <a:gd name="connsiteY4-6364" fmla="*/ 524233 h 6078450"/>
                  <a:gd name="connsiteX5-6365" fmla="*/ 7872454 w 10047879"/>
                  <a:gd name="connsiteY5-6366" fmla="*/ 1972033 h 6078450"/>
                  <a:gd name="connsiteX6-6367" fmla="*/ 9453604 w 10047879"/>
                  <a:gd name="connsiteY6-6368" fmla="*/ 2257783 h 6078450"/>
                  <a:gd name="connsiteX7-6369" fmla="*/ 10044154 w 10047879"/>
                  <a:gd name="connsiteY7-6370" fmla="*/ 3219808 h 6078450"/>
                  <a:gd name="connsiteX8-6371" fmla="*/ 9682204 w 10047879"/>
                  <a:gd name="connsiteY8-6372" fmla="*/ 4315183 h 6078450"/>
                  <a:gd name="connsiteX9-6373" fmla="*/ 9806029 w 10047879"/>
                  <a:gd name="connsiteY9-6374" fmla="*/ 5067658 h 6078450"/>
                  <a:gd name="connsiteX10-6375" fmla="*/ 9158329 w 10047879"/>
                  <a:gd name="connsiteY10-6376" fmla="*/ 5534383 h 6078450"/>
                  <a:gd name="connsiteX11-6377" fmla="*/ 7948654 w 10047879"/>
                  <a:gd name="connsiteY11-6378" fmla="*/ 5286733 h 6078450"/>
                  <a:gd name="connsiteX12-6379" fmla="*/ 6729454 w 10047879"/>
                  <a:gd name="connsiteY12-6380" fmla="*/ 5877283 h 6078450"/>
                  <a:gd name="connsiteX13-6381" fmla="*/ 5338804 w 10047879"/>
                  <a:gd name="connsiteY13-6382" fmla="*/ 5343883 h 6078450"/>
                  <a:gd name="connsiteX14-6383" fmla="*/ 4386304 w 10047879"/>
                  <a:gd name="connsiteY14-6384" fmla="*/ 6029683 h 6078450"/>
                  <a:gd name="connsiteX15-6385" fmla="*/ 3319504 w 10047879"/>
                  <a:gd name="connsiteY15-6386" fmla="*/ 5858233 h 6078450"/>
                  <a:gd name="connsiteX16-6387" fmla="*/ 2614654 w 10047879"/>
                  <a:gd name="connsiteY16-6388" fmla="*/ 4562833 h 6078450"/>
                  <a:gd name="connsiteX17-6389" fmla="*/ 766804 w 10047879"/>
                  <a:gd name="connsiteY17-6390" fmla="*/ 4772383 h 6078450"/>
                  <a:gd name="connsiteX18-6391" fmla="*/ 709654 w 10047879"/>
                  <a:gd name="connsiteY18-6392" fmla="*/ 3238858 h 6078450"/>
                  <a:gd name="connsiteX19-6393" fmla="*/ 14329 w 10047879"/>
                  <a:gd name="connsiteY19-6394" fmla="*/ 2172058 h 6078450"/>
                  <a:gd name="connsiteX20-6395" fmla="*/ 795379 w 10047879"/>
                  <a:gd name="connsiteY20-6396" fmla="*/ 1391008 h 6078450"/>
                  <a:gd name="connsiteX21-6397" fmla="*/ 1909804 w 10047879"/>
                  <a:gd name="connsiteY21-6398" fmla="*/ 1752958 h 6078450"/>
                  <a:gd name="connsiteX22-6399" fmla="*/ 2328904 w 10047879"/>
                  <a:gd name="connsiteY22-6400" fmla="*/ 1171933 h 6078450"/>
                  <a:gd name="connsiteX23-6401" fmla="*/ 2909929 w 10047879"/>
                  <a:gd name="connsiteY23-6402" fmla="*/ 1229083 h 6078450"/>
                  <a:gd name="connsiteX0-6403" fmla="*/ 2909929 w 10047879"/>
                  <a:gd name="connsiteY0-6404" fmla="*/ 1229083 h 6078450"/>
                  <a:gd name="connsiteX1-6405" fmla="*/ 3386179 w 10047879"/>
                  <a:gd name="connsiteY1-6406" fmla="*/ 219433 h 6078450"/>
                  <a:gd name="connsiteX2-6407" fmla="*/ 4252954 w 10047879"/>
                  <a:gd name="connsiteY2-6408" fmla="*/ 47983 h 6078450"/>
                  <a:gd name="connsiteX3-6409" fmla="*/ 5272129 w 10047879"/>
                  <a:gd name="connsiteY3-6410" fmla="*/ 838558 h 6078450"/>
                  <a:gd name="connsiteX4-6411" fmla="*/ 7034254 w 10047879"/>
                  <a:gd name="connsiteY4-6412" fmla="*/ 524233 h 6078450"/>
                  <a:gd name="connsiteX5-6413" fmla="*/ 7872454 w 10047879"/>
                  <a:gd name="connsiteY5-6414" fmla="*/ 1972033 h 6078450"/>
                  <a:gd name="connsiteX6-6415" fmla="*/ 9453604 w 10047879"/>
                  <a:gd name="connsiteY6-6416" fmla="*/ 2257783 h 6078450"/>
                  <a:gd name="connsiteX7-6417" fmla="*/ 10044154 w 10047879"/>
                  <a:gd name="connsiteY7-6418" fmla="*/ 3219808 h 6078450"/>
                  <a:gd name="connsiteX8-6419" fmla="*/ 9682204 w 10047879"/>
                  <a:gd name="connsiteY8-6420" fmla="*/ 4315183 h 6078450"/>
                  <a:gd name="connsiteX9-6421" fmla="*/ 9806029 w 10047879"/>
                  <a:gd name="connsiteY9-6422" fmla="*/ 5067658 h 6078450"/>
                  <a:gd name="connsiteX10-6423" fmla="*/ 9158329 w 10047879"/>
                  <a:gd name="connsiteY10-6424" fmla="*/ 5534383 h 6078450"/>
                  <a:gd name="connsiteX11-6425" fmla="*/ 7948654 w 10047879"/>
                  <a:gd name="connsiteY11-6426" fmla="*/ 5286733 h 6078450"/>
                  <a:gd name="connsiteX12-6427" fmla="*/ 6729454 w 10047879"/>
                  <a:gd name="connsiteY12-6428" fmla="*/ 5877283 h 6078450"/>
                  <a:gd name="connsiteX13-6429" fmla="*/ 5338804 w 10047879"/>
                  <a:gd name="connsiteY13-6430" fmla="*/ 5343883 h 6078450"/>
                  <a:gd name="connsiteX14-6431" fmla="*/ 4386304 w 10047879"/>
                  <a:gd name="connsiteY14-6432" fmla="*/ 6029683 h 6078450"/>
                  <a:gd name="connsiteX15-6433" fmla="*/ 3319504 w 10047879"/>
                  <a:gd name="connsiteY15-6434" fmla="*/ 5858233 h 6078450"/>
                  <a:gd name="connsiteX16-6435" fmla="*/ 2614654 w 10047879"/>
                  <a:gd name="connsiteY16-6436" fmla="*/ 4562833 h 6078450"/>
                  <a:gd name="connsiteX17-6437" fmla="*/ 766804 w 10047879"/>
                  <a:gd name="connsiteY17-6438" fmla="*/ 4772383 h 6078450"/>
                  <a:gd name="connsiteX18-6439" fmla="*/ 709654 w 10047879"/>
                  <a:gd name="connsiteY18-6440" fmla="*/ 3238858 h 6078450"/>
                  <a:gd name="connsiteX19-6441" fmla="*/ 14329 w 10047879"/>
                  <a:gd name="connsiteY19-6442" fmla="*/ 2172058 h 6078450"/>
                  <a:gd name="connsiteX20-6443" fmla="*/ 795379 w 10047879"/>
                  <a:gd name="connsiteY20-6444" fmla="*/ 1391008 h 6078450"/>
                  <a:gd name="connsiteX21-6445" fmla="*/ 1909804 w 10047879"/>
                  <a:gd name="connsiteY21-6446" fmla="*/ 1752958 h 6078450"/>
                  <a:gd name="connsiteX22-6447" fmla="*/ 2328904 w 10047879"/>
                  <a:gd name="connsiteY22-6448" fmla="*/ 1171933 h 6078450"/>
                  <a:gd name="connsiteX23-6449" fmla="*/ 2909929 w 10047879"/>
                  <a:gd name="connsiteY23-6450" fmla="*/ 1229083 h 6078450"/>
                  <a:gd name="connsiteX0-6451" fmla="*/ 2909929 w 10044923"/>
                  <a:gd name="connsiteY0-6452" fmla="*/ 1229083 h 6078450"/>
                  <a:gd name="connsiteX1-6453" fmla="*/ 3386179 w 10044923"/>
                  <a:gd name="connsiteY1-6454" fmla="*/ 219433 h 6078450"/>
                  <a:gd name="connsiteX2-6455" fmla="*/ 4252954 w 10044923"/>
                  <a:gd name="connsiteY2-6456" fmla="*/ 47983 h 6078450"/>
                  <a:gd name="connsiteX3-6457" fmla="*/ 5272129 w 10044923"/>
                  <a:gd name="connsiteY3-6458" fmla="*/ 838558 h 6078450"/>
                  <a:gd name="connsiteX4-6459" fmla="*/ 7034254 w 10044923"/>
                  <a:gd name="connsiteY4-6460" fmla="*/ 524233 h 6078450"/>
                  <a:gd name="connsiteX5-6461" fmla="*/ 7872454 w 10044923"/>
                  <a:gd name="connsiteY5-6462" fmla="*/ 1972033 h 6078450"/>
                  <a:gd name="connsiteX6-6463" fmla="*/ 9453604 w 10044923"/>
                  <a:gd name="connsiteY6-6464" fmla="*/ 2257783 h 6078450"/>
                  <a:gd name="connsiteX7-6465" fmla="*/ 10044154 w 10044923"/>
                  <a:gd name="connsiteY7-6466" fmla="*/ 3219808 h 6078450"/>
                  <a:gd name="connsiteX8-6467" fmla="*/ 9359475 w 10044923"/>
                  <a:gd name="connsiteY8-6468" fmla="*/ 4342077 h 6078450"/>
                  <a:gd name="connsiteX9-6469" fmla="*/ 9806029 w 10044923"/>
                  <a:gd name="connsiteY9-6470" fmla="*/ 5067658 h 6078450"/>
                  <a:gd name="connsiteX10-6471" fmla="*/ 9158329 w 10044923"/>
                  <a:gd name="connsiteY10-6472" fmla="*/ 5534383 h 6078450"/>
                  <a:gd name="connsiteX11-6473" fmla="*/ 7948654 w 10044923"/>
                  <a:gd name="connsiteY11-6474" fmla="*/ 5286733 h 6078450"/>
                  <a:gd name="connsiteX12-6475" fmla="*/ 6729454 w 10044923"/>
                  <a:gd name="connsiteY12-6476" fmla="*/ 5877283 h 6078450"/>
                  <a:gd name="connsiteX13-6477" fmla="*/ 5338804 w 10044923"/>
                  <a:gd name="connsiteY13-6478" fmla="*/ 5343883 h 6078450"/>
                  <a:gd name="connsiteX14-6479" fmla="*/ 4386304 w 10044923"/>
                  <a:gd name="connsiteY14-6480" fmla="*/ 6029683 h 6078450"/>
                  <a:gd name="connsiteX15-6481" fmla="*/ 3319504 w 10044923"/>
                  <a:gd name="connsiteY15-6482" fmla="*/ 5858233 h 6078450"/>
                  <a:gd name="connsiteX16-6483" fmla="*/ 2614654 w 10044923"/>
                  <a:gd name="connsiteY16-6484" fmla="*/ 4562833 h 6078450"/>
                  <a:gd name="connsiteX17-6485" fmla="*/ 766804 w 10044923"/>
                  <a:gd name="connsiteY17-6486" fmla="*/ 4772383 h 6078450"/>
                  <a:gd name="connsiteX18-6487" fmla="*/ 709654 w 10044923"/>
                  <a:gd name="connsiteY18-6488" fmla="*/ 3238858 h 6078450"/>
                  <a:gd name="connsiteX19-6489" fmla="*/ 14329 w 10044923"/>
                  <a:gd name="connsiteY19-6490" fmla="*/ 2172058 h 6078450"/>
                  <a:gd name="connsiteX20-6491" fmla="*/ 795379 w 10044923"/>
                  <a:gd name="connsiteY20-6492" fmla="*/ 1391008 h 6078450"/>
                  <a:gd name="connsiteX21-6493" fmla="*/ 1909804 w 10044923"/>
                  <a:gd name="connsiteY21-6494" fmla="*/ 1752958 h 6078450"/>
                  <a:gd name="connsiteX22-6495" fmla="*/ 2328904 w 10044923"/>
                  <a:gd name="connsiteY22-6496" fmla="*/ 1171933 h 6078450"/>
                  <a:gd name="connsiteX23-6497" fmla="*/ 2909929 w 10044923"/>
                  <a:gd name="connsiteY23-6498" fmla="*/ 1229083 h 6078450"/>
                  <a:gd name="connsiteX0-6499" fmla="*/ 2909929 w 9884236"/>
                  <a:gd name="connsiteY0-6500" fmla="*/ 1229083 h 6078450"/>
                  <a:gd name="connsiteX1-6501" fmla="*/ 3386179 w 9884236"/>
                  <a:gd name="connsiteY1-6502" fmla="*/ 219433 h 6078450"/>
                  <a:gd name="connsiteX2-6503" fmla="*/ 4252954 w 9884236"/>
                  <a:gd name="connsiteY2-6504" fmla="*/ 47983 h 6078450"/>
                  <a:gd name="connsiteX3-6505" fmla="*/ 5272129 w 9884236"/>
                  <a:gd name="connsiteY3-6506" fmla="*/ 838558 h 6078450"/>
                  <a:gd name="connsiteX4-6507" fmla="*/ 7034254 w 9884236"/>
                  <a:gd name="connsiteY4-6508" fmla="*/ 524233 h 6078450"/>
                  <a:gd name="connsiteX5-6509" fmla="*/ 7872454 w 9884236"/>
                  <a:gd name="connsiteY5-6510" fmla="*/ 1972033 h 6078450"/>
                  <a:gd name="connsiteX6-6511" fmla="*/ 9453604 w 9884236"/>
                  <a:gd name="connsiteY6-6512" fmla="*/ 2257783 h 6078450"/>
                  <a:gd name="connsiteX7-6513" fmla="*/ 9882789 w 9884236"/>
                  <a:gd name="connsiteY7-6514" fmla="*/ 3130161 h 6078450"/>
                  <a:gd name="connsiteX8-6515" fmla="*/ 9359475 w 9884236"/>
                  <a:gd name="connsiteY8-6516" fmla="*/ 4342077 h 6078450"/>
                  <a:gd name="connsiteX9-6517" fmla="*/ 9806029 w 9884236"/>
                  <a:gd name="connsiteY9-6518" fmla="*/ 5067658 h 6078450"/>
                  <a:gd name="connsiteX10-6519" fmla="*/ 9158329 w 9884236"/>
                  <a:gd name="connsiteY10-6520" fmla="*/ 5534383 h 6078450"/>
                  <a:gd name="connsiteX11-6521" fmla="*/ 7948654 w 9884236"/>
                  <a:gd name="connsiteY11-6522" fmla="*/ 5286733 h 6078450"/>
                  <a:gd name="connsiteX12-6523" fmla="*/ 6729454 w 9884236"/>
                  <a:gd name="connsiteY12-6524" fmla="*/ 5877283 h 6078450"/>
                  <a:gd name="connsiteX13-6525" fmla="*/ 5338804 w 9884236"/>
                  <a:gd name="connsiteY13-6526" fmla="*/ 5343883 h 6078450"/>
                  <a:gd name="connsiteX14-6527" fmla="*/ 4386304 w 9884236"/>
                  <a:gd name="connsiteY14-6528" fmla="*/ 6029683 h 6078450"/>
                  <a:gd name="connsiteX15-6529" fmla="*/ 3319504 w 9884236"/>
                  <a:gd name="connsiteY15-6530" fmla="*/ 5858233 h 6078450"/>
                  <a:gd name="connsiteX16-6531" fmla="*/ 2614654 w 9884236"/>
                  <a:gd name="connsiteY16-6532" fmla="*/ 4562833 h 6078450"/>
                  <a:gd name="connsiteX17-6533" fmla="*/ 766804 w 9884236"/>
                  <a:gd name="connsiteY17-6534" fmla="*/ 4772383 h 6078450"/>
                  <a:gd name="connsiteX18-6535" fmla="*/ 709654 w 9884236"/>
                  <a:gd name="connsiteY18-6536" fmla="*/ 3238858 h 6078450"/>
                  <a:gd name="connsiteX19-6537" fmla="*/ 14329 w 9884236"/>
                  <a:gd name="connsiteY19-6538" fmla="*/ 2172058 h 6078450"/>
                  <a:gd name="connsiteX20-6539" fmla="*/ 795379 w 9884236"/>
                  <a:gd name="connsiteY20-6540" fmla="*/ 1391008 h 6078450"/>
                  <a:gd name="connsiteX21-6541" fmla="*/ 1909804 w 9884236"/>
                  <a:gd name="connsiteY21-6542" fmla="*/ 1752958 h 6078450"/>
                  <a:gd name="connsiteX22-6543" fmla="*/ 2328904 w 9884236"/>
                  <a:gd name="connsiteY22-6544" fmla="*/ 1171933 h 6078450"/>
                  <a:gd name="connsiteX23-6545" fmla="*/ 2909929 w 9884236"/>
                  <a:gd name="connsiteY23-6546" fmla="*/ 1229083 h 6078450"/>
                  <a:gd name="connsiteX0-6547" fmla="*/ 2909929 w 9887662"/>
                  <a:gd name="connsiteY0-6548" fmla="*/ 1229083 h 6078450"/>
                  <a:gd name="connsiteX1-6549" fmla="*/ 3386179 w 9887662"/>
                  <a:gd name="connsiteY1-6550" fmla="*/ 219433 h 6078450"/>
                  <a:gd name="connsiteX2-6551" fmla="*/ 4252954 w 9887662"/>
                  <a:gd name="connsiteY2-6552" fmla="*/ 47983 h 6078450"/>
                  <a:gd name="connsiteX3-6553" fmla="*/ 5272129 w 9887662"/>
                  <a:gd name="connsiteY3-6554" fmla="*/ 838558 h 6078450"/>
                  <a:gd name="connsiteX4-6555" fmla="*/ 7034254 w 9887662"/>
                  <a:gd name="connsiteY4-6556" fmla="*/ 524233 h 6078450"/>
                  <a:gd name="connsiteX5-6557" fmla="*/ 7872454 w 9887662"/>
                  <a:gd name="connsiteY5-6558" fmla="*/ 1972033 h 6078450"/>
                  <a:gd name="connsiteX6-6559" fmla="*/ 9453604 w 9887662"/>
                  <a:gd name="connsiteY6-6560" fmla="*/ 2257783 h 6078450"/>
                  <a:gd name="connsiteX7-6561" fmla="*/ 9882789 w 9887662"/>
                  <a:gd name="connsiteY7-6562" fmla="*/ 3130161 h 6078450"/>
                  <a:gd name="connsiteX8-6563" fmla="*/ 9359475 w 9887662"/>
                  <a:gd name="connsiteY8-6564" fmla="*/ 4342077 h 6078450"/>
                  <a:gd name="connsiteX9-6565" fmla="*/ 9806029 w 9887662"/>
                  <a:gd name="connsiteY9-6566" fmla="*/ 5067658 h 6078450"/>
                  <a:gd name="connsiteX10-6567" fmla="*/ 9158329 w 9887662"/>
                  <a:gd name="connsiteY10-6568" fmla="*/ 5534383 h 6078450"/>
                  <a:gd name="connsiteX11-6569" fmla="*/ 7948654 w 9887662"/>
                  <a:gd name="connsiteY11-6570" fmla="*/ 5286733 h 6078450"/>
                  <a:gd name="connsiteX12-6571" fmla="*/ 6729454 w 9887662"/>
                  <a:gd name="connsiteY12-6572" fmla="*/ 5877283 h 6078450"/>
                  <a:gd name="connsiteX13-6573" fmla="*/ 5338804 w 9887662"/>
                  <a:gd name="connsiteY13-6574" fmla="*/ 5343883 h 6078450"/>
                  <a:gd name="connsiteX14-6575" fmla="*/ 4386304 w 9887662"/>
                  <a:gd name="connsiteY14-6576" fmla="*/ 6029683 h 6078450"/>
                  <a:gd name="connsiteX15-6577" fmla="*/ 3319504 w 9887662"/>
                  <a:gd name="connsiteY15-6578" fmla="*/ 5858233 h 6078450"/>
                  <a:gd name="connsiteX16-6579" fmla="*/ 2614654 w 9887662"/>
                  <a:gd name="connsiteY16-6580" fmla="*/ 4562833 h 6078450"/>
                  <a:gd name="connsiteX17-6581" fmla="*/ 766804 w 9887662"/>
                  <a:gd name="connsiteY17-6582" fmla="*/ 4772383 h 6078450"/>
                  <a:gd name="connsiteX18-6583" fmla="*/ 709654 w 9887662"/>
                  <a:gd name="connsiteY18-6584" fmla="*/ 3238858 h 6078450"/>
                  <a:gd name="connsiteX19-6585" fmla="*/ 14329 w 9887662"/>
                  <a:gd name="connsiteY19-6586" fmla="*/ 2172058 h 6078450"/>
                  <a:gd name="connsiteX20-6587" fmla="*/ 795379 w 9887662"/>
                  <a:gd name="connsiteY20-6588" fmla="*/ 1391008 h 6078450"/>
                  <a:gd name="connsiteX21-6589" fmla="*/ 1909804 w 9887662"/>
                  <a:gd name="connsiteY21-6590" fmla="*/ 1752958 h 6078450"/>
                  <a:gd name="connsiteX22-6591" fmla="*/ 2328904 w 9887662"/>
                  <a:gd name="connsiteY22-6592" fmla="*/ 1171933 h 6078450"/>
                  <a:gd name="connsiteX23-6593" fmla="*/ 2909929 w 9887662"/>
                  <a:gd name="connsiteY23-6594" fmla="*/ 1229083 h 6078450"/>
                  <a:gd name="connsiteX0-6595" fmla="*/ 2909929 w 9932074"/>
                  <a:gd name="connsiteY0-6596" fmla="*/ 1229083 h 6078450"/>
                  <a:gd name="connsiteX1-6597" fmla="*/ 3386179 w 9932074"/>
                  <a:gd name="connsiteY1-6598" fmla="*/ 219433 h 6078450"/>
                  <a:gd name="connsiteX2-6599" fmla="*/ 4252954 w 9932074"/>
                  <a:gd name="connsiteY2-6600" fmla="*/ 47983 h 6078450"/>
                  <a:gd name="connsiteX3-6601" fmla="*/ 5272129 w 9932074"/>
                  <a:gd name="connsiteY3-6602" fmla="*/ 838558 h 6078450"/>
                  <a:gd name="connsiteX4-6603" fmla="*/ 7034254 w 9932074"/>
                  <a:gd name="connsiteY4-6604" fmla="*/ 524233 h 6078450"/>
                  <a:gd name="connsiteX5-6605" fmla="*/ 7872454 w 9932074"/>
                  <a:gd name="connsiteY5-6606" fmla="*/ 1972033 h 6078450"/>
                  <a:gd name="connsiteX6-6607" fmla="*/ 9453604 w 9932074"/>
                  <a:gd name="connsiteY6-6608" fmla="*/ 2257783 h 6078450"/>
                  <a:gd name="connsiteX7-6609" fmla="*/ 9927613 w 9932074"/>
                  <a:gd name="connsiteY7-6610" fmla="*/ 3094302 h 6078450"/>
                  <a:gd name="connsiteX8-6611" fmla="*/ 9359475 w 9932074"/>
                  <a:gd name="connsiteY8-6612" fmla="*/ 4342077 h 6078450"/>
                  <a:gd name="connsiteX9-6613" fmla="*/ 9806029 w 9932074"/>
                  <a:gd name="connsiteY9-6614" fmla="*/ 5067658 h 6078450"/>
                  <a:gd name="connsiteX10-6615" fmla="*/ 9158329 w 9932074"/>
                  <a:gd name="connsiteY10-6616" fmla="*/ 5534383 h 6078450"/>
                  <a:gd name="connsiteX11-6617" fmla="*/ 7948654 w 9932074"/>
                  <a:gd name="connsiteY11-6618" fmla="*/ 5286733 h 6078450"/>
                  <a:gd name="connsiteX12-6619" fmla="*/ 6729454 w 9932074"/>
                  <a:gd name="connsiteY12-6620" fmla="*/ 5877283 h 6078450"/>
                  <a:gd name="connsiteX13-6621" fmla="*/ 5338804 w 9932074"/>
                  <a:gd name="connsiteY13-6622" fmla="*/ 5343883 h 6078450"/>
                  <a:gd name="connsiteX14-6623" fmla="*/ 4386304 w 9932074"/>
                  <a:gd name="connsiteY14-6624" fmla="*/ 6029683 h 6078450"/>
                  <a:gd name="connsiteX15-6625" fmla="*/ 3319504 w 9932074"/>
                  <a:gd name="connsiteY15-6626" fmla="*/ 5858233 h 6078450"/>
                  <a:gd name="connsiteX16-6627" fmla="*/ 2614654 w 9932074"/>
                  <a:gd name="connsiteY16-6628" fmla="*/ 4562833 h 6078450"/>
                  <a:gd name="connsiteX17-6629" fmla="*/ 766804 w 9932074"/>
                  <a:gd name="connsiteY17-6630" fmla="*/ 4772383 h 6078450"/>
                  <a:gd name="connsiteX18-6631" fmla="*/ 709654 w 9932074"/>
                  <a:gd name="connsiteY18-6632" fmla="*/ 3238858 h 6078450"/>
                  <a:gd name="connsiteX19-6633" fmla="*/ 14329 w 9932074"/>
                  <a:gd name="connsiteY19-6634" fmla="*/ 2172058 h 6078450"/>
                  <a:gd name="connsiteX20-6635" fmla="*/ 795379 w 9932074"/>
                  <a:gd name="connsiteY20-6636" fmla="*/ 1391008 h 6078450"/>
                  <a:gd name="connsiteX21-6637" fmla="*/ 1909804 w 9932074"/>
                  <a:gd name="connsiteY21-6638" fmla="*/ 1752958 h 6078450"/>
                  <a:gd name="connsiteX22-6639" fmla="*/ 2328904 w 9932074"/>
                  <a:gd name="connsiteY22-6640" fmla="*/ 1171933 h 6078450"/>
                  <a:gd name="connsiteX23-6641" fmla="*/ 2909929 w 9932074"/>
                  <a:gd name="connsiteY23-6642" fmla="*/ 1229083 h 6078450"/>
                  <a:gd name="connsiteX0-6643" fmla="*/ 2909929 w 9823727"/>
                  <a:gd name="connsiteY0-6644" fmla="*/ 1229083 h 6078450"/>
                  <a:gd name="connsiteX1-6645" fmla="*/ 3386179 w 9823727"/>
                  <a:gd name="connsiteY1-6646" fmla="*/ 219433 h 6078450"/>
                  <a:gd name="connsiteX2-6647" fmla="*/ 4252954 w 9823727"/>
                  <a:gd name="connsiteY2-6648" fmla="*/ 47983 h 6078450"/>
                  <a:gd name="connsiteX3-6649" fmla="*/ 5272129 w 9823727"/>
                  <a:gd name="connsiteY3-6650" fmla="*/ 838558 h 6078450"/>
                  <a:gd name="connsiteX4-6651" fmla="*/ 7034254 w 9823727"/>
                  <a:gd name="connsiteY4-6652" fmla="*/ 524233 h 6078450"/>
                  <a:gd name="connsiteX5-6653" fmla="*/ 7872454 w 9823727"/>
                  <a:gd name="connsiteY5-6654" fmla="*/ 1972033 h 6078450"/>
                  <a:gd name="connsiteX6-6655" fmla="*/ 9453604 w 9823727"/>
                  <a:gd name="connsiteY6-6656" fmla="*/ 2257783 h 6078450"/>
                  <a:gd name="connsiteX7-6657" fmla="*/ 9359475 w 9823727"/>
                  <a:gd name="connsiteY7-6658" fmla="*/ 4342077 h 6078450"/>
                  <a:gd name="connsiteX8-6659" fmla="*/ 9806029 w 9823727"/>
                  <a:gd name="connsiteY8-6660" fmla="*/ 5067658 h 6078450"/>
                  <a:gd name="connsiteX9-6661" fmla="*/ 9158329 w 9823727"/>
                  <a:gd name="connsiteY9-6662" fmla="*/ 5534383 h 6078450"/>
                  <a:gd name="connsiteX10-6663" fmla="*/ 7948654 w 9823727"/>
                  <a:gd name="connsiteY10-6664" fmla="*/ 5286733 h 6078450"/>
                  <a:gd name="connsiteX11-6665" fmla="*/ 6729454 w 9823727"/>
                  <a:gd name="connsiteY11-6666" fmla="*/ 5877283 h 6078450"/>
                  <a:gd name="connsiteX12-6667" fmla="*/ 5338804 w 9823727"/>
                  <a:gd name="connsiteY12-6668" fmla="*/ 5343883 h 6078450"/>
                  <a:gd name="connsiteX13-6669" fmla="*/ 4386304 w 9823727"/>
                  <a:gd name="connsiteY13-6670" fmla="*/ 6029683 h 6078450"/>
                  <a:gd name="connsiteX14-6671" fmla="*/ 3319504 w 9823727"/>
                  <a:gd name="connsiteY14-6672" fmla="*/ 5858233 h 6078450"/>
                  <a:gd name="connsiteX15-6673" fmla="*/ 2614654 w 9823727"/>
                  <a:gd name="connsiteY15-6674" fmla="*/ 4562833 h 6078450"/>
                  <a:gd name="connsiteX16-6675" fmla="*/ 766804 w 9823727"/>
                  <a:gd name="connsiteY16-6676" fmla="*/ 4772383 h 6078450"/>
                  <a:gd name="connsiteX17-6677" fmla="*/ 709654 w 9823727"/>
                  <a:gd name="connsiteY17-6678" fmla="*/ 3238858 h 6078450"/>
                  <a:gd name="connsiteX18-6679" fmla="*/ 14329 w 9823727"/>
                  <a:gd name="connsiteY18-6680" fmla="*/ 2172058 h 6078450"/>
                  <a:gd name="connsiteX19-6681" fmla="*/ 795379 w 9823727"/>
                  <a:gd name="connsiteY19-6682" fmla="*/ 1391008 h 6078450"/>
                  <a:gd name="connsiteX20-6683" fmla="*/ 1909804 w 9823727"/>
                  <a:gd name="connsiteY20-6684" fmla="*/ 1752958 h 6078450"/>
                  <a:gd name="connsiteX21-6685" fmla="*/ 2328904 w 9823727"/>
                  <a:gd name="connsiteY21-6686" fmla="*/ 1171933 h 6078450"/>
                  <a:gd name="connsiteX22-6687" fmla="*/ 2909929 w 9823727"/>
                  <a:gd name="connsiteY22-6688" fmla="*/ 1229083 h 6078450"/>
                  <a:gd name="connsiteX0-6689" fmla="*/ 2909929 w 9823727"/>
                  <a:gd name="connsiteY0-6690" fmla="*/ 1229083 h 6078450"/>
                  <a:gd name="connsiteX1-6691" fmla="*/ 3386179 w 9823727"/>
                  <a:gd name="connsiteY1-6692" fmla="*/ 219433 h 6078450"/>
                  <a:gd name="connsiteX2-6693" fmla="*/ 4252954 w 9823727"/>
                  <a:gd name="connsiteY2-6694" fmla="*/ 47983 h 6078450"/>
                  <a:gd name="connsiteX3-6695" fmla="*/ 5272129 w 9823727"/>
                  <a:gd name="connsiteY3-6696" fmla="*/ 838558 h 6078450"/>
                  <a:gd name="connsiteX4-6697" fmla="*/ 7034254 w 9823727"/>
                  <a:gd name="connsiteY4-6698" fmla="*/ 524233 h 6078450"/>
                  <a:gd name="connsiteX5-6699" fmla="*/ 7872454 w 9823727"/>
                  <a:gd name="connsiteY5-6700" fmla="*/ 1972033 h 6078450"/>
                  <a:gd name="connsiteX6-6701" fmla="*/ 9453604 w 9823727"/>
                  <a:gd name="connsiteY6-6702" fmla="*/ 2257783 h 6078450"/>
                  <a:gd name="connsiteX7-6703" fmla="*/ 9359475 w 9823727"/>
                  <a:gd name="connsiteY7-6704" fmla="*/ 4342077 h 6078450"/>
                  <a:gd name="connsiteX8-6705" fmla="*/ 9806029 w 9823727"/>
                  <a:gd name="connsiteY8-6706" fmla="*/ 5067658 h 6078450"/>
                  <a:gd name="connsiteX9-6707" fmla="*/ 9158329 w 9823727"/>
                  <a:gd name="connsiteY9-6708" fmla="*/ 5534383 h 6078450"/>
                  <a:gd name="connsiteX10-6709" fmla="*/ 7948654 w 9823727"/>
                  <a:gd name="connsiteY10-6710" fmla="*/ 5286733 h 6078450"/>
                  <a:gd name="connsiteX11-6711" fmla="*/ 6729454 w 9823727"/>
                  <a:gd name="connsiteY11-6712" fmla="*/ 5877283 h 6078450"/>
                  <a:gd name="connsiteX12-6713" fmla="*/ 5338804 w 9823727"/>
                  <a:gd name="connsiteY12-6714" fmla="*/ 5343883 h 6078450"/>
                  <a:gd name="connsiteX13-6715" fmla="*/ 4386304 w 9823727"/>
                  <a:gd name="connsiteY13-6716" fmla="*/ 6029683 h 6078450"/>
                  <a:gd name="connsiteX14-6717" fmla="*/ 3319504 w 9823727"/>
                  <a:gd name="connsiteY14-6718" fmla="*/ 5858233 h 6078450"/>
                  <a:gd name="connsiteX15-6719" fmla="*/ 2614654 w 9823727"/>
                  <a:gd name="connsiteY15-6720" fmla="*/ 4562833 h 6078450"/>
                  <a:gd name="connsiteX16-6721" fmla="*/ 766804 w 9823727"/>
                  <a:gd name="connsiteY16-6722" fmla="*/ 4772383 h 6078450"/>
                  <a:gd name="connsiteX17-6723" fmla="*/ 709654 w 9823727"/>
                  <a:gd name="connsiteY17-6724" fmla="*/ 3238858 h 6078450"/>
                  <a:gd name="connsiteX18-6725" fmla="*/ 14329 w 9823727"/>
                  <a:gd name="connsiteY18-6726" fmla="*/ 2172058 h 6078450"/>
                  <a:gd name="connsiteX19-6727" fmla="*/ 795379 w 9823727"/>
                  <a:gd name="connsiteY19-6728" fmla="*/ 1391008 h 6078450"/>
                  <a:gd name="connsiteX20-6729" fmla="*/ 1909804 w 9823727"/>
                  <a:gd name="connsiteY20-6730" fmla="*/ 1752958 h 6078450"/>
                  <a:gd name="connsiteX21-6731" fmla="*/ 2328904 w 9823727"/>
                  <a:gd name="connsiteY21-6732" fmla="*/ 1171933 h 6078450"/>
                  <a:gd name="connsiteX22-6733" fmla="*/ 2909929 w 9823727"/>
                  <a:gd name="connsiteY22-6734" fmla="*/ 1229083 h 6078450"/>
                  <a:gd name="connsiteX0-6735" fmla="*/ 2909929 w 9823727"/>
                  <a:gd name="connsiteY0-6736" fmla="*/ 1229083 h 6078450"/>
                  <a:gd name="connsiteX1-6737" fmla="*/ 3386179 w 9823727"/>
                  <a:gd name="connsiteY1-6738" fmla="*/ 219433 h 6078450"/>
                  <a:gd name="connsiteX2-6739" fmla="*/ 4252954 w 9823727"/>
                  <a:gd name="connsiteY2-6740" fmla="*/ 47983 h 6078450"/>
                  <a:gd name="connsiteX3-6741" fmla="*/ 5272129 w 9823727"/>
                  <a:gd name="connsiteY3-6742" fmla="*/ 838558 h 6078450"/>
                  <a:gd name="connsiteX4-6743" fmla="*/ 7034254 w 9823727"/>
                  <a:gd name="connsiteY4-6744" fmla="*/ 524233 h 6078450"/>
                  <a:gd name="connsiteX5-6745" fmla="*/ 7872454 w 9823727"/>
                  <a:gd name="connsiteY5-6746" fmla="*/ 1972033 h 6078450"/>
                  <a:gd name="connsiteX6-6747" fmla="*/ 9453604 w 9823727"/>
                  <a:gd name="connsiteY6-6748" fmla="*/ 2257783 h 6078450"/>
                  <a:gd name="connsiteX7-6749" fmla="*/ 9359475 w 9823727"/>
                  <a:gd name="connsiteY7-6750" fmla="*/ 4342077 h 6078450"/>
                  <a:gd name="connsiteX8-6751" fmla="*/ 9806029 w 9823727"/>
                  <a:gd name="connsiteY8-6752" fmla="*/ 5067658 h 6078450"/>
                  <a:gd name="connsiteX9-6753" fmla="*/ 9158329 w 9823727"/>
                  <a:gd name="connsiteY9-6754" fmla="*/ 5534383 h 6078450"/>
                  <a:gd name="connsiteX10-6755" fmla="*/ 7948654 w 9823727"/>
                  <a:gd name="connsiteY10-6756" fmla="*/ 5286733 h 6078450"/>
                  <a:gd name="connsiteX11-6757" fmla="*/ 6729454 w 9823727"/>
                  <a:gd name="connsiteY11-6758" fmla="*/ 5877283 h 6078450"/>
                  <a:gd name="connsiteX12-6759" fmla="*/ 5338804 w 9823727"/>
                  <a:gd name="connsiteY12-6760" fmla="*/ 5343883 h 6078450"/>
                  <a:gd name="connsiteX13-6761" fmla="*/ 4386304 w 9823727"/>
                  <a:gd name="connsiteY13-6762" fmla="*/ 6029683 h 6078450"/>
                  <a:gd name="connsiteX14-6763" fmla="*/ 3319504 w 9823727"/>
                  <a:gd name="connsiteY14-6764" fmla="*/ 5858233 h 6078450"/>
                  <a:gd name="connsiteX15-6765" fmla="*/ 2614654 w 9823727"/>
                  <a:gd name="connsiteY15-6766" fmla="*/ 4562833 h 6078450"/>
                  <a:gd name="connsiteX16-6767" fmla="*/ 766804 w 9823727"/>
                  <a:gd name="connsiteY16-6768" fmla="*/ 4772383 h 6078450"/>
                  <a:gd name="connsiteX17-6769" fmla="*/ 709654 w 9823727"/>
                  <a:gd name="connsiteY17-6770" fmla="*/ 3238858 h 6078450"/>
                  <a:gd name="connsiteX18-6771" fmla="*/ 14329 w 9823727"/>
                  <a:gd name="connsiteY18-6772" fmla="*/ 2172058 h 6078450"/>
                  <a:gd name="connsiteX19-6773" fmla="*/ 795379 w 9823727"/>
                  <a:gd name="connsiteY19-6774" fmla="*/ 1391008 h 6078450"/>
                  <a:gd name="connsiteX20-6775" fmla="*/ 1909804 w 9823727"/>
                  <a:gd name="connsiteY20-6776" fmla="*/ 1752958 h 6078450"/>
                  <a:gd name="connsiteX21-6777" fmla="*/ 2328904 w 9823727"/>
                  <a:gd name="connsiteY21-6778" fmla="*/ 1171933 h 6078450"/>
                  <a:gd name="connsiteX22-6779" fmla="*/ 2909929 w 9823727"/>
                  <a:gd name="connsiteY22-6780" fmla="*/ 1229083 h 6078450"/>
                  <a:gd name="connsiteX0-6781" fmla="*/ 2909929 w 9820519"/>
                  <a:gd name="connsiteY0-6782" fmla="*/ 1229083 h 6078450"/>
                  <a:gd name="connsiteX1-6783" fmla="*/ 3386179 w 9820519"/>
                  <a:gd name="connsiteY1-6784" fmla="*/ 219433 h 6078450"/>
                  <a:gd name="connsiteX2-6785" fmla="*/ 4252954 w 9820519"/>
                  <a:gd name="connsiteY2-6786" fmla="*/ 47983 h 6078450"/>
                  <a:gd name="connsiteX3-6787" fmla="*/ 5272129 w 9820519"/>
                  <a:gd name="connsiteY3-6788" fmla="*/ 838558 h 6078450"/>
                  <a:gd name="connsiteX4-6789" fmla="*/ 7034254 w 9820519"/>
                  <a:gd name="connsiteY4-6790" fmla="*/ 524233 h 6078450"/>
                  <a:gd name="connsiteX5-6791" fmla="*/ 7872454 w 9820519"/>
                  <a:gd name="connsiteY5-6792" fmla="*/ 1972033 h 6078450"/>
                  <a:gd name="connsiteX6-6793" fmla="*/ 9453604 w 9820519"/>
                  <a:gd name="connsiteY6-6794" fmla="*/ 2257783 h 6078450"/>
                  <a:gd name="connsiteX7-6795" fmla="*/ 9260863 w 9820519"/>
                  <a:gd name="connsiteY7-6796" fmla="*/ 4162783 h 6078450"/>
                  <a:gd name="connsiteX8-6797" fmla="*/ 9806029 w 9820519"/>
                  <a:gd name="connsiteY8-6798" fmla="*/ 5067658 h 6078450"/>
                  <a:gd name="connsiteX9-6799" fmla="*/ 9158329 w 9820519"/>
                  <a:gd name="connsiteY9-6800" fmla="*/ 5534383 h 6078450"/>
                  <a:gd name="connsiteX10-6801" fmla="*/ 7948654 w 9820519"/>
                  <a:gd name="connsiteY10-6802" fmla="*/ 5286733 h 6078450"/>
                  <a:gd name="connsiteX11-6803" fmla="*/ 6729454 w 9820519"/>
                  <a:gd name="connsiteY11-6804" fmla="*/ 5877283 h 6078450"/>
                  <a:gd name="connsiteX12-6805" fmla="*/ 5338804 w 9820519"/>
                  <a:gd name="connsiteY12-6806" fmla="*/ 5343883 h 6078450"/>
                  <a:gd name="connsiteX13-6807" fmla="*/ 4386304 w 9820519"/>
                  <a:gd name="connsiteY13-6808" fmla="*/ 6029683 h 6078450"/>
                  <a:gd name="connsiteX14-6809" fmla="*/ 3319504 w 9820519"/>
                  <a:gd name="connsiteY14-6810" fmla="*/ 5858233 h 6078450"/>
                  <a:gd name="connsiteX15-6811" fmla="*/ 2614654 w 9820519"/>
                  <a:gd name="connsiteY15-6812" fmla="*/ 4562833 h 6078450"/>
                  <a:gd name="connsiteX16-6813" fmla="*/ 766804 w 9820519"/>
                  <a:gd name="connsiteY16-6814" fmla="*/ 4772383 h 6078450"/>
                  <a:gd name="connsiteX17-6815" fmla="*/ 709654 w 9820519"/>
                  <a:gd name="connsiteY17-6816" fmla="*/ 3238858 h 6078450"/>
                  <a:gd name="connsiteX18-6817" fmla="*/ 14329 w 9820519"/>
                  <a:gd name="connsiteY18-6818" fmla="*/ 2172058 h 6078450"/>
                  <a:gd name="connsiteX19-6819" fmla="*/ 795379 w 9820519"/>
                  <a:gd name="connsiteY19-6820" fmla="*/ 1391008 h 6078450"/>
                  <a:gd name="connsiteX20-6821" fmla="*/ 1909804 w 9820519"/>
                  <a:gd name="connsiteY20-6822" fmla="*/ 1752958 h 6078450"/>
                  <a:gd name="connsiteX21-6823" fmla="*/ 2328904 w 9820519"/>
                  <a:gd name="connsiteY21-6824" fmla="*/ 1171933 h 6078450"/>
                  <a:gd name="connsiteX22-6825" fmla="*/ 2909929 w 9820519"/>
                  <a:gd name="connsiteY22-6826" fmla="*/ 1229083 h 6078450"/>
                  <a:gd name="connsiteX0-6827" fmla="*/ 2909929 w 9823237"/>
                  <a:gd name="connsiteY0-6828" fmla="*/ 1229083 h 6078450"/>
                  <a:gd name="connsiteX1-6829" fmla="*/ 3386179 w 9823237"/>
                  <a:gd name="connsiteY1-6830" fmla="*/ 219433 h 6078450"/>
                  <a:gd name="connsiteX2-6831" fmla="*/ 4252954 w 9823237"/>
                  <a:gd name="connsiteY2-6832" fmla="*/ 47983 h 6078450"/>
                  <a:gd name="connsiteX3-6833" fmla="*/ 5272129 w 9823237"/>
                  <a:gd name="connsiteY3-6834" fmla="*/ 838558 h 6078450"/>
                  <a:gd name="connsiteX4-6835" fmla="*/ 7034254 w 9823237"/>
                  <a:gd name="connsiteY4-6836" fmla="*/ 524233 h 6078450"/>
                  <a:gd name="connsiteX5-6837" fmla="*/ 7872454 w 9823237"/>
                  <a:gd name="connsiteY5-6838" fmla="*/ 1972033 h 6078450"/>
                  <a:gd name="connsiteX6-6839" fmla="*/ 9453604 w 9823237"/>
                  <a:gd name="connsiteY6-6840" fmla="*/ 2257783 h 6078450"/>
                  <a:gd name="connsiteX7-6841" fmla="*/ 9260863 w 9823237"/>
                  <a:gd name="connsiteY7-6842" fmla="*/ 4162783 h 6078450"/>
                  <a:gd name="connsiteX8-6843" fmla="*/ 9806029 w 9823237"/>
                  <a:gd name="connsiteY8-6844" fmla="*/ 5067658 h 6078450"/>
                  <a:gd name="connsiteX9-6845" fmla="*/ 9158329 w 9823237"/>
                  <a:gd name="connsiteY9-6846" fmla="*/ 5534383 h 6078450"/>
                  <a:gd name="connsiteX10-6847" fmla="*/ 7948654 w 9823237"/>
                  <a:gd name="connsiteY10-6848" fmla="*/ 5286733 h 6078450"/>
                  <a:gd name="connsiteX11-6849" fmla="*/ 6729454 w 9823237"/>
                  <a:gd name="connsiteY11-6850" fmla="*/ 5877283 h 6078450"/>
                  <a:gd name="connsiteX12-6851" fmla="*/ 5338804 w 9823237"/>
                  <a:gd name="connsiteY12-6852" fmla="*/ 5343883 h 6078450"/>
                  <a:gd name="connsiteX13-6853" fmla="*/ 4386304 w 9823237"/>
                  <a:gd name="connsiteY13-6854" fmla="*/ 6029683 h 6078450"/>
                  <a:gd name="connsiteX14-6855" fmla="*/ 3319504 w 9823237"/>
                  <a:gd name="connsiteY14-6856" fmla="*/ 5858233 h 6078450"/>
                  <a:gd name="connsiteX15-6857" fmla="*/ 2614654 w 9823237"/>
                  <a:gd name="connsiteY15-6858" fmla="*/ 4562833 h 6078450"/>
                  <a:gd name="connsiteX16-6859" fmla="*/ 766804 w 9823237"/>
                  <a:gd name="connsiteY16-6860" fmla="*/ 4772383 h 6078450"/>
                  <a:gd name="connsiteX17-6861" fmla="*/ 709654 w 9823237"/>
                  <a:gd name="connsiteY17-6862" fmla="*/ 3238858 h 6078450"/>
                  <a:gd name="connsiteX18-6863" fmla="*/ 14329 w 9823237"/>
                  <a:gd name="connsiteY18-6864" fmla="*/ 2172058 h 6078450"/>
                  <a:gd name="connsiteX19-6865" fmla="*/ 795379 w 9823237"/>
                  <a:gd name="connsiteY19-6866" fmla="*/ 1391008 h 6078450"/>
                  <a:gd name="connsiteX20-6867" fmla="*/ 1909804 w 9823237"/>
                  <a:gd name="connsiteY20-6868" fmla="*/ 1752958 h 6078450"/>
                  <a:gd name="connsiteX21-6869" fmla="*/ 2328904 w 9823237"/>
                  <a:gd name="connsiteY21-6870" fmla="*/ 1171933 h 6078450"/>
                  <a:gd name="connsiteX22-6871" fmla="*/ 2909929 w 9823237"/>
                  <a:gd name="connsiteY22-6872" fmla="*/ 1229083 h 6078450"/>
                  <a:gd name="connsiteX0-6873" fmla="*/ 2909929 w 9635360"/>
                  <a:gd name="connsiteY0-6874" fmla="*/ 1229083 h 6078450"/>
                  <a:gd name="connsiteX1-6875" fmla="*/ 3386179 w 9635360"/>
                  <a:gd name="connsiteY1-6876" fmla="*/ 219433 h 6078450"/>
                  <a:gd name="connsiteX2-6877" fmla="*/ 4252954 w 9635360"/>
                  <a:gd name="connsiteY2-6878" fmla="*/ 47983 h 6078450"/>
                  <a:gd name="connsiteX3-6879" fmla="*/ 5272129 w 9635360"/>
                  <a:gd name="connsiteY3-6880" fmla="*/ 838558 h 6078450"/>
                  <a:gd name="connsiteX4-6881" fmla="*/ 7034254 w 9635360"/>
                  <a:gd name="connsiteY4-6882" fmla="*/ 524233 h 6078450"/>
                  <a:gd name="connsiteX5-6883" fmla="*/ 7872454 w 9635360"/>
                  <a:gd name="connsiteY5-6884" fmla="*/ 1972033 h 6078450"/>
                  <a:gd name="connsiteX6-6885" fmla="*/ 9453604 w 9635360"/>
                  <a:gd name="connsiteY6-6886" fmla="*/ 2257783 h 6078450"/>
                  <a:gd name="connsiteX7-6887" fmla="*/ 9260863 w 9635360"/>
                  <a:gd name="connsiteY7-6888" fmla="*/ 4162783 h 6078450"/>
                  <a:gd name="connsiteX8-6889" fmla="*/ 9402617 w 9635360"/>
                  <a:gd name="connsiteY8-6890" fmla="*/ 5121447 h 6078450"/>
                  <a:gd name="connsiteX9-6891" fmla="*/ 9158329 w 9635360"/>
                  <a:gd name="connsiteY9-6892" fmla="*/ 5534383 h 6078450"/>
                  <a:gd name="connsiteX10-6893" fmla="*/ 7948654 w 9635360"/>
                  <a:gd name="connsiteY10-6894" fmla="*/ 5286733 h 6078450"/>
                  <a:gd name="connsiteX11-6895" fmla="*/ 6729454 w 9635360"/>
                  <a:gd name="connsiteY11-6896" fmla="*/ 5877283 h 6078450"/>
                  <a:gd name="connsiteX12-6897" fmla="*/ 5338804 w 9635360"/>
                  <a:gd name="connsiteY12-6898" fmla="*/ 5343883 h 6078450"/>
                  <a:gd name="connsiteX13-6899" fmla="*/ 4386304 w 9635360"/>
                  <a:gd name="connsiteY13-6900" fmla="*/ 6029683 h 6078450"/>
                  <a:gd name="connsiteX14-6901" fmla="*/ 3319504 w 9635360"/>
                  <a:gd name="connsiteY14-6902" fmla="*/ 5858233 h 6078450"/>
                  <a:gd name="connsiteX15-6903" fmla="*/ 2614654 w 9635360"/>
                  <a:gd name="connsiteY15-6904" fmla="*/ 4562833 h 6078450"/>
                  <a:gd name="connsiteX16-6905" fmla="*/ 766804 w 9635360"/>
                  <a:gd name="connsiteY16-6906" fmla="*/ 4772383 h 6078450"/>
                  <a:gd name="connsiteX17-6907" fmla="*/ 709654 w 9635360"/>
                  <a:gd name="connsiteY17-6908" fmla="*/ 3238858 h 6078450"/>
                  <a:gd name="connsiteX18-6909" fmla="*/ 14329 w 9635360"/>
                  <a:gd name="connsiteY18-6910" fmla="*/ 2172058 h 6078450"/>
                  <a:gd name="connsiteX19-6911" fmla="*/ 795379 w 9635360"/>
                  <a:gd name="connsiteY19-6912" fmla="*/ 1391008 h 6078450"/>
                  <a:gd name="connsiteX20-6913" fmla="*/ 1909804 w 9635360"/>
                  <a:gd name="connsiteY20-6914" fmla="*/ 1752958 h 6078450"/>
                  <a:gd name="connsiteX21-6915" fmla="*/ 2328904 w 9635360"/>
                  <a:gd name="connsiteY21-6916" fmla="*/ 1171933 h 6078450"/>
                  <a:gd name="connsiteX22-6917" fmla="*/ 2909929 w 9635360"/>
                  <a:gd name="connsiteY22-6918" fmla="*/ 1229083 h 6078450"/>
                  <a:gd name="connsiteX0-6919" fmla="*/ 2909929 w 9635360"/>
                  <a:gd name="connsiteY0-6920" fmla="*/ 1229083 h 6078450"/>
                  <a:gd name="connsiteX1-6921" fmla="*/ 3386179 w 9635360"/>
                  <a:gd name="connsiteY1-6922" fmla="*/ 219433 h 6078450"/>
                  <a:gd name="connsiteX2-6923" fmla="*/ 4252954 w 9635360"/>
                  <a:gd name="connsiteY2-6924" fmla="*/ 47983 h 6078450"/>
                  <a:gd name="connsiteX3-6925" fmla="*/ 5272129 w 9635360"/>
                  <a:gd name="connsiteY3-6926" fmla="*/ 838558 h 6078450"/>
                  <a:gd name="connsiteX4-6927" fmla="*/ 7034254 w 9635360"/>
                  <a:gd name="connsiteY4-6928" fmla="*/ 524233 h 6078450"/>
                  <a:gd name="connsiteX5-6929" fmla="*/ 7872454 w 9635360"/>
                  <a:gd name="connsiteY5-6930" fmla="*/ 1972033 h 6078450"/>
                  <a:gd name="connsiteX6-6931" fmla="*/ 9453604 w 9635360"/>
                  <a:gd name="connsiteY6-6932" fmla="*/ 2257783 h 6078450"/>
                  <a:gd name="connsiteX7-6933" fmla="*/ 9260863 w 9635360"/>
                  <a:gd name="connsiteY7-6934" fmla="*/ 4162783 h 6078450"/>
                  <a:gd name="connsiteX8-6935" fmla="*/ 9158329 w 9635360"/>
                  <a:gd name="connsiteY8-6936" fmla="*/ 5534383 h 6078450"/>
                  <a:gd name="connsiteX9-6937" fmla="*/ 7948654 w 9635360"/>
                  <a:gd name="connsiteY9-6938" fmla="*/ 5286733 h 6078450"/>
                  <a:gd name="connsiteX10-6939" fmla="*/ 6729454 w 9635360"/>
                  <a:gd name="connsiteY10-6940" fmla="*/ 5877283 h 6078450"/>
                  <a:gd name="connsiteX11-6941" fmla="*/ 5338804 w 9635360"/>
                  <a:gd name="connsiteY11-6942" fmla="*/ 5343883 h 6078450"/>
                  <a:gd name="connsiteX12-6943" fmla="*/ 4386304 w 9635360"/>
                  <a:gd name="connsiteY12-6944" fmla="*/ 6029683 h 6078450"/>
                  <a:gd name="connsiteX13-6945" fmla="*/ 3319504 w 9635360"/>
                  <a:gd name="connsiteY13-6946" fmla="*/ 5858233 h 6078450"/>
                  <a:gd name="connsiteX14-6947" fmla="*/ 2614654 w 9635360"/>
                  <a:gd name="connsiteY14-6948" fmla="*/ 4562833 h 6078450"/>
                  <a:gd name="connsiteX15-6949" fmla="*/ 766804 w 9635360"/>
                  <a:gd name="connsiteY15-6950" fmla="*/ 4772383 h 6078450"/>
                  <a:gd name="connsiteX16-6951" fmla="*/ 709654 w 9635360"/>
                  <a:gd name="connsiteY16-6952" fmla="*/ 3238858 h 6078450"/>
                  <a:gd name="connsiteX17-6953" fmla="*/ 14329 w 9635360"/>
                  <a:gd name="connsiteY17-6954" fmla="*/ 2172058 h 6078450"/>
                  <a:gd name="connsiteX18-6955" fmla="*/ 795379 w 9635360"/>
                  <a:gd name="connsiteY18-6956" fmla="*/ 1391008 h 6078450"/>
                  <a:gd name="connsiteX19-6957" fmla="*/ 1909804 w 9635360"/>
                  <a:gd name="connsiteY19-6958" fmla="*/ 1752958 h 6078450"/>
                  <a:gd name="connsiteX20-6959" fmla="*/ 2328904 w 9635360"/>
                  <a:gd name="connsiteY20-6960" fmla="*/ 1171933 h 6078450"/>
                  <a:gd name="connsiteX21-6961" fmla="*/ 2909929 w 9635360"/>
                  <a:gd name="connsiteY21-6962" fmla="*/ 1229083 h 6078450"/>
                  <a:gd name="connsiteX0-6963" fmla="*/ 2909929 w 9635360"/>
                  <a:gd name="connsiteY0-6964" fmla="*/ 1229083 h 6078450"/>
                  <a:gd name="connsiteX1-6965" fmla="*/ 3386179 w 9635360"/>
                  <a:gd name="connsiteY1-6966" fmla="*/ 219433 h 6078450"/>
                  <a:gd name="connsiteX2-6967" fmla="*/ 4252954 w 9635360"/>
                  <a:gd name="connsiteY2-6968" fmla="*/ 47983 h 6078450"/>
                  <a:gd name="connsiteX3-6969" fmla="*/ 5272129 w 9635360"/>
                  <a:gd name="connsiteY3-6970" fmla="*/ 838558 h 6078450"/>
                  <a:gd name="connsiteX4-6971" fmla="*/ 7034254 w 9635360"/>
                  <a:gd name="connsiteY4-6972" fmla="*/ 524233 h 6078450"/>
                  <a:gd name="connsiteX5-6973" fmla="*/ 7872454 w 9635360"/>
                  <a:gd name="connsiteY5-6974" fmla="*/ 1972033 h 6078450"/>
                  <a:gd name="connsiteX6-6975" fmla="*/ 9453604 w 9635360"/>
                  <a:gd name="connsiteY6-6976" fmla="*/ 2257783 h 6078450"/>
                  <a:gd name="connsiteX7-6977" fmla="*/ 9260863 w 9635360"/>
                  <a:gd name="connsiteY7-6978" fmla="*/ 4162783 h 6078450"/>
                  <a:gd name="connsiteX8-6979" fmla="*/ 9158329 w 9635360"/>
                  <a:gd name="connsiteY8-6980" fmla="*/ 5534383 h 6078450"/>
                  <a:gd name="connsiteX9-6981" fmla="*/ 7948654 w 9635360"/>
                  <a:gd name="connsiteY9-6982" fmla="*/ 5286733 h 6078450"/>
                  <a:gd name="connsiteX10-6983" fmla="*/ 6729454 w 9635360"/>
                  <a:gd name="connsiteY10-6984" fmla="*/ 5877283 h 6078450"/>
                  <a:gd name="connsiteX11-6985" fmla="*/ 5338804 w 9635360"/>
                  <a:gd name="connsiteY11-6986" fmla="*/ 5343883 h 6078450"/>
                  <a:gd name="connsiteX12-6987" fmla="*/ 4386304 w 9635360"/>
                  <a:gd name="connsiteY12-6988" fmla="*/ 6029683 h 6078450"/>
                  <a:gd name="connsiteX13-6989" fmla="*/ 3319504 w 9635360"/>
                  <a:gd name="connsiteY13-6990" fmla="*/ 5858233 h 6078450"/>
                  <a:gd name="connsiteX14-6991" fmla="*/ 2614654 w 9635360"/>
                  <a:gd name="connsiteY14-6992" fmla="*/ 4562833 h 6078450"/>
                  <a:gd name="connsiteX15-6993" fmla="*/ 766804 w 9635360"/>
                  <a:gd name="connsiteY15-6994" fmla="*/ 4772383 h 6078450"/>
                  <a:gd name="connsiteX16-6995" fmla="*/ 709654 w 9635360"/>
                  <a:gd name="connsiteY16-6996" fmla="*/ 3238858 h 6078450"/>
                  <a:gd name="connsiteX17-6997" fmla="*/ 14329 w 9635360"/>
                  <a:gd name="connsiteY17-6998" fmla="*/ 2172058 h 6078450"/>
                  <a:gd name="connsiteX18-6999" fmla="*/ 795379 w 9635360"/>
                  <a:gd name="connsiteY18-7000" fmla="*/ 1391008 h 6078450"/>
                  <a:gd name="connsiteX19-7001" fmla="*/ 1909804 w 9635360"/>
                  <a:gd name="connsiteY19-7002" fmla="*/ 1752958 h 6078450"/>
                  <a:gd name="connsiteX20-7003" fmla="*/ 2328904 w 9635360"/>
                  <a:gd name="connsiteY20-7004" fmla="*/ 1171933 h 6078450"/>
                  <a:gd name="connsiteX21-7005" fmla="*/ 2909929 w 9635360"/>
                  <a:gd name="connsiteY21-7006" fmla="*/ 1229083 h 6078450"/>
                  <a:gd name="connsiteX0-7007" fmla="*/ 2909929 w 9635360"/>
                  <a:gd name="connsiteY0-7008" fmla="*/ 1229083 h 6078450"/>
                  <a:gd name="connsiteX1-7009" fmla="*/ 3386179 w 9635360"/>
                  <a:gd name="connsiteY1-7010" fmla="*/ 219433 h 6078450"/>
                  <a:gd name="connsiteX2-7011" fmla="*/ 4252954 w 9635360"/>
                  <a:gd name="connsiteY2-7012" fmla="*/ 47983 h 6078450"/>
                  <a:gd name="connsiteX3-7013" fmla="*/ 5272129 w 9635360"/>
                  <a:gd name="connsiteY3-7014" fmla="*/ 838558 h 6078450"/>
                  <a:gd name="connsiteX4-7015" fmla="*/ 7034254 w 9635360"/>
                  <a:gd name="connsiteY4-7016" fmla="*/ 524233 h 6078450"/>
                  <a:gd name="connsiteX5-7017" fmla="*/ 7872454 w 9635360"/>
                  <a:gd name="connsiteY5-7018" fmla="*/ 1972033 h 6078450"/>
                  <a:gd name="connsiteX6-7019" fmla="*/ 9453604 w 9635360"/>
                  <a:gd name="connsiteY6-7020" fmla="*/ 2257783 h 6078450"/>
                  <a:gd name="connsiteX7-7021" fmla="*/ 9260863 w 9635360"/>
                  <a:gd name="connsiteY7-7022" fmla="*/ 4162783 h 6078450"/>
                  <a:gd name="connsiteX8-7023" fmla="*/ 9122470 w 9635360"/>
                  <a:gd name="connsiteY8-7024" fmla="*/ 5444735 h 6078450"/>
                  <a:gd name="connsiteX9-7025" fmla="*/ 7948654 w 9635360"/>
                  <a:gd name="connsiteY9-7026" fmla="*/ 5286733 h 6078450"/>
                  <a:gd name="connsiteX10-7027" fmla="*/ 6729454 w 9635360"/>
                  <a:gd name="connsiteY10-7028" fmla="*/ 5877283 h 6078450"/>
                  <a:gd name="connsiteX11-7029" fmla="*/ 5338804 w 9635360"/>
                  <a:gd name="connsiteY11-7030" fmla="*/ 5343883 h 6078450"/>
                  <a:gd name="connsiteX12-7031" fmla="*/ 4386304 w 9635360"/>
                  <a:gd name="connsiteY12-7032" fmla="*/ 6029683 h 6078450"/>
                  <a:gd name="connsiteX13-7033" fmla="*/ 3319504 w 9635360"/>
                  <a:gd name="connsiteY13-7034" fmla="*/ 5858233 h 6078450"/>
                  <a:gd name="connsiteX14-7035" fmla="*/ 2614654 w 9635360"/>
                  <a:gd name="connsiteY14-7036" fmla="*/ 4562833 h 6078450"/>
                  <a:gd name="connsiteX15-7037" fmla="*/ 766804 w 9635360"/>
                  <a:gd name="connsiteY15-7038" fmla="*/ 4772383 h 6078450"/>
                  <a:gd name="connsiteX16-7039" fmla="*/ 709654 w 9635360"/>
                  <a:gd name="connsiteY16-7040" fmla="*/ 3238858 h 6078450"/>
                  <a:gd name="connsiteX17-7041" fmla="*/ 14329 w 9635360"/>
                  <a:gd name="connsiteY17-7042" fmla="*/ 2172058 h 6078450"/>
                  <a:gd name="connsiteX18-7043" fmla="*/ 795379 w 9635360"/>
                  <a:gd name="connsiteY18-7044" fmla="*/ 1391008 h 6078450"/>
                  <a:gd name="connsiteX19-7045" fmla="*/ 1909804 w 9635360"/>
                  <a:gd name="connsiteY19-7046" fmla="*/ 1752958 h 6078450"/>
                  <a:gd name="connsiteX20-7047" fmla="*/ 2328904 w 9635360"/>
                  <a:gd name="connsiteY20-7048" fmla="*/ 1171933 h 6078450"/>
                  <a:gd name="connsiteX21-7049" fmla="*/ 2909929 w 9635360"/>
                  <a:gd name="connsiteY21-7050" fmla="*/ 1229083 h 6078450"/>
                  <a:gd name="connsiteX0-7051" fmla="*/ 2909929 w 9635360"/>
                  <a:gd name="connsiteY0-7052" fmla="*/ 1229083 h 6078450"/>
                  <a:gd name="connsiteX1-7053" fmla="*/ 3386179 w 9635360"/>
                  <a:gd name="connsiteY1-7054" fmla="*/ 219433 h 6078450"/>
                  <a:gd name="connsiteX2-7055" fmla="*/ 4252954 w 9635360"/>
                  <a:gd name="connsiteY2-7056" fmla="*/ 47983 h 6078450"/>
                  <a:gd name="connsiteX3-7057" fmla="*/ 5272129 w 9635360"/>
                  <a:gd name="connsiteY3-7058" fmla="*/ 838558 h 6078450"/>
                  <a:gd name="connsiteX4-7059" fmla="*/ 7034254 w 9635360"/>
                  <a:gd name="connsiteY4-7060" fmla="*/ 524233 h 6078450"/>
                  <a:gd name="connsiteX5-7061" fmla="*/ 7872454 w 9635360"/>
                  <a:gd name="connsiteY5-7062" fmla="*/ 1972033 h 6078450"/>
                  <a:gd name="connsiteX6-7063" fmla="*/ 9453604 w 9635360"/>
                  <a:gd name="connsiteY6-7064" fmla="*/ 2257783 h 6078450"/>
                  <a:gd name="connsiteX7-7065" fmla="*/ 9260863 w 9635360"/>
                  <a:gd name="connsiteY7-7066" fmla="*/ 4162783 h 6078450"/>
                  <a:gd name="connsiteX8-7067" fmla="*/ 9122470 w 9635360"/>
                  <a:gd name="connsiteY8-7068" fmla="*/ 5444735 h 6078450"/>
                  <a:gd name="connsiteX9-7069" fmla="*/ 7948654 w 9635360"/>
                  <a:gd name="connsiteY9-7070" fmla="*/ 5286733 h 6078450"/>
                  <a:gd name="connsiteX10-7071" fmla="*/ 6729454 w 9635360"/>
                  <a:gd name="connsiteY10-7072" fmla="*/ 5877283 h 6078450"/>
                  <a:gd name="connsiteX11-7073" fmla="*/ 5338804 w 9635360"/>
                  <a:gd name="connsiteY11-7074" fmla="*/ 5343883 h 6078450"/>
                  <a:gd name="connsiteX12-7075" fmla="*/ 4386304 w 9635360"/>
                  <a:gd name="connsiteY12-7076" fmla="*/ 6029683 h 6078450"/>
                  <a:gd name="connsiteX13-7077" fmla="*/ 3319504 w 9635360"/>
                  <a:gd name="connsiteY13-7078" fmla="*/ 5858233 h 6078450"/>
                  <a:gd name="connsiteX14-7079" fmla="*/ 2614654 w 9635360"/>
                  <a:gd name="connsiteY14-7080" fmla="*/ 4562833 h 6078450"/>
                  <a:gd name="connsiteX15-7081" fmla="*/ 766804 w 9635360"/>
                  <a:gd name="connsiteY15-7082" fmla="*/ 4772383 h 6078450"/>
                  <a:gd name="connsiteX16-7083" fmla="*/ 709654 w 9635360"/>
                  <a:gd name="connsiteY16-7084" fmla="*/ 3238858 h 6078450"/>
                  <a:gd name="connsiteX17-7085" fmla="*/ 14329 w 9635360"/>
                  <a:gd name="connsiteY17-7086" fmla="*/ 2172058 h 6078450"/>
                  <a:gd name="connsiteX18-7087" fmla="*/ 795379 w 9635360"/>
                  <a:gd name="connsiteY18-7088" fmla="*/ 1391008 h 6078450"/>
                  <a:gd name="connsiteX19-7089" fmla="*/ 1909804 w 9635360"/>
                  <a:gd name="connsiteY19-7090" fmla="*/ 1752958 h 6078450"/>
                  <a:gd name="connsiteX20-7091" fmla="*/ 2328904 w 9635360"/>
                  <a:gd name="connsiteY20-7092" fmla="*/ 1171933 h 6078450"/>
                  <a:gd name="connsiteX21-7093" fmla="*/ 2909929 w 9635360"/>
                  <a:gd name="connsiteY21-7094" fmla="*/ 1229083 h 6078450"/>
                  <a:gd name="connsiteX0-7095" fmla="*/ 2909929 w 9523227"/>
                  <a:gd name="connsiteY0-7096" fmla="*/ 1229083 h 6078450"/>
                  <a:gd name="connsiteX1-7097" fmla="*/ 3386179 w 9523227"/>
                  <a:gd name="connsiteY1-7098" fmla="*/ 219433 h 6078450"/>
                  <a:gd name="connsiteX2-7099" fmla="*/ 4252954 w 9523227"/>
                  <a:gd name="connsiteY2-7100" fmla="*/ 47983 h 6078450"/>
                  <a:gd name="connsiteX3-7101" fmla="*/ 5272129 w 9523227"/>
                  <a:gd name="connsiteY3-7102" fmla="*/ 838558 h 6078450"/>
                  <a:gd name="connsiteX4-7103" fmla="*/ 7034254 w 9523227"/>
                  <a:gd name="connsiteY4-7104" fmla="*/ 524233 h 6078450"/>
                  <a:gd name="connsiteX5-7105" fmla="*/ 7872454 w 9523227"/>
                  <a:gd name="connsiteY5-7106" fmla="*/ 1972033 h 6078450"/>
                  <a:gd name="connsiteX6-7107" fmla="*/ 9453604 w 9523227"/>
                  <a:gd name="connsiteY6-7108" fmla="*/ 2257783 h 6078450"/>
                  <a:gd name="connsiteX7-7109" fmla="*/ 9260863 w 9523227"/>
                  <a:gd name="connsiteY7-7110" fmla="*/ 4162783 h 6078450"/>
                  <a:gd name="connsiteX8-7111" fmla="*/ 9423552 w 9523227"/>
                  <a:gd name="connsiteY8-7112" fmla="*/ 4937438 h 6078450"/>
                  <a:gd name="connsiteX9-7113" fmla="*/ 9122470 w 9523227"/>
                  <a:gd name="connsiteY9-7114" fmla="*/ 5444735 h 6078450"/>
                  <a:gd name="connsiteX10-7115" fmla="*/ 7948654 w 9523227"/>
                  <a:gd name="connsiteY10-7116" fmla="*/ 5286733 h 6078450"/>
                  <a:gd name="connsiteX11-7117" fmla="*/ 6729454 w 9523227"/>
                  <a:gd name="connsiteY11-7118" fmla="*/ 5877283 h 6078450"/>
                  <a:gd name="connsiteX12-7119" fmla="*/ 5338804 w 9523227"/>
                  <a:gd name="connsiteY12-7120" fmla="*/ 5343883 h 6078450"/>
                  <a:gd name="connsiteX13-7121" fmla="*/ 4386304 w 9523227"/>
                  <a:gd name="connsiteY13-7122" fmla="*/ 6029683 h 6078450"/>
                  <a:gd name="connsiteX14-7123" fmla="*/ 3319504 w 9523227"/>
                  <a:gd name="connsiteY14-7124" fmla="*/ 5858233 h 6078450"/>
                  <a:gd name="connsiteX15-7125" fmla="*/ 2614654 w 9523227"/>
                  <a:gd name="connsiteY15-7126" fmla="*/ 4562833 h 6078450"/>
                  <a:gd name="connsiteX16-7127" fmla="*/ 766804 w 9523227"/>
                  <a:gd name="connsiteY16-7128" fmla="*/ 4772383 h 6078450"/>
                  <a:gd name="connsiteX17-7129" fmla="*/ 709654 w 9523227"/>
                  <a:gd name="connsiteY17-7130" fmla="*/ 3238858 h 6078450"/>
                  <a:gd name="connsiteX18-7131" fmla="*/ 14329 w 9523227"/>
                  <a:gd name="connsiteY18-7132" fmla="*/ 2172058 h 6078450"/>
                  <a:gd name="connsiteX19-7133" fmla="*/ 795379 w 9523227"/>
                  <a:gd name="connsiteY19-7134" fmla="*/ 1391008 h 6078450"/>
                  <a:gd name="connsiteX20-7135" fmla="*/ 1909804 w 9523227"/>
                  <a:gd name="connsiteY20-7136" fmla="*/ 1752958 h 6078450"/>
                  <a:gd name="connsiteX21-7137" fmla="*/ 2328904 w 9523227"/>
                  <a:gd name="connsiteY21-7138" fmla="*/ 1171933 h 6078450"/>
                  <a:gd name="connsiteX22-7139" fmla="*/ 2909929 w 9523227"/>
                  <a:gd name="connsiteY22-7140" fmla="*/ 1229083 h 6078450"/>
                  <a:gd name="connsiteX0-7141" fmla="*/ 2909929 w 9991757"/>
                  <a:gd name="connsiteY0-7142" fmla="*/ 1229083 h 6078450"/>
                  <a:gd name="connsiteX1-7143" fmla="*/ 3386179 w 9991757"/>
                  <a:gd name="connsiteY1-7144" fmla="*/ 219433 h 6078450"/>
                  <a:gd name="connsiteX2-7145" fmla="*/ 4252954 w 9991757"/>
                  <a:gd name="connsiteY2-7146" fmla="*/ 47983 h 6078450"/>
                  <a:gd name="connsiteX3-7147" fmla="*/ 5272129 w 9991757"/>
                  <a:gd name="connsiteY3-7148" fmla="*/ 838558 h 6078450"/>
                  <a:gd name="connsiteX4-7149" fmla="*/ 7034254 w 9991757"/>
                  <a:gd name="connsiteY4-7150" fmla="*/ 524233 h 6078450"/>
                  <a:gd name="connsiteX5-7151" fmla="*/ 7872454 w 9991757"/>
                  <a:gd name="connsiteY5-7152" fmla="*/ 1972033 h 6078450"/>
                  <a:gd name="connsiteX6-7153" fmla="*/ 9453604 w 9991757"/>
                  <a:gd name="connsiteY6-7154" fmla="*/ 2257783 h 6078450"/>
                  <a:gd name="connsiteX7-7155" fmla="*/ 9260863 w 9991757"/>
                  <a:gd name="connsiteY7-7156" fmla="*/ 4162783 h 6078450"/>
                  <a:gd name="connsiteX8-7157" fmla="*/ 9991242 w 9991757"/>
                  <a:gd name="connsiteY8-7158" fmla="*/ 5438340 h 6078450"/>
                  <a:gd name="connsiteX9-7159" fmla="*/ 9122470 w 9991757"/>
                  <a:gd name="connsiteY9-7160" fmla="*/ 5444735 h 6078450"/>
                  <a:gd name="connsiteX10-7161" fmla="*/ 7948654 w 9991757"/>
                  <a:gd name="connsiteY10-7162" fmla="*/ 5286733 h 6078450"/>
                  <a:gd name="connsiteX11-7163" fmla="*/ 6729454 w 9991757"/>
                  <a:gd name="connsiteY11-7164" fmla="*/ 5877283 h 6078450"/>
                  <a:gd name="connsiteX12-7165" fmla="*/ 5338804 w 9991757"/>
                  <a:gd name="connsiteY12-7166" fmla="*/ 5343883 h 6078450"/>
                  <a:gd name="connsiteX13-7167" fmla="*/ 4386304 w 9991757"/>
                  <a:gd name="connsiteY13-7168" fmla="*/ 6029683 h 6078450"/>
                  <a:gd name="connsiteX14-7169" fmla="*/ 3319504 w 9991757"/>
                  <a:gd name="connsiteY14-7170" fmla="*/ 5858233 h 6078450"/>
                  <a:gd name="connsiteX15-7171" fmla="*/ 2614654 w 9991757"/>
                  <a:gd name="connsiteY15-7172" fmla="*/ 4562833 h 6078450"/>
                  <a:gd name="connsiteX16-7173" fmla="*/ 766804 w 9991757"/>
                  <a:gd name="connsiteY16-7174" fmla="*/ 4772383 h 6078450"/>
                  <a:gd name="connsiteX17-7175" fmla="*/ 709654 w 9991757"/>
                  <a:gd name="connsiteY17-7176" fmla="*/ 3238858 h 6078450"/>
                  <a:gd name="connsiteX18-7177" fmla="*/ 14329 w 9991757"/>
                  <a:gd name="connsiteY18-7178" fmla="*/ 2172058 h 6078450"/>
                  <a:gd name="connsiteX19-7179" fmla="*/ 795379 w 9991757"/>
                  <a:gd name="connsiteY19-7180" fmla="*/ 1391008 h 6078450"/>
                  <a:gd name="connsiteX20-7181" fmla="*/ 1909804 w 9991757"/>
                  <a:gd name="connsiteY20-7182" fmla="*/ 1752958 h 6078450"/>
                  <a:gd name="connsiteX21-7183" fmla="*/ 2328904 w 9991757"/>
                  <a:gd name="connsiteY21-7184" fmla="*/ 1171933 h 6078450"/>
                  <a:gd name="connsiteX22-7185" fmla="*/ 2909929 w 9991757"/>
                  <a:gd name="connsiteY22-7186" fmla="*/ 1229083 h 6078450"/>
                  <a:gd name="connsiteX0-7187" fmla="*/ 2909929 w 10007717"/>
                  <a:gd name="connsiteY0-7188" fmla="*/ 1229083 h 6078450"/>
                  <a:gd name="connsiteX1-7189" fmla="*/ 3386179 w 10007717"/>
                  <a:gd name="connsiteY1-7190" fmla="*/ 219433 h 6078450"/>
                  <a:gd name="connsiteX2-7191" fmla="*/ 4252954 w 10007717"/>
                  <a:gd name="connsiteY2-7192" fmla="*/ 47983 h 6078450"/>
                  <a:gd name="connsiteX3-7193" fmla="*/ 5272129 w 10007717"/>
                  <a:gd name="connsiteY3-7194" fmla="*/ 838558 h 6078450"/>
                  <a:gd name="connsiteX4-7195" fmla="*/ 7034254 w 10007717"/>
                  <a:gd name="connsiteY4-7196" fmla="*/ 524233 h 6078450"/>
                  <a:gd name="connsiteX5-7197" fmla="*/ 7872454 w 10007717"/>
                  <a:gd name="connsiteY5-7198" fmla="*/ 1972033 h 6078450"/>
                  <a:gd name="connsiteX6-7199" fmla="*/ 9453604 w 10007717"/>
                  <a:gd name="connsiteY6-7200" fmla="*/ 2257783 h 6078450"/>
                  <a:gd name="connsiteX7-7201" fmla="*/ 9260863 w 10007717"/>
                  <a:gd name="connsiteY7-7202" fmla="*/ 4162783 h 6078450"/>
                  <a:gd name="connsiteX8-7203" fmla="*/ 9991242 w 10007717"/>
                  <a:gd name="connsiteY8-7204" fmla="*/ 5438340 h 6078450"/>
                  <a:gd name="connsiteX9-7205" fmla="*/ 9857129 w 10007717"/>
                  <a:gd name="connsiteY9-7206" fmla="*/ 5622834 h 6078450"/>
                  <a:gd name="connsiteX10-7207" fmla="*/ 7948654 w 10007717"/>
                  <a:gd name="connsiteY10-7208" fmla="*/ 5286733 h 6078450"/>
                  <a:gd name="connsiteX11-7209" fmla="*/ 6729454 w 10007717"/>
                  <a:gd name="connsiteY11-7210" fmla="*/ 5877283 h 6078450"/>
                  <a:gd name="connsiteX12-7211" fmla="*/ 5338804 w 10007717"/>
                  <a:gd name="connsiteY12-7212" fmla="*/ 5343883 h 6078450"/>
                  <a:gd name="connsiteX13-7213" fmla="*/ 4386304 w 10007717"/>
                  <a:gd name="connsiteY13-7214" fmla="*/ 6029683 h 6078450"/>
                  <a:gd name="connsiteX14-7215" fmla="*/ 3319504 w 10007717"/>
                  <a:gd name="connsiteY14-7216" fmla="*/ 5858233 h 6078450"/>
                  <a:gd name="connsiteX15-7217" fmla="*/ 2614654 w 10007717"/>
                  <a:gd name="connsiteY15-7218" fmla="*/ 4562833 h 6078450"/>
                  <a:gd name="connsiteX16-7219" fmla="*/ 766804 w 10007717"/>
                  <a:gd name="connsiteY16-7220" fmla="*/ 4772383 h 6078450"/>
                  <a:gd name="connsiteX17-7221" fmla="*/ 709654 w 10007717"/>
                  <a:gd name="connsiteY17-7222" fmla="*/ 3238858 h 6078450"/>
                  <a:gd name="connsiteX18-7223" fmla="*/ 14329 w 10007717"/>
                  <a:gd name="connsiteY18-7224" fmla="*/ 2172058 h 6078450"/>
                  <a:gd name="connsiteX19-7225" fmla="*/ 795379 w 10007717"/>
                  <a:gd name="connsiteY19-7226" fmla="*/ 1391008 h 6078450"/>
                  <a:gd name="connsiteX20-7227" fmla="*/ 1909804 w 10007717"/>
                  <a:gd name="connsiteY20-7228" fmla="*/ 1752958 h 6078450"/>
                  <a:gd name="connsiteX21-7229" fmla="*/ 2328904 w 10007717"/>
                  <a:gd name="connsiteY21-7230" fmla="*/ 1171933 h 6078450"/>
                  <a:gd name="connsiteX22-7231" fmla="*/ 2909929 w 10007717"/>
                  <a:gd name="connsiteY22-7232" fmla="*/ 1229083 h 6078450"/>
                  <a:gd name="connsiteX0-7233" fmla="*/ 2909929 w 9991757"/>
                  <a:gd name="connsiteY0-7234" fmla="*/ 1229083 h 6078450"/>
                  <a:gd name="connsiteX1-7235" fmla="*/ 3386179 w 9991757"/>
                  <a:gd name="connsiteY1-7236" fmla="*/ 219433 h 6078450"/>
                  <a:gd name="connsiteX2-7237" fmla="*/ 4252954 w 9991757"/>
                  <a:gd name="connsiteY2-7238" fmla="*/ 47983 h 6078450"/>
                  <a:gd name="connsiteX3-7239" fmla="*/ 5272129 w 9991757"/>
                  <a:gd name="connsiteY3-7240" fmla="*/ 838558 h 6078450"/>
                  <a:gd name="connsiteX4-7241" fmla="*/ 7034254 w 9991757"/>
                  <a:gd name="connsiteY4-7242" fmla="*/ 524233 h 6078450"/>
                  <a:gd name="connsiteX5-7243" fmla="*/ 7872454 w 9991757"/>
                  <a:gd name="connsiteY5-7244" fmla="*/ 1972033 h 6078450"/>
                  <a:gd name="connsiteX6-7245" fmla="*/ 9453604 w 9991757"/>
                  <a:gd name="connsiteY6-7246" fmla="*/ 2257783 h 6078450"/>
                  <a:gd name="connsiteX7-7247" fmla="*/ 9260863 w 9991757"/>
                  <a:gd name="connsiteY7-7248" fmla="*/ 4162783 h 6078450"/>
                  <a:gd name="connsiteX8-7249" fmla="*/ 9991242 w 9991757"/>
                  <a:gd name="connsiteY8-7250" fmla="*/ 5438340 h 6078450"/>
                  <a:gd name="connsiteX9-7251" fmla="*/ 9857129 w 9991757"/>
                  <a:gd name="connsiteY9-7252" fmla="*/ 5622834 h 6078450"/>
                  <a:gd name="connsiteX10-7253" fmla="*/ 7948654 w 9991757"/>
                  <a:gd name="connsiteY10-7254" fmla="*/ 5286733 h 6078450"/>
                  <a:gd name="connsiteX11-7255" fmla="*/ 6729454 w 9991757"/>
                  <a:gd name="connsiteY11-7256" fmla="*/ 5877283 h 6078450"/>
                  <a:gd name="connsiteX12-7257" fmla="*/ 5338804 w 9991757"/>
                  <a:gd name="connsiteY12-7258" fmla="*/ 5343883 h 6078450"/>
                  <a:gd name="connsiteX13-7259" fmla="*/ 4386304 w 9991757"/>
                  <a:gd name="connsiteY13-7260" fmla="*/ 6029683 h 6078450"/>
                  <a:gd name="connsiteX14-7261" fmla="*/ 3319504 w 9991757"/>
                  <a:gd name="connsiteY14-7262" fmla="*/ 5858233 h 6078450"/>
                  <a:gd name="connsiteX15-7263" fmla="*/ 2614654 w 9991757"/>
                  <a:gd name="connsiteY15-7264" fmla="*/ 4562833 h 6078450"/>
                  <a:gd name="connsiteX16-7265" fmla="*/ 766804 w 9991757"/>
                  <a:gd name="connsiteY16-7266" fmla="*/ 4772383 h 6078450"/>
                  <a:gd name="connsiteX17-7267" fmla="*/ 709654 w 9991757"/>
                  <a:gd name="connsiteY17-7268" fmla="*/ 3238858 h 6078450"/>
                  <a:gd name="connsiteX18-7269" fmla="*/ 14329 w 9991757"/>
                  <a:gd name="connsiteY18-7270" fmla="*/ 2172058 h 6078450"/>
                  <a:gd name="connsiteX19-7271" fmla="*/ 795379 w 9991757"/>
                  <a:gd name="connsiteY19-7272" fmla="*/ 1391008 h 6078450"/>
                  <a:gd name="connsiteX20-7273" fmla="*/ 1909804 w 9991757"/>
                  <a:gd name="connsiteY20-7274" fmla="*/ 1752958 h 6078450"/>
                  <a:gd name="connsiteX21-7275" fmla="*/ 2328904 w 9991757"/>
                  <a:gd name="connsiteY21-7276" fmla="*/ 1171933 h 6078450"/>
                  <a:gd name="connsiteX22-7277" fmla="*/ 2909929 w 9991757"/>
                  <a:gd name="connsiteY22-7278" fmla="*/ 1229083 h 6078450"/>
                  <a:gd name="connsiteX0-7279" fmla="*/ 2909929 w 9991757"/>
                  <a:gd name="connsiteY0-7280" fmla="*/ 1229083 h 6078450"/>
                  <a:gd name="connsiteX1-7281" fmla="*/ 3386179 w 9991757"/>
                  <a:gd name="connsiteY1-7282" fmla="*/ 219433 h 6078450"/>
                  <a:gd name="connsiteX2-7283" fmla="*/ 4252954 w 9991757"/>
                  <a:gd name="connsiteY2-7284" fmla="*/ 47983 h 6078450"/>
                  <a:gd name="connsiteX3-7285" fmla="*/ 5272129 w 9991757"/>
                  <a:gd name="connsiteY3-7286" fmla="*/ 838558 h 6078450"/>
                  <a:gd name="connsiteX4-7287" fmla="*/ 7034254 w 9991757"/>
                  <a:gd name="connsiteY4-7288" fmla="*/ 524233 h 6078450"/>
                  <a:gd name="connsiteX5-7289" fmla="*/ 7872454 w 9991757"/>
                  <a:gd name="connsiteY5-7290" fmla="*/ 1972033 h 6078450"/>
                  <a:gd name="connsiteX6-7291" fmla="*/ 9453604 w 9991757"/>
                  <a:gd name="connsiteY6-7292" fmla="*/ 2257783 h 6078450"/>
                  <a:gd name="connsiteX7-7293" fmla="*/ 9260863 w 9991757"/>
                  <a:gd name="connsiteY7-7294" fmla="*/ 4162783 h 6078450"/>
                  <a:gd name="connsiteX8-7295" fmla="*/ 9991242 w 9991757"/>
                  <a:gd name="connsiteY8-7296" fmla="*/ 5438340 h 6078450"/>
                  <a:gd name="connsiteX9-7297" fmla="*/ 9857129 w 9991757"/>
                  <a:gd name="connsiteY9-7298" fmla="*/ 5622834 h 6078450"/>
                  <a:gd name="connsiteX10-7299" fmla="*/ 7948654 w 9991757"/>
                  <a:gd name="connsiteY10-7300" fmla="*/ 5286733 h 6078450"/>
                  <a:gd name="connsiteX11-7301" fmla="*/ 6729454 w 9991757"/>
                  <a:gd name="connsiteY11-7302" fmla="*/ 5877283 h 6078450"/>
                  <a:gd name="connsiteX12-7303" fmla="*/ 5338804 w 9991757"/>
                  <a:gd name="connsiteY12-7304" fmla="*/ 5343883 h 6078450"/>
                  <a:gd name="connsiteX13-7305" fmla="*/ 4386304 w 9991757"/>
                  <a:gd name="connsiteY13-7306" fmla="*/ 6029683 h 6078450"/>
                  <a:gd name="connsiteX14-7307" fmla="*/ 3319504 w 9991757"/>
                  <a:gd name="connsiteY14-7308" fmla="*/ 5858233 h 6078450"/>
                  <a:gd name="connsiteX15-7309" fmla="*/ 2614654 w 9991757"/>
                  <a:gd name="connsiteY15-7310" fmla="*/ 4562833 h 6078450"/>
                  <a:gd name="connsiteX16-7311" fmla="*/ 766804 w 9991757"/>
                  <a:gd name="connsiteY16-7312" fmla="*/ 4772383 h 6078450"/>
                  <a:gd name="connsiteX17-7313" fmla="*/ 709654 w 9991757"/>
                  <a:gd name="connsiteY17-7314" fmla="*/ 3238858 h 6078450"/>
                  <a:gd name="connsiteX18-7315" fmla="*/ 14329 w 9991757"/>
                  <a:gd name="connsiteY18-7316" fmla="*/ 2172058 h 6078450"/>
                  <a:gd name="connsiteX19-7317" fmla="*/ 795379 w 9991757"/>
                  <a:gd name="connsiteY19-7318" fmla="*/ 1391008 h 6078450"/>
                  <a:gd name="connsiteX20-7319" fmla="*/ 1909804 w 9991757"/>
                  <a:gd name="connsiteY20-7320" fmla="*/ 1752958 h 6078450"/>
                  <a:gd name="connsiteX21-7321" fmla="*/ 2328904 w 9991757"/>
                  <a:gd name="connsiteY21-7322" fmla="*/ 1171933 h 6078450"/>
                  <a:gd name="connsiteX22-7323" fmla="*/ 2909929 w 9991757"/>
                  <a:gd name="connsiteY22-7324" fmla="*/ 1229083 h 6078450"/>
                  <a:gd name="connsiteX0-7325" fmla="*/ 2909929 w 10222305"/>
                  <a:gd name="connsiteY0-7326" fmla="*/ 1229083 h 6078450"/>
                  <a:gd name="connsiteX1-7327" fmla="*/ 3386179 w 10222305"/>
                  <a:gd name="connsiteY1-7328" fmla="*/ 219433 h 6078450"/>
                  <a:gd name="connsiteX2-7329" fmla="*/ 4252954 w 10222305"/>
                  <a:gd name="connsiteY2-7330" fmla="*/ 47983 h 6078450"/>
                  <a:gd name="connsiteX3-7331" fmla="*/ 5272129 w 10222305"/>
                  <a:gd name="connsiteY3-7332" fmla="*/ 838558 h 6078450"/>
                  <a:gd name="connsiteX4-7333" fmla="*/ 7034254 w 10222305"/>
                  <a:gd name="connsiteY4-7334" fmla="*/ 524233 h 6078450"/>
                  <a:gd name="connsiteX5-7335" fmla="*/ 7872454 w 10222305"/>
                  <a:gd name="connsiteY5-7336" fmla="*/ 1972033 h 6078450"/>
                  <a:gd name="connsiteX6-7337" fmla="*/ 9453604 w 10222305"/>
                  <a:gd name="connsiteY6-7338" fmla="*/ 2257783 h 6078450"/>
                  <a:gd name="connsiteX7-7339" fmla="*/ 9260863 w 10222305"/>
                  <a:gd name="connsiteY7-7340" fmla="*/ 4162783 h 6078450"/>
                  <a:gd name="connsiteX8-7341" fmla="*/ 10221908 w 10222305"/>
                  <a:gd name="connsiteY8-7342" fmla="*/ 5669005 h 6078450"/>
                  <a:gd name="connsiteX9-7343" fmla="*/ 9857129 w 10222305"/>
                  <a:gd name="connsiteY9-7344" fmla="*/ 5622834 h 6078450"/>
                  <a:gd name="connsiteX10-7345" fmla="*/ 7948654 w 10222305"/>
                  <a:gd name="connsiteY10-7346" fmla="*/ 5286733 h 6078450"/>
                  <a:gd name="connsiteX11-7347" fmla="*/ 6729454 w 10222305"/>
                  <a:gd name="connsiteY11-7348" fmla="*/ 5877283 h 6078450"/>
                  <a:gd name="connsiteX12-7349" fmla="*/ 5338804 w 10222305"/>
                  <a:gd name="connsiteY12-7350" fmla="*/ 5343883 h 6078450"/>
                  <a:gd name="connsiteX13-7351" fmla="*/ 4386304 w 10222305"/>
                  <a:gd name="connsiteY13-7352" fmla="*/ 6029683 h 6078450"/>
                  <a:gd name="connsiteX14-7353" fmla="*/ 3319504 w 10222305"/>
                  <a:gd name="connsiteY14-7354" fmla="*/ 5858233 h 6078450"/>
                  <a:gd name="connsiteX15-7355" fmla="*/ 2614654 w 10222305"/>
                  <a:gd name="connsiteY15-7356" fmla="*/ 4562833 h 6078450"/>
                  <a:gd name="connsiteX16-7357" fmla="*/ 766804 w 10222305"/>
                  <a:gd name="connsiteY16-7358" fmla="*/ 4772383 h 6078450"/>
                  <a:gd name="connsiteX17-7359" fmla="*/ 709654 w 10222305"/>
                  <a:gd name="connsiteY17-7360" fmla="*/ 3238858 h 6078450"/>
                  <a:gd name="connsiteX18-7361" fmla="*/ 14329 w 10222305"/>
                  <a:gd name="connsiteY18-7362" fmla="*/ 2172058 h 6078450"/>
                  <a:gd name="connsiteX19-7363" fmla="*/ 795379 w 10222305"/>
                  <a:gd name="connsiteY19-7364" fmla="*/ 1391008 h 6078450"/>
                  <a:gd name="connsiteX20-7365" fmla="*/ 1909804 w 10222305"/>
                  <a:gd name="connsiteY20-7366" fmla="*/ 1752958 h 6078450"/>
                  <a:gd name="connsiteX21-7367" fmla="*/ 2328904 w 10222305"/>
                  <a:gd name="connsiteY21-7368" fmla="*/ 1171933 h 6078450"/>
                  <a:gd name="connsiteX22-7369" fmla="*/ 2909929 w 10222305"/>
                  <a:gd name="connsiteY22-7370" fmla="*/ 1229083 h 6078450"/>
                  <a:gd name="connsiteX0-7371" fmla="*/ 2909929 w 10221908"/>
                  <a:gd name="connsiteY0-7372" fmla="*/ 1229083 h 6078450"/>
                  <a:gd name="connsiteX1-7373" fmla="*/ 3386179 w 10221908"/>
                  <a:gd name="connsiteY1-7374" fmla="*/ 219433 h 6078450"/>
                  <a:gd name="connsiteX2-7375" fmla="*/ 4252954 w 10221908"/>
                  <a:gd name="connsiteY2-7376" fmla="*/ 47983 h 6078450"/>
                  <a:gd name="connsiteX3-7377" fmla="*/ 5272129 w 10221908"/>
                  <a:gd name="connsiteY3-7378" fmla="*/ 838558 h 6078450"/>
                  <a:gd name="connsiteX4-7379" fmla="*/ 7034254 w 10221908"/>
                  <a:gd name="connsiteY4-7380" fmla="*/ 524233 h 6078450"/>
                  <a:gd name="connsiteX5-7381" fmla="*/ 7872454 w 10221908"/>
                  <a:gd name="connsiteY5-7382" fmla="*/ 1972033 h 6078450"/>
                  <a:gd name="connsiteX6-7383" fmla="*/ 9453604 w 10221908"/>
                  <a:gd name="connsiteY6-7384" fmla="*/ 2257783 h 6078450"/>
                  <a:gd name="connsiteX7-7385" fmla="*/ 9260863 w 10221908"/>
                  <a:gd name="connsiteY7-7386" fmla="*/ 4162783 h 6078450"/>
                  <a:gd name="connsiteX8-7387" fmla="*/ 10221908 w 10221908"/>
                  <a:gd name="connsiteY8-7388" fmla="*/ 5669005 h 6078450"/>
                  <a:gd name="connsiteX9-7389" fmla="*/ 9857129 w 10221908"/>
                  <a:gd name="connsiteY9-7390" fmla="*/ 5622834 h 6078450"/>
                  <a:gd name="connsiteX10-7391" fmla="*/ 7948654 w 10221908"/>
                  <a:gd name="connsiteY10-7392" fmla="*/ 5286733 h 6078450"/>
                  <a:gd name="connsiteX11-7393" fmla="*/ 6729454 w 10221908"/>
                  <a:gd name="connsiteY11-7394" fmla="*/ 5877283 h 6078450"/>
                  <a:gd name="connsiteX12-7395" fmla="*/ 5338804 w 10221908"/>
                  <a:gd name="connsiteY12-7396" fmla="*/ 5343883 h 6078450"/>
                  <a:gd name="connsiteX13-7397" fmla="*/ 4386304 w 10221908"/>
                  <a:gd name="connsiteY13-7398" fmla="*/ 6029683 h 6078450"/>
                  <a:gd name="connsiteX14-7399" fmla="*/ 3319504 w 10221908"/>
                  <a:gd name="connsiteY14-7400" fmla="*/ 5858233 h 6078450"/>
                  <a:gd name="connsiteX15-7401" fmla="*/ 2614654 w 10221908"/>
                  <a:gd name="connsiteY15-7402" fmla="*/ 4562833 h 6078450"/>
                  <a:gd name="connsiteX16-7403" fmla="*/ 766804 w 10221908"/>
                  <a:gd name="connsiteY16-7404" fmla="*/ 4772383 h 6078450"/>
                  <a:gd name="connsiteX17-7405" fmla="*/ 709654 w 10221908"/>
                  <a:gd name="connsiteY17-7406" fmla="*/ 3238858 h 6078450"/>
                  <a:gd name="connsiteX18-7407" fmla="*/ 14329 w 10221908"/>
                  <a:gd name="connsiteY18-7408" fmla="*/ 2172058 h 6078450"/>
                  <a:gd name="connsiteX19-7409" fmla="*/ 795379 w 10221908"/>
                  <a:gd name="connsiteY19-7410" fmla="*/ 1391008 h 6078450"/>
                  <a:gd name="connsiteX20-7411" fmla="*/ 1909804 w 10221908"/>
                  <a:gd name="connsiteY20-7412" fmla="*/ 1752958 h 6078450"/>
                  <a:gd name="connsiteX21-7413" fmla="*/ 2328904 w 10221908"/>
                  <a:gd name="connsiteY21-7414" fmla="*/ 1171933 h 6078450"/>
                  <a:gd name="connsiteX22-7415" fmla="*/ 2909929 w 10221908"/>
                  <a:gd name="connsiteY22-7416" fmla="*/ 1229083 h 6078450"/>
                  <a:gd name="connsiteX0-7417" fmla="*/ 2909929 w 10221908"/>
                  <a:gd name="connsiteY0-7418" fmla="*/ 1229083 h 6078450"/>
                  <a:gd name="connsiteX1-7419" fmla="*/ 3386179 w 10221908"/>
                  <a:gd name="connsiteY1-7420" fmla="*/ 219433 h 6078450"/>
                  <a:gd name="connsiteX2-7421" fmla="*/ 4252954 w 10221908"/>
                  <a:gd name="connsiteY2-7422" fmla="*/ 47983 h 6078450"/>
                  <a:gd name="connsiteX3-7423" fmla="*/ 5272129 w 10221908"/>
                  <a:gd name="connsiteY3-7424" fmla="*/ 838558 h 6078450"/>
                  <a:gd name="connsiteX4-7425" fmla="*/ 7034254 w 10221908"/>
                  <a:gd name="connsiteY4-7426" fmla="*/ 524233 h 6078450"/>
                  <a:gd name="connsiteX5-7427" fmla="*/ 7872454 w 10221908"/>
                  <a:gd name="connsiteY5-7428" fmla="*/ 1972033 h 6078450"/>
                  <a:gd name="connsiteX6-7429" fmla="*/ 9453604 w 10221908"/>
                  <a:gd name="connsiteY6-7430" fmla="*/ 2257783 h 6078450"/>
                  <a:gd name="connsiteX7-7431" fmla="*/ 9260863 w 10221908"/>
                  <a:gd name="connsiteY7-7432" fmla="*/ 4162783 h 6078450"/>
                  <a:gd name="connsiteX8-7433" fmla="*/ 10221908 w 10221908"/>
                  <a:gd name="connsiteY8-7434" fmla="*/ 5669005 h 6078450"/>
                  <a:gd name="connsiteX9-7435" fmla="*/ 9857129 w 10221908"/>
                  <a:gd name="connsiteY9-7436" fmla="*/ 5622834 h 6078450"/>
                  <a:gd name="connsiteX10-7437" fmla="*/ 7948654 w 10221908"/>
                  <a:gd name="connsiteY10-7438" fmla="*/ 5286733 h 6078450"/>
                  <a:gd name="connsiteX11-7439" fmla="*/ 6729454 w 10221908"/>
                  <a:gd name="connsiteY11-7440" fmla="*/ 5877283 h 6078450"/>
                  <a:gd name="connsiteX12-7441" fmla="*/ 5338804 w 10221908"/>
                  <a:gd name="connsiteY12-7442" fmla="*/ 5343883 h 6078450"/>
                  <a:gd name="connsiteX13-7443" fmla="*/ 4386304 w 10221908"/>
                  <a:gd name="connsiteY13-7444" fmla="*/ 6029683 h 6078450"/>
                  <a:gd name="connsiteX14-7445" fmla="*/ 3319504 w 10221908"/>
                  <a:gd name="connsiteY14-7446" fmla="*/ 5858233 h 6078450"/>
                  <a:gd name="connsiteX15-7447" fmla="*/ 2614654 w 10221908"/>
                  <a:gd name="connsiteY15-7448" fmla="*/ 4562833 h 6078450"/>
                  <a:gd name="connsiteX16-7449" fmla="*/ 766804 w 10221908"/>
                  <a:gd name="connsiteY16-7450" fmla="*/ 4772383 h 6078450"/>
                  <a:gd name="connsiteX17-7451" fmla="*/ 709654 w 10221908"/>
                  <a:gd name="connsiteY17-7452" fmla="*/ 3238858 h 6078450"/>
                  <a:gd name="connsiteX18-7453" fmla="*/ 14329 w 10221908"/>
                  <a:gd name="connsiteY18-7454" fmla="*/ 2172058 h 6078450"/>
                  <a:gd name="connsiteX19-7455" fmla="*/ 795379 w 10221908"/>
                  <a:gd name="connsiteY19-7456" fmla="*/ 1391008 h 6078450"/>
                  <a:gd name="connsiteX20-7457" fmla="*/ 1909804 w 10221908"/>
                  <a:gd name="connsiteY20-7458" fmla="*/ 1752958 h 6078450"/>
                  <a:gd name="connsiteX21-7459" fmla="*/ 2328904 w 10221908"/>
                  <a:gd name="connsiteY21-7460" fmla="*/ 1171933 h 6078450"/>
                  <a:gd name="connsiteX22-7461" fmla="*/ 2909929 w 10221908"/>
                  <a:gd name="connsiteY22-7462" fmla="*/ 1229083 h 6078450"/>
                  <a:gd name="connsiteX0-7463" fmla="*/ 2909929 w 10224158"/>
                  <a:gd name="connsiteY0-7464" fmla="*/ 1229083 h 6078450"/>
                  <a:gd name="connsiteX1-7465" fmla="*/ 3386179 w 10224158"/>
                  <a:gd name="connsiteY1-7466" fmla="*/ 219433 h 6078450"/>
                  <a:gd name="connsiteX2-7467" fmla="*/ 4252954 w 10224158"/>
                  <a:gd name="connsiteY2-7468" fmla="*/ 47983 h 6078450"/>
                  <a:gd name="connsiteX3-7469" fmla="*/ 5272129 w 10224158"/>
                  <a:gd name="connsiteY3-7470" fmla="*/ 838558 h 6078450"/>
                  <a:gd name="connsiteX4-7471" fmla="*/ 7034254 w 10224158"/>
                  <a:gd name="connsiteY4-7472" fmla="*/ 524233 h 6078450"/>
                  <a:gd name="connsiteX5-7473" fmla="*/ 7872454 w 10224158"/>
                  <a:gd name="connsiteY5-7474" fmla="*/ 1972033 h 6078450"/>
                  <a:gd name="connsiteX6-7475" fmla="*/ 9453604 w 10224158"/>
                  <a:gd name="connsiteY6-7476" fmla="*/ 2257783 h 6078450"/>
                  <a:gd name="connsiteX7-7477" fmla="*/ 9260863 w 10224158"/>
                  <a:gd name="connsiteY7-7478" fmla="*/ 4162783 h 6078450"/>
                  <a:gd name="connsiteX8-7479" fmla="*/ 10221908 w 10224158"/>
                  <a:gd name="connsiteY8-7480" fmla="*/ 5669005 h 6078450"/>
                  <a:gd name="connsiteX9-7481" fmla="*/ 9857129 w 10224158"/>
                  <a:gd name="connsiteY9-7482" fmla="*/ 5622834 h 6078450"/>
                  <a:gd name="connsiteX10-7483" fmla="*/ 7948654 w 10224158"/>
                  <a:gd name="connsiteY10-7484" fmla="*/ 5286733 h 6078450"/>
                  <a:gd name="connsiteX11-7485" fmla="*/ 6729454 w 10224158"/>
                  <a:gd name="connsiteY11-7486" fmla="*/ 5877283 h 6078450"/>
                  <a:gd name="connsiteX12-7487" fmla="*/ 5338804 w 10224158"/>
                  <a:gd name="connsiteY12-7488" fmla="*/ 5343883 h 6078450"/>
                  <a:gd name="connsiteX13-7489" fmla="*/ 4386304 w 10224158"/>
                  <a:gd name="connsiteY13-7490" fmla="*/ 6029683 h 6078450"/>
                  <a:gd name="connsiteX14-7491" fmla="*/ 3319504 w 10224158"/>
                  <a:gd name="connsiteY14-7492" fmla="*/ 5858233 h 6078450"/>
                  <a:gd name="connsiteX15-7493" fmla="*/ 2614654 w 10224158"/>
                  <a:gd name="connsiteY15-7494" fmla="*/ 4562833 h 6078450"/>
                  <a:gd name="connsiteX16-7495" fmla="*/ 766804 w 10224158"/>
                  <a:gd name="connsiteY16-7496" fmla="*/ 4772383 h 6078450"/>
                  <a:gd name="connsiteX17-7497" fmla="*/ 709654 w 10224158"/>
                  <a:gd name="connsiteY17-7498" fmla="*/ 3238858 h 6078450"/>
                  <a:gd name="connsiteX18-7499" fmla="*/ 14329 w 10224158"/>
                  <a:gd name="connsiteY18-7500" fmla="*/ 2172058 h 6078450"/>
                  <a:gd name="connsiteX19-7501" fmla="*/ 795379 w 10224158"/>
                  <a:gd name="connsiteY19-7502" fmla="*/ 1391008 h 6078450"/>
                  <a:gd name="connsiteX20-7503" fmla="*/ 1909804 w 10224158"/>
                  <a:gd name="connsiteY20-7504" fmla="*/ 1752958 h 6078450"/>
                  <a:gd name="connsiteX21-7505" fmla="*/ 2328904 w 10224158"/>
                  <a:gd name="connsiteY21-7506" fmla="*/ 1171933 h 6078450"/>
                  <a:gd name="connsiteX22-7507" fmla="*/ 2909929 w 10224158"/>
                  <a:gd name="connsiteY22-7508" fmla="*/ 1229083 h 6078450"/>
                  <a:gd name="connsiteX0-7509" fmla="*/ 2909929 w 10287239"/>
                  <a:gd name="connsiteY0-7510" fmla="*/ 1229083 h 6078450"/>
                  <a:gd name="connsiteX1-7511" fmla="*/ 3386179 w 10287239"/>
                  <a:gd name="connsiteY1-7512" fmla="*/ 219433 h 6078450"/>
                  <a:gd name="connsiteX2-7513" fmla="*/ 4252954 w 10287239"/>
                  <a:gd name="connsiteY2-7514" fmla="*/ 47983 h 6078450"/>
                  <a:gd name="connsiteX3-7515" fmla="*/ 5272129 w 10287239"/>
                  <a:gd name="connsiteY3-7516" fmla="*/ 838558 h 6078450"/>
                  <a:gd name="connsiteX4-7517" fmla="*/ 7034254 w 10287239"/>
                  <a:gd name="connsiteY4-7518" fmla="*/ 524233 h 6078450"/>
                  <a:gd name="connsiteX5-7519" fmla="*/ 7872454 w 10287239"/>
                  <a:gd name="connsiteY5-7520" fmla="*/ 1972033 h 6078450"/>
                  <a:gd name="connsiteX6-7521" fmla="*/ 9453604 w 10287239"/>
                  <a:gd name="connsiteY6-7522" fmla="*/ 2257783 h 6078450"/>
                  <a:gd name="connsiteX7-7523" fmla="*/ 9260863 w 10287239"/>
                  <a:gd name="connsiteY7-7524" fmla="*/ 4162783 h 6078450"/>
                  <a:gd name="connsiteX8-7525" fmla="*/ 10189541 w 10287239"/>
                  <a:gd name="connsiteY8-7526" fmla="*/ 5393436 h 6078450"/>
                  <a:gd name="connsiteX9-7527" fmla="*/ 10221908 w 10287239"/>
                  <a:gd name="connsiteY9-7528" fmla="*/ 5669005 h 6078450"/>
                  <a:gd name="connsiteX10-7529" fmla="*/ 9857129 w 10287239"/>
                  <a:gd name="connsiteY10-7530" fmla="*/ 5622834 h 6078450"/>
                  <a:gd name="connsiteX11-7531" fmla="*/ 7948654 w 10287239"/>
                  <a:gd name="connsiteY11-7532" fmla="*/ 5286733 h 6078450"/>
                  <a:gd name="connsiteX12-7533" fmla="*/ 6729454 w 10287239"/>
                  <a:gd name="connsiteY12-7534" fmla="*/ 5877283 h 6078450"/>
                  <a:gd name="connsiteX13-7535" fmla="*/ 5338804 w 10287239"/>
                  <a:gd name="connsiteY13-7536" fmla="*/ 5343883 h 6078450"/>
                  <a:gd name="connsiteX14-7537" fmla="*/ 4386304 w 10287239"/>
                  <a:gd name="connsiteY14-7538" fmla="*/ 6029683 h 6078450"/>
                  <a:gd name="connsiteX15-7539" fmla="*/ 3319504 w 10287239"/>
                  <a:gd name="connsiteY15-7540" fmla="*/ 5858233 h 6078450"/>
                  <a:gd name="connsiteX16-7541" fmla="*/ 2614654 w 10287239"/>
                  <a:gd name="connsiteY16-7542" fmla="*/ 4562833 h 6078450"/>
                  <a:gd name="connsiteX17-7543" fmla="*/ 766804 w 10287239"/>
                  <a:gd name="connsiteY17-7544" fmla="*/ 4772383 h 6078450"/>
                  <a:gd name="connsiteX18-7545" fmla="*/ 709654 w 10287239"/>
                  <a:gd name="connsiteY18-7546" fmla="*/ 3238858 h 6078450"/>
                  <a:gd name="connsiteX19-7547" fmla="*/ 14329 w 10287239"/>
                  <a:gd name="connsiteY19-7548" fmla="*/ 2172058 h 6078450"/>
                  <a:gd name="connsiteX20-7549" fmla="*/ 795379 w 10287239"/>
                  <a:gd name="connsiteY20-7550" fmla="*/ 1391008 h 6078450"/>
                  <a:gd name="connsiteX21-7551" fmla="*/ 1909804 w 10287239"/>
                  <a:gd name="connsiteY21-7552" fmla="*/ 1752958 h 6078450"/>
                  <a:gd name="connsiteX22-7553" fmla="*/ 2328904 w 10287239"/>
                  <a:gd name="connsiteY22-7554" fmla="*/ 1171933 h 6078450"/>
                  <a:gd name="connsiteX23-7555" fmla="*/ 2909929 w 10287239"/>
                  <a:gd name="connsiteY23-7556" fmla="*/ 1229083 h 6078450"/>
                  <a:gd name="connsiteX0-7557" fmla="*/ 2909929 w 10234549"/>
                  <a:gd name="connsiteY0-7558" fmla="*/ 1229083 h 6078450"/>
                  <a:gd name="connsiteX1-7559" fmla="*/ 3386179 w 10234549"/>
                  <a:gd name="connsiteY1-7560" fmla="*/ 219433 h 6078450"/>
                  <a:gd name="connsiteX2-7561" fmla="*/ 4252954 w 10234549"/>
                  <a:gd name="connsiteY2-7562" fmla="*/ 47983 h 6078450"/>
                  <a:gd name="connsiteX3-7563" fmla="*/ 5272129 w 10234549"/>
                  <a:gd name="connsiteY3-7564" fmla="*/ 838558 h 6078450"/>
                  <a:gd name="connsiteX4-7565" fmla="*/ 7034254 w 10234549"/>
                  <a:gd name="connsiteY4-7566" fmla="*/ 524233 h 6078450"/>
                  <a:gd name="connsiteX5-7567" fmla="*/ 7872454 w 10234549"/>
                  <a:gd name="connsiteY5-7568" fmla="*/ 1972033 h 6078450"/>
                  <a:gd name="connsiteX6-7569" fmla="*/ 9453604 w 10234549"/>
                  <a:gd name="connsiteY6-7570" fmla="*/ 2257783 h 6078450"/>
                  <a:gd name="connsiteX7-7571" fmla="*/ 9260863 w 10234549"/>
                  <a:gd name="connsiteY7-7572" fmla="*/ 4162783 h 6078450"/>
                  <a:gd name="connsiteX8-7573" fmla="*/ 9981942 w 10234549"/>
                  <a:gd name="connsiteY8-7574" fmla="*/ 5347303 h 6078450"/>
                  <a:gd name="connsiteX9-7575" fmla="*/ 10221908 w 10234549"/>
                  <a:gd name="connsiteY9-7576" fmla="*/ 5669005 h 6078450"/>
                  <a:gd name="connsiteX10-7577" fmla="*/ 9857129 w 10234549"/>
                  <a:gd name="connsiteY10-7578" fmla="*/ 5622834 h 6078450"/>
                  <a:gd name="connsiteX11-7579" fmla="*/ 7948654 w 10234549"/>
                  <a:gd name="connsiteY11-7580" fmla="*/ 5286733 h 6078450"/>
                  <a:gd name="connsiteX12-7581" fmla="*/ 6729454 w 10234549"/>
                  <a:gd name="connsiteY12-7582" fmla="*/ 5877283 h 6078450"/>
                  <a:gd name="connsiteX13-7583" fmla="*/ 5338804 w 10234549"/>
                  <a:gd name="connsiteY13-7584" fmla="*/ 5343883 h 6078450"/>
                  <a:gd name="connsiteX14-7585" fmla="*/ 4386304 w 10234549"/>
                  <a:gd name="connsiteY14-7586" fmla="*/ 6029683 h 6078450"/>
                  <a:gd name="connsiteX15-7587" fmla="*/ 3319504 w 10234549"/>
                  <a:gd name="connsiteY15-7588" fmla="*/ 5858233 h 6078450"/>
                  <a:gd name="connsiteX16-7589" fmla="*/ 2614654 w 10234549"/>
                  <a:gd name="connsiteY16-7590" fmla="*/ 4562833 h 6078450"/>
                  <a:gd name="connsiteX17-7591" fmla="*/ 766804 w 10234549"/>
                  <a:gd name="connsiteY17-7592" fmla="*/ 4772383 h 6078450"/>
                  <a:gd name="connsiteX18-7593" fmla="*/ 709654 w 10234549"/>
                  <a:gd name="connsiteY18-7594" fmla="*/ 3238858 h 6078450"/>
                  <a:gd name="connsiteX19-7595" fmla="*/ 14329 w 10234549"/>
                  <a:gd name="connsiteY19-7596" fmla="*/ 2172058 h 6078450"/>
                  <a:gd name="connsiteX20-7597" fmla="*/ 795379 w 10234549"/>
                  <a:gd name="connsiteY20-7598" fmla="*/ 1391008 h 6078450"/>
                  <a:gd name="connsiteX21-7599" fmla="*/ 1909804 w 10234549"/>
                  <a:gd name="connsiteY21-7600" fmla="*/ 1752958 h 6078450"/>
                  <a:gd name="connsiteX22-7601" fmla="*/ 2328904 w 10234549"/>
                  <a:gd name="connsiteY22-7602" fmla="*/ 1171933 h 6078450"/>
                  <a:gd name="connsiteX23-7603" fmla="*/ 2909929 w 10234549"/>
                  <a:gd name="connsiteY23-7604" fmla="*/ 1229083 h 6078450"/>
                  <a:gd name="connsiteX0-7605" fmla="*/ 2909929 w 10226101"/>
                  <a:gd name="connsiteY0-7606" fmla="*/ 1229083 h 6078450"/>
                  <a:gd name="connsiteX1-7607" fmla="*/ 3386179 w 10226101"/>
                  <a:gd name="connsiteY1-7608" fmla="*/ 219433 h 6078450"/>
                  <a:gd name="connsiteX2-7609" fmla="*/ 4252954 w 10226101"/>
                  <a:gd name="connsiteY2-7610" fmla="*/ 47983 h 6078450"/>
                  <a:gd name="connsiteX3-7611" fmla="*/ 5272129 w 10226101"/>
                  <a:gd name="connsiteY3-7612" fmla="*/ 838558 h 6078450"/>
                  <a:gd name="connsiteX4-7613" fmla="*/ 7034254 w 10226101"/>
                  <a:gd name="connsiteY4-7614" fmla="*/ 524233 h 6078450"/>
                  <a:gd name="connsiteX5-7615" fmla="*/ 7872454 w 10226101"/>
                  <a:gd name="connsiteY5-7616" fmla="*/ 1972033 h 6078450"/>
                  <a:gd name="connsiteX6-7617" fmla="*/ 9453604 w 10226101"/>
                  <a:gd name="connsiteY6-7618" fmla="*/ 2257783 h 6078450"/>
                  <a:gd name="connsiteX7-7619" fmla="*/ 9260863 w 10226101"/>
                  <a:gd name="connsiteY7-7620" fmla="*/ 4162783 h 6078450"/>
                  <a:gd name="connsiteX8-7621" fmla="*/ 9981942 w 10226101"/>
                  <a:gd name="connsiteY8-7622" fmla="*/ 5347303 h 6078450"/>
                  <a:gd name="connsiteX9-7623" fmla="*/ 10221908 w 10226101"/>
                  <a:gd name="connsiteY9-7624" fmla="*/ 5669005 h 6078450"/>
                  <a:gd name="connsiteX10-7625" fmla="*/ 9857129 w 10226101"/>
                  <a:gd name="connsiteY10-7626" fmla="*/ 5622834 h 6078450"/>
                  <a:gd name="connsiteX11-7627" fmla="*/ 7948654 w 10226101"/>
                  <a:gd name="connsiteY11-7628" fmla="*/ 5286733 h 6078450"/>
                  <a:gd name="connsiteX12-7629" fmla="*/ 6729454 w 10226101"/>
                  <a:gd name="connsiteY12-7630" fmla="*/ 5877283 h 6078450"/>
                  <a:gd name="connsiteX13-7631" fmla="*/ 5338804 w 10226101"/>
                  <a:gd name="connsiteY13-7632" fmla="*/ 5343883 h 6078450"/>
                  <a:gd name="connsiteX14-7633" fmla="*/ 4386304 w 10226101"/>
                  <a:gd name="connsiteY14-7634" fmla="*/ 6029683 h 6078450"/>
                  <a:gd name="connsiteX15-7635" fmla="*/ 3319504 w 10226101"/>
                  <a:gd name="connsiteY15-7636" fmla="*/ 5858233 h 6078450"/>
                  <a:gd name="connsiteX16-7637" fmla="*/ 2614654 w 10226101"/>
                  <a:gd name="connsiteY16-7638" fmla="*/ 4562833 h 6078450"/>
                  <a:gd name="connsiteX17-7639" fmla="*/ 766804 w 10226101"/>
                  <a:gd name="connsiteY17-7640" fmla="*/ 4772383 h 6078450"/>
                  <a:gd name="connsiteX18-7641" fmla="*/ 709654 w 10226101"/>
                  <a:gd name="connsiteY18-7642" fmla="*/ 3238858 h 6078450"/>
                  <a:gd name="connsiteX19-7643" fmla="*/ 14329 w 10226101"/>
                  <a:gd name="connsiteY19-7644" fmla="*/ 2172058 h 6078450"/>
                  <a:gd name="connsiteX20-7645" fmla="*/ 795379 w 10226101"/>
                  <a:gd name="connsiteY20-7646" fmla="*/ 1391008 h 6078450"/>
                  <a:gd name="connsiteX21-7647" fmla="*/ 1909804 w 10226101"/>
                  <a:gd name="connsiteY21-7648" fmla="*/ 1752958 h 6078450"/>
                  <a:gd name="connsiteX22-7649" fmla="*/ 2328904 w 10226101"/>
                  <a:gd name="connsiteY22-7650" fmla="*/ 1171933 h 6078450"/>
                  <a:gd name="connsiteX23-7651" fmla="*/ 2909929 w 10226101"/>
                  <a:gd name="connsiteY23-7652" fmla="*/ 1229083 h 6078450"/>
                  <a:gd name="connsiteX0-7653" fmla="*/ 2909929 w 10226101"/>
                  <a:gd name="connsiteY0-7654" fmla="*/ 1229083 h 6078450"/>
                  <a:gd name="connsiteX1-7655" fmla="*/ 3386179 w 10226101"/>
                  <a:gd name="connsiteY1-7656" fmla="*/ 219433 h 6078450"/>
                  <a:gd name="connsiteX2-7657" fmla="*/ 4252954 w 10226101"/>
                  <a:gd name="connsiteY2-7658" fmla="*/ 47983 h 6078450"/>
                  <a:gd name="connsiteX3-7659" fmla="*/ 5272129 w 10226101"/>
                  <a:gd name="connsiteY3-7660" fmla="*/ 838558 h 6078450"/>
                  <a:gd name="connsiteX4-7661" fmla="*/ 7034254 w 10226101"/>
                  <a:gd name="connsiteY4-7662" fmla="*/ 524233 h 6078450"/>
                  <a:gd name="connsiteX5-7663" fmla="*/ 7872454 w 10226101"/>
                  <a:gd name="connsiteY5-7664" fmla="*/ 1972033 h 6078450"/>
                  <a:gd name="connsiteX6-7665" fmla="*/ 9453604 w 10226101"/>
                  <a:gd name="connsiteY6-7666" fmla="*/ 2257783 h 6078450"/>
                  <a:gd name="connsiteX7-7667" fmla="*/ 9260863 w 10226101"/>
                  <a:gd name="connsiteY7-7668" fmla="*/ 4162783 h 6078450"/>
                  <a:gd name="connsiteX8-7669" fmla="*/ 9635945 w 10226101"/>
                  <a:gd name="connsiteY8-7670" fmla="*/ 4932105 h 6078450"/>
                  <a:gd name="connsiteX9-7671" fmla="*/ 9981942 w 10226101"/>
                  <a:gd name="connsiteY9-7672" fmla="*/ 5347303 h 6078450"/>
                  <a:gd name="connsiteX10-7673" fmla="*/ 10221908 w 10226101"/>
                  <a:gd name="connsiteY10-7674" fmla="*/ 5669005 h 6078450"/>
                  <a:gd name="connsiteX11-7675" fmla="*/ 9857129 w 10226101"/>
                  <a:gd name="connsiteY11-7676" fmla="*/ 5622834 h 6078450"/>
                  <a:gd name="connsiteX12-7677" fmla="*/ 7948654 w 10226101"/>
                  <a:gd name="connsiteY12-7678" fmla="*/ 5286733 h 6078450"/>
                  <a:gd name="connsiteX13-7679" fmla="*/ 6729454 w 10226101"/>
                  <a:gd name="connsiteY13-7680" fmla="*/ 5877283 h 6078450"/>
                  <a:gd name="connsiteX14-7681" fmla="*/ 5338804 w 10226101"/>
                  <a:gd name="connsiteY14-7682" fmla="*/ 5343883 h 6078450"/>
                  <a:gd name="connsiteX15-7683" fmla="*/ 4386304 w 10226101"/>
                  <a:gd name="connsiteY15-7684" fmla="*/ 6029683 h 6078450"/>
                  <a:gd name="connsiteX16-7685" fmla="*/ 3319504 w 10226101"/>
                  <a:gd name="connsiteY16-7686" fmla="*/ 5858233 h 6078450"/>
                  <a:gd name="connsiteX17-7687" fmla="*/ 2614654 w 10226101"/>
                  <a:gd name="connsiteY17-7688" fmla="*/ 4562833 h 6078450"/>
                  <a:gd name="connsiteX18-7689" fmla="*/ 766804 w 10226101"/>
                  <a:gd name="connsiteY18-7690" fmla="*/ 4772383 h 6078450"/>
                  <a:gd name="connsiteX19-7691" fmla="*/ 709654 w 10226101"/>
                  <a:gd name="connsiteY19-7692" fmla="*/ 3238858 h 6078450"/>
                  <a:gd name="connsiteX20-7693" fmla="*/ 14329 w 10226101"/>
                  <a:gd name="connsiteY20-7694" fmla="*/ 2172058 h 6078450"/>
                  <a:gd name="connsiteX21-7695" fmla="*/ 795379 w 10226101"/>
                  <a:gd name="connsiteY21-7696" fmla="*/ 1391008 h 6078450"/>
                  <a:gd name="connsiteX22-7697" fmla="*/ 1909804 w 10226101"/>
                  <a:gd name="connsiteY22-7698" fmla="*/ 1752958 h 6078450"/>
                  <a:gd name="connsiteX23-7699" fmla="*/ 2328904 w 10226101"/>
                  <a:gd name="connsiteY23-7700" fmla="*/ 1171933 h 6078450"/>
                  <a:gd name="connsiteX24-7701" fmla="*/ 2909929 w 10226101"/>
                  <a:gd name="connsiteY24-7702" fmla="*/ 1229083 h 6078450"/>
                  <a:gd name="connsiteX0-7703" fmla="*/ 2909929 w 10226101"/>
                  <a:gd name="connsiteY0-7704" fmla="*/ 1229083 h 6078450"/>
                  <a:gd name="connsiteX1-7705" fmla="*/ 3386179 w 10226101"/>
                  <a:gd name="connsiteY1-7706" fmla="*/ 219433 h 6078450"/>
                  <a:gd name="connsiteX2-7707" fmla="*/ 4252954 w 10226101"/>
                  <a:gd name="connsiteY2-7708" fmla="*/ 47983 h 6078450"/>
                  <a:gd name="connsiteX3-7709" fmla="*/ 5272129 w 10226101"/>
                  <a:gd name="connsiteY3-7710" fmla="*/ 838558 h 6078450"/>
                  <a:gd name="connsiteX4-7711" fmla="*/ 7034254 w 10226101"/>
                  <a:gd name="connsiteY4-7712" fmla="*/ 524233 h 6078450"/>
                  <a:gd name="connsiteX5-7713" fmla="*/ 7872454 w 10226101"/>
                  <a:gd name="connsiteY5-7714" fmla="*/ 1972033 h 6078450"/>
                  <a:gd name="connsiteX6-7715" fmla="*/ 9453604 w 10226101"/>
                  <a:gd name="connsiteY6-7716" fmla="*/ 2257783 h 6078450"/>
                  <a:gd name="connsiteX7-7717" fmla="*/ 9260863 w 10226101"/>
                  <a:gd name="connsiteY7-7718" fmla="*/ 4162783 h 6078450"/>
                  <a:gd name="connsiteX8-7719" fmla="*/ 9774344 w 10226101"/>
                  <a:gd name="connsiteY8-7720" fmla="*/ 4874439 h 6078450"/>
                  <a:gd name="connsiteX9-7721" fmla="*/ 9981942 w 10226101"/>
                  <a:gd name="connsiteY9-7722" fmla="*/ 5347303 h 6078450"/>
                  <a:gd name="connsiteX10-7723" fmla="*/ 10221908 w 10226101"/>
                  <a:gd name="connsiteY10-7724" fmla="*/ 5669005 h 6078450"/>
                  <a:gd name="connsiteX11-7725" fmla="*/ 9857129 w 10226101"/>
                  <a:gd name="connsiteY11-7726" fmla="*/ 5622834 h 6078450"/>
                  <a:gd name="connsiteX12-7727" fmla="*/ 7948654 w 10226101"/>
                  <a:gd name="connsiteY12-7728" fmla="*/ 5286733 h 6078450"/>
                  <a:gd name="connsiteX13-7729" fmla="*/ 6729454 w 10226101"/>
                  <a:gd name="connsiteY13-7730" fmla="*/ 5877283 h 6078450"/>
                  <a:gd name="connsiteX14-7731" fmla="*/ 5338804 w 10226101"/>
                  <a:gd name="connsiteY14-7732" fmla="*/ 5343883 h 6078450"/>
                  <a:gd name="connsiteX15-7733" fmla="*/ 4386304 w 10226101"/>
                  <a:gd name="connsiteY15-7734" fmla="*/ 6029683 h 6078450"/>
                  <a:gd name="connsiteX16-7735" fmla="*/ 3319504 w 10226101"/>
                  <a:gd name="connsiteY16-7736" fmla="*/ 5858233 h 6078450"/>
                  <a:gd name="connsiteX17-7737" fmla="*/ 2614654 w 10226101"/>
                  <a:gd name="connsiteY17-7738" fmla="*/ 4562833 h 6078450"/>
                  <a:gd name="connsiteX18-7739" fmla="*/ 766804 w 10226101"/>
                  <a:gd name="connsiteY18-7740" fmla="*/ 4772383 h 6078450"/>
                  <a:gd name="connsiteX19-7741" fmla="*/ 709654 w 10226101"/>
                  <a:gd name="connsiteY19-7742" fmla="*/ 3238858 h 6078450"/>
                  <a:gd name="connsiteX20-7743" fmla="*/ 14329 w 10226101"/>
                  <a:gd name="connsiteY20-7744" fmla="*/ 2172058 h 6078450"/>
                  <a:gd name="connsiteX21-7745" fmla="*/ 795379 w 10226101"/>
                  <a:gd name="connsiteY21-7746" fmla="*/ 1391008 h 6078450"/>
                  <a:gd name="connsiteX22-7747" fmla="*/ 1909804 w 10226101"/>
                  <a:gd name="connsiteY22-7748" fmla="*/ 1752958 h 6078450"/>
                  <a:gd name="connsiteX23-7749" fmla="*/ 2328904 w 10226101"/>
                  <a:gd name="connsiteY23-7750" fmla="*/ 1171933 h 6078450"/>
                  <a:gd name="connsiteX24-7751" fmla="*/ 2909929 w 10226101"/>
                  <a:gd name="connsiteY24-7752" fmla="*/ 1229083 h 6078450"/>
                  <a:gd name="connsiteX0-7753" fmla="*/ 2909929 w 10226101"/>
                  <a:gd name="connsiteY0-7754" fmla="*/ 1229083 h 6078450"/>
                  <a:gd name="connsiteX1-7755" fmla="*/ 3386179 w 10226101"/>
                  <a:gd name="connsiteY1-7756" fmla="*/ 219433 h 6078450"/>
                  <a:gd name="connsiteX2-7757" fmla="*/ 4252954 w 10226101"/>
                  <a:gd name="connsiteY2-7758" fmla="*/ 47983 h 6078450"/>
                  <a:gd name="connsiteX3-7759" fmla="*/ 5272129 w 10226101"/>
                  <a:gd name="connsiteY3-7760" fmla="*/ 838558 h 6078450"/>
                  <a:gd name="connsiteX4-7761" fmla="*/ 7034254 w 10226101"/>
                  <a:gd name="connsiteY4-7762" fmla="*/ 524233 h 6078450"/>
                  <a:gd name="connsiteX5-7763" fmla="*/ 7872454 w 10226101"/>
                  <a:gd name="connsiteY5-7764" fmla="*/ 1972033 h 6078450"/>
                  <a:gd name="connsiteX6-7765" fmla="*/ 9453604 w 10226101"/>
                  <a:gd name="connsiteY6-7766" fmla="*/ 2257783 h 6078450"/>
                  <a:gd name="connsiteX7-7767" fmla="*/ 9260863 w 10226101"/>
                  <a:gd name="connsiteY7-7768" fmla="*/ 4162783 h 6078450"/>
                  <a:gd name="connsiteX8-7769" fmla="*/ 9774344 w 10226101"/>
                  <a:gd name="connsiteY8-7770" fmla="*/ 4874439 h 6078450"/>
                  <a:gd name="connsiteX9-7771" fmla="*/ 9981942 w 10226101"/>
                  <a:gd name="connsiteY9-7772" fmla="*/ 5347303 h 6078450"/>
                  <a:gd name="connsiteX10-7773" fmla="*/ 10221908 w 10226101"/>
                  <a:gd name="connsiteY10-7774" fmla="*/ 5669005 h 6078450"/>
                  <a:gd name="connsiteX11-7775" fmla="*/ 9857129 w 10226101"/>
                  <a:gd name="connsiteY11-7776" fmla="*/ 5622834 h 6078450"/>
                  <a:gd name="connsiteX12-7777" fmla="*/ 7948654 w 10226101"/>
                  <a:gd name="connsiteY12-7778" fmla="*/ 5286733 h 6078450"/>
                  <a:gd name="connsiteX13-7779" fmla="*/ 6729454 w 10226101"/>
                  <a:gd name="connsiteY13-7780" fmla="*/ 5877283 h 6078450"/>
                  <a:gd name="connsiteX14-7781" fmla="*/ 5338804 w 10226101"/>
                  <a:gd name="connsiteY14-7782" fmla="*/ 5343883 h 6078450"/>
                  <a:gd name="connsiteX15-7783" fmla="*/ 4386304 w 10226101"/>
                  <a:gd name="connsiteY15-7784" fmla="*/ 6029683 h 6078450"/>
                  <a:gd name="connsiteX16-7785" fmla="*/ 3319504 w 10226101"/>
                  <a:gd name="connsiteY16-7786" fmla="*/ 5858233 h 6078450"/>
                  <a:gd name="connsiteX17-7787" fmla="*/ 2614654 w 10226101"/>
                  <a:gd name="connsiteY17-7788" fmla="*/ 4562833 h 6078450"/>
                  <a:gd name="connsiteX18-7789" fmla="*/ 766804 w 10226101"/>
                  <a:gd name="connsiteY18-7790" fmla="*/ 4772383 h 6078450"/>
                  <a:gd name="connsiteX19-7791" fmla="*/ 709654 w 10226101"/>
                  <a:gd name="connsiteY19-7792" fmla="*/ 3238858 h 6078450"/>
                  <a:gd name="connsiteX20-7793" fmla="*/ 14329 w 10226101"/>
                  <a:gd name="connsiteY20-7794" fmla="*/ 2172058 h 6078450"/>
                  <a:gd name="connsiteX21-7795" fmla="*/ 795379 w 10226101"/>
                  <a:gd name="connsiteY21-7796" fmla="*/ 1391008 h 6078450"/>
                  <a:gd name="connsiteX22-7797" fmla="*/ 1909804 w 10226101"/>
                  <a:gd name="connsiteY22-7798" fmla="*/ 1752958 h 6078450"/>
                  <a:gd name="connsiteX23-7799" fmla="*/ 2328904 w 10226101"/>
                  <a:gd name="connsiteY23-7800" fmla="*/ 1171933 h 6078450"/>
                  <a:gd name="connsiteX24-7801" fmla="*/ 2909929 w 10226101"/>
                  <a:gd name="connsiteY24-7802" fmla="*/ 1229083 h 6078450"/>
                  <a:gd name="connsiteX0-7803" fmla="*/ 2909929 w 10226101"/>
                  <a:gd name="connsiteY0-7804" fmla="*/ 1229083 h 6078450"/>
                  <a:gd name="connsiteX1-7805" fmla="*/ 3386179 w 10226101"/>
                  <a:gd name="connsiteY1-7806" fmla="*/ 219433 h 6078450"/>
                  <a:gd name="connsiteX2-7807" fmla="*/ 4252954 w 10226101"/>
                  <a:gd name="connsiteY2-7808" fmla="*/ 47983 h 6078450"/>
                  <a:gd name="connsiteX3-7809" fmla="*/ 5272129 w 10226101"/>
                  <a:gd name="connsiteY3-7810" fmla="*/ 838558 h 6078450"/>
                  <a:gd name="connsiteX4-7811" fmla="*/ 7034254 w 10226101"/>
                  <a:gd name="connsiteY4-7812" fmla="*/ 524233 h 6078450"/>
                  <a:gd name="connsiteX5-7813" fmla="*/ 7872454 w 10226101"/>
                  <a:gd name="connsiteY5-7814" fmla="*/ 1972033 h 6078450"/>
                  <a:gd name="connsiteX6-7815" fmla="*/ 9453604 w 10226101"/>
                  <a:gd name="connsiteY6-7816" fmla="*/ 2257783 h 6078450"/>
                  <a:gd name="connsiteX7-7817" fmla="*/ 9260863 w 10226101"/>
                  <a:gd name="connsiteY7-7818" fmla="*/ 4162783 h 6078450"/>
                  <a:gd name="connsiteX8-7819" fmla="*/ 9774344 w 10226101"/>
                  <a:gd name="connsiteY8-7820" fmla="*/ 4874439 h 6078450"/>
                  <a:gd name="connsiteX9-7821" fmla="*/ 9981942 w 10226101"/>
                  <a:gd name="connsiteY9-7822" fmla="*/ 5347303 h 6078450"/>
                  <a:gd name="connsiteX10-7823" fmla="*/ 10221908 w 10226101"/>
                  <a:gd name="connsiteY10-7824" fmla="*/ 5669005 h 6078450"/>
                  <a:gd name="connsiteX11-7825" fmla="*/ 9857129 w 10226101"/>
                  <a:gd name="connsiteY11-7826" fmla="*/ 5622834 h 6078450"/>
                  <a:gd name="connsiteX12-7827" fmla="*/ 7948654 w 10226101"/>
                  <a:gd name="connsiteY12-7828" fmla="*/ 5286733 h 6078450"/>
                  <a:gd name="connsiteX13-7829" fmla="*/ 6729454 w 10226101"/>
                  <a:gd name="connsiteY13-7830" fmla="*/ 5877283 h 6078450"/>
                  <a:gd name="connsiteX14-7831" fmla="*/ 5338804 w 10226101"/>
                  <a:gd name="connsiteY14-7832" fmla="*/ 5343883 h 6078450"/>
                  <a:gd name="connsiteX15-7833" fmla="*/ 4386304 w 10226101"/>
                  <a:gd name="connsiteY15-7834" fmla="*/ 6029683 h 6078450"/>
                  <a:gd name="connsiteX16-7835" fmla="*/ 3319504 w 10226101"/>
                  <a:gd name="connsiteY16-7836" fmla="*/ 5858233 h 6078450"/>
                  <a:gd name="connsiteX17-7837" fmla="*/ 2614654 w 10226101"/>
                  <a:gd name="connsiteY17-7838" fmla="*/ 4562833 h 6078450"/>
                  <a:gd name="connsiteX18-7839" fmla="*/ 766804 w 10226101"/>
                  <a:gd name="connsiteY18-7840" fmla="*/ 4772383 h 6078450"/>
                  <a:gd name="connsiteX19-7841" fmla="*/ 709654 w 10226101"/>
                  <a:gd name="connsiteY19-7842" fmla="*/ 3238858 h 6078450"/>
                  <a:gd name="connsiteX20-7843" fmla="*/ 14329 w 10226101"/>
                  <a:gd name="connsiteY20-7844" fmla="*/ 2172058 h 6078450"/>
                  <a:gd name="connsiteX21-7845" fmla="*/ 795379 w 10226101"/>
                  <a:gd name="connsiteY21-7846" fmla="*/ 1391008 h 6078450"/>
                  <a:gd name="connsiteX22-7847" fmla="*/ 1909804 w 10226101"/>
                  <a:gd name="connsiteY22-7848" fmla="*/ 1752958 h 6078450"/>
                  <a:gd name="connsiteX23-7849" fmla="*/ 2328904 w 10226101"/>
                  <a:gd name="connsiteY23-7850" fmla="*/ 1171933 h 6078450"/>
                  <a:gd name="connsiteX24-7851" fmla="*/ 2909929 w 10226101"/>
                  <a:gd name="connsiteY24-7852" fmla="*/ 1229083 h 6078450"/>
                  <a:gd name="connsiteX0-7853" fmla="*/ 2909929 w 10226101"/>
                  <a:gd name="connsiteY0-7854" fmla="*/ 1229083 h 6078450"/>
                  <a:gd name="connsiteX1-7855" fmla="*/ 3386179 w 10226101"/>
                  <a:gd name="connsiteY1-7856" fmla="*/ 219433 h 6078450"/>
                  <a:gd name="connsiteX2-7857" fmla="*/ 4252954 w 10226101"/>
                  <a:gd name="connsiteY2-7858" fmla="*/ 47983 h 6078450"/>
                  <a:gd name="connsiteX3-7859" fmla="*/ 5272129 w 10226101"/>
                  <a:gd name="connsiteY3-7860" fmla="*/ 838558 h 6078450"/>
                  <a:gd name="connsiteX4-7861" fmla="*/ 7034254 w 10226101"/>
                  <a:gd name="connsiteY4-7862" fmla="*/ 524233 h 6078450"/>
                  <a:gd name="connsiteX5-7863" fmla="*/ 7872454 w 10226101"/>
                  <a:gd name="connsiteY5-7864" fmla="*/ 1972033 h 6078450"/>
                  <a:gd name="connsiteX6-7865" fmla="*/ 9453604 w 10226101"/>
                  <a:gd name="connsiteY6-7866" fmla="*/ 2257783 h 6078450"/>
                  <a:gd name="connsiteX7-7867" fmla="*/ 9260863 w 10226101"/>
                  <a:gd name="connsiteY7-7868" fmla="*/ 4162783 h 6078450"/>
                  <a:gd name="connsiteX8-7869" fmla="*/ 9774344 w 10226101"/>
                  <a:gd name="connsiteY8-7870" fmla="*/ 4874439 h 6078450"/>
                  <a:gd name="connsiteX9-7871" fmla="*/ 9981942 w 10226101"/>
                  <a:gd name="connsiteY9-7872" fmla="*/ 5347303 h 6078450"/>
                  <a:gd name="connsiteX10-7873" fmla="*/ 10221908 w 10226101"/>
                  <a:gd name="connsiteY10-7874" fmla="*/ 5669005 h 6078450"/>
                  <a:gd name="connsiteX11-7875" fmla="*/ 9857129 w 10226101"/>
                  <a:gd name="connsiteY11-7876" fmla="*/ 5622834 h 6078450"/>
                  <a:gd name="connsiteX12-7877" fmla="*/ 7948654 w 10226101"/>
                  <a:gd name="connsiteY12-7878" fmla="*/ 5286733 h 6078450"/>
                  <a:gd name="connsiteX13-7879" fmla="*/ 6729454 w 10226101"/>
                  <a:gd name="connsiteY13-7880" fmla="*/ 5877283 h 6078450"/>
                  <a:gd name="connsiteX14-7881" fmla="*/ 5338804 w 10226101"/>
                  <a:gd name="connsiteY14-7882" fmla="*/ 5343883 h 6078450"/>
                  <a:gd name="connsiteX15-7883" fmla="*/ 4386304 w 10226101"/>
                  <a:gd name="connsiteY15-7884" fmla="*/ 6029683 h 6078450"/>
                  <a:gd name="connsiteX16-7885" fmla="*/ 3319504 w 10226101"/>
                  <a:gd name="connsiteY16-7886" fmla="*/ 5858233 h 6078450"/>
                  <a:gd name="connsiteX17-7887" fmla="*/ 2614654 w 10226101"/>
                  <a:gd name="connsiteY17-7888" fmla="*/ 4562833 h 6078450"/>
                  <a:gd name="connsiteX18-7889" fmla="*/ 766804 w 10226101"/>
                  <a:gd name="connsiteY18-7890" fmla="*/ 4772383 h 6078450"/>
                  <a:gd name="connsiteX19-7891" fmla="*/ 709654 w 10226101"/>
                  <a:gd name="connsiteY19-7892" fmla="*/ 3238858 h 6078450"/>
                  <a:gd name="connsiteX20-7893" fmla="*/ 14329 w 10226101"/>
                  <a:gd name="connsiteY20-7894" fmla="*/ 2172058 h 6078450"/>
                  <a:gd name="connsiteX21-7895" fmla="*/ 795379 w 10226101"/>
                  <a:gd name="connsiteY21-7896" fmla="*/ 1391008 h 6078450"/>
                  <a:gd name="connsiteX22-7897" fmla="*/ 1909804 w 10226101"/>
                  <a:gd name="connsiteY22-7898" fmla="*/ 1752958 h 6078450"/>
                  <a:gd name="connsiteX23-7899" fmla="*/ 2328904 w 10226101"/>
                  <a:gd name="connsiteY23-7900" fmla="*/ 1171933 h 6078450"/>
                  <a:gd name="connsiteX24-7901" fmla="*/ 2909929 w 10226101"/>
                  <a:gd name="connsiteY24-7902" fmla="*/ 1229083 h 6078450"/>
                  <a:gd name="connsiteX0-7903" fmla="*/ 2909929 w 10226101"/>
                  <a:gd name="connsiteY0-7904" fmla="*/ 1229083 h 6078450"/>
                  <a:gd name="connsiteX1-7905" fmla="*/ 3386179 w 10226101"/>
                  <a:gd name="connsiteY1-7906" fmla="*/ 219433 h 6078450"/>
                  <a:gd name="connsiteX2-7907" fmla="*/ 4252954 w 10226101"/>
                  <a:gd name="connsiteY2-7908" fmla="*/ 47983 h 6078450"/>
                  <a:gd name="connsiteX3-7909" fmla="*/ 5272129 w 10226101"/>
                  <a:gd name="connsiteY3-7910" fmla="*/ 838558 h 6078450"/>
                  <a:gd name="connsiteX4-7911" fmla="*/ 7034254 w 10226101"/>
                  <a:gd name="connsiteY4-7912" fmla="*/ 524233 h 6078450"/>
                  <a:gd name="connsiteX5-7913" fmla="*/ 7872454 w 10226101"/>
                  <a:gd name="connsiteY5-7914" fmla="*/ 1972033 h 6078450"/>
                  <a:gd name="connsiteX6-7915" fmla="*/ 9453604 w 10226101"/>
                  <a:gd name="connsiteY6-7916" fmla="*/ 2257783 h 6078450"/>
                  <a:gd name="connsiteX7-7917" fmla="*/ 9260863 w 10226101"/>
                  <a:gd name="connsiteY7-7918" fmla="*/ 4162783 h 6078450"/>
                  <a:gd name="connsiteX8-7919" fmla="*/ 9774344 w 10226101"/>
                  <a:gd name="connsiteY8-7920" fmla="*/ 4874439 h 6078450"/>
                  <a:gd name="connsiteX9-7921" fmla="*/ 9981942 w 10226101"/>
                  <a:gd name="connsiteY9-7922" fmla="*/ 5347303 h 6078450"/>
                  <a:gd name="connsiteX10-7923" fmla="*/ 10221908 w 10226101"/>
                  <a:gd name="connsiteY10-7924" fmla="*/ 5669005 h 6078450"/>
                  <a:gd name="connsiteX11-7925" fmla="*/ 9857129 w 10226101"/>
                  <a:gd name="connsiteY11-7926" fmla="*/ 5622834 h 6078450"/>
                  <a:gd name="connsiteX12-7927" fmla="*/ 7948654 w 10226101"/>
                  <a:gd name="connsiteY12-7928" fmla="*/ 5286733 h 6078450"/>
                  <a:gd name="connsiteX13-7929" fmla="*/ 6729454 w 10226101"/>
                  <a:gd name="connsiteY13-7930" fmla="*/ 5877283 h 6078450"/>
                  <a:gd name="connsiteX14-7931" fmla="*/ 5338804 w 10226101"/>
                  <a:gd name="connsiteY14-7932" fmla="*/ 5343883 h 6078450"/>
                  <a:gd name="connsiteX15-7933" fmla="*/ 4386304 w 10226101"/>
                  <a:gd name="connsiteY15-7934" fmla="*/ 6029683 h 6078450"/>
                  <a:gd name="connsiteX16-7935" fmla="*/ 3319504 w 10226101"/>
                  <a:gd name="connsiteY16-7936" fmla="*/ 5858233 h 6078450"/>
                  <a:gd name="connsiteX17-7937" fmla="*/ 2614654 w 10226101"/>
                  <a:gd name="connsiteY17-7938" fmla="*/ 4562833 h 6078450"/>
                  <a:gd name="connsiteX18-7939" fmla="*/ 766804 w 10226101"/>
                  <a:gd name="connsiteY18-7940" fmla="*/ 4772383 h 6078450"/>
                  <a:gd name="connsiteX19-7941" fmla="*/ 709654 w 10226101"/>
                  <a:gd name="connsiteY19-7942" fmla="*/ 3238858 h 6078450"/>
                  <a:gd name="connsiteX20-7943" fmla="*/ 14329 w 10226101"/>
                  <a:gd name="connsiteY20-7944" fmla="*/ 2172058 h 6078450"/>
                  <a:gd name="connsiteX21-7945" fmla="*/ 795379 w 10226101"/>
                  <a:gd name="connsiteY21-7946" fmla="*/ 1391008 h 6078450"/>
                  <a:gd name="connsiteX22-7947" fmla="*/ 1909804 w 10226101"/>
                  <a:gd name="connsiteY22-7948" fmla="*/ 1752958 h 6078450"/>
                  <a:gd name="connsiteX23-7949" fmla="*/ 2328904 w 10226101"/>
                  <a:gd name="connsiteY23-7950" fmla="*/ 1171933 h 6078450"/>
                  <a:gd name="connsiteX24-7951" fmla="*/ 2909929 w 10226101"/>
                  <a:gd name="connsiteY24-7952" fmla="*/ 1229083 h 6078450"/>
                  <a:gd name="connsiteX0-7953" fmla="*/ 2909929 w 10226101"/>
                  <a:gd name="connsiteY0-7954" fmla="*/ 1229083 h 6078450"/>
                  <a:gd name="connsiteX1-7955" fmla="*/ 3386179 w 10226101"/>
                  <a:gd name="connsiteY1-7956" fmla="*/ 219433 h 6078450"/>
                  <a:gd name="connsiteX2-7957" fmla="*/ 4252954 w 10226101"/>
                  <a:gd name="connsiteY2-7958" fmla="*/ 47983 h 6078450"/>
                  <a:gd name="connsiteX3-7959" fmla="*/ 5272129 w 10226101"/>
                  <a:gd name="connsiteY3-7960" fmla="*/ 838558 h 6078450"/>
                  <a:gd name="connsiteX4-7961" fmla="*/ 7034254 w 10226101"/>
                  <a:gd name="connsiteY4-7962" fmla="*/ 524233 h 6078450"/>
                  <a:gd name="connsiteX5-7963" fmla="*/ 7872454 w 10226101"/>
                  <a:gd name="connsiteY5-7964" fmla="*/ 1972033 h 6078450"/>
                  <a:gd name="connsiteX6-7965" fmla="*/ 9453604 w 10226101"/>
                  <a:gd name="connsiteY6-7966" fmla="*/ 2257783 h 6078450"/>
                  <a:gd name="connsiteX7-7967" fmla="*/ 9260863 w 10226101"/>
                  <a:gd name="connsiteY7-7968" fmla="*/ 4162783 h 6078450"/>
                  <a:gd name="connsiteX8-7969" fmla="*/ 9774344 w 10226101"/>
                  <a:gd name="connsiteY8-7970" fmla="*/ 4874439 h 6078450"/>
                  <a:gd name="connsiteX9-7971" fmla="*/ 9981942 w 10226101"/>
                  <a:gd name="connsiteY9-7972" fmla="*/ 5347303 h 6078450"/>
                  <a:gd name="connsiteX10-7973" fmla="*/ 10221908 w 10226101"/>
                  <a:gd name="connsiteY10-7974" fmla="*/ 5669005 h 6078450"/>
                  <a:gd name="connsiteX11-7975" fmla="*/ 9857129 w 10226101"/>
                  <a:gd name="connsiteY11-7976" fmla="*/ 5622834 h 6078450"/>
                  <a:gd name="connsiteX12-7977" fmla="*/ 7948654 w 10226101"/>
                  <a:gd name="connsiteY12-7978" fmla="*/ 5286733 h 6078450"/>
                  <a:gd name="connsiteX13-7979" fmla="*/ 6729454 w 10226101"/>
                  <a:gd name="connsiteY13-7980" fmla="*/ 5877283 h 6078450"/>
                  <a:gd name="connsiteX14-7981" fmla="*/ 5338804 w 10226101"/>
                  <a:gd name="connsiteY14-7982" fmla="*/ 5343883 h 6078450"/>
                  <a:gd name="connsiteX15-7983" fmla="*/ 4386304 w 10226101"/>
                  <a:gd name="connsiteY15-7984" fmla="*/ 6029683 h 6078450"/>
                  <a:gd name="connsiteX16-7985" fmla="*/ 3319504 w 10226101"/>
                  <a:gd name="connsiteY16-7986" fmla="*/ 5858233 h 6078450"/>
                  <a:gd name="connsiteX17-7987" fmla="*/ 2614654 w 10226101"/>
                  <a:gd name="connsiteY17-7988" fmla="*/ 4562833 h 6078450"/>
                  <a:gd name="connsiteX18-7989" fmla="*/ 766804 w 10226101"/>
                  <a:gd name="connsiteY18-7990" fmla="*/ 4772383 h 6078450"/>
                  <a:gd name="connsiteX19-7991" fmla="*/ 709654 w 10226101"/>
                  <a:gd name="connsiteY19-7992" fmla="*/ 3238858 h 6078450"/>
                  <a:gd name="connsiteX20-7993" fmla="*/ 14329 w 10226101"/>
                  <a:gd name="connsiteY20-7994" fmla="*/ 2172058 h 6078450"/>
                  <a:gd name="connsiteX21-7995" fmla="*/ 795379 w 10226101"/>
                  <a:gd name="connsiteY21-7996" fmla="*/ 1391008 h 6078450"/>
                  <a:gd name="connsiteX22-7997" fmla="*/ 1909804 w 10226101"/>
                  <a:gd name="connsiteY22-7998" fmla="*/ 1752958 h 6078450"/>
                  <a:gd name="connsiteX23-7999" fmla="*/ 2328904 w 10226101"/>
                  <a:gd name="connsiteY23-8000" fmla="*/ 1171933 h 6078450"/>
                  <a:gd name="connsiteX24-8001" fmla="*/ 2909929 w 10226101"/>
                  <a:gd name="connsiteY24-8002" fmla="*/ 1229083 h 6078450"/>
                  <a:gd name="connsiteX0-8003" fmla="*/ 2909929 w 10226101"/>
                  <a:gd name="connsiteY0-8004" fmla="*/ 1229083 h 6078450"/>
                  <a:gd name="connsiteX1-8005" fmla="*/ 3386179 w 10226101"/>
                  <a:gd name="connsiteY1-8006" fmla="*/ 219433 h 6078450"/>
                  <a:gd name="connsiteX2-8007" fmla="*/ 4252954 w 10226101"/>
                  <a:gd name="connsiteY2-8008" fmla="*/ 47983 h 6078450"/>
                  <a:gd name="connsiteX3-8009" fmla="*/ 5272129 w 10226101"/>
                  <a:gd name="connsiteY3-8010" fmla="*/ 838558 h 6078450"/>
                  <a:gd name="connsiteX4-8011" fmla="*/ 7034254 w 10226101"/>
                  <a:gd name="connsiteY4-8012" fmla="*/ 524233 h 6078450"/>
                  <a:gd name="connsiteX5-8013" fmla="*/ 7872454 w 10226101"/>
                  <a:gd name="connsiteY5-8014" fmla="*/ 1972033 h 6078450"/>
                  <a:gd name="connsiteX6-8015" fmla="*/ 9453604 w 10226101"/>
                  <a:gd name="connsiteY6-8016" fmla="*/ 2257783 h 6078450"/>
                  <a:gd name="connsiteX7-8017" fmla="*/ 9260863 w 10226101"/>
                  <a:gd name="connsiteY7-8018" fmla="*/ 4162783 h 6078450"/>
                  <a:gd name="connsiteX8-8019" fmla="*/ 9774344 w 10226101"/>
                  <a:gd name="connsiteY8-8020" fmla="*/ 4874439 h 6078450"/>
                  <a:gd name="connsiteX9-8021" fmla="*/ 9981942 w 10226101"/>
                  <a:gd name="connsiteY9-8022" fmla="*/ 5347303 h 6078450"/>
                  <a:gd name="connsiteX10-8023" fmla="*/ 10221908 w 10226101"/>
                  <a:gd name="connsiteY10-8024" fmla="*/ 5669005 h 6078450"/>
                  <a:gd name="connsiteX11-8025" fmla="*/ 9857129 w 10226101"/>
                  <a:gd name="connsiteY11-8026" fmla="*/ 5622834 h 6078450"/>
                  <a:gd name="connsiteX12-8027" fmla="*/ 7948654 w 10226101"/>
                  <a:gd name="connsiteY12-8028" fmla="*/ 5286733 h 6078450"/>
                  <a:gd name="connsiteX13-8029" fmla="*/ 6729454 w 10226101"/>
                  <a:gd name="connsiteY13-8030" fmla="*/ 5877283 h 6078450"/>
                  <a:gd name="connsiteX14-8031" fmla="*/ 5338804 w 10226101"/>
                  <a:gd name="connsiteY14-8032" fmla="*/ 5343883 h 6078450"/>
                  <a:gd name="connsiteX15-8033" fmla="*/ 4386304 w 10226101"/>
                  <a:gd name="connsiteY15-8034" fmla="*/ 6029683 h 6078450"/>
                  <a:gd name="connsiteX16-8035" fmla="*/ 3319504 w 10226101"/>
                  <a:gd name="connsiteY16-8036" fmla="*/ 5858233 h 6078450"/>
                  <a:gd name="connsiteX17-8037" fmla="*/ 2614654 w 10226101"/>
                  <a:gd name="connsiteY17-8038" fmla="*/ 4562833 h 6078450"/>
                  <a:gd name="connsiteX18-8039" fmla="*/ 766804 w 10226101"/>
                  <a:gd name="connsiteY18-8040" fmla="*/ 4772383 h 6078450"/>
                  <a:gd name="connsiteX19-8041" fmla="*/ 709654 w 10226101"/>
                  <a:gd name="connsiteY19-8042" fmla="*/ 3238858 h 6078450"/>
                  <a:gd name="connsiteX20-8043" fmla="*/ 14329 w 10226101"/>
                  <a:gd name="connsiteY20-8044" fmla="*/ 2172058 h 6078450"/>
                  <a:gd name="connsiteX21-8045" fmla="*/ 795379 w 10226101"/>
                  <a:gd name="connsiteY21-8046" fmla="*/ 1391008 h 6078450"/>
                  <a:gd name="connsiteX22-8047" fmla="*/ 1909804 w 10226101"/>
                  <a:gd name="connsiteY22-8048" fmla="*/ 1752958 h 6078450"/>
                  <a:gd name="connsiteX23-8049" fmla="*/ 2328904 w 10226101"/>
                  <a:gd name="connsiteY23-8050" fmla="*/ 1171933 h 6078450"/>
                  <a:gd name="connsiteX24-8051" fmla="*/ 2909929 w 10226101"/>
                  <a:gd name="connsiteY24-8052" fmla="*/ 1229083 h 6078450"/>
                  <a:gd name="connsiteX0-8053" fmla="*/ 2909929 w 10226101"/>
                  <a:gd name="connsiteY0-8054" fmla="*/ 1229083 h 6078450"/>
                  <a:gd name="connsiteX1-8055" fmla="*/ 3386179 w 10226101"/>
                  <a:gd name="connsiteY1-8056" fmla="*/ 219433 h 6078450"/>
                  <a:gd name="connsiteX2-8057" fmla="*/ 4252954 w 10226101"/>
                  <a:gd name="connsiteY2-8058" fmla="*/ 47983 h 6078450"/>
                  <a:gd name="connsiteX3-8059" fmla="*/ 5272129 w 10226101"/>
                  <a:gd name="connsiteY3-8060" fmla="*/ 838558 h 6078450"/>
                  <a:gd name="connsiteX4-8061" fmla="*/ 7034254 w 10226101"/>
                  <a:gd name="connsiteY4-8062" fmla="*/ 524233 h 6078450"/>
                  <a:gd name="connsiteX5-8063" fmla="*/ 7872454 w 10226101"/>
                  <a:gd name="connsiteY5-8064" fmla="*/ 1972033 h 6078450"/>
                  <a:gd name="connsiteX6-8065" fmla="*/ 9453604 w 10226101"/>
                  <a:gd name="connsiteY6-8066" fmla="*/ 2257783 h 6078450"/>
                  <a:gd name="connsiteX7-8067" fmla="*/ 9260863 w 10226101"/>
                  <a:gd name="connsiteY7-8068" fmla="*/ 4162783 h 6078450"/>
                  <a:gd name="connsiteX8-8069" fmla="*/ 9774344 w 10226101"/>
                  <a:gd name="connsiteY8-8070" fmla="*/ 4874439 h 6078450"/>
                  <a:gd name="connsiteX9-8071" fmla="*/ 9981942 w 10226101"/>
                  <a:gd name="connsiteY9-8072" fmla="*/ 5347303 h 6078450"/>
                  <a:gd name="connsiteX10-8073" fmla="*/ 10221908 w 10226101"/>
                  <a:gd name="connsiteY10-8074" fmla="*/ 5669005 h 6078450"/>
                  <a:gd name="connsiteX11-8075" fmla="*/ 9707197 w 10226101"/>
                  <a:gd name="connsiteY11-8076" fmla="*/ 5703567 h 6078450"/>
                  <a:gd name="connsiteX12-8077" fmla="*/ 7948654 w 10226101"/>
                  <a:gd name="connsiteY12-8078" fmla="*/ 5286733 h 6078450"/>
                  <a:gd name="connsiteX13-8079" fmla="*/ 6729454 w 10226101"/>
                  <a:gd name="connsiteY13-8080" fmla="*/ 5877283 h 6078450"/>
                  <a:gd name="connsiteX14-8081" fmla="*/ 5338804 w 10226101"/>
                  <a:gd name="connsiteY14-8082" fmla="*/ 5343883 h 6078450"/>
                  <a:gd name="connsiteX15-8083" fmla="*/ 4386304 w 10226101"/>
                  <a:gd name="connsiteY15-8084" fmla="*/ 6029683 h 6078450"/>
                  <a:gd name="connsiteX16-8085" fmla="*/ 3319504 w 10226101"/>
                  <a:gd name="connsiteY16-8086" fmla="*/ 5858233 h 6078450"/>
                  <a:gd name="connsiteX17-8087" fmla="*/ 2614654 w 10226101"/>
                  <a:gd name="connsiteY17-8088" fmla="*/ 4562833 h 6078450"/>
                  <a:gd name="connsiteX18-8089" fmla="*/ 766804 w 10226101"/>
                  <a:gd name="connsiteY18-8090" fmla="*/ 4772383 h 6078450"/>
                  <a:gd name="connsiteX19-8091" fmla="*/ 709654 w 10226101"/>
                  <a:gd name="connsiteY19-8092" fmla="*/ 3238858 h 6078450"/>
                  <a:gd name="connsiteX20-8093" fmla="*/ 14329 w 10226101"/>
                  <a:gd name="connsiteY20-8094" fmla="*/ 2172058 h 6078450"/>
                  <a:gd name="connsiteX21-8095" fmla="*/ 795379 w 10226101"/>
                  <a:gd name="connsiteY21-8096" fmla="*/ 1391008 h 6078450"/>
                  <a:gd name="connsiteX22-8097" fmla="*/ 1909804 w 10226101"/>
                  <a:gd name="connsiteY22-8098" fmla="*/ 1752958 h 6078450"/>
                  <a:gd name="connsiteX23-8099" fmla="*/ 2328904 w 10226101"/>
                  <a:gd name="connsiteY23-8100" fmla="*/ 1171933 h 6078450"/>
                  <a:gd name="connsiteX24-8101" fmla="*/ 2909929 w 10226101"/>
                  <a:gd name="connsiteY24-8102" fmla="*/ 1229083 h 6078450"/>
                  <a:gd name="connsiteX0-8103" fmla="*/ 2909929 w 10226101"/>
                  <a:gd name="connsiteY0-8104" fmla="*/ 1229083 h 6078450"/>
                  <a:gd name="connsiteX1-8105" fmla="*/ 3386179 w 10226101"/>
                  <a:gd name="connsiteY1-8106" fmla="*/ 219433 h 6078450"/>
                  <a:gd name="connsiteX2-8107" fmla="*/ 4252954 w 10226101"/>
                  <a:gd name="connsiteY2-8108" fmla="*/ 47983 h 6078450"/>
                  <a:gd name="connsiteX3-8109" fmla="*/ 5272129 w 10226101"/>
                  <a:gd name="connsiteY3-8110" fmla="*/ 838558 h 6078450"/>
                  <a:gd name="connsiteX4-8111" fmla="*/ 7034254 w 10226101"/>
                  <a:gd name="connsiteY4-8112" fmla="*/ 524233 h 6078450"/>
                  <a:gd name="connsiteX5-8113" fmla="*/ 7872454 w 10226101"/>
                  <a:gd name="connsiteY5-8114" fmla="*/ 1972033 h 6078450"/>
                  <a:gd name="connsiteX6-8115" fmla="*/ 9453604 w 10226101"/>
                  <a:gd name="connsiteY6-8116" fmla="*/ 2257783 h 6078450"/>
                  <a:gd name="connsiteX7-8117" fmla="*/ 9260863 w 10226101"/>
                  <a:gd name="connsiteY7-8118" fmla="*/ 4162783 h 6078450"/>
                  <a:gd name="connsiteX8-8119" fmla="*/ 9774344 w 10226101"/>
                  <a:gd name="connsiteY8-8120" fmla="*/ 4874439 h 6078450"/>
                  <a:gd name="connsiteX9-8121" fmla="*/ 9981942 w 10226101"/>
                  <a:gd name="connsiteY9-8122" fmla="*/ 5347303 h 6078450"/>
                  <a:gd name="connsiteX10-8123" fmla="*/ 10221908 w 10226101"/>
                  <a:gd name="connsiteY10-8124" fmla="*/ 5669005 h 6078450"/>
                  <a:gd name="connsiteX11-8125" fmla="*/ 9707197 w 10226101"/>
                  <a:gd name="connsiteY11-8126" fmla="*/ 5703567 h 6078450"/>
                  <a:gd name="connsiteX12-8127" fmla="*/ 7948654 w 10226101"/>
                  <a:gd name="connsiteY12-8128" fmla="*/ 5286733 h 6078450"/>
                  <a:gd name="connsiteX13-8129" fmla="*/ 6729454 w 10226101"/>
                  <a:gd name="connsiteY13-8130" fmla="*/ 5877283 h 6078450"/>
                  <a:gd name="connsiteX14-8131" fmla="*/ 5338804 w 10226101"/>
                  <a:gd name="connsiteY14-8132" fmla="*/ 5343883 h 6078450"/>
                  <a:gd name="connsiteX15-8133" fmla="*/ 4386304 w 10226101"/>
                  <a:gd name="connsiteY15-8134" fmla="*/ 6029683 h 6078450"/>
                  <a:gd name="connsiteX16-8135" fmla="*/ 3319504 w 10226101"/>
                  <a:gd name="connsiteY16-8136" fmla="*/ 5858233 h 6078450"/>
                  <a:gd name="connsiteX17-8137" fmla="*/ 2614654 w 10226101"/>
                  <a:gd name="connsiteY17-8138" fmla="*/ 4562833 h 6078450"/>
                  <a:gd name="connsiteX18-8139" fmla="*/ 766804 w 10226101"/>
                  <a:gd name="connsiteY18-8140" fmla="*/ 4772383 h 6078450"/>
                  <a:gd name="connsiteX19-8141" fmla="*/ 709654 w 10226101"/>
                  <a:gd name="connsiteY19-8142" fmla="*/ 3238858 h 6078450"/>
                  <a:gd name="connsiteX20-8143" fmla="*/ 14329 w 10226101"/>
                  <a:gd name="connsiteY20-8144" fmla="*/ 2172058 h 6078450"/>
                  <a:gd name="connsiteX21-8145" fmla="*/ 795379 w 10226101"/>
                  <a:gd name="connsiteY21-8146" fmla="*/ 1391008 h 6078450"/>
                  <a:gd name="connsiteX22-8147" fmla="*/ 1909804 w 10226101"/>
                  <a:gd name="connsiteY22-8148" fmla="*/ 1752958 h 6078450"/>
                  <a:gd name="connsiteX23-8149" fmla="*/ 2328904 w 10226101"/>
                  <a:gd name="connsiteY23-8150" fmla="*/ 1171933 h 6078450"/>
                  <a:gd name="connsiteX24-8151" fmla="*/ 2909929 w 10226101"/>
                  <a:gd name="connsiteY24-8152" fmla="*/ 1229083 h 6078450"/>
                  <a:gd name="connsiteX0-8153" fmla="*/ 2909929 w 10226101"/>
                  <a:gd name="connsiteY0-8154" fmla="*/ 1229083 h 6078450"/>
                  <a:gd name="connsiteX1-8155" fmla="*/ 3386179 w 10226101"/>
                  <a:gd name="connsiteY1-8156" fmla="*/ 219433 h 6078450"/>
                  <a:gd name="connsiteX2-8157" fmla="*/ 4252954 w 10226101"/>
                  <a:gd name="connsiteY2-8158" fmla="*/ 47983 h 6078450"/>
                  <a:gd name="connsiteX3-8159" fmla="*/ 5272129 w 10226101"/>
                  <a:gd name="connsiteY3-8160" fmla="*/ 838558 h 6078450"/>
                  <a:gd name="connsiteX4-8161" fmla="*/ 7034254 w 10226101"/>
                  <a:gd name="connsiteY4-8162" fmla="*/ 524233 h 6078450"/>
                  <a:gd name="connsiteX5-8163" fmla="*/ 7872454 w 10226101"/>
                  <a:gd name="connsiteY5-8164" fmla="*/ 1972033 h 6078450"/>
                  <a:gd name="connsiteX6-8165" fmla="*/ 9453604 w 10226101"/>
                  <a:gd name="connsiteY6-8166" fmla="*/ 2257783 h 6078450"/>
                  <a:gd name="connsiteX7-8167" fmla="*/ 9260863 w 10226101"/>
                  <a:gd name="connsiteY7-8168" fmla="*/ 4162783 h 6078450"/>
                  <a:gd name="connsiteX8-8169" fmla="*/ 9774344 w 10226101"/>
                  <a:gd name="connsiteY8-8170" fmla="*/ 4874439 h 6078450"/>
                  <a:gd name="connsiteX9-8171" fmla="*/ 9981942 w 10226101"/>
                  <a:gd name="connsiteY9-8172" fmla="*/ 5347303 h 6078450"/>
                  <a:gd name="connsiteX10-8173" fmla="*/ 10221908 w 10226101"/>
                  <a:gd name="connsiteY10-8174" fmla="*/ 5669005 h 6078450"/>
                  <a:gd name="connsiteX11-8175" fmla="*/ 9947343 w 10226101"/>
                  <a:gd name="connsiteY11-8176" fmla="*/ 5670234 h 6078450"/>
                  <a:gd name="connsiteX12-8177" fmla="*/ 9707197 w 10226101"/>
                  <a:gd name="connsiteY12-8178" fmla="*/ 5703567 h 6078450"/>
                  <a:gd name="connsiteX13-8179" fmla="*/ 7948654 w 10226101"/>
                  <a:gd name="connsiteY13-8180" fmla="*/ 5286733 h 6078450"/>
                  <a:gd name="connsiteX14-8181" fmla="*/ 6729454 w 10226101"/>
                  <a:gd name="connsiteY14-8182" fmla="*/ 5877283 h 6078450"/>
                  <a:gd name="connsiteX15-8183" fmla="*/ 5338804 w 10226101"/>
                  <a:gd name="connsiteY15-8184" fmla="*/ 5343883 h 6078450"/>
                  <a:gd name="connsiteX16-8185" fmla="*/ 4386304 w 10226101"/>
                  <a:gd name="connsiteY16-8186" fmla="*/ 6029683 h 6078450"/>
                  <a:gd name="connsiteX17-8187" fmla="*/ 3319504 w 10226101"/>
                  <a:gd name="connsiteY17-8188" fmla="*/ 5858233 h 6078450"/>
                  <a:gd name="connsiteX18-8189" fmla="*/ 2614654 w 10226101"/>
                  <a:gd name="connsiteY18-8190" fmla="*/ 4562833 h 6078450"/>
                  <a:gd name="connsiteX19-8191" fmla="*/ 766804 w 10226101"/>
                  <a:gd name="connsiteY19-8192" fmla="*/ 4772383 h 6078450"/>
                  <a:gd name="connsiteX20-8193" fmla="*/ 709654 w 10226101"/>
                  <a:gd name="connsiteY20-8194" fmla="*/ 3238858 h 6078450"/>
                  <a:gd name="connsiteX21-8195" fmla="*/ 14329 w 10226101"/>
                  <a:gd name="connsiteY21-8196" fmla="*/ 2172058 h 6078450"/>
                  <a:gd name="connsiteX22-8197" fmla="*/ 795379 w 10226101"/>
                  <a:gd name="connsiteY22-8198" fmla="*/ 1391008 h 6078450"/>
                  <a:gd name="connsiteX23-8199" fmla="*/ 1909804 w 10226101"/>
                  <a:gd name="connsiteY23-8200" fmla="*/ 1752958 h 6078450"/>
                  <a:gd name="connsiteX24-8201" fmla="*/ 2328904 w 10226101"/>
                  <a:gd name="connsiteY24-8202" fmla="*/ 1171933 h 6078450"/>
                  <a:gd name="connsiteX25-8203" fmla="*/ 2909929 w 10226101"/>
                  <a:gd name="connsiteY25-8204" fmla="*/ 1229083 h 6078450"/>
                  <a:gd name="connsiteX0-8205" fmla="*/ 2909929 w 10226101"/>
                  <a:gd name="connsiteY0-8206" fmla="*/ 1229083 h 6078450"/>
                  <a:gd name="connsiteX1-8207" fmla="*/ 3386179 w 10226101"/>
                  <a:gd name="connsiteY1-8208" fmla="*/ 219433 h 6078450"/>
                  <a:gd name="connsiteX2-8209" fmla="*/ 4252954 w 10226101"/>
                  <a:gd name="connsiteY2-8210" fmla="*/ 47983 h 6078450"/>
                  <a:gd name="connsiteX3-8211" fmla="*/ 5272129 w 10226101"/>
                  <a:gd name="connsiteY3-8212" fmla="*/ 838558 h 6078450"/>
                  <a:gd name="connsiteX4-8213" fmla="*/ 7034254 w 10226101"/>
                  <a:gd name="connsiteY4-8214" fmla="*/ 524233 h 6078450"/>
                  <a:gd name="connsiteX5-8215" fmla="*/ 7872454 w 10226101"/>
                  <a:gd name="connsiteY5-8216" fmla="*/ 1972033 h 6078450"/>
                  <a:gd name="connsiteX6-8217" fmla="*/ 9453604 w 10226101"/>
                  <a:gd name="connsiteY6-8218" fmla="*/ 2257783 h 6078450"/>
                  <a:gd name="connsiteX7-8219" fmla="*/ 9260863 w 10226101"/>
                  <a:gd name="connsiteY7-8220" fmla="*/ 4162783 h 6078450"/>
                  <a:gd name="connsiteX8-8221" fmla="*/ 9774344 w 10226101"/>
                  <a:gd name="connsiteY8-8222" fmla="*/ 4874439 h 6078450"/>
                  <a:gd name="connsiteX9-8223" fmla="*/ 9981942 w 10226101"/>
                  <a:gd name="connsiteY9-8224" fmla="*/ 5347303 h 6078450"/>
                  <a:gd name="connsiteX10-8225" fmla="*/ 10221908 w 10226101"/>
                  <a:gd name="connsiteY10-8226" fmla="*/ 5669005 h 6078450"/>
                  <a:gd name="connsiteX11-8227" fmla="*/ 9947343 w 10226101"/>
                  <a:gd name="connsiteY11-8228" fmla="*/ 5670234 h 6078450"/>
                  <a:gd name="connsiteX12-8229" fmla="*/ 9707197 w 10226101"/>
                  <a:gd name="connsiteY12-8230" fmla="*/ 5703567 h 6078450"/>
                  <a:gd name="connsiteX13-8231" fmla="*/ 7948654 w 10226101"/>
                  <a:gd name="connsiteY13-8232" fmla="*/ 5286733 h 6078450"/>
                  <a:gd name="connsiteX14-8233" fmla="*/ 6729454 w 10226101"/>
                  <a:gd name="connsiteY14-8234" fmla="*/ 5877283 h 6078450"/>
                  <a:gd name="connsiteX15-8235" fmla="*/ 5338804 w 10226101"/>
                  <a:gd name="connsiteY15-8236" fmla="*/ 5343883 h 6078450"/>
                  <a:gd name="connsiteX16-8237" fmla="*/ 4386304 w 10226101"/>
                  <a:gd name="connsiteY16-8238" fmla="*/ 6029683 h 6078450"/>
                  <a:gd name="connsiteX17-8239" fmla="*/ 3319504 w 10226101"/>
                  <a:gd name="connsiteY17-8240" fmla="*/ 5858233 h 6078450"/>
                  <a:gd name="connsiteX18-8241" fmla="*/ 2614654 w 10226101"/>
                  <a:gd name="connsiteY18-8242" fmla="*/ 4562833 h 6078450"/>
                  <a:gd name="connsiteX19-8243" fmla="*/ 766804 w 10226101"/>
                  <a:gd name="connsiteY19-8244" fmla="*/ 4772383 h 6078450"/>
                  <a:gd name="connsiteX20-8245" fmla="*/ 709654 w 10226101"/>
                  <a:gd name="connsiteY20-8246" fmla="*/ 3238858 h 6078450"/>
                  <a:gd name="connsiteX21-8247" fmla="*/ 14329 w 10226101"/>
                  <a:gd name="connsiteY21-8248" fmla="*/ 2172058 h 6078450"/>
                  <a:gd name="connsiteX22-8249" fmla="*/ 795379 w 10226101"/>
                  <a:gd name="connsiteY22-8250" fmla="*/ 1391008 h 6078450"/>
                  <a:gd name="connsiteX23-8251" fmla="*/ 1909804 w 10226101"/>
                  <a:gd name="connsiteY23-8252" fmla="*/ 1752958 h 6078450"/>
                  <a:gd name="connsiteX24-8253" fmla="*/ 2328904 w 10226101"/>
                  <a:gd name="connsiteY24-8254" fmla="*/ 1171933 h 6078450"/>
                  <a:gd name="connsiteX25-8255" fmla="*/ 2909929 w 10226101"/>
                  <a:gd name="connsiteY25-8256" fmla="*/ 1229083 h 6078450"/>
                  <a:gd name="connsiteX0-8257" fmla="*/ 2909929 w 10226101"/>
                  <a:gd name="connsiteY0-8258" fmla="*/ 1229083 h 6078450"/>
                  <a:gd name="connsiteX1-8259" fmla="*/ 3386179 w 10226101"/>
                  <a:gd name="connsiteY1-8260" fmla="*/ 219433 h 6078450"/>
                  <a:gd name="connsiteX2-8261" fmla="*/ 4252954 w 10226101"/>
                  <a:gd name="connsiteY2-8262" fmla="*/ 47983 h 6078450"/>
                  <a:gd name="connsiteX3-8263" fmla="*/ 5272129 w 10226101"/>
                  <a:gd name="connsiteY3-8264" fmla="*/ 838558 h 6078450"/>
                  <a:gd name="connsiteX4-8265" fmla="*/ 7034254 w 10226101"/>
                  <a:gd name="connsiteY4-8266" fmla="*/ 524233 h 6078450"/>
                  <a:gd name="connsiteX5-8267" fmla="*/ 7872454 w 10226101"/>
                  <a:gd name="connsiteY5-8268" fmla="*/ 1972033 h 6078450"/>
                  <a:gd name="connsiteX6-8269" fmla="*/ 9453604 w 10226101"/>
                  <a:gd name="connsiteY6-8270" fmla="*/ 2257783 h 6078450"/>
                  <a:gd name="connsiteX7-8271" fmla="*/ 9260863 w 10226101"/>
                  <a:gd name="connsiteY7-8272" fmla="*/ 4162783 h 6078450"/>
                  <a:gd name="connsiteX8-8273" fmla="*/ 9774344 w 10226101"/>
                  <a:gd name="connsiteY8-8274" fmla="*/ 4874439 h 6078450"/>
                  <a:gd name="connsiteX9-8275" fmla="*/ 9981942 w 10226101"/>
                  <a:gd name="connsiteY9-8276" fmla="*/ 5347303 h 6078450"/>
                  <a:gd name="connsiteX10-8277" fmla="*/ 10221908 w 10226101"/>
                  <a:gd name="connsiteY10-8278" fmla="*/ 5669005 h 6078450"/>
                  <a:gd name="connsiteX11-8279" fmla="*/ 9947343 w 10226101"/>
                  <a:gd name="connsiteY11-8280" fmla="*/ 5670234 h 6078450"/>
                  <a:gd name="connsiteX12-8281" fmla="*/ 9707197 w 10226101"/>
                  <a:gd name="connsiteY12-8282" fmla="*/ 5703567 h 6078450"/>
                  <a:gd name="connsiteX13-8283" fmla="*/ 7948654 w 10226101"/>
                  <a:gd name="connsiteY13-8284" fmla="*/ 5286733 h 6078450"/>
                  <a:gd name="connsiteX14-8285" fmla="*/ 6729454 w 10226101"/>
                  <a:gd name="connsiteY14-8286" fmla="*/ 5877283 h 6078450"/>
                  <a:gd name="connsiteX15-8287" fmla="*/ 5338804 w 10226101"/>
                  <a:gd name="connsiteY15-8288" fmla="*/ 5343883 h 6078450"/>
                  <a:gd name="connsiteX16-8289" fmla="*/ 4386304 w 10226101"/>
                  <a:gd name="connsiteY16-8290" fmla="*/ 6029683 h 6078450"/>
                  <a:gd name="connsiteX17-8291" fmla="*/ 3319504 w 10226101"/>
                  <a:gd name="connsiteY17-8292" fmla="*/ 5858233 h 6078450"/>
                  <a:gd name="connsiteX18-8293" fmla="*/ 2614654 w 10226101"/>
                  <a:gd name="connsiteY18-8294" fmla="*/ 4562833 h 6078450"/>
                  <a:gd name="connsiteX19-8295" fmla="*/ 766804 w 10226101"/>
                  <a:gd name="connsiteY19-8296" fmla="*/ 4772383 h 6078450"/>
                  <a:gd name="connsiteX20-8297" fmla="*/ 709654 w 10226101"/>
                  <a:gd name="connsiteY20-8298" fmla="*/ 3238858 h 6078450"/>
                  <a:gd name="connsiteX21-8299" fmla="*/ 14329 w 10226101"/>
                  <a:gd name="connsiteY21-8300" fmla="*/ 2172058 h 6078450"/>
                  <a:gd name="connsiteX22-8301" fmla="*/ 795379 w 10226101"/>
                  <a:gd name="connsiteY22-8302" fmla="*/ 1391008 h 6078450"/>
                  <a:gd name="connsiteX23-8303" fmla="*/ 1909804 w 10226101"/>
                  <a:gd name="connsiteY23-8304" fmla="*/ 1752958 h 6078450"/>
                  <a:gd name="connsiteX24-8305" fmla="*/ 2328904 w 10226101"/>
                  <a:gd name="connsiteY24-8306" fmla="*/ 1171933 h 6078450"/>
                  <a:gd name="connsiteX25-8307" fmla="*/ 2909929 w 10226101"/>
                  <a:gd name="connsiteY25-8308" fmla="*/ 1229083 h 6078450"/>
                  <a:gd name="connsiteX0-8309" fmla="*/ 2909929 w 10226101"/>
                  <a:gd name="connsiteY0-8310" fmla="*/ 1229083 h 6078450"/>
                  <a:gd name="connsiteX1-8311" fmla="*/ 3386179 w 10226101"/>
                  <a:gd name="connsiteY1-8312" fmla="*/ 219433 h 6078450"/>
                  <a:gd name="connsiteX2-8313" fmla="*/ 4252954 w 10226101"/>
                  <a:gd name="connsiteY2-8314" fmla="*/ 47983 h 6078450"/>
                  <a:gd name="connsiteX3-8315" fmla="*/ 5272129 w 10226101"/>
                  <a:gd name="connsiteY3-8316" fmla="*/ 838558 h 6078450"/>
                  <a:gd name="connsiteX4-8317" fmla="*/ 7034254 w 10226101"/>
                  <a:gd name="connsiteY4-8318" fmla="*/ 524233 h 6078450"/>
                  <a:gd name="connsiteX5-8319" fmla="*/ 7872454 w 10226101"/>
                  <a:gd name="connsiteY5-8320" fmla="*/ 1972033 h 6078450"/>
                  <a:gd name="connsiteX6-8321" fmla="*/ 9453604 w 10226101"/>
                  <a:gd name="connsiteY6-8322" fmla="*/ 2257783 h 6078450"/>
                  <a:gd name="connsiteX7-8323" fmla="*/ 9260863 w 10226101"/>
                  <a:gd name="connsiteY7-8324" fmla="*/ 4162783 h 6078450"/>
                  <a:gd name="connsiteX8-8325" fmla="*/ 9774344 w 10226101"/>
                  <a:gd name="connsiteY8-8326" fmla="*/ 4874439 h 6078450"/>
                  <a:gd name="connsiteX9-8327" fmla="*/ 9981942 w 10226101"/>
                  <a:gd name="connsiteY9-8328" fmla="*/ 5347303 h 6078450"/>
                  <a:gd name="connsiteX10-8329" fmla="*/ 10221908 w 10226101"/>
                  <a:gd name="connsiteY10-8330" fmla="*/ 5669005 h 6078450"/>
                  <a:gd name="connsiteX11-8331" fmla="*/ 9947343 w 10226101"/>
                  <a:gd name="connsiteY11-8332" fmla="*/ 5670234 h 6078450"/>
                  <a:gd name="connsiteX12-8333" fmla="*/ 9580331 w 10226101"/>
                  <a:gd name="connsiteY12-8334" fmla="*/ 5726634 h 6078450"/>
                  <a:gd name="connsiteX13-8335" fmla="*/ 7948654 w 10226101"/>
                  <a:gd name="connsiteY13-8336" fmla="*/ 5286733 h 6078450"/>
                  <a:gd name="connsiteX14-8337" fmla="*/ 6729454 w 10226101"/>
                  <a:gd name="connsiteY14-8338" fmla="*/ 5877283 h 6078450"/>
                  <a:gd name="connsiteX15-8339" fmla="*/ 5338804 w 10226101"/>
                  <a:gd name="connsiteY15-8340" fmla="*/ 5343883 h 6078450"/>
                  <a:gd name="connsiteX16-8341" fmla="*/ 4386304 w 10226101"/>
                  <a:gd name="connsiteY16-8342" fmla="*/ 6029683 h 6078450"/>
                  <a:gd name="connsiteX17-8343" fmla="*/ 3319504 w 10226101"/>
                  <a:gd name="connsiteY17-8344" fmla="*/ 5858233 h 6078450"/>
                  <a:gd name="connsiteX18-8345" fmla="*/ 2614654 w 10226101"/>
                  <a:gd name="connsiteY18-8346" fmla="*/ 4562833 h 6078450"/>
                  <a:gd name="connsiteX19-8347" fmla="*/ 766804 w 10226101"/>
                  <a:gd name="connsiteY19-8348" fmla="*/ 4772383 h 6078450"/>
                  <a:gd name="connsiteX20-8349" fmla="*/ 709654 w 10226101"/>
                  <a:gd name="connsiteY20-8350" fmla="*/ 3238858 h 6078450"/>
                  <a:gd name="connsiteX21-8351" fmla="*/ 14329 w 10226101"/>
                  <a:gd name="connsiteY21-8352" fmla="*/ 2172058 h 6078450"/>
                  <a:gd name="connsiteX22-8353" fmla="*/ 795379 w 10226101"/>
                  <a:gd name="connsiteY22-8354" fmla="*/ 1391008 h 6078450"/>
                  <a:gd name="connsiteX23-8355" fmla="*/ 1909804 w 10226101"/>
                  <a:gd name="connsiteY23-8356" fmla="*/ 1752958 h 6078450"/>
                  <a:gd name="connsiteX24-8357" fmla="*/ 2328904 w 10226101"/>
                  <a:gd name="connsiteY24-8358" fmla="*/ 1171933 h 6078450"/>
                  <a:gd name="connsiteX25-8359" fmla="*/ 2909929 w 10226101"/>
                  <a:gd name="connsiteY25-8360" fmla="*/ 1229083 h 6078450"/>
                  <a:gd name="connsiteX0-8361" fmla="*/ 2909929 w 10226101"/>
                  <a:gd name="connsiteY0-8362" fmla="*/ 1229083 h 6078450"/>
                  <a:gd name="connsiteX1-8363" fmla="*/ 3386179 w 10226101"/>
                  <a:gd name="connsiteY1-8364" fmla="*/ 219433 h 6078450"/>
                  <a:gd name="connsiteX2-8365" fmla="*/ 4252954 w 10226101"/>
                  <a:gd name="connsiteY2-8366" fmla="*/ 47983 h 6078450"/>
                  <a:gd name="connsiteX3-8367" fmla="*/ 5272129 w 10226101"/>
                  <a:gd name="connsiteY3-8368" fmla="*/ 838558 h 6078450"/>
                  <a:gd name="connsiteX4-8369" fmla="*/ 7034254 w 10226101"/>
                  <a:gd name="connsiteY4-8370" fmla="*/ 524233 h 6078450"/>
                  <a:gd name="connsiteX5-8371" fmla="*/ 7872454 w 10226101"/>
                  <a:gd name="connsiteY5-8372" fmla="*/ 1972033 h 6078450"/>
                  <a:gd name="connsiteX6-8373" fmla="*/ 9453604 w 10226101"/>
                  <a:gd name="connsiteY6-8374" fmla="*/ 2257783 h 6078450"/>
                  <a:gd name="connsiteX7-8375" fmla="*/ 9260863 w 10226101"/>
                  <a:gd name="connsiteY7-8376" fmla="*/ 4162783 h 6078450"/>
                  <a:gd name="connsiteX8-8377" fmla="*/ 9774344 w 10226101"/>
                  <a:gd name="connsiteY8-8378" fmla="*/ 4874439 h 6078450"/>
                  <a:gd name="connsiteX9-8379" fmla="*/ 9981942 w 10226101"/>
                  <a:gd name="connsiteY9-8380" fmla="*/ 5347303 h 6078450"/>
                  <a:gd name="connsiteX10-8381" fmla="*/ 10221908 w 10226101"/>
                  <a:gd name="connsiteY10-8382" fmla="*/ 5669005 h 6078450"/>
                  <a:gd name="connsiteX11-8383" fmla="*/ 9947343 w 10226101"/>
                  <a:gd name="connsiteY11-8384" fmla="*/ 5670234 h 6078450"/>
                  <a:gd name="connsiteX12-8385" fmla="*/ 9580331 w 10226101"/>
                  <a:gd name="connsiteY12-8386" fmla="*/ 5726634 h 6078450"/>
                  <a:gd name="connsiteX13-8387" fmla="*/ 7948654 w 10226101"/>
                  <a:gd name="connsiteY13-8388" fmla="*/ 5286733 h 6078450"/>
                  <a:gd name="connsiteX14-8389" fmla="*/ 6729454 w 10226101"/>
                  <a:gd name="connsiteY14-8390" fmla="*/ 5877283 h 6078450"/>
                  <a:gd name="connsiteX15-8391" fmla="*/ 5338804 w 10226101"/>
                  <a:gd name="connsiteY15-8392" fmla="*/ 5343883 h 6078450"/>
                  <a:gd name="connsiteX16-8393" fmla="*/ 4386304 w 10226101"/>
                  <a:gd name="connsiteY16-8394" fmla="*/ 6029683 h 6078450"/>
                  <a:gd name="connsiteX17-8395" fmla="*/ 3319504 w 10226101"/>
                  <a:gd name="connsiteY17-8396" fmla="*/ 5858233 h 6078450"/>
                  <a:gd name="connsiteX18-8397" fmla="*/ 2614654 w 10226101"/>
                  <a:gd name="connsiteY18-8398" fmla="*/ 4562833 h 6078450"/>
                  <a:gd name="connsiteX19-8399" fmla="*/ 766804 w 10226101"/>
                  <a:gd name="connsiteY19-8400" fmla="*/ 4772383 h 6078450"/>
                  <a:gd name="connsiteX20-8401" fmla="*/ 709654 w 10226101"/>
                  <a:gd name="connsiteY20-8402" fmla="*/ 3238858 h 6078450"/>
                  <a:gd name="connsiteX21-8403" fmla="*/ 14329 w 10226101"/>
                  <a:gd name="connsiteY21-8404" fmla="*/ 2172058 h 6078450"/>
                  <a:gd name="connsiteX22-8405" fmla="*/ 795379 w 10226101"/>
                  <a:gd name="connsiteY22-8406" fmla="*/ 1391008 h 6078450"/>
                  <a:gd name="connsiteX23-8407" fmla="*/ 1909804 w 10226101"/>
                  <a:gd name="connsiteY23-8408" fmla="*/ 1752958 h 6078450"/>
                  <a:gd name="connsiteX24-8409" fmla="*/ 2328904 w 10226101"/>
                  <a:gd name="connsiteY24-8410" fmla="*/ 1171933 h 6078450"/>
                  <a:gd name="connsiteX25-8411" fmla="*/ 2909929 w 10226101"/>
                  <a:gd name="connsiteY25-8412" fmla="*/ 1229083 h 6078450"/>
                  <a:gd name="connsiteX0-8413" fmla="*/ 2909929 w 10226101"/>
                  <a:gd name="connsiteY0-8414" fmla="*/ 1229083 h 6078450"/>
                  <a:gd name="connsiteX1-8415" fmla="*/ 3386179 w 10226101"/>
                  <a:gd name="connsiteY1-8416" fmla="*/ 219433 h 6078450"/>
                  <a:gd name="connsiteX2-8417" fmla="*/ 4252954 w 10226101"/>
                  <a:gd name="connsiteY2-8418" fmla="*/ 47983 h 6078450"/>
                  <a:gd name="connsiteX3-8419" fmla="*/ 5272129 w 10226101"/>
                  <a:gd name="connsiteY3-8420" fmla="*/ 838558 h 6078450"/>
                  <a:gd name="connsiteX4-8421" fmla="*/ 7034254 w 10226101"/>
                  <a:gd name="connsiteY4-8422" fmla="*/ 524233 h 6078450"/>
                  <a:gd name="connsiteX5-8423" fmla="*/ 7872454 w 10226101"/>
                  <a:gd name="connsiteY5-8424" fmla="*/ 1972033 h 6078450"/>
                  <a:gd name="connsiteX6-8425" fmla="*/ 9453604 w 10226101"/>
                  <a:gd name="connsiteY6-8426" fmla="*/ 2257783 h 6078450"/>
                  <a:gd name="connsiteX7-8427" fmla="*/ 9260863 w 10226101"/>
                  <a:gd name="connsiteY7-8428" fmla="*/ 4162783 h 6078450"/>
                  <a:gd name="connsiteX8-8429" fmla="*/ 9774344 w 10226101"/>
                  <a:gd name="connsiteY8-8430" fmla="*/ 4874439 h 6078450"/>
                  <a:gd name="connsiteX9-8431" fmla="*/ 9981942 w 10226101"/>
                  <a:gd name="connsiteY9-8432" fmla="*/ 5347303 h 6078450"/>
                  <a:gd name="connsiteX10-8433" fmla="*/ 10221908 w 10226101"/>
                  <a:gd name="connsiteY10-8434" fmla="*/ 5669005 h 6078450"/>
                  <a:gd name="connsiteX11-8435" fmla="*/ 9947343 w 10226101"/>
                  <a:gd name="connsiteY11-8436" fmla="*/ 5670234 h 6078450"/>
                  <a:gd name="connsiteX12-8437" fmla="*/ 9580331 w 10226101"/>
                  <a:gd name="connsiteY12-8438" fmla="*/ 5726634 h 6078450"/>
                  <a:gd name="connsiteX13-8439" fmla="*/ 7948654 w 10226101"/>
                  <a:gd name="connsiteY13-8440" fmla="*/ 5286733 h 6078450"/>
                  <a:gd name="connsiteX14-8441" fmla="*/ 6729454 w 10226101"/>
                  <a:gd name="connsiteY14-8442" fmla="*/ 5877283 h 6078450"/>
                  <a:gd name="connsiteX15-8443" fmla="*/ 5338804 w 10226101"/>
                  <a:gd name="connsiteY15-8444" fmla="*/ 5343883 h 6078450"/>
                  <a:gd name="connsiteX16-8445" fmla="*/ 4386304 w 10226101"/>
                  <a:gd name="connsiteY16-8446" fmla="*/ 6029683 h 6078450"/>
                  <a:gd name="connsiteX17-8447" fmla="*/ 3319504 w 10226101"/>
                  <a:gd name="connsiteY17-8448" fmla="*/ 5858233 h 6078450"/>
                  <a:gd name="connsiteX18-8449" fmla="*/ 2614654 w 10226101"/>
                  <a:gd name="connsiteY18-8450" fmla="*/ 4562833 h 6078450"/>
                  <a:gd name="connsiteX19-8451" fmla="*/ 766804 w 10226101"/>
                  <a:gd name="connsiteY19-8452" fmla="*/ 4772383 h 6078450"/>
                  <a:gd name="connsiteX20-8453" fmla="*/ 709654 w 10226101"/>
                  <a:gd name="connsiteY20-8454" fmla="*/ 3238858 h 6078450"/>
                  <a:gd name="connsiteX21-8455" fmla="*/ 14329 w 10226101"/>
                  <a:gd name="connsiteY21-8456" fmla="*/ 2172058 h 6078450"/>
                  <a:gd name="connsiteX22-8457" fmla="*/ 795379 w 10226101"/>
                  <a:gd name="connsiteY22-8458" fmla="*/ 1391008 h 6078450"/>
                  <a:gd name="connsiteX23-8459" fmla="*/ 1909804 w 10226101"/>
                  <a:gd name="connsiteY23-8460" fmla="*/ 1752958 h 6078450"/>
                  <a:gd name="connsiteX24-8461" fmla="*/ 2328904 w 10226101"/>
                  <a:gd name="connsiteY24-8462" fmla="*/ 1171933 h 6078450"/>
                  <a:gd name="connsiteX25-8463" fmla="*/ 2909929 w 10226101"/>
                  <a:gd name="connsiteY25-8464" fmla="*/ 1229083 h 6078450"/>
                  <a:gd name="connsiteX0-8465" fmla="*/ 2909929 w 10226101"/>
                  <a:gd name="connsiteY0-8466" fmla="*/ 1229083 h 6078450"/>
                  <a:gd name="connsiteX1-8467" fmla="*/ 3386179 w 10226101"/>
                  <a:gd name="connsiteY1-8468" fmla="*/ 219433 h 6078450"/>
                  <a:gd name="connsiteX2-8469" fmla="*/ 4252954 w 10226101"/>
                  <a:gd name="connsiteY2-8470" fmla="*/ 47983 h 6078450"/>
                  <a:gd name="connsiteX3-8471" fmla="*/ 5272129 w 10226101"/>
                  <a:gd name="connsiteY3-8472" fmla="*/ 838558 h 6078450"/>
                  <a:gd name="connsiteX4-8473" fmla="*/ 7034254 w 10226101"/>
                  <a:gd name="connsiteY4-8474" fmla="*/ 524233 h 6078450"/>
                  <a:gd name="connsiteX5-8475" fmla="*/ 7872454 w 10226101"/>
                  <a:gd name="connsiteY5-8476" fmla="*/ 1972033 h 6078450"/>
                  <a:gd name="connsiteX6-8477" fmla="*/ 9453604 w 10226101"/>
                  <a:gd name="connsiteY6-8478" fmla="*/ 2257783 h 6078450"/>
                  <a:gd name="connsiteX7-8479" fmla="*/ 9260863 w 10226101"/>
                  <a:gd name="connsiteY7-8480" fmla="*/ 4162783 h 6078450"/>
                  <a:gd name="connsiteX8-8481" fmla="*/ 9774344 w 10226101"/>
                  <a:gd name="connsiteY8-8482" fmla="*/ 4874439 h 6078450"/>
                  <a:gd name="connsiteX9-8483" fmla="*/ 9981942 w 10226101"/>
                  <a:gd name="connsiteY9-8484" fmla="*/ 5347303 h 6078450"/>
                  <a:gd name="connsiteX10-8485" fmla="*/ 10221908 w 10226101"/>
                  <a:gd name="connsiteY10-8486" fmla="*/ 5669005 h 6078450"/>
                  <a:gd name="connsiteX11-8487" fmla="*/ 9912744 w 10226101"/>
                  <a:gd name="connsiteY11-8488" fmla="*/ 5624101 h 6078450"/>
                  <a:gd name="connsiteX12-8489" fmla="*/ 9580331 w 10226101"/>
                  <a:gd name="connsiteY12-8490" fmla="*/ 5726634 h 6078450"/>
                  <a:gd name="connsiteX13-8491" fmla="*/ 7948654 w 10226101"/>
                  <a:gd name="connsiteY13-8492" fmla="*/ 5286733 h 6078450"/>
                  <a:gd name="connsiteX14-8493" fmla="*/ 6729454 w 10226101"/>
                  <a:gd name="connsiteY14-8494" fmla="*/ 5877283 h 6078450"/>
                  <a:gd name="connsiteX15-8495" fmla="*/ 5338804 w 10226101"/>
                  <a:gd name="connsiteY15-8496" fmla="*/ 5343883 h 6078450"/>
                  <a:gd name="connsiteX16-8497" fmla="*/ 4386304 w 10226101"/>
                  <a:gd name="connsiteY16-8498" fmla="*/ 6029683 h 6078450"/>
                  <a:gd name="connsiteX17-8499" fmla="*/ 3319504 w 10226101"/>
                  <a:gd name="connsiteY17-8500" fmla="*/ 5858233 h 6078450"/>
                  <a:gd name="connsiteX18-8501" fmla="*/ 2614654 w 10226101"/>
                  <a:gd name="connsiteY18-8502" fmla="*/ 4562833 h 6078450"/>
                  <a:gd name="connsiteX19-8503" fmla="*/ 766804 w 10226101"/>
                  <a:gd name="connsiteY19-8504" fmla="*/ 4772383 h 6078450"/>
                  <a:gd name="connsiteX20-8505" fmla="*/ 709654 w 10226101"/>
                  <a:gd name="connsiteY20-8506" fmla="*/ 3238858 h 6078450"/>
                  <a:gd name="connsiteX21-8507" fmla="*/ 14329 w 10226101"/>
                  <a:gd name="connsiteY21-8508" fmla="*/ 2172058 h 6078450"/>
                  <a:gd name="connsiteX22-8509" fmla="*/ 795379 w 10226101"/>
                  <a:gd name="connsiteY22-8510" fmla="*/ 1391008 h 6078450"/>
                  <a:gd name="connsiteX23-8511" fmla="*/ 1909804 w 10226101"/>
                  <a:gd name="connsiteY23-8512" fmla="*/ 1752958 h 6078450"/>
                  <a:gd name="connsiteX24-8513" fmla="*/ 2328904 w 10226101"/>
                  <a:gd name="connsiteY24-8514" fmla="*/ 1171933 h 6078450"/>
                  <a:gd name="connsiteX25-8515" fmla="*/ 2909929 w 10226101"/>
                  <a:gd name="connsiteY25-8516" fmla="*/ 1229083 h 6078450"/>
                  <a:gd name="connsiteX0-8517" fmla="*/ 2909929 w 10226101"/>
                  <a:gd name="connsiteY0-8518" fmla="*/ 1229083 h 6078450"/>
                  <a:gd name="connsiteX1-8519" fmla="*/ 3386179 w 10226101"/>
                  <a:gd name="connsiteY1-8520" fmla="*/ 219433 h 6078450"/>
                  <a:gd name="connsiteX2-8521" fmla="*/ 4252954 w 10226101"/>
                  <a:gd name="connsiteY2-8522" fmla="*/ 47983 h 6078450"/>
                  <a:gd name="connsiteX3-8523" fmla="*/ 5272129 w 10226101"/>
                  <a:gd name="connsiteY3-8524" fmla="*/ 838558 h 6078450"/>
                  <a:gd name="connsiteX4-8525" fmla="*/ 7034254 w 10226101"/>
                  <a:gd name="connsiteY4-8526" fmla="*/ 524233 h 6078450"/>
                  <a:gd name="connsiteX5-8527" fmla="*/ 7872454 w 10226101"/>
                  <a:gd name="connsiteY5-8528" fmla="*/ 1972033 h 6078450"/>
                  <a:gd name="connsiteX6-8529" fmla="*/ 9453604 w 10226101"/>
                  <a:gd name="connsiteY6-8530" fmla="*/ 2257783 h 6078450"/>
                  <a:gd name="connsiteX7-8531" fmla="*/ 9260863 w 10226101"/>
                  <a:gd name="connsiteY7-8532" fmla="*/ 4162783 h 6078450"/>
                  <a:gd name="connsiteX8-8533" fmla="*/ 9774344 w 10226101"/>
                  <a:gd name="connsiteY8-8534" fmla="*/ 4874439 h 6078450"/>
                  <a:gd name="connsiteX9-8535" fmla="*/ 9981942 w 10226101"/>
                  <a:gd name="connsiteY9-8536" fmla="*/ 5347303 h 6078450"/>
                  <a:gd name="connsiteX10-8537" fmla="*/ 10221908 w 10226101"/>
                  <a:gd name="connsiteY10-8538" fmla="*/ 5669005 h 6078450"/>
                  <a:gd name="connsiteX11-8539" fmla="*/ 9912744 w 10226101"/>
                  <a:gd name="connsiteY11-8540" fmla="*/ 5624101 h 6078450"/>
                  <a:gd name="connsiteX12-8541" fmla="*/ 9580331 w 10226101"/>
                  <a:gd name="connsiteY12-8542" fmla="*/ 5726634 h 6078450"/>
                  <a:gd name="connsiteX13-8543" fmla="*/ 7948654 w 10226101"/>
                  <a:gd name="connsiteY13-8544" fmla="*/ 5286733 h 6078450"/>
                  <a:gd name="connsiteX14-8545" fmla="*/ 6729454 w 10226101"/>
                  <a:gd name="connsiteY14-8546" fmla="*/ 5877283 h 6078450"/>
                  <a:gd name="connsiteX15-8547" fmla="*/ 5338804 w 10226101"/>
                  <a:gd name="connsiteY15-8548" fmla="*/ 5343883 h 6078450"/>
                  <a:gd name="connsiteX16-8549" fmla="*/ 4386304 w 10226101"/>
                  <a:gd name="connsiteY16-8550" fmla="*/ 6029683 h 6078450"/>
                  <a:gd name="connsiteX17-8551" fmla="*/ 3319504 w 10226101"/>
                  <a:gd name="connsiteY17-8552" fmla="*/ 5858233 h 6078450"/>
                  <a:gd name="connsiteX18-8553" fmla="*/ 2614654 w 10226101"/>
                  <a:gd name="connsiteY18-8554" fmla="*/ 4562833 h 6078450"/>
                  <a:gd name="connsiteX19-8555" fmla="*/ 766804 w 10226101"/>
                  <a:gd name="connsiteY19-8556" fmla="*/ 4772383 h 6078450"/>
                  <a:gd name="connsiteX20-8557" fmla="*/ 709654 w 10226101"/>
                  <a:gd name="connsiteY20-8558" fmla="*/ 3238858 h 6078450"/>
                  <a:gd name="connsiteX21-8559" fmla="*/ 14329 w 10226101"/>
                  <a:gd name="connsiteY21-8560" fmla="*/ 2172058 h 6078450"/>
                  <a:gd name="connsiteX22-8561" fmla="*/ 795379 w 10226101"/>
                  <a:gd name="connsiteY22-8562" fmla="*/ 1391008 h 6078450"/>
                  <a:gd name="connsiteX23-8563" fmla="*/ 1909804 w 10226101"/>
                  <a:gd name="connsiteY23-8564" fmla="*/ 1752958 h 6078450"/>
                  <a:gd name="connsiteX24-8565" fmla="*/ 2328904 w 10226101"/>
                  <a:gd name="connsiteY24-8566" fmla="*/ 1171933 h 6078450"/>
                  <a:gd name="connsiteX25-8567" fmla="*/ 2909929 w 10226101"/>
                  <a:gd name="connsiteY25-8568" fmla="*/ 1229083 h 6078450"/>
                  <a:gd name="connsiteX0-8569" fmla="*/ 2909929 w 10226101"/>
                  <a:gd name="connsiteY0-8570" fmla="*/ 1229083 h 6078450"/>
                  <a:gd name="connsiteX1-8571" fmla="*/ 3386179 w 10226101"/>
                  <a:gd name="connsiteY1-8572" fmla="*/ 219433 h 6078450"/>
                  <a:gd name="connsiteX2-8573" fmla="*/ 4252954 w 10226101"/>
                  <a:gd name="connsiteY2-8574" fmla="*/ 47983 h 6078450"/>
                  <a:gd name="connsiteX3-8575" fmla="*/ 5272129 w 10226101"/>
                  <a:gd name="connsiteY3-8576" fmla="*/ 838558 h 6078450"/>
                  <a:gd name="connsiteX4-8577" fmla="*/ 7034254 w 10226101"/>
                  <a:gd name="connsiteY4-8578" fmla="*/ 524233 h 6078450"/>
                  <a:gd name="connsiteX5-8579" fmla="*/ 7872454 w 10226101"/>
                  <a:gd name="connsiteY5-8580" fmla="*/ 1972033 h 6078450"/>
                  <a:gd name="connsiteX6-8581" fmla="*/ 9453604 w 10226101"/>
                  <a:gd name="connsiteY6-8582" fmla="*/ 2257783 h 6078450"/>
                  <a:gd name="connsiteX7-8583" fmla="*/ 9260863 w 10226101"/>
                  <a:gd name="connsiteY7-8584" fmla="*/ 4162783 h 6078450"/>
                  <a:gd name="connsiteX8-8585" fmla="*/ 9774344 w 10226101"/>
                  <a:gd name="connsiteY8-8586" fmla="*/ 4874439 h 6078450"/>
                  <a:gd name="connsiteX9-8587" fmla="*/ 9981942 w 10226101"/>
                  <a:gd name="connsiteY9-8588" fmla="*/ 5347303 h 6078450"/>
                  <a:gd name="connsiteX10-8589" fmla="*/ 10221908 w 10226101"/>
                  <a:gd name="connsiteY10-8590" fmla="*/ 5669005 h 6078450"/>
                  <a:gd name="connsiteX11-8591" fmla="*/ 9912744 w 10226101"/>
                  <a:gd name="connsiteY11-8592" fmla="*/ 5624101 h 6078450"/>
                  <a:gd name="connsiteX12-8593" fmla="*/ 9580331 w 10226101"/>
                  <a:gd name="connsiteY12-8594" fmla="*/ 5726634 h 6078450"/>
                  <a:gd name="connsiteX13-8595" fmla="*/ 7948654 w 10226101"/>
                  <a:gd name="connsiteY13-8596" fmla="*/ 5286733 h 6078450"/>
                  <a:gd name="connsiteX14-8597" fmla="*/ 6729454 w 10226101"/>
                  <a:gd name="connsiteY14-8598" fmla="*/ 5877283 h 6078450"/>
                  <a:gd name="connsiteX15-8599" fmla="*/ 5338804 w 10226101"/>
                  <a:gd name="connsiteY15-8600" fmla="*/ 5343883 h 6078450"/>
                  <a:gd name="connsiteX16-8601" fmla="*/ 4386304 w 10226101"/>
                  <a:gd name="connsiteY16-8602" fmla="*/ 6029683 h 6078450"/>
                  <a:gd name="connsiteX17-8603" fmla="*/ 3319504 w 10226101"/>
                  <a:gd name="connsiteY17-8604" fmla="*/ 5858233 h 6078450"/>
                  <a:gd name="connsiteX18-8605" fmla="*/ 2614654 w 10226101"/>
                  <a:gd name="connsiteY18-8606" fmla="*/ 4562833 h 6078450"/>
                  <a:gd name="connsiteX19-8607" fmla="*/ 766804 w 10226101"/>
                  <a:gd name="connsiteY19-8608" fmla="*/ 4772383 h 6078450"/>
                  <a:gd name="connsiteX20-8609" fmla="*/ 709654 w 10226101"/>
                  <a:gd name="connsiteY20-8610" fmla="*/ 3238858 h 6078450"/>
                  <a:gd name="connsiteX21-8611" fmla="*/ 14329 w 10226101"/>
                  <a:gd name="connsiteY21-8612" fmla="*/ 2172058 h 6078450"/>
                  <a:gd name="connsiteX22-8613" fmla="*/ 795379 w 10226101"/>
                  <a:gd name="connsiteY22-8614" fmla="*/ 1391008 h 6078450"/>
                  <a:gd name="connsiteX23-8615" fmla="*/ 1909804 w 10226101"/>
                  <a:gd name="connsiteY23-8616" fmla="*/ 1752958 h 6078450"/>
                  <a:gd name="connsiteX24-8617" fmla="*/ 2328904 w 10226101"/>
                  <a:gd name="connsiteY24-8618" fmla="*/ 1171933 h 6078450"/>
                  <a:gd name="connsiteX25-8619" fmla="*/ 2909929 w 10226101"/>
                  <a:gd name="connsiteY25-8620" fmla="*/ 1229083 h 6078450"/>
                  <a:gd name="connsiteX0-8621" fmla="*/ 2909929 w 10226101"/>
                  <a:gd name="connsiteY0-8622" fmla="*/ 1229083 h 6078450"/>
                  <a:gd name="connsiteX1-8623" fmla="*/ 3386179 w 10226101"/>
                  <a:gd name="connsiteY1-8624" fmla="*/ 219433 h 6078450"/>
                  <a:gd name="connsiteX2-8625" fmla="*/ 4252954 w 10226101"/>
                  <a:gd name="connsiteY2-8626" fmla="*/ 47983 h 6078450"/>
                  <a:gd name="connsiteX3-8627" fmla="*/ 5272129 w 10226101"/>
                  <a:gd name="connsiteY3-8628" fmla="*/ 838558 h 6078450"/>
                  <a:gd name="connsiteX4-8629" fmla="*/ 7034254 w 10226101"/>
                  <a:gd name="connsiteY4-8630" fmla="*/ 524233 h 6078450"/>
                  <a:gd name="connsiteX5-8631" fmla="*/ 7872454 w 10226101"/>
                  <a:gd name="connsiteY5-8632" fmla="*/ 1972033 h 6078450"/>
                  <a:gd name="connsiteX6-8633" fmla="*/ 9453604 w 10226101"/>
                  <a:gd name="connsiteY6-8634" fmla="*/ 2257783 h 6078450"/>
                  <a:gd name="connsiteX7-8635" fmla="*/ 9260863 w 10226101"/>
                  <a:gd name="connsiteY7-8636" fmla="*/ 4162783 h 6078450"/>
                  <a:gd name="connsiteX8-8637" fmla="*/ 9774344 w 10226101"/>
                  <a:gd name="connsiteY8-8638" fmla="*/ 4874439 h 6078450"/>
                  <a:gd name="connsiteX9-8639" fmla="*/ 9981942 w 10226101"/>
                  <a:gd name="connsiteY9-8640" fmla="*/ 5347303 h 6078450"/>
                  <a:gd name="connsiteX10-8641" fmla="*/ 10221908 w 10226101"/>
                  <a:gd name="connsiteY10-8642" fmla="*/ 5669005 h 6078450"/>
                  <a:gd name="connsiteX11-8643" fmla="*/ 9912744 w 10226101"/>
                  <a:gd name="connsiteY11-8644" fmla="*/ 5624101 h 6078450"/>
                  <a:gd name="connsiteX12-8645" fmla="*/ 9580331 w 10226101"/>
                  <a:gd name="connsiteY12-8646" fmla="*/ 5726634 h 6078450"/>
                  <a:gd name="connsiteX13-8647" fmla="*/ 7948654 w 10226101"/>
                  <a:gd name="connsiteY13-8648" fmla="*/ 5286733 h 6078450"/>
                  <a:gd name="connsiteX14-8649" fmla="*/ 6729454 w 10226101"/>
                  <a:gd name="connsiteY14-8650" fmla="*/ 5877283 h 6078450"/>
                  <a:gd name="connsiteX15-8651" fmla="*/ 5338804 w 10226101"/>
                  <a:gd name="connsiteY15-8652" fmla="*/ 5343883 h 6078450"/>
                  <a:gd name="connsiteX16-8653" fmla="*/ 4386304 w 10226101"/>
                  <a:gd name="connsiteY16-8654" fmla="*/ 6029683 h 6078450"/>
                  <a:gd name="connsiteX17-8655" fmla="*/ 3319504 w 10226101"/>
                  <a:gd name="connsiteY17-8656" fmla="*/ 5858233 h 6078450"/>
                  <a:gd name="connsiteX18-8657" fmla="*/ 2614654 w 10226101"/>
                  <a:gd name="connsiteY18-8658" fmla="*/ 4562833 h 6078450"/>
                  <a:gd name="connsiteX19-8659" fmla="*/ 766804 w 10226101"/>
                  <a:gd name="connsiteY19-8660" fmla="*/ 4772383 h 6078450"/>
                  <a:gd name="connsiteX20-8661" fmla="*/ 709654 w 10226101"/>
                  <a:gd name="connsiteY20-8662" fmla="*/ 3238858 h 6078450"/>
                  <a:gd name="connsiteX21-8663" fmla="*/ 14329 w 10226101"/>
                  <a:gd name="connsiteY21-8664" fmla="*/ 2172058 h 6078450"/>
                  <a:gd name="connsiteX22-8665" fmla="*/ 795379 w 10226101"/>
                  <a:gd name="connsiteY22-8666" fmla="*/ 1391008 h 6078450"/>
                  <a:gd name="connsiteX23-8667" fmla="*/ 1909804 w 10226101"/>
                  <a:gd name="connsiteY23-8668" fmla="*/ 1752958 h 6078450"/>
                  <a:gd name="connsiteX24-8669" fmla="*/ 2328904 w 10226101"/>
                  <a:gd name="connsiteY24-8670" fmla="*/ 1171933 h 6078450"/>
                  <a:gd name="connsiteX25-8671" fmla="*/ 2909929 w 10226101"/>
                  <a:gd name="connsiteY25-8672" fmla="*/ 1229083 h 6078450"/>
                  <a:gd name="connsiteX0-8673" fmla="*/ 2909929 w 10226101"/>
                  <a:gd name="connsiteY0-8674" fmla="*/ 1229083 h 6078450"/>
                  <a:gd name="connsiteX1-8675" fmla="*/ 3386179 w 10226101"/>
                  <a:gd name="connsiteY1-8676" fmla="*/ 219433 h 6078450"/>
                  <a:gd name="connsiteX2-8677" fmla="*/ 4252954 w 10226101"/>
                  <a:gd name="connsiteY2-8678" fmla="*/ 47983 h 6078450"/>
                  <a:gd name="connsiteX3-8679" fmla="*/ 5272129 w 10226101"/>
                  <a:gd name="connsiteY3-8680" fmla="*/ 838558 h 6078450"/>
                  <a:gd name="connsiteX4-8681" fmla="*/ 7034254 w 10226101"/>
                  <a:gd name="connsiteY4-8682" fmla="*/ 524233 h 6078450"/>
                  <a:gd name="connsiteX5-8683" fmla="*/ 7872454 w 10226101"/>
                  <a:gd name="connsiteY5-8684" fmla="*/ 1972033 h 6078450"/>
                  <a:gd name="connsiteX6-8685" fmla="*/ 9453604 w 10226101"/>
                  <a:gd name="connsiteY6-8686" fmla="*/ 2257783 h 6078450"/>
                  <a:gd name="connsiteX7-8687" fmla="*/ 9260863 w 10226101"/>
                  <a:gd name="connsiteY7-8688" fmla="*/ 4162783 h 6078450"/>
                  <a:gd name="connsiteX8-8689" fmla="*/ 9774344 w 10226101"/>
                  <a:gd name="connsiteY8-8690" fmla="*/ 4874439 h 6078450"/>
                  <a:gd name="connsiteX9-8691" fmla="*/ 9981942 w 10226101"/>
                  <a:gd name="connsiteY9-8692" fmla="*/ 5347303 h 6078450"/>
                  <a:gd name="connsiteX10-8693" fmla="*/ 10221908 w 10226101"/>
                  <a:gd name="connsiteY10-8694" fmla="*/ 5669005 h 6078450"/>
                  <a:gd name="connsiteX11-8695" fmla="*/ 9912744 w 10226101"/>
                  <a:gd name="connsiteY11-8696" fmla="*/ 5624101 h 6078450"/>
                  <a:gd name="connsiteX12-8697" fmla="*/ 9521437 w 10226101"/>
                  <a:gd name="connsiteY12-8698" fmla="*/ 5761970 h 6078450"/>
                  <a:gd name="connsiteX13-8699" fmla="*/ 7948654 w 10226101"/>
                  <a:gd name="connsiteY13-8700" fmla="*/ 5286733 h 6078450"/>
                  <a:gd name="connsiteX14-8701" fmla="*/ 6729454 w 10226101"/>
                  <a:gd name="connsiteY14-8702" fmla="*/ 5877283 h 6078450"/>
                  <a:gd name="connsiteX15-8703" fmla="*/ 5338804 w 10226101"/>
                  <a:gd name="connsiteY15-8704" fmla="*/ 5343883 h 6078450"/>
                  <a:gd name="connsiteX16-8705" fmla="*/ 4386304 w 10226101"/>
                  <a:gd name="connsiteY16-8706" fmla="*/ 6029683 h 6078450"/>
                  <a:gd name="connsiteX17-8707" fmla="*/ 3319504 w 10226101"/>
                  <a:gd name="connsiteY17-8708" fmla="*/ 5858233 h 6078450"/>
                  <a:gd name="connsiteX18-8709" fmla="*/ 2614654 w 10226101"/>
                  <a:gd name="connsiteY18-8710" fmla="*/ 4562833 h 6078450"/>
                  <a:gd name="connsiteX19-8711" fmla="*/ 766804 w 10226101"/>
                  <a:gd name="connsiteY19-8712" fmla="*/ 4772383 h 6078450"/>
                  <a:gd name="connsiteX20-8713" fmla="*/ 709654 w 10226101"/>
                  <a:gd name="connsiteY20-8714" fmla="*/ 3238858 h 6078450"/>
                  <a:gd name="connsiteX21-8715" fmla="*/ 14329 w 10226101"/>
                  <a:gd name="connsiteY21-8716" fmla="*/ 2172058 h 6078450"/>
                  <a:gd name="connsiteX22-8717" fmla="*/ 795379 w 10226101"/>
                  <a:gd name="connsiteY22-8718" fmla="*/ 1391008 h 6078450"/>
                  <a:gd name="connsiteX23-8719" fmla="*/ 1909804 w 10226101"/>
                  <a:gd name="connsiteY23-8720" fmla="*/ 1752958 h 6078450"/>
                  <a:gd name="connsiteX24-8721" fmla="*/ 2328904 w 10226101"/>
                  <a:gd name="connsiteY24-8722" fmla="*/ 1171933 h 6078450"/>
                  <a:gd name="connsiteX25-8723" fmla="*/ 2909929 w 10226101"/>
                  <a:gd name="connsiteY25-8724" fmla="*/ 1229083 h 6078450"/>
                  <a:gd name="connsiteX0-8725" fmla="*/ 2909929 w 10226101"/>
                  <a:gd name="connsiteY0-8726" fmla="*/ 1229083 h 6078450"/>
                  <a:gd name="connsiteX1-8727" fmla="*/ 3386179 w 10226101"/>
                  <a:gd name="connsiteY1-8728" fmla="*/ 219433 h 6078450"/>
                  <a:gd name="connsiteX2-8729" fmla="*/ 4252954 w 10226101"/>
                  <a:gd name="connsiteY2-8730" fmla="*/ 47983 h 6078450"/>
                  <a:gd name="connsiteX3-8731" fmla="*/ 5272129 w 10226101"/>
                  <a:gd name="connsiteY3-8732" fmla="*/ 838558 h 6078450"/>
                  <a:gd name="connsiteX4-8733" fmla="*/ 7034254 w 10226101"/>
                  <a:gd name="connsiteY4-8734" fmla="*/ 524233 h 6078450"/>
                  <a:gd name="connsiteX5-8735" fmla="*/ 7872454 w 10226101"/>
                  <a:gd name="connsiteY5-8736" fmla="*/ 1972033 h 6078450"/>
                  <a:gd name="connsiteX6-8737" fmla="*/ 9453604 w 10226101"/>
                  <a:gd name="connsiteY6-8738" fmla="*/ 2257783 h 6078450"/>
                  <a:gd name="connsiteX7-8739" fmla="*/ 9260863 w 10226101"/>
                  <a:gd name="connsiteY7-8740" fmla="*/ 4162783 h 6078450"/>
                  <a:gd name="connsiteX8-8741" fmla="*/ 9774344 w 10226101"/>
                  <a:gd name="connsiteY8-8742" fmla="*/ 4874439 h 6078450"/>
                  <a:gd name="connsiteX9-8743" fmla="*/ 9981942 w 10226101"/>
                  <a:gd name="connsiteY9-8744" fmla="*/ 5347303 h 6078450"/>
                  <a:gd name="connsiteX10-8745" fmla="*/ 10221908 w 10226101"/>
                  <a:gd name="connsiteY10-8746" fmla="*/ 5669005 h 6078450"/>
                  <a:gd name="connsiteX11-8747" fmla="*/ 9912744 w 10226101"/>
                  <a:gd name="connsiteY11-8748" fmla="*/ 5624101 h 6078450"/>
                  <a:gd name="connsiteX12-8749" fmla="*/ 9521437 w 10226101"/>
                  <a:gd name="connsiteY12-8750" fmla="*/ 5761970 h 6078450"/>
                  <a:gd name="connsiteX13-8751" fmla="*/ 7948654 w 10226101"/>
                  <a:gd name="connsiteY13-8752" fmla="*/ 5286733 h 6078450"/>
                  <a:gd name="connsiteX14-8753" fmla="*/ 6729454 w 10226101"/>
                  <a:gd name="connsiteY14-8754" fmla="*/ 5877283 h 6078450"/>
                  <a:gd name="connsiteX15-8755" fmla="*/ 5338804 w 10226101"/>
                  <a:gd name="connsiteY15-8756" fmla="*/ 5343883 h 6078450"/>
                  <a:gd name="connsiteX16-8757" fmla="*/ 4386304 w 10226101"/>
                  <a:gd name="connsiteY16-8758" fmla="*/ 6029683 h 6078450"/>
                  <a:gd name="connsiteX17-8759" fmla="*/ 3319504 w 10226101"/>
                  <a:gd name="connsiteY17-8760" fmla="*/ 5858233 h 6078450"/>
                  <a:gd name="connsiteX18-8761" fmla="*/ 2614654 w 10226101"/>
                  <a:gd name="connsiteY18-8762" fmla="*/ 4562833 h 6078450"/>
                  <a:gd name="connsiteX19-8763" fmla="*/ 766804 w 10226101"/>
                  <a:gd name="connsiteY19-8764" fmla="*/ 4772383 h 6078450"/>
                  <a:gd name="connsiteX20-8765" fmla="*/ 709654 w 10226101"/>
                  <a:gd name="connsiteY20-8766" fmla="*/ 3238858 h 6078450"/>
                  <a:gd name="connsiteX21-8767" fmla="*/ 14329 w 10226101"/>
                  <a:gd name="connsiteY21-8768" fmla="*/ 2172058 h 6078450"/>
                  <a:gd name="connsiteX22-8769" fmla="*/ 795379 w 10226101"/>
                  <a:gd name="connsiteY22-8770" fmla="*/ 1391008 h 6078450"/>
                  <a:gd name="connsiteX23-8771" fmla="*/ 1909804 w 10226101"/>
                  <a:gd name="connsiteY23-8772" fmla="*/ 1752958 h 6078450"/>
                  <a:gd name="connsiteX24-8773" fmla="*/ 2328904 w 10226101"/>
                  <a:gd name="connsiteY24-8774" fmla="*/ 1171933 h 6078450"/>
                  <a:gd name="connsiteX25-8775" fmla="*/ 2909929 w 10226101"/>
                  <a:gd name="connsiteY25-8776" fmla="*/ 1229083 h 6078450"/>
                  <a:gd name="connsiteX0-8777" fmla="*/ 2909929 w 10226101"/>
                  <a:gd name="connsiteY0-8778" fmla="*/ 1229083 h 6078450"/>
                  <a:gd name="connsiteX1-8779" fmla="*/ 3386179 w 10226101"/>
                  <a:gd name="connsiteY1-8780" fmla="*/ 219433 h 6078450"/>
                  <a:gd name="connsiteX2-8781" fmla="*/ 4252954 w 10226101"/>
                  <a:gd name="connsiteY2-8782" fmla="*/ 47983 h 6078450"/>
                  <a:gd name="connsiteX3-8783" fmla="*/ 5272129 w 10226101"/>
                  <a:gd name="connsiteY3-8784" fmla="*/ 838558 h 6078450"/>
                  <a:gd name="connsiteX4-8785" fmla="*/ 7034254 w 10226101"/>
                  <a:gd name="connsiteY4-8786" fmla="*/ 524233 h 6078450"/>
                  <a:gd name="connsiteX5-8787" fmla="*/ 7872454 w 10226101"/>
                  <a:gd name="connsiteY5-8788" fmla="*/ 1972033 h 6078450"/>
                  <a:gd name="connsiteX6-8789" fmla="*/ 9453604 w 10226101"/>
                  <a:gd name="connsiteY6-8790" fmla="*/ 2257783 h 6078450"/>
                  <a:gd name="connsiteX7-8791" fmla="*/ 9260863 w 10226101"/>
                  <a:gd name="connsiteY7-8792" fmla="*/ 4162783 h 6078450"/>
                  <a:gd name="connsiteX8-8793" fmla="*/ 9774344 w 10226101"/>
                  <a:gd name="connsiteY8-8794" fmla="*/ 4874439 h 6078450"/>
                  <a:gd name="connsiteX9-8795" fmla="*/ 9981942 w 10226101"/>
                  <a:gd name="connsiteY9-8796" fmla="*/ 5347303 h 6078450"/>
                  <a:gd name="connsiteX10-8797" fmla="*/ 10221908 w 10226101"/>
                  <a:gd name="connsiteY10-8798" fmla="*/ 5669005 h 6078450"/>
                  <a:gd name="connsiteX11-8799" fmla="*/ 9912744 w 10226101"/>
                  <a:gd name="connsiteY11-8800" fmla="*/ 5624101 h 6078450"/>
                  <a:gd name="connsiteX12-8801" fmla="*/ 9521437 w 10226101"/>
                  <a:gd name="connsiteY12-8802" fmla="*/ 5761970 h 6078450"/>
                  <a:gd name="connsiteX13-8803" fmla="*/ 7948654 w 10226101"/>
                  <a:gd name="connsiteY13-8804" fmla="*/ 5286733 h 6078450"/>
                  <a:gd name="connsiteX14-8805" fmla="*/ 6729454 w 10226101"/>
                  <a:gd name="connsiteY14-8806" fmla="*/ 5877283 h 6078450"/>
                  <a:gd name="connsiteX15-8807" fmla="*/ 5338804 w 10226101"/>
                  <a:gd name="connsiteY15-8808" fmla="*/ 5343883 h 6078450"/>
                  <a:gd name="connsiteX16-8809" fmla="*/ 4386304 w 10226101"/>
                  <a:gd name="connsiteY16-8810" fmla="*/ 6029683 h 6078450"/>
                  <a:gd name="connsiteX17-8811" fmla="*/ 3319504 w 10226101"/>
                  <a:gd name="connsiteY17-8812" fmla="*/ 5858233 h 6078450"/>
                  <a:gd name="connsiteX18-8813" fmla="*/ 2614654 w 10226101"/>
                  <a:gd name="connsiteY18-8814" fmla="*/ 4562833 h 6078450"/>
                  <a:gd name="connsiteX19-8815" fmla="*/ 766804 w 10226101"/>
                  <a:gd name="connsiteY19-8816" fmla="*/ 4772383 h 6078450"/>
                  <a:gd name="connsiteX20-8817" fmla="*/ 709654 w 10226101"/>
                  <a:gd name="connsiteY20-8818" fmla="*/ 3238858 h 6078450"/>
                  <a:gd name="connsiteX21-8819" fmla="*/ 14329 w 10226101"/>
                  <a:gd name="connsiteY21-8820" fmla="*/ 2172058 h 6078450"/>
                  <a:gd name="connsiteX22-8821" fmla="*/ 795379 w 10226101"/>
                  <a:gd name="connsiteY22-8822" fmla="*/ 1391008 h 6078450"/>
                  <a:gd name="connsiteX23-8823" fmla="*/ 1909804 w 10226101"/>
                  <a:gd name="connsiteY23-8824" fmla="*/ 1752958 h 6078450"/>
                  <a:gd name="connsiteX24-8825" fmla="*/ 2328904 w 10226101"/>
                  <a:gd name="connsiteY24-8826" fmla="*/ 1171933 h 6078450"/>
                  <a:gd name="connsiteX25-8827" fmla="*/ 2909929 w 10226101"/>
                  <a:gd name="connsiteY25-8828" fmla="*/ 1229083 h 6078450"/>
                  <a:gd name="connsiteX0-8829" fmla="*/ 2909929 w 10226101"/>
                  <a:gd name="connsiteY0-8830" fmla="*/ 1229083 h 6078450"/>
                  <a:gd name="connsiteX1-8831" fmla="*/ 3386179 w 10226101"/>
                  <a:gd name="connsiteY1-8832" fmla="*/ 219433 h 6078450"/>
                  <a:gd name="connsiteX2-8833" fmla="*/ 4252954 w 10226101"/>
                  <a:gd name="connsiteY2-8834" fmla="*/ 47983 h 6078450"/>
                  <a:gd name="connsiteX3-8835" fmla="*/ 5272129 w 10226101"/>
                  <a:gd name="connsiteY3-8836" fmla="*/ 838558 h 6078450"/>
                  <a:gd name="connsiteX4-8837" fmla="*/ 7034254 w 10226101"/>
                  <a:gd name="connsiteY4-8838" fmla="*/ 524233 h 6078450"/>
                  <a:gd name="connsiteX5-8839" fmla="*/ 7872454 w 10226101"/>
                  <a:gd name="connsiteY5-8840" fmla="*/ 1972033 h 6078450"/>
                  <a:gd name="connsiteX6-8841" fmla="*/ 9453604 w 10226101"/>
                  <a:gd name="connsiteY6-8842" fmla="*/ 2257783 h 6078450"/>
                  <a:gd name="connsiteX7-8843" fmla="*/ 9260863 w 10226101"/>
                  <a:gd name="connsiteY7-8844" fmla="*/ 4162783 h 6078450"/>
                  <a:gd name="connsiteX8-8845" fmla="*/ 9682078 w 10226101"/>
                  <a:gd name="connsiteY8-8846" fmla="*/ 4951327 h 6078450"/>
                  <a:gd name="connsiteX9-8847" fmla="*/ 9981942 w 10226101"/>
                  <a:gd name="connsiteY9-8848" fmla="*/ 5347303 h 6078450"/>
                  <a:gd name="connsiteX10-8849" fmla="*/ 10221908 w 10226101"/>
                  <a:gd name="connsiteY10-8850" fmla="*/ 5669005 h 6078450"/>
                  <a:gd name="connsiteX11-8851" fmla="*/ 9912744 w 10226101"/>
                  <a:gd name="connsiteY11-8852" fmla="*/ 5624101 h 6078450"/>
                  <a:gd name="connsiteX12-8853" fmla="*/ 9521437 w 10226101"/>
                  <a:gd name="connsiteY12-8854" fmla="*/ 5761970 h 6078450"/>
                  <a:gd name="connsiteX13-8855" fmla="*/ 7948654 w 10226101"/>
                  <a:gd name="connsiteY13-8856" fmla="*/ 5286733 h 6078450"/>
                  <a:gd name="connsiteX14-8857" fmla="*/ 6729454 w 10226101"/>
                  <a:gd name="connsiteY14-8858" fmla="*/ 5877283 h 6078450"/>
                  <a:gd name="connsiteX15-8859" fmla="*/ 5338804 w 10226101"/>
                  <a:gd name="connsiteY15-8860" fmla="*/ 5343883 h 6078450"/>
                  <a:gd name="connsiteX16-8861" fmla="*/ 4386304 w 10226101"/>
                  <a:gd name="connsiteY16-8862" fmla="*/ 6029683 h 6078450"/>
                  <a:gd name="connsiteX17-8863" fmla="*/ 3319504 w 10226101"/>
                  <a:gd name="connsiteY17-8864" fmla="*/ 5858233 h 6078450"/>
                  <a:gd name="connsiteX18-8865" fmla="*/ 2614654 w 10226101"/>
                  <a:gd name="connsiteY18-8866" fmla="*/ 4562833 h 6078450"/>
                  <a:gd name="connsiteX19-8867" fmla="*/ 766804 w 10226101"/>
                  <a:gd name="connsiteY19-8868" fmla="*/ 4772383 h 6078450"/>
                  <a:gd name="connsiteX20-8869" fmla="*/ 709654 w 10226101"/>
                  <a:gd name="connsiteY20-8870" fmla="*/ 3238858 h 6078450"/>
                  <a:gd name="connsiteX21-8871" fmla="*/ 14329 w 10226101"/>
                  <a:gd name="connsiteY21-8872" fmla="*/ 2172058 h 6078450"/>
                  <a:gd name="connsiteX22-8873" fmla="*/ 795379 w 10226101"/>
                  <a:gd name="connsiteY22-8874" fmla="*/ 1391008 h 6078450"/>
                  <a:gd name="connsiteX23-8875" fmla="*/ 1909804 w 10226101"/>
                  <a:gd name="connsiteY23-8876" fmla="*/ 1752958 h 6078450"/>
                  <a:gd name="connsiteX24-8877" fmla="*/ 2328904 w 10226101"/>
                  <a:gd name="connsiteY24-8878" fmla="*/ 1171933 h 6078450"/>
                  <a:gd name="connsiteX25-8879" fmla="*/ 2909929 w 10226101"/>
                  <a:gd name="connsiteY25-8880" fmla="*/ 1229083 h 6078450"/>
                  <a:gd name="connsiteX0-8881" fmla="*/ 2909929 w 10226101"/>
                  <a:gd name="connsiteY0-8882" fmla="*/ 1229083 h 6078450"/>
                  <a:gd name="connsiteX1-8883" fmla="*/ 3386179 w 10226101"/>
                  <a:gd name="connsiteY1-8884" fmla="*/ 219433 h 6078450"/>
                  <a:gd name="connsiteX2-8885" fmla="*/ 4252954 w 10226101"/>
                  <a:gd name="connsiteY2-8886" fmla="*/ 47983 h 6078450"/>
                  <a:gd name="connsiteX3-8887" fmla="*/ 5272129 w 10226101"/>
                  <a:gd name="connsiteY3-8888" fmla="*/ 838558 h 6078450"/>
                  <a:gd name="connsiteX4-8889" fmla="*/ 7034254 w 10226101"/>
                  <a:gd name="connsiteY4-8890" fmla="*/ 524233 h 6078450"/>
                  <a:gd name="connsiteX5-8891" fmla="*/ 7872454 w 10226101"/>
                  <a:gd name="connsiteY5-8892" fmla="*/ 1972033 h 6078450"/>
                  <a:gd name="connsiteX6-8893" fmla="*/ 9453604 w 10226101"/>
                  <a:gd name="connsiteY6-8894" fmla="*/ 2257783 h 6078450"/>
                  <a:gd name="connsiteX7-8895" fmla="*/ 9260863 w 10226101"/>
                  <a:gd name="connsiteY7-8896" fmla="*/ 4162783 h 6078450"/>
                  <a:gd name="connsiteX8-8897" fmla="*/ 9682078 w 10226101"/>
                  <a:gd name="connsiteY8-8898" fmla="*/ 4951327 h 6078450"/>
                  <a:gd name="connsiteX9-8899" fmla="*/ 9981942 w 10226101"/>
                  <a:gd name="connsiteY9-8900" fmla="*/ 5347303 h 6078450"/>
                  <a:gd name="connsiteX10-8901" fmla="*/ 10221908 w 10226101"/>
                  <a:gd name="connsiteY10-8902" fmla="*/ 5669005 h 6078450"/>
                  <a:gd name="connsiteX11-8903" fmla="*/ 9912744 w 10226101"/>
                  <a:gd name="connsiteY11-8904" fmla="*/ 5624101 h 6078450"/>
                  <a:gd name="connsiteX12-8905" fmla="*/ 9521437 w 10226101"/>
                  <a:gd name="connsiteY12-8906" fmla="*/ 5761970 h 6078450"/>
                  <a:gd name="connsiteX13-8907" fmla="*/ 7948654 w 10226101"/>
                  <a:gd name="connsiteY13-8908" fmla="*/ 5286733 h 6078450"/>
                  <a:gd name="connsiteX14-8909" fmla="*/ 6729454 w 10226101"/>
                  <a:gd name="connsiteY14-8910" fmla="*/ 5877283 h 6078450"/>
                  <a:gd name="connsiteX15-8911" fmla="*/ 5338804 w 10226101"/>
                  <a:gd name="connsiteY15-8912" fmla="*/ 5343883 h 6078450"/>
                  <a:gd name="connsiteX16-8913" fmla="*/ 4386304 w 10226101"/>
                  <a:gd name="connsiteY16-8914" fmla="*/ 6029683 h 6078450"/>
                  <a:gd name="connsiteX17-8915" fmla="*/ 3319504 w 10226101"/>
                  <a:gd name="connsiteY17-8916" fmla="*/ 5858233 h 6078450"/>
                  <a:gd name="connsiteX18-8917" fmla="*/ 2614654 w 10226101"/>
                  <a:gd name="connsiteY18-8918" fmla="*/ 4562833 h 6078450"/>
                  <a:gd name="connsiteX19-8919" fmla="*/ 766804 w 10226101"/>
                  <a:gd name="connsiteY19-8920" fmla="*/ 4772383 h 6078450"/>
                  <a:gd name="connsiteX20-8921" fmla="*/ 709654 w 10226101"/>
                  <a:gd name="connsiteY20-8922" fmla="*/ 3238858 h 6078450"/>
                  <a:gd name="connsiteX21-8923" fmla="*/ 14329 w 10226101"/>
                  <a:gd name="connsiteY21-8924" fmla="*/ 2172058 h 6078450"/>
                  <a:gd name="connsiteX22-8925" fmla="*/ 795379 w 10226101"/>
                  <a:gd name="connsiteY22-8926" fmla="*/ 1391008 h 6078450"/>
                  <a:gd name="connsiteX23-8927" fmla="*/ 1909804 w 10226101"/>
                  <a:gd name="connsiteY23-8928" fmla="*/ 1752958 h 6078450"/>
                  <a:gd name="connsiteX24-8929" fmla="*/ 2328904 w 10226101"/>
                  <a:gd name="connsiteY24-8930" fmla="*/ 1171933 h 6078450"/>
                  <a:gd name="connsiteX25-8931" fmla="*/ 2909929 w 10226101"/>
                  <a:gd name="connsiteY25-8932" fmla="*/ 1229083 h 6078450"/>
                  <a:gd name="connsiteX0-8933" fmla="*/ 2909929 w 10226101"/>
                  <a:gd name="connsiteY0-8934" fmla="*/ 1229083 h 6078450"/>
                  <a:gd name="connsiteX1-8935" fmla="*/ 3386179 w 10226101"/>
                  <a:gd name="connsiteY1-8936" fmla="*/ 219433 h 6078450"/>
                  <a:gd name="connsiteX2-8937" fmla="*/ 4252954 w 10226101"/>
                  <a:gd name="connsiteY2-8938" fmla="*/ 47983 h 6078450"/>
                  <a:gd name="connsiteX3-8939" fmla="*/ 5272129 w 10226101"/>
                  <a:gd name="connsiteY3-8940" fmla="*/ 838558 h 6078450"/>
                  <a:gd name="connsiteX4-8941" fmla="*/ 7034254 w 10226101"/>
                  <a:gd name="connsiteY4-8942" fmla="*/ 524233 h 6078450"/>
                  <a:gd name="connsiteX5-8943" fmla="*/ 7872454 w 10226101"/>
                  <a:gd name="connsiteY5-8944" fmla="*/ 1972033 h 6078450"/>
                  <a:gd name="connsiteX6-8945" fmla="*/ 9453604 w 10226101"/>
                  <a:gd name="connsiteY6-8946" fmla="*/ 2257783 h 6078450"/>
                  <a:gd name="connsiteX7-8947" fmla="*/ 9353129 w 10226101"/>
                  <a:gd name="connsiteY7-8948" fmla="*/ 4009007 h 6078450"/>
                  <a:gd name="connsiteX8-8949" fmla="*/ 9682078 w 10226101"/>
                  <a:gd name="connsiteY8-8950" fmla="*/ 4951327 h 6078450"/>
                  <a:gd name="connsiteX9-8951" fmla="*/ 9981942 w 10226101"/>
                  <a:gd name="connsiteY9-8952" fmla="*/ 5347303 h 6078450"/>
                  <a:gd name="connsiteX10-8953" fmla="*/ 10221908 w 10226101"/>
                  <a:gd name="connsiteY10-8954" fmla="*/ 5669005 h 6078450"/>
                  <a:gd name="connsiteX11-8955" fmla="*/ 9912744 w 10226101"/>
                  <a:gd name="connsiteY11-8956" fmla="*/ 5624101 h 6078450"/>
                  <a:gd name="connsiteX12-8957" fmla="*/ 9521437 w 10226101"/>
                  <a:gd name="connsiteY12-8958" fmla="*/ 5761970 h 6078450"/>
                  <a:gd name="connsiteX13-8959" fmla="*/ 7948654 w 10226101"/>
                  <a:gd name="connsiteY13-8960" fmla="*/ 5286733 h 6078450"/>
                  <a:gd name="connsiteX14-8961" fmla="*/ 6729454 w 10226101"/>
                  <a:gd name="connsiteY14-8962" fmla="*/ 5877283 h 6078450"/>
                  <a:gd name="connsiteX15-8963" fmla="*/ 5338804 w 10226101"/>
                  <a:gd name="connsiteY15-8964" fmla="*/ 5343883 h 6078450"/>
                  <a:gd name="connsiteX16-8965" fmla="*/ 4386304 w 10226101"/>
                  <a:gd name="connsiteY16-8966" fmla="*/ 6029683 h 6078450"/>
                  <a:gd name="connsiteX17-8967" fmla="*/ 3319504 w 10226101"/>
                  <a:gd name="connsiteY17-8968" fmla="*/ 5858233 h 6078450"/>
                  <a:gd name="connsiteX18-8969" fmla="*/ 2614654 w 10226101"/>
                  <a:gd name="connsiteY18-8970" fmla="*/ 4562833 h 6078450"/>
                  <a:gd name="connsiteX19-8971" fmla="*/ 766804 w 10226101"/>
                  <a:gd name="connsiteY19-8972" fmla="*/ 4772383 h 6078450"/>
                  <a:gd name="connsiteX20-8973" fmla="*/ 709654 w 10226101"/>
                  <a:gd name="connsiteY20-8974" fmla="*/ 3238858 h 6078450"/>
                  <a:gd name="connsiteX21-8975" fmla="*/ 14329 w 10226101"/>
                  <a:gd name="connsiteY21-8976" fmla="*/ 2172058 h 6078450"/>
                  <a:gd name="connsiteX22-8977" fmla="*/ 795379 w 10226101"/>
                  <a:gd name="connsiteY22-8978" fmla="*/ 1391008 h 6078450"/>
                  <a:gd name="connsiteX23-8979" fmla="*/ 1909804 w 10226101"/>
                  <a:gd name="connsiteY23-8980" fmla="*/ 1752958 h 6078450"/>
                  <a:gd name="connsiteX24-8981" fmla="*/ 2328904 w 10226101"/>
                  <a:gd name="connsiteY24-8982" fmla="*/ 1171933 h 6078450"/>
                  <a:gd name="connsiteX25-8983" fmla="*/ 2909929 w 10226101"/>
                  <a:gd name="connsiteY25-8984" fmla="*/ 1229083 h 6078450"/>
                  <a:gd name="connsiteX0-8985" fmla="*/ 2909929 w 10226101"/>
                  <a:gd name="connsiteY0-8986" fmla="*/ 1229083 h 6078450"/>
                  <a:gd name="connsiteX1-8987" fmla="*/ 3386179 w 10226101"/>
                  <a:gd name="connsiteY1-8988" fmla="*/ 219433 h 6078450"/>
                  <a:gd name="connsiteX2-8989" fmla="*/ 4252954 w 10226101"/>
                  <a:gd name="connsiteY2-8990" fmla="*/ 47983 h 6078450"/>
                  <a:gd name="connsiteX3-8991" fmla="*/ 5272129 w 10226101"/>
                  <a:gd name="connsiteY3-8992" fmla="*/ 838558 h 6078450"/>
                  <a:gd name="connsiteX4-8993" fmla="*/ 7034254 w 10226101"/>
                  <a:gd name="connsiteY4-8994" fmla="*/ 524233 h 6078450"/>
                  <a:gd name="connsiteX5-8995" fmla="*/ 7872454 w 10226101"/>
                  <a:gd name="connsiteY5-8996" fmla="*/ 1972033 h 6078450"/>
                  <a:gd name="connsiteX6-8997" fmla="*/ 9453604 w 10226101"/>
                  <a:gd name="connsiteY6-8998" fmla="*/ 2257783 h 6078450"/>
                  <a:gd name="connsiteX7-8999" fmla="*/ 9353129 w 10226101"/>
                  <a:gd name="connsiteY7-9000" fmla="*/ 4009007 h 6078450"/>
                  <a:gd name="connsiteX8-9001" fmla="*/ 9682078 w 10226101"/>
                  <a:gd name="connsiteY8-9002" fmla="*/ 4951327 h 6078450"/>
                  <a:gd name="connsiteX9-9003" fmla="*/ 9981942 w 10226101"/>
                  <a:gd name="connsiteY9-9004" fmla="*/ 5347303 h 6078450"/>
                  <a:gd name="connsiteX10-9005" fmla="*/ 10221908 w 10226101"/>
                  <a:gd name="connsiteY10-9006" fmla="*/ 5669005 h 6078450"/>
                  <a:gd name="connsiteX11-9007" fmla="*/ 9912744 w 10226101"/>
                  <a:gd name="connsiteY11-9008" fmla="*/ 5624101 h 6078450"/>
                  <a:gd name="connsiteX12-9009" fmla="*/ 9521437 w 10226101"/>
                  <a:gd name="connsiteY12-9010" fmla="*/ 5761970 h 6078450"/>
                  <a:gd name="connsiteX13-9011" fmla="*/ 7948654 w 10226101"/>
                  <a:gd name="connsiteY13-9012" fmla="*/ 5286733 h 6078450"/>
                  <a:gd name="connsiteX14-9013" fmla="*/ 6729454 w 10226101"/>
                  <a:gd name="connsiteY14-9014" fmla="*/ 5877283 h 6078450"/>
                  <a:gd name="connsiteX15-9015" fmla="*/ 5338804 w 10226101"/>
                  <a:gd name="connsiteY15-9016" fmla="*/ 5343883 h 6078450"/>
                  <a:gd name="connsiteX16-9017" fmla="*/ 4386304 w 10226101"/>
                  <a:gd name="connsiteY16-9018" fmla="*/ 6029683 h 6078450"/>
                  <a:gd name="connsiteX17-9019" fmla="*/ 3319504 w 10226101"/>
                  <a:gd name="connsiteY17-9020" fmla="*/ 5858233 h 6078450"/>
                  <a:gd name="connsiteX18-9021" fmla="*/ 2614654 w 10226101"/>
                  <a:gd name="connsiteY18-9022" fmla="*/ 4562833 h 6078450"/>
                  <a:gd name="connsiteX19-9023" fmla="*/ 766804 w 10226101"/>
                  <a:gd name="connsiteY19-9024" fmla="*/ 4772383 h 6078450"/>
                  <a:gd name="connsiteX20-9025" fmla="*/ 709654 w 10226101"/>
                  <a:gd name="connsiteY20-9026" fmla="*/ 3238858 h 6078450"/>
                  <a:gd name="connsiteX21-9027" fmla="*/ 14329 w 10226101"/>
                  <a:gd name="connsiteY21-9028" fmla="*/ 2172058 h 6078450"/>
                  <a:gd name="connsiteX22-9029" fmla="*/ 795379 w 10226101"/>
                  <a:gd name="connsiteY22-9030" fmla="*/ 1391008 h 6078450"/>
                  <a:gd name="connsiteX23-9031" fmla="*/ 1909804 w 10226101"/>
                  <a:gd name="connsiteY23-9032" fmla="*/ 1752958 h 6078450"/>
                  <a:gd name="connsiteX24-9033" fmla="*/ 2328904 w 10226101"/>
                  <a:gd name="connsiteY24-9034" fmla="*/ 1171933 h 6078450"/>
                  <a:gd name="connsiteX25-9035" fmla="*/ 2909929 w 10226101"/>
                  <a:gd name="connsiteY25-9036" fmla="*/ 1229083 h 6078450"/>
                  <a:gd name="connsiteX0-9037" fmla="*/ 2909929 w 10226101"/>
                  <a:gd name="connsiteY0-9038" fmla="*/ 1229083 h 6078450"/>
                  <a:gd name="connsiteX1-9039" fmla="*/ 3386179 w 10226101"/>
                  <a:gd name="connsiteY1-9040" fmla="*/ 219433 h 6078450"/>
                  <a:gd name="connsiteX2-9041" fmla="*/ 4252954 w 10226101"/>
                  <a:gd name="connsiteY2-9042" fmla="*/ 47983 h 6078450"/>
                  <a:gd name="connsiteX3-9043" fmla="*/ 5272129 w 10226101"/>
                  <a:gd name="connsiteY3-9044" fmla="*/ 838558 h 6078450"/>
                  <a:gd name="connsiteX4-9045" fmla="*/ 7034254 w 10226101"/>
                  <a:gd name="connsiteY4-9046" fmla="*/ 524233 h 6078450"/>
                  <a:gd name="connsiteX5-9047" fmla="*/ 7872454 w 10226101"/>
                  <a:gd name="connsiteY5-9048" fmla="*/ 1972033 h 6078450"/>
                  <a:gd name="connsiteX6-9049" fmla="*/ 9453604 w 10226101"/>
                  <a:gd name="connsiteY6-9050" fmla="*/ 2257783 h 6078450"/>
                  <a:gd name="connsiteX7-9051" fmla="*/ 9353129 w 10226101"/>
                  <a:gd name="connsiteY7-9052" fmla="*/ 4009007 h 6078450"/>
                  <a:gd name="connsiteX8-9053" fmla="*/ 9682078 w 10226101"/>
                  <a:gd name="connsiteY8-9054" fmla="*/ 4951327 h 6078450"/>
                  <a:gd name="connsiteX9-9055" fmla="*/ 9981942 w 10226101"/>
                  <a:gd name="connsiteY9-9056" fmla="*/ 5347303 h 6078450"/>
                  <a:gd name="connsiteX10-9057" fmla="*/ 10221908 w 10226101"/>
                  <a:gd name="connsiteY10-9058" fmla="*/ 5669005 h 6078450"/>
                  <a:gd name="connsiteX11-9059" fmla="*/ 9912744 w 10226101"/>
                  <a:gd name="connsiteY11-9060" fmla="*/ 5624101 h 6078450"/>
                  <a:gd name="connsiteX12-9061" fmla="*/ 9521437 w 10226101"/>
                  <a:gd name="connsiteY12-9062" fmla="*/ 5761970 h 6078450"/>
                  <a:gd name="connsiteX13-9063" fmla="*/ 7948654 w 10226101"/>
                  <a:gd name="connsiteY13-9064" fmla="*/ 5286733 h 6078450"/>
                  <a:gd name="connsiteX14-9065" fmla="*/ 6729454 w 10226101"/>
                  <a:gd name="connsiteY14-9066" fmla="*/ 5877283 h 6078450"/>
                  <a:gd name="connsiteX15-9067" fmla="*/ 5338804 w 10226101"/>
                  <a:gd name="connsiteY15-9068" fmla="*/ 5343883 h 6078450"/>
                  <a:gd name="connsiteX16-9069" fmla="*/ 4386304 w 10226101"/>
                  <a:gd name="connsiteY16-9070" fmla="*/ 6029683 h 6078450"/>
                  <a:gd name="connsiteX17-9071" fmla="*/ 3319504 w 10226101"/>
                  <a:gd name="connsiteY17-9072" fmla="*/ 5858233 h 6078450"/>
                  <a:gd name="connsiteX18-9073" fmla="*/ 2614654 w 10226101"/>
                  <a:gd name="connsiteY18-9074" fmla="*/ 4562833 h 6078450"/>
                  <a:gd name="connsiteX19-9075" fmla="*/ 766804 w 10226101"/>
                  <a:gd name="connsiteY19-9076" fmla="*/ 4772383 h 6078450"/>
                  <a:gd name="connsiteX20-9077" fmla="*/ 709654 w 10226101"/>
                  <a:gd name="connsiteY20-9078" fmla="*/ 3238858 h 6078450"/>
                  <a:gd name="connsiteX21-9079" fmla="*/ 14329 w 10226101"/>
                  <a:gd name="connsiteY21-9080" fmla="*/ 2172058 h 6078450"/>
                  <a:gd name="connsiteX22-9081" fmla="*/ 795379 w 10226101"/>
                  <a:gd name="connsiteY22-9082" fmla="*/ 1391008 h 6078450"/>
                  <a:gd name="connsiteX23-9083" fmla="*/ 1909804 w 10226101"/>
                  <a:gd name="connsiteY23-9084" fmla="*/ 1752958 h 6078450"/>
                  <a:gd name="connsiteX24-9085" fmla="*/ 2328904 w 10226101"/>
                  <a:gd name="connsiteY24-9086" fmla="*/ 1171933 h 6078450"/>
                  <a:gd name="connsiteX25-9087" fmla="*/ 2909929 w 10226101"/>
                  <a:gd name="connsiteY25-9088" fmla="*/ 1229083 h 6078450"/>
                  <a:gd name="connsiteX0-9089" fmla="*/ 2909929 w 10226101"/>
                  <a:gd name="connsiteY0-9090" fmla="*/ 1229083 h 6078450"/>
                  <a:gd name="connsiteX1-9091" fmla="*/ 3386179 w 10226101"/>
                  <a:gd name="connsiteY1-9092" fmla="*/ 219433 h 6078450"/>
                  <a:gd name="connsiteX2-9093" fmla="*/ 4252954 w 10226101"/>
                  <a:gd name="connsiteY2-9094" fmla="*/ 47983 h 6078450"/>
                  <a:gd name="connsiteX3-9095" fmla="*/ 5272129 w 10226101"/>
                  <a:gd name="connsiteY3-9096" fmla="*/ 838558 h 6078450"/>
                  <a:gd name="connsiteX4-9097" fmla="*/ 7034254 w 10226101"/>
                  <a:gd name="connsiteY4-9098" fmla="*/ 524233 h 6078450"/>
                  <a:gd name="connsiteX5-9099" fmla="*/ 7872454 w 10226101"/>
                  <a:gd name="connsiteY5-9100" fmla="*/ 1972033 h 6078450"/>
                  <a:gd name="connsiteX6-9101" fmla="*/ 9453604 w 10226101"/>
                  <a:gd name="connsiteY6-9102" fmla="*/ 2257783 h 6078450"/>
                  <a:gd name="connsiteX7-9103" fmla="*/ 9353129 w 10226101"/>
                  <a:gd name="connsiteY7-9104" fmla="*/ 4009007 h 6078450"/>
                  <a:gd name="connsiteX8-9105" fmla="*/ 9682078 w 10226101"/>
                  <a:gd name="connsiteY8-9106" fmla="*/ 4951327 h 6078450"/>
                  <a:gd name="connsiteX9-9107" fmla="*/ 9981942 w 10226101"/>
                  <a:gd name="connsiteY9-9108" fmla="*/ 5347303 h 6078450"/>
                  <a:gd name="connsiteX10-9109" fmla="*/ 10221908 w 10226101"/>
                  <a:gd name="connsiteY10-9110" fmla="*/ 5669005 h 6078450"/>
                  <a:gd name="connsiteX11-9111" fmla="*/ 9912744 w 10226101"/>
                  <a:gd name="connsiteY11-9112" fmla="*/ 5624101 h 6078450"/>
                  <a:gd name="connsiteX12-9113" fmla="*/ 9521437 w 10226101"/>
                  <a:gd name="connsiteY12-9114" fmla="*/ 5761970 h 6078450"/>
                  <a:gd name="connsiteX13-9115" fmla="*/ 7948654 w 10226101"/>
                  <a:gd name="connsiteY13-9116" fmla="*/ 5286733 h 6078450"/>
                  <a:gd name="connsiteX14-9117" fmla="*/ 6729454 w 10226101"/>
                  <a:gd name="connsiteY14-9118" fmla="*/ 5877283 h 6078450"/>
                  <a:gd name="connsiteX15-9119" fmla="*/ 5338804 w 10226101"/>
                  <a:gd name="connsiteY15-9120" fmla="*/ 5343883 h 6078450"/>
                  <a:gd name="connsiteX16-9121" fmla="*/ 4386304 w 10226101"/>
                  <a:gd name="connsiteY16-9122" fmla="*/ 6029683 h 6078450"/>
                  <a:gd name="connsiteX17-9123" fmla="*/ 3319504 w 10226101"/>
                  <a:gd name="connsiteY17-9124" fmla="*/ 5858233 h 6078450"/>
                  <a:gd name="connsiteX18-9125" fmla="*/ 2614654 w 10226101"/>
                  <a:gd name="connsiteY18-9126" fmla="*/ 4562833 h 6078450"/>
                  <a:gd name="connsiteX19-9127" fmla="*/ 766804 w 10226101"/>
                  <a:gd name="connsiteY19-9128" fmla="*/ 4772383 h 6078450"/>
                  <a:gd name="connsiteX20-9129" fmla="*/ 709654 w 10226101"/>
                  <a:gd name="connsiteY20-9130" fmla="*/ 3238858 h 6078450"/>
                  <a:gd name="connsiteX21-9131" fmla="*/ 14329 w 10226101"/>
                  <a:gd name="connsiteY21-9132" fmla="*/ 2172058 h 6078450"/>
                  <a:gd name="connsiteX22-9133" fmla="*/ 795379 w 10226101"/>
                  <a:gd name="connsiteY22-9134" fmla="*/ 1391008 h 6078450"/>
                  <a:gd name="connsiteX23-9135" fmla="*/ 1909804 w 10226101"/>
                  <a:gd name="connsiteY23-9136" fmla="*/ 1752958 h 6078450"/>
                  <a:gd name="connsiteX24-9137" fmla="*/ 2328904 w 10226101"/>
                  <a:gd name="connsiteY24-9138" fmla="*/ 1171933 h 6078450"/>
                  <a:gd name="connsiteX25-9139" fmla="*/ 2909929 w 10226101"/>
                  <a:gd name="connsiteY25-9140" fmla="*/ 1229083 h 6078450"/>
                  <a:gd name="connsiteX0-9141" fmla="*/ 2909929 w 10226101"/>
                  <a:gd name="connsiteY0-9142" fmla="*/ 1229083 h 6078450"/>
                  <a:gd name="connsiteX1-9143" fmla="*/ 3386179 w 10226101"/>
                  <a:gd name="connsiteY1-9144" fmla="*/ 219433 h 6078450"/>
                  <a:gd name="connsiteX2-9145" fmla="*/ 4252954 w 10226101"/>
                  <a:gd name="connsiteY2-9146" fmla="*/ 47983 h 6078450"/>
                  <a:gd name="connsiteX3-9147" fmla="*/ 5272129 w 10226101"/>
                  <a:gd name="connsiteY3-9148" fmla="*/ 838558 h 6078450"/>
                  <a:gd name="connsiteX4-9149" fmla="*/ 7034254 w 10226101"/>
                  <a:gd name="connsiteY4-9150" fmla="*/ 524233 h 6078450"/>
                  <a:gd name="connsiteX5-9151" fmla="*/ 7872454 w 10226101"/>
                  <a:gd name="connsiteY5-9152" fmla="*/ 1972033 h 6078450"/>
                  <a:gd name="connsiteX6-9153" fmla="*/ 9453604 w 10226101"/>
                  <a:gd name="connsiteY6-9154" fmla="*/ 2257783 h 6078450"/>
                  <a:gd name="connsiteX7-9155" fmla="*/ 9353129 w 10226101"/>
                  <a:gd name="connsiteY7-9156" fmla="*/ 4009007 h 6078450"/>
                  <a:gd name="connsiteX8-9157" fmla="*/ 9682078 w 10226101"/>
                  <a:gd name="connsiteY8-9158" fmla="*/ 4951327 h 6078450"/>
                  <a:gd name="connsiteX9-9159" fmla="*/ 9981942 w 10226101"/>
                  <a:gd name="connsiteY9-9160" fmla="*/ 5347303 h 6078450"/>
                  <a:gd name="connsiteX10-9161" fmla="*/ 10221908 w 10226101"/>
                  <a:gd name="connsiteY10-9162" fmla="*/ 5669005 h 6078450"/>
                  <a:gd name="connsiteX11-9163" fmla="*/ 9912744 w 10226101"/>
                  <a:gd name="connsiteY11-9164" fmla="*/ 5624101 h 6078450"/>
                  <a:gd name="connsiteX12-9165" fmla="*/ 9521437 w 10226101"/>
                  <a:gd name="connsiteY12-9166" fmla="*/ 5761970 h 6078450"/>
                  <a:gd name="connsiteX13-9167" fmla="*/ 7948654 w 10226101"/>
                  <a:gd name="connsiteY13-9168" fmla="*/ 5286733 h 6078450"/>
                  <a:gd name="connsiteX14-9169" fmla="*/ 6729454 w 10226101"/>
                  <a:gd name="connsiteY14-9170" fmla="*/ 5877283 h 6078450"/>
                  <a:gd name="connsiteX15-9171" fmla="*/ 5338804 w 10226101"/>
                  <a:gd name="connsiteY15-9172" fmla="*/ 5343883 h 6078450"/>
                  <a:gd name="connsiteX16-9173" fmla="*/ 4386304 w 10226101"/>
                  <a:gd name="connsiteY16-9174" fmla="*/ 6029683 h 6078450"/>
                  <a:gd name="connsiteX17-9175" fmla="*/ 3319504 w 10226101"/>
                  <a:gd name="connsiteY17-9176" fmla="*/ 5858233 h 6078450"/>
                  <a:gd name="connsiteX18-9177" fmla="*/ 2614654 w 10226101"/>
                  <a:gd name="connsiteY18-9178" fmla="*/ 4562833 h 6078450"/>
                  <a:gd name="connsiteX19-9179" fmla="*/ 766804 w 10226101"/>
                  <a:gd name="connsiteY19-9180" fmla="*/ 4772383 h 6078450"/>
                  <a:gd name="connsiteX20-9181" fmla="*/ 709654 w 10226101"/>
                  <a:gd name="connsiteY20-9182" fmla="*/ 3238858 h 6078450"/>
                  <a:gd name="connsiteX21-9183" fmla="*/ 14329 w 10226101"/>
                  <a:gd name="connsiteY21-9184" fmla="*/ 2172058 h 6078450"/>
                  <a:gd name="connsiteX22-9185" fmla="*/ 795379 w 10226101"/>
                  <a:gd name="connsiteY22-9186" fmla="*/ 1391008 h 6078450"/>
                  <a:gd name="connsiteX23-9187" fmla="*/ 1909804 w 10226101"/>
                  <a:gd name="connsiteY23-9188" fmla="*/ 1752958 h 6078450"/>
                  <a:gd name="connsiteX24-9189" fmla="*/ 2328904 w 10226101"/>
                  <a:gd name="connsiteY24-9190" fmla="*/ 1171933 h 6078450"/>
                  <a:gd name="connsiteX25-9191" fmla="*/ 2909929 w 10226101"/>
                  <a:gd name="connsiteY25-9192" fmla="*/ 1229083 h 6078450"/>
                  <a:gd name="connsiteX0-9193" fmla="*/ 2909929 w 10226101"/>
                  <a:gd name="connsiteY0-9194" fmla="*/ 1229083 h 6078450"/>
                  <a:gd name="connsiteX1-9195" fmla="*/ 3386179 w 10226101"/>
                  <a:gd name="connsiteY1-9196" fmla="*/ 219433 h 6078450"/>
                  <a:gd name="connsiteX2-9197" fmla="*/ 4252954 w 10226101"/>
                  <a:gd name="connsiteY2-9198" fmla="*/ 47983 h 6078450"/>
                  <a:gd name="connsiteX3-9199" fmla="*/ 5272129 w 10226101"/>
                  <a:gd name="connsiteY3-9200" fmla="*/ 838558 h 6078450"/>
                  <a:gd name="connsiteX4-9201" fmla="*/ 7034254 w 10226101"/>
                  <a:gd name="connsiteY4-9202" fmla="*/ 524233 h 6078450"/>
                  <a:gd name="connsiteX5-9203" fmla="*/ 7872454 w 10226101"/>
                  <a:gd name="connsiteY5-9204" fmla="*/ 1972033 h 6078450"/>
                  <a:gd name="connsiteX6-9205" fmla="*/ 9453604 w 10226101"/>
                  <a:gd name="connsiteY6-9206" fmla="*/ 2257783 h 6078450"/>
                  <a:gd name="connsiteX7-9207" fmla="*/ 9445395 w 10226101"/>
                  <a:gd name="connsiteY7-9208" fmla="*/ 3947496 h 6078450"/>
                  <a:gd name="connsiteX8-9209" fmla="*/ 9682078 w 10226101"/>
                  <a:gd name="connsiteY8-9210" fmla="*/ 4951327 h 6078450"/>
                  <a:gd name="connsiteX9-9211" fmla="*/ 9981942 w 10226101"/>
                  <a:gd name="connsiteY9-9212" fmla="*/ 5347303 h 6078450"/>
                  <a:gd name="connsiteX10-9213" fmla="*/ 10221908 w 10226101"/>
                  <a:gd name="connsiteY10-9214" fmla="*/ 5669005 h 6078450"/>
                  <a:gd name="connsiteX11-9215" fmla="*/ 9912744 w 10226101"/>
                  <a:gd name="connsiteY11-9216" fmla="*/ 5624101 h 6078450"/>
                  <a:gd name="connsiteX12-9217" fmla="*/ 9521437 w 10226101"/>
                  <a:gd name="connsiteY12-9218" fmla="*/ 5761970 h 6078450"/>
                  <a:gd name="connsiteX13-9219" fmla="*/ 7948654 w 10226101"/>
                  <a:gd name="connsiteY13-9220" fmla="*/ 5286733 h 6078450"/>
                  <a:gd name="connsiteX14-9221" fmla="*/ 6729454 w 10226101"/>
                  <a:gd name="connsiteY14-9222" fmla="*/ 5877283 h 6078450"/>
                  <a:gd name="connsiteX15-9223" fmla="*/ 5338804 w 10226101"/>
                  <a:gd name="connsiteY15-9224" fmla="*/ 5343883 h 6078450"/>
                  <a:gd name="connsiteX16-9225" fmla="*/ 4386304 w 10226101"/>
                  <a:gd name="connsiteY16-9226" fmla="*/ 6029683 h 6078450"/>
                  <a:gd name="connsiteX17-9227" fmla="*/ 3319504 w 10226101"/>
                  <a:gd name="connsiteY17-9228" fmla="*/ 5858233 h 6078450"/>
                  <a:gd name="connsiteX18-9229" fmla="*/ 2614654 w 10226101"/>
                  <a:gd name="connsiteY18-9230" fmla="*/ 4562833 h 6078450"/>
                  <a:gd name="connsiteX19-9231" fmla="*/ 766804 w 10226101"/>
                  <a:gd name="connsiteY19-9232" fmla="*/ 4772383 h 6078450"/>
                  <a:gd name="connsiteX20-9233" fmla="*/ 709654 w 10226101"/>
                  <a:gd name="connsiteY20-9234" fmla="*/ 3238858 h 6078450"/>
                  <a:gd name="connsiteX21-9235" fmla="*/ 14329 w 10226101"/>
                  <a:gd name="connsiteY21-9236" fmla="*/ 2172058 h 6078450"/>
                  <a:gd name="connsiteX22-9237" fmla="*/ 795379 w 10226101"/>
                  <a:gd name="connsiteY22-9238" fmla="*/ 1391008 h 6078450"/>
                  <a:gd name="connsiteX23-9239" fmla="*/ 1909804 w 10226101"/>
                  <a:gd name="connsiteY23-9240" fmla="*/ 1752958 h 6078450"/>
                  <a:gd name="connsiteX24-9241" fmla="*/ 2328904 w 10226101"/>
                  <a:gd name="connsiteY24-9242" fmla="*/ 1171933 h 6078450"/>
                  <a:gd name="connsiteX25-9243" fmla="*/ 2909929 w 10226101"/>
                  <a:gd name="connsiteY25-9244" fmla="*/ 1229083 h 6078450"/>
                  <a:gd name="connsiteX0-9245" fmla="*/ 2909929 w 9998468"/>
                  <a:gd name="connsiteY0-9246" fmla="*/ 1229083 h 6078450"/>
                  <a:gd name="connsiteX1-9247" fmla="*/ 3386179 w 9998468"/>
                  <a:gd name="connsiteY1-9248" fmla="*/ 219433 h 6078450"/>
                  <a:gd name="connsiteX2-9249" fmla="*/ 4252954 w 9998468"/>
                  <a:gd name="connsiteY2-9250" fmla="*/ 47983 h 6078450"/>
                  <a:gd name="connsiteX3-9251" fmla="*/ 5272129 w 9998468"/>
                  <a:gd name="connsiteY3-9252" fmla="*/ 838558 h 6078450"/>
                  <a:gd name="connsiteX4-9253" fmla="*/ 7034254 w 9998468"/>
                  <a:gd name="connsiteY4-9254" fmla="*/ 524233 h 6078450"/>
                  <a:gd name="connsiteX5-9255" fmla="*/ 7872454 w 9998468"/>
                  <a:gd name="connsiteY5-9256" fmla="*/ 1972033 h 6078450"/>
                  <a:gd name="connsiteX6-9257" fmla="*/ 9453604 w 9998468"/>
                  <a:gd name="connsiteY6-9258" fmla="*/ 2257783 h 6078450"/>
                  <a:gd name="connsiteX7-9259" fmla="*/ 9445395 w 9998468"/>
                  <a:gd name="connsiteY7-9260" fmla="*/ 3947496 h 6078450"/>
                  <a:gd name="connsiteX8-9261" fmla="*/ 9682078 w 9998468"/>
                  <a:gd name="connsiteY8-9262" fmla="*/ 4951327 h 6078450"/>
                  <a:gd name="connsiteX9-9263" fmla="*/ 9981942 w 9998468"/>
                  <a:gd name="connsiteY9-9264" fmla="*/ 5347303 h 6078450"/>
                  <a:gd name="connsiteX10-9265" fmla="*/ 9912744 w 9998468"/>
                  <a:gd name="connsiteY10-9266" fmla="*/ 5624101 h 6078450"/>
                  <a:gd name="connsiteX11-9267" fmla="*/ 9521437 w 9998468"/>
                  <a:gd name="connsiteY11-9268" fmla="*/ 5761970 h 6078450"/>
                  <a:gd name="connsiteX12-9269" fmla="*/ 7948654 w 9998468"/>
                  <a:gd name="connsiteY12-9270" fmla="*/ 5286733 h 6078450"/>
                  <a:gd name="connsiteX13-9271" fmla="*/ 6729454 w 9998468"/>
                  <a:gd name="connsiteY13-9272" fmla="*/ 5877283 h 6078450"/>
                  <a:gd name="connsiteX14-9273" fmla="*/ 5338804 w 9998468"/>
                  <a:gd name="connsiteY14-9274" fmla="*/ 5343883 h 6078450"/>
                  <a:gd name="connsiteX15-9275" fmla="*/ 4386304 w 9998468"/>
                  <a:gd name="connsiteY15-9276" fmla="*/ 6029683 h 6078450"/>
                  <a:gd name="connsiteX16-9277" fmla="*/ 3319504 w 9998468"/>
                  <a:gd name="connsiteY16-9278" fmla="*/ 5858233 h 6078450"/>
                  <a:gd name="connsiteX17-9279" fmla="*/ 2614654 w 9998468"/>
                  <a:gd name="connsiteY17-9280" fmla="*/ 4562833 h 6078450"/>
                  <a:gd name="connsiteX18-9281" fmla="*/ 766804 w 9998468"/>
                  <a:gd name="connsiteY18-9282" fmla="*/ 4772383 h 6078450"/>
                  <a:gd name="connsiteX19-9283" fmla="*/ 709654 w 9998468"/>
                  <a:gd name="connsiteY19-9284" fmla="*/ 3238858 h 6078450"/>
                  <a:gd name="connsiteX20-9285" fmla="*/ 14329 w 9998468"/>
                  <a:gd name="connsiteY20-9286" fmla="*/ 2172058 h 6078450"/>
                  <a:gd name="connsiteX21-9287" fmla="*/ 795379 w 9998468"/>
                  <a:gd name="connsiteY21-9288" fmla="*/ 1391008 h 6078450"/>
                  <a:gd name="connsiteX22-9289" fmla="*/ 1909804 w 9998468"/>
                  <a:gd name="connsiteY22-9290" fmla="*/ 1752958 h 6078450"/>
                  <a:gd name="connsiteX23-9291" fmla="*/ 2328904 w 9998468"/>
                  <a:gd name="connsiteY23-9292" fmla="*/ 1171933 h 6078450"/>
                  <a:gd name="connsiteX24-9293" fmla="*/ 2909929 w 9998468"/>
                  <a:gd name="connsiteY24-9294" fmla="*/ 1229083 h 6078450"/>
                  <a:gd name="connsiteX0-9295" fmla="*/ 2909929 w 9994964"/>
                  <a:gd name="connsiteY0-9296" fmla="*/ 1229083 h 6078450"/>
                  <a:gd name="connsiteX1-9297" fmla="*/ 3386179 w 9994964"/>
                  <a:gd name="connsiteY1-9298" fmla="*/ 219433 h 6078450"/>
                  <a:gd name="connsiteX2-9299" fmla="*/ 4252954 w 9994964"/>
                  <a:gd name="connsiteY2-9300" fmla="*/ 47983 h 6078450"/>
                  <a:gd name="connsiteX3-9301" fmla="*/ 5272129 w 9994964"/>
                  <a:gd name="connsiteY3-9302" fmla="*/ 838558 h 6078450"/>
                  <a:gd name="connsiteX4-9303" fmla="*/ 7034254 w 9994964"/>
                  <a:gd name="connsiteY4-9304" fmla="*/ 524233 h 6078450"/>
                  <a:gd name="connsiteX5-9305" fmla="*/ 7872454 w 9994964"/>
                  <a:gd name="connsiteY5-9306" fmla="*/ 1972033 h 6078450"/>
                  <a:gd name="connsiteX6-9307" fmla="*/ 9453604 w 9994964"/>
                  <a:gd name="connsiteY6-9308" fmla="*/ 2257783 h 6078450"/>
                  <a:gd name="connsiteX7-9309" fmla="*/ 9445395 w 9994964"/>
                  <a:gd name="connsiteY7-9310" fmla="*/ 3947496 h 6078450"/>
                  <a:gd name="connsiteX8-9311" fmla="*/ 9682078 w 9994964"/>
                  <a:gd name="connsiteY8-9312" fmla="*/ 4951327 h 6078450"/>
                  <a:gd name="connsiteX9-9313" fmla="*/ 9981942 w 9994964"/>
                  <a:gd name="connsiteY9-9314" fmla="*/ 5347303 h 6078450"/>
                  <a:gd name="connsiteX10-9315" fmla="*/ 9521437 w 9994964"/>
                  <a:gd name="connsiteY10-9316" fmla="*/ 5761970 h 6078450"/>
                  <a:gd name="connsiteX11-9317" fmla="*/ 7948654 w 9994964"/>
                  <a:gd name="connsiteY11-9318" fmla="*/ 5286733 h 6078450"/>
                  <a:gd name="connsiteX12-9319" fmla="*/ 6729454 w 9994964"/>
                  <a:gd name="connsiteY12-9320" fmla="*/ 5877283 h 6078450"/>
                  <a:gd name="connsiteX13-9321" fmla="*/ 5338804 w 9994964"/>
                  <a:gd name="connsiteY13-9322" fmla="*/ 5343883 h 6078450"/>
                  <a:gd name="connsiteX14-9323" fmla="*/ 4386304 w 9994964"/>
                  <a:gd name="connsiteY14-9324" fmla="*/ 6029683 h 6078450"/>
                  <a:gd name="connsiteX15-9325" fmla="*/ 3319504 w 9994964"/>
                  <a:gd name="connsiteY15-9326" fmla="*/ 5858233 h 6078450"/>
                  <a:gd name="connsiteX16-9327" fmla="*/ 2614654 w 9994964"/>
                  <a:gd name="connsiteY16-9328" fmla="*/ 4562833 h 6078450"/>
                  <a:gd name="connsiteX17-9329" fmla="*/ 766804 w 9994964"/>
                  <a:gd name="connsiteY17-9330" fmla="*/ 4772383 h 6078450"/>
                  <a:gd name="connsiteX18-9331" fmla="*/ 709654 w 9994964"/>
                  <a:gd name="connsiteY18-9332" fmla="*/ 3238858 h 6078450"/>
                  <a:gd name="connsiteX19-9333" fmla="*/ 14329 w 9994964"/>
                  <a:gd name="connsiteY19-9334" fmla="*/ 2172058 h 6078450"/>
                  <a:gd name="connsiteX20-9335" fmla="*/ 795379 w 9994964"/>
                  <a:gd name="connsiteY20-9336" fmla="*/ 1391008 h 6078450"/>
                  <a:gd name="connsiteX21-9337" fmla="*/ 1909804 w 9994964"/>
                  <a:gd name="connsiteY21-9338" fmla="*/ 1752958 h 6078450"/>
                  <a:gd name="connsiteX22-9339" fmla="*/ 2328904 w 9994964"/>
                  <a:gd name="connsiteY22-9340" fmla="*/ 1171933 h 6078450"/>
                  <a:gd name="connsiteX23-9341" fmla="*/ 2909929 w 9994964"/>
                  <a:gd name="connsiteY23-9342" fmla="*/ 1229083 h 6078450"/>
                  <a:gd name="connsiteX0-9343" fmla="*/ 2909929 w 9818199"/>
                  <a:gd name="connsiteY0-9344" fmla="*/ 1229083 h 6078450"/>
                  <a:gd name="connsiteX1-9345" fmla="*/ 3386179 w 9818199"/>
                  <a:gd name="connsiteY1-9346" fmla="*/ 219433 h 6078450"/>
                  <a:gd name="connsiteX2-9347" fmla="*/ 4252954 w 9818199"/>
                  <a:gd name="connsiteY2-9348" fmla="*/ 47983 h 6078450"/>
                  <a:gd name="connsiteX3-9349" fmla="*/ 5272129 w 9818199"/>
                  <a:gd name="connsiteY3-9350" fmla="*/ 838558 h 6078450"/>
                  <a:gd name="connsiteX4-9351" fmla="*/ 7034254 w 9818199"/>
                  <a:gd name="connsiteY4-9352" fmla="*/ 524233 h 6078450"/>
                  <a:gd name="connsiteX5-9353" fmla="*/ 7872454 w 9818199"/>
                  <a:gd name="connsiteY5-9354" fmla="*/ 1972033 h 6078450"/>
                  <a:gd name="connsiteX6-9355" fmla="*/ 9453604 w 9818199"/>
                  <a:gd name="connsiteY6-9356" fmla="*/ 2257783 h 6078450"/>
                  <a:gd name="connsiteX7-9357" fmla="*/ 9445395 w 9818199"/>
                  <a:gd name="connsiteY7-9358" fmla="*/ 3947496 h 6078450"/>
                  <a:gd name="connsiteX8-9359" fmla="*/ 9682078 w 9818199"/>
                  <a:gd name="connsiteY8-9360" fmla="*/ 4951327 h 6078450"/>
                  <a:gd name="connsiteX9-9361" fmla="*/ 9521437 w 9818199"/>
                  <a:gd name="connsiteY9-9362" fmla="*/ 5761970 h 6078450"/>
                  <a:gd name="connsiteX10-9363" fmla="*/ 7948654 w 9818199"/>
                  <a:gd name="connsiteY10-9364" fmla="*/ 5286733 h 6078450"/>
                  <a:gd name="connsiteX11-9365" fmla="*/ 6729454 w 9818199"/>
                  <a:gd name="connsiteY11-9366" fmla="*/ 5877283 h 6078450"/>
                  <a:gd name="connsiteX12-9367" fmla="*/ 5338804 w 9818199"/>
                  <a:gd name="connsiteY12-9368" fmla="*/ 5343883 h 6078450"/>
                  <a:gd name="connsiteX13-9369" fmla="*/ 4386304 w 9818199"/>
                  <a:gd name="connsiteY13-9370" fmla="*/ 6029683 h 6078450"/>
                  <a:gd name="connsiteX14-9371" fmla="*/ 3319504 w 9818199"/>
                  <a:gd name="connsiteY14-9372" fmla="*/ 5858233 h 6078450"/>
                  <a:gd name="connsiteX15-9373" fmla="*/ 2614654 w 9818199"/>
                  <a:gd name="connsiteY15-9374" fmla="*/ 4562833 h 6078450"/>
                  <a:gd name="connsiteX16-9375" fmla="*/ 766804 w 9818199"/>
                  <a:gd name="connsiteY16-9376" fmla="*/ 4772383 h 6078450"/>
                  <a:gd name="connsiteX17-9377" fmla="*/ 709654 w 9818199"/>
                  <a:gd name="connsiteY17-9378" fmla="*/ 3238858 h 6078450"/>
                  <a:gd name="connsiteX18-9379" fmla="*/ 14329 w 9818199"/>
                  <a:gd name="connsiteY18-9380" fmla="*/ 2172058 h 6078450"/>
                  <a:gd name="connsiteX19-9381" fmla="*/ 795379 w 9818199"/>
                  <a:gd name="connsiteY19-9382" fmla="*/ 1391008 h 6078450"/>
                  <a:gd name="connsiteX20-9383" fmla="*/ 1909804 w 9818199"/>
                  <a:gd name="connsiteY20-9384" fmla="*/ 1752958 h 6078450"/>
                  <a:gd name="connsiteX21-9385" fmla="*/ 2328904 w 9818199"/>
                  <a:gd name="connsiteY21-9386" fmla="*/ 1171933 h 6078450"/>
                  <a:gd name="connsiteX22-9387" fmla="*/ 2909929 w 9818199"/>
                  <a:gd name="connsiteY22-9388" fmla="*/ 1229083 h 6078450"/>
                  <a:gd name="connsiteX0-9389" fmla="*/ 2909929 w 9818199"/>
                  <a:gd name="connsiteY0-9390" fmla="*/ 1229083 h 6078450"/>
                  <a:gd name="connsiteX1-9391" fmla="*/ 3386179 w 9818199"/>
                  <a:gd name="connsiteY1-9392" fmla="*/ 219433 h 6078450"/>
                  <a:gd name="connsiteX2-9393" fmla="*/ 4252954 w 9818199"/>
                  <a:gd name="connsiteY2-9394" fmla="*/ 47983 h 6078450"/>
                  <a:gd name="connsiteX3-9395" fmla="*/ 5272129 w 9818199"/>
                  <a:gd name="connsiteY3-9396" fmla="*/ 838558 h 6078450"/>
                  <a:gd name="connsiteX4-9397" fmla="*/ 7034254 w 9818199"/>
                  <a:gd name="connsiteY4-9398" fmla="*/ 524233 h 6078450"/>
                  <a:gd name="connsiteX5-9399" fmla="*/ 7872454 w 9818199"/>
                  <a:gd name="connsiteY5-9400" fmla="*/ 1972033 h 6078450"/>
                  <a:gd name="connsiteX6-9401" fmla="*/ 9453604 w 9818199"/>
                  <a:gd name="connsiteY6-9402" fmla="*/ 2257783 h 6078450"/>
                  <a:gd name="connsiteX7-9403" fmla="*/ 9445395 w 9818199"/>
                  <a:gd name="connsiteY7-9404" fmla="*/ 3947496 h 6078450"/>
                  <a:gd name="connsiteX8-9405" fmla="*/ 9682078 w 9818199"/>
                  <a:gd name="connsiteY8-9406" fmla="*/ 4951327 h 6078450"/>
                  <a:gd name="connsiteX9-9407" fmla="*/ 9521437 w 9818199"/>
                  <a:gd name="connsiteY9-9408" fmla="*/ 5761970 h 6078450"/>
                  <a:gd name="connsiteX10-9409" fmla="*/ 7948654 w 9818199"/>
                  <a:gd name="connsiteY10-9410" fmla="*/ 5286733 h 6078450"/>
                  <a:gd name="connsiteX11-9411" fmla="*/ 6729454 w 9818199"/>
                  <a:gd name="connsiteY11-9412" fmla="*/ 5877283 h 6078450"/>
                  <a:gd name="connsiteX12-9413" fmla="*/ 5338804 w 9818199"/>
                  <a:gd name="connsiteY12-9414" fmla="*/ 5343883 h 6078450"/>
                  <a:gd name="connsiteX13-9415" fmla="*/ 4386304 w 9818199"/>
                  <a:gd name="connsiteY13-9416" fmla="*/ 6029683 h 6078450"/>
                  <a:gd name="connsiteX14-9417" fmla="*/ 3319504 w 9818199"/>
                  <a:gd name="connsiteY14-9418" fmla="*/ 5858233 h 6078450"/>
                  <a:gd name="connsiteX15-9419" fmla="*/ 2614654 w 9818199"/>
                  <a:gd name="connsiteY15-9420" fmla="*/ 4562833 h 6078450"/>
                  <a:gd name="connsiteX16-9421" fmla="*/ 766804 w 9818199"/>
                  <a:gd name="connsiteY16-9422" fmla="*/ 4772383 h 6078450"/>
                  <a:gd name="connsiteX17-9423" fmla="*/ 709654 w 9818199"/>
                  <a:gd name="connsiteY17-9424" fmla="*/ 3238858 h 6078450"/>
                  <a:gd name="connsiteX18-9425" fmla="*/ 14329 w 9818199"/>
                  <a:gd name="connsiteY18-9426" fmla="*/ 2172058 h 6078450"/>
                  <a:gd name="connsiteX19-9427" fmla="*/ 795379 w 9818199"/>
                  <a:gd name="connsiteY19-9428" fmla="*/ 1391008 h 6078450"/>
                  <a:gd name="connsiteX20-9429" fmla="*/ 1909804 w 9818199"/>
                  <a:gd name="connsiteY20-9430" fmla="*/ 1752958 h 6078450"/>
                  <a:gd name="connsiteX21-9431" fmla="*/ 2328904 w 9818199"/>
                  <a:gd name="connsiteY21-9432" fmla="*/ 1171933 h 6078450"/>
                  <a:gd name="connsiteX22-9433" fmla="*/ 2909929 w 9818199"/>
                  <a:gd name="connsiteY22-9434" fmla="*/ 1229083 h 6078450"/>
                  <a:gd name="connsiteX0-9435" fmla="*/ 2909929 w 9818199"/>
                  <a:gd name="connsiteY0-9436" fmla="*/ 1229083 h 6078450"/>
                  <a:gd name="connsiteX1-9437" fmla="*/ 3386179 w 9818199"/>
                  <a:gd name="connsiteY1-9438" fmla="*/ 219433 h 6078450"/>
                  <a:gd name="connsiteX2-9439" fmla="*/ 4252954 w 9818199"/>
                  <a:gd name="connsiteY2-9440" fmla="*/ 47983 h 6078450"/>
                  <a:gd name="connsiteX3-9441" fmla="*/ 5272129 w 9818199"/>
                  <a:gd name="connsiteY3-9442" fmla="*/ 838558 h 6078450"/>
                  <a:gd name="connsiteX4-9443" fmla="*/ 7034254 w 9818199"/>
                  <a:gd name="connsiteY4-9444" fmla="*/ 524233 h 6078450"/>
                  <a:gd name="connsiteX5-9445" fmla="*/ 7872454 w 9818199"/>
                  <a:gd name="connsiteY5-9446" fmla="*/ 1972033 h 6078450"/>
                  <a:gd name="connsiteX6-9447" fmla="*/ 9453604 w 9818199"/>
                  <a:gd name="connsiteY6-9448" fmla="*/ 2257783 h 6078450"/>
                  <a:gd name="connsiteX7-9449" fmla="*/ 9445395 w 9818199"/>
                  <a:gd name="connsiteY7-9450" fmla="*/ 3947496 h 6078450"/>
                  <a:gd name="connsiteX8-9451" fmla="*/ 9682078 w 9818199"/>
                  <a:gd name="connsiteY8-9452" fmla="*/ 4951327 h 6078450"/>
                  <a:gd name="connsiteX9-9453" fmla="*/ 9399379 w 9818199"/>
                  <a:gd name="connsiteY9-9454" fmla="*/ 5753252 h 6078450"/>
                  <a:gd name="connsiteX10-9455" fmla="*/ 7948654 w 9818199"/>
                  <a:gd name="connsiteY10-9456" fmla="*/ 5286733 h 6078450"/>
                  <a:gd name="connsiteX11-9457" fmla="*/ 6729454 w 9818199"/>
                  <a:gd name="connsiteY11-9458" fmla="*/ 5877283 h 6078450"/>
                  <a:gd name="connsiteX12-9459" fmla="*/ 5338804 w 9818199"/>
                  <a:gd name="connsiteY12-9460" fmla="*/ 5343883 h 6078450"/>
                  <a:gd name="connsiteX13-9461" fmla="*/ 4386304 w 9818199"/>
                  <a:gd name="connsiteY13-9462" fmla="*/ 6029683 h 6078450"/>
                  <a:gd name="connsiteX14-9463" fmla="*/ 3319504 w 9818199"/>
                  <a:gd name="connsiteY14-9464" fmla="*/ 5858233 h 6078450"/>
                  <a:gd name="connsiteX15-9465" fmla="*/ 2614654 w 9818199"/>
                  <a:gd name="connsiteY15-9466" fmla="*/ 4562833 h 6078450"/>
                  <a:gd name="connsiteX16-9467" fmla="*/ 766804 w 9818199"/>
                  <a:gd name="connsiteY16-9468" fmla="*/ 4772383 h 6078450"/>
                  <a:gd name="connsiteX17-9469" fmla="*/ 709654 w 9818199"/>
                  <a:gd name="connsiteY17-9470" fmla="*/ 3238858 h 6078450"/>
                  <a:gd name="connsiteX18-9471" fmla="*/ 14329 w 9818199"/>
                  <a:gd name="connsiteY18-9472" fmla="*/ 2172058 h 6078450"/>
                  <a:gd name="connsiteX19-9473" fmla="*/ 795379 w 9818199"/>
                  <a:gd name="connsiteY19-9474" fmla="*/ 1391008 h 6078450"/>
                  <a:gd name="connsiteX20-9475" fmla="*/ 1909804 w 9818199"/>
                  <a:gd name="connsiteY20-9476" fmla="*/ 1752958 h 6078450"/>
                  <a:gd name="connsiteX21-9477" fmla="*/ 2328904 w 9818199"/>
                  <a:gd name="connsiteY21-9478" fmla="*/ 1171933 h 6078450"/>
                  <a:gd name="connsiteX22-9479" fmla="*/ 2909929 w 9818199"/>
                  <a:gd name="connsiteY22-9480" fmla="*/ 1229083 h 6078450"/>
                  <a:gd name="connsiteX0-9481" fmla="*/ 2909929 w 9818199"/>
                  <a:gd name="connsiteY0-9482" fmla="*/ 1229083 h 6078450"/>
                  <a:gd name="connsiteX1-9483" fmla="*/ 3386179 w 9818199"/>
                  <a:gd name="connsiteY1-9484" fmla="*/ 219433 h 6078450"/>
                  <a:gd name="connsiteX2-9485" fmla="*/ 4252954 w 9818199"/>
                  <a:gd name="connsiteY2-9486" fmla="*/ 47983 h 6078450"/>
                  <a:gd name="connsiteX3-9487" fmla="*/ 5272129 w 9818199"/>
                  <a:gd name="connsiteY3-9488" fmla="*/ 838558 h 6078450"/>
                  <a:gd name="connsiteX4-9489" fmla="*/ 7034254 w 9818199"/>
                  <a:gd name="connsiteY4-9490" fmla="*/ 524233 h 6078450"/>
                  <a:gd name="connsiteX5-9491" fmla="*/ 7872454 w 9818199"/>
                  <a:gd name="connsiteY5-9492" fmla="*/ 1972033 h 6078450"/>
                  <a:gd name="connsiteX6-9493" fmla="*/ 9453604 w 9818199"/>
                  <a:gd name="connsiteY6-9494" fmla="*/ 2257783 h 6078450"/>
                  <a:gd name="connsiteX7-9495" fmla="*/ 9445395 w 9818199"/>
                  <a:gd name="connsiteY7-9496" fmla="*/ 3947496 h 6078450"/>
                  <a:gd name="connsiteX8-9497" fmla="*/ 9682078 w 9818199"/>
                  <a:gd name="connsiteY8-9498" fmla="*/ 4951327 h 6078450"/>
                  <a:gd name="connsiteX9-9499" fmla="*/ 9399379 w 9818199"/>
                  <a:gd name="connsiteY9-9500" fmla="*/ 5753252 h 6078450"/>
                  <a:gd name="connsiteX10-9501" fmla="*/ 7948654 w 9818199"/>
                  <a:gd name="connsiteY10-9502" fmla="*/ 5286733 h 6078450"/>
                  <a:gd name="connsiteX11-9503" fmla="*/ 6729454 w 9818199"/>
                  <a:gd name="connsiteY11-9504" fmla="*/ 5877283 h 6078450"/>
                  <a:gd name="connsiteX12-9505" fmla="*/ 5338804 w 9818199"/>
                  <a:gd name="connsiteY12-9506" fmla="*/ 5343883 h 6078450"/>
                  <a:gd name="connsiteX13-9507" fmla="*/ 4386304 w 9818199"/>
                  <a:gd name="connsiteY13-9508" fmla="*/ 6029683 h 6078450"/>
                  <a:gd name="connsiteX14-9509" fmla="*/ 3319504 w 9818199"/>
                  <a:gd name="connsiteY14-9510" fmla="*/ 5858233 h 6078450"/>
                  <a:gd name="connsiteX15-9511" fmla="*/ 2614654 w 9818199"/>
                  <a:gd name="connsiteY15-9512" fmla="*/ 4562833 h 6078450"/>
                  <a:gd name="connsiteX16-9513" fmla="*/ 766804 w 9818199"/>
                  <a:gd name="connsiteY16-9514" fmla="*/ 4772383 h 6078450"/>
                  <a:gd name="connsiteX17-9515" fmla="*/ 709654 w 9818199"/>
                  <a:gd name="connsiteY17-9516" fmla="*/ 3238858 h 6078450"/>
                  <a:gd name="connsiteX18-9517" fmla="*/ 14329 w 9818199"/>
                  <a:gd name="connsiteY18-9518" fmla="*/ 2172058 h 6078450"/>
                  <a:gd name="connsiteX19-9519" fmla="*/ 795379 w 9818199"/>
                  <a:gd name="connsiteY19-9520" fmla="*/ 1391008 h 6078450"/>
                  <a:gd name="connsiteX20-9521" fmla="*/ 1909804 w 9818199"/>
                  <a:gd name="connsiteY20-9522" fmla="*/ 1752958 h 6078450"/>
                  <a:gd name="connsiteX21-9523" fmla="*/ 2328904 w 9818199"/>
                  <a:gd name="connsiteY21-9524" fmla="*/ 1171933 h 6078450"/>
                  <a:gd name="connsiteX22-9525" fmla="*/ 2909929 w 9818199"/>
                  <a:gd name="connsiteY22-9526" fmla="*/ 1229083 h 6078450"/>
                  <a:gd name="connsiteX0-9527" fmla="*/ 2909929 w 9818199"/>
                  <a:gd name="connsiteY0-9528" fmla="*/ 1229083 h 6078450"/>
                  <a:gd name="connsiteX1-9529" fmla="*/ 3386179 w 9818199"/>
                  <a:gd name="connsiteY1-9530" fmla="*/ 219433 h 6078450"/>
                  <a:gd name="connsiteX2-9531" fmla="*/ 4252954 w 9818199"/>
                  <a:gd name="connsiteY2-9532" fmla="*/ 47983 h 6078450"/>
                  <a:gd name="connsiteX3-9533" fmla="*/ 5272129 w 9818199"/>
                  <a:gd name="connsiteY3-9534" fmla="*/ 838558 h 6078450"/>
                  <a:gd name="connsiteX4-9535" fmla="*/ 7034254 w 9818199"/>
                  <a:gd name="connsiteY4-9536" fmla="*/ 524233 h 6078450"/>
                  <a:gd name="connsiteX5-9537" fmla="*/ 7872454 w 9818199"/>
                  <a:gd name="connsiteY5-9538" fmla="*/ 1972033 h 6078450"/>
                  <a:gd name="connsiteX6-9539" fmla="*/ 9453604 w 9818199"/>
                  <a:gd name="connsiteY6-9540" fmla="*/ 2257783 h 6078450"/>
                  <a:gd name="connsiteX7-9541" fmla="*/ 9445395 w 9818199"/>
                  <a:gd name="connsiteY7-9542" fmla="*/ 3947496 h 6078450"/>
                  <a:gd name="connsiteX8-9543" fmla="*/ 9682078 w 9818199"/>
                  <a:gd name="connsiteY8-9544" fmla="*/ 4951327 h 6078450"/>
                  <a:gd name="connsiteX9-9545" fmla="*/ 9286040 w 9818199"/>
                  <a:gd name="connsiteY9-9546" fmla="*/ 5770689 h 6078450"/>
                  <a:gd name="connsiteX10-9547" fmla="*/ 7948654 w 9818199"/>
                  <a:gd name="connsiteY10-9548" fmla="*/ 5286733 h 6078450"/>
                  <a:gd name="connsiteX11-9549" fmla="*/ 6729454 w 9818199"/>
                  <a:gd name="connsiteY11-9550" fmla="*/ 5877283 h 6078450"/>
                  <a:gd name="connsiteX12-9551" fmla="*/ 5338804 w 9818199"/>
                  <a:gd name="connsiteY12-9552" fmla="*/ 5343883 h 6078450"/>
                  <a:gd name="connsiteX13-9553" fmla="*/ 4386304 w 9818199"/>
                  <a:gd name="connsiteY13-9554" fmla="*/ 6029683 h 6078450"/>
                  <a:gd name="connsiteX14-9555" fmla="*/ 3319504 w 9818199"/>
                  <a:gd name="connsiteY14-9556" fmla="*/ 5858233 h 6078450"/>
                  <a:gd name="connsiteX15-9557" fmla="*/ 2614654 w 9818199"/>
                  <a:gd name="connsiteY15-9558" fmla="*/ 4562833 h 6078450"/>
                  <a:gd name="connsiteX16-9559" fmla="*/ 766804 w 9818199"/>
                  <a:gd name="connsiteY16-9560" fmla="*/ 4772383 h 6078450"/>
                  <a:gd name="connsiteX17-9561" fmla="*/ 709654 w 9818199"/>
                  <a:gd name="connsiteY17-9562" fmla="*/ 3238858 h 6078450"/>
                  <a:gd name="connsiteX18-9563" fmla="*/ 14329 w 9818199"/>
                  <a:gd name="connsiteY18-9564" fmla="*/ 2172058 h 6078450"/>
                  <a:gd name="connsiteX19-9565" fmla="*/ 795379 w 9818199"/>
                  <a:gd name="connsiteY19-9566" fmla="*/ 1391008 h 6078450"/>
                  <a:gd name="connsiteX20-9567" fmla="*/ 1909804 w 9818199"/>
                  <a:gd name="connsiteY20-9568" fmla="*/ 1752958 h 6078450"/>
                  <a:gd name="connsiteX21-9569" fmla="*/ 2328904 w 9818199"/>
                  <a:gd name="connsiteY21-9570" fmla="*/ 1171933 h 6078450"/>
                  <a:gd name="connsiteX22-9571" fmla="*/ 2909929 w 9818199"/>
                  <a:gd name="connsiteY22-9572" fmla="*/ 1229083 h 6078450"/>
                  <a:gd name="connsiteX0-9573" fmla="*/ 2909929 w 9800935"/>
                  <a:gd name="connsiteY0-9574" fmla="*/ 1229083 h 6078450"/>
                  <a:gd name="connsiteX1-9575" fmla="*/ 3386179 w 9800935"/>
                  <a:gd name="connsiteY1-9576" fmla="*/ 219433 h 6078450"/>
                  <a:gd name="connsiteX2-9577" fmla="*/ 4252954 w 9800935"/>
                  <a:gd name="connsiteY2-9578" fmla="*/ 47983 h 6078450"/>
                  <a:gd name="connsiteX3-9579" fmla="*/ 5272129 w 9800935"/>
                  <a:gd name="connsiteY3-9580" fmla="*/ 838558 h 6078450"/>
                  <a:gd name="connsiteX4-9581" fmla="*/ 7034254 w 9800935"/>
                  <a:gd name="connsiteY4-9582" fmla="*/ 524233 h 6078450"/>
                  <a:gd name="connsiteX5-9583" fmla="*/ 7872454 w 9800935"/>
                  <a:gd name="connsiteY5-9584" fmla="*/ 1972033 h 6078450"/>
                  <a:gd name="connsiteX6-9585" fmla="*/ 9453604 w 9800935"/>
                  <a:gd name="connsiteY6-9586" fmla="*/ 2257783 h 6078450"/>
                  <a:gd name="connsiteX7-9587" fmla="*/ 9445395 w 9800935"/>
                  <a:gd name="connsiteY7-9588" fmla="*/ 3947496 h 6078450"/>
                  <a:gd name="connsiteX8-9589" fmla="*/ 9612331 w 9800935"/>
                  <a:gd name="connsiteY8-9590" fmla="*/ 4951328 h 6078450"/>
                  <a:gd name="connsiteX9-9591" fmla="*/ 9286040 w 9800935"/>
                  <a:gd name="connsiteY9-9592" fmla="*/ 5770689 h 6078450"/>
                  <a:gd name="connsiteX10-9593" fmla="*/ 7948654 w 9800935"/>
                  <a:gd name="connsiteY10-9594" fmla="*/ 5286733 h 6078450"/>
                  <a:gd name="connsiteX11-9595" fmla="*/ 6729454 w 9800935"/>
                  <a:gd name="connsiteY11-9596" fmla="*/ 5877283 h 6078450"/>
                  <a:gd name="connsiteX12-9597" fmla="*/ 5338804 w 9800935"/>
                  <a:gd name="connsiteY12-9598" fmla="*/ 5343883 h 6078450"/>
                  <a:gd name="connsiteX13-9599" fmla="*/ 4386304 w 9800935"/>
                  <a:gd name="connsiteY13-9600" fmla="*/ 6029683 h 6078450"/>
                  <a:gd name="connsiteX14-9601" fmla="*/ 3319504 w 9800935"/>
                  <a:gd name="connsiteY14-9602" fmla="*/ 5858233 h 6078450"/>
                  <a:gd name="connsiteX15-9603" fmla="*/ 2614654 w 9800935"/>
                  <a:gd name="connsiteY15-9604" fmla="*/ 4562833 h 6078450"/>
                  <a:gd name="connsiteX16-9605" fmla="*/ 766804 w 9800935"/>
                  <a:gd name="connsiteY16-9606" fmla="*/ 4772383 h 6078450"/>
                  <a:gd name="connsiteX17-9607" fmla="*/ 709654 w 9800935"/>
                  <a:gd name="connsiteY17-9608" fmla="*/ 3238858 h 6078450"/>
                  <a:gd name="connsiteX18-9609" fmla="*/ 14329 w 9800935"/>
                  <a:gd name="connsiteY18-9610" fmla="*/ 2172058 h 6078450"/>
                  <a:gd name="connsiteX19-9611" fmla="*/ 795379 w 9800935"/>
                  <a:gd name="connsiteY19-9612" fmla="*/ 1391008 h 6078450"/>
                  <a:gd name="connsiteX20-9613" fmla="*/ 1909804 w 9800935"/>
                  <a:gd name="connsiteY20-9614" fmla="*/ 1752958 h 6078450"/>
                  <a:gd name="connsiteX21-9615" fmla="*/ 2328904 w 9800935"/>
                  <a:gd name="connsiteY21-9616" fmla="*/ 1171933 h 6078450"/>
                  <a:gd name="connsiteX22-9617" fmla="*/ 2909929 w 9800935"/>
                  <a:gd name="connsiteY22-9618" fmla="*/ 1229083 h 6078450"/>
                  <a:gd name="connsiteX0-9619" fmla="*/ 2909929 w 9923540"/>
                  <a:gd name="connsiteY0-9620" fmla="*/ 1229083 h 6078450"/>
                  <a:gd name="connsiteX1-9621" fmla="*/ 3386179 w 9923540"/>
                  <a:gd name="connsiteY1-9622" fmla="*/ 219433 h 6078450"/>
                  <a:gd name="connsiteX2-9623" fmla="*/ 4252954 w 9923540"/>
                  <a:gd name="connsiteY2-9624" fmla="*/ 47983 h 6078450"/>
                  <a:gd name="connsiteX3-9625" fmla="*/ 5272129 w 9923540"/>
                  <a:gd name="connsiteY3-9626" fmla="*/ 838558 h 6078450"/>
                  <a:gd name="connsiteX4-9627" fmla="*/ 7034254 w 9923540"/>
                  <a:gd name="connsiteY4-9628" fmla="*/ 524233 h 6078450"/>
                  <a:gd name="connsiteX5-9629" fmla="*/ 7872454 w 9923540"/>
                  <a:gd name="connsiteY5-9630" fmla="*/ 1972033 h 6078450"/>
                  <a:gd name="connsiteX6-9631" fmla="*/ 9453604 w 9923540"/>
                  <a:gd name="connsiteY6-9632" fmla="*/ 2257783 h 6078450"/>
                  <a:gd name="connsiteX7-9633" fmla="*/ 9445395 w 9923540"/>
                  <a:gd name="connsiteY7-9634" fmla="*/ 3947496 h 6078450"/>
                  <a:gd name="connsiteX8-9635" fmla="*/ 9612331 w 9923540"/>
                  <a:gd name="connsiteY8-9636" fmla="*/ 4951328 h 6078450"/>
                  <a:gd name="connsiteX9-9637" fmla="*/ 9286040 w 9923540"/>
                  <a:gd name="connsiteY9-9638" fmla="*/ 5770689 h 6078450"/>
                  <a:gd name="connsiteX10-9639" fmla="*/ 7948654 w 9923540"/>
                  <a:gd name="connsiteY10-9640" fmla="*/ 5286733 h 6078450"/>
                  <a:gd name="connsiteX11-9641" fmla="*/ 6729454 w 9923540"/>
                  <a:gd name="connsiteY11-9642" fmla="*/ 5877283 h 6078450"/>
                  <a:gd name="connsiteX12-9643" fmla="*/ 5338804 w 9923540"/>
                  <a:gd name="connsiteY12-9644" fmla="*/ 5343883 h 6078450"/>
                  <a:gd name="connsiteX13-9645" fmla="*/ 4386304 w 9923540"/>
                  <a:gd name="connsiteY13-9646" fmla="*/ 6029683 h 6078450"/>
                  <a:gd name="connsiteX14-9647" fmla="*/ 3319504 w 9923540"/>
                  <a:gd name="connsiteY14-9648" fmla="*/ 5858233 h 6078450"/>
                  <a:gd name="connsiteX15-9649" fmla="*/ 2614654 w 9923540"/>
                  <a:gd name="connsiteY15-9650" fmla="*/ 4562833 h 6078450"/>
                  <a:gd name="connsiteX16-9651" fmla="*/ 766804 w 9923540"/>
                  <a:gd name="connsiteY16-9652" fmla="*/ 4772383 h 6078450"/>
                  <a:gd name="connsiteX17-9653" fmla="*/ 709654 w 9923540"/>
                  <a:gd name="connsiteY17-9654" fmla="*/ 3238858 h 6078450"/>
                  <a:gd name="connsiteX18-9655" fmla="*/ 14329 w 9923540"/>
                  <a:gd name="connsiteY18-9656" fmla="*/ 2172058 h 6078450"/>
                  <a:gd name="connsiteX19-9657" fmla="*/ 795379 w 9923540"/>
                  <a:gd name="connsiteY19-9658" fmla="*/ 1391008 h 6078450"/>
                  <a:gd name="connsiteX20-9659" fmla="*/ 1909804 w 9923540"/>
                  <a:gd name="connsiteY20-9660" fmla="*/ 1752958 h 6078450"/>
                  <a:gd name="connsiteX21-9661" fmla="*/ 2328904 w 9923540"/>
                  <a:gd name="connsiteY21-9662" fmla="*/ 1171933 h 6078450"/>
                  <a:gd name="connsiteX22-9663" fmla="*/ 2909929 w 9923540"/>
                  <a:gd name="connsiteY22-9664" fmla="*/ 1229083 h 60784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</a:cxnLst>
                <a:rect l="l" t="t" r="r" b="b"/>
                <a:pathLst>
                  <a:path w="9923540" h="6078450">
                    <a:moveTo>
                      <a:pt x="2909929" y="1229083"/>
                    </a:moveTo>
                    <a:cubicBezTo>
                      <a:pt x="2932154" y="1010008"/>
                      <a:pt x="3113129" y="444858"/>
                      <a:pt x="3386179" y="219433"/>
                    </a:cubicBezTo>
                    <a:cubicBezTo>
                      <a:pt x="3659229" y="-5992"/>
                      <a:pt x="3871954" y="-47267"/>
                      <a:pt x="4252954" y="47983"/>
                    </a:cubicBezTo>
                    <a:cubicBezTo>
                      <a:pt x="4633954" y="143233"/>
                      <a:pt x="5141814" y="473609"/>
                      <a:pt x="5272129" y="838558"/>
                    </a:cubicBezTo>
                    <a:cubicBezTo>
                      <a:pt x="5564229" y="470258"/>
                      <a:pt x="6600867" y="335321"/>
                      <a:pt x="7034254" y="524233"/>
                    </a:cubicBezTo>
                    <a:cubicBezTo>
                      <a:pt x="7467641" y="713145"/>
                      <a:pt x="7974054" y="1063983"/>
                      <a:pt x="7872454" y="1972033"/>
                    </a:cubicBezTo>
                    <a:cubicBezTo>
                      <a:pt x="8332829" y="1756133"/>
                      <a:pt x="9191447" y="1928539"/>
                      <a:pt x="9453604" y="2257783"/>
                    </a:cubicBezTo>
                    <a:cubicBezTo>
                      <a:pt x="9715761" y="2587027"/>
                      <a:pt x="9841736" y="3605576"/>
                      <a:pt x="9445395" y="3947496"/>
                    </a:cubicBezTo>
                    <a:cubicBezTo>
                      <a:pt x="10302337" y="4220217"/>
                      <a:pt x="9779444" y="4731598"/>
                      <a:pt x="9612331" y="4951328"/>
                    </a:cubicBezTo>
                    <a:cubicBezTo>
                      <a:pt x="9625005" y="5253740"/>
                      <a:pt x="9496479" y="5601449"/>
                      <a:pt x="9286040" y="5770689"/>
                    </a:cubicBezTo>
                    <a:cubicBezTo>
                      <a:pt x="8581339" y="6008231"/>
                      <a:pt x="8102373" y="5696620"/>
                      <a:pt x="7948654" y="5286733"/>
                    </a:cubicBezTo>
                    <a:cubicBezTo>
                      <a:pt x="7605754" y="5670908"/>
                      <a:pt x="7183479" y="5912208"/>
                      <a:pt x="6729454" y="5877283"/>
                    </a:cubicBezTo>
                    <a:cubicBezTo>
                      <a:pt x="6275429" y="5842358"/>
                      <a:pt x="5599154" y="5645508"/>
                      <a:pt x="5338804" y="5343883"/>
                    </a:cubicBezTo>
                    <a:cubicBezTo>
                      <a:pt x="5173704" y="5613758"/>
                      <a:pt x="4754604" y="5928083"/>
                      <a:pt x="4386304" y="6029683"/>
                    </a:cubicBezTo>
                    <a:cubicBezTo>
                      <a:pt x="4018004" y="6131283"/>
                      <a:pt x="3630654" y="6074133"/>
                      <a:pt x="3319504" y="5858233"/>
                    </a:cubicBezTo>
                    <a:cubicBezTo>
                      <a:pt x="3008354" y="5642333"/>
                      <a:pt x="2636879" y="4969233"/>
                      <a:pt x="2614654" y="4562833"/>
                    </a:cubicBezTo>
                    <a:cubicBezTo>
                      <a:pt x="2220954" y="4775558"/>
                      <a:pt x="1176379" y="5010508"/>
                      <a:pt x="766804" y="4772383"/>
                    </a:cubicBezTo>
                    <a:cubicBezTo>
                      <a:pt x="357229" y="4534258"/>
                      <a:pt x="342941" y="3746858"/>
                      <a:pt x="709654" y="3238858"/>
                    </a:cubicBezTo>
                    <a:cubicBezTo>
                      <a:pt x="419142" y="3188058"/>
                      <a:pt x="-92033" y="2491146"/>
                      <a:pt x="14329" y="2172058"/>
                    </a:cubicBezTo>
                    <a:cubicBezTo>
                      <a:pt x="11154" y="1749783"/>
                      <a:pt x="303254" y="1432283"/>
                      <a:pt x="795379" y="1391008"/>
                    </a:cubicBezTo>
                    <a:cubicBezTo>
                      <a:pt x="1201779" y="1349733"/>
                      <a:pt x="1630404" y="1524358"/>
                      <a:pt x="1909804" y="1752958"/>
                    </a:cubicBezTo>
                    <a:cubicBezTo>
                      <a:pt x="2000292" y="1232258"/>
                      <a:pt x="2181267" y="1225908"/>
                      <a:pt x="2328904" y="1171933"/>
                    </a:cubicBezTo>
                    <a:cubicBezTo>
                      <a:pt x="2500354" y="1124308"/>
                      <a:pt x="2928979" y="1175108"/>
                      <a:pt x="2909929" y="1229083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F90132"/>
                </a:solidFill>
                <a:prstDash val="sysDash"/>
              </a:ln>
              <a:effectLst>
                <a:outerShdw blurRad="330200" dist="38100" dir="2700000" sx="104000" sy="104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7" name="椭圆 246"/>
              <p:cNvSpPr/>
              <p:nvPr/>
            </p:nvSpPr>
            <p:spPr>
              <a:xfrm>
                <a:off x="10586052" y="4114124"/>
                <a:ext cx="462699" cy="462699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rgbClr val="F90132">
                    <a:alpha val="45000"/>
                  </a:srgbClr>
                </a:solidFill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8074162" y="6147839"/>
                <a:ext cx="538302" cy="538302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9216119" y="1048052"/>
                <a:ext cx="765661" cy="772634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>
                <a:off x="8147389" y="-160770"/>
                <a:ext cx="700348" cy="704759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9900215" y="-432722"/>
                <a:ext cx="1915026" cy="1927088"/>
              </a:xfrm>
              <a:prstGeom prst="ellipse">
                <a:avLst/>
              </a:prstGeom>
              <a:solidFill>
                <a:srgbClr val="FC0133">
                  <a:alpha val="4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9342022" y="5374153"/>
                <a:ext cx="821301" cy="821301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2" name="任意多边形 41"/>
            <p:cNvSpPr/>
            <p:nvPr/>
          </p:nvSpPr>
          <p:spPr>
            <a:xfrm>
              <a:off x="-10236589" y="-1608389"/>
              <a:ext cx="10841625" cy="664080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noFill/>
            <a:ln w="19050">
              <a:noFill/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035120" y="3322189"/>
            <a:ext cx="1970340" cy="405255"/>
            <a:chOff x="4217055" y="2412874"/>
            <a:chExt cx="1970597" cy="405161"/>
          </a:xfrm>
        </p:grpSpPr>
        <p:grpSp>
          <p:nvGrpSpPr>
            <p:cNvPr id="19" name="组合 18"/>
            <p:cNvGrpSpPr/>
            <p:nvPr/>
          </p:nvGrpSpPr>
          <p:grpSpPr>
            <a:xfrm>
              <a:off x="4252420" y="2412874"/>
              <a:ext cx="1935232" cy="400110"/>
              <a:chOff x="5850448" y="2359283"/>
              <a:chExt cx="1935232" cy="400110"/>
            </a:xfrm>
          </p:grpSpPr>
          <p:sp>
            <p:nvSpPr>
              <p:cNvPr id="152" name="文本框 151"/>
              <p:cNvSpPr txBox="1"/>
              <p:nvPr/>
            </p:nvSpPr>
            <p:spPr>
              <a:xfrm rot="21598852">
                <a:off x="6062131" y="235928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此处添加标题</a:t>
                </a:r>
                <a:endPara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3" name="椭圆 152"/>
              <p:cNvSpPr/>
              <p:nvPr/>
            </p:nvSpPr>
            <p:spPr>
              <a:xfrm>
                <a:off x="5850448" y="2448512"/>
                <a:ext cx="264766" cy="259742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86" name="文本框 185"/>
            <p:cNvSpPr txBox="1"/>
            <p:nvPr/>
          </p:nvSpPr>
          <p:spPr>
            <a:xfrm>
              <a:off x="4217055" y="2417925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US" altLang="zh-CN" sz="2000" dirty="0">
                  <a:solidFill>
                    <a:prstClr val="white"/>
                  </a:solidFill>
                  <a:latin typeface="Britannic Bold" panose="020B0903060703020204" pitchFamily="34" charset="0"/>
                  <a:ea typeface="创艺简细圆" pitchFamily="2" charset="-122"/>
                  <a:cs typeface="Segoe UI Black" panose="020B0A02040204020203" pitchFamily="34" charset="0"/>
                </a:rPr>
                <a:t>2</a:t>
              </a:r>
              <a:endParaRPr lang="zh-CN" altLang="en-US" sz="2000" dirty="0">
                <a:solidFill>
                  <a:prstClr val="white"/>
                </a:solidFill>
                <a:latin typeface="Britannic Bold" panose="020B0903060703020204" pitchFamily="34" charset="0"/>
                <a:ea typeface="创艺简细圆" pitchFamily="2" charset="-122"/>
                <a:cs typeface="Segoe UI Black" panose="020B0A02040204020203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0923" y="2764579"/>
            <a:ext cx="1925034" cy="1925731"/>
            <a:chOff x="150942" y="2763938"/>
            <a:chExt cx="1925285" cy="1925285"/>
          </a:xfrm>
        </p:grpSpPr>
        <p:sp>
          <p:nvSpPr>
            <p:cNvPr id="16" name="椭圆 15"/>
            <p:cNvSpPr/>
            <p:nvPr/>
          </p:nvSpPr>
          <p:spPr>
            <a:xfrm>
              <a:off x="150942" y="2763938"/>
              <a:ext cx="1925285" cy="1925285"/>
            </a:xfrm>
            <a:prstGeom prst="ellipse">
              <a:avLst/>
            </a:prstGeom>
            <a:solidFill>
              <a:srgbClr val="FA0133"/>
            </a:solidFill>
            <a:ln>
              <a:solidFill>
                <a:srgbClr val="FA0133"/>
              </a:solidFill>
              <a:prstDash val="dash"/>
            </a:ln>
            <a:effectLst>
              <a:innerShdw blurRad="279400">
                <a:prstClr val="black">
                  <a:alpha val="7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148" name="组合 147"/>
            <p:cNvGrpSpPr/>
            <p:nvPr/>
          </p:nvGrpSpPr>
          <p:grpSpPr>
            <a:xfrm rot="1798852">
              <a:off x="347959" y="3470399"/>
              <a:ext cx="1659429" cy="554854"/>
              <a:chOff x="210007" y="5839192"/>
              <a:chExt cx="1659429" cy="554854"/>
            </a:xfrm>
          </p:grpSpPr>
          <p:sp>
            <p:nvSpPr>
              <p:cNvPr id="150" name="文本框 149"/>
              <p:cNvSpPr txBox="1"/>
              <p:nvPr/>
            </p:nvSpPr>
            <p:spPr>
              <a:xfrm rot="19800000">
                <a:off x="521459" y="5839192"/>
                <a:ext cx="6976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目录</a:t>
                </a:r>
                <a:endParaRPr lang="zh-CN" altLang="en-US" sz="20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 rot="19800000">
                <a:off x="210007" y="6024714"/>
                <a:ext cx="16594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US" altLang="zh-CN" sz="1800" spc="300" dirty="0">
                    <a:ln w="0"/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contents</a:t>
                </a:r>
                <a:endParaRPr lang="zh-CN" altLang="en-US" sz="1800" spc="300" dirty="0">
                  <a:ln w="0"/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077087" y="2077655"/>
            <a:ext cx="2002710" cy="3480790"/>
            <a:chOff x="2077357" y="2077174"/>
            <a:chExt cx="2002971" cy="3479984"/>
          </a:xfrm>
        </p:grpSpPr>
        <p:sp>
          <p:nvSpPr>
            <p:cNvPr id="6" name="圆角矩形 5"/>
            <p:cNvSpPr/>
            <p:nvPr/>
          </p:nvSpPr>
          <p:spPr>
            <a:xfrm>
              <a:off x="2077357" y="2077174"/>
              <a:ext cx="2002971" cy="3479984"/>
            </a:xfrm>
            <a:prstGeom prst="roundRect">
              <a:avLst>
                <a:gd name="adj" fmla="val 12122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2694213" y="2204220"/>
              <a:ext cx="769257" cy="148863"/>
            </a:xfrm>
            <a:prstGeom prst="roundRect">
              <a:avLst/>
            </a:prstGeom>
            <a:solidFill>
              <a:schemeClr val="bg1"/>
            </a:solidFill>
            <a:effectLst>
              <a:innerShdw blurRad="127000" dir="13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2940501" y="5048098"/>
              <a:ext cx="276680" cy="2766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180716" y="2009911"/>
            <a:ext cx="3318450" cy="3597796"/>
            <a:chOff x="1531774" y="3266311"/>
            <a:chExt cx="3318882" cy="3596963"/>
          </a:xfrm>
        </p:grpSpPr>
        <p:sp>
          <p:nvSpPr>
            <p:cNvPr id="21" name="Text Box 11"/>
            <p:cNvSpPr txBox="1">
              <a:spLocks noChangeArrowheads="1"/>
            </p:cNvSpPr>
            <p:nvPr/>
          </p:nvSpPr>
          <p:spPr bwMode="auto">
            <a:xfrm>
              <a:off x="1531775" y="3655344"/>
              <a:ext cx="3318881" cy="13849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设计团队，坚持精益求精、拒绝平庸的做事精神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551846" y="3266311"/>
              <a:ext cx="2052177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8" name="Text Box 11"/>
            <p:cNvSpPr txBox="1">
              <a:spLocks noChangeArrowheads="1"/>
            </p:cNvSpPr>
            <p:nvPr/>
          </p:nvSpPr>
          <p:spPr bwMode="auto">
            <a:xfrm>
              <a:off x="1531774" y="5478279"/>
              <a:ext cx="3318881" cy="13849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设计团队，坚持精益求精、拒绝平庸的做事精神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309285" y="3055056"/>
            <a:ext cx="4458934" cy="574355"/>
            <a:chOff x="2309586" y="3054349"/>
            <a:chExt cx="4459514" cy="574222"/>
          </a:xfrm>
        </p:grpSpPr>
        <p:sp>
          <p:nvSpPr>
            <p:cNvPr id="11" name="矩形 10"/>
            <p:cNvSpPr/>
            <p:nvPr/>
          </p:nvSpPr>
          <p:spPr>
            <a:xfrm>
              <a:off x="2309586" y="3054350"/>
              <a:ext cx="1538514" cy="574221"/>
            </a:xfrm>
            <a:prstGeom prst="rect">
              <a:avLst/>
            </a:prstGeom>
            <a:pattFill prst="wdDnDiag">
              <a:fgClr>
                <a:srgbClr val="869FE7"/>
              </a:fgClr>
              <a:bgClr>
                <a:schemeClr val="bg1"/>
              </a:bgClr>
            </a:pattFill>
            <a:ln>
              <a:noFill/>
            </a:ln>
            <a:effectLst>
              <a:outerShdw blurRad="3175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4080328" y="3054349"/>
              <a:ext cx="2688772" cy="574221"/>
            </a:xfrm>
            <a:prstGeom prst="rect">
              <a:avLst/>
            </a:prstGeom>
            <a:pattFill prst="wdDnDiag">
              <a:fgClr>
                <a:srgbClr val="869FE7"/>
              </a:fgClr>
              <a:bgClr>
                <a:schemeClr val="bg1"/>
              </a:bgClr>
            </a:pattFill>
            <a:ln>
              <a:noFill/>
            </a:ln>
            <a:effectLst>
              <a:outerShdw blurRad="3175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>
              <a:spLocks noChangeArrowheads="1"/>
            </p:cNvSpPr>
            <p:nvPr/>
          </p:nvSpPr>
          <p:spPr bwMode="auto">
            <a:xfrm>
              <a:off x="3642459" y="3107287"/>
              <a:ext cx="2523187" cy="461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r"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锐普</a:t>
              </a: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的设计理念</a:t>
              </a:r>
              <a:endParaRPr lang="zh-CN" altLang="zh-CN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2309285" y="3629410"/>
            <a:ext cx="3557351" cy="574355"/>
            <a:chOff x="2309586" y="3628570"/>
            <a:chExt cx="3557814" cy="574222"/>
          </a:xfrm>
        </p:grpSpPr>
        <p:sp>
          <p:nvSpPr>
            <p:cNvPr id="13" name="矩形 12"/>
            <p:cNvSpPr/>
            <p:nvPr/>
          </p:nvSpPr>
          <p:spPr>
            <a:xfrm>
              <a:off x="2309586" y="3628571"/>
              <a:ext cx="1538514" cy="574221"/>
            </a:xfrm>
            <a:prstGeom prst="rect">
              <a:avLst/>
            </a:prstGeom>
            <a:solidFill>
              <a:srgbClr val="FA0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080328" y="3628570"/>
              <a:ext cx="1787072" cy="574221"/>
            </a:xfrm>
            <a:prstGeom prst="rect">
              <a:avLst/>
            </a:prstGeom>
            <a:solidFill>
              <a:srgbClr val="FA0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3000930" y="3739101"/>
              <a:ext cx="216251" cy="353158"/>
            </a:xfrm>
            <a:custGeom>
              <a:avLst/>
              <a:gdLst>
                <a:gd name="T0" fmla="*/ 6 w 39"/>
                <a:gd name="T1" fmla="*/ 0 h 66"/>
                <a:gd name="T2" fmla="*/ 0 w 39"/>
                <a:gd name="T3" fmla="*/ 59 h 66"/>
                <a:gd name="T4" fmla="*/ 32 w 39"/>
                <a:gd name="T5" fmla="*/ 66 h 66"/>
                <a:gd name="T6" fmla="*/ 39 w 39"/>
                <a:gd name="T7" fmla="*/ 7 h 66"/>
                <a:gd name="T8" fmla="*/ 10 w 39"/>
                <a:gd name="T9" fmla="*/ 58 h 66"/>
                <a:gd name="T10" fmla="*/ 10 w 39"/>
                <a:gd name="T11" fmla="*/ 50 h 66"/>
                <a:gd name="T12" fmla="*/ 10 w 39"/>
                <a:gd name="T13" fmla="*/ 58 h 66"/>
                <a:gd name="T14" fmla="*/ 6 w 39"/>
                <a:gd name="T15" fmla="*/ 44 h 66"/>
                <a:gd name="T16" fmla="*/ 13 w 39"/>
                <a:gd name="T17" fmla="*/ 44 h 66"/>
                <a:gd name="T18" fmla="*/ 10 w 39"/>
                <a:gd name="T19" fmla="*/ 39 h 66"/>
                <a:gd name="T20" fmla="*/ 10 w 39"/>
                <a:gd name="T21" fmla="*/ 31 h 66"/>
                <a:gd name="T22" fmla="*/ 10 w 39"/>
                <a:gd name="T23" fmla="*/ 39 h 66"/>
                <a:gd name="T24" fmla="*/ 6 w 39"/>
                <a:gd name="T25" fmla="*/ 24 h 66"/>
                <a:gd name="T26" fmla="*/ 16 w 39"/>
                <a:gd name="T27" fmla="*/ 22 h 66"/>
                <a:gd name="T28" fmla="*/ 17 w 39"/>
                <a:gd name="T29" fmla="*/ 26 h 66"/>
                <a:gd name="T30" fmla="*/ 8 w 39"/>
                <a:gd name="T31" fmla="*/ 28 h 66"/>
                <a:gd name="T32" fmla="*/ 19 w 39"/>
                <a:gd name="T33" fmla="*/ 58 h 66"/>
                <a:gd name="T34" fmla="*/ 19 w 39"/>
                <a:gd name="T35" fmla="*/ 50 h 66"/>
                <a:gd name="T36" fmla="*/ 19 w 39"/>
                <a:gd name="T37" fmla="*/ 58 h 66"/>
                <a:gd name="T38" fmla="*/ 15 w 39"/>
                <a:gd name="T39" fmla="*/ 44 h 66"/>
                <a:gd name="T40" fmla="*/ 23 w 39"/>
                <a:gd name="T41" fmla="*/ 44 h 66"/>
                <a:gd name="T42" fmla="*/ 19 w 39"/>
                <a:gd name="T43" fmla="*/ 39 h 66"/>
                <a:gd name="T44" fmla="*/ 19 w 39"/>
                <a:gd name="T45" fmla="*/ 31 h 66"/>
                <a:gd name="T46" fmla="*/ 19 w 39"/>
                <a:gd name="T47" fmla="*/ 39 h 66"/>
                <a:gd name="T48" fmla="*/ 22 w 39"/>
                <a:gd name="T49" fmla="*/ 24 h 66"/>
                <a:gd name="T50" fmla="*/ 31 w 39"/>
                <a:gd name="T51" fmla="*/ 22 h 66"/>
                <a:gd name="T52" fmla="*/ 32 w 39"/>
                <a:gd name="T53" fmla="*/ 26 h 66"/>
                <a:gd name="T54" fmla="*/ 23 w 39"/>
                <a:gd name="T55" fmla="*/ 28 h 66"/>
                <a:gd name="T56" fmla="*/ 29 w 39"/>
                <a:gd name="T57" fmla="*/ 58 h 66"/>
                <a:gd name="T58" fmla="*/ 29 w 39"/>
                <a:gd name="T59" fmla="*/ 50 h 66"/>
                <a:gd name="T60" fmla="*/ 29 w 39"/>
                <a:gd name="T61" fmla="*/ 58 h 66"/>
                <a:gd name="T62" fmla="*/ 25 w 39"/>
                <a:gd name="T63" fmla="*/ 44 h 66"/>
                <a:gd name="T64" fmla="*/ 33 w 39"/>
                <a:gd name="T65" fmla="*/ 44 h 66"/>
                <a:gd name="T66" fmla="*/ 29 w 39"/>
                <a:gd name="T67" fmla="*/ 39 h 66"/>
                <a:gd name="T68" fmla="*/ 29 w 39"/>
                <a:gd name="T69" fmla="*/ 31 h 66"/>
                <a:gd name="T70" fmla="*/ 29 w 39"/>
                <a:gd name="T71" fmla="*/ 39 h 66"/>
                <a:gd name="T72" fmla="*/ 31 w 39"/>
                <a:gd name="T73" fmla="*/ 18 h 66"/>
                <a:gd name="T74" fmla="*/ 3 w 39"/>
                <a:gd name="T75" fmla="*/ 13 h 66"/>
                <a:gd name="T76" fmla="*/ 8 w 39"/>
                <a:gd name="T77" fmla="*/ 5 h 66"/>
                <a:gd name="T78" fmla="*/ 35 w 39"/>
                <a:gd name="T79" fmla="*/ 1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" h="66">
                  <a:moveTo>
                    <a:pt x="32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3"/>
                    <a:pt x="3" y="66"/>
                    <a:pt x="6" y="66"/>
                  </a:cubicBezTo>
                  <a:cubicBezTo>
                    <a:pt x="32" y="66"/>
                    <a:pt x="32" y="66"/>
                    <a:pt x="32" y="66"/>
                  </a:cubicBezTo>
                  <a:cubicBezTo>
                    <a:pt x="36" y="66"/>
                    <a:pt x="39" y="63"/>
                    <a:pt x="39" y="59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3"/>
                    <a:pt x="36" y="0"/>
                    <a:pt x="32" y="0"/>
                  </a:cubicBezTo>
                  <a:close/>
                  <a:moveTo>
                    <a:pt x="10" y="58"/>
                  </a:moveTo>
                  <a:cubicBezTo>
                    <a:pt x="7" y="58"/>
                    <a:pt x="6" y="56"/>
                    <a:pt x="6" y="54"/>
                  </a:cubicBezTo>
                  <a:cubicBezTo>
                    <a:pt x="6" y="52"/>
                    <a:pt x="7" y="50"/>
                    <a:pt x="10" y="50"/>
                  </a:cubicBezTo>
                  <a:cubicBezTo>
                    <a:pt x="12" y="50"/>
                    <a:pt x="13" y="52"/>
                    <a:pt x="13" y="54"/>
                  </a:cubicBezTo>
                  <a:cubicBezTo>
                    <a:pt x="13" y="56"/>
                    <a:pt x="12" y="58"/>
                    <a:pt x="10" y="58"/>
                  </a:cubicBezTo>
                  <a:close/>
                  <a:moveTo>
                    <a:pt x="10" y="48"/>
                  </a:moveTo>
                  <a:cubicBezTo>
                    <a:pt x="7" y="48"/>
                    <a:pt x="6" y="46"/>
                    <a:pt x="6" y="44"/>
                  </a:cubicBezTo>
                  <a:cubicBezTo>
                    <a:pt x="6" y="42"/>
                    <a:pt x="7" y="40"/>
                    <a:pt x="10" y="40"/>
                  </a:cubicBezTo>
                  <a:cubicBezTo>
                    <a:pt x="12" y="40"/>
                    <a:pt x="13" y="42"/>
                    <a:pt x="13" y="44"/>
                  </a:cubicBezTo>
                  <a:cubicBezTo>
                    <a:pt x="13" y="46"/>
                    <a:pt x="12" y="48"/>
                    <a:pt x="10" y="48"/>
                  </a:cubicBezTo>
                  <a:close/>
                  <a:moveTo>
                    <a:pt x="10" y="39"/>
                  </a:moveTo>
                  <a:cubicBezTo>
                    <a:pt x="7" y="39"/>
                    <a:pt x="6" y="37"/>
                    <a:pt x="6" y="35"/>
                  </a:cubicBezTo>
                  <a:cubicBezTo>
                    <a:pt x="6" y="33"/>
                    <a:pt x="7" y="31"/>
                    <a:pt x="10" y="31"/>
                  </a:cubicBezTo>
                  <a:cubicBezTo>
                    <a:pt x="12" y="31"/>
                    <a:pt x="13" y="33"/>
                    <a:pt x="13" y="35"/>
                  </a:cubicBezTo>
                  <a:cubicBezTo>
                    <a:pt x="13" y="37"/>
                    <a:pt x="12" y="39"/>
                    <a:pt x="10" y="39"/>
                  </a:cubicBezTo>
                  <a:close/>
                  <a:moveTo>
                    <a:pt x="6" y="26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6" y="23"/>
                    <a:pt x="7" y="22"/>
                    <a:pt x="8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8"/>
                    <a:pt x="16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8"/>
                    <a:pt x="6" y="27"/>
                    <a:pt x="6" y="26"/>
                  </a:cubicBezTo>
                  <a:close/>
                  <a:moveTo>
                    <a:pt x="19" y="58"/>
                  </a:moveTo>
                  <a:cubicBezTo>
                    <a:pt x="17" y="58"/>
                    <a:pt x="15" y="56"/>
                    <a:pt x="15" y="54"/>
                  </a:cubicBezTo>
                  <a:cubicBezTo>
                    <a:pt x="15" y="52"/>
                    <a:pt x="17" y="50"/>
                    <a:pt x="19" y="50"/>
                  </a:cubicBezTo>
                  <a:cubicBezTo>
                    <a:pt x="21" y="50"/>
                    <a:pt x="23" y="52"/>
                    <a:pt x="23" y="54"/>
                  </a:cubicBezTo>
                  <a:cubicBezTo>
                    <a:pt x="23" y="56"/>
                    <a:pt x="21" y="58"/>
                    <a:pt x="19" y="58"/>
                  </a:cubicBezTo>
                  <a:close/>
                  <a:moveTo>
                    <a:pt x="19" y="48"/>
                  </a:moveTo>
                  <a:cubicBezTo>
                    <a:pt x="17" y="48"/>
                    <a:pt x="15" y="46"/>
                    <a:pt x="15" y="44"/>
                  </a:cubicBezTo>
                  <a:cubicBezTo>
                    <a:pt x="15" y="42"/>
                    <a:pt x="17" y="40"/>
                    <a:pt x="19" y="40"/>
                  </a:cubicBezTo>
                  <a:cubicBezTo>
                    <a:pt x="21" y="40"/>
                    <a:pt x="23" y="42"/>
                    <a:pt x="23" y="44"/>
                  </a:cubicBezTo>
                  <a:cubicBezTo>
                    <a:pt x="23" y="46"/>
                    <a:pt x="21" y="48"/>
                    <a:pt x="19" y="48"/>
                  </a:cubicBezTo>
                  <a:close/>
                  <a:moveTo>
                    <a:pt x="19" y="39"/>
                  </a:moveTo>
                  <a:cubicBezTo>
                    <a:pt x="17" y="39"/>
                    <a:pt x="15" y="37"/>
                    <a:pt x="15" y="35"/>
                  </a:cubicBezTo>
                  <a:cubicBezTo>
                    <a:pt x="15" y="33"/>
                    <a:pt x="17" y="31"/>
                    <a:pt x="19" y="31"/>
                  </a:cubicBezTo>
                  <a:cubicBezTo>
                    <a:pt x="21" y="31"/>
                    <a:pt x="23" y="33"/>
                    <a:pt x="23" y="35"/>
                  </a:cubicBezTo>
                  <a:cubicBezTo>
                    <a:pt x="23" y="37"/>
                    <a:pt x="21" y="39"/>
                    <a:pt x="19" y="39"/>
                  </a:cubicBezTo>
                  <a:close/>
                  <a:moveTo>
                    <a:pt x="22" y="26"/>
                  </a:move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2" y="22"/>
                    <a:pt x="23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2" y="22"/>
                    <a:pt x="32" y="23"/>
                    <a:pt x="32" y="24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7"/>
                    <a:pt x="32" y="28"/>
                    <a:pt x="31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2" y="28"/>
                    <a:pt x="22" y="27"/>
                    <a:pt x="22" y="26"/>
                  </a:cubicBezTo>
                  <a:close/>
                  <a:moveTo>
                    <a:pt x="29" y="58"/>
                  </a:moveTo>
                  <a:cubicBezTo>
                    <a:pt x="27" y="58"/>
                    <a:pt x="25" y="56"/>
                    <a:pt x="25" y="54"/>
                  </a:cubicBezTo>
                  <a:cubicBezTo>
                    <a:pt x="25" y="52"/>
                    <a:pt x="27" y="50"/>
                    <a:pt x="29" y="50"/>
                  </a:cubicBezTo>
                  <a:cubicBezTo>
                    <a:pt x="31" y="50"/>
                    <a:pt x="33" y="52"/>
                    <a:pt x="33" y="54"/>
                  </a:cubicBezTo>
                  <a:cubicBezTo>
                    <a:pt x="33" y="56"/>
                    <a:pt x="31" y="58"/>
                    <a:pt x="29" y="58"/>
                  </a:cubicBezTo>
                  <a:close/>
                  <a:moveTo>
                    <a:pt x="29" y="48"/>
                  </a:moveTo>
                  <a:cubicBezTo>
                    <a:pt x="27" y="48"/>
                    <a:pt x="25" y="46"/>
                    <a:pt x="25" y="44"/>
                  </a:cubicBezTo>
                  <a:cubicBezTo>
                    <a:pt x="25" y="42"/>
                    <a:pt x="27" y="40"/>
                    <a:pt x="29" y="40"/>
                  </a:cubicBezTo>
                  <a:cubicBezTo>
                    <a:pt x="31" y="40"/>
                    <a:pt x="33" y="42"/>
                    <a:pt x="33" y="44"/>
                  </a:cubicBezTo>
                  <a:cubicBezTo>
                    <a:pt x="33" y="46"/>
                    <a:pt x="31" y="48"/>
                    <a:pt x="29" y="48"/>
                  </a:cubicBezTo>
                  <a:close/>
                  <a:moveTo>
                    <a:pt x="29" y="39"/>
                  </a:moveTo>
                  <a:cubicBezTo>
                    <a:pt x="27" y="39"/>
                    <a:pt x="25" y="37"/>
                    <a:pt x="25" y="35"/>
                  </a:cubicBezTo>
                  <a:cubicBezTo>
                    <a:pt x="25" y="33"/>
                    <a:pt x="27" y="31"/>
                    <a:pt x="29" y="31"/>
                  </a:cubicBezTo>
                  <a:cubicBezTo>
                    <a:pt x="31" y="31"/>
                    <a:pt x="33" y="33"/>
                    <a:pt x="33" y="35"/>
                  </a:cubicBezTo>
                  <a:cubicBezTo>
                    <a:pt x="33" y="37"/>
                    <a:pt x="31" y="39"/>
                    <a:pt x="29" y="39"/>
                  </a:cubicBezTo>
                  <a:close/>
                  <a:moveTo>
                    <a:pt x="35" y="13"/>
                  </a:moveTo>
                  <a:cubicBezTo>
                    <a:pt x="35" y="16"/>
                    <a:pt x="33" y="18"/>
                    <a:pt x="31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3" y="16"/>
                    <a:pt x="3" y="13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7"/>
                    <a:pt x="5" y="5"/>
                    <a:pt x="8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5"/>
                    <a:pt x="35" y="7"/>
                    <a:pt x="35" y="10"/>
                  </a:cubicBezTo>
                  <a:lnTo>
                    <a:pt x="35" y="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矩形 25"/>
            <p:cNvSpPr>
              <a:spLocks noChangeArrowheads="1"/>
            </p:cNvSpPr>
            <p:nvPr/>
          </p:nvSpPr>
          <p:spPr bwMode="auto">
            <a:xfrm>
              <a:off x="2655494" y="3652423"/>
              <a:ext cx="2523187" cy="461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r"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zh-CN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2309287" y="4198532"/>
            <a:ext cx="3133279" cy="574355"/>
            <a:chOff x="2309586" y="4197559"/>
            <a:chExt cx="3133687" cy="574222"/>
          </a:xfrm>
        </p:grpSpPr>
        <p:sp>
          <p:nvSpPr>
            <p:cNvPr id="15" name="矩形 14"/>
            <p:cNvSpPr/>
            <p:nvPr/>
          </p:nvSpPr>
          <p:spPr>
            <a:xfrm>
              <a:off x="2309586" y="4197560"/>
              <a:ext cx="1538514" cy="574221"/>
            </a:xfrm>
            <a:prstGeom prst="rect">
              <a:avLst/>
            </a:prstGeom>
            <a:pattFill prst="wdDnDiag">
              <a:fgClr>
                <a:srgbClr val="869FE7"/>
              </a:fgClr>
              <a:bgClr>
                <a:schemeClr val="bg1"/>
              </a:bgClr>
            </a:pattFill>
            <a:ln>
              <a:noFill/>
            </a:ln>
            <a:effectLst>
              <a:outerShdw blurRad="3175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080328" y="4197559"/>
              <a:ext cx="1362945" cy="574221"/>
            </a:xfrm>
            <a:prstGeom prst="rect">
              <a:avLst/>
            </a:prstGeom>
            <a:pattFill prst="wdDnDiag">
              <a:fgClr>
                <a:srgbClr val="869FE7"/>
              </a:fgClr>
              <a:bgClr>
                <a:schemeClr val="bg1"/>
              </a:bgClr>
            </a:pattFill>
            <a:ln>
              <a:noFill/>
            </a:ln>
            <a:effectLst>
              <a:outerShdw blurRad="3175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7" name="矩形 26"/>
            <p:cNvSpPr>
              <a:spLocks noChangeArrowheads="1"/>
            </p:cNvSpPr>
            <p:nvPr/>
          </p:nvSpPr>
          <p:spPr bwMode="auto">
            <a:xfrm>
              <a:off x="2655494" y="4221412"/>
              <a:ext cx="2523187" cy="461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r"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zh-CN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29" name="椭圆 28"/>
          <p:cNvSpPr/>
          <p:nvPr/>
        </p:nvSpPr>
        <p:spPr>
          <a:xfrm>
            <a:off x="0" y="5728137"/>
            <a:ext cx="1428738" cy="1429255"/>
          </a:xfrm>
          <a:prstGeom prst="ellipse">
            <a:avLst/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1475941" y="6336448"/>
            <a:ext cx="624538" cy="624764"/>
          </a:xfrm>
          <a:prstGeom prst="ellipse">
            <a:avLst/>
          </a:prstGeom>
          <a:solidFill>
            <a:srgbClr val="FA0133"/>
          </a:solid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100479" y="6169651"/>
            <a:ext cx="273014" cy="273113"/>
          </a:xfrm>
          <a:prstGeom prst="ellipse">
            <a:avLst/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2309285" y="2480702"/>
            <a:ext cx="3951000" cy="574355"/>
            <a:chOff x="2309586" y="2480128"/>
            <a:chExt cx="3951514" cy="574222"/>
          </a:xfrm>
        </p:grpSpPr>
        <p:sp>
          <p:nvSpPr>
            <p:cNvPr id="10" name="矩形 9"/>
            <p:cNvSpPr/>
            <p:nvPr/>
          </p:nvSpPr>
          <p:spPr>
            <a:xfrm>
              <a:off x="4080328" y="2480128"/>
              <a:ext cx="2180772" cy="574221"/>
            </a:xfrm>
            <a:prstGeom prst="rect">
              <a:avLst/>
            </a:prstGeom>
            <a:solidFill>
              <a:srgbClr val="FA0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4" name="矩形 23"/>
            <p:cNvSpPr>
              <a:spLocks noChangeArrowheads="1"/>
            </p:cNvSpPr>
            <p:nvPr/>
          </p:nvSpPr>
          <p:spPr bwMode="auto">
            <a:xfrm>
              <a:off x="3642459" y="2527038"/>
              <a:ext cx="2523187" cy="461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r"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锐普</a:t>
              </a: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的设计理念</a:t>
              </a:r>
              <a:endParaRPr lang="zh-CN" altLang="zh-CN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309586" y="2480129"/>
              <a:ext cx="1538514" cy="574221"/>
            </a:xfrm>
            <a:prstGeom prst="rect">
              <a:avLst/>
            </a:prstGeom>
            <a:solidFill>
              <a:srgbClr val="FA0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7" name="Freeform 299"/>
            <p:cNvSpPr>
              <a:spLocks noEditPoints="1"/>
            </p:cNvSpPr>
            <p:nvPr/>
          </p:nvSpPr>
          <p:spPr bwMode="auto">
            <a:xfrm>
              <a:off x="2972491" y="2673029"/>
              <a:ext cx="244690" cy="297882"/>
            </a:xfrm>
            <a:custGeom>
              <a:avLst/>
              <a:gdLst>
                <a:gd name="T0" fmla="*/ 0 w 55"/>
                <a:gd name="T1" fmla="*/ 45 h 68"/>
                <a:gd name="T2" fmla="*/ 19 w 55"/>
                <a:gd name="T3" fmla="*/ 53 h 68"/>
                <a:gd name="T4" fmla="*/ 5 w 55"/>
                <a:gd name="T5" fmla="*/ 60 h 68"/>
                <a:gd name="T6" fmla="*/ 29 w 55"/>
                <a:gd name="T7" fmla="*/ 68 h 68"/>
                <a:gd name="T8" fmla="*/ 52 w 55"/>
                <a:gd name="T9" fmla="*/ 60 h 68"/>
                <a:gd name="T10" fmla="*/ 38 w 55"/>
                <a:gd name="T11" fmla="*/ 53 h 68"/>
                <a:gd name="T12" fmla="*/ 55 w 55"/>
                <a:gd name="T13" fmla="*/ 45 h 68"/>
                <a:gd name="T14" fmla="*/ 55 w 55"/>
                <a:gd name="T15" fmla="*/ 0 h 68"/>
                <a:gd name="T16" fmla="*/ 43 w 55"/>
                <a:gd name="T17" fmla="*/ 61 h 68"/>
                <a:gd name="T18" fmla="*/ 43 w 55"/>
                <a:gd name="T19" fmla="*/ 61 h 68"/>
                <a:gd name="T20" fmla="*/ 28 w 55"/>
                <a:gd name="T21" fmla="*/ 64 h 68"/>
                <a:gd name="T22" fmla="*/ 13 w 55"/>
                <a:gd name="T23" fmla="*/ 61 h 68"/>
                <a:gd name="T24" fmla="*/ 28 w 55"/>
                <a:gd name="T25" fmla="*/ 63 h 68"/>
                <a:gd name="T26" fmla="*/ 20 w 55"/>
                <a:gd name="T27" fmla="*/ 57 h 68"/>
                <a:gd name="T28" fmla="*/ 20 w 55"/>
                <a:gd name="T29" fmla="*/ 53 h 68"/>
                <a:gd name="T30" fmla="*/ 20 w 55"/>
                <a:gd name="T31" fmla="*/ 45 h 68"/>
                <a:gd name="T32" fmla="*/ 37 w 55"/>
                <a:gd name="T33" fmla="*/ 52 h 68"/>
                <a:gd name="T34" fmla="*/ 37 w 55"/>
                <a:gd name="T35" fmla="*/ 53 h 68"/>
                <a:gd name="T36" fmla="*/ 20 w 55"/>
                <a:gd name="T37" fmla="*/ 57 h 68"/>
                <a:gd name="T38" fmla="*/ 38 w 55"/>
                <a:gd name="T39" fmla="*/ 44 h 68"/>
                <a:gd name="T40" fmla="*/ 1 w 55"/>
                <a:gd name="T41" fmla="*/ 44 h 68"/>
                <a:gd name="T42" fmla="*/ 54 w 55"/>
                <a:gd name="T43" fmla="*/ 1 h 68"/>
                <a:gd name="T44" fmla="*/ 50 w 55"/>
                <a:gd name="T45" fmla="*/ 38 h 68"/>
                <a:gd name="T46" fmla="*/ 6 w 55"/>
                <a:gd name="T47" fmla="*/ 5 h 68"/>
                <a:gd name="T48" fmla="*/ 50 w 55"/>
                <a:gd name="T49" fmla="*/ 39 h 68"/>
                <a:gd name="T50" fmla="*/ 47 w 55"/>
                <a:gd name="T51" fmla="*/ 39 h 68"/>
                <a:gd name="T52" fmla="*/ 47 w 55"/>
                <a:gd name="T53" fmla="*/ 43 h 68"/>
                <a:gd name="T54" fmla="*/ 47 w 55"/>
                <a:gd name="T55" fmla="*/ 39 h 68"/>
                <a:gd name="T56" fmla="*/ 47 w 55"/>
                <a:gd name="T57" fmla="*/ 41 h 68"/>
                <a:gd name="T58" fmla="*/ 48 w 55"/>
                <a:gd name="T59" fmla="*/ 41 h 68"/>
                <a:gd name="T60" fmla="*/ 25 w 55"/>
                <a:gd name="T61" fmla="*/ 40 h 68"/>
                <a:gd name="T62" fmla="*/ 25 w 55"/>
                <a:gd name="T63" fmla="*/ 42 h 68"/>
                <a:gd name="T64" fmla="*/ 25 w 55"/>
                <a:gd name="T65" fmla="*/ 40 h 68"/>
                <a:gd name="T66" fmla="*/ 29 w 55"/>
                <a:gd name="T67" fmla="*/ 41 h 68"/>
                <a:gd name="T68" fmla="*/ 31 w 55"/>
                <a:gd name="T69" fmla="*/ 41 h 68"/>
                <a:gd name="T70" fmla="*/ 35 w 55"/>
                <a:gd name="T71" fmla="*/ 40 h 68"/>
                <a:gd name="T72" fmla="*/ 35 w 55"/>
                <a:gd name="T73" fmla="*/ 42 h 68"/>
                <a:gd name="T74" fmla="*/ 35 w 55"/>
                <a:gd name="T75" fmla="*/ 4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5" h="68">
                  <a:moveTo>
                    <a:pt x="0" y="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6" y="53"/>
                    <a:pt x="14" y="54"/>
                    <a:pt x="12" y="54"/>
                  </a:cubicBezTo>
                  <a:cubicBezTo>
                    <a:pt x="8" y="56"/>
                    <a:pt x="5" y="57"/>
                    <a:pt x="5" y="60"/>
                  </a:cubicBezTo>
                  <a:cubicBezTo>
                    <a:pt x="5" y="62"/>
                    <a:pt x="8" y="64"/>
                    <a:pt x="12" y="65"/>
                  </a:cubicBezTo>
                  <a:cubicBezTo>
                    <a:pt x="16" y="67"/>
                    <a:pt x="22" y="68"/>
                    <a:pt x="29" y="68"/>
                  </a:cubicBezTo>
                  <a:cubicBezTo>
                    <a:pt x="35" y="68"/>
                    <a:pt x="41" y="67"/>
                    <a:pt x="45" y="65"/>
                  </a:cubicBezTo>
                  <a:cubicBezTo>
                    <a:pt x="50" y="64"/>
                    <a:pt x="52" y="62"/>
                    <a:pt x="52" y="60"/>
                  </a:cubicBezTo>
                  <a:cubicBezTo>
                    <a:pt x="52" y="57"/>
                    <a:pt x="50" y="56"/>
                    <a:pt x="45" y="54"/>
                  </a:cubicBezTo>
                  <a:cubicBezTo>
                    <a:pt x="43" y="54"/>
                    <a:pt x="41" y="53"/>
                    <a:pt x="38" y="53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0"/>
                    <a:pt x="55" y="0"/>
                    <a:pt x="55" y="0"/>
                  </a:cubicBezTo>
                  <a:lnTo>
                    <a:pt x="0" y="0"/>
                  </a:lnTo>
                  <a:close/>
                  <a:moveTo>
                    <a:pt x="43" y="61"/>
                  </a:moveTo>
                  <a:cubicBezTo>
                    <a:pt x="43" y="61"/>
                    <a:pt x="43" y="61"/>
                    <a:pt x="43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62"/>
                    <a:pt x="43" y="62"/>
                    <a:pt x="43" y="62"/>
                  </a:cubicBezTo>
                  <a:cubicBezTo>
                    <a:pt x="39" y="64"/>
                    <a:pt x="33" y="64"/>
                    <a:pt x="28" y="64"/>
                  </a:cubicBezTo>
                  <a:cubicBezTo>
                    <a:pt x="23" y="64"/>
                    <a:pt x="17" y="64"/>
                    <a:pt x="13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7" y="63"/>
                    <a:pt x="23" y="63"/>
                    <a:pt x="28" y="63"/>
                  </a:cubicBezTo>
                  <a:cubicBezTo>
                    <a:pt x="33" y="63"/>
                    <a:pt x="39" y="63"/>
                    <a:pt x="43" y="61"/>
                  </a:cubicBezTo>
                  <a:close/>
                  <a:moveTo>
                    <a:pt x="20" y="57"/>
                  </a:moveTo>
                  <a:cubicBezTo>
                    <a:pt x="20" y="54"/>
                    <a:pt x="20" y="54"/>
                    <a:pt x="20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7"/>
                    <a:pt x="37" y="57"/>
                    <a:pt x="37" y="57"/>
                  </a:cubicBezTo>
                  <a:lnTo>
                    <a:pt x="20" y="57"/>
                  </a:lnTo>
                  <a:close/>
                  <a:moveTo>
                    <a:pt x="54" y="44"/>
                  </a:moveTo>
                  <a:cubicBezTo>
                    <a:pt x="38" y="44"/>
                    <a:pt x="38" y="44"/>
                    <a:pt x="38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54" y="1"/>
                    <a:pt x="54" y="1"/>
                    <a:pt x="54" y="1"/>
                  </a:cubicBezTo>
                  <a:lnTo>
                    <a:pt x="54" y="44"/>
                  </a:lnTo>
                  <a:close/>
                  <a:moveTo>
                    <a:pt x="50" y="38"/>
                  </a:moveTo>
                  <a:cubicBezTo>
                    <a:pt x="50" y="5"/>
                    <a:pt x="50" y="5"/>
                    <a:pt x="50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50" y="39"/>
                    <a:pt x="50" y="39"/>
                    <a:pt x="50" y="39"/>
                  </a:cubicBezTo>
                  <a:lnTo>
                    <a:pt x="50" y="38"/>
                  </a:lnTo>
                  <a:close/>
                  <a:moveTo>
                    <a:pt x="47" y="39"/>
                  </a:moveTo>
                  <a:cubicBezTo>
                    <a:pt x="46" y="39"/>
                    <a:pt x="46" y="40"/>
                    <a:pt x="46" y="41"/>
                  </a:cubicBezTo>
                  <a:cubicBezTo>
                    <a:pt x="46" y="42"/>
                    <a:pt x="46" y="43"/>
                    <a:pt x="47" y="43"/>
                  </a:cubicBezTo>
                  <a:cubicBezTo>
                    <a:pt x="48" y="43"/>
                    <a:pt x="49" y="42"/>
                    <a:pt x="49" y="41"/>
                  </a:cubicBezTo>
                  <a:cubicBezTo>
                    <a:pt x="49" y="40"/>
                    <a:pt x="48" y="39"/>
                    <a:pt x="47" y="39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1"/>
                  </a:cubicBezTo>
                  <a:cubicBezTo>
                    <a:pt x="47" y="41"/>
                    <a:pt x="47" y="40"/>
                    <a:pt x="47" y="40"/>
                  </a:cubicBezTo>
                  <a:cubicBezTo>
                    <a:pt x="48" y="40"/>
                    <a:pt x="48" y="41"/>
                    <a:pt x="48" y="41"/>
                  </a:cubicBezTo>
                  <a:cubicBezTo>
                    <a:pt x="48" y="42"/>
                    <a:pt x="48" y="42"/>
                    <a:pt x="47" y="42"/>
                  </a:cubicBezTo>
                  <a:close/>
                  <a:moveTo>
                    <a:pt x="25" y="40"/>
                  </a:moveTo>
                  <a:cubicBezTo>
                    <a:pt x="25" y="40"/>
                    <a:pt x="24" y="41"/>
                    <a:pt x="24" y="41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6" y="42"/>
                    <a:pt x="27" y="42"/>
                    <a:pt x="27" y="41"/>
                  </a:cubicBezTo>
                  <a:cubicBezTo>
                    <a:pt x="27" y="41"/>
                    <a:pt x="26" y="40"/>
                    <a:pt x="25" y="40"/>
                  </a:cubicBezTo>
                  <a:close/>
                  <a:moveTo>
                    <a:pt x="30" y="40"/>
                  </a:moveTo>
                  <a:cubicBezTo>
                    <a:pt x="30" y="40"/>
                    <a:pt x="29" y="41"/>
                    <a:pt x="29" y="41"/>
                  </a:cubicBezTo>
                  <a:cubicBezTo>
                    <a:pt x="29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1"/>
                  </a:cubicBezTo>
                  <a:cubicBezTo>
                    <a:pt x="31" y="41"/>
                    <a:pt x="31" y="40"/>
                    <a:pt x="30" y="40"/>
                  </a:cubicBezTo>
                  <a:close/>
                  <a:moveTo>
                    <a:pt x="35" y="40"/>
                  </a:moveTo>
                  <a:cubicBezTo>
                    <a:pt x="34" y="40"/>
                    <a:pt x="34" y="41"/>
                    <a:pt x="33" y="41"/>
                  </a:cubicBezTo>
                  <a:cubicBezTo>
                    <a:pt x="34" y="42"/>
                    <a:pt x="34" y="42"/>
                    <a:pt x="35" y="42"/>
                  </a:cubicBezTo>
                  <a:cubicBezTo>
                    <a:pt x="35" y="42"/>
                    <a:pt x="36" y="42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31" name="Text Box 11"/>
          <p:cNvSpPr txBox="1">
            <a:spLocks noChangeArrowheads="1"/>
          </p:cNvSpPr>
          <p:nvPr/>
        </p:nvSpPr>
        <p:spPr bwMode="auto">
          <a:xfrm>
            <a:off x="7772485" y="2466896"/>
            <a:ext cx="3318449" cy="579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lnSpc>
                <a:spcPts val="19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</a:t>
            </a:r>
            <a:endParaRPr lang="zh-CN" altLang="en-US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7772485" y="3554982"/>
            <a:ext cx="3318449" cy="579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lnSpc>
                <a:spcPts val="19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</a:t>
            </a:r>
            <a:endParaRPr lang="zh-CN" altLang="en-US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34" name="Text Box 11"/>
          <p:cNvSpPr txBox="1">
            <a:spLocks noChangeArrowheads="1"/>
          </p:cNvSpPr>
          <p:nvPr/>
        </p:nvSpPr>
        <p:spPr bwMode="auto">
          <a:xfrm>
            <a:off x="7772485" y="4643068"/>
            <a:ext cx="3318449" cy="579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lnSpc>
                <a:spcPts val="19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</a:t>
            </a:r>
            <a:endParaRPr lang="zh-CN" altLang="en-US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35" name="Text Box 11"/>
          <p:cNvSpPr txBox="1">
            <a:spLocks noChangeArrowheads="1"/>
          </p:cNvSpPr>
          <p:nvPr/>
        </p:nvSpPr>
        <p:spPr bwMode="auto">
          <a:xfrm>
            <a:off x="966524" y="3003347"/>
            <a:ext cx="3318449" cy="579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defTabSz="914400">
              <a:lnSpc>
                <a:spcPts val="19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</a:t>
            </a:r>
            <a:endParaRPr lang="zh-CN" altLang="en-US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36" name="Text Box 11"/>
          <p:cNvSpPr txBox="1">
            <a:spLocks noChangeArrowheads="1"/>
          </p:cNvSpPr>
          <p:nvPr/>
        </p:nvSpPr>
        <p:spPr bwMode="auto">
          <a:xfrm>
            <a:off x="957167" y="4117087"/>
            <a:ext cx="3318449" cy="579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defTabSz="914400">
              <a:lnSpc>
                <a:spcPts val="19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</a:t>
            </a:r>
            <a:endParaRPr lang="zh-CN" altLang="en-US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417931" y="2489776"/>
            <a:ext cx="3354553" cy="482712"/>
            <a:chOff x="4418505" y="2489200"/>
            <a:chExt cx="3354990" cy="482600"/>
          </a:xfrm>
        </p:grpSpPr>
        <p:grpSp>
          <p:nvGrpSpPr>
            <p:cNvPr id="12" name="组合 11"/>
            <p:cNvGrpSpPr/>
            <p:nvPr/>
          </p:nvGrpSpPr>
          <p:grpSpPr>
            <a:xfrm>
              <a:off x="4418505" y="2489200"/>
              <a:ext cx="3354990" cy="482600"/>
              <a:chOff x="4418505" y="2489200"/>
              <a:chExt cx="3354990" cy="48260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4418505" y="2489200"/>
                <a:ext cx="3150695" cy="482600"/>
              </a:xfrm>
              <a:prstGeom prst="rect">
                <a:avLst/>
              </a:prstGeom>
              <a:solidFill>
                <a:srgbClr val="FA0133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任意多边形 10"/>
              <p:cNvSpPr/>
              <p:nvPr/>
            </p:nvSpPr>
            <p:spPr>
              <a:xfrm>
                <a:off x="6967121" y="2489200"/>
                <a:ext cx="806374" cy="482600"/>
              </a:xfrm>
              <a:custGeom>
                <a:avLst/>
                <a:gdLst>
                  <a:gd name="connsiteX0" fmla="*/ 0 w 806374"/>
                  <a:gd name="connsiteY0" fmla="*/ 0 h 482600"/>
                  <a:gd name="connsiteX1" fmla="*/ 634924 w 806374"/>
                  <a:gd name="connsiteY1" fmla="*/ 0 h 482600"/>
                  <a:gd name="connsiteX2" fmla="*/ 634924 w 806374"/>
                  <a:gd name="connsiteY2" fmla="*/ 94411 h 482600"/>
                  <a:gd name="connsiteX3" fmla="*/ 806374 w 806374"/>
                  <a:gd name="connsiteY3" fmla="*/ 241301 h 482600"/>
                  <a:gd name="connsiteX4" fmla="*/ 634924 w 806374"/>
                  <a:gd name="connsiteY4" fmla="*/ 388189 h 482600"/>
                  <a:gd name="connsiteX5" fmla="*/ 634924 w 806374"/>
                  <a:gd name="connsiteY5" fmla="*/ 482600 h 482600"/>
                  <a:gd name="connsiteX6" fmla="*/ 0 w 806374"/>
                  <a:gd name="connsiteY6" fmla="*/ 482600 h 482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6374" h="482600">
                    <a:moveTo>
                      <a:pt x="0" y="0"/>
                    </a:moveTo>
                    <a:lnTo>
                      <a:pt x="634924" y="0"/>
                    </a:lnTo>
                    <a:lnTo>
                      <a:pt x="634924" y="94411"/>
                    </a:lnTo>
                    <a:lnTo>
                      <a:pt x="806374" y="241301"/>
                    </a:lnTo>
                    <a:lnTo>
                      <a:pt x="634924" y="388189"/>
                    </a:lnTo>
                    <a:lnTo>
                      <a:pt x="634924" y="482600"/>
                    </a:lnTo>
                    <a:lnTo>
                      <a:pt x="0" y="48260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5368854" y="2489200"/>
              <a:ext cx="14542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7" name="Freeform 198"/>
            <p:cNvSpPr>
              <a:spLocks noEditPoints="1"/>
            </p:cNvSpPr>
            <p:nvPr/>
          </p:nvSpPr>
          <p:spPr bwMode="auto">
            <a:xfrm>
              <a:off x="7138103" y="2624855"/>
              <a:ext cx="320436" cy="211291"/>
            </a:xfrm>
            <a:custGeom>
              <a:avLst/>
              <a:gdLst>
                <a:gd name="T0" fmla="*/ 76 w 94"/>
                <a:gd name="T1" fmla="*/ 0 h 61"/>
                <a:gd name="T2" fmla="*/ 18 w 94"/>
                <a:gd name="T3" fmla="*/ 0 h 61"/>
                <a:gd name="T4" fmla="*/ 0 w 94"/>
                <a:gd name="T5" fmla="*/ 17 h 61"/>
                <a:gd name="T6" fmla="*/ 0 w 94"/>
                <a:gd name="T7" fmla="*/ 43 h 61"/>
                <a:gd name="T8" fmla="*/ 18 w 94"/>
                <a:gd name="T9" fmla="*/ 61 h 61"/>
                <a:gd name="T10" fmla="*/ 76 w 94"/>
                <a:gd name="T11" fmla="*/ 61 h 61"/>
                <a:gd name="T12" fmla="*/ 94 w 94"/>
                <a:gd name="T13" fmla="*/ 43 h 61"/>
                <a:gd name="T14" fmla="*/ 94 w 94"/>
                <a:gd name="T15" fmla="*/ 17 h 61"/>
                <a:gd name="T16" fmla="*/ 76 w 94"/>
                <a:gd name="T17" fmla="*/ 0 h 61"/>
                <a:gd name="T18" fmla="*/ 90 w 94"/>
                <a:gd name="T19" fmla="*/ 52 h 61"/>
                <a:gd name="T20" fmla="*/ 88 w 94"/>
                <a:gd name="T21" fmla="*/ 52 h 61"/>
                <a:gd name="T22" fmla="*/ 88 w 94"/>
                <a:gd name="T23" fmla="*/ 52 h 61"/>
                <a:gd name="T24" fmla="*/ 87 w 94"/>
                <a:gd name="T25" fmla="*/ 52 h 61"/>
                <a:gd name="T26" fmla="*/ 62 w 94"/>
                <a:gd name="T27" fmla="*/ 29 h 61"/>
                <a:gd name="T28" fmla="*/ 48 w 94"/>
                <a:gd name="T29" fmla="*/ 41 h 61"/>
                <a:gd name="T30" fmla="*/ 47 w 94"/>
                <a:gd name="T31" fmla="*/ 42 h 61"/>
                <a:gd name="T32" fmla="*/ 46 w 94"/>
                <a:gd name="T33" fmla="*/ 41 h 61"/>
                <a:gd name="T34" fmla="*/ 32 w 94"/>
                <a:gd name="T35" fmla="*/ 29 h 61"/>
                <a:gd name="T36" fmla="*/ 8 w 94"/>
                <a:gd name="T37" fmla="*/ 51 h 61"/>
                <a:gd name="T38" fmla="*/ 7 w 94"/>
                <a:gd name="T39" fmla="*/ 51 h 61"/>
                <a:gd name="T40" fmla="*/ 7 w 94"/>
                <a:gd name="T41" fmla="*/ 51 h 61"/>
                <a:gd name="T42" fmla="*/ 5 w 94"/>
                <a:gd name="T43" fmla="*/ 51 h 61"/>
                <a:gd name="T44" fmla="*/ 5 w 94"/>
                <a:gd name="T45" fmla="*/ 49 h 61"/>
                <a:gd name="T46" fmla="*/ 5 w 94"/>
                <a:gd name="T47" fmla="*/ 49 h 61"/>
                <a:gd name="T48" fmla="*/ 6 w 94"/>
                <a:gd name="T49" fmla="*/ 48 h 61"/>
                <a:gd name="T50" fmla="*/ 29 w 94"/>
                <a:gd name="T51" fmla="*/ 27 h 61"/>
                <a:gd name="T52" fmla="*/ 7 w 94"/>
                <a:gd name="T53" fmla="*/ 9 h 61"/>
                <a:gd name="T54" fmla="*/ 7 w 94"/>
                <a:gd name="T55" fmla="*/ 6 h 61"/>
                <a:gd name="T56" fmla="*/ 10 w 94"/>
                <a:gd name="T57" fmla="*/ 6 h 61"/>
                <a:gd name="T58" fmla="*/ 12 w 94"/>
                <a:gd name="T59" fmla="*/ 8 h 61"/>
                <a:gd name="T60" fmla="*/ 47 w 94"/>
                <a:gd name="T61" fmla="*/ 37 h 61"/>
                <a:gd name="T62" fmla="*/ 82 w 94"/>
                <a:gd name="T63" fmla="*/ 7 h 61"/>
                <a:gd name="T64" fmla="*/ 84 w 94"/>
                <a:gd name="T65" fmla="*/ 6 h 61"/>
                <a:gd name="T66" fmla="*/ 87 w 94"/>
                <a:gd name="T67" fmla="*/ 6 h 61"/>
                <a:gd name="T68" fmla="*/ 87 w 94"/>
                <a:gd name="T69" fmla="*/ 9 h 61"/>
                <a:gd name="T70" fmla="*/ 65 w 94"/>
                <a:gd name="T71" fmla="*/ 27 h 61"/>
                <a:gd name="T72" fmla="*/ 90 w 94"/>
                <a:gd name="T73" fmla="*/ 49 h 61"/>
                <a:gd name="T74" fmla="*/ 90 w 94"/>
                <a:gd name="T75" fmla="*/ 50 h 61"/>
                <a:gd name="T76" fmla="*/ 90 w 94"/>
                <a:gd name="T77" fmla="*/ 50 h 61"/>
                <a:gd name="T78" fmla="*/ 90 w 94"/>
                <a:gd name="T79" fmla="*/ 5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4" h="61">
                  <a:moveTo>
                    <a:pt x="76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53"/>
                    <a:pt x="8" y="61"/>
                    <a:pt x="18" y="61"/>
                  </a:cubicBezTo>
                  <a:cubicBezTo>
                    <a:pt x="76" y="61"/>
                    <a:pt x="76" y="61"/>
                    <a:pt x="76" y="61"/>
                  </a:cubicBezTo>
                  <a:cubicBezTo>
                    <a:pt x="86" y="61"/>
                    <a:pt x="94" y="53"/>
                    <a:pt x="94" y="43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8"/>
                    <a:pt x="86" y="0"/>
                    <a:pt x="76" y="0"/>
                  </a:cubicBezTo>
                  <a:close/>
                  <a:moveTo>
                    <a:pt x="90" y="52"/>
                  </a:moveTo>
                  <a:cubicBezTo>
                    <a:pt x="89" y="52"/>
                    <a:pt x="89" y="52"/>
                    <a:pt x="88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7" y="52"/>
                    <a:pt x="87" y="52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7" y="42"/>
                    <a:pt x="47" y="42"/>
                  </a:cubicBezTo>
                  <a:cubicBezTo>
                    <a:pt x="47" y="42"/>
                    <a:pt x="46" y="41"/>
                    <a:pt x="46" y="41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51"/>
                    <a:pt x="7" y="51"/>
                    <a:pt x="7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5" y="51"/>
                  </a:cubicBezTo>
                  <a:cubicBezTo>
                    <a:pt x="5" y="50"/>
                    <a:pt x="5" y="50"/>
                    <a:pt x="5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49"/>
                    <a:pt x="5" y="48"/>
                    <a:pt x="6" y="48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8"/>
                    <a:pt x="6" y="7"/>
                    <a:pt x="7" y="6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5" y="5"/>
                    <a:pt x="86" y="5"/>
                    <a:pt x="87" y="6"/>
                  </a:cubicBezTo>
                  <a:cubicBezTo>
                    <a:pt x="88" y="7"/>
                    <a:pt x="88" y="8"/>
                    <a:pt x="87" y="9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90" y="49"/>
                    <a:pt x="90" y="49"/>
                    <a:pt x="90" y="49"/>
                  </a:cubicBezTo>
                  <a:cubicBezTo>
                    <a:pt x="90" y="49"/>
                    <a:pt x="90" y="50"/>
                    <a:pt x="90" y="50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1"/>
                    <a:pt x="90" y="51"/>
                    <a:pt x="90" y="52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241698" y="3051881"/>
            <a:ext cx="3362173" cy="482712"/>
            <a:chOff x="4242249" y="3051175"/>
            <a:chExt cx="3362611" cy="482600"/>
          </a:xfrm>
        </p:grpSpPr>
        <p:grpSp>
          <p:nvGrpSpPr>
            <p:cNvPr id="7" name="组合 6"/>
            <p:cNvGrpSpPr/>
            <p:nvPr/>
          </p:nvGrpSpPr>
          <p:grpSpPr>
            <a:xfrm>
              <a:off x="4242249" y="3051175"/>
              <a:ext cx="3362611" cy="482600"/>
              <a:chOff x="4242249" y="3051175"/>
              <a:chExt cx="3362611" cy="482600"/>
            </a:xfrm>
          </p:grpSpPr>
          <p:grpSp>
            <p:nvGrpSpPr>
              <p:cNvPr id="13" name="组合 12"/>
              <p:cNvGrpSpPr/>
              <p:nvPr/>
            </p:nvGrpSpPr>
            <p:grpSpPr>
              <a:xfrm flipH="1">
                <a:off x="4242249" y="3051175"/>
                <a:ext cx="3362611" cy="482600"/>
                <a:chOff x="4382845" y="2489200"/>
                <a:chExt cx="3362611" cy="482600"/>
              </a:xfrm>
            </p:grpSpPr>
            <p:sp>
              <p:nvSpPr>
                <p:cNvPr id="14" name="矩形 13"/>
                <p:cNvSpPr/>
                <p:nvPr/>
              </p:nvSpPr>
              <p:spPr>
                <a:xfrm>
                  <a:off x="4382845" y="2489200"/>
                  <a:ext cx="3186356" cy="482600"/>
                </a:xfrm>
                <a:prstGeom prst="rect">
                  <a:avLst/>
                </a:prstGeom>
                <a:solidFill>
                  <a:srgbClr val="FA0133">
                    <a:alpha val="8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5" name="任意多边形 14"/>
                <p:cNvSpPr/>
                <p:nvPr/>
              </p:nvSpPr>
              <p:spPr>
                <a:xfrm>
                  <a:off x="6939082" y="2489200"/>
                  <a:ext cx="806374" cy="482600"/>
                </a:xfrm>
                <a:custGeom>
                  <a:avLst/>
                  <a:gdLst>
                    <a:gd name="connsiteX0" fmla="*/ 0 w 806374"/>
                    <a:gd name="connsiteY0" fmla="*/ 0 h 482600"/>
                    <a:gd name="connsiteX1" fmla="*/ 634924 w 806374"/>
                    <a:gd name="connsiteY1" fmla="*/ 0 h 482600"/>
                    <a:gd name="connsiteX2" fmla="*/ 634924 w 806374"/>
                    <a:gd name="connsiteY2" fmla="*/ 94411 h 482600"/>
                    <a:gd name="connsiteX3" fmla="*/ 806374 w 806374"/>
                    <a:gd name="connsiteY3" fmla="*/ 241301 h 482600"/>
                    <a:gd name="connsiteX4" fmla="*/ 634924 w 806374"/>
                    <a:gd name="connsiteY4" fmla="*/ 388189 h 482600"/>
                    <a:gd name="connsiteX5" fmla="*/ 634924 w 806374"/>
                    <a:gd name="connsiteY5" fmla="*/ 482600 h 482600"/>
                    <a:gd name="connsiteX6" fmla="*/ 0 w 806374"/>
                    <a:gd name="connsiteY6" fmla="*/ 482600 h 482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06374" h="482600">
                      <a:moveTo>
                        <a:pt x="0" y="0"/>
                      </a:moveTo>
                      <a:lnTo>
                        <a:pt x="634924" y="0"/>
                      </a:lnTo>
                      <a:lnTo>
                        <a:pt x="634924" y="94411"/>
                      </a:lnTo>
                      <a:lnTo>
                        <a:pt x="806374" y="241301"/>
                      </a:lnTo>
                      <a:lnTo>
                        <a:pt x="634924" y="388189"/>
                      </a:lnTo>
                      <a:lnTo>
                        <a:pt x="634924" y="482600"/>
                      </a:lnTo>
                      <a:lnTo>
                        <a:pt x="0" y="48260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3175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7" name="文本框 26"/>
              <p:cNvSpPr txBox="1"/>
              <p:nvPr/>
            </p:nvSpPr>
            <p:spPr>
              <a:xfrm>
                <a:off x="5368854" y="3051175"/>
                <a:ext cx="14542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4400"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点击添加标题</a:t>
                </a:r>
                <a:endPara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sp>
          <p:nvSpPr>
            <p:cNvPr id="38" name="Freeform 352"/>
            <p:cNvSpPr>
              <a:spLocks noEditPoints="1"/>
            </p:cNvSpPr>
            <p:nvPr/>
          </p:nvSpPr>
          <p:spPr bwMode="auto">
            <a:xfrm>
              <a:off x="4622800" y="3190906"/>
              <a:ext cx="218361" cy="210420"/>
            </a:xfrm>
            <a:custGeom>
              <a:avLst/>
              <a:gdLst>
                <a:gd name="T0" fmla="*/ 58 w 67"/>
                <a:gd name="T1" fmla="*/ 30 h 64"/>
                <a:gd name="T2" fmla="*/ 57 w 67"/>
                <a:gd name="T3" fmla="*/ 30 h 64"/>
                <a:gd name="T4" fmla="*/ 58 w 67"/>
                <a:gd name="T5" fmla="*/ 30 h 64"/>
                <a:gd name="T6" fmla="*/ 58 w 67"/>
                <a:gd name="T7" fmla="*/ 30 h 64"/>
                <a:gd name="T8" fmla="*/ 58 w 67"/>
                <a:gd name="T9" fmla="*/ 30 h 64"/>
                <a:gd name="T10" fmla="*/ 58 w 67"/>
                <a:gd name="T11" fmla="*/ 31 h 64"/>
                <a:gd name="T12" fmla="*/ 58 w 67"/>
                <a:gd name="T13" fmla="*/ 31 h 64"/>
                <a:gd name="T14" fmla="*/ 52 w 67"/>
                <a:gd name="T15" fmla="*/ 37 h 64"/>
                <a:gd name="T16" fmla="*/ 15 w 67"/>
                <a:gd name="T17" fmla="*/ 37 h 64"/>
                <a:gd name="T18" fmla="*/ 9 w 67"/>
                <a:gd name="T19" fmla="*/ 31 h 64"/>
                <a:gd name="T20" fmla="*/ 9 w 67"/>
                <a:gd name="T21" fmla="*/ 31 h 64"/>
                <a:gd name="T22" fmla="*/ 9 w 67"/>
                <a:gd name="T23" fmla="*/ 30 h 64"/>
                <a:gd name="T24" fmla="*/ 9 w 67"/>
                <a:gd name="T25" fmla="*/ 30 h 64"/>
                <a:gd name="T26" fmla="*/ 9 w 67"/>
                <a:gd name="T27" fmla="*/ 30 h 64"/>
                <a:gd name="T28" fmla="*/ 10 w 67"/>
                <a:gd name="T29" fmla="*/ 30 h 64"/>
                <a:gd name="T30" fmla="*/ 9 w 67"/>
                <a:gd name="T31" fmla="*/ 30 h 64"/>
                <a:gd name="T32" fmla="*/ 0 w 67"/>
                <a:gd name="T33" fmla="*/ 39 h 64"/>
                <a:gd name="T34" fmla="*/ 0 w 67"/>
                <a:gd name="T35" fmla="*/ 54 h 64"/>
                <a:gd name="T36" fmla="*/ 9 w 67"/>
                <a:gd name="T37" fmla="*/ 64 h 64"/>
                <a:gd name="T38" fmla="*/ 58 w 67"/>
                <a:gd name="T39" fmla="*/ 64 h 64"/>
                <a:gd name="T40" fmla="*/ 67 w 67"/>
                <a:gd name="T41" fmla="*/ 54 h 64"/>
                <a:gd name="T42" fmla="*/ 67 w 67"/>
                <a:gd name="T43" fmla="*/ 39 h 64"/>
                <a:gd name="T44" fmla="*/ 58 w 67"/>
                <a:gd name="T45" fmla="*/ 30 h 64"/>
                <a:gd name="T46" fmla="*/ 7 w 67"/>
                <a:gd name="T47" fmla="*/ 38 h 64"/>
                <a:gd name="T48" fmla="*/ 6 w 67"/>
                <a:gd name="T49" fmla="*/ 38 h 64"/>
                <a:gd name="T50" fmla="*/ 5 w 67"/>
                <a:gd name="T51" fmla="*/ 36 h 64"/>
                <a:gd name="T52" fmla="*/ 6 w 67"/>
                <a:gd name="T53" fmla="*/ 35 h 64"/>
                <a:gd name="T54" fmla="*/ 7 w 67"/>
                <a:gd name="T55" fmla="*/ 35 h 64"/>
                <a:gd name="T56" fmla="*/ 9 w 67"/>
                <a:gd name="T57" fmla="*/ 36 h 64"/>
                <a:gd name="T58" fmla="*/ 7 w 67"/>
                <a:gd name="T59" fmla="*/ 38 h 64"/>
                <a:gd name="T60" fmla="*/ 58 w 67"/>
                <a:gd name="T61" fmla="*/ 56 h 64"/>
                <a:gd name="T62" fmla="*/ 57 w 67"/>
                <a:gd name="T63" fmla="*/ 57 h 64"/>
                <a:gd name="T64" fmla="*/ 10 w 67"/>
                <a:gd name="T65" fmla="*/ 57 h 64"/>
                <a:gd name="T66" fmla="*/ 9 w 67"/>
                <a:gd name="T67" fmla="*/ 56 h 64"/>
                <a:gd name="T68" fmla="*/ 9 w 67"/>
                <a:gd name="T69" fmla="*/ 51 h 64"/>
                <a:gd name="T70" fmla="*/ 10 w 67"/>
                <a:gd name="T71" fmla="*/ 50 h 64"/>
                <a:gd name="T72" fmla="*/ 57 w 67"/>
                <a:gd name="T73" fmla="*/ 50 h 64"/>
                <a:gd name="T74" fmla="*/ 58 w 67"/>
                <a:gd name="T75" fmla="*/ 51 h 64"/>
                <a:gd name="T76" fmla="*/ 58 w 67"/>
                <a:gd name="T77" fmla="*/ 56 h 64"/>
                <a:gd name="T78" fmla="*/ 62 w 67"/>
                <a:gd name="T79" fmla="*/ 38 h 64"/>
                <a:gd name="T80" fmla="*/ 60 w 67"/>
                <a:gd name="T81" fmla="*/ 38 h 64"/>
                <a:gd name="T82" fmla="*/ 58 w 67"/>
                <a:gd name="T83" fmla="*/ 36 h 64"/>
                <a:gd name="T84" fmla="*/ 60 w 67"/>
                <a:gd name="T85" fmla="*/ 35 h 64"/>
                <a:gd name="T86" fmla="*/ 62 w 67"/>
                <a:gd name="T87" fmla="*/ 35 h 64"/>
                <a:gd name="T88" fmla="*/ 63 w 67"/>
                <a:gd name="T89" fmla="*/ 36 h 64"/>
                <a:gd name="T90" fmla="*/ 62 w 67"/>
                <a:gd name="T91" fmla="*/ 38 h 64"/>
                <a:gd name="T92" fmla="*/ 55 w 67"/>
                <a:gd name="T93" fmla="*/ 30 h 64"/>
                <a:gd name="T94" fmla="*/ 57 w 67"/>
                <a:gd name="T95" fmla="*/ 30 h 64"/>
                <a:gd name="T96" fmla="*/ 55 w 67"/>
                <a:gd name="T97" fmla="*/ 27 h 64"/>
                <a:gd name="T98" fmla="*/ 55 w 67"/>
                <a:gd name="T99" fmla="*/ 0 h 64"/>
                <a:gd name="T100" fmla="*/ 12 w 67"/>
                <a:gd name="T101" fmla="*/ 0 h 64"/>
                <a:gd name="T102" fmla="*/ 12 w 67"/>
                <a:gd name="T103" fmla="*/ 27 h 64"/>
                <a:gd name="T104" fmla="*/ 10 w 67"/>
                <a:gd name="T105" fmla="*/ 30 h 64"/>
                <a:gd name="T106" fmla="*/ 12 w 67"/>
                <a:gd name="T107" fmla="*/ 30 h 64"/>
                <a:gd name="T108" fmla="*/ 55 w 67"/>
                <a:gd name="T109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7" h="64">
                  <a:moveTo>
                    <a:pt x="58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4"/>
                    <a:pt x="55" y="37"/>
                    <a:pt x="52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2" y="37"/>
                    <a:pt x="10" y="34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4" y="30"/>
                    <a:pt x="0" y="34"/>
                    <a:pt x="0" y="3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0"/>
                    <a:pt x="4" y="64"/>
                    <a:pt x="9" y="64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63" y="64"/>
                    <a:pt x="67" y="60"/>
                    <a:pt x="67" y="54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4"/>
                    <a:pt x="63" y="30"/>
                    <a:pt x="58" y="30"/>
                  </a:cubicBezTo>
                  <a:close/>
                  <a:moveTo>
                    <a:pt x="7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5" y="37"/>
                    <a:pt x="5" y="36"/>
                  </a:cubicBezTo>
                  <a:cubicBezTo>
                    <a:pt x="5" y="35"/>
                    <a:pt x="5" y="35"/>
                    <a:pt x="6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9" y="35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lose/>
                  <a:moveTo>
                    <a:pt x="58" y="56"/>
                  </a:moveTo>
                  <a:cubicBezTo>
                    <a:pt x="58" y="57"/>
                    <a:pt x="58" y="57"/>
                    <a:pt x="57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7"/>
                    <a:pt x="9" y="57"/>
                    <a:pt x="9" y="56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0"/>
                    <a:pt x="10" y="50"/>
                  </a:cubicBezTo>
                  <a:cubicBezTo>
                    <a:pt x="57" y="50"/>
                    <a:pt x="57" y="50"/>
                    <a:pt x="57" y="50"/>
                  </a:cubicBezTo>
                  <a:cubicBezTo>
                    <a:pt x="58" y="50"/>
                    <a:pt x="58" y="51"/>
                    <a:pt x="58" y="51"/>
                  </a:cubicBezTo>
                  <a:lnTo>
                    <a:pt x="58" y="56"/>
                  </a:lnTo>
                  <a:close/>
                  <a:moveTo>
                    <a:pt x="62" y="38"/>
                  </a:moveTo>
                  <a:cubicBezTo>
                    <a:pt x="60" y="38"/>
                    <a:pt x="60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35"/>
                    <a:pt x="59" y="35"/>
                    <a:pt x="60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3" y="35"/>
                    <a:pt x="63" y="35"/>
                    <a:pt x="63" y="36"/>
                  </a:cubicBezTo>
                  <a:cubicBezTo>
                    <a:pt x="63" y="37"/>
                    <a:pt x="63" y="38"/>
                    <a:pt x="62" y="38"/>
                  </a:cubicBezTo>
                  <a:close/>
                  <a:moveTo>
                    <a:pt x="55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7" y="29"/>
                    <a:pt x="56" y="28"/>
                    <a:pt x="55" y="2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8"/>
                    <a:pt x="10" y="29"/>
                    <a:pt x="10" y="30"/>
                  </a:cubicBezTo>
                  <a:cubicBezTo>
                    <a:pt x="12" y="30"/>
                    <a:pt x="12" y="30"/>
                    <a:pt x="12" y="30"/>
                  </a:cubicBezTo>
                  <a:lnTo>
                    <a:pt x="55" y="30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417930" y="3613987"/>
            <a:ext cx="3358964" cy="482712"/>
            <a:chOff x="4418505" y="3613150"/>
            <a:chExt cx="3359401" cy="482600"/>
          </a:xfrm>
        </p:grpSpPr>
        <p:grpSp>
          <p:nvGrpSpPr>
            <p:cNvPr id="19" name="组合 18"/>
            <p:cNvGrpSpPr/>
            <p:nvPr/>
          </p:nvGrpSpPr>
          <p:grpSpPr>
            <a:xfrm>
              <a:off x="4418505" y="3613150"/>
              <a:ext cx="3359401" cy="482600"/>
              <a:chOff x="4382845" y="2489200"/>
              <a:chExt cx="3359401" cy="482600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4382845" y="2489200"/>
                <a:ext cx="3186355" cy="482600"/>
              </a:xfrm>
              <a:prstGeom prst="rect">
                <a:avLst/>
              </a:prstGeom>
              <a:solidFill>
                <a:srgbClr val="FA0133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6935872" y="2489200"/>
                <a:ext cx="806374" cy="482600"/>
              </a:xfrm>
              <a:custGeom>
                <a:avLst/>
                <a:gdLst>
                  <a:gd name="connsiteX0" fmla="*/ 0 w 806374"/>
                  <a:gd name="connsiteY0" fmla="*/ 0 h 482600"/>
                  <a:gd name="connsiteX1" fmla="*/ 634924 w 806374"/>
                  <a:gd name="connsiteY1" fmla="*/ 0 h 482600"/>
                  <a:gd name="connsiteX2" fmla="*/ 634924 w 806374"/>
                  <a:gd name="connsiteY2" fmla="*/ 94411 h 482600"/>
                  <a:gd name="connsiteX3" fmla="*/ 806374 w 806374"/>
                  <a:gd name="connsiteY3" fmla="*/ 241301 h 482600"/>
                  <a:gd name="connsiteX4" fmla="*/ 634924 w 806374"/>
                  <a:gd name="connsiteY4" fmla="*/ 388189 h 482600"/>
                  <a:gd name="connsiteX5" fmla="*/ 634924 w 806374"/>
                  <a:gd name="connsiteY5" fmla="*/ 482600 h 482600"/>
                  <a:gd name="connsiteX6" fmla="*/ 0 w 806374"/>
                  <a:gd name="connsiteY6" fmla="*/ 482600 h 482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6374" h="482600">
                    <a:moveTo>
                      <a:pt x="0" y="0"/>
                    </a:moveTo>
                    <a:lnTo>
                      <a:pt x="634924" y="0"/>
                    </a:lnTo>
                    <a:lnTo>
                      <a:pt x="634924" y="94411"/>
                    </a:lnTo>
                    <a:lnTo>
                      <a:pt x="806374" y="241301"/>
                    </a:lnTo>
                    <a:lnTo>
                      <a:pt x="634924" y="388189"/>
                    </a:lnTo>
                    <a:lnTo>
                      <a:pt x="634924" y="482600"/>
                    </a:lnTo>
                    <a:lnTo>
                      <a:pt x="0" y="48260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8" name="文本框 27"/>
            <p:cNvSpPr txBox="1"/>
            <p:nvPr/>
          </p:nvSpPr>
          <p:spPr>
            <a:xfrm>
              <a:off x="5368854" y="3613150"/>
              <a:ext cx="14542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9" name="Freeform 299"/>
            <p:cNvSpPr>
              <a:spLocks noEditPoints="1"/>
            </p:cNvSpPr>
            <p:nvPr/>
          </p:nvSpPr>
          <p:spPr bwMode="auto">
            <a:xfrm>
              <a:off x="7182122" y="3705509"/>
              <a:ext cx="244690" cy="297882"/>
            </a:xfrm>
            <a:custGeom>
              <a:avLst/>
              <a:gdLst>
                <a:gd name="T0" fmla="*/ 0 w 55"/>
                <a:gd name="T1" fmla="*/ 45 h 68"/>
                <a:gd name="T2" fmla="*/ 19 w 55"/>
                <a:gd name="T3" fmla="*/ 53 h 68"/>
                <a:gd name="T4" fmla="*/ 5 w 55"/>
                <a:gd name="T5" fmla="*/ 60 h 68"/>
                <a:gd name="T6" fmla="*/ 29 w 55"/>
                <a:gd name="T7" fmla="*/ 68 h 68"/>
                <a:gd name="T8" fmla="*/ 52 w 55"/>
                <a:gd name="T9" fmla="*/ 60 h 68"/>
                <a:gd name="T10" fmla="*/ 38 w 55"/>
                <a:gd name="T11" fmla="*/ 53 h 68"/>
                <a:gd name="T12" fmla="*/ 55 w 55"/>
                <a:gd name="T13" fmla="*/ 45 h 68"/>
                <a:gd name="T14" fmla="*/ 55 w 55"/>
                <a:gd name="T15" fmla="*/ 0 h 68"/>
                <a:gd name="T16" fmla="*/ 43 w 55"/>
                <a:gd name="T17" fmla="*/ 61 h 68"/>
                <a:gd name="T18" fmla="*/ 43 w 55"/>
                <a:gd name="T19" fmla="*/ 61 h 68"/>
                <a:gd name="T20" fmla="*/ 28 w 55"/>
                <a:gd name="T21" fmla="*/ 64 h 68"/>
                <a:gd name="T22" fmla="*/ 13 w 55"/>
                <a:gd name="T23" fmla="*/ 61 h 68"/>
                <a:gd name="T24" fmla="*/ 28 w 55"/>
                <a:gd name="T25" fmla="*/ 63 h 68"/>
                <a:gd name="T26" fmla="*/ 20 w 55"/>
                <a:gd name="T27" fmla="*/ 57 h 68"/>
                <a:gd name="T28" fmla="*/ 20 w 55"/>
                <a:gd name="T29" fmla="*/ 53 h 68"/>
                <a:gd name="T30" fmla="*/ 20 w 55"/>
                <a:gd name="T31" fmla="*/ 45 h 68"/>
                <a:gd name="T32" fmla="*/ 37 w 55"/>
                <a:gd name="T33" fmla="*/ 52 h 68"/>
                <a:gd name="T34" fmla="*/ 37 w 55"/>
                <a:gd name="T35" fmla="*/ 53 h 68"/>
                <a:gd name="T36" fmla="*/ 20 w 55"/>
                <a:gd name="T37" fmla="*/ 57 h 68"/>
                <a:gd name="T38" fmla="*/ 38 w 55"/>
                <a:gd name="T39" fmla="*/ 44 h 68"/>
                <a:gd name="T40" fmla="*/ 1 w 55"/>
                <a:gd name="T41" fmla="*/ 44 h 68"/>
                <a:gd name="T42" fmla="*/ 54 w 55"/>
                <a:gd name="T43" fmla="*/ 1 h 68"/>
                <a:gd name="T44" fmla="*/ 50 w 55"/>
                <a:gd name="T45" fmla="*/ 38 h 68"/>
                <a:gd name="T46" fmla="*/ 6 w 55"/>
                <a:gd name="T47" fmla="*/ 5 h 68"/>
                <a:gd name="T48" fmla="*/ 50 w 55"/>
                <a:gd name="T49" fmla="*/ 39 h 68"/>
                <a:gd name="T50" fmla="*/ 47 w 55"/>
                <a:gd name="T51" fmla="*/ 39 h 68"/>
                <a:gd name="T52" fmla="*/ 47 w 55"/>
                <a:gd name="T53" fmla="*/ 43 h 68"/>
                <a:gd name="T54" fmla="*/ 47 w 55"/>
                <a:gd name="T55" fmla="*/ 39 h 68"/>
                <a:gd name="T56" fmla="*/ 47 w 55"/>
                <a:gd name="T57" fmla="*/ 41 h 68"/>
                <a:gd name="T58" fmla="*/ 48 w 55"/>
                <a:gd name="T59" fmla="*/ 41 h 68"/>
                <a:gd name="T60" fmla="*/ 25 w 55"/>
                <a:gd name="T61" fmla="*/ 40 h 68"/>
                <a:gd name="T62" fmla="*/ 25 w 55"/>
                <a:gd name="T63" fmla="*/ 42 h 68"/>
                <a:gd name="T64" fmla="*/ 25 w 55"/>
                <a:gd name="T65" fmla="*/ 40 h 68"/>
                <a:gd name="T66" fmla="*/ 29 w 55"/>
                <a:gd name="T67" fmla="*/ 41 h 68"/>
                <a:gd name="T68" fmla="*/ 31 w 55"/>
                <a:gd name="T69" fmla="*/ 41 h 68"/>
                <a:gd name="T70" fmla="*/ 35 w 55"/>
                <a:gd name="T71" fmla="*/ 40 h 68"/>
                <a:gd name="T72" fmla="*/ 35 w 55"/>
                <a:gd name="T73" fmla="*/ 42 h 68"/>
                <a:gd name="T74" fmla="*/ 35 w 55"/>
                <a:gd name="T75" fmla="*/ 4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5" h="68">
                  <a:moveTo>
                    <a:pt x="0" y="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6" y="53"/>
                    <a:pt x="14" y="54"/>
                    <a:pt x="12" y="54"/>
                  </a:cubicBezTo>
                  <a:cubicBezTo>
                    <a:pt x="8" y="56"/>
                    <a:pt x="5" y="57"/>
                    <a:pt x="5" y="60"/>
                  </a:cubicBezTo>
                  <a:cubicBezTo>
                    <a:pt x="5" y="62"/>
                    <a:pt x="8" y="64"/>
                    <a:pt x="12" y="65"/>
                  </a:cubicBezTo>
                  <a:cubicBezTo>
                    <a:pt x="16" y="67"/>
                    <a:pt x="22" y="68"/>
                    <a:pt x="29" y="68"/>
                  </a:cubicBezTo>
                  <a:cubicBezTo>
                    <a:pt x="35" y="68"/>
                    <a:pt x="41" y="67"/>
                    <a:pt x="45" y="65"/>
                  </a:cubicBezTo>
                  <a:cubicBezTo>
                    <a:pt x="50" y="64"/>
                    <a:pt x="52" y="62"/>
                    <a:pt x="52" y="60"/>
                  </a:cubicBezTo>
                  <a:cubicBezTo>
                    <a:pt x="52" y="57"/>
                    <a:pt x="50" y="56"/>
                    <a:pt x="45" y="54"/>
                  </a:cubicBezTo>
                  <a:cubicBezTo>
                    <a:pt x="43" y="54"/>
                    <a:pt x="41" y="53"/>
                    <a:pt x="38" y="53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0"/>
                    <a:pt x="55" y="0"/>
                    <a:pt x="55" y="0"/>
                  </a:cubicBezTo>
                  <a:lnTo>
                    <a:pt x="0" y="0"/>
                  </a:lnTo>
                  <a:close/>
                  <a:moveTo>
                    <a:pt x="43" y="61"/>
                  </a:moveTo>
                  <a:cubicBezTo>
                    <a:pt x="43" y="61"/>
                    <a:pt x="43" y="61"/>
                    <a:pt x="43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62"/>
                    <a:pt x="43" y="62"/>
                    <a:pt x="43" y="62"/>
                  </a:cubicBezTo>
                  <a:cubicBezTo>
                    <a:pt x="39" y="64"/>
                    <a:pt x="33" y="64"/>
                    <a:pt x="28" y="64"/>
                  </a:cubicBezTo>
                  <a:cubicBezTo>
                    <a:pt x="23" y="64"/>
                    <a:pt x="17" y="64"/>
                    <a:pt x="13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7" y="63"/>
                    <a:pt x="23" y="63"/>
                    <a:pt x="28" y="63"/>
                  </a:cubicBezTo>
                  <a:cubicBezTo>
                    <a:pt x="33" y="63"/>
                    <a:pt x="39" y="63"/>
                    <a:pt x="43" y="61"/>
                  </a:cubicBezTo>
                  <a:close/>
                  <a:moveTo>
                    <a:pt x="20" y="57"/>
                  </a:moveTo>
                  <a:cubicBezTo>
                    <a:pt x="20" y="54"/>
                    <a:pt x="20" y="54"/>
                    <a:pt x="20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7"/>
                    <a:pt x="37" y="57"/>
                    <a:pt x="37" y="57"/>
                  </a:cubicBezTo>
                  <a:lnTo>
                    <a:pt x="20" y="57"/>
                  </a:lnTo>
                  <a:close/>
                  <a:moveTo>
                    <a:pt x="54" y="44"/>
                  </a:moveTo>
                  <a:cubicBezTo>
                    <a:pt x="38" y="44"/>
                    <a:pt x="38" y="44"/>
                    <a:pt x="38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54" y="1"/>
                    <a:pt x="54" y="1"/>
                    <a:pt x="54" y="1"/>
                  </a:cubicBezTo>
                  <a:lnTo>
                    <a:pt x="54" y="44"/>
                  </a:lnTo>
                  <a:close/>
                  <a:moveTo>
                    <a:pt x="50" y="38"/>
                  </a:moveTo>
                  <a:cubicBezTo>
                    <a:pt x="50" y="5"/>
                    <a:pt x="50" y="5"/>
                    <a:pt x="50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50" y="39"/>
                    <a:pt x="50" y="39"/>
                    <a:pt x="50" y="39"/>
                  </a:cubicBezTo>
                  <a:lnTo>
                    <a:pt x="50" y="38"/>
                  </a:lnTo>
                  <a:close/>
                  <a:moveTo>
                    <a:pt x="47" y="39"/>
                  </a:moveTo>
                  <a:cubicBezTo>
                    <a:pt x="46" y="39"/>
                    <a:pt x="46" y="40"/>
                    <a:pt x="46" y="41"/>
                  </a:cubicBezTo>
                  <a:cubicBezTo>
                    <a:pt x="46" y="42"/>
                    <a:pt x="46" y="43"/>
                    <a:pt x="47" y="43"/>
                  </a:cubicBezTo>
                  <a:cubicBezTo>
                    <a:pt x="48" y="43"/>
                    <a:pt x="49" y="42"/>
                    <a:pt x="49" y="41"/>
                  </a:cubicBezTo>
                  <a:cubicBezTo>
                    <a:pt x="49" y="40"/>
                    <a:pt x="48" y="39"/>
                    <a:pt x="47" y="39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1"/>
                  </a:cubicBezTo>
                  <a:cubicBezTo>
                    <a:pt x="47" y="41"/>
                    <a:pt x="47" y="40"/>
                    <a:pt x="47" y="40"/>
                  </a:cubicBezTo>
                  <a:cubicBezTo>
                    <a:pt x="48" y="40"/>
                    <a:pt x="48" y="41"/>
                    <a:pt x="48" y="41"/>
                  </a:cubicBezTo>
                  <a:cubicBezTo>
                    <a:pt x="48" y="42"/>
                    <a:pt x="48" y="42"/>
                    <a:pt x="47" y="42"/>
                  </a:cubicBezTo>
                  <a:close/>
                  <a:moveTo>
                    <a:pt x="25" y="40"/>
                  </a:moveTo>
                  <a:cubicBezTo>
                    <a:pt x="25" y="40"/>
                    <a:pt x="24" y="41"/>
                    <a:pt x="24" y="41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6" y="42"/>
                    <a:pt x="27" y="42"/>
                    <a:pt x="27" y="41"/>
                  </a:cubicBezTo>
                  <a:cubicBezTo>
                    <a:pt x="27" y="41"/>
                    <a:pt x="26" y="40"/>
                    <a:pt x="25" y="40"/>
                  </a:cubicBezTo>
                  <a:close/>
                  <a:moveTo>
                    <a:pt x="30" y="40"/>
                  </a:moveTo>
                  <a:cubicBezTo>
                    <a:pt x="30" y="40"/>
                    <a:pt x="29" y="41"/>
                    <a:pt x="29" y="41"/>
                  </a:cubicBezTo>
                  <a:cubicBezTo>
                    <a:pt x="29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1"/>
                  </a:cubicBezTo>
                  <a:cubicBezTo>
                    <a:pt x="31" y="41"/>
                    <a:pt x="31" y="40"/>
                    <a:pt x="30" y="40"/>
                  </a:cubicBezTo>
                  <a:close/>
                  <a:moveTo>
                    <a:pt x="35" y="40"/>
                  </a:moveTo>
                  <a:cubicBezTo>
                    <a:pt x="34" y="40"/>
                    <a:pt x="34" y="41"/>
                    <a:pt x="33" y="41"/>
                  </a:cubicBezTo>
                  <a:cubicBezTo>
                    <a:pt x="34" y="42"/>
                    <a:pt x="34" y="42"/>
                    <a:pt x="35" y="42"/>
                  </a:cubicBezTo>
                  <a:cubicBezTo>
                    <a:pt x="35" y="42"/>
                    <a:pt x="36" y="42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427456" y="4727929"/>
            <a:ext cx="3349439" cy="482712"/>
            <a:chOff x="4428031" y="4726835"/>
            <a:chExt cx="3349875" cy="482600"/>
          </a:xfrm>
        </p:grpSpPr>
        <p:grpSp>
          <p:nvGrpSpPr>
            <p:cNvPr id="22" name="组合 21"/>
            <p:cNvGrpSpPr/>
            <p:nvPr/>
          </p:nvGrpSpPr>
          <p:grpSpPr>
            <a:xfrm>
              <a:off x="4428031" y="4726835"/>
              <a:ext cx="3349875" cy="482600"/>
              <a:chOff x="4401969" y="2489200"/>
              <a:chExt cx="3349875" cy="482600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4401969" y="2489200"/>
                <a:ext cx="3167232" cy="482600"/>
              </a:xfrm>
              <a:prstGeom prst="rect">
                <a:avLst/>
              </a:prstGeom>
              <a:solidFill>
                <a:srgbClr val="FA0133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6945470" y="2489200"/>
                <a:ext cx="806374" cy="482600"/>
              </a:xfrm>
              <a:custGeom>
                <a:avLst/>
                <a:gdLst>
                  <a:gd name="connsiteX0" fmla="*/ 0 w 806374"/>
                  <a:gd name="connsiteY0" fmla="*/ 0 h 482600"/>
                  <a:gd name="connsiteX1" fmla="*/ 634924 w 806374"/>
                  <a:gd name="connsiteY1" fmla="*/ 0 h 482600"/>
                  <a:gd name="connsiteX2" fmla="*/ 634924 w 806374"/>
                  <a:gd name="connsiteY2" fmla="*/ 94411 h 482600"/>
                  <a:gd name="connsiteX3" fmla="*/ 806374 w 806374"/>
                  <a:gd name="connsiteY3" fmla="*/ 241301 h 482600"/>
                  <a:gd name="connsiteX4" fmla="*/ 634924 w 806374"/>
                  <a:gd name="connsiteY4" fmla="*/ 388189 h 482600"/>
                  <a:gd name="connsiteX5" fmla="*/ 634924 w 806374"/>
                  <a:gd name="connsiteY5" fmla="*/ 482600 h 482600"/>
                  <a:gd name="connsiteX6" fmla="*/ 0 w 806374"/>
                  <a:gd name="connsiteY6" fmla="*/ 482600 h 482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6374" h="482600">
                    <a:moveTo>
                      <a:pt x="0" y="0"/>
                    </a:moveTo>
                    <a:lnTo>
                      <a:pt x="634924" y="0"/>
                    </a:lnTo>
                    <a:lnTo>
                      <a:pt x="634924" y="94411"/>
                    </a:lnTo>
                    <a:lnTo>
                      <a:pt x="806374" y="241301"/>
                    </a:lnTo>
                    <a:lnTo>
                      <a:pt x="634924" y="388189"/>
                    </a:lnTo>
                    <a:lnTo>
                      <a:pt x="634924" y="482600"/>
                    </a:lnTo>
                    <a:lnTo>
                      <a:pt x="0" y="48260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0" name="文本框 29"/>
            <p:cNvSpPr txBox="1"/>
            <p:nvPr/>
          </p:nvSpPr>
          <p:spPr>
            <a:xfrm>
              <a:off x="5368854" y="4737100"/>
              <a:ext cx="14542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0" name="Freeform 5"/>
            <p:cNvSpPr>
              <a:spLocks noEditPoints="1"/>
            </p:cNvSpPr>
            <p:nvPr/>
          </p:nvSpPr>
          <p:spPr bwMode="auto">
            <a:xfrm>
              <a:off x="7196341" y="4791353"/>
              <a:ext cx="216251" cy="353158"/>
            </a:xfrm>
            <a:custGeom>
              <a:avLst/>
              <a:gdLst>
                <a:gd name="T0" fmla="*/ 6 w 39"/>
                <a:gd name="T1" fmla="*/ 0 h 66"/>
                <a:gd name="T2" fmla="*/ 0 w 39"/>
                <a:gd name="T3" fmla="*/ 59 h 66"/>
                <a:gd name="T4" fmla="*/ 32 w 39"/>
                <a:gd name="T5" fmla="*/ 66 h 66"/>
                <a:gd name="T6" fmla="*/ 39 w 39"/>
                <a:gd name="T7" fmla="*/ 7 h 66"/>
                <a:gd name="T8" fmla="*/ 10 w 39"/>
                <a:gd name="T9" fmla="*/ 58 h 66"/>
                <a:gd name="T10" fmla="*/ 10 w 39"/>
                <a:gd name="T11" fmla="*/ 50 h 66"/>
                <a:gd name="T12" fmla="*/ 10 w 39"/>
                <a:gd name="T13" fmla="*/ 58 h 66"/>
                <a:gd name="T14" fmla="*/ 6 w 39"/>
                <a:gd name="T15" fmla="*/ 44 h 66"/>
                <a:gd name="T16" fmla="*/ 13 w 39"/>
                <a:gd name="T17" fmla="*/ 44 h 66"/>
                <a:gd name="T18" fmla="*/ 10 w 39"/>
                <a:gd name="T19" fmla="*/ 39 h 66"/>
                <a:gd name="T20" fmla="*/ 10 w 39"/>
                <a:gd name="T21" fmla="*/ 31 h 66"/>
                <a:gd name="T22" fmla="*/ 10 w 39"/>
                <a:gd name="T23" fmla="*/ 39 h 66"/>
                <a:gd name="T24" fmla="*/ 6 w 39"/>
                <a:gd name="T25" fmla="*/ 24 h 66"/>
                <a:gd name="T26" fmla="*/ 16 w 39"/>
                <a:gd name="T27" fmla="*/ 22 h 66"/>
                <a:gd name="T28" fmla="*/ 17 w 39"/>
                <a:gd name="T29" fmla="*/ 26 h 66"/>
                <a:gd name="T30" fmla="*/ 8 w 39"/>
                <a:gd name="T31" fmla="*/ 28 h 66"/>
                <a:gd name="T32" fmla="*/ 19 w 39"/>
                <a:gd name="T33" fmla="*/ 58 h 66"/>
                <a:gd name="T34" fmla="*/ 19 w 39"/>
                <a:gd name="T35" fmla="*/ 50 h 66"/>
                <a:gd name="T36" fmla="*/ 19 w 39"/>
                <a:gd name="T37" fmla="*/ 58 h 66"/>
                <a:gd name="T38" fmla="*/ 15 w 39"/>
                <a:gd name="T39" fmla="*/ 44 h 66"/>
                <a:gd name="T40" fmla="*/ 23 w 39"/>
                <a:gd name="T41" fmla="*/ 44 h 66"/>
                <a:gd name="T42" fmla="*/ 19 w 39"/>
                <a:gd name="T43" fmla="*/ 39 h 66"/>
                <a:gd name="T44" fmla="*/ 19 w 39"/>
                <a:gd name="T45" fmla="*/ 31 h 66"/>
                <a:gd name="T46" fmla="*/ 19 w 39"/>
                <a:gd name="T47" fmla="*/ 39 h 66"/>
                <a:gd name="T48" fmla="*/ 22 w 39"/>
                <a:gd name="T49" fmla="*/ 24 h 66"/>
                <a:gd name="T50" fmla="*/ 31 w 39"/>
                <a:gd name="T51" fmla="*/ 22 h 66"/>
                <a:gd name="T52" fmla="*/ 32 w 39"/>
                <a:gd name="T53" fmla="*/ 26 h 66"/>
                <a:gd name="T54" fmla="*/ 23 w 39"/>
                <a:gd name="T55" fmla="*/ 28 h 66"/>
                <a:gd name="T56" fmla="*/ 29 w 39"/>
                <a:gd name="T57" fmla="*/ 58 h 66"/>
                <a:gd name="T58" fmla="*/ 29 w 39"/>
                <a:gd name="T59" fmla="*/ 50 h 66"/>
                <a:gd name="T60" fmla="*/ 29 w 39"/>
                <a:gd name="T61" fmla="*/ 58 h 66"/>
                <a:gd name="T62" fmla="*/ 25 w 39"/>
                <a:gd name="T63" fmla="*/ 44 h 66"/>
                <a:gd name="T64" fmla="*/ 33 w 39"/>
                <a:gd name="T65" fmla="*/ 44 h 66"/>
                <a:gd name="T66" fmla="*/ 29 w 39"/>
                <a:gd name="T67" fmla="*/ 39 h 66"/>
                <a:gd name="T68" fmla="*/ 29 w 39"/>
                <a:gd name="T69" fmla="*/ 31 h 66"/>
                <a:gd name="T70" fmla="*/ 29 w 39"/>
                <a:gd name="T71" fmla="*/ 39 h 66"/>
                <a:gd name="T72" fmla="*/ 31 w 39"/>
                <a:gd name="T73" fmla="*/ 18 h 66"/>
                <a:gd name="T74" fmla="*/ 3 w 39"/>
                <a:gd name="T75" fmla="*/ 13 h 66"/>
                <a:gd name="T76" fmla="*/ 8 w 39"/>
                <a:gd name="T77" fmla="*/ 5 h 66"/>
                <a:gd name="T78" fmla="*/ 35 w 39"/>
                <a:gd name="T79" fmla="*/ 1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" h="66">
                  <a:moveTo>
                    <a:pt x="32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3"/>
                    <a:pt x="3" y="66"/>
                    <a:pt x="6" y="66"/>
                  </a:cubicBezTo>
                  <a:cubicBezTo>
                    <a:pt x="32" y="66"/>
                    <a:pt x="32" y="66"/>
                    <a:pt x="32" y="66"/>
                  </a:cubicBezTo>
                  <a:cubicBezTo>
                    <a:pt x="36" y="66"/>
                    <a:pt x="39" y="63"/>
                    <a:pt x="39" y="59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3"/>
                    <a:pt x="36" y="0"/>
                    <a:pt x="32" y="0"/>
                  </a:cubicBezTo>
                  <a:close/>
                  <a:moveTo>
                    <a:pt x="10" y="58"/>
                  </a:moveTo>
                  <a:cubicBezTo>
                    <a:pt x="7" y="58"/>
                    <a:pt x="6" y="56"/>
                    <a:pt x="6" y="54"/>
                  </a:cubicBezTo>
                  <a:cubicBezTo>
                    <a:pt x="6" y="52"/>
                    <a:pt x="7" y="50"/>
                    <a:pt x="10" y="50"/>
                  </a:cubicBezTo>
                  <a:cubicBezTo>
                    <a:pt x="12" y="50"/>
                    <a:pt x="13" y="52"/>
                    <a:pt x="13" y="54"/>
                  </a:cubicBezTo>
                  <a:cubicBezTo>
                    <a:pt x="13" y="56"/>
                    <a:pt x="12" y="58"/>
                    <a:pt x="10" y="58"/>
                  </a:cubicBezTo>
                  <a:close/>
                  <a:moveTo>
                    <a:pt x="10" y="48"/>
                  </a:moveTo>
                  <a:cubicBezTo>
                    <a:pt x="7" y="48"/>
                    <a:pt x="6" y="46"/>
                    <a:pt x="6" y="44"/>
                  </a:cubicBezTo>
                  <a:cubicBezTo>
                    <a:pt x="6" y="42"/>
                    <a:pt x="7" y="40"/>
                    <a:pt x="10" y="40"/>
                  </a:cubicBezTo>
                  <a:cubicBezTo>
                    <a:pt x="12" y="40"/>
                    <a:pt x="13" y="42"/>
                    <a:pt x="13" y="44"/>
                  </a:cubicBezTo>
                  <a:cubicBezTo>
                    <a:pt x="13" y="46"/>
                    <a:pt x="12" y="48"/>
                    <a:pt x="10" y="48"/>
                  </a:cubicBezTo>
                  <a:close/>
                  <a:moveTo>
                    <a:pt x="10" y="39"/>
                  </a:moveTo>
                  <a:cubicBezTo>
                    <a:pt x="7" y="39"/>
                    <a:pt x="6" y="37"/>
                    <a:pt x="6" y="35"/>
                  </a:cubicBezTo>
                  <a:cubicBezTo>
                    <a:pt x="6" y="33"/>
                    <a:pt x="7" y="31"/>
                    <a:pt x="10" y="31"/>
                  </a:cubicBezTo>
                  <a:cubicBezTo>
                    <a:pt x="12" y="31"/>
                    <a:pt x="13" y="33"/>
                    <a:pt x="13" y="35"/>
                  </a:cubicBezTo>
                  <a:cubicBezTo>
                    <a:pt x="13" y="37"/>
                    <a:pt x="12" y="39"/>
                    <a:pt x="10" y="39"/>
                  </a:cubicBezTo>
                  <a:close/>
                  <a:moveTo>
                    <a:pt x="6" y="26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6" y="23"/>
                    <a:pt x="7" y="22"/>
                    <a:pt x="8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8"/>
                    <a:pt x="16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8"/>
                    <a:pt x="6" y="27"/>
                    <a:pt x="6" y="26"/>
                  </a:cubicBezTo>
                  <a:close/>
                  <a:moveTo>
                    <a:pt x="19" y="58"/>
                  </a:moveTo>
                  <a:cubicBezTo>
                    <a:pt x="17" y="58"/>
                    <a:pt x="15" y="56"/>
                    <a:pt x="15" y="54"/>
                  </a:cubicBezTo>
                  <a:cubicBezTo>
                    <a:pt x="15" y="52"/>
                    <a:pt x="17" y="50"/>
                    <a:pt x="19" y="50"/>
                  </a:cubicBezTo>
                  <a:cubicBezTo>
                    <a:pt x="21" y="50"/>
                    <a:pt x="23" y="52"/>
                    <a:pt x="23" y="54"/>
                  </a:cubicBezTo>
                  <a:cubicBezTo>
                    <a:pt x="23" y="56"/>
                    <a:pt x="21" y="58"/>
                    <a:pt x="19" y="58"/>
                  </a:cubicBezTo>
                  <a:close/>
                  <a:moveTo>
                    <a:pt x="19" y="48"/>
                  </a:moveTo>
                  <a:cubicBezTo>
                    <a:pt x="17" y="48"/>
                    <a:pt x="15" y="46"/>
                    <a:pt x="15" y="44"/>
                  </a:cubicBezTo>
                  <a:cubicBezTo>
                    <a:pt x="15" y="42"/>
                    <a:pt x="17" y="40"/>
                    <a:pt x="19" y="40"/>
                  </a:cubicBezTo>
                  <a:cubicBezTo>
                    <a:pt x="21" y="40"/>
                    <a:pt x="23" y="42"/>
                    <a:pt x="23" y="44"/>
                  </a:cubicBezTo>
                  <a:cubicBezTo>
                    <a:pt x="23" y="46"/>
                    <a:pt x="21" y="48"/>
                    <a:pt x="19" y="48"/>
                  </a:cubicBezTo>
                  <a:close/>
                  <a:moveTo>
                    <a:pt x="19" y="39"/>
                  </a:moveTo>
                  <a:cubicBezTo>
                    <a:pt x="17" y="39"/>
                    <a:pt x="15" y="37"/>
                    <a:pt x="15" y="35"/>
                  </a:cubicBezTo>
                  <a:cubicBezTo>
                    <a:pt x="15" y="33"/>
                    <a:pt x="17" y="31"/>
                    <a:pt x="19" y="31"/>
                  </a:cubicBezTo>
                  <a:cubicBezTo>
                    <a:pt x="21" y="31"/>
                    <a:pt x="23" y="33"/>
                    <a:pt x="23" y="35"/>
                  </a:cubicBezTo>
                  <a:cubicBezTo>
                    <a:pt x="23" y="37"/>
                    <a:pt x="21" y="39"/>
                    <a:pt x="19" y="39"/>
                  </a:cubicBezTo>
                  <a:close/>
                  <a:moveTo>
                    <a:pt x="22" y="26"/>
                  </a:move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2" y="22"/>
                    <a:pt x="23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2" y="22"/>
                    <a:pt x="32" y="23"/>
                    <a:pt x="32" y="24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7"/>
                    <a:pt x="32" y="28"/>
                    <a:pt x="31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2" y="28"/>
                    <a:pt x="22" y="27"/>
                    <a:pt x="22" y="26"/>
                  </a:cubicBezTo>
                  <a:close/>
                  <a:moveTo>
                    <a:pt x="29" y="58"/>
                  </a:moveTo>
                  <a:cubicBezTo>
                    <a:pt x="27" y="58"/>
                    <a:pt x="25" y="56"/>
                    <a:pt x="25" y="54"/>
                  </a:cubicBezTo>
                  <a:cubicBezTo>
                    <a:pt x="25" y="52"/>
                    <a:pt x="27" y="50"/>
                    <a:pt x="29" y="50"/>
                  </a:cubicBezTo>
                  <a:cubicBezTo>
                    <a:pt x="31" y="50"/>
                    <a:pt x="33" y="52"/>
                    <a:pt x="33" y="54"/>
                  </a:cubicBezTo>
                  <a:cubicBezTo>
                    <a:pt x="33" y="56"/>
                    <a:pt x="31" y="58"/>
                    <a:pt x="29" y="58"/>
                  </a:cubicBezTo>
                  <a:close/>
                  <a:moveTo>
                    <a:pt x="29" y="48"/>
                  </a:moveTo>
                  <a:cubicBezTo>
                    <a:pt x="27" y="48"/>
                    <a:pt x="25" y="46"/>
                    <a:pt x="25" y="44"/>
                  </a:cubicBezTo>
                  <a:cubicBezTo>
                    <a:pt x="25" y="42"/>
                    <a:pt x="27" y="40"/>
                    <a:pt x="29" y="40"/>
                  </a:cubicBezTo>
                  <a:cubicBezTo>
                    <a:pt x="31" y="40"/>
                    <a:pt x="33" y="42"/>
                    <a:pt x="33" y="44"/>
                  </a:cubicBezTo>
                  <a:cubicBezTo>
                    <a:pt x="33" y="46"/>
                    <a:pt x="31" y="48"/>
                    <a:pt x="29" y="48"/>
                  </a:cubicBezTo>
                  <a:close/>
                  <a:moveTo>
                    <a:pt x="29" y="39"/>
                  </a:moveTo>
                  <a:cubicBezTo>
                    <a:pt x="27" y="39"/>
                    <a:pt x="25" y="37"/>
                    <a:pt x="25" y="35"/>
                  </a:cubicBezTo>
                  <a:cubicBezTo>
                    <a:pt x="25" y="33"/>
                    <a:pt x="27" y="31"/>
                    <a:pt x="29" y="31"/>
                  </a:cubicBezTo>
                  <a:cubicBezTo>
                    <a:pt x="31" y="31"/>
                    <a:pt x="33" y="33"/>
                    <a:pt x="33" y="35"/>
                  </a:cubicBezTo>
                  <a:cubicBezTo>
                    <a:pt x="33" y="37"/>
                    <a:pt x="31" y="39"/>
                    <a:pt x="29" y="39"/>
                  </a:cubicBezTo>
                  <a:close/>
                  <a:moveTo>
                    <a:pt x="35" y="13"/>
                  </a:moveTo>
                  <a:cubicBezTo>
                    <a:pt x="35" y="16"/>
                    <a:pt x="33" y="18"/>
                    <a:pt x="31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3" y="16"/>
                    <a:pt x="3" y="13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7"/>
                    <a:pt x="5" y="5"/>
                    <a:pt x="8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5"/>
                    <a:pt x="35" y="7"/>
                    <a:pt x="35" y="10"/>
                  </a:cubicBezTo>
                  <a:lnTo>
                    <a:pt x="35" y="13"/>
                  </a:ln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248949" y="4168809"/>
            <a:ext cx="3354921" cy="482712"/>
            <a:chOff x="4249501" y="4167844"/>
            <a:chExt cx="3355358" cy="482600"/>
          </a:xfrm>
        </p:grpSpPr>
        <p:grpSp>
          <p:nvGrpSpPr>
            <p:cNvPr id="16" name="组合 15"/>
            <p:cNvGrpSpPr/>
            <p:nvPr/>
          </p:nvGrpSpPr>
          <p:grpSpPr>
            <a:xfrm flipH="1">
              <a:off x="4249501" y="4167844"/>
              <a:ext cx="3355358" cy="482600"/>
              <a:chOff x="4392371" y="2489200"/>
              <a:chExt cx="3355358" cy="482600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4392371" y="2489200"/>
                <a:ext cx="3176830" cy="482600"/>
              </a:xfrm>
              <a:prstGeom prst="rect">
                <a:avLst/>
              </a:prstGeom>
              <a:solidFill>
                <a:srgbClr val="FA0133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任意多边形 17"/>
              <p:cNvSpPr/>
              <p:nvPr/>
            </p:nvSpPr>
            <p:spPr>
              <a:xfrm>
                <a:off x="6941355" y="2489200"/>
                <a:ext cx="806374" cy="482600"/>
              </a:xfrm>
              <a:custGeom>
                <a:avLst/>
                <a:gdLst>
                  <a:gd name="connsiteX0" fmla="*/ 0 w 806374"/>
                  <a:gd name="connsiteY0" fmla="*/ 0 h 482600"/>
                  <a:gd name="connsiteX1" fmla="*/ 634924 w 806374"/>
                  <a:gd name="connsiteY1" fmla="*/ 0 h 482600"/>
                  <a:gd name="connsiteX2" fmla="*/ 634924 w 806374"/>
                  <a:gd name="connsiteY2" fmla="*/ 94411 h 482600"/>
                  <a:gd name="connsiteX3" fmla="*/ 806374 w 806374"/>
                  <a:gd name="connsiteY3" fmla="*/ 241301 h 482600"/>
                  <a:gd name="connsiteX4" fmla="*/ 634924 w 806374"/>
                  <a:gd name="connsiteY4" fmla="*/ 388189 h 482600"/>
                  <a:gd name="connsiteX5" fmla="*/ 634924 w 806374"/>
                  <a:gd name="connsiteY5" fmla="*/ 482600 h 482600"/>
                  <a:gd name="connsiteX6" fmla="*/ 0 w 806374"/>
                  <a:gd name="connsiteY6" fmla="*/ 482600 h 482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6374" h="482600">
                    <a:moveTo>
                      <a:pt x="0" y="0"/>
                    </a:moveTo>
                    <a:lnTo>
                      <a:pt x="634924" y="0"/>
                    </a:lnTo>
                    <a:lnTo>
                      <a:pt x="634924" y="94411"/>
                    </a:lnTo>
                    <a:lnTo>
                      <a:pt x="806374" y="241301"/>
                    </a:lnTo>
                    <a:lnTo>
                      <a:pt x="634924" y="388189"/>
                    </a:lnTo>
                    <a:lnTo>
                      <a:pt x="634924" y="482600"/>
                    </a:lnTo>
                    <a:lnTo>
                      <a:pt x="0" y="48260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5368854" y="4175125"/>
              <a:ext cx="14542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1" name="Freeform 506"/>
            <p:cNvSpPr>
              <a:spLocks noEditPoints="1"/>
            </p:cNvSpPr>
            <p:nvPr/>
          </p:nvSpPr>
          <p:spPr bwMode="auto">
            <a:xfrm>
              <a:off x="4593323" y="4312592"/>
              <a:ext cx="277313" cy="285146"/>
            </a:xfrm>
            <a:custGeom>
              <a:avLst/>
              <a:gdLst>
                <a:gd name="T0" fmla="*/ 57 w 72"/>
                <a:gd name="T1" fmla="*/ 0 h 74"/>
                <a:gd name="T2" fmla="*/ 16 w 72"/>
                <a:gd name="T3" fmla="*/ 0 h 74"/>
                <a:gd name="T4" fmla="*/ 0 w 72"/>
                <a:gd name="T5" fmla="*/ 18 h 74"/>
                <a:gd name="T6" fmla="*/ 0 w 72"/>
                <a:gd name="T7" fmla="*/ 34 h 74"/>
                <a:gd name="T8" fmla="*/ 10 w 72"/>
                <a:gd name="T9" fmla="*/ 51 h 74"/>
                <a:gd name="T10" fmla="*/ 2 w 72"/>
                <a:gd name="T11" fmla="*/ 74 h 74"/>
                <a:gd name="T12" fmla="*/ 40 w 72"/>
                <a:gd name="T13" fmla="*/ 52 h 74"/>
                <a:gd name="T14" fmla="*/ 57 w 72"/>
                <a:gd name="T15" fmla="*/ 52 h 74"/>
                <a:gd name="T16" fmla="*/ 72 w 72"/>
                <a:gd name="T17" fmla="*/ 34 h 74"/>
                <a:gd name="T18" fmla="*/ 72 w 72"/>
                <a:gd name="T19" fmla="*/ 18 h 74"/>
                <a:gd name="T20" fmla="*/ 57 w 72"/>
                <a:gd name="T21" fmla="*/ 0 h 74"/>
                <a:gd name="T22" fmla="*/ 54 w 72"/>
                <a:gd name="T23" fmla="*/ 38 h 74"/>
                <a:gd name="T24" fmla="*/ 16 w 72"/>
                <a:gd name="T25" fmla="*/ 38 h 74"/>
                <a:gd name="T26" fmla="*/ 13 w 72"/>
                <a:gd name="T27" fmla="*/ 35 h 74"/>
                <a:gd name="T28" fmla="*/ 16 w 72"/>
                <a:gd name="T29" fmla="*/ 33 h 74"/>
                <a:gd name="T30" fmla="*/ 54 w 72"/>
                <a:gd name="T31" fmla="*/ 33 h 74"/>
                <a:gd name="T32" fmla="*/ 57 w 72"/>
                <a:gd name="T33" fmla="*/ 35 h 74"/>
                <a:gd name="T34" fmla="*/ 54 w 72"/>
                <a:gd name="T35" fmla="*/ 38 h 74"/>
                <a:gd name="T36" fmla="*/ 60 w 72"/>
                <a:gd name="T37" fmla="*/ 29 h 74"/>
                <a:gd name="T38" fmla="*/ 16 w 72"/>
                <a:gd name="T39" fmla="*/ 29 h 74"/>
                <a:gd name="T40" fmla="*/ 13 w 72"/>
                <a:gd name="T41" fmla="*/ 26 h 74"/>
                <a:gd name="T42" fmla="*/ 16 w 72"/>
                <a:gd name="T43" fmla="*/ 23 h 74"/>
                <a:gd name="T44" fmla="*/ 60 w 72"/>
                <a:gd name="T45" fmla="*/ 23 h 74"/>
                <a:gd name="T46" fmla="*/ 63 w 72"/>
                <a:gd name="T47" fmla="*/ 26 h 74"/>
                <a:gd name="T48" fmla="*/ 60 w 72"/>
                <a:gd name="T49" fmla="*/ 29 h 74"/>
                <a:gd name="T50" fmla="*/ 60 w 72"/>
                <a:gd name="T51" fmla="*/ 19 h 74"/>
                <a:gd name="T52" fmla="*/ 16 w 72"/>
                <a:gd name="T53" fmla="*/ 19 h 74"/>
                <a:gd name="T54" fmla="*/ 13 w 72"/>
                <a:gd name="T55" fmla="*/ 16 h 74"/>
                <a:gd name="T56" fmla="*/ 16 w 72"/>
                <a:gd name="T57" fmla="*/ 13 h 74"/>
                <a:gd name="T58" fmla="*/ 60 w 72"/>
                <a:gd name="T59" fmla="*/ 13 h 74"/>
                <a:gd name="T60" fmla="*/ 63 w 72"/>
                <a:gd name="T61" fmla="*/ 16 h 74"/>
                <a:gd name="T62" fmla="*/ 60 w 72"/>
                <a:gd name="T63" fmla="*/ 1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2" h="74">
                  <a:moveTo>
                    <a:pt x="57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8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2"/>
                    <a:pt x="4" y="48"/>
                    <a:pt x="10" y="51"/>
                  </a:cubicBezTo>
                  <a:cubicBezTo>
                    <a:pt x="4" y="66"/>
                    <a:pt x="2" y="74"/>
                    <a:pt x="2" y="74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65" y="52"/>
                    <a:pt x="72" y="44"/>
                    <a:pt x="72" y="34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8"/>
                    <a:pt x="65" y="0"/>
                    <a:pt x="57" y="0"/>
                  </a:cubicBezTo>
                  <a:close/>
                  <a:moveTo>
                    <a:pt x="54" y="38"/>
                  </a:moveTo>
                  <a:cubicBezTo>
                    <a:pt x="16" y="38"/>
                    <a:pt x="16" y="38"/>
                    <a:pt x="16" y="38"/>
                  </a:cubicBezTo>
                  <a:cubicBezTo>
                    <a:pt x="14" y="38"/>
                    <a:pt x="13" y="37"/>
                    <a:pt x="13" y="35"/>
                  </a:cubicBezTo>
                  <a:cubicBezTo>
                    <a:pt x="13" y="34"/>
                    <a:pt x="14" y="33"/>
                    <a:pt x="16" y="33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6" y="33"/>
                    <a:pt x="57" y="34"/>
                    <a:pt x="57" y="35"/>
                  </a:cubicBezTo>
                  <a:cubicBezTo>
                    <a:pt x="57" y="37"/>
                    <a:pt x="56" y="38"/>
                    <a:pt x="54" y="38"/>
                  </a:cubicBezTo>
                  <a:close/>
                  <a:moveTo>
                    <a:pt x="60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4" y="29"/>
                    <a:pt x="13" y="27"/>
                    <a:pt x="13" y="26"/>
                  </a:cubicBezTo>
                  <a:cubicBezTo>
                    <a:pt x="13" y="24"/>
                    <a:pt x="14" y="23"/>
                    <a:pt x="16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2" y="23"/>
                    <a:pt x="63" y="24"/>
                    <a:pt x="63" y="26"/>
                  </a:cubicBezTo>
                  <a:cubicBezTo>
                    <a:pt x="63" y="27"/>
                    <a:pt x="62" y="29"/>
                    <a:pt x="60" y="29"/>
                  </a:cubicBezTo>
                  <a:close/>
                  <a:moveTo>
                    <a:pt x="60" y="19"/>
                  </a:moveTo>
                  <a:cubicBezTo>
                    <a:pt x="16" y="19"/>
                    <a:pt x="16" y="19"/>
                    <a:pt x="16" y="19"/>
                  </a:cubicBezTo>
                  <a:cubicBezTo>
                    <a:pt x="14" y="19"/>
                    <a:pt x="13" y="18"/>
                    <a:pt x="13" y="16"/>
                  </a:cubicBezTo>
                  <a:cubicBezTo>
                    <a:pt x="13" y="14"/>
                    <a:pt x="14" y="13"/>
                    <a:pt x="16" y="13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62" y="13"/>
                    <a:pt x="63" y="14"/>
                    <a:pt x="63" y="16"/>
                  </a:cubicBezTo>
                  <a:cubicBezTo>
                    <a:pt x="63" y="18"/>
                    <a:pt x="62" y="19"/>
                    <a:pt x="60" y="19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99995" y="2171460"/>
            <a:ext cx="6860282" cy="3584877"/>
            <a:chOff x="1403350" y="2276475"/>
            <a:chExt cx="7416800" cy="3897371"/>
          </a:xfrm>
          <a:solidFill>
            <a:srgbClr val="FA0133">
              <a:alpha val="80000"/>
            </a:srgbClr>
          </a:solidFill>
        </p:grpSpPr>
        <p:sp>
          <p:nvSpPr>
            <p:cNvPr id="20" name="Freeform 243"/>
            <p:cNvSpPr/>
            <p:nvPr/>
          </p:nvSpPr>
          <p:spPr bwMode="auto">
            <a:xfrm>
              <a:off x="6232572" y="3027808"/>
              <a:ext cx="1199234" cy="947794"/>
            </a:xfrm>
            <a:custGeom>
              <a:avLst/>
              <a:gdLst>
                <a:gd name="T0" fmla="*/ 2147483647 w 820"/>
                <a:gd name="T1" fmla="*/ 2147483647 h 600"/>
                <a:gd name="T2" fmla="*/ 2147483647 w 820"/>
                <a:gd name="T3" fmla="*/ 2147483647 h 600"/>
                <a:gd name="T4" fmla="*/ 2147483647 w 820"/>
                <a:gd name="T5" fmla="*/ 2147483647 h 600"/>
                <a:gd name="T6" fmla="*/ 2147483647 w 820"/>
                <a:gd name="T7" fmla="*/ 2147483647 h 600"/>
                <a:gd name="T8" fmla="*/ 2147483647 w 820"/>
                <a:gd name="T9" fmla="*/ 2147483647 h 600"/>
                <a:gd name="T10" fmla="*/ 2147483647 w 820"/>
                <a:gd name="T11" fmla="*/ 2147483647 h 600"/>
                <a:gd name="T12" fmla="*/ 2147483647 w 820"/>
                <a:gd name="T13" fmla="*/ 2147483647 h 600"/>
                <a:gd name="T14" fmla="*/ 2147483647 w 820"/>
                <a:gd name="T15" fmla="*/ 2147483647 h 600"/>
                <a:gd name="T16" fmla="*/ 2147483647 w 820"/>
                <a:gd name="T17" fmla="*/ 2147483647 h 600"/>
                <a:gd name="T18" fmla="*/ 2147483647 w 820"/>
                <a:gd name="T19" fmla="*/ 2147483647 h 600"/>
                <a:gd name="T20" fmla="*/ 2147483647 w 820"/>
                <a:gd name="T21" fmla="*/ 2147483647 h 600"/>
                <a:gd name="T22" fmla="*/ 2147483647 w 820"/>
                <a:gd name="T23" fmla="*/ 2147483647 h 600"/>
                <a:gd name="T24" fmla="*/ 2147483647 w 820"/>
                <a:gd name="T25" fmla="*/ 2147483647 h 600"/>
                <a:gd name="T26" fmla="*/ 2147483647 w 820"/>
                <a:gd name="T27" fmla="*/ 2147483647 h 600"/>
                <a:gd name="T28" fmla="*/ 2147483647 w 820"/>
                <a:gd name="T29" fmla="*/ 2147483647 h 600"/>
                <a:gd name="T30" fmla="*/ 2147483647 w 820"/>
                <a:gd name="T31" fmla="*/ 2147483647 h 600"/>
                <a:gd name="T32" fmla="*/ 2147483647 w 820"/>
                <a:gd name="T33" fmla="*/ 2147483647 h 600"/>
                <a:gd name="T34" fmla="*/ 2147483647 w 820"/>
                <a:gd name="T35" fmla="*/ 2147483647 h 600"/>
                <a:gd name="T36" fmla="*/ 2147483647 w 820"/>
                <a:gd name="T37" fmla="*/ 2147483647 h 600"/>
                <a:gd name="T38" fmla="*/ 2147483647 w 820"/>
                <a:gd name="T39" fmla="*/ 2147483647 h 600"/>
                <a:gd name="T40" fmla="*/ 2147483647 w 820"/>
                <a:gd name="T41" fmla="*/ 2147483647 h 600"/>
                <a:gd name="T42" fmla="*/ 2147483647 w 820"/>
                <a:gd name="T43" fmla="*/ 2147483647 h 600"/>
                <a:gd name="T44" fmla="*/ 2147483647 w 820"/>
                <a:gd name="T45" fmla="*/ 2147483647 h 600"/>
                <a:gd name="T46" fmla="*/ 2147483647 w 820"/>
                <a:gd name="T47" fmla="*/ 2147483647 h 600"/>
                <a:gd name="T48" fmla="*/ 2147483647 w 820"/>
                <a:gd name="T49" fmla="*/ 2147483647 h 600"/>
                <a:gd name="T50" fmla="*/ 2147483647 w 820"/>
                <a:gd name="T51" fmla="*/ 2147483647 h 600"/>
                <a:gd name="T52" fmla="*/ 2147483647 w 820"/>
                <a:gd name="T53" fmla="*/ 2147483647 h 600"/>
                <a:gd name="T54" fmla="*/ 2147483647 w 820"/>
                <a:gd name="T55" fmla="*/ 2147483647 h 600"/>
                <a:gd name="T56" fmla="*/ 2147483647 w 820"/>
                <a:gd name="T57" fmla="*/ 2147483647 h 600"/>
                <a:gd name="T58" fmla="*/ 2147483647 w 820"/>
                <a:gd name="T59" fmla="*/ 2147483647 h 600"/>
                <a:gd name="T60" fmla="*/ 2147483647 w 820"/>
                <a:gd name="T61" fmla="*/ 2147483647 h 600"/>
                <a:gd name="T62" fmla="*/ 2147483647 w 820"/>
                <a:gd name="T63" fmla="*/ 2147483647 h 600"/>
                <a:gd name="T64" fmla="*/ 2147483647 w 820"/>
                <a:gd name="T65" fmla="*/ 2147483647 h 600"/>
                <a:gd name="T66" fmla="*/ 2147483647 w 820"/>
                <a:gd name="T67" fmla="*/ 2147483647 h 600"/>
                <a:gd name="T68" fmla="*/ 2147483647 w 820"/>
                <a:gd name="T69" fmla="*/ 2147483647 h 600"/>
                <a:gd name="T70" fmla="*/ 2147483647 w 820"/>
                <a:gd name="T71" fmla="*/ 2147483647 h 600"/>
                <a:gd name="T72" fmla="*/ 2147483647 w 820"/>
                <a:gd name="T73" fmla="*/ 2147483647 h 600"/>
                <a:gd name="T74" fmla="*/ 2147483647 w 820"/>
                <a:gd name="T75" fmla="*/ 2147483647 h 600"/>
                <a:gd name="T76" fmla="*/ 2147483647 w 820"/>
                <a:gd name="T77" fmla="*/ 2147483647 h 600"/>
                <a:gd name="T78" fmla="*/ 2147483647 w 820"/>
                <a:gd name="T79" fmla="*/ 2147483647 h 600"/>
                <a:gd name="T80" fmla="*/ 2147483647 w 820"/>
                <a:gd name="T81" fmla="*/ 2147483647 h 600"/>
                <a:gd name="T82" fmla="*/ 2147483647 w 820"/>
                <a:gd name="T83" fmla="*/ 2147483647 h 600"/>
                <a:gd name="T84" fmla="*/ 2147483647 w 820"/>
                <a:gd name="T85" fmla="*/ 2147483647 h 600"/>
                <a:gd name="T86" fmla="*/ 2147483647 w 820"/>
                <a:gd name="T87" fmla="*/ 2147483647 h 600"/>
                <a:gd name="T88" fmla="*/ 0 w 820"/>
                <a:gd name="T89" fmla="*/ 2147483647 h 600"/>
                <a:gd name="T90" fmla="*/ 2147483647 w 820"/>
                <a:gd name="T91" fmla="*/ 2147483647 h 600"/>
                <a:gd name="T92" fmla="*/ 2147483647 w 820"/>
                <a:gd name="T93" fmla="*/ 2147483647 h 600"/>
                <a:gd name="T94" fmla="*/ 2147483647 w 820"/>
                <a:gd name="T95" fmla="*/ 2147483647 h 600"/>
                <a:gd name="T96" fmla="*/ 2147483647 w 820"/>
                <a:gd name="T97" fmla="*/ 2147483647 h 600"/>
                <a:gd name="T98" fmla="*/ 2147483647 w 820"/>
                <a:gd name="T99" fmla="*/ 2147483647 h 600"/>
                <a:gd name="T100" fmla="*/ 2147483647 w 820"/>
                <a:gd name="T101" fmla="*/ 2147483647 h 600"/>
                <a:gd name="T102" fmla="*/ 2147483647 w 820"/>
                <a:gd name="T103" fmla="*/ 2147483647 h 600"/>
                <a:gd name="T104" fmla="*/ 2147483647 w 820"/>
                <a:gd name="T105" fmla="*/ 2147483647 h 600"/>
                <a:gd name="T106" fmla="*/ 2147483647 w 820"/>
                <a:gd name="T107" fmla="*/ 2147483647 h 600"/>
                <a:gd name="T108" fmla="*/ 2147483647 w 820"/>
                <a:gd name="T109" fmla="*/ 2147483647 h 600"/>
                <a:gd name="T110" fmla="*/ 2147483647 w 820"/>
                <a:gd name="T111" fmla="*/ 2147483647 h 600"/>
                <a:gd name="T112" fmla="*/ 2147483647 w 820"/>
                <a:gd name="T113" fmla="*/ 2147483647 h 600"/>
                <a:gd name="T114" fmla="*/ 2147483647 w 820"/>
                <a:gd name="T115" fmla="*/ 2147483647 h 600"/>
                <a:gd name="T116" fmla="*/ 2147483647 w 820"/>
                <a:gd name="T117" fmla="*/ 2147483647 h 600"/>
                <a:gd name="T118" fmla="*/ 2147483647 w 820"/>
                <a:gd name="T119" fmla="*/ 2147483647 h 600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820"/>
                <a:gd name="T181" fmla="*/ 0 h 600"/>
                <a:gd name="T182" fmla="*/ 820 w 820"/>
                <a:gd name="T183" fmla="*/ 600 h 600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820" h="600">
                  <a:moveTo>
                    <a:pt x="414" y="452"/>
                  </a:moveTo>
                  <a:lnTo>
                    <a:pt x="420" y="452"/>
                  </a:lnTo>
                  <a:lnTo>
                    <a:pt x="424" y="454"/>
                  </a:lnTo>
                  <a:lnTo>
                    <a:pt x="426" y="456"/>
                  </a:lnTo>
                  <a:lnTo>
                    <a:pt x="430" y="462"/>
                  </a:lnTo>
                  <a:lnTo>
                    <a:pt x="430" y="464"/>
                  </a:lnTo>
                  <a:lnTo>
                    <a:pt x="434" y="466"/>
                  </a:lnTo>
                  <a:lnTo>
                    <a:pt x="438" y="466"/>
                  </a:lnTo>
                  <a:lnTo>
                    <a:pt x="440" y="470"/>
                  </a:lnTo>
                  <a:lnTo>
                    <a:pt x="442" y="480"/>
                  </a:lnTo>
                  <a:lnTo>
                    <a:pt x="446" y="496"/>
                  </a:lnTo>
                  <a:lnTo>
                    <a:pt x="444" y="500"/>
                  </a:lnTo>
                  <a:lnTo>
                    <a:pt x="446" y="502"/>
                  </a:lnTo>
                  <a:lnTo>
                    <a:pt x="440" y="504"/>
                  </a:lnTo>
                  <a:lnTo>
                    <a:pt x="436" y="510"/>
                  </a:lnTo>
                  <a:lnTo>
                    <a:pt x="434" y="516"/>
                  </a:lnTo>
                  <a:lnTo>
                    <a:pt x="434" y="520"/>
                  </a:lnTo>
                  <a:lnTo>
                    <a:pt x="436" y="528"/>
                  </a:lnTo>
                  <a:lnTo>
                    <a:pt x="438" y="532"/>
                  </a:lnTo>
                  <a:lnTo>
                    <a:pt x="442" y="534"/>
                  </a:lnTo>
                  <a:lnTo>
                    <a:pt x="448" y="534"/>
                  </a:lnTo>
                  <a:lnTo>
                    <a:pt x="452" y="534"/>
                  </a:lnTo>
                  <a:lnTo>
                    <a:pt x="454" y="536"/>
                  </a:lnTo>
                  <a:lnTo>
                    <a:pt x="456" y="542"/>
                  </a:lnTo>
                  <a:lnTo>
                    <a:pt x="458" y="546"/>
                  </a:lnTo>
                  <a:lnTo>
                    <a:pt x="462" y="548"/>
                  </a:lnTo>
                  <a:lnTo>
                    <a:pt x="466" y="550"/>
                  </a:lnTo>
                  <a:lnTo>
                    <a:pt x="468" y="554"/>
                  </a:lnTo>
                  <a:lnTo>
                    <a:pt x="468" y="558"/>
                  </a:lnTo>
                  <a:lnTo>
                    <a:pt x="466" y="568"/>
                  </a:lnTo>
                  <a:lnTo>
                    <a:pt x="472" y="570"/>
                  </a:lnTo>
                  <a:lnTo>
                    <a:pt x="478" y="574"/>
                  </a:lnTo>
                  <a:lnTo>
                    <a:pt x="484" y="578"/>
                  </a:lnTo>
                  <a:lnTo>
                    <a:pt x="490" y="580"/>
                  </a:lnTo>
                  <a:lnTo>
                    <a:pt x="492" y="582"/>
                  </a:lnTo>
                  <a:lnTo>
                    <a:pt x="496" y="578"/>
                  </a:lnTo>
                  <a:lnTo>
                    <a:pt x="500" y="582"/>
                  </a:lnTo>
                  <a:lnTo>
                    <a:pt x="502" y="582"/>
                  </a:lnTo>
                  <a:lnTo>
                    <a:pt x="506" y="580"/>
                  </a:lnTo>
                  <a:lnTo>
                    <a:pt x="502" y="574"/>
                  </a:lnTo>
                  <a:lnTo>
                    <a:pt x="500" y="568"/>
                  </a:lnTo>
                  <a:lnTo>
                    <a:pt x="500" y="566"/>
                  </a:lnTo>
                  <a:lnTo>
                    <a:pt x="502" y="562"/>
                  </a:lnTo>
                  <a:lnTo>
                    <a:pt x="506" y="560"/>
                  </a:lnTo>
                  <a:lnTo>
                    <a:pt x="518" y="560"/>
                  </a:lnTo>
                  <a:lnTo>
                    <a:pt x="524" y="560"/>
                  </a:lnTo>
                  <a:lnTo>
                    <a:pt x="534" y="558"/>
                  </a:lnTo>
                  <a:lnTo>
                    <a:pt x="542" y="552"/>
                  </a:lnTo>
                  <a:lnTo>
                    <a:pt x="550" y="548"/>
                  </a:lnTo>
                  <a:lnTo>
                    <a:pt x="558" y="546"/>
                  </a:lnTo>
                  <a:lnTo>
                    <a:pt x="564" y="548"/>
                  </a:lnTo>
                  <a:lnTo>
                    <a:pt x="568" y="550"/>
                  </a:lnTo>
                  <a:lnTo>
                    <a:pt x="574" y="552"/>
                  </a:lnTo>
                  <a:lnTo>
                    <a:pt x="578" y="552"/>
                  </a:lnTo>
                  <a:lnTo>
                    <a:pt x="580" y="558"/>
                  </a:lnTo>
                  <a:lnTo>
                    <a:pt x="582" y="562"/>
                  </a:lnTo>
                  <a:lnTo>
                    <a:pt x="590" y="570"/>
                  </a:lnTo>
                  <a:lnTo>
                    <a:pt x="598" y="574"/>
                  </a:lnTo>
                  <a:lnTo>
                    <a:pt x="606" y="576"/>
                  </a:lnTo>
                  <a:lnTo>
                    <a:pt x="620" y="576"/>
                  </a:lnTo>
                  <a:lnTo>
                    <a:pt x="626" y="576"/>
                  </a:lnTo>
                  <a:lnTo>
                    <a:pt x="630" y="578"/>
                  </a:lnTo>
                  <a:lnTo>
                    <a:pt x="638" y="582"/>
                  </a:lnTo>
                  <a:lnTo>
                    <a:pt x="638" y="588"/>
                  </a:lnTo>
                  <a:lnTo>
                    <a:pt x="638" y="594"/>
                  </a:lnTo>
                  <a:lnTo>
                    <a:pt x="640" y="598"/>
                  </a:lnTo>
                  <a:lnTo>
                    <a:pt x="646" y="600"/>
                  </a:lnTo>
                  <a:lnTo>
                    <a:pt x="650" y="596"/>
                  </a:lnTo>
                  <a:lnTo>
                    <a:pt x="648" y="594"/>
                  </a:lnTo>
                  <a:lnTo>
                    <a:pt x="648" y="590"/>
                  </a:lnTo>
                  <a:lnTo>
                    <a:pt x="646" y="584"/>
                  </a:lnTo>
                  <a:lnTo>
                    <a:pt x="662" y="580"/>
                  </a:lnTo>
                  <a:lnTo>
                    <a:pt x="674" y="572"/>
                  </a:lnTo>
                  <a:lnTo>
                    <a:pt x="696" y="558"/>
                  </a:lnTo>
                  <a:lnTo>
                    <a:pt x="696" y="568"/>
                  </a:lnTo>
                  <a:lnTo>
                    <a:pt x="708" y="568"/>
                  </a:lnTo>
                  <a:lnTo>
                    <a:pt x="712" y="562"/>
                  </a:lnTo>
                  <a:lnTo>
                    <a:pt x="714" y="560"/>
                  </a:lnTo>
                  <a:lnTo>
                    <a:pt x="724" y="556"/>
                  </a:lnTo>
                  <a:lnTo>
                    <a:pt x="734" y="554"/>
                  </a:lnTo>
                  <a:lnTo>
                    <a:pt x="738" y="552"/>
                  </a:lnTo>
                  <a:lnTo>
                    <a:pt x="742" y="548"/>
                  </a:lnTo>
                  <a:lnTo>
                    <a:pt x="742" y="550"/>
                  </a:lnTo>
                  <a:lnTo>
                    <a:pt x="746" y="540"/>
                  </a:lnTo>
                  <a:lnTo>
                    <a:pt x="752" y="532"/>
                  </a:lnTo>
                  <a:lnTo>
                    <a:pt x="770" y="518"/>
                  </a:lnTo>
                  <a:lnTo>
                    <a:pt x="772" y="514"/>
                  </a:lnTo>
                  <a:lnTo>
                    <a:pt x="774" y="508"/>
                  </a:lnTo>
                  <a:lnTo>
                    <a:pt x="774" y="498"/>
                  </a:lnTo>
                  <a:lnTo>
                    <a:pt x="774" y="488"/>
                  </a:lnTo>
                  <a:lnTo>
                    <a:pt x="778" y="478"/>
                  </a:lnTo>
                  <a:lnTo>
                    <a:pt x="786" y="466"/>
                  </a:lnTo>
                  <a:lnTo>
                    <a:pt x="792" y="454"/>
                  </a:lnTo>
                  <a:lnTo>
                    <a:pt x="794" y="448"/>
                  </a:lnTo>
                  <a:lnTo>
                    <a:pt x="794" y="442"/>
                  </a:lnTo>
                  <a:lnTo>
                    <a:pt x="792" y="432"/>
                  </a:lnTo>
                  <a:lnTo>
                    <a:pt x="790" y="426"/>
                  </a:lnTo>
                  <a:lnTo>
                    <a:pt x="782" y="420"/>
                  </a:lnTo>
                  <a:lnTo>
                    <a:pt x="772" y="418"/>
                  </a:lnTo>
                  <a:lnTo>
                    <a:pt x="778" y="410"/>
                  </a:lnTo>
                  <a:lnTo>
                    <a:pt x="786" y="406"/>
                  </a:lnTo>
                  <a:lnTo>
                    <a:pt x="778" y="400"/>
                  </a:lnTo>
                  <a:lnTo>
                    <a:pt x="774" y="396"/>
                  </a:lnTo>
                  <a:lnTo>
                    <a:pt x="772" y="392"/>
                  </a:lnTo>
                  <a:lnTo>
                    <a:pt x="776" y="392"/>
                  </a:lnTo>
                  <a:lnTo>
                    <a:pt x="768" y="378"/>
                  </a:lnTo>
                  <a:lnTo>
                    <a:pt x="760" y="366"/>
                  </a:lnTo>
                  <a:lnTo>
                    <a:pt x="750" y="352"/>
                  </a:lnTo>
                  <a:lnTo>
                    <a:pt x="738" y="342"/>
                  </a:lnTo>
                  <a:lnTo>
                    <a:pt x="726" y="338"/>
                  </a:lnTo>
                  <a:lnTo>
                    <a:pt x="720" y="334"/>
                  </a:lnTo>
                  <a:lnTo>
                    <a:pt x="718" y="332"/>
                  </a:lnTo>
                  <a:lnTo>
                    <a:pt x="718" y="328"/>
                  </a:lnTo>
                  <a:lnTo>
                    <a:pt x="718" y="324"/>
                  </a:lnTo>
                  <a:lnTo>
                    <a:pt x="720" y="316"/>
                  </a:lnTo>
                  <a:lnTo>
                    <a:pt x="724" y="312"/>
                  </a:lnTo>
                  <a:lnTo>
                    <a:pt x="728" y="308"/>
                  </a:lnTo>
                  <a:lnTo>
                    <a:pt x="748" y="294"/>
                  </a:lnTo>
                  <a:lnTo>
                    <a:pt x="734" y="286"/>
                  </a:lnTo>
                  <a:lnTo>
                    <a:pt x="726" y="282"/>
                  </a:lnTo>
                  <a:lnTo>
                    <a:pt x="718" y="280"/>
                  </a:lnTo>
                  <a:lnTo>
                    <a:pt x="714" y="282"/>
                  </a:lnTo>
                  <a:lnTo>
                    <a:pt x="710" y="286"/>
                  </a:lnTo>
                  <a:lnTo>
                    <a:pt x="706" y="290"/>
                  </a:lnTo>
                  <a:lnTo>
                    <a:pt x="702" y="290"/>
                  </a:lnTo>
                  <a:lnTo>
                    <a:pt x="662" y="266"/>
                  </a:lnTo>
                  <a:lnTo>
                    <a:pt x="662" y="262"/>
                  </a:lnTo>
                  <a:lnTo>
                    <a:pt x="666" y="260"/>
                  </a:lnTo>
                  <a:lnTo>
                    <a:pt x="670" y="256"/>
                  </a:lnTo>
                  <a:lnTo>
                    <a:pt x="676" y="254"/>
                  </a:lnTo>
                  <a:lnTo>
                    <a:pt x="682" y="250"/>
                  </a:lnTo>
                  <a:lnTo>
                    <a:pt x="686" y="240"/>
                  </a:lnTo>
                  <a:lnTo>
                    <a:pt x="694" y="228"/>
                  </a:lnTo>
                  <a:lnTo>
                    <a:pt x="698" y="224"/>
                  </a:lnTo>
                  <a:lnTo>
                    <a:pt x="704" y="224"/>
                  </a:lnTo>
                  <a:lnTo>
                    <a:pt x="708" y="224"/>
                  </a:lnTo>
                  <a:lnTo>
                    <a:pt x="712" y="228"/>
                  </a:lnTo>
                  <a:lnTo>
                    <a:pt x="714" y="236"/>
                  </a:lnTo>
                  <a:lnTo>
                    <a:pt x="714" y="262"/>
                  </a:lnTo>
                  <a:lnTo>
                    <a:pt x="718" y="262"/>
                  </a:lnTo>
                  <a:lnTo>
                    <a:pt x="724" y="258"/>
                  </a:lnTo>
                  <a:lnTo>
                    <a:pt x="732" y="250"/>
                  </a:lnTo>
                  <a:lnTo>
                    <a:pt x="740" y="242"/>
                  </a:lnTo>
                  <a:lnTo>
                    <a:pt x="742" y="242"/>
                  </a:lnTo>
                  <a:lnTo>
                    <a:pt x="748" y="242"/>
                  </a:lnTo>
                  <a:lnTo>
                    <a:pt x="752" y="234"/>
                  </a:lnTo>
                  <a:lnTo>
                    <a:pt x="760" y="222"/>
                  </a:lnTo>
                  <a:lnTo>
                    <a:pt x="770" y="210"/>
                  </a:lnTo>
                  <a:lnTo>
                    <a:pt x="774" y="212"/>
                  </a:lnTo>
                  <a:lnTo>
                    <a:pt x="780" y="214"/>
                  </a:lnTo>
                  <a:lnTo>
                    <a:pt x="792" y="214"/>
                  </a:lnTo>
                  <a:lnTo>
                    <a:pt x="790" y="208"/>
                  </a:lnTo>
                  <a:lnTo>
                    <a:pt x="792" y="204"/>
                  </a:lnTo>
                  <a:lnTo>
                    <a:pt x="796" y="198"/>
                  </a:lnTo>
                  <a:lnTo>
                    <a:pt x="802" y="188"/>
                  </a:lnTo>
                  <a:lnTo>
                    <a:pt x="806" y="190"/>
                  </a:lnTo>
                  <a:lnTo>
                    <a:pt x="810" y="192"/>
                  </a:lnTo>
                  <a:lnTo>
                    <a:pt x="814" y="190"/>
                  </a:lnTo>
                  <a:lnTo>
                    <a:pt x="818" y="188"/>
                  </a:lnTo>
                  <a:lnTo>
                    <a:pt x="818" y="186"/>
                  </a:lnTo>
                  <a:lnTo>
                    <a:pt x="820" y="188"/>
                  </a:lnTo>
                  <a:lnTo>
                    <a:pt x="814" y="172"/>
                  </a:lnTo>
                  <a:lnTo>
                    <a:pt x="808" y="164"/>
                  </a:lnTo>
                  <a:lnTo>
                    <a:pt x="800" y="158"/>
                  </a:lnTo>
                  <a:lnTo>
                    <a:pt x="800" y="142"/>
                  </a:lnTo>
                  <a:lnTo>
                    <a:pt x="812" y="146"/>
                  </a:lnTo>
                  <a:lnTo>
                    <a:pt x="820" y="152"/>
                  </a:lnTo>
                  <a:lnTo>
                    <a:pt x="820" y="142"/>
                  </a:lnTo>
                  <a:lnTo>
                    <a:pt x="820" y="136"/>
                  </a:lnTo>
                  <a:lnTo>
                    <a:pt x="820" y="124"/>
                  </a:lnTo>
                  <a:lnTo>
                    <a:pt x="818" y="110"/>
                  </a:lnTo>
                  <a:lnTo>
                    <a:pt x="814" y="100"/>
                  </a:lnTo>
                  <a:lnTo>
                    <a:pt x="806" y="86"/>
                  </a:lnTo>
                  <a:lnTo>
                    <a:pt x="798" y="92"/>
                  </a:lnTo>
                  <a:lnTo>
                    <a:pt x="792" y="98"/>
                  </a:lnTo>
                  <a:lnTo>
                    <a:pt x="786" y="102"/>
                  </a:lnTo>
                  <a:lnTo>
                    <a:pt x="774" y="104"/>
                  </a:lnTo>
                  <a:lnTo>
                    <a:pt x="770" y="104"/>
                  </a:lnTo>
                  <a:lnTo>
                    <a:pt x="764" y="102"/>
                  </a:lnTo>
                  <a:lnTo>
                    <a:pt x="756" y="96"/>
                  </a:lnTo>
                  <a:lnTo>
                    <a:pt x="750" y="88"/>
                  </a:lnTo>
                  <a:lnTo>
                    <a:pt x="744" y="80"/>
                  </a:lnTo>
                  <a:lnTo>
                    <a:pt x="732" y="76"/>
                  </a:lnTo>
                  <a:lnTo>
                    <a:pt x="718" y="72"/>
                  </a:lnTo>
                  <a:lnTo>
                    <a:pt x="704" y="68"/>
                  </a:lnTo>
                  <a:lnTo>
                    <a:pt x="690" y="62"/>
                  </a:lnTo>
                  <a:lnTo>
                    <a:pt x="680" y="54"/>
                  </a:lnTo>
                  <a:lnTo>
                    <a:pt x="668" y="46"/>
                  </a:lnTo>
                  <a:lnTo>
                    <a:pt x="646" y="24"/>
                  </a:lnTo>
                  <a:lnTo>
                    <a:pt x="634" y="16"/>
                  </a:lnTo>
                  <a:lnTo>
                    <a:pt x="622" y="8"/>
                  </a:lnTo>
                  <a:lnTo>
                    <a:pt x="606" y="2"/>
                  </a:lnTo>
                  <a:lnTo>
                    <a:pt x="584" y="0"/>
                  </a:lnTo>
                  <a:lnTo>
                    <a:pt x="572" y="0"/>
                  </a:lnTo>
                  <a:lnTo>
                    <a:pt x="562" y="2"/>
                  </a:lnTo>
                  <a:lnTo>
                    <a:pt x="556" y="4"/>
                  </a:lnTo>
                  <a:lnTo>
                    <a:pt x="552" y="8"/>
                  </a:lnTo>
                  <a:lnTo>
                    <a:pt x="550" y="12"/>
                  </a:lnTo>
                  <a:lnTo>
                    <a:pt x="550" y="18"/>
                  </a:lnTo>
                  <a:lnTo>
                    <a:pt x="552" y="20"/>
                  </a:lnTo>
                  <a:lnTo>
                    <a:pt x="556" y="24"/>
                  </a:lnTo>
                  <a:lnTo>
                    <a:pt x="562" y="30"/>
                  </a:lnTo>
                  <a:lnTo>
                    <a:pt x="564" y="40"/>
                  </a:lnTo>
                  <a:lnTo>
                    <a:pt x="566" y="50"/>
                  </a:lnTo>
                  <a:lnTo>
                    <a:pt x="566" y="56"/>
                  </a:lnTo>
                  <a:lnTo>
                    <a:pt x="566" y="62"/>
                  </a:lnTo>
                  <a:lnTo>
                    <a:pt x="562" y="66"/>
                  </a:lnTo>
                  <a:lnTo>
                    <a:pt x="560" y="68"/>
                  </a:lnTo>
                  <a:lnTo>
                    <a:pt x="550" y="68"/>
                  </a:lnTo>
                  <a:lnTo>
                    <a:pt x="536" y="66"/>
                  </a:lnTo>
                  <a:lnTo>
                    <a:pt x="538" y="88"/>
                  </a:lnTo>
                  <a:lnTo>
                    <a:pt x="538" y="94"/>
                  </a:lnTo>
                  <a:lnTo>
                    <a:pt x="542" y="98"/>
                  </a:lnTo>
                  <a:lnTo>
                    <a:pt x="544" y="102"/>
                  </a:lnTo>
                  <a:lnTo>
                    <a:pt x="550" y="102"/>
                  </a:lnTo>
                  <a:lnTo>
                    <a:pt x="568" y="102"/>
                  </a:lnTo>
                  <a:lnTo>
                    <a:pt x="576" y="100"/>
                  </a:lnTo>
                  <a:lnTo>
                    <a:pt x="582" y="98"/>
                  </a:lnTo>
                  <a:lnTo>
                    <a:pt x="592" y="100"/>
                  </a:lnTo>
                  <a:lnTo>
                    <a:pt x="602" y="106"/>
                  </a:lnTo>
                  <a:lnTo>
                    <a:pt x="610" y="112"/>
                  </a:lnTo>
                  <a:lnTo>
                    <a:pt x="616" y="120"/>
                  </a:lnTo>
                  <a:lnTo>
                    <a:pt x="596" y="122"/>
                  </a:lnTo>
                  <a:lnTo>
                    <a:pt x="578" y="124"/>
                  </a:lnTo>
                  <a:lnTo>
                    <a:pt x="576" y="128"/>
                  </a:lnTo>
                  <a:lnTo>
                    <a:pt x="576" y="132"/>
                  </a:lnTo>
                  <a:lnTo>
                    <a:pt x="574" y="134"/>
                  </a:lnTo>
                  <a:lnTo>
                    <a:pt x="574" y="140"/>
                  </a:lnTo>
                  <a:lnTo>
                    <a:pt x="570" y="142"/>
                  </a:lnTo>
                  <a:lnTo>
                    <a:pt x="566" y="142"/>
                  </a:lnTo>
                  <a:lnTo>
                    <a:pt x="556" y="144"/>
                  </a:lnTo>
                  <a:lnTo>
                    <a:pt x="552" y="146"/>
                  </a:lnTo>
                  <a:lnTo>
                    <a:pt x="550" y="150"/>
                  </a:lnTo>
                  <a:lnTo>
                    <a:pt x="544" y="152"/>
                  </a:lnTo>
                  <a:lnTo>
                    <a:pt x="538" y="154"/>
                  </a:lnTo>
                  <a:lnTo>
                    <a:pt x="532" y="154"/>
                  </a:lnTo>
                  <a:lnTo>
                    <a:pt x="528" y="152"/>
                  </a:lnTo>
                  <a:lnTo>
                    <a:pt x="524" y="150"/>
                  </a:lnTo>
                  <a:lnTo>
                    <a:pt x="522" y="150"/>
                  </a:lnTo>
                  <a:lnTo>
                    <a:pt x="518" y="152"/>
                  </a:lnTo>
                  <a:lnTo>
                    <a:pt x="516" y="156"/>
                  </a:lnTo>
                  <a:lnTo>
                    <a:pt x="516" y="160"/>
                  </a:lnTo>
                  <a:lnTo>
                    <a:pt x="518" y="160"/>
                  </a:lnTo>
                  <a:lnTo>
                    <a:pt x="524" y="164"/>
                  </a:lnTo>
                  <a:lnTo>
                    <a:pt x="528" y="166"/>
                  </a:lnTo>
                  <a:lnTo>
                    <a:pt x="530" y="168"/>
                  </a:lnTo>
                  <a:lnTo>
                    <a:pt x="530" y="172"/>
                  </a:lnTo>
                  <a:lnTo>
                    <a:pt x="530" y="176"/>
                  </a:lnTo>
                  <a:lnTo>
                    <a:pt x="526" y="182"/>
                  </a:lnTo>
                  <a:lnTo>
                    <a:pt x="518" y="188"/>
                  </a:lnTo>
                  <a:lnTo>
                    <a:pt x="508" y="194"/>
                  </a:lnTo>
                  <a:lnTo>
                    <a:pt x="496" y="198"/>
                  </a:lnTo>
                  <a:lnTo>
                    <a:pt x="468" y="198"/>
                  </a:lnTo>
                  <a:lnTo>
                    <a:pt x="458" y="206"/>
                  </a:lnTo>
                  <a:lnTo>
                    <a:pt x="452" y="210"/>
                  </a:lnTo>
                  <a:lnTo>
                    <a:pt x="444" y="212"/>
                  </a:lnTo>
                  <a:lnTo>
                    <a:pt x="430" y="210"/>
                  </a:lnTo>
                  <a:lnTo>
                    <a:pt x="414" y="206"/>
                  </a:lnTo>
                  <a:lnTo>
                    <a:pt x="402" y="200"/>
                  </a:lnTo>
                  <a:lnTo>
                    <a:pt x="392" y="194"/>
                  </a:lnTo>
                  <a:lnTo>
                    <a:pt x="348" y="194"/>
                  </a:lnTo>
                  <a:lnTo>
                    <a:pt x="348" y="192"/>
                  </a:lnTo>
                  <a:lnTo>
                    <a:pt x="314" y="192"/>
                  </a:lnTo>
                  <a:lnTo>
                    <a:pt x="306" y="188"/>
                  </a:lnTo>
                  <a:lnTo>
                    <a:pt x="298" y="180"/>
                  </a:lnTo>
                  <a:lnTo>
                    <a:pt x="290" y="172"/>
                  </a:lnTo>
                  <a:lnTo>
                    <a:pt x="280" y="166"/>
                  </a:lnTo>
                  <a:lnTo>
                    <a:pt x="272" y="160"/>
                  </a:lnTo>
                  <a:lnTo>
                    <a:pt x="262" y="160"/>
                  </a:lnTo>
                  <a:lnTo>
                    <a:pt x="252" y="156"/>
                  </a:lnTo>
                  <a:lnTo>
                    <a:pt x="244" y="152"/>
                  </a:lnTo>
                  <a:lnTo>
                    <a:pt x="214" y="152"/>
                  </a:lnTo>
                  <a:lnTo>
                    <a:pt x="210" y="146"/>
                  </a:lnTo>
                  <a:lnTo>
                    <a:pt x="206" y="140"/>
                  </a:lnTo>
                  <a:lnTo>
                    <a:pt x="202" y="126"/>
                  </a:lnTo>
                  <a:lnTo>
                    <a:pt x="198" y="118"/>
                  </a:lnTo>
                  <a:lnTo>
                    <a:pt x="194" y="112"/>
                  </a:lnTo>
                  <a:lnTo>
                    <a:pt x="182" y="104"/>
                  </a:lnTo>
                  <a:lnTo>
                    <a:pt x="174" y="100"/>
                  </a:lnTo>
                  <a:lnTo>
                    <a:pt x="168" y="98"/>
                  </a:lnTo>
                  <a:lnTo>
                    <a:pt x="154" y="92"/>
                  </a:lnTo>
                  <a:lnTo>
                    <a:pt x="146" y="90"/>
                  </a:lnTo>
                  <a:lnTo>
                    <a:pt x="140" y="86"/>
                  </a:lnTo>
                  <a:lnTo>
                    <a:pt x="138" y="82"/>
                  </a:lnTo>
                  <a:lnTo>
                    <a:pt x="134" y="76"/>
                  </a:lnTo>
                  <a:lnTo>
                    <a:pt x="134" y="78"/>
                  </a:lnTo>
                  <a:lnTo>
                    <a:pt x="122" y="86"/>
                  </a:lnTo>
                  <a:lnTo>
                    <a:pt x="114" y="94"/>
                  </a:lnTo>
                  <a:lnTo>
                    <a:pt x="126" y="108"/>
                  </a:lnTo>
                  <a:lnTo>
                    <a:pt x="116" y="116"/>
                  </a:lnTo>
                  <a:lnTo>
                    <a:pt x="110" y="118"/>
                  </a:lnTo>
                  <a:lnTo>
                    <a:pt x="100" y="116"/>
                  </a:lnTo>
                  <a:lnTo>
                    <a:pt x="88" y="112"/>
                  </a:lnTo>
                  <a:lnTo>
                    <a:pt x="92" y="130"/>
                  </a:lnTo>
                  <a:lnTo>
                    <a:pt x="92" y="140"/>
                  </a:lnTo>
                  <a:lnTo>
                    <a:pt x="90" y="148"/>
                  </a:lnTo>
                  <a:lnTo>
                    <a:pt x="86" y="150"/>
                  </a:lnTo>
                  <a:lnTo>
                    <a:pt x="84" y="150"/>
                  </a:lnTo>
                  <a:lnTo>
                    <a:pt x="78" y="150"/>
                  </a:lnTo>
                  <a:lnTo>
                    <a:pt x="68" y="146"/>
                  </a:lnTo>
                  <a:lnTo>
                    <a:pt x="70" y="156"/>
                  </a:lnTo>
                  <a:lnTo>
                    <a:pt x="76" y="164"/>
                  </a:lnTo>
                  <a:lnTo>
                    <a:pt x="80" y="176"/>
                  </a:lnTo>
                  <a:lnTo>
                    <a:pt x="82" y="188"/>
                  </a:lnTo>
                  <a:lnTo>
                    <a:pt x="78" y="194"/>
                  </a:lnTo>
                  <a:lnTo>
                    <a:pt x="74" y="200"/>
                  </a:lnTo>
                  <a:lnTo>
                    <a:pt x="64" y="214"/>
                  </a:lnTo>
                  <a:lnTo>
                    <a:pt x="50" y="228"/>
                  </a:lnTo>
                  <a:lnTo>
                    <a:pt x="38" y="236"/>
                  </a:lnTo>
                  <a:lnTo>
                    <a:pt x="28" y="238"/>
                  </a:lnTo>
                  <a:lnTo>
                    <a:pt x="14" y="240"/>
                  </a:lnTo>
                  <a:lnTo>
                    <a:pt x="8" y="242"/>
                  </a:lnTo>
                  <a:lnTo>
                    <a:pt x="4" y="244"/>
                  </a:lnTo>
                  <a:lnTo>
                    <a:pt x="2" y="248"/>
                  </a:lnTo>
                  <a:lnTo>
                    <a:pt x="0" y="254"/>
                  </a:lnTo>
                  <a:lnTo>
                    <a:pt x="2" y="258"/>
                  </a:lnTo>
                  <a:lnTo>
                    <a:pt x="4" y="262"/>
                  </a:lnTo>
                  <a:lnTo>
                    <a:pt x="14" y="268"/>
                  </a:lnTo>
                  <a:lnTo>
                    <a:pt x="24" y="276"/>
                  </a:lnTo>
                  <a:lnTo>
                    <a:pt x="26" y="280"/>
                  </a:lnTo>
                  <a:lnTo>
                    <a:pt x="26" y="286"/>
                  </a:lnTo>
                  <a:lnTo>
                    <a:pt x="20" y="288"/>
                  </a:lnTo>
                  <a:lnTo>
                    <a:pt x="14" y="290"/>
                  </a:lnTo>
                  <a:lnTo>
                    <a:pt x="18" y="292"/>
                  </a:lnTo>
                  <a:lnTo>
                    <a:pt x="20" y="294"/>
                  </a:lnTo>
                  <a:lnTo>
                    <a:pt x="28" y="296"/>
                  </a:lnTo>
                  <a:lnTo>
                    <a:pt x="28" y="298"/>
                  </a:lnTo>
                  <a:lnTo>
                    <a:pt x="36" y="298"/>
                  </a:lnTo>
                  <a:lnTo>
                    <a:pt x="44" y="302"/>
                  </a:lnTo>
                  <a:lnTo>
                    <a:pt x="50" y="308"/>
                  </a:lnTo>
                  <a:lnTo>
                    <a:pt x="54" y="316"/>
                  </a:lnTo>
                  <a:lnTo>
                    <a:pt x="58" y="320"/>
                  </a:lnTo>
                  <a:lnTo>
                    <a:pt x="62" y="322"/>
                  </a:lnTo>
                  <a:lnTo>
                    <a:pt x="68" y="322"/>
                  </a:lnTo>
                  <a:lnTo>
                    <a:pt x="74" y="324"/>
                  </a:lnTo>
                  <a:lnTo>
                    <a:pt x="78" y="324"/>
                  </a:lnTo>
                  <a:lnTo>
                    <a:pt x="82" y="326"/>
                  </a:lnTo>
                  <a:lnTo>
                    <a:pt x="84" y="326"/>
                  </a:lnTo>
                  <a:lnTo>
                    <a:pt x="86" y="324"/>
                  </a:lnTo>
                  <a:lnTo>
                    <a:pt x="90" y="322"/>
                  </a:lnTo>
                  <a:lnTo>
                    <a:pt x="94" y="320"/>
                  </a:lnTo>
                  <a:lnTo>
                    <a:pt x="100" y="320"/>
                  </a:lnTo>
                  <a:lnTo>
                    <a:pt x="108" y="320"/>
                  </a:lnTo>
                  <a:lnTo>
                    <a:pt x="114" y="324"/>
                  </a:lnTo>
                  <a:lnTo>
                    <a:pt x="116" y="324"/>
                  </a:lnTo>
                  <a:lnTo>
                    <a:pt x="122" y="326"/>
                  </a:lnTo>
                  <a:lnTo>
                    <a:pt x="122" y="332"/>
                  </a:lnTo>
                  <a:lnTo>
                    <a:pt x="120" y="336"/>
                  </a:lnTo>
                  <a:lnTo>
                    <a:pt x="114" y="344"/>
                  </a:lnTo>
                  <a:lnTo>
                    <a:pt x="112" y="352"/>
                  </a:lnTo>
                  <a:lnTo>
                    <a:pt x="110" y="358"/>
                  </a:lnTo>
                  <a:lnTo>
                    <a:pt x="112" y="362"/>
                  </a:lnTo>
                  <a:lnTo>
                    <a:pt x="114" y="368"/>
                  </a:lnTo>
                  <a:lnTo>
                    <a:pt x="122" y="376"/>
                  </a:lnTo>
                  <a:lnTo>
                    <a:pt x="120" y="378"/>
                  </a:lnTo>
                  <a:lnTo>
                    <a:pt x="118" y="378"/>
                  </a:lnTo>
                  <a:lnTo>
                    <a:pt x="112" y="380"/>
                  </a:lnTo>
                  <a:lnTo>
                    <a:pt x="114" y="388"/>
                  </a:lnTo>
                  <a:lnTo>
                    <a:pt x="114" y="392"/>
                  </a:lnTo>
                  <a:lnTo>
                    <a:pt x="116" y="396"/>
                  </a:lnTo>
                  <a:lnTo>
                    <a:pt x="118" y="400"/>
                  </a:lnTo>
                  <a:lnTo>
                    <a:pt x="126" y="404"/>
                  </a:lnTo>
                  <a:lnTo>
                    <a:pt x="136" y="408"/>
                  </a:lnTo>
                  <a:lnTo>
                    <a:pt x="144" y="416"/>
                  </a:lnTo>
                  <a:lnTo>
                    <a:pt x="152" y="424"/>
                  </a:lnTo>
                  <a:lnTo>
                    <a:pt x="158" y="424"/>
                  </a:lnTo>
                  <a:lnTo>
                    <a:pt x="162" y="424"/>
                  </a:lnTo>
                  <a:lnTo>
                    <a:pt x="164" y="422"/>
                  </a:lnTo>
                  <a:lnTo>
                    <a:pt x="166" y="420"/>
                  </a:lnTo>
                  <a:lnTo>
                    <a:pt x="168" y="420"/>
                  </a:lnTo>
                  <a:lnTo>
                    <a:pt x="180" y="428"/>
                  </a:lnTo>
                  <a:lnTo>
                    <a:pt x="190" y="436"/>
                  </a:lnTo>
                  <a:lnTo>
                    <a:pt x="198" y="442"/>
                  </a:lnTo>
                  <a:lnTo>
                    <a:pt x="208" y="446"/>
                  </a:lnTo>
                  <a:lnTo>
                    <a:pt x="220" y="450"/>
                  </a:lnTo>
                  <a:lnTo>
                    <a:pt x="222" y="452"/>
                  </a:lnTo>
                  <a:lnTo>
                    <a:pt x="226" y="456"/>
                  </a:lnTo>
                  <a:lnTo>
                    <a:pt x="230" y="458"/>
                  </a:lnTo>
                  <a:lnTo>
                    <a:pt x="236" y="460"/>
                  </a:lnTo>
                  <a:lnTo>
                    <a:pt x="240" y="460"/>
                  </a:lnTo>
                  <a:lnTo>
                    <a:pt x="242" y="460"/>
                  </a:lnTo>
                  <a:lnTo>
                    <a:pt x="244" y="460"/>
                  </a:lnTo>
                  <a:lnTo>
                    <a:pt x="250" y="464"/>
                  </a:lnTo>
                  <a:lnTo>
                    <a:pt x="256" y="466"/>
                  </a:lnTo>
                  <a:lnTo>
                    <a:pt x="274" y="466"/>
                  </a:lnTo>
                  <a:lnTo>
                    <a:pt x="274" y="468"/>
                  </a:lnTo>
                  <a:lnTo>
                    <a:pt x="274" y="464"/>
                  </a:lnTo>
                  <a:lnTo>
                    <a:pt x="278" y="462"/>
                  </a:lnTo>
                  <a:lnTo>
                    <a:pt x="284" y="460"/>
                  </a:lnTo>
                  <a:lnTo>
                    <a:pt x="288" y="472"/>
                  </a:lnTo>
                  <a:lnTo>
                    <a:pt x="290" y="468"/>
                  </a:lnTo>
                  <a:lnTo>
                    <a:pt x="294" y="462"/>
                  </a:lnTo>
                  <a:lnTo>
                    <a:pt x="298" y="460"/>
                  </a:lnTo>
                  <a:lnTo>
                    <a:pt x="302" y="458"/>
                  </a:lnTo>
                  <a:lnTo>
                    <a:pt x="312" y="460"/>
                  </a:lnTo>
                  <a:lnTo>
                    <a:pt x="322" y="464"/>
                  </a:lnTo>
                  <a:lnTo>
                    <a:pt x="332" y="472"/>
                  </a:lnTo>
                  <a:lnTo>
                    <a:pt x="336" y="478"/>
                  </a:lnTo>
                  <a:lnTo>
                    <a:pt x="336" y="480"/>
                  </a:lnTo>
                  <a:lnTo>
                    <a:pt x="338" y="478"/>
                  </a:lnTo>
                  <a:lnTo>
                    <a:pt x="340" y="470"/>
                  </a:lnTo>
                  <a:lnTo>
                    <a:pt x="344" y="460"/>
                  </a:lnTo>
                  <a:lnTo>
                    <a:pt x="348" y="454"/>
                  </a:lnTo>
                  <a:lnTo>
                    <a:pt x="356" y="446"/>
                  </a:lnTo>
                  <a:lnTo>
                    <a:pt x="362" y="442"/>
                  </a:lnTo>
                  <a:lnTo>
                    <a:pt x="372" y="438"/>
                  </a:lnTo>
                  <a:lnTo>
                    <a:pt x="374" y="440"/>
                  </a:lnTo>
                  <a:lnTo>
                    <a:pt x="376" y="440"/>
                  </a:lnTo>
                  <a:lnTo>
                    <a:pt x="380" y="442"/>
                  </a:lnTo>
                  <a:lnTo>
                    <a:pt x="382" y="440"/>
                  </a:lnTo>
                  <a:lnTo>
                    <a:pt x="386" y="438"/>
                  </a:lnTo>
                  <a:lnTo>
                    <a:pt x="386" y="436"/>
                  </a:lnTo>
                  <a:lnTo>
                    <a:pt x="392" y="436"/>
                  </a:lnTo>
                  <a:lnTo>
                    <a:pt x="400" y="444"/>
                  </a:lnTo>
                  <a:lnTo>
                    <a:pt x="400" y="448"/>
                  </a:lnTo>
                  <a:lnTo>
                    <a:pt x="400" y="450"/>
                  </a:lnTo>
                  <a:lnTo>
                    <a:pt x="404" y="454"/>
                  </a:lnTo>
                  <a:lnTo>
                    <a:pt x="410" y="456"/>
                  </a:lnTo>
                  <a:lnTo>
                    <a:pt x="414" y="456"/>
                  </a:lnTo>
                  <a:lnTo>
                    <a:pt x="414" y="45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" name="Freeform 244"/>
            <p:cNvSpPr/>
            <p:nvPr/>
          </p:nvSpPr>
          <p:spPr bwMode="auto">
            <a:xfrm>
              <a:off x="7615150" y="3253473"/>
              <a:ext cx="121077" cy="111506"/>
            </a:xfrm>
            <a:custGeom>
              <a:avLst/>
              <a:gdLst>
                <a:gd name="T0" fmla="*/ 2147483647 w 82"/>
                <a:gd name="T1" fmla="*/ 2147483647 h 70"/>
                <a:gd name="T2" fmla="*/ 2147483647 w 82"/>
                <a:gd name="T3" fmla="*/ 2147483647 h 70"/>
                <a:gd name="T4" fmla="*/ 2147483647 w 82"/>
                <a:gd name="T5" fmla="*/ 2147483647 h 70"/>
                <a:gd name="T6" fmla="*/ 2147483647 w 82"/>
                <a:gd name="T7" fmla="*/ 2147483647 h 70"/>
                <a:gd name="T8" fmla="*/ 2147483647 w 82"/>
                <a:gd name="T9" fmla="*/ 2147483647 h 70"/>
                <a:gd name="T10" fmla="*/ 2147483647 w 82"/>
                <a:gd name="T11" fmla="*/ 2147483647 h 70"/>
                <a:gd name="T12" fmla="*/ 2147483647 w 82"/>
                <a:gd name="T13" fmla="*/ 2147483647 h 70"/>
                <a:gd name="T14" fmla="*/ 2147483647 w 82"/>
                <a:gd name="T15" fmla="*/ 2147483647 h 70"/>
                <a:gd name="T16" fmla="*/ 2147483647 w 82"/>
                <a:gd name="T17" fmla="*/ 2147483647 h 70"/>
                <a:gd name="T18" fmla="*/ 2147483647 w 82"/>
                <a:gd name="T19" fmla="*/ 2147483647 h 70"/>
                <a:gd name="T20" fmla="*/ 2147483647 w 82"/>
                <a:gd name="T21" fmla="*/ 2147483647 h 70"/>
                <a:gd name="T22" fmla="*/ 2147483647 w 82"/>
                <a:gd name="T23" fmla="*/ 2147483647 h 70"/>
                <a:gd name="T24" fmla="*/ 2147483647 w 82"/>
                <a:gd name="T25" fmla="*/ 2147483647 h 70"/>
                <a:gd name="T26" fmla="*/ 2147483647 w 82"/>
                <a:gd name="T27" fmla="*/ 2147483647 h 70"/>
                <a:gd name="T28" fmla="*/ 2147483647 w 82"/>
                <a:gd name="T29" fmla="*/ 2147483647 h 70"/>
                <a:gd name="T30" fmla="*/ 2147483647 w 82"/>
                <a:gd name="T31" fmla="*/ 2147483647 h 70"/>
                <a:gd name="T32" fmla="*/ 2147483647 w 82"/>
                <a:gd name="T33" fmla="*/ 2147483647 h 70"/>
                <a:gd name="T34" fmla="*/ 2147483647 w 82"/>
                <a:gd name="T35" fmla="*/ 2147483647 h 70"/>
                <a:gd name="T36" fmla="*/ 2147483647 w 82"/>
                <a:gd name="T37" fmla="*/ 2147483647 h 70"/>
                <a:gd name="T38" fmla="*/ 2147483647 w 82"/>
                <a:gd name="T39" fmla="*/ 2147483647 h 70"/>
                <a:gd name="T40" fmla="*/ 2147483647 w 82"/>
                <a:gd name="T41" fmla="*/ 2147483647 h 70"/>
                <a:gd name="T42" fmla="*/ 0 w 82"/>
                <a:gd name="T43" fmla="*/ 0 h 70"/>
                <a:gd name="T44" fmla="*/ 2147483647 w 82"/>
                <a:gd name="T45" fmla="*/ 0 h 70"/>
                <a:gd name="T46" fmla="*/ 2147483647 w 82"/>
                <a:gd name="T47" fmla="*/ 2147483647 h 70"/>
                <a:gd name="T48" fmla="*/ 2147483647 w 82"/>
                <a:gd name="T49" fmla="*/ 2147483647 h 70"/>
                <a:gd name="T50" fmla="*/ 2147483647 w 82"/>
                <a:gd name="T51" fmla="*/ 2147483647 h 70"/>
                <a:gd name="T52" fmla="*/ 2147483647 w 82"/>
                <a:gd name="T53" fmla="*/ 2147483647 h 70"/>
                <a:gd name="T54" fmla="*/ 2147483647 w 82"/>
                <a:gd name="T55" fmla="*/ 2147483647 h 70"/>
                <a:gd name="T56" fmla="*/ 2147483647 w 82"/>
                <a:gd name="T57" fmla="*/ 2147483647 h 70"/>
                <a:gd name="T58" fmla="*/ 2147483647 w 82"/>
                <a:gd name="T59" fmla="*/ 2147483647 h 70"/>
                <a:gd name="T60" fmla="*/ 2147483647 w 82"/>
                <a:gd name="T61" fmla="*/ 2147483647 h 70"/>
                <a:gd name="T62" fmla="*/ 2147483647 w 82"/>
                <a:gd name="T63" fmla="*/ 2147483647 h 70"/>
                <a:gd name="T64" fmla="*/ 2147483647 w 82"/>
                <a:gd name="T65" fmla="*/ 2147483647 h 70"/>
                <a:gd name="T66" fmla="*/ 2147483647 w 82"/>
                <a:gd name="T67" fmla="*/ 2147483647 h 70"/>
                <a:gd name="T68" fmla="*/ 2147483647 w 82"/>
                <a:gd name="T69" fmla="*/ 2147483647 h 70"/>
                <a:gd name="T70" fmla="*/ 2147483647 w 82"/>
                <a:gd name="T71" fmla="*/ 2147483647 h 70"/>
                <a:gd name="T72" fmla="*/ 2147483647 w 82"/>
                <a:gd name="T73" fmla="*/ 2147483647 h 70"/>
                <a:gd name="T74" fmla="*/ 2147483647 w 82"/>
                <a:gd name="T75" fmla="*/ 2147483647 h 70"/>
                <a:gd name="T76" fmla="*/ 2147483647 w 82"/>
                <a:gd name="T77" fmla="*/ 2147483647 h 70"/>
                <a:gd name="T78" fmla="*/ 2147483647 w 82"/>
                <a:gd name="T79" fmla="*/ 2147483647 h 70"/>
                <a:gd name="T80" fmla="*/ 2147483647 w 82"/>
                <a:gd name="T81" fmla="*/ 2147483647 h 70"/>
                <a:gd name="T82" fmla="*/ 2147483647 w 82"/>
                <a:gd name="T83" fmla="*/ 2147483647 h 70"/>
                <a:gd name="T84" fmla="*/ 2147483647 w 82"/>
                <a:gd name="T85" fmla="*/ 2147483647 h 7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82"/>
                <a:gd name="T130" fmla="*/ 0 h 70"/>
                <a:gd name="T131" fmla="*/ 82 w 82"/>
                <a:gd name="T132" fmla="*/ 70 h 70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82" h="70">
                  <a:moveTo>
                    <a:pt x="28" y="52"/>
                  </a:moveTo>
                  <a:lnTo>
                    <a:pt x="20" y="54"/>
                  </a:lnTo>
                  <a:lnTo>
                    <a:pt x="14" y="56"/>
                  </a:lnTo>
                  <a:lnTo>
                    <a:pt x="26" y="62"/>
                  </a:lnTo>
                  <a:lnTo>
                    <a:pt x="30" y="64"/>
                  </a:lnTo>
                  <a:lnTo>
                    <a:pt x="36" y="70"/>
                  </a:lnTo>
                  <a:lnTo>
                    <a:pt x="20" y="70"/>
                  </a:lnTo>
                  <a:lnTo>
                    <a:pt x="14" y="62"/>
                  </a:lnTo>
                  <a:lnTo>
                    <a:pt x="12" y="58"/>
                  </a:lnTo>
                  <a:lnTo>
                    <a:pt x="8" y="56"/>
                  </a:lnTo>
                  <a:lnTo>
                    <a:pt x="10" y="50"/>
                  </a:lnTo>
                  <a:lnTo>
                    <a:pt x="14" y="46"/>
                  </a:lnTo>
                  <a:lnTo>
                    <a:pt x="12" y="44"/>
                  </a:lnTo>
                  <a:lnTo>
                    <a:pt x="10" y="40"/>
                  </a:lnTo>
                  <a:lnTo>
                    <a:pt x="18" y="40"/>
                  </a:lnTo>
                  <a:lnTo>
                    <a:pt x="16" y="34"/>
                  </a:lnTo>
                  <a:lnTo>
                    <a:pt x="14" y="28"/>
                  </a:lnTo>
                  <a:lnTo>
                    <a:pt x="14" y="16"/>
                  </a:lnTo>
                  <a:lnTo>
                    <a:pt x="10" y="12"/>
                  </a:lnTo>
                  <a:lnTo>
                    <a:pt x="6" y="8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2" y="4"/>
                  </a:lnTo>
                  <a:lnTo>
                    <a:pt x="24" y="14"/>
                  </a:lnTo>
                  <a:lnTo>
                    <a:pt x="40" y="22"/>
                  </a:lnTo>
                  <a:lnTo>
                    <a:pt x="46" y="24"/>
                  </a:lnTo>
                  <a:lnTo>
                    <a:pt x="54" y="26"/>
                  </a:lnTo>
                  <a:lnTo>
                    <a:pt x="60" y="26"/>
                  </a:lnTo>
                  <a:lnTo>
                    <a:pt x="66" y="24"/>
                  </a:lnTo>
                  <a:lnTo>
                    <a:pt x="74" y="20"/>
                  </a:lnTo>
                  <a:lnTo>
                    <a:pt x="74" y="30"/>
                  </a:lnTo>
                  <a:lnTo>
                    <a:pt x="74" y="34"/>
                  </a:lnTo>
                  <a:lnTo>
                    <a:pt x="76" y="36"/>
                  </a:lnTo>
                  <a:lnTo>
                    <a:pt x="82" y="42"/>
                  </a:lnTo>
                  <a:lnTo>
                    <a:pt x="78" y="44"/>
                  </a:lnTo>
                  <a:lnTo>
                    <a:pt x="72" y="44"/>
                  </a:lnTo>
                  <a:lnTo>
                    <a:pt x="60" y="46"/>
                  </a:lnTo>
                  <a:lnTo>
                    <a:pt x="60" y="62"/>
                  </a:lnTo>
                  <a:lnTo>
                    <a:pt x="52" y="60"/>
                  </a:lnTo>
                  <a:lnTo>
                    <a:pt x="44" y="56"/>
                  </a:lnTo>
                  <a:lnTo>
                    <a:pt x="38" y="54"/>
                  </a:lnTo>
                  <a:lnTo>
                    <a:pt x="28" y="5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" name="Freeform 245"/>
            <p:cNvSpPr/>
            <p:nvPr/>
          </p:nvSpPr>
          <p:spPr bwMode="auto">
            <a:xfrm>
              <a:off x="7544810" y="3371615"/>
              <a:ext cx="199488" cy="233630"/>
            </a:xfrm>
            <a:custGeom>
              <a:avLst/>
              <a:gdLst>
                <a:gd name="T0" fmla="*/ 2147483647 w 136"/>
                <a:gd name="T1" fmla="*/ 2147483647 h 148"/>
                <a:gd name="T2" fmla="*/ 2147483647 w 136"/>
                <a:gd name="T3" fmla="*/ 0 h 148"/>
                <a:gd name="T4" fmla="*/ 2147483647 w 136"/>
                <a:gd name="T5" fmla="*/ 2147483647 h 148"/>
                <a:gd name="T6" fmla="*/ 2147483647 w 136"/>
                <a:gd name="T7" fmla="*/ 2147483647 h 148"/>
                <a:gd name="T8" fmla="*/ 2147483647 w 136"/>
                <a:gd name="T9" fmla="*/ 2147483647 h 148"/>
                <a:gd name="T10" fmla="*/ 2147483647 w 136"/>
                <a:gd name="T11" fmla="*/ 2147483647 h 148"/>
                <a:gd name="T12" fmla="*/ 2147483647 w 136"/>
                <a:gd name="T13" fmla="*/ 2147483647 h 148"/>
                <a:gd name="T14" fmla="*/ 2147483647 w 136"/>
                <a:gd name="T15" fmla="*/ 2147483647 h 148"/>
                <a:gd name="T16" fmla="*/ 2147483647 w 136"/>
                <a:gd name="T17" fmla="*/ 2147483647 h 148"/>
                <a:gd name="T18" fmla="*/ 2147483647 w 136"/>
                <a:gd name="T19" fmla="*/ 2147483647 h 148"/>
                <a:gd name="T20" fmla="*/ 2147483647 w 136"/>
                <a:gd name="T21" fmla="*/ 2147483647 h 148"/>
                <a:gd name="T22" fmla="*/ 2147483647 w 136"/>
                <a:gd name="T23" fmla="*/ 2147483647 h 148"/>
                <a:gd name="T24" fmla="*/ 2147483647 w 136"/>
                <a:gd name="T25" fmla="*/ 2147483647 h 148"/>
                <a:gd name="T26" fmla="*/ 2147483647 w 136"/>
                <a:gd name="T27" fmla="*/ 2147483647 h 148"/>
                <a:gd name="T28" fmla="*/ 2147483647 w 136"/>
                <a:gd name="T29" fmla="*/ 2147483647 h 148"/>
                <a:gd name="T30" fmla="*/ 2147483647 w 136"/>
                <a:gd name="T31" fmla="*/ 2147483647 h 148"/>
                <a:gd name="T32" fmla="*/ 2147483647 w 136"/>
                <a:gd name="T33" fmla="*/ 2147483647 h 148"/>
                <a:gd name="T34" fmla="*/ 2147483647 w 136"/>
                <a:gd name="T35" fmla="*/ 2147483647 h 148"/>
                <a:gd name="T36" fmla="*/ 2147483647 w 136"/>
                <a:gd name="T37" fmla="*/ 2147483647 h 148"/>
                <a:gd name="T38" fmla="*/ 2147483647 w 136"/>
                <a:gd name="T39" fmla="*/ 2147483647 h 148"/>
                <a:gd name="T40" fmla="*/ 2147483647 w 136"/>
                <a:gd name="T41" fmla="*/ 2147483647 h 148"/>
                <a:gd name="T42" fmla="*/ 2147483647 w 136"/>
                <a:gd name="T43" fmla="*/ 2147483647 h 148"/>
                <a:gd name="T44" fmla="*/ 2147483647 w 136"/>
                <a:gd name="T45" fmla="*/ 2147483647 h 148"/>
                <a:gd name="T46" fmla="*/ 2147483647 w 136"/>
                <a:gd name="T47" fmla="*/ 2147483647 h 148"/>
                <a:gd name="T48" fmla="*/ 0 w 136"/>
                <a:gd name="T49" fmla="*/ 2147483647 h 148"/>
                <a:gd name="T50" fmla="*/ 2147483647 w 136"/>
                <a:gd name="T51" fmla="*/ 2147483647 h 148"/>
                <a:gd name="T52" fmla="*/ 2147483647 w 136"/>
                <a:gd name="T53" fmla="*/ 2147483647 h 148"/>
                <a:gd name="T54" fmla="*/ 2147483647 w 136"/>
                <a:gd name="T55" fmla="*/ 2147483647 h 148"/>
                <a:gd name="T56" fmla="*/ 2147483647 w 136"/>
                <a:gd name="T57" fmla="*/ 2147483647 h 148"/>
                <a:gd name="T58" fmla="*/ 2147483647 w 136"/>
                <a:gd name="T59" fmla="*/ 2147483647 h 148"/>
                <a:gd name="T60" fmla="*/ 2147483647 w 136"/>
                <a:gd name="T61" fmla="*/ 2147483647 h 148"/>
                <a:gd name="T62" fmla="*/ 2147483647 w 136"/>
                <a:gd name="T63" fmla="*/ 2147483647 h 148"/>
                <a:gd name="T64" fmla="*/ 2147483647 w 136"/>
                <a:gd name="T65" fmla="*/ 2147483647 h 148"/>
                <a:gd name="T66" fmla="*/ 2147483647 w 136"/>
                <a:gd name="T67" fmla="*/ 2147483647 h 148"/>
                <a:gd name="T68" fmla="*/ 2147483647 w 136"/>
                <a:gd name="T69" fmla="*/ 2147483647 h 148"/>
                <a:gd name="T70" fmla="*/ 2147483647 w 136"/>
                <a:gd name="T71" fmla="*/ 2147483647 h 148"/>
                <a:gd name="T72" fmla="*/ 2147483647 w 136"/>
                <a:gd name="T73" fmla="*/ 2147483647 h 148"/>
                <a:gd name="T74" fmla="*/ 2147483647 w 136"/>
                <a:gd name="T75" fmla="*/ 2147483647 h 148"/>
                <a:gd name="T76" fmla="*/ 2147483647 w 136"/>
                <a:gd name="T77" fmla="*/ 2147483647 h 148"/>
                <a:gd name="T78" fmla="*/ 2147483647 w 136"/>
                <a:gd name="T79" fmla="*/ 2147483647 h 148"/>
                <a:gd name="T80" fmla="*/ 2147483647 w 136"/>
                <a:gd name="T81" fmla="*/ 2147483647 h 148"/>
                <a:gd name="T82" fmla="*/ 2147483647 w 136"/>
                <a:gd name="T83" fmla="*/ 2147483647 h 148"/>
                <a:gd name="T84" fmla="*/ 2147483647 w 136"/>
                <a:gd name="T85" fmla="*/ 2147483647 h 148"/>
                <a:gd name="T86" fmla="*/ 2147483647 w 136"/>
                <a:gd name="T87" fmla="*/ 2147483647 h 148"/>
                <a:gd name="T88" fmla="*/ 2147483647 w 136"/>
                <a:gd name="T89" fmla="*/ 2147483647 h 148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136"/>
                <a:gd name="T136" fmla="*/ 0 h 148"/>
                <a:gd name="T137" fmla="*/ 136 w 136"/>
                <a:gd name="T138" fmla="*/ 148 h 148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136" h="148">
                  <a:moveTo>
                    <a:pt x="76" y="12"/>
                  </a:moveTo>
                  <a:lnTo>
                    <a:pt x="78" y="6"/>
                  </a:lnTo>
                  <a:lnTo>
                    <a:pt x="80" y="4"/>
                  </a:lnTo>
                  <a:lnTo>
                    <a:pt x="86" y="0"/>
                  </a:lnTo>
                  <a:lnTo>
                    <a:pt x="98" y="10"/>
                  </a:lnTo>
                  <a:lnTo>
                    <a:pt x="110" y="24"/>
                  </a:lnTo>
                  <a:lnTo>
                    <a:pt x="116" y="30"/>
                  </a:lnTo>
                  <a:lnTo>
                    <a:pt x="118" y="38"/>
                  </a:lnTo>
                  <a:lnTo>
                    <a:pt x="122" y="46"/>
                  </a:lnTo>
                  <a:lnTo>
                    <a:pt x="122" y="52"/>
                  </a:lnTo>
                  <a:lnTo>
                    <a:pt x="120" y="56"/>
                  </a:lnTo>
                  <a:lnTo>
                    <a:pt x="118" y="60"/>
                  </a:lnTo>
                  <a:lnTo>
                    <a:pt x="126" y="78"/>
                  </a:lnTo>
                  <a:lnTo>
                    <a:pt x="136" y="102"/>
                  </a:lnTo>
                  <a:lnTo>
                    <a:pt x="134" y="110"/>
                  </a:lnTo>
                  <a:lnTo>
                    <a:pt x="132" y="114"/>
                  </a:lnTo>
                  <a:lnTo>
                    <a:pt x="130" y="114"/>
                  </a:lnTo>
                  <a:lnTo>
                    <a:pt x="126" y="114"/>
                  </a:lnTo>
                  <a:lnTo>
                    <a:pt x="126" y="110"/>
                  </a:lnTo>
                  <a:lnTo>
                    <a:pt x="130" y="106"/>
                  </a:lnTo>
                  <a:lnTo>
                    <a:pt x="122" y="108"/>
                  </a:lnTo>
                  <a:lnTo>
                    <a:pt x="118" y="110"/>
                  </a:lnTo>
                  <a:lnTo>
                    <a:pt x="116" y="120"/>
                  </a:lnTo>
                  <a:lnTo>
                    <a:pt x="116" y="116"/>
                  </a:lnTo>
                  <a:lnTo>
                    <a:pt x="114" y="114"/>
                  </a:lnTo>
                  <a:lnTo>
                    <a:pt x="108" y="120"/>
                  </a:lnTo>
                  <a:lnTo>
                    <a:pt x="104" y="122"/>
                  </a:lnTo>
                  <a:lnTo>
                    <a:pt x="100" y="122"/>
                  </a:lnTo>
                  <a:lnTo>
                    <a:pt x="92" y="122"/>
                  </a:lnTo>
                  <a:lnTo>
                    <a:pt x="88" y="120"/>
                  </a:lnTo>
                  <a:lnTo>
                    <a:pt x="84" y="120"/>
                  </a:lnTo>
                  <a:lnTo>
                    <a:pt x="82" y="120"/>
                  </a:lnTo>
                  <a:lnTo>
                    <a:pt x="82" y="122"/>
                  </a:lnTo>
                  <a:lnTo>
                    <a:pt x="86" y="128"/>
                  </a:lnTo>
                  <a:lnTo>
                    <a:pt x="90" y="132"/>
                  </a:lnTo>
                  <a:lnTo>
                    <a:pt x="86" y="138"/>
                  </a:lnTo>
                  <a:lnTo>
                    <a:pt x="82" y="148"/>
                  </a:lnTo>
                  <a:lnTo>
                    <a:pt x="74" y="144"/>
                  </a:lnTo>
                  <a:lnTo>
                    <a:pt x="70" y="138"/>
                  </a:lnTo>
                  <a:lnTo>
                    <a:pt x="66" y="132"/>
                  </a:lnTo>
                  <a:lnTo>
                    <a:pt x="64" y="122"/>
                  </a:lnTo>
                  <a:lnTo>
                    <a:pt x="54" y="122"/>
                  </a:lnTo>
                  <a:lnTo>
                    <a:pt x="46" y="124"/>
                  </a:lnTo>
                  <a:lnTo>
                    <a:pt x="38" y="126"/>
                  </a:lnTo>
                  <a:lnTo>
                    <a:pt x="30" y="130"/>
                  </a:lnTo>
                  <a:lnTo>
                    <a:pt x="20" y="130"/>
                  </a:lnTo>
                  <a:lnTo>
                    <a:pt x="20" y="136"/>
                  </a:lnTo>
                  <a:lnTo>
                    <a:pt x="8" y="134"/>
                  </a:lnTo>
                  <a:lnTo>
                    <a:pt x="2" y="134"/>
                  </a:lnTo>
                  <a:lnTo>
                    <a:pt x="0" y="132"/>
                  </a:lnTo>
                  <a:lnTo>
                    <a:pt x="0" y="128"/>
                  </a:lnTo>
                  <a:lnTo>
                    <a:pt x="6" y="126"/>
                  </a:lnTo>
                  <a:lnTo>
                    <a:pt x="8" y="124"/>
                  </a:lnTo>
                  <a:lnTo>
                    <a:pt x="14" y="116"/>
                  </a:lnTo>
                  <a:lnTo>
                    <a:pt x="20" y="108"/>
                  </a:lnTo>
                  <a:lnTo>
                    <a:pt x="24" y="106"/>
                  </a:lnTo>
                  <a:lnTo>
                    <a:pt x="28" y="106"/>
                  </a:lnTo>
                  <a:lnTo>
                    <a:pt x="34" y="106"/>
                  </a:lnTo>
                  <a:lnTo>
                    <a:pt x="36" y="104"/>
                  </a:lnTo>
                  <a:lnTo>
                    <a:pt x="42" y="102"/>
                  </a:lnTo>
                  <a:lnTo>
                    <a:pt x="46" y="102"/>
                  </a:lnTo>
                  <a:lnTo>
                    <a:pt x="52" y="102"/>
                  </a:lnTo>
                  <a:lnTo>
                    <a:pt x="54" y="104"/>
                  </a:lnTo>
                  <a:lnTo>
                    <a:pt x="60" y="108"/>
                  </a:lnTo>
                  <a:lnTo>
                    <a:pt x="62" y="106"/>
                  </a:lnTo>
                  <a:lnTo>
                    <a:pt x="62" y="102"/>
                  </a:lnTo>
                  <a:lnTo>
                    <a:pt x="62" y="96"/>
                  </a:lnTo>
                  <a:lnTo>
                    <a:pt x="60" y="94"/>
                  </a:lnTo>
                  <a:lnTo>
                    <a:pt x="62" y="90"/>
                  </a:lnTo>
                  <a:lnTo>
                    <a:pt x="64" y="86"/>
                  </a:lnTo>
                  <a:lnTo>
                    <a:pt x="68" y="84"/>
                  </a:lnTo>
                  <a:lnTo>
                    <a:pt x="68" y="80"/>
                  </a:lnTo>
                  <a:lnTo>
                    <a:pt x="68" y="78"/>
                  </a:lnTo>
                  <a:lnTo>
                    <a:pt x="68" y="74"/>
                  </a:lnTo>
                  <a:lnTo>
                    <a:pt x="70" y="78"/>
                  </a:lnTo>
                  <a:lnTo>
                    <a:pt x="68" y="82"/>
                  </a:lnTo>
                  <a:lnTo>
                    <a:pt x="76" y="80"/>
                  </a:lnTo>
                  <a:lnTo>
                    <a:pt x="82" y="78"/>
                  </a:lnTo>
                  <a:lnTo>
                    <a:pt x="86" y="76"/>
                  </a:lnTo>
                  <a:lnTo>
                    <a:pt x="90" y="72"/>
                  </a:lnTo>
                  <a:lnTo>
                    <a:pt x="92" y="60"/>
                  </a:lnTo>
                  <a:lnTo>
                    <a:pt x="94" y="50"/>
                  </a:lnTo>
                  <a:lnTo>
                    <a:pt x="94" y="44"/>
                  </a:lnTo>
                  <a:lnTo>
                    <a:pt x="92" y="40"/>
                  </a:lnTo>
                  <a:lnTo>
                    <a:pt x="88" y="32"/>
                  </a:lnTo>
                  <a:lnTo>
                    <a:pt x="84" y="26"/>
                  </a:lnTo>
                  <a:lnTo>
                    <a:pt x="82" y="24"/>
                  </a:lnTo>
                  <a:lnTo>
                    <a:pt x="80" y="20"/>
                  </a:lnTo>
                  <a:lnTo>
                    <a:pt x="78" y="16"/>
                  </a:lnTo>
                  <a:lnTo>
                    <a:pt x="76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" name="Freeform 246"/>
            <p:cNvSpPr/>
            <p:nvPr/>
          </p:nvSpPr>
          <p:spPr bwMode="auto">
            <a:xfrm>
              <a:off x="7590936" y="3578697"/>
              <a:ext cx="44971" cy="39823"/>
            </a:xfrm>
            <a:custGeom>
              <a:avLst/>
              <a:gdLst>
                <a:gd name="T0" fmla="*/ 2147483647 w 32"/>
                <a:gd name="T1" fmla="*/ 2147483647 h 26"/>
                <a:gd name="T2" fmla="*/ 2147483647 w 32"/>
                <a:gd name="T3" fmla="*/ 2147483647 h 26"/>
                <a:gd name="T4" fmla="*/ 2147483647 w 32"/>
                <a:gd name="T5" fmla="*/ 0 h 26"/>
                <a:gd name="T6" fmla="*/ 2147483647 w 32"/>
                <a:gd name="T7" fmla="*/ 0 h 26"/>
                <a:gd name="T8" fmla="*/ 2147483647 w 32"/>
                <a:gd name="T9" fmla="*/ 2147483647 h 26"/>
                <a:gd name="T10" fmla="*/ 2147483647 w 32"/>
                <a:gd name="T11" fmla="*/ 2147483647 h 26"/>
                <a:gd name="T12" fmla="*/ 2147483647 w 32"/>
                <a:gd name="T13" fmla="*/ 2147483647 h 26"/>
                <a:gd name="T14" fmla="*/ 2147483647 w 32"/>
                <a:gd name="T15" fmla="*/ 2147483647 h 26"/>
                <a:gd name="T16" fmla="*/ 2147483647 w 32"/>
                <a:gd name="T17" fmla="*/ 2147483647 h 26"/>
                <a:gd name="T18" fmla="*/ 2147483647 w 32"/>
                <a:gd name="T19" fmla="*/ 2147483647 h 26"/>
                <a:gd name="T20" fmla="*/ 2147483647 w 32"/>
                <a:gd name="T21" fmla="*/ 2147483647 h 26"/>
                <a:gd name="T22" fmla="*/ 2147483647 w 32"/>
                <a:gd name="T23" fmla="*/ 2147483647 h 26"/>
                <a:gd name="T24" fmla="*/ 2147483647 w 32"/>
                <a:gd name="T25" fmla="*/ 2147483647 h 26"/>
                <a:gd name="T26" fmla="*/ 2147483647 w 32"/>
                <a:gd name="T27" fmla="*/ 2147483647 h 26"/>
                <a:gd name="T28" fmla="*/ 0 w 32"/>
                <a:gd name="T29" fmla="*/ 2147483647 h 26"/>
                <a:gd name="T30" fmla="*/ 0 w 32"/>
                <a:gd name="T31" fmla="*/ 2147483647 h 26"/>
                <a:gd name="T32" fmla="*/ 2147483647 w 32"/>
                <a:gd name="T33" fmla="*/ 2147483647 h 26"/>
                <a:gd name="T34" fmla="*/ 2147483647 w 32"/>
                <a:gd name="T35" fmla="*/ 2147483647 h 26"/>
                <a:gd name="T36" fmla="*/ 2147483647 w 32"/>
                <a:gd name="T37" fmla="*/ 2147483647 h 26"/>
                <a:gd name="T38" fmla="*/ 2147483647 w 32"/>
                <a:gd name="T39" fmla="*/ 2147483647 h 2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2"/>
                <a:gd name="T61" fmla="*/ 0 h 26"/>
                <a:gd name="T62" fmla="*/ 32 w 32"/>
                <a:gd name="T63" fmla="*/ 26 h 2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2" h="26">
                  <a:moveTo>
                    <a:pt x="14" y="4"/>
                  </a:moveTo>
                  <a:lnTo>
                    <a:pt x="16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6" y="2"/>
                  </a:lnTo>
                  <a:lnTo>
                    <a:pt x="32" y="8"/>
                  </a:lnTo>
                  <a:lnTo>
                    <a:pt x="30" y="12"/>
                  </a:lnTo>
                  <a:lnTo>
                    <a:pt x="24" y="14"/>
                  </a:lnTo>
                  <a:lnTo>
                    <a:pt x="14" y="16"/>
                  </a:lnTo>
                  <a:lnTo>
                    <a:pt x="14" y="24"/>
                  </a:lnTo>
                  <a:lnTo>
                    <a:pt x="12" y="2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4" y="20"/>
                  </a:lnTo>
                  <a:lnTo>
                    <a:pt x="0" y="14"/>
                  </a:lnTo>
                  <a:lnTo>
                    <a:pt x="0" y="8"/>
                  </a:lnTo>
                  <a:lnTo>
                    <a:pt x="2" y="6"/>
                  </a:lnTo>
                  <a:lnTo>
                    <a:pt x="4" y="4"/>
                  </a:lnTo>
                  <a:lnTo>
                    <a:pt x="8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" name="Freeform 247"/>
            <p:cNvSpPr/>
            <p:nvPr/>
          </p:nvSpPr>
          <p:spPr bwMode="auto">
            <a:xfrm>
              <a:off x="7530973" y="3587988"/>
              <a:ext cx="59962" cy="79646"/>
            </a:xfrm>
            <a:custGeom>
              <a:avLst/>
              <a:gdLst>
                <a:gd name="T0" fmla="*/ 2147483647 w 40"/>
                <a:gd name="T1" fmla="*/ 2147483647 h 52"/>
                <a:gd name="T2" fmla="*/ 2147483647 w 40"/>
                <a:gd name="T3" fmla="*/ 2147483647 h 52"/>
                <a:gd name="T4" fmla="*/ 2147483647 w 40"/>
                <a:gd name="T5" fmla="*/ 2147483647 h 52"/>
                <a:gd name="T6" fmla="*/ 0 w 40"/>
                <a:gd name="T7" fmla="*/ 2147483647 h 52"/>
                <a:gd name="T8" fmla="*/ 2147483647 w 40"/>
                <a:gd name="T9" fmla="*/ 2147483647 h 52"/>
                <a:gd name="T10" fmla="*/ 2147483647 w 40"/>
                <a:gd name="T11" fmla="*/ 2147483647 h 52"/>
                <a:gd name="T12" fmla="*/ 2147483647 w 40"/>
                <a:gd name="T13" fmla="*/ 0 h 52"/>
                <a:gd name="T14" fmla="*/ 2147483647 w 40"/>
                <a:gd name="T15" fmla="*/ 2147483647 h 52"/>
                <a:gd name="T16" fmla="*/ 2147483647 w 40"/>
                <a:gd name="T17" fmla="*/ 2147483647 h 52"/>
                <a:gd name="T18" fmla="*/ 2147483647 w 40"/>
                <a:gd name="T19" fmla="*/ 2147483647 h 52"/>
                <a:gd name="T20" fmla="*/ 2147483647 w 40"/>
                <a:gd name="T21" fmla="*/ 2147483647 h 52"/>
                <a:gd name="T22" fmla="*/ 2147483647 w 40"/>
                <a:gd name="T23" fmla="*/ 2147483647 h 52"/>
                <a:gd name="T24" fmla="*/ 2147483647 w 40"/>
                <a:gd name="T25" fmla="*/ 2147483647 h 52"/>
                <a:gd name="T26" fmla="*/ 2147483647 w 40"/>
                <a:gd name="T27" fmla="*/ 2147483647 h 52"/>
                <a:gd name="T28" fmla="*/ 2147483647 w 40"/>
                <a:gd name="T29" fmla="*/ 2147483647 h 52"/>
                <a:gd name="T30" fmla="*/ 2147483647 w 40"/>
                <a:gd name="T31" fmla="*/ 2147483647 h 52"/>
                <a:gd name="T32" fmla="*/ 2147483647 w 40"/>
                <a:gd name="T33" fmla="*/ 2147483647 h 52"/>
                <a:gd name="T34" fmla="*/ 2147483647 w 40"/>
                <a:gd name="T35" fmla="*/ 2147483647 h 52"/>
                <a:gd name="T36" fmla="*/ 2147483647 w 40"/>
                <a:gd name="T37" fmla="*/ 2147483647 h 52"/>
                <a:gd name="T38" fmla="*/ 2147483647 w 40"/>
                <a:gd name="T39" fmla="*/ 2147483647 h 52"/>
                <a:gd name="T40" fmla="*/ 2147483647 w 40"/>
                <a:gd name="T41" fmla="*/ 2147483647 h 52"/>
                <a:gd name="T42" fmla="*/ 2147483647 w 40"/>
                <a:gd name="T43" fmla="*/ 2147483647 h 52"/>
                <a:gd name="T44" fmla="*/ 2147483647 w 40"/>
                <a:gd name="T45" fmla="*/ 2147483647 h 52"/>
                <a:gd name="T46" fmla="*/ 2147483647 w 40"/>
                <a:gd name="T47" fmla="*/ 2147483647 h 52"/>
                <a:gd name="T48" fmla="*/ 2147483647 w 40"/>
                <a:gd name="T49" fmla="*/ 2147483647 h 52"/>
                <a:gd name="T50" fmla="*/ 2147483647 w 40"/>
                <a:gd name="T51" fmla="*/ 2147483647 h 52"/>
                <a:gd name="T52" fmla="*/ 2147483647 w 40"/>
                <a:gd name="T53" fmla="*/ 2147483647 h 52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40"/>
                <a:gd name="T82" fmla="*/ 0 h 52"/>
                <a:gd name="T83" fmla="*/ 40 w 40"/>
                <a:gd name="T84" fmla="*/ 52 h 52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40" h="52">
                  <a:moveTo>
                    <a:pt x="12" y="24"/>
                  </a:moveTo>
                  <a:lnTo>
                    <a:pt x="4" y="20"/>
                  </a:lnTo>
                  <a:lnTo>
                    <a:pt x="2" y="16"/>
                  </a:lnTo>
                  <a:lnTo>
                    <a:pt x="0" y="12"/>
                  </a:lnTo>
                  <a:lnTo>
                    <a:pt x="2" y="8"/>
                  </a:lnTo>
                  <a:lnTo>
                    <a:pt x="6" y="4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6"/>
                  </a:lnTo>
                  <a:lnTo>
                    <a:pt x="28" y="6"/>
                  </a:lnTo>
                  <a:lnTo>
                    <a:pt x="30" y="12"/>
                  </a:lnTo>
                  <a:lnTo>
                    <a:pt x="32" y="16"/>
                  </a:lnTo>
                  <a:lnTo>
                    <a:pt x="40" y="22"/>
                  </a:lnTo>
                  <a:lnTo>
                    <a:pt x="36" y="24"/>
                  </a:lnTo>
                  <a:lnTo>
                    <a:pt x="34" y="28"/>
                  </a:lnTo>
                  <a:lnTo>
                    <a:pt x="36" y="32"/>
                  </a:lnTo>
                  <a:lnTo>
                    <a:pt x="38" y="36"/>
                  </a:lnTo>
                  <a:lnTo>
                    <a:pt x="38" y="40"/>
                  </a:lnTo>
                  <a:lnTo>
                    <a:pt x="40" y="42"/>
                  </a:lnTo>
                  <a:lnTo>
                    <a:pt x="38" y="48"/>
                  </a:lnTo>
                  <a:lnTo>
                    <a:pt x="38" y="52"/>
                  </a:lnTo>
                  <a:lnTo>
                    <a:pt x="32" y="50"/>
                  </a:lnTo>
                  <a:lnTo>
                    <a:pt x="24" y="46"/>
                  </a:lnTo>
                  <a:lnTo>
                    <a:pt x="18" y="42"/>
                  </a:lnTo>
                  <a:lnTo>
                    <a:pt x="18" y="36"/>
                  </a:lnTo>
                  <a:lnTo>
                    <a:pt x="18" y="30"/>
                  </a:lnTo>
                  <a:lnTo>
                    <a:pt x="12" y="2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" name="Freeform 248"/>
            <p:cNvSpPr/>
            <p:nvPr/>
          </p:nvSpPr>
          <p:spPr bwMode="auto">
            <a:xfrm>
              <a:off x="7390294" y="3836220"/>
              <a:ext cx="35746" cy="90266"/>
            </a:xfrm>
            <a:custGeom>
              <a:avLst/>
              <a:gdLst>
                <a:gd name="T0" fmla="*/ 2147483647 w 24"/>
                <a:gd name="T1" fmla="*/ 0 h 56"/>
                <a:gd name="T2" fmla="*/ 2147483647 w 24"/>
                <a:gd name="T3" fmla="*/ 2147483647 h 56"/>
                <a:gd name="T4" fmla="*/ 2147483647 w 24"/>
                <a:gd name="T5" fmla="*/ 2147483647 h 56"/>
                <a:gd name="T6" fmla="*/ 2147483647 w 24"/>
                <a:gd name="T7" fmla="*/ 2147483647 h 56"/>
                <a:gd name="T8" fmla="*/ 2147483647 w 24"/>
                <a:gd name="T9" fmla="*/ 2147483647 h 56"/>
                <a:gd name="T10" fmla="*/ 2147483647 w 24"/>
                <a:gd name="T11" fmla="*/ 2147483647 h 56"/>
                <a:gd name="T12" fmla="*/ 0 w 24"/>
                <a:gd name="T13" fmla="*/ 2147483647 h 56"/>
                <a:gd name="T14" fmla="*/ 0 w 24"/>
                <a:gd name="T15" fmla="*/ 2147483647 h 56"/>
                <a:gd name="T16" fmla="*/ 2147483647 w 24"/>
                <a:gd name="T17" fmla="*/ 2147483647 h 56"/>
                <a:gd name="T18" fmla="*/ 2147483647 w 24"/>
                <a:gd name="T19" fmla="*/ 2147483647 h 56"/>
                <a:gd name="T20" fmla="*/ 2147483647 w 24"/>
                <a:gd name="T21" fmla="*/ 2147483647 h 56"/>
                <a:gd name="T22" fmla="*/ 2147483647 w 24"/>
                <a:gd name="T23" fmla="*/ 2147483647 h 56"/>
                <a:gd name="T24" fmla="*/ 2147483647 w 24"/>
                <a:gd name="T25" fmla="*/ 0 h 5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4"/>
                <a:gd name="T40" fmla="*/ 0 h 56"/>
                <a:gd name="T41" fmla="*/ 24 w 24"/>
                <a:gd name="T42" fmla="*/ 56 h 5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4" h="56">
                  <a:moveTo>
                    <a:pt x="24" y="0"/>
                  </a:moveTo>
                  <a:lnTo>
                    <a:pt x="24" y="12"/>
                  </a:lnTo>
                  <a:lnTo>
                    <a:pt x="22" y="32"/>
                  </a:lnTo>
                  <a:lnTo>
                    <a:pt x="16" y="56"/>
                  </a:lnTo>
                  <a:lnTo>
                    <a:pt x="4" y="44"/>
                  </a:lnTo>
                  <a:lnTo>
                    <a:pt x="2" y="38"/>
                  </a:lnTo>
                  <a:lnTo>
                    <a:pt x="0" y="32"/>
                  </a:lnTo>
                  <a:lnTo>
                    <a:pt x="0" y="20"/>
                  </a:lnTo>
                  <a:lnTo>
                    <a:pt x="4" y="10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8" y="2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" name="Freeform 249"/>
            <p:cNvSpPr/>
            <p:nvPr/>
          </p:nvSpPr>
          <p:spPr bwMode="auto">
            <a:xfrm>
              <a:off x="7148141" y="3982239"/>
              <a:ext cx="48431" cy="54425"/>
            </a:xfrm>
            <a:custGeom>
              <a:avLst/>
              <a:gdLst>
                <a:gd name="T0" fmla="*/ 2147483647 w 34"/>
                <a:gd name="T1" fmla="*/ 2147483647 h 36"/>
                <a:gd name="T2" fmla="*/ 2147483647 w 34"/>
                <a:gd name="T3" fmla="*/ 2147483647 h 36"/>
                <a:gd name="T4" fmla="*/ 2147483647 w 34"/>
                <a:gd name="T5" fmla="*/ 2147483647 h 36"/>
                <a:gd name="T6" fmla="*/ 2147483647 w 34"/>
                <a:gd name="T7" fmla="*/ 2147483647 h 36"/>
                <a:gd name="T8" fmla="*/ 0 w 34"/>
                <a:gd name="T9" fmla="*/ 2147483647 h 36"/>
                <a:gd name="T10" fmla="*/ 2147483647 w 34"/>
                <a:gd name="T11" fmla="*/ 2147483647 h 36"/>
                <a:gd name="T12" fmla="*/ 2147483647 w 34"/>
                <a:gd name="T13" fmla="*/ 2147483647 h 36"/>
                <a:gd name="T14" fmla="*/ 2147483647 w 34"/>
                <a:gd name="T15" fmla="*/ 2147483647 h 36"/>
                <a:gd name="T16" fmla="*/ 2147483647 w 34"/>
                <a:gd name="T17" fmla="*/ 2147483647 h 36"/>
                <a:gd name="T18" fmla="*/ 2147483647 w 34"/>
                <a:gd name="T19" fmla="*/ 0 h 36"/>
                <a:gd name="T20" fmla="*/ 2147483647 w 34"/>
                <a:gd name="T21" fmla="*/ 2147483647 h 36"/>
                <a:gd name="T22" fmla="*/ 2147483647 w 34"/>
                <a:gd name="T23" fmla="*/ 2147483647 h 36"/>
                <a:gd name="T24" fmla="*/ 2147483647 w 34"/>
                <a:gd name="T25" fmla="*/ 2147483647 h 36"/>
                <a:gd name="T26" fmla="*/ 2147483647 w 34"/>
                <a:gd name="T27" fmla="*/ 2147483647 h 36"/>
                <a:gd name="T28" fmla="*/ 2147483647 w 34"/>
                <a:gd name="T29" fmla="*/ 2147483647 h 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4"/>
                <a:gd name="T46" fmla="*/ 0 h 36"/>
                <a:gd name="T47" fmla="*/ 34 w 34"/>
                <a:gd name="T48" fmla="*/ 36 h 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4" h="36">
                  <a:moveTo>
                    <a:pt x="18" y="36"/>
                  </a:moveTo>
                  <a:lnTo>
                    <a:pt x="12" y="34"/>
                  </a:lnTo>
                  <a:lnTo>
                    <a:pt x="6" y="30"/>
                  </a:lnTo>
                  <a:lnTo>
                    <a:pt x="2" y="24"/>
                  </a:lnTo>
                  <a:lnTo>
                    <a:pt x="0" y="20"/>
                  </a:lnTo>
                  <a:lnTo>
                    <a:pt x="2" y="16"/>
                  </a:lnTo>
                  <a:lnTo>
                    <a:pt x="4" y="12"/>
                  </a:lnTo>
                  <a:lnTo>
                    <a:pt x="12" y="6"/>
                  </a:lnTo>
                  <a:lnTo>
                    <a:pt x="26" y="2"/>
                  </a:lnTo>
                  <a:lnTo>
                    <a:pt x="34" y="0"/>
                  </a:lnTo>
                  <a:lnTo>
                    <a:pt x="34" y="10"/>
                  </a:lnTo>
                  <a:lnTo>
                    <a:pt x="30" y="20"/>
                  </a:lnTo>
                  <a:lnTo>
                    <a:pt x="24" y="32"/>
                  </a:lnTo>
                  <a:lnTo>
                    <a:pt x="22" y="34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" name="Freeform 250"/>
            <p:cNvSpPr/>
            <p:nvPr/>
          </p:nvSpPr>
          <p:spPr bwMode="auto">
            <a:xfrm>
              <a:off x="6497788" y="4283567"/>
              <a:ext cx="54196" cy="114160"/>
            </a:xfrm>
            <a:custGeom>
              <a:avLst/>
              <a:gdLst>
                <a:gd name="T0" fmla="*/ 2147483647 w 36"/>
                <a:gd name="T1" fmla="*/ 2147483647 h 70"/>
                <a:gd name="T2" fmla="*/ 2147483647 w 36"/>
                <a:gd name="T3" fmla="*/ 2147483647 h 70"/>
                <a:gd name="T4" fmla="*/ 2147483647 w 36"/>
                <a:gd name="T5" fmla="*/ 2147483647 h 70"/>
                <a:gd name="T6" fmla="*/ 2147483647 w 36"/>
                <a:gd name="T7" fmla="*/ 2147483647 h 70"/>
                <a:gd name="T8" fmla="*/ 2147483647 w 36"/>
                <a:gd name="T9" fmla="*/ 2147483647 h 70"/>
                <a:gd name="T10" fmla="*/ 2147483647 w 36"/>
                <a:gd name="T11" fmla="*/ 2147483647 h 70"/>
                <a:gd name="T12" fmla="*/ 2147483647 w 36"/>
                <a:gd name="T13" fmla="*/ 2147483647 h 70"/>
                <a:gd name="T14" fmla="*/ 2147483647 w 36"/>
                <a:gd name="T15" fmla="*/ 2147483647 h 70"/>
                <a:gd name="T16" fmla="*/ 2147483647 w 36"/>
                <a:gd name="T17" fmla="*/ 2147483647 h 70"/>
                <a:gd name="T18" fmla="*/ 2147483647 w 36"/>
                <a:gd name="T19" fmla="*/ 2147483647 h 70"/>
                <a:gd name="T20" fmla="*/ 0 w 36"/>
                <a:gd name="T21" fmla="*/ 2147483647 h 70"/>
                <a:gd name="T22" fmla="*/ 2147483647 w 36"/>
                <a:gd name="T23" fmla="*/ 2147483647 h 70"/>
                <a:gd name="T24" fmla="*/ 2147483647 w 36"/>
                <a:gd name="T25" fmla="*/ 2147483647 h 70"/>
                <a:gd name="T26" fmla="*/ 2147483647 w 36"/>
                <a:gd name="T27" fmla="*/ 2147483647 h 70"/>
                <a:gd name="T28" fmla="*/ 2147483647 w 36"/>
                <a:gd name="T29" fmla="*/ 0 h 70"/>
                <a:gd name="T30" fmla="*/ 2147483647 w 36"/>
                <a:gd name="T31" fmla="*/ 2147483647 h 70"/>
                <a:gd name="T32" fmla="*/ 2147483647 w 36"/>
                <a:gd name="T33" fmla="*/ 2147483647 h 70"/>
                <a:gd name="T34" fmla="*/ 2147483647 w 36"/>
                <a:gd name="T35" fmla="*/ 2147483647 h 70"/>
                <a:gd name="T36" fmla="*/ 2147483647 w 36"/>
                <a:gd name="T37" fmla="*/ 2147483647 h 70"/>
                <a:gd name="T38" fmla="*/ 2147483647 w 36"/>
                <a:gd name="T39" fmla="*/ 2147483647 h 70"/>
                <a:gd name="T40" fmla="*/ 2147483647 w 36"/>
                <a:gd name="T41" fmla="*/ 2147483647 h 7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36"/>
                <a:gd name="T64" fmla="*/ 0 h 70"/>
                <a:gd name="T65" fmla="*/ 36 w 36"/>
                <a:gd name="T66" fmla="*/ 70 h 70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36" h="70">
                  <a:moveTo>
                    <a:pt x="36" y="52"/>
                  </a:moveTo>
                  <a:lnTo>
                    <a:pt x="34" y="58"/>
                  </a:lnTo>
                  <a:lnTo>
                    <a:pt x="30" y="64"/>
                  </a:lnTo>
                  <a:lnTo>
                    <a:pt x="22" y="68"/>
                  </a:lnTo>
                  <a:lnTo>
                    <a:pt x="16" y="70"/>
                  </a:lnTo>
                  <a:lnTo>
                    <a:pt x="12" y="68"/>
                  </a:lnTo>
                  <a:lnTo>
                    <a:pt x="8" y="64"/>
                  </a:lnTo>
                  <a:lnTo>
                    <a:pt x="6" y="60"/>
                  </a:lnTo>
                  <a:lnTo>
                    <a:pt x="4" y="54"/>
                  </a:lnTo>
                  <a:lnTo>
                    <a:pt x="2" y="44"/>
                  </a:lnTo>
                  <a:lnTo>
                    <a:pt x="0" y="34"/>
                  </a:lnTo>
                  <a:lnTo>
                    <a:pt x="2" y="24"/>
                  </a:lnTo>
                  <a:lnTo>
                    <a:pt x="4" y="18"/>
                  </a:lnTo>
                  <a:lnTo>
                    <a:pt x="6" y="10"/>
                  </a:lnTo>
                  <a:lnTo>
                    <a:pt x="8" y="0"/>
                  </a:lnTo>
                  <a:lnTo>
                    <a:pt x="14" y="2"/>
                  </a:lnTo>
                  <a:lnTo>
                    <a:pt x="16" y="8"/>
                  </a:lnTo>
                  <a:lnTo>
                    <a:pt x="26" y="20"/>
                  </a:lnTo>
                  <a:lnTo>
                    <a:pt x="34" y="36"/>
                  </a:lnTo>
                  <a:lnTo>
                    <a:pt x="36" y="44"/>
                  </a:lnTo>
                  <a:lnTo>
                    <a:pt x="36" y="5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8" name="Freeform 251"/>
            <p:cNvSpPr/>
            <p:nvPr/>
          </p:nvSpPr>
          <p:spPr bwMode="auto">
            <a:xfrm>
              <a:off x="6975175" y="3889317"/>
              <a:ext cx="219091" cy="428763"/>
            </a:xfrm>
            <a:custGeom>
              <a:avLst/>
              <a:gdLst>
                <a:gd name="T0" fmla="*/ 2147483647 w 150"/>
                <a:gd name="T1" fmla="*/ 2147483647 h 270"/>
                <a:gd name="T2" fmla="*/ 2147483647 w 150"/>
                <a:gd name="T3" fmla="*/ 2147483647 h 270"/>
                <a:gd name="T4" fmla="*/ 2147483647 w 150"/>
                <a:gd name="T5" fmla="*/ 2147483647 h 270"/>
                <a:gd name="T6" fmla="*/ 2147483647 w 150"/>
                <a:gd name="T7" fmla="*/ 2147483647 h 270"/>
                <a:gd name="T8" fmla="*/ 2147483647 w 150"/>
                <a:gd name="T9" fmla="*/ 2147483647 h 270"/>
                <a:gd name="T10" fmla="*/ 2147483647 w 150"/>
                <a:gd name="T11" fmla="*/ 2147483647 h 270"/>
                <a:gd name="T12" fmla="*/ 2147483647 w 150"/>
                <a:gd name="T13" fmla="*/ 2147483647 h 270"/>
                <a:gd name="T14" fmla="*/ 2147483647 w 150"/>
                <a:gd name="T15" fmla="*/ 2147483647 h 270"/>
                <a:gd name="T16" fmla="*/ 2147483647 w 150"/>
                <a:gd name="T17" fmla="*/ 2147483647 h 270"/>
                <a:gd name="T18" fmla="*/ 2147483647 w 150"/>
                <a:gd name="T19" fmla="*/ 2147483647 h 270"/>
                <a:gd name="T20" fmla="*/ 2147483647 w 150"/>
                <a:gd name="T21" fmla="*/ 2147483647 h 270"/>
                <a:gd name="T22" fmla="*/ 2147483647 w 150"/>
                <a:gd name="T23" fmla="*/ 2147483647 h 270"/>
                <a:gd name="T24" fmla="*/ 2147483647 w 150"/>
                <a:gd name="T25" fmla="*/ 2147483647 h 270"/>
                <a:gd name="T26" fmla="*/ 2147483647 w 150"/>
                <a:gd name="T27" fmla="*/ 2147483647 h 270"/>
                <a:gd name="T28" fmla="*/ 2147483647 w 150"/>
                <a:gd name="T29" fmla="*/ 2147483647 h 270"/>
                <a:gd name="T30" fmla="*/ 2147483647 w 150"/>
                <a:gd name="T31" fmla="*/ 2147483647 h 270"/>
                <a:gd name="T32" fmla="*/ 2147483647 w 150"/>
                <a:gd name="T33" fmla="*/ 2147483647 h 270"/>
                <a:gd name="T34" fmla="*/ 2147483647 w 150"/>
                <a:gd name="T35" fmla="*/ 2147483647 h 270"/>
                <a:gd name="T36" fmla="*/ 0 w 150"/>
                <a:gd name="T37" fmla="*/ 2147483647 h 270"/>
                <a:gd name="T38" fmla="*/ 2147483647 w 150"/>
                <a:gd name="T39" fmla="*/ 2147483647 h 270"/>
                <a:gd name="T40" fmla="*/ 2147483647 w 150"/>
                <a:gd name="T41" fmla="*/ 2147483647 h 270"/>
                <a:gd name="T42" fmla="*/ 2147483647 w 150"/>
                <a:gd name="T43" fmla="*/ 2147483647 h 270"/>
                <a:gd name="T44" fmla="*/ 2147483647 w 150"/>
                <a:gd name="T45" fmla="*/ 2147483647 h 270"/>
                <a:gd name="T46" fmla="*/ 2147483647 w 150"/>
                <a:gd name="T47" fmla="*/ 2147483647 h 270"/>
                <a:gd name="T48" fmla="*/ 2147483647 w 150"/>
                <a:gd name="T49" fmla="*/ 2147483647 h 270"/>
                <a:gd name="T50" fmla="*/ 2147483647 w 150"/>
                <a:gd name="T51" fmla="*/ 2147483647 h 270"/>
                <a:gd name="T52" fmla="*/ 2147483647 w 150"/>
                <a:gd name="T53" fmla="*/ 2147483647 h 270"/>
                <a:gd name="T54" fmla="*/ 2147483647 w 150"/>
                <a:gd name="T55" fmla="*/ 2147483647 h 270"/>
                <a:gd name="T56" fmla="*/ 2147483647 w 150"/>
                <a:gd name="T57" fmla="*/ 2147483647 h 270"/>
                <a:gd name="T58" fmla="*/ 2147483647 w 150"/>
                <a:gd name="T59" fmla="*/ 2147483647 h 270"/>
                <a:gd name="T60" fmla="*/ 2147483647 w 150"/>
                <a:gd name="T61" fmla="*/ 2147483647 h 270"/>
                <a:gd name="T62" fmla="*/ 2147483647 w 150"/>
                <a:gd name="T63" fmla="*/ 2147483647 h 270"/>
                <a:gd name="T64" fmla="*/ 2147483647 w 150"/>
                <a:gd name="T65" fmla="*/ 2147483647 h 270"/>
                <a:gd name="T66" fmla="*/ 2147483647 w 150"/>
                <a:gd name="T67" fmla="*/ 2147483647 h 270"/>
                <a:gd name="T68" fmla="*/ 2147483647 w 150"/>
                <a:gd name="T69" fmla="*/ 2147483647 h 270"/>
                <a:gd name="T70" fmla="*/ 2147483647 w 150"/>
                <a:gd name="T71" fmla="*/ 2147483647 h 270"/>
                <a:gd name="T72" fmla="*/ 2147483647 w 150"/>
                <a:gd name="T73" fmla="*/ 2147483647 h 270"/>
                <a:gd name="T74" fmla="*/ 2147483647 w 150"/>
                <a:gd name="T75" fmla="*/ 2147483647 h 270"/>
                <a:gd name="T76" fmla="*/ 2147483647 w 150"/>
                <a:gd name="T77" fmla="*/ 2147483647 h 270"/>
                <a:gd name="T78" fmla="*/ 2147483647 w 150"/>
                <a:gd name="T79" fmla="*/ 2147483647 h 270"/>
                <a:gd name="T80" fmla="*/ 2147483647 w 150"/>
                <a:gd name="T81" fmla="*/ 2147483647 h 270"/>
                <a:gd name="T82" fmla="*/ 2147483647 w 150"/>
                <a:gd name="T83" fmla="*/ 2147483647 h 270"/>
                <a:gd name="T84" fmla="*/ 2147483647 w 150"/>
                <a:gd name="T85" fmla="*/ 2147483647 h 270"/>
                <a:gd name="T86" fmla="*/ 2147483647 w 150"/>
                <a:gd name="T87" fmla="*/ 2147483647 h 270"/>
                <a:gd name="T88" fmla="*/ 2147483647 w 150"/>
                <a:gd name="T89" fmla="*/ 2147483647 h 270"/>
                <a:gd name="T90" fmla="*/ 2147483647 w 150"/>
                <a:gd name="T91" fmla="*/ 2147483647 h 270"/>
                <a:gd name="T92" fmla="*/ 2147483647 w 150"/>
                <a:gd name="T93" fmla="*/ 2147483647 h 270"/>
                <a:gd name="T94" fmla="*/ 2147483647 w 150"/>
                <a:gd name="T95" fmla="*/ 2147483647 h 270"/>
                <a:gd name="T96" fmla="*/ 2147483647 w 150"/>
                <a:gd name="T97" fmla="*/ 2147483647 h 270"/>
                <a:gd name="T98" fmla="*/ 2147483647 w 150"/>
                <a:gd name="T99" fmla="*/ 2147483647 h 27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150"/>
                <a:gd name="T151" fmla="*/ 0 h 270"/>
                <a:gd name="T152" fmla="*/ 150 w 150"/>
                <a:gd name="T153" fmla="*/ 270 h 270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150" h="270">
                  <a:moveTo>
                    <a:pt x="64" y="232"/>
                  </a:moveTo>
                  <a:lnTo>
                    <a:pt x="70" y="228"/>
                  </a:lnTo>
                  <a:lnTo>
                    <a:pt x="78" y="226"/>
                  </a:lnTo>
                  <a:lnTo>
                    <a:pt x="96" y="220"/>
                  </a:lnTo>
                  <a:lnTo>
                    <a:pt x="92" y="216"/>
                  </a:lnTo>
                  <a:lnTo>
                    <a:pt x="90" y="216"/>
                  </a:lnTo>
                  <a:lnTo>
                    <a:pt x="88" y="214"/>
                  </a:lnTo>
                  <a:lnTo>
                    <a:pt x="112" y="200"/>
                  </a:lnTo>
                  <a:lnTo>
                    <a:pt x="114" y="198"/>
                  </a:lnTo>
                  <a:lnTo>
                    <a:pt x="116" y="194"/>
                  </a:lnTo>
                  <a:lnTo>
                    <a:pt x="114" y="190"/>
                  </a:lnTo>
                  <a:lnTo>
                    <a:pt x="114" y="186"/>
                  </a:lnTo>
                  <a:lnTo>
                    <a:pt x="114" y="182"/>
                  </a:lnTo>
                  <a:lnTo>
                    <a:pt x="112" y="176"/>
                  </a:lnTo>
                  <a:lnTo>
                    <a:pt x="112" y="160"/>
                  </a:lnTo>
                  <a:lnTo>
                    <a:pt x="106" y="146"/>
                  </a:lnTo>
                  <a:lnTo>
                    <a:pt x="100" y="136"/>
                  </a:lnTo>
                  <a:lnTo>
                    <a:pt x="86" y="118"/>
                  </a:lnTo>
                  <a:lnTo>
                    <a:pt x="82" y="112"/>
                  </a:lnTo>
                  <a:lnTo>
                    <a:pt x="76" y="106"/>
                  </a:lnTo>
                  <a:lnTo>
                    <a:pt x="70" y="106"/>
                  </a:lnTo>
                  <a:lnTo>
                    <a:pt x="68" y="102"/>
                  </a:lnTo>
                  <a:lnTo>
                    <a:pt x="66" y="96"/>
                  </a:lnTo>
                  <a:lnTo>
                    <a:pt x="60" y="92"/>
                  </a:lnTo>
                  <a:lnTo>
                    <a:pt x="52" y="86"/>
                  </a:lnTo>
                  <a:lnTo>
                    <a:pt x="42" y="78"/>
                  </a:lnTo>
                  <a:lnTo>
                    <a:pt x="34" y="70"/>
                  </a:lnTo>
                  <a:lnTo>
                    <a:pt x="32" y="64"/>
                  </a:lnTo>
                  <a:lnTo>
                    <a:pt x="30" y="60"/>
                  </a:lnTo>
                  <a:lnTo>
                    <a:pt x="38" y="58"/>
                  </a:lnTo>
                  <a:lnTo>
                    <a:pt x="42" y="54"/>
                  </a:lnTo>
                  <a:lnTo>
                    <a:pt x="42" y="48"/>
                  </a:lnTo>
                  <a:lnTo>
                    <a:pt x="26" y="44"/>
                  </a:lnTo>
                  <a:lnTo>
                    <a:pt x="14" y="38"/>
                  </a:lnTo>
                  <a:lnTo>
                    <a:pt x="8" y="34"/>
                  </a:lnTo>
                  <a:lnTo>
                    <a:pt x="4" y="30"/>
                  </a:lnTo>
                  <a:lnTo>
                    <a:pt x="0" y="24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10" y="14"/>
                  </a:lnTo>
                  <a:lnTo>
                    <a:pt x="16" y="14"/>
                  </a:lnTo>
                  <a:lnTo>
                    <a:pt x="26" y="12"/>
                  </a:lnTo>
                  <a:lnTo>
                    <a:pt x="34" y="6"/>
                  </a:lnTo>
                  <a:lnTo>
                    <a:pt x="42" y="2"/>
                  </a:lnTo>
                  <a:lnTo>
                    <a:pt x="50" y="0"/>
                  </a:lnTo>
                  <a:lnTo>
                    <a:pt x="56" y="2"/>
                  </a:lnTo>
                  <a:lnTo>
                    <a:pt x="60" y="4"/>
                  </a:lnTo>
                  <a:lnTo>
                    <a:pt x="66" y="6"/>
                  </a:lnTo>
                  <a:lnTo>
                    <a:pt x="70" y="6"/>
                  </a:lnTo>
                  <a:lnTo>
                    <a:pt x="72" y="12"/>
                  </a:lnTo>
                  <a:lnTo>
                    <a:pt x="74" y="16"/>
                  </a:lnTo>
                  <a:lnTo>
                    <a:pt x="82" y="24"/>
                  </a:lnTo>
                  <a:lnTo>
                    <a:pt x="90" y="28"/>
                  </a:lnTo>
                  <a:lnTo>
                    <a:pt x="98" y="30"/>
                  </a:lnTo>
                  <a:lnTo>
                    <a:pt x="96" y="36"/>
                  </a:lnTo>
                  <a:lnTo>
                    <a:pt x="94" y="42"/>
                  </a:lnTo>
                  <a:lnTo>
                    <a:pt x="90" y="42"/>
                  </a:lnTo>
                  <a:lnTo>
                    <a:pt x="84" y="42"/>
                  </a:lnTo>
                  <a:lnTo>
                    <a:pt x="82" y="42"/>
                  </a:lnTo>
                  <a:lnTo>
                    <a:pt x="82" y="48"/>
                  </a:lnTo>
                  <a:lnTo>
                    <a:pt x="80" y="52"/>
                  </a:lnTo>
                  <a:lnTo>
                    <a:pt x="76" y="56"/>
                  </a:lnTo>
                  <a:lnTo>
                    <a:pt x="72" y="64"/>
                  </a:lnTo>
                  <a:lnTo>
                    <a:pt x="70" y="70"/>
                  </a:lnTo>
                  <a:lnTo>
                    <a:pt x="72" y="84"/>
                  </a:lnTo>
                  <a:lnTo>
                    <a:pt x="76" y="88"/>
                  </a:lnTo>
                  <a:lnTo>
                    <a:pt x="78" y="92"/>
                  </a:lnTo>
                  <a:lnTo>
                    <a:pt x="86" y="96"/>
                  </a:lnTo>
                  <a:lnTo>
                    <a:pt x="98" y="110"/>
                  </a:lnTo>
                  <a:lnTo>
                    <a:pt x="110" y="124"/>
                  </a:lnTo>
                  <a:lnTo>
                    <a:pt x="122" y="136"/>
                  </a:lnTo>
                  <a:lnTo>
                    <a:pt x="138" y="148"/>
                  </a:lnTo>
                  <a:lnTo>
                    <a:pt x="138" y="156"/>
                  </a:lnTo>
                  <a:lnTo>
                    <a:pt x="142" y="170"/>
                  </a:lnTo>
                  <a:lnTo>
                    <a:pt x="150" y="192"/>
                  </a:lnTo>
                  <a:lnTo>
                    <a:pt x="146" y="198"/>
                  </a:lnTo>
                  <a:lnTo>
                    <a:pt x="146" y="204"/>
                  </a:lnTo>
                  <a:lnTo>
                    <a:pt x="146" y="210"/>
                  </a:lnTo>
                  <a:lnTo>
                    <a:pt x="144" y="214"/>
                  </a:lnTo>
                  <a:lnTo>
                    <a:pt x="138" y="220"/>
                  </a:lnTo>
                  <a:lnTo>
                    <a:pt x="128" y="228"/>
                  </a:lnTo>
                  <a:lnTo>
                    <a:pt x="120" y="232"/>
                  </a:lnTo>
                  <a:lnTo>
                    <a:pt x="112" y="234"/>
                  </a:lnTo>
                  <a:lnTo>
                    <a:pt x="104" y="242"/>
                  </a:lnTo>
                  <a:lnTo>
                    <a:pt x="98" y="254"/>
                  </a:lnTo>
                  <a:lnTo>
                    <a:pt x="88" y="266"/>
                  </a:lnTo>
                  <a:lnTo>
                    <a:pt x="84" y="270"/>
                  </a:lnTo>
                  <a:lnTo>
                    <a:pt x="78" y="270"/>
                  </a:lnTo>
                  <a:lnTo>
                    <a:pt x="76" y="270"/>
                  </a:lnTo>
                  <a:lnTo>
                    <a:pt x="74" y="268"/>
                  </a:lnTo>
                  <a:lnTo>
                    <a:pt x="74" y="260"/>
                  </a:lnTo>
                  <a:lnTo>
                    <a:pt x="74" y="252"/>
                  </a:lnTo>
                  <a:lnTo>
                    <a:pt x="76" y="246"/>
                  </a:lnTo>
                  <a:lnTo>
                    <a:pt x="76" y="242"/>
                  </a:lnTo>
                  <a:lnTo>
                    <a:pt x="74" y="236"/>
                  </a:lnTo>
                  <a:lnTo>
                    <a:pt x="70" y="236"/>
                  </a:lnTo>
                  <a:lnTo>
                    <a:pt x="66" y="234"/>
                  </a:lnTo>
                  <a:lnTo>
                    <a:pt x="62" y="234"/>
                  </a:lnTo>
                  <a:lnTo>
                    <a:pt x="60" y="234"/>
                  </a:lnTo>
                  <a:lnTo>
                    <a:pt x="64" y="23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9" name="Freeform 252"/>
            <p:cNvSpPr/>
            <p:nvPr/>
          </p:nvSpPr>
          <p:spPr bwMode="auto">
            <a:xfrm>
              <a:off x="7018993" y="4142859"/>
              <a:ext cx="126842" cy="120797"/>
            </a:xfrm>
            <a:custGeom>
              <a:avLst/>
              <a:gdLst>
                <a:gd name="T0" fmla="*/ 2147483647 w 86"/>
                <a:gd name="T1" fmla="*/ 0 h 76"/>
                <a:gd name="T2" fmla="*/ 2147483647 w 86"/>
                <a:gd name="T3" fmla="*/ 0 h 76"/>
                <a:gd name="T4" fmla="*/ 2147483647 w 86"/>
                <a:gd name="T5" fmla="*/ 2147483647 h 76"/>
                <a:gd name="T6" fmla="*/ 2147483647 w 86"/>
                <a:gd name="T7" fmla="*/ 0 h 76"/>
                <a:gd name="T8" fmla="*/ 2147483647 w 86"/>
                <a:gd name="T9" fmla="*/ 0 h 76"/>
                <a:gd name="T10" fmla="*/ 2147483647 w 86"/>
                <a:gd name="T11" fmla="*/ 0 h 76"/>
                <a:gd name="T12" fmla="*/ 2147483647 w 86"/>
                <a:gd name="T13" fmla="*/ 2147483647 h 76"/>
                <a:gd name="T14" fmla="*/ 2147483647 w 86"/>
                <a:gd name="T15" fmla="*/ 2147483647 h 76"/>
                <a:gd name="T16" fmla="*/ 2147483647 w 86"/>
                <a:gd name="T17" fmla="*/ 2147483647 h 76"/>
                <a:gd name="T18" fmla="*/ 2147483647 w 86"/>
                <a:gd name="T19" fmla="*/ 2147483647 h 76"/>
                <a:gd name="T20" fmla="*/ 2147483647 w 86"/>
                <a:gd name="T21" fmla="*/ 2147483647 h 76"/>
                <a:gd name="T22" fmla="*/ 2147483647 w 86"/>
                <a:gd name="T23" fmla="*/ 2147483647 h 76"/>
                <a:gd name="T24" fmla="*/ 2147483647 w 86"/>
                <a:gd name="T25" fmla="*/ 2147483647 h 76"/>
                <a:gd name="T26" fmla="*/ 2147483647 w 86"/>
                <a:gd name="T27" fmla="*/ 2147483647 h 76"/>
                <a:gd name="T28" fmla="*/ 2147483647 w 86"/>
                <a:gd name="T29" fmla="*/ 2147483647 h 76"/>
                <a:gd name="T30" fmla="*/ 2147483647 w 86"/>
                <a:gd name="T31" fmla="*/ 2147483647 h 76"/>
                <a:gd name="T32" fmla="*/ 2147483647 w 86"/>
                <a:gd name="T33" fmla="*/ 2147483647 h 76"/>
                <a:gd name="T34" fmla="*/ 0 w 86"/>
                <a:gd name="T35" fmla="*/ 2147483647 h 76"/>
                <a:gd name="T36" fmla="*/ 2147483647 w 86"/>
                <a:gd name="T37" fmla="*/ 2147483647 h 76"/>
                <a:gd name="T38" fmla="*/ 2147483647 w 86"/>
                <a:gd name="T39" fmla="*/ 2147483647 h 76"/>
                <a:gd name="T40" fmla="*/ 2147483647 w 86"/>
                <a:gd name="T41" fmla="*/ 2147483647 h 76"/>
                <a:gd name="T42" fmla="*/ 2147483647 w 86"/>
                <a:gd name="T43" fmla="*/ 2147483647 h 76"/>
                <a:gd name="T44" fmla="*/ 2147483647 w 86"/>
                <a:gd name="T45" fmla="*/ 2147483647 h 76"/>
                <a:gd name="T46" fmla="*/ 2147483647 w 86"/>
                <a:gd name="T47" fmla="*/ 2147483647 h 76"/>
                <a:gd name="T48" fmla="*/ 2147483647 w 86"/>
                <a:gd name="T49" fmla="*/ 2147483647 h 76"/>
                <a:gd name="T50" fmla="*/ 2147483647 w 86"/>
                <a:gd name="T51" fmla="*/ 2147483647 h 76"/>
                <a:gd name="T52" fmla="*/ 2147483647 w 86"/>
                <a:gd name="T53" fmla="*/ 2147483647 h 76"/>
                <a:gd name="T54" fmla="*/ 2147483647 w 86"/>
                <a:gd name="T55" fmla="*/ 2147483647 h 76"/>
                <a:gd name="T56" fmla="*/ 2147483647 w 86"/>
                <a:gd name="T57" fmla="*/ 2147483647 h 76"/>
                <a:gd name="T58" fmla="*/ 2147483647 w 86"/>
                <a:gd name="T59" fmla="*/ 2147483647 h 76"/>
                <a:gd name="T60" fmla="*/ 2147483647 w 86"/>
                <a:gd name="T61" fmla="*/ 2147483647 h 76"/>
                <a:gd name="T62" fmla="*/ 2147483647 w 86"/>
                <a:gd name="T63" fmla="*/ 2147483647 h 76"/>
                <a:gd name="T64" fmla="*/ 2147483647 w 86"/>
                <a:gd name="T65" fmla="*/ 2147483647 h 76"/>
                <a:gd name="T66" fmla="*/ 2147483647 w 86"/>
                <a:gd name="T67" fmla="*/ 2147483647 h 76"/>
                <a:gd name="T68" fmla="*/ 2147483647 w 86"/>
                <a:gd name="T69" fmla="*/ 2147483647 h 76"/>
                <a:gd name="T70" fmla="*/ 2147483647 w 86"/>
                <a:gd name="T71" fmla="*/ 2147483647 h 76"/>
                <a:gd name="T72" fmla="*/ 2147483647 w 86"/>
                <a:gd name="T73" fmla="*/ 2147483647 h 76"/>
                <a:gd name="T74" fmla="*/ 2147483647 w 86"/>
                <a:gd name="T75" fmla="*/ 2147483647 h 76"/>
                <a:gd name="T76" fmla="*/ 2147483647 w 86"/>
                <a:gd name="T77" fmla="*/ 2147483647 h 76"/>
                <a:gd name="T78" fmla="*/ 2147483647 w 86"/>
                <a:gd name="T79" fmla="*/ 2147483647 h 76"/>
                <a:gd name="T80" fmla="*/ 2147483647 w 86"/>
                <a:gd name="T81" fmla="*/ 2147483647 h 76"/>
                <a:gd name="T82" fmla="*/ 2147483647 w 86"/>
                <a:gd name="T83" fmla="*/ 2147483647 h 76"/>
                <a:gd name="T84" fmla="*/ 2147483647 w 86"/>
                <a:gd name="T85" fmla="*/ 2147483647 h 76"/>
                <a:gd name="T86" fmla="*/ 2147483647 w 86"/>
                <a:gd name="T87" fmla="*/ 2147483647 h 76"/>
                <a:gd name="T88" fmla="*/ 2147483647 w 86"/>
                <a:gd name="T89" fmla="*/ 0 h 76"/>
                <a:gd name="T90" fmla="*/ 2147483647 w 86"/>
                <a:gd name="T91" fmla="*/ 0 h 7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86"/>
                <a:gd name="T139" fmla="*/ 0 h 76"/>
                <a:gd name="T140" fmla="*/ 86 w 86"/>
                <a:gd name="T141" fmla="*/ 76 h 7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86" h="76">
                  <a:moveTo>
                    <a:pt x="80" y="0"/>
                  </a:moveTo>
                  <a:lnTo>
                    <a:pt x="78" y="0"/>
                  </a:lnTo>
                  <a:lnTo>
                    <a:pt x="74" y="2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2" y="0"/>
                  </a:lnTo>
                  <a:lnTo>
                    <a:pt x="60" y="4"/>
                  </a:lnTo>
                  <a:lnTo>
                    <a:pt x="58" y="10"/>
                  </a:lnTo>
                  <a:lnTo>
                    <a:pt x="52" y="8"/>
                  </a:lnTo>
                  <a:lnTo>
                    <a:pt x="46" y="4"/>
                  </a:lnTo>
                  <a:lnTo>
                    <a:pt x="40" y="2"/>
                  </a:lnTo>
                  <a:lnTo>
                    <a:pt x="30" y="2"/>
                  </a:lnTo>
                  <a:lnTo>
                    <a:pt x="18" y="2"/>
                  </a:lnTo>
                  <a:lnTo>
                    <a:pt x="10" y="6"/>
                  </a:lnTo>
                  <a:lnTo>
                    <a:pt x="6" y="10"/>
                  </a:lnTo>
                  <a:lnTo>
                    <a:pt x="2" y="14"/>
                  </a:lnTo>
                  <a:lnTo>
                    <a:pt x="2" y="20"/>
                  </a:lnTo>
                  <a:lnTo>
                    <a:pt x="0" y="26"/>
                  </a:lnTo>
                  <a:lnTo>
                    <a:pt x="2" y="30"/>
                  </a:lnTo>
                  <a:lnTo>
                    <a:pt x="4" y="36"/>
                  </a:lnTo>
                  <a:lnTo>
                    <a:pt x="6" y="40"/>
                  </a:lnTo>
                  <a:lnTo>
                    <a:pt x="8" y="46"/>
                  </a:lnTo>
                  <a:lnTo>
                    <a:pt x="10" y="52"/>
                  </a:lnTo>
                  <a:lnTo>
                    <a:pt x="10" y="54"/>
                  </a:lnTo>
                  <a:lnTo>
                    <a:pt x="12" y="58"/>
                  </a:lnTo>
                  <a:lnTo>
                    <a:pt x="14" y="62"/>
                  </a:lnTo>
                  <a:lnTo>
                    <a:pt x="18" y="66"/>
                  </a:lnTo>
                  <a:lnTo>
                    <a:pt x="24" y="66"/>
                  </a:lnTo>
                  <a:lnTo>
                    <a:pt x="24" y="76"/>
                  </a:lnTo>
                  <a:lnTo>
                    <a:pt x="30" y="74"/>
                  </a:lnTo>
                  <a:lnTo>
                    <a:pt x="34" y="72"/>
                  </a:lnTo>
                  <a:lnTo>
                    <a:pt x="40" y="68"/>
                  </a:lnTo>
                  <a:lnTo>
                    <a:pt x="48" y="66"/>
                  </a:lnTo>
                  <a:lnTo>
                    <a:pt x="66" y="60"/>
                  </a:lnTo>
                  <a:lnTo>
                    <a:pt x="62" y="56"/>
                  </a:lnTo>
                  <a:lnTo>
                    <a:pt x="60" y="56"/>
                  </a:lnTo>
                  <a:lnTo>
                    <a:pt x="58" y="54"/>
                  </a:lnTo>
                  <a:lnTo>
                    <a:pt x="82" y="40"/>
                  </a:lnTo>
                  <a:lnTo>
                    <a:pt x="84" y="38"/>
                  </a:lnTo>
                  <a:lnTo>
                    <a:pt x="86" y="34"/>
                  </a:lnTo>
                  <a:lnTo>
                    <a:pt x="84" y="30"/>
                  </a:lnTo>
                  <a:lnTo>
                    <a:pt x="84" y="26"/>
                  </a:lnTo>
                  <a:lnTo>
                    <a:pt x="84" y="22"/>
                  </a:lnTo>
                  <a:lnTo>
                    <a:pt x="82" y="16"/>
                  </a:lnTo>
                  <a:lnTo>
                    <a:pt x="82" y="0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0" name="Freeform 253"/>
            <p:cNvSpPr/>
            <p:nvPr/>
          </p:nvSpPr>
          <p:spPr bwMode="auto">
            <a:xfrm>
              <a:off x="6934816" y="3913211"/>
              <a:ext cx="204100" cy="246904"/>
            </a:xfrm>
            <a:custGeom>
              <a:avLst/>
              <a:gdLst>
                <a:gd name="T0" fmla="*/ 2147483647 w 140"/>
                <a:gd name="T1" fmla="*/ 2147483647 h 156"/>
                <a:gd name="T2" fmla="*/ 2147483647 w 140"/>
                <a:gd name="T3" fmla="*/ 2147483647 h 156"/>
                <a:gd name="T4" fmla="*/ 2147483647 w 140"/>
                <a:gd name="T5" fmla="*/ 2147483647 h 156"/>
                <a:gd name="T6" fmla="*/ 2147483647 w 140"/>
                <a:gd name="T7" fmla="*/ 2147483647 h 156"/>
                <a:gd name="T8" fmla="*/ 2147483647 w 140"/>
                <a:gd name="T9" fmla="*/ 2147483647 h 156"/>
                <a:gd name="T10" fmla="*/ 2147483647 w 140"/>
                <a:gd name="T11" fmla="*/ 2147483647 h 156"/>
                <a:gd name="T12" fmla="*/ 2147483647 w 140"/>
                <a:gd name="T13" fmla="*/ 2147483647 h 156"/>
                <a:gd name="T14" fmla="*/ 2147483647 w 140"/>
                <a:gd name="T15" fmla="*/ 2147483647 h 156"/>
                <a:gd name="T16" fmla="*/ 2147483647 w 140"/>
                <a:gd name="T17" fmla="*/ 2147483647 h 156"/>
                <a:gd name="T18" fmla="*/ 2147483647 w 140"/>
                <a:gd name="T19" fmla="*/ 2147483647 h 156"/>
                <a:gd name="T20" fmla="*/ 2147483647 w 140"/>
                <a:gd name="T21" fmla="*/ 2147483647 h 156"/>
                <a:gd name="T22" fmla="*/ 2147483647 w 140"/>
                <a:gd name="T23" fmla="*/ 2147483647 h 156"/>
                <a:gd name="T24" fmla="*/ 2147483647 w 140"/>
                <a:gd name="T25" fmla="*/ 2147483647 h 156"/>
                <a:gd name="T26" fmla="*/ 2147483647 w 140"/>
                <a:gd name="T27" fmla="*/ 2147483647 h 156"/>
                <a:gd name="T28" fmla="*/ 2147483647 w 140"/>
                <a:gd name="T29" fmla="*/ 2147483647 h 156"/>
                <a:gd name="T30" fmla="*/ 2147483647 w 140"/>
                <a:gd name="T31" fmla="*/ 2147483647 h 156"/>
                <a:gd name="T32" fmla="*/ 0 w 140"/>
                <a:gd name="T33" fmla="*/ 2147483647 h 156"/>
                <a:gd name="T34" fmla="*/ 2147483647 w 140"/>
                <a:gd name="T35" fmla="*/ 2147483647 h 156"/>
                <a:gd name="T36" fmla="*/ 2147483647 w 140"/>
                <a:gd name="T37" fmla="*/ 2147483647 h 156"/>
                <a:gd name="T38" fmla="*/ 2147483647 w 140"/>
                <a:gd name="T39" fmla="*/ 2147483647 h 156"/>
                <a:gd name="T40" fmla="*/ 2147483647 w 140"/>
                <a:gd name="T41" fmla="*/ 2147483647 h 156"/>
                <a:gd name="T42" fmla="*/ 2147483647 w 140"/>
                <a:gd name="T43" fmla="*/ 2147483647 h 156"/>
                <a:gd name="T44" fmla="*/ 2147483647 w 140"/>
                <a:gd name="T45" fmla="*/ 2147483647 h 156"/>
                <a:gd name="T46" fmla="*/ 2147483647 w 140"/>
                <a:gd name="T47" fmla="*/ 2147483647 h 156"/>
                <a:gd name="T48" fmla="*/ 2147483647 w 140"/>
                <a:gd name="T49" fmla="*/ 2147483647 h 156"/>
                <a:gd name="T50" fmla="*/ 2147483647 w 140"/>
                <a:gd name="T51" fmla="*/ 2147483647 h 156"/>
                <a:gd name="T52" fmla="*/ 2147483647 w 140"/>
                <a:gd name="T53" fmla="*/ 2147483647 h 156"/>
                <a:gd name="T54" fmla="*/ 2147483647 w 140"/>
                <a:gd name="T55" fmla="*/ 2147483647 h 156"/>
                <a:gd name="T56" fmla="*/ 2147483647 w 140"/>
                <a:gd name="T57" fmla="*/ 2147483647 h 156"/>
                <a:gd name="T58" fmla="*/ 2147483647 w 140"/>
                <a:gd name="T59" fmla="*/ 2147483647 h 156"/>
                <a:gd name="T60" fmla="*/ 2147483647 w 140"/>
                <a:gd name="T61" fmla="*/ 2147483647 h 156"/>
                <a:gd name="T62" fmla="*/ 2147483647 w 140"/>
                <a:gd name="T63" fmla="*/ 2147483647 h 156"/>
                <a:gd name="T64" fmla="*/ 2147483647 w 140"/>
                <a:gd name="T65" fmla="*/ 2147483647 h 156"/>
                <a:gd name="T66" fmla="*/ 2147483647 w 140"/>
                <a:gd name="T67" fmla="*/ 2147483647 h 156"/>
                <a:gd name="T68" fmla="*/ 2147483647 w 140"/>
                <a:gd name="T69" fmla="*/ 2147483647 h 156"/>
                <a:gd name="T70" fmla="*/ 2147483647 w 140"/>
                <a:gd name="T71" fmla="*/ 2147483647 h 156"/>
                <a:gd name="T72" fmla="*/ 2147483647 w 140"/>
                <a:gd name="T73" fmla="*/ 2147483647 h 156"/>
                <a:gd name="T74" fmla="*/ 2147483647 w 140"/>
                <a:gd name="T75" fmla="*/ 2147483647 h 156"/>
                <a:gd name="T76" fmla="*/ 2147483647 w 140"/>
                <a:gd name="T77" fmla="*/ 2147483647 h 156"/>
                <a:gd name="T78" fmla="*/ 2147483647 w 140"/>
                <a:gd name="T79" fmla="*/ 2147483647 h 15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140"/>
                <a:gd name="T121" fmla="*/ 0 h 156"/>
                <a:gd name="T122" fmla="*/ 140 w 140"/>
                <a:gd name="T123" fmla="*/ 156 h 15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140" h="156">
                  <a:moveTo>
                    <a:pt x="104" y="150"/>
                  </a:moveTo>
                  <a:lnTo>
                    <a:pt x="102" y="124"/>
                  </a:lnTo>
                  <a:lnTo>
                    <a:pt x="98" y="120"/>
                  </a:lnTo>
                  <a:lnTo>
                    <a:pt x="94" y="116"/>
                  </a:lnTo>
                  <a:lnTo>
                    <a:pt x="90" y="108"/>
                  </a:lnTo>
                  <a:lnTo>
                    <a:pt x="88" y="102"/>
                  </a:lnTo>
                  <a:lnTo>
                    <a:pt x="88" y="98"/>
                  </a:lnTo>
                  <a:lnTo>
                    <a:pt x="86" y="94"/>
                  </a:lnTo>
                  <a:lnTo>
                    <a:pt x="80" y="90"/>
                  </a:lnTo>
                  <a:lnTo>
                    <a:pt x="74" y="84"/>
                  </a:lnTo>
                  <a:lnTo>
                    <a:pt x="70" y="76"/>
                  </a:lnTo>
                  <a:lnTo>
                    <a:pt x="66" y="76"/>
                  </a:lnTo>
                  <a:lnTo>
                    <a:pt x="62" y="78"/>
                  </a:lnTo>
                  <a:lnTo>
                    <a:pt x="58" y="82"/>
                  </a:lnTo>
                  <a:lnTo>
                    <a:pt x="56" y="86"/>
                  </a:lnTo>
                  <a:lnTo>
                    <a:pt x="52" y="88"/>
                  </a:lnTo>
                  <a:lnTo>
                    <a:pt x="50" y="86"/>
                  </a:lnTo>
                  <a:lnTo>
                    <a:pt x="48" y="84"/>
                  </a:lnTo>
                  <a:lnTo>
                    <a:pt x="46" y="82"/>
                  </a:lnTo>
                  <a:lnTo>
                    <a:pt x="44" y="80"/>
                  </a:lnTo>
                  <a:lnTo>
                    <a:pt x="40" y="80"/>
                  </a:lnTo>
                  <a:lnTo>
                    <a:pt x="36" y="84"/>
                  </a:lnTo>
                  <a:lnTo>
                    <a:pt x="28" y="90"/>
                  </a:lnTo>
                  <a:lnTo>
                    <a:pt x="26" y="70"/>
                  </a:lnTo>
                  <a:lnTo>
                    <a:pt x="26" y="64"/>
                  </a:lnTo>
                  <a:lnTo>
                    <a:pt x="26" y="58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6" y="56"/>
                  </a:lnTo>
                  <a:lnTo>
                    <a:pt x="12" y="56"/>
                  </a:lnTo>
                  <a:lnTo>
                    <a:pt x="8" y="52"/>
                  </a:lnTo>
                  <a:lnTo>
                    <a:pt x="6" y="44"/>
                  </a:lnTo>
                  <a:lnTo>
                    <a:pt x="4" y="40"/>
                  </a:lnTo>
                  <a:lnTo>
                    <a:pt x="0" y="38"/>
                  </a:lnTo>
                  <a:lnTo>
                    <a:pt x="8" y="32"/>
                  </a:lnTo>
                  <a:lnTo>
                    <a:pt x="10" y="28"/>
                  </a:lnTo>
                  <a:lnTo>
                    <a:pt x="10" y="24"/>
                  </a:lnTo>
                  <a:lnTo>
                    <a:pt x="12" y="22"/>
                  </a:lnTo>
                  <a:lnTo>
                    <a:pt x="16" y="18"/>
                  </a:lnTo>
                  <a:lnTo>
                    <a:pt x="20" y="22"/>
                  </a:lnTo>
                  <a:lnTo>
                    <a:pt x="22" y="22"/>
                  </a:lnTo>
                  <a:lnTo>
                    <a:pt x="26" y="20"/>
                  </a:lnTo>
                  <a:lnTo>
                    <a:pt x="22" y="14"/>
                  </a:lnTo>
                  <a:lnTo>
                    <a:pt x="20" y="8"/>
                  </a:lnTo>
                  <a:lnTo>
                    <a:pt x="20" y="4"/>
                  </a:lnTo>
                  <a:lnTo>
                    <a:pt x="22" y="2"/>
                  </a:lnTo>
                  <a:lnTo>
                    <a:pt x="28" y="0"/>
                  </a:lnTo>
                  <a:lnTo>
                    <a:pt x="28" y="4"/>
                  </a:lnTo>
                  <a:lnTo>
                    <a:pt x="28" y="10"/>
                  </a:lnTo>
                  <a:lnTo>
                    <a:pt x="32" y="16"/>
                  </a:lnTo>
                  <a:lnTo>
                    <a:pt x="36" y="20"/>
                  </a:lnTo>
                  <a:lnTo>
                    <a:pt x="42" y="24"/>
                  </a:lnTo>
                  <a:lnTo>
                    <a:pt x="54" y="30"/>
                  </a:lnTo>
                  <a:lnTo>
                    <a:pt x="70" y="34"/>
                  </a:lnTo>
                  <a:lnTo>
                    <a:pt x="70" y="40"/>
                  </a:lnTo>
                  <a:lnTo>
                    <a:pt x="66" y="44"/>
                  </a:lnTo>
                  <a:lnTo>
                    <a:pt x="58" y="46"/>
                  </a:lnTo>
                  <a:lnTo>
                    <a:pt x="60" y="50"/>
                  </a:lnTo>
                  <a:lnTo>
                    <a:pt x="62" y="56"/>
                  </a:lnTo>
                  <a:lnTo>
                    <a:pt x="70" y="64"/>
                  </a:lnTo>
                  <a:lnTo>
                    <a:pt x="80" y="72"/>
                  </a:lnTo>
                  <a:lnTo>
                    <a:pt x="88" y="78"/>
                  </a:lnTo>
                  <a:lnTo>
                    <a:pt x="94" y="82"/>
                  </a:lnTo>
                  <a:lnTo>
                    <a:pt x="96" y="88"/>
                  </a:lnTo>
                  <a:lnTo>
                    <a:pt x="98" y="92"/>
                  </a:lnTo>
                  <a:lnTo>
                    <a:pt x="104" y="92"/>
                  </a:lnTo>
                  <a:lnTo>
                    <a:pt x="110" y="98"/>
                  </a:lnTo>
                  <a:lnTo>
                    <a:pt x="114" y="104"/>
                  </a:lnTo>
                  <a:lnTo>
                    <a:pt x="128" y="122"/>
                  </a:lnTo>
                  <a:lnTo>
                    <a:pt x="134" y="132"/>
                  </a:lnTo>
                  <a:lnTo>
                    <a:pt x="140" y="146"/>
                  </a:lnTo>
                  <a:lnTo>
                    <a:pt x="138" y="146"/>
                  </a:lnTo>
                  <a:lnTo>
                    <a:pt x="136" y="146"/>
                  </a:lnTo>
                  <a:lnTo>
                    <a:pt x="132" y="148"/>
                  </a:lnTo>
                  <a:lnTo>
                    <a:pt x="128" y="146"/>
                  </a:lnTo>
                  <a:lnTo>
                    <a:pt x="124" y="146"/>
                  </a:lnTo>
                  <a:lnTo>
                    <a:pt x="120" y="146"/>
                  </a:lnTo>
                  <a:lnTo>
                    <a:pt x="118" y="150"/>
                  </a:lnTo>
                  <a:lnTo>
                    <a:pt x="116" y="156"/>
                  </a:lnTo>
                  <a:lnTo>
                    <a:pt x="110" y="154"/>
                  </a:lnTo>
                  <a:lnTo>
                    <a:pt x="104" y="15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1" name="Freeform 254"/>
            <p:cNvSpPr/>
            <p:nvPr/>
          </p:nvSpPr>
          <p:spPr bwMode="auto">
            <a:xfrm>
              <a:off x="6886385" y="3971619"/>
              <a:ext cx="199488" cy="430091"/>
            </a:xfrm>
            <a:custGeom>
              <a:avLst/>
              <a:gdLst>
                <a:gd name="T0" fmla="*/ 2147483647 w 136"/>
                <a:gd name="T1" fmla="*/ 2147483647 h 272"/>
                <a:gd name="T2" fmla="*/ 2147483647 w 136"/>
                <a:gd name="T3" fmla="*/ 2147483647 h 272"/>
                <a:gd name="T4" fmla="*/ 2147483647 w 136"/>
                <a:gd name="T5" fmla="*/ 2147483647 h 272"/>
                <a:gd name="T6" fmla="*/ 2147483647 w 136"/>
                <a:gd name="T7" fmla="*/ 2147483647 h 272"/>
                <a:gd name="T8" fmla="*/ 2147483647 w 136"/>
                <a:gd name="T9" fmla="*/ 2147483647 h 272"/>
                <a:gd name="T10" fmla="*/ 2147483647 w 136"/>
                <a:gd name="T11" fmla="*/ 2147483647 h 272"/>
                <a:gd name="T12" fmla="*/ 2147483647 w 136"/>
                <a:gd name="T13" fmla="*/ 2147483647 h 272"/>
                <a:gd name="T14" fmla="*/ 2147483647 w 136"/>
                <a:gd name="T15" fmla="*/ 2147483647 h 272"/>
                <a:gd name="T16" fmla="*/ 2147483647 w 136"/>
                <a:gd name="T17" fmla="*/ 2147483647 h 272"/>
                <a:gd name="T18" fmla="*/ 2147483647 w 136"/>
                <a:gd name="T19" fmla="*/ 2147483647 h 272"/>
                <a:gd name="T20" fmla="*/ 2147483647 w 136"/>
                <a:gd name="T21" fmla="*/ 2147483647 h 272"/>
                <a:gd name="T22" fmla="*/ 2147483647 w 136"/>
                <a:gd name="T23" fmla="*/ 2147483647 h 272"/>
                <a:gd name="T24" fmla="*/ 2147483647 w 136"/>
                <a:gd name="T25" fmla="*/ 2147483647 h 272"/>
                <a:gd name="T26" fmla="*/ 2147483647 w 136"/>
                <a:gd name="T27" fmla="*/ 2147483647 h 272"/>
                <a:gd name="T28" fmla="*/ 2147483647 w 136"/>
                <a:gd name="T29" fmla="*/ 2147483647 h 272"/>
                <a:gd name="T30" fmla="*/ 2147483647 w 136"/>
                <a:gd name="T31" fmla="*/ 2147483647 h 272"/>
                <a:gd name="T32" fmla="*/ 2147483647 w 136"/>
                <a:gd name="T33" fmla="*/ 2147483647 h 272"/>
                <a:gd name="T34" fmla="*/ 2147483647 w 136"/>
                <a:gd name="T35" fmla="*/ 2147483647 h 272"/>
                <a:gd name="T36" fmla="*/ 2147483647 w 136"/>
                <a:gd name="T37" fmla="*/ 2147483647 h 272"/>
                <a:gd name="T38" fmla="*/ 2147483647 w 136"/>
                <a:gd name="T39" fmla="*/ 2147483647 h 272"/>
                <a:gd name="T40" fmla="*/ 2147483647 w 136"/>
                <a:gd name="T41" fmla="*/ 2147483647 h 272"/>
                <a:gd name="T42" fmla="*/ 2147483647 w 136"/>
                <a:gd name="T43" fmla="*/ 2147483647 h 272"/>
                <a:gd name="T44" fmla="*/ 2147483647 w 136"/>
                <a:gd name="T45" fmla="*/ 2147483647 h 272"/>
                <a:gd name="T46" fmla="*/ 2147483647 w 136"/>
                <a:gd name="T47" fmla="*/ 2147483647 h 272"/>
                <a:gd name="T48" fmla="*/ 2147483647 w 136"/>
                <a:gd name="T49" fmla="*/ 2147483647 h 272"/>
                <a:gd name="T50" fmla="*/ 2147483647 w 136"/>
                <a:gd name="T51" fmla="*/ 2147483647 h 272"/>
                <a:gd name="T52" fmla="*/ 2147483647 w 136"/>
                <a:gd name="T53" fmla="*/ 2147483647 h 272"/>
                <a:gd name="T54" fmla="*/ 2147483647 w 136"/>
                <a:gd name="T55" fmla="*/ 2147483647 h 272"/>
                <a:gd name="T56" fmla="*/ 2147483647 w 136"/>
                <a:gd name="T57" fmla="*/ 2147483647 h 272"/>
                <a:gd name="T58" fmla="*/ 2147483647 w 136"/>
                <a:gd name="T59" fmla="*/ 2147483647 h 272"/>
                <a:gd name="T60" fmla="*/ 2147483647 w 136"/>
                <a:gd name="T61" fmla="*/ 2147483647 h 272"/>
                <a:gd name="T62" fmla="*/ 2147483647 w 136"/>
                <a:gd name="T63" fmla="*/ 2147483647 h 272"/>
                <a:gd name="T64" fmla="*/ 2147483647 w 136"/>
                <a:gd name="T65" fmla="*/ 2147483647 h 272"/>
                <a:gd name="T66" fmla="*/ 2147483647 w 136"/>
                <a:gd name="T67" fmla="*/ 2147483647 h 272"/>
                <a:gd name="T68" fmla="*/ 2147483647 w 136"/>
                <a:gd name="T69" fmla="*/ 2147483647 h 272"/>
                <a:gd name="T70" fmla="*/ 2147483647 w 136"/>
                <a:gd name="T71" fmla="*/ 2147483647 h 272"/>
                <a:gd name="T72" fmla="*/ 2147483647 w 136"/>
                <a:gd name="T73" fmla="*/ 2147483647 h 272"/>
                <a:gd name="T74" fmla="*/ 2147483647 w 136"/>
                <a:gd name="T75" fmla="*/ 2147483647 h 272"/>
                <a:gd name="T76" fmla="*/ 2147483647 w 136"/>
                <a:gd name="T77" fmla="*/ 2147483647 h 272"/>
                <a:gd name="T78" fmla="*/ 2147483647 w 136"/>
                <a:gd name="T79" fmla="*/ 2147483647 h 272"/>
                <a:gd name="T80" fmla="*/ 2147483647 w 136"/>
                <a:gd name="T81" fmla="*/ 2147483647 h 272"/>
                <a:gd name="T82" fmla="*/ 2147483647 w 136"/>
                <a:gd name="T83" fmla="*/ 2147483647 h 272"/>
                <a:gd name="T84" fmla="*/ 2147483647 w 136"/>
                <a:gd name="T85" fmla="*/ 2147483647 h 272"/>
                <a:gd name="T86" fmla="*/ 2147483647 w 136"/>
                <a:gd name="T87" fmla="*/ 2147483647 h 272"/>
                <a:gd name="T88" fmla="*/ 2147483647 w 136"/>
                <a:gd name="T89" fmla="*/ 2147483647 h 272"/>
                <a:gd name="T90" fmla="*/ 2147483647 w 136"/>
                <a:gd name="T91" fmla="*/ 2147483647 h 272"/>
                <a:gd name="T92" fmla="*/ 2147483647 w 136"/>
                <a:gd name="T93" fmla="*/ 2147483647 h 272"/>
                <a:gd name="T94" fmla="*/ 2147483647 w 136"/>
                <a:gd name="T95" fmla="*/ 2147483647 h 272"/>
                <a:gd name="T96" fmla="*/ 2147483647 w 136"/>
                <a:gd name="T97" fmla="*/ 2147483647 h 272"/>
                <a:gd name="T98" fmla="*/ 2147483647 w 136"/>
                <a:gd name="T99" fmla="*/ 2147483647 h 272"/>
                <a:gd name="T100" fmla="*/ 2147483647 w 136"/>
                <a:gd name="T101" fmla="*/ 2147483647 h 272"/>
                <a:gd name="T102" fmla="*/ 2147483647 w 136"/>
                <a:gd name="T103" fmla="*/ 2147483647 h 272"/>
                <a:gd name="T104" fmla="*/ 2147483647 w 136"/>
                <a:gd name="T105" fmla="*/ 2147483647 h 272"/>
                <a:gd name="T106" fmla="*/ 2147483647 w 136"/>
                <a:gd name="T107" fmla="*/ 2147483647 h 272"/>
                <a:gd name="T108" fmla="*/ 2147483647 w 136"/>
                <a:gd name="T109" fmla="*/ 2147483647 h 272"/>
                <a:gd name="T110" fmla="*/ 2147483647 w 136"/>
                <a:gd name="T111" fmla="*/ 2147483647 h 272"/>
                <a:gd name="T112" fmla="*/ 2147483647 w 136"/>
                <a:gd name="T113" fmla="*/ 2147483647 h 27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136"/>
                <a:gd name="T172" fmla="*/ 0 h 272"/>
                <a:gd name="T173" fmla="*/ 136 w 136"/>
                <a:gd name="T174" fmla="*/ 272 h 27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136" h="272">
                  <a:moveTo>
                    <a:pt x="104" y="266"/>
                  </a:moveTo>
                  <a:lnTo>
                    <a:pt x="96" y="266"/>
                  </a:lnTo>
                  <a:lnTo>
                    <a:pt x="94" y="272"/>
                  </a:lnTo>
                  <a:lnTo>
                    <a:pt x="92" y="272"/>
                  </a:lnTo>
                  <a:lnTo>
                    <a:pt x="88" y="272"/>
                  </a:lnTo>
                  <a:lnTo>
                    <a:pt x="84" y="272"/>
                  </a:lnTo>
                  <a:lnTo>
                    <a:pt x="82" y="272"/>
                  </a:lnTo>
                  <a:lnTo>
                    <a:pt x="76" y="264"/>
                  </a:lnTo>
                  <a:lnTo>
                    <a:pt x="72" y="258"/>
                  </a:lnTo>
                  <a:lnTo>
                    <a:pt x="68" y="254"/>
                  </a:lnTo>
                  <a:lnTo>
                    <a:pt x="62" y="254"/>
                  </a:lnTo>
                  <a:lnTo>
                    <a:pt x="56" y="242"/>
                  </a:lnTo>
                  <a:lnTo>
                    <a:pt x="50" y="236"/>
                  </a:lnTo>
                  <a:lnTo>
                    <a:pt x="44" y="230"/>
                  </a:lnTo>
                  <a:lnTo>
                    <a:pt x="38" y="226"/>
                  </a:lnTo>
                  <a:lnTo>
                    <a:pt x="34" y="232"/>
                  </a:lnTo>
                  <a:lnTo>
                    <a:pt x="32" y="228"/>
                  </a:lnTo>
                  <a:lnTo>
                    <a:pt x="30" y="220"/>
                  </a:lnTo>
                  <a:lnTo>
                    <a:pt x="30" y="206"/>
                  </a:lnTo>
                  <a:lnTo>
                    <a:pt x="32" y="172"/>
                  </a:lnTo>
                  <a:lnTo>
                    <a:pt x="38" y="172"/>
                  </a:lnTo>
                  <a:lnTo>
                    <a:pt x="42" y="166"/>
                  </a:lnTo>
                  <a:lnTo>
                    <a:pt x="44" y="162"/>
                  </a:lnTo>
                  <a:lnTo>
                    <a:pt x="44" y="156"/>
                  </a:lnTo>
                  <a:lnTo>
                    <a:pt x="44" y="146"/>
                  </a:lnTo>
                  <a:lnTo>
                    <a:pt x="40" y="134"/>
                  </a:lnTo>
                  <a:lnTo>
                    <a:pt x="34" y="124"/>
                  </a:lnTo>
                  <a:lnTo>
                    <a:pt x="30" y="116"/>
                  </a:lnTo>
                  <a:lnTo>
                    <a:pt x="18" y="106"/>
                  </a:lnTo>
                  <a:lnTo>
                    <a:pt x="20" y="100"/>
                  </a:lnTo>
                  <a:lnTo>
                    <a:pt x="20" y="94"/>
                  </a:lnTo>
                  <a:lnTo>
                    <a:pt x="22" y="88"/>
                  </a:lnTo>
                  <a:lnTo>
                    <a:pt x="22" y="82"/>
                  </a:lnTo>
                  <a:lnTo>
                    <a:pt x="22" y="74"/>
                  </a:lnTo>
                  <a:lnTo>
                    <a:pt x="20" y="68"/>
                  </a:lnTo>
                  <a:lnTo>
                    <a:pt x="12" y="58"/>
                  </a:lnTo>
                  <a:lnTo>
                    <a:pt x="4" y="50"/>
                  </a:lnTo>
                  <a:lnTo>
                    <a:pt x="2" y="44"/>
                  </a:lnTo>
                  <a:lnTo>
                    <a:pt x="0" y="34"/>
                  </a:lnTo>
                  <a:lnTo>
                    <a:pt x="2" y="26"/>
                  </a:lnTo>
                  <a:lnTo>
                    <a:pt x="4" y="22"/>
                  </a:lnTo>
                  <a:lnTo>
                    <a:pt x="8" y="16"/>
                  </a:lnTo>
                  <a:lnTo>
                    <a:pt x="10" y="14"/>
                  </a:lnTo>
                  <a:lnTo>
                    <a:pt x="22" y="6"/>
                  </a:lnTo>
                  <a:lnTo>
                    <a:pt x="32" y="0"/>
                  </a:lnTo>
                  <a:lnTo>
                    <a:pt x="36" y="2"/>
                  </a:lnTo>
                  <a:lnTo>
                    <a:pt x="38" y="6"/>
                  </a:lnTo>
                  <a:lnTo>
                    <a:pt x="40" y="14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0" y="18"/>
                  </a:lnTo>
                  <a:lnTo>
                    <a:pt x="54" y="18"/>
                  </a:lnTo>
                  <a:lnTo>
                    <a:pt x="58" y="20"/>
                  </a:lnTo>
                  <a:lnTo>
                    <a:pt x="58" y="26"/>
                  </a:lnTo>
                  <a:lnTo>
                    <a:pt x="58" y="32"/>
                  </a:lnTo>
                  <a:lnTo>
                    <a:pt x="60" y="52"/>
                  </a:lnTo>
                  <a:lnTo>
                    <a:pt x="68" y="46"/>
                  </a:lnTo>
                  <a:lnTo>
                    <a:pt x="72" y="42"/>
                  </a:lnTo>
                  <a:lnTo>
                    <a:pt x="76" y="42"/>
                  </a:lnTo>
                  <a:lnTo>
                    <a:pt x="78" y="44"/>
                  </a:lnTo>
                  <a:lnTo>
                    <a:pt x="80" y="46"/>
                  </a:lnTo>
                  <a:lnTo>
                    <a:pt x="82" y="48"/>
                  </a:lnTo>
                  <a:lnTo>
                    <a:pt x="84" y="50"/>
                  </a:lnTo>
                  <a:lnTo>
                    <a:pt x="88" y="48"/>
                  </a:lnTo>
                  <a:lnTo>
                    <a:pt x="90" y="44"/>
                  </a:lnTo>
                  <a:lnTo>
                    <a:pt x="94" y="40"/>
                  </a:lnTo>
                  <a:lnTo>
                    <a:pt x="98" y="38"/>
                  </a:lnTo>
                  <a:lnTo>
                    <a:pt x="102" y="38"/>
                  </a:lnTo>
                  <a:lnTo>
                    <a:pt x="106" y="46"/>
                  </a:lnTo>
                  <a:lnTo>
                    <a:pt x="112" y="52"/>
                  </a:lnTo>
                  <a:lnTo>
                    <a:pt x="118" y="56"/>
                  </a:lnTo>
                  <a:lnTo>
                    <a:pt x="120" y="60"/>
                  </a:lnTo>
                  <a:lnTo>
                    <a:pt x="120" y="64"/>
                  </a:lnTo>
                  <a:lnTo>
                    <a:pt x="122" y="70"/>
                  </a:lnTo>
                  <a:lnTo>
                    <a:pt x="126" y="78"/>
                  </a:lnTo>
                  <a:lnTo>
                    <a:pt x="130" y="82"/>
                  </a:lnTo>
                  <a:lnTo>
                    <a:pt x="134" y="86"/>
                  </a:lnTo>
                  <a:lnTo>
                    <a:pt x="136" y="112"/>
                  </a:lnTo>
                  <a:lnTo>
                    <a:pt x="130" y="110"/>
                  </a:lnTo>
                  <a:lnTo>
                    <a:pt x="120" y="110"/>
                  </a:lnTo>
                  <a:lnTo>
                    <a:pt x="108" y="110"/>
                  </a:lnTo>
                  <a:lnTo>
                    <a:pt x="100" y="114"/>
                  </a:lnTo>
                  <a:lnTo>
                    <a:pt x="96" y="118"/>
                  </a:lnTo>
                  <a:lnTo>
                    <a:pt x="92" y="122"/>
                  </a:lnTo>
                  <a:lnTo>
                    <a:pt x="92" y="128"/>
                  </a:lnTo>
                  <a:lnTo>
                    <a:pt x="90" y="134"/>
                  </a:lnTo>
                  <a:lnTo>
                    <a:pt x="92" y="138"/>
                  </a:lnTo>
                  <a:lnTo>
                    <a:pt x="94" y="144"/>
                  </a:lnTo>
                  <a:lnTo>
                    <a:pt x="96" y="148"/>
                  </a:lnTo>
                  <a:lnTo>
                    <a:pt x="98" y="154"/>
                  </a:lnTo>
                  <a:lnTo>
                    <a:pt x="92" y="152"/>
                  </a:lnTo>
                  <a:lnTo>
                    <a:pt x="86" y="150"/>
                  </a:lnTo>
                  <a:lnTo>
                    <a:pt x="76" y="144"/>
                  </a:lnTo>
                  <a:lnTo>
                    <a:pt x="68" y="136"/>
                  </a:lnTo>
                  <a:lnTo>
                    <a:pt x="60" y="128"/>
                  </a:lnTo>
                  <a:lnTo>
                    <a:pt x="52" y="128"/>
                  </a:lnTo>
                  <a:lnTo>
                    <a:pt x="52" y="150"/>
                  </a:lnTo>
                  <a:lnTo>
                    <a:pt x="50" y="158"/>
                  </a:lnTo>
                  <a:lnTo>
                    <a:pt x="48" y="166"/>
                  </a:lnTo>
                  <a:lnTo>
                    <a:pt x="48" y="176"/>
                  </a:lnTo>
                  <a:lnTo>
                    <a:pt x="46" y="188"/>
                  </a:lnTo>
                  <a:lnTo>
                    <a:pt x="48" y="192"/>
                  </a:lnTo>
                  <a:lnTo>
                    <a:pt x="48" y="200"/>
                  </a:lnTo>
                  <a:lnTo>
                    <a:pt x="52" y="204"/>
                  </a:lnTo>
                  <a:lnTo>
                    <a:pt x="60" y="206"/>
                  </a:lnTo>
                  <a:lnTo>
                    <a:pt x="60" y="216"/>
                  </a:lnTo>
                  <a:lnTo>
                    <a:pt x="62" y="220"/>
                  </a:lnTo>
                  <a:lnTo>
                    <a:pt x="66" y="224"/>
                  </a:lnTo>
                  <a:lnTo>
                    <a:pt x="66" y="234"/>
                  </a:lnTo>
                  <a:lnTo>
                    <a:pt x="68" y="238"/>
                  </a:lnTo>
                  <a:lnTo>
                    <a:pt x="70" y="240"/>
                  </a:lnTo>
                  <a:lnTo>
                    <a:pt x="74" y="244"/>
                  </a:lnTo>
                  <a:lnTo>
                    <a:pt x="84" y="248"/>
                  </a:lnTo>
                  <a:lnTo>
                    <a:pt x="104" y="26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2" name="Freeform 255"/>
            <p:cNvSpPr/>
            <p:nvPr/>
          </p:nvSpPr>
          <p:spPr bwMode="auto">
            <a:xfrm>
              <a:off x="6977481" y="4373835"/>
              <a:ext cx="106086" cy="161948"/>
            </a:xfrm>
            <a:custGeom>
              <a:avLst/>
              <a:gdLst>
                <a:gd name="T0" fmla="*/ 2147483647 w 72"/>
                <a:gd name="T1" fmla="*/ 2147483647 h 102"/>
                <a:gd name="T2" fmla="*/ 2147483647 w 72"/>
                <a:gd name="T3" fmla="*/ 2147483647 h 102"/>
                <a:gd name="T4" fmla="*/ 2147483647 w 72"/>
                <a:gd name="T5" fmla="*/ 2147483647 h 102"/>
                <a:gd name="T6" fmla="*/ 2147483647 w 72"/>
                <a:gd name="T7" fmla="*/ 2147483647 h 102"/>
                <a:gd name="T8" fmla="*/ 2147483647 w 72"/>
                <a:gd name="T9" fmla="*/ 2147483647 h 102"/>
                <a:gd name="T10" fmla="*/ 2147483647 w 72"/>
                <a:gd name="T11" fmla="*/ 2147483647 h 102"/>
                <a:gd name="T12" fmla="*/ 2147483647 w 72"/>
                <a:gd name="T13" fmla="*/ 2147483647 h 102"/>
                <a:gd name="T14" fmla="*/ 2147483647 w 72"/>
                <a:gd name="T15" fmla="*/ 2147483647 h 102"/>
                <a:gd name="T16" fmla="*/ 2147483647 w 72"/>
                <a:gd name="T17" fmla="*/ 2147483647 h 102"/>
                <a:gd name="T18" fmla="*/ 2147483647 w 72"/>
                <a:gd name="T19" fmla="*/ 0 h 102"/>
                <a:gd name="T20" fmla="*/ 0 w 72"/>
                <a:gd name="T21" fmla="*/ 0 h 102"/>
                <a:gd name="T22" fmla="*/ 2147483647 w 72"/>
                <a:gd name="T23" fmla="*/ 2147483647 h 102"/>
                <a:gd name="T24" fmla="*/ 2147483647 w 72"/>
                <a:gd name="T25" fmla="*/ 2147483647 h 102"/>
                <a:gd name="T26" fmla="*/ 2147483647 w 72"/>
                <a:gd name="T27" fmla="*/ 2147483647 h 102"/>
                <a:gd name="T28" fmla="*/ 2147483647 w 72"/>
                <a:gd name="T29" fmla="*/ 2147483647 h 102"/>
                <a:gd name="T30" fmla="*/ 2147483647 w 72"/>
                <a:gd name="T31" fmla="*/ 2147483647 h 102"/>
                <a:gd name="T32" fmla="*/ 2147483647 w 72"/>
                <a:gd name="T33" fmla="*/ 2147483647 h 102"/>
                <a:gd name="T34" fmla="*/ 2147483647 w 72"/>
                <a:gd name="T35" fmla="*/ 2147483647 h 102"/>
                <a:gd name="T36" fmla="*/ 2147483647 w 72"/>
                <a:gd name="T37" fmla="*/ 2147483647 h 102"/>
                <a:gd name="T38" fmla="*/ 2147483647 w 72"/>
                <a:gd name="T39" fmla="*/ 2147483647 h 102"/>
                <a:gd name="T40" fmla="*/ 2147483647 w 72"/>
                <a:gd name="T41" fmla="*/ 2147483647 h 102"/>
                <a:gd name="T42" fmla="*/ 2147483647 w 72"/>
                <a:gd name="T43" fmla="*/ 2147483647 h 102"/>
                <a:gd name="T44" fmla="*/ 2147483647 w 72"/>
                <a:gd name="T45" fmla="*/ 2147483647 h 102"/>
                <a:gd name="T46" fmla="*/ 2147483647 w 72"/>
                <a:gd name="T47" fmla="*/ 2147483647 h 102"/>
                <a:gd name="T48" fmla="*/ 2147483647 w 72"/>
                <a:gd name="T49" fmla="*/ 2147483647 h 102"/>
                <a:gd name="T50" fmla="*/ 2147483647 w 72"/>
                <a:gd name="T51" fmla="*/ 2147483647 h 102"/>
                <a:gd name="T52" fmla="*/ 2147483647 w 72"/>
                <a:gd name="T53" fmla="*/ 2147483647 h 102"/>
                <a:gd name="T54" fmla="*/ 2147483647 w 72"/>
                <a:gd name="T55" fmla="*/ 2147483647 h 102"/>
                <a:gd name="T56" fmla="*/ 2147483647 w 72"/>
                <a:gd name="T57" fmla="*/ 2147483647 h 102"/>
                <a:gd name="T58" fmla="*/ 2147483647 w 72"/>
                <a:gd name="T59" fmla="*/ 2147483647 h 102"/>
                <a:gd name="T60" fmla="*/ 2147483647 w 72"/>
                <a:gd name="T61" fmla="*/ 2147483647 h 102"/>
                <a:gd name="T62" fmla="*/ 2147483647 w 72"/>
                <a:gd name="T63" fmla="*/ 2147483647 h 102"/>
                <a:gd name="T64" fmla="*/ 2147483647 w 72"/>
                <a:gd name="T65" fmla="*/ 2147483647 h 102"/>
                <a:gd name="T66" fmla="*/ 2147483647 w 72"/>
                <a:gd name="T67" fmla="*/ 2147483647 h 10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72"/>
                <a:gd name="T103" fmla="*/ 0 h 102"/>
                <a:gd name="T104" fmla="*/ 72 w 72"/>
                <a:gd name="T105" fmla="*/ 102 h 102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72" h="102">
                  <a:moveTo>
                    <a:pt x="42" y="12"/>
                  </a:moveTo>
                  <a:lnTo>
                    <a:pt x="34" y="12"/>
                  </a:lnTo>
                  <a:lnTo>
                    <a:pt x="32" y="18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0" y="18"/>
                  </a:lnTo>
                  <a:lnTo>
                    <a:pt x="14" y="10"/>
                  </a:lnTo>
                  <a:lnTo>
                    <a:pt x="10" y="4"/>
                  </a:lnTo>
                  <a:lnTo>
                    <a:pt x="6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4" y="14"/>
                  </a:lnTo>
                  <a:lnTo>
                    <a:pt x="6" y="24"/>
                  </a:lnTo>
                  <a:lnTo>
                    <a:pt x="10" y="36"/>
                  </a:lnTo>
                  <a:lnTo>
                    <a:pt x="14" y="46"/>
                  </a:lnTo>
                  <a:lnTo>
                    <a:pt x="18" y="54"/>
                  </a:lnTo>
                  <a:lnTo>
                    <a:pt x="34" y="72"/>
                  </a:lnTo>
                  <a:lnTo>
                    <a:pt x="50" y="86"/>
                  </a:lnTo>
                  <a:lnTo>
                    <a:pt x="58" y="96"/>
                  </a:lnTo>
                  <a:lnTo>
                    <a:pt x="66" y="102"/>
                  </a:lnTo>
                  <a:lnTo>
                    <a:pt x="68" y="100"/>
                  </a:lnTo>
                  <a:lnTo>
                    <a:pt x="70" y="100"/>
                  </a:lnTo>
                  <a:lnTo>
                    <a:pt x="72" y="96"/>
                  </a:lnTo>
                  <a:lnTo>
                    <a:pt x="72" y="90"/>
                  </a:lnTo>
                  <a:lnTo>
                    <a:pt x="70" y="84"/>
                  </a:lnTo>
                  <a:lnTo>
                    <a:pt x="66" y="74"/>
                  </a:lnTo>
                  <a:lnTo>
                    <a:pt x="62" y="68"/>
                  </a:lnTo>
                  <a:lnTo>
                    <a:pt x="60" y="64"/>
                  </a:lnTo>
                  <a:lnTo>
                    <a:pt x="58" y="60"/>
                  </a:lnTo>
                  <a:lnTo>
                    <a:pt x="58" y="40"/>
                  </a:lnTo>
                  <a:lnTo>
                    <a:pt x="58" y="32"/>
                  </a:lnTo>
                  <a:lnTo>
                    <a:pt x="52" y="24"/>
                  </a:lnTo>
                  <a:lnTo>
                    <a:pt x="42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3" name="Freeform 256"/>
            <p:cNvSpPr/>
            <p:nvPr/>
          </p:nvSpPr>
          <p:spPr bwMode="auto">
            <a:xfrm>
              <a:off x="6754930" y="3740644"/>
              <a:ext cx="197182" cy="503101"/>
            </a:xfrm>
            <a:custGeom>
              <a:avLst/>
              <a:gdLst>
                <a:gd name="T0" fmla="*/ 0 w 134"/>
                <a:gd name="T1" fmla="*/ 2147483647 h 318"/>
                <a:gd name="T2" fmla="*/ 2147483647 w 134"/>
                <a:gd name="T3" fmla="*/ 2147483647 h 318"/>
                <a:gd name="T4" fmla="*/ 2147483647 w 134"/>
                <a:gd name="T5" fmla="*/ 2147483647 h 318"/>
                <a:gd name="T6" fmla="*/ 2147483647 w 134"/>
                <a:gd name="T7" fmla="*/ 2147483647 h 318"/>
                <a:gd name="T8" fmla="*/ 2147483647 w 134"/>
                <a:gd name="T9" fmla="*/ 2147483647 h 318"/>
                <a:gd name="T10" fmla="*/ 2147483647 w 134"/>
                <a:gd name="T11" fmla="*/ 2147483647 h 318"/>
                <a:gd name="T12" fmla="*/ 2147483647 w 134"/>
                <a:gd name="T13" fmla="*/ 2147483647 h 318"/>
                <a:gd name="T14" fmla="*/ 2147483647 w 134"/>
                <a:gd name="T15" fmla="*/ 2147483647 h 318"/>
                <a:gd name="T16" fmla="*/ 2147483647 w 134"/>
                <a:gd name="T17" fmla="*/ 2147483647 h 318"/>
                <a:gd name="T18" fmla="*/ 2147483647 w 134"/>
                <a:gd name="T19" fmla="*/ 2147483647 h 318"/>
                <a:gd name="T20" fmla="*/ 2147483647 w 134"/>
                <a:gd name="T21" fmla="*/ 2147483647 h 318"/>
                <a:gd name="T22" fmla="*/ 2147483647 w 134"/>
                <a:gd name="T23" fmla="*/ 2147483647 h 318"/>
                <a:gd name="T24" fmla="*/ 2147483647 w 134"/>
                <a:gd name="T25" fmla="*/ 2147483647 h 318"/>
                <a:gd name="T26" fmla="*/ 2147483647 w 134"/>
                <a:gd name="T27" fmla="*/ 2147483647 h 318"/>
                <a:gd name="T28" fmla="*/ 2147483647 w 134"/>
                <a:gd name="T29" fmla="*/ 2147483647 h 318"/>
                <a:gd name="T30" fmla="*/ 2147483647 w 134"/>
                <a:gd name="T31" fmla="*/ 2147483647 h 318"/>
                <a:gd name="T32" fmla="*/ 2147483647 w 134"/>
                <a:gd name="T33" fmla="*/ 2147483647 h 318"/>
                <a:gd name="T34" fmla="*/ 2147483647 w 134"/>
                <a:gd name="T35" fmla="*/ 2147483647 h 318"/>
                <a:gd name="T36" fmla="*/ 2147483647 w 134"/>
                <a:gd name="T37" fmla="*/ 2147483647 h 318"/>
                <a:gd name="T38" fmla="*/ 2147483647 w 134"/>
                <a:gd name="T39" fmla="*/ 2147483647 h 318"/>
                <a:gd name="T40" fmla="*/ 2147483647 w 134"/>
                <a:gd name="T41" fmla="*/ 2147483647 h 318"/>
                <a:gd name="T42" fmla="*/ 2147483647 w 134"/>
                <a:gd name="T43" fmla="*/ 2147483647 h 318"/>
                <a:gd name="T44" fmla="*/ 2147483647 w 134"/>
                <a:gd name="T45" fmla="*/ 2147483647 h 318"/>
                <a:gd name="T46" fmla="*/ 2147483647 w 134"/>
                <a:gd name="T47" fmla="*/ 2147483647 h 318"/>
                <a:gd name="T48" fmla="*/ 2147483647 w 134"/>
                <a:gd name="T49" fmla="*/ 2147483647 h 318"/>
                <a:gd name="T50" fmla="*/ 2147483647 w 134"/>
                <a:gd name="T51" fmla="*/ 2147483647 h 318"/>
                <a:gd name="T52" fmla="*/ 2147483647 w 134"/>
                <a:gd name="T53" fmla="*/ 2147483647 h 318"/>
                <a:gd name="T54" fmla="*/ 2147483647 w 134"/>
                <a:gd name="T55" fmla="*/ 2147483647 h 318"/>
                <a:gd name="T56" fmla="*/ 2147483647 w 134"/>
                <a:gd name="T57" fmla="*/ 2147483647 h 318"/>
                <a:gd name="T58" fmla="*/ 2147483647 w 134"/>
                <a:gd name="T59" fmla="*/ 2147483647 h 318"/>
                <a:gd name="T60" fmla="*/ 2147483647 w 134"/>
                <a:gd name="T61" fmla="*/ 2147483647 h 318"/>
                <a:gd name="T62" fmla="*/ 2147483647 w 134"/>
                <a:gd name="T63" fmla="*/ 2147483647 h 318"/>
                <a:gd name="T64" fmla="*/ 2147483647 w 134"/>
                <a:gd name="T65" fmla="*/ 2147483647 h 318"/>
                <a:gd name="T66" fmla="*/ 2147483647 w 134"/>
                <a:gd name="T67" fmla="*/ 2147483647 h 318"/>
                <a:gd name="T68" fmla="*/ 2147483647 w 134"/>
                <a:gd name="T69" fmla="*/ 2147483647 h 318"/>
                <a:gd name="T70" fmla="*/ 2147483647 w 134"/>
                <a:gd name="T71" fmla="*/ 2147483647 h 318"/>
                <a:gd name="T72" fmla="*/ 2147483647 w 134"/>
                <a:gd name="T73" fmla="*/ 2147483647 h 318"/>
                <a:gd name="T74" fmla="*/ 2147483647 w 134"/>
                <a:gd name="T75" fmla="*/ 2147483647 h 318"/>
                <a:gd name="T76" fmla="*/ 2147483647 w 134"/>
                <a:gd name="T77" fmla="*/ 2147483647 h 318"/>
                <a:gd name="T78" fmla="*/ 2147483647 w 134"/>
                <a:gd name="T79" fmla="*/ 2147483647 h 318"/>
                <a:gd name="T80" fmla="*/ 2147483647 w 134"/>
                <a:gd name="T81" fmla="*/ 2147483647 h 318"/>
                <a:gd name="T82" fmla="*/ 2147483647 w 134"/>
                <a:gd name="T83" fmla="*/ 2147483647 h 318"/>
                <a:gd name="T84" fmla="*/ 2147483647 w 134"/>
                <a:gd name="T85" fmla="*/ 2147483647 h 318"/>
                <a:gd name="T86" fmla="*/ 2147483647 w 134"/>
                <a:gd name="T87" fmla="*/ 2147483647 h 318"/>
                <a:gd name="T88" fmla="*/ 2147483647 w 134"/>
                <a:gd name="T89" fmla="*/ 2147483647 h 318"/>
                <a:gd name="T90" fmla="*/ 2147483647 w 134"/>
                <a:gd name="T91" fmla="*/ 2147483647 h 318"/>
                <a:gd name="T92" fmla="*/ 2147483647 w 134"/>
                <a:gd name="T93" fmla="*/ 0 h 318"/>
                <a:gd name="T94" fmla="*/ 2147483647 w 134"/>
                <a:gd name="T95" fmla="*/ 2147483647 h 318"/>
                <a:gd name="T96" fmla="*/ 2147483647 w 134"/>
                <a:gd name="T97" fmla="*/ 2147483647 h 318"/>
                <a:gd name="T98" fmla="*/ 2147483647 w 134"/>
                <a:gd name="T99" fmla="*/ 2147483647 h 318"/>
                <a:gd name="T100" fmla="*/ 2147483647 w 134"/>
                <a:gd name="T101" fmla="*/ 2147483647 h 318"/>
                <a:gd name="T102" fmla="*/ 2147483647 w 134"/>
                <a:gd name="T103" fmla="*/ 2147483647 h 318"/>
                <a:gd name="T104" fmla="*/ 2147483647 w 134"/>
                <a:gd name="T105" fmla="*/ 2147483647 h 318"/>
                <a:gd name="T106" fmla="*/ 2147483647 w 134"/>
                <a:gd name="T107" fmla="*/ 2147483647 h 318"/>
                <a:gd name="T108" fmla="*/ 2147483647 w 134"/>
                <a:gd name="T109" fmla="*/ 2147483647 h 318"/>
                <a:gd name="T110" fmla="*/ 2147483647 w 134"/>
                <a:gd name="T111" fmla="*/ 2147483647 h 318"/>
                <a:gd name="T112" fmla="*/ 2147483647 w 134"/>
                <a:gd name="T113" fmla="*/ 2147483647 h 318"/>
                <a:gd name="T114" fmla="*/ 2147483647 w 134"/>
                <a:gd name="T115" fmla="*/ 2147483647 h 318"/>
                <a:gd name="T116" fmla="*/ 2147483647 w 134"/>
                <a:gd name="T117" fmla="*/ 2147483647 h 318"/>
                <a:gd name="T118" fmla="*/ 2147483647 w 134"/>
                <a:gd name="T119" fmla="*/ 2147483647 h 318"/>
                <a:gd name="T120" fmla="*/ 2147483647 w 134"/>
                <a:gd name="T121" fmla="*/ 2147483647 h 318"/>
                <a:gd name="T122" fmla="*/ 0 w 134"/>
                <a:gd name="T123" fmla="*/ 2147483647 h 31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34"/>
                <a:gd name="T187" fmla="*/ 0 h 318"/>
                <a:gd name="T188" fmla="*/ 134 w 134"/>
                <a:gd name="T189" fmla="*/ 318 h 318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34" h="318">
                  <a:moveTo>
                    <a:pt x="0" y="136"/>
                  </a:moveTo>
                  <a:lnTo>
                    <a:pt x="0" y="140"/>
                  </a:lnTo>
                  <a:lnTo>
                    <a:pt x="14" y="152"/>
                  </a:lnTo>
                  <a:lnTo>
                    <a:pt x="28" y="166"/>
                  </a:lnTo>
                  <a:lnTo>
                    <a:pt x="36" y="172"/>
                  </a:lnTo>
                  <a:lnTo>
                    <a:pt x="42" y="180"/>
                  </a:lnTo>
                  <a:lnTo>
                    <a:pt x="46" y="190"/>
                  </a:lnTo>
                  <a:lnTo>
                    <a:pt x="48" y="198"/>
                  </a:lnTo>
                  <a:lnTo>
                    <a:pt x="48" y="204"/>
                  </a:lnTo>
                  <a:lnTo>
                    <a:pt x="46" y="212"/>
                  </a:lnTo>
                  <a:lnTo>
                    <a:pt x="44" y="218"/>
                  </a:lnTo>
                  <a:lnTo>
                    <a:pt x="44" y="224"/>
                  </a:lnTo>
                  <a:lnTo>
                    <a:pt x="44" y="226"/>
                  </a:lnTo>
                  <a:lnTo>
                    <a:pt x="48" y="226"/>
                  </a:lnTo>
                  <a:lnTo>
                    <a:pt x="56" y="224"/>
                  </a:lnTo>
                  <a:lnTo>
                    <a:pt x="58" y="228"/>
                  </a:lnTo>
                  <a:lnTo>
                    <a:pt x="62" y="228"/>
                  </a:lnTo>
                  <a:lnTo>
                    <a:pt x="66" y="228"/>
                  </a:lnTo>
                  <a:lnTo>
                    <a:pt x="72" y="228"/>
                  </a:lnTo>
                  <a:lnTo>
                    <a:pt x="80" y="224"/>
                  </a:lnTo>
                  <a:lnTo>
                    <a:pt x="84" y="216"/>
                  </a:lnTo>
                  <a:lnTo>
                    <a:pt x="84" y="206"/>
                  </a:lnTo>
                  <a:lnTo>
                    <a:pt x="90" y="212"/>
                  </a:lnTo>
                  <a:lnTo>
                    <a:pt x="96" y="220"/>
                  </a:lnTo>
                  <a:lnTo>
                    <a:pt x="102" y="234"/>
                  </a:lnTo>
                  <a:lnTo>
                    <a:pt x="106" y="252"/>
                  </a:lnTo>
                  <a:lnTo>
                    <a:pt x="110" y="268"/>
                  </a:lnTo>
                  <a:lnTo>
                    <a:pt x="118" y="276"/>
                  </a:lnTo>
                  <a:lnTo>
                    <a:pt x="122" y="282"/>
                  </a:lnTo>
                  <a:lnTo>
                    <a:pt x="122" y="286"/>
                  </a:lnTo>
                  <a:lnTo>
                    <a:pt x="124" y="304"/>
                  </a:lnTo>
                  <a:lnTo>
                    <a:pt x="124" y="310"/>
                  </a:lnTo>
                  <a:lnTo>
                    <a:pt x="122" y="318"/>
                  </a:lnTo>
                  <a:lnTo>
                    <a:pt x="128" y="318"/>
                  </a:lnTo>
                  <a:lnTo>
                    <a:pt x="132" y="312"/>
                  </a:lnTo>
                  <a:lnTo>
                    <a:pt x="134" y="308"/>
                  </a:lnTo>
                  <a:lnTo>
                    <a:pt x="134" y="302"/>
                  </a:lnTo>
                  <a:lnTo>
                    <a:pt x="134" y="292"/>
                  </a:lnTo>
                  <a:lnTo>
                    <a:pt x="130" y="280"/>
                  </a:lnTo>
                  <a:lnTo>
                    <a:pt x="124" y="270"/>
                  </a:lnTo>
                  <a:lnTo>
                    <a:pt x="120" y="262"/>
                  </a:lnTo>
                  <a:lnTo>
                    <a:pt x="108" y="252"/>
                  </a:lnTo>
                  <a:lnTo>
                    <a:pt x="110" y="246"/>
                  </a:lnTo>
                  <a:lnTo>
                    <a:pt x="110" y="240"/>
                  </a:lnTo>
                  <a:lnTo>
                    <a:pt x="112" y="234"/>
                  </a:lnTo>
                  <a:lnTo>
                    <a:pt x="112" y="228"/>
                  </a:lnTo>
                  <a:lnTo>
                    <a:pt x="112" y="220"/>
                  </a:lnTo>
                  <a:lnTo>
                    <a:pt x="110" y="214"/>
                  </a:lnTo>
                  <a:lnTo>
                    <a:pt x="102" y="204"/>
                  </a:lnTo>
                  <a:lnTo>
                    <a:pt x="94" y="196"/>
                  </a:lnTo>
                  <a:lnTo>
                    <a:pt x="92" y="190"/>
                  </a:lnTo>
                  <a:lnTo>
                    <a:pt x="90" y="180"/>
                  </a:lnTo>
                  <a:lnTo>
                    <a:pt x="92" y="172"/>
                  </a:lnTo>
                  <a:lnTo>
                    <a:pt x="94" y="168"/>
                  </a:lnTo>
                  <a:lnTo>
                    <a:pt x="98" y="162"/>
                  </a:lnTo>
                  <a:lnTo>
                    <a:pt x="106" y="156"/>
                  </a:lnTo>
                  <a:lnTo>
                    <a:pt x="118" y="148"/>
                  </a:lnTo>
                  <a:lnTo>
                    <a:pt x="124" y="144"/>
                  </a:lnTo>
                  <a:lnTo>
                    <a:pt x="130" y="140"/>
                  </a:lnTo>
                  <a:lnTo>
                    <a:pt x="132" y="134"/>
                  </a:lnTo>
                  <a:lnTo>
                    <a:pt x="134" y="130"/>
                  </a:lnTo>
                  <a:lnTo>
                    <a:pt x="132" y="128"/>
                  </a:lnTo>
                  <a:lnTo>
                    <a:pt x="126" y="126"/>
                  </a:lnTo>
                  <a:lnTo>
                    <a:pt x="120" y="122"/>
                  </a:lnTo>
                  <a:lnTo>
                    <a:pt x="114" y="118"/>
                  </a:lnTo>
                  <a:lnTo>
                    <a:pt x="108" y="116"/>
                  </a:lnTo>
                  <a:lnTo>
                    <a:pt x="110" y="106"/>
                  </a:lnTo>
                  <a:lnTo>
                    <a:pt x="110" y="102"/>
                  </a:lnTo>
                  <a:lnTo>
                    <a:pt x="108" y="98"/>
                  </a:lnTo>
                  <a:lnTo>
                    <a:pt x="104" y="96"/>
                  </a:lnTo>
                  <a:lnTo>
                    <a:pt x="100" y="94"/>
                  </a:lnTo>
                  <a:lnTo>
                    <a:pt x="98" y="90"/>
                  </a:lnTo>
                  <a:lnTo>
                    <a:pt x="96" y="84"/>
                  </a:lnTo>
                  <a:lnTo>
                    <a:pt x="94" y="82"/>
                  </a:lnTo>
                  <a:lnTo>
                    <a:pt x="90" y="82"/>
                  </a:lnTo>
                  <a:lnTo>
                    <a:pt x="84" y="82"/>
                  </a:lnTo>
                  <a:lnTo>
                    <a:pt x="80" y="80"/>
                  </a:lnTo>
                  <a:lnTo>
                    <a:pt x="78" y="76"/>
                  </a:lnTo>
                  <a:lnTo>
                    <a:pt x="76" y="68"/>
                  </a:lnTo>
                  <a:lnTo>
                    <a:pt x="76" y="64"/>
                  </a:lnTo>
                  <a:lnTo>
                    <a:pt x="78" y="58"/>
                  </a:lnTo>
                  <a:lnTo>
                    <a:pt x="82" y="52"/>
                  </a:lnTo>
                  <a:lnTo>
                    <a:pt x="88" y="50"/>
                  </a:lnTo>
                  <a:lnTo>
                    <a:pt x="86" y="48"/>
                  </a:lnTo>
                  <a:lnTo>
                    <a:pt x="88" y="44"/>
                  </a:lnTo>
                  <a:lnTo>
                    <a:pt x="84" y="28"/>
                  </a:lnTo>
                  <a:lnTo>
                    <a:pt x="82" y="18"/>
                  </a:lnTo>
                  <a:lnTo>
                    <a:pt x="80" y="14"/>
                  </a:lnTo>
                  <a:lnTo>
                    <a:pt x="76" y="14"/>
                  </a:lnTo>
                  <a:lnTo>
                    <a:pt x="72" y="12"/>
                  </a:lnTo>
                  <a:lnTo>
                    <a:pt x="72" y="10"/>
                  </a:lnTo>
                  <a:lnTo>
                    <a:pt x="68" y="4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56" y="0"/>
                  </a:lnTo>
                  <a:lnTo>
                    <a:pt x="56" y="8"/>
                  </a:lnTo>
                  <a:lnTo>
                    <a:pt x="54" y="14"/>
                  </a:lnTo>
                  <a:lnTo>
                    <a:pt x="56" y="20"/>
                  </a:lnTo>
                  <a:lnTo>
                    <a:pt x="50" y="20"/>
                  </a:lnTo>
                  <a:lnTo>
                    <a:pt x="44" y="22"/>
                  </a:lnTo>
                  <a:lnTo>
                    <a:pt x="36" y="28"/>
                  </a:lnTo>
                  <a:lnTo>
                    <a:pt x="30" y="34"/>
                  </a:lnTo>
                  <a:lnTo>
                    <a:pt x="28" y="36"/>
                  </a:lnTo>
                  <a:lnTo>
                    <a:pt x="30" y="40"/>
                  </a:lnTo>
                  <a:lnTo>
                    <a:pt x="32" y="42"/>
                  </a:lnTo>
                  <a:lnTo>
                    <a:pt x="26" y="60"/>
                  </a:lnTo>
                  <a:lnTo>
                    <a:pt x="26" y="62"/>
                  </a:lnTo>
                  <a:lnTo>
                    <a:pt x="28" y="64"/>
                  </a:lnTo>
                  <a:lnTo>
                    <a:pt x="30" y="64"/>
                  </a:lnTo>
                  <a:lnTo>
                    <a:pt x="28" y="70"/>
                  </a:lnTo>
                  <a:lnTo>
                    <a:pt x="26" y="74"/>
                  </a:lnTo>
                  <a:lnTo>
                    <a:pt x="20" y="84"/>
                  </a:lnTo>
                  <a:lnTo>
                    <a:pt x="18" y="84"/>
                  </a:lnTo>
                  <a:lnTo>
                    <a:pt x="16" y="82"/>
                  </a:lnTo>
                  <a:lnTo>
                    <a:pt x="12" y="86"/>
                  </a:lnTo>
                  <a:lnTo>
                    <a:pt x="10" y="86"/>
                  </a:lnTo>
                  <a:lnTo>
                    <a:pt x="12" y="92"/>
                  </a:lnTo>
                  <a:lnTo>
                    <a:pt x="12" y="100"/>
                  </a:lnTo>
                  <a:lnTo>
                    <a:pt x="10" y="110"/>
                  </a:lnTo>
                  <a:lnTo>
                    <a:pt x="10" y="118"/>
                  </a:lnTo>
                  <a:lnTo>
                    <a:pt x="4" y="118"/>
                  </a:lnTo>
                  <a:lnTo>
                    <a:pt x="2" y="124"/>
                  </a:lnTo>
                  <a:lnTo>
                    <a:pt x="0" y="130"/>
                  </a:lnTo>
                  <a:lnTo>
                    <a:pt x="0" y="13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4" name="Freeform 257"/>
            <p:cNvSpPr/>
            <p:nvPr/>
          </p:nvSpPr>
          <p:spPr bwMode="auto">
            <a:xfrm>
              <a:off x="6641926" y="3801707"/>
              <a:ext cx="123382" cy="152656"/>
            </a:xfrm>
            <a:custGeom>
              <a:avLst/>
              <a:gdLst>
                <a:gd name="T0" fmla="*/ 2147483647 w 84"/>
                <a:gd name="T1" fmla="*/ 2147483647 h 96"/>
                <a:gd name="T2" fmla="*/ 2147483647 w 84"/>
                <a:gd name="T3" fmla="*/ 2147483647 h 96"/>
                <a:gd name="T4" fmla="*/ 2147483647 w 84"/>
                <a:gd name="T5" fmla="*/ 2147483647 h 96"/>
                <a:gd name="T6" fmla="*/ 2147483647 w 84"/>
                <a:gd name="T7" fmla="*/ 2147483647 h 96"/>
                <a:gd name="T8" fmla="*/ 2147483647 w 84"/>
                <a:gd name="T9" fmla="*/ 2147483647 h 96"/>
                <a:gd name="T10" fmla="*/ 2147483647 w 84"/>
                <a:gd name="T11" fmla="*/ 2147483647 h 96"/>
                <a:gd name="T12" fmla="*/ 2147483647 w 84"/>
                <a:gd name="T13" fmla="*/ 2147483647 h 96"/>
                <a:gd name="T14" fmla="*/ 2147483647 w 84"/>
                <a:gd name="T15" fmla="*/ 2147483647 h 96"/>
                <a:gd name="T16" fmla="*/ 2147483647 w 84"/>
                <a:gd name="T17" fmla="*/ 2147483647 h 96"/>
                <a:gd name="T18" fmla="*/ 2147483647 w 84"/>
                <a:gd name="T19" fmla="*/ 2147483647 h 96"/>
                <a:gd name="T20" fmla="*/ 2147483647 w 84"/>
                <a:gd name="T21" fmla="*/ 2147483647 h 96"/>
                <a:gd name="T22" fmla="*/ 2147483647 w 84"/>
                <a:gd name="T23" fmla="*/ 2147483647 h 96"/>
                <a:gd name="T24" fmla="*/ 2147483647 w 84"/>
                <a:gd name="T25" fmla="*/ 2147483647 h 96"/>
                <a:gd name="T26" fmla="*/ 2147483647 w 84"/>
                <a:gd name="T27" fmla="*/ 2147483647 h 96"/>
                <a:gd name="T28" fmla="*/ 2147483647 w 84"/>
                <a:gd name="T29" fmla="*/ 2147483647 h 96"/>
                <a:gd name="T30" fmla="*/ 2147483647 w 84"/>
                <a:gd name="T31" fmla="*/ 2147483647 h 96"/>
                <a:gd name="T32" fmla="*/ 2147483647 w 84"/>
                <a:gd name="T33" fmla="*/ 2147483647 h 96"/>
                <a:gd name="T34" fmla="*/ 0 w 84"/>
                <a:gd name="T35" fmla="*/ 2147483647 h 96"/>
                <a:gd name="T36" fmla="*/ 2147483647 w 84"/>
                <a:gd name="T37" fmla="*/ 0 h 96"/>
                <a:gd name="T38" fmla="*/ 2147483647 w 84"/>
                <a:gd name="T39" fmla="*/ 2147483647 h 96"/>
                <a:gd name="T40" fmla="*/ 2147483647 w 84"/>
                <a:gd name="T41" fmla="*/ 2147483647 h 96"/>
                <a:gd name="T42" fmla="*/ 2147483647 w 84"/>
                <a:gd name="T43" fmla="*/ 2147483647 h 96"/>
                <a:gd name="T44" fmla="*/ 2147483647 w 84"/>
                <a:gd name="T45" fmla="*/ 2147483647 h 96"/>
                <a:gd name="T46" fmla="*/ 2147483647 w 84"/>
                <a:gd name="T47" fmla="*/ 2147483647 h 96"/>
                <a:gd name="T48" fmla="*/ 2147483647 w 84"/>
                <a:gd name="T49" fmla="*/ 2147483647 h 96"/>
                <a:gd name="T50" fmla="*/ 2147483647 w 84"/>
                <a:gd name="T51" fmla="*/ 2147483647 h 96"/>
                <a:gd name="T52" fmla="*/ 2147483647 w 84"/>
                <a:gd name="T53" fmla="*/ 2147483647 h 96"/>
                <a:gd name="T54" fmla="*/ 2147483647 w 84"/>
                <a:gd name="T55" fmla="*/ 2147483647 h 96"/>
                <a:gd name="T56" fmla="*/ 2147483647 w 84"/>
                <a:gd name="T57" fmla="*/ 2147483647 h 96"/>
                <a:gd name="T58" fmla="*/ 2147483647 w 84"/>
                <a:gd name="T59" fmla="*/ 2147483647 h 96"/>
                <a:gd name="T60" fmla="*/ 2147483647 w 84"/>
                <a:gd name="T61" fmla="*/ 2147483647 h 96"/>
                <a:gd name="T62" fmla="*/ 2147483647 w 84"/>
                <a:gd name="T63" fmla="*/ 2147483647 h 9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84"/>
                <a:gd name="T97" fmla="*/ 0 h 96"/>
                <a:gd name="T98" fmla="*/ 84 w 84"/>
                <a:gd name="T99" fmla="*/ 96 h 9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84" h="96">
                  <a:moveTo>
                    <a:pt x="82" y="82"/>
                  </a:moveTo>
                  <a:lnTo>
                    <a:pt x="80" y="86"/>
                  </a:lnTo>
                  <a:lnTo>
                    <a:pt x="78" y="96"/>
                  </a:lnTo>
                  <a:lnTo>
                    <a:pt x="74" y="88"/>
                  </a:lnTo>
                  <a:lnTo>
                    <a:pt x="72" y="84"/>
                  </a:lnTo>
                  <a:lnTo>
                    <a:pt x="70" y="76"/>
                  </a:lnTo>
                  <a:lnTo>
                    <a:pt x="64" y="70"/>
                  </a:lnTo>
                  <a:lnTo>
                    <a:pt x="58" y="72"/>
                  </a:lnTo>
                  <a:lnTo>
                    <a:pt x="52" y="72"/>
                  </a:lnTo>
                  <a:lnTo>
                    <a:pt x="50" y="70"/>
                  </a:lnTo>
                  <a:lnTo>
                    <a:pt x="48" y="68"/>
                  </a:lnTo>
                  <a:lnTo>
                    <a:pt x="46" y="66"/>
                  </a:lnTo>
                  <a:lnTo>
                    <a:pt x="46" y="72"/>
                  </a:lnTo>
                  <a:lnTo>
                    <a:pt x="40" y="80"/>
                  </a:lnTo>
                  <a:lnTo>
                    <a:pt x="32" y="84"/>
                  </a:lnTo>
                  <a:lnTo>
                    <a:pt x="26" y="86"/>
                  </a:lnTo>
                  <a:lnTo>
                    <a:pt x="24" y="76"/>
                  </a:lnTo>
                  <a:lnTo>
                    <a:pt x="22" y="70"/>
                  </a:lnTo>
                  <a:lnTo>
                    <a:pt x="22" y="62"/>
                  </a:lnTo>
                  <a:lnTo>
                    <a:pt x="20" y="58"/>
                  </a:lnTo>
                  <a:lnTo>
                    <a:pt x="18" y="54"/>
                  </a:lnTo>
                  <a:lnTo>
                    <a:pt x="14" y="52"/>
                  </a:lnTo>
                  <a:lnTo>
                    <a:pt x="14" y="50"/>
                  </a:lnTo>
                  <a:lnTo>
                    <a:pt x="16" y="40"/>
                  </a:lnTo>
                  <a:lnTo>
                    <a:pt x="10" y="36"/>
                  </a:lnTo>
                  <a:lnTo>
                    <a:pt x="8" y="34"/>
                  </a:lnTo>
                  <a:lnTo>
                    <a:pt x="6" y="30"/>
                  </a:lnTo>
                  <a:lnTo>
                    <a:pt x="6" y="28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2" y="22"/>
                  </a:lnTo>
                  <a:lnTo>
                    <a:pt x="10" y="18"/>
                  </a:lnTo>
                  <a:lnTo>
                    <a:pt x="6" y="14"/>
                  </a:lnTo>
                  <a:lnTo>
                    <a:pt x="2" y="10"/>
                  </a:lnTo>
                  <a:lnTo>
                    <a:pt x="0" y="6"/>
                  </a:lnTo>
                  <a:lnTo>
                    <a:pt x="0" y="4"/>
                  </a:lnTo>
                  <a:lnTo>
                    <a:pt x="2" y="2"/>
                  </a:lnTo>
                  <a:lnTo>
                    <a:pt x="6" y="0"/>
                  </a:lnTo>
                  <a:lnTo>
                    <a:pt x="20" y="6"/>
                  </a:lnTo>
                  <a:lnTo>
                    <a:pt x="24" y="10"/>
                  </a:lnTo>
                  <a:lnTo>
                    <a:pt x="28" y="12"/>
                  </a:lnTo>
                  <a:lnTo>
                    <a:pt x="28" y="16"/>
                  </a:lnTo>
                  <a:lnTo>
                    <a:pt x="28" y="20"/>
                  </a:lnTo>
                  <a:lnTo>
                    <a:pt x="28" y="22"/>
                  </a:lnTo>
                  <a:lnTo>
                    <a:pt x="30" y="24"/>
                  </a:lnTo>
                  <a:lnTo>
                    <a:pt x="34" y="26"/>
                  </a:lnTo>
                  <a:lnTo>
                    <a:pt x="38" y="26"/>
                  </a:lnTo>
                  <a:lnTo>
                    <a:pt x="46" y="26"/>
                  </a:lnTo>
                  <a:lnTo>
                    <a:pt x="70" y="26"/>
                  </a:lnTo>
                  <a:lnTo>
                    <a:pt x="70" y="30"/>
                  </a:lnTo>
                  <a:lnTo>
                    <a:pt x="52" y="50"/>
                  </a:lnTo>
                  <a:lnTo>
                    <a:pt x="56" y="56"/>
                  </a:lnTo>
                  <a:lnTo>
                    <a:pt x="60" y="60"/>
                  </a:lnTo>
                  <a:lnTo>
                    <a:pt x="62" y="62"/>
                  </a:lnTo>
                  <a:lnTo>
                    <a:pt x="66" y="60"/>
                  </a:lnTo>
                  <a:lnTo>
                    <a:pt x="68" y="56"/>
                  </a:lnTo>
                  <a:lnTo>
                    <a:pt x="68" y="52"/>
                  </a:lnTo>
                  <a:lnTo>
                    <a:pt x="70" y="50"/>
                  </a:lnTo>
                  <a:lnTo>
                    <a:pt x="74" y="56"/>
                  </a:lnTo>
                  <a:lnTo>
                    <a:pt x="78" y="66"/>
                  </a:lnTo>
                  <a:lnTo>
                    <a:pt x="78" y="76"/>
                  </a:lnTo>
                  <a:lnTo>
                    <a:pt x="82" y="78"/>
                  </a:lnTo>
                  <a:lnTo>
                    <a:pt x="84" y="80"/>
                  </a:lnTo>
                  <a:lnTo>
                    <a:pt x="82" y="8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5" name="Freeform 258"/>
            <p:cNvSpPr/>
            <p:nvPr/>
          </p:nvSpPr>
          <p:spPr bwMode="auto">
            <a:xfrm>
              <a:off x="6202591" y="3533563"/>
              <a:ext cx="635363" cy="795138"/>
            </a:xfrm>
            <a:custGeom>
              <a:avLst/>
              <a:gdLst>
                <a:gd name="T0" fmla="*/ 2147483647 w 434"/>
                <a:gd name="T1" fmla="*/ 2147483647 h 502"/>
                <a:gd name="T2" fmla="*/ 2147483647 w 434"/>
                <a:gd name="T3" fmla="*/ 2147483647 h 502"/>
                <a:gd name="T4" fmla="*/ 2147483647 w 434"/>
                <a:gd name="T5" fmla="*/ 2147483647 h 502"/>
                <a:gd name="T6" fmla="*/ 2147483647 w 434"/>
                <a:gd name="T7" fmla="*/ 2147483647 h 502"/>
                <a:gd name="T8" fmla="*/ 2147483647 w 434"/>
                <a:gd name="T9" fmla="*/ 2147483647 h 502"/>
                <a:gd name="T10" fmla="*/ 2147483647 w 434"/>
                <a:gd name="T11" fmla="*/ 2147483647 h 502"/>
                <a:gd name="T12" fmla="*/ 2147483647 w 434"/>
                <a:gd name="T13" fmla="*/ 2147483647 h 502"/>
                <a:gd name="T14" fmla="*/ 2147483647 w 434"/>
                <a:gd name="T15" fmla="*/ 2147483647 h 502"/>
                <a:gd name="T16" fmla="*/ 2147483647 w 434"/>
                <a:gd name="T17" fmla="*/ 2147483647 h 502"/>
                <a:gd name="T18" fmla="*/ 2147483647 w 434"/>
                <a:gd name="T19" fmla="*/ 2147483647 h 502"/>
                <a:gd name="T20" fmla="*/ 2147483647 w 434"/>
                <a:gd name="T21" fmla="*/ 2147483647 h 502"/>
                <a:gd name="T22" fmla="*/ 2147483647 w 434"/>
                <a:gd name="T23" fmla="*/ 2147483647 h 502"/>
                <a:gd name="T24" fmla="*/ 2147483647 w 434"/>
                <a:gd name="T25" fmla="*/ 2147483647 h 502"/>
                <a:gd name="T26" fmla="*/ 2147483647 w 434"/>
                <a:gd name="T27" fmla="*/ 2147483647 h 502"/>
                <a:gd name="T28" fmla="*/ 2147483647 w 434"/>
                <a:gd name="T29" fmla="*/ 2147483647 h 502"/>
                <a:gd name="T30" fmla="*/ 2147483647 w 434"/>
                <a:gd name="T31" fmla="*/ 2147483647 h 502"/>
                <a:gd name="T32" fmla="*/ 2147483647 w 434"/>
                <a:gd name="T33" fmla="*/ 2147483647 h 502"/>
                <a:gd name="T34" fmla="*/ 2147483647 w 434"/>
                <a:gd name="T35" fmla="*/ 2147483647 h 502"/>
                <a:gd name="T36" fmla="*/ 2147483647 w 434"/>
                <a:gd name="T37" fmla="*/ 2147483647 h 502"/>
                <a:gd name="T38" fmla="*/ 2147483647 w 434"/>
                <a:gd name="T39" fmla="*/ 2147483647 h 502"/>
                <a:gd name="T40" fmla="*/ 2147483647 w 434"/>
                <a:gd name="T41" fmla="*/ 2147483647 h 502"/>
                <a:gd name="T42" fmla="*/ 2147483647 w 434"/>
                <a:gd name="T43" fmla="*/ 2147483647 h 502"/>
                <a:gd name="T44" fmla="*/ 2147483647 w 434"/>
                <a:gd name="T45" fmla="*/ 2147483647 h 502"/>
                <a:gd name="T46" fmla="*/ 2147483647 w 434"/>
                <a:gd name="T47" fmla="*/ 2147483647 h 502"/>
                <a:gd name="T48" fmla="*/ 2147483647 w 434"/>
                <a:gd name="T49" fmla="*/ 2147483647 h 502"/>
                <a:gd name="T50" fmla="*/ 2147483647 w 434"/>
                <a:gd name="T51" fmla="*/ 2147483647 h 502"/>
                <a:gd name="T52" fmla="*/ 2147483647 w 434"/>
                <a:gd name="T53" fmla="*/ 2147483647 h 502"/>
                <a:gd name="T54" fmla="*/ 2147483647 w 434"/>
                <a:gd name="T55" fmla="*/ 2147483647 h 502"/>
                <a:gd name="T56" fmla="*/ 2147483647 w 434"/>
                <a:gd name="T57" fmla="*/ 2147483647 h 502"/>
                <a:gd name="T58" fmla="*/ 2147483647 w 434"/>
                <a:gd name="T59" fmla="*/ 2147483647 h 502"/>
                <a:gd name="T60" fmla="*/ 2147483647 w 434"/>
                <a:gd name="T61" fmla="*/ 2147483647 h 502"/>
                <a:gd name="T62" fmla="*/ 0 w 434"/>
                <a:gd name="T63" fmla="*/ 2147483647 h 502"/>
                <a:gd name="T64" fmla="*/ 2147483647 w 434"/>
                <a:gd name="T65" fmla="*/ 2147483647 h 502"/>
                <a:gd name="T66" fmla="*/ 2147483647 w 434"/>
                <a:gd name="T67" fmla="*/ 2147483647 h 502"/>
                <a:gd name="T68" fmla="*/ 2147483647 w 434"/>
                <a:gd name="T69" fmla="*/ 2147483647 h 502"/>
                <a:gd name="T70" fmla="*/ 2147483647 w 434"/>
                <a:gd name="T71" fmla="*/ 2147483647 h 502"/>
                <a:gd name="T72" fmla="*/ 2147483647 w 434"/>
                <a:gd name="T73" fmla="*/ 2147483647 h 502"/>
                <a:gd name="T74" fmla="*/ 2147483647 w 434"/>
                <a:gd name="T75" fmla="*/ 2147483647 h 502"/>
                <a:gd name="T76" fmla="*/ 2147483647 w 434"/>
                <a:gd name="T77" fmla="*/ 2147483647 h 502"/>
                <a:gd name="T78" fmla="*/ 2147483647 w 434"/>
                <a:gd name="T79" fmla="*/ 2147483647 h 502"/>
                <a:gd name="T80" fmla="*/ 2147483647 w 434"/>
                <a:gd name="T81" fmla="*/ 2147483647 h 502"/>
                <a:gd name="T82" fmla="*/ 2147483647 w 434"/>
                <a:gd name="T83" fmla="*/ 2147483647 h 502"/>
                <a:gd name="T84" fmla="*/ 2147483647 w 434"/>
                <a:gd name="T85" fmla="*/ 2147483647 h 502"/>
                <a:gd name="T86" fmla="*/ 2147483647 w 434"/>
                <a:gd name="T87" fmla="*/ 0 h 502"/>
                <a:gd name="T88" fmla="*/ 2147483647 w 434"/>
                <a:gd name="T89" fmla="*/ 2147483647 h 502"/>
                <a:gd name="T90" fmla="*/ 2147483647 w 434"/>
                <a:gd name="T91" fmla="*/ 2147483647 h 502"/>
                <a:gd name="T92" fmla="*/ 2147483647 w 434"/>
                <a:gd name="T93" fmla="*/ 2147483647 h 502"/>
                <a:gd name="T94" fmla="*/ 2147483647 w 434"/>
                <a:gd name="T95" fmla="*/ 2147483647 h 502"/>
                <a:gd name="T96" fmla="*/ 2147483647 w 434"/>
                <a:gd name="T97" fmla="*/ 2147483647 h 502"/>
                <a:gd name="T98" fmla="*/ 2147483647 w 434"/>
                <a:gd name="T99" fmla="*/ 2147483647 h 502"/>
                <a:gd name="T100" fmla="*/ 2147483647 w 434"/>
                <a:gd name="T101" fmla="*/ 2147483647 h 502"/>
                <a:gd name="T102" fmla="*/ 2147483647 w 434"/>
                <a:gd name="T103" fmla="*/ 2147483647 h 502"/>
                <a:gd name="T104" fmla="*/ 2147483647 w 434"/>
                <a:gd name="T105" fmla="*/ 2147483647 h 502"/>
                <a:gd name="T106" fmla="*/ 2147483647 w 434"/>
                <a:gd name="T107" fmla="*/ 2147483647 h 502"/>
                <a:gd name="T108" fmla="*/ 2147483647 w 434"/>
                <a:gd name="T109" fmla="*/ 2147483647 h 502"/>
                <a:gd name="T110" fmla="*/ 2147483647 w 434"/>
                <a:gd name="T111" fmla="*/ 2147483647 h 502"/>
                <a:gd name="T112" fmla="*/ 2147483647 w 434"/>
                <a:gd name="T113" fmla="*/ 2147483647 h 502"/>
                <a:gd name="T114" fmla="*/ 2147483647 w 434"/>
                <a:gd name="T115" fmla="*/ 2147483647 h 502"/>
                <a:gd name="T116" fmla="*/ 2147483647 w 434"/>
                <a:gd name="T117" fmla="*/ 2147483647 h 502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434"/>
                <a:gd name="T178" fmla="*/ 0 h 502"/>
                <a:gd name="T179" fmla="*/ 434 w 434"/>
                <a:gd name="T180" fmla="*/ 502 h 502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434" h="502">
                  <a:moveTo>
                    <a:pt x="434" y="132"/>
                  </a:moveTo>
                  <a:lnTo>
                    <a:pt x="434" y="140"/>
                  </a:lnTo>
                  <a:lnTo>
                    <a:pt x="432" y="146"/>
                  </a:lnTo>
                  <a:lnTo>
                    <a:pt x="434" y="152"/>
                  </a:lnTo>
                  <a:lnTo>
                    <a:pt x="428" y="152"/>
                  </a:lnTo>
                  <a:lnTo>
                    <a:pt x="422" y="154"/>
                  </a:lnTo>
                  <a:lnTo>
                    <a:pt x="414" y="160"/>
                  </a:lnTo>
                  <a:lnTo>
                    <a:pt x="408" y="166"/>
                  </a:lnTo>
                  <a:lnTo>
                    <a:pt x="406" y="168"/>
                  </a:lnTo>
                  <a:lnTo>
                    <a:pt x="408" y="172"/>
                  </a:lnTo>
                  <a:lnTo>
                    <a:pt x="410" y="174"/>
                  </a:lnTo>
                  <a:lnTo>
                    <a:pt x="404" y="192"/>
                  </a:lnTo>
                  <a:lnTo>
                    <a:pt x="404" y="194"/>
                  </a:lnTo>
                  <a:lnTo>
                    <a:pt x="406" y="196"/>
                  </a:lnTo>
                  <a:lnTo>
                    <a:pt x="408" y="196"/>
                  </a:lnTo>
                  <a:lnTo>
                    <a:pt x="406" y="202"/>
                  </a:lnTo>
                  <a:lnTo>
                    <a:pt x="404" y="206"/>
                  </a:lnTo>
                  <a:lnTo>
                    <a:pt x="398" y="216"/>
                  </a:lnTo>
                  <a:lnTo>
                    <a:pt x="396" y="216"/>
                  </a:lnTo>
                  <a:lnTo>
                    <a:pt x="394" y="214"/>
                  </a:lnTo>
                  <a:lnTo>
                    <a:pt x="390" y="218"/>
                  </a:lnTo>
                  <a:lnTo>
                    <a:pt x="388" y="218"/>
                  </a:lnTo>
                  <a:lnTo>
                    <a:pt x="390" y="222"/>
                  </a:lnTo>
                  <a:lnTo>
                    <a:pt x="390" y="226"/>
                  </a:lnTo>
                  <a:lnTo>
                    <a:pt x="388" y="250"/>
                  </a:lnTo>
                  <a:lnTo>
                    <a:pt x="384" y="250"/>
                  </a:lnTo>
                  <a:lnTo>
                    <a:pt x="382" y="248"/>
                  </a:lnTo>
                  <a:lnTo>
                    <a:pt x="380" y="246"/>
                  </a:lnTo>
                  <a:lnTo>
                    <a:pt x="378" y="236"/>
                  </a:lnTo>
                  <a:lnTo>
                    <a:pt x="374" y="226"/>
                  </a:lnTo>
                  <a:lnTo>
                    <a:pt x="370" y="220"/>
                  </a:lnTo>
                  <a:lnTo>
                    <a:pt x="368" y="222"/>
                  </a:lnTo>
                  <a:lnTo>
                    <a:pt x="368" y="226"/>
                  </a:lnTo>
                  <a:lnTo>
                    <a:pt x="366" y="230"/>
                  </a:lnTo>
                  <a:lnTo>
                    <a:pt x="362" y="232"/>
                  </a:lnTo>
                  <a:lnTo>
                    <a:pt x="360" y="230"/>
                  </a:lnTo>
                  <a:lnTo>
                    <a:pt x="356" y="226"/>
                  </a:lnTo>
                  <a:lnTo>
                    <a:pt x="352" y="220"/>
                  </a:lnTo>
                  <a:lnTo>
                    <a:pt x="370" y="200"/>
                  </a:lnTo>
                  <a:lnTo>
                    <a:pt x="370" y="196"/>
                  </a:lnTo>
                  <a:lnTo>
                    <a:pt x="346" y="196"/>
                  </a:lnTo>
                  <a:lnTo>
                    <a:pt x="338" y="196"/>
                  </a:lnTo>
                  <a:lnTo>
                    <a:pt x="334" y="196"/>
                  </a:lnTo>
                  <a:lnTo>
                    <a:pt x="330" y="194"/>
                  </a:lnTo>
                  <a:lnTo>
                    <a:pt x="328" y="192"/>
                  </a:lnTo>
                  <a:lnTo>
                    <a:pt x="328" y="190"/>
                  </a:lnTo>
                  <a:lnTo>
                    <a:pt x="328" y="186"/>
                  </a:lnTo>
                  <a:lnTo>
                    <a:pt x="328" y="182"/>
                  </a:lnTo>
                  <a:lnTo>
                    <a:pt x="324" y="180"/>
                  </a:lnTo>
                  <a:lnTo>
                    <a:pt x="320" y="176"/>
                  </a:lnTo>
                  <a:lnTo>
                    <a:pt x="306" y="170"/>
                  </a:lnTo>
                  <a:lnTo>
                    <a:pt x="302" y="172"/>
                  </a:lnTo>
                  <a:lnTo>
                    <a:pt x="300" y="174"/>
                  </a:lnTo>
                  <a:lnTo>
                    <a:pt x="300" y="176"/>
                  </a:lnTo>
                  <a:lnTo>
                    <a:pt x="302" y="180"/>
                  </a:lnTo>
                  <a:lnTo>
                    <a:pt x="306" y="184"/>
                  </a:lnTo>
                  <a:lnTo>
                    <a:pt x="310" y="188"/>
                  </a:lnTo>
                  <a:lnTo>
                    <a:pt x="312" y="192"/>
                  </a:lnTo>
                  <a:lnTo>
                    <a:pt x="310" y="196"/>
                  </a:lnTo>
                  <a:lnTo>
                    <a:pt x="308" y="196"/>
                  </a:lnTo>
                  <a:lnTo>
                    <a:pt x="306" y="198"/>
                  </a:lnTo>
                  <a:lnTo>
                    <a:pt x="306" y="200"/>
                  </a:lnTo>
                  <a:lnTo>
                    <a:pt x="308" y="204"/>
                  </a:lnTo>
                  <a:lnTo>
                    <a:pt x="310" y="206"/>
                  </a:lnTo>
                  <a:lnTo>
                    <a:pt x="316" y="210"/>
                  </a:lnTo>
                  <a:lnTo>
                    <a:pt x="314" y="220"/>
                  </a:lnTo>
                  <a:lnTo>
                    <a:pt x="314" y="222"/>
                  </a:lnTo>
                  <a:lnTo>
                    <a:pt x="318" y="224"/>
                  </a:lnTo>
                  <a:lnTo>
                    <a:pt x="320" y="228"/>
                  </a:lnTo>
                  <a:lnTo>
                    <a:pt x="322" y="232"/>
                  </a:lnTo>
                  <a:lnTo>
                    <a:pt x="322" y="240"/>
                  </a:lnTo>
                  <a:lnTo>
                    <a:pt x="324" y="246"/>
                  </a:lnTo>
                  <a:lnTo>
                    <a:pt x="326" y="256"/>
                  </a:lnTo>
                  <a:lnTo>
                    <a:pt x="318" y="256"/>
                  </a:lnTo>
                  <a:lnTo>
                    <a:pt x="310" y="256"/>
                  </a:lnTo>
                  <a:lnTo>
                    <a:pt x="312" y="256"/>
                  </a:lnTo>
                  <a:lnTo>
                    <a:pt x="302" y="260"/>
                  </a:lnTo>
                  <a:lnTo>
                    <a:pt x="298" y="266"/>
                  </a:lnTo>
                  <a:lnTo>
                    <a:pt x="296" y="282"/>
                  </a:lnTo>
                  <a:lnTo>
                    <a:pt x="292" y="288"/>
                  </a:lnTo>
                  <a:lnTo>
                    <a:pt x="286" y="290"/>
                  </a:lnTo>
                  <a:lnTo>
                    <a:pt x="280" y="292"/>
                  </a:lnTo>
                  <a:lnTo>
                    <a:pt x="272" y="296"/>
                  </a:lnTo>
                  <a:lnTo>
                    <a:pt x="270" y="300"/>
                  </a:lnTo>
                  <a:lnTo>
                    <a:pt x="266" y="306"/>
                  </a:lnTo>
                  <a:lnTo>
                    <a:pt x="260" y="318"/>
                  </a:lnTo>
                  <a:lnTo>
                    <a:pt x="246" y="334"/>
                  </a:lnTo>
                  <a:lnTo>
                    <a:pt x="232" y="352"/>
                  </a:lnTo>
                  <a:lnTo>
                    <a:pt x="226" y="358"/>
                  </a:lnTo>
                  <a:lnTo>
                    <a:pt x="222" y="360"/>
                  </a:lnTo>
                  <a:lnTo>
                    <a:pt x="212" y="364"/>
                  </a:lnTo>
                  <a:lnTo>
                    <a:pt x="206" y="366"/>
                  </a:lnTo>
                  <a:lnTo>
                    <a:pt x="202" y="370"/>
                  </a:lnTo>
                  <a:lnTo>
                    <a:pt x="200" y="376"/>
                  </a:lnTo>
                  <a:lnTo>
                    <a:pt x="198" y="382"/>
                  </a:lnTo>
                  <a:lnTo>
                    <a:pt x="200" y="388"/>
                  </a:lnTo>
                  <a:lnTo>
                    <a:pt x="202" y="398"/>
                  </a:lnTo>
                  <a:lnTo>
                    <a:pt x="206" y="406"/>
                  </a:lnTo>
                  <a:lnTo>
                    <a:pt x="208" y="416"/>
                  </a:lnTo>
                  <a:lnTo>
                    <a:pt x="206" y="426"/>
                  </a:lnTo>
                  <a:lnTo>
                    <a:pt x="204" y="432"/>
                  </a:lnTo>
                  <a:lnTo>
                    <a:pt x="202" y="436"/>
                  </a:lnTo>
                  <a:lnTo>
                    <a:pt x="202" y="442"/>
                  </a:lnTo>
                  <a:lnTo>
                    <a:pt x="202" y="446"/>
                  </a:lnTo>
                  <a:lnTo>
                    <a:pt x="204" y="450"/>
                  </a:lnTo>
                  <a:lnTo>
                    <a:pt x="206" y="452"/>
                  </a:lnTo>
                  <a:lnTo>
                    <a:pt x="206" y="456"/>
                  </a:lnTo>
                  <a:lnTo>
                    <a:pt x="204" y="464"/>
                  </a:lnTo>
                  <a:lnTo>
                    <a:pt x="198" y="468"/>
                  </a:lnTo>
                  <a:lnTo>
                    <a:pt x="194" y="472"/>
                  </a:lnTo>
                  <a:lnTo>
                    <a:pt x="192" y="478"/>
                  </a:lnTo>
                  <a:lnTo>
                    <a:pt x="194" y="484"/>
                  </a:lnTo>
                  <a:lnTo>
                    <a:pt x="196" y="486"/>
                  </a:lnTo>
                  <a:lnTo>
                    <a:pt x="188" y="488"/>
                  </a:lnTo>
                  <a:lnTo>
                    <a:pt x="186" y="490"/>
                  </a:lnTo>
                  <a:lnTo>
                    <a:pt x="184" y="492"/>
                  </a:lnTo>
                  <a:lnTo>
                    <a:pt x="182" y="496"/>
                  </a:lnTo>
                  <a:lnTo>
                    <a:pt x="178" y="500"/>
                  </a:lnTo>
                  <a:lnTo>
                    <a:pt x="174" y="502"/>
                  </a:lnTo>
                  <a:lnTo>
                    <a:pt x="170" y="502"/>
                  </a:lnTo>
                  <a:lnTo>
                    <a:pt x="164" y="500"/>
                  </a:lnTo>
                  <a:lnTo>
                    <a:pt x="160" y="496"/>
                  </a:lnTo>
                  <a:lnTo>
                    <a:pt x="154" y="490"/>
                  </a:lnTo>
                  <a:lnTo>
                    <a:pt x="150" y="482"/>
                  </a:lnTo>
                  <a:lnTo>
                    <a:pt x="142" y="466"/>
                  </a:lnTo>
                  <a:lnTo>
                    <a:pt x="138" y="450"/>
                  </a:lnTo>
                  <a:lnTo>
                    <a:pt x="134" y="438"/>
                  </a:lnTo>
                  <a:lnTo>
                    <a:pt x="126" y="420"/>
                  </a:lnTo>
                  <a:lnTo>
                    <a:pt x="118" y="404"/>
                  </a:lnTo>
                  <a:lnTo>
                    <a:pt x="110" y="388"/>
                  </a:lnTo>
                  <a:lnTo>
                    <a:pt x="100" y="360"/>
                  </a:lnTo>
                  <a:lnTo>
                    <a:pt x="86" y="332"/>
                  </a:lnTo>
                  <a:lnTo>
                    <a:pt x="82" y="316"/>
                  </a:lnTo>
                  <a:lnTo>
                    <a:pt x="78" y="302"/>
                  </a:lnTo>
                  <a:lnTo>
                    <a:pt x="76" y="284"/>
                  </a:lnTo>
                  <a:lnTo>
                    <a:pt x="76" y="268"/>
                  </a:lnTo>
                  <a:lnTo>
                    <a:pt x="74" y="260"/>
                  </a:lnTo>
                  <a:lnTo>
                    <a:pt x="72" y="256"/>
                  </a:lnTo>
                  <a:lnTo>
                    <a:pt x="68" y="248"/>
                  </a:lnTo>
                  <a:lnTo>
                    <a:pt x="66" y="258"/>
                  </a:lnTo>
                  <a:lnTo>
                    <a:pt x="62" y="268"/>
                  </a:lnTo>
                  <a:lnTo>
                    <a:pt x="58" y="276"/>
                  </a:lnTo>
                  <a:lnTo>
                    <a:pt x="54" y="278"/>
                  </a:lnTo>
                  <a:lnTo>
                    <a:pt x="50" y="278"/>
                  </a:lnTo>
                  <a:lnTo>
                    <a:pt x="44" y="276"/>
                  </a:lnTo>
                  <a:lnTo>
                    <a:pt x="38" y="274"/>
                  </a:lnTo>
                  <a:lnTo>
                    <a:pt x="28" y="266"/>
                  </a:lnTo>
                  <a:lnTo>
                    <a:pt x="20" y="256"/>
                  </a:lnTo>
                  <a:lnTo>
                    <a:pt x="14" y="248"/>
                  </a:lnTo>
                  <a:lnTo>
                    <a:pt x="20" y="246"/>
                  </a:lnTo>
                  <a:lnTo>
                    <a:pt x="24" y="244"/>
                  </a:lnTo>
                  <a:lnTo>
                    <a:pt x="30" y="240"/>
                  </a:lnTo>
                  <a:lnTo>
                    <a:pt x="32" y="234"/>
                  </a:lnTo>
                  <a:lnTo>
                    <a:pt x="24" y="238"/>
                  </a:lnTo>
                  <a:lnTo>
                    <a:pt x="24" y="240"/>
                  </a:lnTo>
                  <a:lnTo>
                    <a:pt x="20" y="242"/>
                  </a:lnTo>
                  <a:lnTo>
                    <a:pt x="14" y="238"/>
                  </a:lnTo>
                  <a:lnTo>
                    <a:pt x="8" y="232"/>
                  </a:lnTo>
                  <a:lnTo>
                    <a:pt x="2" y="224"/>
                  </a:lnTo>
                  <a:lnTo>
                    <a:pt x="0" y="220"/>
                  </a:lnTo>
                  <a:lnTo>
                    <a:pt x="0" y="214"/>
                  </a:lnTo>
                  <a:lnTo>
                    <a:pt x="2" y="212"/>
                  </a:lnTo>
                  <a:lnTo>
                    <a:pt x="4" y="210"/>
                  </a:lnTo>
                  <a:lnTo>
                    <a:pt x="8" y="210"/>
                  </a:lnTo>
                  <a:lnTo>
                    <a:pt x="12" y="210"/>
                  </a:lnTo>
                  <a:lnTo>
                    <a:pt x="16" y="212"/>
                  </a:lnTo>
                  <a:lnTo>
                    <a:pt x="20" y="214"/>
                  </a:lnTo>
                  <a:lnTo>
                    <a:pt x="30" y="212"/>
                  </a:lnTo>
                  <a:lnTo>
                    <a:pt x="36" y="208"/>
                  </a:lnTo>
                  <a:lnTo>
                    <a:pt x="38" y="204"/>
                  </a:lnTo>
                  <a:lnTo>
                    <a:pt x="36" y="196"/>
                  </a:lnTo>
                  <a:lnTo>
                    <a:pt x="32" y="192"/>
                  </a:lnTo>
                  <a:lnTo>
                    <a:pt x="24" y="184"/>
                  </a:lnTo>
                  <a:lnTo>
                    <a:pt x="22" y="182"/>
                  </a:lnTo>
                  <a:lnTo>
                    <a:pt x="20" y="178"/>
                  </a:lnTo>
                  <a:lnTo>
                    <a:pt x="20" y="170"/>
                  </a:lnTo>
                  <a:lnTo>
                    <a:pt x="18" y="168"/>
                  </a:lnTo>
                  <a:lnTo>
                    <a:pt x="14" y="168"/>
                  </a:lnTo>
                  <a:lnTo>
                    <a:pt x="10" y="164"/>
                  </a:lnTo>
                  <a:lnTo>
                    <a:pt x="8" y="160"/>
                  </a:lnTo>
                  <a:lnTo>
                    <a:pt x="10" y="156"/>
                  </a:lnTo>
                  <a:lnTo>
                    <a:pt x="14" y="150"/>
                  </a:lnTo>
                  <a:lnTo>
                    <a:pt x="18" y="144"/>
                  </a:lnTo>
                  <a:lnTo>
                    <a:pt x="22" y="142"/>
                  </a:lnTo>
                  <a:lnTo>
                    <a:pt x="26" y="144"/>
                  </a:lnTo>
                  <a:lnTo>
                    <a:pt x="30" y="146"/>
                  </a:lnTo>
                  <a:lnTo>
                    <a:pt x="34" y="146"/>
                  </a:lnTo>
                  <a:lnTo>
                    <a:pt x="38" y="142"/>
                  </a:lnTo>
                  <a:lnTo>
                    <a:pt x="44" y="136"/>
                  </a:lnTo>
                  <a:lnTo>
                    <a:pt x="52" y="124"/>
                  </a:lnTo>
                  <a:lnTo>
                    <a:pt x="56" y="118"/>
                  </a:lnTo>
                  <a:lnTo>
                    <a:pt x="58" y="110"/>
                  </a:lnTo>
                  <a:lnTo>
                    <a:pt x="62" y="104"/>
                  </a:lnTo>
                  <a:lnTo>
                    <a:pt x="66" y="98"/>
                  </a:lnTo>
                  <a:lnTo>
                    <a:pt x="68" y="92"/>
                  </a:lnTo>
                  <a:lnTo>
                    <a:pt x="72" y="88"/>
                  </a:lnTo>
                  <a:lnTo>
                    <a:pt x="72" y="74"/>
                  </a:lnTo>
                  <a:lnTo>
                    <a:pt x="74" y="70"/>
                  </a:lnTo>
                  <a:lnTo>
                    <a:pt x="78" y="68"/>
                  </a:lnTo>
                  <a:lnTo>
                    <a:pt x="78" y="66"/>
                  </a:lnTo>
                  <a:lnTo>
                    <a:pt x="80" y="62"/>
                  </a:lnTo>
                  <a:lnTo>
                    <a:pt x="72" y="58"/>
                  </a:lnTo>
                  <a:lnTo>
                    <a:pt x="62" y="50"/>
                  </a:lnTo>
                  <a:lnTo>
                    <a:pt x="54" y="38"/>
                  </a:lnTo>
                  <a:lnTo>
                    <a:pt x="52" y="34"/>
                  </a:lnTo>
                  <a:lnTo>
                    <a:pt x="52" y="30"/>
                  </a:lnTo>
                  <a:lnTo>
                    <a:pt x="50" y="28"/>
                  </a:lnTo>
                  <a:lnTo>
                    <a:pt x="54" y="22"/>
                  </a:lnTo>
                  <a:lnTo>
                    <a:pt x="58" y="18"/>
                  </a:lnTo>
                  <a:lnTo>
                    <a:pt x="62" y="20"/>
                  </a:lnTo>
                  <a:lnTo>
                    <a:pt x="66" y="22"/>
                  </a:lnTo>
                  <a:lnTo>
                    <a:pt x="68" y="22"/>
                  </a:lnTo>
                  <a:lnTo>
                    <a:pt x="72" y="24"/>
                  </a:lnTo>
                  <a:lnTo>
                    <a:pt x="80" y="22"/>
                  </a:lnTo>
                  <a:lnTo>
                    <a:pt x="88" y="18"/>
                  </a:lnTo>
                  <a:lnTo>
                    <a:pt x="98" y="10"/>
                  </a:lnTo>
                  <a:lnTo>
                    <a:pt x="108" y="4"/>
                  </a:lnTo>
                  <a:lnTo>
                    <a:pt x="114" y="0"/>
                  </a:lnTo>
                  <a:lnTo>
                    <a:pt x="120" y="0"/>
                  </a:lnTo>
                  <a:lnTo>
                    <a:pt x="128" y="0"/>
                  </a:lnTo>
                  <a:lnTo>
                    <a:pt x="134" y="4"/>
                  </a:lnTo>
                  <a:lnTo>
                    <a:pt x="136" y="4"/>
                  </a:lnTo>
                  <a:lnTo>
                    <a:pt x="142" y="6"/>
                  </a:lnTo>
                  <a:lnTo>
                    <a:pt x="142" y="12"/>
                  </a:lnTo>
                  <a:lnTo>
                    <a:pt x="140" y="16"/>
                  </a:lnTo>
                  <a:lnTo>
                    <a:pt x="134" y="24"/>
                  </a:lnTo>
                  <a:lnTo>
                    <a:pt x="132" y="32"/>
                  </a:lnTo>
                  <a:lnTo>
                    <a:pt x="130" y="38"/>
                  </a:lnTo>
                  <a:lnTo>
                    <a:pt x="132" y="42"/>
                  </a:lnTo>
                  <a:lnTo>
                    <a:pt x="134" y="48"/>
                  </a:lnTo>
                  <a:lnTo>
                    <a:pt x="142" y="56"/>
                  </a:lnTo>
                  <a:lnTo>
                    <a:pt x="140" y="58"/>
                  </a:lnTo>
                  <a:lnTo>
                    <a:pt x="138" y="58"/>
                  </a:lnTo>
                  <a:lnTo>
                    <a:pt x="132" y="60"/>
                  </a:lnTo>
                  <a:lnTo>
                    <a:pt x="134" y="68"/>
                  </a:lnTo>
                  <a:lnTo>
                    <a:pt x="134" y="72"/>
                  </a:lnTo>
                  <a:lnTo>
                    <a:pt x="136" y="76"/>
                  </a:lnTo>
                  <a:lnTo>
                    <a:pt x="138" y="80"/>
                  </a:lnTo>
                  <a:lnTo>
                    <a:pt x="146" y="84"/>
                  </a:lnTo>
                  <a:lnTo>
                    <a:pt x="156" y="88"/>
                  </a:lnTo>
                  <a:lnTo>
                    <a:pt x="164" y="96"/>
                  </a:lnTo>
                  <a:lnTo>
                    <a:pt x="172" y="104"/>
                  </a:lnTo>
                  <a:lnTo>
                    <a:pt x="168" y="112"/>
                  </a:lnTo>
                  <a:lnTo>
                    <a:pt x="166" y="122"/>
                  </a:lnTo>
                  <a:lnTo>
                    <a:pt x="168" y="126"/>
                  </a:lnTo>
                  <a:lnTo>
                    <a:pt x="170" y="128"/>
                  </a:lnTo>
                  <a:lnTo>
                    <a:pt x="176" y="132"/>
                  </a:lnTo>
                  <a:lnTo>
                    <a:pt x="198" y="142"/>
                  </a:lnTo>
                  <a:lnTo>
                    <a:pt x="210" y="150"/>
                  </a:lnTo>
                  <a:lnTo>
                    <a:pt x="220" y="154"/>
                  </a:lnTo>
                  <a:lnTo>
                    <a:pt x="230" y="150"/>
                  </a:lnTo>
                  <a:lnTo>
                    <a:pt x="234" y="152"/>
                  </a:lnTo>
                  <a:lnTo>
                    <a:pt x="238" y="152"/>
                  </a:lnTo>
                  <a:lnTo>
                    <a:pt x="244" y="158"/>
                  </a:lnTo>
                  <a:lnTo>
                    <a:pt x="248" y="164"/>
                  </a:lnTo>
                  <a:lnTo>
                    <a:pt x="264" y="168"/>
                  </a:lnTo>
                  <a:lnTo>
                    <a:pt x="278" y="170"/>
                  </a:lnTo>
                  <a:lnTo>
                    <a:pt x="288" y="170"/>
                  </a:lnTo>
                  <a:lnTo>
                    <a:pt x="296" y="170"/>
                  </a:lnTo>
                  <a:lnTo>
                    <a:pt x="298" y="168"/>
                  </a:lnTo>
                  <a:lnTo>
                    <a:pt x="298" y="166"/>
                  </a:lnTo>
                  <a:lnTo>
                    <a:pt x="298" y="162"/>
                  </a:lnTo>
                  <a:lnTo>
                    <a:pt x="296" y="158"/>
                  </a:lnTo>
                  <a:lnTo>
                    <a:pt x="294" y="154"/>
                  </a:lnTo>
                  <a:lnTo>
                    <a:pt x="294" y="148"/>
                  </a:lnTo>
                  <a:lnTo>
                    <a:pt x="294" y="144"/>
                  </a:lnTo>
                  <a:lnTo>
                    <a:pt x="298" y="142"/>
                  </a:lnTo>
                  <a:lnTo>
                    <a:pt x="304" y="140"/>
                  </a:lnTo>
                  <a:lnTo>
                    <a:pt x="306" y="148"/>
                  </a:lnTo>
                  <a:lnTo>
                    <a:pt x="308" y="158"/>
                  </a:lnTo>
                  <a:lnTo>
                    <a:pt x="314" y="164"/>
                  </a:lnTo>
                  <a:lnTo>
                    <a:pt x="318" y="166"/>
                  </a:lnTo>
                  <a:lnTo>
                    <a:pt x="322" y="166"/>
                  </a:lnTo>
                  <a:lnTo>
                    <a:pt x="342" y="166"/>
                  </a:lnTo>
                  <a:lnTo>
                    <a:pt x="348" y="166"/>
                  </a:lnTo>
                  <a:lnTo>
                    <a:pt x="352" y="164"/>
                  </a:lnTo>
                  <a:lnTo>
                    <a:pt x="354" y="162"/>
                  </a:lnTo>
                  <a:lnTo>
                    <a:pt x="358" y="158"/>
                  </a:lnTo>
                  <a:lnTo>
                    <a:pt x="360" y="150"/>
                  </a:lnTo>
                  <a:lnTo>
                    <a:pt x="364" y="140"/>
                  </a:lnTo>
                  <a:lnTo>
                    <a:pt x="368" y="134"/>
                  </a:lnTo>
                  <a:lnTo>
                    <a:pt x="376" y="126"/>
                  </a:lnTo>
                  <a:lnTo>
                    <a:pt x="382" y="122"/>
                  </a:lnTo>
                  <a:lnTo>
                    <a:pt x="392" y="118"/>
                  </a:lnTo>
                  <a:lnTo>
                    <a:pt x="394" y="120"/>
                  </a:lnTo>
                  <a:lnTo>
                    <a:pt x="396" y="120"/>
                  </a:lnTo>
                  <a:lnTo>
                    <a:pt x="400" y="122"/>
                  </a:lnTo>
                  <a:lnTo>
                    <a:pt x="402" y="120"/>
                  </a:lnTo>
                  <a:lnTo>
                    <a:pt x="406" y="118"/>
                  </a:lnTo>
                  <a:lnTo>
                    <a:pt x="406" y="116"/>
                  </a:lnTo>
                  <a:lnTo>
                    <a:pt x="412" y="116"/>
                  </a:lnTo>
                  <a:lnTo>
                    <a:pt x="420" y="124"/>
                  </a:lnTo>
                  <a:lnTo>
                    <a:pt x="420" y="128"/>
                  </a:lnTo>
                  <a:lnTo>
                    <a:pt x="420" y="130"/>
                  </a:lnTo>
                  <a:lnTo>
                    <a:pt x="424" y="134"/>
                  </a:lnTo>
                  <a:lnTo>
                    <a:pt x="430" y="136"/>
                  </a:lnTo>
                  <a:lnTo>
                    <a:pt x="434" y="136"/>
                  </a:lnTo>
                  <a:lnTo>
                    <a:pt x="434" y="13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6" name="Freeform 259"/>
            <p:cNvSpPr/>
            <p:nvPr/>
          </p:nvSpPr>
          <p:spPr bwMode="auto">
            <a:xfrm>
              <a:off x="6649998" y="3751263"/>
              <a:ext cx="74952" cy="45133"/>
            </a:xfrm>
            <a:custGeom>
              <a:avLst/>
              <a:gdLst>
                <a:gd name="T0" fmla="*/ 2147483647 w 50"/>
                <a:gd name="T1" fmla="*/ 2147483647 h 28"/>
                <a:gd name="T2" fmla="*/ 2147483647 w 50"/>
                <a:gd name="T3" fmla="*/ 2147483647 h 28"/>
                <a:gd name="T4" fmla="*/ 2147483647 w 50"/>
                <a:gd name="T5" fmla="*/ 2147483647 h 28"/>
                <a:gd name="T6" fmla="*/ 2147483647 w 50"/>
                <a:gd name="T7" fmla="*/ 2147483647 h 28"/>
                <a:gd name="T8" fmla="*/ 2147483647 w 50"/>
                <a:gd name="T9" fmla="*/ 0 h 28"/>
                <a:gd name="T10" fmla="*/ 2147483647 w 50"/>
                <a:gd name="T11" fmla="*/ 2147483647 h 28"/>
                <a:gd name="T12" fmla="*/ 2147483647 w 50"/>
                <a:gd name="T13" fmla="*/ 2147483647 h 28"/>
                <a:gd name="T14" fmla="*/ 2147483647 w 50"/>
                <a:gd name="T15" fmla="*/ 2147483647 h 28"/>
                <a:gd name="T16" fmla="*/ 0 w 50"/>
                <a:gd name="T17" fmla="*/ 2147483647 h 28"/>
                <a:gd name="T18" fmla="*/ 2147483647 w 50"/>
                <a:gd name="T19" fmla="*/ 2147483647 h 28"/>
                <a:gd name="T20" fmla="*/ 2147483647 w 50"/>
                <a:gd name="T21" fmla="*/ 2147483647 h 28"/>
                <a:gd name="T22" fmla="*/ 2147483647 w 50"/>
                <a:gd name="T23" fmla="*/ 2147483647 h 28"/>
                <a:gd name="T24" fmla="*/ 2147483647 w 50"/>
                <a:gd name="T25" fmla="*/ 2147483647 h 28"/>
                <a:gd name="T26" fmla="*/ 2147483647 w 50"/>
                <a:gd name="T27" fmla="*/ 2147483647 h 28"/>
                <a:gd name="T28" fmla="*/ 2147483647 w 50"/>
                <a:gd name="T29" fmla="*/ 2147483647 h 28"/>
                <a:gd name="T30" fmla="*/ 2147483647 w 50"/>
                <a:gd name="T31" fmla="*/ 2147483647 h 28"/>
                <a:gd name="T32" fmla="*/ 2147483647 w 50"/>
                <a:gd name="T33" fmla="*/ 2147483647 h 28"/>
                <a:gd name="T34" fmla="*/ 2147483647 w 50"/>
                <a:gd name="T35" fmla="*/ 2147483647 h 2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50"/>
                <a:gd name="T55" fmla="*/ 0 h 28"/>
                <a:gd name="T56" fmla="*/ 50 w 50"/>
                <a:gd name="T57" fmla="*/ 28 h 28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50" h="28">
                  <a:moveTo>
                    <a:pt x="50" y="20"/>
                  </a:moveTo>
                  <a:lnTo>
                    <a:pt x="46" y="14"/>
                  </a:lnTo>
                  <a:lnTo>
                    <a:pt x="36" y="6"/>
                  </a:lnTo>
                  <a:lnTo>
                    <a:pt x="26" y="2"/>
                  </a:lnTo>
                  <a:lnTo>
                    <a:pt x="16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4" y="10"/>
                  </a:lnTo>
                  <a:lnTo>
                    <a:pt x="0" y="14"/>
                  </a:lnTo>
                  <a:lnTo>
                    <a:pt x="2" y="18"/>
                  </a:lnTo>
                  <a:lnTo>
                    <a:pt x="2" y="20"/>
                  </a:lnTo>
                  <a:lnTo>
                    <a:pt x="10" y="28"/>
                  </a:lnTo>
                  <a:lnTo>
                    <a:pt x="16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6" y="26"/>
                  </a:lnTo>
                  <a:lnTo>
                    <a:pt x="50" y="22"/>
                  </a:lnTo>
                  <a:lnTo>
                    <a:pt x="50" y="2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7" name="Freeform 260"/>
            <p:cNvSpPr/>
            <p:nvPr/>
          </p:nvSpPr>
          <p:spPr bwMode="auto">
            <a:xfrm>
              <a:off x="6447051" y="3691528"/>
              <a:ext cx="192570" cy="110178"/>
            </a:xfrm>
            <a:custGeom>
              <a:avLst/>
              <a:gdLst>
                <a:gd name="T0" fmla="*/ 2147483647 w 132"/>
                <a:gd name="T1" fmla="*/ 2147483647 h 70"/>
                <a:gd name="T2" fmla="*/ 2147483647 w 132"/>
                <a:gd name="T3" fmla="*/ 2147483647 h 70"/>
                <a:gd name="T4" fmla="*/ 2147483647 w 132"/>
                <a:gd name="T5" fmla="*/ 2147483647 h 70"/>
                <a:gd name="T6" fmla="*/ 2147483647 w 132"/>
                <a:gd name="T7" fmla="*/ 2147483647 h 70"/>
                <a:gd name="T8" fmla="*/ 2147483647 w 132"/>
                <a:gd name="T9" fmla="*/ 2147483647 h 70"/>
                <a:gd name="T10" fmla="*/ 2147483647 w 132"/>
                <a:gd name="T11" fmla="*/ 2147483647 h 70"/>
                <a:gd name="T12" fmla="*/ 2147483647 w 132"/>
                <a:gd name="T13" fmla="*/ 2147483647 h 70"/>
                <a:gd name="T14" fmla="*/ 2147483647 w 132"/>
                <a:gd name="T15" fmla="*/ 2147483647 h 70"/>
                <a:gd name="T16" fmla="*/ 2147483647 w 132"/>
                <a:gd name="T17" fmla="*/ 2147483647 h 70"/>
                <a:gd name="T18" fmla="*/ 2147483647 w 132"/>
                <a:gd name="T19" fmla="*/ 2147483647 h 70"/>
                <a:gd name="T20" fmla="*/ 2147483647 w 132"/>
                <a:gd name="T21" fmla="*/ 2147483647 h 70"/>
                <a:gd name="T22" fmla="*/ 2147483647 w 132"/>
                <a:gd name="T23" fmla="*/ 2147483647 h 70"/>
                <a:gd name="T24" fmla="*/ 2147483647 w 132"/>
                <a:gd name="T25" fmla="*/ 2147483647 h 70"/>
                <a:gd name="T26" fmla="*/ 2147483647 w 132"/>
                <a:gd name="T27" fmla="*/ 2147483647 h 70"/>
                <a:gd name="T28" fmla="*/ 2147483647 w 132"/>
                <a:gd name="T29" fmla="*/ 2147483647 h 70"/>
                <a:gd name="T30" fmla="*/ 2147483647 w 132"/>
                <a:gd name="T31" fmla="*/ 0 h 70"/>
                <a:gd name="T32" fmla="*/ 2147483647 w 132"/>
                <a:gd name="T33" fmla="*/ 0 h 70"/>
                <a:gd name="T34" fmla="*/ 2147483647 w 132"/>
                <a:gd name="T35" fmla="*/ 2147483647 h 70"/>
                <a:gd name="T36" fmla="*/ 2147483647 w 132"/>
                <a:gd name="T37" fmla="*/ 2147483647 h 70"/>
                <a:gd name="T38" fmla="*/ 2147483647 w 132"/>
                <a:gd name="T39" fmla="*/ 2147483647 h 70"/>
                <a:gd name="T40" fmla="*/ 2147483647 w 132"/>
                <a:gd name="T41" fmla="*/ 2147483647 h 70"/>
                <a:gd name="T42" fmla="*/ 2147483647 w 132"/>
                <a:gd name="T43" fmla="*/ 2147483647 h 70"/>
                <a:gd name="T44" fmla="*/ 0 w 132"/>
                <a:gd name="T45" fmla="*/ 2147483647 h 70"/>
                <a:gd name="T46" fmla="*/ 2147483647 w 132"/>
                <a:gd name="T47" fmla="*/ 2147483647 h 70"/>
                <a:gd name="T48" fmla="*/ 2147483647 w 132"/>
                <a:gd name="T49" fmla="*/ 2147483647 h 70"/>
                <a:gd name="T50" fmla="*/ 2147483647 w 132"/>
                <a:gd name="T51" fmla="*/ 2147483647 h 70"/>
                <a:gd name="T52" fmla="*/ 2147483647 w 132"/>
                <a:gd name="T53" fmla="*/ 2147483647 h 70"/>
                <a:gd name="T54" fmla="*/ 2147483647 w 132"/>
                <a:gd name="T55" fmla="*/ 2147483647 h 70"/>
                <a:gd name="T56" fmla="*/ 2147483647 w 132"/>
                <a:gd name="T57" fmla="*/ 2147483647 h 70"/>
                <a:gd name="T58" fmla="*/ 2147483647 w 132"/>
                <a:gd name="T59" fmla="*/ 2147483647 h 70"/>
                <a:gd name="T60" fmla="*/ 2147483647 w 132"/>
                <a:gd name="T61" fmla="*/ 2147483647 h 70"/>
                <a:gd name="T62" fmla="*/ 2147483647 w 132"/>
                <a:gd name="T63" fmla="*/ 2147483647 h 70"/>
                <a:gd name="T64" fmla="*/ 2147483647 w 132"/>
                <a:gd name="T65" fmla="*/ 2147483647 h 70"/>
                <a:gd name="T66" fmla="*/ 2147483647 w 132"/>
                <a:gd name="T67" fmla="*/ 2147483647 h 70"/>
                <a:gd name="T68" fmla="*/ 2147483647 w 132"/>
                <a:gd name="T69" fmla="*/ 2147483647 h 70"/>
                <a:gd name="T70" fmla="*/ 2147483647 w 132"/>
                <a:gd name="T71" fmla="*/ 2147483647 h 70"/>
                <a:gd name="T72" fmla="*/ 2147483647 w 132"/>
                <a:gd name="T73" fmla="*/ 2147483647 h 70"/>
                <a:gd name="T74" fmla="*/ 2147483647 w 132"/>
                <a:gd name="T75" fmla="*/ 2147483647 h 70"/>
                <a:gd name="T76" fmla="*/ 2147483647 w 132"/>
                <a:gd name="T77" fmla="*/ 2147483647 h 70"/>
                <a:gd name="T78" fmla="*/ 2147483647 w 132"/>
                <a:gd name="T79" fmla="*/ 2147483647 h 70"/>
                <a:gd name="T80" fmla="*/ 2147483647 w 132"/>
                <a:gd name="T81" fmla="*/ 2147483647 h 70"/>
                <a:gd name="T82" fmla="*/ 2147483647 w 132"/>
                <a:gd name="T83" fmla="*/ 2147483647 h 70"/>
                <a:gd name="T84" fmla="*/ 2147483647 w 132"/>
                <a:gd name="T85" fmla="*/ 2147483647 h 70"/>
                <a:gd name="T86" fmla="*/ 2147483647 w 132"/>
                <a:gd name="T87" fmla="*/ 2147483647 h 70"/>
                <a:gd name="T88" fmla="*/ 2147483647 w 132"/>
                <a:gd name="T89" fmla="*/ 2147483647 h 7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132"/>
                <a:gd name="T136" fmla="*/ 0 h 70"/>
                <a:gd name="T137" fmla="*/ 132 w 132"/>
                <a:gd name="T138" fmla="*/ 70 h 70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132" h="70">
                  <a:moveTo>
                    <a:pt x="128" y="46"/>
                  </a:moveTo>
                  <a:lnTo>
                    <a:pt x="110" y="46"/>
                  </a:lnTo>
                  <a:lnTo>
                    <a:pt x="104" y="44"/>
                  </a:lnTo>
                  <a:lnTo>
                    <a:pt x="98" y="40"/>
                  </a:lnTo>
                  <a:lnTo>
                    <a:pt x="96" y="40"/>
                  </a:lnTo>
                  <a:lnTo>
                    <a:pt x="94" y="40"/>
                  </a:lnTo>
                  <a:lnTo>
                    <a:pt x="90" y="40"/>
                  </a:lnTo>
                  <a:lnTo>
                    <a:pt x="84" y="38"/>
                  </a:lnTo>
                  <a:lnTo>
                    <a:pt x="80" y="36"/>
                  </a:lnTo>
                  <a:lnTo>
                    <a:pt x="76" y="32"/>
                  </a:lnTo>
                  <a:lnTo>
                    <a:pt x="74" y="30"/>
                  </a:lnTo>
                  <a:lnTo>
                    <a:pt x="62" y="26"/>
                  </a:lnTo>
                  <a:lnTo>
                    <a:pt x="52" y="22"/>
                  </a:lnTo>
                  <a:lnTo>
                    <a:pt x="44" y="16"/>
                  </a:lnTo>
                  <a:lnTo>
                    <a:pt x="34" y="8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18" y="2"/>
                  </a:lnTo>
                  <a:lnTo>
                    <a:pt x="16" y="4"/>
                  </a:lnTo>
                  <a:lnTo>
                    <a:pt x="12" y="4"/>
                  </a:lnTo>
                  <a:lnTo>
                    <a:pt x="6" y="4"/>
                  </a:lnTo>
                  <a:lnTo>
                    <a:pt x="2" y="1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28"/>
                  </a:lnTo>
                  <a:lnTo>
                    <a:pt x="10" y="32"/>
                  </a:lnTo>
                  <a:lnTo>
                    <a:pt x="32" y="42"/>
                  </a:lnTo>
                  <a:lnTo>
                    <a:pt x="44" y="50"/>
                  </a:lnTo>
                  <a:lnTo>
                    <a:pt x="54" y="54"/>
                  </a:lnTo>
                  <a:lnTo>
                    <a:pt x="64" y="50"/>
                  </a:lnTo>
                  <a:lnTo>
                    <a:pt x="68" y="52"/>
                  </a:lnTo>
                  <a:lnTo>
                    <a:pt x="72" y="52"/>
                  </a:lnTo>
                  <a:lnTo>
                    <a:pt x="78" y="58"/>
                  </a:lnTo>
                  <a:lnTo>
                    <a:pt x="82" y="64"/>
                  </a:lnTo>
                  <a:lnTo>
                    <a:pt x="98" y="68"/>
                  </a:lnTo>
                  <a:lnTo>
                    <a:pt x="112" y="70"/>
                  </a:lnTo>
                  <a:lnTo>
                    <a:pt x="122" y="70"/>
                  </a:lnTo>
                  <a:lnTo>
                    <a:pt x="130" y="70"/>
                  </a:lnTo>
                  <a:lnTo>
                    <a:pt x="132" y="68"/>
                  </a:lnTo>
                  <a:lnTo>
                    <a:pt x="132" y="66"/>
                  </a:lnTo>
                  <a:lnTo>
                    <a:pt x="132" y="62"/>
                  </a:lnTo>
                  <a:lnTo>
                    <a:pt x="130" y="58"/>
                  </a:lnTo>
                  <a:lnTo>
                    <a:pt x="128" y="54"/>
                  </a:lnTo>
                  <a:lnTo>
                    <a:pt x="128" y="48"/>
                  </a:lnTo>
                  <a:lnTo>
                    <a:pt x="128" y="4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8" name="Freeform 261"/>
            <p:cNvSpPr/>
            <p:nvPr/>
          </p:nvSpPr>
          <p:spPr bwMode="auto">
            <a:xfrm>
              <a:off x="6004256" y="3499049"/>
              <a:ext cx="351698" cy="382303"/>
            </a:xfrm>
            <a:custGeom>
              <a:avLst/>
              <a:gdLst>
                <a:gd name="T0" fmla="*/ 2147483647 w 240"/>
                <a:gd name="T1" fmla="*/ 2147483647 h 242"/>
                <a:gd name="T2" fmla="*/ 2147483647 w 240"/>
                <a:gd name="T3" fmla="*/ 2147483647 h 242"/>
                <a:gd name="T4" fmla="*/ 2147483647 w 240"/>
                <a:gd name="T5" fmla="*/ 2147483647 h 242"/>
                <a:gd name="T6" fmla="*/ 2147483647 w 240"/>
                <a:gd name="T7" fmla="*/ 2147483647 h 242"/>
                <a:gd name="T8" fmla="*/ 2147483647 w 240"/>
                <a:gd name="T9" fmla="*/ 2147483647 h 242"/>
                <a:gd name="T10" fmla="*/ 2147483647 w 240"/>
                <a:gd name="T11" fmla="*/ 2147483647 h 242"/>
                <a:gd name="T12" fmla="*/ 2147483647 w 240"/>
                <a:gd name="T13" fmla="*/ 2147483647 h 242"/>
                <a:gd name="T14" fmla="*/ 2147483647 w 240"/>
                <a:gd name="T15" fmla="*/ 2147483647 h 242"/>
                <a:gd name="T16" fmla="*/ 2147483647 w 240"/>
                <a:gd name="T17" fmla="*/ 2147483647 h 242"/>
                <a:gd name="T18" fmla="*/ 2147483647 w 240"/>
                <a:gd name="T19" fmla="*/ 2147483647 h 242"/>
                <a:gd name="T20" fmla="*/ 2147483647 w 240"/>
                <a:gd name="T21" fmla="*/ 2147483647 h 242"/>
                <a:gd name="T22" fmla="*/ 2147483647 w 240"/>
                <a:gd name="T23" fmla="*/ 2147483647 h 242"/>
                <a:gd name="T24" fmla="*/ 2147483647 w 240"/>
                <a:gd name="T25" fmla="*/ 2147483647 h 242"/>
                <a:gd name="T26" fmla="*/ 2147483647 w 240"/>
                <a:gd name="T27" fmla="*/ 2147483647 h 242"/>
                <a:gd name="T28" fmla="*/ 2147483647 w 240"/>
                <a:gd name="T29" fmla="*/ 2147483647 h 242"/>
                <a:gd name="T30" fmla="*/ 2147483647 w 240"/>
                <a:gd name="T31" fmla="*/ 2147483647 h 242"/>
                <a:gd name="T32" fmla="*/ 2147483647 w 240"/>
                <a:gd name="T33" fmla="*/ 2147483647 h 242"/>
                <a:gd name="T34" fmla="*/ 2147483647 w 240"/>
                <a:gd name="T35" fmla="*/ 2147483647 h 242"/>
                <a:gd name="T36" fmla="*/ 0 w 240"/>
                <a:gd name="T37" fmla="*/ 2147483647 h 242"/>
                <a:gd name="T38" fmla="*/ 2147483647 w 240"/>
                <a:gd name="T39" fmla="*/ 2147483647 h 242"/>
                <a:gd name="T40" fmla="*/ 2147483647 w 240"/>
                <a:gd name="T41" fmla="*/ 2147483647 h 242"/>
                <a:gd name="T42" fmla="*/ 2147483647 w 240"/>
                <a:gd name="T43" fmla="*/ 2147483647 h 242"/>
                <a:gd name="T44" fmla="*/ 2147483647 w 240"/>
                <a:gd name="T45" fmla="*/ 2147483647 h 242"/>
                <a:gd name="T46" fmla="*/ 2147483647 w 240"/>
                <a:gd name="T47" fmla="*/ 2147483647 h 242"/>
                <a:gd name="T48" fmla="*/ 2147483647 w 240"/>
                <a:gd name="T49" fmla="*/ 2147483647 h 242"/>
                <a:gd name="T50" fmla="*/ 2147483647 w 240"/>
                <a:gd name="T51" fmla="*/ 2147483647 h 242"/>
                <a:gd name="T52" fmla="*/ 2147483647 w 240"/>
                <a:gd name="T53" fmla="*/ 2147483647 h 242"/>
                <a:gd name="T54" fmla="*/ 2147483647 w 240"/>
                <a:gd name="T55" fmla="*/ 2147483647 h 242"/>
                <a:gd name="T56" fmla="*/ 2147483647 w 240"/>
                <a:gd name="T57" fmla="*/ 2147483647 h 242"/>
                <a:gd name="T58" fmla="*/ 2147483647 w 240"/>
                <a:gd name="T59" fmla="*/ 2147483647 h 242"/>
                <a:gd name="T60" fmla="*/ 2147483647 w 240"/>
                <a:gd name="T61" fmla="*/ 2147483647 h 242"/>
                <a:gd name="T62" fmla="*/ 2147483647 w 240"/>
                <a:gd name="T63" fmla="*/ 2147483647 h 242"/>
                <a:gd name="T64" fmla="*/ 2147483647 w 240"/>
                <a:gd name="T65" fmla="*/ 2147483647 h 242"/>
                <a:gd name="T66" fmla="*/ 2147483647 w 240"/>
                <a:gd name="T67" fmla="*/ 2147483647 h 242"/>
                <a:gd name="T68" fmla="*/ 2147483647 w 240"/>
                <a:gd name="T69" fmla="*/ 2147483647 h 242"/>
                <a:gd name="T70" fmla="*/ 2147483647 w 240"/>
                <a:gd name="T71" fmla="*/ 2147483647 h 242"/>
                <a:gd name="T72" fmla="*/ 2147483647 w 240"/>
                <a:gd name="T73" fmla="*/ 2147483647 h 242"/>
                <a:gd name="T74" fmla="*/ 2147483647 w 240"/>
                <a:gd name="T75" fmla="*/ 2147483647 h 242"/>
                <a:gd name="T76" fmla="*/ 2147483647 w 240"/>
                <a:gd name="T77" fmla="*/ 2147483647 h 242"/>
                <a:gd name="T78" fmla="*/ 2147483647 w 240"/>
                <a:gd name="T79" fmla="*/ 2147483647 h 242"/>
                <a:gd name="T80" fmla="*/ 2147483647 w 240"/>
                <a:gd name="T81" fmla="*/ 2147483647 h 242"/>
                <a:gd name="T82" fmla="*/ 2147483647 w 240"/>
                <a:gd name="T83" fmla="*/ 2147483647 h 242"/>
                <a:gd name="T84" fmla="*/ 2147483647 w 240"/>
                <a:gd name="T85" fmla="*/ 2147483647 h 242"/>
                <a:gd name="T86" fmla="*/ 2147483647 w 240"/>
                <a:gd name="T87" fmla="*/ 2147483647 h 242"/>
                <a:gd name="T88" fmla="*/ 2147483647 w 240"/>
                <a:gd name="T89" fmla="*/ 2147483647 h 242"/>
                <a:gd name="T90" fmla="*/ 2147483647 w 240"/>
                <a:gd name="T91" fmla="*/ 2147483647 h 242"/>
                <a:gd name="T92" fmla="*/ 2147483647 w 240"/>
                <a:gd name="T93" fmla="*/ 2147483647 h 242"/>
                <a:gd name="T94" fmla="*/ 2147483647 w 240"/>
                <a:gd name="T95" fmla="*/ 2147483647 h 24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40"/>
                <a:gd name="T145" fmla="*/ 0 h 242"/>
                <a:gd name="T146" fmla="*/ 240 w 240"/>
                <a:gd name="T147" fmla="*/ 242 h 242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40" h="242">
                  <a:moveTo>
                    <a:pt x="238" y="28"/>
                  </a:moveTo>
                  <a:lnTo>
                    <a:pt x="234" y="26"/>
                  </a:lnTo>
                  <a:lnTo>
                    <a:pt x="230" y="26"/>
                  </a:lnTo>
                  <a:lnTo>
                    <a:pt x="224" y="24"/>
                  </a:lnTo>
                  <a:lnTo>
                    <a:pt x="218" y="24"/>
                  </a:lnTo>
                  <a:lnTo>
                    <a:pt x="214" y="22"/>
                  </a:lnTo>
                  <a:lnTo>
                    <a:pt x="210" y="18"/>
                  </a:lnTo>
                  <a:lnTo>
                    <a:pt x="206" y="10"/>
                  </a:lnTo>
                  <a:lnTo>
                    <a:pt x="200" y="4"/>
                  </a:lnTo>
                  <a:lnTo>
                    <a:pt x="192" y="0"/>
                  </a:lnTo>
                  <a:lnTo>
                    <a:pt x="184" y="0"/>
                  </a:lnTo>
                  <a:lnTo>
                    <a:pt x="174" y="2"/>
                  </a:lnTo>
                  <a:lnTo>
                    <a:pt x="164" y="2"/>
                  </a:lnTo>
                  <a:lnTo>
                    <a:pt x="154" y="4"/>
                  </a:lnTo>
                  <a:lnTo>
                    <a:pt x="148" y="6"/>
                  </a:lnTo>
                  <a:lnTo>
                    <a:pt x="142" y="8"/>
                  </a:lnTo>
                  <a:lnTo>
                    <a:pt x="140" y="12"/>
                  </a:lnTo>
                  <a:lnTo>
                    <a:pt x="138" y="16"/>
                  </a:lnTo>
                  <a:lnTo>
                    <a:pt x="140" y="20"/>
                  </a:lnTo>
                  <a:lnTo>
                    <a:pt x="142" y="24"/>
                  </a:lnTo>
                  <a:lnTo>
                    <a:pt x="146" y="28"/>
                  </a:lnTo>
                  <a:lnTo>
                    <a:pt x="148" y="34"/>
                  </a:lnTo>
                  <a:lnTo>
                    <a:pt x="146" y="40"/>
                  </a:lnTo>
                  <a:lnTo>
                    <a:pt x="140" y="48"/>
                  </a:lnTo>
                  <a:lnTo>
                    <a:pt x="136" y="54"/>
                  </a:lnTo>
                  <a:lnTo>
                    <a:pt x="132" y="60"/>
                  </a:lnTo>
                  <a:lnTo>
                    <a:pt x="132" y="64"/>
                  </a:lnTo>
                  <a:lnTo>
                    <a:pt x="132" y="68"/>
                  </a:lnTo>
                  <a:lnTo>
                    <a:pt x="132" y="70"/>
                  </a:lnTo>
                  <a:lnTo>
                    <a:pt x="126" y="76"/>
                  </a:lnTo>
                  <a:lnTo>
                    <a:pt x="124" y="80"/>
                  </a:lnTo>
                  <a:lnTo>
                    <a:pt x="122" y="84"/>
                  </a:lnTo>
                  <a:lnTo>
                    <a:pt x="122" y="88"/>
                  </a:lnTo>
                  <a:lnTo>
                    <a:pt x="126" y="90"/>
                  </a:lnTo>
                  <a:lnTo>
                    <a:pt x="124" y="94"/>
                  </a:lnTo>
                  <a:lnTo>
                    <a:pt x="120" y="96"/>
                  </a:lnTo>
                  <a:lnTo>
                    <a:pt x="114" y="96"/>
                  </a:lnTo>
                  <a:lnTo>
                    <a:pt x="106" y="96"/>
                  </a:lnTo>
                  <a:lnTo>
                    <a:pt x="104" y="100"/>
                  </a:lnTo>
                  <a:lnTo>
                    <a:pt x="100" y="104"/>
                  </a:lnTo>
                  <a:lnTo>
                    <a:pt x="98" y="106"/>
                  </a:lnTo>
                  <a:lnTo>
                    <a:pt x="96" y="108"/>
                  </a:lnTo>
                  <a:lnTo>
                    <a:pt x="90" y="108"/>
                  </a:lnTo>
                  <a:lnTo>
                    <a:pt x="86" y="108"/>
                  </a:lnTo>
                  <a:lnTo>
                    <a:pt x="82" y="112"/>
                  </a:lnTo>
                  <a:lnTo>
                    <a:pt x="80" y="116"/>
                  </a:lnTo>
                  <a:lnTo>
                    <a:pt x="82" y="120"/>
                  </a:lnTo>
                  <a:lnTo>
                    <a:pt x="84" y="126"/>
                  </a:lnTo>
                  <a:lnTo>
                    <a:pt x="84" y="128"/>
                  </a:lnTo>
                  <a:lnTo>
                    <a:pt x="80" y="132"/>
                  </a:lnTo>
                  <a:lnTo>
                    <a:pt x="68" y="136"/>
                  </a:lnTo>
                  <a:lnTo>
                    <a:pt x="54" y="138"/>
                  </a:lnTo>
                  <a:lnTo>
                    <a:pt x="44" y="138"/>
                  </a:lnTo>
                  <a:lnTo>
                    <a:pt x="34" y="138"/>
                  </a:lnTo>
                  <a:lnTo>
                    <a:pt x="24" y="136"/>
                  </a:lnTo>
                  <a:lnTo>
                    <a:pt x="12" y="136"/>
                  </a:lnTo>
                  <a:lnTo>
                    <a:pt x="0" y="134"/>
                  </a:lnTo>
                  <a:lnTo>
                    <a:pt x="6" y="136"/>
                  </a:lnTo>
                  <a:lnTo>
                    <a:pt x="12" y="140"/>
                  </a:lnTo>
                  <a:lnTo>
                    <a:pt x="18" y="148"/>
                  </a:lnTo>
                  <a:lnTo>
                    <a:pt x="24" y="154"/>
                  </a:lnTo>
                  <a:lnTo>
                    <a:pt x="28" y="154"/>
                  </a:lnTo>
                  <a:lnTo>
                    <a:pt x="32" y="156"/>
                  </a:lnTo>
                  <a:lnTo>
                    <a:pt x="34" y="162"/>
                  </a:lnTo>
                  <a:lnTo>
                    <a:pt x="36" y="170"/>
                  </a:lnTo>
                  <a:lnTo>
                    <a:pt x="42" y="174"/>
                  </a:lnTo>
                  <a:lnTo>
                    <a:pt x="46" y="178"/>
                  </a:lnTo>
                  <a:lnTo>
                    <a:pt x="44" y="182"/>
                  </a:lnTo>
                  <a:lnTo>
                    <a:pt x="40" y="184"/>
                  </a:lnTo>
                  <a:lnTo>
                    <a:pt x="30" y="190"/>
                  </a:lnTo>
                  <a:lnTo>
                    <a:pt x="26" y="192"/>
                  </a:lnTo>
                  <a:lnTo>
                    <a:pt x="24" y="198"/>
                  </a:lnTo>
                  <a:lnTo>
                    <a:pt x="22" y="202"/>
                  </a:lnTo>
                  <a:lnTo>
                    <a:pt x="22" y="210"/>
                  </a:lnTo>
                  <a:lnTo>
                    <a:pt x="30" y="216"/>
                  </a:lnTo>
                  <a:lnTo>
                    <a:pt x="34" y="216"/>
                  </a:lnTo>
                  <a:lnTo>
                    <a:pt x="42" y="218"/>
                  </a:lnTo>
                  <a:lnTo>
                    <a:pt x="72" y="218"/>
                  </a:lnTo>
                  <a:lnTo>
                    <a:pt x="80" y="216"/>
                  </a:lnTo>
                  <a:lnTo>
                    <a:pt x="88" y="214"/>
                  </a:lnTo>
                  <a:lnTo>
                    <a:pt x="104" y="208"/>
                  </a:lnTo>
                  <a:lnTo>
                    <a:pt x="108" y="220"/>
                  </a:lnTo>
                  <a:lnTo>
                    <a:pt x="114" y="230"/>
                  </a:lnTo>
                  <a:lnTo>
                    <a:pt x="118" y="234"/>
                  </a:lnTo>
                  <a:lnTo>
                    <a:pt x="122" y="238"/>
                  </a:lnTo>
                  <a:lnTo>
                    <a:pt x="128" y="240"/>
                  </a:lnTo>
                  <a:lnTo>
                    <a:pt x="136" y="242"/>
                  </a:lnTo>
                  <a:lnTo>
                    <a:pt x="136" y="236"/>
                  </a:lnTo>
                  <a:lnTo>
                    <a:pt x="138" y="234"/>
                  </a:lnTo>
                  <a:lnTo>
                    <a:pt x="140" y="232"/>
                  </a:lnTo>
                  <a:lnTo>
                    <a:pt x="144" y="232"/>
                  </a:lnTo>
                  <a:lnTo>
                    <a:pt x="148" y="232"/>
                  </a:lnTo>
                  <a:lnTo>
                    <a:pt x="152" y="234"/>
                  </a:lnTo>
                  <a:lnTo>
                    <a:pt x="156" y="236"/>
                  </a:lnTo>
                  <a:lnTo>
                    <a:pt x="166" y="234"/>
                  </a:lnTo>
                  <a:lnTo>
                    <a:pt x="172" y="230"/>
                  </a:lnTo>
                  <a:lnTo>
                    <a:pt x="174" y="226"/>
                  </a:lnTo>
                  <a:lnTo>
                    <a:pt x="172" y="218"/>
                  </a:lnTo>
                  <a:lnTo>
                    <a:pt x="168" y="214"/>
                  </a:lnTo>
                  <a:lnTo>
                    <a:pt x="160" y="206"/>
                  </a:lnTo>
                  <a:lnTo>
                    <a:pt x="158" y="204"/>
                  </a:lnTo>
                  <a:lnTo>
                    <a:pt x="156" y="200"/>
                  </a:lnTo>
                  <a:lnTo>
                    <a:pt x="156" y="192"/>
                  </a:lnTo>
                  <a:lnTo>
                    <a:pt x="154" y="190"/>
                  </a:lnTo>
                  <a:lnTo>
                    <a:pt x="150" y="190"/>
                  </a:lnTo>
                  <a:lnTo>
                    <a:pt x="146" y="186"/>
                  </a:lnTo>
                  <a:lnTo>
                    <a:pt x="144" y="182"/>
                  </a:lnTo>
                  <a:lnTo>
                    <a:pt x="146" y="178"/>
                  </a:lnTo>
                  <a:lnTo>
                    <a:pt x="150" y="172"/>
                  </a:lnTo>
                  <a:lnTo>
                    <a:pt x="154" y="166"/>
                  </a:lnTo>
                  <a:lnTo>
                    <a:pt x="158" y="164"/>
                  </a:lnTo>
                  <a:lnTo>
                    <a:pt x="162" y="166"/>
                  </a:lnTo>
                  <a:lnTo>
                    <a:pt x="166" y="168"/>
                  </a:lnTo>
                  <a:lnTo>
                    <a:pt x="170" y="168"/>
                  </a:lnTo>
                  <a:lnTo>
                    <a:pt x="174" y="164"/>
                  </a:lnTo>
                  <a:lnTo>
                    <a:pt x="180" y="158"/>
                  </a:lnTo>
                  <a:lnTo>
                    <a:pt x="188" y="146"/>
                  </a:lnTo>
                  <a:lnTo>
                    <a:pt x="192" y="140"/>
                  </a:lnTo>
                  <a:lnTo>
                    <a:pt x="194" y="132"/>
                  </a:lnTo>
                  <a:lnTo>
                    <a:pt x="198" y="126"/>
                  </a:lnTo>
                  <a:lnTo>
                    <a:pt x="202" y="120"/>
                  </a:lnTo>
                  <a:lnTo>
                    <a:pt x="204" y="114"/>
                  </a:lnTo>
                  <a:lnTo>
                    <a:pt x="208" y="110"/>
                  </a:lnTo>
                  <a:lnTo>
                    <a:pt x="208" y="96"/>
                  </a:lnTo>
                  <a:lnTo>
                    <a:pt x="210" y="92"/>
                  </a:lnTo>
                  <a:lnTo>
                    <a:pt x="214" y="90"/>
                  </a:lnTo>
                  <a:lnTo>
                    <a:pt x="214" y="88"/>
                  </a:lnTo>
                  <a:lnTo>
                    <a:pt x="216" y="84"/>
                  </a:lnTo>
                  <a:lnTo>
                    <a:pt x="208" y="80"/>
                  </a:lnTo>
                  <a:lnTo>
                    <a:pt x="198" y="72"/>
                  </a:lnTo>
                  <a:lnTo>
                    <a:pt x="190" y="60"/>
                  </a:lnTo>
                  <a:lnTo>
                    <a:pt x="188" y="56"/>
                  </a:lnTo>
                  <a:lnTo>
                    <a:pt x="188" y="52"/>
                  </a:lnTo>
                  <a:lnTo>
                    <a:pt x="186" y="50"/>
                  </a:lnTo>
                  <a:lnTo>
                    <a:pt x="190" y="44"/>
                  </a:lnTo>
                  <a:lnTo>
                    <a:pt x="194" y="40"/>
                  </a:lnTo>
                  <a:lnTo>
                    <a:pt x="198" y="42"/>
                  </a:lnTo>
                  <a:lnTo>
                    <a:pt x="202" y="44"/>
                  </a:lnTo>
                  <a:lnTo>
                    <a:pt x="204" y="44"/>
                  </a:lnTo>
                  <a:lnTo>
                    <a:pt x="208" y="46"/>
                  </a:lnTo>
                  <a:lnTo>
                    <a:pt x="216" y="44"/>
                  </a:lnTo>
                  <a:lnTo>
                    <a:pt x="224" y="40"/>
                  </a:lnTo>
                  <a:lnTo>
                    <a:pt x="240" y="28"/>
                  </a:lnTo>
                  <a:lnTo>
                    <a:pt x="238" y="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39" name="Freeform 262"/>
            <p:cNvSpPr/>
            <p:nvPr/>
          </p:nvSpPr>
          <p:spPr bwMode="auto">
            <a:xfrm>
              <a:off x="5981194" y="3449934"/>
              <a:ext cx="292890" cy="266815"/>
            </a:xfrm>
            <a:custGeom>
              <a:avLst/>
              <a:gdLst>
                <a:gd name="T0" fmla="*/ 2147483647 w 200"/>
                <a:gd name="T1" fmla="*/ 2147483647 h 168"/>
                <a:gd name="T2" fmla="*/ 2147483647 w 200"/>
                <a:gd name="T3" fmla="*/ 2147483647 h 168"/>
                <a:gd name="T4" fmla="*/ 2147483647 w 200"/>
                <a:gd name="T5" fmla="*/ 2147483647 h 168"/>
                <a:gd name="T6" fmla="*/ 2147483647 w 200"/>
                <a:gd name="T7" fmla="*/ 2147483647 h 168"/>
                <a:gd name="T8" fmla="*/ 2147483647 w 200"/>
                <a:gd name="T9" fmla="*/ 0 h 168"/>
                <a:gd name="T10" fmla="*/ 2147483647 w 200"/>
                <a:gd name="T11" fmla="*/ 2147483647 h 168"/>
                <a:gd name="T12" fmla="*/ 2147483647 w 200"/>
                <a:gd name="T13" fmla="*/ 2147483647 h 168"/>
                <a:gd name="T14" fmla="*/ 2147483647 w 200"/>
                <a:gd name="T15" fmla="*/ 2147483647 h 168"/>
                <a:gd name="T16" fmla="*/ 2147483647 w 200"/>
                <a:gd name="T17" fmla="*/ 2147483647 h 168"/>
                <a:gd name="T18" fmla="*/ 2147483647 w 200"/>
                <a:gd name="T19" fmla="*/ 2147483647 h 168"/>
                <a:gd name="T20" fmla="*/ 2147483647 w 200"/>
                <a:gd name="T21" fmla="*/ 2147483647 h 168"/>
                <a:gd name="T22" fmla="*/ 2147483647 w 200"/>
                <a:gd name="T23" fmla="*/ 2147483647 h 168"/>
                <a:gd name="T24" fmla="*/ 2147483647 w 200"/>
                <a:gd name="T25" fmla="*/ 2147483647 h 168"/>
                <a:gd name="T26" fmla="*/ 2147483647 w 200"/>
                <a:gd name="T27" fmla="*/ 2147483647 h 168"/>
                <a:gd name="T28" fmla="*/ 0 w 200"/>
                <a:gd name="T29" fmla="*/ 2147483647 h 168"/>
                <a:gd name="T30" fmla="*/ 2147483647 w 200"/>
                <a:gd name="T31" fmla="*/ 2147483647 h 168"/>
                <a:gd name="T32" fmla="*/ 2147483647 w 200"/>
                <a:gd name="T33" fmla="*/ 2147483647 h 168"/>
                <a:gd name="T34" fmla="*/ 2147483647 w 200"/>
                <a:gd name="T35" fmla="*/ 2147483647 h 168"/>
                <a:gd name="T36" fmla="*/ 2147483647 w 200"/>
                <a:gd name="T37" fmla="*/ 2147483647 h 168"/>
                <a:gd name="T38" fmla="*/ 2147483647 w 200"/>
                <a:gd name="T39" fmla="*/ 2147483647 h 168"/>
                <a:gd name="T40" fmla="*/ 2147483647 w 200"/>
                <a:gd name="T41" fmla="*/ 2147483647 h 168"/>
                <a:gd name="T42" fmla="*/ 2147483647 w 200"/>
                <a:gd name="T43" fmla="*/ 2147483647 h 168"/>
                <a:gd name="T44" fmla="*/ 2147483647 w 200"/>
                <a:gd name="T45" fmla="*/ 2147483647 h 168"/>
                <a:gd name="T46" fmla="*/ 2147483647 w 200"/>
                <a:gd name="T47" fmla="*/ 2147483647 h 168"/>
                <a:gd name="T48" fmla="*/ 2147483647 w 200"/>
                <a:gd name="T49" fmla="*/ 2147483647 h 168"/>
                <a:gd name="T50" fmla="*/ 2147483647 w 200"/>
                <a:gd name="T51" fmla="*/ 2147483647 h 168"/>
                <a:gd name="T52" fmla="*/ 2147483647 w 200"/>
                <a:gd name="T53" fmla="*/ 2147483647 h 168"/>
                <a:gd name="T54" fmla="*/ 2147483647 w 200"/>
                <a:gd name="T55" fmla="*/ 2147483647 h 168"/>
                <a:gd name="T56" fmla="*/ 2147483647 w 200"/>
                <a:gd name="T57" fmla="*/ 2147483647 h 168"/>
                <a:gd name="T58" fmla="*/ 2147483647 w 200"/>
                <a:gd name="T59" fmla="*/ 2147483647 h 168"/>
                <a:gd name="T60" fmla="*/ 2147483647 w 200"/>
                <a:gd name="T61" fmla="*/ 2147483647 h 168"/>
                <a:gd name="T62" fmla="*/ 2147483647 w 200"/>
                <a:gd name="T63" fmla="*/ 2147483647 h 168"/>
                <a:gd name="T64" fmla="*/ 2147483647 w 200"/>
                <a:gd name="T65" fmla="*/ 2147483647 h 168"/>
                <a:gd name="T66" fmla="*/ 2147483647 w 200"/>
                <a:gd name="T67" fmla="*/ 2147483647 h 168"/>
                <a:gd name="T68" fmla="*/ 2147483647 w 200"/>
                <a:gd name="T69" fmla="*/ 2147483647 h 168"/>
                <a:gd name="T70" fmla="*/ 2147483647 w 200"/>
                <a:gd name="T71" fmla="*/ 2147483647 h 168"/>
                <a:gd name="T72" fmla="*/ 2147483647 w 200"/>
                <a:gd name="T73" fmla="*/ 2147483647 h 168"/>
                <a:gd name="T74" fmla="*/ 2147483647 w 200"/>
                <a:gd name="T75" fmla="*/ 2147483647 h 168"/>
                <a:gd name="T76" fmla="*/ 2147483647 w 200"/>
                <a:gd name="T77" fmla="*/ 2147483647 h 168"/>
                <a:gd name="T78" fmla="*/ 2147483647 w 200"/>
                <a:gd name="T79" fmla="*/ 2147483647 h 168"/>
                <a:gd name="T80" fmla="*/ 2147483647 w 200"/>
                <a:gd name="T81" fmla="*/ 2147483647 h 168"/>
                <a:gd name="T82" fmla="*/ 2147483647 w 200"/>
                <a:gd name="T83" fmla="*/ 2147483647 h 168"/>
                <a:gd name="T84" fmla="*/ 2147483647 w 200"/>
                <a:gd name="T85" fmla="*/ 2147483647 h 168"/>
                <a:gd name="T86" fmla="*/ 2147483647 w 200"/>
                <a:gd name="T87" fmla="*/ 2147483647 h 168"/>
                <a:gd name="T88" fmla="*/ 2147483647 w 200"/>
                <a:gd name="T89" fmla="*/ 2147483647 h 168"/>
                <a:gd name="T90" fmla="*/ 2147483647 w 200"/>
                <a:gd name="T91" fmla="*/ 2147483647 h 168"/>
                <a:gd name="T92" fmla="*/ 2147483647 w 200"/>
                <a:gd name="T93" fmla="*/ 2147483647 h 168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200"/>
                <a:gd name="T142" fmla="*/ 0 h 168"/>
                <a:gd name="T143" fmla="*/ 200 w 200"/>
                <a:gd name="T144" fmla="*/ 168 h 168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200" h="168">
                  <a:moveTo>
                    <a:pt x="184" y="22"/>
                  </a:moveTo>
                  <a:lnTo>
                    <a:pt x="174" y="26"/>
                  </a:lnTo>
                  <a:lnTo>
                    <a:pt x="168" y="26"/>
                  </a:lnTo>
                  <a:lnTo>
                    <a:pt x="160" y="28"/>
                  </a:lnTo>
                  <a:lnTo>
                    <a:pt x="156" y="26"/>
                  </a:lnTo>
                  <a:lnTo>
                    <a:pt x="152" y="24"/>
                  </a:lnTo>
                  <a:lnTo>
                    <a:pt x="148" y="18"/>
                  </a:lnTo>
                  <a:lnTo>
                    <a:pt x="144" y="8"/>
                  </a:lnTo>
                  <a:lnTo>
                    <a:pt x="142" y="0"/>
                  </a:lnTo>
                  <a:lnTo>
                    <a:pt x="136" y="0"/>
                  </a:lnTo>
                  <a:lnTo>
                    <a:pt x="130" y="6"/>
                  </a:lnTo>
                  <a:lnTo>
                    <a:pt x="122" y="16"/>
                  </a:lnTo>
                  <a:lnTo>
                    <a:pt x="114" y="24"/>
                  </a:lnTo>
                  <a:lnTo>
                    <a:pt x="108" y="26"/>
                  </a:lnTo>
                  <a:lnTo>
                    <a:pt x="102" y="28"/>
                  </a:lnTo>
                  <a:lnTo>
                    <a:pt x="74" y="28"/>
                  </a:lnTo>
                  <a:lnTo>
                    <a:pt x="60" y="20"/>
                  </a:lnTo>
                  <a:lnTo>
                    <a:pt x="46" y="42"/>
                  </a:lnTo>
                  <a:lnTo>
                    <a:pt x="40" y="50"/>
                  </a:lnTo>
                  <a:lnTo>
                    <a:pt x="36" y="54"/>
                  </a:lnTo>
                  <a:lnTo>
                    <a:pt x="30" y="56"/>
                  </a:lnTo>
                  <a:lnTo>
                    <a:pt x="24" y="58"/>
                  </a:lnTo>
                  <a:lnTo>
                    <a:pt x="16" y="56"/>
                  </a:lnTo>
                  <a:lnTo>
                    <a:pt x="12" y="56"/>
                  </a:lnTo>
                  <a:lnTo>
                    <a:pt x="10" y="56"/>
                  </a:lnTo>
                  <a:lnTo>
                    <a:pt x="4" y="58"/>
                  </a:lnTo>
                  <a:lnTo>
                    <a:pt x="4" y="50"/>
                  </a:lnTo>
                  <a:lnTo>
                    <a:pt x="4" y="56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2"/>
                  </a:lnTo>
                  <a:lnTo>
                    <a:pt x="4" y="104"/>
                  </a:lnTo>
                  <a:lnTo>
                    <a:pt x="8" y="116"/>
                  </a:lnTo>
                  <a:lnTo>
                    <a:pt x="10" y="122"/>
                  </a:lnTo>
                  <a:lnTo>
                    <a:pt x="12" y="126"/>
                  </a:lnTo>
                  <a:lnTo>
                    <a:pt x="18" y="130"/>
                  </a:lnTo>
                  <a:lnTo>
                    <a:pt x="26" y="132"/>
                  </a:lnTo>
                  <a:lnTo>
                    <a:pt x="26" y="136"/>
                  </a:lnTo>
                  <a:lnTo>
                    <a:pt x="24" y="138"/>
                  </a:lnTo>
                  <a:lnTo>
                    <a:pt x="18" y="146"/>
                  </a:lnTo>
                  <a:lnTo>
                    <a:pt x="14" y="152"/>
                  </a:lnTo>
                  <a:lnTo>
                    <a:pt x="12" y="156"/>
                  </a:lnTo>
                  <a:lnTo>
                    <a:pt x="12" y="160"/>
                  </a:lnTo>
                  <a:lnTo>
                    <a:pt x="12" y="162"/>
                  </a:lnTo>
                  <a:lnTo>
                    <a:pt x="16" y="164"/>
                  </a:lnTo>
                  <a:lnTo>
                    <a:pt x="28" y="166"/>
                  </a:lnTo>
                  <a:lnTo>
                    <a:pt x="40" y="166"/>
                  </a:lnTo>
                  <a:lnTo>
                    <a:pt x="50" y="168"/>
                  </a:lnTo>
                  <a:lnTo>
                    <a:pt x="60" y="168"/>
                  </a:lnTo>
                  <a:lnTo>
                    <a:pt x="70" y="168"/>
                  </a:lnTo>
                  <a:lnTo>
                    <a:pt x="84" y="166"/>
                  </a:lnTo>
                  <a:lnTo>
                    <a:pt x="96" y="162"/>
                  </a:lnTo>
                  <a:lnTo>
                    <a:pt x="100" y="158"/>
                  </a:lnTo>
                  <a:lnTo>
                    <a:pt x="100" y="156"/>
                  </a:lnTo>
                  <a:lnTo>
                    <a:pt x="98" y="150"/>
                  </a:lnTo>
                  <a:lnTo>
                    <a:pt x="96" y="146"/>
                  </a:lnTo>
                  <a:lnTo>
                    <a:pt x="98" y="142"/>
                  </a:lnTo>
                  <a:lnTo>
                    <a:pt x="102" y="138"/>
                  </a:lnTo>
                  <a:lnTo>
                    <a:pt x="106" y="138"/>
                  </a:lnTo>
                  <a:lnTo>
                    <a:pt x="112" y="138"/>
                  </a:lnTo>
                  <a:lnTo>
                    <a:pt x="114" y="136"/>
                  </a:lnTo>
                  <a:lnTo>
                    <a:pt x="116" y="134"/>
                  </a:lnTo>
                  <a:lnTo>
                    <a:pt x="120" y="130"/>
                  </a:lnTo>
                  <a:lnTo>
                    <a:pt x="122" y="126"/>
                  </a:lnTo>
                  <a:lnTo>
                    <a:pt x="130" y="126"/>
                  </a:lnTo>
                  <a:lnTo>
                    <a:pt x="136" y="126"/>
                  </a:lnTo>
                  <a:lnTo>
                    <a:pt x="140" y="124"/>
                  </a:lnTo>
                  <a:lnTo>
                    <a:pt x="142" y="120"/>
                  </a:lnTo>
                  <a:lnTo>
                    <a:pt x="138" y="118"/>
                  </a:lnTo>
                  <a:lnTo>
                    <a:pt x="138" y="114"/>
                  </a:lnTo>
                  <a:lnTo>
                    <a:pt x="140" y="110"/>
                  </a:lnTo>
                  <a:lnTo>
                    <a:pt x="142" y="106"/>
                  </a:lnTo>
                  <a:lnTo>
                    <a:pt x="148" y="100"/>
                  </a:lnTo>
                  <a:lnTo>
                    <a:pt x="148" y="98"/>
                  </a:lnTo>
                  <a:lnTo>
                    <a:pt x="148" y="94"/>
                  </a:lnTo>
                  <a:lnTo>
                    <a:pt x="148" y="90"/>
                  </a:lnTo>
                  <a:lnTo>
                    <a:pt x="152" y="84"/>
                  </a:lnTo>
                  <a:lnTo>
                    <a:pt x="156" y="78"/>
                  </a:lnTo>
                  <a:lnTo>
                    <a:pt x="162" y="70"/>
                  </a:lnTo>
                  <a:lnTo>
                    <a:pt x="164" y="64"/>
                  </a:lnTo>
                  <a:lnTo>
                    <a:pt x="162" y="58"/>
                  </a:lnTo>
                  <a:lnTo>
                    <a:pt x="158" y="54"/>
                  </a:lnTo>
                  <a:lnTo>
                    <a:pt x="156" y="50"/>
                  </a:lnTo>
                  <a:lnTo>
                    <a:pt x="154" y="46"/>
                  </a:lnTo>
                  <a:lnTo>
                    <a:pt x="156" y="42"/>
                  </a:lnTo>
                  <a:lnTo>
                    <a:pt x="158" y="38"/>
                  </a:lnTo>
                  <a:lnTo>
                    <a:pt x="164" y="36"/>
                  </a:lnTo>
                  <a:lnTo>
                    <a:pt x="170" y="34"/>
                  </a:lnTo>
                  <a:lnTo>
                    <a:pt x="180" y="32"/>
                  </a:lnTo>
                  <a:lnTo>
                    <a:pt x="190" y="32"/>
                  </a:lnTo>
                  <a:lnTo>
                    <a:pt x="200" y="30"/>
                  </a:lnTo>
                  <a:lnTo>
                    <a:pt x="200" y="28"/>
                  </a:lnTo>
                  <a:lnTo>
                    <a:pt x="192" y="26"/>
                  </a:lnTo>
                  <a:lnTo>
                    <a:pt x="184" y="2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0" name="Freeform 263"/>
            <p:cNvSpPr/>
            <p:nvPr/>
          </p:nvSpPr>
          <p:spPr bwMode="auto">
            <a:xfrm>
              <a:off x="6428601" y="3067631"/>
              <a:ext cx="704550" cy="294693"/>
            </a:xfrm>
            <a:custGeom>
              <a:avLst/>
              <a:gdLst>
                <a:gd name="T0" fmla="*/ 2147483647 w 482"/>
                <a:gd name="T1" fmla="*/ 2147483647 h 186"/>
                <a:gd name="T2" fmla="*/ 2147483647 w 482"/>
                <a:gd name="T3" fmla="*/ 2147483647 h 186"/>
                <a:gd name="T4" fmla="*/ 2147483647 w 482"/>
                <a:gd name="T5" fmla="*/ 2147483647 h 186"/>
                <a:gd name="T6" fmla="*/ 2147483647 w 482"/>
                <a:gd name="T7" fmla="*/ 2147483647 h 186"/>
                <a:gd name="T8" fmla="*/ 2147483647 w 482"/>
                <a:gd name="T9" fmla="*/ 2147483647 h 186"/>
                <a:gd name="T10" fmla="*/ 2147483647 w 482"/>
                <a:gd name="T11" fmla="*/ 2147483647 h 186"/>
                <a:gd name="T12" fmla="*/ 2147483647 w 482"/>
                <a:gd name="T13" fmla="*/ 2147483647 h 186"/>
                <a:gd name="T14" fmla="*/ 2147483647 w 482"/>
                <a:gd name="T15" fmla="*/ 2147483647 h 186"/>
                <a:gd name="T16" fmla="*/ 2147483647 w 482"/>
                <a:gd name="T17" fmla="*/ 2147483647 h 186"/>
                <a:gd name="T18" fmla="*/ 2147483647 w 482"/>
                <a:gd name="T19" fmla="*/ 2147483647 h 186"/>
                <a:gd name="T20" fmla="*/ 2147483647 w 482"/>
                <a:gd name="T21" fmla="*/ 2147483647 h 186"/>
                <a:gd name="T22" fmla="*/ 2147483647 w 482"/>
                <a:gd name="T23" fmla="*/ 2147483647 h 186"/>
                <a:gd name="T24" fmla="*/ 2147483647 w 482"/>
                <a:gd name="T25" fmla="*/ 2147483647 h 186"/>
                <a:gd name="T26" fmla="*/ 2147483647 w 482"/>
                <a:gd name="T27" fmla="*/ 2147483647 h 186"/>
                <a:gd name="T28" fmla="*/ 2147483647 w 482"/>
                <a:gd name="T29" fmla="*/ 2147483647 h 186"/>
                <a:gd name="T30" fmla="*/ 2147483647 w 482"/>
                <a:gd name="T31" fmla="*/ 2147483647 h 186"/>
                <a:gd name="T32" fmla="*/ 2147483647 w 482"/>
                <a:gd name="T33" fmla="*/ 2147483647 h 186"/>
                <a:gd name="T34" fmla="*/ 2147483647 w 482"/>
                <a:gd name="T35" fmla="*/ 2147483647 h 186"/>
                <a:gd name="T36" fmla="*/ 2147483647 w 482"/>
                <a:gd name="T37" fmla="*/ 2147483647 h 186"/>
                <a:gd name="T38" fmla="*/ 2147483647 w 482"/>
                <a:gd name="T39" fmla="*/ 2147483647 h 186"/>
                <a:gd name="T40" fmla="*/ 2147483647 w 482"/>
                <a:gd name="T41" fmla="*/ 2147483647 h 186"/>
                <a:gd name="T42" fmla="*/ 2147483647 w 482"/>
                <a:gd name="T43" fmla="*/ 2147483647 h 186"/>
                <a:gd name="T44" fmla="*/ 2147483647 w 482"/>
                <a:gd name="T45" fmla="*/ 2147483647 h 186"/>
                <a:gd name="T46" fmla="*/ 2147483647 w 482"/>
                <a:gd name="T47" fmla="*/ 2147483647 h 186"/>
                <a:gd name="T48" fmla="*/ 2147483647 w 482"/>
                <a:gd name="T49" fmla="*/ 2147483647 h 186"/>
                <a:gd name="T50" fmla="*/ 2147483647 w 482"/>
                <a:gd name="T51" fmla="*/ 2147483647 h 186"/>
                <a:gd name="T52" fmla="*/ 2147483647 w 482"/>
                <a:gd name="T53" fmla="*/ 2147483647 h 186"/>
                <a:gd name="T54" fmla="*/ 2147483647 w 482"/>
                <a:gd name="T55" fmla="*/ 2147483647 h 186"/>
                <a:gd name="T56" fmla="*/ 2147483647 w 482"/>
                <a:gd name="T57" fmla="*/ 2147483647 h 186"/>
                <a:gd name="T58" fmla="*/ 2147483647 w 482"/>
                <a:gd name="T59" fmla="*/ 2147483647 h 186"/>
                <a:gd name="T60" fmla="*/ 2147483647 w 482"/>
                <a:gd name="T61" fmla="*/ 2147483647 h 186"/>
                <a:gd name="T62" fmla="*/ 2147483647 w 482"/>
                <a:gd name="T63" fmla="*/ 2147483647 h 186"/>
                <a:gd name="T64" fmla="*/ 2147483647 w 482"/>
                <a:gd name="T65" fmla="*/ 2147483647 h 186"/>
                <a:gd name="T66" fmla="*/ 2147483647 w 482"/>
                <a:gd name="T67" fmla="*/ 2147483647 h 186"/>
                <a:gd name="T68" fmla="*/ 2147483647 w 482"/>
                <a:gd name="T69" fmla="*/ 2147483647 h 186"/>
                <a:gd name="T70" fmla="*/ 2147483647 w 482"/>
                <a:gd name="T71" fmla="*/ 2147483647 h 186"/>
                <a:gd name="T72" fmla="*/ 2147483647 w 482"/>
                <a:gd name="T73" fmla="*/ 2147483647 h 186"/>
                <a:gd name="T74" fmla="*/ 2147483647 w 482"/>
                <a:gd name="T75" fmla="*/ 2147483647 h 186"/>
                <a:gd name="T76" fmla="*/ 2147483647 w 482"/>
                <a:gd name="T77" fmla="*/ 2147483647 h 186"/>
                <a:gd name="T78" fmla="*/ 2147483647 w 482"/>
                <a:gd name="T79" fmla="*/ 2147483647 h 186"/>
                <a:gd name="T80" fmla="*/ 2147483647 w 482"/>
                <a:gd name="T81" fmla="*/ 2147483647 h 186"/>
                <a:gd name="T82" fmla="*/ 2147483647 w 482"/>
                <a:gd name="T83" fmla="*/ 2147483647 h 186"/>
                <a:gd name="T84" fmla="*/ 2147483647 w 482"/>
                <a:gd name="T85" fmla="*/ 2147483647 h 186"/>
                <a:gd name="T86" fmla="*/ 2147483647 w 482"/>
                <a:gd name="T87" fmla="*/ 2147483647 h 186"/>
                <a:gd name="T88" fmla="*/ 2147483647 w 482"/>
                <a:gd name="T89" fmla="*/ 2147483647 h 186"/>
                <a:gd name="T90" fmla="*/ 2147483647 w 482"/>
                <a:gd name="T91" fmla="*/ 2147483647 h 186"/>
                <a:gd name="T92" fmla="*/ 2147483647 w 482"/>
                <a:gd name="T93" fmla="*/ 2147483647 h 186"/>
                <a:gd name="T94" fmla="*/ 2147483647 w 482"/>
                <a:gd name="T95" fmla="*/ 2147483647 h 186"/>
                <a:gd name="T96" fmla="*/ 2147483647 w 482"/>
                <a:gd name="T97" fmla="*/ 2147483647 h 186"/>
                <a:gd name="T98" fmla="*/ 2147483647 w 482"/>
                <a:gd name="T99" fmla="*/ 0 h 186"/>
                <a:gd name="T100" fmla="*/ 2147483647 w 482"/>
                <a:gd name="T101" fmla="*/ 2147483647 h 186"/>
                <a:gd name="T102" fmla="*/ 2147483647 w 482"/>
                <a:gd name="T103" fmla="*/ 2147483647 h 186"/>
                <a:gd name="T104" fmla="*/ 2147483647 w 482"/>
                <a:gd name="T105" fmla="*/ 2147483647 h 186"/>
                <a:gd name="T106" fmla="*/ 2147483647 w 482"/>
                <a:gd name="T107" fmla="*/ 2147483647 h 186"/>
                <a:gd name="T108" fmla="*/ 2147483647 w 482"/>
                <a:gd name="T109" fmla="*/ 2147483647 h 186"/>
                <a:gd name="T110" fmla="*/ 2147483647 w 482"/>
                <a:gd name="T111" fmla="*/ 2147483647 h 186"/>
                <a:gd name="T112" fmla="*/ 2147483647 w 482"/>
                <a:gd name="T113" fmla="*/ 2147483647 h 186"/>
                <a:gd name="T114" fmla="*/ 2147483647 w 482"/>
                <a:gd name="T115" fmla="*/ 2147483647 h 186"/>
                <a:gd name="T116" fmla="*/ 2147483647 w 482"/>
                <a:gd name="T117" fmla="*/ 2147483647 h 186"/>
                <a:gd name="T118" fmla="*/ 2147483647 w 482"/>
                <a:gd name="T119" fmla="*/ 2147483647 h 186"/>
                <a:gd name="T120" fmla="*/ 2147483647 w 482"/>
                <a:gd name="T121" fmla="*/ 2147483647 h 186"/>
                <a:gd name="T122" fmla="*/ 2147483647 w 482"/>
                <a:gd name="T123" fmla="*/ 2147483647 h 186"/>
                <a:gd name="T124" fmla="*/ 0 w 482"/>
                <a:gd name="T125" fmla="*/ 2147483647 h 18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482"/>
                <a:gd name="T190" fmla="*/ 0 h 186"/>
                <a:gd name="T191" fmla="*/ 482 w 482"/>
                <a:gd name="T192" fmla="*/ 186 h 18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482" h="186">
                  <a:moveTo>
                    <a:pt x="0" y="50"/>
                  </a:moveTo>
                  <a:lnTo>
                    <a:pt x="4" y="56"/>
                  </a:lnTo>
                  <a:lnTo>
                    <a:pt x="6" y="60"/>
                  </a:lnTo>
                  <a:lnTo>
                    <a:pt x="12" y="64"/>
                  </a:lnTo>
                  <a:lnTo>
                    <a:pt x="20" y="66"/>
                  </a:lnTo>
                  <a:lnTo>
                    <a:pt x="34" y="72"/>
                  </a:lnTo>
                  <a:lnTo>
                    <a:pt x="40" y="74"/>
                  </a:lnTo>
                  <a:lnTo>
                    <a:pt x="48" y="78"/>
                  </a:lnTo>
                  <a:lnTo>
                    <a:pt x="60" y="86"/>
                  </a:lnTo>
                  <a:lnTo>
                    <a:pt x="64" y="92"/>
                  </a:lnTo>
                  <a:lnTo>
                    <a:pt x="68" y="100"/>
                  </a:lnTo>
                  <a:lnTo>
                    <a:pt x="72" y="114"/>
                  </a:lnTo>
                  <a:lnTo>
                    <a:pt x="76" y="120"/>
                  </a:lnTo>
                  <a:lnTo>
                    <a:pt x="80" y="126"/>
                  </a:lnTo>
                  <a:lnTo>
                    <a:pt x="110" y="126"/>
                  </a:lnTo>
                  <a:lnTo>
                    <a:pt x="118" y="130"/>
                  </a:lnTo>
                  <a:lnTo>
                    <a:pt x="128" y="134"/>
                  </a:lnTo>
                  <a:lnTo>
                    <a:pt x="138" y="134"/>
                  </a:lnTo>
                  <a:lnTo>
                    <a:pt x="146" y="140"/>
                  </a:lnTo>
                  <a:lnTo>
                    <a:pt x="156" y="146"/>
                  </a:lnTo>
                  <a:lnTo>
                    <a:pt x="164" y="154"/>
                  </a:lnTo>
                  <a:lnTo>
                    <a:pt x="172" y="162"/>
                  </a:lnTo>
                  <a:lnTo>
                    <a:pt x="180" y="166"/>
                  </a:lnTo>
                  <a:lnTo>
                    <a:pt x="214" y="166"/>
                  </a:lnTo>
                  <a:lnTo>
                    <a:pt x="214" y="168"/>
                  </a:lnTo>
                  <a:lnTo>
                    <a:pt x="258" y="168"/>
                  </a:lnTo>
                  <a:lnTo>
                    <a:pt x="268" y="174"/>
                  </a:lnTo>
                  <a:lnTo>
                    <a:pt x="280" y="180"/>
                  </a:lnTo>
                  <a:lnTo>
                    <a:pt x="296" y="184"/>
                  </a:lnTo>
                  <a:lnTo>
                    <a:pt x="310" y="186"/>
                  </a:lnTo>
                  <a:lnTo>
                    <a:pt x="318" y="184"/>
                  </a:lnTo>
                  <a:lnTo>
                    <a:pt x="324" y="180"/>
                  </a:lnTo>
                  <a:lnTo>
                    <a:pt x="334" y="172"/>
                  </a:lnTo>
                  <a:lnTo>
                    <a:pt x="362" y="172"/>
                  </a:lnTo>
                  <a:lnTo>
                    <a:pt x="374" y="168"/>
                  </a:lnTo>
                  <a:lnTo>
                    <a:pt x="384" y="162"/>
                  </a:lnTo>
                  <a:lnTo>
                    <a:pt x="392" y="156"/>
                  </a:lnTo>
                  <a:lnTo>
                    <a:pt x="396" y="150"/>
                  </a:lnTo>
                  <a:lnTo>
                    <a:pt x="396" y="146"/>
                  </a:lnTo>
                  <a:lnTo>
                    <a:pt x="396" y="142"/>
                  </a:lnTo>
                  <a:lnTo>
                    <a:pt x="394" y="140"/>
                  </a:lnTo>
                  <a:lnTo>
                    <a:pt x="390" y="138"/>
                  </a:lnTo>
                  <a:lnTo>
                    <a:pt x="384" y="134"/>
                  </a:lnTo>
                  <a:lnTo>
                    <a:pt x="382" y="134"/>
                  </a:lnTo>
                  <a:lnTo>
                    <a:pt x="382" y="130"/>
                  </a:lnTo>
                  <a:lnTo>
                    <a:pt x="384" y="126"/>
                  </a:lnTo>
                  <a:lnTo>
                    <a:pt x="388" y="124"/>
                  </a:lnTo>
                  <a:lnTo>
                    <a:pt x="390" y="124"/>
                  </a:lnTo>
                  <a:lnTo>
                    <a:pt x="394" y="126"/>
                  </a:lnTo>
                  <a:lnTo>
                    <a:pt x="398" y="128"/>
                  </a:lnTo>
                  <a:lnTo>
                    <a:pt x="404" y="128"/>
                  </a:lnTo>
                  <a:lnTo>
                    <a:pt x="410" y="126"/>
                  </a:lnTo>
                  <a:lnTo>
                    <a:pt x="416" y="124"/>
                  </a:lnTo>
                  <a:lnTo>
                    <a:pt x="418" y="120"/>
                  </a:lnTo>
                  <a:lnTo>
                    <a:pt x="422" y="118"/>
                  </a:lnTo>
                  <a:lnTo>
                    <a:pt x="432" y="116"/>
                  </a:lnTo>
                  <a:lnTo>
                    <a:pt x="436" y="116"/>
                  </a:lnTo>
                  <a:lnTo>
                    <a:pt x="440" y="114"/>
                  </a:lnTo>
                  <a:lnTo>
                    <a:pt x="440" y="108"/>
                  </a:lnTo>
                  <a:lnTo>
                    <a:pt x="442" y="106"/>
                  </a:lnTo>
                  <a:lnTo>
                    <a:pt x="442" y="102"/>
                  </a:lnTo>
                  <a:lnTo>
                    <a:pt x="444" y="98"/>
                  </a:lnTo>
                  <a:lnTo>
                    <a:pt x="462" y="96"/>
                  </a:lnTo>
                  <a:lnTo>
                    <a:pt x="482" y="94"/>
                  </a:lnTo>
                  <a:lnTo>
                    <a:pt x="476" y="86"/>
                  </a:lnTo>
                  <a:lnTo>
                    <a:pt x="468" y="80"/>
                  </a:lnTo>
                  <a:lnTo>
                    <a:pt x="458" y="74"/>
                  </a:lnTo>
                  <a:lnTo>
                    <a:pt x="448" y="72"/>
                  </a:lnTo>
                  <a:lnTo>
                    <a:pt x="442" y="74"/>
                  </a:lnTo>
                  <a:lnTo>
                    <a:pt x="434" y="76"/>
                  </a:lnTo>
                  <a:lnTo>
                    <a:pt x="416" y="76"/>
                  </a:lnTo>
                  <a:lnTo>
                    <a:pt x="410" y="76"/>
                  </a:lnTo>
                  <a:lnTo>
                    <a:pt x="408" y="72"/>
                  </a:lnTo>
                  <a:lnTo>
                    <a:pt x="404" y="68"/>
                  </a:lnTo>
                  <a:lnTo>
                    <a:pt x="404" y="62"/>
                  </a:lnTo>
                  <a:lnTo>
                    <a:pt x="402" y="40"/>
                  </a:lnTo>
                  <a:lnTo>
                    <a:pt x="384" y="32"/>
                  </a:lnTo>
                  <a:lnTo>
                    <a:pt x="374" y="30"/>
                  </a:lnTo>
                  <a:lnTo>
                    <a:pt x="368" y="30"/>
                  </a:lnTo>
                  <a:lnTo>
                    <a:pt x="362" y="30"/>
                  </a:lnTo>
                  <a:lnTo>
                    <a:pt x="356" y="32"/>
                  </a:lnTo>
                  <a:lnTo>
                    <a:pt x="344" y="40"/>
                  </a:lnTo>
                  <a:lnTo>
                    <a:pt x="334" y="48"/>
                  </a:lnTo>
                  <a:lnTo>
                    <a:pt x="326" y="50"/>
                  </a:lnTo>
                  <a:lnTo>
                    <a:pt x="318" y="50"/>
                  </a:lnTo>
                  <a:lnTo>
                    <a:pt x="304" y="48"/>
                  </a:lnTo>
                  <a:lnTo>
                    <a:pt x="290" y="46"/>
                  </a:lnTo>
                  <a:lnTo>
                    <a:pt x="264" y="34"/>
                  </a:lnTo>
                  <a:lnTo>
                    <a:pt x="252" y="28"/>
                  </a:lnTo>
                  <a:lnTo>
                    <a:pt x="240" y="26"/>
                  </a:lnTo>
                  <a:lnTo>
                    <a:pt x="226" y="24"/>
                  </a:lnTo>
                  <a:lnTo>
                    <a:pt x="212" y="26"/>
                  </a:lnTo>
                  <a:lnTo>
                    <a:pt x="204" y="28"/>
                  </a:lnTo>
                  <a:lnTo>
                    <a:pt x="198" y="26"/>
                  </a:lnTo>
                  <a:lnTo>
                    <a:pt x="196" y="24"/>
                  </a:lnTo>
                  <a:lnTo>
                    <a:pt x="192" y="22"/>
                  </a:lnTo>
                  <a:lnTo>
                    <a:pt x="186" y="14"/>
                  </a:lnTo>
                  <a:lnTo>
                    <a:pt x="180" y="8"/>
                  </a:lnTo>
                  <a:lnTo>
                    <a:pt x="170" y="4"/>
                  </a:lnTo>
                  <a:lnTo>
                    <a:pt x="152" y="0"/>
                  </a:lnTo>
                  <a:lnTo>
                    <a:pt x="134" y="0"/>
                  </a:lnTo>
                  <a:lnTo>
                    <a:pt x="128" y="2"/>
                  </a:lnTo>
                  <a:lnTo>
                    <a:pt x="126" y="2"/>
                  </a:lnTo>
                  <a:lnTo>
                    <a:pt x="124" y="4"/>
                  </a:lnTo>
                  <a:lnTo>
                    <a:pt x="126" y="8"/>
                  </a:lnTo>
                  <a:lnTo>
                    <a:pt x="128" y="12"/>
                  </a:lnTo>
                  <a:lnTo>
                    <a:pt x="132" y="18"/>
                  </a:lnTo>
                  <a:lnTo>
                    <a:pt x="138" y="24"/>
                  </a:lnTo>
                  <a:lnTo>
                    <a:pt x="140" y="26"/>
                  </a:lnTo>
                  <a:lnTo>
                    <a:pt x="140" y="30"/>
                  </a:lnTo>
                  <a:lnTo>
                    <a:pt x="138" y="34"/>
                  </a:lnTo>
                  <a:lnTo>
                    <a:pt x="134" y="36"/>
                  </a:lnTo>
                  <a:lnTo>
                    <a:pt x="130" y="38"/>
                  </a:lnTo>
                  <a:lnTo>
                    <a:pt x="124" y="38"/>
                  </a:lnTo>
                  <a:lnTo>
                    <a:pt x="114" y="38"/>
                  </a:lnTo>
                  <a:lnTo>
                    <a:pt x="104" y="36"/>
                  </a:lnTo>
                  <a:lnTo>
                    <a:pt x="86" y="30"/>
                  </a:lnTo>
                  <a:lnTo>
                    <a:pt x="68" y="24"/>
                  </a:lnTo>
                  <a:lnTo>
                    <a:pt x="62" y="24"/>
                  </a:lnTo>
                  <a:lnTo>
                    <a:pt x="54" y="22"/>
                  </a:lnTo>
                  <a:lnTo>
                    <a:pt x="46" y="24"/>
                  </a:lnTo>
                  <a:lnTo>
                    <a:pt x="38" y="24"/>
                  </a:lnTo>
                  <a:lnTo>
                    <a:pt x="24" y="30"/>
                  </a:lnTo>
                  <a:lnTo>
                    <a:pt x="10" y="42"/>
                  </a:lnTo>
                  <a:lnTo>
                    <a:pt x="0" y="52"/>
                  </a:lnTo>
                  <a:lnTo>
                    <a:pt x="0" y="5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1" name="Freeform 264"/>
            <p:cNvSpPr/>
            <p:nvPr/>
          </p:nvSpPr>
          <p:spPr bwMode="auto">
            <a:xfrm>
              <a:off x="7326873" y="3321172"/>
              <a:ext cx="110698" cy="144691"/>
            </a:xfrm>
            <a:custGeom>
              <a:avLst/>
              <a:gdLst>
                <a:gd name="T0" fmla="*/ 2147483647 w 76"/>
                <a:gd name="T1" fmla="*/ 2147483647 h 92"/>
                <a:gd name="T2" fmla="*/ 2147483647 w 76"/>
                <a:gd name="T3" fmla="*/ 2147483647 h 92"/>
                <a:gd name="T4" fmla="*/ 2147483647 w 76"/>
                <a:gd name="T5" fmla="*/ 2147483647 h 92"/>
                <a:gd name="T6" fmla="*/ 2147483647 w 76"/>
                <a:gd name="T7" fmla="*/ 2147483647 h 92"/>
                <a:gd name="T8" fmla="*/ 2147483647 w 76"/>
                <a:gd name="T9" fmla="*/ 2147483647 h 92"/>
                <a:gd name="T10" fmla="*/ 2147483647 w 76"/>
                <a:gd name="T11" fmla="*/ 2147483647 h 92"/>
                <a:gd name="T12" fmla="*/ 2147483647 w 76"/>
                <a:gd name="T13" fmla="*/ 2147483647 h 92"/>
                <a:gd name="T14" fmla="*/ 2147483647 w 76"/>
                <a:gd name="T15" fmla="*/ 2147483647 h 92"/>
                <a:gd name="T16" fmla="*/ 2147483647 w 76"/>
                <a:gd name="T17" fmla="*/ 2147483647 h 92"/>
                <a:gd name="T18" fmla="*/ 2147483647 w 76"/>
                <a:gd name="T19" fmla="*/ 2147483647 h 92"/>
                <a:gd name="T20" fmla="*/ 2147483647 w 76"/>
                <a:gd name="T21" fmla="*/ 2147483647 h 92"/>
                <a:gd name="T22" fmla="*/ 2147483647 w 76"/>
                <a:gd name="T23" fmla="*/ 2147483647 h 92"/>
                <a:gd name="T24" fmla="*/ 2147483647 w 76"/>
                <a:gd name="T25" fmla="*/ 2147483647 h 92"/>
                <a:gd name="T26" fmla="*/ 2147483647 w 76"/>
                <a:gd name="T27" fmla="*/ 2147483647 h 92"/>
                <a:gd name="T28" fmla="*/ 2147483647 w 76"/>
                <a:gd name="T29" fmla="*/ 2147483647 h 92"/>
                <a:gd name="T30" fmla="*/ 2147483647 w 76"/>
                <a:gd name="T31" fmla="*/ 0 h 92"/>
                <a:gd name="T32" fmla="*/ 2147483647 w 76"/>
                <a:gd name="T33" fmla="*/ 2147483647 h 92"/>
                <a:gd name="T34" fmla="*/ 2147483647 w 76"/>
                <a:gd name="T35" fmla="*/ 2147483647 h 92"/>
                <a:gd name="T36" fmla="*/ 2147483647 w 76"/>
                <a:gd name="T37" fmla="*/ 2147483647 h 92"/>
                <a:gd name="T38" fmla="*/ 2147483647 w 76"/>
                <a:gd name="T39" fmla="*/ 2147483647 h 92"/>
                <a:gd name="T40" fmla="*/ 2147483647 w 76"/>
                <a:gd name="T41" fmla="*/ 2147483647 h 92"/>
                <a:gd name="T42" fmla="*/ 2147483647 w 76"/>
                <a:gd name="T43" fmla="*/ 2147483647 h 92"/>
                <a:gd name="T44" fmla="*/ 2147483647 w 76"/>
                <a:gd name="T45" fmla="*/ 2147483647 h 92"/>
                <a:gd name="T46" fmla="*/ 2147483647 w 76"/>
                <a:gd name="T47" fmla="*/ 2147483647 h 92"/>
                <a:gd name="T48" fmla="*/ 2147483647 w 76"/>
                <a:gd name="T49" fmla="*/ 2147483647 h 92"/>
                <a:gd name="T50" fmla="*/ 2147483647 w 76"/>
                <a:gd name="T51" fmla="*/ 2147483647 h 92"/>
                <a:gd name="T52" fmla="*/ 2147483647 w 76"/>
                <a:gd name="T53" fmla="*/ 2147483647 h 92"/>
                <a:gd name="T54" fmla="*/ 2147483647 w 76"/>
                <a:gd name="T55" fmla="*/ 2147483647 h 92"/>
                <a:gd name="T56" fmla="*/ 2147483647 w 76"/>
                <a:gd name="T57" fmla="*/ 2147483647 h 92"/>
                <a:gd name="T58" fmla="*/ 2147483647 w 76"/>
                <a:gd name="T59" fmla="*/ 2147483647 h 92"/>
                <a:gd name="T60" fmla="*/ 0 w 76"/>
                <a:gd name="T61" fmla="*/ 2147483647 h 92"/>
                <a:gd name="T62" fmla="*/ 2147483647 w 76"/>
                <a:gd name="T63" fmla="*/ 2147483647 h 92"/>
                <a:gd name="T64" fmla="*/ 2147483647 w 76"/>
                <a:gd name="T65" fmla="*/ 2147483647 h 92"/>
                <a:gd name="T66" fmla="*/ 2147483647 w 76"/>
                <a:gd name="T67" fmla="*/ 2147483647 h 92"/>
                <a:gd name="T68" fmla="*/ 2147483647 w 76"/>
                <a:gd name="T69" fmla="*/ 2147483647 h 92"/>
                <a:gd name="T70" fmla="*/ 2147483647 w 76"/>
                <a:gd name="T71" fmla="*/ 2147483647 h 92"/>
                <a:gd name="T72" fmla="*/ 2147483647 w 76"/>
                <a:gd name="T73" fmla="*/ 2147483647 h 92"/>
                <a:gd name="T74" fmla="*/ 2147483647 w 76"/>
                <a:gd name="T75" fmla="*/ 2147483647 h 92"/>
                <a:gd name="T76" fmla="*/ 2147483647 w 76"/>
                <a:gd name="T77" fmla="*/ 2147483647 h 92"/>
                <a:gd name="T78" fmla="*/ 2147483647 w 76"/>
                <a:gd name="T79" fmla="*/ 2147483647 h 92"/>
                <a:gd name="T80" fmla="*/ 2147483647 w 76"/>
                <a:gd name="T81" fmla="*/ 2147483647 h 92"/>
                <a:gd name="T82" fmla="*/ 2147483647 w 76"/>
                <a:gd name="T83" fmla="*/ 2147483647 h 92"/>
                <a:gd name="T84" fmla="*/ 2147483647 w 76"/>
                <a:gd name="T85" fmla="*/ 2147483647 h 92"/>
                <a:gd name="T86" fmla="*/ 2147483647 w 76"/>
                <a:gd name="T87" fmla="*/ 2147483647 h 92"/>
                <a:gd name="T88" fmla="*/ 2147483647 w 76"/>
                <a:gd name="T89" fmla="*/ 2147483647 h 92"/>
                <a:gd name="T90" fmla="*/ 2147483647 w 76"/>
                <a:gd name="T91" fmla="*/ 2147483647 h 92"/>
                <a:gd name="T92" fmla="*/ 2147483647 w 76"/>
                <a:gd name="T93" fmla="*/ 2147483647 h 9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76"/>
                <a:gd name="T142" fmla="*/ 0 h 92"/>
                <a:gd name="T143" fmla="*/ 76 w 76"/>
                <a:gd name="T144" fmla="*/ 92 h 92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76" h="92">
                  <a:moveTo>
                    <a:pt x="70" y="78"/>
                  </a:moveTo>
                  <a:lnTo>
                    <a:pt x="62" y="70"/>
                  </a:lnTo>
                  <a:lnTo>
                    <a:pt x="54" y="64"/>
                  </a:lnTo>
                  <a:lnTo>
                    <a:pt x="56" y="60"/>
                  </a:lnTo>
                  <a:lnTo>
                    <a:pt x="58" y="58"/>
                  </a:lnTo>
                  <a:lnTo>
                    <a:pt x="66" y="54"/>
                  </a:lnTo>
                  <a:lnTo>
                    <a:pt x="74" y="50"/>
                  </a:lnTo>
                  <a:lnTo>
                    <a:pt x="76" y="46"/>
                  </a:lnTo>
                  <a:lnTo>
                    <a:pt x="76" y="42"/>
                  </a:lnTo>
                  <a:lnTo>
                    <a:pt x="76" y="36"/>
                  </a:lnTo>
                  <a:lnTo>
                    <a:pt x="74" y="32"/>
                  </a:lnTo>
                  <a:lnTo>
                    <a:pt x="70" y="28"/>
                  </a:lnTo>
                  <a:lnTo>
                    <a:pt x="70" y="24"/>
                  </a:lnTo>
                  <a:lnTo>
                    <a:pt x="70" y="16"/>
                  </a:lnTo>
                  <a:lnTo>
                    <a:pt x="74" y="8"/>
                  </a:lnTo>
                  <a:lnTo>
                    <a:pt x="70" y="0"/>
                  </a:lnTo>
                  <a:lnTo>
                    <a:pt x="70" y="2"/>
                  </a:lnTo>
                  <a:lnTo>
                    <a:pt x="66" y="4"/>
                  </a:lnTo>
                  <a:lnTo>
                    <a:pt x="62" y="6"/>
                  </a:lnTo>
                  <a:lnTo>
                    <a:pt x="58" y="4"/>
                  </a:lnTo>
                  <a:lnTo>
                    <a:pt x="54" y="2"/>
                  </a:lnTo>
                  <a:lnTo>
                    <a:pt x="48" y="12"/>
                  </a:lnTo>
                  <a:lnTo>
                    <a:pt x="44" y="18"/>
                  </a:lnTo>
                  <a:lnTo>
                    <a:pt x="42" y="22"/>
                  </a:lnTo>
                  <a:lnTo>
                    <a:pt x="44" y="28"/>
                  </a:lnTo>
                  <a:lnTo>
                    <a:pt x="32" y="28"/>
                  </a:lnTo>
                  <a:lnTo>
                    <a:pt x="26" y="26"/>
                  </a:lnTo>
                  <a:lnTo>
                    <a:pt x="22" y="24"/>
                  </a:lnTo>
                  <a:lnTo>
                    <a:pt x="12" y="36"/>
                  </a:lnTo>
                  <a:lnTo>
                    <a:pt x="4" y="48"/>
                  </a:lnTo>
                  <a:lnTo>
                    <a:pt x="0" y="56"/>
                  </a:lnTo>
                  <a:lnTo>
                    <a:pt x="10" y="56"/>
                  </a:lnTo>
                  <a:lnTo>
                    <a:pt x="18" y="60"/>
                  </a:lnTo>
                  <a:lnTo>
                    <a:pt x="24" y="70"/>
                  </a:lnTo>
                  <a:lnTo>
                    <a:pt x="28" y="80"/>
                  </a:lnTo>
                  <a:lnTo>
                    <a:pt x="24" y="84"/>
                  </a:lnTo>
                  <a:lnTo>
                    <a:pt x="24" y="86"/>
                  </a:lnTo>
                  <a:lnTo>
                    <a:pt x="26" y="88"/>
                  </a:lnTo>
                  <a:lnTo>
                    <a:pt x="32" y="90"/>
                  </a:lnTo>
                  <a:lnTo>
                    <a:pt x="46" y="90"/>
                  </a:lnTo>
                  <a:lnTo>
                    <a:pt x="56" y="92"/>
                  </a:lnTo>
                  <a:lnTo>
                    <a:pt x="56" y="88"/>
                  </a:lnTo>
                  <a:lnTo>
                    <a:pt x="68" y="88"/>
                  </a:lnTo>
                  <a:lnTo>
                    <a:pt x="72" y="86"/>
                  </a:lnTo>
                  <a:lnTo>
                    <a:pt x="74" y="84"/>
                  </a:lnTo>
                  <a:lnTo>
                    <a:pt x="74" y="80"/>
                  </a:lnTo>
                  <a:lnTo>
                    <a:pt x="70" y="7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2" name="Freeform 265"/>
            <p:cNvSpPr/>
            <p:nvPr/>
          </p:nvSpPr>
          <p:spPr bwMode="auto">
            <a:xfrm>
              <a:off x="7407591" y="3447280"/>
              <a:ext cx="94555" cy="120797"/>
            </a:xfrm>
            <a:custGeom>
              <a:avLst/>
              <a:gdLst>
                <a:gd name="T0" fmla="*/ 2147483647 w 64"/>
                <a:gd name="T1" fmla="*/ 0 h 76"/>
                <a:gd name="T2" fmla="*/ 2147483647 w 64"/>
                <a:gd name="T3" fmla="*/ 2147483647 h 76"/>
                <a:gd name="T4" fmla="*/ 2147483647 w 64"/>
                <a:gd name="T5" fmla="*/ 2147483647 h 76"/>
                <a:gd name="T6" fmla="*/ 2147483647 w 64"/>
                <a:gd name="T7" fmla="*/ 2147483647 h 76"/>
                <a:gd name="T8" fmla="*/ 2147483647 w 64"/>
                <a:gd name="T9" fmla="*/ 2147483647 h 76"/>
                <a:gd name="T10" fmla="*/ 0 w 64"/>
                <a:gd name="T11" fmla="*/ 2147483647 h 76"/>
                <a:gd name="T12" fmla="*/ 0 w 64"/>
                <a:gd name="T13" fmla="*/ 2147483647 h 76"/>
                <a:gd name="T14" fmla="*/ 2147483647 w 64"/>
                <a:gd name="T15" fmla="*/ 2147483647 h 76"/>
                <a:gd name="T16" fmla="*/ 2147483647 w 64"/>
                <a:gd name="T17" fmla="*/ 2147483647 h 76"/>
                <a:gd name="T18" fmla="*/ 2147483647 w 64"/>
                <a:gd name="T19" fmla="*/ 2147483647 h 76"/>
                <a:gd name="T20" fmla="*/ 2147483647 w 64"/>
                <a:gd name="T21" fmla="*/ 2147483647 h 76"/>
                <a:gd name="T22" fmla="*/ 2147483647 w 64"/>
                <a:gd name="T23" fmla="*/ 2147483647 h 76"/>
                <a:gd name="T24" fmla="*/ 2147483647 w 64"/>
                <a:gd name="T25" fmla="*/ 2147483647 h 76"/>
                <a:gd name="T26" fmla="*/ 2147483647 w 64"/>
                <a:gd name="T27" fmla="*/ 2147483647 h 76"/>
                <a:gd name="T28" fmla="*/ 2147483647 w 64"/>
                <a:gd name="T29" fmla="*/ 2147483647 h 76"/>
                <a:gd name="T30" fmla="*/ 2147483647 w 64"/>
                <a:gd name="T31" fmla="*/ 2147483647 h 76"/>
                <a:gd name="T32" fmla="*/ 2147483647 w 64"/>
                <a:gd name="T33" fmla="*/ 2147483647 h 76"/>
                <a:gd name="T34" fmla="*/ 2147483647 w 64"/>
                <a:gd name="T35" fmla="*/ 2147483647 h 76"/>
                <a:gd name="T36" fmla="*/ 2147483647 w 64"/>
                <a:gd name="T37" fmla="*/ 2147483647 h 76"/>
                <a:gd name="T38" fmla="*/ 2147483647 w 64"/>
                <a:gd name="T39" fmla="*/ 2147483647 h 76"/>
                <a:gd name="T40" fmla="*/ 2147483647 w 64"/>
                <a:gd name="T41" fmla="*/ 2147483647 h 76"/>
                <a:gd name="T42" fmla="*/ 2147483647 w 64"/>
                <a:gd name="T43" fmla="*/ 2147483647 h 76"/>
                <a:gd name="T44" fmla="*/ 2147483647 w 64"/>
                <a:gd name="T45" fmla="*/ 2147483647 h 76"/>
                <a:gd name="T46" fmla="*/ 2147483647 w 64"/>
                <a:gd name="T47" fmla="*/ 2147483647 h 76"/>
                <a:gd name="T48" fmla="*/ 2147483647 w 64"/>
                <a:gd name="T49" fmla="*/ 0 h 7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64"/>
                <a:gd name="T76" fmla="*/ 0 h 76"/>
                <a:gd name="T77" fmla="*/ 64 w 64"/>
                <a:gd name="T78" fmla="*/ 76 h 7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64" h="76">
                  <a:moveTo>
                    <a:pt x="18" y="0"/>
                  </a:moveTo>
                  <a:lnTo>
                    <a:pt x="18" y="2"/>
                  </a:lnTo>
                  <a:lnTo>
                    <a:pt x="18" y="4"/>
                  </a:lnTo>
                  <a:lnTo>
                    <a:pt x="16" y="6"/>
                  </a:lnTo>
                  <a:lnTo>
                    <a:pt x="12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2" y="16"/>
                  </a:lnTo>
                  <a:lnTo>
                    <a:pt x="4" y="20"/>
                  </a:lnTo>
                  <a:lnTo>
                    <a:pt x="6" y="28"/>
                  </a:lnTo>
                  <a:lnTo>
                    <a:pt x="8" y="40"/>
                  </a:lnTo>
                  <a:lnTo>
                    <a:pt x="14" y="56"/>
                  </a:lnTo>
                  <a:lnTo>
                    <a:pt x="20" y="70"/>
                  </a:lnTo>
                  <a:lnTo>
                    <a:pt x="24" y="74"/>
                  </a:lnTo>
                  <a:lnTo>
                    <a:pt x="30" y="76"/>
                  </a:lnTo>
                  <a:lnTo>
                    <a:pt x="40" y="74"/>
                  </a:lnTo>
                  <a:lnTo>
                    <a:pt x="50" y="70"/>
                  </a:lnTo>
                  <a:lnTo>
                    <a:pt x="60" y="64"/>
                  </a:lnTo>
                  <a:lnTo>
                    <a:pt x="64" y="60"/>
                  </a:lnTo>
                  <a:lnTo>
                    <a:pt x="64" y="58"/>
                  </a:lnTo>
                  <a:lnTo>
                    <a:pt x="64" y="50"/>
                  </a:lnTo>
                  <a:lnTo>
                    <a:pt x="58" y="42"/>
                  </a:lnTo>
                  <a:lnTo>
                    <a:pt x="52" y="32"/>
                  </a:lnTo>
                  <a:lnTo>
                    <a:pt x="46" y="26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3" name="Freeform 39"/>
            <p:cNvSpPr/>
            <p:nvPr/>
          </p:nvSpPr>
          <p:spPr bwMode="auto">
            <a:xfrm>
              <a:off x="1991436" y="2496830"/>
              <a:ext cx="1544014" cy="852219"/>
            </a:xfrm>
            <a:custGeom>
              <a:avLst/>
              <a:gdLst>
                <a:gd name="T0" fmla="*/ 2147483647 w 1056"/>
                <a:gd name="T1" fmla="*/ 2147483647 h 540"/>
                <a:gd name="T2" fmla="*/ 2147483647 w 1056"/>
                <a:gd name="T3" fmla="*/ 2147483647 h 540"/>
                <a:gd name="T4" fmla="*/ 2147483647 w 1056"/>
                <a:gd name="T5" fmla="*/ 2147483647 h 540"/>
                <a:gd name="T6" fmla="*/ 2147483647 w 1056"/>
                <a:gd name="T7" fmla="*/ 2147483647 h 540"/>
                <a:gd name="T8" fmla="*/ 2147483647 w 1056"/>
                <a:gd name="T9" fmla="*/ 2147483647 h 540"/>
                <a:gd name="T10" fmla="*/ 2147483647 w 1056"/>
                <a:gd name="T11" fmla="*/ 2147483647 h 540"/>
                <a:gd name="T12" fmla="*/ 2147483647 w 1056"/>
                <a:gd name="T13" fmla="*/ 2147483647 h 540"/>
                <a:gd name="T14" fmla="*/ 2147483647 w 1056"/>
                <a:gd name="T15" fmla="*/ 2147483647 h 540"/>
                <a:gd name="T16" fmla="*/ 2147483647 w 1056"/>
                <a:gd name="T17" fmla="*/ 2147483647 h 540"/>
                <a:gd name="T18" fmla="*/ 2147483647 w 1056"/>
                <a:gd name="T19" fmla="*/ 2147483647 h 540"/>
                <a:gd name="T20" fmla="*/ 2147483647 w 1056"/>
                <a:gd name="T21" fmla="*/ 2147483647 h 540"/>
                <a:gd name="T22" fmla="*/ 2147483647 w 1056"/>
                <a:gd name="T23" fmla="*/ 2147483647 h 540"/>
                <a:gd name="T24" fmla="*/ 2147483647 w 1056"/>
                <a:gd name="T25" fmla="*/ 2147483647 h 540"/>
                <a:gd name="T26" fmla="*/ 2147483647 w 1056"/>
                <a:gd name="T27" fmla="*/ 2147483647 h 540"/>
                <a:gd name="T28" fmla="*/ 2147483647 w 1056"/>
                <a:gd name="T29" fmla="*/ 2147483647 h 540"/>
                <a:gd name="T30" fmla="*/ 2147483647 w 1056"/>
                <a:gd name="T31" fmla="*/ 2147483647 h 540"/>
                <a:gd name="T32" fmla="*/ 2147483647 w 1056"/>
                <a:gd name="T33" fmla="*/ 2147483647 h 540"/>
                <a:gd name="T34" fmla="*/ 2147483647 w 1056"/>
                <a:gd name="T35" fmla="*/ 2147483647 h 540"/>
                <a:gd name="T36" fmla="*/ 2147483647 w 1056"/>
                <a:gd name="T37" fmla="*/ 2147483647 h 540"/>
                <a:gd name="T38" fmla="*/ 2147483647 w 1056"/>
                <a:gd name="T39" fmla="*/ 2147483647 h 540"/>
                <a:gd name="T40" fmla="*/ 2147483647 w 1056"/>
                <a:gd name="T41" fmla="*/ 2147483647 h 540"/>
                <a:gd name="T42" fmla="*/ 2147483647 w 1056"/>
                <a:gd name="T43" fmla="*/ 2147483647 h 540"/>
                <a:gd name="T44" fmla="*/ 2147483647 w 1056"/>
                <a:gd name="T45" fmla="*/ 2147483647 h 540"/>
                <a:gd name="T46" fmla="*/ 2147483647 w 1056"/>
                <a:gd name="T47" fmla="*/ 2147483647 h 540"/>
                <a:gd name="T48" fmla="*/ 2147483647 w 1056"/>
                <a:gd name="T49" fmla="*/ 2147483647 h 540"/>
                <a:gd name="T50" fmla="*/ 2147483647 w 1056"/>
                <a:gd name="T51" fmla="*/ 2147483647 h 540"/>
                <a:gd name="T52" fmla="*/ 2147483647 w 1056"/>
                <a:gd name="T53" fmla="*/ 2147483647 h 540"/>
                <a:gd name="T54" fmla="*/ 2147483647 w 1056"/>
                <a:gd name="T55" fmla="*/ 2147483647 h 540"/>
                <a:gd name="T56" fmla="*/ 2147483647 w 1056"/>
                <a:gd name="T57" fmla="*/ 2147483647 h 540"/>
                <a:gd name="T58" fmla="*/ 2147483647 w 1056"/>
                <a:gd name="T59" fmla="*/ 2147483647 h 540"/>
                <a:gd name="T60" fmla="*/ 2147483647 w 1056"/>
                <a:gd name="T61" fmla="*/ 2147483647 h 540"/>
                <a:gd name="T62" fmla="*/ 2147483647 w 1056"/>
                <a:gd name="T63" fmla="*/ 2147483647 h 540"/>
                <a:gd name="T64" fmla="*/ 2147483647 w 1056"/>
                <a:gd name="T65" fmla="*/ 2147483647 h 540"/>
                <a:gd name="T66" fmla="*/ 2147483647 w 1056"/>
                <a:gd name="T67" fmla="*/ 2147483647 h 540"/>
                <a:gd name="T68" fmla="*/ 2147483647 w 1056"/>
                <a:gd name="T69" fmla="*/ 2147483647 h 540"/>
                <a:gd name="T70" fmla="*/ 2147483647 w 1056"/>
                <a:gd name="T71" fmla="*/ 2147483647 h 540"/>
                <a:gd name="T72" fmla="*/ 2147483647 w 1056"/>
                <a:gd name="T73" fmla="*/ 2147483647 h 540"/>
                <a:gd name="T74" fmla="*/ 2147483647 w 1056"/>
                <a:gd name="T75" fmla="*/ 2147483647 h 540"/>
                <a:gd name="T76" fmla="*/ 2147483647 w 1056"/>
                <a:gd name="T77" fmla="*/ 2147483647 h 540"/>
                <a:gd name="T78" fmla="*/ 2147483647 w 1056"/>
                <a:gd name="T79" fmla="*/ 2147483647 h 540"/>
                <a:gd name="T80" fmla="*/ 2147483647 w 1056"/>
                <a:gd name="T81" fmla="*/ 2147483647 h 540"/>
                <a:gd name="T82" fmla="*/ 2147483647 w 1056"/>
                <a:gd name="T83" fmla="*/ 2147483647 h 540"/>
                <a:gd name="T84" fmla="*/ 2147483647 w 1056"/>
                <a:gd name="T85" fmla="*/ 2147483647 h 540"/>
                <a:gd name="T86" fmla="*/ 2147483647 w 1056"/>
                <a:gd name="T87" fmla="*/ 2147483647 h 540"/>
                <a:gd name="T88" fmla="*/ 2147483647 w 1056"/>
                <a:gd name="T89" fmla="*/ 2147483647 h 540"/>
                <a:gd name="T90" fmla="*/ 2147483647 w 1056"/>
                <a:gd name="T91" fmla="*/ 2147483647 h 540"/>
                <a:gd name="T92" fmla="*/ 2147483647 w 1056"/>
                <a:gd name="T93" fmla="*/ 2147483647 h 540"/>
                <a:gd name="T94" fmla="*/ 2147483647 w 1056"/>
                <a:gd name="T95" fmla="*/ 2147483647 h 540"/>
                <a:gd name="T96" fmla="*/ 2147483647 w 1056"/>
                <a:gd name="T97" fmla="*/ 2147483647 h 540"/>
                <a:gd name="T98" fmla="*/ 2147483647 w 1056"/>
                <a:gd name="T99" fmla="*/ 2147483647 h 540"/>
                <a:gd name="T100" fmla="*/ 2147483647 w 1056"/>
                <a:gd name="T101" fmla="*/ 2147483647 h 540"/>
                <a:gd name="T102" fmla="*/ 2147483647 w 1056"/>
                <a:gd name="T103" fmla="*/ 2147483647 h 540"/>
                <a:gd name="T104" fmla="*/ 2147483647 w 1056"/>
                <a:gd name="T105" fmla="*/ 2147483647 h 540"/>
                <a:gd name="T106" fmla="*/ 2147483647 w 1056"/>
                <a:gd name="T107" fmla="*/ 2147483647 h 540"/>
                <a:gd name="T108" fmla="*/ 2147483647 w 1056"/>
                <a:gd name="T109" fmla="*/ 2147483647 h 540"/>
                <a:gd name="T110" fmla="*/ 2147483647 w 1056"/>
                <a:gd name="T111" fmla="*/ 2147483647 h 540"/>
                <a:gd name="T112" fmla="*/ 2147483647 w 1056"/>
                <a:gd name="T113" fmla="*/ 2147483647 h 540"/>
                <a:gd name="T114" fmla="*/ 2147483647 w 1056"/>
                <a:gd name="T115" fmla="*/ 2147483647 h 54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056"/>
                <a:gd name="T175" fmla="*/ 0 h 540"/>
                <a:gd name="T176" fmla="*/ 1056 w 1056"/>
                <a:gd name="T177" fmla="*/ 540 h 54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056" h="540">
                  <a:moveTo>
                    <a:pt x="806" y="236"/>
                  </a:moveTo>
                  <a:lnTo>
                    <a:pt x="812" y="232"/>
                  </a:lnTo>
                  <a:lnTo>
                    <a:pt x="818" y="226"/>
                  </a:lnTo>
                  <a:lnTo>
                    <a:pt x="824" y="220"/>
                  </a:lnTo>
                  <a:lnTo>
                    <a:pt x="826" y="212"/>
                  </a:lnTo>
                  <a:lnTo>
                    <a:pt x="826" y="202"/>
                  </a:lnTo>
                  <a:lnTo>
                    <a:pt x="828" y="194"/>
                  </a:lnTo>
                  <a:lnTo>
                    <a:pt x="830" y="190"/>
                  </a:lnTo>
                  <a:lnTo>
                    <a:pt x="834" y="186"/>
                  </a:lnTo>
                  <a:lnTo>
                    <a:pt x="840" y="184"/>
                  </a:lnTo>
                  <a:lnTo>
                    <a:pt x="848" y="184"/>
                  </a:lnTo>
                  <a:lnTo>
                    <a:pt x="856" y="186"/>
                  </a:lnTo>
                  <a:lnTo>
                    <a:pt x="864" y="186"/>
                  </a:lnTo>
                  <a:lnTo>
                    <a:pt x="880" y="186"/>
                  </a:lnTo>
                  <a:lnTo>
                    <a:pt x="882" y="186"/>
                  </a:lnTo>
                  <a:lnTo>
                    <a:pt x="882" y="184"/>
                  </a:lnTo>
                  <a:lnTo>
                    <a:pt x="884" y="184"/>
                  </a:lnTo>
                  <a:lnTo>
                    <a:pt x="888" y="182"/>
                  </a:lnTo>
                  <a:lnTo>
                    <a:pt x="892" y="184"/>
                  </a:lnTo>
                  <a:lnTo>
                    <a:pt x="898" y="186"/>
                  </a:lnTo>
                  <a:lnTo>
                    <a:pt x="902" y="190"/>
                  </a:lnTo>
                  <a:lnTo>
                    <a:pt x="904" y="196"/>
                  </a:lnTo>
                  <a:lnTo>
                    <a:pt x="906" y="200"/>
                  </a:lnTo>
                  <a:lnTo>
                    <a:pt x="908" y="202"/>
                  </a:lnTo>
                  <a:lnTo>
                    <a:pt x="910" y="204"/>
                  </a:lnTo>
                  <a:lnTo>
                    <a:pt x="914" y="204"/>
                  </a:lnTo>
                  <a:lnTo>
                    <a:pt x="922" y="206"/>
                  </a:lnTo>
                  <a:lnTo>
                    <a:pt x="928" y="210"/>
                  </a:lnTo>
                  <a:lnTo>
                    <a:pt x="930" y="214"/>
                  </a:lnTo>
                  <a:lnTo>
                    <a:pt x="932" y="218"/>
                  </a:lnTo>
                  <a:lnTo>
                    <a:pt x="930" y="222"/>
                  </a:lnTo>
                  <a:lnTo>
                    <a:pt x="926" y="228"/>
                  </a:lnTo>
                  <a:lnTo>
                    <a:pt x="922" y="236"/>
                  </a:lnTo>
                  <a:lnTo>
                    <a:pt x="920" y="244"/>
                  </a:lnTo>
                  <a:lnTo>
                    <a:pt x="920" y="246"/>
                  </a:lnTo>
                  <a:lnTo>
                    <a:pt x="922" y="248"/>
                  </a:lnTo>
                  <a:lnTo>
                    <a:pt x="926" y="250"/>
                  </a:lnTo>
                  <a:lnTo>
                    <a:pt x="932" y="250"/>
                  </a:lnTo>
                  <a:lnTo>
                    <a:pt x="934" y="250"/>
                  </a:lnTo>
                  <a:lnTo>
                    <a:pt x="936" y="254"/>
                  </a:lnTo>
                  <a:lnTo>
                    <a:pt x="936" y="256"/>
                  </a:lnTo>
                  <a:lnTo>
                    <a:pt x="936" y="258"/>
                  </a:lnTo>
                  <a:lnTo>
                    <a:pt x="942" y="256"/>
                  </a:lnTo>
                  <a:lnTo>
                    <a:pt x="948" y="252"/>
                  </a:lnTo>
                  <a:lnTo>
                    <a:pt x="954" y="246"/>
                  </a:lnTo>
                  <a:lnTo>
                    <a:pt x="960" y="244"/>
                  </a:lnTo>
                  <a:lnTo>
                    <a:pt x="964" y="242"/>
                  </a:lnTo>
                  <a:lnTo>
                    <a:pt x="972" y="234"/>
                  </a:lnTo>
                  <a:lnTo>
                    <a:pt x="978" y="226"/>
                  </a:lnTo>
                  <a:lnTo>
                    <a:pt x="984" y="220"/>
                  </a:lnTo>
                  <a:lnTo>
                    <a:pt x="988" y="218"/>
                  </a:lnTo>
                  <a:lnTo>
                    <a:pt x="992" y="218"/>
                  </a:lnTo>
                  <a:lnTo>
                    <a:pt x="992" y="224"/>
                  </a:lnTo>
                  <a:lnTo>
                    <a:pt x="994" y="230"/>
                  </a:lnTo>
                  <a:lnTo>
                    <a:pt x="1000" y="246"/>
                  </a:lnTo>
                  <a:lnTo>
                    <a:pt x="1002" y="250"/>
                  </a:lnTo>
                  <a:lnTo>
                    <a:pt x="1000" y="252"/>
                  </a:lnTo>
                  <a:lnTo>
                    <a:pt x="1000" y="256"/>
                  </a:lnTo>
                  <a:lnTo>
                    <a:pt x="1002" y="260"/>
                  </a:lnTo>
                  <a:lnTo>
                    <a:pt x="1006" y="266"/>
                  </a:lnTo>
                  <a:lnTo>
                    <a:pt x="1008" y="272"/>
                  </a:lnTo>
                  <a:lnTo>
                    <a:pt x="1006" y="278"/>
                  </a:lnTo>
                  <a:lnTo>
                    <a:pt x="1004" y="280"/>
                  </a:lnTo>
                  <a:lnTo>
                    <a:pt x="1002" y="284"/>
                  </a:lnTo>
                  <a:lnTo>
                    <a:pt x="1000" y="286"/>
                  </a:lnTo>
                  <a:lnTo>
                    <a:pt x="998" y="288"/>
                  </a:lnTo>
                  <a:lnTo>
                    <a:pt x="1000" y="292"/>
                  </a:lnTo>
                  <a:lnTo>
                    <a:pt x="1004" y="294"/>
                  </a:lnTo>
                  <a:lnTo>
                    <a:pt x="1008" y="296"/>
                  </a:lnTo>
                  <a:lnTo>
                    <a:pt x="1010" y="300"/>
                  </a:lnTo>
                  <a:lnTo>
                    <a:pt x="1010" y="302"/>
                  </a:lnTo>
                  <a:lnTo>
                    <a:pt x="1010" y="304"/>
                  </a:lnTo>
                  <a:lnTo>
                    <a:pt x="1016" y="308"/>
                  </a:lnTo>
                  <a:lnTo>
                    <a:pt x="1020" y="308"/>
                  </a:lnTo>
                  <a:lnTo>
                    <a:pt x="1028" y="310"/>
                  </a:lnTo>
                  <a:lnTo>
                    <a:pt x="1036" y="314"/>
                  </a:lnTo>
                  <a:lnTo>
                    <a:pt x="1040" y="316"/>
                  </a:lnTo>
                  <a:lnTo>
                    <a:pt x="1042" y="318"/>
                  </a:lnTo>
                  <a:lnTo>
                    <a:pt x="1042" y="320"/>
                  </a:lnTo>
                  <a:lnTo>
                    <a:pt x="1040" y="324"/>
                  </a:lnTo>
                  <a:lnTo>
                    <a:pt x="1038" y="328"/>
                  </a:lnTo>
                  <a:lnTo>
                    <a:pt x="1040" y="332"/>
                  </a:lnTo>
                  <a:lnTo>
                    <a:pt x="1044" y="332"/>
                  </a:lnTo>
                  <a:lnTo>
                    <a:pt x="1044" y="336"/>
                  </a:lnTo>
                  <a:lnTo>
                    <a:pt x="1056" y="336"/>
                  </a:lnTo>
                  <a:lnTo>
                    <a:pt x="1056" y="342"/>
                  </a:lnTo>
                  <a:lnTo>
                    <a:pt x="1054" y="352"/>
                  </a:lnTo>
                  <a:lnTo>
                    <a:pt x="1050" y="360"/>
                  </a:lnTo>
                  <a:lnTo>
                    <a:pt x="1048" y="366"/>
                  </a:lnTo>
                  <a:lnTo>
                    <a:pt x="1044" y="368"/>
                  </a:lnTo>
                  <a:lnTo>
                    <a:pt x="1032" y="370"/>
                  </a:lnTo>
                  <a:lnTo>
                    <a:pt x="1024" y="370"/>
                  </a:lnTo>
                  <a:lnTo>
                    <a:pt x="1016" y="372"/>
                  </a:lnTo>
                  <a:lnTo>
                    <a:pt x="1008" y="376"/>
                  </a:lnTo>
                  <a:lnTo>
                    <a:pt x="994" y="386"/>
                  </a:lnTo>
                  <a:lnTo>
                    <a:pt x="988" y="388"/>
                  </a:lnTo>
                  <a:lnTo>
                    <a:pt x="980" y="394"/>
                  </a:lnTo>
                  <a:lnTo>
                    <a:pt x="970" y="396"/>
                  </a:lnTo>
                  <a:lnTo>
                    <a:pt x="960" y="398"/>
                  </a:lnTo>
                  <a:lnTo>
                    <a:pt x="934" y="390"/>
                  </a:lnTo>
                  <a:lnTo>
                    <a:pt x="908" y="388"/>
                  </a:lnTo>
                  <a:lnTo>
                    <a:pt x="894" y="390"/>
                  </a:lnTo>
                  <a:lnTo>
                    <a:pt x="886" y="396"/>
                  </a:lnTo>
                  <a:lnTo>
                    <a:pt x="876" y="402"/>
                  </a:lnTo>
                  <a:lnTo>
                    <a:pt x="862" y="410"/>
                  </a:lnTo>
                  <a:lnTo>
                    <a:pt x="852" y="418"/>
                  </a:lnTo>
                  <a:lnTo>
                    <a:pt x="842" y="430"/>
                  </a:lnTo>
                  <a:lnTo>
                    <a:pt x="828" y="440"/>
                  </a:lnTo>
                  <a:lnTo>
                    <a:pt x="840" y="432"/>
                  </a:lnTo>
                  <a:lnTo>
                    <a:pt x="856" y="422"/>
                  </a:lnTo>
                  <a:lnTo>
                    <a:pt x="876" y="414"/>
                  </a:lnTo>
                  <a:lnTo>
                    <a:pt x="884" y="414"/>
                  </a:lnTo>
                  <a:lnTo>
                    <a:pt x="892" y="414"/>
                  </a:lnTo>
                  <a:lnTo>
                    <a:pt x="898" y="414"/>
                  </a:lnTo>
                  <a:lnTo>
                    <a:pt x="906" y="414"/>
                  </a:lnTo>
                  <a:lnTo>
                    <a:pt x="910" y="418"/>
                  </a:lnTo>
                  <a:lnTo>
                    <a:pt x="910" y="420"/>
                  </a:lnTo>
                  <a:lnTo>
                    <a:pt x="912" y="422"/>
                  </a:lnTo>
                  <a:lnTo>
                    <a:pt x="910" y="426"/>
                  </a:lnTo>
                  <a:lnTo>
                    <a:pt x="910" y="430"/>
                  </a:lnTo>
                  <a:lnTo>
                    <a:pt x="904" y="432"/>
                  </a:lnTo>
                  <a:lnTo>
                    <a:pt x="896" y="436"/>
                  </a:lnTo>
                  <a:lnTo>
                    <a:pt x="892" y="438"/>
                  </a:lnTo>
                  <a:lnTo>
                    <a:pt x="890" y="442"/>
                  </a:lnTo>
                  <a:lnTo>
                    <a:pt x="904" y="442"/>
                  </a:lnTo>
                  <a:lnTo>
                    <a:pt x="898" y="448"/>
                  </a:lnTo>
                  <a:lnTo>
                    <a:pt x="894" y="454"/>
                  </a:lnTo>
                  <a:lnTo>
                    <a:pt x="892" y="460"/>
                  </a:lnTo>
                  <a:lnTo>
                    <a:pt x="892" y="464"/>
                  </a:lnTo>
                  <a:lnTo>
                    <a:pt x="894" y="468"/>
                  </a:lnTo>
                  <a:lnTo>
                    <a:pt x="902" y="472"/>
                  </a:lnTo>
                  <a:lnTo>
                    <a:pt x="910" y="476"/>
                  </a:lnTo>
                  <a:lnTo>
                    <a:pt x="920" y="476"/>
                  </a:lnTo>
                  <a:lnTo>
                    <a:pt x="928" y="476"/>
                  </a:lnTo>
                  <a:lnTo>
                    <a:pt x="936" y="472"/>
                  </a:lnTo>
                  <a:lnTo>
                    <a:pt x="940" y="468"/>
                  </a:lnTo>
                  <a:lnTo>
                    <a:pt x="944" y="462"/>
                  </a:lnTo>
                  <a:lnTo>
                    <a:pt x="948" y="458"/>
                  </a:lnTo>
                  <a:lnTo>
                    <a:pt x="950" y="454"/>
                  </a:lnTo>
                  <a:lnTo>
                    <a:pt x="954" y="454"/>
                  </a:lnTo>
                  <a:lnTo>
                    <a:pt x="958" y="454"/>
                  </a:lnTo>
                  <a:lnTo>
                    <a:pt x="958" y="456"/>
                  </a:lnTo>
                  <a:lnTo>
                    <a:pt x="956" y="460"/>
                  </a:lnTo>
                  <a:lnTo>
                    <a:pt x="954" y="464"/>
                  </a:lnTo>
                  <a:lnTo>
                    <a:pt x="958" y="464"/>
                  </a:lnTo>
                  <a:lnTo>
                    <a:pt x="960" y="466"/>
                  </a:lnTo>
                  <a:lnTo>
                    <a:pt x="960" y="468"/>
                  </a:lnTo>
                  <a:lnTo>
                    <a:pt x="958" y="470"/>
                  </a:lnTo>
                  <a:lnTo>
                    <a:pt x="954" y="474"/>
                  </a:lnTo>
                  <a:lnTo>
                    <a:pt x="946" y="478"/>
                  </a:lnTo>
                  <a:lnTo>
                    <a:pt x="938" y="486"/>
                  </a:lnTo>
                  <a:lnTo>
                    <a:pt x="930" y="490"/>
                  </a:lnTo>
                  <a:lnTo>
                    <a:pt x="910" y="496"/>
                  </a:lnTo>
                  <a:lnTo>
                    <a:pt x="904" y="496"/>
                  </a:lnTo>
                  <a:lnTo>
                    <a:pt x="898" y="496"/>
                  </a:lnTo>
                  <a:lnTo>
                    <a:pt x="890" y="496"/>
                  </a:lnTo>
                  <a:lnTo>
                    <a:pt x="884" y="498"/>
                  </a:lnTo>
                  <a:lnTo>
                    <a:pt x="880" y="504"/>
                  </a:lnTo>
                  <a:lnTo>
                    <a:pt x="876" y="510"/>
                  </a:lnTo>
                  <a:lnTo>
                    <a:pt x="870" y="514"/>
                  </a:lnTo>
                  <a:lnTo>
                    <a:pt x="866" y="516"/>
                  </a:lnTo>
                  <a:lnTo>
                    <a:pt x="862" y="516"/>
                  </a:lnTo>
                  <a:lnTo>
                    <a:pt x="856" y="516"/>
                  </a:lnTo>
                  <a:lnTo>
                    <a:pt x="854" y="512"/>
                  </a:lnTo>
                  <a:lnTo>
                    <a:pt x="854" y="510"/>
                  </a:lnTo>
                  <a:lnTo>
                    <a:pt x="854" y="504"/>
                  </a:lnTo>
                  <a:lnTo>
                    <a:pt x="858" y="500"/>
                  </a:lnTo>
                  <a:lnTo>
                    <a:pt x="866" y="496"/>
                  </a:lnTo>
                  <a:lnTo>
                    <a:pt x="876" y="492"/>
                  </a:lnTo>
                  <a:lnTo>
                    <a:pt x="880" y="488"/>
                  </a:lnTo>
                  <a:lnTo>
                    <a:pt x="882" y="484"/>
                  </a:lnTo>
                  <a:lnTo>
                    <a:pt x="846" y="490"/>
                  </a:lnTo>
                  <a:lnTo>
                    <a:pt x="840" y="470"/>
                  </a:lnTo>
                  <a:lnTo>
                    <a:pt x="840" y="466"/>
                  </a:lnTo>
                  <a:lnTo>
                    <a:pt x="842" y="462"/>
                  </a:lnTo>
                  <a:lnTo>
                    <a:pt x="848" y="454"/>
                  </a:lnTo>
                  <a:lnTo>
                    <a:pt x="828" y="448"/>
                  </a:lnTo>
                  <a:lnTo>
                    <a:pt x="822" y="450"/>
                  </a:lnTo>
                  <a:lnTo>
                    <a:pt x="816" y="454"/>
                  </a:lnTo>
                  <a:lnTo>
                    <a:pt x="806" y="468"/>
                  </a:lnTo>
                  <a:lnTo>
                    <a:pt x="800" y="474"/>
                  </a:lnTo>
                  <a:lnTo>
                    <a:pt x="796" y="482"/>
                  </a:lnTo>
                  <a:lnTo>
                    <a:pt x="790" y="486"/>
                  </a:lnTo>
                  <a:lnTo>
                    <a:pt x="780" y="488"/>
                  </a:lnTo>
                  <a:lnTo>
                    <a:pt x="774" y="490"/>
                  </a:lnTo>
                  <a:lnTo>
                    <a:pt x="742" y="490"/>
                  </a:lnTo>
                  <a:lnTo>
                    <a:pt x="734" y="494"/>
                  </a:lnTo>
                  <a:lnTo>
                    <a:pt x="726" y="496"/>
                  </a:lnTo>
                  <a:lnTo>
                    <a:pt x="722" y="500"/>
                  </a:lnTo>
                  <a:lnTo>
                    <a:pt x="718" y="502"/>
                  </a:lnTo>
                  <a:lnTo>
                    <a:pt x="706" y="504"/>
                  </a:lnTo>
                  <a:lnTo>
                    <a:pt x="690" y="504"/>
                  </a:lnTo>
                  <a:lnTo>
                    <a:pt x="682" y="504"/>
                  </a:lnTo>
                  <a:lnTo>
                    <a:pt x="672" y="506"/>
                  </a:lnTo>
                  <a:lnTo>
                    <a:pt x="664" y="512"/>
                  </a:lnTo>
                  <a:lnTo>
                    <a:pt x="664" y="514"/>
                  </a:lnTo>
                  <a:lnTo>
                    <a:pt x="664" y="520"/>
                  </a:lnTo>
                  <a:lnTo>
                    <a:pt x="654" y="524"/>
                  </a:lnTo>
                  <a:lnTo>
                    <a:pt x="648" y="526"/>
                  </a:lnTo>
                  <a:lnTo>
                    <a:pt x="646" y="530"/>
                  </a:lnTo>
                  <a:lnTo>
                    <a:pt x="642" y="530"/>
                  </a:lnTo>
                  <a:lnTo>
                    <a:pt x="642" y="526"/>
                  </a:lnTo>
                  <a:lnTo>
                    <a:pt x="636" y="528"/>
                  </a:lnTo>
                  <a:lnTo>
                    <a:pt x="634" y="526"/>
                  </a:lnTo>
                  <a:lnTo>
                    <a:pt x="630" y="526"/>
                  </a:lnTo>
                  <a:lnTo>
                    <a:pt x="624" y="528"/>
                  </a:lnTo>
                  <a:lnTo>
                    <a:pt x="616" y="534"/>
                  </a:lnTo>
                  <a:lnTo>
                    <a:pt x="608" y="538"/>
                  </a:lnTo>
                  <a:lnTo>
                    <a:pt x="606" y="540"/>
                  </a:lnTo>
                  <a:lnTo>
                    <a:pt x="600" y="540"/>
                  </a:lnTo>
                  <a:lnTo>
                    <a:pt x="596" y="540"/>
                  </a:lnTo>
                  <a:lnTo>
                    <a:pt x="602" y="536"/>
                  </a:lnTo>
                  <a:lnTo>
                    <a:pt x="608" y="532"/>
                  </a:lnTo>
                  <a:lnTo>
                    <a:pt x="614" y="528"/>
                  </a:lnTo>
                  <a:lnTo>
                    <a:pt x="616" y="524"/>
                  </a:lnTo>
                  <a:lnTo>
                    <a:pt x="616" y="522"/>
                  </a:lnTo>
                  <a:lnTo>
                    <a:pt x="616" y="524"/>
                  </a:lnTo>
                  <a:lnTo>
                    <a:pt x="626" y="518"/>
                  </a:lnTo>
                  <a:lnTo>
                    <a:pt x="632" y="508"/>
                  </a:lnTo>
                  <a:lnTo>
                    <a:pt x="644" y="486"/>
                  </a:lnTo>
                  <a:lnTo>
                    <a:pt x="644" y="492"/>
                  </a:lnTo>
                  <a:lnTo>
                    <a:pt x="648" y="496"/>
                  </a:lnTo>
                  <a:lnTo>
                    <a:pt x="652" y="496"/>
                  </a:lnTo>
                  <a:lnTo>
                    <a:pt x="658" y="496"/>
                  </a:lnTo>
                  <a:lnTo>
                    <a:pt x="664" y="496"/>
                  </a:lnTo>
                  <a:lnTo>
                    <a:pt x="664" y="494"/>
                  </a:lnTo>
                  <a:lnTo>
                    <a:pt x="664" y="490"/>
                  </a:lnTo>
                  <a:lnTo>
                    <a:pt x="664" y="482"/>
                  </a:lnTo>
                  <a:lnTo>
                    <a:pt x="658" y="472"/>
                  </a:lnTo>
                  <a:lnTo>
                    <a:pt x="650" y="466"/>
                  </a:lnTo>
                  <a:lnTo>
                    <a:pt x="648" y="464"/>
                  </a:lnTo>
                  <a:lnTo>
                    <a:pt x="644" y="464"/>
                  </a:lnTo>
                  <a:lnTo>
                    <a:pt x="630" y="464"/>
                  </a:lnTo>
                  <a:lnTo>
                    <a:pt x="612" y="462"/>
                  </a:lnTo>
                  <a:lnTo>
                    <a:pt x="616" y="458"/>
                  </a:lnTo>
                  <a:lnTo>
                    <a:pt x="618" y="452"/>
                  </a:lnTo>
                  <a:lnTo>
                    <a:pt x="618" y="450"/>
                  </a:lnTo>
                  <a:lnTo>
                    <a:pt x="616" y="448"/>
                  </a:lnTo>
                  <a:lnTo>
                    <a:pt x="614" y="446"/>
                  </a:lnTo>
                  <a:lnTo>
                    <a:pt x="612" y="442"/>
                  </a:lnTo>
                  <a:lnTo>
                    <a:pt x="614" y="438"/>
                  </a:lnTo>
                  <a:lnTo>
                    <a:pt x="610" y="436"/>
                  </a:lnTo>
                  <a:lnTo>
                    <a:pt x="608" y="432"/>
                  </a:lnTo>
                  <a:lnTo>
                    <a:pt x="606" y="428"/>
                  </a:lnTo>
                  <a:lnTo>
                    <a:pt x="606" y="424"/>
                  </a:lnTo>
                  <a:lnTo>
                    <a:pt x="604" y="422"/>
                  </a:lnTo>
                  <a:lnTo>
                    <a:pt x="606" y="418"/>
                  </a:lnTo>
                  <a:lnTo>
                    <a:pt x="602" y="416"/>
                  </a:lnTo>
                  <a:lnTo>
                    <a:pt x="598" y="414"/>
                  </a:lnTo>
                  <a:lnTo>
                    <a:pt x="588" y="414"/>
                  </a:lnTo>
                  <a:lnTo>
                    <a:pt x="580" y="416"/>
                  </a:lnTo>
                  <a:lnTo>
                    <a:pt x="566" y="422"/>
                  </a:lnTo>
                  <a:lnTo>
                    <a:pt x="554" y="430"/>
                  </a:lnTo>
                  <a:lnTo>
                    <a:pt x="538" y="438"/>
                  </a:lnTo>
                  <a:lnTo>
                    <a:pt x="526" y="436"/>
                  </a:lnTo>
                  <a:lnTo>
                    <a:pt x="516" y="432"/>
                  </a:lnTo>
                  <a:lnTo>
                    <a:pt x="516" y="434"/>
                  </a:lnTo>
                  <a:lnTo>
                    <a:pt x="510" y="432"/>
                  </a:lnTo>
                  <a:lnTo>
                    <a:pt x="504" y="430"/>
                  </a:lnTo>
                  <a:lnTo>
                    <a:pt x="498" y="430"/>
                  </a:lnTo>
                  <a:lnTo>
                    <a:pt x="492" y="428"/>
                  </a:lnTo>
                  <a:lnTo>
                    <a:pt x="486" y="426"/>
                  </a:lnTo>
                  <a:lnTo>
                    <a:pt x="482" y="422"/>
                  </a:lnTo>
                  <a:lnTo>
                    <a:pt x="482" y="416"/>
                  </a:lnTo>
                  <a:lnTo>
                    <a:pt x="88" y="416"/>
                  </a:lnTo>
                  <a:lnTo>
                    <a:pt x="88" y="414"/>
                  </a:lnTo>
                  <a:lnTo>
                    <a:pt x="86" y="414"/>
                  </a:lnTo>
                  <a:lnTo>
                    <a:pt x="88" y="412"/>
                  </a:lnTo>
                  <a:lnTo>
                    <a:pt x="90" y="410"/>
                  </a:lnTo>
                  <a:lnTo>
                    <a:pt x="80" y="402"/>
                  </a:lnTo>
                  <a:lnTo>
                    <a:pt x="72" y="394"/>
                  </a:lnTo>
                  <a:lnTo>
                    <a:pt x="62" y="386"/>
                  </a:lnTo>
                  <a:lnTo>
                    <a:pt x="58" y="386"/>
                  </a:lnTo>
                  <a:lnTo>
                    <a:pt x="54" y="384"/>
                  </a:lnTo>
                  <a:lnTo>
                    <a:pt x="52" y="378"/>
                  </a:lnTo>
                  <a:lnTo>
                    <a:pt x="50" y="372"/>
                  </a:lnTo>
                  <a:lnTo>
                    <a:pt x="52" y="366"/>
                  </a:lnTo>
                  <a:lnTo>
                    <a:pt x="56" y="360"/>
                  </a:lnTo>
                  <a:lnTo>
                    <a:pt x="56" y="358"/>
                  </a:lnTo>
                  <a:lnTo>
                    <a:pt x="54" y="354"/>
                  </a:lnTo>
                  <a:lnTo>
                    <a:pt x="48" y="352"/>
                  </a:lnTo>
                  <a:lnTo>
                    <a:pt x="48" y="350"/>
                  </a:lnTo>
                  <a:lnTo>
                    <a:pt x="50" y="348"/>
                  </a:lnTo>
                  <a:lnTo>
                    <a:pt x="52" y="346"/>
                  </a:lnTo>
                  <a:lnTo>
                    <a:pt x="50" y="342"/>
                  </a:lnTo>
                  <a:lnTo>
                    <a:pt x="48" y="340"/>
                  </a:lnTo>
                  <a:lnTo>
                    <a:pt x="42" y="336"/>
                  </a:lnTo>
                  <a:lnTo>
                    <a:pt x="42" y="334"/>
                  </a:lnTo>
                  <a:lnTo>
                    <a:pt x="44" y="330"/>
                  </a:lnTo>
                  <a:lnTo>
                    <a:pt x="48" y="326"/>
                  </a:lnTo>
                  <a:lnTo>
                    <a:pt x="52" y="320"/>
                  </a:lnTo>
                  <a:lnTo>
                    <a:pt x="50" y="316"/>
                  </a:lnTo>
                  <a:lnTo>
                    <a:pt x="44" y="316"/>
                  </a:lnTo>
                  <a:lnTo>
                    <a:pt x="34" y="314"/>
                  </a:lnTo>
                  <a:lnTo>
                    <a:pt x="34" y="310"/>
                  </a:lnTo>
                  <a:lnTo>
                    <a:pt x="38" y="308"/>
                  </a:lnTo>
                  <a:lnTo>
                    <a:pt x="40" y="308"/>
                  </a:lnTo>
                  <a:lnTo>
                    <a:pt x="38" y="304"/>
                  </a:lnTo>
                  <a:lnTo>
                    <a:pt x="38" y="300"/>
                  </a:lnTo>
                  <a:lnTo>
                    <a:pt x="36" y="290"/>
                  </a:lnTo>
                  <a:lnTo>
                    <a:pt x="34" y="284"/>
                  </a:lnTo>
                  <a:lnTo>
                    <a:pt x="26" y="276"/>
                  </a:lnTo>
                  <a:lnTo>
                    <a:pt x="24" y="272"/>
                  </a:lnTo>
                  <a:lnTo>
                    <a:pt x="24" y="268"/>
                  </a:lnTo>
                  <a:lnTo>
                    <a:pt x="26" y="262"/>
                  </a:lnTo>
                  <a:lnTo>
                    <a:pt x="30" y="254"/>
                  </a:lnTo>
                  <a:lnTo>
                    <a:pt x="34" y="248"/>
                  </a:lnTo>
                  <a:lnTo>
                    <a:pt x="30" y="246"/>
                  </a:lnTo>
                  <a:lnTo>
                    <a:pt x="30" y="242"/>
                  </a:lnTo>
                  <a:lnTo>
                    <a:pt x="28" y="236"/>
                  </a:lnTo>
                  <a:lnTo>
                    <a:pt x="26" y="232"/>
                  </a:lnTo>
                  <a:lnTo>
                    <a:pt x="20" y="230"/>
                  </a:lnTo>
                  <a:lnTo>
                    <a:pt x="14" y="230"/>
                  </a:lnTo>
                  <a:lnTo>
                    <a:pt x="8" y="230"/>
                  </a:lnTo>
                  <a:lnTo>
                    <a:pt x="8" y="228"/>
                  </a:lnTo>
                  <a:lnTo>
                    <a:pt x="2" y="226"/>
                  </a:lnTo>
                  <a:lnTo>
                    <a:pt x="0" y="222"/>
                  </a:lnTo>
                  <a:lnTo>
                    <a:pt x="172" y="64"/>
                  </a:lnTo>
                  <a:lnTo>
                    <a:pt x="178" y="68"/>
                  </a:lnTo>
                  <a:lnTo>
                    <a:pt x="186" y="68"/>
                  </a:lnTo>
                  <a:lnTo>
                    <a:pt x="196" y="70"/>
                  </a:lnTo>
                  <a:lnTo>
                    <a:pt x="204" y="72"/>
                  </a:lnTo>
                  <a:lnTo>
                    <a:pt x="206" y="74"/>
                  </a:lnTo>
                  <a:lnTo>
                    <a:pt x="210" y="76"/>
                  </a:lnTo>
                  <a:lnTo>
                    <a:pt x="212" y="78"/>
                  </a:lnTo>
                  <a:lnTo>
                    <a:pt x="216" y="78"/>
                  </a:lnTo>
                  <a:lnTo>
                    <a:pt x="226" y="78"/>
                  </a:lnTo>
                  <a:lnTo>
                    <a:pt x="234" y="74"/>
                  </a:lnTo>
                  <a:lnTo>
                    <a:pt x="242" y="72"/>
                  </a:lnTo>
                  <a:lnTo>
                    <a:pt x="252" y="70"/>
                  </a:lnTo>
                  <a:lnTo>
                    <a:pt x="258" y="70"/>
                  </a:lnTo>
                  <a:lnTo>
                    <a:pt x="268" y="70"/>
                  </a:lnTo>
                  <a:lnTo>
                    <a:pt x="280" y="66"/>
                  </a:lnTo>
                  <a:lnTo>
                    <a:pt x="288" y="62"/>
                  </a:lnTo>
                  <a:lnTo>
                    <a:pt x="296" y="60"/>
                  </a:lnTo>
                  <a:lnTo>
                    <a:pt x="316" y="60"/>
                  </a:lnTo>
                  <a:lnTo>
                    <a:pt x="334" y="58"/>
                  </a:lnTo>
                  <a:lnTo>
                    <a:pt x="346" y="58"/>
                  </a:lnTo>
                  <a:lnTo>
                    <a:pt x="352" y="58"/>
                  </a:lnTo>
                  <a:lnTo>
                    <a:pt x="352" y="64"/>
                  </a:lnTo>
                  <a:lnTo>
                    <a:pt x="354" y="68"/>
                  </a:lnTo>
                  <a:lnTo>
                    <a:pt x="358" y="68"/>
                  </a:lnTo>
                  <a:lnTo>
                    <a:pt x="362" y="68"/>
                  </a:lnTo>
                  <a:lnTo>
                    <a:pt x="366" y="64"/>
                  </a:lnTo>
                  <a:lnTo>
                    <a:pt x="374" y="58"/>
                  </a:lnTo>
                  <a:lnTo>
                    <a:pt x="378" y="60"/>
                  </a:lnTo>
                  <a:lnTo>
                    <a:pt x="380" y="64"/>
                  </a:lnTo>
                  <a:lnTo>
                    <a:pt x="380" y="70"/>
                  </a:lnTo>
                  <a:lnTo>
                    <a:pt x="380" y="72"/>
                  </a:lnTo>
                  <a:lnTo>
                    <a:pt x="382" y="72"/>
                  </a:lnTo>
                  <a:lnTo>
                    <a:pt x="386" y="70"/>
                  </a:lnTo>
                  <a:lnTo>
                    <a:pt x="392" y="66"/>
                  </a:lnTo>
                  <a:lnTo>
                    <a:pt x="398" y="64"/>
                  </a:lnTo>
                  <a:lnTo>
                    <a:pt x="410" y="66"/>
                  </a:lnTo>
                  <a:lnTo>
                    <a:pt x="418" y="68"/>
                  </a:lnTo>
                  <a:lnTo>
                    <a:pt x="426" y="72"/>
                  </a:lnTo>
                  <a:lnTo>
                    <a:pt x="436" y="74"/>
                  </a:lnTo>
                  <a:lnTo>
                    <a:pt x="444" y="78"/>
                  </a:lnTo>
                  <a:lnTo>
                    <a:pt x="454" y="82"/>
                  </a:lnTo>
                  <a:lnTo>
                    <a:pt x="458" y="80"/>
                  </a:lnTo>
                  <a:lnTo>
                    <a:pt x="466" y="78"/>
                  </a:lnTo>
                  <a:lnTo>
                    <a:pt x="470" y="80"/>
                  </a:lnTo>
                  <a:lnTo>
                    <a:pt x="472" y="80"/>
                  </a:lnTo>
                  <a:lnTo>
                    <a:pt x="474" y="82"/>
                  </a:lnTo>
                  <a:lnTo>
                    <a:pt x="474" y="86"/>
                  </a:lnTo>
                  <a:lnTo>
                    <a:pt x="472" y="88"/>
                  </a:lnTo>
                  <a:lnTo>
                    <a:pt x="466" y="90"/>
                  </a:lnTo>
                  <a:lnTo>
                    <a:pt x="462" y="94"/>
                  </a:lnTo>
                  <a:lnTo>
                    <a:pt x="460" y="94"/>
                  </a:lnTo>
                  <a:lnTo>
                    <a:pt x="460" y="98"/>
                  </a:lnTo>
                  <a:lnTo>
                    <a:pt x="460" y="100"/>
                  </a:lnTo>
                  <a:lnTo>
                    <a:pt x="462" y="100"/>
                  </a:lnTo>
                  <a:lnTo>
                    <a:pt x="470" y="102"/>
                  </a:lnTo>
                  <a:lnTo>
                    <a:pt x="482" y="100"/>
                  </a:lnTo>
                  <a:lnTo>
                    <a:pt x="492" y="98"/>
                  </a:lnTo>
                  <a:lnTo>
                    <a:pt x="502" y="96"/>
                  </a:lnTo>
                  <a:lnTo>
                    <a:pt x="514" y="94"/>
                  </a:lnTo>
                  <a:lnTo>
                    <a:pt x="518" y="96"/>
                  </a:lnTo>
                  <a:lnTo>
                    <a:pt x="522" y="98"/>
                  </a:lnTo>
                  <a:lnTo>
                    <a:pt x="526" y="102"/>
                  </a:lnTo>
                  <a:lnTo>
                    <a:pt x="528" y="104"/>
                  </a:lnTo>
                  <a:lnTo>
                    <a:pt x="532" y="102"/>
                  </a:lnTo>
                  <a:lnTo>
                    <a:pt x="536" y="100"/>
                  </a:lnTo>
                  <a:lnTo>
                    <a:pt x="538" y="92"/>
                  </a:lnTo>
                  <a:lnTo>
                    <a:pt x="538" y="88"/>
                  </a:lnTo>
                  <a:lnTo>
                    <a:pt x="554" y="84"/>
                  </a:lnTo>
                  <a:lnTo>
                    <a:pt x="562" y="82"/>
                  </a:lnTo>
                  <a:lnTo>
                    <a:pt x="572" y="80"/>
                  </a:lnTo>
                  <a:lnTo>
                    <a:pt x="578" y="82"/>
                  </a:lnTo>
                  <a:lnTo>
                    <a:pt x="582" y="84"/>
                  </a:lnTo>
                  <a:lnTo>
                    <a:pt x="582" y="86"/>
                  </a:lnTo>
                  <a:lnTo>
                    <a:pt x="586" y="88"/>
                  </a:lnTo>
                  <a:lnTo>
                    <a:pt x="594" y="92"/>
                  </a:lnTo>
                  <a:lnTo>
                    <a:pt x="606" y="96"/>
                  </a:lnTo>
                  <a:lnTo>
                    <a:pt x="638" y="96"/>
                  </a:lnTo>
                  <a:lnTo>
                    <a:pt x="642" y="96"/>
                  </a:lnTo>
                  <a:lnTo>
                    <a:pt x="646" y="96"/>
                  </a:lnTo>
                  <a:lnTo>
                    <a:pt x="652" y="92"/>
                  </a:lnTo>
                  <a:lnTo>
                    <a:pt x="656" y="88"/>
                  </a:lnTo>
                  <a:lnTo>
                    <a:pt x="662" y="86"/>
                  </a:lnTo>
                  <a:lnTo>
                    <a:pt x="670" y="88"/>
                  </a:lnTo>
                  <a:lnTo>
                    <a:pt x="682" y="88"/>
                  </a:lnTo>
                  <a:lnTo>
                    <a:pt x="678" y="94"/>
                  </a:lnTo>
                  <a:lnTo>
                    <a:pt x="676" y="98"/>
                  </a:lnTo>
                  <a:lnTo>
                    <a:pt x="674" y="102"/>
                  </a:lnTo>
                  <a:lnTo>
                    <a:pt x="674" y="104"/>
                  </a:lnTo>
                  <a:lnTo>
                    <a:pt x="676" y="106"/>
                  </a:lnTo>
                  <a:lnTo>
                    <a:pt x="680" y="104"/>
                  </a:lnTo>
                  <a:lnTo>
                    <a:pt x="690" y="92"/>
                  </a:lnTo>
                  <a:lnTo>
                    <a:pt x="694" y="88"/>
                  </a:lnTo>
                  <a:lnTo>
                    <a:pt x="702" y="86"/>
                  </a:lnTo>
                  <a:lnTo>
                    <a:pt x="708" y="82"/>
                  </a:lnTo>
                  <a:lnTo>
                    <a:pt x="714" y="78"/>
                  </a:lnTo>
                  <a:lnTo>
                    <a:pt x="716" y="72"/>
                  </a:lnTo>
                  <a:lnTo>
                    <a:pt x="716" y="70"/>
                  </a:lnTo>
                  <a:lnTo>
                    <a:pt x="716" y="68"/>
                  </a:lnTo>
                  <a:lnTo>
                    <a:pt x="714" y="66"/>
                  </a:lnTo>
                  <a:lnTo>
                    <a:pt x="708" y="64"/>
                  </a:lnTo>
                  <a:lnTo>
                    <a:pt x="706" y="64"/>
                  </a:lnTo>
                  <a:lnTo>
                    <a:pt x="706" y="62"/>
                  </a:lnTo>
                  <a:lnTo>
                    <a:pt x="706" y="58"/>
                  </a:lnTo>
                  <a:lnTo>
                    <a:pt x="710" y="54"/>
                  </a:lnTo>
                  <a:lnTo>
                    <a:pt x="718" y="44"/>
                  </a:lnTo>
                  <a:lnTo>
                    <a:pt x="732" y="36"/>
                  </a:lnTo>
                  <a:lnTo>
                    <a:pt x="742" y="32"/>
                  </a:lnTo>
                  <a:lnTo>
                    <a:pt x="746" y="30"/>
                  </a:lnTo>
                  <a:lnTo>
                    <a:pt x="746" y="26"/>
                  </a:lnTo>
                  <a:lnTo>
                    <a:pt x="748" y="20"/>
                  </a:lnTo>
                  <a:lnTo>
                    <a:pt x="752" y="14"/>
                  </a:lnTo>
                  <a:lnTo>
                    <a:pt x="760" y="8"/>
                  </a:lnTo>
                  <a:lnTo>
                    <a:pt x="768" y="4"/>
                  </a:lnTo>
                  <a:lnTo>
                    <a:pt x="776" y="2"/>
                  </a:lnTo>
                  <a:lnTo>
                    <a:pt x="790" y="0"/>
                  </a:lnTo>
                  <a:lnTo>
                    <a:pt x="806" y="0"/>
                  </a:lnTo>
                  <a:lnTo>
                    <a:pt x="816" y="2"/>
                  </a:lnTo>
                  <a:lnTo>
                    <a:pt x="820" y="4"/>
                  </a:lnTo>
                  <a:lnTo>
                    <a:pt x="820" y="6"/>
                  </a:lnTo>
                  <a:lnTo>
                    <a:pt x="810" y="10"/>
                  </a:lnTo>
                  <a:lnTo>
                    <a:pt x="800" y="16"/>
                  </a:lnTo>
                  <a:lnTo>
                    <a:pt x="790" y="20"/>
                  </a:lnTo>
                  <a:lnTo>
                    <a:pt x="778" y="22"/>
                  </a:lnTo>
                  <a:lnTo>
                    <a:pt x="772" y="22"/>
                  </a:lnTo>
                  <a:lnTo>
                    <a:pt x="764" y="26"/>
                  </a:lnTo>
                  <a:lnTo>
                    <a:pt x="758" y="30"/>
                  </a:lnTo>
                  <a:lnTo>
                    <a:pt x="756" y="34"/>
                  </a:lnTo>
                  <a:lnTo>
                    <a:pt x="756" y="52"/>
                  </a:lnTo>
                  <a:lnTo>
                    <a:pt x="754" y="58"/>
                  </a:lnTo>
                  <a:lnTo>
                    <a:pt x="752" y="60"/>
                  </a:lnTo>
                  <a:lnTo>
                    <a:pt x="748" y="64"/>
                  </a:lnTo>
                  <a:lnTo>
                    <a:pt x="750" y="66"/>
                  </a:lnTo>
                  <a:lnTo>
                    <a:pt x="752" y="68"/>
                  </a:lnTo>
                  <a:lnTo>
                    <a:pt x="756" y="70"/>
                  </a:lnTo>
                  <a:lnTo>
                    <a:pt x="758" y="72"/>
                  </a:lnTo>
                  <a:lnTo>
                    <a:pt x="758" y="78"/>
                  </a:lnTo>
                  <a:lnTo>
                    <a:pt x="758" y="80"/>
                  </a:lnTo>
                  <a:lnTo>
                    <a:pt x="762" y="82"/>
                  </a:lnTo>
                  <a:lnTo>
                    <a:pt x="766" y="80"/>
                  </a:lnTo>
                  <a:lnTo>
                    <a:pt x="770" y="78"/>
                  </a:lnTo>
                  <a:lnTo>
                    <a:pt x="772" y="76"/>
                  </a:lnTo>
                  <a:lnTo>
                    <a:pt x="776" y="76"/>
                  </a:lnTo>
                  <a:lnTo>
                    <a:pt x="782" y="76"/>
                  </a:lnTo>
                  <a:lnTo>
                    <a:pt x="784" y="78"/>
                  </a:lnTo>
                  <a:lnTo>
                    <a:pt x="784" y="82"/>
                  </a:lnTo>
                  <a:lnTo>
                    <a:pt x="780" y="86"/>
                  </a:lnTo>
                  <a:lnTo>
                    <a:pt x="774" y="88"/>
                  </a:lnTo>
                  <a:lnTo>
                    <a:pt x="772" y="92"/>
                  </a:lnTo>
                  <a:lnTo>
                    <a:pt x="770" y="98"/>
                  </a:lnTo>
                  <a:lnTo>
                    <a:pt x="772" y="102"/>
                  </a:lnTo>
                  <a:lnTo>
                    <a:pt x="774" y="106"/>
                  </a:lnTo>
                  <a:lnTo>
                    <a:pt x="780" y="104"/>
                  </a:lnTo>
                  <a:lnTo>
                    <a:pt x="786" y="100"/>
                  </a:lnTo>
                  <a:lnTo>
                    <a:pt x="794" y="88"/>
                  </a:lnTo>
                  <a:lnTo>
                    <a:pt x="798" y="92"/>
                  </a:lnTo>
                  <a:lnTo>
                    <a:pt x="808" y="86"/>
                  </a:lnTo>
                  <a:lnTo>
                    <a:pt x="816" y="82"/>
                  </a:lnTo>
                  <a:lnTo>
                    <a:pt x="822" y="80"/>
                  </a:lnTo>
                  <a:lnTo>
                    <a:pt x="822" y="74"/>
                  </a:lnTo>
                  <a:lnTo>
                    <a:pt x="822" y="70"/>
                  </a:lnTo>
                  <a:lnTo>
                    <a:pt x="824" y="68"/>
                  </a:lnTo>
                  <a:lnTo>
                    <a:pt x="828" y="66"/>
                  </a:lnTo>
                  <a:lnTo>
                    <a:pt x="850" y="66"/>
                  </a:lnTo>
                  <a:lnTo>
                    <a:pt x="858" y="70"/>
                  </a:lnTo>
                  <a:lnTo>
                    <a:pt x="862" y="72"/>
                  </a:lnTo>
                  <a:lnTo>
                    <a:pt x="864" y="78"/>
                  </a:lnTo>
                  <a:lnTo>
                    <a:pt x="862" y="80"/>
                  </a:lnTo>
                  <a:lnTo>
                    <a:pt x="860" y="82"/>
                  </a:lnTo>
                  <a:lnTo>
                    <a:pt x="854" y="84"/>
                  </a:lnTo>
                  <a:lnTo>
                    <a:pt x="848" y="86"/>
                  </a:lnTo>
                  <a:lnTo>
                    <a:pt x="846" y="86"/>
                  </a:lnTo>
                  <a:lnTo>
                    <a:pt x="846" y="90"/>
                  </a:lnTo>
                  <a:lnTo>
                    <a:pt x="846" y="94"/>
                  </a:lnTo>
                  <a:lnTo>
                    <a:pt x="848" y="100"/>
                  </a:lnTo>
                  <a:lnTo>
                    <a:pt x="846" y="104"/>
                  </a:lnTo>
                  <a:lnTo>
                    <a:pt x="842" y="108"/>
                  </a:lnTo>
                  <a:lnTo>
                    <a:pt x="830" y="112"/>
                  </a:lnTo>
                  <a:lnTo>
                    <a:pt x="816" y="116"/>
                  </a:lnTo>
                  <a:lnTo>
                    <a:pt x="808" y="122"/>
                  </a:lnTo>
                  <a:lnTo>
                    <a:pt x="802" y="126"/>
                  </a:lnTo>
                  <a:lnTo>
                    <a:pt x="798" y="124"/>
                  </a:lnTo>
                  <a:lnTo>
                    <a:pt x="790" y="122"/>
                  </a:lnTo>
                  <a:lnTo>
                    <a:pt x="780" y="122"/>
                  </a:lnTo>
                  <a:lnTo>
                    <a:pt x="772" y="132"/>
                  </a:lnTo>
                  <a:lnTo>
                    <a:pt x="758" y="140"/>
                  </a:lnTo>
                  <a:lnTo>
                    <a:pt x="732" y="156"/>
                  </a:lnTo>
                  <a:lnTo>
                    <a:pt x="726" y="160"/>
                  </a:lnTo>
                  <a:lnTo>
                    <a:pt x="722" y="164"/>
                  </a:lnTo>
                  <a:lnTo>
                    <a:pt x="718" y="164"/>
                  </a:lnTo>
                  <a:lnTo>
                    <a:pt x="712" y="164"/>
                  </a:lnTo>
                  <a:lnTo>
                    <a:pt x="708" y="166"/>
                  </a:lnTo>
                  <a:lnTo>
                    <a:pt x="704" y="168"/>
                  </a:lnTo>
                  <a:lnTo>
                    <a:pt x="698" y="172"/>
                  </a:lnTo>
                  <a:lnTo>
                    <a:pt x="690" y="176"/>
                  </a:lnTo>
                  <a:lnTo>
                    <a:pt x="684" y="178"/>
                  </a:lnTo>
                  <a:lnTo>
                    <a:pt x="674" y="180"/>
                  </a:lnTo>
                  <a:lnTo>
                    <a:pt x="656" y="184"/>
                  </a:lnTo>
                  <a:lnTo>
                    <a:pt x="648" y="188"/>
                  </a:lnTo>
                  <a:lnTo>
                    <a:pt x="640" y="192"/>
                  </a:lnTo>
                  <a:lnTo>
                    <a:pt x="632" y="198"/>
                  </a:lnTo>
                  <a:lnTo>
                    <a:pt x="622" y="206"/>
                  </a:lnTo>
                  <a:lnTo>
                    <a:pt x="612" y="214"/>
                  </a:lnTo>
                  <a:lnTo>
                    <a:pt x="606" y="222"/>
                  </a:lnTo>
                  <a:lnTo>
                    <a:pt x="600" y="234"/>
                  </a:lnTo>
                  <a:lnTo>
                    <a:pt x="594" y="244"/>
                  </a:lnTo>
                  <a:lnTo>
                    <a:pt x="602" y="244"/>
                  </a:lnTo>
                  <a:lnTo>
                    <a:pt x="606" y="246"/>
                  </a:lnTo>
                  <a:lnTo>
                    <a:pt x="606" y="248"/>
                  </a:lnTo>
                  <a:lnTo>
                    <a:pt x="604" y="260"/>
                  </a:lnTo>
                  <a:lnTo>
                    <a:pt x="602" y="266"/>
                  </a:lnTo>
                  <a:lnTo>
                    <a:pt x="602" y="274"/>
                  </a:lnTo>
                  <a:lnTo>
                    <a:pt x="604" y="274"/>
                  </a:lnTo>
                  <a:lnTo>
                    <a:pt x="606" y="276"/>
                  </a:lnTo>
                  <a:lnTo>
                    <a:pt x="608" y="276"/>
                  </a:lnTo>
                  <a:lnTo>
                    <a:pt x="614" y="272"/>
                  </a:lnTo>
                  <a:lnTo>
                    <a:pt x="622" y="272"/>
                  </a:lnTo>
                  <a:lnTo>
                    <a:pt x="630" y="274"/>
                  </a:lnTo>
                  <a:lnTo>
                    <a:pt x="636" y="276"/>
                  </a:lnTo>
                  <a:lnTo>
                    <a:pt x="642" y="280"/>
                  </a:lnTo>
                  <a:lnTo>
                    <a:pt x="648" y="288"/>
                  </a:lnTo>
                  <a:lnTo>
                    <a:pt x="652" y="292"/>
                  </a:lnTo>
                  <a:lnTo>
                    <a:pt x="656" y="294"/>
                  </a:lnTo>
                  <a:lnTo>
                    <a:pt x="662" y="294"/>
                  </a:lnTo>
                  <a:lnTo>
                    <a:pt x="666" y="296"/>
                  </a:lnTo>
                  <a:lnTo>
                    <a:pt x="670" y="300"/>
                  </a:lnTo>
                  <a:lnTo>
                    <a:pt x="674" y="304"/>
                  </a:lnTo>
                  <a:lnTo>
                    <a:pt x="680" y="306"/>
                  </a:lnTo>
                  <a:lnTo>
                    <a:pt x="688" y="308"/>
                  </a:lnTo>
                  <a:lnTo>
                    <a:pt x="698" y="306"/>
                  </a:lnTo>
                  <a:lnTo>
                    <a:pt x="712" y="308"/>
                  </a:lnTo>
                  <a:lnTo>
                    <a:pt x="712" y="310"/>
                  </a:lnTo>
                  <a:lnTo>
                    <a:pt x="712" y="314"/>
                  </a:lnTo>
                  <a:lnTo>
                    <a:pt x="710" y="322"/>
                  </a:lnTo>
                  <a:lnTo>
                    <a:pt x="704" y="332"/>
                  </a:lnTo>
                  <a:lnTo>
                    <a:pt x="700" y="344"/>
                  </a:lnTo>
                  <a:lnTo>
                    <a:pt x="698" y="350"/>
                  </a:lnTo>
                  <a:lnTo>
                    <a:pt x="698" y="356"/>
                  </a:lnTo>
                  <a:lnTo>
                    <a:pt x="700" y="360"/>
                  </a:lnTo>
                  <a:lnTo>
                    <a:pt x="704" y="366"/>
                  </a:lnTo>
                  <a:lnTo>
                    <a:pt x="712" y="376"/>
                  </a:lnTo>
                  <a:lnTo>
                    <a:pt x="714" y="374"/>
                  </a:lnTo>
                  <a:lnTo>
                    <a:pt x="718" y="370"/>
                  </a:lnTo>
                  <a:lnTo>
                    <a:pt x="724" y="366"/>
                  </a:lnTo>
                  <a:lnTo>
                    <a:pt x="730" y="362"/>
                  </a:lnTo>
                  <a:lnTo>
                    <a:pt x="734" y="356"/>
                  </a:lnTo>
                  <a:lnTo>
                    <a:pt x="738" y="350"/>
                  </a:lnTo>
                  <a:lnTo>
                    <a:pt x="742" y="332"/>
                  </a:lnTo>
                  <a:lnTo>
                    <a:pt x="746" y="314"/>
                  </a:lnTo>
                  <a:lnTo>
                    <a:pt x="748" y="312"/>
                  </a:lnTo>
                  <a:lnTo>
                    <a:pt x="754" y="308"/>
                  </a:lnTo>
                  <a:lnTo>
                    <a:pt x="766" y="306"/>
                  </a:lnTo>
                  <a:lnTo>
                    <a:pt x="772" y="304"/>
                  </a:lnTo>
                  <a:lnTo>
                    <a:pt x="788" y="296"/>
                  </a:lnTo>
                  <a:lnTo>
                    <a:pt x="796" y="290"/>
                  </a:lnTo>
                  <a:lnTo>
                    <a:pt x="800" y="284"/>
                  </a:lnTo>
                  <a:lnTo>
                    <a:pt x="804" y="276"/>
                  </a:lnTo>
                  <a:lnTo>
                    <a:pt x="806" y="266"/>
                  </a:lnTo>
                  <a:lnTo>
                    <a:pt x="804" y="264"/>
                  </a:lnTo>
                  <a:lnTo>
                    <a:pt x="802" y="262"/>
                  </a:lnTo>
                  <a:lnTo>
                    <a:pt x="800" y="258"/>
                  </a:lnTo>
                  <a:lnTo>
                    <a:pt x="794" y="256"/>
                  </a:lnTo>
                  <a:lnTo>
                    <a:pt x="794" y="254"/>
                  </a:lnTo>
                  <a:lnTo>
                    <a:pt x="792" y="250"/>
                  </a:lnTo>
                  <a:lnTo>
                    <a:pt x="794" y="246"/>
                  </a:lnTo>
                  <a:lnTo>
                    <a:pt x="798" y="244"/>
                  </a:lnTo>
                  <a:lnTo>
                    <a:pt x="804" y="238"/>
                  </a:lnTo>
                  <a:lnTo>
                    <a:pt x="806" y="23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4" name="Freeform 40"/>
            <p:cNvSpPr/>
            <p:nvPr/>
          </p:nvSpPr>
          <p:spPr bwMode="auto">
            <a:xfrm>
              <a:off x="3327890" y="3128693"/>
              <a:ext cx="54196" cy="27876"/>
            </a:xfrm>
            <a:custGeom>
              <a:avLst/>
              <a:gdLst>
                <a:gd name="T0" fmla="*/ 2147483647 w 38"/>
                <a:gd name="T1" fmla="*/ 2147483647 h 18"/>
                <a:gd name="T2" fmla="*/ 2147483647 w 38"/>
                <a:gd name="T3" fmla="*/ 2147483647 h 18"/>
                <a:gd name="T4" fmla="*/ 2147483647 w 38"/>
                <a:gd name="T5" fmla="*/ 2147483647 h 18"/>
                <a:gd name="T6" fmla="*/ 2147483647 w 38"/>
                <a:gd name="T7" fmla="*/ 2147483647 h 18"/>
                <a:gd name="T8" fmla="*/ 2147483647 w 38"/>
                <a:gd name="T9" fmla="*/ 2147483647 h 18"/>
                <a:gd name="T10" fmla="*/ 0 w 38"/>
                <a:gd name="T11" fmla="*/ 2147483647 h 18"/>
                <a:gd name="T12" fmla="*/ 2147483647 w 38"/>
                <a:gd name="T13" fmla="*/ 0 h 18"/>
                <a:gd name="T14" fmla="*/ 2147483647 w 38"/>
                <a:gd name="T15" fmla="*/ 0 h 18"/>
                <a:gd name="T16" fmla="*/ 2147483647 w 38"/>
                <a:gd name="T17" fmla="*/ 0 h 18"/>
                <a:gd name="T18" fmla="*/ 2147483647 w 38"/>
                <a:gd name="T19" fmla="*/ 2147483647 h 18"/>
                <a:gd name="T20" fmla="*/ 2147483647 w 38"/>
                <a:gd name="T21" fmla="*/ 2147483647 h 18"/>
                <a:gd name="T22" fmla="*/ 2147483647 w 38"/>
                <a:gd name="T23" fmla="*/ 2147483647 h 18"/>
                <a:gd name="T24" fmla="*/ 2147483647 w 38"/>
                <a:gd name="T25" fmla="*/ 2147483647 h 18"/>
                <a:gd name="T26" fmla="*/ 2147483647 w 38"/>
                <a:gd name="T27" fmla="*/ 2147483647 h 1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8"/>
                <a:gd name="T43" fmla="*/ 0 h 18"/>
                <a:gd name="T44" fmla="*/ 38 w 38"/>
                <a:gd name="T45" fmla="*/ 18 h 18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8" h="18">
                  <a:moveTo>
                    <a:pt x="38" y="18"/>
                  </a:moveTo>
                  <a:lnTo>
                    <a:pt x="24" y="16"/>
                  </a:lnTo>
                  <a:lnTo>
                    <a:pt x="18" y="16"/>
                  </a:lnTo>
                  <a:lnTo>
                    <a:pt x="10" y="14"/>
                  </a:lnTo>
                  <a:lnTo>
                    <a:pt x="2" y="8"/>
                  </a:lnTo>
                  <a:lnTo>
                    <a:pt x="0" y="4"/>
                  </a:lnTo>
                  <a:lnTo>
                    <a:pt x="2" y="0"/>
                  </a:lnTo>
                  <a:lnTo>
                    <a:pt x="4" y="0"/>
                  </a:lnTo>
                  <a:lnTo>
                    <a:pt x="12" y="0"/>
                  </a:lnTo>
                  <a:lnTo>
                    <a:pt x="22" y="2"/>
                  </a:lnTo>
                  <a:lnTo>
                    <a:pt x="28" y="6"/>
                  </a:lnTo>
                  <a:lnTo>
                    <a:pt x="34" y="12"/>
                  </a:lnTo>
                  <a:lnTo>
                    <a:pt x="36" y="14"/>
                  </a:lnTo>
                  <a:lnTo>
                    <a:pt x="38" y="1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5" name="Freeform 41"/>
            <p:cNvSpPr/>
            <p:nvPr/>
          </p:nvSpPr>
          <p:spPr bwMode="auto">
            <a:xfrm>
              <a:off x="3416680" y="3083560"/>
              <a:ext cx="141832" cy="142037"/>
            </a:xfrm>
            <a:custGeom>
              <a:avLst/>
              <a:gdLst>
                <a:gd name="T0" fmla="*/ 2147483647 w 96"/>
                <a:gd name="T1" fmla="*/ 2147483647 h 90"/>
                <a:gd name="T2" fmla="*/ 2147483647 w 96"/>
                <a:gd name="T3" fmla="*/ 2147483647 h 90"/>
                <a:gd name="T4" fmla="*/ 2147483647 w 96"/>
                <a:gd name="T5" fmla="*/ 2147483647 h 90"/>
                <a:gd name="T6" fmla="*/ 2147483647 w 96"/>
                <a:gd name="T7" fmla="*/ 2147483647 h 90"/>
                <a:gd name="T8" fmla="*/ 2147483647 w 96"/>
                <a:gd name="T9" fmla="*/ 2147483647 h 90"/>
                <a:gd name="T10" fmla="*/ 2147483647 w 96"/>
                <a:gd name="T11" fmla="*/ 2147483647 h 90"/>
                <a:gd name="T12" fmla="*/ 0 w 96"/>
                <a:gd name="T13" fmla="*/ 2147483647 h 90"/>
                <a:gd name="T14" fmla="*/ 2147483647 w 96"/>
                <a:gd name="T15" fmla="*/ 2147483647 h 90"/>
                <a:gd name="T16" fmla="*/ 2147483647 w 96"/>
                <a:gd name="T17" fmla="*/ 2147483647 h 90"/>
                <a:gd name="T18" fmla="*/ 2147483647 w 96"/>
                <a:gd name="T19" fmla="*/ 2147483647 h 90"/>
                <a:gd name="T20" fmla="*/ 2147483647 w 96"/>
                <a:gd name="T21" fmla="*/ 2147483647 h 90"/>
                <a:gd name="T22" fmla="*/ 2147483647 w 96"/>
                <a:gd name="T23" fmla="*/ 2147483647 h 90"/>
                <a:gd name="T24" fmla="*/ 2147483647 w 96"/>
                <a:gd name="T25" fmla="*/ 2147483647 h 90"/>
                <a:gd name="T26" fmla="*/ 2147483647 w 96"/>
                <a:gd name="T27" fmla="*/ 2147483647 h 90"/>
                <a:gd name="T28" fmla="*/ 2147483647 w 96"/>
                <a:gd name="T29" fmla="*/ 0 h 90"/>
                <a:gd name="T30" fmla="*/ 2147483647 w 96"/>
                <a:gd name="T31" fmla="*/ 2147483647 h 90"/>
                <a:gd name="T32" fmla="*/ 2147483647 w 96"/>
                <a:gd name="T33" fmla="*/ 2147483647 h 90"/>
                <a:gd name="T34" fmla="*/ 2147483647 w 96"/>
                <a:gd name="T35" fmla="*/ 2147483647 h 90"/>
                <a:gd name="T36" fmla="*/ 2147483647 w 96"/>
                <a:gd name="T37" fmla="*/ 2147483647 h 90"/>
                <a:gd name="T38" fmla="*/ 2147483647 w 96"/>
                <a:gd name="T39" fmla="*/ 2147483647 h 90"/>
                <a:gd name="T40" fmla="*/ 2147483647 w 96"/>
                <a:gd name="T41" fmla="*/ 2147483647 h 90"/>
                <a:gd name="T42" fmla="*/ 2147483647 w 96"/>
                <a:gd name="T43" fmla="*/ 2147483647 h 90"/>
                <a:gd name="T44" fmla="*/ 2147483647 w 96"/>
                <a:gd name="T45" fmla="*/ 2147483647 h 90"/>
                <a:gd name="T46" fmla="*/ 2147483647 w 96"/>
                <a:gd name="T47" fmla="*/ 2147483647 h 90"/>
                <a:gd name="T48" fmla="*/ 2147483647 w 96"/>
                <a:gd name="T49" fmla="*/ 2147483647 h 90"/>
                <a:gd name="T50" fmla="*/ 2147483647 w 96"/>
                <a:gd name="T51" fmla="*/ 2147483647 h 90"/>
                <a:gd name="T52" fmla="*/ 2147483647 w 96"/>
                <a:gd name="T53" fmla="*/ 2147483647 h 90"/>
                <a:gd name="T54" fmla="*/ 2147483647 w 96"/>
                <a:gd name="T55" fmla="*/ 2147483647 h 90"/>
                <a:gd name="T56" fmla="*/ 2147483647 w 96"/>
                <a:gd name="T57" fmla="*/ 2147483647 h 90"/>
                <a:gd name="T58" fmla="*/ 2147483647 w 96"/>
                <a:gd name="T59" fmla="*/ 2147483647 h 90"/>
                <a:gd name="T60" fmla="*/ 2147483647 w 96"/>
                <a:gd name="T61" fmla="*/ 2147483647 h 90"/>
                <a:gd name="T62" fmla="*/ 2147483647 w 96"/>
                <a:gd name="T63" fmla="*/ 2147483647 h 90"/>
                <a:gd name="T64" fmla="*/ 2147483647 w 96"/>
                <a:gd name="T65" fmla="*/ 2147483647 h 90"/>
                <a:gd name="T66" fmla="*/ 2147483647 w 96"/>
                <a:gd name="T67" fmla="*/ 2147483647 h 90"/>
                <a:gd name="T68" fmla="*/ 2147483647 w 96"/>
                <a:gd name="T69" fmla="*/ 2147483647 h 90"/>
                <a:gd name="T70" fmla="*/ 2147483647 w 96"/>
                <a:gd name="T71" fmla="*/ 2147483647 h 90"/>
                <a:gd name="T72" fmla="*/ 2147483647 w 96"/>
                <a:gd name="T73" fmla="*/ 2147483647 h 90"/>
                <a:gd name="T74" fmla="*/ 2147483647 w 96"/>
                <a:gd name="T75" fmla="*/ 2147483647 h 90"/>
                <a:gd name="T76" fmla="*/ 2147483647 w 96"/>
                <a:gd name="T77" fmla="*/ 2147483647 h 9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96"/>
                <a:gd name="T118" fmla="*/ 0 h 90"/>
                <a:gd name="T119" fmla="*/ 96 w 96"/>
                <a:gd name="T120" fmla="*/ 90 h 90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96" h="90">
                  <a:moveTo>
                    <a:pt x="76" y="74"/>
                  </a:moveTo>
                  <a:lnTo>
                    <a:pt x="70" y="74"/>
                  </a:lnTo>
                  <a:lnTo>
                    <a:pt x="66" y="76"/>
                  </a:lnTo>
                  <a:lnTo>
                    <a:pt x="58" y="80"/>
                  </a:lnTo>
                  <a:lnTo>
                    <a:pt x="52" y="84"/>
                  </a:lnTo>
                  <a:lnTo>
                    <a:pt x="48" y="84"/>
                  </a:lnTo>
                  <a:lnTo>
                    <a:pt x="44" y="84"/>
                  </a:lnTo>
                  <a:lnTo>
                    <a:pt x="50" y="76"/>
                  </a:lnTo>
                  <a:lnTo>
                    <a:pt x="46" y="72"/>
                  </a:lnTo>
                  <a:lnTo>
                    <a:pt x="42" y="70"/>
                  </a:lnTo>
                  <a:lnTo>
                    <a:pt x="14" y="70"/>
                  </a:lnTo>
                  <a:lnTo>
                    <a:pt x="6" y="70"/>
                  </a:lnTo>
                  <a:lnTo>
                    <a:pt x="2" y="70"/>
                  </a:lnTo>
                  <a:lnTo>
                    <a:pt x="0" y="68"/>
                  </a:lnTo>
                  <a:lnTo>
                    <a:pt x="2" y="66"/>
                  </a:lnTo>
                  <a:lnTo>
                    <a:pt x="4" y="64"/>
                  </a:lnTo>
                  <a:lnTo>
                    <a:pt x="8" y="64"/>
                  </a:lnTo>
                  <a:lnTo>
                    <a:pt x="10" y="54"/>
                  </a:lnTo>
                  <a:lnTo>
                    <a:pt x="16" y="50"/>
                  </a:lnTo>
                  <a:lnTo>
                    <a:pt x="22" y="48"/>
                  </a:lnTo>
                  <a:lnTo>
                    <a:pt x="22" y="46"/>
                  </a:lnTo>
                  <a:lnTo>
                    <a:pt x="24" y="42"/>
                  </a:lnTo>
                  <a:lnTo>
                    <a:pt x="28" y="32"/>
                  </a:lnTo>
                  <a:lnTo>
                    <a:pt x="34" y="30"/>
                  </a:lnTo>
                  <a:lnTo>
                    <a:pt x="38" y="28"/>
                  </a:lnTo>
                  <a:lnTo>
                    <a:pt x="44" y="20"/>
                  </a:lnTo>
                  <a:lnTo>
                    <a:pt x="52" y="14"/>
                  </a:lnTo>
                  <a:lnTo>
                    <a:pt x="62" y="6"/>
                  </a:lnTo>
                  <a:lnTo>
                    <a:pt x="66" y="2"/>
                  </a:lnTo>
                  <a:lnTo>
                    <a:pt x="70" y="0"/>
                  </a:lnTo>
                  <a:lnTo>
                    <a:pt x="74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72" y="8"/>
                  </a:lnTo>
                  <a:lnTo>
                    <a:pt x="62" y="16"/>
                  </a:lnTo>
                  <a:lnTo>
                    <a:pt x="56" y="24"/>
                  </a:lnTo>
                  <a:lnTo>
                    <a:pt x="54" y="30"/>
                  </a:lnTo>
                  <a:lnTo>
                    <a:pt x="56" y="30"/>
                  </a:lnTo>
                  <a:lnTo>
                    <a:pt x="60" y="24"/>
                  </a:lnTo>
                  <a:lnTo>
                    <a:pt x="64" y="24"/>
                  </a:lnTo>
                  <a:lnTo>
                    <a:pt x="64" y="30"/>
                  </a:lnTo>
                  <a:lnTo>
                    <a:pt x="66" y="32"/>
                  </a:lnTo>
                  <a:lnTo>
                    <a:pt x="68" y="34"/>
                  </a:lnTo>
                  <a:lnTo>
                    <a:pt x="70" y="40"/>
                  </a:lnTo>
                  <a:lnTo>
                    <a:pt x="70" y="42"/>
                  </a:lnTo>
                  <a:lnTo>
                    <a:pt x="72" y="42"/>
                  </a:lnTo>
                  <a:lnTo>
                    <a:pt x="74" y="40"/>
                  </a:lnTo>
                  <a:lnTo>
                    <a:pt x="78" y="38"/>
                  </a:lnTo>
                  <a:lnTo>
                    <a:pt x="80" y="38"/>
                  </a:lnTo>
                  <a:lnTo>
                    <a:pt x="88" y="40"/>
                  </a:lnTo>
                  <a:lnTo>
                    <a:pt x="92" y="42"/>
                  </a:lnTo>
                  <a:lnTo>
                    <a:pt x="94" y="42"/>
                  </a:lnTo>
                  <a:lnTo>
                    <a:pt x="92" y="46"/>
                  </a:lnTo>
                  <a:lnTo>
                    <a:pt x="88" y="48"/>
                  </a:lnTo>
                  <a:lnTo>
                    <a:pt x="82" y="50"/>
                  </a:lnTo>
                  <a:lnTo>
                    <a:pt x="84" y="52"/>
                  </a:lnTo>
                  <a:lnTo>
                    <a:pt x="86" y="52"/>
                  </a:lnTo>
                  <a:lnTo>
                    <a:pt x="92" y="50"/>
                  </a:lnTo>
                  <a:lnTo>
                    <a:pt x="94" y="54"/>
                  </a:lnTo>
                  <a:lnTo>
                    <a:pt x="90" y="56"/>
                  </a:lnTo>
                  <a:lnTo>
                    <a:pt x="90" y="58"/>
                  </a:lnTo>
                  <a:lnTo>
                    <a:pt x="96" y="58"/>
                  </a:lnTo>
                  <a:lnTo>
                    <a:pt x="92" y="64"/>
                  </a:lnTo>
                  <a:lnTo>
                    <a:pt x="88" y="68"/>
                  </a:lnTo>
                  <a:lnTo>
                    <a:pt x="84" y="70"/>
                  </a:lnTo>
                  <a:lnTo>
                    <a:pt x="88" y="70"/>
                  </a:lnTo>
                  <a:lnTo>
                    <a:pt x="92" y="70"/>
                  </a:lnTo>
                  <a:lnTo>
                    <a:pt x="96" y="70"/>
                  </a:lnTo>
                  <a:lnTo>
                    <a:pt x="94" y="74"/>
                  </a:lnTo>
                  <a:lnTo>
                    <a:pt x="90" y="82"/>
                  </a:lnTo>
                  <a:lnTo>
                    <a:pt x="84" y="88"/>
                  </a:lnTo>
                  <a:lnTo>
                    <a:pt x="80" y="90"/>
                  </a:lnTo>
                  <a:lnTo>
                    <a:pt x="76" y="88"/>
                  </a:lnTo>
                  <a:lnTo>
                    <a:pt x="76" y="86"/>
                  </a:lnTo>
                  <a:lnTo>
                    <a:pt x="78" y="82"/>
                  </a:lnTo>
                  <a:lnTo>
                    <a:pt x="80" y="80"/>
                  </a:lnTo>
                  <a:lnTo>
                    <a:pt x="74" y="82"/>
                  </a:lnTo>
                  <a:lnTo>
                    <a:pt x="70" y="82"/>
                  </a:lnTo>
                  <a:lnTo>
                    <a:pt x="76" y="7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6" name="Freeform 42"/>
            <p:cNvSpPr/>
            <p:nvPr/>
          </p:nvSpPr>
          <p:spPr bwMode="auto">
            <a:xfrm>
              <a:off x="2573756" y="2490193"/>
              <a:ext cx="207559" cy="90266"/>
            </a:xfrm>
            <a:custGeom>
              <a:avLst/>
              <a:gdLst>
                <a:gd name="T0" fmla="*/ 0 w 142"/>
                <a:gd name="T1" fmla="*/ 2147483647 h 58"/>
                <a:gd name="T2" fmla="*/ 2147483647 w 142"/>
                <a:gd name="T3" fmla="*/ 2147483647 h 58"/>
                <a:gd name="T4" fmla="*/ 2147483647 w 142"/>
                <a:gd name="T5" fmla="*/ 2147483647 h 58"/>
                <a:gd name="T6" fmla="*/ 2147483647 w 142"/>
                <a:gd name="T7" fmla="*/ 2147483647 h 58"/>
                <a:gd name="T8" fmla="*/ 2147483647 w 142"/>
                <a:gd name="T9" fmla="*/ 2147483647 h 58"/>
                <a:gd name="T10" fmla="*/ 2147483647 w 142"/>
                <a:gd name="T11" fmla="*/ 2147483647 h 58"/>
                <a:gd name="T12" fmla="*/ 2147483647 w 142"/>
                <a:gd name="T13" fmla="*/ 2147483647 h 58"/>
                <a:gd name="T14" fmla="*/ 2147483647 w 142"/>
                <a:gd name="T15" fmla="*/ 2147483647 h 58"/>
                <a:gd name="T16" fmla="*/ 2147483647 w 142"/>
                <a:gd name="T17" fmla="*/ 2147483647 h 58"/>
                <a:gd name="T18" fmla="*/ 2147483647 w 142"/>
                <a:gd name="T19" fmla="*/ 2147483647 h 58"/>
                <a:gd name="T20" fmla="*/ 2147483647 w 142"/>
                <a:gd name="T21" fmla="*/ 2147483647 h 58"/>
                <a:gd name="T22" fmla="*/ 2147483647 w 142"/>
                <a:gd name="T23" fmla="*/ 2147483647 h 58"/>
                <a:gd name="T24" fmla="*/ 2147483647 w 142"/>
                <a:gd name="T25" fmla="*/ 2147483647 h 58"/>
                <a:gd name="T26" fmla="*/ 2147483647 w 142"/>
                <a:gd name="T27" fmla="*/ 2147483647 h 58"/>
                <a:gd name="T28" fmla="*/ 2147483647 w 142"/>
                <a:gd name="T29" fmla="*/ 2147483647 h 58"/>
                <a:gd name="T30" fmla="*/ 2147483647 w 142"/>
                <a:gd name="T31" fmla="*/ 2147483647 h 58"/>
                <a:gd name="T32" fmla="*/ 2147483647 w 142"/>
                <a:gd name="T33" fmla="*/ 2147483647 h 58"/>
                <a:gd name="T34" fmla="*/ 2147483647 w 142"/>
                <a:gd name="T35" fmla="*/ 2147483647 h 58"/>
                <a:gd name="T36" fmla="*/ 2147483647 w 142"/>
                <a:gd name="T37" fmla="*/ 2147483647 h 58"/>
                <a:gd name="T38" fmla="*/ 2147483647 w 142"/>
                <a:gd name="T39" fmla="*/ 2147483647 h 58"/>
                <a:gd name="T40" fmla="*/ 2147483647 w 142"/>
                <a:gd name="T41" fmla="*/ 2147483647 h 58"/>
                <a:gd name="T42" fmla="*/ 2147483647 w 142"/>
                <a:gd name="T43" fmla="*/ 2147483647 h 58"/>
                <a:gd name="T44" fmla="*/ 2147483647 w 142"/>
                <a:gd name="T45" fmla="*/ 2147483647 h 58"/>
                <a:gd name="T46" fmla="*/ 2147483647 w 142"/>
                <a:gd name="T47" fmla="*/ 2147483647 h 58"/>
                <a:gd name="T48" fmla="*/ 2147483647 w 142"/>
                <a:gd name="T49" fmla="*/ 2147483647 h 58"/>
                <a:gd name="T50" fmla="*/ 2147483647 w 142"/>
                <a:gd name="T51" fmla="*/ 2147483647 h 58"/>
                <a:gd name="T52" fmla="*/ 2147483647 w 142"/>
                <a:gd name="T53" fmla="*/ 2147483647 h 58"/>
                <a:gd name="T54" fmla="*/ 2147483647 w 142"/>
                <a:gd name="T55" fmla="*/ 2147483647 h 58"/>
                <a:gd name="T56" fmla="*/ 2147483647 w 142"/>
                <a:gd name="T57" fmla="*/ 0 h 58"/>
                <a:gd name="T58" fmla="*/ 2147483647 w 142"/>
                <a:gd name="T59" fmla="*/ 2147483647 h 58"/>
                <a:gd name="T60" fmla="*/ 2147483647 w 142"/>
                <a:gd name="T61" fmla="*/ 2147483647 h 58"/>
                <a:gd name="T62" fmla="*/ 2147483647 w 142"/>
                <a:gd name="T63" fmla="*/ 2147483647 h 58"/>
                <a:gd name="T64" fmla="*/ 2147483647 w 142"/>
                <a:gd name="T65" fmla="*/ 2147483647 h 58"/>
                <a:gd name="T66" fmla="*/ 2147483647 w 142"/>
                <a:gd name="T67" fmla="*/ 2147483647 h 58"/>
                <a:gd name="T68" fmla="*/ 2147483647 w 142"/>
                <a:gd name="T69" fmla="*/ 2147483647 h 58"/>
                <a:gd name="T70" fmla="*/ 2147483647 w 142"/>
                <a:gd name="T71" fmla="*/ 2147483647 h 58"/>
                <a:gd name="T72" fmla="*/ 2147483647 w 142"/>
                <a:gd name="T73" fmla="*/ 2147483647 h 58"/>
                <a:gd name="T74" fmla="*/ 0 w 142"/>
                <a:gd name="T75" fmla="*/ 2147483647 h 5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42"/>
                <a:gd name="T115" fmla="*/ 0 h 58"/>
                <a:gd name="T116" fmla="*/ 142 w 142"/>
                <a:gd name="T117" fmla="*/ 58 h 58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42" h="58">
                  <a:moveTo>
                    <a:pt x="0" y="40"/>
                  </a:moveTo>
                  <a:lnTo>
                    <a:pt x="4" y="40"/>
                  </a:lnTo>
                  <a:lnTo>
                    <a:pt x="10" y="40"/>
                  </a:lnTo>
                  <a:lnTo>
                    <a:pt x="14" y="40"/>
                  </a:lnTo>
                  <a:lnTo>
                    <a:pt x="18" y="44"/>
                  </a:lnTo>
                  <a:lnTo>
                    <a:pt x="20" y="48"/>
                  </a:lnTo>
                  <a:lnTo>
                    <a:pt x="18" y="56"/>
                  </a:lnTo>
                  <a:lnTo>
                    <a:pt x="20" y="58"/>
                  </a:lnTo>
                  <a:lnTo>
                    <a:pt x="24" y="54"/>
                  </a:lnTo>
                  <a:lnTo>
                    <a:pt x="32" y="48"/>
                  </a:lnTo>
                  <a:lnTo>
                    <a:pt x="38" y="44"/>
                  </a:lnTo>
                  <a:lnTo>
                    <a:pt x="48" y="44"/>
                  </a:lnTo>
                  <a:lnTo>
                    <a:pt x="54" y="44"/>
                  </a:lnTo>
                  <a:lnTo>
                    <a:pt x="60" y="42"/>
                  </a:lnTo>
                  <a:lnTo>
                    <a:pt x="70" y="36"/>
                  </a:lnTo>
                  <a:lnTo>
                    <a:pt x="78" y="34"/>
                  </a:lnTo>
                  <a:lnTo>
                    <a:pt x="100" y="30"/>
                  </a:lnTo>
                  <a:lnTo>
                    <a:pt x="122" y="24"/>
                  </a:lnTo>
                  <a:lnTo>
                    <a:pt x="132" y="20"/>
                  </a:lnTo>
                  <a:lnTo>
                    <a:pt x="142" y="14"/>
                  </a:lnTo>
                  <a:lnTo>
                    <a:pt x="134" y="8"/>
                  </a:lnTo>
                  <a:lnTo>
                    <a:pt x="128" y="4"/>
                  </a:lnTo>
                  <a:lnTo>
                    <a:pt x="124" y="4"/>
                  </a:lnTo>
                  <a:lnTo>
                    <a:pt x="118" y="4"/>
                  </a:lnTo>
                  <a:lnTo>
                    <a:pt x="118" y="8"/>
                  </a:lnTo>
                  <a:lnTo>
                    <a:pt x="112" y="8"/>
                  </a:lnTo>
                  <a:lnTo>
                    <a:pt x="106" y="6"/>
                  </a:lnTo>
                  <a:lnTo>
                    <a:pt x="102" y="2"/>
                  </a:lnTo>
                  <a:lnTo>
                    <a:pt x="96" y="0"/>
                  </a:lnTo>
                  <a:lnTo>
                    <a:pt x="76" y="2"/>
                  </a:lnTo>
                  <a:lnTo>
                    <a:pt x="60" y="4"/>
                  </a:lnTo>
                  <a:lnTo>
                    <a:pt x="48" y="14"/>
                  </a:lnTo>
                  <a:lnTo>
                    <a:pt x="44" y="18"/>
                  </a:lnTo>
                  <a:lnTo>
                    <a:pt x="38" y="22"/>
                  </a:lnTo>
                  <a:lnTo>
                    <a:pt x="24" y="28"/>
                  </a:lnTo>
                  <a:lnTo>
                    <a:pt x="12" y="34"/>
                  </a:lnTo>
                  <a:lnTo>
                    <a:pt x="6" y="36"/>
                  </a:lnTo>
                  <a:lnTo>
                    <a:pt x="0" y="4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7" name="Freeform 43"/>
            <p:cNvSpPr/>
            <p:nvPr/>
          </p:nvSpPr>
          <p:spPr bwMode="auto">
            <a:xfrm>
              <a:off x="3073053" y="2382670"/>
              <a:ext cx="76106" cy="39823"/>
            </a:xfrm>
            <a:custGeom>
              <a:avLst/>
              <a:gdLst>
                <a:gd name="T0" fmla="*/ 2147483647 w 52"/>
                <a:gd name="T1" fmla="*/ 2147483647 h 26"/>
                <a:gd name="T2" fmla="*/ 2147483647 w 52"/>
                <a:gd name="T3" fmla="*/ 2147483647 h 26"/>
                <a:gd name="T4" fmla="*/ 2147483647 w 52"/>
                <a:gd name="T5" fmla="*/ 2147483647 h 26"/>
                <a:gd name="T6" fmla="*/ 2147483647 w 52"/>
                <a:gd name="T7" fmla="*/ 2147483647 h 26"/>
                <a:gd name="T8" fmla="*/ 2147483647 w 52"/>
                <a:gd name="T9" fmla="*/ 2147483647 h 26"/>
                <a:gd name="T10" fmla="*/ 2147483647 w 52"/>
                <a:gd name="T11" fmla="*/ 2147483647 h 26"/>
                <a:gd name="T12" fmla="*/ 2147483647 w 52"/>
                <a:gd name="T13" fmla="*/ 2147483647 h 26"/>
                <a:gd name="T14" fmla="*/ 0 w 52"/>
                <a:gd name="T15" fmla="*/ 2147483647 h 26"/>
                <a:gd name="T16" fmla="*/ 2147483647 w 52"/>
                <a:gd name="T17" fmla="*/ 2147483647 h 26"/>
                <a:gd name="T18" fmla="*/ 2147483647 w 52"/>
                <a:gd name="T19" fmla="*/ 2147483647 h 26"/>
                <a:gd name="T20" fmla="*/ 2147483647 w 52"/>
                <a:gd name="T21" fmla="*/ 0 h 26"/>
                <a:gd name="T22" fmla="*/ 2147483647 w 52"/>
                <a:gd name="T23" fmla="*/ 2147483647 h 26"/>
                <a:gd name="T24" fmla="*/ 2147483647 w 52"/>
                <a:gd name="T25" fmla="*/ 2147483647 h 26"/>
                <a:gd name="T26" fmla="*/ 2147483647 w 52"/>
                <a:gd name="T27" fmla="*/ 2147483647 h 26"/>
                <a:gd name="T28" fmla="*/ 2147483647 w 52"/>
                <a:gd name="T29" fmla="*/ 2147483647 h 26"/>
                <a:gd name="T30" fmla="*/ 2147483647 w 52"/>
                <a:gd name="T31" fmla="*/ 2147483647 h 26"/>
                <a:gd name="T32" fmla="*/ 2147483647 w 52"/>
                <a:gd name="T33" fmla="*/ 2147483647 h 26"/>
                <a:gd name="T34" fmla="*/ 2147483647 w 52"/>
                <a:gd name="T35" fmla="*/ 2147483647 h 26"/>
                <a:gd name="T36" fmla="*/ 2147483647 w 52"/>
                <a:gd name="T37" fmla="*/ 2147483647 h 26"/>
                <a:gd name="T38" fmla="*/ 2147483647 w 52"/>
                <a:gd name="T39" fmla="*/ 2147483647 h 26"/>
                <a:gd name="T40" fmla="*/ 2147483647 w 52"/>
                <a:gd name="T41" fmla="*/ 2147483647 h 26"/>
                <a:gd name="T42" fmla="*/ 2147483647 w 52"/>
                <a:gd name="T43" fmla="*/ 2147483647 h 26"/>
                <a:gd name="T44" fmla="*/ 2147483647 w 52"/>
                <a:gd name="T45" fmla="*/ 2147483647 h 2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52"/>
                <a:gd name="T70" fmla="*/ 0 h 26"/>
                <a:gd name="T71" fmla="*/ 52 w 52"/>
                <a:gd name="T72" fmla="*/ 26 h 2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52" h="26">
                  <a:moveTo>
                    <a:pt x="34" y="26"/>
                  </a:moveTo>
                  <a:lnTo>
                    <a:pt x="32" y="24"/>
                  </a:lnTo>
                  <a:lnTo>
                    <a:pt x="30" y="22"/>
                  </a:lnTo>
                  <a:lnTo>
                    <a:pt x="26" y="18"/>
                  </a:lnTo>
                  <a:lnTo>
                    <a:pt x="20" y="18"/>
                  </a:lnTo>
                  <a:lnTo>
                    <a:pt x="12" y="18"/>
                  </a:lnTo>
                  <a:lnTo>
                    <a:pt x="6" y="18"/>
                  </a:lnTo>
                  <a:lnTo>
                    <a:pt x="0" y="16"/>
                  </a:lnTo>
                  <a:lnTo>
                    <a:pt x="8" y="6"/>
                  </a:lnTo>
                  <a:lnTo>
                    <a:pt x="14" y="2"/>
                  </a:lnTo>
                  <a:lnTo>
                    <a:pt x="24" y="0"/>
                  </a:lnTo>
                  <a:lnTo>
                    <a:pt x="28" y="2"/>
                  </a:lnTo>
                  <a:lnTo>
                    <a:pt x="30" y="4"/>
                  </a:lnTo>
                  <a:lnTo>
                    <a:pt x="32" y="6"/>
                  </a:lnTo>
                  <a:lnTo>
                    <a:pt x="34" y="8"/>
                  </a:lnTo>
                  <a:lnTo>
                    <a:pt x="40" y="8"/>
                  </a:lnTo>
                  <a:lnTo>
                    <a:pt x="48" y="10"/>
                  </a:lnTo>
                  <a:lnTo>
                    <a:pt x="52" y="12"/>
                  </a:lnTo>
                  <a:lnTo>
                    <a:pt x="52" y="16"/>
                  </a:lnTo>
                  <a:lnTo>
                    <a:pt x="52" y="22"/>
                  </a:lnTo>
                  <a:lnTo>
                    <a:pt x="48" y="24"/>
                  </a:lnTo>
                  <a:lnTo>
                    <a:pt x="42" y="26"/>
                  </a:lnTo>
                  <a:lnTo>
                    <a:pt x="34" y="2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8" name="Freeform 44"/>
            <p:cNvSpPr/>
            <p:nvPr/>
          </p:nvSpPr>
          <p:spPr bwMode="auto">
            <a:xfrm>
              <a:off x="2660240" y="2502140"/>
              <a:ext cx="298656" cy="128763"/>
            </a:xfrm>
            <a:custGeom>
              <a:avLst/>
              <a:gdLst>
                <a:gd name="T0" fmla="*/ 2147483647 w 204"/>
                <a:gd name="T1" fmla="*/ 2147483647 h 82"/>
                <a:gd name="T2" fmla="*/ 2147483647 w 204"/>
                <a:gd name="T3" fmla="*/ 2147483647 h 82"/>
                <a:gd name="T4" fmla="*/ 2147483647 w 204"/>
                <a:gd name="T5" fmla="*/ 2147483647 h 82"/>
                <a:gd name="T6" fmla="*/ 2147483647 w 204"/>
                <a:gd name="T7" fmla="*/ 2147483647 h 82"/>
                <a:gd name="T8" fmla="*/ 2147483647 w 204"/>
                <a:gd name="T9" fmla="*/ 2147483647 h 82"/>
                <a:gd name="T10" fmla="*/ 2147483647 w 204"/>
                <a:gd name="T11" fmla="*/ 2147483647 h 82"/>
                <a:gd name="T12" fmla="*/ 2147483647 w 204"/>
                <a:gd name="T13" fmla="*/ 2147483647 h 82"/>
                <a:gd name="T14" fmla="*/ 2147483647 w 204"/>
                <a:gd name="T15" fmla="*/ 2147483647 h 82"/>
                <a:gd name="T16" fmla="*/ 2147483647 w 204"/>
                <a:gd name="T17" fmla="*/ 2147483647 h 82"/>
                <a:gd name="T18" fmla="*/ 2147483647 w 204"/>
                <a:gd name="T19" fmla="*/ 2147483647 h 82"/>
                <a:gd name="T20" fmla="*/ 2147483647 w 204"/>
                <a:gd name="T21" fmla="*/ 2147483647 h 82"/>
                <a:gd name="T22" fmla="*/ 2147483647 w 204"/>
                <a:gd name="T23" fmla="*/ 2147483647 h 82"/>
                <a:gd name="T24" fmla="*/ 2147483647 w 204"/>
                <a:gd name="T25" fmla="*/ 2147483647 h 82"/>
                <a:gd name="T26" fmla="*/ 2147483647 w 204"/>
                <a:gd name="T27" fmla="*/ 2147483647 h 82"/>
                <a:gd name="T28" fmla="*/ 2147483647 w 204"/>
                <a:gd name="T29" fmla="*/ 2147483647 h 82"/>
                <a:gd name="T30" fmla="*/ 2147483647 w 204"/>
                <a:gd name="T31" fmla="*/ 2147483647 h 82"/>
                <a:gd name="T32" fmla="*/ 2147483647 w 204"/>
                <a:gd name="T33" fmla="*/ 2147483647 h 82"/>
                <a:gd name="T34" fmla="*/ 2147483647 w 204"/>
                <a:gd name="T35" fmla="*/ 2147483647 h 82"/>
                <a:gd name="T36" fmla="*/ 2147483647 w 204"/>
                <a:gd name="T37" fmla="*/ 2147483647 h 82"/>
                <a:gd name="T38" fmla="*/ 2147483647 w 204"/>
                <a:gd name="T39" fmla="*/ 2147483647 h 82"/>
                <a:gd name="T40" fmla="*/ 2147483647 w 204"/>
                <a:gd name="T41" fmla="*/ 2147483647 h 82"/>
                <a:gd name="T42" fmla="*/ 2147483647 w 204"/>
                <a:gd name="T43" fmla="*/ 2147483647 h 82"/>
                <a:gd name="T44" fmla="*/ 2147483647 w 204"/>
                <a:gd name="T45" fmla="*/ 2147483647 h 82"/>
                <a:gd name="T46" fmla="*/ 2147483647 w 204"/>
                <a:gd name="T47" fmla="*/ 2147483647 h 82"/>
                <a:gd name="T48" fmla="*/ 2147483647 w 204"/>
                <a:gd name="T49" fmla="*/ 2147483647 h 82"/>
                <a:gd name="T50" fmla="*/ 2147483647 w 204"/>
                <a:gd name="T51" fmla="*/ 2147483647 h 82"/>
                <a:gd name="T52" fmla="*/ 2147483647 w 204"/>
                <a:gd name="T53" fmla="*/ 2147483647 h 82"/>
                <a:gd name="T54" fmla="*/ 2147483647 w 204"/>
                <a:gd name="T55" fmla="*/ 2147483647 h 82"/>
                <a:gd name="T56" fmla="*/ 2147483647 w 204"/>
                <a:gd name="T57" fmla="*/ 2147483647 h 82"/>
                <a:gd name="T58" fmla="*/ 2147483647 w 204"/>
                <a:gd name="T59" fmla="*/ 2147483647 h 82"/>
                <a:gd name="T60" fmla="*/ 2147483647 w 204"/>
                <a:gd name="T61" fmla="*/ 2147483647 h 82"/>
                <a:gd name="T62" fmla="*/ 2147483647 w 204"/>
                <a:gd name="T63" fmla="*/ 2147483647 h 82"/>
                <a:gd name="T64" fmla="*/ 2147483647 w 204"/>
                <a:gd name="T65" fmla="*/ 2147483647 h 82"/>
                <a:gd name="T66" fmla="*/ 2147483647 w 204"/>
                <a:gd name="T67" fmla="*/ 2147483647 h 82"/>
                <a:gd name="T68" fmla="*/ 2147483647 w 204"/>
                <a:gd name="T69" fmla="*/ 0 h 82"/>
                <a:gd name="T70" fmla="*/ 2147483647 w 204"/>
                <a:gd name="T71" fmla="*/ 2147483647 h 82"/>
                <a:gd name="T72" fmla="*/ 2147483647 w 204"/>
                <a:gd name="T73" fmla="*/ 2147483647 h 82"/>
                <a:gd name="T74" fmla="*/ 2147483647 w 204"/>
                <a:gd name="T75" fmla="*/ 2147483647 h 82"/>
                <a:gd name="T76" fmla="*/ 2147483647 w 204"/>
                <a:gd name="T77" fmla="*/ 2147483647 h 82"/>
                <a:gd name="T78" fmla="*/ 2147483647 w 204"/>
                <a:gd name="T79" fmla="*/ 2147483647 h 82"/>
                <a:gd name="T80" fmla="*/ 2147483647 w 204"/>
                <a:gd name="T81" fmla="*/ 2147483647 h 82"/>
                <a:gd name="T82" fmla="*/ 2147483647 w 204"/>
                <a:gd name="T83" fmla="*/ 2147483647 h 82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04"/>
                <a:gd name="T127" fmla="*/ 0 h 82"/>
                <a:gd name="T128" fmla="*/ 204 w 204"/>
                <a:gd name="T129" fmla="*/ 82 h 82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04" h="82">
                  <a:moveTo>
                    <a:pt x="176" y="62"/>
                  </a:moveTo>
                  <a:lnTo>
                    <a:pt x="172" y="62"/>
                  </a:lnTo>
                  <a:lnTo>
                    <a:pt x="170" y="64"/>
                  </a:lnTo>
                  <a:lnTo>
                    <a:pt x="166" y="70"/>
                  </a:lnTo>
                  <a:lnTo>
                    <a:pt x="160" y="76"/>
                  </a:lnTo>
                  <a:lnTo>
                    <a:pt x="158" y="78"/>
                  </a:lnTo>
                  <a:lnTo>
                    <a:pt x="154" y="80"/>
                  </a:lnTo>
                  <a:lnTo>
                    <a:pt x="146" y="78"/>
                  </a:lnTo>
                  <a:lnTo>
                    <a:pt x="132" y="76"/>
                  </a:lnTo>
                  <a:lnTo>
                    <a:pt x="124" y="70"/>
                  </a:lnTo>
                  <a:lnTo>
                    <a:pt x="120" y="68"/>
                  </a:lnTo>
                  <a:lnTo>
                    <a:pt x="120" y="64"/>
                  </a:lnTo>
                  <a:lnTo>
                    <a:pt x="98" y="64"/>
                  </a:lnTo>
                  <a:lnTo>
                    <a:pt x="94" y="66"/>
                  </a:lnTo>
                  <a:lnTo>
                    <a:pt x="90" y="68"/>
                  </a:lnTo>
                  <a:lnTo>
                    <a:pt x="78" y="74"/>
                  </a:lnTo>
                  <a:lnTo>
                    <a:pt x="68" y="80"/>
                  </a:lnTo>
                  <a:lnTo>
                    <a:pt x="60" y="82"/>
                  </a:lnTo>
                  <a:lnTo>
                    <a:pt x="52" y="82"/>
                  </a:lnTo>
                  <a:lnTo>
                    <a:pt x="40" y="80"/>
                  </a:lnTo>
                  <a:lnTo>
                    <a:pt x="34" y="80"/>
                  </a:lnTo>
                  <a:lnTo>
                    <a:pt x="28" y="82"/>
                  </a:lnTo>
                  <a:lnTo>
                    <a:pt x="28" y="74"/>
                  </a:lnTo>
                  <a:lnTo>
                    <a:pt x="32" y="72"/>
                  </a:lnTo>
                  <a:lnTo>
                    <a:pt x="34" y="68"/>
                  </a:lnTo>
                  <a:lnTo>
                    <a:pt x="22" y="70"/>
                  </a:lnTo>
                  <a:lnTo>
                    <a:pt x="14" y="68"/>
                  </a:lnTo>
                  <a:lnTo>
                    <a:pt x="6" y="64"/>
                  </a:lnTo>
                  <a:lnTo>
                    <a:pt x="0" y="60"/>
                  </a:lnTo>
                  <a:lnTo>
                    <a:pt x="14" y="56"/>
                  </a:lnTo>
                  <a:lnTo>
                    <a:pt x="26" y="54"/>
                  </a:lnTo>
                  <a:lnTo>
                    <a:pt x="70" y="54"/>
                  </a:lnTo>
                  <a:lnTo>
                    <a:pt x="70" y="52"/>
                  </a:lnTo>
                  <a:lnTo>
                    <a:pt x="72" y="50"/>
                  </a:lnTo>
                  <a:lnTo>
                    <a:pt x="12" y="50"/>
                  </a:lnTo>
                  <a:lnTo>
                    <a:pt x="12" y="44"/>
                  </a:lnTo>
                  <a:lnTo>
                    <a:pt x="14" y="42"/>
                  </a:lnTo>
                  <a:lnTo>
                    <a:pt x="18" y="36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26" y="28"/>
                  </a:lnTo>
                  <a:lnTo>
                    <a:pt x="42" y="26"/>
                  </a:lnTo>
                  <a:lnTo>
                    <a:pt x="54" y="24"/>
                  </a:lnTo>
                  <a:lnTo>
                    <a:pt x="68" y="20"/>
                  </a:lnTo>
                  <a:lnTo>
                    <a:pt x="78" y="14"/>
                  </a:lnTo>
                  <a:lnTo>
                    <a:pt x="90" y="6"/>
                  </a:lnTo>
                  <a:lnTo>
                    <a:pt x="90" y="16"/>
                  </a:lnTo>
                  <a:lnTo>
                    <a:pt x="94" y="18"/>
                  </a:lnTo>
                  <a:lnTo>
                    <a:pt x="96" y="18"/>
                  </a:lnTo>
                  <a:lnTo>
                    <a:pt x="102" y="16"/>
                  </a:lnTo>
                  <a:lnTo>
                    <a:pt x="110" y="18"/>
                  </a:lnTo>
                  <a:lnTo>
                    <a:pt x="120" y="20"/>
                  </a:lnTo>
                  <a:lnTo>
                    <a:pt x="124" y="20"/>
                  </a:lnTo>
                  <a:lnTo>
                    <a:pt x="124" y="16"/>
                  </a:lnTo>
                  <a:lnTo>
                    <a:pt x="128" y="14"/>
                  </a:lnTo>
                  <a:lnTo>
                    <a:pt x="130" y="12"/>
                  </a:lnTo>
                  <a:lnTo>
                    <a:pt x="136" y="14"/>
                  </a:lnTo>
                  <a:lnTo>
                    <a:pt x="142" y="16"/>
                  </a:lnTo>
                  <a:lnTo>
                    <a:pt x="138" y="26"/>
                  </a:lnTo>
                  <a:lnTo>
                    <a:pt x="138" y="28"/>
                  </a:lnTo>
                  <a:lnTo>
                    <a:pt x="142" y="28"/>
                  </a:lnTo>
                  <a:lnTo>
                    <a:pt x="144" y="28"/>
                  </a:lnTo>
                  <a:lnTo>
                    <a:pt x="146" y="28"/>
                  </a:lnTo>
                  <a:lnTo>
                    <a:pt x="150" y="24"/>
                  </a:lnTo>
                  <a:lnTo>
                    <a:pt x="150" y="18"/>
                  </a:lnTo>
                  <a:lnTo>
                    <a:pt x="152" y="12"/>
                  </a:lnTo>
                  <a:lnTo>
                    <a:pt x="160" y="8"/>
                  </a:lnTo>
                  <a:lnTo>
                    <a:pt x="174" y="4"/>
                  </a:lnTo>
                  <a:lnTo>
                    <a:pt x="194" y="0"/>
                  </a:lnTo>
                  <a:lnTo>
                    <a:pt x="204" y="0"/>
                  </a:lnTo>
                  <a:lnTo>
                    <a:pt x="200" y="4"/>
                  </a:lnTo>
                  <a:lnTo>
                    <a:pt x="196" y="10"/>
                  </a:lnTo>
                  <a:lnTo>
                    <a:pt x="182" y="20"/>
                  </a:lnTo>
                  <a:lnTo>
                    <a:pt x="172" y="30"/>
                  </a:lnTo>
                  <a:lnTo>
                    <a:pt x="168" y="38"/>
                  </a:lnTo>
                  <a:lnTo>
                    <a:pt x="166" y="44"/>
                  </a:lnTo>
                  <a:lnTo>
                    <a:pt x="168" y="46"/>
                  </a:lnTo>
                  <a:lnTo>
                    <a:pt x="170" y="50"/>
                  </a:lnTo>
                  <a:lnTo>
                    <a:pt x="178" y="52"/>
                  </a:lnTo>
                  <a:lnTo>
                    <a:pt x="186" y="54"/>
                  </a:lnTo>
                  <a:lnTo>
                    <a:pt x="188" y="56"/>
                  </a:lnTo>
                  <a:lnTo>
                    <a:pt x="190" y="58"/>
                  </a:lnTo>
                  <a:lnTo>
                    <a:pt x="188" y="62"/>
                  </a:lnTo>
                  <a:lnTo>
                    <a:pt x="182" y="64"/>
                  </a:lnTo>
                  <a:lnTo>
                    <a:pt x="176" y="6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49" name="Freeform 45"/>
            <p:cNvSpPr/>
            <p:nvPr/>
          </p:nvSpPr>
          <p:spPr bwMode="auto">
            <a:xfrm>
              <a:off x="2735191" y="2417183"/>
              <a:ext cx="141832" cy="42478"/>
            </a:xfrm>
            <a:custGeom>
              <a:avLst/>
              <a:gdLst>
                <a:gd name="T0" fmla="*/ 0 w 96"/>
                <a:gd name="T1" fmla="*/ 2147483647 h 26"/>
                <a:gd name="T2" fmla="*/ 2147483647 w 96"/>
                <a:gd name="T3" fmla="*/ 2147483647 h 26"/>
                <a:gd name="T4" fmla="*/ 2147483647 w 96"/>
                <a:gd name="T5" fmla="*/ 2147483647 h 26"/>
                <a:gd name="T6" fmla="*/ 2147483647 w 96"/>
                <a:gd name="T7" fmla="*/ 2147483647 h 26"/>
                <a:gd name="T8" fmla="*/ 2147483647 w 96"/>
                <a:gd name="T9" fmla="*/ 2147483647 h 26"/>
                <a:gd name="T10" fmla="*/ 2147483647 w 96"/>
                <a:gd name="T11" fmla="*/ 2147483647 h 26"/>
                <a:gd name="T12" fmla="*/ 2147483647 w 96"/>
                <a:gd name="T13" fmla="*/ 2147483647 h 26"/>
                <a:gd name="T14" fmla="*/ 2147483647 w 96"/>
                <a:gd name="T15" fmla="*/ 2147483647 h 26"/>
                <a:gd name="T16" fmla="*/ 2147483647 w 96"/>
                <a:gd name="T17" fmla="*/ 2147483647 h 26"/>
                <a:gd name="T18" fmla="*/ 2147483647 w 96"/>
                <a:gd name="T19" fmla="*/ 2147483647 h 26"/>
                <a:gd name="T20" fmla="*/ 2147483647 w 96"/>
                <a:gd name="T21" fmla="*/ 2147483647 h 26"/>
                <a:gd name="T22" fmla="*/ 2147483647 w 96"/>
                <a:gd name="T23" fmla="*/ 2147483647 h 26"/>
                <a:gd name="T24" fmla="*/ 2147483647 w 96"/>
                <a:gd name="T25" fmla="*/ 2147483647 h 26"/>
                <a:gd name="T26" fmla="*/ 2147483647 w 96"/>
                <a:gd name="T27" fmla="*/ 0 h 26"/>
                <a:gd name="T28" fmla="*/ 2147483647 w 96"/>
                <a:gd name="T29" fmla="*/ 2147483647 h 26"/>
                <a:gd name="T30" fmla="*/ 2147483647 w 96"/>
                <a:gd name="T31" fmla="*/ 2147483647 h 26"/>
                <a:gd name="T32" fmla="*/ 2147483647 w 96"/>
                <a:gd name="T33" fmla="*/ 2147483647 h 26"/>
                <a:gd name="T34" fmla="*/ 2147483647 w 96"/>
                <a:gd name="T35" fmla="*/ 2147483647 h 26"/>
                <a:gd name="T36" fmla="*/ 2147483647 w 96"/>
                <a:gd name="T37" fmla="*/ 2147483647 h 26"/>
                <a:gd name="T38" fmla="*/ 2147483647 w 96"/>
                <a:gd name="T39" fmla="*/ 2147483647 h 26"/>
                <a:gd name="T40" fmla="*/ 2147483647 w 96"/>
                <a:gd name="T41" fmla="*/ 2147483647 h 26"/>
                <a:gd name="T42" fmla="*/ 0 w 96"/>
                <a:gd name="T43" fmla="*/ 2147483647 h 2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96"/>
                <a:gd name="T67" fmla="*/ 0 h 26"/>
                <a:gd name="T68" fmla="*/ 96 w 96"/>
                <a:gd name="T69" fmla="*/ 26 h 2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96" h="26">
                  <a:moveTo>
                    <a:pt x="0" y="24"/>
                  </a:moveTo>
                  <a:lnTo>
                    <a:pt x="6" y="24"/>
                  </a:lnTo>
                  <a:lnTo>
                    <a:pt x="12" y="24"/>
                  </a:lnTo>
                  <a:lnTo>
                    <a:pt x="16" y="24"/>
                  </a:lnTo>
                  <a:lnTo>
                    <a:pt x="18" y="26"/>
                  </a:lnTo>
                  <a:lnTo>
                    <a:pt x="26" y="26"/>
                  </a:lnTo>
                  <a:lnTo>
                    <a:pt x="42" y="20"/>
                  </a:lnTo>
                  <a:lnTo>
                    <a:pt x="52" y="16"/>
                  </a:lnTo>
                  <a:lnTo>
                    <a:pt x="58" y="22"/>
                  </a:lnTo>
                  <a:lnTo>
                    <a:pt x="68" y="16"/>
                  </a:lnTo>
                  <a:lnTo>
                    <a:pt x="76" y="12"/>
                  </a:lnTo>
                  <a:lnTo>
                    <a:pt x="86" y="8"/>
                  </a:lnTo>
                  <a:lnTo>
                    <a:pt x="96" y="4"/>
                  </a:lnTo>
                  <a:lnTo>
                    <a:pt x="90" y="0"/>
                  </a:lnTo>
                  <a:lnTo>
                    <a:pt x="78" y="2"/>
                  </a:lnTo>
                  <a:lnTo>
                    <a:pt x="70" y="4"/>
                  </a:lnTo>
                  <a:lnTo>
                    <a:pt x="46" y="10"/>
                  </a:lnTo>
                  <a:lnTo>
                    <a:pt x="24" y="16"/>
                  </a:lnTo>
                  <a:lnTo>
                    <a:pt x="16" y="18"/>
                  </a:lnTo>
                  <a:lnTo>
                    <a:pt x="4" y="18"/>
                  </a:lnTo>
                  <a:lnTo>
                    <a:pt x="4" y="24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0" name="Freeform 46"/>
            <p:cNvSpPr/>
            <p:nvPr/>
          </p:nvSpPr>
          <p:spPr bwMode="auto">
            <a:xfrm>
              <a:off x="2799766" y="2435768"/>
              <a:ext cx="193722" cy="50443"/>
            </a:xfrm>
            <a:custGeom>
              <a:avLst/>
              <a:gdLst>
                <a:gd name="T0" fmla="*/ 2147483647 w 132"/>
                <a:gd name="T1" fmla="*/ 2147483647 h 32"/>
                <a:gd name="T2" fmla="*/ 2147483647 w 132"/>
                <a:gd name="T3" fmla="*/ 2147483647 h 32"/>
                <a:gd name="T4" fmla="*/ 2147483647 w 132"/>
                <a:gd name="T5" fmla="*/ 2147483647 h 32"/>
                <a:gd name="T6" fmla="*/ 2147483647 w 132"/>
                <a:gd name="T7" fmla="*/ 2147483647 h 32"/>
                <a:gd name="T8" fmla="*/ 2147483647 w 132"/>
                <a:gd name="T9" fmla="*/ 2147483647 h 32"/>
                <a:gd name="T10" fmla="*/ 2147483647 w 132"/>
                <a:gd name="T11" fmla="*/ 2147483647 h 32"/>
                <a:gd name="T12" fmla="*/ 0 w 132"/>
                <a:gd name="T13" fmla="*/ 2147483647 h 32"/>
                <a:gd name="T14" fmla="*/ 0 w 132"/>
                <a:gd name="T15" fmla="*/ 2147483647 h 32"/>
                <a:gd name="T16" fmla="*/ 2147483647 w 132"/>
                <a:gd name="T17" fmla="*/ 2147483647 h 32"/>
                <a:gd name="T18" fmla="*/ 2147483647 w 132"/>
                <a:gd name="T19" fmla="*/ 2147483647 h 32"/>
                <a:gd name="T20" fmla="*/ 2147483647 w 132"/>
                <a:gd name="T21" fmla="*/ 2147483647 h 32"/>
                <a:gd name="T22" fmla="*/ 2147483647 w 132"/>
                <a:gd name="T23" fmla="*/ 0 h 32"/>
                <a:gd name="T24" fmla="*/ 2147483647 w 132"/>
                <a:gd name="T25" fmla="*/ 2147483647 h 32"/>
                <a:gd name="T26" fmla="*/ 2147483647 w 132"/>
                <a:gd name="T27" fmla="*/ 2147483647 h 32"/>
                <a:gd name="T28" fmla="*/ 2147483647 w 132"/>
                <a:gd name="T29" fmla="*/ 2147483647 h 32"/>
                <a:gd name="T30" fmla="*/ 2147483647 w 132"/>
                <a:gd name="T31" fmla="*/ 2147483647 h 32"/>
                <a:gd name="T32" fmla="*/ 2147483647 w 132"/>
                <a:gd name="T33" fmla="*/ 2147483647 h 32"/>
                <a:gd name="T34" fmla="*/ 2147483647 w 132"/>
                <a:gd name="T35" fmla="*/ 2147483647 h 32"/>
                <a:gd name="T36" fmla="*/ 2147483647 w 132"/>
                <a:gd name="T37" fmla="*/ 2147483647 h 32"/>
                <a:gd name="T38" fmla="*/ 2147483647 w 132"/>
                <a:gd name="T39" fmla="*/ 2147483647 h 32"/>
                <a:gd name="T40" fmla="*/ 2147483647 w 132"/>
                <a:gd name="T41" fmla="*/ 2147483647 h 32"/>
                <a:gd name="T42" fmla="*/ 2147483647 w 132"/>
                <a:gd name="T43" fmla="*/ 2147483647 h 32"/>
                <a:gd name="T44" fmla="*/ 2147483647 w 132"/>
                <a:gd name="T45" fmla="*/ 0 h 32"/>
                <a:gd name="T46" fmla="*/ 2147483647 w 132"/>
                <a:gd name="T47" fmla="*/ 0 h 32"/>
                <a:gd name="T48" fmla="*/ 2147483647 w 132"/>
                <a:gd name="T49" fmla="*/ 2147483647 h 32"/>
                <a:gd name="T50" fmla="*/ 2147483647 w 132"/>
                <a:gd name="T51" fmla="*/ 2147483647 h 32"/>
                <a:gd name="T52" fmla="*/ 2147483647 w 132"/>
                <a:gd name="T53" fmla="*/ 2147483647 h 32"/>
                <a:gd name="T54" fmla="*/ 2147483647 w 132"/>
                <a:gd name="T55" fmla="*/ 2147483647 h 32"/>
                <a:gd name="T56" fmla="*/ 2147483647 w 132"/>
                <a:gd name="T57" fmla="*/ 2147483647 h 32"/>
                <a:gd name="T58" fmla="*/ 2147483647 w 132"/>
                <a:gd name="T59" fmla="*/ 2147483647 h 32"/>
                <a:gd name="T60" fmla="*/ 2147483647 w 132"/>
                <a:gd name="T61" fmla="*/ 2147483647 h 32"/>
                <a:gd name="T62" fmla="*/ 2147483647 w 132"/>
                <a:gd name="T63" fmla="*/ 2147483647 h 32"/>
                <a:gd name="T64" fmla="*/ 2147483647 w 132"/>
                <a:gd name="T65" fmla="*/ 2147483647 h 32"/>
                <a:gd name="T66" fmla="*/ 2147483647 w 132"/>
                <a:gd name="T67" fmla="*/ 2147483647 h 32"/>
                <a:gd name="T68" fmla="*/ 2147483647 w 132"/>
                <a:gd name="T69" fmla="*/ 2147483647 h 32"/>
                <a:gd name="T70" fmla="*/ 2147483647 w 132"/>
                <a:gd name="T71" fmla="*/ 2147483647 h 32"/>
                <a:gd name="T72" fmla="*/ 2147483647 w 132"/>
                <a:gd name="T73" fmla="*/ 2147483647 h 32"/>
                <a:gd name="T74" fmla="*/ 2147483647 w 132"/>
                <a:gd name="T75" fmla="*/ 2147483647 h 32"/>
                <a:gd name="T76" fmla="*/ 2147483647 w 132"/>
                <a:gd name="T77" fmla="*/ 2147483647 h 32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32"/>
                <a:gd name="T118" fmla="*/ 0 h 32"/>
                <a:gd name="T119" fmla="*/ 132 w 132"/>
                <a:gd name="T120" fmla="*/ 32 h 32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32" h="32">
                  <a:moveTo>
                    <a:pt x="34" y="32"/>
                  </a:moveTo>
                  <a:lnTo>
                    <a:pt x="30" y="30"/>
                  </a:lnTo>
                  <a:lnTo>
                    <a:pt x="28" y="30"/>
                  </a:lnTo>
                  <a:lnTo>
                    <a:pt x="30" y="26"/>
                  </a:lnTo>
                  <a:lnTo>
                    <a:pt x="36" y="24"/>
                  </a:lnTo>
                  <a:lnTo>
                    <a:pt x="18" y="22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6" y="16"/>
                  </a:lnTo>
                  <a:lnTo>
                    <a:pt x="24" y="10"/>
                  </a:lnTo>
                  <a:lnTo>
                    <a:pt x="40" y="4"/>
                  </a:lnTo>
                  <a:lnTo>
                    <a:pt x="54" y="0"/>
                  </a:lnTo>
                  <a:lnTo>
                    <a:pt x="54" y="6"/>
                  </a:lnTo>
                  <a:lnTo>
                    <a:pt x="56" y="6"/>
                  </a:lnTo>
                  <a:lnTo>
                    <a:pt x="64" y="6"/>
                  </a:lnTo>
                  <a:lnTo>
                    <a:pt x="64" y="14"/>
                  </a:lnTo>
                  <a:lnTo>
                    <a:pt x="66" y="16"/>
                  </a:lnTo>
                  <a:lnTo>
                    <a:pt x="68" y="18"/>
                  </a:lnTo>
                  <a:lnTo>
                    <a:pt x="74" y="18"/>
                  </a:lnTo>
                  <a:lnTo>
                    <a:pt x="84" y="16"/>
                  </a:lnTo>
                  <a:lnTo>
                    <a:pt x="92" y="14"/>
                  </a:lnTo>
                  <a:lnTo>
                    <a:pt x="100" y="6"/>
                  </a:lnTo>
                  <a:lnTo>
                    <a:pt x="108" y="0"/>
                  </a:lnTo>
                  <a:lnTo>
                    <a:pt x="114" y="0"/>
                  </a:lnTo>
                  <a:lnTo>
                    <a:pt x="114" y="8"/>
                  </a:lnTo>
                  <a:lnTo>
                    <a:pt x="110" y="12"/>
                  </a:lnTo>
                  <a:lnTo>
                    <a:pt x="120" y="14"/>
                  </a:lnTo>
                  <a:lnTo>
                    <a:pt x="132" y="14"/>
                  </a:lnTo>
                  <a:lnTo>
                    <a:pt x="118" y="22"/>
                  </a:lnTo>
                  <a:lnTo>
                    <a:pt x="110" y="28"/>
                  </a:lnTo>
                  <a:lnTo>
                    <a:pt x="104" y="28"/>
                  </a:lnTo>
                  <a:lnTo>
                    <a:pt x="98" y="28"/>
                  </a:lnTo>
                  <a:lnTo>
                    <a:pt x="94" y="26"/>
                  </a:lnTo>
                  <a:lnTo>
                    <a:pt x="90" y="24"/>
                  </a:lnTo>
                  <a:lnTo>
                    <a:pt x="84" y="22"/>
                  </a:lnTo>
                  <a:lnTo>
                    <a:pt x="72" y="24"/>
                  </a:lnTo>
                  <a:lnTo>
                    <a:pt x="60" y="28"/>
                  </a:lnTo>
                  <a:lnTo>
                    <a:pt x="48" y="30"/>
                  </a:lnTo>
                  <a:lnTo>
                    <a:pt x="34" y="3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1" name="Freeform 47"/>
            <p:cNvSpPr/>
            <p:nvPr/>
          </p:nvSpPr>
          <p:spPr bwMode="auto">
            <a:xfrm>
              <a:off x="2908158" y="2390634"/>
              <a:ext cx="93402" cy="29203"/>
            </a:xfrm>
            <a:custGeom>
              <a:avLst/>
              <a:gdLst>
                <a:gd name="T0" fmla="*/ 2147483647 w 64"/>
                <a:gd name="T1" fmla="*/ 2147483647 h 18"/>
                <a:gd name="T2" fmla="*/ 2147483647 w 64"/>
                <a:gd name="T3" fmla="*/ 2147483647 h 18"/>
                <a:gd name="T4" fmla="*/ 0 w 64"/>
                <a:gd name="T5" fmla="*/ 2147483647 h 18"/>
                <a:gd name="T6" fmla="*/ 2147483647 w 64"/>
                <a:gd name="T7" fmla="*/ 2147483647 h 18"/>
                <a:gd name="T8" fmla="*/ 2147483647 w 64"/>
                <a:gd name="T9" fmla="*/ 2147483647 h 18"/>
                <a:gd name="T10" fmla="*/ 2147483647 w 64"/>
                <a:gd name="T11" fmla="*/ 2147483647 h 18"/>
                <a:gd name="T12" fmla="*/ 2147483647 w 64"/>
                <a:gd name="T13" fmla="*/ 2147483647 h 18"/>
                <a:gd name="T14" fmla="*/ 2147483647 w 64"/>
                <a:gd name="T15" fmla="*/ 2147483647 h 18"/>
                <a:gd name="T16" fmla="*/ 2147483647 w 64"/>
                <a:gd name="T17" fmla="*/ 0 h 18"/>
                <a:gd name="T18" fmla="*/ 2147483647 w 64"/>
                <a:gd name="T19" fmla="*/ 2147483647 h 18"/>
                <a:gd name="T20" fmla="*/ 2147483647 w 64"/>
                <a:gd name="T21" fmla="*/ 2147483647 h 18"/>
                <a:gd name="T22" fmla="*/ 2147483647 w 64"/>
                <a:gd name="T23" fmla="*/ 2147483647 h 18"/>
                <a:gd name="T24" fmla="*/ 2147483647 w 64"/>
                <a:gd name="T25" fmla="*/ 2147483647 h 18"/>
                <a:gd name="T26" fmla="*/ 2147483647 w 64"/>
                <a:gd name="T27" fmla="*/ 2147483647 h 18"/>
                <a:gd name="T28" fmla="*/ 2147483647 w 64"/>
                <a:gd name="T29" fmla="*/ 2147483647 h 18"/>
                <a:gd name="T30" fmla="*/ 2147483647 w 64"/>
                <a:gd name="T31" fmla="*/ 2147483647 h 18"/>
                <a:gd name="T32" fmla="*/ 2147483647 w 64"/>
                <a:gd name="T33" fmla="*/ 2147483647 h 18"/>
                <a:gd name="T34" fmla="*/ 2147483647 w 64"/>
                <a:gd name="T35" fmla="*/ 2147483647 h 18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64"/>
                <a:gd name="T55" fmla="*/ 0 h 18"/>
                <a:gd name="T56" fmla="*/ 64 w 64"/>
                <a:gd name="T57" fmla="*/ 18 h 18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64" h="18">
                  <a:moveTo>
                    <a:pt x="12" y="18"/>
                  </a:moveTo>
                  <a:lnTo>
                    <a:pt x="6" y="16"/>
                  </a:lnTo>
                  <a:lnTo>
                    <a:pt x="0" y="14"/>
                  </a:lnTo>
                  <a:lnTo>
                    <a:pt x="8" y="12"/>
                  </a:lnTo>
                  <a:lnTo>
                    <a:pt x="18" y="12"/>
                  </a:lnTo>
                  <a:lnTo>
                    <a:pt x="26" y="10"/>
                  </a:lnTo>
                  <a:lnTo>
                    <a:pt x="28" y="10"/>
                  </a:lnTo>
                  <a:lnTo>
                    <a:pt x="30" y="8"/>
                  </a:lnTo>
                  <a:lnTo>
                    <a:pt x="48" y="0"/>
                  </a:lnTo>
                  <a:lnTo>
                    <a:pt x="58" y="2"/>
                  </a:lnTo>
                  <a:lnTo>
                    <a:pt x="64" y="4"/>
                  </a:lnTo>
                  <a:lnTo>
                    <a:pt x="58" y="10"/>
                  </a:lnTo>
                  <a:lnTo>
                    <a:pt x="48" y="16"/>
                  </a:lnTo>
                  <a:lnTo>
                    <a:pt x="30" y="18"/>
                  </a:lnTo>
                  <a:lnTo>
                    <a:pt x="30" y="16"/>
                  </a:lnTo>
                  <a:lnTo>
                    <a:pt x="28" y="16"/>
                  </a:lnTo>
                  <a:lnTo>
                    <a:pt x="22" y="16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2" name="Freeform 48"/>
            <p:cNvSpPr/>
            <p:nvPr/>
          </p:nvSpPr>
          <p:spPr bwMode="auto">
            <a:xfrm>
              <a:off x="2970426" y="2496830"/>
              <a:ext cx="107239" cy="66372"/>
            </a:xfrm>
            <a:custGeom>
              <a:avLst/>
              <a:gdLst>
                <a:gd name="T0" fmla="*/ 2147483647 w 74"/>
                <a:gd name="T1" fmla="*/ 2147483647 h 42"/>
                <a:gd name="T2" fmla="*/ 2147483647 w 74"/>
                <a:gd name="T3" fmla="*/ 2147483647 h 42"/>
                <a:gd name="T4" fmla="*/ 2147483647 w 74"/>
                <a:gd name="T5" fmla="*/ 2147483647 h 42"/>
                <a:gd name="T6" fmla="*/ 2147483647 w 74"/>
                <a:gd name="T7" fmla="*/ 2147483647 h 42"/>
                <a:gd name="T8" fmla="*/ 2147483647 w 74"/>
                <a:gd name="T9" fmla="*/ 2147483647 h 42"/>
                <a:gd name="T10" fmla="*/ 2147483647 w 74"/>
                <a:gd name="T11" fmla="*/ 2147483647 h 42"/>
                <a:gd name="T12" fmla="*/ 2147483647 w 74"/>
                <a:gd name="T13" fmla="*/ 2147483647 h 42"/>
                <a:gd name="T14" fmla="*/ 2147483647 w 74"/>
                <a:gd name="T15" fmla="*/ 2147483647 h 42"/>
                <a:gd name="T16" fmla="*/ 2147483647 w 74"/>
                <a:gd name="T17" fmla="*/ 2147483647 h 42"/>
                <a:gd name="T18" fmla="*/ 2147483647 w 74"/>
                <a:gd name="T19" fmla="*/ 2147483647 h 42"/>
                <a:gd name="T20" fmla="*/ 2147483647 w 74"/>
                <a:gd name="T21" fmla="*/ 2147483647 h 42"/>
                <a:gd name="T22" fmla="*/ 2147483647 w 74"/>
                <a:gd name="T23" fmla="*/ 2147483647 h 42"/>
                <a:gd name="T24" fmla="*/ 2147483647 w 74"/>
                <a:gd name="T25" fmla="*/ 2147483647 h 42"/>
                <a:gd name="T26" fmla="*/ 2147483647 w 74"/>
                <a:gd name="T27" fmla="*/ 2147483647 h 42"/>
                <a:gd name="T28" fmla="*/ 2147483647 w 74"/>
                <a:gd name="T29" fmla="*/ 2147483647 h 42"/>
                <a:gd name="T30" fmla="*/ 2147483647 w 74"/>
                <a:gd name="T31" fmla="*/ 2147483647 h 42"/>
                <a:gd name="T32" fmla="*/ 2147483647 w 74"/>
                <a:gd name="T33" fmla="*/ 2147483647 h 42"/>
                <a:gd name="T34" fmla="*/ 2147483647 w 74"/>
                <a:gd name="T35" fmla="*/ 2147483647 h 42"/>
                <a:gd name="T36" fmla="*/ 2147483647 w 74"/>
                <a:gd name="T37" fmla="*/ 2147483647 h 42"/>
                <a:gd name="T38" fmla="*/ 0 w 74"/>
                <a:gd name="T39" fmla="*/ 2147483647 h 42"/>
                <a:gd name="T40" fmla="*/ 2147483647 w 74"/>
                <a:gd name="T41" fmla="*/ 2147483647 h 42"/>
                <a:gd name="T42" fmla="*/ 2147483647 w 74"/>
                <a:gd name="T43" fmla="*/ 2147483647 h 42"/>
                <a:gd name="T44" fmla="*/ 2147483647 w 74"/>
                <a:gd name="T45" fmla="*/ 2147483647 h 42"/>
                <a:gd name="T46" fmla="*/ 2147483647 w 74"/>
                <a:gd name="T47" fmla="*/ 2147483647 h 42"/>
                <a:gd name="T48" fmla="*/ 2147483647 w 74"/>
                <a:gd name="T49" fmla="*/ 2147483647 h 42"/>
                <a:gd name="T50" fmla="*/ 2147483647 w 74"/>
                <a:gd name="T51" fmla="*/ 2147483647 h 42"/>
                <a:gd name="T52" fmla="*/ 2147483647 w 74"/>
                <a:gd name="T53" fmla="*/ 2147483647 h 42"/>
                <a:gd name="T54" fmla="*/ 2147483647 w 74"/>
                <a:gd name="T55" fmla="*/ 2147483647 h 42"/>
                <a:gd name="T56" fmla="*/ 2147483647 w 74"/>
                <a:gd name="T57" fmla="*/ 2147483647 h 42"/>
                <a:gd name="T58" fmla="*/ 2147483647 w 74"/>
                <a:gd name="T59" fmla="*/ 2147483647 h 42"/>
                <a:gd name="T60" fmla="*/ 2147483647 w 74"/>
                <a:gd name="T61" fmla="*/ 2147483647 h 42"/>
                <a:gd name="T62" fmla="*/ 2147483647 w 74"/>
                <a:gd name="T63" fmla="*/ 2147483647 h 42"/>
                <a:gd name="T64" fmla="*/ 2147483647 w 74"/>
                <a:gd name="T65" fmla="*/ 2147483647 h 42"/>
                <a:gd name="T66" fmla="*/ 2147483647 w 74"/>
                <a:gd name="T67" fmla="*/ 0 h 42"/>
                <a:gd name="T68" fmla="*/ 2147483647 w 74"/>
                <a:gd name="T69" fmla="*/ 2147483647 h 4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74"/>
                <a:gd name="T106" fmla="*/ 0 h 42"/>
                <a:gd name="T107" fmla="*/ 74 w 74"/>
                <a:gd name="T108" fmla="*/ 42 h 42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74" h="42">
                  <a:moveTo>
                    <a:pt x="74" y="4"/>
                  </a:moveTo>
                  <a:lnTo>
                    <a:pt x="70" y="6"/>
                  </a:lnTo>
                  <a:lnTo>
                    <a:pt x="66" y="8"/>
                  </a:lnTo>
                  <a:lnTo>
                    <a:pt x="58" y="14"/>
                  </a:lnTo>
                  <a:lnTo>
                    <a:pt x="66" y="22"/>
                  </a:lnTo>
                  <a:lnTo>
                    <a:pt x="56" y="28"/>
                  </a:lnTo>
                  <a:lnTo>
                    <a:pt x="52" y="30"/>
                  </a:lnTo>
                  <a:lnTo>
                    <a:pt x="48" y="28"/>
                  </a:lnTo>
                  <a:lnTo>
                    <a:pt x="48" y="32"/>
                  </a:lnTo>
                  <a:lnTo>
                    <a:pt x="44" y="34"/>
                  </a:lnTo>
                  <a:lnTo>
                    <a:pt x="38" y="36"/>
                  </a:lnTo>
                  <a:lnTo>
                    <a:pt x="32" y="38"/>
                  </a:lnTo>
                  <a:lnTo>
                    <a:pt x="26" y="42"/>
                  </a:lnTo>
                  <a:lnTo>
                    <a:pt x="18" y="42"/>
                  </a:lnTo>
                  <a:lnTo>
                    <a:pt x="18" y="36"/>
                  </a:lnTo>
                  <a:lnTo>
                    <a:pt x="16" y="34"/>
                  </a:lnTo>
                  <a:lnTo>
                    <a:pt x="10" y="32"/>
                  </a:lnTo>
                  <a:lnTo>
                    <a:pt x="4" y="28"/>
                  </a:lnTo>
                  <a:lnTo>
                    <a:pt x="2" y="26"/>
                  </a:lnTo>
                  <a:lnTo>
                    <a:pt x="0" y="22"/>
                  </a:lnTo>
                  <a:lnTo>
                    <a:pt x="2" y="20"/>
                  </a:lnTo>
                  <a:lnTo>
                    <a:pt x="4" y="18"/>
                  </a:lnTo>
                  <a:lnTo>
                    <a:pt x="8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20" y="20"/>
                  </a:lnTo>
                  <a:lnTo>
                    <a:pt x="22" y="20"/>
                  </a:lnTo>
                  <a:lnTo>
                    <a:pt x="30" y="18"/>
                  </a:lnTo>
                  <a:lnTo>
                    <a:pt x="32" y="16"/>
                  </a:lnTo>
                  <a:lnTo>
                    <a:pt x="32" y="14"/>
                  </a:lnTo>
                  <a:lnTo>
                    <a:pt x="32" y="8"/>
                  </a:lnTo>
                  <a:lnTo>
                    <a:pt x="38" y="4"/>
                  </a:lnTo>
                  <a:lnTo>
                    <a:pt x="50" y="4"/>
                  </a:lnTo>
                  <a:lnTo>
                    <a:pt x="74" y="0"/>
                  </a:lnTo>
                  <a:lnTo>
                    <a:pt x="74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3" name="Freeform 49"/>
            <p:cNvSpPr/>
            <p:nvPr/>
          </p:nvSpPr>
          <p:spPr bwMode="auto">
            <a:xfrm>
              <a:off x="2950823" y="2593733"/>
              <a:ext cx="56503" cy="34513"/>
            </a:xfrm>
            <a:custGeom>
              <a:avLst/>
              <a:gdLst>
                <a:gd name="T0" fmla="*/ 2147483647 w 40"/>
                <a:gd name="T1" fmla="*/ 2147483647 h 22"/>
                <a:gd name="T2" fmla="*/ 2147483647 w 40"/>
                <a:gd name="T3" fmla="*/ 2147483647 h 22"/>
                <a:gd name="T4" fmla="*/ 2147483647 w 40"/>
                <a:gd name="T5" fmla="*/ 2147483647 h 22"/>
                <a:gd name="T6" fmla="*/ 0 w 40"/>
                <a:gd name="T7" fmla="*/ 2147483647 h 22"/>
                <a:gd name="T8" fmla="*/ 2147483647 w 40"/>
                <a:gd name="T9" fmla="*/ 2147483647 h 22"/>
                <a:gd name="T10" fmla="*/ 2147483647 w 40"/>
                <a:gd name="T11" fmla="*/ 2147483647 h 22"/>
                <a:gd name="T12" fmla="*/ 2147483647 w 40"/>
                <a:gd name="T13" fmla="*/ 0 h 22"/>
                <a:gd name="T14" fmla="*/ 2147483647 w 40"/>
                <a:gd name="T15" fmla="*/ 2147483647 h 22"/>
                <a:gd name="T16" fmla="*/ 2147483647 w 40"/>
                <a:gd name="T17" fmla="*/ 2147483647 h 22"/>
                <a:gd name="T18" fmla="*/ 2147483647 w 40"/>
                <a:gd name="T19" fmla="*/ 2147483647 h 22"/>
                <a:gd name="T20" fmla="*/ 2147483647 w 40"/>
                <a:gd name="T21" fmla="*/ 2147483647 h 22"/>
                <a:gd name="T22" fmla="*/ 2147483647 w 40"/>
                <a:gd name="T23" fmla="*/ 2147483647 h 22"/>
                <a:gd name="T24" fmla="*/ 2147483647 w 40"/>
                <a:gd name="T25" fmla="*/ 2147483647 h 2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40"/>
                <a:gd name="T40" fmla="*/ 0 h 22"/>
                <a:gd name="T41" fmla="*/ 40 w 40"/>
                <a:gd name="T42" fmla="*/ 22 h 22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40" h="22">
                  <a:moveTo>
                    <a:pt x="22" y="22"/>
                  </a:moveTo>
                  <a:lnTo>
                    <a:pt x="16" y="22"/>
                  </a:lnTo>
                  <a:lnTo>
                    <a:pt x="8" y="20"/>
                  </a:lnTo>
                  <a:lnTo>
                    <a:pt x="0" y="14"/>
                  </a:lnTo>
                  <a:lnTo>
                    <a:pt x="6" y="10"/>
                  </a:lnTo>
                  <a:lnTo>
                    <a:pt x="12" y="6"/>
                  </a:lnTo>
                  <a:lnTo>
                    <a:pt x="30" y="0"/>
                  </a:lnTo>
                  <a:lnTo>
                    <a:pt x="32" y="4"/>
                  </a:lnTo>
                  <a:lnTo>
                    <a:pt x="34" y="6"/>
                  </a:lnTo>
                  <a:lnTo>
                    <a:pt x="40" y="6"/>
                  </a:lnTo>
                  <a:lnTo>
                    <a:pt x="40" y="18"/>
                  </a:lnTo>
                  <a:lnTo>
                    <a:pt x="32" y="22"/>
                  </a:lnTo>
                  <a:lnTo>
                    <a:pt x="22" y="2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4" name="Freeform 50"/>
            <p:cNvSpPr/>
            <p:nvPr/>
          </p:nvSpPr>
          <p:spPr bwMode="auto">
            <a:xfrm>
              <a:off x="3073053" y="2697274"/>
              <a:ext cx="117617" cy="66372"/>
            </a:xfrm>
            <a:custGeom>
              <a:avLst/>
              <a:gdLst>
                <a:gd name="T0" fmla="*/ 2147483647 w 80"/>
                <a:gd name="T1" fmla="*/ 2147483647 h 42"/>
                <a:gd name="T2" fmla="*/ 2147483647 w 80"/>
                <a:gd name="T3" fmla="*/ 2147483647 h 42"/>
                <a:gd name="T4" fmla="*/ 2147483647 w 80"/>
                <a:gd name="T5" fmla="*/ 2147483647 h 42"/>
                <a:gd name="T6" fmla="*/ 2147483647 w 80"/>
                <a:gd name="T7" fmla="*/ 2147483647 h 42"/>
                <a:gd name="T8" fmla="*/ 2147483647 w 80"/>
                <a:gd name="T9" fmla="*/ 2147483647 h 42"/>
                <a:gd name="T10" fmla="*/ 2147483647 w 80"/>
                <a:gd name="T11" fmla="*/ 2147483647 h 42"/>
                <a:gd name="T12" fmla="*/ 2147483647 w 80"/>
                <a:gd name="T13" fmla="*/ 2147483647 h 42"/>
                <a:gd name="T14" fmla="*/ 2147483647 w 80"/>
                <a:gd name="T15" fmla="*/ 2147483647 h 42"/>
                <a:gd name="T16" fmla="*/ 2147483647 w 80"/>
                <a:gd name="T17" fmla="*/ 2147483647 h 42"/>
                <a:gd name="T18" fmla="*/ 2147483647 w 80"/>
                <a:gd name="T19" fmla="*/ 2147483647 h 42"/>
                <a:gd name="T20" fmla="*/ 2147483647 w 80"/>
                <a:gd name="T21" fmla="*/ 2147483647 h 42"/>
                <a:gd name="T22" fmla="*/ 2147483647 w 80"/>
                <a:gd name="T23" fmla="*/ 2147483647 h 42"/>
                <a:gd name="T24" fmla="*/ 2147483647 w 80"/>
                <a:gd name="T25" fmla="*/ 2147483647 h 42"/>
                <a:gd name="T26" fmla="*/ 2147483647 w 80"/>
                <a:gd name="T27" fmla="*/ 2147483647 h 42"/>
                <a:gd name="T28" fmla="*/ 0 w 80"/>
                <a:gd name="T29" fmla="*/ 2147483647 h 42"/>
                <a:gd name="T30" fmla="*/ 2147483647 w 80"/>
                <a:gd name="T31" fmla="*/ 2147483647 h 42"/>
                <a:gd name="T32" fmla="*/ 2147483647 w 80"/>
                <a:gd name="T33" fmla="*/ 2147483647 h 42"/>
                <a:gd name="T34" fmla="*/ 2147483647 w 80"/>
                <a:gd name="T35" fmla="*/ 0 h 42"/>
                <a:gd name="T36" fmla="*/ 2147483647 w 80"/>
                <a:gd name="T37" fmla="*/ 2147483647 h 42"/>
                <a:gd name="T38" fmla="*/ 2147483647 w 80"/>
                <a:gd name="T39" fmla="*/ 2147483647 h 42"/>
                <a:gd name="T40" fmla="*/ 2147483647 w 80"/>
                <a:gd name="T41" fmla="*/ 2147483647 h 42"/>
                <a:gd name="T42" fmla="*/ 2147483647 w 80"/>
                <a:gd name="T43" fmla="*/ 2147483647 h 42"/>
                <a:gd name="T44" fmla="*/ 2147483647 w 80"/>
                <a:gd name="T45" fmla="*/ 2147483647 h 42"/>
                <a:gd name="T46" fmla="*/ 2147483647 w 80"/>
                <a:gd name="T47" fmla="*/ 2147483647 h 42"/>
                <a:gd name="T48" fmla="*/ 2147483647 w 80"/>
                <a:gd name="T49" fmla="*/ 2147483647 h 42"/>
                <a:gd name="T50" fmla="*/ 2147483647 w 80"/>
                <a:gd name="T51" fmla="*/ 2147483647 h 42"/>
                <a:gd name="T52" fmla="*/ 2147483647 w 80"/>
                <a:gd name="T53" fmla="*/ 2147483647 h 42"/>
                <a:gd name="T54" fmla="*/ 2147483647 w 80"/>
                <a:gd name="T55" fmla="*/ 2147483647 h 42"/>
                <a:gd name="T56" fmla="*/ 2147483647 w 80"/>
                <a:gd name="T57" fmla="*/ 2147483647 h 42"/>
                <a:gd name="T58" fmla="*/ 2147483647 w 80"/>
                <a:gd name="T59" fmla="*/ 2147483647 h 42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80"/>
                <a:gd name="T91" fmla="*/ 0 h 42"/>
                <a:gd name="T92" fmla="*/ 80 w 80"/>
                <a:gd name="T93" fmla="*/ 42 h 42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80" h="42">
                  <a:moveTo>
                    <a:pt x="58" y="40"/>
                  </a:moveTo>
                  <a:lnTo>
                    <a:pt x="56" y="30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2" y="26"/>
                  </a:lnTo>
                  <a:lnTo>
                    <a:pt x="38" y="30"/>
                  </a:lnTo>
                  <a:lnTo>
                    <a:pt x="30" y="36"/>
                  </a:lnTo>
                  <a:lnTo>
                    <a:pt x="22" y="40"/>
                  </a:lnTo>
                  <a:lnTo>
                    <a:pt x="16" y="42"/>
                  </a:lnTo>
                  <a:lnTo>
                    <a:pt x="10" y="40"/>
                  </a:lnTo>
                  <a:lnTo>
                    <a:pt x="14" y="38"/>
                  </a:lnTo>
                  <a:lnTo>
                    <a:pt x="10" y="36"/>
                  </a:lnTo>
                  <a:lnTo>
                    <a:pt x="6" y="36"/>
                  </a:lnTo>
                  <a:lnTo>
                    <a:pt x="4" y="36"/>
                  </a:lnTo>
                  <a:lnTo>
                    <a:pt x="0" y="34"/>
                  </a:lnTo>
                  <a:lnTo>
                    <a:pt x="8" y="24"/>
                  </a:lnTo>
                  <a:lnTo>
                    <a:pt x="22" y="14"/>
                  </a:lnTo>
                  <a:lnTo>
                    <a:pt x="46" y="0"/>
                  </a:lnTo>
                  <a:lnTo>
                    <a:pt x="52" y="6"/>
                  </a:lnTo>
                  <a:lnTo>
                    <a:pt x="58" y="12"/>
                  </a:lnTo>
                  <a:lnTo>
                    <a:pt x="70" y="22"/>
                  </a:lnTo>
                  <a:lnTo>
                    <a:pt x="68" y="28"/>
                  </a:lnTo>
                  <a:lnTo>
                    <a:pt x="74" y="28"/>
                  </a:lnTo>
                  <a:lnTo>
                    <a:pt x="80" y="30"/>
                  </a:lnTo>
                  <a:lnTo>
                    <a:pt x="74" y="36"/>
                  </a:lnTo>
                  <a:lnTo>
                    <a:pt x="70" y="38"/>
                  </a:lnTo>
                  <a:lnTo>
                    <a:pt x="64" y="40"/>
                  </a:lnTo>
                  <a:lnTo>
                    <a:pt x="60" y="38"/>
                  </a:lnTo>
                  <a:lnTo>
                    <a:pt x="60" y="36"/>
                  </a:lnTo>
                  <a:lnTo>
                    <a:pt x="58" y="4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5" name="Freeform 51"/>
            <p:cNvSpPr/>
            <p:nvPr/>
          </p:nvSpPr>
          <p:spPr bwMode="auto">
            <a:xfrm>
              <a:off x="3028081" y="2435768"/>
              <a:ext cx="96861" cy="38495"/>
            </a:xfrm>
            <a:custGeom>
              <a:avLst/>
              <a:gdLst>
                <a:gd name="T0" fmla="*/ 2147483647 w 66"/>
                <a:gd name="T1" fmla="*/ 2147483647 h 24"/>
                <a:gd name="T2" fmla="*/ 2147483647 w 66"/>
                <a:gd name="T3" fmla="*/ 2147483647 h 24"/>
                <a:gd name="T4" fmla="*/ 2147483647 w 66"/>
                <a:gd name="T5" fmla="*/ 2147483647 h 24"/>
                <a:gd name="T6" fmla="*/ 2147483647 w 66"/>
                <a:gd name="T7" fmla="*/ 2147483647 h 24"/>
                <a:gd name="T8" fmla="*/ 2147483647 w 66"/>
                <a:gd name="T9" fmla="*/ 2147483647 h 24"/>
                <a:gd name="T10" fmla="*/ 2147483647 w 66"/>
                <a:gd name="T11" fmla="*/ 2147483647 h 24"/>
                <a:gd name="T12" fmla="*/ 2147483647 w 66"/>
                <a:gd name="T13" fmla="*/ 2147483647 h 24"/>
                <a:gd name="T14" fmla="*/ 2147483647 w 66"/>
                <a:gd name="T15" fmla="*/ 2147483647 h 24"/>
                <a:gd name="T16" fmla="*/ 2147483647 w 66"/>
                <a:gd name="T17" fmla="*/ 2147483647 h 24"/>
                <a:gd name="T18" fmla="*/ 2147483647 w 66"/>
                <a:gd name="T19" fmla="*/ 2147483647 h 24"/>
                <a:gd name="T20" fmla="*/ 2147483647 w 66"/>
                <a:gd name="T21" fmla="*/ 0 h 24"/>
                <a:gd name="T22" fmla="*/ 2147483647 w 66"/>
                <a:gd name="T23" fmla="*/ 0 h 24"/>
                <a:gd name="T24" fmla="*/ 2147483647 w 66"/>
                <a:gd name="T25" fmla="*/ 2147483647 h 24"/>
                <a:gd name="T26" fmla="*/ 2147483647 w 66"/>
                <a:gd name="T27" fmla="*/ 2147483647 h 24"/>
                <a:gd name="T28" fmla="*/ 2147483647 w 66"/>
                <a:gd name="T29" fmla="*/ 0 h 24"/>
                <a:gd name="T30" fmla="*/ 2147483647 w 66"/>
                <a:gd name="T31" fmla="*/ 2147483647 h 24"/>
                <a:gd name="T32" fmla="*/ 2147483647 w 66"/>
                <a:gd name="T33" fmla="*/ 2147483647 h 24"/>
                <a:gd name="T34" fmla="*/ 2147483647 w 66"/>
                <a:gd name="T35" fmla="*/ 2147483647 h 24"/>
                <a:gd name="T36" fmla="*/ 2147483647 w 66"/>
                <a:gd name="T37" fmla="*/ 2147483647 h 24"/>
                <a:gd name="T38" fmla="*/ 2147483647 w 66"/>
                <a:gd name="T39" fmla="*/ 2147483647 h 24"/>
                <a:gd name="T40" fmla="*/ 2147483647 w 66"/>
                <a:gd name="T41" fmla="*/ 2147483647 h 24"/>
                <a:gd name="T42" fmla="*/ 2147483647 w 66"/>
                <a:gd name="T43" fmla="*/ 2147483647 h 24"/>
                <a:gd name="T44" fmla="*/ 2147483647 w 66"/>
                <a:gd name="T45" fmla="*/ 2147483647 h 24"/>
                <a:gd name="T46" fmla="*/ 2147483647 w 66"/>
                <a:gd name="T47" fmla="*/ 2147483647 h 24"/>
                <a:gd name="T48" fmla="*/ 2147483647 w 66"/>
                <a:gd name="T49" fmla="*/ 2147483647 h 24"/>
                <a:gd name="T50" fmla="*/ 2147483647 w 66"/>
                <a:gd name="T51" fmla="*/ 2147483647 h 24"/>
                <a:gd name="T52" fmla="*/ 2147483647 w 66"/>
                <a:gd name="T53" fmla="*/ 2147483647 h 24"/>
                <a:gd name="T54" fmla="*/ 2147483647 w 66"/>
                <a:gd name="T55" fmla="*/ 2147483647 h 24"/>
                <a:gd name="T56" fmla="*/ 2147483647 w 66"/>
                <a:gd name="T57" fmla="*/ 2147483647 h 24"/>
                <a:gd name="T58" fmla="*/ 0 w 66"/>
                <a:gd name="T59" fmla="*/ 2147483647 h 24"/>
                <a:gd name="T60" fmla="*/ 0 w 66"/>
                <a:gd name="T61" fmla="*/ 2147483647 h 24"/>
                <a:gd name="T62" fmla="*/ 0 w 66"/>
                <a:gd name="T63" fmla="*/ 2147483647 h 24"/>
                <a:gd name="T64" fmla="*/ 2147483647 w 66"/>
                <a:gd name="T65" fmla="*/ 2147483647 h 24"/>
                <a:gd name="T66" fmla="*/ 2147483647 w 66"/>
                <a:gd name="T67" fmla="*/ 0 h 24"/>
                <a:gd name="T68" fmla="*/ 2147483647 w 66"/>
                <a:gd name="T69" fmla="*/ 2147483647 h 24"/>
                <a:gd name="T70" fmla="*/ 2147483647 w 66"/>
                <a:gd name="T71" fmla="*/ 2147483647 h 24"/>
                <a:gd name="T72" fmla="*/ 2147483647 w 66"/>
                <a:gd name="T73" fmla="*/ 2147483647 h 24"/>
                <a:gd name="T74" fmla="*/ 2147483647 w 66"/>
                <a:gd name="T75" fmla="*/ 2147483647 h 24"/>
                <a:gd name="T76" fmla="*/ 2147483647 w 66"/>
                <a:gd name="T77" fmla="*/ 2147483647 h 2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66"/>
                <a:gd name="T118" fmla="*/ 0 h 24"/>
                <a:gd name="T119" fmla="*/ 66 w 66"/>
                <a:gd name="T120" fmla="*/ 24 h 24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66" h="24">
                  <a:moveTo>
                    <a:pt x="10" y="6"/>
                  </a:moveTo>
                  <a:lnTo>
                    <a:pt x="16" y="10"/>
                  </a:lnTo>
                  <a:lnTo>
                    <a:pt x="22" y="12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6" y="6"/>
                  </a:lnTo>
                  <a:lnTo>
                    <a:pt x="30" y="6"/>
                  </a:lnTo>
                  <a:lnTo>
                    <a:pt x="34" y="8"/>
                  </a:lnTo>
                  <a:lnTo>
                    <a:pt x="38" y="12"/>
                  </a:lnTo>
                  <a:lnTo>
                    <a:pt x="40" y="4"/>
                  </a:lnTo>
                  <a:lnTo>
                    <a:pt x="42" y="0"/>
                  </a:lnTo>
                  <a:lnTo>
                    <a:pt x="46" y="0"/>
                  </a:lnTo>
                  <a:lnTo>
                    <a:pt x="56" y="2"/>
                  </a:lnTo>
                  <a:lnTo>
                    <a:pt x="62" y="2"/>
                  </a:lnTo>
                  <a:lnTo>
                    <a:pt x="64" y="0"/>
                  </a:lnTo>
                  <a:lnTo>
                    <a:pt x="66" y="6"/>
                  </a:lnTo>
                  <a:lnTo>
                    <a:pt x="62" y="12"/>
                  </a:lnTo>
                  <a:lnTo>
                    <a:pt x="56" y="16"/>
                  </a:lnTo>
                  <a:lnTo>
                    <a:pt x="46" y="20"/>
                  </a:lnTo>
                  <a:lnTo>
                    <a:pt x="42" y="20"/>
                  </a:lnTo>
                  <a:lnTo>
                    <a:pt x="36" y="20"/>
                  </a:lnTo>
                  <a:lnTo>
                    <a:pt x="34" y="24"/>
                  </a:lnTo>
                  <a:lnTo>
                    <a:pt x="28" y="24"/>
                  </a:lnTo>
                  <a:lnTo>
                    <a:pt x="24" y="24"/>
                  </a:lnTo>
                  <a:lnTo>
                    <a:pt x="20" y="22"/>
                  </a:lnTo>
                  <a:lnTo>
                    <a:pt x="18" y="20"/>
                  </a:lnTo>
                  <a:lnTo>
                    <a:pt x="18" y="14"/>
                  </a:lnTo>
                  <a:lnTo>
                    <a:pt x="6" y="14"/>
                  </a:lnTo>
                  <a:lnTo>
                    <a:pt x="2" y="14"/>
                  </a:lnTo>
                  <a:lnTo>
                    <a:pt x="0" y="10"/>
                  </a:lnTo>
                  <a:lnTo>
                    <a:pt x="0" y="6"/>
                  </a:lnTo>
                  <a:lnTo>
                    <a:pt x="0" y="4"/>
                  </a:lnTo>
                  <a:lnTo>
                    <a:pt x="2" y="2"/>
                  </a:lnTo>
                  <a:lnTo>
                    <a:pt x="8" y="0"/>
                  </a:lnTo>
                  <a:lnTo>
                    <a:pt x="10" y="2"/>
                  </a:lnTo>
                  <a:lnTo>
                    <a:pt x="12" y="4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6" name="Freeform 52"/>
            <p:cNvSpPr/>
            <p:nvPr/>
          </p:nvSpPr>
          <p:spPr bwMode="auto">
            <a:xfrm>
              <a:off x="3156077" y="2426475"/>
              <a:ext cx="237541" cy="59734"/>
            </a:xfrm>
            <a:custGeom>
              <a:avLst/>
              <a:gdLst>
                <a:gd name="T0" fmla="*/ 2147483647 w 164"/>
                <a:gd name="T1" fmla="*/ 2147483647 h 38"/>
                <a:gd name="T2" fmla="*/ 2147483647 w 164"/>
                <a:gd name="T3" fmla="*/ 2147483647 h 38"/>
                <a:gd name="T4" fmla="*/ 2147483647 w 164"/>
                <a:gd name="T5" fmla="*/ 2147483647 h 38"/>
                <a:gd name="T6" fmla="*/ 2147483647 w 164"/>
                <a:gd name="T7" fmla="*/ 2147483647 h 38"/>
                <a:gd name="T8" fmla="*/ 2147483647 w 164"/>
                <a:gd name="T9" fmla="*/ 2147483647 h 38"/>
                <a:gd name="T10" fmla="*/ 2147483647 w 164"/>
                <a:gd name="T11" fmla="*/ 2147483647 h 38"/>
                <a:gd name="T12" fmla="*/ 2147483647 w 164"/>
                <a:gd name="T13" fmla="*/ 2147483647 h 38"/>
                <a:gd name="T14" fmla="*/ 2147483647 w 164"/>
                <a:gd name="T15" fmla="*/ 2147483647 h 38"/>
                <a:gd name="T16" fmla="*/ 0 w 164"/>
                <a:gd name="T17" fmla="*/ 2147483647 h 38"/>
                <a:gd name="T18" fmla="*/ 2147483647 w 164"/>
                <a:gd name="T19" fmla="*/ 2147483647 h 38"/>
                <a:gd name="T20" fmla="*/ 2147483647 w 164"/>
                <a:gd name="T21" fmla="*/ 0 h 38"/>
                <a:gd name="T22" fmla="*/ 2147483647 w 164"/>
                <a:gd name="T23" fmla="*/ 2147483647 h 38"/>
                <a:gd name="T24" fmla="*/ 2147483647 w 164"/>
                <a:gd name="T25" fmla="*/ 2147483647 h 38"/>
                <a:gd name="T26" fmla="*/ 2147483647 w 164"/>
                <a:gd name="T27" fmla="*/ 2147483647 h 38"/>
                <a:gd name="T28" fmla="*/ 2147483647 w 164"/>
                <a:gd name="T29" fmla="*/ 2147483647 h 38"/>
                <a:gd name="T30" fmla="*/ 2147483647 w 164"/>
                <a:gd name="T31" fmla="*/ 2147483647 h 38"/>
                <a:gd name="T32" fmla="*/ 2147483647 w 164"/>
                <a:gd name="T33" fmla="*/ 2147483647 h 38"/>
                <a:gd name="T34" fmla="*/ 2147483647 w 164"/>
                <a:gd name="T35" fmla="*/ 2147483647 h 38"/>
                <a:gd name="T36" fmla="*/ 2147483647 w 164"/>
                <a:gd name="T37" fmla="*/ 2147483647 h 38"/>
                <a:gd name="T38" fmla="*/ 2147483647 w 164"/>
                <a:gd name="T39" fmla="*/ 2147483647 h 38"/>
                <a:gd name="T40" fmla="*/ 2147483647 w 164"/>
                <a:gd name="T41" fmla="*/ 2147483647 h 38"/>
                <a:gd name="T42" fmla="*/ 2147483647 w 164"/>
                <a:gd name="T43" fmla="*/ 2147483647 h 38"/>
                <a:gd name="T44" fmla="*/ 2147483647 w 164"/>
                <a:gd name="T45" fmla="*/ 2147483647 h 38"/>
                <a:gd name="T46" fmla="*/ 2147483647 w 164"/>
                <a:gd name="T47" fmla="*/ 2147483647 h 38"/>
                <a:gd name="T48" fmla="*/ 2147483647 w 164"/>
                <a:gd name="T49" fmla="*/ 2147483647 h 38"/>
                <a:gd name="T50" fmla="*/ 2147483647 w 164"/>
                <a:gd name="T51" fmla="*/ 2147483647 h 38"/>
                <a:gd name="T52" fmla="*/ 2147483647 w 164"/>
                <a:gd name="T53" fmla="*/ 2147483647 h 38"/>
                <a:gd name="T54" fmla="*/ 2147483647 w 164"/>
                <a:gd name="T55" fmla="*/ 2147483647 h 38"/>
                <a:gd name="T56" fmla="*/ 2147483647 w 164"/>
                <a:gd name="T57" fmla="*/ 2147483647 h 38"/>
                <a:gd name="T58" fmla="*/ 2147483647 w 164"/>
                <a:gd name="T59" fmla="*/ 2147483647 h 38"/>
                <a:gd name="T60" fmla="*/ 2147483647 w 164"/>
                <a:gd name="T61" fmla="*/ 2147483647 h 38"/>
                <a:gd name="T62" fmla="*/ 2147483647 w 164"/>
                <a:gd name="T63" fmla="*/ 2147483647 h 38"/>
                <a:gd name="T64" fmla="*/ 2147483647 w 164"/>
                <a:gd name="T65" fmla="*/ 2147483647 h 38"/>
                <a:gd name="T66" fmla="*/ 2147483647 w 164"/>
                <a:gd name="T67" fmla="*/ 2147483647 h 38"/>
                <a:gd name="T68" fmla="*/ 2147483647 w 164"/>
                <a:gd name="T69" fmla="*/ 2147483647 h 38"/>
                <a:gd name="T70" fmla="*/ 2147483647 w 164"/>
                <a:gd name="T71" fmla="*/ 2147483647 h 38"/>
                <a:gd name="T72" fmla="*/ 2147483647 w 164"/>
                <a:gd name="T73" fmla="*/ 2147483647 h 38"/>
                <a:gd name="T74" fmla="*/ 2147483647 w 164"/>
                <a:gd name="T75" fmla="*/ 2147483647 h 38"/>
                <a:gd name="T76" fmla="*/ 2147483647 w 164"/>
                <a:gd name="T77" fmla="*/ 2147483647 h 38"/>
                <a:gd name="T78" fmla="*/ 2147483647 w 164"/>
                <a:gd name="T79" fmla="*/ 2147483647 h 38"/>
                <a:gd name="T80" fmla="*/ 2147483647 w 164"/>
                <a:gd name="T81" fmla="*/ 2147483647 h 38"/>
                <a:gd name="T82" fmla="*/ 2147483647 w 164"/>
                <a:gd name="T83" fmla="*/ 2147483647 h 38"/>
                <a:gd name="T84" fmla="*/ 2147483647 w 164"/>
                <a:gd name="T85" fmla="*/ 2147483647 h 38"/>
                <a:gd name="T86" fmla="*/ 2147483647 w 164"/>
                <a:gd name="T87" fmla="*/ 2147483647 h 38"/>
                <a:gd name="T88" fmla="*/ 2147483647 w 164"/>
                <a:gd name="T89" fmla="*/ 2147483647 h 38"/>
                <a:gd name="T90" fmla="*/ 2147483647 w 164"/>
                <a:gd name="T91" fmla="*/ 2147483647 h 38"/>
                <a:gd name="T92" fmla="*/ 2147483647 w 164"/>
                <a:gd name="T93" fmla="*/ 2147483647 h 38"/>
                <a:gd name="T94" fmla="*/ 2147483647 w 164"/>
                <a:gd name="T95" fmla="*/ 2147483647 h 38"/>
                <a:gd name="T96" fmla="*/ 2147483647 w 164"/>
                <a:gd name="T97" fmla="*/ 2147483647 h 38"/>
                <a:gd name="T98" fmla="*/ 2147483647 w 164"/>
                <a:gd name="T99" fmla="*/ 2147483647 h 38"/>
                <a:gd name="T100" fmla="*/ 2147483647 w 164"/>
                <a:gd name="T101" fmla="*/ 2147483647 h 38"/>
                <a:gd name="T102" fmla="*/ 2147483647 w 164"/>
                <a:gd name="T103" fmla="*/ 2147483647 h 38"/>
                <a:gd name="T104" fmla="*/ 2147483647 w 164"/>
                <a:gd name="T105" fmla="*/ 2147483647 h 38"/>
                <a:gd name="T106" fmla="*/ 2147483647 w 164"/>
                <a:gd name="T107" fmla="*/ 2147483647 h 38"/>
                <a:gd name="T108" fmla="*/ 2147483647 w 164"/>
                <a:gd name="T109" fmla="*/ 2147483647 h 38"/>
                <a:gd name="T110" fmla="*/ 2147483647 w 164"/>
                <a:gd name="T111" fmla="*/ 2147483647 h 38"/>
                <a:gd name="T112" fmla="*/ 2147483647 w 164"/>
                <a:gd name="T113" fmla="*/ 2147483647 h 38"/>
                <a:gd name="T114" fmla="*/ 2147483647 w 164"/>
                <a:gd name="T115" fmla="*/ 2147483647 h 38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64"/>
                <a:gd name="T175" fmla="*/ 0 h 38"/>
                <a:gd name="T176" fmla="*/ 164 w 164"/>
                <a:gd name="T177" fmla="*/ 38 h 38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64" h="38">
                  <a:moveTo>
                    <a:pt x="30" y="22"/>
                  </a:moveTo>
                  <a:lnTo>
                    <a:pt x="36" y="18"/>
                  </a:lnTo>
                  <a:lnTo>
                    <a:pt x="32" y="16"/>
                  </a:lnTo>
                  <a:lnTo>
                    <a:pt x="28" y="16"/>
                  </a:lnTo>
                  <a:lnTo>
                    <a:pt x="22" y="16"/>
                  </a:lnTo>
                  <a:lnTo>
                    <a:pt x="12" y="18"/>
                  </a:lnTo>
                  <a:lnTo>
                    <a:pt x="8" y="16"/>
                  </a:lnTo>
                  <a:lnTo>
                    <a:pt x="4" y="14"/>
                  </a:lnTo>
                  <a:lnTo>
                    <a:pt x="0" y="6"/>
                  </a:lnTo>
                  <a:lnTo>
                    <a:pt x="8" y="2"/>
                  </a:lnTo>
                  <a:lnTo>
                    <a:pt x="20" y="0"/>
                  </a:lnTo>
                  <a:lnTo>
                    <a:pt x="28" y="2"/>
                  </a:lnTo>
                  <a:lnTo>
                    <a:pt x="32" y="6"/>
                  </a:lnTo>
                  <a:lnTo>
                    <a:pt x="38" y="8"/>
                  </a:lnTo>
                  <a:lnTo>
                    <a:pt x="44" y="10"/>
                  </a:lnTo>
                  <a:lnTo>
                    <a:pt x="58" y="10"/>
                  </a:lnTo>
                  <a:lnTo>
                    <a:pt x="60" y="8"/>
                  </a:lnTo>
                  <a:lnTo>
                    <a:pt x="64" y="6"/>
                  </a:lnTo>
                  <a:lnTo>
                    <a:pt x="68" y="6"/>
                  </a:lnTo>
                  <a:lnTo>
                    <a:pt x="62" y="10"/>
                  </a:lnTo>
                  <a:lnTo>
                    <a:pt x="60" y="12"/>
                  </a:lnTo>
                  <a:lnTo>
                    <a:pt x="58" y="16"/>
                  </a:lnTo>
                  <a:lnTo>
                    <a:pt x="60" y="18"/>
                  </a:lnTo>
                  <a:lnTo>
                    <a:pt x="60" y="20"/>
                  </a:lnTo>
                  <a:lnTo>
                    <a:pt x="66" y="20"/>
                  </a:lnTo>
                  <a:lnTo>
                    <a:pt x="80" y="20"/>
                  </a:lnTo>
                  <a:lnTo>
                    <a:pt x="94" y="20"/>
                  </a:lnTo>
                  <a:lnTo>
                    <a:pt x="108" y="20"/>
                  </a:lnTo>
                  <a:lnTo>
                    <a:pt x="120" y="18"/>
                  </a:lnTo>
                  <a:lnTo>
                    <a:pt x="136" y="18"/>
                  </a:lnTo>
                  <a:lnTo>
                    <a:pt x="144" y="18"/>
                  </a:lnTo>
                  <a:lnTo>
                    <a:pt x="152" y="20"/>
                  </a:lnTo>
                  <a:lnTo>
                    <a:pt x="164" y="22"/>
                  </a:lnTo>
                  <a:lnTo>
                    <a:pt x="160" y="30"/>
                  </a:lnTo>
                  <a:lnTo>
                    <a:pt x="156" y="36"/>
                  </a:lnTo>
                  <a:lnTo>
                    <a:pt x="148" y="38"/>
                  </a:lnTo>
                  <a:lnTo>
                    <a:pt x="140" y="38"/>
                  </a:lnTo>
                  <a:lnTo>
                    <a:pt x="132" y="38"/>
                  </a:lnTo>
                  <a:lnTo>
                    <a:pt x="124" y="36"/>
                  </a:lnTo>
                  <a:lnTo>
                    <a:pt x="118" y="36"/>
                  </a:lnTo>
                  <a:lnTo>
                    <a:pt x="110" y="34"/>
                  </a:lnTo>
                  <a:lnTo>
                    <a:pt x="104" y="34"/>
                  </a:lnTo>
                  <a:lnTo>
                    <a:pt x="96" y="32"/>
                  </a:lnTo>
                  <a:lnTo>
                    <a:pt x="90" y="30"/>
                  </a:lnTo>
                  <a:lnTo>
                    <a:pt x="86" y="30"/>
                  </a:lnTo>
                  <a:lnTo>
                    <a:pt x="78" y="32"/>
                  </a:lnTo>
                  <a:lnTo>
                    <a:pt x="72" y="34"/>
                  </a:lnTo>
                  <a:lnTo>
                    <a:pt x="68" y="38"/>
                  </a:lnTo>
                  <a:lnTo>
                    <a:pt x="62" y="38"/>
                  </a:lnTo>
                  <a:lnTo>
                    <a:pt x="42" y="36"/>
                  </a:lnTo>
                  <a:lnTo>
                    <a:pt x="32" y="36"/>
                  </a:lnTo>
                  <a:lnTo>
                    <a:pt x="28" y="36"/>
                  </a:lnTo>
                  <a:lnTo>
                    <a:pt x="24" y="38"/>
                  </a:lnTo>
                  <a:lnTo>
                    <a:pt x="24" y="30"/>
                  </a:lnTo>
                  <a:lnTo>
                    <a:pt x="28" y="24"/>
                  </a:lnTo>
                  <a:lnTo>
                    <a:pt x="32" y="20"/>
                  </a:lnTo>
                  <a:lnTo>
                    <a:pt x="36" y="20"/>
                  </a:lnTo>
                  <a:lnTo>
                    <a:pt x="30" y="2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7" name="Freeform 53"/>
            <p:cNvSpPr/>
            <p:nvPr/>
          </p:nvSpPr>
          <p:spPr bwMode="auto">
            <a:xfrm>
              <a:off x="3118024" y="2460990"/>
              <a:ext cx="46124" cy="22567"/>
            </a:xfrm>
            <a:custGeom>
              <a:avLst/>
              <a:gdLst>
                <a:gd name="T0" fmla="*/ 2147483647 w 30"/>
                <a:gd name="T1" fmla="*/ 2147483647 h 14"/>
                <a:gd name="T2" fmla="*/ 2147483647 w 30"/>
                <a:gd name="T3" fmla="*/ 2147483647 h 14"/>
                <a:gd name="T4" fmla="*/ 2147483647 w 30"/>
                <a:gd name="T5" fmla="*/ 2147483647 h 14"/>
                <a:gd name="T6" fmla="*/ 2147483647 w 30"/>
                <a:gd name="T7" fmla="*/ 2147483647 h 14"/>
                <a:gd name="T8" fmla="*/ 2147483647 w 30"/>
                <a:gd name="T9" fmla="*/ 2147483647 h 14"/>
                <a:gd name="T10" fmla="*/ 0 w 30"/>
                <a:gd name="T11" fmla="*/ 2147483647 h 14"/>
                <a:gd name="T12" fmla="*/ 2147483647 w 30"/>
                <a:gd name="T13" fmla="*/ 2147483647 h 14"/>
                <a:gd name="T14" fmla="*/ 2147483647 w 30"/>
                <a:gd name="T15" fmla="*/ 0 h 14"/>
                <a:gd name="T16" fmla="*/ 2147483647 w 30"/>
                <a:gd name="T17" fmla="*/ 0 h 14"/>
                <a:gd name="T18" fmla="*/ 2147483647 w 30"/>
                <a:gd name="T19" fmla="*/ 2147483647 h 14"/>
                <a:gd name="T20" fmla="*/ 2147483647 w 30"/>
                <a:gd name="T21" fmla="*/ 2147483647 h 14"/>
                <a:gd name="T22" fmla="*/ 2147483647 w 30"/>
                <a:gd name="T23" fmla="*/ 2147483647 h 1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0"/>
                <a:gd name="T37" fmla="*/ 0 h 14"/>
                <a:gd name="T38" fmla="*/ 30 w 30"/>
                <a:gd name="T39" fmla="*/ 14 h 14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0" h="14">
                  <a:moveTo>
                    <a:pt x="30" y="8"/>
                  </a:moveTo>
                  <a:lnTo>
                    <a:pt x="28" y="12"/>
                  </a:lnTo>
                  <a:lnTo>
                    <a:pt x="24" y="14"/>
                  </a:lnTo>
                  <a:lnTo>
                    <a:pt x="20" y="14"/>
                  </a:lnTo>
                  <a:lnTo>
                    <a:pt x="10" y="12"/>
                  </a:lnTo>
                  <a:lnTo>
                    <a:pt x="0" y="10"/>
                  </a:lnTo>
                  <a:lnTo>
                    <a:pt x="6" y="4"/>
                  </a:lnTo>
                  <a:lnTo>
                    <a:pt x="16" y="0"/>
                  </a:lnTo>
                  <a:lnTo>
                    <a:pt x="22" y="0"/>
                  </a:lnTo>
                  <a:lnTo>
                    <a:pt x="26" y="2"/>
                  </a:lnTo>
                  <a:lnTo>
                    <a:pt x="28" y="4"/>
                  </a:lnTo>
                  <a:lnTo>
                    <a:pt x="30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8" name="Freeform 54"/>
            <p:cNvSpPr/>
            <p:nvPr/>
          </p:nvSpPr>
          <p:spPr bwMode="auto">
            <a:xfrm>
              <a:off x="3166455" y="2390634"/>
              <a:ext cx="51890" cy="29203"/>
            </a:xfrm>
            <a:custGeom>
              <a:avLst/>
              <a:gdLst>
                <a:gd name="T0" fmla="*/ 2147483647 w 36"/>
                <a:gd name="T1" fmla="*/ 2147483647 h 18"/>
                <a:gd name="T2" fmla="*/ 2147483647 w 36"/>
                <a:gd name="T3" fmla="*/ 2147483647 h 18"/>
                <a:gd name="T4" fmla="*/ 2147483647 w 36"/>
                <a:gd name="T5" fmla="*/ 2147483647 h 18"/>
                <a:gd name="T6" fmla="*/ 2147483647 w 36"/>
                <a:gd name="T7" fmla="*/ 2147483647 h 18"/>
                <a:gd name="T8" fmla="*/ 2147483647 w 36"/>
                <a:gd name="T9" fmla="*/ 2147483647 h 18"/>
                <a:gd name="T10" fmla="*/ 2147483647 w 36"/>
                <a:gd name="T11" fmla="*/ 2147483647 h 18"/>
                <a:gd name="T12" fmla="*/ 2147483647 w 36"/>
                <a:gd name="T13" fmla="*/ 2147483647 h 18"/>
                <a:gd name="T14" fmla="*/ 2147483647 w 36"/>
                <a:gd name="T15" fmla="*/ 2147483647 h 18"/>
                <a:gd name="T16" fmla="*/ 2147483647 w 36"/>
                <a:gd name="T17" fmla="*/ 2147483647 h 18"/>
                <a:gd name="T18" fmla="*/ 0 w 36"/>
                <a:gd name="T19" fmla="*/ 2147483647 h 18"/>
                <a:gd name="T20" fmla="*/ 2147483647 w 36"/>
                <a:gd name="T21" fmla="*/ 2147483647 h 18"/>
                <a:gd name="T22" fmla="*/ 2147483647 w 36"/>
                <a:gd name="T23" fmla="*/ 0 h 18"/>
                <a:gd name="T24" fmla="*/ 2147483647 w 36"/>
                <a:gd name="T25" fmla="*/ 0 h 18"/>
                <a:gd name="T26" fmla="*/ 2147483647 w 36"/>
                <a:gd name="T27" fmla="*/ 0 h 18"/>
                <a:gd name="T28" fmla="*/ 2147483647 w 36"/>
                <a:gd name="T29" fmla="*/ 2147483647 h 18"/>
                <a:gd name="T30" fmla="*/ 2147483647 w 36"/>
                <a:gd name="T31" fmla="*/ 2147483647 h 1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36"/>
                <a:gd name="T49" fmla="*/ 0 h 18"/>
                <a:gd name="T50" fmla="*/ 36 w 36"/>
                <a:gd name="T51" fmla="*/ 18 h 1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36" h="18">
                  <a:moveTo>
                    <a:pt x="32" y="6"/>
                  </a:moveTo>
                  <a:lnTo>
                    <a:pt x="26" y="10"/>
                  </a:lnTo>
                  <a:lnTo>
                    <a:pt x="30" y="12"/>
                  </a:lnTo>
                  <a:lnTo>
                    <a:pt x="36" y="12"/>
                  </a:lnTo>
                  <a:lnTo>
                    <a:pt x="34" y="16"/>
                  </a:lnTo>
                  <a:lnTo>
                    <a:pt x="36" y="18"/>
                  </a:lnTo>
                  <a:lnTo>
                    <a:pt x="16" y="18"/>
                  </a:lnTo>
                  <a:lnTo>
                    <a:pt x="8" y="14"/>
                  </a:lnTo>
                  <a:lnTo>
                    <a:pt x="2" y="12"/>
                  </a:lnTo>
                  <a:lnTo>
                    <a:pt x="0" y="6"/>
                  </a:lnTo>
                  <a:lnTo>
                    <a:pt x="2" y="2"/>
                  </a:lnTo>
                  <a:lnTo>
                    <a:pt x="4" y="0"/>
                  </a:lnTo>
                  <a:lnTo>
                    <a:pt x="8" y="0"/>
                  </a:lnTo>
                  <a:lnTo>
                    <a:pt x="14" y="0"/>
                  </a:lnTo>
                  <a:lnTo>
                    <a:pt x="24" y="4"/>
                  </a:lnTo>
                  <a:lnTo>
                    <a:pt x="32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59" name="Freeform 55"/>
            <p:cNvSpPr/>
            <p:nvPr/>
          </p:nvSpPr>
          <p:spPr bwMode="auto">
            <a:xfrm>
              <a:off x="3234488" y="2314970"/>
              <a:ext cx="556952" cy="136727"/>
            </a:xfrm>
            <a:custGeom>
              <a:avLst/>
              <a:gdLst>
                <a:gd name="T0" fmla="*/ 2147483647 w 382"/>
                <a:gd name="T1" fmla="*/ 2147483647 h 86"/>
                <a:gd name="T2" fmla="*/ 2147483647 w 382"/>
                <a:gd name="T3" fmla="*/ 2147483647 h 86"/>
                <a:gd name="T4" fmla="*/ 2147483647 w 382"/>
                <a:gd name="T5" fmla="*/ 2147483647 h 86"/>
                <a:gd name="T6" fmla="*/ 2147483647 w 382"/>
                <a:gd name="T7" fmla="*/ 2147483647 h 86"/>
                <a:gd name="T8" fmla="*/ 2147483647 w 382"/>
                <a:gd name="T9" fmla="*/ 2147483647 h 86"/>
                <a:gd name="T10" fmla="*/ 2147483647 w 382"/>
                <a:gd name="T11" fmla="*/ 2147483647 h 86"/>
                <a:gd name="T12" fmla="*/ 2147483647 w 382"/>
                <a:gd name="T13" fmla="*/ 2147483647 h 86"/>
                <a:gd name="T14" fmla="*/ 2147483647 w 382"/>
                <a:gd name="T15" fmla="*/ 2147483647 h 86"/>
                <a:gd name="T16" fmla="*/ 2147483647 w 382"/>
                <a:gd name="T17" fmla="*/ 2147483647 h 86"/>
                <a:gd name="T18" fmla="*/ 2147483647 w 382"/>
                <a:gd name="T19" fmla="*/ 2147483647 h 86"/>
                <a:gd name="T20" fmla="*/ 2147483647 w 382"/>
                <a:gd name="T21" fmla="*/ 2147483647 h 86"/>
                <a:gd name="T22" fmla="*/ 2147483647 w 382"/>
                <a:gd name="T23" fmla="*/ 2147483647 h 86"/>
                <a:gd name="T24" fmla="*/ 2147483647 w 382"/>
                <a:gd name="T25" fmla="*/ 2147483647 h 86"/>
                <a:gd name="T26" fmla="*/ 2147483647 w 382"/>
                <a:gd name="T27" fmla="*/ 2147483647 h 86"/>
                <a:gd name="T28" fmla="*/ 2147483647 w 382"/>
                <a:gd name="T29" fmla="*/ 2147483647 h 86"/>
                <a:gd name="T30" fmla="*/ 2147483647 w 382"/>
                <a:gd name="T31" fmla="*/ 2147483647 h 86"/>
                <a:gd name="T32" fmla="*/ 2147483647 w 382"/>
                <a:gd name="T33" fmla="*/ 2147483647 h 86"/>
                <a:gd name="T34" fmla="*/ 2147483647 w 382"/>
                <a:gd name="T35" fmla="*/ 2147483647 h 86"/>
                <a:gd name="T36" fmla="*/ 2147483647 w 382"/>
                <a:gd name="T37" fmla="*/ 2147483647 h 86"/>
                <a:gd name="T38" fmla="*/ 2147483647 w 382"/>
                <a:gd name="T39" fmla="*/ 2147483647 h 86"/>
                <a:gd name="T40" fmla="*/ 2147483647 w 382"/>
                <a:gd name="T41" fmla="*/ 2147483647 h 86"/>
                <a:gd name="T42" fmla="*/ 2147483647 w 382"/>
                <a:gd name="T43" fmla="*/ 2147483647 h 86"/>
                <a:gd name="T44" fmla="*/ 2147483647 w 382"/>
                <a:gd name="T45" fmla="*/ 2147483647 h 86"/>
                <a:gd name="T46" fmla="*/ 2147483647 w 382"/>
                <a:gd name="T47" fmla="*/ 2147483647 h 86"/>
                <a:gd name="T48" fmla="*/ 2147483647 w 382"/>
                <a:gd name="T49" fmla="*/ 2147483647 h 86"/>
                <a:gd name="T50" fmla="*/ 2147483647 w 382"/>
                <a:gd name="T51" fmla="*/ 2147483647 h 86"/>
                <a:gd name="T52" fmla="*/ 0 w 382"/>
                <a:gd name="T53" fmla="*/ 2147483647 h 86"/>
                <a:gd name="T54" fmla="*/ 2147483647 w 382"/>
                <a:gd name="T55" fmla="*/ 2147483647 h 86"/>
                <a:gd name="T56" fmla="*/ 2147483647 w 382"/>
                <a:gd name="T57" fmla="*/ 2147483647 h 86"/>
                <a:gd name="T58" fmla="*/ 2147483647 w 382"/>
                <a:gd name="T59" fmla="*/ 2147483647 h 86"/>
                <a:gd name="T60" fmla="*/ 2147483647 w 382"/>
                <a:gd name="T61" fmla="*/ 2147483647 h 86"/>
                <a:gd name="T62" fmla="*/ 2147483647 w 382"/>
                <a:gd name="T63" fmla="*/ 2147483647 h 86"/>
                <a:gd name="T64" fmla="*/ 2147483647 w 382"/>
                <a:gd name="T65" fmla="*/ 2147483647 h 86"/>
                <a:gd name="T66" fmla="*/ 2147483647 w 382"/>
                <a:gd name="T67" fmla="*/ 2147483647 h 86"/>
                <a:gd name="T68" fmla="*/ 2147483647 w 382"/>
                <a:gd name="T69" fmla="*/ 2147483647 h 86"/>
                <a:gd name="T70" fmla="*/ 2147483647 w 382"/>
                <a:gd name="T71" fmla="*/ 2147483647 h 86"/>
                <a:gd name="T72" fmla="*/ 2147483647 w 382"/>
                <a:gd name="T73" fmla="*/ 2147483647 h 86"/>
                <a:gd name="T74" fmla="*/ 2147483647 w 382"/>
                <a:gd name="T75" fmla="*/ 2147483647 h 86"/>
                <a:gd name="T76" fmla="*/ 2147483647 w 382"/>
                <a:gd name="T77" fmla="*/ 2147483647 h 86"/>
                <a:gd name="T78" fmla="*/ 2147483647 w 382"/>
                <a:gd name="T79" fmla="*/ 2147483647 h 86"/>
                <a:gd name="T80" fmla="*/ 2147483647 w 382"/>
                <a:gd name="T81" fmla="*/ 2147483647 h 86"/>
                <a:gd name="T82" fmla="*/ 2147483647 w 382"/>
                <a:gd name="T83" fmla="*/ 2147483647 h 86"/>
                <a:gd name="T84" fmla="*/ 2147483647 w 382"/>
                <a:gd name="T85" fmla="*/ 2147483647 h 86"/>
                <a:gd name="T86" fmla="*/ 2147483647 w 382"/>
                <a:gd name="T87" fmla="*/ 2147483647 h 86"/>
                <a:gd name="T88" fmla="*/ 2147483647 w 382"/>
                <a:gd name="T89" fmla="*/ 2147483647 h 86"/>
                <a:gd name="T90" fmla="*/ 2147483647 w 382"/>
                <a:gd name="T91" fmla="*/ 2147483647 h 86"/>
                <a:gd name="T92" fmla="*/ 2147483647 w 382"/>
                <a:gd name="T93" fmla="*/ 2147483647 h 86"/>
                <a:gd name="T94" fmla="*/ 2147483647 w 382"/>
                <a:gd name="T95" fmla="*/ 2147483647 h 86"/>
                <a:gd name="T96" fmla="*/ 2147483647 w 382"/>
                <a:gd name="T97" fmla="*/ 0 h 86"/>
                <a:gd name="T98" fmla="*/ 2147483647 w 382"/>
                <a:gd name="T99" fmla="*/ 2147483647 h 86"/>
                <a:gd name="T100" fmla="*/ 2147483647 w 382"/>
                <a:gd name="T101" fmla="*/ 2147483647 h 86"/>
                <a:gd name="T102" fmla="*/ 2147483647 w 382"/>
                <a:gd name="T103" fmla="*/ 2147483647 h 86"/>
                <a:gd name="T104" fmla="*/ 2147483647 w 382"/>
                <a:gd name="T105" fmla="*/ 2147483647 h 86"/>
                <a:gd name="T106" fmla="*/ 2147483647 w 382"/>
                <a:gd name="T107" fmla="*/ 2147483647 h 86"/>
                <a:gd name="T108" fmla="*/ 2147483647 w 382"/>
                <a:gd name="T109" fmla="*/ 2147483647 h 86"/>
                <a:gd name="T110" fmla="*/ 2147483647 w 382"/>
                <a:gd name="T111" fmla="*/ 2147483647 h 86"/>
                <a:gd name="T112" fmla="*/ 2147483647 w 382"/>
                <a:gd name="T113" fmla="*/ 2147483647 h 86"/>
                <a:gd name="T114" fmla="*/ 2147483647 w 382"/>
                <a:gd name="T115" fmla="*/ 2147483647 h 86"/>
                <a:gd name="T116" fmla="*/ 2147483647 w 382"/>
                <a:gd name="T117" fmla="*/ 2147483647 h 86"/>
                <a:gd name="T118" fmla="*/ 2147483647 w 382"/>
                <a:gd name="T119" fmla="*/ 2147483647 h 86"/>
                <a:gd name="T120" fmla="*/ 2147483647 w 382"/>
                <a:gd name="T121" fmla="*/ 2147483647 h 86"/>
                <a:gd name="T122" fmla="*/ 2147483647 w 382"/>
                <a:gd name="T123" fmla="*/ 2147483647 h 86"/>
                <a:gd name="T124" fmla="*/ 2147483647 w 382"/>
                <a:gd name="T125" fmla="*/ 2147483647 h 8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382"/>
                <a:gd name="T190" fmla="*/ 0 h 86"/>
                <a:gd name="T191" fmla="*/ 382 w 382"/>
                <a:gd name="T192" fmla="*/ 86 h 8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382" h="86">
                  <a:moveTo>
                    <a:pt x="174" y="60"/>
                  </a:moveTo>
                  <a:lnTo>
                    <a:pt x="168" y="58"/>
                  </a:lnTo>
                  <a:lnTo>
                    <a:pt x="164" y="50"/>
                  </a:lnTo>
                  <a:lnTo>
                    <a:pt x="158" y="50"/>
                  </a:lnTo>
                  <a:lnTo>
                    <a:pt x="156" y="58"/>
                  </a:lnTo>
                  <a:lnTo>
                    <a:pt x="154" y="64"/>
                  </a:lnTo>
                  <a:lnTo>
                    <a:pt x="150" y="70"/>
                  </a:lnTo>
                  <a:lnTo>
                    <a:pt x="146" y="72"/>
                  </a:lnTo>
                  <a:lnTo>
                    <a:pt x="142" y="72"/>
                  </a:lnTo>
                  <a:lnTo>
                    <a:pt x="140" y="72"/>
                  </a:lnTo>
                  <a:lnTo>
                    <a:pt x="136" y="68"/>
                  </a:lnTo>
                  <a:lnTo>
                    <a:pt x="132" y="66"/>
                  </a:lnTo>
                  <a:lnTo>
                    <a:pt x="126" y="66"/>
                  </a:lnTo>
                  <a:lnTo>
                    <a:pt x="136" y="70"/>
                  </a:lnTo>
                  <a:lnTo>
                    <a:pt x="142" y="74"/>
                  </a:lnTo>
                  <a:lnTo>
                    <a:pt x="132" y="82"/>
                  </a:lnTo>
                  <a:lnTo>
                    <a:pt x="120" y="86"/>
                  </a:lnTo>
                  <a:lnTo>
                    <a:pt x="114" y="86"/>
                  </a:lnTo>
                  <a:lnTo>
                    <a:pt x="112" y="84"/>
                  </a:lnTo>
                  <a:lnTo>
                    <a:pt x="106" y="82"/>
                  </a:lnTo>
                  <a:lnTo>
                    <a:pt x="102" y="80"/>
                  </a:lnTo>
                  <a:lnTo>
                    <a:pt x="46" y="80"/>
                  </a:lnTo>
                  <a:lnTo>
                    <a:pt x="32" y="82"/>
                  </a:lnTo>
                  <a:lnTo>
                    <a:pt x="28" y="82"/>
                  </a:lnTo>
                  <a:lnTo>
                    <a:pt x="26" y="82"/>
                  </a:lnTo>
                  <a:lnTo>
                    <a:pt x="24" y="80"/>
                  </a:lnTo>
                  <a:lnTo>
                    <a:pt x="22" y="76"/>
                  </a:lnTo>
                  <a:lnTo>
                    <a:pt x="24" y="72"/>
                  </a:lnTo>
                  <a:lnTo>
                    <a:pt x="26" y="70"/>
                  </a:lnTo>
                  <a:lnTo>
                    <a:pt x="34" y="72"/>
                  </a:lnTo>
                  <a:lnTo>
                    <a:pt x="50" y="76"/>
                  </a:lnTo>
                  <a:lnTo>
                    <a:pt x="52" y="68"/>
                  </a:lnTo>
                  <a:lnTo>
                    <a:pt x="54" y="64"/>
                  </a:lnTo>
                  <a:lnTo>
                    <a:pt x="58" y="62"/>
                  </a:lnTo>
                  <a:lnTo>
                    <a:pt x="64" y="62"/>
                  </a:lnTo>
                  <a:lnTo>
                    <a:pt x="68" y="64"/>
                  </a:lnTo>
                  <a:lnTo>
                    <a:pt x="72" y="64"/>
                  </a:lnTo>
                  <a:lnTo>
                    <a:pt x="76" y="66"/>
                  </a:lnTo>
                  <a:lnTo>
                    <a:pt x="80" y="66"/>
                  </a:lnTo>
                  <a:lnTo>
                    <a:pt x="76" y="60"/>
                  </a:lnTo>
                  <a:lnTo>
                    <a:pt x="74" y="54"/>
                  </a:lnTo>
                  <a:lnTo>
                    <a:pt x="72" y="50"/>
                  </a:lnTo>
                  <a:lnTo>
                    <a:pt x="64" y="52"/>
                  </a:lnTo>
                  <a:lnTo>
                    <a:pt x="64" y="50"/>
                  </a:lnTo>
                  <a:lnTo>
                    <a:pt x="62" y="48"/>
                  </a:lnTo>
                  <a:lnTo>
                    <a:pt x="50" y="52"/>
                  </a:lnTo>
                  <a:lnTo>
                    <a:pt x="42" y="54"/>
                  </a:lnTo>
                  <a:lnTo>
                    <a:pt x="34" y="54"/>
                  </a:lnTo>
                  <a:lnTo>
                    <a:pt x="22" y="54"/>
                  </a:lnTo>
                  <a:lnTo>
                    <a:pt x="10" y="52"/>
                  </a:lnTo>
                  <a:lnTo>
                    <a:pt x="6" y="50"/>
                  </a:lnTo>
                  <a:lnTo>
                    <a:pt x="4" y="46"/>
                  </a:lnTo>
                  <a:lnTo>
                    <a:pt x="2" y="42"/>
                  </a:lnTo>
                  <a:lnTo>
                    <a:pt x="0" y="38"/>
                  </a:lnTo>
                  <a:lnTo>
                    <a:pt x="2" y="36"/>
                  </a:lnTo>
                  <a:lnTo>
                    <a:pt x="6" y="32"/>
                  </a:lnTo>
                  <a:lnTo>
                    <a:pt x="24" y="26"/>
                  </a:lnTo>
                  <a:lnTo>
                    <a:pt x="42" y="24"/>
                  </a:lnTo>
                  <a:lnTo>
                    <a:pt x="58" y="22"/>
                  </a:lnTo>
                  <a:lnTo>
                    <a:pt x="78" y="26"/>
                  </a:lnTo>
                  <a:lnTo>
                    <a:pt x="88" y="32"/>
                  </a:lnTo>
                  <a:lnTo>
                    <a:pt x="96" y="36"/>
                  </a:lnTo>
                  <a:lnTo>
                    <a:pt x="98" y="36"/>
                  </a:lnTo>
                  <a:lnTo>
                    <a:pt x="104" y="36"/>
                  </a:lnTo>
                  <a:lnTo>
                    <a:pt x="104" y="34"/>
                  </a:lnTo>
                  <a:lnTo>
                    <a:pt x="108" y="30"/>
                  </a:lnTo>
                  <a:lnTo>
                    <a:pt x="112" y="28"/>
                  </a:lnTo>
                  <a:lnTo>
                    <a:pt x="116" y="26"/>
                  </a:lnTo>
                  <a:lnTo>
                    <a:pt x="126" y="28"/>
                  </a:lnTo>
                  <a:lnTo>
                    <a:pt x="132" y="32"/>
                  </a:lnTo>
                  <a:lnTo>
                    <a:pt x="136" y="36"/>
                  </a:lnTo>
                  <a:lnTo>
                    <a:pt x="142" y="36"/>
                  </a:lnTo>
                  <a:lnTo>
                    <a:pt x="142" y="32"/>
                  </a:lnTo>
                  <a:lnTo>
                    <a:pt x="140" y="30"/>
                  </a:lnTo>
                  <a:lnTo>
                    <a:pt x="130" y="24"/>
                  </a:lnTo>
                  <a:lnTo>
                    <a:pt x="120" y="24"/>
                  </a:lnTo>
                  <a:lnTo>
                    <a:pt x="114" y="24"/>
                  </a:lnTo>
                  <a:lnTo>
                    <a:pt x="98" y="24"/>
                  </a:lnTo>
                  <a:lnTo>
                    <a:pt x="86" y="24"/>
                  </a:lnTo>
                  <a:lnTo>
                    <a:pt x="82" y="24"/>
                  </a:lnTo>
                  <a:lnTo>
                    <a:pt x="80" y="22"/>
                  </a:lnTo>
                  <a:lnTo>
                    <a:pt x="78" y="20"/>
                  </a:lnTo>
                  <a:lnTo>
                    <a:pt x="80" y="14"/>
                  </a:lnTo>
                  <a:lnTo>
                    <a:pt x="84" y="12"/>
                  </a:lnTo>
                  <a:lnTo>
                    <a:pt x="92" y="12"/>
                  </a:lnTo>
                  <a:lnTo>
                    <a:pt x="126" y="12"/>
                  </a:lnTo>
                  <a:lnTo>
                    <a:pt x="134" y="10"/>
                  </a:lnTo>
                  <a:lnTo>
                    <a:pt x="142" y="8"/>
                  </a:lnTo>
                  <a:lnTo>
                    <a:pt x="148" y="8"/>
                  </a:lnTo>
                  <a:lnTo>
                    <a:pt x="158" y="8"/>
                  </a:lnTo>
                  <a:lnTo>
                    <a:pt x="164" y="8"/>
                  </a:lnTo>
                  <a:lnTo>
                    <a:pt x="168" y="8"/>
                  </a:lnTo>
                  <a:lnTo>
                    <a:pt x="168" y="10"/>
                  </a:lnTo>
                  <a:lnTo>
                    <a:pt x="172" y="10"/>
                  </a:lnTo>
                  <a:lnTo>
                    <a:pt x="188" y="8"/>
                  </a:lnTo>
                  <a:lnTo>
                    <a:pt x="202" y="4"/>
                  </a:lnTo>
                  <a:lnTo>
                    <a:pt x="226" y="2"/>
                  </a:lnTo>
                  <a:lnTo>
                    <a:pt x="252" y="0"/>
                  </a:lnTo>
                  <a:lnTo>
                    <a:pt x="306" y="2"/>
                  </a:lnTo>
                  <a:lnTo>
                    <a:pt x="328" y="2"/>
                  </a:lnTo>
                  <a:lnTo>
                    <a:pt x="346" y="2"/>
                  </a:lnTo>
                  <a:lnTo>
                    <a:pt x="364" y="6"/>
                  </a:lnTo>
                  <a:lnTo>
                    <a:pt x="382" y="10"/>
                  </a:lnTo>
                  <a:lnTo>
                    <a:pt x="368" y="16"/>
                  </a:lnTo>
                  <a:lnTo>
                    <a:pt x="352" y="22"/>
                  </a:lnTo>
                  <a:lnTo>
                    <a:pt x="332" y="24"/>
                  </a:lnTo>
                  <a:lnTo>
                    <a:pt x="324" y="24"/>
                  </a:lnTo>
                  <a:lnTo>
                    <a:pt x="316" y="24"/>
                  </a:lnTo>
                  <a:lnTo>
                    <a:pt x="304" y="24"/>
                  </a:lnTo>
                  <a:lnTo>
                    <a:pt x="310" y="24"/>
                  </a:lnTo>
                  <a:lnTo>
                    <a:pt x="318" y="24"/>
                  </a:lnTo>
                  <a:lnTo>
                    <a:pt x="310" y="26"/>
                  </a:lnTo>
                  <a:lnTo>
                    <a:pt x="302" y="26"/>
                  </a:lnTo>
                  <a:lnTo>
                    <a:pt x="282" y="26"/>
                  </a:lnTo>
                  <a:lnTo>
                    <a:pt x="272" y="28"/>
                  </a:lnTo>
                  <a:lnTo>
                    <a:pt x="262" y="32"/>
                  </a:lnTo>
                  <a:lnTo>
                    <a:pt x="250" y="36"/>
                  </a:lnTo>
                  <a:lnTo>
                    <a:pt x="240" y="36"/>
                  </a:lnTo>
                  <a:lnTo>
                    <a:pt x="222" y="36"/>
                  </a:lnTo>
                  <a:lnTo>
                    <a:pt x="216" y="36"/>
                  </a:lnTo>
                  <a:lnTo>
                    <a:pt x="210" y="36"/>
                  </a:lnTo>
                  <a:lnTo>
                    <a:pt x="208" y="40"/>
                  </a:lnTo>
                  <a:lnTo>
                    <a:pt x="206" y="44"/>
                  </a:lnTo>
                  <a:lnTo>
                    <a:pt x="196" y="52"/>
                  </a:lnTo>
                  <a:lnTo>
                    <a:pt x="184" y="58"/>
                  </a:lnTo>
                  <a:lnTo>
                    <a:pt x="174" y="6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0" name="Freeform 56"/>
            <p:cNvSpPr/>
            <p:nvPr/>
          </p:nvSpPr>
          <p:spPr bwMode="auto">
            <a:xfrm>
              <a:off x="3151464" y="2502140"/>
              <a:ext cx="415120" cy="300003"/>
            </a:xfrm>
            <a:custGeom>
              <a:avLst/>
              <a:gdLst>
                <a:gd name="T0" fmla="*/ 2147483647 w 284"/>
                <a:gd name="T1" fmla="*/ 2147483647 h 190"/>
                <a:gd name="T2" fmla="*/ 2147483647 w 284"/>
                <a:gd name="T3" fmla="*/ 2147483647 h 190"/>
                <a:gd name="T4" fmla="*/ 2147483647 w 284"/>
                <a:gd name="T5" fmla="*/ 2147483647 h 190"/>
                <a:gd name="T6" fmla="*/ 2147483647 w 284"/>
                <a:gd name="T7" fmla="*/ 2147483647 h 190"/>
                <a:gd name="T8" fmla="*/ 2147483647 w 284"/>
                <a:gd name="T9" fmla="*/ 2147483647 h 190"/>
                <a:gd name="T10" fmla="*/ 2147483647 w 284"/>
                <a:gd name="T11" fmla="*/ 2147483647 h 190"/>
                <a:gd name="T12" fmla="*/ 2147483647 w 284"/>
                <a:gd name="T13" fmla="*/ 2147483647 h 190"/>
                <a:gd name="T14" fmla="*/ 2147483647 w 284"/>
                <a:gd name="T15" fmla="*/ 2147483647 h 190"/>
                <a:gd name="T16" fmla="*/ 2147483647 w 284"/>
                <a:gd name="T17" fmla="*/ 2147483647 h 190"/>
                <a:gd name="T18" fmla="*/ 2147483647 w 284"/>
                <a:gd name="T19" fmla="*/ 2147483647 h 190"/>
                <a:gd name="T20" fmla="*/ 2147483647 w 284"/>
                <a:gd name="T21" fmla="*/ 2147483647 h 190"/>
                <a:gd name="T22" fmla="*/ 2147483647 w 284"/>
                <a:gd name="T23" fmla="*/ 2147483647 h 190"/>
                <a:gd name="T24" fmla="*/ 2147483647 w 284"/>
                <a:gd name="T25" fmla="*/ 2147483647 h 190"/>
                <a:gd name="T26" fmla="*/ 2147483647 w 284"/>
                <a:gd name="T27" fmla="*/ 2147483647 h 190"/>
                <a:gd name="T28" fmla="*/ 2147483647 w 284"/>
                <a:gd name="T29" fmla="*/ 2147483647 h 190"/>
                <a:gd name="T30" fmla="*/ 2147483647 w 284"/>
                <a:gd name="T31" fmla="*/ 2147483647 h 190"/>
                <a:gd name="T32" fmla="*/ 2147483647 w 284"/>
                <a:gd name="T33" fmla="*/ 2147483647 h 190"/>
                <a:gd name="T34" fmla="*/ 2147483647 w 284"/>
                <a:gd name="T35" fmla="*/ 2147483647 h 190"/>
                <a:gd name="T36" fmla="*/ 2147483647 w 284"/>
                <a:gd name="T37" fmla="*/ 2147483647 h 190"/>
                <a:gd name="T38" fmla="*/ 2147483647 w 284"/>
                <a:gd name="T39" fmla="*/ 2147483647 h 190"/>
                <a:gd name="T40" fmla="*/ 2147483647 w 284"/>
                <a:gd name="T41" fmla="*/ 2147483647 h 190"/>
                <a:gd name="T42" fmla="*/ 2147483647 w 284"/>
                <a:gd name="T43" fmla="*/ 2147483647 h 190"/>
                <a:gd name="T44" fmla="*/ 2147483647 w 284"/>
                <a:gd name="T45" fmla="*/ 2147483647 h 190"/>
                <a:gd name="T46" fmla="*/ 2147483647 w 284"/>
                <a:gd name="T47" fmla="*/ 2147483647 h 190"/>
                <a:gd name="T48" fmla="*/ 2147483647 w 284"/>
                <a:gd name="T49" fmla="*/ 2147483647 h 190"/>
                <a:gd name="T50" fmla="*/ 2147483647 w 284"/>
                <a:gd name="T51" fmla="*/ 2147483647 h 190"/>
                <a:gd name="T52" fmla="*/ 2147483647 w 284"/>
                <a:gd name="T53" fmla="*/ 2147483647 h 190"/>
                <a:gd name="T54" fmla="*/ 2147483647 w 284"/>
                <a:gd name="T55" fmla="*/ 2147483647 h 190"/>
                <a:gd name="T56" fmla="*/ 2147483647 w 284"/>
                <a:gd name="T57" fmla="*/ 2147483647 h 190"/>
                <a:gd name="T58" fmla="*/ 2147483647 w 284"/>
                <a:gd name="T59" fmla="*/ 2147483647 h 190"/>
                <a:gd name="T60" fmla="*/ 2147483647 w 284"/>
                <a:gd name="T61" fmla="*/ 2147483647 h 190"/>
                <a:gd name="T62" fmla="*/ 2147483647 w 284"/>
                <a:gd name="T63" fmla="*/ 2147483647 h 190"/>
                <a:gd name="T64" fmla="*/ 2147483647 w 284"/>
                <a:gd name="T65" fmla="*/ 2147483647 h 190"/>
                <a:gd name="T66" fmla="*/ 2147483647 w 284"/>
                <a:gd name="T67" fmla="*/ 2147483647 h 190"/>
                <a:gd name="T68" fmla="*/ 2147483647 w 284"/>
                <a:gd name="T69" fmla="*/ 2147483647 h 190"/>
                <a:gd name="T70" fmla="*/ 2147483647 w 284"/>
                <a:gd name="T71" fmla="*/ 2147483647 h 190"/>
                <a:gd name="T72" fmla="*/ 2147483647 w 284"/>
                <a:gd name="T73" fmla="*/ 2147483647 h 190"/>
                <a:gd name="T74" fmla="*/ 2147483647 w 284"/>
                <a:gd name="T75" fmla="*/ 2147483647 h 190"/>
                <a:gd name="T76" fmla="*/ 2147483647 w 284"/>
                <a:gd name="T77" fmla="*/ 2147483647 h 190"/>
                <a:gd name="T78" fmla="*/ 2147483647 w 284"/>
                <a:gd name="T79" fmla="*/ 2147483647 h 190"/>
                <a:gd name="T80" fmla="*/ 2147483647 w 284"/>
                <a:gd name="T81" fmla="*/ 2147483647 h 190"/>
                <a:gd name="T82" fmla="*/ 2147483647 w 284"/>
                <a:gd name="T83" fmla="*/ 2147483647 h 190"/>
                <a:gd name="T84" fmla="*/ 2147483647 w 284"/>
                <a:gd name="T85" fmla="*/ 2147483647 h 190"/>
                <a:gd name="T86" fmla="*/ 2147483647 w 284"/>
                <a:gd name="T87" fmla="*/ 2147483647 h 190"/>
                <a:gd name="T88" fmla="*/ 2147483647 w 284"/>
                <a:gd name="T89" fmla="*/ 2147483647 h 190"/>
                <a:gd name="T90" fmla="*/ 2147483647 w 284"/>
                <a:gd name="T91" fmla="*/ 2147483647 h 190"/>
                <a:gd name="T92" fmla="*/ 2147483647 w 284"/>
                <a:gd name="T93" fmla="*/ 2147483647 h 190"/>
                <a:gd name="T94" fmla="*/ 2147483647 w 284"/>
                <a:gd name="T95" fmla="*/ 2147483647 h 190"/>
                <a:gd name="T96" fmla="*/ 2147483647 w 284"/>
                <a:gd name="T97" fmla="*/ 2147483647 h 190"/>
                <a:gd name="T98" fmla="*/ 2147483647 w 284"/>
                <a:gd name="T99" fmla="*/ 2147483647 h 190"/>
                <a:gd name="T100" fmla="*/ 2147483647 w 284"/>
                <a:gd name="T101" fmla="*/ 2147483647 h 190"/>
                <a:gd name="T102" fmla="*/ 2147483647 w 284"/>
                <a:gd name="T103" fmla="*/ 2147483647 h 190"/>
                <a:gd name="T104" fmla="*/ 2147483647 w 284"/>
                <a:gd name="T105" fmla="*/ 2147483647 h 190"/>
                <a:gd name="T106" fmla="*/ 2147483647 w 284"/>
                <a:gd name="T107" fmla="*/ 2147483647 h 190"/>
                <a:gd name="T108" fmla="*/ 2147483647 w 284"/>
                <a:gd name="T109" fmla="*/ 2147483647 h 190"/>
                <a:gd name="T110" fmla="*/ 2147483647 w 284"/>
                <a:gd name="T111" fmla="*/ 2147483647 h 190"/>
                <a:gd name="T112" fmla="*/ 2147483647 w 284"/>
                <a:gd name="T113" fmla="*/ 2147483647 h 190"/>
                <a:gd name="T114" fmla="*/ 2147483647 w 284"/>
                <a:gd name="T115" fmla="*/ 0 h 190"/>
                <a:gd name="T116" fmla="*/ 2147483647 w 284"/>
                <a:gd name="T117" fmla="*/ 2147483647 h 190"/>
                <a:gd name="T118" fmla="*/ 2147483647 w 284"/>
                <a:gd name="T119" fmla="*/ 2147483647 h 190"/>
                <a:gd name="T120" fmla="*/ 2147483647 w 284"/>
                <a:gd name="T121" fmla="*/ 2147483647 h 190"/>
                <a:gd name="T122" fmla="*/ 2147483647 w 284"/>
                <a:gd name="T123" fmla="*/ 2147483647 h 19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284"/>
                <a:gd name="T187" fmla="*/ 0 h 190"/>
                <a:gd name="T188" fmla="*/ 284 w 284"/>
                <a:gd name="T189" fmla="*/ 190 h 190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284" h="190">
                  <a:moveTo>
                    <a:pt x="114" y="0"/>
                  </a:moveTo>
                  <a:lnTo>
                    <a:pt x="124" y="0"/>
                  </a:lnTo>
                  <a:lnTo>
                    <a:pt x="122" y="10"/>
                  </a:lnTo>
                  <a:lnTo>
                    <a:pt x="126" y="8"/>
                  </a:lnTo>
                  <a:lnTo>
                    <a:pt x="130" y="4"/>
                  </a:lnTo>
                  <a:lnTo>
                    <a:pt x="132" y="2"/>
                  </a:lnTo>
                  <a:lnTo>
                    <a:pt x="138" y="0"/>
                  </a:lnTo>
                  <a:lnTo>
                    <a:pt x="146" y="0"/>
                  </a:lnTo>
                  <a:lnTo>
                    <a:pt x="158" y="4"/>
                  </a:lnTo>
                  <a:lnTo>
                    <a:pt x="168" y="8"/>
                  </a:lnTo>
                  <a:lnTo>
                    <a:pt x="170" y="12"/>
                  </a:lnTo>
                  <a:lnTo>
                    <a:pt x="172" y="14"/>
                  </a:lnTo>
                  <a:lnTo>
                    <a:pt x="142" y="20"/>
                  </a:lnTo>
                  <a:lnTo>
                    <a:pt x="158" y="22"/>
                  </a:lnTo>
                  <a:lnTo>
                    <a:pt x="172" y="20"/>
                  </a:lnTo>
                  <a:lnTo>
                    <a:pt x="176" y="22"/>
                  </a:lnTo>
                  <a:lnTo>
                    <a:pt x="180" y="24"/>
                  </a:lnTo>
                  <a:lnTo>
                    <a:pt x="184" y="28"/>
                  </a:lnTo>
                  <a:lnTo>
                    <a:pt x="186" y="34"/>
                  </a:lnTo>
                  <a:lnTo>
                    <a:pt x="190" y="40"/>
                  </a:lnTo>
                  <a:lnTo>
                    <a:pt x="196" y="34"/>
                  </a:lnTo>
                  <a:lnTo>
                    <a:pt x="198" y="32"/>
                  </a:lnTo>
                  <a:lnTo>
                    <a:pt x="202" y="32"/>
                  </a:lnTo>
                  <a:lnTo>
                    <a:pt x="212" y="36"/>
                  </a:lnTo>
                  <a:lnTo>
                    <a:pt x="224" y="44"/>
                  </a:lnTo>
                  <a:lnTo>
                    <a:pt x="246" y="58"/>
                  </a:lnTo>
                  <a:lnTo>
                    <a:pt x="236" y="64"/>
                  </a:lnTo>
                  <a:lnTo>
                    <a:pt x="230" y="68"/>
                  </a:lnTo>
                  <a:lnTo>
                    <a:pt x="228" y="74"/>
                  </a:lnTo>
                  <a:lnTo>
                    <a:pt x="218" y="74"/>
                  </a:lnTo>
                  <a:lnTo>
                    <a:pt x="218" y="80"/>
                  </a:lnTo>
                  <a:lnTo>
                    <a:pt x="224" y="80"/>
                  </a:lnTo>
                  <a:lnTo>
                    <a:pt x="234" y="82"/>
                  </a:lnTo>
                  <a:lnTo>
                    <a:pt x="246" y="86"/>
                  </a:lnTo>
                  <a:lnTo>
                    <a:pt x="256" y="94"/>
                  </a:lnTo>
                  <a:lnTo>
                    <a:pt x="258" y="98"/>
                  </a:lnTo>
                  <a:lnTo>
                    <a:pt x="258" y="102"/>
                  </a:lnTo>
                  <a:lnTo>
                    <a:pt x="264" y="104"/>
                  </a:lnTo>
                  <a:lnTo>
                    <a:pt x="268" y="106"/>
                  </a:lnTo>
                  <a:lnTo>
                    <a:pt x="272" y="108"/>
                  </a:lnTo>
                  <a:lnTo>
                    <a:pt x="276" y="108"/>
                  </a:lnTo>
                  <a:lnTo>
                    <a:pt x="280" y="108"/>
                  </a:lnTo>
                  <a:lnTo>
                    <a:pt x="284" y="106"/>
                  </a:lnTo>
                  <a:lnTo>
                    <a:pt x="284" y="112"/>
                  </a:lnTo>
                  <a:lnTo>
                    <a:pt x="276" y="114"/>
                  </a:lnTo>
                  <a:lnTo>
                    <a:pt x="268" y="116"/>
                  </a:lnTo>
                  <a:lnTo>
                    <a:pt x="268" y="126"/>
                  </a:lnTo>
                  <a:lnTo>
                    <a:pt x="262" y="124"/>
                  </a:lnTo>
                  <a:lnTo>
                    <a:pt x="258" y="122"/>
                  </a:lnTo>
                  <a:lnTo>
                    <a:pt x="252" y="130"/>
                  </a:lnTo>
                  <a:lnTo>
                    <a:pt x="246" y="134"/>
                  </a:lnTo>
                  <a:lnTo>
                    <a:pt x="242" y="136"/>
                  </a:lnTo>
                  <a:lnTo>
                    <a:pt x="236" y="136"/>
                  </a:lnTo>
                  <a:lnTo>
                    <a:pt x="232" y="134"/>
                  </a:lnTo>
                  <a:lnTo>
                    <a:pt x="230" y="130"/>
                  </a:lnTo>
                  <a:lnTo>
                    <a:pt x="228" y="128"/>
                  </a:lnTo>
                  <a:lnTo>
                    <a:pt x="228" y="120"/>
                  </a:lnTo>
                  <a:lnTo>
                    <a:pt x="224" y="112"/>
                  </a:lnTo>
                  <a:lnTo>
                    <a:pt x="210" y="112"/>
                  </a:lnTo>
                  <a:lnTo>
                    <a:pt x="212" y="118"/>
                  </a:lnTo>
                  <a:lnTo>
                    <a:pt x="208" y="120"/>
                  </a:lnTo>
                  <a:lnTo>
                    <a:pt x="204" y="120"/>
                  </a:lnTo>
                  <a:lnTo>
                    <a:pt x="198" y="122"/>
                  </a:lnTo>
                  <a:lnTo>
                    <a:pt x="198" y="124"/>
                  </a:lnTo>
                  <a:lnTo>
                    <a:pt x="200" y="128"/>
                  </a:lnTo>
                  <a:lnTo>
                    <a:pt x="206" y="130"/>
                  </a:lnTo>
                  <a:lnTo>
                    <a:pt x="206" y="138"/>
                  </a:lnTo>
                  <a:lnTo>
                    <a:pt x="214" y="140"/>
                  </a:lnTo>
                  <a:lnTo>
                    <a:pt x="220" y="144"/>
                  </a:lnTo>
                  <a:lnTo>
                    <a:pt x="222" y="152"/>
                  </a:lnTo>
                  <a:lnTo>
                    <a:pt x="220" y="158"/>
                  </a:lnTo>
                  <a:lnTo>
                    <a:pt x="218" y="164"/>
                  </a:lnTo>
                  <a:lnTo>
                    <a:pt x="218" y="168"/>
                  </a:lnTo>
                  <a:lnTo>
                    <a:pt x="216" y="172"/>
                  </a:lnTo>
                  <a:lnTo>
                    <a:pt x="220" y="178"/>
                  </a:lnTo>
                  <a:lnTo>
                    <a:pt x="212" y="176"/>
                  </a:lnTo>
                  <a:lnTo>
                    <a:pt x="202" y="172"/>
                  </a:lnTo>
                  <a:lnTo>
                    <a:pt x="196" y="166"/>
                  </a:lnTo>
                  <a:lnTo>
                    <a:pt x="192" y="164"/>
                  </a:lnTo>
                  <a:lnTo>
                    <a:pt x="192" y="162"/>
                  </a:lnTo>
                  <a:lnTo>
                    <a:pt x="188" y="160"/>
                  </a:lnTo>
                  <a:lnTo>
                    <a:pt x="182" y="158"/>
                  </a:lnTo>
                  <a:lnTo>
                    <a:pt x="170" y="158"/>
                  </a:lnTo>
                  <a:lnTo>
                    <a:pt x="172" y="160"/>
                  </a:lnTo>
                  <a:lnTo>
                    <a:pt x="180" y="168"/>
                  </a:lnTo>
                  <a:lnTo>
                    <a:pt x="196" y="182"/>
                  </a:lnTo>
                  <a:lnTo>
                    <a:pt x="194" y="188"/>
                  </a:lnTo>
                  <a:lnTo>
                    <a:pt x="190" y="190"/>
                  </a:lnTo>
                  <a:lnTo>
                    <a:pt x="184" y="188"/>
                  </a:lnTo>
                  <a:lnTo>
                    <a:pt x="174" y="184"/>
                  </a:lnTo>
                  <a:lnTo>
                    <a:pt x="160" y="176"/>
                  </a:lnTo>
                  <a:lnTo>
                    <a:pt x="134" y="176"/>
                  </a:lnTo>
                  <a:lnTo>
                    <a:pt x="132" y="172"/>
                  </a:lnTo>
                  <a:lnTo>
                    <a:pt x="134" y="170"/>
                  </a:lnTo>
                  <a:lnTo>
                    <a:pt x="134" y="168"/>
                  </a:lnTo>
                  <a:lnTo>
                    <a:pt x="134" y="164"/>
                  </a:lnTo>
                  <a:lnTo>
                    <a:pt x="134" y="160"/>
                  </a:lnTo>
                  <a:lnTo>
                    <a:pt x="134" y="158"/>
                  </a:lnTo>
                  <a:lnTo>
                    <a:pt x="132" y="158"/>
                  </a:lnTo>
                  <a:lnTo>
                    <a:pt x="124" y="152"/>
                  </a:lnTo>
                  <a:lnTo>
                    <a:pt x="120" y="148"/>
                  </a:lnTo>
                  <a:lnTo>
                    <a:pt x="120" y="144"/>
                  </a:lnTo>
                  <a:lnTo>
                    <a:pt x="102" y="144"/>
                  </a:lnTo>
                  <a:lnTo>
                    <a:pt x="94" y="144"/>
                  </a:lnTo>
                  <a:lnTo>
                    <a:pt x="88" y="146"/>
                  </a:lnTo>
                  <a:lnTo>
                    <a:pt x="78" y="148"/>
                  </a:lnTo>
                  <a:lnTo>
                    <a:pt x="70" y="150"/>
                  </a:lnTo>
                  <a:lnTo>
                    <a:pt x="62" y="148"/>
                  </a:lnTo>
                  <a:lnTo>
                    <a:pt x="60" y="146"/>
                  </a:lnTo>
                  <a:lnTo>
                    <a:pt x="60" y="144"/>
                  </a:lnTo>
                  <a:lnTo>
                    <a:pt x="60" y="142"/>
                  </a:lnTo>
                  <a:lnTo>
                    <a:pt x="62" y="138"/>
                  </a:lnTo>
                  <a:lnTo>
                    <a:pt x="70" y="136"/>
                  </a:lnTo>
                  <a:lnTo>
                    <a:pt x="86" y="128"/>
                  </a:lnTo>
                  <a:lnTo>
                    <a:pt x="88" y="132"/>
                  </a:lnTo>
                  <a:lnTo>
                    <a:pt x="92" y="134"/>
                  </a:lnTo>
                  <a:lnTo>
                    <a:pt x="104" y="134"/>
                  </a:lnTo>
                  <a:lnTo>
                    <a:pt x="114" y="132"/>
                  </a:lnTo>
                  <a:lnTo>
                    <a:pt x="116" y="130"/>
                  </a:lnTo>
                  <a:lnTo>
                    <a:pt x="120" y="128"/>
                  </a:lnTo>
                  <a:lnTo>
                    <a:pt x="122" y="126"/>
                  </a:lnTo>
                  <a:lnTo>
                    <a:pt x="122" y="120"/>
                  </a:lnTo>
                  <a:lnTo>
                    <a:pt x="134" y="116"/>
                  </a:lnTo>
                  <a:lnTo>
                    <a:pt x="142" y="112"/>
                  </a:lnTo>
                  <a:lnTo>
                    <a:pt x="162" y="98"/>
                  </a:lnTo>
                  <a:lnTo>
                    <a:pt x="152" y="84"/>
                  </a:lnTo>
                  <a:lnTo>
                    <a:pt x="148" y="82"/>
                  </a:lnTo>
                  <a:lnTo>
                    <a:pt x="142" y="80"/>
                  </a:lnTo>
                  <a:lnTo>
                    <a:pt x="142" y="76"/>
                  </a:lnTo>
                  <a:lnTo>
                    <a:pt x="128" y="76"/>
                  </a:lnTo>
                  <a:lnTo>
                    <a:pt x="130" y="74"/>
                  </a:lnTo>
                  <a:lnTo>
                    <a:pt x="134" y="74"/>
                  </a:lnTo>
                  <a:lnTo>
                    <a:pt x="134" y="66"/>
                  </a:lnTo>
                  <a:lnTo>
                    <a:pt x="130" y="64"/>
                  </a:lnTo>
                  <a:lnTo>
                    <a:pt x="126" y="62"/>
                  </a:lnTo>
                  <a:lnTo>
                    <a:pt x="118" y="56"/>
                  </a:lnTo>
                  <a:lnTo>
                    <a:pt x="114" y="54"/>
                  </a:lnTo>
                  <a:lnTo>
                    <a:pt x="112" y="54"/>
                  </a:lnTo>
                  <a:lnTo>
                    <a:pt x="110" y="56"/>
                  </a:lnTo>
                  <a:lnTo>
                    <a:pt x="104" y="58"/>
                  </a:lnTo>
                  <a:lnTo>
                    <a:pt x="100" y="62"/>
                  </a:lnTo>
                  <a:lnTo>
                    <a:pt x="96" y="64"/>
                  </a:lnTo>
                  <a:lnTo>
                    <a:pt x="92" y="66"/>
                  </a:lnTo>
                  <a:lnTo>
                    <a:pt x="88" y="66"/>
                  </a:lnTo>
                  <a:lnTo>
                    <a:pt x="88" y="64"/>
                  </a:lnTo>
                  <a:lnTo>
                    <a:pt x="88" y="56"/>
                  </a:lnTo>
                  <a:lnTo>
                    <a:pt x="76" y="58"/>
                  </a:lnTo>
                  <a:lnTo>
                    <a:pt x="64" y="58"/>
                  </a:lnTo>
                  <a:lnTo>
                    <a:pt x="36" y="56"/>
                  </a:lnTo>
                  <a:lnTo>
                    <a:pt x="32" y="56"/>
                  </a:lnTo>
                  <a:lnTo>
                    <a:pt x="26" y="54"/>
                  </a:lnTo>
                  <a:lnTo>
                    <a:pt x="24" y="52"/>
                  </a:lnTo>
                  <a:lnTo>
                    <a:pt x="22" y="46"/>
                  </a:lnTo>
                  <a:lnTo>
                    <a:pt x="18" y="48"/>
                  </a:lnTo>
                  <a:lnTo>
                    <a:pt x="14" y="50"/>
                  </a:lnTo>
                  <a:lnTo>
                    <a:pt x="10" y="52"/>
                  </a:lnTo>
                  <a:lnTo>
                    <a:pt x="6" y="52"/>
                  </a:lnTo>
                  <a:lnTo>
                    <a:pt x="4" y="52"/>
                  </a:lnTo>
                  <a:lnTo>
                    <a:pt x="2" y="48"/>
                  </a:lnTo>
                  <a:lnTo>
                    <a:pt x="0" y="44"/>
                  </a:lnTo>
                  <a:lnTo>
                    <a:pt x="6" y="40"/>
                  </a:lnTo>
                  <a:lnTo>
                    <a:pt x="14" y="40"/>
                  </a:lnTo>
                  <a:lnTo>
                    <a:pt x="6" y="36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4" y="28"/>
                  </a:lnTo>
                  <a:lnTo>
                    <a:pt x="6" y="24"/>
                  </a:lnTo>
                  <a:lnTo>
                    <a:pt x="12" y="18"/>
                  </a:lnTo>
                  <a:lnTo>
                    <a:pt x="22" y="14"/>
                  </a:lnTo>
                  <a:lnTo>
                    <a:pt x="32" y="10"/>
                  </a:lnTo>
                  <a:lnTo>
                    <a:pt x="56" y="6"/>
                  </a:lnTo>
                  <a:lnTo>
                    <a:pt x="64" y="4"/>
                  </a:lnTo>
                  <a:lnTo>
                    <a:pt x="72" y="0"/>
                  </a:lnTo>
                  <a:lnTo>
                    <a:pt x="82" y="0"/>
                  </a:lnTo>
                  <a:lnTo>
                    <a:pt x="78" y="6"/>
                  </a:lnTo>
                  <a:lnTo>
                    <a:pt x="72" y="8"/>
                  </a:lnTo>
                  <a:lnTo>
                    <a:pt x="62" y="12"/>
                  </a:lnTo>
                  <a:lnTo>
                    <a:pt x="58" y="16"/>
                  </a:lnTo>
                  <a:lnTo>
                    <a:pt x="54" y="18"/>
                  </a:lnTo>
                  <a:lnTo>
                    <a:pt x="50" y="22"/>
                  </a:lnTo>
                  <a:lnTo>
                    <a:pt x="48" y="28"/>
                  </a:lnTo>
                  <a:lnTo>
                    <a:pt x="56" y="28"/>
                  </a:lnTo>
                  <a:lnTo>
                    <a:pt x="60" y="24"/>
                  </a:lnTo>
                  <a:lnTo>
                    <a:pt x="64" y="18"/>
                  </a:lnTo>
                  <a:lnTo>
                    <a:pt x="70" y="14"/>
                  </a:lnTo>
                  <a:lnTo>
                    <a:pt x="76" y="12"/>
                  </a:lnTo>
                  <a:lnTo>
                    <a:pt x="94" y="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1" name="Freeform 57"/>
            <p:cNvSpPr/>
            <p:nvPr/>
          </p:nvSpPr>
          <p:spPr bwMode="auto">
            <a:xfrm>
              <a:off x="3303675" y="2630901"/>
              <a:ext cx="47278" cy="29203"/>
            </a:xfrm>
            <a:custGeom>
              <a:avLst/>
              <a:gdLst>
                <a:gd name="T0" fmla="*/ 2147483647 w 32"/>
                <a:gd name="T1" fmla="*/ 2147483647 h 18"/>
                <a:gd name="T2" fmla="*/ 2147483647 w 32"/>
                <a:gd name="T3" fmla="*/ 0 h 18"/>
                <a:gd name="T4" fmla="*/ 2147483647 w 32"/>
                <a:gd name="T5" fmla="*/ 0 h 18"/>
                <a:gd name="T6" fmla="*/ 2147483647 w 32"/>
                <a:gd name="T7" fmla="*/ 2147483647 h 18"/>
                <a:gd name="T8" fmla="*/ 2147483647 w 32"/>
                <a:gd name="T9" fmla="*/ 2147483647 h 18"/>
                <a:gd name="T10" fmla="*/ 2147483647 w 32"/>
                <a:gd name="T11" fmla="*/ 2147483647 h 18"/>
                <a:gd name="T12" fmla="*/ 2147483647 w 32"/>
                <a:gd name="T13" fmla="*/ 2147483647 h 18"/>
                <a:gd name="T14" fmla="*/ 2147483647 w 32"/>
                <a:gd name="T15" fmla="*/ 2147483647 h 18"/>
                <a:gd name="T16" fmla="*/ 2147483647 w 32"/>
                <a:gd name="T17" fmla="*/ 2147483647 h 18"/>
                <a:gd name="T18" fmla="*/ 2147483647 w 32"/>
                <a:gd name="T19" fmla="*/ 2147483647 h 18"/>
                <a:gd name="T20" fmla="*/ 0 w 32"/>
                <a:gd name="T21" fmla="*/ 2147483647 h 18"/>
                <a:gd name="T22" fmla="*/ 2147483647 w 32"/>
                <a:gd name="T23" fmla="*/ 2147483647 h 18"/>
                <a:gd name="T24" fmla="*/ 2147483647 w 32"/>
                <a:gd name="T25" fmla="*/ 2147483647 h 18"/>
                <a:gd name="T26" fmla="*/ 2147483647 w 32"/>
                <a:gd name="T27" fmla="*/ 2147483647 h 18"/>
                <a:gd name="T28" fmla="*/ 2147483647 w 32"/>
                <a:gd name="T29" fmla="*/ 2147483647 h 18"/>
                <a:gd name="T30" fmla="*/ 2147483647 w 32"/>
                <a:gd name="T31" fmla="*/ 0 h 18"/>
                <a:gd name="T32" fmla="*/ 2147483647 w 32"/>
                <a:gd name="T33" fmla="*/ 2147483647 h 18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32"/>
                <a:gd name="T52" fmla="*/ 0 h 18"/>
                <a:gd name="T53" fmla="*/ 32 w 32"/>
                <a:gd name="T54" fmla="*/ 18 h 18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32" h="18">
                  <a:moveTo>
                    <a:pt x="16" y="2"/>
                  </a:moveTo>
                  <a:lnTo>
                    <a:pt x="28" y="0"/>
                  </a:lnTo>
                  <a:lnTo>
                    <a:pt x="30" y="0"/>
                  </a:lnTo>
                  <a:lnTo>
                    <a:pt x="32" y="2"/>
                  </a:lnTo>
                  <a:lnTo>
                    <a:pt x="30" y="6"/>
                  </a:lnTo>
                  <a:lnTo>
                    <a:pt x="28" y="10"/>
                  </a:lnTo>
                  <a:lnTo>
                    <a:pt x="22" y="14"/>
                  </a:lnTo>
                  <a:lnTo>
                    <a:pt x="14" y="18"/>
                  </a:lnTo>
                  <a:lnTo>
                    <a:pt x="6" y="18"/>
                  </a:lnTo>
                  <a:lnTo>
                    <a:pt x="2" y="16"/>
                  </a:lnTo>
                  <a:lnTo>
                    <a:pt x="0" y="14"/>
                  </a:lnTo>
                  <a:lnTo>
                    <a:pt x="2" y="10"/>
                  </a:lnTo>
                  <a:lnTo>
                    <a:pt x="8" y="6"/>
                  </a:lnTo>
                  <a:lnTo>
                    <a:pt x="12" y="2"/>
                  </a:lnTo>
                  <a:lnTo>
                    <a:pt x="18" y="2"/>
                  </a:lnTo>
                  <a:lnTo>
                    <a:pt x="18" y="0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2" name="Freeform 59"/>
            <p:cNvSpPr/>
            <p:nvPr/>
          </p:nvSpPr>
          <p:spPr bwMode="auto">
            <a:xfrm>
              <a:off x="1955689" y="3152587"/>
              <a:ext cx="1276492" cy="687615"/>
            </a:xfrm>
            <a:custGeom>
              <a:avLst/>
              <a:gdLst>
                <a:gd name="T0" fmla="*/ 2147483647 w 872"/>
                <a:gd name="T1" fmla="*/ 2147483647 h 434"/>
                <a:gd name="T2" fmla="*/ 2147483647 w 872"/>
                <a:gd name="T3" fmla="*/ 2147483647 h 434"/>
                <a:gd name="T4" fmla="*/ 2147483647 w 872"/>
                <a:gd name="T5" fmla="*/ 2147483647 h 434"/>
                <a:gd name="T6" fmla="*/ 2147483647 w 872"/>
                <a:gd name="T7" fmla="*/ 2147483647 h 434"/>
                <a:gd name="T8" fmla="*/ 2147483647 w 872"/>
                <a:gd name="T9" fmla="*/ 2147483647 h 434"/>
                <a:gd name="T10" fmla="*/ 2147483647 w 872"/>
                <a:gd name="T11" fmla="*/ 2147483647 h 434"/>
                <a:gd name="T12" fmla="*/ 2147483647 w 872"/>
                <a:gd name="T13" fmla="*/ 2147483647 h 434"/>
                <a:gd name="T14" fmla="*/ 2147483647 w 872"/>
                <a:gd name="T15" fmla="*/ 2147483647 h 434"/>
                <a:gd name="T16" fmla="*/ 2147483647 w 872"/>
                <a:gd name="T17" fmla="*/ 2147483647 h 434"/>
                <a:gd name="T18" fmla="*/ 2147483647 w 872"/>
                <a:gd name="T19" fmla="*/ 2147483647 h 434"/>
                <a:gd name="T20" fmla="*/ 2147483647 w 872"/>
                <a:gd name="T21" fmla="*/ 2147483647 h 434"/>
                <a:gd name="T22" fmla="*/ 2147483647 w 872"/>
                <a:gd name="T23" fmla="*/ 2147483647 h 434"/>
                <a:gd name="T24" fmla="*/ 2147483647 w 872"/>
                <a:gd name="T25" fmla="*/ 2147483647 h 434"/>
                <a:gd name="T26" fmla="*/ 2147483647 w 872"/>
                <a:gd name="T27" fmla="*/ 2147483647 h 434"/>
                <a:gd name="T28" fmla="*/ 2147483647 w 872"/>
                <a:gd name="T29" fmla="*/ 2147483647 h 434"/>
                <a:gd name="T30" fmla="*/ 2147483647 w 872"/>
                <a:gd name="T31" fmla="*/ 2147483647 h 434"/>
                <a:gd name="T32" fmla="*/ 2147483647 w 872"/>
                <a:gd name="T33" fmla="*/ 2147483647 h 434"/>
                <a:gd name="T34" fmla="*/ 2147483647 w 872"/>
                <a:gd name="T35" fmla="*/ 2147483647 h 434"/>
                <a:gd name="T36" fmla="*/ 2147483647 w 872"/>
                <a:gd name="T37" fmla="*/ 2147483647 h 434"/>
                <a:gd name="T38" fmla="*/ 2147483647 w 872"/>
                <a:gd name="T39" fmla="*/ 2147483647 h 434"/>
                <a:gd name="T40" fmla="*/ 2147483647 w 872"/>
                <a:gd name="T41" fmla="*/ 2147483647 h 434"/>
                <a:gd name="T42" fmla="*/ 2147483647 w 872"/>
                <a:gd name="T43" fmla="*/ 2147483647 h 434"/>
                <a:gd name="T44" fmla="*/ 2147483647 w 872"/>
                <a:gd name="T45" fmla="*/ 2147483647 h 434"/>
                <a:gd name="T46" fmla="*/ 2147483647 w 872"/>
                <a:gd name="T47" fmla="*/ 2147483647 h 434"/>
                <a:gd name="T48" fmla="*/ 2147483647 w 872"/>
                <a:gd name="T49" fmla="*/ 2147483647 h 434"/>
                <a:gd name="T50" fmla="*/ 2147483647 w 872"/>
                <a:gd name="T51" fmla="*/ 2147483647 h 434"/>
                <a:gd name="T52" fmla="*/ 2147483647 w 872"/>
                <a:gd name="T53" fmla="*/ 2147483647 h 434"/>
                <a:gd name="T54" fmla="*/ 2147483647 w 872"/>
                <a:gd name="T55" fmla="*/ 2147483647 h 434"/>
                <a:gd name="T56" fmla="*/ 2147483647 w 872"/>
                <a:gd name="T57" fmla="*/ 2147483647 h 434"/>
                <a:gd name="T58" fmla="*/ 2147483647 w 872"/>
                <a:gd name="T59" fmla="*/ 2147483647 h 434"/>
                <a:gd name="T60" fmla="*/ 2147483647 w 872"/>
                <a:gd name="T61" fmla="*/ 2147483647 h 434"/>
                <a:gd name="T62" fmla="*/ 2147483647 w 872"/>
                <a:gd name="T63" fmla="*/ 2147483647 h 434"/>
                <a:gd name="T64" fmla="*/ 2147483647 w 872"/>
                <a:gd name="T65" fmla="*/ 2147483647 h 434"/>
                <a:gd name="T66" fmla="*/ 2147483647 w 872"/>
                <a:gd name="T67" fmla="*/ 2147483647 h 434"/>
                <a:gd name="T68" fmla="*/ 2147483647 w 872"/>
                <a:gd name="T69" fmla="*/ 2147483647 h 434"/>
                <a:gd name="T70" fmla="*/ 2147483647 w 872"/>
                <a:gd name="T71" fmla="*/ 2147483647 h 434"/>
                <a:gd name="T72" fmla="*/ 2147483647 w 872"/>
                <a:gd name="T73" fmla="*/ 2147483647 h 434"/>
                <a:gd name="T74" fmla="*/ 2147483647 w 872"/>
                <a:gd name="T75" fmla="*/ 2147483647 h 434"/>
                <a:gd name="T76" fmla="*/ 2147483647 w 872"/>
                <a:gd name="T77" fmla="*/ 2147483647 h 434"/>
                <a:gd name="T78" fmla="*/ 2147483647 w 872"/>
                <a:gd name="T79" fmla="*/ 2147483647 h 434"/>
                <a:gd name="T80" fmla="*/ 2147483647 w 872"/>
                <a:gd name="T81" fmla="*/ 2147483647 h 434"/>
                <a:gd name="T82" fmla="*/ 2147483647 w 872"/>
                <a:gd name="T83" fmla="*/ 2147483647 h 434"/>
                <a:gd name="T84" fmla="*/ 2147483647 w 872"/>
                <a:gd name="T85" fmla="*/ 2147483647 h 434"/>
                <a:gd name="T86" fmla="*/ 2147483647 w 872"/>
                <a:gd name="T87" fmla="*/ 2147483647 h 434"/>
                <a:gd name="T88" fmla="*/ 2147483647 w 872"/>
                <a:gd name="T89" fmla="*/ 2147483647 h 434"/>
                <a:gd name="T90" fmla="*/ 2147483647 w 872"/>
                <a:gd name="T91" fmla="*/ 2147483647 h 434"/>
                <a:gd name="T92" fmla="*/ 2147483647 w 872"/>
                <a:gd name="T93" fmla="*/ 2147483647 h 434"/>
                <a:gd name="T94" fmla="*/ 2147483647 w 872"/>
                <a:gd name="T95" fmla="*/ 2147483647 h 434"/>
                <a:gd name="T96" fmla="*/ 2147483647 w 872"/>
                <a:gd name="T97" fmla="*/ 2147483647 h 434"/>
                <a:gd name="T98" fmla="*/ 2147483647 w 872"/>
                <a:gd name="T99" fmla="*/ 2147483647 h 434"/>
                <a:gd name="T100" fmla="*/ 2147483647 w 872"/>
                <a:gd name="T101" fmla="*/ 2147483647 h 434"/>
                <a:gd name="T102" fmla="*/ 2147483647 w 872"/>
                <a:gd name="T103" fmla="*/ 2147483647 h 434"/>
                <a:gd name="T104" fmla="*/ 0 w 872"/>
                <a:gd name="T105" fmla="*/ 2147483647 h 434"/>
                <a:gd name="T106" fmla="*/ 2147483647 w 872"/>
                <a:gd name="T107" fmla="*/ 2147483647 h 434"/>
                <a:gd name="T108" fmla="*/ 2147483647 w 872"/>
                <a:gd name="T109" fmla="*/ 2147483647 h 434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872"/>
                <a:gd name="T166" fmla="*/ 0 h 434"/>
                <a:gd name="T167" fmla="*/ 872 w 872"/>
                <a:gd name="T168" fmla="*/ 434 h 434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872" h="434">
                  <a:moveTo>
                    <a:pt x="4" y="226"/>
                  </a:moveTo>
                  <a:lnTo>
                    <a:pt x="4" y="228"/>
                  </a:lnTo>
                  <a:lnTo>
                    <a:pt x="4" y="230"/>
                  </a:lnTo>
                  <a:lnTo>
                    <a:pt x="2" y="236"/>
                  </a:lnTo>
                  <a:lnTo>
                    <a:pt x="4" y="244"/>
                  </a:lnTo>
                  <a:lnTo>
                    <a:pt x="6" y="254"/>
                  </a:lnTo>
                  <a:lnTo>
                    <a:pt x="14" y="260"/>
                  </a:lnTo>
                  <a:lnTo>
                    <a:pt x="26" y="264"/>
                  </a:lnTo>
                  <a:lnTo>
                    <a:pt x="30" y="266"/>
                  </a:lnTo>
                  <a:lnTo>
                    <a:pt x="32" y="268"/>
                  </a:lnTo>
                  <a:lnTo>
                    <a:pt x="40" y="278"/>
                  </a:lnTo>
                  <a:lnTo>
                    <a:pt x="44" y="290"/>
                  </a:lnTo>
                  <a:lnTo>
                    <a:pt x="46" y="300"/>
                  </a:lnTo>
                  <a:lnTo>
                    <a:pt x="66" y="298"/>
                  </a:lnTo>
                  <a:lnTo>
                    <a:pt x="74" y="298"/>
                  </a:lnTo>
                  <a:lnTo>
                    <a:pt x="80" y="300"/>
                  </a:lnTo>
                  <a:lnTo>
                    <a:pt x="124" y="326"/>
                  </a:lnTo>
                  <a:lnTo>
                    <a:pt x="174" y="326"/>
                  </a:lnTo>
                  <a:lnTo>
                    <a:pt x="178" y="316"/>
                  </a:lnTo>
                  <a:lnTo>
                    <a:pt x="194" y="318"/>
                  </a:lnTo>
                  <a:lnTo>
                    <a:pt x="198" y="318"/>
                  </a:lnTo>
                  <a:lnTo>
                    <a:pt x="204" y="316"/>
                  </a:lnTo>
                  <a:lnTo>
                    <a:pt x="206" y="324"/>
                  </a:lnTo>
                  <a:lnTo>
                    <a:pt x="212" y="328"/>
                  </a:lnTo>
                  <a:lnTo>
                    <a:pt x="216" y="332"/>
                  </a:lnTo>
                  <a:lnTo>
                    <a:pt x="220" y="336"/>
                  </a:lnTo>
                  <a:lnTo>
                    <a:pt x="224" y="356"/>
                  </a:lnTo>
                  <a:lnTo>
                    <a:pt x="226" y="360"/>
                  </a:lnTo>
                  <a:lnTo>
                    <a:pt x="230" y="364"/>
                  </a:lnTo>
                  <a:lnTo>
                    <a:pt x="234" y="366"/>
                  </a:lnTo>
                  <a:lnTo>
                    <a:pt x="238" y="366"/>
                  </a:lnTo>
                  <a:lnTo>
                    <a:pt x="244" y="364"/>
                  </a:lnTo>
                  <a:lnTo>
                    <a:pt x="250" y="360"/>
                  </a:lnTo>
                  <a:lnTo>
                    <a:pt x="254" y="354"/>
                  </a:lnTo>
                  <a:lnTo>
                    <a:pt x="256" y="354"/>
                  </a:lnTo>
                  <a:lnTo>
                    <a:pt x="262" y="354"/>
                  </a:lnTo>
                  <a:lnTo>
                    <a:pt x="270" y="354"/>
                  </a:lnTo>
                  <a:lnTo>
                    <a:pt x="276" y="358"/>
                  </a:lnTo>
                  <a:lnTo>
                    <a:pt x="278" y="366"/>
                  </a:lnTo>
                  <a:lnTo>
                    <a:pt x="282" y="374"/>
                  </a:lnTo>
                  <a:lnTo>
                    <a:pt x="286" y="392"/>
                  </a:lnTo>
                  <a:lnTo>
                    <a:pt x="288" y="408"/>
                  </a:lnTo>
                  <a:lnTo>
                    <a:pt x="290" y="412"/>
                  </a:lnTo>
                  <a:lnTo>
                    <a:pt x="294" y="414"/>
                  </a:lnTo>
                  <a:lnTo>
                    <a:pt x="302" y="420"/>
                  </a:lnTo>
                  <a:lnTo>
                    <a:pt x="320" y="426"/>
                  </a:lnTo>
                  <a:lnTo>
                    <a:pt x="322" y="426"/>
                  </a:lnTo>
                  <a:lnTo>
                    <a:pt x="322" y="408"/>
                  </a:lnTo>
                  <a:lnTo>
                    <a:pt x="322" y="402"/>
                  </a:lnTo>
                  <a:lnTo>
                    <a:pt x="324" y="394"/>
                  </a:lnTo>
                  <a:lnTo>
                    <a:pt x="328" y="388"/>
                  </a:lnTo>
                  <a:lnTo>
                    <a:pt x="332" y="382"/>
                  </a:lnTo>
                  <a:lnTo>
                    <a:pt x="338" y="378"/>
                  </a:lnTo>
                  <a:lnTo>
                    <a:pt x="340" y="374"/>
                  </a:lnTo>
                  <a:lnTo>
                    <a:pt x="342" y="370"/>
                  </a:lnTo>
                  <a:lnTo>
                    <a:pt x="350" y="370"/>
                  </a:lnTo>
                  <a:lnTo>
                    <a:pt x="358" y="368"/>
                  </a:lnTo>
                  <a:lnTo>
                    <a:pt x="370" y="360"/>
                  </a:lnTo>
                  <a:lnTo>
                    <a:pt x="372" y="358"/>
                  </a:lnTo>
                  <a:lnTo>
                    <a:pt x="374" y="356"/>
                  </a:lnTo>
                  <a:lnTo>
                    <a:pt x="374" y="354"/>
                  </a:lnTo>
                  <a:lnTo>
                    <a:pt x="378" y="352"/>
                  </a:lnTo>
                  <a:lnTo>
                    <a:pt x="384" y="354"/>
                  </a:lnTo>
                  <a:lnTo>
                    <a:pt x="386" y="352"/>
                  </a:lnTo>
                  <a:lnTo>
                    <a:pt x="386" y="350"/>
                  </a:lnTo>
                  <a:lnTo>
                    <a:pt x="388" y="348"/>
                  </a:lnTo>
                  <a:lnTo>
                    <a:pt x="392" y="348"/>
                  </a:lnTo>
                  <a:lnTo>
                    <a:pt x="398" y="348"/>
                  </a:lnTo>
                  <a:lnTo>
                    <a:pt x="404" y="350"/>
                  </a:lnTo>
                  <a:lnTo>
                    <a:pt x="408" y="352"/>
                  </a:lnTo>
                  <a:lnTo>
                    <a:pt x="414" y="354"/>
                  </a:lnTo>
                  <a:lnTo>
                    <a:pt x="418" y="352"/>
                  </a:lnTo>
                  <a:lnTo>
                    <a:pt x="424" y="352"/>
                  </a:lnTo>
                  <a:lnTo>
                    <a:pt x="430" y="356"/>
                  </a:lnTo>
                  <a:lnTo>
                    <a:pt x="434" y="358"/>
                  </a:lnTo>
                  <a:lnTo>
                    <a:pt x="440" y="360"/>
                  </a:lnTo>
                  <a:lnTo>
                    <a:pt x="444" y="358"/>
                  </a:lnTo>
                  <a:lnTo>
                    <a:pt x="450" y="356"/>
                  </a:lnTo>
                  <a:lnTo>
                    <a:pt x="452" y="358"/>
                  </a:lnTo>
                  <a:lnTo>
                    <a:pt x="454" y="360"/>
                  </a:lnTo>
                  <a:lnTo>
                    <a:pt x="456" y="362"/>
                  </a:lnTo>
                  <a:lnTo>
                    <a:pt x="460" y="362"/>
                  </a:lnTo>
                  <a:lnTo>
                    <a:pt x="462" y="362"/>
                  </a:lnTo>
                  <a:lnTo>
                    <a:pt x="462" y="358"/>
                  </a:lnTo>
                  <a:lnTo>
                    <a:pt x="458" y="356"/>
                  </a:lnTo>
                  <a:lnTo>
                    <a:pt x="456" y="354"/>
                  </a:lnTo>
                  <a:lnTo>
                    <a:pt x="456" y="340"/>
                  </a:lnTo>
                  <a:lnTo>
                    <a:pt x="466" y="338"/>
                  </a:lnTo>
                  <a:lnTo>
                    <a:pt x="474" y="336"/>
                  </a:lnTo>
                  <a:lnTo>
                    <a:pt x="486" y="340"/>
                  </a:lnTo>
                  <a:lnTo>
                    <a:pt x="490" y="338"/>
                  </a:lnTo>
                  <a:lnTo>
                    <a:pt x="494" y="336"/>
                  </a:lnTo>
                  <a:lnTo>
                    <a:pt x="510" y="336"/>
                  </a:lnTo>
                  <a:lnTo>
                    <a:pt x="512" y="338"/>
                  </a:lnTo>
                  <a:lnTo>
                    <a:pt x="516" y="340"/>
                  </a:lnTo>
                  <a:lnTo>
                    <a:pt x="522" y="342"/>
                  </a:lnTo>
                  <a:lnTo>
                    <a:pt x="524" y="346"/>
                  </a:lnTo>
                  <a:lnTo>
                    <a:pt x="524" y="348"/>
                  </a:lnTo>
                  <a:lnTo>
                    <a:pt x="524" y="352"/>
                  </a:lnTo>
                  <a:lnTo>
                    <a:pt x="530" y="350"/>
                  </a:lnTo>
                  <a:lnTo>
                    <a:pt x="532" y="348"/>
                  </a:lnTo>
                  <a:lnTo>
                    <a:pt x="542" y="344"/>
                  </a:lnTo>
                  <a:lnTo>
                    <a:pt x="550" y="346"/>
                  </a:lnTo>
                  <a:lnTo>
                    <a:pt x="552" y="350"/>
                  </a:lnTo>
                  <a:lnTo>
                    <a:pt x="552" y="354"/>
                  </a:lnTo>
                  <a:lnTo>
                    <a:pt x="554" y="356"/>
                  </a:lnTo>
                  <a:lnTo>
                    <a:pt x="556" y="360"/>
                  </a:lnTo>
                  <a:lnTo>
                    <a:pt x="558" y="362"/>
                  </a:lnTo>
                  <a:lnTo>
                    <a:pt x="562" y="364"/>
                  </a:lnTo>
                  <a:lnTo>
                    <a:pt x="560" y="370"/>
                  </a:lnTo>
                  <a:lnTo>
                    <a:pt x="558" y="372"/>
                  </a:lnTo>
                  <a:lnTo>
                    <a:pt x="556" y="376"/>
                  </a:lnTo>
                  <a:lnTo>
                    <a:pt x="556" y="380"/>
                  </a:lnTo>
                  <a:lnTo>
                    <a:pt x="558" y="382"/>
                  </a:lnTo>
                  <a:lnTo>
                    <a:pt x="560" y="386"/>
                  </a:lnTo>
                  <a:lnTo>
                    <a:pt x="558" y="388"/>
                  </a:lnTo>
                  <a:lnTo>
                    <a:pt x="558" y="390"/>
                  </a:lnTo>
                  <a:lnTo>
                    <a:pt x="558" y="400"/>
                  </a:lnTo>
                  <a:lnTo>
                    <a:pt x="564" y="408"/>
                  </a:lnTo>
                  <a:lnTo>
                    <a:pt x="564" y="416"/>
                  </a:lnTo>
                  <a:lnTo>
                    <a:pt x="566" y="422"/>
                  </a:lnTo>
                  <a:lnTo>
                    <a:pt x="570" y="428"/>
                  </a:lnTo>
                  <a:lnTo>
                    <a:pt x="574" y="432"/>
                  </a:lnTo>
                  <a:lnTo>
                    <a:pt x="578" y="434"/>
                  </a:lnTo>
                  <a:lnTo>
                    <a:pt x="584" y="434"/>
                  </a:lnTo>
                  <a:lnTo>
                    <a:pt x="584" y="428"/>
                  </a:lnTo>
                  <a:lnTo>
                    <a:pt x="588" y="420"/>
                  </a:lnTo>
                  <a:lnTo>
                    <a:pt x="590" y="414"/>
                  </a:lnTo>
                  <a:lnTo>
                    <a:pt x="592" y="408"/>
                  </a:lnTo>
                  <a:lnTo>
                    <a:pt x="592" y="398"/>
                  </a:lnTo>
                  <a:lnTo>
                    <a:pt x="594" y="388"/>
                  </a:lnTo>
                  <a:lnTo>
                    <a:pt x="592" y="380"/>
                  </a:lnTo>
                  <a:lnTo>
                    <a:pt x="588" y="370"/>
                  </a:lnTo>
                  <a:lnTo>
                    <a:pt x="586" y="358"/>
                  </a:lnTo>
                  <a:lnTo>
                    <a:pt x="584" y="348"/>
                  </a:lnTo>
                  <a:lnTo>
                    <a:pt x="586" y="332"/>
                  </a:lnTo>
                  <a:lnTo>
                    <a:pt x="590" y="322"/>
                  </a:lnTo>
                  <a:lnTo>
                    <a:pt x="598" y="310"/>
                  </a:lnTo>
                  <a:lnTo>
                    <a:pt x="606" y="300"/>
                  </a:lnTo>
                  <a:lnTo>
                    <a:pt x="608" y="300"/>
                  </a:lnTo>
                  <a:lnTo>
                    <a:pt x="612" y="298"/>
                  </a:lnTo>
                  <a:lnTo>
                    <a:pt x="616" y="296"/>
                  </a:lnTo>
                  <a:lnTo>
                    <a:pt x="618" y="294"/>
                  </a:lnTo>
                  <a:lnTo>
                    <a:pt x="624" y="292"/>
                  </a:lnTo>
                  <a:lnTo>
                    <a:pt x="626" y="290"/>
                  </a:lnTo>
                  <a:lnTo>
                    <a:pt x="632" y="282"/>
                  </a:lnTo>
                  <a:lnTo>
                    <a:pt x="634" y="276"/>
                  </a:lnTo>
                  <a:lnTo>
                    <a:pt x="638" y="274"/>
                  </a:lnTo>
                  <a:lnTo>
                    <a:pt x="644" y="274"/>
                  </a:lnTo>
                  <a:lnTo>
                    <a:pt x="644" y="272"/>
                  </a:lnTo>
                  <a:lnTo>
                    <a:pt x="646" y="272"/>
                  </a:lnTo>
                  <a:lnTo>
                    <a:pt x="650" y="272"/>
                  </a:lnTo>
                  <a:lnTo>
                    <a:pt x="654" y="268"/>
                  </a:lnTo>
                  <a:lnTo>
                    <a:pt x="658" y="264"/>
                  </a:lnTo>
                  <a:lnTo>
                    <a:pt x="660" y="260"/>
                  </a:lnTo>
                  <a:lnTo>
                    <a:pt x="668" y="258"/>
                  </a:lnTo>
                  <a:lnTo>
                    <a:pt x="672" y="258"/>
                  </a:lnTo>
                  <a:lnTo>
                    <a:pt x="678" y="254"/>
                  </a:lnTo>
                  <a:lnTo>
                    <a:pt x="676" y="250"/>
                  </a:lnTo>
                  <a:lnTo>
                    <a:pt x="678" y="246"/>
                  </a:lnTo>
                  <a:lnTo>
                    <a:pt x="688" y="244"/>
                  </a:lnTo>
                  <a:lnTo>
                    <a:pt x="690" y="242"/>
                  </a:lnTo>
                  <a:lnTo>
                    <a:pt x="692" y="240"/>
                  </a:lnTo>
                  <a:lnTo>
                    <a:pt x="696" y="238"/>
                  </a:lnTo>
                  <a:lnTo>
                    <a:pt x="698" y="234"/>
                  </a:lnTo>
                  <a:lnTo>
                    <a:pt x="696" y="230"/>
                  </a:lnTo>
                  <a:lnTo>
                    <a:pt x="696" y="226"/>
                  </a:lnTo>
                  <a:lnTo>
                    <a:pt x="694" y="222"/>
                  </a:lnTo>
                  <a:lnTo>
                    <a:pt x="692" y="218"/>
                  </a:lnTo>
                  <a:lnTo>
                    <a:pt x="690" y="216"/>
                  </a:lnTo>
                  <a:lnTo>
                    <a:pt x="688" y="214"/>
                  </a:lnTo>
                  <a:lnTo>
                    <a:pt x="694" y="214"/>
                  </a:lnTo>
                  <a:lnTo>
                    <a:pt x="692" y="214"/>
                  </a:lnTo>
                  <a:lnTo>
                    <a:pt x="692" y="212"/>
                  </a:lnTo>
                  <a:lnTo>
                    <a:pt x="694" y="208"/>
                  </a:lnTo>
                  <a:lnTo>
                    <a:pt x="700" y="210"/>
                  </a:lnTo>
                  <a:lnTo>
                    <a:pt x="704" y="208"/>
                  </a:lnTo>
                  <a:lnTo>
                    <a:pt x="706" y="206"/>
                  </a:lnTo>
                  <a:lnTo>
                    <a:pt x="706" y="198"/>
                  </a:lnTo>
                  <a:lnTo>
                    <a:pt x="702" y="190"/>
                  </a:lnTo>
                  <a:lnTo>
                    <a:pt x="702" y="188"/>
                  </a:lnTo>
                  <a:lnTo>
                    <a:pt x="706" y="192"/>
                  </a:lnTo>
                  <a:lnTo>
                    <a:pt x="708" y="196"/>
                  </a:lnTo>
                  <a:lnTo>
                    <a:pt x="714" y="196"/>
                  </a:lnTo>
                  <a:lnTo>
                    <a:pt x="716" y="194"/>
                  </a:lnTo>
                  <a:lnTo>
                    <a:pt x="718" y="188"/>
                  </a:lnTo>
                  <a:lnTo>
                    <a:pt x="718" y="168"/>
                  </a:lnTo>
                  <a:lnTo>
                    <a:pt x="718" y="172"/>
                  </a:lnTo>
                  <a:lnTo>
                    <a:pt x="718" y="174"/>
                  </a:lnTo>
                  <a:lnTo>
                    <a:pt x="720" y="174"/>
                  </a:lnTo>
                  <a:lnTo>
                    <a:pt x="720" y="178"/>
                  </a:lnTo>
                  <a:lnTo>
                    <a:pt x="722" y="182"/>
                  </a:lnTo>
                  <a:lnTo>
                    <a:pt x="726" y="176"/>
                  </a:lnTo>
                  <a:lnTo>
                    <a:pt x="732" y="172"/>
                  </a:lnTo>
                  <a:lnTo>
                    <a:pt x="734" y="172"/>
                  </a:lnTo>
                  <a:lnTo>
                    <a:pt x="740" y="164"/>
                  </a:lnTo>
                  <a:lnTo>
                    <a:pt x="744" y="158"/>
                  </a:lnTo>
                  <a:lnTo>
                    <a:pt x="742" y="150"/>
                  </a:lnTo>
                  <a:lnTo>
                    <a:pt x="744" y="148"/>
                  </a:lnTo>
                  <a:lnTo>
                    <a:pt x="746" y="146"/>
                  </a:lnTo>
                  <a:lnTo>
                    <a:pt x="756" y="146"/>
                  </a:lnTo>
                  <a:lnTo>
                    <a:pt x="766" y="146"/>
                  </a:lnTo>
                  <a:lnTo>
                    <a:pt x="770" y="142"/>
                  </a:lnTo>
                  <a:lnTo>
                    <a:pt x="752" y="142"/>
                  </a:lnTo>
                  <a:lnTo>
                    <a:pt x="760" y="140"/>
                  </a:lnTo>
                  <a:lnTo>
                    <a:pt x="770" y="140"/>
                  </a:lnTo>
                  <a:lnTo>
                    <a:pt x="776" y="138"/>
                  </a:lnTo>
                  <a:lnTo>
                    <a:pt x="786" y="134"/>
                  </a:lnTo>
                  <a:lnTo>
                    <a:pt x="790" y="132"/>
                  </a:lnTo>
                  <a:lnTo>
                    <a:pt x="792" y="130"/>
                  </a:lnTo>
                  <a:lnTo>
                    <a:pt x="802" y="132"/>
                  </a:lnTo>
                  <a:lnTo>
                    <a:pt x="808" y="130"/>
                  </a:lnTo>
                  <a:lnTo>
                    <a:pt x="812" y="128"/>
                  </a:lnTo>
                  <a:lnTo>
                    <a:pt x="810" y="124"/>
                  </a:lnTo>
                  <a:lnTo>
                    <a:pt x="808" y="126"/>
                  </a:lnTo>
                  <a:lnTo>
                    <a:pt x="806" y="128"/>
                  </a:lnTo>
                  <a:lnTo>
                    <a:pt x="800" y="128"/>
                  </a:lnTo>
                  <a:lnTo>
                    <a:pt x="802" y="126"/>
                  </a:lnTo>
                  <a:lnTo>
                    <a:pt x="802" y="122"/>
                  </a:lnTo>
                  <a:lnTo>
                    <a:pt x="800" y="118"/>
                  </a:lnTo>
                  <a:lnTo>
                    <a:pt x="802" y="112"/>
                  </a:lnTo>
                  <a:lnTo>
                    <a:pt x="804" y="108"/>
                  </a:lnTo>
                  <a:lnTo>
                    <a:pt x="806" y="104"/>
                  </a:lnTo>
                  <a:lnTo>
                    <a:pt x="808" y="98"/>
                  </a:lnTo>
                  <a:lnTo>
                    <a:pt x="814" y="94"/>
                  </a:lnTo>
                  <a:lnTo>
                    <a:pt x="822" y="90"/>
                  </a:lnTo>
                  <a:lnTo>
                    <a:pt x="838" y="84"/>
                  </a:lnTo>
                  <a:lnTo>
                    <a:pt x="854" y="80"/>
                  </a:lnTo>
                  <a:lnTo>
                    <a:pt x="870" y="74"/>
                  </a:lnTo>
                  <a:lnTo>
                    <a:pt x="864" y="54"/>
                  </a:lnTo>
                  <a:lnTo>
                    <a:pt x="864" y="50"/>
                  </a:lnTo>
                  <a:lnTo>
                    <a:pt x="866" y="46"/>
                  </a:lnTo>
                  <a:lnTo>
                    <a:pt x="872" y="38"/>
                  </a:lnTo>
                  <a:lnTo>
                    <a:pt x="852" y="32"/>
                  </a:lnTo>
                  <a:lnTo>
                    <a:pt x="846" y="34"/>
                  </a:lnTo>
                  <a:lnTo>
                    <a:pt x="840" y="38"/>
                  </a:lnTo>
                  <a:lnTo>
                    <a:pt x="830" y="52"/>
                  </a:lnTo>
                  <a:lnTo>
                    <a:pt x="824" y="58"/>
                  </a:lnTo>
                  <a:lnTo>
                    <a:pt x="820" y="66"/>
                  </a:lnTo>
                  <a:lnTo>
                    <a:pt x="814" y="70"/>
                  </a:lnTo>
                  <a:lnTo>
                    <a:pt x="804" y="72"/>
                  </a:lnTo>
                  <a:lnTo>
                    <a:pt x="798" y="74"/>
                  </a:lnTo>
                  <a:lnTo>
                    <a:pt x="766" y="74"/>
                  </a:lnTo>
                  <a:lnTo>
                    <a:pt x="758" y="78"/>
                  </a:lnTo>
                  <a:lnTo>
                    <a:pt x="750" y="80"/>
                  </a:lnTo>
                  <a:lnTo>
                    <a:pt x="738" y="90"/>
                  </a:lnTo>
                  <a:lnTo>
                    <a:pt x="724" y="100"/>
                  </a:lnTo>
                  <a:lnTo>
                    <a:pt x="718" y="102"/>
                  </a:lnTo>
                  <a:lnTo>
                    <a:pt x="712" y="104"/>
                  </a:lnTo>
                  <a:lnTo>
                    <a:pt x="706" y="102"/>
                  </a:lnTo>
                  <a:lnTo>
                    <a:pt x="700" y="100"/>
                  </a:lnTo>
                  <a:lnTo>
                    <a:pt x="694" y="100"/>
                  </a:lnTo>
                  <a:lnTo>
                    <a:pt x="692" y="102"/>
                  </a:lnTo>
                  <a:lnTo>
                    <a:pt x="688" y="106"/>
                  </a:lnTo>
                  <a:lnTo>
                    <a:pt x="686" y="110"/>
                  </a:lnTo>
                  <a:lnTo>
                    <a:pt x="684" y="116"/>
                  </a:lnTo>
                  <a:lnTo>
                    <a:pt x="672" y="122"/>
                  </a:lnTo>
                  <a:lnTo>
                    <a:pt x="658" y="128"/>
                  </a:lnTo>
                  <a:lnTo>
                    <a:pt x="642" y="134"/>
                  </a:lnTo>
                  <a:lnTo>
                    <a:pt x="632" y="136"/>
                  </a:lnTo>
                  <a:lnTo>
                    <a:pt x="622" y="134"/>
                  </a:lnTo>
                  <a:lnTo>
                    <a:pt x="618" y="134"/>
                  </a:lnTo>
                  <a:lnTo>
                    <a:pt x="618" y="132"/>
                  </a:lnTo>
                  <a:lnTo>
                    <a:pt x="618" y="126"/>
                  </a:lnTo>
                  <a:lnTo>
                    <a:pt x="622" y="122"/>
                  </a:lnTo>
                  <a:lnTo>
                    <a:pt x="630" y="118"/>
                  </a:lnTo>
                  <a:lnTo>
                    <a:pt x="636" y="112"/>
                  </a:lnTo>
                  <a:lnTo>
                    <a:pt x="640" y="108"/>
                  </a:lnTo>
                  <a:lnTo>
                    <a:pt x="640" y="106"/>
                  </a:lnTo>
                  <a:lnTo>
                    <a:pt x="638" y="104"/>
                  </a:lnTo>
                  <a:lnTo>
                    <a:pt x="636" y="102"/>
                  </a:lnTo>
                  <a:lnTo>
                    <a:pt x="638" y="96"/>
                  </a:lnTo>
                  <a:lnTo>
                    <a:pt x="636" y="94"/>
                  </a:lnTo>
                  <a:lnTo>
                    <a:pt x="634" y="88"/>
                  </a:lnTo>
                  <a:lnTo>
                    <a:pt x="632" y="92"/>
                  </a:lnTo>
                  <a:lnTo>
                    <a:pt x="630" y="96"/>
                  </a:lnTo>
                  <a:lnTo>
                    <a:pt x="622" y="96"/>
                  </a:lnTo>
                  <a:lnTo>
                    <a:pt x="626" y="90"/>
                  </a:lnTo>
                  <a:lnTo>
                    <a:pt x="632" y="86"/>
                  </a:lnTo>
                  <a:lnTo>
                    <a:pt x="634" y="80"/>
                  </a:lnTo>
                  <a:lnTo>
                    <a:pt x="636" y="72"/>
                  </a:lnTo>
                  <a:lnTo>
                    <a:pt x="636" y="68"/>
                  </a:lnTo>
                  <a:lnTo>
                    <a:pt x="632" y="66"/>
                  </a:lnTo>
                  <a:lnTo>
                    <a:pt x="630" y="64"/>
                  </a:lnTo>
                  <a:lnTo>
                    <a:pt x="622" y="64"/>
                  </a:lnTo>
                  <a:lnTo>
                    <a:pt x="618" y="64"/>
                  </a:lnTo>
                  <a:lnTo>
                    <a:pt x="610" y="72"/>
                  </a:lnTo>
                  <a:lnTo>
                    <a:pt x="602" y="78"/>
                  </a:lnTo>
                  <a:lnTo>
                    <a:pt x="592" y="82"/>
                  </a:lnTo>
                  <a:lnTo>
                    <a:pt x="584" y="92"/>
                  </a:lnTo>
                  <a:lnTo>
                    <a:pt x="582" y="96"/>
                  </a:lnTo>
                  <a:lnTo>
                    <a:pt x="580" y="104"/>
                  </a:lnTo>
                  <a:lnTo>
                    <a:pt x="578" y="116"/>
                  </a:lnTo>
                  <a:lnTo>
                    <a:pt x="576" y="122"/>
                  </a:lnTo>
                  <a:lnTo>
                    <a:pt x="572" y="128"/>
                  </a:lnTo>
                  <a:lnTo>
                    <a:pt x="566" y="132"/>
                  </a:lnTo>
                  <a:lnTo>
                    <a:pt x="558" y="134"/>
                  </a:lnTo>
                  <a:lnTo>
                    <a:pt x="554" y="132"/>
                  </a:lnTo>
                  <a:lnTo>
                    <a:pt x="552" y="130"/>
                  </a:lnTo>
                  <a:lnTo>
                    <a:pt x="550" y="128"/>
                  </a:lnTo>
                  <a:lnTo>
                    <a:pt x="552" y="122"/>
                  </a:lnTo>
                  <a:lnTo>
                    <a:pt x="554" y="114"/>
                  </a:lnTo>
                  <a:lnTo>
                    <a:pt x="560" y="102"/>
                  </a:lnTo>
                  <a:lnTo>
                    <a:pt x="568" y="90"/>
                  </a:lnTo>
                  <a:lnTo>
                    <a:pt x="576" y="80"/>
                  </a:lnTo>
                  <a:lnTo>
                    <a:pt x="576" y="78"/>
                  </a:lnTo>
                  <a:lnTo>
                    <a:pt x="578" y="74"/>
                  </a:lnTo>
                  <a:lnTo>
                    <a:pt x="584" y="66"/>
                  </a:lnTo>
                  <a:lnTo>
                    <a:pt x="594" y="60"/>
                  </a:lnTo>
                  <a:lnTo>
                    <a:pt x="602" y="58"/>
                  </a:lnTo>
                  <a:lnTo>
                    <a:pt x="620" y="58"/>
                  </a:lnTo>
                  <a:lnTo>
                    <a:pt x="624" y="56"/>
                  </a:lnTo>
                  <a:lnTo>
                    <a:pt x="628" y="56"/>
                  </a:lnTo>
                  <a:lnTo>
                    <a:pt x="634" y="52"/>
                  </a:lnTo>
                  <a:lnTo>
                    <a:pt x="626" y="50"/>
                  </a:lnTo>
                  <a:lnTo>
                    <a:pt x="618" y="50"/>
                  </a:lnTo>
                  <a:lnTo>
                    <a:pt x="612" y="50"/>
                  </a:lnTo>
                  <a:lnTo>
                    <a:pt x="606" y="48"/>
                  </a:lnTo>
                  <a:lnTo>
                    <a:pt x="596" y="46"/>
                  </a:lnTo>
                  <a:lnTo>
                    <a:pt x="592" y="44"/>
                  </a:lnTo>
                  <a:lnTo>
                    <a:pt x="590" y="40"/>
                  </a:lnTo>
                  <a:lnTo>
                    <a:pt x="590" y="36"/>
                  </a:lnTo>
                  <a:lnTo>
                    <a:pt x="584" y="36"/>
                  </a:lnTo>
                  <a:lnTo>
                    <a:pt x="582" y="36"/>
                  </a:lnTo>
                  <a:lnTo>
                    <a:pt x="580" y="34"/>
                  </a:lnTo>
                  <a:lnTo>
                    <a:pt x="586" y="30"/>
                  </a:lnTo>
                  <a:lnTo>
                    <a:pt x="564" y="38"/>
                  </a:lnTo>
                  <a:lnTo>
                    <a:pt x="550" y="40"/>
                  </a:lnTo>
                  <a:lnTo>
                    <a:pt x="540" y="42"/>
                  </a:lnTo>
                  <a:lnTo>
                    <a:pt x="536" y="42"/>
                  </a:lnTo>
                  <a:lnTo>
                    <a:pt x="532" y="42"/>
                  </a:lnTo>
                  <a:lnTo>
                    <a:pt x="528" y="40"/>
                  </a:lnTo>
                  <a:lnTo>
                    <a:pt x="536" y="34"/>
                  </a:lnTo>
                  <a:lnTo>
                    <a:pt x="544" y="30"/>
                  </a:lnTo>
                  <a:lnTo>
                    <a:pt x="552" y="26"/>
                  </a:lnTo>
                  <a:lnTo>
                    <a:pt x="562" y="22"/>
                  </a:lnTo>
                  <a:lnTo>
                    <a:pt x="550" y="20"/>
                  </a:lnTo>
                  <a:lnTo>
                    <a:pt x="540" y="16"/>
                  </a:lnTo>
                  <a:lnTo>
                    <a:pt x="540" y="18"/>
                  </a:lnTo>
                  <a:lnTo>
                    <a:pt x="534" y="16"/>
                  </a:lnTo>
                  <a:lnTo>
                    <a:pt x="528" y="14"/>
                  </a:lnTo>
                  <a:lnTo>
                    <a:pt x="522" y="14"/>
                  </a:lnTo>
                  <a:lnTo>
                    <a:pt x="516" y="12"/>
                  </a:lnTo>
                  <a:lnTo>
                    <a:pt x="510" y="10"/>
                  </a:lnTo>
                  <a:lnTo>
                    <a:pt x="506" y="6"/>
                  </a:lnTo>
                  <a:lnTo>
                    <a:pt x="506" y="0"/>
                  </a:lnTo>
                  <a:lnTo>
                    <a:pt x="112" y="0"/>
                  </a:lnTo>
                  <a:lnTo>
                    <a:pt x="110" y="6"/>
                  </a:lnTo>
                  <a:lnTo>
                    <a:pt x="106" y="14"/>
                  </a:lnTo>
                  <a:lnTo>
                    <a:pt x="104" y="22"/>
                  </a:lnTo>
                  <a:lnTo>
                    <a:pt x="100" y="24"/>
                  </a:lnTo>
                  <a:lnTo>
                    <a:pt x="96" y="26"/>
                  </a:lnTo>
                  <a:lnTo>
                    <a:pt x="94" y="22"/>
                  </a:lnTo>
                  <a:lnTo>
                    <a:pt x="92" y="20"/>
                  </a:lnTo>
                  <a:lnTo>
                    <a:pt x="82" y="16"/>
                  </a:lnTo>
                  <a:lnTo>
                    <a:pt x="78" y="26"/>
                  </a:lnTo>
                  <a:lnTo>
                    <a:pt x="64" y="52"/>
                  </a:lnTo>
                  <a:lnTo>
                    <a:pt x="48" y="80"/>
                  </a:lnTo>
                  <a:lnTo>
                    <a:pt x="40" y="90"/>
                  </a:lnTo>
                  <a:lnTo>
                    <a:pt x="32" y="98"/>
                  </a:lnTo>
                  <a:lnTo>
                    <a:pt x="26" y="106"/>
                  </a:lnTo>
                  <a:lnTo>
                    <a:pt x="20" y="114"/>
                  </a:lnTo>
                  <a:lnTo>
                    <a:pt x="14" y="126"/>
                  </a:lnTo>
                  <a:lnTo>
                    <a:pt x="12" y="136"/>
                  </a:lnTo>
                  <a:lnTo>
                    <a:pt x="8" y="146"/>
                  </a:lnTo>
                  <a:lnTo>
                    <a:pt x="2" y="158"/>
                  </a:lnTo>
                  <a:lnTo>
                    <a:pt x="2" y="162"/>
                  </a:lnTo>
                  <a:lnTo>
                    <a:pt x="2" y="166"/>
                  </a:lnTo>
                  <a:lnTo>
                    <a:pt x="2" y="170"/>
                  </a:lnTo>
                  <a:lnTo>
                    <a:pt x="0" y="172"/>
                  </a:lnTo>
                  <a:lnTo>
                    <a:pt x="0" y="174"/>
                  </a:lnTo>
                  <a:lnTo>
                    <a:pt x="0" y="178"/>
                  </a:lnTo>
                  <a:lnTo>
                    <a:pt x="2" y="190"/>
                  </a:lnTo>
                  <a:lnTo>
                    <a:pt x="4" y="198"/>
                  </a:lnTo>
                  <a:lnTo>
                    <a:pt x="6" y="196"/>
                  </a:lnTo>
                  <a:lnTo>
                    <a:pt x="10" y="194"/>
                  </a:lnTo>
                  <a:lnTo>
                    <a:pt x="18" y="196"/>
                  </a:lnTo>
                  <a:lnTo>
                    <a:pt x="10" y="196"/>
                  </a:lnTo>
                  <a:lnTo>
                    <a:pt x="8" y="198"/>
                  </a:lnTo>
                  <a:lnTo>
                    <a:pt x="6" y="200"/>
                  </a:lnTo>
                  <a:lnTo>
                    <a:pt x="8" y="204"/>
                  </a:lnTo>
                  <a:lnTo>
                    <a:pt x="4" y="202"/>
                  </a:lnTo>
                  <a:lnTo>
                    <a:pt x="2" y="206"/>
                  </a:lnTo>
                  <a:lnTo>
                    <a:pt x="4" y="214"/>
                  </a:lnTo>
                  <a:lnTo>
                    <a:pt x="4" y="216"/>
                  </a:lnTo>
                  <a:lnTo>
                    <a:pt x="6" y="216"/>
                  </a:lnTo>
                  <a:lnTo>
                    <a:pt x="6" y="220"/>
                  </a:lnTo>
                  <a:lnTo>
                    <a:pt x="6" y="222"/>
                  </a:lnTo>
                  <a:lnTo>
                    <a:pt x="4" y="22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3" name="Freeform 60"/>
            <p:cNvSpPr/>
            <p:nvPr/>
          </p:nvSpPr>
          <p:spPr bwMode="auto">
            <a:xfrm>
              <a:off x="1403350" y="2564529"/>
              <a:ext cx="838311" cy="439383"/>
            </a:xfrm>
            <a:custGeom>
              <a:avLst/>
              <a:gdLst>
                <a:gd name="T0" fmla="*/ 2147483647 w 574"/>
                <a:gd name="T1" fmla="*/ 2147483647 h 278"/>
                <a:gd name="T2" fmla="*/ 2147483647 w 574"/>
                <a:gd name="T3" fmla="*/ 2147483647 h 278"/>
                <a:gd name="T4" fmla="*/ 2147483647 w 574"/>
                <a:gd name="T5" fmla="*/ 2147483647 h 278"/>
                <a:gd name="T6" fmla="*/ 2147483647 w 574"/>
                <a:gd name="T7" fmla="*/ 2147483647 h 278"/>
                <a:gd name="T8" fmla="*/ 2147483647 w 574"/>
                <a:gd name="T9" fmla="*/ 2147483647 h 278"/>
                <a:gd name="T10" fmla="*/ 2147483647 w 574"/>
                <a:gd name="T11" fmla="*/ 2147483647 h 278"/>
                <a:gd name="T12" fmla="*/ 2147483647 w 574"/>
                <a:gd name="T13" fmla="*/ 2147483647 h 278"/>
                <a:gd name="T14" fmla="*/ 2147483647 w 574"/>
                <a:gd name="T15" fmla="*/ 2147483647 h 278"/>
                <a:gd name="T16" fmla="*/ 2147483647 w 574"/>
                <a:gd name="T17" fmla="*/ 2147483647 h 278"/>
                <a:gd name="T18" fmla="*/ 2147483647 w 574"/>
                <a:gd name="T19" fmla="*/ 2147483647 h 278"/>
                <a:gd name="T20" fmla="*/ 2147483647 w 574"/>
                <a:gd name="T21" fmla="*/ 2147483647 h 278"/>
                <a:gd name="T22" fmla="*/ 2147483647 w 574"/>
                <a:gd name="T23" fmla="*/ 2147483647 h 278"/>
                <a:gd name="T24" fmla="*/ 2147483647 w 574"/>
                <a:gd name="T25" fmla="*/ 2147483647 h 278"/>
                <a:gd name="T26" fmla="*/ 2147483647 w 574"/>
                <a:gd name="T27" fmla="*/ 2147483647 h 278"/>
                <a:gd name="T28" fmla="*/ 2147483647 w 574"/>
                <a:gd name="T29" fmla="*/ 2147483647 h 278"/>
                <a:gd name="T30" fmla="*/ 2147483647 w 574"/>
                <a:gd name="T31" fmla="*/ 2147483647 h 278"/>
                <a:gd name="T32" fmla="*/ 2147483647 w 574"/>
                <a:gd name="T33" fmla="*/ 2147483647 h 278"/>
                <a:gd name="T34" fmla="*/ 2147483647 w 574"/>
                <a:gd name="T35" fmla="*/ 2147483647 h 278"/>
                <a:gd name="T36" fmla="*/ 2147483647 w 574"/>
                <a:gd name="T37" fmla="*/ 2147483647 h 278"/>
                <a:gd name="T38" fmla="*/ 2147483647 w 574"/>
                <a:gd name="T39" fmla="*/ 2147483647 h 278"/>
                <a:gd name="T40" fmla="*/ 2147483647 w 574"/>
                <a:gd name="T41" fmla="*/ 2147483647 h 278"/>
                <a:gd name="T42" fmla="*/ 2147483647 w 574"/>
                <a:gd name="T43" fmla="*/ 2147483647 h 278"/>
                <a:gd name="T44" fmla="*/ 2147483647 w 574"/>
                <a:gd name="T45" fmla="*/ 2147483647 h 278"/>
                <a:gd name="T46" fmla="*/ 2147483647 w 574"/>
                <a:gd name="T47" fmla="*/ 2147483647 h 278"/>
                <a:gd name="T48" fmla="*/ 2147483647 w 574"/>
                <a:gd name="T49" fmla="*/ 2147483647 h 278"/>
                <a:gd name="T50" fmla="*/ 2147483647 w 574"/>
                <a:gd name="T51" fmla="*/ 2147483647 h 278"/>
                <a:gd name="T52" fmla="*/ 2147483647 w 574"/>
                <a:gd name="T53" fmla="*/ 2147483647 h 278"/>
                <a:gd name="T54" fmla="*/ 2147483647 w 574"/>
                <a:gd name="T55" fmla="*/ 2147483647 h 278"/>
                <a:gd name="T56" fmla="*/ 2147483647 w 574"/>
                <a:gd name="T57" fmla="*/ 2147483647 h 278"/>
                <a:gd name="T58" fmla="*/ 2147483647 w 574"/>
                <a:gd name="T59" fmla="*/ 2147483647 h 278"/>
                <a:gd name="T60" fmla="*/ 2147483647 w 574"/>
                <a:gd name="T61" fmla="*/ 2147483647 h 278"/>
                <a:gd name="T62" fmla="*/ 2147483647 w 574"/>
                <a:gd name="T63" fmla="*/ 2147483647 h 278"/>
                <a:gd name="T64" fmla="*/ 2147483647 w 574"/>
                <a:gd name="T65" fmla="*/ 2147483647 h 278"/>
                <a:gd name="T66" fmla="*/ 2147483647 w 574"/>
                <a:gd name="T67" fmla="*/ 2147483647 h 278"/>
                <a:gd name="T68" fmla="*/ 2147483647 w 574"/>
                <a:gd name="T69" fmla="*/ 2147483647 h 278"/>
                <a:gd name="T70" fmla="*/ 2147483647 w 574"/>
                <a:gd name="T71" fmla="*/ 2147483647 h 278"/>
                <a:gd name="T72" fmla="*/ 2147483647 w 574"/>
                <a:gd name="T73" fmla="*/ 2147483647 h 278"/>
                <a:gd name="T74" fmla="*/ 2147483647 w 574"/>
                <a:gd name="T75" fmla="*/ 2147483647 h 278"/>
                <a:gd name="T76" fmla="*/ 2147483647 w 574"/>
                <a:gd name="T77" fmla="*/ 2147483647 h 278"/>
                <a:gd name="T78" fmla="*/ 2147483647 w 574"/>
                <a:gd name="T79" fmla="*/ 2147483647 h 278"/>
                <a:gd name="T80" fmla="*/ 2147483647 w 574"/>
                <a:gd name="T81" fmla="*/ 2147483647 h 278"/>
                <a:gd name="T82" fmla="*/ 2147483647 w 574"/>
                <a:gd name="T83" fmla="*/ 2147483647 h 278"/>
                <a:gd name="T84" fmla="*/ 2147483647 w 574"/>
                <a:gd name="T85" fmla="*/ 2147483647 h 278"/>
                <a:gd name="T86" fmla="*/ 2147483647 w 574"/>
                <a:gd name="T87" fmla="*/ 2147483647 h 278"/>
                <a:gd name="T88" fmla="*/ 2147483647 w 574"/>
                <a:gd name="T89" fmla="*/ 2147483647 h 278"/>
                <a:gd name="T90" fmla="*/ 2147483647 w 574"/>
                <a:gd name="T91" fmla="*/ 2147483647 h 278"/>
                <a:gd name="T92" fmla="*/ 2147483647 w 574"/>
                <a:gd name="T93" fmla="*/ 2147483647 h 278"/>
                <a:gd name="T94" fmla="*/ 2147483647 w 574"/>
                <a:gd name="T95" fmla="*/ 2147483647 h 278"/>
                <a:gd name="T96" fmla="*/ 2147483647 w 574"/>
                <a:gd name="T97" fmla="*/ 2147483647 h 27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574"/>
                <a:gd name="T148" fmla="*/ 0 h 278"/>
                <a:gd name="T149" fmla="*/ 574 w 574"/>
                <a:gd name="T150" fmla="*/ 278 h 278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574" h="278">
                  <a:moveTo>
                    <a:pt x="400" y="178"/>
                  </a:moveTo>
                  <a:lnTo>
                    <a:pt x="388" y="182"/>
                  </a:lnTo>
                  <a:lnTo>
                    <a:pt x="376" y="184"/>
                  </a:lnTo>
                  <a:lnTo>
                    <a:pt x="366" y="182"/>
                  </a:lnTo>
                  <a:lnTo>
                    <a:pt x="356" y="180"/>
                  </a:lnTo>
                  <a:lnTo>
                    <a:pt x="350" y="176"/>
                  </a:lnTo>
                  <a:lnTo>
                    <a:pt x="348" y="172"/>
                  </a:lnTo>
                  <a:lnTo>
                    <a:pt x="346" y="168"/>
                  </a:lnTo>
                  <a:lnTo>
                    <a:pt x="338" y="168"/>
                  </a:lnTo>
                  <a:lnTo>
                    <a:pt x="324" y="178"/>
                  </a:lnTo>
                  <a:lnTo>
                    <a:pt x="318" y="182"/>
                  </a:lnTo>
                  <a:lnTo>
                    <a:pt x="308" y="184"/>
                  </a:lnTo>
                  <a:lnTo>
                    <a:pt x="300" y="184"/>
                  </a:lnTo>
                  <a:lnTo>
                    <a:pt x="290" y="188"/>
                  </a:lnTo>
                  <a:lnTo>
                    <a:pt x="282" y="192"/>
                  </a:lnTo>
                  <a:lnTo>
                    <a:pt x="272" y="200"/>
                  </a:lnTo>
                  <a:lnTo>
                    <a:pt x="258" y="200"/>
                  </a:lnTo>
                  <a:lnTo>
                    <a:pt x="262" y="194"/>
                  </a:lnTo>
                  <a:lnTo>
                    <a:pt x="266" y="190"/>
                  </a:lnTo>
                  <a:lnTo>
                    <a:pt x="276" y="182"/>
                  </a:lnTo>
                  <a:lnTo>
                    <a:pt x="286" y="178"/>
                  </a:lnTo>
                  <a:lnTo>
                    <a:pt x="298" y="170"/>
                  </a:lnTo>
                  <a:lnTo>
                    <a:pt x="290" y="170"/>
                  </a:lnTo>
                  <a:lnTo>
                    <a:pt x="282" y="174"/>
                  </a:lnTo>
                  <a:lnTo>
                    <a:pt x="268" y="180"/>
                  </a:lnTo>
                  <a:lnTo>
                    <a:pt x="252" y="190"/>
                  </a:lnTo>
                  <a:lnTo>
                    <a:pt x="246" y="192"/>
                  </a:lnTo>
                  <a:lnTo>
                    <a:pt x="240" y="194"/>
                  </a:lnTo>
                  <a:lnTo>
                    <a:pt x="234" y="196"/>
                  </a:lnTo>
                  <a:lnTo>
                    <a:pt x="230" y="202"/>
                  </a:lnTo>
                  <a:lnTo>
                    <a:pt x="224" y="206"/>
                  </a:lnTo>
                  <a:lnTo>
                    <a:pt x="218" y="210"/>
                  </a:lnTo>
                  <a:lnTo>
                    <a:pt x="206" y="214"/>
                  </a:lnTo>
                  <a:lnTo>
                    <a:pt x="194" y="218"/>
                  </a:lnTo>
                  <a:lnTo>
                    <a:pt x="184" y="220"/>
                  </a:lnTo>
                  <a:lnTo>
                    <a:pt x="172" y="224"/>
                  </a:lnTo>
                  <a:lnTo>
                    <a:pt x="164" y="230"/>
                  </a:lnTo>
                  <a:lnTo>
                    <a:pt x="160" y="234"/>
                  </a:lnTo>
                  <a:lnTo>
                    <a:pt x="154" y="234"/>
                  </a:lnTo>
                  <a:lnTo>
                    <a:pt x="132" y="240"/>
                  </a:lnTo>
                  <a:lnTo>
                    <a:pt x="110" y="248"/>
                  </a:lnTo>
                  <a:lnTo>
                    <a:pt x="86" y="258"/>
                  </a:lnTo>
                  <a:lnTo>
                    <a:pt x="64" y="266"/>
                  </a:lnTo>
                  <a:lnTo>
                    <a:pt x="64" y="264"/>
                  </a:lnTo>
                  <a:lnTo>
                    <a:pt x="62" y="262"/>
                  </a:lnTo>
                  <a:lnTo>
                    <a:pt x="60" y="262"/>
                  </a:lnTo>
                  <a:lnTo>
                    <a:pt x="54" y="262"/>
                  </a:lnTo>
                  <a:lnTo>
                    <a:pt x="48" y="264"/>
                  </a:lnTo>
                  <a:lnTo>
                    <a:pt x="34" y="270"/>
                  </a:lnTo>
                  <a:lnTo>
                    <a:pt x="22" y="276"/>
                  </a:lnTo>
                  <a:lnTo>
                    <a:pt x="14" y="278"/>
                  </a:lnTo>
                  <a:lnTo>
                    <a:pt x="8" y="278"/>
                  </a:lnTo>
                  <a:lnTo>
                    <a:pt x="0" y="278"/>
                  </a:lnTo>
                  <a:lnTo>
                    <a:pt x="14" y="270"/>
                  </a:lnTo>
                  <a:lnTo>
                    <a:pt x="36" y="262"/>
                  </a:lnTo>
                  <a:lnTo>
                    <a:pt x="58" y="258"/>
                  </a:lnTo>
                  <a:lnTo>
                    <a:pt x="76" y="256"/>
                  </a:lnTo>
                  <a:lnTo>
                    <a:pt x="82" y="256"/>
                  </a:lnTo>
                  <a:lnTo>
                    <a:pt x="84" y="254"/>
                  </a:lnTo>
                  <a:lnTo>
                    <a:pt x="90" y="248"/>
                  </a:lnTo>
                  <a:lnTo>
                    <a:pt x="96" y="244"/>
                  </a:lnTo>
                  <a:lnTo>
                    <a:pt x="102" y="242"/>
                  </a:lnTo>
                  <a:lnTo>
                    <a:pt x="120" y="236"/>
                  </a:lnTo>
                  <a:lnTo>
                    <a:pt x="136" y="232"/>
                  </a:lnTo>
                  <a:lnTo>
                    <a:pt x="166" y="210"/>
                  </a:lnTo>
                  <a:lnTo>
                    <a:pt x="164" y="206"/>
                  </a:lnTo>
                  <a:lnTo>
                    <a:pt x="162" y="204"/>
                  </a:lnTo>
                  <a:lnTo>
                    <a:pt x="154" y="210"/>
                  </a:lnTo>
                  <a:lnTo>
                    <a:pt x="146" y="210"/>
                  </a:lnTo>
                  <a:lnTo>
                    <a:pt x="146" y="204"/>
                  </a:lnTo>
                  <a:lnTo>
                    <a:pt x="144" y="202"/>
                  </a:lnTo>
                  <a:lnTo>
                    <a:pt x="140" y="202"/>
                  </a:lnTo>
                  <a:lnTo>
                    <a:pt x="136" y="202"/>
                  </a:lnTo>
                  <a:lnTo>
                    <a:pt x="132" y="204"/>
                  </a:lnTo>
                  <a:lnTo>
                    <a:pt x="124" y="208"/>
                  </a:lnTo>
                  <a:lnTo>
                    <a:pt x="112" y="208"/>
                  </a:lnTo>
                  <a:lnTo>
                    <a:pt x="118" y="204"/>
                  </a:lnTo>
                  <a:lnTo>
                    <a:pt x="126" y="198"/>
                  </a:lnTo>
                  <a:lnTo>
                    <a:pt x="132" y="192"/>
                  </a:lnTo>
                  <a:lnTo>
                    <a:pt x="136" y="186"/>
                  </a:lnTo>
                  <a:lnTo>
                    <a:pt x="132" y="186"/>
                  </a:lnTo>
                  <a:lnTo>
                    <a:pt x="128" y="186"/>
                  </a:lnTo>
                  <a:lnTo>
                    <a:pt x="120" y="186"/>
                  </a:lnTo>
                  <a:lnTo>
                    <a:pt x="116" y="186"/>
                  </a:lnTo>
                  <a:lnTo>
                    <a:pt x="112" y="184"/>
                  </a:lnTo>
                  <a:lnTo>
                    <a:pt x="110" y="178"/>
                  </a:lnTo>
                  <a:lnTo>
                    <a:pt x="110" y="160"/>
                  </a:lnTo>
                  <a:lnTo>
                    <a:pt x="152" y="128"/>
                  </a:lnTo>
                  <a:lnTo>
                    <a:pt x="158" y="130"/>
                  </a:lnTo>
                  <a:lnTo>
                    <a:pt x="166" y="132"/>
                  </a:lnTo>
                  <a:lnTo>
                    <a:pt x="190" y="130"/>
                  </a:lnTo>
                  <a:lnTo>
                    <a:pt x="214" y="124"/>
                  </a:lnTo>
                  <a:lnTo>
                    <a:pt x="224" y="122"/>
                  </a:lnTo>
                  <a:lnTo>
                    <a:pt x="236" y="116"/>
                  </a:lnTo>
                  <a:lnTo>
                    <a:pt x="244" y="110"/>
                  </a:lnTo>
                  <a:lnTo>
                    <a:pt x="246" y="104"/>
                  </a:lnTo>
                  <a:lnTo>
                    <a:pt x="234" y="108"/>
                  </a:lnTo>
                  <a:lnTo>
                    <a:pt x="228" y="110"/>
                  </a:lnTo>
                  <a:lnTo>
                    <a:pt x="220" y="112"/>
                  </a:lnTo>
                  <a:lnTo>
                    <a:pt x="212" y="110"/>
                  </a:lnTo>
                  <a:lnTo>
                    <a:pt x="202" y="108"/>
                  </a:lnTo>
                  <a:lnTo>
                    <a:pt x="186" y="102"/>
                  </a:lnTo>
                  <a:lnTo>
                    <a:pt x="234" y="70"/>
                  </a:lnTo>
                  <a:lnTo>
                    <a:pt x="242" y="70"/>
                  </a:lnTo>
                  <a:lnTo>
                    <a:pt x="252" y="72"/>
                  </a:lnTo>
                  <a:lnTo>
                    <a:pt x="252" y="78"/>
                  </a:lnTo>
                  <a:lnTo>
                    <a:pt x="254" y="80"/>
                  </a:lnTo>
                  <a:lnTo>
                    <a:pt x="258" y="82"/>
                  </a:lnTo>
                  <a:lnTo>
                    <a:pt x="264" y="82"/>
                  </a:lnTo>
                  <a:lnTo>
                    <a:pt x="268" y="82"/>
                  </a:lnTo>
                  <a:lnTo>
                    <a:pt x="272" y="80"/>
                  </a:lnTo>
                  <a:lnTo>
                    <a:pt x="272" y="76"/>
                  </a:lnTo>
                  <a:lnTo>
                    <a:pt x="274" y="70"/>
                  </a:lnTo>
                  <a:lnTo>
                    <a:pt x="270" y="70"/>
                  </a:lnTo>
                  <a:lnTo>
                    <a:pt x="268" y="68"/>
                  </a:lnTo>
                  <a:lnTo>
                    <a:pt x="268" y="66"/>
                  </a:lnTo>
                  <a:lnTo>
                    <a:pt x="268" y="60"/>
                  </a:lnTo>
                  <a:lnTo>
                    <a:pt x="266" y="58"/>
                  </a:lnTo>
                  <a:lnTo>
                    <a:pt x="266" y="54"/>
                  </a:lnTo>
                  <a:lnTo>
                    <a:pt x="266" y="46"/>
                  </a:lnTo>
                  <a:lnTo>
                    <a:pt x="280" y="36"/>
                  </a:lnTo>
                  <a:lnTo>
                    <a:pt x="288" y="38"/>
                  </a:lnTo>
                  <a:lnTo>
                    <a:pt x="296" y="40"/>
                  </a:lnTo>
                  <a:lnTo>
                    <a:pt x="306" y="38"/>
                  </a:lnTo>
                  <a:lnTo>
                    <a:pt x="318" y="32"/>
                  </a:lnTo>
                  <a:lnTo>
                    <a:pt x="324" y="28"/>
                  </a:lnTo>
                  <a:lnTo>
                    <a:pt x="332" y="22"/>
                  </a:lnTo>
                  <a:lnTo>
                    <a:pt x="356" y="14"/>
                  </a:lnTo>
                  <a:lnTo>
                    <a:pt x="384" y="10"/>
                  </a:lnTo>
                  <a:lnTo>
                    <a:pt x="410" y="4"/>
                  </a:lnTo>
                  <a:lnTo>
                    <a:pt x="436" y="0"/>
                  </a:lnTo>
                  <a:lnTo>
                    <a:pt x="444" y="2"/>
                  </a:lnTo>
                  <a:lnTo>
                    <a:pt x="452" y="4"/>
                  </a:lnTo>
                  <a:lnTo>
                    <a:pt x="462" y="6"/>
                  </a:lnTo>
                  <a:lnTo>
                    <a:pt x="472" y="6"/>
                  </a:lnTo>
                  <a:lnTo>
                    <a:pt x="474" y="12"/>
                  </a:lnTo>
                  <a:lnTo>
                    <a:pt x="476" y="12"/>
                  </a:lnTo>
                  <a:lnTo>
                    <a:pt x="510" y="12"/>
                  </a:lnTo>
                  <a:lnTo>
                    <a:pt x="516" y="14"/>
                  </a:lnTo>
                  <a:lnTo>
                    <a:pt x="520" y="16"/>
                  </a:lnTo>
                  <a:lnTo>
                    <a:pt x="534" y="16"/>
                  </a:lnTo>
                  <a:lnTo>
                    <a:pt x="548" y="16"/>
                  </a:lnTo>
                  <a:lnTo>
                    <a:pt x="554" y="18"/>
                  </a:lnTo>
                  <a:lnTo>
                    <a:pt x="562" y="20"/>
                  </a:lnTo>
                  <a:lnTo>
                    <a:pt x="574" y="20"/>
                  </a:lnTo>
                  <a:lnTo>
                    <a:pt x="402" y="178"/>
                  </a:lnTo>
                  <a:lnTo>
                    <a:pt x="400" y="17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2022570" y="3625157"/>
              <a:ext cx="624986" cy="529649"/>
            </a:xfrm>
            <a:custGeom>
              <a:avLst/>
              <a:gdLst>
                <a:gd name="T0" fmla="*/ 2147483647 w 428"/>
                <a:gd name="T1" fmla="*/ 2147483647 h 336"/>
                <a:gd name="T2" fmla="*/ 2147483647 w 428"/>
                <a:gd name="T3" fmla="*/ 2147483647 h 336"/>
                <a:gd name="T4" fmla="*/ 2147483647 w 428"/>
                <a:gd name="T5" fmla="*/ 2147483647 h 336"/>
                <a:gd name="T6" fmla="*/ 2147483647 w 428"/>
                <a:gd name="T7" fmla="*/ 2147483647 h 336"/>
                <a:gd name="T8" fmla="*/ 2147483647 w 428"/>
                <a:gd name="T9" fmla="*/ 2147483647 h 336"/>
                <a:gd name="T10" fmla="*/ 2147483647 w 428"/>
                <a:gd name="T11" fmla="*/ 2147483647 h 336"/>
                <a:gd name="T12" fmla="*/ 2147483647 w 428"/>
                <a:gd name="T13" fmla="*/ 2147483647 h 336"/>
                <a:gd name="T14" fmla="*/ 2147483647 w 428"/>
                <a:gd name="T15" fmla="*/ 2147483647 h 336"/>
                <a:gd name="T16" fmla="*/ 2147483647 w 428"/>
                <a:gd name="T17" fmla="*/ 2147483647 h 336"/>
                <a:gd name="T18" fmla="*/ 2147483647 w 428"/>
                <a:gd name="T19" fmla="*/ 2147483647 h 336"/>
                <a:gd name="T20" fmla="*/ 2147483647 w 428"/>
                <a:gd name="T21" fmla="*/ 2147483647 h 336"/>
                <a:gd name="T22" fmla="*/ 2147483647 w 428"/>
                <a:gd name="T23" fmla="*/ 2147483647 h 336"/>
                <a:gd name="T24" fmla="*/ 2147483647 w 428"/>
                <a:gd name="T25" fmla="*/ 2147483647 h 336"/>
                <a:gd name="T26" fmla="*/ 2147483647 w 428"/>
                <a:gd name="T27" fmla="*/ 2147483647 h 336"/>
                <a:gd name="T28" fmla="*/ 2147483647 w 428"/>
                <a:gd name="T29" fmla="*/ 2147483647 h 336"/>
                <a:gd name="T30" fmla="*/ 2147483647 w 428"/>
                <a:gd name="T31" fmla="*/ 2147483647 h 336"/>
                <a:gd name="T32" fmla="*/ 2147483647 w 428"/>
                <a:gd name="T33" fmla="*/ 0 h 336"/>
                <a:gd name="T34" fmla="*/ 2147483647 w 428"/>
                <a:gd name="T35" fmla="*/ 2147483647 h 336"/>
                <a:gd name="T36" fmla="*/ 2147483647 w 428"/>
                <a:gd name="T37" fmla="*/ 2147483647 h 336"/>
                <a:gd name="T38" fmla="*/ 2147483647 w 428"/>
                <a:gd name="T39" fmla="*/ 2147483647 h 336"/>
                <a:gd name="T40" fmla="*/ 2147483647 w 428"/>
                <a:gd name="T41" fmla="*/ 2147483647 h 336"/>
                <a:gd name="T42" fmla="*/ 2147483647 w 428"/>
                <a:gd name="T43" fmla="*/ 2147483647 h 336"/>
                <a:gd name="T44" fmla="*/ 2147483647 w 428"/>
                <a:gd name="T45" fmla="*/ 2147483647 h 336"/>
                <a:gd name="T46" fmla="*/ 2147483647 w 428"/>
                <a:gd name="T47" fmla="*/ 2147483647 h 336"/>
                <a:gd name="T48" fmla="*/ 2147483647 w 428"/>
                <a:gd name="T49" fmla="*/ 2147483647 h 336"/>
                <a:gd name="T50" fmla="*/ 2147483647 w 428"/>
                <a:gd name="T51" fmla="*/ 2147483647 h 336"/>
                <a:gd name="T52" fmla="*/ 2147483647 w 428"/>
                <a:gd name="T53" fmla="*/ 2147483647 h 336"/>
                <a:gd name="T54" fmla="*/ 2147483647 w 428"/>
                <a:gd name="T55" fmla="*/ 2147483647 h 336"/>
                <a:gd name="T56" fmla="*/ 2147483647 w 428"/>
                <a:gd name="T57" fmla="*/ 2147483647 h 336"/>
                <a:gd name="T58" fmla="*/ 2147483647 w 428"/>
                <a:gd name="T59" fmla="*/ 2147483647 h 336"/>
                <a:gd name="T60" fmla="*/ 2147483647 w 428"/>
                <a:gd name="T61" fmla="*/ 2147483647 h 336"/>
                <a:gd name="T62" fmla="*/ 2147483647 w 428"/>
                <a:gd name="T63" fmla="*/ 2147483647 h 336"/>
                <a:gd name="T64" fmla="*/ 2147483647 w 428"/>
                <a:gd name="T65" fmla="*/ 2147483647 h 336"/>
                <a:gd name="T66" fmla="*/ 2147483647 w 428"/>
                <a:gd name="T67" fmla="*/ 2147483647 h 336"/>
                <a:gd name="T68" fmla="*/ 2147483647 w 428"/>
                <a:gd name="T69" fmla="*/ 2147483647 h 336"/>
                <a:gd name="T70" fmla="*/ 2147483647 w 428"/>
                <a:gd name="T71" fmla="*/ 2147483647 h 336"/>
                <a:gd name="T72" fmla="*/ 2147483647 w 428"/>
                <a:gd name="T73" fmla="*/ 2147483647 h 336"/>
                <a:gd name="T74" fmla="*/ 2147483647 w 428"/>
                <a:gd name="T75" fmla="*/ 2147483647 h 336"/>
                <a:gd name="T76" fmla="*/ 2147483647 w 428"/>
                <a:gd name="T77" fmla="*/ 2147483647 h 336"/>
                <a:gd name="T78" fmla="*/ 2147483647 w 428"/>
                <a:gd name="T79" fmla="*/ 2147483647 h 336"/>
                <a:gd name="T80" fmla="*/ 2147483647 w 428"/>
                <a:gd name="T81" fmla="*/ 2147483647 h 336"/>
                <a:gd name="T82" fmla="*/ 2147483647 w 428"/>
                <a:gd name="T83" fmla="*/ 2147483647 h 336"/>
                <a:gd name="T84" fmla="*/ 2147483647 w 428"/>
                <a:gd name="T85" fmla="*/ 2147483647 h 336"/>
                <a:gd name="T86" fmla="*/ 2147483647 w 428"/>
                <a:gd name="T87" fmla="*/ 2147483647 h 336"/>
                <a:gd name="T88" fmla="*/ 2147483647 w 428"/>
                <a:gd name="T89" fmla="*/ 2147483647 h 336"/>
                <a:gd name="T90" fmla="*/ 2147483647 w 428"/>
                <a:gd name="T91" fmla="*/ 2147483647 h 336"/>
                <a:gd name="T92" fmla="*/ 2147483647 w 428"/>
                <a:gd name="T93" fmla="*/ 2147483647 h 336"/>
                <a:gd name="T94" fmla="*/ 2147483647 w 428"/>
                <a:gd name="T95" fmla="*/ 2147483647 h 336"/>
                <a:gd name="T96" fmla="*/ 2147483647 w 428"/>
                <a:gd name="T97" fmla="*/ 2147483647 h 336"/>
                <a:gd name="T98" fmla="*/ 2147483647 w 428"/>
                <a:gd name="T99" fmla="*/ 2147483647 h 336"/>
                <a:gd name="T100" fmla="*/ 2147483647 w 428"/>
                <a:gd name="T101" fmla="*/ 2147483647 h 336"/>
                <a:gd name="T102" fmla="*/ 2147483647 w 428"/>
                <a:gd name="T103" fmla="*/ 2147483647 h 336"/>
                <a:gd name="T104" fmla="*/ 2147483647 w 428"/>
                <a:gd name="T105" fmla="*/ 2147483647 h 336"/>
                <a:gd name="T106" fmla="*/ 2147483647 w 428"/>
                <a:gd name="T107" fmla="*/ 2147483647 h 336"/>
                <a:gd name="T108" fmla="*/ 2147483647 w 428"/>
                <a:gd name="T109" fmla="*/ 2147483647 h 336"/>
                <a:gd name="T110" fmla="*/ 2147483647 w 428"/>
                <a:gd name="T111" fmla="*/ 2147483647 h 3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428"/>
                <a:gd name="T169" fmla="*/ 0 h 336"/>
                <a:gd name="T170" fmla="*/ 428 w 428"/>
                <a:gd name="T171" fmla="*/ 336 h 3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428" h="336">
                  <a:moveTo>
                    <a:pt x="400" y="274"/>
                  </a:moveTo>
                  <a:lnTo>
                    <a:pt x="402" y="270"/>
                  </a:lnTo>
                  <a:lnTo>
                    <a:pt x="408" y="260"/>
                  </a:lnTo>
                  <a:lnTo>
                    <a:pt x="410" y="250"/>
                  </a:lnTo>
                  <a:lnTo>
                    <a:pt x="416" y="234"/>
                  </a:lnTo>
                  <a:lnTo>
                    <a:pt x="418" y="228"/>
                  </a:lnTo>
                  <a:lnTo>
                    <a:pt x="422" y="222"/>
                  </a:lnTo>
                  <a:lnTo>
                    <a:pt x="428" y="210"/>
                  </a:lnTo>
                  <a:lnTo>
                    <a:pt x="426" y="206"/>
                  </a:lnTo>
                  <a:lnTo>
                    <a:pt x="426" y="202"/>
                  </a:lnTo>
                  <a:lnTo>
                    <a:pt x="422" y="202"/>
                  </a:lnTo>
                  <a:lnTo>
                    <a:pt x="410" y="202"/>
                  </a:lnTo>
                  <a:lnTo>
                    <a:pt x="394" y="204"/>
                  </a:lnTo>
                  <a:lnTo>
                    <a:pt x="378" y="208"/>
                  </a:lnTo>
                  <a:lnTo>
                    <a:pt x="372" y="212"/>
                  </a:lnTo>
                  <a:lnTo>
                    <a:pt x="368" y="216"/>
                  </a:lnTo>
                  <a:lnTo>
                    <a:pt x="364" y="224"/>
                  </a:lnTo>
                  <a:lnTo>
                    <a:pt x="358" y="234"/>
                  </a:lnTo>
                  <a:lnTo>
                    <a:pt x="352" y="246"/>
                  </a:lnTo>
                  <a:lnTo>
                    <a:pt x="346" y="254"/>
                  </a:lnTo>
                  <a:lnTo>
                    <a:pt x="334" y="256"/>
                  </a:lnTo>
                  <a:lnTo>
                    <a:pt x="320" y="260"/>
                  </a:lnTo>
                  <a:lnTo>
                    <a:pt x="310" y="262"/>
                  </a:lnTo>
                  <a:lnTo>
                    <a:pt x="298" y="264"/>
                  </a:lnTo>
                  <a:lnTo>
                    <a:pt x="288" y="262"/>
                  </a:lnTo>
                  <a:lnTo>
                    <a:pt x="280" y="256"/>
                  </a:lnTo>
                  <a:lnTo>
                    <a:pt x="272" y="248"/>
                  </a:lnTo>
                  <a:lnTo>
                    <a:pt x="266" y="238"/>
                  </a:lnTo>
                  <a:lnTo>
                    <a:pt x="260" y="226"/>
                  </a:lnTo>
                  <a:lnTo>
                    <a:pt x="258" y="216"/>
                  </a:lnTo>
                  <a:lnTo>
                    <a:pt x="256" y="204"/>
                  </a:lnTo>
                  <a:lnTo>
                    <a:pt x="256" y="194"/>
                  </a:lnTo>
                  <a:lnTo>
                    <a:pt x="258" y="178"/>
                  </a:lnTo>
                  <a:lnTo>
                    <a:pt x="260" y="160"/>
                  </a:lnTo>
                  <a:lnTo>
                    <a:pt x="268" y="142"/>
                  </a:lnTo>
                  <a:lnTo>
                    <a:pt x="276" y="128"/>
                  </a:lnTo>
                  <a:lnTo>
                    <a:pt x="256" y="122"/>
                  </a:lnTo>
                  <a:lnTo>
                    <a:pt x="248" y="116"/>
                  </a:lnTo>
                  <a:lnTo>
                    <a:pt x="244" y="114"/>
                  </a:lnTo>
                  <a:lnTo>
                    <a:pt x="242" y="110"/>
                  </a:lnTo>
                  <a:lnTo>
                    <a:pt x="240" y="94"/>
                  </a:lnTo>
                  <a:lnTo>
                    <a:pt x="236" y="76"/>
                  </a:lnTo>
                  <a:lnTo>
                    <a:pt x="232" y="68"/>
                  </a:lnTo>
                  <a:lnTo>
                    <a:pt x="230" y="60"/>
                  </a:lnTo>
                  <a:lnTo>
                    <a:pt x="224" y="56"/>
                  </a:lnTo>
                  <a:lnTo>
                    <a:pt x="216" y="56"/>
                  </a:lnTo>
                  <a:lnTo>
                    <a:pt x="210" y="56"/>
                  </a:lnTo>
                  <a:lnTo>
                    <a:pt x="208" y="56"/>
                  </a:lnTo>
                  <a:lnTo>
                    <a:pt x="204" y="62"/>
                  </a:lnTo>
                  <a:lnTo>
                    <a:pt x="198" y="66"/>
                  </a:lnTo>
                  <a:lnTo>
                    <a:pt x="192" y="68"/>
                  </a:lnTo>
                  <a:lnTo>
                    <a:pt x="188" y="68"/>
                  </a:lnTo>
                  <a:lnTo>
                    <a:pt x="184" y="66"/>
                  </a:lnTo>
                  <a:lnTo>
                    <a:pt x="180" y="62"/>
                  </a:lnTo>
                  <a:lnTo>
                    <a:pt x="178" y="58"/>
                  </a:lnTo>
                  <a:lnTo>
                    <a:pt x="174" y="38"/>
                  </a:lnTo>
                  <a:lnTo>
                    <a:pt x="170" y="34"/>
                  </a:lnTo>
                  <a:lnTo>
                    <a:pt x="166" y="30"/>
                  </a:lnTo>
                  <a:lnTo>
                    <a:pt x="160" y="26"/>
                  </a:lnTo>
                  <a:lnTo>
                    <a:pt x="158" y="18"/>
                  </a:lnTo>
                  <a:lnTo>
                    <a:pt x="152" y="20"/>
                  </a:lnTo>
                  <a:lnTo>
                    <a:pt x="148" y="20"/>
                  </a:lnTo>
                  <a:lnTo>
                    <a:pt x="132" y="18"/>
                  </a:lnTo>
                  <a:lnTo>
                    <a:pt x="128" y="28"/>
                  </a:lnTo>
                  <a:lnTo>
                    <a:pt x="78" y="28"/>
                  </a:lnTo>
                  <a:lnTo>
                    <a:pt x="34" y="2"/>
                  </a:lnTo>
                  <a:lnTo>
                    <a:pt x="28" y="0"/>
                  </a:lnTo>
                  <a:lnTo>
                    <a:pt x="20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36"/>
                  </a:lnTo>
                  <a:lnTo>
                    <a:pt x="2" y="38"/>
                  </a:lnTo>
                  <a:lnTo>
                    <a:pt x="2" y="42"/>
                  </a:lnTo>
                  <a:lnTo>
                    <a:pt x="4" y="48"/>
                  </a:lnTo>
                  <a:lnTo>
                    <a:pt x="4" y="54"/>
                  </a:lnTo>
                  <a:lnTo>
                    <a:pt x="8" y="56"/>
                  </a:lnTo>
                  <a:lnTo>
                    <a:pt x="12" y="62"/>
                  </a:lnTo>
                  <a:lnTo>
                    <a:pt x="20" y="70"/>
                  </a:lnTo>
                  <a:lnTo>
                    <a:pt x="22" y="74"/>
                  </a:lnTo>
                  <a:lnTo>
                    <a:pt x="22" y="78"/>
                  </a:lnTo>
                  <a:lnTo>
                    <a:pt x="20" y="82"/>
                  </a:lnTo>
                  <a:lnTo>
                    <a:pt x="14" y="84"/>
                  </a:lnTo>
                  <a:lnTo>
                    <a:pt x="12" y="88"/>
                  </a:lnTo>
                  <a:lnTo>
                    <a:pt x="8" y="92"/>
                  </a:lnTo>
                  <a:lnTo>
                    <a:pt x="8" y="96"/>
                  </a:lnTo>
                  <a:lnTo>
                    <a:pt x="12" y="102"/>
                  </a:lnTo>
                  <a:lnTo>
                    <a:pt x="16" y="108"/>
                  </a:lnTo>
                  <a:lnTo>
                    <a:pt x="24" y="110"/>
                  </a:lnTo>
                  <a:lnTo>
                    <a:pt x="32" y="112"/>
                  </a:lnTo>
                  <a:lnTo>
                    <a:pt x="34" y="118"/>
                  </a:lnTo>
                  <a:lnTo>
                    <a:pt x="38" y="120"/>
                  </a:lnTo>
                  <a:lnTo>
                    <a:pt x="40" y="124"/>
                  </a:lnTo>
                  <a:lnTo>
                    <a:pt x="40" y="130"/>
                  </a:lnTo>
                  <a:lnTo>
                    <a:pt x="40" y="134"/>
                  </a:lnTo>
                  <a:lnTo>
                    <a:pt x="40" y="138"/>
                  </a:lnTo>
                  <a:lnTo>
                    <a:pt x="38" y="140"/>
                  </a:lnTo>
                  <a:lnTo>
                    <a:pt x="38" y="144"/>
                  </a:lnTo>
                  <a:lnTo>
                    <a:pt x="38" y="148"/>
                  </a:lnTo>
                  <a:lnTo>
                    <a:pt x="40" y="150"/>
                  </a:lnTo>
                  <a:lnTo>
                    <a:pt x="42" y="154"/>
                  </a:lnTo>
                  <a:lnTo>
                    <a:pt x="48" y="158"/>
                  </a:lnTo>
                  <a:lnTo>
                    <a:pt x="54" y="164"/>
                  </a:lnTo>
                  <a:lnTo>
                    <a:pt x="66" y="182"/>
                  </a:lnTo>
                  <a:lnTo>
                    <a:pt x="68" y="180"/>
                  </a:lnTo>
                  <a:lnTo>
                    <a:pt x="72" y="178"/>
                  </a:lnTo>
                  <a:lnTo>
                    <a:pt x="74" y="176"/>
                  </a:lnTo>
                  <a:lnTo>
                    <a:pt x="76" y="172"/>
                  </a:lnTo>
                  <a:lnTo>
                    <a:pt x="74" y="164"/>
                  </a:lnTo>
                  <a:lnTo>
                    <a:pt x="68" y="158"/>
                  </a:lnTo>
                  <a:lnTo>
                    <a:pt x="66" y="152"/>
                  </a:lnTo>
                  <a:lnTo>
                    <a:pt x="60" y="146"/>
                  </a:lnTo>
                  <a:lnTo>
                    <a:pt x="62" y="142"/>
                  </a:lnTo>
                  <a:lnTo>
                    <a:pt x="60" y="138"/>
                  </a:lnTo>
                  <a:lnTo>
                    <a:pt x="56" y="128"/>
                  </a:lnTo>
                  <a:lnTo>
                    <a:pt x="54" y="116"/>
                  </a:lnTo>
                  <a:lnTo>
                    <a:pt x="50" y="108"/>
                  </a:lnTo>
                  <a:lnTo>
                    <a:pt x="48" y="106"/>
                  </a:lnTo>
                  <a:lnTo>
                    <a:pt x="46" y="104"/>
                  </a:lnTo>
                  <a:lnTo>
                    <a:pt x="46" y="102"/>
                  </a:lnTo>
                  <a:lnTo>
                    <a:pt x="44" y="90"/>
                  </a:lnTo>
                  <a:lnTo>
                    <a:pt x="42" y="82"/>
                  </a:lnTo>
                  <a:lnTo>
                    <a:pt x="36" y="62"/>
                  </a:lnTo>
                  <a:lnTo>
                    <a:pt x="34" y="60"/>
                  </a:lnTo>
                  <a:lnTo>
                    <a:pt x="34" y="58"/>
                  </a:lnTo>
                  <a:lnTo>
                    <a:pt x="32" y="56"/>
                  </a:lnTo>
                  <a:lnTo>
                    <a:pt x="30" y="56"/>
                  </a:lnTo>
                  <a:lnTo>
                    <a:pt x="28" y="56"/>
                  </a:lnTo>
                  <a:lnTo>
                    <a:pt x="26" y="48"/>
                  </a:lnTo>
                  <a:lnTo>
                    <a:pt x="28" y="30"/>
                  </a:lnTo>
                  <a:lnTo>
                    <a:pt x="30" y="24"/>
                  </a:lnTo>
                  <a:lnTo>
                    <a:pt x="30" y="22"/>
                  </a:lnTo>
                  <a:lnTo>
                    <a:pt x="32" y="20"/>
                  </a:lnTo>
                  <a:lnTo>
                    <a:pt x="38" y="22"/>
                  </a:lnTo>
                  <a:lnTo>
                    <a:pt x="42" y="24"/>
                  </a:lnTo>
                  <a:lnTo>
                    <a:pt x="46" y="28"/>
                  </a:lnTo>
                  <a:lnTo>
                    <a:pt x="48" y="32"/>
                  </a:lnTo>
                  <a:lnTo>
                    <a:pt x="52" y="44"/>
                  </a:lnTo>
                  <a:lnTo>
                    <a:pt x="54" y="56"/>
                  </a:lnTo>
                  <a:lnTo>
                    <a:pt x="54" y="58"/>
                  </a:lnTo>
                  <a:lnTo>
                    <a:pt x="52" y="64"/>
                  </a:lnTo>
                  <a:lnTo>
                    <a:pt x="50" y="70"/>
                  </a:lnTo>
                  <a:lnTo>
                    <a:pt x="50" y="72"/>
                  </a:lnTo>
                  <a:lnTo>
                    <a:pt x="52" y="74"/>
                  </a:lnTo>
                  <a:lnTo>
                    <a:pt x="58" y="74"/>
                  </a:lnTo>
                  <a:lnTo>
                    <a:pt x="58" y="80"/>
                  </a:lnTo>
                  <a:lnTo>
                    <a:pt x="62" y="84"/>
                  </a:lnTo>
                  <a:lnTo>
                    <a:pt x="66" y="88"/>
                  </a:lnTo>
                  <a:lnTo>
                    <a:pt x="68" y="88"/>
                  </a:lnTo>
                  <a:lnTo>
                    <a:pt x="72" y="100"/>
                  </a:lnTo>
                  <a:lnTo>
                    <a:pt x="76" y="106"/>
                  </a:lnTo>
                  <a:lnTo>
                    <a:pt x="80" y="110"/>
                  </a:lnTo>
                  <a:lnTo>
                    <a:pt x="84" y="112"/>
                  </a:lnTo>
                  <a:lnTo>
                    <a:pt x="86" y="114"/>
                  </a:lnTo>
                  <a:lnTo>
                    <a:pt x="88" y="116"/>
                  </a:lnTo>
                  <a:lnTo>
                    <a:pt x="86" y="120"/>
                  </a:lnTo>
                  <a:lnTo>
                    <a:pt x="84" y="126"/>
                  </a:lnTo>
                  <a:lnTo>
                    <a:pt x="86" y="132"/>
                  </a:lnTo>
                  <a:lnTo>
                    <a:pt x="92" y="140"/>
                  </a:lnTo>
                  <a:lnTo>
                    <a:pt x="104" y="154"/>
                  </a:lnTo>
                  <a:lnTo>
                    <a:pt x="112" y="162"/>
                  </a:lnTo>
                  <a:lnTo>
                    <a:pt x="118" y="168"/>
                  </a:lnTo>
                  <a:lnTo>
                    <a:pt x="122" y="178"/>
                  </a:lnTo>
                  <a:lnTo>
                    <a:pt x="130" y="188"/>
                  </a:lnTo>
                  <a:lnTo>
                    <a:pt x="130" y="202"/>
                  </a:lnTo>
                  <a:lnTo>
                    <a:pt x="132" y="206"/>
                  </a:lnTo>
                  <a:lnTo>
                    <a:pt x="132" y="210"/>
                  </a:lnTo>
                  <a:lnTo>
                    <a:pt x="132" y="216"/>
                  </a:lnTo>
                  <a:lnTo>
                    <a:pt x="130" y="220"/>
                  </a:lnTo>
                  <a:lnTo>
                    <a:pt x="128" y="220"/>
                  </a:lnTo>
                  <a:lnTo>
                    <a:pt x="128" y="226"/>
                  </a:lnTo>
                  <a:lnTo>
                    <a:pt x="124" y="226"/>
                  </a:lnTo>
                  <a:lnTo>
                    <a:pt x="124" y="232"/>
                  </a:lnTo>
                  <a:lnTo>
                    <a:pt x="126" y="238"/>
                  </a:lnTo>
                  <a:lnTo>
                    <a:pt x="130" y="244"/>
                  </a:lnTo>
                  <a:lnTo>
                    <a:pt x="138" y="250"/>
                  </a:lnTo>
                  <a:lnTo>
                    <a:pt x="148" y="256"/>
                  </a:lnTo>
                  <a:lnTo>
                    <a:pt x="150" y="262"/>
                  </a:lnTo>
                  <a:lnTo>
                    <a:pt x="154" y="266"/>
                  </a:lnTo>
                  <a:lnTo>
                    <a:pt x="158" y="270"/>
                  </a:lnTo>
                  <a:lnTo>
                    <a:pt x="166" y="270"/>
                  </a:lnTo>
                  <a:lnTo>
                    <a:pt x="174" y="272"/>
                  </a:lnTo>
                  <a:lnTo>
                    <a:pt x="178" y="274"/>
                  </a:lnTo>
                  <a:lnTo>
                    <a:pt x="190" y="284"/>
                  </a:lnTo>
                  <a:lnTo>
                    <a:pt x="198" y="290"/>
                  </a:lnTo>
                  <a:lnTo>
                    <a:pt x="204" y="294"/>
                  </a:lnTo>
                  <a:lnTo>
                    <a:pt x="218" y="300"/>
                  </a:lnTo>
                  <a:lnTo>
                    <a:pt x="232" y="306"/>
                  </a:lnTo>
                  <a:lnTo>
                    <a:pt x="246" y="312"/>
                  </a:lnTo>
                  <a:lnTo>
                    <a:pt x="254" y="314"/>
                  </a:lnTo>
                  <a:lnTo>
                    <a:pt x="260" y="314"/>
                  </a:lnTo>
                  <a:lnTo>
                    <a:pt x="266" y="314"/>
                  </a:lnTo>
                  <a:lnTo>
                    <a:pt x="274" y="308"/>
                  </a:lnTo>
                  <a:lnTo>
                    <a:pt x="280" y="304"/>
                  </a:lnTo>
                  <a:lnTo>
                    <a:pt x="286" y="302"/>
                  </a:lnTo>
                  <a:lnTo>
                    <a:pt x="290" y="304"/>
                  </a:lnTo>
                  <a:lnTo>
                    <a:pt x="296" y="306"/>
                  </a:lnTo>
                  <a:lnTo>
                    <a:pt x="306" y="312"/>
                  </a:lnTo>
                  <a:lnTo>
                    <a:pt x="314" y="320"/>
                  </a:lnTo>
                  <a:lnTo>
                    <a:pt x="318" y="328"/>
                  </a:lnTo>
                  <a:lnTo>
                    <a:pt x="324" y="336"/>
                  </a:lnTo>
                  <a:lnTo>
                    <a:pt x="328" y="324"/>
                  </a:lnTo>
                  <a:lnTo>
                    <a:pt x="330" y="318"/>
                  </a:lnTo>
                  <a:lnTo>
                    <a:pt x="334" y="312"/>
                  </a:lnTo>
                  <a:lnTo>
                    <a:pt x="354" y="312"/>
                  </a:lnTo>
                  <a:lnTo>
                    <a:pt x="354" y="306"/>
                  </a:lnTo>
                  <a:lnTo>
                    <a:pt x="352" y="302"/>
                  </a:lnTo>
                  <a:lnTo>
                    <a:pt x="348" y="300"/>
                  </a:lnTo>
                  <a:lnTo>
                    <a:pt x="346" y="296"/>
                  </a:lnTo>
                  <a:lnTo>
                    <a:pt x="344" y="292"/>
                  </a:lnTo>
                  <a:lnTo>
                    <a:pt x="348" y="284"/>
                  </a:lnTo>
                  <a:lnTo>
                    <a:pt x="352" y="280"/>
                  </a:lnTo>
                  <a:lnTo>
                    <a:pt x="356" y="278"/>
                  </a:lnTo>
                  <a:lnTo>
                    <a:pt x="380" y="278"/>
                  </a:lnTo>
                  <a:lnTo>
                    <a:pt x="384" y="278"/>
                  </a:lnTo>
                  <a:lnTo>
                    <a:pt x="386" y="276"/>
                  </a:lnTo>
                  <a:lnTo>
                    <a:pt x="388" y="274"/>
                  </a:lnTo>
                  <a:lnTo>
                    <a:pt x="390" y="270"/>
                  </a:lnTo>
                  <a:lnTo>
                    <a:pt x="392" y="268"/>
                  </a:lnTo>
                  <a:lnTo>
                    <a:pt x="396" y="268"/>
                  </a:lnTo>
                  <a:lnTo>
                    <a:pt x="398" y="270"/>
                  </a:lnTo>
                  <a:lnTo>
                    <a:pt x="398" y="274"/>
                  </a:lnTo>
                  <a:lnTo>
                    <a:pt x="400" y="27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5" name="Freeform 67"/>
            <p:cNvSpPr/>
            <p:nvPr/>
          </p:nvSpPr>
          <p:spPr bwMode="auto">
            <a:xfrm>
              <a:off x="2694833" y="3902592"/>
              <a:ext cx="236387" cy="100886"/>
            </a:xfrm>
            <a:custGeom>
              <a:avLst/>
              <a:gdLst>
                <a:gd name="T0" fmla="*/ 2147483647 w 162"/>
                <a:gd name="T1" fmla="*/ 2147483647 h 64"/>
                <a:gd name="T2" fmla="*/ 2147483647 w 162"/>
                <a:gd name="T3" fmla="*/ 2147483647 h 64"/>
                <a:gd name="T4" fmla="*/ 2147483647 w 162"/>
                <a:gd name="T5" fmla="*/ 2147483647 h 64"/>
                <a:gd name="T6" fmla="*/ 2147483647 w 162"/>
                <a:gd name="T7" fmla="*/ 2147483647 h 64"/>
                <a:gd name="T8" fmla="*/ 2147483647 w 162"/>
                <a:gd name="T9" fmla="*/ 2147483647 h 64"/>
                <a:gd name="T10" fmla="*/ 2147483647 w 162"/>
                <a:gd name="T11" fmla="*/ 2147483647 h 64"/>
                <a:gd name="T12" fmla="*/ 2147483647 w 162"/>
                <a:gd name="T13" fmla="*/ 2147483647 h 64"/>
                <a:gd name="T14" fmla="*/ 2147483647 w 162"/>
                <a:gd name="T15" fmla="*/ 2147483647 h 64"/>
                <a:gd name="T16" fmla="*/ 2147483647 w 162"/>
                <a:gd name="T17" fmla="*/ 2147483647 h 64"/>
                <a:gd name="T18" fmla="*/ 2147483647 w 162"/>
                <a:gd name="T19" fmla="*/ 2147483647 h 64"/>
                <a:gd name="T20" fmla="*/ 2147483647 w 162"/>
                <a:gd name="T21" fmla="*/ 2147483647 h 64"/>
                <a:gd name="T22" fmla="*/ 2147483647 w 162"/>
                <a:gd name="T23" fmla="*/ 2147483647 h 64"/>
                <a:gd name="T24" fmla="*/ 2147483647 w 162"/>
                <a:gd name="T25" fmla="*/ 2147483647 h 64"/>
                <a:gd name="T26" fmla="*/ 0 w 162"/>
                <a:gd name="T27" fmla="*/ 2147483647 h 64"/>
                <a:gd name="T28" fmla="*/ 2147483647 w 162"/>
                <a:gd name="T29" fmla="*/ 2147483647 h 64"/>
                <a:gd name="T30" fmla="*/ 2147483647 w 162"/>
                <a:gd name="T31" fmla="*/ 2147483647 h 64"/>
                <a:gd name="T32" fmla="*/ 2147483647 w 162"/>
                <a:gd name="T33" fmla="*/ 2147483647 h 64"/>
                <a:gd name="T34" fmla="*/ 2147483647 w 162"/>
                <a:gd name="T35" fmla="*/ 2147483647 h 64"/>
                <a:gd name="T36" fmla="*/ 2147483647 w 162"/>
                <a:gd name="T37" fmla="*/ 2147483647 h 64"/>
                <a:gd name="T38" fmla="*/ 2147483647 w 162"/>
                <a:gd name="T39" fmla="*/ 2147483647 h 64"/>
                <a:gd name="T40" fmla="*/ 2147483647 w 162"/>
                <a:gd name="T41" fmla="*/ 0 h 64"/>
                <a:gd name="T42" fmla="*/ 2147483647 w 162"/>
                <a:gd name="T43" fmla="*/ 0 h 64"/>
                <a:gd name="T44" fmla="*/ 2147483647 w 162"/>
                <a:gd name="T45" fmla="*/ 0 h 64"/>
                <a:gd name="T46" fmla="*/ 2147483647 w 162"/>
                <a:gd name="T47" fmla="*/ 2147483647 h 64"/>
                <a:gd name="T48" fmla="*/ 2147483647 w 162"/>
                <a:gd name="T49" fmla="*/ 2147483647 h 64"/>
                <a:gd name="T50" fmla="*/ 2147483647 w 162"/>
                <a:gd name="T51" fmla="*/ 2147483647 h 64"/>
                <a:gd name="T52" fmla="*/ 2147483647 w 162"/>
                <a:gd name="T53" fmla="*/ 2147483647 h 64"/>
                <a:gd name="T54" fmla="*/ 2147483647 w 162"/>
                <a:gd name="T55" fmla="*/ 2147483647 h 64"/>
                <a:gd name="T56" fmla="*/ 2147483647 w 162"/>
                <a:gd name="T57" fmla="*/ 2147483647 h 64"/>
                <a:gd name="T58" fmla="*/ 2147483647 w 162"/>
                <a:gd name="T59" fmla="*/ 2147483647 h 64"/>
                <a:gd name="T60" fmla="*/ 2147483647 w 162"/>
                <a:gd name="T61" fmla="*/ 2147483647 h 64"/>
                <a:gd name="T62" fmla="*/ 2147483647 w 162"/>
                <a:gd name="T63" fmla="*/ 2147483647 h 64"/>
                <a:gd name="T64" fmla="*/ 2147483647 w 162"/>
                <a:gd name="T65" fmla="*/ 2147483647 h 64"/>
                <a:gd name="T66" fmla="*/ 2147483647 w 162"/>
                <a:gd name="T67" fmla="*/ 2147483647 h 64"/>
                <a:gd name="T68" fmla="*/ 2147483647 w 162"/>
                <a:gd name="T69" fmla="*/ 2147483647 h 64"/>
                <a:gd name="T70" fmla="*/ 2147483647 w 162"/>
                <a:gd name="T71" fmla="*/ 2147483647 h 64"/>
                <a:gd name="T72" fmla="*/ 2147483647 w 162"/>
                <a:gd name="T73" fmla="*/ 2147483647 h 64"/>
                <a:gd name="T74" fmla="*/ 2147483647 w 162"/>
                <a:gd name="T75" fmla="*/ 2147483647 h 64"/>
                <a:gd name="T76" fmla="*/ 2147483647 w 162"/>
                <a:gd name="T77" fmla="*/ 2147483647 h 64"/>
                <a:gd name="T78" fmla="*/ 2147483647 w 162"/>
                <a:gd name="T79" fmla="*/ 2147483647 h 64"/>
                <a:gd name="T80" fmla="*/ 2147483647 w 162"/>
                <a:gd name="T81" fmla="*/ 2147483647 h 64"/>
                <a:gd name="T82" fmla="*/ 2147483647 w 162"/>
                <a:gd name="T83" fmla="*/ 2147483647 h 64"/>
                <a:gd name="T84" fmla="*/ 2147483647 w 162"/>
                <a:gd name="T85" fmla="*/ 2147483647 h 64"/>
                <a:gd name="T86" fmla="*/ 2147483647 w 162"/>
                <a:gd name="T87" fmla="*/ 2147483647 h 64"/>
                <a:gd name="T88" fmla="*/ 2147483647 w 162"/>
                <a:gd name="T89" fmla="*/ 2147483647 h 64"/>
                <a:gd name="T90" fmla="*/ 2147483647 w 162"/>
                <a:gd name="T91" fmla="*/ 2147483647 h 64"/>
                <a:gd name="T92" fmla="*/ 2147483647 w 162"/>
                <a:gd name="T93" fmla="*/ 2147483647 h 64"/>
                <a:gd name="T94" fmla="*/ 2147483647 w 162"/>
                <a:gd name="T95" fmla="*/ 2147483647 h 64"/>
                <a:gd name="T96" fmla="*/ 2147483647 w 162"/>
                <a:gd name="T97" fmla="*/ 2147483647 h 64"/>
                <a:gd name="T98" fmla="*/ 2147483647 w 162"/>
                <a:gd name="T99" fmla="*/ 2147483647 h 64"/>
                <a:gd name="T100" fmla="*/ 2147483647 w 162"/>
                <a:gd name="T101" fmla="*/ 2147483647 h 64"/>
                <a:gd name="T102" fmla="*/ 2147483647 w 162"/>
                <a:gd name="T103" fmla="*/ 2147483647 h 64"/>
                <a:gd name="T104" fmla="*/ 2147483647 w 162"/>
                <a:gd name="T105" fmla="*/ 2147483647 h 64"/>
                <a:gd name="T106" fmla="*/ 2147483647 w 162"/>
                <a:gd name="T107" fmla="*/ 2147483647 h 64"/>
                <a:gd name="T108" fmla="*/ 2147483647 w 162"/>
                <a:gd name="T109" fmla="*/ 2147483647 h 64"/>
                <a:gd name="T110" fmla="*/ 2147483647 w 162"/>
                <a:gd name="T111" fmla="*/ 2147483647 h 64"/>
                <a:gd name="T112" fmla="*/ 2147483647 w 162"/>
                <a:gd name="T113" fmla="*/ 2147483647 h 64"/>
                <a:gd name="T114" fmla="*/ 2147483647 w 162"/>
                <a:gd name="T115" fmla="*/ 2147483647 h 64"/>
                <a:gd name="T116" fmla="*/ 2147483647 w 162"/>
                <a:gd name="T117" fmla="*/ 2147483647 h 64"/>
                <a:gd name="T118" fmla="*/ 2147483647 w 162"/>
                <a:gd name="T119" fmla="*/ 2147483647 h 64"/>
                <a:gd name="T120" fmla="*/ 2147483647 w 162"/>
                <a:gd name="T121" fmla="*/ 2147483647 h 6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62"/>
                <a:gd name="T184" fmla="*/ 0 h 64"/>
                <a:gd name="T185" fmla="*/ 162 w 162"/>
                <a:gd name="T186" fmla="*/ 64 h 6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62" h="64">
                  <a:moveTo>
                    <a:pt x="44" y="18"/>
                  </a:moveTo>
                  <a:lnTo>
                    <a:pt x="44" y="16"/>
                  </a:lnTo>
                  <a:lnTo>
                    <a:pt x="48" y="16"/>
                  </a:lnTo>
                  <a:lnTo>
                    <a:pt x="48" y="12"/>
                  </a:lnTo>
                  <a:lnTo>
                    <a:pt x="44" y="10"/>
                  </a:lnTo>
                  <a:lnTo>
                    <a:pt x="44" y="12"/>
                  </a:lnTo>
                  <a:lnTo>
                    <a:pt x="36" y="12"/>
                  </a:lnTo>
                  <a:lnTo>
                    <a:pt x="30" y="16"/>
                  </a:lnTo>
                  <a:lnTo>
                    <a:pt x="22" y="18"/>
                  </a:lnTo>
                  <a:lnTo>
                    <a:pt x="16" y="20"/>
                  </a:lnTo>
                  <a:lnTo>
                    <a:pt x="14" y="22"/>
                  </a:lnTo>
                  <a:lnTo>
                    <a:pt x="12" y="24"/>
                  </a:lnTo>
                  <a:lnTo>
                    <a:pt x="6" y="26"/>
                  </a:lnTo>
                  <a:lnTo>
                    <a:pt x="0" y="26"/>
                  </a:lnTo>
                  <a:lnTo>
                    <a:pt x="4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12" y="14"/>
                  </a:lnTo>
                  <a:lnTo>
                    <a:pt x="18" y="10"/>
                  </a:lnTo>
                  <a:lnTo>
                    <a:pt x="24" y="6"/>
                  </a:lnTo>
                  <a:lnTo>
                    <a:pt x="4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2" y="2"/>
                  </a:lnTo>
                  <a:lnTo>
                    <a:pt x="66" y="4"/>
                  </a:lnTo>
                  <a:lnTo>
                    <a:pt x="78" y="8"/>
                  </a:lnTo>
                  <a:lnTo>
                    <a:pt x="86" y="16"/>
                  </a:lnTo>
                  <a:lnTo>
                    <a:pt x="90" y="16"/>
                  </a:lnTo>
                  <a:lnTo>
                    <a:pt x="96" y="16"/>
                  </a:lnTo>
                  <a:lnTo>
                    <a:pt x="102" y="18"/>
                  </a:lnTo>
                  <a:lnTo>
                    <a:pt x="114" y="24"/>
                  </a:lnTo>
                  <a:lnTo>
                    <a:pt x="122" y="32"/>
                  </a:lnTo>
                  <a:lnTo>
                    <a:pt x="130" y="38"/>
                  </a:lnTo>
                  <a:lnTo>
                    <a:pt x="142" y="42"/>
                  </a:lnTo>
                  <a:lnTo>
                    <a:pt x="140" y="44"/>
                  </a:lnTo>
                  <a:lnTo>
                    <a:pt x="154" y="48"/>
                  </a:lnTo>
                  <a:lnTo>
                    <a:pt x="160" y="52"/>
                  </a:lnTo>
                  <a:lnTo>
                    <a:pt x="162" y="58"/>
                  </a:lnTo>
                  <a:lnTo>
                    <a:pt x="154" y="60"/>
                  </a:lnTo>
                  <a:lnTo>
                    <a:pt x="152" y="60"/>
                  </a:lnTo>
                  <a:lnTo>
                    <a:pt x="152" y="62"/>
                  </a:lnTo>
                  <a:lnTo>
                    <a:pt x="142" y="64"/>
                  </a:lnTo>
                  <a:lnTo>
                    <a:pt x="130" y="64"/>
                  </a:lnTo>
                  <a:lnTo>
                    <a:pt x="108" y="62"/>
                  </a:lnTo>
                  <a:lnTo>
                    <a:pt x="112" y="58"/>
                  </a:lnTo>
                  <a:lnTo>
                    <a:pt x="118" y="52"/>
                  </a:lnTo>
                  <a:lnTo>
                    <a:pt x="118" y="48"/>
                  </a:lnTo>
                  <a:lnTo>
                    <a:pt x="110" y="48"/>
                  </a:lnTo>
                  <a:lnTo>
                    <a:pt x="102" y="46"/>
                  </a:lnTo>
                  <a:lnTo>
                    <a:pt x="100" y="44"/>
                  </a:lnTo>
                  <a:lnTo>
                    <a:pt x="98" y="38"/>
                  </a:lnTo>
                  <a:lnTo>
                    <a:pt x="98" y="34"/>
                  </a:lnTo>
                  <a:lnTo>
                    <a:pt x="96" y="32"/>
                  </a:lnTo>
                  <a:lnTo>
                    <a:pt x="92" y="30"/>
                  </a:lnTo>
                  <a:lnTo>
                    <a:pt x="78" y="30"/>
                  </a:lnTo>
                  <a:lnTo>
                    <a:pt x="76" y="28"/>
                  </a:lnTo>
                  <a:lnTo>
                    <a:pt x="72" y="26"/>
                  </a:lnTo>
                  <a:lnTo>
                    <a:pt x="60" y="22"/>
                  </a:lnTo>
                  <a:lnTo>
                    <a:pt x="50" y="18"/>
                  </a:lnTo>
                  <a:lnTo>
                    <a:pt x="44" y="16"/>
                  </a:lnTo>
                  <a:lnTo>
                    <a:pt x="44" y="1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2834359" y="4036663"/>
              <a:ext cx="46124" cy="23894"/>
            </a:xfrm>
            <a:custGeom>
              <a:avLst/>
              <a:gdLst>
                <a:gd name="T0" fmla="*/ 0 w 30"/>
                <a:gd name="T1" fmla="*/ 2147483647 h 14"/>
                <a:gd name="T2" fmla="*/ 0 w 30"/>
                <a:gd name="T3" fmla="*/ 2147483647 h 14"/>
                <a:gd name="T4" fmla="*/ 2147483647 w 30"/>
                <a:gd name="T5" fmla="*/ 2147483647 h 14"/>
                <a:gd name="T6" fmla="*/ 2147483647 w 30"/>
                <a:gd name="T7" fmla="*/ 0 h 14"/>
                <a:gd name="T8" fmla="*/ 2147483647 w 30"/>
                <a:gd name="T9" fmla="*/ 0 h 14"/>
                <a:gd name="T10" fmla="*/ 2147483647 w 30"/>
                <a:gd name="T11" fmla="*/ 2147483647 h 14"/>
                <a:gd name="T12" fmla="*/ 2147483647 w 30"/>
                <a:gd name="T13" fmla="*/ 2147483647 h 14"/>
                <a:gd name="T14" fmla="*/ 2147483647 w 30"/>
                <a:gd name="T15" fmla="*/ 2147483647 h 14"/>
                <a:gd name="T16" fmla="*/ 2147483647 w 30"/>
                <a:gd name="T17" fmla="*/ 2147483647 h 14"/>
                <a:gd name="T18" fmla="*/ 2147483647 w 30"/>
                <a:gd name="T19" fmla="*/ 2147483647 h 14"/>
                <a:gd name="T20" fmla="*/ 2147483647 w 30"/>
                <a:gd name="T21" fmla="*/ 2147483647 h 14"/>
                <a:gd name="T22" fmla="*/ 0 w 30"/>
                <a:gd name="T23" fmla="*/ 2147483647 h 14"/>
                <a:gd name="T24" fmla="*/ 0 w 30"/>
                <a:gd name="T25" fmla="*/ 2147483647 h 1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30"/>
                <a:gd name="T40" fmla="*/ 0 h 14"/>
                <a:gd name="T41" fmla="*/ 30 w 30"/>
                <a:gd name="T42" fmla="*/ 14 h 14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30" h="14">
                  <a:moveTo>
                    <a:pt x="0" y="8"/>
                  </a:moveTo>
                  <a:lnTo>
                    <a:pt x="0" y="4"/>
                  </a:lnTo>
                  <a:lnTo>
                    <a:pt x="2" y="2"/>
                  </a:lnTo>
                  <a:lnTo>
                    <a:pt x="6" y="0"/>
                  </a:lnTo>
                  <a:lnTo>
                    <a:pt x="12" y="0"/>
                  </a:lnTo>
                  <a:lnTo>
                    <a:pt x="20" y="4"/>
                  </a:lnTo>
                  <a:lnTo>
                    <a:pt x="30" y="12"/>
                  </a:lnTo>
                  <a:lnTo>
                    <a:pt x="26" y="12"/>
                  </a:lnTo>
                  <a:lnTo>
                    <a:pt x="20" y="14"/>
                  </a:lnTo>
                  <a:lnTo>
                    <a:pt x="8" y="12"/>
                  </a:lnTo>
                  <a:lnTo>
                    <a:pt x="4" y="10"/>
                  </a:lnTo>
                  <a:lnTo>
                    <a:pt x="0" y="6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7" name="Freeform 69"/>
            <p:cNvSpPr/>
            <p:nvPr/>
          </p:nvSpPr>
          <p:spPr bwMode="auto">
            <a:xfrm>
              <a:off x="3084584" y="4036663"/>
              <a:ext cx="38053" cy="21239"/>
            </a:xfrm>
            <a:custGeom>
              <a:avLst/>
              <a:gdLst>
                <a:gd name="T0" fmla="*/ 2147483647 w 26"/>
                <a:gd name="T1" fmla="*/ 2147483647 h 12"/>
                <a:gd name="T2" fmla="*/ 2147483647 w 26"/>
                <a:gd name="T3" fmla="*/ 0 h 12"/>
                <a:gd name="T4" fmla="*/ 2147483647 w 26"/>
                <a:gd name="T5" fmla="*/ 2147483647 h 12"/>
                <a:gd name="T6" fmla="*/ 2147483647 w 26"/>
                <a:gd name="T7" fmla="*/ 2147483647 h 12"/>
                <a:gd name="T8" fmla="*/ 2147483647 w 26"/>
                <a:gd name="T9" fmla="*/ 2147483647 h 12"/>
                <a:gd name="T10" fmla="*/ 2147483647 w 26"/>
                <a:gd name="T11" fmla="*/ 2147483647 h 12"/>
                <a:gd name="T12" fmla="*/ 2147483647 w 26"/>
                <a:gd name="T13" fmla="*/ 2147483647 h 12"/>
                <a:gd name="T14" fmla="*/ 2147483647 w 26"/>
                <a:gd name="T15" fmla="*/ 2147483647 h 12"/>
                <a:gd name="T16" fmla="*/ 0 w 26"/>
                <a:gd name="T17" fmla="*/ 2147483647 h 12"/>
                <a:gd name="T18" fmla="*/ 0 w 26"/>
                <a:gd name="T19" fmla="*/ 2147483647 h 12"/>
                <a:gd name="T20" fmla="*/ 2147483647 w 26"/>
                <a:gd name="T21" fmla="*/ 2147483647 h 1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6"/>
                <a:gd name="T34" fmla="*/ 0 h 12"/>
                <a:gd name="T35" fmla="*/ 26 w 26"/>
                <a:gd name="T36" fmla="*/ 12 h 1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6" h="12">
                  <a:moveTo>
                    <a:pt x="10" y="2"/>
                  </a:moveTo>
                  <a:lnTo>
                    <a:pt x="24" y="0"/>
                  </a:lnTo>
                  <a:lnTo>
                    <a:pt x="24" y="2"/>
                  </a:lnTo>
                  <a:lnTo>
                    <a:pt x="26" y="6"/>
                  </a:lnTo>
                  <a:lnTo>
                    <a:pt x="24" y="8"/>
                  </a:lnTo>
                  <a:lnTo>
                    <a:pt x="22" y="10"/>
                  </a:lnTo>
                  <a:lnTo>
                    <a:pt x="12" y="12"/>
                  </a:lnTo>
                  <a:lnTo>
                    <a:pt x="4" y="10"/>
                  </a:lnTo>
                  <a:lnTo>
                    <a:pt x="0" y="8"/>
                  </a:lnTo>
                  <a:lnTo>
                    <a:pt x="0" y="2"/>
                  </a:lnTo>
                  <a:lnTo>
                    <a:pt x="10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8" name="Freeform 70"/>
            <p:cNvSpPr/>
            <p:nvPr/>
          </p:nvSpPr>
          <p:spPr bwMode="auto">
            <a:xfrm>
              <a:off x="2853962" y="3852149"/>
              <a:ext cx="13837" cy="22567"/>
            </a:xfrm>
            <a:custGeom>
              <a:avLst/>
              <a:gdLst>
                <a:gd name="T0" fmla="*/ 2147483647 w 10"/>
                <a:gd name="T1" fmla="*/ 2147483647 h 14"/>
                <a:gd name="T2" fmla="*/ 2147483647 w 10"/>
                <a:gd name="T3" fmla="*/ 2147483647 h 14"/>
                <a:gd name="T4" fmla="*/ 2147483647 w 10"/>
                <a:gd name="T5" fmla="*/ 2147483647 h 14"/>
                <a:gd name="T6" fmla="*/ 2147483647 w 10"/>
                <a:gd name="T7" fmla="*/ 2147483647 h 14"/>
                <a:gd name="T8" fmla="*/ 0 w 10"/>
                <a:gd name="T9" fmla="*/ 2147483647 h 14"/>
                <a:gd name="T10" fmla="*/ 2147483647 w 10"/>
                <a:gd name="T11" fmla="*/ 2147483647 h 14"/>
                <a:gd name="T12" fmla="*/ 2147483647 w 10"/>
                <a:gd name="T13" fmla="*/ 0 h 14"/>
                <a:gd name="T14" fmla="*/ 2147483647 w 10"/>
                <a:gd name="T15" fmla="*/ 2147483647 h 14"/>
                <a:gd name="T16" fmla="*/ 2147483647 w 10"/>
                <a:gd name="T17" fmla="*/ 2147483647 h 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14"/>
                <a:gd name="T29" fmla="*/ 10 w 10"/>
                <a:gd name="T30" fmla="*/ 14 h 1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14">
                  <a:moveTo>
                    <a:pt x="10" y="8"/>
                  </a:moveTo>
                  <a:lnTo>
                    <a:pt x="8" y="12"/>
                  </a:lnTo>
                  <a:lnTo>
                    <a:pt x="4" y="14"/>
                  </a:lnTo>
                  <a:lnTo>
                    <a:pt x="2" y="12"/>
                  </a:lnTo>
                  <a:lnTo>
                    <a:pt x="0" y="8"/>
                  </a:lnTo>
                  <a:lnTo>
                    <a:pt x="2" y="4"/>
                  </a:lnTo>
                  <a:lnTo>
                    <a:pt x="4" y="0"/>
                  </a:lnTo>
                  <a:lnTo>
                    <a:pt x="8" y="2"/>
                  </a:lnTo>
                  <a:lnTo>
                    <a:pt x="10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2705211" y="4295515"/>
              <a:ext cx="126842" cy="65044"/>
            </a:xfrm>
            <a:custGeom>
              <a:avLst/>
              <a:gdLst>
                <a:gd name="T0" fmla="*/ 0 w 88"/>
                <a:gd name="T1" fmla="*/ 2147483647 h 42"/>
                <a:gd name="T2" fmla="*/ 0 w 88"/>
                <a:gd name="T3" fmla="*/ 2147483647 h 42"/>
                <a:gd name="T4" fmla="*/ 0 w 88"/>
                <a:gd name="T5" fmla="*/ 2147483647 h 42"/>
                <a:gd name="T6" fmla="*/ 0 w 88"/>
                <a:gd name="T7" fmla="*/ 2147483647 h 42"/>
                <a:gd name="T8" fmla="*/ 2147483647 w 88"/>
                <a:gd name="T9" fmla="*/ 2147483647 h 42"/>
                <a:gd name="T10" fmla="*/ 2147483647 w 88"/>
                <a:gd name="T11" fmla="*/ 2147483647 h 42"/>
                <a:gd name="T12" fmla="*/ 2147483647 w 88"/>
                <a:gd name="T13" fmla="*/ 2147483647 h 42"/>
                <a:gd name="T14" fmla="*/ 2147483647 w 88"/>
                <a:gd name="T15" fmla="*/ 2147483647 h 42"/>
                <a:gd name="T16" fmla="*/ 2147483647 w 88"/>
                <a:gd name="T17" fmla="*/ 2147483647 h 42"/>
                <a:gd name="T18" fmla="*/ 2147483647 w 88"/>
                <a:gd name="T19" fmla="*/ 2147483647 h 42"/>
                <a:gd name="T20" fmla="*/ 2147483647 w 88"/>
                <a:gd name="T21" fmla="*/ 2147483647 h 42"/>
                <a:gd name="T22" fmla="*/ 2147483647 w 88"/>
                <a:gd name="T23" fmla="*/ 2147483647 h 42"/>
                <a:gd name="T24" fmla="*/ 2147483647 w 88"/>
                <a:gd name="T25" fmla="*/ 2147483647 h 42"/>
                <a:gd name="T26" fmla="*/ 2147483647 w 88"/>
                <a:gd name="T27" fmla="*/ 2147483647 h 42"/>
                <a:gd name="T28" fmla="*/ 2147483647 w 88"/>
                <a:gd name="T29" fmla="*/ 0 h 42"/>
                <a:gd name="T30" fmla="*/ 2147483647 w 88"/>
                <a:gd name="T31" fmla="*/ 0 h 42"/>
                <a:gd name="T32" fmla="*/ 2147483647 w 88"/>
                <a:gd name="T33" fmla="*/ 2147483647 h 42"/>
                <a:gd name="T34" fmla="*/ 2147483647 w 88"/>
                <a:gd name="T35" fmla="*/ 2147483647 h 42"/>
                <a:gd name="T36" fmla="*/ 2147483647 w 88"/>
                <a:gd name="T37" fmla="*/ 2147483647 h 42"/>
                <a:gd name="T38" fmla="*/ 2147483647 w 88"/>
                <a:gd name="T39" fmla="*/ 2147483647 h 42"/>
                <a:gd name="T40" fmla="*/ 2147483647 w 88"/>
                <a:gd name="T41" fmla="*/ 2147483647 h 42"/>
                <a:gd name="T42" fmla="*/ 2147483647 w 88"/>
                <a:gd name="T43" fmla="*/ 2147483647 h 42"/>
                <a:gd name="T44" fmla="*/ 2147483647 w 88"/>
                <a:gd name="T45" fmla="*/ 2147483647 h 42"/>
                <a:gd name="T46" fmla="*/ 2147483647 w 88"/>
                <a:gd name="T47" fmla="*/ 2147483647 h 42"/>
                <a:gd name="T48" fmla="*/ 2147483647 w 88"/>
                <a:gd name="T49" fmla="*/ 2147483647 h 42"/>
                <a:gd name="T50" fmla="*/ 2147483647 w 88"/>
                <a:gd name="T51" fmla="*/ 2147483647 h 42"/>
                <a:gd name="T52" fmla="*/ 2147483647 w 88"/>
                <a:gd name="T53" fmla="*/ 2147483647 h 42"/>
                <a:gd name="T54" fmla="*/ 2147483647 w 88"/>
                <a:gd name="T55" fmla="*/ 2147483647 h 42"/>
                <a:gd name="T56" fmla="*/ 2147483647 w 88"/>
                <a:gd name="T57" fmla="*/ 2147483647 h 42"/>
                <a:gd name="T58" fmla="*/ 2147483647 w 88"/>
                <a:gd name="T59" fmla="*/ 2147483647 h 42"/>
                <a:gd name="T60" fmla="*/ 2147483647 w 88"/>
                <a:gd name="T61" fmla="*/ 2147483647 h 42"/>
                <a:gd name="T62" fmla="*/ 2147483647 w 88"/>
                <a:gd name="T63" fmla="*/ 2147483647 h 42"/>
                <a:gd name="T64" fmla="*/ 2147483647 w 88"/>
                <a:gd name="T65" fmla="*/ 2147483647 h 42"/>
                <a:gd name="T66" fmla="*/ 2147483647 w 88"/>
                <a:gd name="T67" fmla="*/ 2147483647 h 42"/>
                <a:gd name="T68" fmla="*/ 2147483647 w 88"/>
                <a:gd name="T69" fmla="*/ 2147483647 h 42"/>
                <a:gd name="T70" fmla="*/ 2147483647 w 88"/>
                <a:gd name="T71" fmla="*/ 2147483647 h 42"/>
                <a:gd name="T72" fmla="*/ 2147483647 w 88"/>
                <a:gd name="T73" fmla="*/ 2147483647 h 42"/>
                <a:gd name="T74" fmla="*/ 2147483647 w 88"/>
                <a:gd name="T75" fmla="*/ 2147483647 h 42"/>
                <a:gd name="T76" fmla="*/ 2147483647 w 88"/>
                <a:gd name="T77" fmla="*/ 2147483647 h 42"/>
                <a:gd name="T78" fmla="*/ 2147483647 w 88"/>
                <a:gd name="T79" fmla="*/ 2147483647 h 42"/>
                <a:gd name="T80" fmla="*/ 2147483647 w 88"/>
                <a:gd name="T81" fmla="*/ 2147483647 h 42"/>
                <a:gd name="T82" fmla="*/ 2147483647 w 88"/>
                <a:gd name="T83" fmla="*/ 2147483647 h 42"/>
                <a:gd name="T84" fmla="*/ 2147483647 w 88"/>
                <a:gd name="T85" fmla="*/ 2147483647 h 42"/>
                <a:gd name="T86" fmla="*/ 2147483647 w 88"/>
                <a:gd name="T87" fmla="*/ 2147483647 h 42"/>
                <a:gd name="T88" fmla="*/ 2147483647 w 88"/>
                <a:gd name="T89" fmla="*/ 2147483647 h 42"/>
                <a:gd name="T90" fmla="*/ 2147483647 w 88"/>
                <a:gd name="T91" fmla="*/ 2147483647 h 42"/>
                <a:gd name="T92" fmla="*/ 2147483647 w 88"/>
                <a:gd name="T93" fmla="*/ 2147483647 h 42"/>
                <a:gd name="T94" fmla="*/ 2147483647 w 88"/>
                <a:gd name="T95" fmla="*/ 2147483647 h 42"/>
                <a:gd name="T96" fmla="*/ 2147483647 w 88"/>
                <a:gd name="T97" fmla="*/ 2147483647 h 42"/>
                <a:gd name="T98" fmla="*/ 0 w 88"/>
                <a:gd name="T99" fmla="*/ 2147483647 h 42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88"/>
                <a:gd name="T151" fmla="*/ 0 h 42"/>
                <a:gd name="T152" fmla="*/ 88 w 88"/>
                <a:gd name="T153" fmla="*/ 42 h 42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88" h="42">
                  <a:moveTo>
                    <a:pt x="0" y="22"/>
                  </a:moveTo>
                  <a:lnTo>
                    <a:pt x="0" y="18"/>
                  </a:lnTo>
                  <a:lnTo>
                    <a:pt x="0" y="14"/>
                  </a:lnTo>
                  <a:lnTo>
                    <a:pt x="0" y="6"/>
                  </a:lnTo>
                  <a:lnTo>
                    <a:pt x="2" y="6"/>
                  </a:lnTo>
                  <a:lnTo>
                    <a:pt x="8" y="6"/>
                  </a:lnTo>
                  <a:lnTo>
                    <a:pt x="12" y="10"/>
                  </a:lnTo>
                  <a:lnTo>
                    <a:pt x="16" y="10"/>
                  </a:lnTo>
                  <a:lnTo>
                    <a:pt x="20" y="14"/>
                  </a:lnTo>
                  <a:lnTo>
                    <a:pt x="26" y="14"/>
                  </a:lnTo>
                  <a:lnTo>
                    <a:pt x="30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44" y="2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62" y="2"/>
                  </a:lnTo>
                  <a:lnTo>
                    <a:pt x="70" y="8"/>
                  </a:lnTo>
                  <a:lnTo>
                    <a:pt x="80" y="14"/>
                  </a:lnTo>
                  <a:lnTo>
                    <a:pt x="86" y="18"/>
                  </a:lnTo>
                  <a:lnTo>
                    <a:pt x="88" y="18"/>
                  </a:lnTo>
                  <a:lnTo>
                    <a:pt x="86" y="20"/>
                  </a:lnTo>
                  <a:lnTo>
                    <a:pt x="86" y="26"/>
                  </a:lnTo>
                  <a:lnTo>
                    <a:pt x="88" y="32"/>
                  </a:lnTo>
                  <a:lnTo>
                    <a:pt x="86" y="34"/>
                  </a:lnTo>
                  <a:lnTo>
                    <a:pt x="82" y="38"/>
                  </a:lnTo>
                  <a:lnTo>
                    <a:pt x="76" y="42"/>
                  </a:lnTo>
                  <a:lnTo>
                    <a:pt x="70" y="30"/>
                  </a:lnTo>
                  <a:lnTo>
                    <a:pt x="70" y="26"/>
                  </a:lnTo>
                  <a:lnTo>
                    <a:pt x="76" y="26"/>
                  </a:lnTo>
                  <a:lnTo>
                    <a:pt x="68" y="16"/>
                  </a:lnTo>
                  <a:lnTo>
                    <a:pt x="64" y="14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6" y="20"/>
                  </a:lnTo>
                  <a:lnTo>
                    <a:pt x="38" y="30"/>
                  </a:lnTo>
                  <a:lnTo>
                    <a:pt x="40" y="32"/>
                  </a:lnTo>
                  <a:lnTo>
                    <a:pt x="44" y="32"/>
                  </a:lnTo>
                  <a:lnTo>
                    <a:pt x="44" y="38"/>
                  </a:lnTo>
                  <a:lnTo>
                    <a:pt x="42" y="42"/>
                  </a:lnTo>
                  <a:lnTo>
                    <a:pt x="38" y="42"/>
                  </a:lnTo>
                  <a:lnTo>
                    <a:pt x="36" y="42"/>
                  </a:lnTo>
                  <a:lnTo>
                    <a:pt x="32" y="42"/>
                  </a:lnTo>
                  <a:lnTo>
                    <a:pt x="30" y="42"/>
                  </a:lnTo>
                  <a:lnTo>
                    <a:pt x="30" y="36"/>
                  </a:lnTo>
                  <a:lnTo>
                    <a:pt x="24" y="34"/>
                  </a:lnTo>
                  <a:lnTo>
                    <a:pt x="20" y="32"/>
                  </a:lnTo>
                  <a:lnTo>
                    <a:pt x="16" y="30"/>
                  </a:lnTo>
                  <a:lnTo>
                    <a:pt x="12" y="26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0" name="Freeform 72"/>
            <p:cNvSpPr/>
            <p:nvPr/>
          </p:nvSpPr>
          <p:spPr bwMode="auto">
            <a:xfrm>
              <a:off x="2637177" y="4259674"/>
              <a:ext cx="78411" cy="70354"/>
            </a:xfrm>
            <a:custGeom>
              <a:avLst/>
              <a:gdLst>
                <a:gd name="T0" fmla="*/ 2147483647 w 54"/>
                <a:gd name="T1" fmla="*/ 2147483647 h 44"/>
                <a:gd name="T2" fmla="*/ 2147483647 w 54"/>
                <a:gd name="T3" fmla="*/ 2147483647 h 44"/>
                <a:gd name="T4" fmla="*/ 2147483647 w 54"/>
                <a:gd name="T5" fmla="*/ 2147483647 h 44"/>
                <a:gd name="T6" fmla="*/ 2147483647 w 54"/>
                <a:gd name="T7" fmla="*/ 2147483647 h 44"/>
                <a:gd name="T8" fmla="*/ 2147483647 w 54"/>
                <a:gd name="T9" fmla="*/ 2147483647 h 44"/>
                <a:gd name="T10" fmla="*/ 2147483647 w 54"/>
                <a:gd name="T11" fmla="*/ 2147483647 h 44"/>
                <a:gd name="T12" fmla="*/ 2147483647 w 54"/>
                <a:gd name="T13" fmla="*/ 2147483647 h 44"/>
                <a:gd name="T14" fmla="*/ 2147483647 w 54"/>
                <a:gd name="T15" fmla="*/ 2147483647 h 44"/>
                <a:gd name="T16" fmla="*/ 2147483647 w 54"/>
                <a:gd name="T17" fmla="*/ 2147483647 h 44"/>
                <a:gd name="T18" fmla="*/ 2147483647 w 54"/>
                <a:gd name="T19" fmla="*/ 2147483647 h 44"/>
                <a:gd name="T20" fmla="*/ 2147483647 w 54"/>
                <a:gd name="T21" fmla="*/ 2147483647 h 44"/>
                <a:gd name="T22" fmla="*/ 2147483647 w 54"/>
                <a:gd name="T23" fmla="*/ 2147483647 h 44"/>
                <a:gd name="T24" fmla="*/ 2147483647 w 54"/>
                <a:gd name="T25" fmla="*/ 2147483647 h 44"/>
                <a:gd name="T26" fmla="*/ 2147483647 w 54"/>
                <a:gd name="T27" fmla="*/ 2147483647 h 44"/>
                <a:gd name="T28" fmla="*/ 2147483647 w 54"/>
                <a:gd name="T29" fmla="*/ 2147483647 h 44"/>
                <a:gd name="T30" fmla="*/ 2147483647 w 54"/>
                <a:gd name="T31" fmla="*/ 2147483647 h 44"/>
                <a:gd name="T32" fmla="*/ 0 w 54"/>
                <a:gd name="T33" fmla="*/ 2147483647 h 44"/>
                <a:gd name="T34" fmla="*/ 2147483647 w 54"/>
                <a:gd name="T35" fmla="*/ 2147483647 h 44"/>
                <a:gd name="T36" fmla="*/ 2147483647 w 54"/>
                <a:gd name="T37" fmla="*/ 2147483647 h 44"/>
                <a:gd name="T38" fmla="*/ 2147483647 w 54"/>
                <a:gd name="T39" fmla="*/ 2147483647 h 44"/>
                <a:gd name="T40" fmla="*/ 2147483647 w 54"/>
                <a:gd name="T41" fmla="*/ 0 h 44"/>
                <a:gd name="T42" fmla="*/ 2147483647 w 54"/>
                <a:gd name="T43" fmla="*/ 2147483647 h 44"/>
                <a:gd name="T44" fmla="*/ 2147483647 w 54"/>
                <a:gd name="T45" fmla="*/ 2147483647 h 4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54"/>
                <a:gd name="T70" fmla="*/ 0 h 44"/>
                <a:gd name="T71" fmla="*/ 54 w 54"/>
                <a:gd name="T72" fmla="*/ 44 h 44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54" h="44">
                  <a:moveTo>
                    <a:pt x="38" y="6"/>
                  </a:moveTo>
                  <a:lnTo>
                    <a:pt x="46" y="18"/>
                  </a:lnTo>
                  <a:lnTo>
                    <a:pt x="54" y="28"/>
                  </a:lnTo>
                  <a:lnTo>
                    <a:pt x="46" y="28"/>
                  </a:lnTo>
                  <a:lnTo>
                    <a:pt x="46" y="44"/>
                  </a:lnTo>
                  <a:lnTo>
                    <a:pt x="32" y="40"/>
                  </a:lnTo>
                  <a:lnTo>
                    <a:pt x="34" y="36"/>
                  </a:lnTo>
                  <a:lnTo>
                    <a:pt x="34" y="34"/>
                  </a:lnTo>
                  <a:lnTo>
                    <a:pt x="24" y="22"/>
                  </a:lnTo>
                  <a:lnTo>
                    <a:pt x="18" y="16"/>
                  </a:lnTo>
                  <a:lnTo>
                    <a:pt x="12" y="14"/>
                  </a:lnTo>
                  <a:lnTo>
                    <a:pt x="16" y="22"/>
                  </a:lnTo>
                  <a:lnTo>
                    <a:pt x="12" y="22"/>
                  </a:lnTo>
                  <a:lnTo>
                    <a:pt x="8" y="22"/>
                  </a:lnTo>
                  <a:lnTo>
                    <a:pt x="4" y="20"/>
                  </a:lnTo>
                  <a:lnTo>
                    <a:pt x="2" y="16"/>
                  </a:lnTo>
                  <a:lnTo>
                    <a:pt x="0" y="12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0"/>
                  </a:lnTo>
                  <a:lnTo>
                    <a:pt x="20" y="4"/>
                  </a:lnTo>
                  <a:lnTo>
                    <a:pt x="38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1" name="Freeform 73"/>
            <p:cNvSpPr/>
            <p:nvPr/>
          </p:nvSpPr>
          <p:spPr bwMode="auto">
            <a:xfrm>
              <a:off x="2604890" y="4146841"/>
              <a:ext cx="104933" cy="123453"/>
            </a:xfrm>
            <a:custGeom>
              <a:avLst/>
              <a:gdLst>
                <a:gd name="T0" fmla="*/ 2147483647 w 72"/>
                <a:gd name="T1" fmla="*/ 0 h 78"/>
                <a:gd name="T2" fmla="*/ 2147483647 w 72"/>
                <a:gd name="T3" fmla="*/ 2147483647 h 78"/>
                <a:gd name="T4" fmla="*/ 2147483647 w 72"/>
                <a:gd name="T5" fmla="*/ 2147483647 h 78"/>
                <a:gd name="T6" fmla="*/ 2147483647 w 72"/>
                <a:gd name="T7" fmla="*/ 2147483647 h 78"/>
                <a:gd name="T8" fmla="*/ 2147483647 w 72"/>
                <a:gd name="T9" fmla="*/ 2147483647 h 78"/>
                <a:gd name="T10" fmla="*/ 2147483647 w 72"/>
                <a:gd name="T11" fmla="*/ 2147483647 h 78"/>
                <a:gd name="T12" fmla="*/ 2147483647 w 72"/>
                <a:gd name="T13" fmla="*/ 2147483647 h 78"/>
                <a:gd name="T14" fmla="*/ 2147483647 w 72"/>
                <a:gd name="T15" fmla="*/ 2147483647 h 78"/>
                <a:gd name="T16" fmla="*/ 2147483647 w 72"/>
                <a:gd name="T17" fmla="*/ 2147483647 h 78"/>
                <a:gd name="T18" fmla="*/ 2147483647 w 72"/>
                <a:gd name="T19" fmla="*/ 2147483647 h 78"/>
                <a:gd name="T20" fmla="*/ 2147483647 w 72"/>
                <a:gd name="T21" fmla="*/ 2147483647 h 78"/>
                <a:gd name="T22" fmla="*/ 2147483647 w 72"/>
                <a:gd name="T23" fmla="*/ 2147483647 h 78"/>
                <a:gd name="T24" fmla="*/ 2147483647 w 72"/>
                <a:gd name="T25" fmla="*/ 2147483647 h 78"/>
                <a:gd name="T26" fmla="*/ 2147483647 w 72"/>
                <a:gd name="T27" fmla="*/ 2147483647 h 78"/>
                <a:gd name="T28" fmla="*/ 2147483647 w 72"/>
                <a:gd name="T29" fmla="*/ 2147483647 h 78"/>
                <a:gd name="T30" fmla="*/ 2147483647 w 72"/>
                <a:gd name="T31" fmla="*/ 2147483647 h 78"/>
                <a:gd name="T32" fmla="*/ 2147483647 w 72"/>
                <a:gd name="T33" fmla="*/ 2147483647 h 78"/>
                <a:gd name="T34" fmla="*/ 2147483647 w 72"/>
                <a:gd name="T35" fmla="*/ 2147483647 h 78"/>
                <a:gd name="T36" fmla="*/ 2147483647 w 72"/>
                <a:gd name="T37" fmla="*/ 2147483647 h 78"/>
                <a:gd name="T38" fmla="*/ 2147483647 w 72"/>
                <a:gd name="T39" fmla="*/ 2147483647 h 78"/>
                <a:gd name="T40" fmla="*/ 0 w 72"/>
                <a:gd name="T41" fmla="*/ 2147483647 h 78"/>
                <a:gd name="T42" fmla="*/ 2147483647 w 72"/>
                <a:gd name="T43" fmla="*/ 2147483647 h 78"/>
                <a:gd name="T44" fmla="*/ 2147483647 w 72"/>
                <a:gd name="T45" fmla="*/ 2147483647 h 78"/>
                <a:gd name="T46" fmla="*/ 2147483647 w 72"/>
                <a:gd name="T47" fmla="*/ 2147483647 h 78"/>
                <a:gd name="T48" fmla="*/ 2147483647 w 72"/>
                <a:gd name="T49" fmla="*/ 2147483647 h 78"/>
                <a:gd name="T50" fmla="*/ 2147483647 w 72"/>
                <a:gd name="T51" fmla="*/ 2147483647 h 78"/>
                <a:gd name="T52" fmla="*/ 2147483647 w 72"/>
                <a:gd name="T53" fmla="*/ 2147483647 h 78"/>
                <a:gd name="T54" fmla="*/ 2147483647 w 72"/>
                <a:gd name="T55" fmla="*/ 2147483647 h 78"/>
                <a:gd name="T56" fmla="*/ 2147483647 w 72"/>
                <a:gd name="T57" fmla="*/ 2147483647 h 78"/>
                <a:gd name="T58" fmla="*/ 2147483647 w 72"/>
                <a:gd name="T59" fmla="*/ 2147483647 h 78"/>
                <a:gd name="T60" fmla="*/ 2147483647 w 72"/>
                <a:gd name="T61" fmla="*/ 2147483647 h 78"/>
                <a:gd name="T62" fmla="*/ 2147483647 w 72"/>
                <a:gd name="T63" fmla="*/ 2147483647 h 78"/>
                <a:gd name="T64" fmla="*/ 2147483647 w 72"/>
                <a:gd name="T65" fmla="*/ 2147483647 h 78"/>
                <a:gd name="T66" fmla="*/ 2147483647 w 72"/>
                <a:gd name="T67" fmla="*/ 2147483647 h 78"/>
                <a:gd name="T68" fmla="*/ 2147483647 w 72"/>
                <a:gd name="T69" fmla="*/ 2147483647 h 78"/>
                <a:gd name="T70" fmla="*/ 2147483647 w 72"/>
                <a:gd name="T71" fmla="*/ 2147483647 h 78"/>
                <a:gd name="T72" fmla="*/ 2147483647 w 72"/>
                <a:gd name="T73" fmla="*/ 2147483647 h 78"/>
                <a:gd name="T74" fmla="*/ 2147483647 w 72"/>
                <a:gd name="T75" fmla="*/ 2147483647 h 78"/>
                <a:gd name="T76" fmla="*/ 2147483647 w 72"/>
                <a:gd name="T77" fmla="*/ 0 h 7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72"/>
                <a:gd name="T118" fmla="*/ 0 h 78"/>
                <a:gd name="T119" fmla="*/ 72 w 72"/>
                <a:gd name="T120" fmla="*/ 78 h 78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72" h="78">
                  <a:moveTo>
                    <a:pt x="72" y="0"/>
                  </a:moveTo>
                  <a:lnTo>
                    <a:pt x="72" y="2"/>
                  </a:lnTo>
                  <a:lnTo>
                    <a:pt x="70" y="10"/>
                  </a:lnTo>
                  <a:lnTo>
                    <a:pt x="68" y="20"/>
                  </a:lnTo>
                  <a:lnTo>
                    <a:pt x="66" y="26"/>
                  </a:lnTo>
                  <a:lnTo>
                    <a:pt x="64" y="36"/>
                  </a:lnTo>
                  <a:lnTo>
                    <a:pt x="64" y="44"/>
                  </a:lnTo>
                  <a:lnTo>
                    <a:pt x="60" y="50"/>
                  </a:lnTo>
                  <a:lnTo>
                    <a:pt x="56" y="54"/>
                  </a:lnTo>
                  <a:lnTo>
                    <a:pt x="56" y="60"/>
                  </a:lnTo>
                  <a:lnTo>
                    <a:pt x="56" y="66"/>
                  </a:lnTo>
                  <a:lnTo>
                    <a:pt x="58" y="74"/>
                  </a:lnTo>
                  <a:lnTo>
                    <a:pt x="60" y="78"/>
                  </a:lnTo>
                  <a:lnTo>
                    <a:pt x="42" y="76"/>
                  </a:lnTo>
                  <a:lnTo>
                    <a:pt x="26" y="72"/>
                  </a:lnTo>
                  <a:lnTo>
                    <a:pt x="24" y="66"/>
                  </a:lnTo>
                  <a:lnTo>
                    <a:pt x="24" y="62"/>
                  </a:lnTo>
                  <a:lnTo>
                    <a:pt x="16" y="58"/>
                  </a:lnTo>
                  <a:lnTo>
                    <a:pt x="8" y="50"/>
                  </a:lnTo>
                  <a:lnTo>
                    <a:pt x="4" y="44"/>
                  </a:lnTo>
                  <a:lnTo>
                    <a:pt x="0" y="36"/>
                  </a:lnTo>
                  <a:lnTo>
                    <a:pt x="6" y="36"/>
                  </a:lnTo>
                  <a:lnTo>
                    <a:pt x="10" y="30"/>
                  </a:lnTo>
                  <a:lnTo>
                    <a:pt x="12" y="26"/>
                  </a:lnTo>
                  <a:lnTo>
                    <a:pt x="14" y="24"/>
                  </a:lnTo>
                  <a:lnTo>
                    <a:pt x="16" y="22"/>
                  </a:lnTo>
                  <a:lnTo>
                    <a:pt x="22" y="20"/>
                  </a:lnTo>
                  <a:lnTo>
                    <a:pt x="26" y="20"/>
                  </a:lnTo>
                  <a:lnTo>
                    <a:pt x="32" y="18"/>
                  </a:lnTo>
                  <a:lnTo>
                    <a:pt x="40" y="8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0" y="4"/>
                  </a:lnTo>
                  <a:lnTo>
                    <a:pt x="52" y="4"/>
                  </a:lnTo>
                  <a:lnTo>
                    <a:pt x="52" y="6"/>
                  </a:lnTo>
                  <a:lnTo>
                    <a:pt x="58" y="4"/>
                  </a:lnTo>
                  <a:lnTo>
                    <a:pt x="62" y="2"/>
                  </a:lnTo>
                  <a:lnTo>
                    <a:pt x="66" y="2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2546082" y="4166754"/>
              <a:ext cx="56503" cy="23894"/>
            </a:xfrm>
            <a:custGeom>
              <a:avLst/>
              <a:gdLst>
                <a:gd name="T0" fmla="*/ 2147483647 w 38"/>
                <a:gd name="T1" fmla="*/ 2147483647 h 16"/>
                <a:gd name="T2" fmla="*/ 2147483647 w 38"/>
                <a:gd name="T3" fmla="*/ 2147483647 h 16"/>
                <a:gd name="T4" fmla="*/ 2147483647 w 38"/>
                <a:gd name="T5" fmla="*/ 2147483647 h 16"/>
                <a:gd name="T6" fmla="*/ 2147483647 w 38"/>
                <a:gd name="T7" fmla="*/ 2147483647 h 16"/>
                <a:gd name="T8" fmla="*/ 2147483647 w 38"/>
                <a:gd name="T9" fmla="*/ 2147483647 h 16"/>
                <a:gd name="T10" fmla="*/ 0 w 38"/>
                <a:gd name="T11" fmla="*/ 2147483647 h 16"/>
                <a:gd name="T12" fmla="*/ 2147483647 w 38"/>
                <a:gd name="T13" fmla="*/ 2147483647 h 16"/>
                <a:gd name="T14" fmla="*/ 2147483647 w 38"/>
                <a:gd name="T15" fmla="*/ 0 h 16"/>
                <a:gd name="T16" fmla="*/ 2147483647 w 38"/>
                <a:gd name="T17" fmla="*/ 0 h 16"/>
                <a:gd name="T18" fmla="*/ 2147483647 w 38"/>
                <a:gd name="T19" fmla="*/ 2147483647 h 16"/>
                <a:gd name="T20" fmla="*/ 2147483647 w 38"/>
                <a:gd name="T21" fmla="*/ 2147483647 h 16"/>
                <a:gd name="T22" fmla="*/ 2147483647 w 38"/>
                <a:gd name="T23" fmla="*/ 2147483647 h 16"/>
                <a:gd name="T24" fmla="*/ 2147483647 w 38"/>
                <a:gd name="T25" fmla="*/ 2147483647 h 16"/>
                <a:gd name="T26" fmla="*/ 2147483647 w 38"/>
                <a:gd name="T27" fmla="*/ 2147483647 h 16"/>
                <a:gd name="T28" fmla="*/ 2147483647 w 38"/>
                <a:gd name="T29" fmla="*/ 2147483647 h 16"/>
                <a:gd name="T30" fmla="*/ 2147483647 w 38"/>
                <a:gd name="T31" fmla="*/ 2147483647 h 16"/>
                <a:gd name="T32" fmla="*/ 2147483647 w 38"/>
                <a:gd name="T33" fmla="*/ 2147483647 h 16"/>
                <a:gd name="T34" fmla="*/ 2147483647 w 38"/>
                <a:gd name="T35" fmla="*/ 2147483647 h 1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38"/>
                <a:gd name="T55" fmla="*/ 0 h 16"/>
                <a:gd name="T56" fmla="*/ 38 w 38"/>
                <a:gd name="T57" fmla="*/ 16 h 1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38" h="16">
                  <a:moveTo>
                    <a:pt x="36" y="16"/>
                  </a:moveTo>
                  <a:lnTo>
                    <a:pt x="30" y="16"/>
                  </a:lnTo>
                  <a:lnTo>
                    <a:pt x="24" y="16"/>
                  </a:lnTo>
                  <a:lnTo>
                    <a:pt x="10" y="14"/>
                  </a:lnTo>
                  <a:lnTo>
                    <a:pt x="4" y="12"/>
                  </a:lnTo>
                  <a:lnTo>
                    <a:pt x="0" y="8"/>
                  </a:lnTo>
                  <a:lnTo>
                    <a:pt x="6" y="6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6" y="2"/>
                  </a:lnTo>
                  <a:lnTo>
                    <a:pt x="20" y="4"/>
                  </a:lnTo>
                  <a:lnTo>
                    <a:pt x="24" y="8"/>
                  </a:lnTo>
                  <a:lnTo>
                    <a:pt x="30" y="10"/>
                  </a:lnTo>
                  <a:lnTo>
                    <a:pt x="34" y="10"/>
                  </a:lnTo>
                  <a:lnTo>
                    <a:pt x="36" y="12"/>
                  </a:lnTo>
                  <a:lnTo>
                    <a:pt x="38" y="14"/>
                  </a:lnTo>
                  <a:lnTo>
                    <a:pt x="38" y="16"/>
                  </a:lnTo>
                  <a:lnTo>
                    <a:pt x="36" y="1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3" name="Freeform 75"/>
            <p:cNvSpPr/>
            <p:nvPr/>
          </p:nvSpPr>
          <p:spPr bwMode="auto">
            <a:xfrm>
              <a:off x="2563378" y="4108345"/>
              <a:ext cx="146445" cy="94249"/>
            </a:xfrm>
            <a:custGeom>
              <a:avLst/>
              <a:gdLst>
                <a:gd name="T0" fmla="*/ 2147483647 w 100"/>
                <a:gd name="T1" fmla="*/ 2147483647 h 60"/>
                <a:gd name="T2" fmla="*/ 2147483647 w 100"/>
                <a:gd name="T3" fmla="*/ 2147483647 h 60"/>
                <a:gd name="T4" fmla="*/ 2147483647 w 100"/>
                <a:gd name="T5" fmla="*/ 2147483647 h 60"/>
                <a:gd name="T6" fmla="*/ 2147483647 w 100"/>
                <a:gd name="T7" fmla="*/ 2147483647 h 60"/>
                <a:gd name="T8" fmla="*/ 2147483647 w 100"/>
                <a:gd name="T9" fmla="*/ 2147483647 h 60"/>
                <a:gd name="T10" fmla="*/ 2147483647 w 100"/>
                <a:gd name="T11" fmla="*/ 2147483647 h 60"/>
                <a:gd name="T12" fmla="*/ 2147483647 w 100"/>
                <a:gd name="T13" fmla="*/ 2147483647 h 60"/>
                <a:gd name="T14" fmla="*/ 2147483647 w 100"/>
                <a:gd name="T15" fmla="*/ 2147483647 h 60"/>
                <a:gd name="T16" fmla="*/ 2147483647 w 100"/>
                <a:gd name="T17" fmla="*/ 2147483647 h 60"/>
                <a:gd name="T18" fmla="*/ 2147483647 w 100"/>
                <a:gd name="T19" fmla="*/ 2147483647 h 60"/>
                <a:gd name="T20" fmla="*/ 2147483647 w 100"/>
                <a:gd name="T21" fmla="*/ 2147483647 h 60"/>
                <a:gd name="T22" fmla="*/ 2147483647 w 100"/>
                <a:gd name="T23" fmla="*/ 2147483647 h 60"/>
                <a:gd name="T24" fmla="*/ 2147483647 w 100"/>
                <a:gd name="T25" fmla="*/ 2147483647 h 60"/>
                <a:gd name="T26" fmla="*/ 2147483647 w 100"/>
                <a:gd name="T27" fmla="*/ 2147483647 h 60"/>
                <a:gd name="T28" fmla="*/ 2147483647 w 100"/>
                <a:gd name="T29" fmla="*/ 2147483647 h 60"/>
                <a:gd name="T30" fmla="*/ 2147483647 w 100"/>
                <a:gd name="T31" fmla="*/ 2147483647 h 60"/>
                <a:gd name="T32" fmla="*/ 2147483647 w 100"/>
                <a:gd name="T33" fmla="*/ 2147483647 h 60"/>
                <a:gd name="T34" fmla="*/ 2147483647 w 100"/>
                <a:gd name="T35" fmla="*/ 2147483647 h 60"/>
                <a:gd name="T36" fmla="*/ 2147483647 w 100"/>
                <a:gd name="T37" fmla="*/ 2147483647 h 60"/>
                <a:gd name="T38" fmla="*/ 2147483647 w 100"/>
                <a:gd name="T39" fmla="*/ 2147483647 h 60"/>
                <a:gd name="T40" fmla="*/ 2147483647 w 100"/>
                <a:gd name="T41" fmla="*/ 2147483647 h 60"/>
                <a:gd name="T42" fmla="*/ 2147483647 w 100"/>
                <a:gd name="T43" fmla="*/ 2147483647 h 60"/>
                <a:gd name="T44" fmla="*/ 2147483647 w 100"/>
                <a:gd name="T45" fmla="*/ 2147483647 h 60"/>
                <a:gd name="T46" fmla="*/ 2147483647 w 100"/>
                <a:gd name="T47" fmla="*/ 2147483647 h 60"/>
                <a:gd name="T48" fmla="*/ 2147483647 w 100"/>
                <a:gd name="T49" fmla="*/ 2147483647 h 60"/>
                <a:gd name="T50" fmla="*/ 2147483647 w 100"/>
                <a:gd name="T51" fmla="*/ 2147483647 h 60"/>
                <a:gd name="T52" fmla="*/ 2147483647 w 100"/>
                <a:gd name="T53" fmla="*/ 2147483647 h 60"/>
                <a:gd name="T54" fmla="*/ 0 w 100"/>
                <a:gd name="T55" fmla="*/ 2147483647 h 60"/>
                <a:gd name="T56" fmla="*/ 2147483647 w 100"/>
                <a:gd name="T57" fmla="*/ 2147483647 h 60"/>
                <a:gd name="T58" fmla="*/ 2147483647 w 100"/>
                <a:gd name="T59" fmla="*/ 2147483647 h 60"/>
                <a:gd name="T60" fmla="*/ 2147483647 w 100"/>
                <a:gd name="T61" fmla="*/ 2147483647 h 60"/>
                <a:gd name="T62" fmla="*/ 2147483647 w 100"/>
                <a:gd name="T63" fmla="*/ 2147483647 h 60"/>
                <a:gd name="T64" fmla="*/ 2147483647 w 100"/>
                <a:gd name="T65" fmla="*/ 2147483647 h 60"/>
                <a:gd name="T66" fmla="*/ 2147483647 w 100"/>
                <a:gd name="T67" fmla="*/ 0 h 60"/>
                <a:gd name="T68" fmla="*/ 2147483647 w 100"/>
                <a:gd name="T69" fmla="*/ 0 h 60"/>
                <a:gd name="T70" fmla="*/ 2147483647 w 100"/>
                <a:gd name="T71" fmla="*/ 2147483647 h 60"/>
                <a:gd name="T72" fmla="*/ 2147483647 w 100"/>
                <a:gd name="T73" fmla="*/ 2147483647 h 60"/>
                <a:gd name="T74" fmla="*/ 2147483647 w 100"/>
                <a:gd name="T75" fmla="*/ 2147483647 h 60"/>
                <a:gd name="T76" fmla="*/ 2147483647 w 100"/>
                <a:gd name="T77" fmla="*/ 2147483647 h 6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00"/>
                <a:gd name="T118" fmla="*/ 0 h 60"/>
                <a:gd name="T119" fmla="*/ 100 w 100"/>
                <a:gd name="T120" fmla="*/ 60 h 60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00" h="60">
                  <a:moveTo>
                    <a:pt x="100" y="24"/>
                  </a:moveTo>
                  <a:lnTo>
                    <a:pt x="94" y="26"/>
                  </a:lnTo>
                  <a:lnTo>
                    <a:pt x="90" y="26"/>
                  </a:lnTo>
                  <a:lnTo>
                    <a:pt x="86" y="28"/>
                  </a:lnTo>
                  <a:lnTo>
                    <a:pt x="80" y="30"/>
                  </a:lnTo>
                  <a:lnTo>
                    <a:pt x="80" y="28"/>
                  </a:lnTo>
                  <a:lnTo>
                    <a:pt x="78" y="28"/>
                  </a:lnTo>
                  <a:lnTo>
                    <a:pt x="76" y="28"/>
                  </a:lnTo>
                  <a:lnTo>
                    <a:pt x="72" y="28"/>
                  </a:lnTo>
                  <a:lnTo>
                    <a:pt x="68" y="32"/>
                  </a:lnTo>
                  <a:lnTo>
                    <a:pt x="60" y="42"/>
                  </a:lnTo>
                  <a:lnTo>
                    <a:pt x="54" y="44"/>
                  </a:lnTo>
                  <a:lnTo>
                    <a:pt x="50" y="44"/>
                  </a:lnTo>
                  <a:lnTo>
                    <a:pt x="44" y="46"/>
                  </a:lnTo>
                  <a:lnTo>
                    <a:pt x="42" y="48"/>
                  </a:lnTo>
                  <a:lnTo>
                    <a:pt x="40" y="50"/>
                  </a:lnTo>
                  <a:lnTo>
                    <a:pt x="38" y="54"/>
                  </a:lnTo>
                  <a:lnTo>
                    <a:pt x="34" y="60"/>
                  </a:lnTo>
                  <a:lnTo>
                    <a:pt x="28" y="60"/>
                  </a:lnTo>
                  <a:lnTo>
                    <a:pt x="26" y="52"/>
                  </a:lnTo>
                  <a:lnTo>
                    <a:pt x="26" y="50"/>
                  </a:lnTo>
                  <a:lnTo>
                    <a:pt x="24" y="48"/>
                  </a:lnTo>
                  <a:lnTo>
                    <a:pt x="22" y="46"/>
                  </a:lnTo>
                  <a:lnTo>
                    <a:pt x="18" y="46"/>
                  </a:lnTo>
                  <a:lnTo>
                    <a:pt x="12" y="44"/>
                  </a:lnTo>
                  <a:lnTo>
                    <a:pt x="8" y="40"/>
                  </a:lnTo>
                  <a:lnTo>
                    <a:pt x="4" y="38"/>
                  </a:lnTo>
                  <a:lnTo>
                    <a:pt x="0" y="36"/>
                  </a:lnTo>
                  <a:lnTo>
                    <a:pt x="4" y="28"/>
                  </a:lnTo>
                  <a:lnTo>
                    <a:pt x="8" y="22"/>
                  </a:lnTo>
                  <a:lnTo>
                    <a:pt x="18" y="16"/>
                  </a:lnTo>
                  <a:lnTo>
                    <a:pt x="22" y="8"/>
                  </a:lnTo>
                  <a:lnTo>
                    <a:pt x="26" y="2"/>
                  </a:lnTo>
                  <a:lnTo>
                    <a:pt x="34" y="0"/>
                  </a:lnTo>
                  <a:lnTo>
                    <a:pt x="80" y="0"/>
                  </a:lnTo>
                  <a:lnTo>
                    <a:pt x="84" y="6"/>
                  </a:lnTo>
                  <a:lnTo>
                    <a:pt x="90" y="12"/>
                  </a:lnTo>
                  <a:lnTo>
                    <a:pt x="96" y="18"/>
                  </a:lnTo>
                  <a:lnTo>
                    <a:pt x="100" y="2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4" name="Freeform 76"/>
            <p:cNvSpPr/>
            <p:nvPr/>
          </p:nvSpPr>
          <p:spPr bwMode="auto">
            <a:xfrm>
              <a:off x="2573756" y="4048611"/>
              <a:ext cx="34594" cy="65044"/>
            </a:xfrm>
            <a:custGeom>
              <a:avLst/>
              <a:gdLst>
                <a:gd name="T0" fmla="*/ 2147483647 w 24"/>
                <a:gd name="T1" fmla="*/ 2147483647 h 42"/>
                <a:gd name="T2" fmla="*/ 2147483647 w 24"/>
                <a:gd name="T3" fmla="*/ 2147483647 h 42"/>
                <a:gd name="T4" fmla="*/ 2147483647 w 24"/>
                <a:gd name="T5" fmla="*/ 2147483647 h 42"/>
                <a:gd name="T6" fmla="*/ 2147483647 w 24"/>
                <a:gd name="T7" fmla="*/ 2147483647 h 42"/>
                <a:gd name="T8" fmla="*/ 2147483647 w 24"/>
                <a:gd name="T9" fmla="*/ 2147483647 h 42"/>
                <a:gd name="T10" fmla="*/ 2147483647 w 24"/>
                <a:gd name="T11" fmla="*/ 2147483647 h 42"/>
                <a:gd name="T12" fmla="*/ 2147483647 w 24"/>
                <a:gd name="T13" fmla="*/ 2147483647 h 42"/>
                <a:gd name="T14" fmla="*/ 0 w 24"/>
                <a:gd name="T15" fmla="*/ 2147483647 h 42"/>
                <a:gd name="T16" fmla="*/ 2147483647 w 24"/>
                <a:gd name="T17" fmla="*/ 2147483647 h 42"/>
                <a:gd name="T18" fmla="*/ 2147483647 w 24"/>
                <a:gd name="T19" fmla="*/ 2147483647 h 42"/>
                <a:gd name="T20" fmla="*/ 2147483647 w 24"/>
                <a:gd name="T21" fmla="*/ 2147483647 h 42"/>
                <a:gd name="T22" fmla="*/ 2147483647 w 24"/>
                <a:gd name="T23" fmla="*/ 2147483647 h 42"/>
                <a:gd name="T24" fmla="*/ 2147483647 w 24"/>
                <a:gd name="T25" fmla="*/ 2147483647 h 42"/>
                <a:gd name="T26" fmla="*/ 2147483647 w 24"/>
                <a:gd name="T27" fmla="*/ 0 h 42"/>
                <a:gd name="T28" fmla="*/ 2147483647 w 24"/>
                <a:gd name="T29" fmla="*/ 0 h 42"/>
                <a:gd name="T30" fmla="*/ 2147483647 w 24"/>
                <a:gd name="T31" fmla="*/ 2147483647 h 42"/>
                <a:gd name="T32" fmla="*/ 2147483647 w 24"/>
                <a:gd name="T33" fmla="*/ 2147483647 h 42"/>
                <a:gd name="T34" fmla="*/ 2147483647 w 24"/>
                <a:gd name="T35" fmla="*/ 2147483647 h 4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4"/>
                <a:gd name="T55" fmla="*/ 0 h 42"/>
                <a:gd name="T56" fmla="*/ 24 w 24"/>
                <a:gd name="T57" fmla="*/ 42 h 4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4" h="42">
                  <a:moveTo>
                    <a:pt x="24" y="6"/>
                  </a:moveTo>
                  <a:lnTo>
                    <a:pt x="18" y="10"/>
                  </a:lnTo>
                  <a:lnTo>
                    <a:pt x="18" y="18"/>
                  </a:lnTo>
                  <a:lnTo>
                    <a:pt x="16" y="26"/>
                  </a:lnTo>
                  <a:lnTo>
                    <a:pt x="14" y="32"/>
                  </a:lnTo>
                  <a:lnTo>
                    <a:pt x="10" y="36"/>
                  </a:lnTo>
                  <a:lnTo>
                    <a:pt x="10" y="42"/>
                  </a:lnTo>
                  <a:lnTo>
                    <a:pt x="0" y="42"/>
                  </a:lnTo>
                  <a:lnTo>
                    <a:pt x="4" y="10"/>
                  </a:lnTo>
                  <a:lnTo>
                    <a:pt x="8" y="10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4" y="2"/>
                  </a:lnTo>
                  <a:lnTo>
                    <a:pt x="16" y="0"/>
                  </a:lnTo>
                  <a:lnTo>
                    <a:pt x="20" y="0"/>
                  </a:lnTo>
                  <a:lnTo>
                    <a:pt x="22" y="2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2497651" y="4063212"/>
              <a:ext cx="104933" cy="115488"/>
            </a:xfrm>
            <a:custGeom>
              <a:avLst/>
              <a:gdLst>
                <a:gd name="T0" fmla="*/ 2147483647 w 72"/>
                <a:gd name="T1" fmla="*/ 2147483647 h 72"/>
                <a:gd name="T2" fmla="*/ 2147483647 w 72"/>
                <a:gd name="T3" fmla="*/ 2147483647 h 72"/>
                <a:gd name="T4" fmla="*/ 2147483647 w 72"/>
                <a:gd name="T5" fmla="*/ 2147483647 h 72"/>
                <a:gd name="T6" fmla="*/ 2147483647 w 72"/>
                <a:gd name="T7" fmla="*/ 2147483647 h 72"/>
                <a:gd name="T8" fmla="*/ 2147483647 w 72"/>
                <a:gd name="T9" fmla="*/ 0 h 72"/>
                <a:gd name="T10" fmla="*/ 2147483647 w 72"/>
                <a:gd name="T11" fmla="*/ 0 h 72"/>
                <a:gd name="T12" fmla="*/ 2147483647 w 72"/>
                <a:gd name="T13" fmla="*/ 2147483647 h 72"/>
                <a:gd name="T14" fmla="*/ 2147483647 w 72"/>
                <a:gd name="T15" fmla="*/ 2147483647 h 72"/>
                <a:gd name="T16" fmla="*/ 2147483647 w 72"/>
                <a:gd name="T17" fmla="*/ 2147483647 h 72"/>
                <a:gd name="T18" fmla="*/ 2147483647 w 72"/>
                <a:gd name="T19" fmla="*/ 2147483647 h 72"/>
                <a:gd name="T20" fmla="*/ 2147483647 w 72"/>
                <a:gd name="T21" fmla="*/ 2147483647 h 72"/>
                <a:gd name="T22" fmla="*/ 2147483647 w 72"/>
                <a:gd name="T23" fmla="*/ 2147483647 h 72"/>
                <a:gd name="T24" fmla="*/ 2147483647 w 72"/>
                <a:gd name="T25" fmla="*/ 2147483647 h 72"/>
                <a:gd name="T26" fmla="*/ 2147483647 w 72"/>
                <a:gd name="T27" fmla="*/ 2147483647 h 72"/>
                <a:gd name="T28" fmla="*/ 2147483647 w 72"/>
                <a:gd name="T29" fmla="*/ 2147483647 h 72"/>
                <a:gd name="T30" fmla="*/ 2147483647 w 72"/>
                <a:gd name="T31" fmla="*/ 2147483647 h 72"/>
                <a:gd name="T32" fmla="*/ 2147483647 w 72"/>
                <a:gd name="T33" fmla="*/ 2147483647 h 72"/>
                <a:gd name="T34" fmla="*/ 0 w 72"/>
                <a:gd name="T35" fmla="*/ 2147483647 h 72"/>
                <a:gd name="T36" fmla="*/ 2147483647 w 72"/>
                <a:gd name="T37" fmla="*/ 2147483647 h 72"/>
                <a:gd name="T38" fmla="*/ 2147483647 w 72"/>
                <a:gd name="T39" fmla="*/ 2147483647 h 72"/>
                <a:gd name="T40" fmla="*/ 2147483647 w 72"/>
                <a:gd name="T41" fmla="*/ 2147483647 h 72"/>
                <a:gd name="T42" fmla="*/ 2147483647 w 72"/>
                <a:gd name="T43" fmla="*/ 2147483647 h 72"/>
                <a:gd name="T44" fmla="*/ 2147483647 w 72"/>
                <a:gd name="T45" fmla="*/ 2147483647 h 72"/>
                <a:gd name="T46" fmla="*/ 2147483647 w 72"/>
                <a:gd name="T47" fmla="*/ 2147483647 h 72"/>
                <a:gd name="T48" fmla="*/ 2147483647 w 72"/>
                <a:gd name="T49" fmla="*/ 2147483647 h 72"/>
                <a:gd name="T50" fmla="*/ 2147483647 w 72"/>
                <a:gd name="T51" fmla="*/ 2147483647 h 72"/>
                <a:gd name="T52" fmla="*/ 2147483647 w 72"/>
                <a:gd name="T53" fmla="*/ 2147483647 h 72"/>
                <a:gd name="T54" fmla="*/ 2147483647 w 72"/>
                <a:gd name="T55" fmla="*/ 2147483647 h 72"/>
                <a:gd name="T56" fmla="*/ 2147483647 w 72"/>
                <a:gd name="T57" fmla="*/ 2147483647 h 72"/>
                <a:gd name="T58" fmla="*/ 2147483647 w 72"/>
                <a:gd name="T59" fmla="*/ 2147483647 h 72"/>
                <a:gd name="T60" fmla="*/ 2147483647 w 72"/>
                <a:gd name="T61" fmla="*/ 2147483647 h 72"/>
                <a:gd name="T62" fmla="*/ 2147483647 w 72"/>
                <a:gd name="T63" fmla="*/ 2147483647 h 7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72"/>
                <a:gd name="T97" fmla="*/ 0 h 72"/>
                <a:gd name="T98" fmla="*/ 72 w 72"/>
                <a:gd name="T99" fmla="*/ 72 h 7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72" h="72">
                  <a:moveTo>
                    <a:pt x="72" y="30"/>
                  </a:moveTo>
                  <a:lnTo>
                    <a:pt x="68" y="32"/>
                  </a:lnTo>
                  <a:lnTo>
                    <a:pt x="62" y="32"/>
                  </a:lnTo>
                  <a:lnTo>
                    <a:pt x="52" y="32"/>
                  </a:lnTo>
                  <a:lnTo>
                    <a:pt x="56" y="0"/>
                  </a:lnTo>
                  <a:lnTo>
                    <a:pt x="32" y="0"/>
                  </a:lnTo>
                  <a:lnTo>
                    <a:pt x="28" y="2"/>
                  </a:lnTo>
                  <a:lnTo>
                    <a:pt x="24" y="6"/>
                  </a:lnTo>
                  <a:lnTo>
                    <a:pt x="20" y="14"/>
                  </a:lnTo>
                  <a:lnTo>
                    <a:pt x="22" y="18"/>
                  </a:lnTo>
                  <a:lnTo>
                    <a:pt x="24" y="22"/>
                  </a:lnTo>
                  <a:lnTo>
                    <a:pt x="28" y="24"/>
                  </a:lnTo>
                  <a:lnTo>
                    <a:pt x="30" y="28"/>
                  </a:lnTo>
                  <a:lnTo>
                    <a:pt x="30" y="34"/>
                  </a:lnTo>
                  <a:lnTo>
                    <a:pt x="10" y="34"/>
                  </a:lnTo>
                  <a:lnTo>
                    <a:pt x="6" y="40"/>
                  </a:lnTo>
                  <a:lnTo>
                    <a:pt x="4" y="46"/>
                  </a:lnTo>
                  <a:lnTo>
                    <a:pt x="0" y="58"/>
                  </a:lnTo>
                  <a:lnTo>
                    <a:pt x="8" y="66"/>
                  </a:lnTo>
                  <a:lnTo>
                    <a:pt x="14" y="68"/>
                  </a:lnTo>
                  <a:lnTo>
                    <a:pt x="16" y="70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4" y="72"/>
                  </a:lnTo>
                  <a:lnTo>
                    <a:pt x="40" y="70"/>
                  </a:lnTo>
                  <a:lnTo>
                    <a:pt x="42" y="64"/>
                  </a:lnTo>
                  <a:lnTo>
                    <a:pt x="46" y="64"/>
                  </a:lnTo>
                  <a:lnTo>
                    <a:pt x="50" y="56"/>
                  </a:lnTo>
                  <a:lnTo>
                    <a:pt x="54" y="50"/>
                  </a:lnTo>
                  <a:lnTo>
                    <a:pt x="64" y="44"/>
                  </a:lnTo>
                  <a:lnTo>
                    <a:pt x="68" y="36"/>
                  </a:lnTo>
                  <a:lnTo>
                    <a:pt x="72" y="3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2920842" y="3996840"/>
              <a:ext cx="64574" cy="58407"/>
            </a:xfrm>
            <a:custGeom>
              <a:avLst/>
              <a:gdLst>
                <a:gd name="T0" fmla="*/ 2147483647 w 44"/>
                <a:gd name="T1" fmla="*/ 2147483647 h 36"/>
                <a:gd name="T2" fmla="*/ 2147483647 w 44"/>
                <a:gd name="T3" fmla="*/ 2147483647 h 36"/>
                <a:gd name="T4" fmla="*/ 2147483647 w 44"/>
                <a:gd name="T5" fmla="*/ 2147483647 h 36"/>
                <a:gd name="T6" fmla="*/ 2147483647 w 44"/>
                <a:gd name="T7" fmla="*/ 2147483647 h 36"/>
                <a:gd name="T8" fmla="*/ 2147483647 w 44"/>
                <a:gd name="T9" fmla="*/ 2147483647 h 36"/>
                <a:gd name="T10" fmla="*/ 0 w 44"/>
                <a:gd name="T11" fmla="*/ 2147483647 h 36"/>
                <a:gd name="T12" fmla="*/ 2147483647 w 44"/>
                <a:gd name="T13" fmla="*/ 2147483647 h 36"/>
                <a:gd name="T14" fmla="*/ 2147483647 w 44"/>
                <a:gd name="T15" fmla="*/ 2147483647 h 36"/>
                <a:gd name="T16" fmla="*/ 2147483647 w 44"/>
                <a:gd name="T17" fmla="*/ 2147483647 h 36"/>
                <a:gd name="T18" fmla="*/ 2147483647 w 44"/>
                <a:gd name="T19" fmla="*/ 2147483647 h 36"/>
                <a:gd name="T20" fmla="*/ 2147483647 w 44"/>
                <a:gd name="T21" fmla="*/ 2147483647 h 36"/>
                <a:gd name="T22" fmla="*/ 2147483647 w 44"/>
                <a:gd name="T23" fmla="*/ 2147483647 h 36"/>
                <a:gd name="T24" fmla="*/ 2147483647 w 44"/>
                <a:gd name="T25" fmla="*/ 2147483647 h 36"/>
                <a:gd name="T26" fmla="*/ 2147483647 w 44"/>
                <a:gd name="T27" fmla="*/ 2147483647 h 36"/>
                <a:gd name="T28" fmla="*/ 2147483647 w 44"/>
                <a:gd name="T29" fmla="*/ 2147483647 h 36"/>
                <a:gd name="T30" fmla="*/ 2147483647 w 44"/>
                <a:gd name="T31" fmla="*/ 2147483647 h 36"/>
                <a:gd name="T32" fmla="*/ 2147483647 w 44"/>
                <a:gd name="T33" fmla="*/ 2147483647 h 36"/>
                <a:gd name="T34" fmla="*/ 2147483647 w 44"/>
                <a:gd name="T35" fmla="*/ 2147483647 h 36"/>
                <a:gd name="T36" fmla="*/ 2147483647 w 44"/>
                <a:gd name="T37" fmla="*/ 0 h 36"/>
                <a:gd name="T38" fmla="*/ 2147483647 w 44"/>
                <a:gd name="T39" fmla="*/ 2147483647 h 36"/>
                <a:gd name="T40" fmla="*/ 2147483647 w 44"/>
                <a:gd name="T41" fmla="*/ 2147483647 h 36"/>
                <a:gd name="T42" fmla="*/ 2147483647 w 44"/>
                <a:gd name="T43" fmla="*/ 2147483647 h 36"/>
                <a:gd name="T44" fmla="*/ 2147483647 w 44"/>
                <a:gd name="T45" fmla="*/ 2147483647 h 36"/>
                <a:gd name="T46" fmla="*/ 2147483647 w 44"/>
                <a:gd name="T47" fmla="*/ 2147483647 h 36"/>
                <a:gd name="T48" fmla="*/ 2147483647 w 44"/>
                <a:gd name="T49" fmla="*/ 2147483647 h 36"/>
                <a:gd name="T50" fmla="*/ 2147483647 w 44"/>
                <a:gd name="T51" fmla="*/ 2147483647 h 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44"/>
                <a:gd name="T79" fmla="*/ 0 h 36"/>
                <a:gd name="T80" fmla="*/ 44 w 44"/>
                <a:gd name="T81" fmla="*/ 36 h 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44" h="36">
                  <a:moveTo>
                    <a:pt x="42" y="36"/>
                  </a:moveTo>
                  <a:lnTo>
                    <a:pt x="42" y="34"/>
                  </a:lnTo>
                  <a:lnTo>
                    <a:pt x="14" y="34"/>
                  </a:lnTo>
                  <a:lnTo>
                    <a:pt x="4" y="32"/>
                  </a:lnTo>
                  <a:lnTo>
                    <a:pt x="2" y="30"/>
                  </a:lnTo>
                  <a:lnTo>
                    <a:pt x="0" y="26"/>
                  </a:lnTo>
                  <a:lnTo>
                    <a:pt x="14" y="22"/>
                  </a:lnTo>
                  <a:lnTo>
                    <a:pt x="20" y="24"/>
                  </a:lnTo>
                  <a:lnTo>
                    <a:pt x="26" y="26"/>
                  </a:lnTo>
                  <a:lnTo>
                    <a:pt x="28" y="24"/>
                  </a:lnTo>
                  <a:lnTo>
                    <a:pt x="30" y="20"/>
                  </a:lnTo>
                  <a:lnTo>
                    <a:pt x="28" y="18"/>
                  </a:lnTo>
                  <a:lnTo>
                    <a:pt x="28" y="14"/>
                  </a:lnTo>
                  <a:lnTo>
                    <a:pt x="28" y="10"/>
                  </a:lnTo>
                  <a:lnTo>
                    <a:pt x="24" y="8"/>
                  </a:lnTo>
                  <a:lnTo>
                    <a:pt x="22" y="6"/>
                  </a:lnTo>
                  <a:lnTo>
                    <a:pt x="22" y="2"/>
                  </a:lnTo>
                  <a:lnTo>
                    <a:pt x="26" y="2"/>
                  </a:lnTo>
                  <a:lnTo>
                    <a:pt x="28" y="0"/>
                  </a:lnTo>
                  <a:lnTo>
                    <a:pt x="44" y="2"/>
                  </a:lnTo>
                  <a:lnTo>
                    <a:pt x="44" y="6"/>
                  </a:lnTo>
                  <a:lnTo>
                    <a:pt x="42" y="8"/>
                  </a:lnTo>
                  <a:lnTo>
                    <a:pt x="42" y="18"/>
                  </a:lnTo>
                  <a:lnTo>
                    <a:pt x="40" y="28"/>
                  </a:lnTo>
                  <a:lnTo>
                    <a:pt x="40" y="34"/>
                  </a:lnTo>
                  <a:lnTo>
                    <a:pt x="42" y="3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7" name="Freeform 79"/>
            <p:cNvSpPr/>
            <p:nvPr/>
          </p:nvSpPr>
          <p:spPr bwMode="auto">
            <a:xfrm>
              <a:off x="2978498" y="4002150"/>
              <a:ext cx="85330" cy="55752"/>
            </a:xfrm>
            <a:custGeom>
              <a:avLst/>
              <a:gdLst>
                <a:gd name="T0" fmla="*/ 0 w 58"/>
                <a:gd name="T1" fmla="*/ 2147483647 h 36"/>
                <a:gd name="T2" fmla="*/ 0 w 58"/>
                <a:gd name="T3" fmla="*/ 2147483647 h 36"/>
                <a:gd name="T4" fmla="*/ 2147483647 w 58"/>
                <a:gd name="T5" fmla="*/ 2147483647 h 36"/>
                <a:gd name="T6" fmla="*/ 2147483647 w 58"/>
                <a:gd name="T7" fmla="*/ 2147483647 h 36"/>
                <a:gd name="T8" fmla="*/ 2147483647 w 58"/>
                <a:gd name="T9" fmla="*/ 2147483647 h 36"/>
                <a:gd name="T10" fmla="*/ 2147483647 w 58"/>
                <a:gd name="T11" fmla="*/ 0 h 36"/>
                <a:gd name="T12" fmla="*/ 2147483647 w 58"/>
                <a:gd name="T13" fmla="*/ 2147483647 h 36"/>
                <a:gd name="T14" fmla="*/ 2147483647 w 58"/>
                <a:gd name="T15" fmla="*/ 2147483647 h 36"/>
                <a:gd name="T16" fmla="*/ 2147483647 w 58"/>
                <a:gd name="T17" fmla="*/ 2147483647 h 36"/>
                <a:gd name="T18" fmla="*/ 2147483647 w 58"/>
                <a:gd name="T19" fmla="*/ 2147483647 h 36"/>
                <a:gd name="T20" fmla="*/ 2147483647 w 58"/>
                <a:gd name="T21" fmla="*/ 2147483647 h 36"/>
                <a:gd name="T22" fmla="*/ 2147483647 w 58"/>
                <a:gd name="T23" fmla="*/ 2147483647 h 36"/>
                <a:gd name="T24" fmla="*/ 2147483647 w 58"/>
                <a:gd name="T25" fmla="*/ 2147483647 h 36"/>
                <a:gd name="T26" fmla="*/ 2147483647 w 58"/>
                <a:gd name="T27" fmla="*/ 2147483647 h 36"/>
                <a:gd name="T28" fmla="*/ 2147483647 w 58"/>
                <a:gd name="T29" fmla="*/ 2147483647 h 36"/>
                <a:gd name="T30" fmla="*/ 2147483647 w 58"/>
                <a:gd name="T31" fmla="*/ 2147483647 h 36"/>
                <a:gd name="T32" fmla="*/ 2147483647 w 58"/>
                <a:gd name="T33" fmla="*/ 2147483647 h 36"/>
                <a:gd name="T34" fmla="*/ 2147483647 w 58"/>
                <a:gd name="T35" fmla="*/ 2147483647 h 36"/>
                <a:gd name="T36" fmla="*/ 2147483647 w 58"/>
                <a:gd name="T37" fmla="*/ 2147483647 h 36"/>
                <a:gd name="T38" fmla="*/ 2147483647 w 58"/>
                <a:gd name="T39" fmla="*/ 2147483647 h 36"/>
                <a:gd name="T40" fmla="*/ 2147483647 w 58"/>
                <a:gd name="T41" fmla="*/ 2147483647 h 36"/>
                <a:gd name="T42" fmla="*/ 2147483647 w 58"/>
                <a:gd name="T43" fmla="*/ 2147483647 h 36"/>
                <a:gd name="T44" fmla="*/ 2147483647 w 58"/>
                <a:gd name="T45" fmla="*/ 2147483647 h 36"/>
                <a:gd name="T46" fmla="*/ 2147483647 w 58"/>
                <a:gd name="T47" fmla="*/ 2147483647 h 36"/>
                <a:gd name="T48" fmla="*/ 2147483647 w 58"/>
                <a:gd name="T49" fmla="*/ 2147483647 h 36"/>
                <a:gd name="T50" fmla="*/ 2147483647 w 58"/>
                <a:gd name="T51" fmla="*/ 2147483647 h 36"/>
                <a:gd name="T52" fmla="*/ 2147483647 w 58"/>
                <a:gd name="T53" fmla="*/ 2147483647 h 36"/>
                <a:gd name="T54" fmla="*/ 2147483647 w 58"/>
                <a:gd name="T55" fmla="*/ 2147483647 h 36"/>
                <a:gd name="T56" fmla="*/ 2147483647 w 58"/>
                <a:gd name="T57" fmla="*/ 2147483647 h 36"/>
                <a:gd name="T58" fmla="*/ 2147483647 w 58"/>
                <a:gd name="T59" fmla="*/ 2147483647 h 36"/>
                <a:gd name="T60" fmla="*/ 2147483647 w 58"/>
                <a:gd name="T61" fmla="*/ 2147483647 h 36"/>
                <a:gd name="T62" fmla="*/ 2147483647 w 58"/>
                <a:gd name="T63" fmla="*/ 2147483647 h 36"/>
                <a:gd name="T64" fmla="*/ 2147483647 w 58"/>
                <a:gd name="T65" fmla="*/ 2147483647 h 36"/>
                <a:gd name="T66" fmla="*/ 2147483647 w 58"/>
                <a:gd name="T67" fmla="*/ 2147483647 h 36"/>
                <a:gd name="T68" fmla="*/ 0 w 58"/>
                <a:gd name="T69" fmla="*/ 2147483647 h 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58"/>
                <a:gd name="T106" fmla="*/ 0 h 36"/>
                <a:gd name="T107" fmla="*/ 58 w 58"/>
                <a:gd name="T108" fmla="*/ 36 h 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58" h="36">
                  <a:moveTo>
                    <a:pt x="0" y="32"/>
                  </a:moveTo>
                  <a:lnTo>
                    <a:pt x="0" y="26"/>
                  </a:lnTo>
                  <a:lnTo>
                    <a:pt x="2" y="16"/>
                  </a:lnTo>
                  <a:lnTo>
                    <a:pt x="2" y="6"/>
                  </a:lnTo>
                  <a:lnTo>
                    <a:pt x="4" y="4"/>
                  </a:lnTo>
                  <a:lnTo>
                    <a:pt x="4" y="0"/>
                  </a:lnTo>
                  <a:lnTo>
                    <a:pt x="14" y="2"/>
                  </a:lnTo>
                  <a:lnTo>
                    <a:pt x="26" y="2"/>
                  </a:lnTo>
                  <a:lnTo>
                    <a:pt x="26" y="4"/>
                  </a:lnTo>
                  <a:lnTo>
                    <a:pt x="28" y="4"/>
                  </a:lnTo>
                  <a:lnTo>
                    <a:pt x="34" y="4"/>
                  </a:lnTo>
                  <a:lnTo>
                    <a:pt x="36" y="4"/>
                  </a:lnTo>
                  <a:lnTo>
                    <a:pt x="38" y="6"/>
                  </a:lnTo>
                  <a:lnTo>
                    <a:pt x="40" y="8"/>
                  </a:lnTo>
                  <a:lnTo>
                    <a:pt x="42" y="8"/>
                  </a:lnTo>
                  <a:lnTo>
                    <a:pt x="42" y="10"/>
                  </a:lnTo>
                  <a:lnTo>
                    <a:pt x="42" y="12"/>
                  </a:lnTo>
                  <a:lnTo>
                    <a:pt x="48" y="14"/>
                  </a:lnTo>
                  <a:lnTo>
                    <a:pt x="52" y="16"/>
                  </a:lnTo>
                  <a:lnTo>
                    <a:pt x="54" y="18"/>
                  </a:lnTo>
                  <a:lnTo>
                    <a:pt x="58" y="26"/>
                  </a:lnTo>
                  <a:lnTo>
                    <a:pt x="52" y="28"/>
                  </a:lnTo>
                  <a:lnTo>
                    <a:pt x="50" y="32"/>
                  </a:lnTo>
                  <a:lnTo>
                    <a:pt x="48" y="30"/>
                  </a:lnTo>
                  <a:lnTo>
                    <a:pt x="46" y="28"/>
                  </a:lnTo>
                  <a:lnTo>
                    <a:pt x="30" y="28"/>
                  </a:lnTo>
                  <a:lnTo>
                    <a:pt x="28" y="30"/>
                  </a:lnTo>
                  <a:lnTo>
                    <a:pt x="26" y="30"/>
                  </a:lnTo>
                  <a:lnTo>
                    <a:pt x="18" y="30"/>
                  </a:lnTo>
                  <a:lnTo>
                    <a:pt x="14" y="30"/>
                  </a:lnTo>
                  <a:lnTo>
                    <a:pt x="12" y="34"/>
                  </a:lnTo>
                  <a:lnTo>
                    <a:pt x="8" y="36"/>
                  </a:lnTo>
                  <a:lnTo>
                    <a:pt x="2" y="36"/>
                  </a:lnTo>
                  <a:lnTo>
                    <a:pt x="2" y="34"/>
                  </a:lnTo>
                  <a:lnTo>
                    <a:pt x="0" y="3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8" name="Freeform 85"/>
            <p:cNvSpPr/>
            <p:nvPr/>
          </p:nvSpPr>
          <p:spPr bwMode="auto">
            <a:xfrm>
              <a:off x="3198742" y="4259674"/>
              <a:ext cx="16144" cy="19911"/>
            </a:xfrm>
            <a:custGeom>
              <a:avLst/>
              <a:gdLst>
                <a:gd name="T0" fmla="*/ 2147483647 w 12"/>
                <a:gd name="T1" fmla="*/ 2147483647 h 12"/>
                <a:gd name="T2" fmla="*/ 2147483647 w 12"/>
                <a:gd name="T3" fmla="*/ 2147483647 h 12"/>
                <a:gd name="T4" fmla="*/ 2147483647 w 12"/>
                <a:gd name="T5" fmla="*/ 2147483647 h 12"/>
                <a:gd name="T6" fmla="*/ 2147483647 w 12"/>
                <a:gd name="T7" fmla="*/ 2147483647 h 12"/>
                <a:gd name="T8" fmla="*/ 2147483647 w 12"/>
                <a:gd name="T9" fmla="*/ 2147483647 h 12"/>
                <a:gd name="T10" fmla="*/ 2147483647 w 12"/>
                <a:gd name="T11" fmla="*/ 0 h 12"/>
                <a:gd name="T12" fmla="*/ 0 w 12"/>
                <a:gd name="T13" fmla="*/ 2147483647 h 12"/>
                <a:gd name="T14" fmla="*/ 2147483647 w 12"/>
                <a:gd name="T15" fmla="*/ 2147483647 h 1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2"/>
                <a:gd name="T25" fmla="*/ 0 h 12"/>
                <a:gd name="T26" fmla="*/ 12 w 12"/>
                <a:gd name="T27" fmla="*/ 12 h 1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2" h="12">
                  <a:moveTo>
                    <a:pt x="8" y="12"/>
                  </a:moveTo>
                  <a:lnTo>
                    <a:pt x="10" y="8"/>
                  </a:lnTo>
                  <a:lnTo>
                    <a:pt x="12" y="8"/>
                  </a:lnTo>
                  <a:lnTo>
                    <a:pt x="12" y="4"/>
                  </a:lnTo>
                  <a:lnTo>
                    <a:pt x="10" y="2"/>
                  </a:lnTo>
                  <a:lnTo>
                    <a:pt x="6" y="0"/>
                  </a:lnTo>
                  <a:lnTo>
                    <a:pt x="0" y="10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79" name="Freeform 86"/>
            <p:cNvSpPr/>
            <p:nvPr/>
          </p:nvSpPr>
          <p:spPr bwMode="auto">
            <a:xfrm>
              <a:off x="3450120" y="4568968"/>
              <a:ext cx="57656" cy="54425"/>
            </a:xfrm>
            <a:custGeom>
              <a:avLst/>
              <a:gdLst>
                <a:gd name="T0" fmla="*/ 0 w 40"/>
                <a:gd name="T1" fmla="*/ 2147483647 h 34"/>
                <a:gd name="T2" fmla="*/ 2147483647 w 40"/>
                <a:gd name="T3" fmla="*/ 2147483647 h 34"/>
                <a:gd name="T4" fmla="*/ 2147483647 w 40"/>
                <a:gd name="T5" fmla="*/ 2147483647 h 34"/>
                <a:gd name="T6" fmla="*/ 2147483647 w 40"/>
                <a:gd name="T7" fmla="*/ 2147483647 h 34"/>
                <a:gd name="T8" fmla="*/ 2147483647 w 40"/>
                <a:gd name="T9" fmla="*/ 2147483647 h 34"/>
                <a:gd name="T10" fmla="*/ 2147483647 w 40"/>
                <a:gd name="T11" fmla="*/ 2147483647 h 34"/>
                <a:gd name="T12" fmla="*/ 2147483647 w 40"/>
                <a:gd name="T13" fmla="*/ 2147483647 h 34"/>
                <a:gd name="T14" fmla="*/ 2147483647 w 40"/>
                <a:gd name="T15" fmla="*/ 2147483647 h 34"/>
                <a:gd name="T16" fmla="*/ 2147483647 w 40"/>
                <a:gd name="T17" fmla="*/ 2147483647 h 34"/>
                <a:gd name="T18" fmla="*/ 2147483647 w 40"/>
                <a:gd name="T19" fmla="*/ 2147483647 h 34"/>
                <a:gd name="T20" fmla="*/ 2147483647 w 40"/>
                <a:gd name="T21" fmla="*/ 2147483647 h 34"/>
                <a:gd name="T22" fmla="*/ 2147483647 w 40"/>
                <a:gd name="T23" fmla="*/ 0 h 34"/>
                <a:gd name="T24" fmla="*/ 2147483647 w 40"/>
                <a:gd name="T25" fmla="*/ 0 h 34"/>
                <a:gd name="T26" fmla="*/ 2147483647 w 40"/>
                <a:gd name="T27" fmla="*/ 0 h 34"/>
                <a:gd name="T28" fmla="*/ 2147483647 w 40"/>
                <a:gd name="T29" fmla="*/ 2147483647 h 34"/>
                <a:gd name="T30" fmla="*/ 2147483647 w 40"/>
                <a:gd name="T31" fmla="*/ 2147483647 h 34"/>
                <a:gd name="T32" fmla="*/ 2147483647 w 40"/>
                <a:gd name="T33" fmla="*/ 2147483647 h 34"/>
                <a:gd name="T34" fmla="*/ 0 w 40"/>
                <a:gd name="T35" fmla="*/ 2147483647 h 3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40"/>
                <a:gd name="T55" fmla="*/ 0 h 34"/>
                <a:gd name="T56" fmla="*/ 40 w 40"/>
                <a:gd name="T57" fmla="*/ 34 h 3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40" h="34">
                  <a:moveTo>
                    <a:pt x="0" y="22"/>
                  </a:moveTo>
                  <a:lnTo>
                    <a:pt x="4" y="30"/>
                  </a:lnTo>
                  <a:lnTo>
                    <a:pt x="18" y="32"/>
                  </a:lnTo>
                  <a:lnTo>
                    <a:pt x="26" y="34"/>
                  </a:lnTo>
                  <a:lnTo>
                    <a:pt x="28" y="32"/>
                  </a:lnTo>
                  <a:lnTo>
                    <a:pt x="32" y="32"/>
                  </a:lnTo>
                  <a:lnTo>
                    <a:pt x="36" y="22"/>
                  </a:lnTo>
                  <a:lnTo>
                    <a:pt x="38" y="12"/>
                  </a:lnTo>
                  <a:lnTo>
                    <a:pt x="40" y="6"/>
                  </a:lnTo>
                  <a:lnTo>
                    <a:pt x="30" y="4"/>
                  </a:lnTo>
                  <a:lnTo>
                    <a:pt x="22" y="4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14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0" name="Freeform 87"/>
            <p:cNvSpPr/>
            <p:nvPr/>
          </p:nvSpPr>
          <p:spPr bwMode="auto">
            <a:xfrm>
              <a:off x="3416680" y="6053049"/>
              <a:ext cx="59962" cy="25221"/>
            </a:xfrm>
            <a:custGeom>
              <a:avLst/>
              <a:gdLst>
                <a:gd name="T0" fmla="*/ 2147483647 w 40"/>
                <a:gd name="T1" fmla="*/ 2147483647 h 16"/>
                <a:gd name="T2" fmla="*/ 2147483647 w 40"/>
                <a:gd name="T3" fmla="*/ 2147483647 h 16"/>
                <a:gd name="T4" fmla="*/ 2147483647 w 40"/>
                <a:gd name="T5" fmla="*/ 2147483647 h 16"/>
                <a:gd name="T6" fmla="*/ 2147483647 w 40"/>
                <a:gd name="T7" fmla="*/ 2147483647 h 16"/>
                <a:gd name="T8" fmla="*/ 2147483647 w 40"/>
                <a:gd name="T9" fmla="*/ 2147483647 h 16"/>
                <a:gd name="T10" fmla="*/ 2147483647 w 40"/>
                <a:gd name="T11" fmla="*/ 2147483647 h 16"/>
                <a:gd name="T12" fmla="*/ 2147483647 w 40"/>
                <a:gd name="T13" fmla="*/ 2147483647 h 16"/>
                <a:gd name="T14" fmla="*/ 2147483647 w 40"/>
                <a:gd name="T15" fmla="*/ 2147483647 h 16"/>
                <a:gd name="T16" fmla="*/ 2147483647 w 40"/>
                <a:gd name="T17" fmla="*/ 2147483647 h 16"/>
                <a:gd name="T18" fmla="*/ 2147483647 w 40"/>
                <a:gd name="T19" fmla="*/ 2147483647 h 16"/>
                <a:gd name="T20" fmla="*/ 2147483647 w 40"/>
                <a:gd name="T21" fmla="*/ 2147483647 h 16"/>
                <a:gd name="T22" fmla="*/ 2147483647 w 40"/>
                <a:gd name="T23" fmla="*/ 0 h 16"/>
                <a:gd name="T24" fmla="*/ 2147483647 w 40"/>
                <a:gd name="T25" fmla="*/ 0 h 16"/>
                <a:gd name="T26" fmla="*/ 2147483647 w 40"/>
                <a:gd name="T27" fmla="*/ 0 h 16"/>
                <a:gd name="T28" fmla="*/ 2147483647 w 40"/>
                <a:gd name="T29" fmla="*/ 2147483647 h 16"/>
                <a:gd name="T30" fmla="*/ 2147483647 w 40"/>
                <a:gd name="T31" fmla="*/ 2147483647 h 16"/>
                <a:gd name="T32" fmla="*/ 2147483647 w 40"/>
                <a:gd name="T33" fmla="*/ 2147483647 h 16"/>
                <a:gd name="T34" fmla="*/ 0 w 40"/>
                <a:gd name="T35" fmla="*/ 2147483647 h 16"/>
                <a:gd name="T36" fmla="*/ 2147483647 w 40"/>
                <a:gd name="T37" fmla="*/ 2147483647 h 16"/>
                <a:gd name="T38" fmla="*/ 2147483647 w 40"/>
                <a:gd name="T39" fmla="*/ 2147483647 h 1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40"/>
                <a:gd name="T61" fmla="*/ 0 h 16"/>
                <a:gd name="T62" fmla="*/ 40 w 40"/>
                <a:gd name="T63" fmla="*/ 16 h 1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40" h="16">
                  <a:moveTo>
                    <a:pt x="12" y="14"/>
                  </a:moveTo>
                  <a:lnTo>
                    <a:pt x="14" y="14"/>
                  </a:lnTo>
                  <a:lnTo>
                    <a:pt x="14" y="12"/>
                  </a:lnTo>
                  <a:lnTo>
                    <a:pt x="16" y="8"/>
                  </a:lnTo>
                  <a:lnTo>
                    <a:pt x="16" y="14"/>
                  </a:lnTo>
                  <a:lnTo>
                    <a:pt x="18" y="16"/>
                  </a:lnTo>
                  <a:lnTo>
                    <a:pt x="20" y="16"/>
                  </a:lnTo>
                  <a:lnTo>
                    <a:pt x="22" y="14"/>
                  </a:lnTo>
                  <a:lnTo>
                    <a:pt x="28" y="14"/>
                  </a:lnTo>
                  <a:lnTo>
                    <a:pt x="32" y="10"/>
                  </a:lnTo>
                  <a:lnTo>
                    <a:pt x="38" y="6"/>
                  </a:lnTo>
                  <a:lnTo>
                    <a:pt x="40" y="0"/>
                  </a:lnTo>
                  <a:lnTo>
                    <a:pt x="28" y="0"/>
                  </a:lnTo>
                  <a:lnTo>
                    <a:pt x="24" y="0"/>
                  </a:lnTo>
                  <a:lnTo>
                    <a:pt x="20" y="2"/>
                  </a:lnTo>
                  <a:lnTo>
                    <a:pt x="18" y="2"/>
                  </a:lnTo>
                  <a:lnTo>
                    <a:pt x="8" y="2"/>
                  </a:lnTo>
                  <a:lnTo>
                    <a:pt x="0" y="12"/>
                  </a:lnTo>
                  <a:lnTo>
                    <a:pt x="4" y="14"/>
                  </a:lnTo>
                  <a:lnTo>
                    <a:pt x="12" y="1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1" name="Freeform 88"/>
            <p:cNvSpPr/>
            <p:nvPr/>
          </p:nvSpPr>
          <p:spPr bwMode="auto">
            <a:xfrm>
              <a:off x="3201048" y="4323392"/>
              <a:ext cx="102627" cy="219028"/>
            </a:xfrm>
            <a:custGeom>
              <a:avLst/>
              <a:gdLst>
                <a:gd name="T0" fmla="*/ 2147483647 w 70"/>
                <a:gd name="T1" fmla="*/ 0 h 138"/>
                <a:gd name="T2" fmla="*/ 2147483647 w 70"/>
                <a:gd name="T3" fmla="*/ 2147483647 h 138"/>
                <a:gd name="T4" fmla="*/ 2147483647 w 70"/>
                <a:gd name="T5" fmla="*/ 2147483647 h 138"/>
                <a:gd name="T6" fmla="*/ 2147483647 w 70"/>
                <a:gd name="T7" fmla="*/ 2147483647 h 138"/>
                <a:gd name="T8" fmla="*/ 2147483647 w 70"/>
                <a:gd name="T9" fmla="*/ 2147483647 h 138"/>
                <a:gd name="T10" fmla="*/ 2147483647 w 70"/>
                <a:gd name="T11" fmla="*/ 2147483647 h 138"/>
                <a:gd name="T12" fmla="*/ 2147483647 w 70"/>
                <a:gd name="T13" fmla="*/ 2147483647 h 138"/>
                <a:gd name="T14" fmla="*/ 0 w 70"/>
                <a:gd name="T15" fmla="*/ 2147483647 h 138"/>
                <a:gd name="T16" fmla="*/ 0 w 70"/>
                <a:gd name="T17" fmla="*/ 2147483647 h 138"/>
                <a:gd name="T18" fmla="*/ 2147483647 w 70"/>
                <a:gd name="T19" fmla="*/ 2147483647 h 138"/>
                <a:gd name="T20" fmla="*/ 2147483647 w 70"/>
                <a:gd name="T21" fmla="*/ 2147483647 h 138"/>
                <a:gd name="T22" fmla="*/ 2147483647 w 70"/>
                <a:gd name="T23" fmla="*/ 2147483647 h 138"/>
                <a:gd name="T24" fmla="*/ 2147483647 w 70"/>
                <a:gd name="T25" fmla="*/ 2147483647 h 138"/>
                <a:gd name="T26" fmla="*/ 2147483647 w 70"/>
                <a:gd name="T27" fmla="*/ 2147483647 h 138"/>
                <a:gd name="T28" fmla="*/ 2147483647 w 70"/>
                <a:gd name="T29" fmla="*/ 2147483647 h 138"/>
                <a:gd name="T30" fmla="*/ 2147483647 w 70"/>
                <a:gd name="T31" fmla="*/ 2147483647 h 138"/>
                <a:gd name="T32" fmla="*/ 2147483647 w 70"/>
                <a:gd name="T33" fmla="*/ 2147483647 h 138"/>
                <a:gd name="T34" fmla="*/ 2147483647 w 70"/>
                <a:gd name="T35" fmla="*/ 2147483647 h 138"/>
                <a:gd name="T36" fmla="*/ 2147483647 w 70"/>
                <a:gd name="T37" fmla="*/ 2147483647 h 138"/>
                <a:gd name="T38" fmla="*/ 2147483647 w 70"/>
                <a:gd name="T39" fmla="*/ 2147483647 h 138"/>
                <a:gd name="T40" fmla="*/ 2147483647 w 70"/>
                <a:gd name="T41" fmla="*/ 2147483647 h 138"/>
                <a:gd name="T42" fmla="*/ 2147483647 w 70"/>
                <a:gd name="T43" fmla="*/ 2147483647 h 138"/>
                <a:gd name="T44" fmla="*/ 2147483647 w 70"/>
                <a:gd name="T45" fmla="*/ 2147483647 h 138"/>
                <a:gd name="T46" fmla="*/ 2147483647 w 70"/>
                <a:gd name="T47" fmla="*/ 2147483647 h 138"/>
                <a:gd name="T48" fmla="*/ 2147483647 w 70"/>
                <a:gd name="T49" fmla="*/ 2147483647 h 138"/>
                <a:gd name="T50" fmla="*/ 2147483647 w 70"/>
                <a:gd name="T51" fmla="*/ 2147483647 h 138"/>
                <a:gd name="T52" fmla="*/ 2147483647 w 70"/>
                <a:gd name="T53" fmla="*/ 2147483647 h 138"/>
                <a:gd name="T54" fmla="*/ 2147483647 w 70"/>
                <a:gd name="T55" fmla="*/ 2147483647 h 138"/>
                <a:gd name="T56" fmla="*/ 2147483647 w 70"/>
                <a:gd name="T57" fmla="*/ 2147483647 h 138"/>
                <a:gd name="T58" fmla="*/ 2147483647 w 70"/>
                <a:gd name="T59" fmla="*/ 2147483647 h 138"/>
                <a:gd name="T60" fmla="*/ 2147483647 w 70"/>
                <a:gd name="T61" fmla="*/ 2147483647 h 138"/>
                <a:gd name="T62" fmla="*/ 2147483647 w 70"/>
                <a:gd name="T63" fmla="*/ 2147483647 h 138"/>
                <a:gd name="T64" fmla="*/ 2147483647 w 70"/>
                <a:gd name="T65" fmla="*/ 2147483647 h 138"/>
                <a:gd name="T66" fmla="*/ 2147483647 w 70"/>
                <a:gd name="T67" fmla="*/ 2147483647 h 138"/>
                <a:gd name="T68" fmla="*/ 2147483647 w 70"/>
                <a:gd name="T69" fmla="*/ 2147483647 h 138"/>
                <a:gd name="T70" fmla="*/ 2147483647 w 70"/>
                <a:gd name="T71" fmla="*/ 2147483647 h 138"/>
                <a:gd name="T72" fmla="*/ 2147483647 w 70"/>
                <a:gd name="T73" fmla="*/ 2147483647 h 138"/>
                <a:gd name="T74" fmla="*/ 2147483647 w 70"/>
                <a:gd name="T75" fmla="*/ 2147483647 h 138"/>
                <a:gd name="T76" fmla="*/ 2147483647 w 70"/>
                <a:gd name="T77" fmla="*/ 2147483647 h 138"/>
                <a:gd name="T78" fmla="*/ 2147483647 w 70"/>
                <a:gd name="T79" fmla="*/ 2147483647 h 138"/>
                <a:gd name="T80" fmla="*/ 2147483647 w 70"/>
                <a:gd name="T81" fmla="*/ 2147483647 h 138"/>
                <a:gd name="T82" fmla="*/ 2147483647 w 70"/>
                <a:gd name="T83" fmla="*/ 2147483647 h 138"/>
                <a:gd name="T84" fmla="*/ 2147483647 w 70"/>
                <a:gd name="T85" fmla="*/ 2147483647 h 138"/>
                <a:gd name="T86" fmla="*/ 2147483647 w 70"/>
                <a:gd name="T87" fmla="*/ 2147483647 h 138"/>
                <a:gd name="T88" fmla="*/ 2147483647 w 70"/>
                <a:gd name="T89" fmla="*/ 2147483647 h 138"/>
                <a:gd name="T90" fmla="*/ 2147483647 w 70"/>
                <a:gd name="T91" fmla="*/ 2147483647 h 138"/>
                <a:gd name="T92" fmla="*/ 2147483647 w 70"/>
                <a:gd name="T93" fmla="*/ 2147483647 h 138"/>
                <a:gd name="T94" fmla="*/ 2147483647 w 70"/>
                <a:gd name="T95" fmla="*/ 2147483647 h 138"/>
                <a:gd name="T96" fmla="*/ 2147483647 w 70"/>
                <a:gd name="T97" fmla="*/ 2147483647 h 138"/>
                <a:gd name="T98" fmla="*/ 2147483647 w 70"/>
                <a:gd name="T99" fmla="*/ 2147483647 h 138"/>
                <a:gd name="T100" fmla="*/ 2147483647 w 70"/>
                <a:gd name="T101" fmla="*/ 2147483647 h 138"/>
                <a:gd name="T102" fmla="*/ 2147483647 w 70"/>
                <a:gd name="T103" fmla="*/ 2147483647 h 138"/>
                <a:gd name="T104" fmla="*/ 2147483647 w 70"/>
                <a:gd name="T105" fmla="*/ 2147483647 h 138"/>
                <a:gd name="T106" fmla="*/ 2147483647 w 70"/>
                <a:gd name="T107" fmla="*/ 2147483647 h 138"/>
                <a:gd name="T108" fmla="*/ 2147483647 w 70"/>
                <a:gd name="T109" fmla="*/ 0 h 138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70"/>
                <a:gd name="T166" fmla="*/ 0 h 138"/>
                <a:gd name="T167" fmla="*/ 70 w 70"/>
                <a:gd name="T168" fmla="*/ 138 h 138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70" h="138">
                  <a:moveTo>
                    <a:pt x="26" y="0"/>
                  </a:moveTo>
                  <a:lnTo>
                    <a:pt x="22" y="8"/>
                  </a:lnTo>
                  <a:lnTo>
                    <a:pt x="18" y="14"/>
                  </a:lnTo>
                  <a:lnTo>
                    <a:pt x="12" y="18"/>
                  </a:lnTo>
                  <a:lnTo>
                    <a:pt x="10" y="24"/>
                  </a:lnTo>
                  <a:lnTo>
                    <a:pt x="12" y="28"/>
                  </a:lnTo>
                  <a:lnTo>
                    <a:pt x="18" y="32"/>
                  </a:lnTo>
                  <a:lnTo>
                    <a:pt x="0" y="42"/>
                  </a:lnTo>
                  <a:lnTo>
                    <a:pt x="0" y="54"/>
                  </a:lnTo>
                  <a:lnTo>
                    <a:pt x="2" y="58"/>
                  </a:lnTo>
                  <a:lnTo>
                    <a:pt x="4" y="60"/>
                  </a:lnTo>
                  <a:lnTo>
                    <a:pt x="8" y="64"/>
                  </a:lnTo>
                  <a:lnTo>
                    <a:pt x="8" y="68"/>
                  </a:lnTo>
                  <a:lnTo>
                    <a:pt x="20" y="68"/>
                  </a:lnTo>
                  <a:lnTo>
                    <a:pt x="20" y="76"/>
                  </a:lnTo>
                  <a:lnTo>
                    <a:pt x="20" y="78"/>
                  </a:lnTo>
                  <a:lnTo>
                    <a:pt x="24" y="82"/>
                  </a:lnTo>
                  <a:lnTo>
                    <a:pt x="26" y="88"/>
                  </a:lnTo>
                  <a:lnTo>
                    <a:pt x="26" y="94"/>
                  </a:lnTo>
                  <a:lnTo>
                    <a:pt x="26" y="98"/>
                  </a:lnTo>
                  <a:lnTo>
                    <a:pt x="26" y="102"/>
                  </a:lnTo>
                  <a:lnTo>
                    <a:pt x="24" y="106"/>
                  </a:lnTo>
                  <a:lnTo>
                    <a:pt x="22" y="112"/>
                  </a:lnTo>
                  <a:lnTo>
                    <a:pt x="24" y="122"/>
                  </a:lnTo>
                  <a:lnTo>
                    <a:pt x="26" y="130"/>
                  </a:lnTo>
                  <a:lnTo>
                    <a:pt x="32" y="136"/>
                  </a:lnTo>
                  <a:lnTo>
                    <a:pt x="34" y="138"/>
                  </a:lnTo>
                  <a:lnTo>
                    <a:pt x="38" y="138"/>
                  </a:lnTo>
                  <a:lnTo>
                    <a:pt x="44" y="138"/>
                  </a:lnTo>
                  <a:lnTo>
                    <a:pt x="48" y="136"/>
                  </a:lnTo>
                  <a:lnTo>
                    <a:pt x="54" y="132"/>
                  </a:lnTo>
                  <a:lnTo>
                    <a:pt x="60" y="126"/>
                  </a:lnTo>
                  <a:lnTo>
                    <a:pt x="64" y="124"/>
                  </a:lnTo>
                  <a:lnTo>
                    <a:pt x="70" y="124"/>
                  </a:lnTo>
                  <a:lnTo>
                    <a:pt x="68" y="118"/>
                  </a:lnTo>
                  <a:lnTo>
                    <a:pt x="66" y="112"/>
                  </a:lnTo>
                  <a:lnTo>
                    <a:pt x="60" y="104"/>
                  </a:lnTo>
                  <a:lnTo>
                    <a:pt x="54" y="96"/>
                  </a:lnTo>
                  <a:lnTo>
                    <a:pt x="54" y="92"/>
                  </a:lnTo>
                  <a:lnTo>
                    <a:pt x="54" y="86"/>
                  </a:lnTo>
                  <a:lnTo>
                    <a:pt x="54" y="82"/>
                  </a:lnTo>
                  <a:lnTo>
                    <a:pt x="54" y="78"/>
                  </a:lnTo>
                  <a:lnTo>
                    <a:pt x="58" y="74"/>
                  </a:lnTo>
                  <a:lnTo>
                    <a:pt x="64" y="70"/>
                  </a:lnTo>
                  <a:lnTo>
                    <a:pt x="68" y="64"/>
                  </a:lnTo>
                  <a:lnTo>
                    <a:pt x="70" y="44"/>
                  </a:lnTo>
                  <a:lnTo>
                    <a:pt x="60" y="36"/>
                  </a:lnTo>
                  <a:lnTo>
                    <a:pt x="56" y="32"/>
                  </a:lnTo>
                  <a:lnTo>
                    <a:pt x="52" y="32"/>
                  </a:lnTo>
                  <a:lnTo>
                    <a:pt x="46" y="32"/>
                  </a:lnTo>
                  <a:lnTo>
                    <a:pt x="46" y="24"/>
                  </a:lnTo>
                  <a:lnTo>
                    <a:pt x="44" y="20"/>
                  </a:lnTo>
                  <a:lnTo>
                    <a:pt x="40" y="12"/>
                  </a:lnTo>
                  <a:lnTo>
                    <a:pt x="32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2" name="Freeform 89"/>
            <p:cNvSpPr/>
            <p:nvPr/>
          </p:nvSpPr>
          <p:spPr bwMode="auto">
            <a:xfrm>
              <a:off x="3279459" y="4393746"/>
              <a:ext cx="96861" cy="135399"/>
            </a:xfrm>
            <a:custGeom>
              <a:avLst/>
              <a:gdLst>
                <a:gd name="T0" fmla="*/ 2147483647 w 66"/>
                <a:gd name="T1" fmla="*/ 2147483647 h 86"/>
                <a:gd name="T2" fmla="*/ 2147483647 w 66"/>
                <a:gd name="T3" fmla="*/ 2147483647 h 86"/>
                <a:gd name="T4" fmla="*/ 2147483647 w 66"/>
                <a:gd name="T5" fmla="*/ 2147483647 h 86"/>
                <a:gd name="T6" fmla="*/ 2147483647 w 66"/>
                <a:gd name="T7" fmla="*/ 2147483647 h 86"/>
                <a:gd name="T8" fmla="*/ 2147483647 w 66"/>
                <a:gd name="T9" fmla="*/ 2147483647 h 86"/>
                <a:gd name="T10" fmla="*/ 2147483647 w 66"/>
                <a:gd name="T11" fmla="*/ 2147483647 h 86"/>
                <a:gd name="T12" fmla="*/ 2147483647 w 66"/>
                <a:gd name="T13" fmla="*/ 2147483647 h 86"/>
                <a:gd name="T14" fmla="*/ 2147483647 w 66"/>
                <a:gd name="T15" fmla="*/ 2147483647 h 86"/>
                <a:gd name="T16" fmla="*/ 2147483647 w 66"/>
                <a:gd name="T17" fmla="*/ 2147483647 h 86"/>
                <a:gd name="T18" fmla="*/ 2147483647 w 66"/>
                <a:gd name="T19" fmla="*/ 2147483647 h 86"/>
                <a:gd name="T20" fmla="*/ 2147483647 w 66"/>
                <a:gd name="T21" fmla="*/ 2147483647 h 86"/>
                <a:gd name="T22" fmla="*/ 2147483647 w 66"/>
                <a:gd name="T23" fmla="*/ 2147483647 h 86"/>
                <a:gd name="T24" fmla="*/ 2147483647 w 66"/>
                <a:gd name="T25" fmla="*/ 2147483647 h 86"/>
                <a:gd name="T26" fmla="*/ 2147483647 w 66"/>
                <a:gd name="T27" fmla="*/ 2147483647 h 86"/>
                <a:gd name="T28" fmla="*/ 2147483647 w 66"/>
                <a:gd name="T29" fmla="*/ 2147483647 h 86"/>
                <a:gd name="T30" fmla="*/ 2147483647 w 66"/>
                <a:gd name="T31" fmla="*/ 2147483647 h 86"/>
                <a:gd name="T32" fmla="*/ 2147483647 w 66"/>
                <a:gd name="T33" fmla="*/ 2147483647 h 86"/>
                <a:gd name="T34" fmla="*/ 2147483647 w 66"/>
                <a:gd name="T35" fmla="*/ 2147483647 h 86"/>
                <a:gd name="T36" fmla="*/ 2147483647 w 66"/>
                <a:gd name="T37" fmla="*/ 2147483647 h 86"/>
                <a:gd name="T38" fmla="*/ 2147483647 w 66"/>
                <a:gd name="T39" fmla="*/ 2147483647 h 86"/>
                <a:gd name="T40" fmla="*/ 2147483647 w 66"/>
                <a:gd name="T41" fmla="*/ 2147483647 h 86"/>
                <a:gd name="T42" fmla="*/ 2147483647 w 66"/>
                <a:gd name="T43" fmla="*/ 2147483647 h 86"/>
                <a:gd name="T44" fmla="*/ 2147483647 w 66"/>
                <a:gd name="T45" fmla="*/ 2147483647 h 86"/>
                <a:gd name="T46" fmla="*/ 2147483647 w 66"/>
                <a:gd name="T47" fmla="*/ 2147483647 h 86"/>
                <a:gd name="T48" fmla="*/ 0 w 66"/>
                <a:gd name="T49" fmla="*/ 2147483647 h 86"/>
                <a:gd name="T50" fmla="*/ 0 w 66"/>
                <a:gd name="T51" fmla="*/ 2147483647 h 86"/>
                <a:gd name="T52" fmla="*/ 0 w 66"/>
                <a:gd name="T53" fmla="*/ 2147483647 h 86"/>
                <a:gd name="T54" fmla="*/ 0 w 66"/>
                <a:gd name="T55" fmla="*/ 2147483647 h 86"/>
                <a:gd name="T56" fmla="*/ 0 w 66"/>
                <a:gd name="T57" fmla="*/ 2147483647 h 86"/>
                <a:gd name="T58" fmla="*/ 2147483647 w 66"/>
                <a:gd name="T59" fmla="*/ 2147483647 h 86"/>
                <a:gd name="T60" fmla="*/ 2147483647 w 66"/>
                <a:gd name="T61" fmla="*/ 2147483647 h 86"/>
                <a:gd name="T62" fmla="*/ 2147483647 w 66"/>
                <a:gd name="T63" fmla="*/ 2147483647 h 86"/>
                <a:gd name="T64" fmla="*/ 2147483647 w 66"/>
                <a:gd name="T65" fmla="*/ 0 h 86"/>
                <a:gd name="T66" fmla="*/ 2147483647 w 66"/>
                <a:gd name="T67" fmla="*/ 2147483647 h 86"/>
                <a:gd name="T68" fmla="*/ 2147483647 w 66"/>
                <a:gd name="T69" fmla="*/ 2147483647 h 86"/>
                <a:gd name="T70" fmla="*/ 2147483647 w 66"/>
                <a:gd name="T71" fmla="*/ 2147483647 h 86"/>
                <a:gd name="T72" fmla="*/ 2147483647 w 66"/>
                <a:gd name="T73" fmla="*/ 2147483647 h 86"/>
                <a:gd name="T74" fmla="*/ 2147483647 w 66"/>
                <a:gd name="T75" fmla="*/ 2147483647 h 8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66"/>
                <a:gd name="T115" fmla="*/ 0 h 86"/>
                <a:gd name="T116" fmla="*/ 66 w 66"/>
                <a:gd name="T117" fmla="*/ 86 h 8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66" h="86">
                  <a:moveTo>
                    <a:pt x="66" y="10"/>
                  </a:moveTo>
                  <a:lnTo>
                    <a:pt x="64" y="18"/>
                  </a:lnTo>
                  <a:lnTo>
                    <a:pt x="60" y="24"/>
                  </a:lnTo>
                  <a:lnTo>
                    <a:pt x="58" y="30"/>
                  </a:lnTo>
                  <a:lnTo>
                    <a:pt x="56" y="36"/>
                  </a:lnTo>
                  <a:lnTo>
                    <a:pt x="58" y="42"/>
                  </a:lnTo>
                  <a:lnTo>
                    <a:pt x="60" y="46"/>
                  </a:lnTo>
                  <a:lnTo>
                    <a:pt x="62" y="52"/>
                  </a:lnTo>
                  <a:lnTo>
                    <a:pt x="64" y="58"/>
                  </a:lnTo>
                  <a:lnTo>
                    <a:pt x="62" y="62"/>
                  </a:lnTo>
                  <a:lnTo>
                    <a:pt x="58" y="66"/>
                  </a:lnTo>
                  <a:lnTo>
                    <a:pt x="54" y="76"/>
                  </a:lnTo>
                  <a:lnTo>
                    <a:pt x="52" y="74"/>
                  </a:lnTo>
                  <a:lnTo>
                    <a:pt x="50" y="68"/>
                  </a:lnTo>
                  <a:lnTo>
                    <a:pt x="40" y="72"/>
                  </a:lnTo>
                  <a:lnTo>
                    <a:pt x="28" y="76"/>
                  </a:lnTo>
                  <a:lnTo>
                    <a:pt x="28" y="86"/>
                  </a:lnTo>
                  <a:lnTo>
                    <a:pt x="26" y="84"/>
                  </a:lnTo>
                  <a:lnTo>
                    <a:pt x="22" y="82"/>
                  </a:lnTo>
                  <a:lnTo>
                    <a:pt x="20" y="80"/>
                  </a:lnTo>
                  <a:lnTo>
                    <a:pt x="16" y="80"/>
                  </a:lnTo>
                  <a:lnTo>
                    <a:pt x="14" y="74"/>
                  </a:lnTo>
                  <a:lnTo>
                    <a:pt x="12" y="68"/>
                  </a:lnTo>
                  <a:lnTo>
                    <a:pt x="6" y="60"/>
                  </a:lnTo>
                  <a:lnTo>
                    <a:pt x="0" y="52"/>
                  </a:lnTo>
                  <a:lnTo>
                    <a:pt x="0" y="48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0" y="34"/>
                  </a:lnTo>
                  <a:lnTo>
                    <a:pt x="4" y="30"/>
                  </a:lnTo>
                  <a:lnTo>
                    <a:pt x="10" y="26"/>
                  </a:lnTo>
                  <a:lnTo>
                    <a:pt x="14" y="20"/>
                  </a:lnTo>
                  <a:lnTo>
                    <a:pt x="16" y="0"/>
                  </a:lnTo>
                  <a:lnTo>
                    <a:pt x="24" y="6"/>
                  </a:lnTo>
                  <a:lnTo>
                    <a:pt x="28" y="6"/>
                  </a:lnTo>
                  <a:lnTo>
                    <a:pt x="44" y="6"/>
                  </a:lnTo>
                  <a:lnTo>
                    <a:pt x="48" y="8"/>
                  </a:lnTo>
                  <a:lnTo>
                    <a:pt x="66" y="1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3" name="Freeform 90"/>
            <p:cNvSpPr/>
            <p:nvPr/>
          </p:nvSpPr>
          <p:spPr bwMode="auto">
            <a:xfrm>
              <a:off x="3359024" y="4409675"/>
              <a:ext cx="83024" cy="106196"/>
            </a:xfrm>
            <a:custGeom>
              <a:avLst/>
              <a:gdLst>
                <a:gd name="T0" fmla="*/ 2147483647 w 56"/>
                <a:gd name="T1" fmla="*/ 2147483647 h 68"/>
                <a:gd name="T2" fmla="*/ 2147483647 w 56"/>
                <a:gd name="T3" fmla="*/ 2147483647 h 68"/>
                <a:gd name="T4" fmla="*/ 2147483647 w 56"/>
                <a:gd name="T5" fmla="*/ 2147483647 h 68"/>
                <a:gd name="T6" fmla="*/ 2147483647 w 56"/>
                <a:gd name="T7" fmla="*/ 2147483647 h 68"/>
                <a:gd name="T8" fmla="*/ 2147483647 w 56"/>
                <a:gd name="T9" fmla="*/ 2147483647 h 68"/>
                <a:gd name="T10" fmla="*/ 2147483647 w 56"/>
                <a:gd name="T11" fmla="*/ 2147483647 h 68"/>
                <a:gd name="T12" fmla="*/ 2147483647 w 56"/>
                <a:gd name="T13" fmla="*/ 2147483647 h 68"/>
                <a:gd name="T14" fmla="*/ 2147483647 w 56"/>
                <a:gd name="T15" fmla="*/ 2147483647 h 68"/>
                <a:gd name="T16" fmla="*/ 2147483647 w 56"/>
                <a:gd name="T17" fmla="*/ 2147483647 h 68"/>
                <a:gd name="T18" fmla="*/ 0 w 56"/>
                <a:gd name="T19" fmla="*/ 2147483647 h 68"/>
                <a:gd name="T20" fmla="*/ 2147483647 w 56"/>
                <a:gd name="T21" fmla="*/ 2147483647 h 68"/>
                <a:gd name="T22" fmla="*/ 2147483647 w 56"/>
                <a:gd name="T23" fmla="*/ 2147483647 h 68"/>
                <a:gd name="T24" fmla="*/ 2147483647 w 56"/>
                <a:gd name="T25" fmla="*/ 2147483647 h 68"/>
                <a:gd name="T26" fmla="*/ 2147483647 w 56"/>
                <a:gd name="T27" fmla="*/ 2147483647 h 68"/>
                <a:gd name="T28" fmla="*/ 2147483647 w 56"/>
                <a:gd name="T29" fmla="*/ 2147483647 h 68"/>
                <a:gd name="T30" fmla="*/ 2147483647 w 56"/>
                <a:gd name="T31" fmla="*/ 2147483647 h 68"/>
                <a:gd name="T32" fmla="*/ 2147483647 w 56"/>
                <a:gd name="T33" fmla="*/ 2147483647 h 68"/>
                <a:gd name="T34" fmla="*/ 2147483647 w 56"/>
                <a:gd name="T35" fmla="*/ 2147483647 h 68"/>
                <a:gd name="T36" fmla="*/ 2147483647 w 56"/>
                <a:gd name="T37" fmla="*/ 2147483647 h 68"/>
                <a:gd name="T38" fmla="*/ 2147483647 w 56"/>
                <a:gd name="T39" fmla="*/ 2147483647 h 68"/>
                <a:gd name="T40" fmla="*/ 2147483647 w 56"/>
                <a:gd name="T41" fmla="*/ 0 h 68"/>
                <a:gd name="T42" fmla="*/ 2147483647 w 56"/>
                <a:gd name="T43" fmla="*/ 2147483647 h 68"/>
                <a:gd name="T44" fmla="*/ 2147483647 w 56"/>
                <a:gd name="T45" fmla="*/ 2147483647 h 68"/>
                <a:gd name="T46" fmla="*/ 2147483647 w 56"/>
                <a:gd name="T47" fmla="*/ 2147483647 h 68"/>
                <a:gd name="T48" fmla="*/ 2147483647 w 56"/>
                <a:gd name="T49" fmla="*/ 2147483647 h 68"/>
                <a:gd name="T50" fmla="*/ 2147483647 w 56"/>
                <a:gd name="T51" fmla="*/ 2147483647 h 68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56"/>
                <a:gd name="T79" fmla="*/ 0 h 68"/>
                <a:gd name="T80" fmla="*/ 56 w 56"/>
                <a:gd name="T81" fmla="*/ 68 h 68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56" h="68">
                  <a:moveTo>
                    <a:pt x="56" y="28"/>
                  </a:moveTo>
                  <a:lnTo>
                    <a:pt x="54" y="26"/>
                  </a:lnTo>
                  <a:lnTo>
                    <a:pt x="48" y="40"/>
                  </a:lnTo>
                  <a:lnTo>
                    <a:pt x="40" y="52"/>
                  </a:lnTo>
                  <a:lnTo>
                    <a:pt x="34" y="58"/>
                  </a:lnTo>
                  <a:lnTo>
                    <a:pt x="28" y="64"/>
                  </a:lnTo>
                  <a:lnTo>
                    <a:pt x="22" y="68"/>
                  </a:lnTo>
                  <a:lnTo>
                    <a:pt x="12" y="68"/>
                  </a:lnTo>
                  <a:lnTo>
                    <a:pt x="6" y="68"/>
                  </a:lnTo>
                  <a:lnTo>
                    <a:pt x="0" y="66"/>
                  </a:lnTo>
                  <a:lnTo>
                    <a:pt x="4" y="56"/>
                  </a:lnTo>
                  <a:lnTo>
                    <a:pt x="8" y="52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6" y="36"/>
                  </a:lnTo>
                  <a:lnTo>
                    <a:pt x="4" y="32"/>
                  </a:lnTo>
                  <a:lnTo>
                    <a:pt x="2" y="26"/>
                  </a:lnTo>
                  <a:lnTo>
                    <a:pt x="4" y="20"/>
                  </a:lnTo>
                  <a:lnTo>
                    <a:pt x="6" y="14"/>
                  </a:lnTo>
                  <a:lnTo>
                    <a:pt x="10" y="8"/>
                  </a:lnTo>
                  <a:lnTo>
                    <a:pt x="12" y="0"/>
                  </a:lnTo>
                  <a:lnTo>
                    <a:pt x="26" y="4"/>
                  </a:lnTo>
                  <a:lnTo>
                    <a:pt x="34" y="10"/>
                  </a:lnTo>
                  <a:lnTo>
                    <a:pt x="44" y="18"/>
                  </a:lnTo>
                  <a:lnTo>
                    <a:pt x="54" y="26"/>
                  </a:lnTo>
                  <a:lnTo>
                    <a:pt x="56" y="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4" name="Freeform 91"/>
            <p:cNvSpPr/>
            <p:nvPr/>
          </p:nvSpPr>
          <p:spPr bwMode="auto">
            <a:xfrm>
              <a:off x="2925454" y="4235780"/>
              <a:ext cx="314799" cy="322569"/>
            </a:xfrm>
            <a:custGeom>
              <a:avLst/>
              <a:gdLst>
                <a:gd name="T0" fmla="*/ 2147483647 w 214"/>
                <a:gd name="T1" fmla="*/ 2147483647 h 204"/>
                <a:gd name="T2" fmla="*/ 2147483647 w 214"/>
                <a:gd name="T3" fmla="*/ 2147483647 h 204"/>
                <a:gd name="T4" fmla="*/ 2147483647 w 214"/>
                <a:gd name="T5" fmla="*/ 2147483647 h 204"/>
                <a:gd name="T6" fmla="*/ 2147483647 w 214"/>
                <a:gd name="T7" fmla="*/ 2147483647 h 204"/>
                <a:gd name="T8" fmla="*/ 2147483647 w 214"/>
                <a:gd name="T9" fmla="*/ 2147483647 h 204"/>
                <a:gd name="T10" fmla="*/ 2147483647 w 214"/>
                <a:gd name="T11" fmla="*/ 2147483647 h 204"/>
                <a:gd name="T12" fmla="*/ 2147483647 w 214"/>
                <a:gd name="T13" fmla="*/ 2147483647 h 204"/>
                <a:gd name="T14" fmla="*/ 2147483647 w 214"/>
                <a:gd name="T15" fmla="*/ 2147483647 h 204"/>
                <a:gd name="T16" fmla="*/ 2147483647 w 214"/>
                <a:gd name="T17" fmla="*/ 2147483647 h 204"/>
                <a:gd name="T18" fmla="*/ 2147483647 w 214"/>
                <a:gd name="T19" fmla="*/ 2147483647 h 204"/>
                <a:gd name="T20" fmla="*/ 2147483647 w 214"/>
                <a:gd name="T21" fmla="*/ 2147483647 h 204"/>
                <a:gd name="T22" fmla="*/ 2147483647 w 214"/>
                <a:gd name="T23" fmla="*/ 2147483647 h 204"/>
                <a:gd name="T24" fmla="*/ 2147483647 w 214"/>
                <a:gd name="T25" fmla="*/ 2147483647 h 204"/>
                <a:gd name="T26" fmla="*/ 2147483647 w 214"/>
                <a:gd name="T27" fmla="*/ 2147483647 h 204"/>
                <a:gd name="T28" fmla="*/ 2147483647 w 214"/>
                <a:gd name="T29" fmla="*/ 2147483647 h 204"/>
                <a:gd name="T30" fmla="*/ 2147483647 w 214"/>
                <a:gd name="T31" fmla="*/ 2147483647 h 204"/>
                <a:gd name="T32" fmla="*/ 2147483647 w 214"/>
                <a:gd name="T33" fmla="*/ 2147483647 h 204"/>
                <a:gd name="T34" fmla="*/ 2147483647 w 214"/>
                <a:gd name="T35" fmla="*/ 2147483647 h 204"/>
                <a:gd name="T36" fmla="*/ 2147483647 w 214"/>
                <a:gd name="T37" fmla="*/ 2147483647 h 204"/>
                <a:gd name="T38" fmla="*/ 2147483647 w 214"/>
                <a:gd name="T39" fmla="*/ 2147483647 h 204"/>
                <a:gd name="T40" fmla="*/ 2147483647 w 214"/>
                <a:gd name="T41" fmla="*/ 2147483647 h 204"/>
                <a:gd name="T42" fmla="*/ 2147483647 w 214"/>
                <a:gd name="T43" fmla="*/ 2147483647 h 204"/>
                <a:gd name="T44" fmla="*/ 2147483647 w 214"/>
                <a:gd name="T45" fmla="*/ 2147483647 h 204"/>
                <a:gd name="T46" fmla="*/ 0 w 214"/>
                <a:gd name="T47" fmla="*/ 2147483647 h 204"/>
                <a:gd name="T48" fmla="*/ 2147483647 w 214"/>
                <a:gd name="T49" fmla="*/ 2147483647 h 204"/>
                <a:gd name="T50" fmla="*/ 2147483647 w 214"/>
                <a:gd name="T51" fmla="*/ 2147483647 h 204"/>
                <a:gd name="T52" fmla="*/ 2147483647 w 214"/>
                <a:gd name="T53" fmla="*/ 2147483647 h 204"/>
                <a:gd name="T54" fmla="*/ 2147483647 w 214"/>
                <a:gd name="T55" fmla="*/ 2147483647 h 204"/>
                <a:gd name="T56" fmla="*/ 2147483647 w 214"/>
                <a:gd name="T57" fmla="*/ 2147483647 h 204"/>
                <a:gd name="T58" fmla="*/ 2147483647 w 214"/>
                <a:gd name="T59" fmla="*/ 2147483647 h 204"/>
                <a:gd name="T60" fmla="*/ 2147483647 w 214"/>
                <a:gd name="T61" fmla="*/ 2147483647 h 204"/>
                <a:gd name="T62" fmla="*/ 2147483647 w 214"/>
                <a:gd name="T63" fmla="*/ 2147483647 h 204"/>
                <a:gd name="T64" fmla="*/ 2147483647 w 214"/>
                <a:gd name="T65" fmla="*/ 2147483647 h 204"/>
                <a:gd name="T66" fmla="*/ 2147483647 w 214"/>
                <a:gd name="T67" fmla="*/ 2147483647 h 204"/>
                <a:gd name="T68" fmla="*/ 2147483647 w 214"/>
                <a:gd name="T69" fmla="*/ 2147483647 h 204"/>
                <a:gd name="T70" fmla="*/ 2147483647 w 214"/>
                <a:gd name="T71" fmla="*/ 2147483647 h 204"/>
                <a:gd name="T72" fmla="*/ 2147483647 w 214"/>
                <a:gd name="T73" fmla="*/ 2147483647 h 204"/>
                <a:gd name="T74" fmla="*/ 2147483647 w 214"/>
                <a:gd name="T75" fmla="*/ 2147483647 h 204"/>
                <a:gd name="T76" fmla="*/ 2147483647 w 214"/>
                <a:gd name="T77" fmla="*/ 2147483647 h 204"/>
                <a:gd name="T78" fmla="*/ 2147483647 w 214"/>
                <a:gd name="T79" fmla="*/ 2147483647 h 204"/>
                <a:gd name="T80" fmla="*/ 2147483647 w 214"/>
                <a:gd name="T81" fmla="*/ 2147483647 h 204"/>
                <a:gd name="T82" fmla="*/ 2147483647 w 214"/>
                <a:gd name="T83" fmla="*/ 2147483647 h 20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14"/>
                <a:gd name="T127" fmla="*/ 0 h 204"/>
                <a:gd name="T128" fmla="*/ 214 w 214"/>
                <a:gd name="T129" fmla="*/ 204 h 20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14" h="204">
                  <a:moveTo>
                    <a:pt x="214" y="56"/>
                  </a:moveTo>
                  <a:lnTo>
                    <a:pt x="210" y="64"/>
                  </a:lnTo>
                  <a:lnTo>
                    <a:pt x="206" y="70"/>
                  </a:lnTo>
                  <a:lnTo>
                    <a:pt x="200" y="74"/>
                  </a:lnTo>
                  <a:lnTo>
                    <a:pt x="198" y="80"/>
                  </a:lnTo>
                  <a:lnTo>
                    <a:pt x="200" y="84"/>
                  </a:lnTo>
                  <a:lnTo>
                    <a:pt x="206" y="88"/>
                  </a:lnTo>
                  <a:lnTo>
                    <a:pt x="188" y="98"/>
                  </a:lnTo>
                  <a:lnTo>
                    <a:pt x="188" y="110"/>
                  </a:lnTo>
                  <a:lnTo>
                    <a:pt x="190" y="114"/>
                  </a:lnTo>
                  <a:lnTo>
                    <a:pt x="192" y="116"/>
                  </a:lnTo>
                  <a:lnTo>
                    <a:pt x="196" y="120"/>
                  </a:lnTo>
                  <a:lnTo>
                    <a:pt x="196" y="124"/>
                  </a:lnTo>
                  <a:lnTo>
                    <a:pt x="196" y="130"/>
                  </a:lnTo>
                  <a:lnTo>
                    <a:pt x="192" y="134"/>
                  </a:lnTo>
                  <a:lnTo>
                    <a:pt x="188" y="136"/>
                  </a:lnTo>
                  <a:lnTo>
                    <a:pt x="184" y="140"/>
                  </a:lnTo>
                  <a:lnTo>
                    <a:pt x="170" y="146"/>
                  </a:lnTo>
                  <a:lnTo>
                    <a:pt x="166" y="150"/>
                  </a:lnTo>
                  <a:lnTo>
                    <a:pt x="162" y="154"/>
                  </a:lnTo>
                  <a:lnTo>
                    <a:pt x="150" y="148"/>
                  </a:lnTo>
                  <a:lnTo>
                    <a:pt x="144" y="144"/>
                  </a:lnTo>
                  <a:lnTo>
                    <a:pt x="134" y="142"/>
                  </a:lnTo>
                  <a:lnTo>
                    <a:pt x="142" y="162"/>
                  </a:lnTo>
                  <a:lnTo>
                    <a:pt x="146" y="170"/>
                  </a:lnTo>
                  <a:lnTo>
                    <a:pt x="148" y="172"/>
                  </a:lnTo>
                  <a:lnTo>
                    <a:pt x="152" y="176"/>
                  </a:lnTo>
                  <a:lnTo>
                    <a:pt x="146" y="186"/>
                  </a:lnTo>
                  <a:lnTo>
                    <a:pt x="134" y="194"/>
                  </a:lnTo>
                  <a:lnTo>
                    <a:pt x="124" y="200"/>
                  </a:lnTo>
                  <a:lnTo>
                    <a:pt x="116" y="204"/>
                  </a:lnTo>
                  <a:lnTo>
                    <a:pt x="108" y="204"/>
                  </a:lnTo>
                  <a:lnTo>
                    <a:pt x="102" y="204"/>
                  </a:lnTo>
                  <a:lnTo>
                    <a:pt x="98" y="202"/>
                  </a:lnTo>
                  <a:lnTo>
                    <a:pt x="96" y="198"/>
                  </a:lnTo>
                  <a:lnTo>
                    <a:pt x="96" y="188"/>
                  </a:lnTo>
                  <a:lnTo>
                    <a:pt x="92" y="178"/>
                  </a:lnTo>
                  <a:lnTo>
                    <a:pt x="88" y="170"/>
                  </a:lnTo>
                  <a:lnTo>
                    <a:pt x="86" y="166"/>
                  </a:lnTo>
                  <a:lnTo>
                    <a:pt x="86" y="162"/>
                  </a:lnTo>
                  <a:lnTo>
                    <a:pt x="88" y="162"/>
                  </a:lnTo>
                  <a:lnTo>
                    <a:pt x="90" y="158"/>
                  </a:lnTo>
                  <a:lnTo>
                    <a:pt x="90" y="156"/>
                  </a:lnTo>
                  <a:lnTo>
                    <a:pt x="88" y="150"/>
                  </a:lnTo>
                  <a:lnTo>
                    <a:pt x="86" y="146"/>
                  </a:lnTo>
                  <a:lnTo>
                    <a:pt x="82" y="142"/>
                  </a:lnTo>
                  <a:lnTo>
                    <a:pt x="80" y="136"/>
                  </a:lnTo>
                  <a:lnTo>
                    <a:pt x="82" y="130"/>
                  </a:lnTo>
                  <a:lnTo>
                    <a:pt x="84" y="120"/>
                  </a:lnTo>
                  <a:lnTo>
                    <a:pt x="92" y="104"/>
                  </a:lnTo>
                  <a:lnTo>
                    <a:pt x="84" y="104"/>
                  </a:lnTo>
                  <a:lnTo>
                    <a:pt x="78" y="106"/>
                  </a:lnTo>
                  <a:lnTo>
                    <a:pt x="74" y="106"/>
                  </a:lnTo>
                  <a:lnTo>
                    <a:pt x="66" y="106"/>
                  </a:lnTo>
                  <a:lnTo>
                    <a:pt x="60" y="106"/>
                  </a:lnTo>
                  <a:lnTo>
                    <a:pt x="54" y="104"/>
                  </a:lnTo>
                  <a:lnTo>
                    <a:pt x="50" y="100"/>
                  </a:lnTo>
                  <a:lnTo>
                    <a:pt x="50" y="94"/>
                  </a:lnTo>
                  <a:lnTo>
                    <a:pt x="38" y="92"/>
                  </a:lnTo>
                  <a:lnTo>
                    <a:pt x="24" y="90"/>
                  </a:lnTo>
                  <a:lnTo>
                    <a:pt x="20" y="88"/>
                  </a:lnTo>
                  <a:lnTo>
                    <a:pt x="16" y="86"/>
                  </a:lnTo>
                  <a:lnTo>
                    <a:pt x="12" y="82"/>
                  </a:lnTo>
                  <a:lnTo>
                    <a:pt x="10" y="80"/>
                  </a:lnTo>
                  <a:lnTo>
                    <a:pt x="12" y="76"/>
                  </a:lnTo>
                  <a:lnTo>
                    <a:pt x="16" y="70"/>
                  </a:lnTo>
                  <a:lnTo>
                    <a:pt x="14" y="64"/>
                  </a:lnTo>
                  <a:lnTo>
                    <a:pt x="10" y="60"/>
                  </a:lnTo>
                  <a:lnTo>
                    <a:pt x="8" y="56"/>
                  </a:lnTo>
                  <a:lnTo>
                    <a:pt x="6" y="52"/>
                  </a:lnTo>
                  <a:lnTo>
                    <a:pt x="2" y="50"/>
                  </a:lnTo>
                  <a:lnTo>
                    <a:pt x="0" y="44"/>
                  </a:lnTo>
                  <a:lnTo>
                    <a:pt x="2" y="36"/>
                  </a:lnTo>
                  <a:lnTo>
                    <a:pt x="6" y="28"/>
                  </a:lnTo>
                  <a:lnTo>
                    <a:pt x="18" y="16"/>
                  </a:lnTo>
                  <a:lnTo>
                    <a:pt x="26" y="6"/>
                  </a:lnTo>
                  <a:lnTo>
                    <a:pt x="28" y="12"/>
                  </a:lnTo>
                  <a:lnTo>
                    <a:pt x="30" y="16"/>
                  </a:lnTo>
                  <a:lnTo>
                    <a:pt x="30" y="20"/>
                  </a:lnTo>
                  <a:lnTo>
                    <a:pt x="28" y="24"/>
                  </a:lnTo>
                  <a:lnTo>
                    <a:pt x="24" y="28"/>
                  </a:lnTo>
                  <a:lnTo>
                    <a:pt x="24" y="34"/>
                  </a:lnTo>
                  <a:lnTo>
                    <a:pt x="24" y="44"/>
                  </a:lnTo>
                  <a:lnTo>
                    <a:pt x="28" y="48"/>
                  </a:lnTo>
                  <a:lnTo>
                    <a:pt x="30" y="48"/>
                  </a:lnTo>
                  <a:lnTo>
                    <a:pt x="34" y="46"/>
                  </a:lnTo>
                  <a:lnTo>
                    <a:pt x="38" y="44"/>
                  </a:lnTo>
                  <a:lnTo>
                    <a:pt x="40" y="38"/>
                  </a:lnTo>
                  <a:lnTo>
                    <a:pt x="38" y="34"/>
                  </a:lnTo>
                  <a:lnTo>
                    <a:pt x="36" y="30"/>
                  </a:lnTo>
                  <a:lnTo>
                    <a:pt x="32" y="26"/>
                  </a:lnTo>
                  <a:lnTo>
                    <a:pt x="30" y="24"/>
                  </a:lnTo>
                  <a:lnTo>
                    <a:pt x="32" y="20"/>
                  </a:lnTo>
                  <a:lnTo>
                    <a:pt x="34" y="16"/>
                  </a:lnTo>
                  <a:lnTo>
                    <a:pt x="44" y="10"/>
                  </a:lnTo>
                  <a:lnTo>
                    <a:pt x="50" y="4"/>
                  </a:lnTo>
                  <a:lnTo>
                    <a:pt x="58" y="0"/>
                  </a:lnTo>
                  <a:lnTo>
                    <a:pt x="62" y="4"/>
                  </a:lnTo>
                  <a:lnTo>
                    <a:pt x="66" y="4"/>
                  </a:lnTo>
                  <a:lnTo>
                    <a:pt x="70" y="6"/>
                  </a:lnTo>
                  <a:lnTo>
                    <a:pt x="76" y="6"/>
                  </a:lnTo>
                  <a:lnTo>
                    <a:pt x="82" y="12"/>
                  </a:lnTo>
                  <a:lnTo>
                    <a:pt x="88" y="18"/>
                  </a:lnTo>
                  <a:lnTo>
                    <a:pt x="94" y="20"/>
                  </a:lnTo>
                  <a:lnTo>
                    <a:pt x="106" y="22"/>
                  </a:lnTo>
                  <a:lnTo>
                    <a:pt x="114" y="22"/>
                  </a:lnTo>
                  <a:lnTo>
                    <a:pt x="120" y="24"/>
                  </a:lnTo>
                  <a:lnTo>
                    <a:pt x="126" y="26"/>
                  </a:lnTo>
                  <a:lnTo>
                    <a:pt x="132" y="28"/>
                  </a:lnTo>
                  <a:lnTo>
                    <a:pt x="146" y="24"/>
                  </a:lnTo>
                  <a:lnTo>
                    <a:pt x="162" y="20"/>
                  </a:lnTo>
                  <a:lnTo>
                    <a:pt x="174" y="16"/>
                  </a:lnTo>
                  <a:lnTo>
                    <a:pt x="176" y="16"/>
                  </a:lnTo>
                  <a:lnTo>
                    <a:pt x="174" y="18"/>
                  </a:lnTo>
                  <a:lnTo>
                    <a:pt x="170" y="24"/>
                  </a:lnTo>
                  <a:lnTo>
                    <a:pt x="170" y="26"/>
                  </a:lnTo>
                  <a:lnTo>
                    <a:pt x="174" y="34"/>
                  </a:lnTo>
                  <a:lnTo>
                    <a:pt x="180" y="32"/>
                  </a:lnTo>
                  <a:lnTo>
                    <a:pt x="184" y="34"/>
                  </a:lnTo>
                  <a:lnTo>
                    <a:pt x="190" y="38"/>
                  </a:lnTo>
                  <a:lnTo>
                    <a:pt x="194" y="40"/>
                  </a:lnTo>
                  <a:lnTo>
                    <a:pt x="196" y="46"/>
                  </a:lnTo>
                  <a:lnTo>
                    <a:pt x="196" y="52"/>
                  </a:lnTo>
                  <a:lnTo>
                    <a:pt x="192" y="56"/>
                  </a:lnTo>
                  <a:lnTo>
                    <a:pt x="200" y="54"/>
                  </a:lnTo>
                  <a:lnTo>
                    <a:pt x="204" y="54"/>
                  </a:lnTo>
                  <a:lnTo>
                    <a:pt x="208" y="56"/>
                  </a:lnTo>
                  <a:lnTo>
                    <a:pt x="214" y="5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5" name="Freeform 92"/>
            <p:cNvSpPr/>
            <p:nvPr/>
          </p:nvSpPr>
          <p:spPr bwMode="auto">
            <a:xfrm>
              <a:off x="2908158" y="4430914"/>
              <a:ext cx="924794" cy="1103105"/>
            </a:xfrm>
            <a:custGeom>
              <a:avLst/>
              <a:gdLst>
                <a:gd name="T0" fmla="*/ 2147483647 w 632"/>
                <a:gd name="T1" fmla="*/ 2147483647 h 698"/>
                <a:gd name="T2" fmla="*/ 2147483647 w 632"/>
                <a:gd name="T3" fmla="*/ 2147483647 h 698"/>
                <a:gd name="T4" fmla="*/ 2147483647 w 632"/>
                <a:gd name="T5" fmla="*/ 2147483647 h 698"/>
                <a:gd name="T6" fmla="*/ 2147483647 w 632"/>
                <a:gd name="T7" fmla="*/ 2147483647 h 698"/>
                <a:gd name="T8" fmla="*/ 2147483647 w 632"/>
                <a:gd name="T9" fmla="*/ 2147483647 h 698"/>
                <a:gd name="T10" fmla="*/ 2147483647 w 632"/>
                <a:gd name="T11" fmla="*/ 2147483647 h 698"/>
                <a:gd name="T12" fmla="*/ 2147483647 w 632"/>
                <a:gd name="T13" fmla="*/ 2147483647 h 698"/>
                <a:gd name="T14" fmla="*/ 2147483647 w 632"/>
                <a:gd name="T15" fmla="*/ 2147483647 h 698"/>
                <a:gd name="T16" fmla="*/ 2147483647 w 632"/>
                <a:gd name="T17" fmla="*/ 2147483647 h 698"/>
                <a:gd name="T18" fmla="*/ 2147483647 w 632"/>
                <a:gd name="T19" fmla="*/ 2147483647 h 698"/>
                <a:gd name="T20" fmla="*/ 2147483647 w 632"/>
                <a:gd name="T21" fmla="*/ 2147483647 h 698"/>
                <a:gd name="T22" fmla="*/ 2147483647 w 632"/>
                <a:gd name="T23" fmla="*/ 2147483647 h 698"/>
                <a:gd name="T24" fmla="*/ 2147483647 w 632"/>
                <a:gd name="T25" fmla="*/ 2147483647 h 698"/>
                <a:gd name="T26" fmla="*/ 2147483647 w 632"/>
                <a:gd name="T27" fmla="*/ 2147483647 h 698"/>
                <a:gd name="T28" fmla="*/ 2147483647 w 632"/>
                <a:gd name="T29" fmla="*/ 2147483647 h 698"/>
                <a:gd name="T30" fmla="*/ 0 w 632"/>
                <a:gd name="T31" fmla="*/ 2147483647 h 698"/>
                <a:gd name="T32" fmla="*/ 2147483647 w 632"/>
                <a:gd name="T33" fmla="*/ 2147483647 h 698"/>
                <a:gd name="T34" fmla="*/ 2147483647 w 632"/>
                <a:gd name="T35" fmla="*/ 2147483647 h 698"/>
                <a:gd name="T36" fmla="*/ 2147483647 w 632"/>
                <a:gd name="T37" fmla="*/ 2147483647 h 698"/>
                <a:gd name="T38" fmla="*/ 2147483647 w 632"/>
                <a:gd name="T39" fmla="*/ 2147483647 h 698"/>
                <a:gd name="T40" fmla="*/ 2147483647 w 632"/>
                <a:gd name="T41" fmla="*/ 2147483647 h 698"/>
                <a:gd name="T42" fmla="*/ 2147483647 w 632"/>
                <a:gd name="T43" fmla="*/ 2147483647 h 698"/>
                <a:gd name="T44" fmla="*/ 2147483647 w 632"/>
                <a:gd name="T45" fmla="*/ 2147483647 h 698"/>
                <a:gd name="T46" fmla="*/ 2147483647 w 632"/>
                <a:gd name="T47" fmla="*/ 2147483647 h 698"/>
                <a:gd name="T48" fmla="*/ 2147483647 w 632"/>
                <a:gd name="T49" fmla="*/ 2147483647 h 698"/>
                <a:gd name="T50" fmla="*/ 2147483647 w 632"/>
                <a:gd name="T51" fmla="*/ 2147483647 h 698"/>
                <a:gd name="T52" fmla="*/ 2147483647 w 632"/>
                <a:gd name="T53" fmla="*/ 2147483647 h 698"/>
                <a:gd name="T54" fmla="*/ 2147483647 w 632"/>
                <a:gd name="T55" fmla="*/ 2147483647 h 698"/>
                <a:gd name="T56" fmla="*/ 2147483647 w 632"/>
                <a:gd name="T57" fmla="*/ 2147483647 h 698"/>
                <a:gd name="T58" fmla="*/ 2147483647 w 632"/>
                <a:gd name="T59" fmla="*/ 2147483647 h 698"/>
                <a:gd name="T60" fmla="*/ 2147483647 w 632"/>
                <a:gd name="T61" fmla="*/ 2147483647 h 698"/>
                <a:gd name="T62" fmla="*/ 2147483647 w 632"/>
                <a:gd name="T63" fmla="*/ 2147483647 h 698"/>
                <a:gd name="T64" fmla="*/ 2147483647 w 632"/>
                <a:gd name="T65" fmla="*/ 2147483647 h 698"/>
                <a:gd name="T66" fmla="*/ 2147483647 w 632"/>
                <a:gd name="T67" fmla="*/ 2147483647 h 698"/>
                <a:gd name="T68" fmla="*/ 2147483647 w 632"/>
                <a:gd name="T69" fmla="*/ 2147483647 h 698"/>
                <a:gd name="T70" fmla="*/ 2147483647 w 632"/>
                <a:gd name="T71" fmla="*/ 2147483647 h 698"/>
                <a:gd name="T72" fmla="*/ 2147483647 w 632"/>
                <a:gd name="T73" fmla="*/ 2147483647 h 698"/>
                <a:gd name="T74" fmla="*/ 2147483647 w 632"/>
                <a:gd name="T75" fmla="*/ 2147483647 h 698"/>
                <a:gd name="T76" fmla="*/ 2147483647 w 632"/>
                <a:gd name="T77" fmla="*/ 2147483647 h 698"/>
                <a:gd name="T78" fmla="*/ 2147483647 w 632"/>
                <a:gd name="T79" fmla="*/ 2147483647 h 698"/>
                <a:gd name="T80" fmla="*/ 2147483647 w 632"/>
                <a:gd name="T81" fmla="*/ 2147483647 h 698"/>
                <a:gd name="T82" fmla="*/ 2147483647 w 632"/>
                <a:gd name="T83" fmla="*/ 2147483647 h 698"/>
                <a:gd name="T84" fmla="*/ 2147483647 w 632"/>
                <a:gd name="T85" fmla="*/ 2147483647 h 698"/>
                <a:gd name="T86" fmla="*/ 2147483647 w 632"/>
                <a:gd name="T87" fmla="*/ 2147483647 h 698"/>
                <a:gd name="T88" fmla="*/ 2147483647 w 632"/>
                <a:gd name="T89" fmla="*/ 2147483647 h 698"/>
                <a:gd name="T90" fmla="*/ 2147483647 w 632"/>
                <a:gd name="T91" fmla="*/ 2147483647 h 698"/>
                <a:gd name="T92" fmla="*/ 2147483647 w 632"/>
                <a:gd name="T93" fmla="*/ 2147483647 h 698"/>
                <a:gd name="T94" fmla="*/ 2147483647 w 632"/>
                <a:gd name="T95" fmla="*/ 2147483647 h 698"/>
                <a:gd name="T96" fmla="*/ 2147483647 w 632"/>
                <a:gd name="T97" fmla="*/ 2147483647 h 698"/>
                <a:gd name="T98" fmla="*/ 2147483647 w 632"/>
                <a:gd name="T99" fmla="*/ 2147483647 h 698"/>
                <a:gd name="T100" fmla="*/ 2147483647 w 632"/>
                <a:gd name="T101" fmla="*/ 2147483647 h 698"/>
                <a:gd name="T102" fmla="*/ 2147483647 w 632"/>
                <a:gd name="T103" fmla="*/ 2147483647 h 698"/>
                <a:gd name="T104" fmla="*/ 2147483647 w 632"/>
                <a:gd name="T105" fmla="*/ 2147483647 h 698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632"/>
                <a:gd name="T160" fmla="*/ 0 h 698"/>
                <a:gd name="T161" fmla="*/ 632 w 632"/>
                <a:gd name="T162" fmla="*/ 698 h 698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632" h="698">
                  <a:moveTo>
                    <a:pt x="362" y="12"/>
                  </a:moveTo>
                  <a:lnTo>
                    <a:pt x="356" y="26"/>
                  </a:lnTo>
                  <a:lnTo>
                    <a:pt x="348" y="38"/>
                  </a:lnTo>
                  <a:lnTo>
                    <a:pt x="342" y="44"/>
                  </a:lnTo>
                  <a:lnTo>
                    <a:pt x="336" y="50"/>
                  </a:lnTo>
                  <a:lnTo>
                    <a:pt x="330" y="54"/>
                  </a:lnTo>
                  <a:lnTo>
                    <a:pt x="320" y="54"/>
                  </a:lnTo>
                  <a:lnTo>
                    <a:pt x="314" y="54"/>
                  </a:lnTo>
                  <a:lnTo>
                    <a:pt x="308" y="52"/>
                  </a:lnTo>
                  <a:lnTo>
                    <a:pt x="306" y="50"/>
                  </a:lnTo>
                  <a:lnTo>
                    <a:pt x="304" y="44"/>
                  </a:lnTo>
                  <a:lnTo>
                    <a:pt x="294" y="48"/>
                  </a:lnTo>
                  <a:lnTo>
                    <a:pt x="282" y="52"/>
                  </a:lnTo>
                  <a:lnTo>
                    <a:pt x="282" y="62"/>
                  </a:lnTo>
                  <a:lnTo>
                    <a:pt x="280" y="60"/>
                  </a:lnTo>
                  <a:lnTo>
                    <a:pt x="276" y="58"/>
                  </a:lnTo>
                  <a:lnTo>
                    <a:pt x="274" y="56"/>
                  </a:lnTo>
                  <a:lnTo>
                    <a:pt x="270" y="56"/>
                  </a:lnTo>
                  <a:lnTo>
                    <a:pt x="264" y="56"/>
                  </a:lnTo>
                  <a:lnTo>
                    <a:pt x="260" y="58"/>
                  </a:lnTo>
                  <a:lnTo>
                    <a:pt x="254" y="64"/>
                  </a:lnTo>
                  <a:lnTo>
                    <a:pt x="248" y="68"/>
                  </a:lnTo>
                  <a:lnTo>
                    <a:pt x="244" y="70"/>
                  </a:lnTo>
                  <a:lnTo>
                    <a:pt x="238" y="70"/>
                  </a:lnTo>
                  <a:lnTo>
                    <a:pt x="234" y="70"/>
                  </a:lnTo>
                  <a:lnTo>
                    <a:pt x="232" y="68"/>
                  </a:lnTo>
                  <a:lnTo>
                    <a:pt x="226" y="62"/>
                  </a:lnTo>
                  <a:lnTo>
                    <a:pt x="224" y="54"/>
                  </a:lnTo>
                  <a:lnTo>
                    <a:pt x="222" y="44"/>
                  </a:lnTo>
                  <a:lnTo>
                    <a:pt x="224" y="38"/>
                  </a:lnTo>
                  <a:lnTo>
                    <a:pt x="226" y="34"/>
                  </a:lnTo>
                  <a:lnTo>
                    <a:pt x="226" y="30"/>
                  </a:lnTo>
                  <a:lnTo>
                    <a:pt x="226" y="26"/>
                  </a:lnTo>
                  <a:lnTo>
                    <a:pt x="226" y="20"/>
                  </a:lnTo>
                  <a:lnTo>
                    <a:pt x="224" y="14"/>
                  </a:lnTo>
                  <a:lnTo>
                    <a:pt x="220" y="10"/>
                  </a:lnTo>
                  <a:lnTo>
                    <a:pt x="220" y="8"/>
                  </a:lnTo>
                  <a:lnTo>
                    <a:pt x="220" y="0"/>
                  </a:lnTo>
                  <a:lnTo>
                    <a:pt x="208" y="0"/>
                  </a:lnTo>
                  <a:lnTo>
                    <a:pt x="208" y="6"/>
                  </a:lnTo>
                  <a:lnTo>
                    <a:pt x="204" y="10"/>
                  </a:lnTo>
                  <a:lnTo>
                    <a:pt x="200" y="12"/>
                  </a:lnTo>
                  <a:lnTo>
                    <a:pt x="196" y="16"/>
                  </a:lnTo>
                  <a:lnTo>
                    <a:pt x="182" y="22"/>
                  </a:lnTo>
                  <a:lnTo>
                    <a:pt x="178" y="26"/>
                  </a:lnTo>
                  <a:lnTo>
                    <a:pt x="174" y="30"/>
                  </a:lnTo>
                  <a:lnTo>
                    <a:pt x="162" y="24"/>
                  </a:lnTo>
                  <a:lnTo>
                    <a:pt x="156" y="20"/>
                  </a:lnTo>
                  <a:lnTo>
                    <a:pt x="146" y="18"/>
                  </a:lnTo>
                  <a:lnTo>
                    <a:pt x="154" y="38"/>
                  </a:lnTo>
                  <a:lnTo>
                    <a:pt x="158" y="46"/>
                  </a:lnTo>
                  <a:lnTo>
                    <a:pt x="160" y="48"/>
                  </a:lnTo>
                  <a:lnTo>
                    <a:pt x="164" y="52"/>
                  </a:lnTo>
                  <a:lnTo>
                    <a:pt x="158" y="62"/>
                  </a:lnTo>
                  <a:lnTo>
                    <a:pt x="146" y="70"/>
                  </a:lnTo>
                  <a:lnTo>
                    <a:pt x="136" y="76"/>
                  </a:lnTo>
                  <a:lnTo>
                    <a:pt x="128" y="80"/>
                  </a:lnTo>
                  <a:lnTo>
                    <a:pt x="120" y="80"/>
                  </a:lnTo>
                  <a:lnTo>
                    <a:pt x="114" y="80"/>
                  </a:lnTo>
                  <a:lnTo>
                    <a:pt x="110" y="78"/>
                  </a:lnTo>
                  <a:lnTo>
                    <a:pt x="108" y="74"/>
                  </a:lnTo>
                  <a:lnTo>
                    <a:pt x="108" y="64"/>
                  </a:lnTo>
                  <a:lnTo>
                    <a:pt x="104" y="54"/>
                  </a:lnTo>
                  <a:lnTo>
                    <a:pt x="90" y="62"/>
                  </a:lnTo>
                  <a:lnTo>
                    <a:pt x="80" y="64"/>
                  </a:lnTo>
                  <a:lnTo>
                    <a:pt x="68" y="64"/>
                  </a:lnTo>
                  <a:lnTo>
                    <a:pt x="62" y="68"/>
                  </a:lnTo>
                  <a:lnTo>
                    <a:pt x="64" y="68"/>
                  </a:lnTo>
                  <a:lnTo>
                    <a:pt x="66" y="70"/>
                  </a:lnTo>
                  <a:lnTo>
                    <a:pt x="68" y="74"/>
                  </a:lnTo>
                  <a:lnTo>
                    <a:pt x="72" y="76"/>
                  </a:lnTo>
                  <a:lnTo>
                    <a:pt x="72" y="84"/>
                  </a:lnTo>
                  <a:lnTo>
                    <a:pt x="66" y="84"/>
                  </a:lnTo>
                  <a:lnTo>
                    <a:pt x="62" y="86"/>
                  </a:lnTo>
                  <a:lnTo>
                    <a:pt x="60" y="90"/>
                  </a:lnTo>
                  <a:lnTo>
                    <a:pt x="58" y="92"/>
                  </a:lnTo>
                  <a:lnTo>
                    <a:pt x="60" y="98"/>
                  </a:lnTo>
                  <a:lnTo>
                    <a:pt x="62" y="104"/>
                  </a:lnTo>
                  <a:lnTo>
                    <a:pt x="66" y="110"/>
                  </a:lnTo>
                  <a:lnTo>
                    <a:pt x="68" y="116"/>
                  </a:lnTo>
                  <a:lnTo>
                    <a:pt x="66" y="140"/>
                  </a:lnTo>
                  <a:lnTo>
                    <a:pt x="62" y="168"/>
                  </a:lnTo>
                  <a:lnTo>
                    <a:pt x="62" y="172"/>
                  </a:lnTo>
                  <a:lnTo>
                    <a:pt x="58" y="174"/>
                  </a:lnTo>
                  <a:lnTo>
                    <a:pt x="46" y="176"/>
                  </a:lnTo>
                  <a:lnTo>
                    <a:pt x="36" y="178"/>
                  </a:lnTo>
                  <a:lnTo>
                    <a:pt x="26" y="180"/>
                  </a:lnTo>
                  <a:lnTo>
                    <a:pt x="20" y="184"/>
                  </a:lnTo>
                  <a:lnTo>
                    <a:pt x="18" y="188"/>
                  </a:lnTo>
                  <a:lnTo>
                    <a:pt x="16" y="196"/>
                  </a:lnTo>
                  <a:lnTo>
                    <a:pt x="14" y="204"/>
                  </a:lnTo>
                  <a:lnTo>
                    <a:pt x="10" y="216"/>
                  </a:lnTo>
                  <a:lnTo>
                    <a:pt x="8" y="220"/>
                  </a:lnTo>
                  <a:lnTo>
                    <a:pt x="6" y="222"/>
                  </a:lnTo>
                  <a:lnTo>
                    <a:pt x="2" y="226"/>
                  </a:lnTo>
                  <a:lnTo>
                    <a:pt x="0" y="230"/>
                  </a:lnTo>
                  <a:lnTo>
                    <a:pt x="2" y="236"/>
                  </a:lnTo>
                  <a:lnTo>
                    <a:pt x="4" y="240"/>
                  </a:lnTo>
                  <a:lnTo>
                    <a:pt x="8" y="248"/>
                  </a:lnTo>
                  <a:lnTo>
                    <a:pt x="14" y="256"/>
                  </a:lnTo>
                  <a:lnTo>
                    <a:pt x="16" y="260"/>
                  </a:lnTo>
                  <a:lnTo>
                    <a:pt x="16" y="266"/>
                  </a:lnTo>
                  <a:lnTo>
                    <a:pt x="24" y="268"/>
                  </a:lnTo>
                  <a:lnTo>
                    <a:pt x="30" y="272"/>
                  </a:lnTo>
                  <a:lnTo>
                    <a:pt x="36" y="278"/>
                  </a:lnTo>
                  <a:lnTo>
                    <a:pt x="40" y="280"/>
                  </a:lnTo>
                  <a:lnTo>
                    <a:pt x="44" y="278"/>
                  </a:lnTo>
                  <a:lnTo>
                    <a:pt x="46" y="278"/>
                  </a:lnTo>
                  <a:lnTo>
                    <a:pt x="48" y="270"/>
                  </a:lnTo>
                  <a:lnTo>
                    <a:pt x="58" y="270"/>
                  </a:lnTo>
                  <a:lnTo>
                    <a:pt x="58" y="286"/>
                  </a:lnTo>
                  <a:lnTo>
                    <a:pt x="58" y="292"/>
                  </a:lnTo>
                  <a:lnTo>
                    <a:pt x="60" y="294"/>
                  </a:lnTo>
                  <a:lnTo>
                    <a:pt x="62" y="296"/>
                  </a:lnTo>
                  <a:lnTo>
                    <a:pt x="64" y="296"/>
                  </a:lnTo>
                  <a:lnTo>
                    <a:pt x="66" y="296"/>
                  </a:lnTo>
                  <a:lnTo>
                    <a:pt x="74" y="298"/>
                  </a:lnTo>
                  <a:lnTo>
                    <a:pt x="86" y="300"/>
                  </a:lnTo>
                  <a:lnTo>
                    <a:pt x="94" y="296"/>
                  </a:lnTo>
                  <a:lnTo>
                    <a:pt x="102" y="290"/>
                  </a:lnTo>
                  <a:lnTo>
                    <a:pt x="116" y="280"/>
                  </a:lnTo>
                  <a:lnTo>
                    <a:pt x="122" y="276"/>
                  </a:lnTo>
                  <a:lnTo>
                    <a:pt x="130" y="274"/>
                  </a:lnTo>
                  <a:lnTo>
                    <a:pt x="136" y="274"/>
                  </a:lnTo>
                  <a:lnTo>
                    <a:pt x="138" y="276"/>
                  </a:lnTo>
                  <a:lnTo>
                    <a:pt x="140" y="280"/>
                  </a:lnTo>
                  <a:lnTo>
                    <a:pt x="140" y="284"/>
                  </a:lnTo>
                  <a:lnTo>
                    <a:pt x="138" y="294"/>
                  </a:lnTo>
                  <a:lnTo>
                    <a:pt x="140" y="304"/>
                  </a:lnTo>
                  <a:lnTo>
                    <a:pt x="144" y="310"/>
                  </a:lnTo>
                  <a:lnTo>
                    <a:pt x="148" y="318"/>
                  </a:lnTo>
                  <a:lnTo>
                    <a:pt x="158" y="324"/>
                  </a:lnTo>
                  <a:lnTo>
                    <a:pt x="168" y="328"/>
                  </a:lnTo>
                  <a:lnTo>
                    <a:pt x="172" y="326"/>
                  </a:lnTo>
                  <a:lnTo>
                    <a:pt x="174" y="328"/>
                  </a:lnTo>
                  <a:lnTo>
                    <a:pt x="178" y="332"/>
                  </a:lnTo>
                  <a:lnTo>
                    <a:pt x="182" y="334"/>
                  </a:lnTo>
                  <a:lnTo>
                    <a:pt x="188" y="336"/>
                  </a:lnTo>
                  <a:lnTo>
                    <a:pt x="188" y="340"/>
                  </a:lnTo>
                  <a:lnTo>
                    <a:pt x="190" y="342"/>
                  </a:lnTo>
                  <a:lnTo>
                    <a:pt x="194" y="342"/>
                  </a:lnTo>
                  <a:lnTo>
                    <a:pt x="198" y="342"/>
                  </a:lnTo>
                  <a:lnTo>
                    <a:pt x="208" y="340"/>
                  </a:lnTo>
                  <a:lnTo>
                    <a:pt x="212" y="342"/>
                  </a:lnTo>
                  <a:lnTo>
                    <a:pt x="216" y="344"/>
                  </a:lnTo>
                  <a:lnTo>
                    <a:pt x="220" y="354"/>
                  </a:lnTo>
                  <a:lnTo>
                    <a:pt x="222" y="364"/>
                  </a:lnTo>
                  <a:lnTo>
                    <a:pt x="224" y="366"/>
                  </a:lnTo>
                  <a:lnTo>
                    <a:pt x="226" y="368"/>
                  </a:lnTo>
                  <a:lnTo>
                    <a:pt x="226" y="376"/>
                  </a:lnTo>
                  <a:lnTo>
                    <a:pt x="226" y="382"/>
                  </a:lnTo>
                  <a:lnTo>
                    <a:pt x="228" y="386"/>
                  </a:lnTo>
                  <a:lnTo>
                    <a:pt x="232" y="390"/>
                  </a:lnTo>
                  <a:lnTo>
                    <a:pt x="242" y="392"/>
                  </a:lnTo>
                  <a:lnTo>
                    <a:pt x="254" y="394"/>
                  </a:lnTo>
                  <a:lnTo>
                    <a:pt x="254" y="400"/>
                  </a:lnTo>
                  <a:lnTo>
                    <a:pt x="254" y="404"/>
                  </a:lnTo>
                  <a:lnTo>
                    <a:pt x="258" y="408"/>
                  </a:lnTo>
                  <a:lnTo>
                    <a:pt x="260" y="412"/>
                  </a:lnTo>
                  <a:lnTo>
                    <a:pt x="268" y="420"/>
                  </a:lnTo>
                  <a:lnTo>
                    <a:pt x="270" y="422"/>
                  </a:lnTo>
                  <a:lnTo>
                    <a:pt x="270" y="430"/>
                  </a:lnTo>
                  <a:lnTo>
                    <a:pt x="270" y="436"/>
                  </a:lnTo>
                  <a:lnTo>
                    <a:pt x="266" y="444"/>
                  </a:lnTo>
                  <a:lnTo>
                    <a:pt x="264" y="448"/>
                  </a:lnTo>
                  <a:lnTo>
                    <a:pt x="264" y="454"/>
                  </a:lnTo>
                  <a:lnTo>
                    <a:pt x="264" y="464"/>
                  </a:lnTo>
                  <a:lnTo>
                    <a:pt x="270" y="480"/>
                  </a:lnTo>
                  <a:lnTo>
                    <a:pt x="276" y="496"/>
                  </a:lnTo>
                  <a:lnTo>
                    <a:pt x="278" y="500"/>
                  </a:lnTo>
                  <a:lnTo>
                    <a:pt x="282" y="502"/>
                  </a:lnTo>
                  <a:lnTo>
                    <a:pt x="292" y="502"/>
                  </a:lnTo>
                  <a:lnTo>
                    <a:pt x="300" y="504"/>
                  </a:lnTo>
                  <a:lnTo>
                    <a:pt x="306" y="508"/>
                  </a:lnTo>
                  <a:lnTo>
                    <a:pt x="308" y="514"/>
                  </a:lnTo>
                  <a:lnTo>
                    <a:pt x="314" y="526"/>
                  </a:lnTo>
                  <a:lnTo>
                    <a:pt x="320" y="536"/>
                  </a:lnTo>
                  <a:lnTo>
                    <a:pt x="322" y="532"/>
                  </a:lnTo>
                  <a:lnTo>
                    <a:pt x="326" y="530"/>
                  </a:lnTo>
                  <a:lnTo>
                    <a:pt x="328" y="528"/>
                  </a:lnTo>
                  <a:lnTo>
                    <a:pt x="332" y="530"/>
                  </a:lnTo>
                  <a:lnTo>
                    <a:pt x="332" y="534"/>
                  </a:lnTo>
                  <a:lnTo>
                    <a:pt x="332" y="540"/>
                  </a:lnTo>
                  <a:lnTo>
                    <a:pt x="332" y="554"/>
                  </a:lnTo>
                  <a:lnTo>
                    <a:pt x="332" y="564"/>
                  </a:lnTo>
                  <a:lnTo>
                    <a:pt x="338" y="564"/>
                  </a:lnTo>
                  <a:lnTo>
                    <a:pt x="344" y="562"/>
                  </a:lnTo>
                  <a:lnTo>
                    <a:pt x="346" y="572"/>
                  </a:lnTo>
                  <a:lnTo>
                    <a:pt x="348" y="582"/>
                  </a:lnTo>
                  <a:lnTo>
                    <a:pt x="348" y="586"/>
                  </a:lnTo>
                  <a:lnTo>
                    <a:pt x="346" y="590"/>
                  </a:lnTo>
                  <a:lnTo>
                    <a:pt x="340" y="596"/>
                  </a:lnTo>
                  <a:lnTo>
                    <a:pt x="326" y="602"/>
                  </a:lnTo>
                  <a:lnTo>
                    <a:pt x="318" y="610"/>
                  </a:lnTo>
                  <a:lnTo>
                    <a:pt x="308" y="622"/>
                  </a:lnTo>
                  <a:lnTo>
                    <a:pt x="302" y="636"/>
                  </a:lnTo>
                  <a:lnTo>
                    <a:pt x="298" y="642"/>
                  </a:lnTo>
                  <a:lnTo>
                    <a:pt x="298" y="648"/>
                  </a:lnTo>
                  <a:lnTo>
                    <a:pt x="308" y="648"/>
                  </a:lnTo>
                  <a:lnTo>
                    <a:pt x="318" y="652"/>
                  </a:lnTo>
                  <a:lnTo>
                    <a:pt x="330" y="660"/>
                  </a:lnTo>
                  <a:lnTo>
                    <a:pt x="340" y="666"/>
                  </a:lnTo>
                  <a:lnTo>
                    <a:pt x="362" y="684"/>
                  </a:lnTo>
                  <a:lnTo>
                    <a:pt x="380" y="698"/>
                  </a:lnTo>
                  <a:lnTo>
                    <a:pt x="382" y="686"/>
                  </a:lnTo>
                  <a:lnTo>
                    <a:pt x="384" y="674"/>
                  </a:lnTo>
                  <a:lnTo>
                    <a:pt x="390" y="672"/>
                  </a:lnTo>
                  <a:lnTo>
                    <a:pt x="396" y="668"/>
                  </a:lnTo>
                  <a:lnTo>
                    <a:pt x="402" y="664"/>
                  </a:lnTo>
                  <a:lnTo>
                    <a:pt x="406" y="656"/>
                  </a:lnTo>
                  <a:lnTo>
                    <a:pt x="414" y="638"/>
                  </a:lnTo>
                  <a:lnTo>
                    <a:pt x="418" y="624"/>
                  </a:lnTo>
                  <a:lnTo>
                    <a:pt x="422" y="620"/>
                  </a:lnTo>
                  <a:lnTo>
                    <a:pt x="424" y="620"/>
                  </a:lnTo>
                  <a:lnTo>
                    <a:pt x="426" y="618"/>
                  </a:lnTo>
                  <a:lnTo>
                    <a:pt x="430" y="614"/>
                  </a:lnTo>
                  <a:lnTo>
                    <a:pt x="436" y="596"/>
                  </a:lnTo>
                  <a:lnTo>
                    <a:pt x="434" y="594"/>
                  </a:lnTo>
                  <a:lnTo>
                    <a:pt x="432" y="592"/>
                  </a:lnTo>
                  <a:lnTo>
                    <a:pt x="428" y="588"/>
                  </a:lnTo>
                  <a:lnTo>
                    <a:pt x="428" y="560"/>
                  </a:lnTo>
                  <a:lnTo>
                    <a:pt x="432" y="554"/>
                  </a:lnTo>
                  <a:lnTo>
                    <a:pt x="438" y="546"/>
                  </a:lnTo>
                  <a:lnTo>
                    <a:pt x="454" y="534"/>
                  </a:lnTo>
                  <a:lnTo>
                    <a:pt x="472" y="524"/>
                  </a:lnTo>
                  <a:lnTo>
                    <a:pt x="488" y="516"/>
                  </a:lnTo>
                  <a:lnTo>
                    <a:pt x="498" y="514"/>
                  </a:lnTo>
                  <a:lnTo>
                    <a:pt x="510" y="514"/>
                  </a:lnTo>
                  <a:lnTo>
                    <a:pt x="522" y="512"/>
                  </a:lnTo>
                  <a:lnTo>
                    <a:pt x="528" y="510"/>
                  </a:lnTo>
                  <a:lnTo>
                    <a:pt x="528" y="506"/>
                  </a:lnTo>
                  <a:lnTo>
                    <a:pt x="538" y="494"/>
                  </a:lnTo>
                  <a:lnTo>
                    <a:pt x="546" y="478"/>
                  </a:lnTo>
                  <a:lnTo>
                    <a:pt x="558" y="448"/>
                  </a:lnTo>
                  <a:lnTo>
                    <a:pt x="560" y="438"/>
                  </a:lnTo>
                  <a:lnTo>
                    <a:pt x="562" y="428"/>
                  </a:lnTo>
                  <a:lnTo>
                    <a:pt x="562" y="420"/>
                  </a:lnTo>
                  <a:lnTo>
                    <a:pt x="564" y="418"/>
                  </a:lnTo>
                  <a:lnTo>
                    <a:pt x="568" y="414"/>
                  </a:lnTo>
                  <a:lnTo>
                    <a:pt x="562" y="412"/>
                  </a:lnTo>
                  <a:lnTo>
                    <a:pt x="572" y="380"/>
                  </a:lnTo>
                  <a:lnTo>
                    <a:pt x="570" y="366"/>
                  </a:lnTo>
                  <a:lnTo>
                    <a:pt x="568" y="360"/>
                  </a:lnTo>
                  <a:lnTo>
                    <a:pt x="568" y="350"/>
                  </a:lnTo>
                  <a:lnTo>
                    <a:pt x="566" y="340"/>
                  </a:lnTo>
                  <a:lnTo>
                    <a:pt x="564" y="338"/>
                  </a:lnTo>
                  <a:lnTo>
                    <a:pt x="566" y="332"/>
                  </a:lnTo>
                  <a:lnTo>
                    <a:pt x="568" y="328"/>
                  </a:lnTo>
                  <a:lnTo>
                    <a:pt x="572" y="326"/>
                  </a:lnTo>
                  <a:lnTo>
                    <a:pt x="580" y="326"/>
                  </a:lnTo>
                  <a:lnTo>
                    <a:pt x="584" y="316"/>
                  </a:lnTo>
                  <a:lnTo>
                    <a:pt x="590" y="306"/>
                  </a:lnTo>
                  <a:lnTo>
                    <a:pt x="590" y="304"/>
                  </a:lnTo>
                  <a:lnTo>
                    <a:pt x="596" y="294"/>
                  </a:lnTo>
                  <a:lnTo>
                    <a:pt x="602" y="284"/>
                  </a:lnTo>
                  <a:lnTo>
                    <a:pt x="614" y="268"/>
                  </a:lnTo>
                  <a:lnTo>
                    <a:pt x="622" y="258"/>
                  </a:lnTo>
                  <a:lnTo>
                    <a:pt x="628" y="250"/>
                  </a:lnTo>
                  <a:lnTo>
                    <a:pt x="630" y="236"/>
                  </a:lnTo>
                  <a:lnTo>
                    <a:pt x="632" y="224"/>
                  </a:lnTo>
                  <a:lnTo>
                    <a:pt x="632" y="208"/>
                  </a:lnTo>
                  <a:lnTo>
                    <a:pt x="628" y="196"/>
                  </a:lnTo>
                  <a:lnTo>
                    <a:pt x="626" y="192"/>
                  </a:lnTo>
                  <a:lnTo>
                    <a:pt x="622" y="186"/>
                  </a:lnTo>
                  <a:lnTo>
                    <a:pt x="618" y="184"/>
                  </a:lnTo>
                  <a:lnTo>
                    <a:pt x="614" y="182"/>
                  </a:lnTo>
                  <a:lnTo>
                    <a:pt x="604" y="182"/>
                  </a:lnTo>
                  <a:lnTo>
                    <a:pt x="594" y="176"/>
                  </a:lnTo>
                  <a:lnTo>
                    <a:pt x="586" y="172"/>
                  </a:lnTo>
                  <a:lnTo>
                    <a:pt x="580" y="166"/>
                  </a:lnTo>
                  <a:lnTo>
                    <a:pt x="566" y="152"/>
                  </a:lnTo>
                  <a:lnTo>
                    <a:pt x="556" y="146"/>
                  </a:lnTo>
                  <a:lnTo>
                    <a:pt x="548" y="142"/>
                  </a:lnTo>
                  <a:lnTo>
                    <a:pt x="538" y="142"/>
                  </a:lnTo>
                  <a:lnTo>
                    <a:pt x="530" y="142"/>
                  </a:lnTo>
                  <a:lnTo>
                    <a:pt x="522" y="144"/>
                  </a:lnTo>
                  <a:lnTo>
                    <a:pt x="512" y="142"/>
                  </a:lnTo>
                  <a:lnTo>
                    <a:pt x="508" y="140"/>
                  </a:lnTo>
                  <a:lnTo>
                    <a:pt x="504" y="136"/>
                  </a:lnTo>
                  <a:lnTo>
                    <a:pt x="500" y="134"/>
                  </a:lnTo>
                  <a:lnTo>
                    <a:pt x="494" y="132"/>
                  </a:lnTo>
                  <a:lnTo>
                    <a:pt x="486" y="134"/>
                  </a:lnTo>
                  <a:lnTo>
                    <a:pt x="480" y="136"/>
                  </a:lnTo>
                  <a:lnTo>
                    <a:pt x="476" y="140"/>
                  </a:lnTo>
                  <a:lnTo>
                    <a:pt x="472" y="142"/>
                  </a:lnTo>
                  <a:lnTo>
                    <a:pt x="470" y="132"/>
                  </a:lnTo>
                  <a:lnTo>
                    <a:pt x="466" y="124"/>
                  </a:lnTo>
                  <a:lnTo>
                    <a:pt x="460" y="120"/>
                  </a:lnTo>
                  <a:lnTo>
                    <a:pt x="454" y="114"/>
                  </a:lnTo>
                  <a:lnTo>
                    <a:pt x="446" y="110"/>
                  </a:lnTo>
                  <a:lnTo>
                    <a:pt x="440" y="106"/>
                  </a:lnTo>
                  <a:lnTo>
                    <a:pt x="430" y="104"/>
                  </a:lnTo>
                  <a:lnTo>
                    <a:pt x="422" y="104"/>
                  </a:lnTo>
                  <a:lnTo>
                    <a:pt x="414" y="102"/>
                  </a:lnTo>
                  <a:lnTo>
                    <a:pt x="412" y="114"/>
                  </a:lnTo>
                  <a:lnTo>
                    <a:pt x="406" y="120"/>
                  </a:lnTo>
                  <a:lnTo>
                    <a:pt x="400" y="126"/>
                  </a:lnTo>
                  <a:lnTo>
                    <a:pt x="394" y="134"/>
                  </a:lnTo>
                  <a:lnTo>
                    <a:pt x="392" y="122"/>
                  </a:lnTo>
                  <a:lnTo>
                    <a:pt x="380" y="122"/>
                  </a:lnTo>
                  <a:lnTo>
                    <a:pt x="370" y="120"/>
                  </a:lnTo>
                  <a:lnTo>
                    <a:pt x="360" y="120"/>
                  </a:lnTo>
                  <a:lnTo>
                    <a:pt x="348" y="120"/>
                  </a:lnTo>
                  <a:lnTo>
                    <a:pt x="358" y="116"/>
                  </a:lnTo>
                  <a:lnTo>
                    <a:pt x="366" y="112"/>
                  </a:lnTo>
                  <a:lnTo>
                    <a:pt x="368" y="104"/>
                  </a:lnTo>
                  <a:lnTo>
                    <a:pt x="358" y="106"/>
                  </a:lnTo>
                  <a:lnTo>
                    <a:pt x="364" y="96"/>
                  </a:lnTo>
                  <a:lnTo>
                    <a:pt x="370" y="86"/>
                  </a:lnTo>
                  <a:lnTo>
                    <a:pt x="374" y="82"/>
                  </a:lnTo>
                  <a:lnTo>
                    <a:pt x="380" y="76"/>
                  </a:lnTo>
                  <a:lnTo>
                    <a:pt x="382" y="70"/>
                  </a:lnTo>
                  <a:lnTo>
                    <a:pt x="386" y="64"/>
                  </a:lnTo>
                  <a:lnTo>
                    <a:pt x="376" y="56"/>
                  </a:lnTo>
                  <a:lnTo>
                    <a:pt x="370" y="50"/>
                  </a:lnTo>
                  <a:lnTo>
                    <a:pt x="368" y="42"/>
                  </a:lnTo>
                  <a:lnTo>
                    <a:pt x="368" y="36"/>
                  </a:lnTo>
                  <a:lnTo>
                    <a:pt x="368" y="28"/>
                  </a:lnTo>
                  <a:lnTo>
                    <a:pt x="368" y="20"/>
                  </a:lnTo>
                  <a:lnTo>
                    <a:pt x="364" y="14"/>
                  </a:lnTo>
                  <a:lnTo>
                    <a:pt x="362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6" name="Freeform 93"/>
            <p:cNvSpPr/>
            <p:nvPr/>
          </p:nvSpPr>
          <p:spPr bwMode="auto">
            <a:xfrm>
              <a:off x="2742110" y="4535783"/>
              <a:ext cx="127995" cy="185842"/>
            </a:xfrm>
            <a:custGeom>
              <a:avLst/>
              <a:gdLst>
                <a:gd name="T0" fmla="*/ 2147483647 w 88"/>
                <a:gd name="T1" fmla="*/ 2147483647 h 118"/>
                <a:gd name="T2" fmla="*/ 2147483647 w 88"/>
                <a:gd name="T3" fmla="*/ 2147483647 h 118"/>
                <a:gd name="T4" fmla="*/ 2147483647 w 88"/>
                <a:gd name="T5" fmla="*/ 2147483647 h 118"/>
                <a:gd name="T6" fmla="*/ 2147483647 w 88"/>
                <a:gd name="T7" fmla="*/ 2147483647 h 118"/>
                <a:gd name="T8" fmla="*/ 2147483647 w 88"/>
                <a:gd name="T9" fmla="*/ 2147483647 h 118"/>
                <a:gd name="T10" fmla="*/ 2147483647 w 88"/>
                <a:gd name="T11" fmla="*/ 2147483647 h 118"/>
                <a:gd name="T12" fmla="*/ 2147483647 w 88"/>
                <a:gd name="T13" fmla="*/ 2147483647 h 118"/>
                <a:gd name="T14" fmla="*/ 2147483647 w 88"/>
                <a:gd name="T15" fmla="*/ 2147483647 h 118"/>
                <a:gd name="T16" fmla="*/ 2147483647 w 88"/>
                <a:gd name="T17" fmla="*/ 2147483647 h 118"/>
                <a:gd name="T18" fmla="*/ 2147483647 w 88"/>
                <a:gd name="T19" fmla="*/ 2147483647 h 118"/>
                <a:gd name="T20" fmla="*/ 2147483647 w 88"/>
                <a:gd name="T21" fmla="*/ 2147483647 h 118"/>
                <a:gd name="T22" fmla="*/ 2147483647 w 88"/>
                <a:gd name="T23" fmla="*/ 2147483647 h 118"/>
                <a:gd name="T24" fmla="*/ 2147483647 w 88"/>
                <a:gd name="T25" fmla="*/ 2147483647 h 118"/>
                <a:gd name="T26" fmla="*/ 2147483647 w 88"/>
                <a:gd name="T27" fmla="*/ 2147483647 h 118"/>
                <a:gd name="T28" fmla="*/ 2147483647 w 88"/>
                <a:gd name="T29" fmla="*/ 2147483647 h 118"/>
                <a:gd name="T30" fmla="*/ 2147483647 w 88"/>
                <a:gd name="T31" fmla="*/ 2147483647 h 118"/>
                <a:gd name="T32" fmla="*/ 2147483647 w 88"/>
                <a:gd name="T33" fmla="*/ 2147483647 h 118"/>
                <a:gd name="T34" fmla="*/ 2147483647 w 88"/>
                <a:gd name="T35" fmla="*/ 2147483647 h 118"/>
                <a:gd name="T36" fmla="*/ 2147483647 w 88"/>
                <a:gd name="T37" fmla="*/ 2147483647 h 118"/>
                <a:gd name="T38" fmla="*/ 2147483647 w 88"/>
                <a:gd name="T39" fmla="*/ 2147483647 h 118"/>
                <a:gd name="T40" fmla="*/ 2147483647 w 88"/>
                <a:gd name="T41" fmla="*/ 2147483647 h 118"/>
                <a:gd name="T42" fmla="*/ 2147483647 w 88"/>
                <a:gd name="T43" fmla="*/ 2147483647 h 118"/>
                <a:gd name="T44" fmla="*/ 2147483647 w 88"/>
                <a:gd name="T45" fmla="*/ 2147483647 h 118"/>
                <a:gd name="T46" fmla="*/ 2147483647 w 88"/>
                <a:gd name="T47" fmla="*/ 2147483647 h 118"/>
                <a:gd name="T48" fmla="*/ 2147483647 w 88"/>
                <a:gd name="T49" fmla="*/ 2147483647 h 118"/>
                <a:gd name="T50" fmla="*/ 2147483647 w 88"/>
                <a:gd name="T51" fmla="*/ 2147483647 h 118"/>
                <a:gd name="T52" fmla="*/ 2147483647 w 88"/>
                <a:gd name="T53" fmla="*/ 2147483647 h 118"/>
                <a:gd name="T54" fmla="*/ 2147483647 w 88"/>
                <a:gd name="T55" fmla="*/ 0 h 118"/>
                <a:gd name="T56" fmla="*/ 2147483647 w 88"/>
                <a:gd name="T57" fmla="*/ 2147483647 h 118"/>
                <a:gd name="T58" fmla="*/ 2147483647 w 88"/>
                <a:gd name="T59" fmla="*/ 2147483647 h 118"/>
                <a:gd name="T60" fmla="*/ 2147483647 w 88"/>
                <a:gd name="T61" fmla="*/ 2147483647 h 118"/>
                <a:gd name="T62" fmla="*/ 2147483647 w 88"/>
                <a:gd name="T63" fmla="*/ 2147483647 h 118"/>
                <a:gd name="T64" fmla="*/ 2147483647 w 88"/>
                <a:gd name="T65" fmla="*/ 2147483647 h 118"/>
                <a:gd name="T66" fmla="*/ 2147483647 w 88"/>
                <a:gd name="T67" fmla="*/ 2147483647 h 118"/>
                <a:gd name="T68" fmla="*/ 2147483647 w 88"/>
                <a:gd name="T69" fmla="*/ 2147483647 h 118"/>
                <a:gd name="T70" fmla="*/ 0 w 88"/>
                <a:gd name="T71" fmla="*/ 2147483647 h 118"/>
                <a:gd name="T72" fmla="*/ 2147483647 w 88"/>
                <a:gd name="T73" fmla="*/ 2147483647 h 118"/>
                <a:gd name="T74" fmla="*/ 2147483647 w 88"/>
                <a:gd name="T75" fmla="*/ 2147483647 h 118"/>
                <a:gd name="T76" fmla="*/ 2147483647 w 88"/>
                <a:gd name="T77" fmla="*/ 2147483647 h 118"/>
                <a:gd name="T78" fmla="*/ 2147483647 w 88"/>
                <a:gd name="T79" fmla="*/ 2147483647 h 118"/>
                <a:gd name="T80" fmla="*/ 2147483647 w 88"/>
                <a:gd name="T81" fmla="*/ 2147483647 h 118"/>
                <a:gd name="T82" fmla="*/ 2147483647 w 88"/>
                <a:gd name="T83" fmla="*/ 2147483647 h 118"/>
                <a:gd name="T84" fmla="*/ 2147483647 w 88"/>
                <a:gd name="T85" fmla="*/ 2147483647 h 118"/>
                <a:gd name="T86" fmla="*/ 2147483647 w 88"/>
                <a:gd name="T87" fmla="*/ 2147483647 h 118"/>
                <a:gd name="T88" fmla="*/ 2147483647 w 88"/>
                <a:gd name="T89" fmla="*/ 2147483647 h 118"/>
                <a:gd name="T90" fmla="*/ 2147483647 w 88"/>
                <a:gd name="T91" fmla="*/ 2147483647 h 118"/>
                <a:gd name="T92" fmla="*/ 2147483647 w 88"/>
                <a:gd name="T93" fmla="*/ 2147483647 h 118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88"/>
                <a:gd name="T142" fmla="*/ 0 h 118"/>
                <a:gd name="T143" fmla="*/ 88 w 88"/>
                <a:gd name="T144" fmla="*/ 118 h 118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88" h="118">
                  <a:moveTo>
                    <a:pt x="12" y="86"/>
                  </a:moveTo>
                  <a:lnTo>
                    <a:pt x="10" y="90"/>
                  </a:lnTo>
                  <a:lnTo>
                    <a:pt x="12" y="92"/>
                  </a:lnTo>
                  <a:lnTo>
                    <a:pt x="12" y="98"/>
                  </a:lnTo>
                  <a:lnTo>
                    <a:pt x="10" y="102"/>
                  </a:lnTo>
                  <a:lnTo>
                    <a:pt x="8" y="106"/>
                  </a:lnTo>
                  <a:lnTo>
                    <a:pt x="18" y="112"/>
                  </a:lnTo>
                  <a:lnTo>
                    <a:pt x="30" y="118"/>
                  </a:lnTo>
                  <a:lnTo>
                    <a:pt x="34" y="116"/>
                  </a:lnTo>
                  <a:lnTo>
                    <a:pt x="36" y="112"/>
                  </a:lnTo>
                  <a:lnTo>
                    <a:pt x="40" y="102"/>
                  </a:lnTo>
                  <a:lnTo>
                    <a:pt x="46" y="88"/>
                  </a:lnTo>
                  <a:lnTo>
                    <a:pt x="50" y="84"/>
                  </a:lnTo>
                  <a:lnTo>
                    <a:pt x="56" y="80"/>
                  </a:lnTo>
                  <a:lnTo>
                    <a:pt x="68" y="74"/>
                  </a:lnTo>
                  <a:lnTo>
                    <a:pt x="78" y="66"/>
                  </a:lnTo>
                  <a:lnTo>
                    <a:pt x="84" y="54"/>
                  </a:lnTo>
                  <a:lnTo>
                    <a:pt x="86" y="50"/>
                  </a:lnTo>
                  <a:lnTo>
                    <a:pt x="86" y="42"/>
                  </a:lnTo>
                  <a:lnTo>
                    <a:pt x="88" y="40"/>
                  </a:lnTo>
                  <a:lnTo>
                    <a:pt x="86" y="32"/>
                  </a:lnTo>
                  <a:lnTo>
                    <a:pt x="84" y="28"/>
                  </a:lnTo>
                  <a:lnTo>
                    <a:pt x="86" y="26"/>
                  </a:lnTo>
                  <a:lnTo>
                    <a:pt x="70" y="24"/>
                  </a:lnTo>
                  <a:lnTo>
                    <a:pt x="56" y="18"/>
                  </a:lnTo>
                  <a:lnTo>
                    <a:pt x="42" y="10"/>
                  </a:lnTo>
                  <a:lnTo>
                    <a:pt x="34" y="2"/>
                  </a:lnTo>
                  <a:lnTo>
                    <a:pt x="28" y="0"/>
                  </a:lnTo>
                  <a:lnTo>
                    <a:pt x="20" y="2"/>
                  </a:lnTo>
                  <a:lnTo>
                    <a:pt x="14" y="6"/>
                  </a:lnTo>
                  <a:lnTo>
                    <a:pt x="12" y="10"/>
                  </a:lnTo>
                  <a:lnTo>
                    <a:pt x="12" y="14"/>
                  </a:lnTo>
                  <a:lnTo>
                    <a:pt x="12" y="26"/>
                  </a:lnTo>
                  <a:lnTo>
                    <a:pt x="6" y="40"/>
                  </a:lnTo>
                  <a:lnTo>
                    <a:pt x="2" y="54"/>
                  </a:lnTo>
                  <a:lnTo>
                    <a:pt x="0" y="64"/>
                  </a:lnTo>
                  <a:lnTo>
                    <a:pt x="4" y="70"/>
                  </a:lnTo>
                  <a:lnTo>
                    <a:pt x="6" y="72"/>
                  </a:lnTo>
                  <a:lnTo>
                    <a:pt x="10" y="72"/>
                  </a:lnTo>
                  <a:lnTo>
                    <a:pt x="14" y="70"/>
                  </a:lnTo>
                  <a:lnTo>
                    <a:pt x="18" y="66"/>
                  </a:lnTo>
                  <a:lnTo>
                    <a:pt x="18" y="74"/>
                  </a:lnTo>
                  <a:lnTo>
                    <a:pt x="18" y="80"/>
                  </a:lnTo>
                  <a:lnTo>
                    <a:pt x="12" y="84"/>
                  </a:lnTo>
                  <a:lnTo>
                    <a:pt x="8" y="86"/>
                  </a:lnTo>
                  <a:lnTo>
                    <a:pt x="10" y="86"/>
                  </a:lnTo>
                  <a:lnTo>
                    <a:pt x="12" y="8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7" name="Freeform 94"/>
            <p:cNvSpPr/>
            <p:nvPr/>
          </p:nvSpPr>
          <p:spPr bwMode="auto">
            <a:xfrm>
              <a:off x="2735191" y="4584898"/>
              <a:ext cx="305574" cy="525667"/>
            </a:xfrm>
            <a:custGeom>
              <a:avLst/>
              <a:gdLst>
                <a:gd name="T0" fmla="*/ 2147483647 w 208"/>
                <a:gd name="T1" fmla="*/ 2147483647 h 332"/>
                <a:gd name="T2" fmla="*/ 2147483647 w 208"/>
                <a:gd name="T3" fmla="*/ 2147483647 h 332"/>
                <a:gd name="T4" fmla="*/ 2147483647 w 208"/>
                <a:gd name="T5" fmla="*/ 2147483647 h 332"/>
                <a:gd name="T6" fmla="*/ 2147483647 w 208"/>
                <a:gd name="T7" fmla="*/ 2147483647 h 332"/>
                <a:gd name="T8" fmla="*/ 2147483647 w 208"/>
                <a:gd name="T9" fmla="*/ 2147483647 h 332"/>
                <a:gd name="T10" fmla="*/ 2147483647 w 208"/>
                <a:gd name="T11" fmla="*/ 2147483647 h 332"/>
                <a:gd name="T12" fmla="*/ 2147483647 w 208"/>
                <a:gd name="T13" fmla="*/ 2147483647 h 332"/>
                <a:gd name="T14" fmla="*/ 2147483647 w 208"/>
                <a:gd name="T15" fmla="*/ 2147483647 h 332"/>
                <a:gd name="T16" fmla="*/ 0 w 208"/>
                <a:gd name="T17" fmla="*/ 2147483647 h 332"/>
                <a:gd name="T18" fmla="*/ 2147483647 w 208"/>
                <a:gd name="T19" fmla="*/ 2147483647 h 332"/>
                <a:gd name="T20" fmla="*/ 2147483647 w 208"/>
                <a:gd name="T21" fmla="*/ 2147483647 h 332"/>
                <a:gd name="T22" fmla="*/ 2147483647 w 208"/>
                <a:gd name="T23" fmla="*/ 2147483647 h 332"/>
                <a:gd name="T24" fmla="*/ 2147483647 w 208"/>
                <a:gd name="T25" fmla="*/ 2147483647 h 332"/>
                <a:gd name="T26" fmla="*/ 2147483647 w 208"/>
                <a:gd name="T27" fmla="*/ 2147483647 h 332"/>
                <a:gd name="T28" fmla="*/ 2147483647 w 208"/>
                <a:gd name="T29" fmla="*/ 2147483647 h 332"/>
                <a:gd name="T30" fmla="*/ 2147483647 w 208"/>
                <a:gd name="T31" fmla="*/ 2147483647 h 332"/>
                <a:gd name="T32" fmla="*/ 2147483647 w 208"/>
                <a:gd name="T33" fmla="*/ 0 h 332"/>
                <a:gd name="T34" fmla="*/ 2147483647 w 208"/>
                <a:gd name="T35" fmla="*/ 2147483647 h 332"/>
                <a:gd name="T36" fmla="*/ 2147483647 w 208"/>
                <a:gd name="T37" fmla="*/ 2147483647 h 332"/>
                <a:gd name="T38" fmla="*/ 2147483647 w 208"/>
                <a:gd name="T39" fmla="*/ 2147483647 h 332"/>
                <a:gd name="T40" fmla="*/ 2147483647 w 208"/>
                <a:gd name="T41" fmla="*/ 2147483647 h 332"/>
                <a:gd name="T42" fmla="*/ 2147483647 w 208"/>
                <a:gd name="T43" fmla="*/ 2147483647 h 332"/>
                <a:gd name="T44" fmla="*/ 2147483647 w 208"/>
                <a:gd name="T45" fmla="*/ 2147483647 h 332"/>
                <a:gd name="T46" fmla="*/ 2147483647 w 208"/>
                <a:gd name="T47" fmla="*/ 2147483647 h 332"/>
                <a:gd name="T48" fmla="*/ 2147483647 w 208"/>
                <a:gd name="T49" fmla="*/ 2147483647 h 332"/>
                <a:gd name="T50" fmla="*/ 2147483647 w 208"/>
                <a:gd name="T51" fmla="*/ 2147483647 h 332"/>
                <a:gd name="T52" fmla="*/ 2147483647 w 208"/>
                <a:gd name="T53" fmla="*/ 2147483647 h 332"/>
                <a:gd name="T54" fmla="*/ 2147483647 w 208"/>
                <a:gd name="T55" fmla="*/ 2147483647 h 332"/>
                <a:gd name="T56" fmla="*/ 2147483647 w 208"/>
                <a:gd name="T57" fmla="*/ 2147483647 h 332"/>
                <a:gd name="T58" fmla="*/ 2147483647 w 208"/>
                <a:gd name="T59" fmla="*/ 2147483647 h 332"/>
                <a:gd name="T60" fmla="*/ 2147483647 w 208"/>
                <a:gd name="T61" fmla="*/ 2147483647 h 332"/>
                <a:gd name="T62" fmla="*/ 2147483647 w 208"/>
                <a:gd name="T63" fmla="*/ 2147483647 h 332"/>
                <a:gd name="T64" fmla="*/ 2147483647 w 208"/>
                <a:gd name="T65" fmla="*/ 2147483647 h 332"/>
                <a:gd name="T66" fmla="*/ 2147483647 w 208"/>
                <a:gd name="T67" fmla="*/ 2147483647 h 332"/>
                <a:gd name="T68" fmla="*/ 2147483647 w 208"/>
                <a:gd name="T69" fmla="*/ 2147483647 h 332"/>
                <a:gd name="T70" fmla="*/ 2147483647 w 208"/>
                <a:gd name="T71" fmla="*/ 2147483647 h 332"/>
                <a:gd name="T72" fmla="*/ 2147483647 w 208"/>
                <a:gd name="T73" fmla="*/ 2147483647 h 332"/>
                <a:gd name="T74" fmla="*/ 2147483647 w 208"/>
                <a:gd name="T75" fmla="*/ 2147483647 h 332"/>
                <a:gd name="T76" fmla="*/ 2147483647 w 208"/>
                <a:gd name="T77" fmla="*/ 2147483647 h 332"/>
                <a:gd name="T78" fmla="*/ 2147483647 w 208"/>
                <a:gd name="T79" fmla="*/ 2147483647 h 332"/>
                <a:gd name="T80" fmla="*/ 2147483647 w 208"/>
                <a:gd name="T81" fmla="*/ 2147483647 h 332"/>
                <a:gd name="T82" fmla="*/ 2147483647 w 208"/>
                <a:gd name="T83" fmla="*/ 2147483647 h 332"/>
                <a:gd name="T84" fmla="*/ 2147483647 w 208"/>
                <a:gd name="T85" fmla="*/ 2147483647 h 33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08"/>
                <a:gd name="T130" fmla="*/ 0 h 332"/>
                <a:gd name="T131" fmla="*/ 208 w 208"/>
                <a:gd name="T132" fmla="*/ 332 h 332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08" h="332">
                  <a:moveTo>
                    <a:pt x="186" y="332"/>
                  </a:moveTo>
                  <a:lnTo>
                    <a:pt x="180" y="324"/>
                  </a:lnTo>
                  <a:lnTo>
                    <a:pt x="174" y="318"/>
                  </a:lnTo>
                  <a:lnTo>
                    <a:pt x="154" y="300"/>
                  </a:lnTo>
                  <a:lnTo>
                    <a:pt x="146" y="294"/>
                  </a:lnTo>
                  <a:lnTo>
                    <a:pt x="136" y="292"/>
                  </a:lnTo>
                  <a:lnTo>
                    <a:pt x="118" y="282"/>
                  </a:lnTo>
                  <a:lnTo>
                    <a:pt x="108" y="276"/>
                  </a:lnTo>
                  <a:lnTo>
                    <a:pt x="98" y="268"/>
                  </a:lnTo>
                  <a:lnTo>
                    <a:pt x="94" y="262"/>
                  </a:lnTo>
                  <a:lnTo>
                    <a:pt x="90" y="254"/>
                  </a:lnTo>
                  <a:lnTo>
                    <a:pt x="80" y="232"/>
                  </a:lnTo>
                  <a:lnTo>
                    <a:pt x="72" y="212"/>
                  </a:lnTo>
                  <a:lnTo>
                    <a:pt x="62" y="194"/>
                  </a:lnTo>
                  <a:lnTo>
                    <a:pt x="52" y="174"/>
                  </a:lnTo>
                  <a:lnTo>
                    <a:pt x="46" y="158"/>
                  </a:lnTo>
                  <a:lnTo>
                    <a:pt x="40" y="146"/>
                  </a:lnTo>
                  <a:lnTo>
                    <a:pt x="32" y="132"/>
                  </a:lnTo>
                  <a:lnTo>
                    <a:pt x="24" y="118"/>
                  </a:lnTo>
                  <a:lnTo>
                    <a:pt x="22" y="114"/>
                  </a:lnTo>
                  <a:lnTo>
                    <a:pt x="18" y="112"/>
                  </a:lnTo>
                  <a:lnTo>
                    <a:pt x="12" y="108"/>
                  </a:lnTo>
                  <a:lnTo>
                    <a:pt x="4" y="106"/>
                  </a:lnTo>
                  <a:lnTo>
                    <a:pt x="2" y="104"/>
                  </a:lnTo>
                  <a:lnTo>
                    <a:pt x="0" y="100"/>
                  </a:lnTo>
                  <a:lnTo>
                    <a:pt x="0" y="82"/>
                  </a:lnTo>
                  <a:lnTo>
                    <a:pt x="0" y="66"/>
                  </a:lnTo>
                  <a:lnTo>
                    <a:pt x="2" y="64"/>
                  </a:lnTo>
                  <a:lnTo>
                    <a:pt x="4" y="60"/>
                  </a:lnTo>
                  <a:lnTo>
                    <a:pt x="12" y="54"/>
                  </a:lnTo>
                  <a:lnTo>
                    <a:pt x="16" y="54"/>
                  </a:lnTo>
                  <a:lnTo>
                    <a:pt x="14" y="58"/>
                  </a:lnTo>
                  <a:lnTo>
                    <a:pt x="16" y="60"/>
                  </a:lnTo>
                  <a:lnTo>
                    <a:pt x="16" y="66"/>
                  </a:lnTo>
                  <a:lnTo>
                    <a:pt x="14" y="70"/>
                  </a:lnTo>
                  <a:lnTo>
                    <a:pt x="12" y="74"/>
                  </a:lnTo>
                  <a:lnTo>
                    <a:pt x="22" y="80"/>
                  </a:lnTo>
                  <a:lnTo>
                    <a:pt x="34" y="86"/>
                  </a:lnTo>
                  <a:lnTo>
                    <a:pt x="38" y="84"/>
                  </a:lnTo>
                  <a:lnTo>
                    <a:pt x="40" y="80"/>
                  </a:lnTo>
                  <a:lnTo>
                    <a:pt x="44" y="70"/>
                  </a:lnTo>
                  <a:lnTo>
                    <a:pt x="50" y="56"/>
                  </a:lnTo>
                  <a:lnTo>
                    <a:pt x="54" y="52"/>
                  </a:lnTo>
                  <a:lnTo>
                    <a:pt x="60" y="48"/>
                  </a:lnTo>
                  <a:lnTo>
                    <a:pt x="72" y="42"/>
                  </a:lnTo>
                  <a:lnTo>
                    <a:pt x="82" y="34"/>
                  </a:lnTo>
                  <a:lnTo>
                    <a:pt x="88" y="22"/>
                  </a:lnTo>
                  <a:lnTo>
                    <a:pt x="90" y="18"/>
                  </a:lnTo>
                  <a:lnTo>
                    <a:pt x="90" y="10"/>
                  </a:lnTo>
                  <a:lnTo>
                    <a:pt x="92" y="8"/>
                  </a:lnTo>
                  <a:lnTo>
                    <a:pt x="90" y="0"/>
                  </a:lnTo>
                  <a:lnTo>
                    <a:pt x="96" y="0"/>
                  </a:lnTo>
                  <a:lnTo>
                    <a:pt x="100" y="4"/>
                  </a:lnTo>
                  <a:lnTo>
                    <a:pt x="106" y="8"/>
                  </a:lnTo>
                  <a:lnTo>
                    <a:pt x="114" y="14"/>
                  </a:lnTo>
                  <a:lnTo>
                    <a:pt x="120" y="22"/>
                  </a:lnTo>
                  <a:lnTo>
                    <a:pt x="124" y="26"/>
                  </a:lnTo>
                  <a:lnTo>
                    <a:pt x="126" y="34"/>
                  </a:lnTo>
                  <a:lnTo>
                    <a:pt x="128" y="42"/>
                  </a:lnTo>
                  <a:lnTo>
                    <a:pt x="144" y="42"/>
                  </a:lnTo>
                  <a:lnTo>
                    <a:pt x="146" y="42"/>
                  </a:lnTo>
                  <a:lnTo>
                    <a:pt x="148" y="40"/>
                  </a:lnTo>
                  <a:lnTo>
                    <a:pt x="152" y="38"/>
                  </a:lnTo>
                  <a:lnTo>
                    <a:pt x="154" y="38"/>
                  </a:lnTo>
                  <a:lnTo>
                    <a:pt x="156" y="40"/>
                  </a:lnTo>
                  <a:lnTo>
                    <a:pt x="160" y="44"/>
                  </a:lnTo>
                  <a:lnTo>
                    <a:pt x="160" y="40"/>
                  </a:lnTo>
                  <a:lnTo>
                    <a:pt x="164" y="38"/>
                  </a:lnTo>
                  <a:lnTo>
                    <a:pt x="172" y="40"/>
                  </a:lnTo>
                  <a:lnTo>
                    <a:pt x="178" y="44"/>
                  </a:lnTo>
                  <a:lnTo>
                    <a:pt x="176" y="48"/>
                  </a:lnTo>
                  <a:lnTo>
                    <a:pt x="174" y="52"/>
                  </a:lnTo>
                  <a:lnTo>
                    <a:pt x="170" y="56"/>
                  </a:lnTo>
                  <a:lnTo>
                    <a:pt x="168" y="60"/>
                  </a:lnTo>
                  <a:lnTo>
                    <a:pt x="170" y="64"/>
                  </a:lnTo>
                  <a:lnTo>
                    <a:pt x="174" y="66"/>
                  </a:lnTo>
                  <a:lnTo>
                    <a:pt x="180" y="70"/>
                  </a:lnTo>
                  <a:lnTo>
                    <a:pt x="180" y="74"/>
                  </a:lnTo>
                  <a:lnTo>
                    <a:pt x="176" y="76"/>
                  </a:lnTo>
                  <a:lnTo>
                    <a:pt x="164" y="78"/>
                  </a:lnTo>
                  <a:lnTo>
                    <a:pt x="154" y="80"/>
                  </a:lnTo>
                  <a:lnTo>
                    <a:pt x="144" y="82"/>
                  </a:lnTo>
                  <a:lnTo>
                    <a:pt x="138" y="86"/>
                  </a:lnTo>
                  <a:lnTo>
                    <a:pt x="136" y="90"/>
                  </a:lnTo>
                  <a:lnTo>
                    <a:pt x="134" y="98"/>
                  </a:lnTo>
                  <a:lnTo>
                    <a:pt x="132" y="106"/>
                  </a:lnTo>
                  <a:lnTo>
                    <a:pt x="128" y="118"/>
                  </a:lnTo>
                  <a:lnTo>
                    <a:pt x="126" y="122"/>
                  </a:lnTo>
                  <a:lnTo>
                    <a:pt x="124" y="124"/>
                  </a:lnTo>
                  <a:lnTo>
                    <a:pt x="120" y="128"/>
                  </a:lnTo>
                  <a:lnTo>
                    <a:pt x="118" y="132"/>
                  </a:lnTo>
                  <a:lnTo>
                    <a:pt x="120" y="138"/>
                  </a:lnTo>
                  <a:lnTo>
                    <a:pt x="122" y="142"/>
                  </a:lnTo>
                  <a:lnTo>
                    <a:pt x="126" y="150"/>
                  </a:lnTo>
                  <a:lnTo>
                    <a:pt x="132" y="158"/>
                  </a:lnTo>
                  <a:lnTo>
                    <a:pt x="134" y="162"/>
                  </a:lnTo>
                  <a:lnTo>
                    <a:pt x="134" y="168"/>
                  </a:lnTo>
                  <a:lnTo>
                    <a:pt x="142" y="170"/>
                  </a:lnTo>
                  <a:lnTo>
                    <a:pt x="148" y="174"/>
                  </a:lnTo>
                  <a:lnTo>
                    <a:pt x="154" y="180"/>
                  </a:lnTo>
                  <a:lnTo>
                    <a:pt x="158" y="182"/>
                  </a:lnTo>
                  <a:lnTo>
                    <a:pt x="162" y="180"/>
                  </a:lnTo>
                  <a:lnTo>
                    <a:pt x="164" y="180"/>
                  </a:lnTo>
                  <a:lnTo>
                    <a:pt x="166" y="172"/>
                  </a:lnTo>
                  <a:lnTo>
                    <a:pt x="176" y="172"/>
                  </a:lnTo>
                  <a:lnTo>
                    <a:pt x="176" y="188"/>
                  </a:lnTo>
                  <a:lnTo>
                    <a:pt x="176" y="194"/>
                  </a:lnTo>
                  <a:lnTo>
                    <a:pt x="178" y="196"/>
                  </a:lnTo>
                  <a:lnTo>
                    <a:pt x="180" y="198"/>
                  </a:lnTo>
                  <a:lnTo>
                    <a:pt x="182" y="198"/>
                  </a:lnTo>
                  <a:lnTo>
                    <a:pt x="184" y="198"/>
                  </a:lnTo>
                  <a:lnTo>
                    <a:pt x="192" y="200"/>
                  </a:lnTo>
                  <a:lnTo>
                    <a:pt x="202" y="212"/>
                  </a:lnTo>
                  <a:lnTo>
                    <a:pt x="206" y="218"/>
                  </a:lnTo>
                  <a:lnTo>
                    <a:pt x="208" y="226"/>
                  </a:lnTo>
                  <a:lnTo>
                    <a:pt x="206" y="258"/>
                  </a:lnTo>
                  <a:lnTo>
                    <a:pt x="204" y="264"/>
                  </a:lnTo>
                  <a:lnTo>
                    <a:pt x="204" y="266"/>
                  </a:lnTo>
                  <a:lnTo>
                    <a:pt x="202" y="270"/>
                  </a:lnTo>
                  <a:lnTo>
                    <a:pt x="200" y="276"/>
                  </a:lnTo>
                  <a:lnTo>
                    <a:pt x="202" y="290"/>
                  </a:lnTo>
                  <a:lnTo>
                    <a:pt x="204" y="294"/>
                  </a:lnTo>
                  <a:lnTo>
                    <a:pt x="208" y="296"/>
                  </a:lnTo>
                  <a:lnTo>
                    <a:pt x="204" y="306"/>
                  </a:lnTo>
                  <a:lnTo>
                    <a:pt x="202" y="316"/>
                  </a:lnTo>
                  <a:lnTo>
                    <a:pt x="200" y="322"/>
                  </a:lnTo>
                  <a:lnTo>
                    <a:pt x="196" y="326"/>
                  </a:lnTo>
                  <a:lnTo>
                    <a:pt x="190" y="330"/>
                  </a:lnTo>
                  <a:lnTo>
                    <a:pt x="186" y="33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8" name="Freeform 95"/>
            <p:cNvSpPr/>
            <p:nvPr/>
          </p:nvSpPr>
          <p:spPr bwMode="auto">
            <a:xfrm>
              <a:off x="3017704" y="4863660"/>
              <a:ext cx="285971" cy="375666"/>
            </a:xfrm>
            <a:custGeom>
              <a:avLst/>
              <a:gdLst>
                <a:gd name="T0" fmla="*/ 2147483647 w 196"/>
                <a:gd name="T1" fmla="*/ 2147483647 h 238"/>
                <a:gd name="T2" fmla="*/ 2147483647 w 196"/>
                <a:gd name="T3" fmla="*/ 2147483647 h 238"/>
                <a:gd name="T4" fmla="*/ 2147483647 w 196"/>
                <a:gd name="T5" fmla="*/ 2147483647 h 238"/>
                <a:gd name="T6" fmla="*/ 2147483647 w 196"/>
                <a:gd name="T7" fmla="*/ 2147483647 h 238"/>
                <a:gd name="T8" fmla="*/ 2147483647 w 196"/>
                <a:gd name="T9" fmla="*/ 2147483647 h 238"/>
                <a:gd name="T10" fmla="*/ 2147483647 w 196"/>
                <a:gd name="T11" fmla="*/ 2147483647 h 238"/>
                <a:gd name="T12" fmla="*/ 2147483647 w 196"/>
                <a:gd name="T13" fmla="*/ 2147483647 h 238"/>
                <a:gd name="T14" fmla="*/ 2147483647 w 196"/>
                <a:gd name="T15" fmla="*/ 2147483647 h 238"/>
                <a:gd name="T16" fmla="*/ 2147483647 w 196"/>
                <a:gd name="T17" fmla="*/ 2147483647 h 238"/>
                <a:gd name="T18" fmla="*/ 2147483647 w 196"/>
                <a:gd name="T19" fmla="*/ 2147483647 h 238"/>
                <a:gd name="T20" fmla="*/ 2147483647 w 196"/>
                <a:gd name="T21" fmla="*/ 2147483647 h 238"/>
                <a:gd name="T22" fmla="*/ 2147483647 w 196"/>
                <a:gd name="T23" fmla="*/ 2147483647 h 238"/>
                <a:gd name="T24" fmla="*/ 2147483647 w 196"/>
                <a:gd name="T25" fmla="*/ 2147483647 h 238"/>
                <a:gd name="T26" fmla="*/ 2147483647 w 196"/>
                <a:gd name="T27" fmla="*/ 2147483647 h 238"/>
                <a:gd name="T28" fmla="*/ 2147483647 w 196"/>
                <a:gd name="T29" fmla="*/ 2147483647 h 238"/>
                <a:gd name="T30" fmla="*/ 2147483647 w 196"/>
                <a:gd name="T31" fmla="*/ 2147483647 h 238"/>
                <a:gd name="T32" fmla="*/ 2147483647 w 196"/>
                <a:gd name="T33" fmla="*/ 2147483647 h 238"/>
                <a:gd name="T34" fmla="*/ 2147483647 w 196"/>
                <a:gd name="T35" fmla="*/ 2147483647 h 238"/>
                <a:gd name="T36" fmla="*/ 2147483647 w 196"/>
                <a:gd name="T37" fmla="*/ 2147483647 h 238"/>
                <a:gd name="T38" fmla="*/ 2147483647 w 196"/>
                <a:gd name="T39" fmla="*/ 2147483647 h 238"/>
                <a:gd name="T40" fmla="*/ 2147483647 w 196"/>
                <a:gd name="T41" fmla="*/ 2147483647 h 238"/>
                <a:gd name="T42" fmla="*/ 2147483647 w 196"/>
                <a:gd name="T43" fmla="*/ 2147483647 h 238"/>
                <a:gd name="T44" fmla="*/ 2147483647 w 196"/>
                <a:gd name="T45" fmla="*/ 2147483647 h 238"/>
                <a:gd name="T46" fmla="*/ 2147483647 w 196"/>
                <a:gd name="T47" fmla="*/ 2147483647 h 238"/>
                <a:gd name="T48" fmla="*/ 2147483647 w 196"/>
                <a:gd name="T49" fmla="*/ 2147483647 h 238"/>
                <a:gd name="T50" fmla="*/ 2147483647 w 196"/>
                <a:gd name="T51" fmla="*/ 2147483647 h 238"/>
                <a:gd name="T52" fmla="*/ 2147483647 w 196"/>
                <a:gd name="T53" fmla="*/ 2147483647 h 238"/>
                <a:gd name="T54" fmla="*/ 2147483647 w 196"/>
                <a:gd name="T55" fmla="*/ 2147483647 h 238"/>
                <a:gd name="T56" fmla="*/ 2147483647 w 196"/>
                <a:gd name="T57" fmla="*/ 2147483647 h 238"/>
                <a:gd name="T58" fmla="*/ 2147483647 w 196"/>
                <a:gd name="T59" fmla="*/ 2147483647 h 238"/>
                <a:gd name="T60" fmla="*/ 2147483647 w 196"/>
                <a:gd name="T61" fmla="*/ 2147483647 h 238"/>
                <a:gd name="T62" fmla="*/ 2147483647 w 196"/>
                <a:gd name="T63" fmla="*/ 2147483647 h 238"/>
                <a:gd name="T64" fmla="*/ 2147483647 w 196"/>
                <a:gd name="T65" fmla="*/ 2147483647 h 238"/>
                <a:gd name="T66" fmla="*/ 2147483647 w 196"/>
                <a:gd name="T67" fmla="*/ 2147483647 h 238"/>
                <a:gd name="T68" fmla="*/ 2147483647 w 196"/>
                <a:gd name="T69" fmla="*/ 2147483647 h 238"/>
                <a:gd name="T70" fmla="*/ 2147483647 w 196"/>
                <a:gd name="T71" fmla="*/ 2147483647 h 238"/>
                <a:gd name="T72" fmla="*/ 2147483647 w 196"/>
                <a:gd name="T73" fmla="*/ 2147483647 h 238"/>
                <a:gd name="T74" fmla="*/ 2147483647 w 196"/>
                <a:gd name="T75" fmla="*/ 2147483647 h 238"/>
                <a:gd name="T76" fmla="*/ 2147483647 w 196"/>
                <a:gd name="T77" fmla="*/ 2147483647 h 238"/>
                <a:gd name="T78" fmla="*/ 2147483647 w 196"/>
                <a:gd name="T79" fmla="*/ 2147483647 h 238"/>
                <a:gd name="T80" fmla="*/ 2147483647 w 196"/>
                <a:gd name="T81" fmla="*/ 2147483647 h 238"/>
                <a:gd name="T82" fmla="*/ 2147483647 w 196"/>
                <a:gd name="T83" fmla="*/ 2147483647 h 238"/>
                <a:gd name="T84" fmla="*/ 2147483647 w 196"/>
                <a:gd name="T85" fmla="*/ 2147483647 h 238"/>
                <a:gd name="T86" fmla="*/ 2147483647 w 196"/>
                <a:gd name="T87" fmla="*/ 2147483647 h 238"/>
                <a:gd name="T88" fmla="*/ 2147483647 w 196"/>
                <a:gd name="T89" fmla="*/ 0 h 238"/>
                <a:gd name="T90" fmla="*/ 2147483647 w 196"/>
                <a:gd name="T91" fmla="*/ 2147483647 h 238"/>
                <a:gd name="T92" fmla="*/ 2147483647 w 196"/>
                <a:gd name="T93" fmla="*/ 2147483647 h 238"/>
                <a:gd name="T94" fmla="*/ 2147483647 w 196"/>
                <a:gd name="T95" fmla="*/ 2147483647 h 238"/>
                <a:gd name="T96" fmla="*/ 0 w 196"/>
                <a:gd name="T97" fmla="*/ 2147483647 h 23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196"/>
                <a:gd name="T148" fmla="*/ 0 h 238"/>
                <a:gd name="T149" fmla="*/ 196 w 196"/>
                <a:gd name="T150" fmla="*/ 238 h 238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196" h="238">
                  <a:moveTo>
                    <a:pt x="0" y="24"/>
                  </a:moveTo>
                  <a:lnTo>
                    <a:pt x="10" y="34"/>
                  </a:lnTo>
                  <a:lnTo>
                    <a:pt x="14" y="42"/>
                  </a:lnTo>
                  <a:lnTo>
                    <a:pt x="16" y="50"/>
                  </a:lnTo>
                  <a:lnTo>
                    <a:pt x="14" y="82"/>
                  </a:lnTo>
                  <a:lnTo>
                    <a:pt x="12" y="88"/>
                  </a:lnTo>
                  <a:lnTo>
                    <a:pt x="12" y="90"/>
                  </a:lnTo>
                  <a:lnTo>
                    <a:pt x="10" y="94"/>
                  </a:lnTo>
                  <a:lnTo>
                    <a:pt x="8" y="100"/>
                  </a:lnTo>
                  <a:lnTo>
                    <a:pt x="10" y="114"/>
                  </a:lnTo>
                  <a:lnTo>
                    <a:pt x="12" y="118"/>
                  </a:lnTo>
                  <a:lnTo>
                    <a:pt x="16" y="120"/>
                  </a:lnTo>
                  <a:lnTo>
                    <a:pt x="14" y="126"/>
                  </a:lnTo>
                  <a:lnTo>
                    <a:pt x="12" y="132"/>
                  </a:lnTo>
                  <a:lnTo>
                    <a:pt x="8" y="146"/>
                  </a:lnTo>
                  <a:lnTo>
                    <a:pt x="18" y="156"/>
                  </a:lnTo>
                  <a:lnTo>
                    <a:pt x="22" y="168"/>
                  </a:lnTo>
                  <a:lnTo>
                    <a:pt x="26" y="198"/>
                  </a:lnTo>
                  <a:lnTo>
                    <a:pt x="28" y="200"/>
                  </a:lnTo>
                  <a:lnTo>
                    <a:pt x="30" y="202"/>
                  </a:lnTo>
                  <a:lnTo>
                    <a:pt x="34" y="204"/>
                  </a:lnTo>
                  <a:lnTo>
                    <a:pt x="36" y="208"/>
                  </a:lnTo>
                  <a:lnTo>
                    <a:pt x="42" y="228"/>
                  </a:lnTo>
                  <a:lnTo>
                    <a:pt x="44" y="234"/>
                  </a:lnTo>
                  <a:lnTo>
                    <a:pt x="46" y="238"/>
                  </a:lnTo>
                  <a:lnTo>
                    <a:pt x="50" y="238"/>
                  </a:lnTo>
                  <a:lnTo>
                    <a:pt x="56" y="236"/>
                  </a:lnTo>
                  <a:lnTo>
                    <a:pt x="60" y="232"/>
                  </a:lnTo>
                  <a:lnTo>
                    <a:pt x="70" y="220"/>
                  </a:lnTo>
                  <a:lnTo>
                    <a:pt x="76" y="226"/>
                  </a:lnTo>
                  <a:lnTo>
                    <a:pt x="84" y="228"/>
                  </a:lnTo>
                  <a:lnTo>
                    <a:pt x="92" y="230"/>
                  </a:lnTo>
                  <a:lnTo>
                    <a:pt x="98" y="238"/>
                  </a:lnTo>
                  <a:lnTo>
                    <a:pt x="100" y="232"/>
                  </a:lnTo>
                  <a:lnTo>
                    <a:pt x="104" y="230"/>
                  </a:lnTo>
                  <a:lnTo>
                    <a:pt x="112" y="228"/>
                  </a:lnTo>
                  <a:lnTo>
                    <a:pt x="126" y="228"/>
                  </a:lnTo>
                  <a:lnTo>
                    <a:pt x="126" y="204"/>
                  </a:lnTo>
                  <a:lnTo>
                    <a:pt x="128" y="196"/>
                  </a:lnTo>
                  <a:lnTo>
                    <a:pt x="132" y="188"/>
                  </a:lnTo>
                  <a:lnTo>
                    <a:pt x="136" y="180"/>
                  </a:lnTo>
                  <a:lnTo>
                    <a:pt x="144" y="176"/>
                  </a:lnTo>
                  <a:lnTo>
                    <a:pt x="152" y="172"/>
                  </a:lnTo>
                  <a:lnTo>
                    <a:pt x="162" y="172"/>
                  </a:lnTo>
                  <a:lnTo>
                    <a:pt x="170" y="172"/>
                  </a:lnTo>
                  <a:lnTo>
                    <a:pt x="178" y="174"/>
                  </a:lnTo>
                  <a:lnTo>
                    <a:pt x="190" y="180"/>
                  </a:lnTo>
                  <a:lnTo>
                    <a:pt x="190" y="174"/>
                  </a:lnTo>
                  <a:lnTo>
                    <a:pt x="192" y="170"/>
                  </a:lnTo>
                  <a:lnTo>
                    <a:pt x="196" y="162"/>
                  </a:lnTo>
                  <a:lnTo>
                    <a:pt x="196" y="156"/>
                  </a:lnTo>
                  <a:lnTo>
                    <a:pt x="196" y="148"/>
                  </a:lnTo>
                  <a:lnTo>
                    <a:pt x="194" y="146"/>
                  </a:lnTo>
                  <a:lnTo>
                    <a:pt x="186" y="138"/>
                  </a:lnTo>
                  <a:lnTo>
                    <a:pt x="184" y="134"/>
                  </a:lnTo>
                  <a:lnTo>
                    <a:pt x="180" y="130"/>
                  </a:lnTo>
                  <a:lnTo>
                    <a:pt x="180" y="126"/>
                  </a:lnTo>
                  <a:lnTo>
                    <a:pt x="180" y="120"/>
                  </a:lnTo>
                  <a:lnTo>
                    <a:pt x="168" y="118"/>
                  </a:lnTo>
                  <a:lnTo>
                    <a:pt x="158" y="116"/>
                  </a:lnTo>
                  <a:lnTo>
                    <a:pt x="154" y="112"/>
                  </a:lnTo>
                  <a:lnTo>
                    <a:pt x="152" y="108"/>
                  </a:lnTo>
                  <a:lnTo>
                    <a:pt x="152" y="102"/>
                  </a:lnTo>
                  <a:lnTo>
                    <a:pt x="152" y="94"/>
                  </a:lnTo>
                  <a:lnTo>
                    <a:pt x="150" y="92"/>
                  </a:lnTo>
                  <a:lnTo>
                    <a:pt x="148" y="90"/>
                  </a:lnTo>
                  <a:lnTo>
                    <a:pt x="146" y="80"/>
                  </a:lnTo>
                  <a:lnTo>
                    <a:pt x="142" y="70"/>
                  </a:lnTo>
                  <a:lnTo>
                    <a:pt x="138" y="68"/>
                  </a:lnTo>
                  <a:lnTo>
                    <a:pt x="134" y="66"/>
                  </a:lnTo>
                  <a:lnTo>
                    <a:pt x="124" y="68"/>
                  </a:lnTo>
                  <a:lnTo>
                    <a:pt x="120" y="68"/>
                  </a:lnTo>
                  <a:lnTo>
                    <a:pt x="116" y="68"/>
                  </a:lnTo>
                  <a:lnTo>
                    <a:pt x="114" y="66"/>
                  </a:lnTo>
                  <a:lnTo>
                    <a:pt x="114" y="62"/>
                  </a:lnTo>
                  <a:lnTo>
                    <a:pt x="108" y="60"/>
                  </a:lnTo>
                  <a:lnTo>
                    <a:pt x="104" y="58"/>
                  </a:lnTo>
                  <a:lnTo>
                    <a:pt x="100" y="54"/>
                  </a:lnTo>
                  <a:lnTo>
                    <a:pt x="98" y="52"/>
                  </a:lnTo>
                  <a:lnTo>
                    <a:pt x="94" y="54"/>
                  </a:lnTo>
                  <a:lnTo>
                    <a:pt x="84" y="50"/>
                  </a:lnTo>
                  <a:lnTo>
                    <a:pt x="74" y="44"/>
                  </a:lnTo>
                  <a:lnTo>
                    <a:pt x="70" y="36"/>
                  </a:lnTo>
                  <a:lnTo>
                    <a:pt x="66" y="30"/>
                  </a:lnTo>
                  <a:lnTo>
                    <a:pt x="64" y="20"/>
                  </a:lnTo>
                  <a:lnTo>
                    <a:pt x="66" y="10"/>
                  </a:lnTo>
                  <a:lnTo>
                    <a:pt x="66" y="6"/>
                  </a:lnTo>
                  <a:lnTo>
                    <a:pt x="64" y="2"/>
                  </a:lnTo>
                  <a:lnTo>
                    <a:pt x="62" y="0"/>
                  </a:lnTo>
                  <a:lnTo>
                    <a:pt x="56" y="0"/>
                  </a:lnTo>
                  <a:lnTo>
                    <a:pt x="48" y="2"/>
                  </a:lnTo>
                  <a:lnTo>
                    <a:pt x="42" y="6"/>
                  </a:lnTo>
                  <a:lnTo>
                    <a:pt x="30" y="14"/>
                  </a:lnTo>
                  <a:lnTo>
                    <a:pt x="20" y="22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4" y="24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89" name="Freeform 96"/>
            <p:cNvSpPr/>
            <p:nvPr/>
          </p:nvSpPr>
          <p:spPr bwMode="auto">
            <a:xfrm>
              <a:off x="3201048" y="5137114"/>
              <a:ext cx="196029" cy="238940"/>
            </a:xfrm>
            <a:custGeom>
              <a:avLst/>
              <a:gdLst>
                <a:gd name="T0" fmla="*/ 2147483647 w 134"/>
                <a:gd name="T1" fmla="*/ 2147483647 h 152"/>
                <a:gd name="T2" fmla="*/ 2147483647 w 134"/>
                <a:gd name="T3" fmla="*/ 2147483647 h 152"/>
                <a:gd name="T4" fmla="*/ 2147483647 w 134"/>
                <a:gd name="T5" fmla="*/ 2147483647 h 152"/>
                <a:gd name="T6" fmla="*/ 2147483647 w 134"/>
                <a:gd name="T7" fmla="*/ 2147483647 h 152"/>
                <a:gd name="T8" fmla="*/ 2147483647 w 134"/>
                <a:gd name="T9" fmla="*/ 2147483647 h 152"/>
                <a:gd name="T10" fmla="*/ 2147483647 w 134"/>
                <a:gd name="T11" fmla="*/ 2147483647 h 152"/>
                <a:gd name="T12" fmla="*/ 2147483647 w 134"/>
                <a:gd name="T13" fmla="*/ 2147483647 h 152"/>
                <a:gd name="T14" fmla="*/ 2147483647 w 134"/>
                <a:gd name="T15" fmla="*/ 2147483647 h 152"/>
                <a:gd name="T16" fmla="*/ 2147483647 w 134"/>
                <a:gd name="T17" fmla="*/ 2147483647 h 152"/>
                <a:gd name="T18" fmla="*/ 2147483647 w 134"/>
                <a:gd name="T19" fmla="*/ 2147483647 h 152"/>
                <a:gd name="T20" fmla="*/ 2147483647 w 134"/>
                <a:gd name="T21" fmla="*/ 2147483647 h 152"/>
                <a:gd name="T22" fmla="*/ 2147483647 w 134"/>
                <a:gd name="T23" fmla="*/ 2147483647 h 152"/>
                <a:gd name="T24" fmla="*/ 2147483647 w 134"/>
                <a:gd name="T25" fmla="*/ 2147483647 h 152"/>
                <a:gd name="T26" fmla="*/ 2147483647 w 134"/>
                <a:gd name="T27" fmla="*/ 2147483647 h 152"/>
                <a:gd name="T28" fmla="*/ 2147483647 w 134"/>
                <a:gd name="T29" fmla="*/ 2147483647 h 152"/>
                <a:gd name="T30" fmla="*/ 2147483647 w 134"/>
                <a:gd name="T31" fmla="*/ 2147483647 h 152"/>
                <a:gd name="T32" fmla="*/ 2147483647 w 134"/>
                <a:gd name="T33" fmla="*/ 2147483647 h 152"/>
                <a:gd name="T34" fmla="*/ 2147483647 w 134"/>
                <a:gd name="T35" fmla="*/ 2147483647 h 152"/>
                <a:gd name="T36" fmla="*/ 2147483647 w 134"/>
                <a:gd name="T37" fmla="*/ 2147483647 h 152"/>
                <a:gd name="T38" fmla="*/ 2147483647 w 134"/>
                <a:gd name="T39" fmla="*/ 2147483647 h 152"/>
                <a:gd name="T40" fmla="*/ 2147483647 w 134"/>
                <a:gd name="T41" fmla="*/ 2147483647 h 152"/>
                <a:gd name="T42" fmla="*/ 2147483647 w 134"/>
                <a:gd name="T43" fmla="*/ 2147483647 h 152"/>
                <a:gd name="T44" fmla="*/ 2147483647 w 134"/>
                <a:gd name="T45" fmla="*/ 2147483647 h 152"/>
                <a:gd name="T46" fmla="*/ 2147483647 w 134"/>
                <a:gd name="T47" fmla="*/ 2147483647 h 152"/>
                <a:gd name="T48" fmla="*/ 2147483647 w 134"/>
                <a:gd name="T49" fmla="*/ 2147483647 h 152"/>
                <a:gd name="T50" fmla="*/ 2147483647 w 134"/>
                <a:gd name="T51" fmla="*/ 2147483647 h 152"/>
                <a:gd name="T52" fmla="*/ 2147483647 w 134"/>
                <a:gd name="T53" fmla="*/ 2147483647 h 152"/>
                <a:gd name="T54" fmla="*/ 2147483647 w 134"/>
                <a:gd name="T55" fmla="*/ 2147483647 h 152"/>
                <a:gd name="T56" fmla="*/ 2147483647 w 134"/>
                <a:gd name="T57" fmla="*/ 2147483647 h 152"/>
                <a:gd name="T58" fmla="*/ 2147483647 w 134"/>
                <a:gd name="T59" fmla="*/ 2147483647 h 152"/>
                <a:gd name="T60" fmla="*/ 2147483647 w 134"/>
                <a:gd name="T61" fmla="*/ 2147483647 h 152"/>
                <a:gd name="T62" fmla="*/ 2147483647 w 134"/>
                <a:gd name="T63" fmla="*/ 2147483647 h 152"/>
                <a:gd name="T64" fmla="*/ 0 w 134"/>
                <a:gd name="T65" fmla="*/ 2147483647 h 152"/>
                <a:gd name="T66" fmla="*/ 0 w 134"/>
                <a:gd name="T67" fmla="*/ 2147483647 h 152"/>
                <a:gd name="T68" fmla="*/ 0 w 134"/>
                <a:gd name="T69" fmla="*/ 2147483647 h 152"/>
                <a:gd name="T70" fmla="*/ 2147483647 w 134"/>
                <a:gd name="T71" fmla="*/ 2147483647 h 152"/>
                <a:gd name="T72" fmla="*/ 2147483647 w 134"/>
                <a:gd name="T73" fmla="*/ 2147483647 h 152"/>
                <a:gd name="T74" fmla="*/ 2147483647 w 134"/>
                <a:gd name="T75" fmla="*/ 2147483647 h 152"/>
                <a:gd name="T76" fmla="*/ 2147483647 w 134"/>
                <a:gd name="T77" fmla="*/ 2147483647 h 152"/>
                <a:gd name="T78" fmla="*/ 2147483647 w 134"/>
                <a:gd name="T79" fmla="*/ 0 h 152"/>
                <a:gd name="T80" fmla="*/ 2147483647 w 134"/>
                <a:gd name="T81" fmla="*/ 0 h 152"/>
                <a:gd name="T82" fmla="*/ 2147483647 w 134"/>
                <a:gd name="T83" fmla="*/ 0 h 152"/>
                <a:gd name="T84" fmla="*/ 2147483647 w 134"/>
                <a:gd name="T85" fmla="*/ 2147483647 h 152"/>
                <a:gd name="T86" fmla="*/ 2147483647 w 134"/>
                <a:gd name="T87" fmla="*/ 2147483647 h 152"/>
                <a:gd name="T88" fmla="*/ 2147483647 w 134"/>
                <a:gd name="T89" fmla="*/ 2147483647 h 152"/>
                <a:gd name="T90" fmla="*/ 2147483647 w 134"/>
                <a:gd name="T91" fmla="*/ 2147483647 h 152"/>
                <a:gd name="T92" fmla="*/ 2147483647 w 134"/>
                <a:gd name="T93" fmla="*/ 2147483647 h 152"/>
                <a:gd name="T94" fmla="*/ 2147483647 w 134"/>
                <a:gd name="T95" fmla="*/ 2147483647 h 152"/>
                <a:gd name="T96" fmla="*/ 2147483647 w 134"/>
                <a:gd name="T97" fmla="*/ 2147483647 h 152"/>
                <a:gd name="T98" fmla="*/ 2147483647 w 134"/>
                <a:gd name="T99" fmla="*/ 2147483647 h 152"/>
                <a:gd name="T100" fmla="*/ 2147483647 w 134"/>
                <a:gd name="T101" fmla="*/ 2147483647 h 152"/>
                <a:gd name="T102" fmla="*/ 2147483647 w 134"/>
                <a:gd name="T103" fmla="*/ 2147483647 h 152"/>
                <a:gd name="T104" fmla="*/ 2147483647 w 134"/>
                <a:gd name="T105" fmla="*/ 2147483647 h 152"/>
                <a:gd name="T106" fmla="*/ 2147483647 w 134"/>
                <a:gd name="T107" fmla="*/ 2147483647 h 152"/>
                <a:gd name="T108" fmla="*/ 2147483647 w 134"/>
                <a:gd name="T109" fmla="*/ 2147483647 h 152"/>
                <a:gd name="T110" fmla="*/ 2147483647 w 134"/>
                <a:gd name="T111" fmla="*/ 2147483647 h 152"/>
                <a:gd name="T112" fmla="*/ 2147483647 w 134"/>
                <a:gd name="T113" fmla="*/ 2147483647 h 152"/>
                <a:gd name="T114" fmla="*/ 2147483647 w 134"/>
                <a:gd name="T115" fmla="*/ 2147483647 h 152"/>
                <a:gd name="T116" fmla="*/ 2147483647 w 134"/>
                <a:gd name="T117" fmla="*/ 2147483647 h 152"/>
                <a:gd name="T118" fmla="*/ 2147483647 w 134"/>
                <a:gd name="T119" fmla="*/ 2147483647 h 152"/>
                <a:gd name="T120" fmla="*/ 2147483647 w 134"/>
                <a:gd name="T121" fmla="*/ 2147483647 h 152"/>
                <a:gd name="T122" fmla="*/ 2147483647 w 134"/>
                <a:gd name="T123" fmla="*/ 2147483647 h 152"/>
                <a:gd name="T124" fmla="*/ 2147483647 w 134"/>
                <a:gd name="T125" fmla="*/ 2147483647 h 15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34"/>
                <a:gd name="T190" fmla="*/ 0 h 152"/>
                <a:gd name="T191" fmla="*/ 134 w 134"/>
                <a:gd name="T192" fmla="*/ 152 h 15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34" h="152">
                  <a:moveTo>
                    <a:pt x="132" y="118"/>
                  </a:moveTo>
                  <a:lnTo>
                    <a:pt x="134" y="122"/>
                  </a:lnTo>
                  <a:lnTo>
                    <a:pt x="134" y="130"/>
                  </a:lnTo>
                  <a:lnTo>
                    <a:pt x="134" y="136"/>
                  </a:lnTo>
                  <a:lnTo>
                    <a:pt x="130" y="138"/>
                  </a:lnTo>
                  <a:lnTo>
                    <a:pt x="122" y="146"/>
                  </a:lnTo>
                  <a:lnTo>
                    <a:pt x="112" y="150"/>
                  </a:lnTo>
                  <a:lnTo>
                    <a:pt x="102" y="152"/>
                  </a:lnTo>
                  <a:lnTo>
                    <a:pt x="94" y="152"/>
                  </a:lnTo>
                  <a:lnTo>
                    <a:pt x="86" y="150"/>
                  </a:lnTo>
                  <a:lnTo>
                    <a:pt x="82" y="148"/>
                  </a:lnTo>
                  <a:lnTo>
                    <a:pt x="74" y="148"/>
                  </a:lnTo>
                  <a:lnTo>
                    <a:pt x="76" y="138"/>
                  </a:lnTo>
                  <a:lnTo>
                    <a:pt x="80" y="132"/>
                  </a:lnTo>
                  <a:lnTo>
                    <a:pt x="82" y="124"/>
                  </a:lnTo>
                  <a:lnTo>
                    <a:pt x="84" y="116"/>
                  </a:lnTo>
                  <a:lnTo>
                    <a:pt x="82" y="110"/>
                  </a:lnTo>
                  <a:lnTo>
                    <a:pt x="78" y="106"/>
                  </a:lnTo>
                  <a:lnTo>
                    <a:pt x="72" y="106"/>
                  </a:lnTo>
                  <a:lnTo>
                    <a:pt x="64" y="104"/>
                  </a:lnTo>
                  <a:lnTo>
                    <a:pt x="62" y="102"/>
                  </a:lnTo>
                  <a:lnTo>
                    <a:pt x="60" y="98"/>
                  </a:lnTo>
                  <a:lnTo>
                    <a:pt x="58" y="94"/>
                  </a:lnTo>
                  <a:lnTo>
                    <a:pt x="54" y="92"/>
                  </a:lnTo>
                  <a:lnTo>
                    <a:pt x="46" y="90"/>
                  </a:lnTo>
                  <a:lnTo>
                    <a:pt x="40" y="88"/>
                  </a:lnTo>
                  <a:lnTo>
                    <a:pt x="34" y="88"/>
                  </a:lnTo>
                  <a:lnTo>
                    <a:pt x="30" y="86"/>
                  </a:lnTo>
                  <a:lnTo>
                    <a:pt x="24" y="82"/>
                  </a:lnTo>
                  <a:lnTo>
                    <a:pt x="12" y="66"/>
                  </a:lnTo>
                  <a:lnTo>
                    <a:pt x="4" y="62"/>
                  </a:lnTo>
                  <a:lnTo>
                    <a:pt x="2" y="60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0" y="32"/>
                  </a:lnTo>
                  <a:lnTo>
                    <a:pt x="2" y="24"/>
                  </a:lnTo>
                  <a:lnTo>
                    <a:pt x="6" y="16"/>
                  </a:lnTo>
                  <a:lnTo>
                    <a:pt x="10" y="8"/>
                  </a:lnTo>
                  <a:lnTo>
                    <a:pt x="18" y="4"/>
                  </a:lnTo>
                  <a:lnTo>
                    <a:pt x="26" y="0"/>
                  </a:lnTo>
                  <a:lnTo>
                    <a:pt x="36" y="0"/>
                  </a:lnTo>
                  <a:lnTo>
                    <a:pt x="44" y="0"/>
                  </a:lnTo>
                  <a:lnTo>
                    <a:pt x="52" y="2"/>
                  </a:lnTo>
                  <a:lnTo>
                    <a:pt x="64" y="8"/>
                  </a:lnTo>
                  <a:lnTo>
                    <a:pt x="64" y="18"/>
                  </a:lnTo>
                  <a:lnTo>
                    <a:pt x="70" y="34"/>
                  </a:lnTo>
                  <a:lnTo>
                    <a:pt x="76" y="50"/>
                  </a:lnTo>
                  <a:lnTo>
                    <a:pt x="78" y="54"/>
                  </a:lnTo>
                  <a:lnTo>
                    <a:pt x="82" y="56"/>
                  </a:lnTo>
                  <a:lnTo>
                    <a:pt x="92" y="56"/>
                  </a:lnTo>
                  <a:lnTo>
                    <a:pt x="100" y="58"/>
                  </a:lnTo>
                  <a:lnTo>
                    <a:pt x="106" y="62"/>
                  </a:lnTo>
                  <a:lnTo>
                    <a:pt x="108" y="68"/>
                  </a:lnTo>
                  <a:lnTo>
                    <a:pt x="114" y="80"/>
                  </a:lnTo>
                  <a:lnTo>
                    <a:pt x="120" y="90"/>
                  </a:lnTo>
                  <a:lnTo>
                    <a:pt x="122" y="86"/>
                  </a:lnTo>
                  <a:lnTo>
                    <a:pt x="126" y="84"/>
                  </a:lnTo>
                  <a:lnTo>
                    <a:pt x="128" y="82"/>
                  </a:lnTo>
                  <a:lnTo>
                    <a:pt x="132" y="84"/>
                  </a:lnTo>
                  <a:lnTo>
                    <a:pt x="132" y="88"/>
                  </a:lnTo>
                  <a:lnTo>
                    <a:pt x="132" y="94"/>
                  </a:lnTo>
                  <a:lnTo>
                    <a:pt x="132" y="106"/>
                  </a:lnTo>
                  <a:lnTo>
                    <a:pt x="132" y="11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0" name="Freeform 97"/>
            <p:cNvSpPr/>
            <p:nvPr/>
          </p:nvSpPr>
          <p:spPr bwMode="auto">
            <a:xfrm>
              <a:off x="3341727" y="5455700"/>
              <a:ext cx="122230" cy="128763"/>
            </a:xfrm>
            <a:custGeom>
              <a:avLst/>
              <a:gdLst>
                <a:gd name="T0" fmla="*/ 2147483647 w 84"/>
                <a:gd name="T1" fmla="*/ 0 h 82"/>
                <a:gd name="T2" fmla="*/ 2147483647 w 84"/>
                <a:gd name="T3" fmla="*/ 0 h 82"/>
                <a:gd name="T4" fmla="*/ 2147483647 w 84"/>
                <a:gd name="T5" fmla="*/ 2147483647 h 82"/>
                <a:gd name="T6" fmla="*/ 2147483647 w 84"/>
                <a:gd name="T7" fmla="*/ 2147483647 h 82"/>
                <a:gd name="T8" fmla="*/ 2147483647 w 84"/>
                <a:gd name="T9" fmla="*/ 2147483647 h 82"/>
                <a:gd name="T10" fmla="*/ 2147483647 w 84"/>
                <a:gd name="T11" fmla="*/ 2147483647 h 82"/>
                <a:gd name="T12" fmla="*/ 2147483647 w 84"/>
                <a:gd name="T13" fmla="*/ 2147483647 h 82"/>
                <a:gd name="T14" fmla="*/ 2147483647 w 84"/>
                <a:gd name="T15" fmla="*/ 2147483647 h 82"/>
                <a:gd name="T16" fmla="*/ 2147483647 w 84"/>
                <a:gd name="T17" fmla="*/ 2147483647 h 82"/>
                <a:gd name="T18" fmla="*/ 2147483647 w 84"/>
                <a:gd name="T19" fmla="*/ 2147483647 h 82"/>
                <a:gd name="T20" fmla="*/ 2147483647 w 84"/>
                <a:gd name="T21" fmla="*/ 2147483647 h 82"/>
                <a:gd name="T22" fmla="*/ 2147483647 w 84"/>
                <a:gd name="T23" fmla="*/ 2147483647 h 82"/>
                <a:gd name="T24" fmla="*/ 2147483647 w 84"/>
                <a:gd name="T25" fmla="*/ 2147483647 h 82"/>
                <a:gd name="T26" fmla="*/ 2147483647 w 84"/>
                <a:gd name="T27" fmla="*/ 2147483647 h 82"/>
                <a:gd name="T28" fmla="*/ 2147483647 w 84"/>
                <a:gd name="T29" fmla="*/ 2147483647 h 82"/>
                <a:gd name="T30" fmla="*/ 0 w 84"/>
                <a:gd name="T31" fmla="*/ 2147483647 h 82"/>
                <a:gd name="T32" fmla="*/ 2147483647 w 84"/>
                <a:gd name="T33" fmla="*/ 0 h 8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84"/>
                <a:gd name="T52" fmla="*/ 0 h 82"/>
                <a:gd name="T53" fmla="*/ 84 w 84"/>
                <a:gd name="T54" fmla="*/ 82 h 82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84" h="82">
                  <a:moveTo>
                    <a:pt x="2" y="0"/>
                  </a:moveTo>
                  <a:lnTo>
                    <a:pt x="12" y="0"/>
                  </a:lnTo>
                  <a:lnTo>
                    <a:pt x="22" y="4"/>
                  </a:lnTo>
                  <a:lnTo>
                    <a:pt x="34" y="12"/>
                  </a:lnTo>
                  <a:lnTo>
                    <a:pt x="44" y="18"/>
                  </a:lnTo>
                  <a:lnTo>
                    <a:pt x="66" y="36"/>
                  </a:lnTo>
                  <a:lnTo>
                    <a:pt x="84" y="50"/>
                  </a:lnTo>
                  <a:lnTo>
                    <a:pt x="78" y="62"/>
                  </a:lnTo>
                  <a:lnTo>
                    <a:pt x="72" y="72"/>
                  </a:lnTo>
                  <a:lnTo>
                    <a:pt x="66" y="78"/>
                  </a:lnTo>
                  <a:lnTo>
                    <a:pt x="60" y="82"/>
                  </a:lnTo>
                  <a:lnTo>
                    <a:pt x="58" y="82"/>
                  </a:lnTo>
                  <a:lnTo>
                    <a:pt x="40" y="80"/>
                  </a:lnTo>
                  <a:lnTo>
                    <a:pt x="24" y="76"/>
                  </a:lnTo>
                  <a:lnTo>
                    <a:pt x="12" y="72"/>
                  </a:lnTo>
                  <a:lnTo>
                    <a:pt x="0" y="66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1" name="Freeform 98"/>
            <p:cNvSpPr/>
            <p:nvPr/>
          </p:nvSpPr>
          <p:spPr bwMode="auto">
            <a:xfrm>
              <a:off x="3059216" y="5212778"/>
              <a:ext cx="357464" cy="872130"/>
            </a:xfrm>
            <a:custGeom>
              <a:avLst/>
              <a:gdLst>
                <a:gd name="T0" fmla="*/ 2147483647 w 246"/>
                <a:gd name="T1" fmla="*/ 2147483647 h 552"/>
                <a:gd name="T2" fmla="*/ 2147483647 w 246"/>
                <a:gd name="T3" fmla="*/ 2147483647 h 552"/>
                <a:gd name="T4" fmla="*/ 2147483647 w 246"/>
                <a:gd name="T5" fmla="*/ 2147483647 h 552"/>
                <a:gd name="T6" fmla="*/ 2147483647 w 246"/>
                <a:gd name="T7" fmla="*/ 2147483647 h 552"/>
                <a:gd name="T8" fmla="*/ 2147483647 w 246"/>
                <a:gd name="T9" fmla="*/ 2147483647 h 552"/>
                <a:gd name="T10" fmla="*/ 2147483647 w 246"/>
                <a:gd name="T11" fmla="*/ 2147483647 h 552"/>
                <a:gd name="T12" fmla="*/ 2147483647 w 246"/>
                <a:gd name="T13" fmla="*/ 2147483647 h 552"/>
                <a:gd name="T14" fmla="*/ 2147483647 w 246"/>
                <a:gd name="T15" fmla="*/ 2147483647 h 552"/>
                <a:gd name="T16" fmla="*/ 2147483647 w 246"/>
                <a:gd name="T17" fmla="*/ 2147483647 h 552"/>
                <a:gd name="T18" fmla="*/ 2147483647 w 246"/>
                <a:gd name="T19" fmla="*/ 2147483647 h 552"/>
                <a:gd name="T20" fmla="*/ 2147483647 w 246"/>
                <a:gd name="T21" fmla="*/ 2147483647 h 552"/>
                <a:gd name="T22" fmla="*/ 2147483647 w 246"/>
                <a:gd name="T23" fmla="*/ 2147483647 h 552"/>
                <a:gd name="T24" fmla="*/ 2147483647 w 246"/>
                <a:gd name="T25" fmla="*/ 2147483647 h 552"/>
                <a:gd name="T26" fmla="*/ 2147483647 w 246"/>
                <a:gd name="T27" fmla="*/ 2147483647 h 552"/>
                <a:gd name="T28" fmla="*/ 2147483647 w 246"/>
                <a:gd name="T29" fmla="*/ 2147483647 h 552"/>
                <a:gd name="T30" fmla="*/ 2147483647 w 246"/>
                <a:gd name="T31" fmla="*/ 2147483647 h 552"/>
                <a:gd name="T32" fmla="*/ 2147483647 w 246"/>
                <a:gd name="T33" fmla="*/ 2147483647 h 552"/>
                <a:gd name="T34" fmla="*/ 2147483647 w 246"/>
                <a:gd name="T35" fmla="*/ 2147483647 h 552"/>
                <a:gd name="T36" fmla="*/ 2147483647 w 246"/>
                <a:gd name="T37" fmla="*/ 2147483647 h 552"/>
                <a:gd name="T38" fmla="*/ 2147483647 w 246"/>
                <a:gd name="T39" fmla="*/ 2147483647 h 552"/>
                <a:gd name="T40" fmla="*/ 2147483647 w 246"/>
                <a:gd name="T41" fmla="*/ 2147483647 h 552"/>
                <a:gd name="T42" fmla="*/ 2147483647 w 246"/>
                <a:gd name="T43" fmla="*/ 2147483647 h 552"/>
                <a:gd name="T44" fmla="*/ 2147483647 w 246"/>
                <a:gd name="T45" fmla="*/ 2147483647 h 552"/>
                <a:gd name="T46" fmla="*/ 2147483647 w 246"/>
                <a:gd name="T47" fmla="*/ 2147483647 h 552"/>
                <a:gd name="T48" fmla="*/ 2147483647 w 246"/>
                <a:gd name="T49" fmla="*/ 2147483647 h 552"/>
                <a:gd name="T50" fmla="*/ 2147483647 w 246"/>
                <a:gd name="T51" fmla="*/ 2147483647 h 552"/>
                <a:gd name="T52" fmla="*/ 2147483647 w 246"/>
                <a:gd name="T53" fmla="*/ 2147483647 h 552"/>
                <a:gd name="T54" fmla="*/ 2147483647 w 246"/>
                <a:gd name="T55" fmla="*/ 2147483647 h 552"/>
                <a:gd name="T56" fmla="*/ 2147483647 w 246"/>
                <a:gd name="T57" fmla="*/ 2147483647 h 552"/>
                <a:gd name="T58" fmla="*/ 2147483647 w 246"/>
                <a:gd name="T59" fmla="*/ 2147483647 h 552"/>
                <a:gd name="T60" fmla="*/ 2147483647 w 246"/>
                <a:gd name="T61" fmla="*/ 2147483647 h 552"/>
                <a:gd name="T62" fmla="*/ 2147483647 w 246"/>
                <a:gd name="T63" fmla="*/ 2147483647 h 552"/>
                <a:gd name="T64" fmla="*/ 2147483647 w 246"/>
                <a:gd name="T65" fmla="*/ 2147483647 h 552"/>
                <a:gd name="T66" fmla="*/ 2147483647 w 246"/>
                <a:gd name="T67" fmla="*/ 2147483647 h 552"/>
                <a:gd name="T68" fmla="*/ 2147483647 w 246"/>
                <a:gd name="T69" fmla="*/ 2147483647 h 552"/>
                <a:gd name="T70" fmla="*/ 2147483647 w 246"/>
                <a:gd name="T71" fmla="*/ 2147483647 h 552"/>
                <a:gd name="T72" fmla="*/ 2147483647 w 246"/>
                <a:gd name="T73" fmla="*/ 2147483647 h 552"/>
                <a:gd name="T74" fmla="*/ 2147483647 w 246"/>
                <a:gd name="T75" fmla="*/ 2147483647 h 552"/>
                <a:gd name="T76" fmla="*/ 2147483647 w 246"/>
                <a:gd name="T77" fmla="*/ 2147483647 h 552"/>
                <a:gd name="T78" fmla="*/ 2147483647 w 246"/>
                <a:gd name="T79" fmla="*/ 2147483647 h 552"/>
                <a:gd name="T80" fmla="*/ 2147483647 w 246"/>
                <a:gd name="T81" fmla="*/ 2147483647 h 552"/>
                <a:gd name="T82" fmla="*/ 2147483647 w 246"/>
                <a:gd name="T83" fmla="*/ 2147483647 h 552"/>
                <a:gd name="T84" fmla="*/ 2147483647 w 246"/>
                <a:gd name="T85" fmla="*/ 2147483647 h 552"/>
                <a:gd name="T86" fmla="*/ 2147483647 w 246"/>
                <a:gd name="T87" fmla="*/ 2147483647 h 552"/>
                <a:gd name="T88" fmla="*/ 2147483647 w 246"/>
                <a:gd name="T89" fmla="*/ 2147483647 h 552"/>
                <a:gd name="T90" fmla="*/ 2147483647 w 246"/>
                <a:gd name="T91" fmla="*/ 2147483647 h 552"/>
                <a:gd name="T92" fmla="*/ 2147483647 w 246"/>
                <a:gd name="T93" fmla="*/ 2147483647 h 552"/>
                <a:gd name="T94" fmla="*/ 2147483647 w 246"/>
                <a:gd name="T95" fmla="*/ 2147483647 h 552"/>
                <a:gd name="T96" fmla="*/ 2147483647 w 246"/>
                <a:gd name="T97" fmla="*/ 2147483647 h 552"/>
                <a:gd name="T98" fmla="*/ 2147483647 w 246"/>
                <a:gd name="T99" fmla="*/ 2147483647 h 552"/>
                <a:gd name="T100" fmla="*/ 2147483647 w 246"/>
                <a:gd name="T101" fmla="*/ 2147483647 h 552"/>
                <a:gd name="T102" fmla="*/ 2147483647 w 246"/>
                <a:gd name="T103" fmla="*/ 2147483647 h 552"/>
                <a:gd name="T104" fmla="*/ 2147483647 w 246"/>
                <a:gd name="T105" fmla="*/ 2147483647 h 552"/>
                <a:gd name="T106" fmla="*/ 2147483647 w 246"/>
                <a:gd name="T107" fmla="*/ 2147483647 h 552"/>
                <a:gd name="T108" fmla="*/ 2147483647 w 246"/>
                <a:gd name="T109" fmla="*/ 2147483647 h 552"/>
                <a:gd name="T110" fmla="*/ 2147483647 w 246"/>
                <a:gd name="T111" fmla="*/ 2147483647 h 552"/>
                <a:gd name="T112" fmla="*/ 2147483647 w 246"/>
                <a:gd name="T113" fmla="*/ 2147483647 h 552"/>
                <a:gd name="T114" fmla="*/ 2147483647 w 246"/>
                <a:gd name="T115" fmla="*/ 2147483647 h 552"/>
                <a:gd name="T116" fmla="*/ 2147483647 w 246"/>
                <a:gd name="T117" fmla="*/ 2147483647 h 552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246"/>
                <a:gd name="T178" fmla="*/ 0 h 552"/>
                <a:gd name="T179" fmla="*/ 246 w 246"/>
                <a:gd name="T180" fmla="*/ 552 h 552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246" h="552">
                  <a:moveTo>
                    <a:pt x="196" y="154"/>
                  </a:moveTo>
                  <a:lnTo>
                    <a:pt x="196" y="148"/>
                  </a:lnTo>
                  <a:lnTo>
                    <a:pt x="200" y="142"/>
                  </a:lnTo>
                  <a:lnTo>
                    <a:pt x="206" y="128"/>
                  </a:lnTo>
                  <a:lnTo>
                    <a:pt x="216" y="116"/>
                  </a:lnTo>
                  <a:lnTo>
                    <a:pt x="224" y="108"/>
                  </a:lnTo>
                  <a:lnTo>
                    <a:pt x="238" y="102"/>
                  </a:lnTo>
                  <a:lnTo>
                    <a:pt x="244" y="96"/>
                  </a:lnTo>
                  <a:lnTo>
                    <a:pt x="246" y="92"/>
                  </a:lnTo>
                  <a:lnTo>
                    <a:pt x="246" y="88"/>
                  </a:lnTo>
                  <a:lnTo>
                    <a:pt x="244" y="78"/>
                  </a:lnTo>
                  <a:lnTo>
                    <a:pt x="242" y="68"/>
                  </a:lnTo>
                  <a:lnTo>
                    <a:pt x="236" y="70"/>
                  </a:lnTo>
                  <a:lnTo>
                    <a:pt x="230" y="70"/>
                  </a:lnTo>
                  <a:lnTo>
                    <a:pt x="232" y="74"/>
                  </a:lnTo>
                  <a:lnTo>
                    <a:pt x="232" y="82"/>
                  </a:lnTo>
                  <a:lnTo>
                    <a:pt x="232" y="88"/>
                  </a:lnTo>
                  <a:lnTo>
                    <a:pt x="228" y="90"/>
                  </a:lnTo>
                  <a:lnTo>
                    <a:pt x="220" y="98"/>
                  </a:lnTo>
                  <a:lnTo>
                    <a:pt x="210" y="102"/>
                  </a:lnTo>
                  <a:lnTo>
                    <a:pt x="200" y="104"/>
                  </a:lnTo>
                  <a:lnTo>
                    <a:pt x="192" y="104"/>
                  </a:lnTo>
                  <a:lnTo>
                    <a:pt x="184" y="102"/>
                  </a:lnTo>
                  <a:lnTo>
                    <a:pt x="180" y="100"/>
                  </a:lnTo>
                  <a:lnTo>
                    <a:pt x="172" y="100"/>
                  </a:lnTo>
                  <a:lnTo>
                    <a:pt x="174" y="90"/>
                  </a:lnTo>
                  <a:lnTo>
                    <a:pt x="178" y="84"/>
                  </a:lnTo>
                  <a:lnTo>
                    <a:pt x="180" y="76"/>
                  </a:lnTo>
                  <a:lnTo>
                    <a:pt x="182" y="68"/>
                  </a:lnTo>
                  <a:lnTo>
                    <a:pt x="180" y="62"/>
                  </a:lnTo>
                  <a:lnTo>
                    <a:pt x="176" y="58"/>
                  </a:lnTo>
                  <a:lnTo>
                    <a:pt x="170" y="58"/>
                  </a:lnTo>
                  <a:lnTo>
                    <a:pt x="162" y="56"/>
                  </a:lnTo>
                  <a:lnTo>
                    <a:pt x="160" y="54"/>
                  </a:lnTo>
                  <a:lnTo>
                    <a:pt x="158" y="50"/>
                  </a:lnTo>
                  <a:lnTo>
                    <a:pt x="156" y="46"/>
                  </a:lnTo>
                  <a:lnTo>
                    <a:pt x="152" y="44"/>
                  </a:lnTo>
                  <a:lnTo>
                    <a:pt x="144" y="42"/>
                  </a:lnTo>
                  <a:lnTo>
                    <a:pt x="138" y="40"/>
                  </a:lnTo>
                  <a:lnTo>
                    <a:pt x="132" y="40"/>
                  </a:lnTo>
                  <a:lnTo>
                    <a:pt x="128" y="38"/>
                  </a:lnTo>
                  <a:lnTo>
                    <a:pt x="122" y="34"/>
                  </a:lnTo>
                  <a:lnTo>
                    <a:pt x="110" y="18"/>
                  </a:lnTo>
                  <a:lnTo>
                    <a:pt x="102" y="14"/>
                  </a:lnTo>
                  <a:lnTo>
                    <a:pt x="98" y="10"/>
                  </a:lnTo>
                  <a:lnTo>
                    <a:pt x="98" y="8"/>
                  </a:lnTo>
                  <a:lnTo>
                    <a:pt x="84" y="8"/>
                  </a:lnTo>
                  <a:lnTo>
                    <a:pt x="76" y="10"/>
                  </a:lnTo>
                  <a:lnTo>
                    <a:pt x="72" y="12"/>
                  </a:lnTo>
                  <a:lnTo>
                    <a:pt x="70" y="18"/>
                  </a:lnTo>
                  <a:lnTo>
                    <a:pt x="64" y="10"/>
                  </a:lnTo>
                  <a:lnTo>
                    <a:pt x="56" y="8"/>
                  </a:lnTo>
                  <a:lnTo>
                    <a:pt x="48" y="6"/>
                  </a:lnTo>
                  <a:lnTo>
                    <a:pt x="42" y="0"/>
                  </a:lnTo>
                  <a:lnTo>
                    <a:pt x="34" y="8"/>
                  </a:lnTo>
                  <a:lnTo>
                    <a:pt x="28" y="1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28" y="40"/>
                  </a:lnTo>
                  <a:lnTo>
                    <a:pt x="22" y="46"/>
                  </a:lnTo>
                  <a:lnTo>
                    <a:pt x="16" y="50"/>
                  </a:lnTo>
                  <a:lnTo>
                    <a:pt x="14" y="54"/>
                  </a:lnTo>
                  <a:lnTo>
                    <a:pt x="12" y="62"/>
                  </a:lnTo>
                  <a:lnTo>
                    <a:pt x="14" y="80"/>
                  </a:lnTo>
                  <a:lnTo>
                    <a:pt x="16" y="86"/>
                  </a:lnTo>
                  <a:lnTo>
                    <a:pt x="20" y="92"/>
                  </a:lnTo>
                  <a:lnTo>
                    <a:pt x="16" y="100"/>
                  </a:lnTo>
                  <a:lnTo>
                    <a:pt x="8" y="112"/>
                  </a:lnTo>
                  <a:lnTo>
                    <a:pt x="2" y="122"/>
                  </a:lnTo>
                  <a:lnTo>
                    <a:pt x="0" y="136"/>
                  </a:lnTo>
                  <a:lnTo>
                    <a:pt x="2" y="140"/>
                  </a:lnTo>
                  <a:lnTo>
                    <a:pt x="4" y="144"/>
                  </a:lnTo>
                  <a:lnTo>
                    <a:pt x="8" y="146"/>
                  </a:lnTo>
                  <a:lnTo>
                    <a:pt x="8" y="152"/>
                  </a:lnTo>
                  <a:lnTo>
                    <a:pt x="4" y="162"/>
                  </a:lnTo>
                  <a:lnTo>
                    <a:pt x="2" y="170"/>
                  </a:lnTo>
                  <a:lnTo>
                    <a:pt x="0" y="174"/>
                  </a:lnTo>
                  <a:lnTo>
                    <a:pt x="2" y="180"/>
                  </a:lnTo>
                  <a:lnTo>
                    <a:pt x="4" y="186"/>
                  </a:lnTo>
                  <a:lnTo>
                    <a:pt x="8" y="192"/>
                  </a:lnTo>
                  <a:lnTo>
                    <a:pt x="10" y="198"/>
                  </a:lnTo>
                  <a:lnTo>
                    <a:pt x="12" y="204"/>
                  </a:lnTo>
                  <a:lnTo>
                    <a:pt x="16" y="210"/>
                  </a:lnTo>
                  <a:lnTo>
                    <a:pt x="18" y="218"/>
                  </a:lnTo>
                  <a:lnTo>
                    <a:pt x="20" y="226"/>
                  </a:lnTo>
                  <a:lnTo>
                    <a:pt x="20" y="256"/>
                  </a:lnTo>
                  <a:lnTo>
                    <a:pt x="18" y="260"/>
                  </a:lnTo>
                  <a:lnTo>
                    <a:pt x="16" y="266"/>
                  </a:lnTo>
                  <a:lnTo>
                    <a:pt x="14" y="270"/>
                  </a:lnTo>
                  <a:lnTo>
                    <a:pt x="12" y="274"/>
                  </a:lnTo>
                  <a:lnTo>
                    <a:pt x="16" y="280"/>
                  </a:lnTo>
                  <a:lnTo>
                    <a:pt x="18" y="292"/>
                  </a:lnTo>
                  <a:lnTo>
                    <a:pt x="24" y="300"/>
                  </a:lnTo>
                  <a:lnTo>
                    <a:pt x="26" y="308"/>
                  </a:lnTo>
                  <a:lnTo>
                    <a:pt x="24" y="310"/>
                  </a:lnTo>
                  <a:lnTo>
                    <a:pt x="22" y="312"/>
                  </a:lnTo>
                  <a:lnTo>
                    <a:pt x="20" y="316"/>
                  </a:lnTo>
                  <a:lnTo>
                    <a:pt x="18" y="322"/>
                  </a:lnTo>
                  <a:lnTo>
                    <a:pt x="20" y="336"/>
                  </a:lnTo>
                  <a:lnTo>
                    <a:pt x="26" y="348"/>
                  </a:lnTo>
                  <a:lnTo>
                    <a:pt x="30" y="362"/>
                  </a:lnTo>
                  <a:lnTo>
                    <a:pt x="32" y="370"/>
                  </a:lnTo>
                  <a:lnTo>
                    <a:pt x="30" y="374"/>
                  </a:lnTo>
                  <a:lnTo>
                    <a:pt x="26" y="374"/>
                  </a:lnTo>
                  <a:lnTo>
                    <a:pt x="38" y="394"/>
                  </a:lnTo>
                  <a:lnTo>
                    <a:pt x="46" y="408"/>
                  </a:lnTo>
                  <a:lnTo>
                    <a:pt x="50" y="412"/>
                  </a:lnTo>
                  <a:lnTo>
                    <a:pt x="54" y="414"/>
                  </a:lnTo>
                  <a:lnTo>
                    <a:pt x="52" y="418"/>
                  </a:lnTo>
                  <a:lnTo>
                    <a:pt x="50" y="422"/>
                  </a:lnTo>
                  <a:lnTo>
                    <a:pt x="52" y="432"/>
                  </a:lnTo>
                  <a:lnTo>
                    <a:pt x="54" y="438"/>
                  </a:lnTo>
                  <a:lnTo>
                    <a:pt x="58" y="446"/>
                  </a:lnTo>
                  <a:lnTo>
                    <a:pt x="58" y="456"/>
                  </a:lnTo>
                  <a:lnTo>
                    <a:pt x="58" y="462"/>
                  </a:lnTo>
                  <a:lnTo>
                    <a:pt x="56" y="464"/>
                  </a:lnTo>
                  <a:lnTo>
                    <a:pt x="54" y="468"/>
                  </a:lnTo>
                  <a:lnTo>
                    <a:pt x="52" y="472"/>
                  </a:lnTo>
                  <a:lnTo>
                    <a:pt x="54" y="474"/>
                  </a:lnTo>
                  <a:lnTo>
                    <a:pt x="54" y="476"/>
                  </a:lnTo>
                  <a:lnTo>
                    <a:pt x="56" y="480"/>
                  </a:lnTo>
                  <a:lnTo>
                    <a:pt x="56" y="484"/>
                  </a:lnTo>
                  <a:lnTo>
                    <a:pt x="54" y="494"/>
                  </a:lnTo>
                  <a:lnTo>
                    <a:pt x="52" y="504"/>
                  </a:lnTo>
                  <a:lnTo>
                    <a:pt x="54" y="510"/>
                  </a:lnTo>
                  <a:lnTo>
                    <a:pt x="56" y="514"/>
                  </a:lnTo>
                  <a:lnTo>
                    <a:pt x="64" y="520"/>
                  </a:lnTo>
                  <a:lnTo>
                    <a:pt x="70" y="524"/>
                  </a:lnTo>
                  <a:lnTo>
                    <a:pt x="78" y="528"/>
                  </a:lnTo>
                  <a:lnTo>
                    <a:pt x="84" y="534"/>
                  </a:lnTo>
                  <a:lnTo>
                    <a:pt x="86" y="540"/>
                  </a:lnTo>
                  <a:lnTo>
                    <a:pt x="88" y="546"/>
                  </a:lnTo>
                  <a:lnTo>
                    <a:pt x="92" y="552"/>
                  </a:lnTo>
                  <a:lnTo>
                    <a:pt x="140" y="552"/>
                  </a:lnTo>
                  <a:lnTo>
                    <a:pt x="128" y="532"/>
                  </a:lnTo>
                  <a:lnTo>
                    <a:pt x="124" y="526"/>
                  </a:lnTo>
                  <a:lnTo>
                    <a:pt x="124" y="522"/>
                  </a:lnTo>
                  <a:lnTo>
                    <a:pt x="124" y="518"/>
                  </a:lnTo>
                  <a:lnTo>
                    <a:pt x="124" y="516"/>
                  </a:lnTo>
                  <a:lnTo>
                    <a:pt x="124" y="514"/>
                  </a:lnTo>
                  <a:lnTo>
                    <a:pt x="128" y="512"/>
                  </a:lnTo>
                  <a:lnTo>
                    <a:pt x="134" y="508"/>
                  </a:lnTo>
                  <a:lnTo>
                    <a:pt x="138" y="504"/>
                  </a:lnTo>
                  <a:lnTo>
                    <a:pt x="134" y="502"/>
                  </a:lnTo>
                  <a:lnTo>
                    <a:pt x="134" y="500"/>
                  </a:lnTo>
                  <a:lnTo>
                    <a:pt x="134" y="494"/>
                  </a:lnTo>
                  <a:lnTo>
                    <a:pt x="136" y="490"/>
                  </a:lnTo>
                  <a:lnTo>
                    <a:pt x="142" y="484"/>
                  </a:lnTo>
                  <a:lnTo>
                    <a:pt x="150" y="478"/>
                  </a:lnTo>
                  <a:lnTo>
                    <a:pt x="152" y="474"/>
                  </a:lnTo>
                  <a:lnTo>
                    <a:pt x="152" y="470"/>
                  </a:lnTo>
                  <a:lnTo>
                    <a:pt x="152" y="464"/>
                  </a:lnTo>
                  <a:lnTo>
                    <a:pt x="148" y="460"/>
                  </a:lnTo>
                  <a:lnTo>
                    <a:pt x="148" y="458"/>
                  </a:lnTo>
                  <a:lnTo>
                    <a:pt x="140" y="456"/>
                  </a:lnTo>
                  <a:lnTo>
                    <a:pt x="128" y="450"/>
                  </a:lnTo>
                  <a:lnTo>
                    <a:pt x="118" y="444"/>
                  </a:lnTo>
                  <a:lnTo>
                    <a:pt x="116" y="442"/>
                  </a:lnTo>
                  <a:lnTo>
                    <a:pt x="114" y="440"/>
                  </a:lnTo>
                  <a:lnTo>
                    <a:pt x="116" y="436"/>
                  </a:lnTo>
                  <a:lnTo>
                    <a:pt x="118" y="432"/>
                  </a:lnTo>
                  <a:lnTo>
                    <a:pt x="124" y="424"/>
                  </a:lnTo>
                  <a:lnTo>
                    <a:pt x="134" y="418"/>
                  </a:lnTo>
                  <a:lnTo>
                    <a:pt x="140" y="410"/>
                  </a:lnTo>
                  <a:lnTo>
                    <a:pt x="138" y="404"/>
                  </a:lnTo>
                  <a:lnTo>
                    <a:pt x="136" y="396"/>
                  </a:lnTo>
                  <a:lnTo>
                    <a:pt x="138" y="390"/>
                  </a:lnTo>
                  <a:lnTo>
                    <a:pt x="140" y="388"/>
                  </a:lnTo>
                  <a:lnTo>
                    <a:pt x="144" y="386"/>
                  </a:lnTo>
                  <a:lnTo>
                    <a:pt x="140" y="380"/>
                  </a:lnTo>
                  <a:lnTo>
                    <a:pt x="136" y="374"/>
                  </a:lnTo>
                  <a:lnTo>
                    <a:pt x="142" y="378"/>
                  </a:lnTo>
                  <a:lnTo>
                    <a:pt x="144" y="380"/>
                  </a:lnTo>
                  <a:lnTo>
                    <a:pt x="148" y="382"/>
                  </a:lnTo>
                  <a:lnTo>
                    <a:pt x="152" y="380"/>
                  </a:lnTo>
                  <a:lnTo>
                    <a:pt x="152" y="374"/>
                  </a:lnTo>
                  <a:lnTo>
                    <a:pt x="152" y="368"/>
                  </a:lnTo>
                  <a:lnTo>
                    <a:pt x="146" y="366"/>
                  </a:lnTo>
                  <a:lnTo>
                    <a:pt x="140" y="368"/>
                  </a:lnTo>
                  <a:lnTo>
                    <a:pt x="134" y="370"/>
                  </a:lnTo>
                  <a:lnTo>
                    <a:pt x="126" y="360"/>
                  </a:lnTo>
                  <a:lnTo>
                    <a:pt x="122" y="346"/>
                  </a:lnTo>
                  <a:lnTo>
                    <a:pt x="128" y="346"/>
                  </a:lnTo>
                  <a:lnTo>
                    <a:pt x="136" y="346"/>
                  </a:lnTo>
                  <a:lnTo>
                    <a:pt x="144" y="350"/>
                  </a:lnTo>
                  <a:lnTo>
                    <a:pt x="152" y="350"/>
                  </a:lnTo>
                  <a:lnTo>
                    <a:pt x="158" y="348"/>
                  </a:lnTo>
                  <a:lnTo>
                    <a:pt x="164" y="344"/>
                  </a:lnTo>
                  <a:lnTo>
                    <a:pt x="160" y="340"/>
                  </a:lnTo>
                  <a:lnTo>
                    <a:pt x="156" y="336"/>
                  </a:lnTo>
                  <a:lnTo>
                    <a:pt x="156" y="334"/>
                  </a:lnTo>
                  <a:lnTo>
                    <a:pt x="156" y="326"/>
                  </a:lnTo>
                  <a:lnTo>
                    <a:pt x="162" y="320"/>
                  </a:lnTo>
                  <a:lnTo>
                    <a:pt x="168" y="314"/>
                  </a:lnTo>
                  <a:lnTo>
                    <a:pt x="176" y="312"/>
                  </a:lnTo>
                  <a:lnTo>
                    <a:pt x="192" y="308"/>
                  </a:lnTo>
                  <a:lnTo>
                    <a:pt x="206" y="306"/>
                  </a:lnTo>
                  <a:lnTo>
                    <a:pt x="210" y="304"/>
                  </a:lnTo>
                  <a:lnTo>
                    <a:pt x="216" y="300"/>
                  </a:lnTo>
                  <a:lnTo>
                    <a:pt x="224" y="290"/>
                  </a:lnTo>
                  <a:lnTo>
                    <a:pt x="230" y="280"/>
                  </a:lnTo>
                  <a:lnTo>
                    <a:pt x="232" y="268"/>
                  </a:lnTo>
                  <a:lnTo>
                    <a:pt x="230" y="262"/>
                  </a:lnTo>
                  <a:lnTo>
                    <a:pt x="226" y="258"/>
                  </a:lnTo>
                  <a:lnTo>
                    <a:pt x="222" y="254"/>
                  </a:lnTo>
                  <a:lnTo>
                    <a:pt x="220" y="250"/>
                  </a:lnTo>
                  <a:lnTo>
                    <a:pt x="220" y="248"/>
                  </a:lnTo>
                  <a:lnTo>
                    <a:pt x="220" y="242"/>
                  </a:lnTo>
                  <a:lnTo>
                    <a:pt x="206" y="232"/>
                  </a:lnTo>
                  <a:lnTo>
                    <a:pt x="198" y="226"/>
                  </a:lnTo>
                  <a:lnTo>
                    <a:pt x="194" y="220"/>
                  </a:lnTo>
                  <a:lnTo>
                    <a:pt x="196" y="154"/>
                  </a:lnTo>
                  <a:lnTo>
                    <a:pt x="196" y="148"/>
                  </a:lnTo>
                  <a:lnTo>
                    <a:pt x="200" y="142"/>
                  </a:lnTo>
                  <a:lnTo>
                    <a:pt x="206" y="128"/>
                  </a:lnTo>
                  <a:lnTo>
                    <a:pt x="216" y="116"/>
                  </a:lnTo>
                  <a:lnTo>
                    <a:pt x="224" y="108"/>
                  </a:lnTo>
                  <a:lnTo>
                    <a:pt x="238" y="102"/>
                  </a:lnTo>
                  <a:lnTo>
                    <a:pt x="244" y="96"/>
                  </a:lnTo>
                  <a:lnTo>
                    <a:pt x="246" y="92"/>
                  </a:lnTo>
                  <a:lnTo>
                    <a:pt x="246" y="88"/>
                  </a:lnTo>
                  <a:lnTo>
                    <a:pt x="244" y="78"/>
                  </a:lnTo>
                  <a:lnTo>
                    <a:pt x="242" y="68"/>
                  </a:lnTo>
                  <a:lnTo>
                    <a:pt x="244" y="78"/>
                  </a:lnTo>
                  <a:lnTo>
                    <a:pt x="246" y="88"/>
                  </a:lnTo>
                  <a:lnTo>
                    <a:pt x="246" y="92"/>
                  </a:lnTo>
                  <a:lnTo>
                    <a:pt x="244" y="96"/>
                  </a:lnTo>
                  <a:lnTo>
                    <a:pt x="238" y="102"/>
                  </a:lnTo>
                  <a:lnTo>
                    <a:pt x="224" y="108"/>
                  </a:lnTo>
                  <a:lnTo>
                    <a:pt x="216" y="116"/>
                  </a:lnTo>
                  <a:lnTo>
                    <a:pt x="206" y="128"/>
                  </a:lnTo>
                  <a:lnTo>
                    <a:pt x="200" y="142"/>
                  </a:lnTo>
                  <a:lnTo>
                    <a:pt x="196" y="148"/>
                  </a:lnTo>
                  <a:lnTo>
                    <a:pt x="196" y="154"/>
                  </a:lnTo>
                  <a:lnTo>
                    <a:pt x="194" y="220"/>
                  </a:lnTo>
                  <a:lnTo>
                    <a:pt x="196" y="15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2" name="Freeform 99"/>
            <p:cNvSpPr/>
            <p:nvPr/>
          </p:nvSpPr>
          <p:spPr bwMode="auto">
            <a:xfrm>
              <a:off x="3007326" y="5097291"/>
              <a:ext cx="281358" cy="1071246"/>
            </a:xfrm>
            <a:custGeom>
              <a:avLst/>
              <a:gdLst>
                <a:gd name="T0" fmla="*/ 2147483647 w 192"/>
                <a:gd name="T1" fmla="*/ 2147483647 h 678"/>
                <a:gd name="T2" fmla="*/ 2147483647 w 192"/>
                <a:gd name="T3" fmla="*/ 2147483647 h 678"/>
                <a:gd name="T4" fmla="*/ 2147483647 w 192"/>
                <a:gd name="T5" fmla="*/ 2147483647 h 678"/>
                <a:gd name="T6" fmla="*/ 2147483647 w 192"/>
                <a:gd name="T7" fmla="*/ 2147483647 h 678"/>
                <a:gd name="T8" fmla="*/ 2147483647 w 192"/>
                <a:gd name="T9" fmla="*/ 2147483647 h 678"/>
                <a:gd name="T10" fmla="*/ 2147483647 w 192"/>
                <a:gd name="T11" fmla="*/ 2147483647 h 678"/>
                <a:gd name="T12" fmla="*/ 2147483647 w 192"/>
                <a:gd name="T13" fmla="*/ 2147483647 h 678"/>
                <a:gd name="T14" fmla="*/ 2147483647 w 192"/>
                <a:gd name="T15" fmla="*/ 2147483647 h 678"/>
                <a:gd name="T16" fmla="*/ 2147483647 w 192"/>
                <a:gd name="T17" fmla="*/ 2147483647 h 678"/>
                <a:gd name="T18" fmla="*/ 2147483647 w 192"/>
                <a:gd name="T19" fmla="*/ 2147483647 h 678"/>
                <a:gd name="T20" fmla="*/ 2147483647 w 192"/>
                <a:gd name="T21" fmla="*/ 2147483647 h 678"/>
                <a:gd name="T22" fmla="*/ 2147483647 w 192"/>
                <a:gd name="T23" fmla="*/ 2147483647 h 678"/>
                <a:gd name="T24" fmla="*/ 2147483647 w 192"/>
                <a:gd name="T25" fmla="*/ 2147483647 h 678"/>
                <a:gd name="T26" fmla="*/ 2147483647 w 192"/>
                <a:gd name="T27" fmla="*/ 2147483647 h 678"/>
                <a:gd name="T28" fmla="*/ 2147483647 w 192"/>
                <a:gd name="T29" fmla="*/ 2147483647 h 678"/>
                <a:gd name="T30" fmla="*/ 2147483647 w 192"/>
                <a:gd name="T31" fmla="*/ 2147483647 h 678"/>
                <a:gd name="T32" fmla="*/ 2147483647 w 192"/>
                <a:gd name="T33" fmla="*/ 2147483647 h 678"/>
                <a:gd name="T34" fmla="*/ 2147483647 w 192"/>
                <a:gd name="T35" fmla="*/ 2147483647 h 678"/>
                <a:gd name="T36" fmla="*/ 2147483647 w 192"/>
                <a:gd name="T37" fmla="*/ 2147483647 h 678"/>
                <a:gd name="T38" fmla="*/ 2147483647 w 192"/>
                <a:gd name="T39" fmla="*/ 2147483647 h 678"/>
                <a:gd name="T40" fmla="*/ 2147483647 w 192"/>
                <a:gd name="T41" fmla="*/ 2147483647 h 678"/>
                <a:gd name="T42" fmla="*/ 2147483647 w 192"/>
                <a:gd name="T43" fmla="*/ 2147483647 h 678"/>
                <a:gd name="T44" fmla="*/ 2147483647 w 192"/>
                <a:gd name="T45" fmla="*/ 0 h 678"/>
                <a:gd name="T46" fmla="*/ 0 w 192"/>
                <a:gd name="T47" fmla="*/ 2147483647 h 678"/>
                <a:gd name="T48" fmla="*/ 2147483647 w 192"/>
                <a:gd name="T49" fmla="*/ 2147483647 h 678"/>
                <a:gd name="T50" fmla="*/ 2147483647 w 192"/>
                <a:gd name="T51" fmla="*/ 2147483647 h 678"/>
                <a:gd name="T52" fmla="*/ 2147483647 w 192"/>
                <a:gd name="T53" fmla="*/ 2147483647 h 678"/>
                <a:gd name="T54" fmla="*/ 2147483647 w 192"/>
                <a:gd name="T55" fmla="*/ 2147483647 h 678"/>
                <a:gd name="T56" fmla="*/ 2147483647 w 192"/>
                <a:gd name="T57" fmla="*/ 2147483647 h 678"/>
                <a:gd name="T58" fmla="*/ 2147483647 w 192"/>
                <a:gd name="T59" fmla="*/ 2147483647 h 678"/>
                <a:gd name="T60" fmla="*/ 2147483647 w 192"/>
                <a:gd name="T61" fmla="*/ 2147483647 h 678"/>
                <a:gd name="T62" fmla="*/ 2147483647 w 192"/>
                <a:gd name="T63" fmla="*/ 2147483647 h 678"/>
                <a:gd name="T64" fmla="*/ 2147483647 w 192"/>
                <a:gd name="T65" fmla="*/ 2147483647 h 678"/>
                <a:gd name="T66" fmla="*/ 2147483647 w 192"/>
                <a:gd name="T67" fmla="*/ 2147483647 h 678"/>
                <a:gd name="T68" fmla="*/ 2147483647 w 192"/>
                <a:gd name="T69" fmla="*/ 2147483647 h 678"/>
                <a:gd name="T70" fmla="*/ 2147483647 w 192"/>
                <a:gd name="T71" fmla="*/ 2147483647 h 678"/>
                <a:gd name="T72" fmla="*/ 2147483647 w 192"/>
                <a:gd name="T73" fmla="*/ 2147483647 h 678"/>
                <a:gd name="T74" fmla="*/ 2147483647 w 192"/>
                <a:gd name="T75" fmla="*/ 2147483647 h 678"/>
                <a:gd name="T76" fmla="*/ 2147483647 w 192"/>
                <a:gd name="T77" fmla="*/ 2147483647 h 678"/>
                <a:gd name="T78" fmla="*/ 2147483647 w 192"/>
                <a:gd name="T79" fmla="*/ 2147483647 h 678"/>
                <a:gd name="T80" fmla="*/ 2147483647 w 192"/>
                <a:gd name="T81" fmla="*/ 2147483647 h 678"/>
                <a:gd name="T82" fmla="*/ 2147483647 w 192"/>
                <a:gd name="T83" fmla="*/ 2147483647 h 678"/>
                <a:gd name="T84" fmla="*/ 2147483647 w 192"/>
                <a:gd name="T85" fmla="*/ 2147483647 h 678"/>
                <a:gd name="T86" fmla="*/ 2147483647 w 192"/>
                <a:gd name="T87" fmla="*/ 2147483647 h 678"/>
                <a:gd name="T88" fmla="*/ 2147483647 w 192"/>
                <a:gd name="T89" fmla="*/ 2147483647 h 678"/>
                <a:gd name="T90" fmla="*/ 2147483647 w 192"/>
                <a:gd name="T91" fmla="*/ 2147483647 h 678"/>
                <a:gd name="T92" fmla="*/ 2147483647 w 192"/>
                <a:gd name="T93" fmla="*/ 2147483647 h 678"/>
                <a:gd name="T94" fmla="*/ 2147483647 w 192"/>
                <a:gd name="T95" fmla="*/ 2147483647 h 67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92"/>
                <a:gd name="T145" fmla="*/ 0 h 678"/>
                <a:gd name="T146" fmla="*/ 192 w 192"/>
                <a:gd name="T147" fmla="*/ 678 h 678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92" h="678">
                  <a:moveTo>
                    <a:pt x="174" y="624"/>
                  </a:moveTo>
                  <a:lnTo>
                    <a:pt x="126" y="624"/>
                  </a:lnTo>
                  <a:lnTo>
                    <a:pt x="122" y="618"/>
                  </a:lnTo>
                  <a:lnTo>
                    <a:pt x="120" y="612"/>
                  </a:lnTo>
                  <a:lnTo>
                    <a:pt x="118" y="606"/>
                  </a:lnTo>
                  <a:lnTo>
                    <a:pt x="112" y="600"/>
                  </a:lnTo>
                  <a:lnTo>
                    <a:pt x="104" y="596"/>
                  </a:lnTo>
                  <a:lnTo>
                    <a:pt x="98" y="592"/>
                  </a:lnTo>
                  <a:lnTo>
                    <a:pt x="90" y="586"/>
                  </a:lnTo>
                  <a:lnTo>
                    <a:pt x="88" y="582"/>
                  </a:lnTo>
                  <a:lnTo>
                    <a:pt x="86" y="576"/>
                  </a:lnTo>
                  <a:lnTo>
                    <a:pt x="88" y="566"/>
                  </a:lnTo>
                  <a:lnTo>
                    <a:pt x="90" y="556"/>
                  </a:lnTo>
                  <a:lnTo>
                    <a:pt x="90" y="552"/>
                  </a:lnTo>
                  <a:lnTo>
                    <a:pt x="88" y="548"/>
                  </a:lnTo>
                  <a:lnTo>
                    <a:pt x="88" y="546"/>
                  </a:lnTo>
                  <a:lnTo>
                    <a:pt x="86" y="544"/>
                  </a:lnTo>
                  <a:lnTo>
                    <a:pt x="88" y="540"/>
                  </a:lnTo>
                  <a:lnTo>
                    <a:pt x="90" y="536"/>
                  </a:lnTo>
                  <a:lnTo>
                    <a:pt x="92" y="534"/>
                  </a:lnTo>
                  <a:lnTo>
                    <a:pt x="92" y="528"/>
                  </a:lnTo>
                  <a:lnTo>
                    <a:pt x="92" y="518"/>
                  </a:lnTo>
                  <a:lnTo>
                    <a:pt x="88" y="510"/>
                  </a:lnTo>
                  <a:lnTo>
                    <a:pt x="86" y="504"/>
                  </a:lnTo>
                  <a:lnTo>
                    <a:pt x="84" y="494"/>
                  </a:lnTo>
                  <a:lnTo>
                    <a:pt x="86" y="490"/>
                  </a:lnTo>
                  <a:lnTo>
                    <a:pt x="88" y="486"/>
                  </a:lnTo>
                  <a:lnTo>
                    <a:pt x="84" y="484"/>
                  </a:lnTo>
                  <a:lnTo>
                    <a:pt x="80" y="480"/>
                  </a:lnTo>
                  <a:lnTo>
                    <a:pt x="72" y="466"/>
                  </a:lnTo>
                  <a:lnTo>
                    <a:pt x="60" y="446"/>
                  </a:lnTo>
                  <a:lnTo>
                    <a:pt x="64" y="446"/>
                  </a:lnTo>
                  <a:lnTo>
                    <a:pt x="66" y="442"/>
                  </a:lnTo>
                  <a:lnTo>
                    <a:pt x="64" y="434"/>
                  </a:lnTo>
                  <a:lnTo>
                    <a:pt x="60" y="420"/>
                  </a:lnTo>
                  <a:lnTo>
                    <a:pt x="54" y="408"/>
                  </a:lnTo>
                  <a:lnTo>
                    <a:pt x="52" y="394"/>
                  </a:lnTo>
                  <a:lnTo>
                    <a:pt x="54" y="388"/>
                  </a:lnTo>
                  <a:lnTo>
                    <a:pt x="56" y="384"/>
                  </a:lnTo>
                  <a:lnTo>
                    <a:pt x="58" y="382"/>
                  </a:lnTo>
                  <a:lnTo>
                    <a:pt x="60" y="380"/>
                  </a:lnTo>
                  <a:lnTo>
                    <a:pt x="58" y="372"/>
                  </a:lnTo>
                  <a:lnTo>
                    <a:pt x="52" y="364"/>
                  </a:lnTo>
                  <a:lnTo>
                    <a:pt x="50" y="352"/>
                  </a:lnTo>
                  <a:lnTo>
                    <a:pt x="46" y="346"/>
                  </a:lnTo>
                  <a:lnTo>
                    <a:pt x="48" y="342"/>
                  </a:lnTo>
                  <a:lnTo>
                    <a:pt x="50" y="338"/>
                  </a:lnTo>
                  <a:lnTo>
                    <a:pt x="52" y="332"/>
                  </a:lnTo>
                  <a:lnTo>
                    <a:pt x="54" y="328"/>
                  </a:lnTo>
                  <a:lnTo>
                    <a:pt x="54" y="298"/>
                  </a:lnTo>
                  <a:lnTo>
                    <a:pt x="52" y="290"/>
                  </a:lnTo>
                  <a:lnTo>
                    <a:pt x="50" y="282"/>
                  </a:lnTo>
                  <a:lnTo>
                    <a:pt x="46" y="276"/>
                  </a:lnTo>
                  <a:lnTo>
                    <a:pt x="44" y="270"/>
                  </a:lnTo>
                  <a:lnTo>
                    <a:pt x="42" y="264"/>
                  </a:lnTo>
                  <a:lnTo>
                    <a:pt x="38" y="258"/>
                  </a:lnTo>
                  <a:lnTo>
                    <a:pt x="36" y="252"/>
                  </a:lnTo>
                  <a:lnTo>
                    <a:pt x="34" y="246"/>
                  </a:lnTo>
                  <a:lnTo>
                    <a:pt x="36" y="242"/>
                  </a:lnTo>
                  <a:lnTo>
                    <a:pt x="38" y="234"/>
                  </a:lnTo>
                  <a:lnTo>
                    <a:pt x="42" y="224"/>
                  </a:lnTo>
                  <a:lnTo>
                    <a:pt x="42" y="218"/>
                  </a:lnTo>
                  <a:lnTo>
                    <a:pt x="38" y="216"/>
                  </a:lnTo>
                  <a:lnTo>
                    <a:pt x="36" y="212"/>
                  </a:lnTo>
                  <a:lnTo>
                    <a:pt x="34" y="208"/>
                  </a:lnTo>
                  <a:lnTo>
                    <a:pt x="36" y="194"/>
                  </a:lnTo>
                  <a:lnTo>
                    <a:pt x="42" y="184"/>
                  </a:lnTo>
                  <a:lnTo>
                    <a:pt x="50" y="172"/>
                  </a:lnTo>
                  <a:lnTo>
                    <a:pt x="54" y="164"/>
                  </a:lnTo>
                  <a:lnTo>
                    <a:pt x="50" y="158"/>
                  </a:lnTo>
                  <a:lnTo>
                    <a:pt x="48" y="152"/>
                  </a:lnTo>
                  <a:lnTo>
                    <a:pt x="46" y="134"/>
                  </a:lnTo>
                  <a:lnTo>
                    <a:pt x="48" y="126"/>
                  </a:lnTo>
                  <a:lnTo>
                    <a:pt x="50" y="122"/>
                  </a:lnTo>
                  <a:lnTo>
                    <a:pt x="56" y="118"/>
                  </a:lnTo>
                  <a:lnTo>
                    <a:pt x="62" y="112"/>
                  </a:lnTo>
                  <a:lnTo>
                    <a:pt x="64" y="106"/>
                  </a:lnTo>
                  <a:lnTo>
                    <a:pt x="64" y="102"/>
                  </a:lnTo>
                  <a:lnTo>
                    <a:pt x="62" y="88"/>
                  </a:lnTo>
                  <a:lnTo>
                    <a:pt x="60" y="90"/>
                  </a:lnTo>
                  <a:lnTo>
                    <a:pt x="56" y="90"/>
                  </a:lnTo>
                  <a:lnTo>
                    <a:pt x="52" y="90"/>
                  </a:lnTo>
                  <a:lnTo>
                    <a:pt x="50" y="86"/>
                  </a:lnTo>
                  <a:lnTo>
                    <a:pt x="48" y="80"/>
                  </a:lnTo>
                  <a:lnTo>
                    <a:pt x="42" y="60"/>
                  </a:lnTo>
                  <a:lnTo>
                    <a:pt x="40" y="56"/>
                  </a:lnTo>
                  <a:lnTo>
                    <a:pt x="36" y="54"/>
                  </a:lnTo>
                  <a:lnTo>
                    <a:pt x="34" y="52"/>
                  </a:lnTo>
                  <a:lnTo>
                    <a:pt x="32" y="50"/>
                  </a:lnTo>
                  <a:lnTo>
                    <a:pt x="28" y="20"/>
                  </a:lnTo>
                  <a:lnTo>
                    <a:pt x="22" y="8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4" y="6"/>
                  </a:lnTo>
                  <a:lnTo>
                    <a:pt x="0" y="8"/>
                  </a:lnTo>
                  <a:lnTo>
                    <a:pt x="4" y="18"/>
                  </a:lnTo>
                  <a:lnTo>
                    <a:pt x="8" y="32"/>
                  </a:lnTo>
                  <a:lnTo>
                    <a:pt x="12" y="48"/>
                  </a:lnTo>
                  <a:lnTo>
                    <a:pt x="14" y="66"/>
                  </a:lnTo>
                  <a:lnTo>
                    <a:pt x="10" y="80"/>
                  </a:lnTo>
                  <a:lnTo>
                    <a:pt x="8" y="96"/>
                  </a:lnTo>
                  <a:lnTo>
                    <a:pt x="12" y="102"/>
                  </a:lnTo>
                  <a:lnTo>
                    <a:pt x="16" y="106"/>
                  </a:lnTo>
                  <a:lnTo>
                    <a:pt x="18" y="118"/>
                  </a:lnTo>
                  <a:lnTo>
                    <a:pt x="18" y="134"/>
                  </a:lnTo>
                  <a:lnTo>
                    <a:pt x="16" y="162"/>
                  </a:lnTo>
                  <a:lnTo>
                    <a:pt x="10" y="192"/>
                  </a:lnTo>
                  <a:lnTo>
                    <a:pt x="12" y="198"/>
                  </a:lnTo>
                  <a:lnTo>
                    <a:pt x="14" y="202"/>
                  </a:lnTo>
                  <a:lnTo>
                    <a:pt x="16" y="206"/>
                  </a:lnTo>
                  <a:lnTo>
                    <a:pt x="18" y="210"/>
                  </a:lnTo>
                  <a:lnTo>
                    <a:pt x="18" y="214"/>
                  </a:lnTo>
                  <a:lnTo>
                    <a:pt x="16" y="214"/>
                  </a:lnTo>
                  <a:lnTo>
                    <a:pt x="14" y="216"/>
                  </a:lnTo>
                  <a:lnTo>
                    <a:pt x="14" y="218"/>
                  </a:lnTo>
                  <a:lnTo>
                    <a:pt x="14" y="236"/>
                  </a:lnTo>
                  <a:lnTo>
                    <a:pt x="20" y="252"/>
                  </a:lnTo>
                  <a:lnTo>
                    <a:pt x="22" y="268"/>
                  </a:lnTo>
                  <a:lnTo>
                    <a:pt x="24" y="286"/>
                  </a:lnTo>
                  <a:lnTo>
                    <a:pt x="22" y="302"/>
                  </a:lnTo>
                  <a:lnTo>
                    <a:pt x="22" y="310"/>
                  </a:lnTo>
                  <a:lnTo>
                    <a:pt x="20" y="318"/>
                  </a:lnTo>
                  <a:lnTo>
                    <a:pt x="22" y="326"/>
                  </a:lnTo>
                  <a:lnTo>
                    <a:pt x="22" y="332"/>
                  </a:lnTo>
                  <a:lnTo>
                    <a:pt x="20" y="340"/>
                  </a:lnTo>
                  <a:lnTo>
                    <a:pt x="16" y="346"/>
                  </a:lnTo>
                  <a:lnTo>
                    <a:pt x="12" y="350"/>
                  </a:lnTo>
                  <a:lnTo>
                    <a:pt x="10" y="352"/>
                  </a:lnTo>
                  <a:lnTo>
                    <a:pt x="10" y="358"/>
                  </a:lnTo>
                  <a:lnTo>
                    <a:pt x="12" y="362"/>
                  </a:lnTo>
                  <a:lnTo>
                    <a:pt x="18" y="372"/>
                  </a:lnTo>
                  <a:lnTo>
                    <a:pt x="22" y="380"/>
                  </a:lnTo>
                  <a:lnTo>
                    <a:pt x="24" y="388"/>
                  </a:lnTo>
                  <a:lnTo>
                    <a:pt x="24" y="404"/>
                  </a:lnTo>
                  <a:lnTo>
                    <a:pt x="26" y="418"/>
                  </a:lnTo>
                  <a:lnTo>
                    <a:pt x="28" y="436"/>
                  </a:lnTo>
                  <a:lnTo>
                    <a:pt x="34" y="456"/>
                  </a:lnTo>
                  <a:lnTo>
                    <a:pt x="36" y="462"/>
                  </a:lnTo>
                  <a:lnTo>
                    <a:pt x="40" y="462"/>
                  </a:lnTo>
                  <a:lnTo>
                    <a:pt x="44" y="462"/>
                  </a:lnTo>
                  <a:lnTo>
                    <a:pt x="46" y="462"/>
                  </a:lnTo>
                  <a:lnTo>
                    <a:pt x="46" y="460"/>
                  </a:lnTo>
                  <a:lnTo>
                    <a:pt x="44" y="448"/>
                  </a:lnTo>
                  <a:lnTo>
                    <a:pt x="40" y="436"/>
                  </a:lnTo>
                  <a:lnTo>
                    <a:pt x="44" y="434"/>
                  </a:lnTo>
                  <a:lnTo>
                    <a:pt x="50" y="434"/>
                  </a:lnTo>
                  <a:lnTo>
                    <a:pt x="52" y="442"/>
                  </a:lnTo>
                  <a:lnTo>
                    <a:pt x="52" y="456"/>
                  </a:lnTo>
                  <a:lnTo>
                    <a:pt x="54" y="462"/>
                  </a:lnTo>
                  <a:lnTo>
                    <a:pt x="56" y="466"/>
                  </a:lnTo>
                  <a:lnTo>
                    <a:pt x="56" y="480"/>
                  </a:lnTo>
                  <a:lnTo>
                    <a:pt x="50" y="482"/>
                  </a:lnTo>
                  <a:lnTo>
                    <a:pt x="44" y="482"/>
                  </a:lnTo>
                  <a:lnTo>
                    <a:pt x="46" y="486"/>
                  </a:lnTo>
                  <a:lnTo>
                    <a:pt x="48" y="490"/>
                  </a:lnTo>
                  <a:lnTo>
                    <a:pt x="50" y="492"/>
                  </a:lnTo>
                  <a:lnTo>
                    <a:pt x="50" y="496"/>
                  </a:lnTo>
                  <a:lnTo>
                    <a:pt x="50" y="502"/>
                  </a:lnTo>
                  <a:lnTo>
                    <a:pt x="46" y="506"/>
                  </a:lnTo>
                  <a:lnTo>
                    <a:pt x="42" y="512"/>
                  </a:lnTo>
                  <a:lnTo>
                    <a:pt x="40" y="518"/>
                  </a:lnTo>
                  <a:lnTo>
                    <a:pt x="42" y="522"/>
                  </a:lnTo>
                  <a:lnTo>
                    <a:pt x="46" y="524"/>
                  </a:lnTo>
                  <a:lnTo>
                    <a:pt x="56" y="526"/>
                  </a:lnTo>
                  <a:lnTo>
                    <a:pt x="54" y="530"/>
                  </a:lnTo>
                  <a:lnTo>
                    <a:pt x="56" y="534"/>
                  </a:lnTo>
                  <a:lnTo>
                    <a:pt x="58" y="540"/>
                  </a:lnTo>
                  <a:lnTo>
                    <a:pt x="58" y="544"/>
                  </a:lnTo>
                  <a:lnTo>
                    <a:pt x="50" y="544"/>
                  </a:lnTo>
                  <a:lnTo>
                    <a:pt x="50" y="554"/>
                  </a:lnTo>
                  <a:lnTo>
                    <a:pt x="54" y="560"/>
                  </a:lnTo>
                  <a:lnTo>
                    <a:pt x="62" y="568"/>
                  </a:lnTo>
                  <a:lnTo>
                    <a:pt x="62" y="572"/>
                  </a:lnTo>
                  <a:lnTo>
                    <a:pt x="62" y="576"/>
                  </a:lnTo>
                  <a:lnTo>
                    <a:pt x="66" y="582"/>
                  </a:lnTo>
                  <a:lnTo>
                    <a:pt x="74" y="594"/>
                  </a:lnTo>
                  <a:lnTo>
                    <a:pt x="80" y="602"/>
                  </a:lnTo>
                  <a:lnTo>
                    <a:pt x="86" y="606"/>
                  </a:lnTo>
                  <a:lnTo>
                    <a:pt x="96" y="606"/>
                  </a:lnTo>
                  <a:lnTo>
                    <a:pt x="94" y="618"/>
                  </a:lnTo>
                  <a:lnTo>
                    <a:pt x="96" y="622"/>
                  </a:lnTo>
                  <a:lnTo>
                    <a:pt x="100" y="626"/>
                  </a:lnTo>
                  <a:lnTo>
                    <a:pt x="96" y="630"/>
                  </a:lnTo>
                  <a:lnTo>
                    <a:pt x="106" y="640"/>
                  </a:lnTo>
                  <a:lnTo>
                    <a:pt x="122" y="648"/>
                  </a:lnTo>
                  <a:lnTo>
                    <a:pt x="154" y="660"/>
                  </a:lnTo>
                  <a:lnTo>
                    <a:pt x="156" y="664"/>
                  </a:lnTo>
                  <a:lnTo>
                    <a:pt x="158" y="666"/>
                  </a:lnTo>
                  <a:lnTo>
                    <a:pt x="160" y="668"/>
                  </a:lnTo>
                  <a:lnTo>
                    <a:pt x="164" y="670"/>
                  </a:lnTo>
                  <a:lnTo>
                    <a:pt x="172" y="672"/>
                  </a:lnTo>
                  <a:lnTo>
                    <a:pt x="178" y="674"/>
                  </a:lnTo>
                  <a:lnTo>
                    <a:pt x="192" y="678"/>
                  </a:lnTo>
                  <a:lnTo>
                    <a:pt x="174" y="62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3" name="Freeform 100"/>
            <p:cNvSpPr/>
            <p:nvPr/>
          </p:nvSpPr>
          <p:spPr bwMode="auto">
            <a:xfrm>
              <a:off x="3263316" y="6084908"/>
              <a:ext cx="99168" cy="88938"/>
            </a:xfrm>
            <a:custGeom>
              <a:avLst/>
              <a:gdLst>
                <a:gd name="T0" fmla="*/ 0 w 68"/>
                <a:gd name="T1" fmla="*/ 0 h 56"/>
                <a:gd name="T2" fmla="*/ 2147483647 w 68"/>
                <a:gd name="T3" fmla="*/ 2147483647 h 56"/>
                <a:gd name="T4" fmla="*/ 2147483647 w 68"/>
                <a:gd name="T5" fmla="*/ 2147483647 h 56"/>
                <a:gd name="T6" fmla="*/ 2147483647 w 68"/>
                <a:gd name="T7" fmla="*/ 2147483647 h 56"/>
                <a:gd name="T8" fmla="*/ 2147483647 w 68"/>
                <a:gd name="T9" fmla="*/ 2147483647 h 56"/>
                <a:gd name="T10" fmla="*/ 2147483647 w 68"/>
                <a:gd name="T11" fmla="*/ 2147483647 h 56"/>
                <a:gd name="T12" fmla="*/ 2147483647 w 68"/>
                <a:gd name="T13" fmla="*/ 2147483647 h 56"/>
                <a:gd name="T14" fmla="*/ 2147483647 w 68"/>
                <a:gd name="T15" fmla="*/ 2147483647 h 56"/>
                <a:gd name="T16" fmla="*/ 2147483647 w 68"/>
                <a:gd name="T17" fmla="*/ 2147483647 h 56"/>
                <a:gd name="T18" fmla="*/ 2147483647 w 68"/>
                <a:gd name="T19" fmla="*/ 2147483647 h 56"/>
                <a:gd name="T20" fmla="*/ 2147483647 w 68"/>
                <a:gd name="T21" fmla="*/ 2147483647 h 56"/>
                <a:gd name="T22" fmla="*/ 2147483647 w 68"/>
                <a:gd name="T23" fmla="*/ 2147483647 h 56"/>
                <a:gd name="T24" fmla="*/ 2147483647 w 68"/>
                <a:gd name="T25" fmla="*/ 2147483647 h 56"/>
                <a:gd name="T26" fmla="*/ 0 w 68"/>
                <a:gd name="T27" fmla="*/ 0 h 5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68"/>
                <a:gd name="T43" fmla="*/ 0 h 56"/>
                <a:gd name="T44" fmla="*/ 68 w 68"/>
                <a:gd name="T45" fmla="*/ 56 h 5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68" h="56">
                  <a:moveTo>
                    <a:pt x="0" y="0"/>
                  </a:moveTo>
                  <a:lnTo>
                    <a:pt x="6" y="6"/>
                  </a:lnTo>
                  <a:lnTo>
                    <a:pt x="12" y="14"/>
                  </a:lnTo>
                  <a:lnTo>
                    <a:pt x="28" y="26"/>
                  </a:lnTo>
                  <a:lnTo>
                    <a:pt x="40" y="30"/>
                  </a:lnTo>
                  <a:lnTo>
                    <a:pt x="50" y="32"/>
                  </a:lnTo>
                  <a:lnTo>
                    <a:pt x="62" y="36"/>
                  </a:lnTo>
                  <a:lnTo>
                    <a:pt x="66" y="38"/>
                  </a:lnTo>
                  <a:lnTo>
                    <a:pt x="68" y="42"/>
                  </a:lnTo>
                  <a:lnTo>
                    <a:pt x="48" y="52"/>
                  </a:lnTo>
                  <a:lnTo>
                    <a:pt x="40" y="54"/>
                  </a:lnTo>
                  <a:lnTo>
                    <a:pt x="28" y="56"/>
                  </a:lnTo>
                  <a:lnTo>
                    <a:pt x="18" y="5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4" name="Freeform 101"/>
            <p:cNvSpPr/>
            <p:nvPr/>
          </p:nvSpPr>
          <p:spPr bwMode="auto">
            <a:xfrm>
              <a:off x="2791694" y="4215869"/>
              <a:ext cx="269828" cy="480535"/>
            </a:xfrm>
            <a:custGeom>
              <a:avLst/>
              <a:gdLst>
                <a:gd name="T0" fmla="*/ 2147483647 w 184"/>
                <a:gd name="T1" fmla="*/ 2147483647 h 304"/>
                <a:gd name="T2" fmla="*/ 2147483647 w 184"/>
                <a:gd name="T3" fmla="*/ 2147483647 h 304"/>
                <a:gd name="T4" fmla="*/ 2147483647 w 184"/>
                <a:gd name="T5" fmla="*/ 2147483647 h 304"/>
                <a:gd name="T6" fmla="*/ 2147483647 w 184"/>
                <a:gd name="T7" fmla="*/ 2147483647 h 304"/>
                <a:gd name="T8" fmla="*/ 2147483647 w 184"/>
                <a:gd name="T9" fmla="*/ 2147483647 h 304"/>
                <a:gd name="T10" fmla="*/ 2147483647 w 184"/>
                <a:gd name="T11" fmla="*/ 2147483647 h 304"/>
                <a:gd name="T12" fmla="*/ 2147483647 w 184"/>
                <a:gd name="T13" fmla="*/ 2147483647 h 304"/>
                <a:gd name="T14" fmla="*/ 2147483647 w 184"/>
                <a:gd name="T15" fmla="*/ 2147483647 h 304"/>
                <a:gd name="T16" fmla="*/ 2147483647 w 184"/>
                <a:gd name="T17" fmla="*/ 2147483647 h 304"/>
                <a:gd name="T18" fmla="*/ 2147483647 w 184"/>
                <a:gd name="T19" fmla="*/ 2147483647 h 304"/>
                <a:gd name="T20" fmla="*/ 2147483647 w 184"/>
                <a:gd name="T21" fmla="*/ 2147483647 h 304"/>
                <a:gd name="T22" fmla="*/ 2147483647 w 184"/>
                <a:gd name="T23" fmla="*/ 2147483647 h 304"/>
                <a:gd name="T24" fmla="*/ 2147483647 w 184"/>
                <a:gd name="T25" fmla="*/ 2147483647 h 304"/>
                <a:gd name="T26" fmla="*/ 2147483647 w 184"/>
                <a:gd name="T27" fmla="*/ 2147483647 h 304"/>
                <a:gd name="T28" fmla="*/ 2147483647 w 184"/>
                <a:gd name="T29" fmla="*/ 2147483647 h 304"/>
                <a:gd name="T30" fmla="*/ 2147483647 w 184"/>
                <a:gd name="T31" fmla="*/ 2147483647 h 304"/>
                <a:gd name="T32" fmla="*/ 2147483647 w 184"/>
                <a:gd name="T33" fmla="*/ 2147483647 h 304"/>
                <a:gd name="T34" fmla="*/ 2147483647 w 184"/>
                <a:gd name="T35" fmla="*/ 2147483647 h 304"/>
                <a:gd name="T36" fmla="*/ 2147483647 w 184"/>
                <a:gd name="T37" fmla="*/ 2147483647 h 304"/>
                <a:gd name="T38" fmla="*/ 2147483647 w 184"/>
                <a:gd name="T39" fmla="*/ 2147483647 h 304"/>
                <a:gd name="T40" fmla="*/ 2147483647 w 184"/>
                <a:gd name="T41" fmla="*/ 2147483647 h 304"/>
                <a:gd name="T42" fmla="*/ 2147483647 w 184"/>
                <a:gd name="T43" fmla="*/ 2147483647 h 304"/>
                <a:gd name="T44" fmla="*/ 2147483647 w 184"/>
                <a:gd name="T45" fmla="*/ 2147483647 h 304"/>
                <a:gd name="T46" fmla="*/ 2147483647 w 184"/>
                <a:gd name="T47" fmla="*/ 2147483647 h 304"/>
                <a:gd name="T48" fmla="*/ 2147483647 w 184"/>
                <a:gd name="T49" fmla="*/ 2147483647 h 304"/>
                <a:gd name="T50" fmla="*/ 2147483647 w 184"/>
                <a:gd name="T51" fmla="*/ 2147483647 h 304"/>
                <a:gd name="T52" fmla="*/ 2147483647 w 184"/>
                <a:gd name="T53" fmla="*/ 2147483647 h 304"/>
                <a:gd name="T54" fmla="*/ 2147483647 w 184"/>
                <a:gd name="T55" fmla="*/ 2147483647 h 304"/>
                <a:gd name="T56" fmla="*/ 2147483647 w 184"/>
                <a:gd name="T57" fmla="*/ 2147483647 h 304"/>
                <a:gd name="T58" fmla="*/ 2147483647 w 184"/>
                <a:gd name="T59" fmla="*/ 2147483647 h 304"/>
                <a:gd name="T60" fmla="*/ 2147483647 w 184"/>
                <a:gd name="T61" fmla="*/ 2147483647 h 304"/>
                <a:gd name="T62" fmla="*/ 2147483647 w 184"/>
                <a:gd name="T63" fmla="*/ 2147483647 h 304"/>
                <a:gd name="T64" fmla="*/ 2147483647 w 184"/>
                <a:gd name="T65" fmla="*/ 2147483647 h 304"/>
                <a:gd name="T66" fmla="*/ 2147483647 w 184"/>
                <a:gd name="T67" fmla="*/ 2147483647 h 304"/>
                <a:gd name="T68" fmla="*/ 2147483647 w 184"/>
                <a:gd name="T69" fmla="*/ 2147483647 h 304"/>
                <a:gd name="T70" fmla="*/ 2147483647 w 184"/>
                <a:gd name="T71" fmla="*/ 2147483647 h 304"/>
                <a:gd name="T72" fmla="*/ 2147483647 w 184"/>
                <a:gd name="T73" fmla="*/ 2147483647 h 304"/>
                <a:gd name="T74" fmla="*/ 2147483647 w 184"/>
                <a:gd name="T75" fmla="*/ 2147483647 h 304"/>
                <a:gd name="T76" fmla="*/ 2147483647 w 184"/>
                <a:gd name="T77" fmla="*/ 2147483647 h 304"/>
                <a:gd name="T78" fmla="*/ 2147483647 w 184"/>
                <a:gd name="T79" fmla="*/ 2147483647 h 304"/>
                <a:gd name="T80" fmla="*/ 2147483647 w 184"/>
                <a:gd name="T81" fmla="*/ 2147483647 h 304"/>
                <a:gd name="T82" fmla="*/ 2147483647 w 184"/>
                <a:gd name="T83" fmla="*/ 2147483647 h 304"/>
                <a:gd name="T84" fmla="*/ 2147483647 w 184"/>
                <a:gd name="T85" fmla="*/ 2147483647 h 304"/>
                <a:gd name="T86" fmla="*/ 2147483647 w 184"/>
                <a:gd name="T87" fmla="*/ 2147483647 h 304"/>
                <a:gd name="T88" fmla="*/ 2147483647 w 184"/>
                <a:gd name="T89" fmla="*/ 2147483647 h 304"/>
                <a:gd name="T90" fmla="*/ 0 w 184"/>
                <a:gd name="T91" fmla="*/ 2147483647 h 30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84"/>
                <a:gd name="T139" fmla="*/ 0 h 304"/>
                <a:gd name="T140" fmla="*/ 184 w 184"/>
                <a:gd name="T141" fmla="*/ 304 h 30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84" h="304">
                  <a:moveTo>
                    <a:pt x="2" y="204"/>
                  </a:moveTo>
                  <a:lnTo>
                    <a:pt x="2" y="194"/>
                  </a:lnTo>
                  <a:lnTo>
                    <a:pt x="6" y="184"/>
                  </a:lnTo>
                  <a:lnTo>
                    <a:pt x="8" y="178"/>
                  </a:lnTo>
                  <a:lnTo>
                    <a:pt x="18" y="176"/>
                  </a:lnTo>
                  <a:lnTo>
                    <a:pt x="18" y="172"/>
                  </a:lnTo>
                  <a:lnTo>
                    <a:pt x="22" y="166"/>
                  </a:lnTo>
                  <a:lnTo>
                    <a:pt x="26" y="162"/>
                  </a:lnTo>
                  <a:lnTo>
                    <a:pt x="28" y="158"/>
                  </a:lnTo>
                  <a:lnTo>
                    <a:pt x="26" y="142"/>
                  </a:lnTo>
                  <a:lnTo>
                    <a:pt x="24" y="124"/>
                  </a:lnTo>
                  <a:lnTo>
                    <a:pt x="26" y="118"/>
                  </a:lnTo>
                  <a:lnTo>
                    <a:pt x="28" y="114"/>
                  </a:lnTo>
                  <a:lnTo>
                    <a:pt x="26" y="106"/>
                  </a:lnTo>
                  <a:lnTo>
                    <a:pt x="22" y="100"/>
                  </a:lnTo>
                  <a:lnTo>
                    <a:pt x="18" y="96"/>
                  </a:lnTo>
                  <a:lnTo>
                    <a:pt x="18" y="90"/>
                  </a:lnTo>
                  <a:lnTo>
                    <a:pt x="16" y="90"/>
                  </a:lnTo>
                  <a:lnTo>
                    <a:pt x="22" y="86"/>
                  </a:lnTo>
                  <a:lnTo>
                    <a:pt x="28" y="82"/>
                  </a:lnTo>
                  <a:lnTo>
                    <a:pt x="26" y="76"/>
                  </a:lnTo>
                  <a:lnTo>
                    <a:pt x="26" y="70"/>
                  </a:lnTo>
                  <a:lnTo>
                    <a:pt x="28" y="68"/>
                  </a:lnTo>
                  <a:lnTo>
                    <a:pt x="32" y="72"/>
                  </a:lnTo>
                  <a:lnTo>
                    <a:pt x="40" y="74"/>
                  </a:lnTo>
                  <a:lnTo>
                    <a:pt x="42" y="64"/>
                  </a:lnTo>
                  <a:lnTo>
                    <a:pt x="46" y="62"/>
                  </a:lnTo>
                  <a:lnTo>
                    <a:pt x="48" y="58"/>
                  </a:lnTo>
                  <a:lnTo>
                    <a:pt x="52" y="58"/>
                  </a:lnTo>
                  <a:lnTo>
                    <a:pt x="56" y="54"/>
                  </a:lnTo>
                  <a:lnTo>
                    <a:pt x="58" y="48"/>
                  </a:lnTo>
                  <a:lnTo>
                    <a:pt x="60" y="42"/>
                  </a:lnTo>
                  <a:lnTo>
                    <a:pt x="60" y="34"/>
                  </a:lnTo>
                  <a:lnTo>
                    <a:pt x="62" y="30"/>
                  </a:lnTo>
                  <a:lnTo>
                    <a:pt x="66" y="26"/>
                  </a:lnTo>
                  <a:lnTo>
                    <a:pt x="72" y="24"/>
                  </a:lnTo>
                  <a:lnTo>
                    <a:pt x="80" y="24"/>
                  </a:lnTo>
                  <a:lnTo>
                    <a:pt x="82" y="20"/>
                  </a:lnTo>
                  <a:lnTo>
                    <a:pt x="86" y="18"/>
                  </a:lnTo>
                  <a:lnTo>
                    <a:pt x="98" y="14"/>
                  </a:lnTo>
                  <a:lnTo>
                    <a:pt x="110" y="10"/>
                  </a:lnTo>
                  <a:lnTo>
                    <a:pt x="118" y="4"/>
                  </a:lnTo>
                  <a:lnTo>
                    <a:pt x="124" y="2"/>
                  </a:lnTo>
                  <a:lnTo>
                    <a:pt x="128" y="0"/>
                  </a:lnTo>
                  <a:lnTo>
                    <a:pt x="128" y="8"/>
                  </a:lnTo>
                  <a:lnTo>
                    <a:pt x="124" y="10"/>
                  </a:lnTo>
                  <a:lnTo>
                    <a:pt x="120" y="14"/>
                  </a:lnTo>
                  <a:lnTo>
                    <a:pt x="118" y="18"/>
                  </a:lnTo>
                  <a:lnTo>
                    <a:pt x="110" y="28"/>
                  </a:lnTo>
                  <a:lnTo>
                    <a:pt x="98" y="40"/>
                  </a:lnTo>
                  <a:lnTo>
                    <a:pt x="94" y="48"/>
                  </a:lnTo>
                  <a:lnTo>
                    <a:pt x="92" y="56"/>
                  </a:lnTo>
                  <a:lnTo>
                    <a:pt x="94" y="62"/>
                  </a:lnTo>
                  <a:lnTo>
                    <a:pt x="98" y="64"/>
                  </a:lnTo>
                  <a:lnTo>
                    <a:pt x="100" y="68"/>
                  </a:lnTo>
                  <a:lnTo>
                    <a:pt x="102" y="72"/>
                  </a:lnTo>
                  <a:lnTo>
                    <a:pt x="106" y="76"/>
                  </a:lnTo>
                  <a:lnTo>
                    <a:pt x="108" y="82"/>
                  </a:lnTo>
                  <a:lnTo>
                    <a:pt x="104" y="88"/>
                  </a:lnTo>
                  <a:lnTo>
                    <a:pt x="102" y="92"/>
                  </a:lnTo>
                  <a:lnTo>
                    <a:pt x="104" y="94"/>
                  </a:lnTo>
                  <a:lnTo>
                    <a:pt x="108" y="98"/>
                  </a:lnTo>
                  <a:lnTo>
                    <a:pt x="112" y="100"/>
                  </a:lnTo>
                  <a:lnTo>
                    <a:pt x="116" y="102"/>
                  </a:lnTo>
                  <a:lnTo>
                    <a:pt x="130" y="104"/>
                  </a:lnTo>
                  <a:lnTo>
                    <a:pt x="142" y="106"/>
                  </a:lnTo>
                  <a:lnTo>
                    <a:pt x="142" y="112"/>
                  </a:lnTo>
                  <a:lnTo>
                    <a:pt x="146" y="116"/>
                  </a:lnTo>
                  <a:lnTo>
                    <a:pt x="152" y="118"/>
                  </a:lnTo>
                  <a:lnTo>
                    <a:pt x="158" y="118"/>
                  </a:lnTo>
                  <a:lnTo>
                    <a:pt x="166" y="118"/>
                  </a:lnTo>
                  <a:lnTo>
                    <a:pt x="170" y="118"/>
                  </a:lnTo>
                  <a:lnTo>
                    <a:pt x="176" y="116"/>
                  </a:lnTo>
                  <a:lnTo>
                    <a:pt x="184" y="116"/>
                  </a:lnTo>
                  <a:lnTo>
                    <a:pt x="176" y="132"/>
                  </a:lnTo>
                  <a:lnTo>
                    <a:pt x="174" y="142"/>
                  </a:lnTo>
                  <a:lnTo>
                    <a:pt x="172" y="148"/>
                  </a:lnTo>
                  <a:lnTo>
                    <a:pt x="174" y="154"/>
                  </a:lnTo>
                  <a:lnTo>
                    <a:pt x="178" y="158"/>
                  </a:lnTo>
                  <a:lnTo>
                    <a:pt x="180" y="162"/>
                  </a:lnTo>
                  <a:lnTo>
                    <a:pt x="182" y="168"/>
                  </a:lnTo>
                  <a:lnTo>
                    <a:pt x="182" y="170"/>
                  </a:lnTo>
                  <a:lnTo>
                    <a:pt x="180" y="174"/>
                  </a:lnTo>
                  <a:lnTo>
                    <a:pt x="178" y="174"/>
                  </a:lnTo>
                  <a:lnTo>
                    <a:pt x="178" y="178"/>
                  </a:lnTo>
                  <a:lnTo>
                    <a:pt x="180" y="182"/>
                  </a:lnTo>
                  <a:lnTo>
                    <a:pt x="184" y="190"/>
                  </a:lnTo>
                  <a:lnTo>
                    <a:pt x="170" y="198"/>
                  </a:lnTo>
                  <a:lnTo>
                    <a:pt x="160" y="200"/>
                  </a:lnTo>
                  <a:lnTo>
                    <a:pt x="148" y="200"/>
                  </a:lnTo>
                  <a:lnTo>
                    <a:pt x="142" y="204"/>
                  </a:lnTo>
                  <a:lnTo>
                    <a:pt x="144" y="204"/>
                  </a:lnTo>
                  <a:lnTo>
                    <a:pt x="146" y="206"/>
                  </a:lnTo>
                  <a:lnTo>
                    <a:pt x="148" y="210"/>
                  </a:lnTo>
                  <a:lnTo>
                    <a:pt x="152" y="212"/>
                  </a:lnTo>
                  <a:lnTo>
                    <a:pt x="152" y="220"/>
                  </a:lnTo>
                  <a:lnTo>
                    <a:pt x="146" y="220"/>
                  </a:lnTo>
                  <a:lnTo>
                    <a:pt x="142" y="222"/>
                  </a:lnTo>
                  <a:lnTo>
                    <a:pt x="140" y="226"/>
                  </a:lnTo>
                  <a:lnTo>
                    <a:pt x="138" y="228"/>
                  </a:lnTo>
                  <a:lnTo>
                    <a:pt x="140" y="234"/>
                  </a:lnTo>
                  <a:lnTo>
                    <a:pt x="142" y="240"/>
                  </a:lnTo>
                  <a:lnTo>
                    <a:pt x="146" y="246"/>
                  </a:lnTo>
                  <a:lnTo>
                    <a:pt x="148" y="252"/>
                  </a:lnTo>
                  <a:lnTo>
                    <a:pt x="146" y="276"/>
                  </a:lnTo>
                  <a:lnTo>
                    <a:pt x="142" y="304"/>
                  </a:lnTo>
                  <a:lnTo>
                    <a:pt x="136" y="300"/>
                  </a:lnTo>
                  <a:lnTo>
                    <a:pt x="132" y="298"/>
                  </a:lnTo>
                  <a:lnTo>
                    <a:pt x="130" y="294"/>
                  </a:lnTo>
                  <a:lnTo>
                    <a:pt x="132" y="290"/>
                  </a:lnTo>
                  <a:lnTo>
                    <a:pt x="136" y="286"/>
                  </a:lnTo>
                  <a:lnTo>
                    <a:pt x="138" y="282"/>
                  </a:lnTo>
                  <a:lnTo>
                    <a:pt x="140" y="278"/>
                  </a:lnTo>
                  <a:lnTo>
                    <a:pt x="134" y="274"/>
                  </a:lnTo>
                  <a:lnTo>
                    <a:pt x="126" y="272"/>
                  </a:lnTo>
                  <a:lnTo>
                    <a:pt x="122" y="274"/>
                  </a:lnTo>
                  <a:lnTo>
                    <a:pt x="122" y="278"/>
                  </a:lnTo>
                  <a:lnTo>
                    <a:pt x="118" y="274"/>
                  </a:lnTo>
                  <a:lnTo>
                    <a:pt x="116" y="272"/>
                  </a:lnTo>
                  <a:lnTo>
                    <a:pt x="114" y="272"/>
                  </a:lnTo>
                  <a:lnTo>
                    <a:pt x="110" y="274"/>
                  </a:lnTo>
                  <a:lnTo>
                    <a:pt x="108" y="276"/>
                  </a:lnTo>
                  <a:lnTo>
                    <a:pt x="106" y="276"/>
                  </a:lnTo>
                  <a:lnTo>
                    <a:pt x="90" y="276"/>
                  </a:lnTo>
                  <a:lnTo>
                    <a:pt x="88" y="268"/>
                  </a:lnTo>
                  <a:lnTo>
                    <a:pt x="86" y="260"/>
                  </a:lnTo>
                  <a:lnTo>
                    <a:pt x="82" y="256"/>
                  </a:lnTo>
                  <a:lnTo>
                    <a:pt x="76" y="248"/>
                  </a:lnTo>
                  <a:lnTo>
                    <a:pt x="68" y="242"/>
                  </a:lnTo>
                  <a:lnTo>
                    <a:pt x="62" y="238"/>
                  </a:lnTo>
                  <a:lnTo>
                    <a:pt x="58" y="234"/>
                  </a:lnTo>
                  <a:lnTo>
                    <a:pt x="52" y="234"/>
                  </a:lnTo>
                  <a:lnTo>
                    <a:pt x="50" y="230"/>
                  </a:lnTo>
                  <a:lnTo>
                    <a:pt x="52" y="228"/>
                  </a:lnTo>
                  <a:lnTo>
                    <a:pt x="36" y="226"/>
                  </a:lnTo>
                  <a:lnTo>
                    <a:pt x="22" y="220"/>
                  </a:lnTo>
                  <a:lnTo>
                    <a:pt x="10" y="212"/>
                  </a:lnTo>
                  <a:lnTo>
                    <a:pt x="0" y="204"/>
                  </a:lnTo>
                  <a:lnTo>
                    <a:pt x="2" y="20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5" name="Freeform 103"/>
            <p:cNvSpPr/>
            <p:nvPr/>
          </p:nvSpPr>
          <p:spPr bwMode="auto">
            <a:xfrm>
              <a:off x="5138271" y="3905246"/>
              <a:ext cx="386292" cy="560181"/>
            </a:xfrm>
            <a:custGeom>
              <a:avLst/>
              <a:gdLst>
                <a:gd name="T0" fmla="*/ 2147483647 w 264"/>
                <a:gd name="T1" fmla="*/ 2147483647 h 354"/>
                <a:gd name="T2" fmla="*/ 2147483647 w 264"/>
                <a:gd name="T3" fmla="*/ 2147483647 h 354"/>
                <a:gd name="T4" fmla="*/ 2147483647 w 264"/>
                <a:gd name="T5" fmla="*/ 2147483647 h 354"/>
                <a:gd name="T6" fmla="*/ 2147483647 w 264"/>
                <a:gd name="T7" fmla="*/ 2147483647 h 354"/>
                <a:gd name="T8" fmla="*/ 2147483647 w 264"/>
                <a:gd name="T9" fmla="*/ 2147483647 h 354"/>
                <a:gd name="T10" fmla="*/ 2147483647 w 264"/>
                <a:gd name="T11" fmla="*/ 2147483647 h 354"/>
                <a:gd name="T12" fmla="*/ 2147483647 w 264"/>
                <a:gd name="T13" fmla="*/ 2147483647 h 354"/>
                <a:gd name="T14" fmla="*/ 2147483647 w 264"/>
                <a:gd name="T15" fmla="*/ 2147483647 h 354"/>
                <a:gd name="T16" fmla="*/ 2147483647 w 264"/>
                <a:gd name="T17" fmla="*/ 2147483647 h 354"/>
                <a:gd name="T18" fmla="*/ 2147483647 w 264"/>
                <a:gd name="T19" fmla="*/ 2147483647 h 354"/>
                <a:gd name="T20" fmla="*/ 2147483647 w 264"/>
                <a:gd name="T21" fmla="*/ 2147483647 h 354"/>
                <a:gd name="T22" fmla="*/ 2147483647 w 264"/>
                <a:gd name="T23" fmla="*/ 2147483647 h 354"/>
                <a:gd name="T24" fmla="*/ 2147483647 w 264"/>
                <a:gd name="T25" fmla="*/ 2147483647 h 354"/>
                <a:gd name="T26" fmla="*/ 2147483647 w 264"/>
                <a:gd name="T27" fmla="*/ 2147483647 h 354"/>
                <a:gd name="T28" fmla="*/ 2147483647 w 264"/>
                <a:gd name="T29" fmla="*/ 2147483647 h 354"/>
                <a:gd name="T30" fmla="*/ 2147483647 w 264"/>
                <a:gd name="T31" fmla="*/ 2147483647 h 354"/>
                <a:gd name="T32" fmla="*/ 2147483647 w 264"/>
                <a:gd name="T33" fmla="*/ 2147483647 h 354"/>
                <a:gd name="T34" fmla="*/ 2147483647 w 264"/>
                <a:gd name="T35" fmla="*/ 2147483647 h 354"/>
                <a:gd name="T36" fmla="*/ 2147483647 w 264"/>
                <a:gd name="T37" fmla="*/ 2147483647 h 354"/>
                <a:gd name="T38" fmla="*/ 2147483647 w 264"/>
                <a:gd name="T39" fmla="*/ 2147483647 h 354"/>
                <a:gd name="T40" fmla="*/ 2147483647 w 264"/>
                <a:gd name="T41" fmla="*/ 2147483647 h 354"/>
                <a:gd name="T42" fmla="*/ 2147483647 w 264"/>
                <a:gd name="T43" fmla="*/ 2147483647 h 354"/>
                <a:gd name="T44" fmla="*/ 2147483647 w 264"/>
                <a:gd name="T45" fmla="*/ 2147483647 h 354"/>
                <a:gd name="T46" fmla="*/ 2147483647 w 264"/>
                <a:gd name="T47" fmla="*/ 2147483647 h 354"/>
                <a:gd name="T48" fmla="*/ 2147483647 w 264"/>
                <a:gd name="T49" fmla="*/ 2147483647 h 354"/>
                <a:gd name="T50" fmla="*/ 2147483647 w 264"/>
                <a:gd name="T51" fmla="*/ 2147483647 h 354"/>
                <a:gd name="T52" fmla="*/ 2147483647 w 264"/>
                <a:gd name="T53" fmla="*/ 2147483647 h 354"/>
                <a:gd name="T54" fmla="*/ 2147483647 w 264"/>
                <a:gd name="T55" fmla="*/ 2147483647 h 354"/>
                <a:gd name="T56" fmla="*/ 2147483647 w 264"/>
                <a:gd name="T57" fmla="*/ 2147483647 h 354"/>
                <a:gd name="T58" fmla="*/ 2147483647 w 264"/>
                <a:gd name="T59" fmla="*/ 2147483647 h 354"/>
                <a:gd name="T60" fmla="*/ 2147483647 w 264"/>
                <a:gd name="T61" fmla="*/ 2147483647 h 354"/>
                <a:gd name="T62" fmla="*/ 2147483647 w 264"/>
                <a:gd name="T63" fmla="*/ 2147483647 h 354"/>
                <a:gd name="T64" fmla="*/ 2147483647 w 264"/>
                <a:gd name="T65" fmla="*/ 2147483647 h 354"/>
                <a:gd name="T66" fmla="*/ 2147483647 w 264"/>
                <a:gd name="T67" fmla="*/ 2147483647 h 354"/>
                <a:gd name="T68" fmla="*/ 2147483647 w 264"/>
                <a:gd name="T69" fmla="*/ 2147483647 h 354"/>
                <a:gd name="T70" fmla="*/ 2147483647 w 264"/>
                <a:gd name="T71" fmla="*/ 2147483647 h 354"/>
                <a:gd name="T72" fmla="*/ 2147483647 w 264"/>
                <a:gd name="T73" fmla="*/ 2147483647 h 354"/>
                <a:gd name="T74" fmla="*/ 2147483647 w 264"/>
                <a:gd name="T75" fmla="*/ 2147483647 h 354"/>
                <a:gd name="T76" fmla="*/ 2147483647 w 264"/>
                <a:gd name="T77" fmla="*/ 2147483647 h 354"/>
                <a:gd name="T78" fmla="*/ 2147483647 w 264"/>
                <a:gd name="T79" fmla="*/ 2147483647 h 354"/>
                <a:gd name="T80" fmla="*/ 2147483647 w 264"/>
                <a:gd name="T81" fmla="*/ 2147483647 h 354"/>
                <a:gd name="T82" fmla="*/ 2147483647 w 264"/>
                <a:gd name="T83" fmla="*/ 2147483647 h 354"/>
                <a:gd name="T84" fmla="*/ 2147483647 w 264"/>
                <a:gd name="T85" fmla="*/ 2147483647 h 354"/>
                <a:gd name="T86" fmla="*/ 2147483647 w 264"/>
                <a:gd name="T87" fmla="*/ 2147483647 h 354"/>
                <a:gd name="T88" fmla="*/ 2147483647 w 264"/>
                <a:gd name="T89" fmla="*/ 2147483647 h 354"/>
                <a:gd name="T90" fmla="*/ 2147483647 w 264"/>
                <a:gd name="T91" fmla="*/ 0 h 354"/>
                <a:gd name="T92" fmla="*/ 2147483647 w 264"/>
                <a:gd name="T93" fmla="*/ 2147483647 h 354"/>
                <a:gd name="T94" fmla="*/ 2147483647 w 264"/>
                <a:gd name="T95" fmla="*/ 2147483647 h 354"/>
                <a:gd name="T96" fmla="*/ 2147483647 w 264"/>
                <a:gd name="T97" fmla="*/ 2147483647 h 354"/>
                <a:gd name="T98" fmla="*/ 2147483647 w 264"/>
                <a:gd name="T99" fmla="*/ 2147483647 h 354"/>
                <a:gd name="T100" fmla="*/ 2147483647 w 264"/>
                <a:gd name="T101" fmla="*/ 2147483647 h 354"/>
                <a:gd name="T102" fmla="*/ 2147483647 w 264"/>
                <a:gd name="T103" fmla="*/ 2147483647 h 354"/>
                <a:gd name="T104" fmla="*/ 2147483647 w 264"/>
                <a:gd name="T105" fmla="*/ 2147483647 h 354"/>
                <a:gd name="T106" fmla="*/ 2147483647 w 264"/>
                <a:gd name="T107" fmla="*/ 2147483647 h 354"/>
                <a:gd name="T108" fmla="*/ 2147483647 w 264"/>
                <a:gd name="T109" fmla="*/ 2147483647 h 354"/>
                <a:gd name="T110" fmla="*/ 0 w 264"/>
                <a:gd name="T111" fmla="*/ 2147483647 h 354"/>
                <a:gd name="T112" fmla="*/ 2147483647 w 264"/>
                <a:gd name="T113" fmla="*/ 2147483647 h 354"/>
                <a:gd name="T114" fmla="*/ 2147483647 w 264"/>
                <a:gd name="T115" fmla="*/ 2147483647 h 354"/>
                <a:gd name="T116" fmla="*/ 2147483647 w 264"/>
                <a:gd name="T117" fmla="*/ 2147483647 h 35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264"/>
                <a:gd name="T178" fmla="*/ 0 h 354"/>
                <a:gd name="T179" fmla="*/ 264 w 264"/>
                <a:gd name="T180" fmla="*/ 354 h 354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264" h="354">
                  <a:moveTo>
                    <a:pt x="18" y="220"/>
                  </a:moveTo>
                  <a:lnTo>
                    <a:pt x="20" y="220"/>
                  </a:lnTo>
                  <a:lnTo>
                    <a:pt x="20" y="226"/>
                  </a:lnTo>
                  <a:lnTo>
                    <a:pt x="24" y="232"/>
                  </a:lnTo>
                  <a:lnTo>
                    <a:pt x="26" y="240"/>
                  </a:lnTo>
                  <a:lnTo>
                    <a:pt x="28" y="248"/>
                  </a:lnTo>
                  <a:lnTo>
                    <a:pt x="28" y="260"/>
                  </a:lnTo>
                  <a:lnTo>
                    <a:pt x="40" y="260"/>
                  </a:lnTo>
                  <a:lnTo>
                    <a:pt x="40" y="264"/>
                  </a:lnTo>
                  <a:lnTo>
                    <a:pt x="42" y="266"/>
                  </a:lnTo>
                  <a:lnTo>
                    <a:pt x="46" y="270"/>
                  </a:lnTo>
                  <a:lnTo>
                    <a:pt x="52" y="274"/>
                  </a:lnTo>
                  <a:lnTo>
                    <a:pt x="54" y="276"/>
                  </a:lnTo>
                  <a:lnTo>
                    <a:pt x="54" y="282"/>
                  </a:lnTo>
                  <a:lnTo>
                    <a:pt x="58" y="288"/>
                  </a:lnTo>
                  <a:lnTo>
                    <a:pt x="62" y="290"/>
                  </a:lnTo>
                  <a:lnTo>
                    <a:pt x="70" y="300"/>
                  </a:lnTo>
                  <a:lnTo>
                    <a:pt x="80" y="308"/>
                  </a:lnTo>
                  <a:lnTo>
                    <a:pt x="84" y="312"/>
                  </a:lnTo>
                  <a:lnTo>
                    <a:pt x="88" y="316"/>
                  </a:lnTo>
                  <a:lnTo>
                    <a:pt x="88" y="322"/>
                  </a:lnTo>
                  <a:lnTo>
                    <a:pt x="88" y="326"/>
                  </a:lnTo>
                  <a:lnTo>
                    <a:pt x="90" y="328"/>
                  </a:lnTo>
                  <a:lnTo>
                    <a:pt x="98" y="336"/>
                  </a:lnTo>
                  <a:lnTo>
                    <a:pt x="104" y="338"/>
                  </a:lnTo>
                  <a:lnTo>
                    <a:pt x="112" y="342"/>
                  </a:lnTo>
                  <a:lnTo>
                    <a:pt x="112" y="338"/>
                  </a:lnTo>
                  <a:lnTo>
                    <a:pt x="116" y="338"/>
                  </a:lnTo>
                  <a:lnTo>
                    <a:pt x="120" y="342"/>
                  </a:lnTo>
                  <a:lnTo>
                    <a:pt x="124" y="338"/>
                  </a:lnTo>
                  <a:lnTo>
                    <a:pt x="132" y="338"/>
                  </a:lnTo>
                  <a:lnTo>
                    <a:pt x="134" y="342"/>
                  </a:lnTo>
                  <a:lnTo>
                    <a:pt x="136" y="346"/>
                  </a:lnTo>
                  <a:lnTo>
                    <a:pt x="146" y="354"/>
                  </a:lnTo>
                  <a:lnTo>
                    <a:pt x="150" y="352"/>
                  </a:lnTo>
                  <a:lnTo>
                    <a:pt x="156" y="350"/>
                  </a:lnTo>
                  <a:lnTo>
                    <a:pt x="178" y="350"/>
                  </a:lnTo>
                  <a:lnTo>
                    <a:pt x="186" y="350"/>
                  </a:lnTo>
                  <a:lnTo>
                    <a:pt x="192" y="346"/>
                  </a:lnTo>
                  <a:lnTo>
                    <a:pt x="198" y="342"/>
                  </a:lnTo>
                  <a:lnTo>
                    <a:pt x="202" y="338"/>
                  </a:lnTo>
                  <a:lnTo>
                    <a:pt x="228" y="338"/>
                  </a:lnTo>
                  <a:lnTo>
                    <a:pt x="224" y="330"/>
                  </a:lnTo>
                  <a:lnTo>
                    <a:pt x="220" y="324"/>
                  </a:lnTo>
                  <a:lnTo>
                    <a:pt x="216" y="318"/>
                  </a:lnTo>
                  <a:lnTo>
                    <a:pt x="212" y="314"/>
                  </a:lnTo>
                  <a:lnTo>
                    <a:pt x="210" y="300"/>
                  </a:lnTo>
                  <a:lnTo>
                    <a:pt x="206" y="296"/>
                  </a:lnTo>
                  <a:lnTo>
                    <a:pt x="204" y="292"/>
                  </a:lnTo>
                  <a:lnTo>
                    <a:pt x="190" y="284"/>
                  </a:lnTo>
                  <a:lnTo>
                    <a:pt x="184" y="278"/>
                  </a:lnTo>
                  <a:lnTo>
                    <a:pt x="180" y="274"/>
                  </a:lnTo>
                  <a:lnTo>
                    <a:pt x="180" y="272"/>
                  </a:lnTo>
                  <a:lnTo>
                    <a:pt x="182" y="270"/>
                  </a:lnTo>
                  <a:lnTo>
                    <a:pt x="186" y="268"/>
                  </a:lnTo>
                  <a:lnTo>
                    <a:pt x="192" y="266"/>
                  </a:lnTo>
                  <a:lnTo>
                    <a:pt x="196" y="262"/>
                  </a:lnTo>
                  <a:lnTo>
                    <a:pt x="198" y="252"/>
                  </a:lnTo>
                  <a:lnTo>
                    <a:pt x="198" y="244"/>
                  </a:lnTo>
                  <a:lnTo>
                    <a:pt x="198" y="234"/>
                  </a:lnTo>
                  <a:lnTo>
                    <a:pt x="200" y="226"/>
                  </a:lnTo>
                  <a:lnTo>
                    <a:pt x="204" y="224"/>
                  </a:lnTo>
                  <a:lnTo>
                    <a:pt x="210" y="222"/>
                  </a:lnTo>
                  <a:lnTo>
                    <a:pt x="212" y="212"/>
                  </a:lnTo>
                  <a:lnTo>
                    <a:pt x="214" y="204"/>
                  </a:lnTo>
                  <a:lnTo>
                    <a:pt x="222" y="190"/>
                  </a:lnTo>
                  <a:lnTo>
                    <a:pt x="232" y="178"/>
                  </a:lnTo>
                  <a:lnTo>
                    <a:pt x="232" y="170"/>
                  </a:lnTo>
                  <a:lnTo>
                    <a:pt x="232" y="162"/>
                  </a:lnTo>
                  <a:lnTo>
                    <a:pt x="232" y="138"/>
                  </a:lnTo>
                  <a:lnTo>
                    <a:pt x="234" y="134"/>
                  </a:lnTo>
                  <a:lnTo>
                    <a:pt x="236" y="126"/>
                  </a:lnTo>
                  <a:lnTo>
                    <a:pt x="238" y="120"/>
                  </a:lnTo>
                  <a:lnTo>
                    <a:pt x="238" y="108"/>
                  </a:lnTo>
                  <a:lnTo>
                    <a:pt x="246" y="106"/>
                  </a:lnTo>
                  <a:lnTo>
                    <a:pt x="254" y="102"/>
                  </a:lnTo>
                  <a:lnTo>
                    <a:pt x="260" y="96"/>
                  </a:lnTo>
                  <a:lnTo>
                    <a:pt x="264" y="92"/>
                  </a:lnTo>
                  <a:lnTo>
                    <a:pt x="260" y="88"/>
                  </a:lnTo>
                  <a:lnTo>
                    <a:pt x="258" y="84"/>
                  </a:lnTo>
                  <a:lnTo>
                    <a:pt x="254" y="80"/>
                  </a:lnTo>
                  <a:lnTo>
                    <a:pt x="250" y="76"/>
                  </a:lnTo>
                  <a:lnTo>
                    <a:pt x="246" y="68"/>
                  </a:lnTo>
                  <a:lnTo>
                    <a:pt x="242" y="58"/>
                  </a:lnTo>
                  <a:lnTo>
                    <a:pt x="238" y="38"/>
                  </a:lnTo>
                  <a:lnTo>
                    <a:pt x="236" y="28"/>
                  </a:lnTo>
                  <a:lnTo>
                    <a:pt x="232" y="18"/>
                  </a:lnTo>
                  <a:lnTo>
                    <a:pt x="230" y="12"/>
                  </a:lnTo>
                  <a:lnTo>
                    <a:pt x="222" y="8"/>
                  </a:lnTo>
                  <a:lnTo>
                    <a:pt x="216" y="4"/>
                  </a:lnTo>
                  <a:lnTo>
                    <a:pt x="212" y="0"/>
                  </a:lnTo>
                  <a:lnTo>
                    <a:pt x="206" y="0"/>
                  </a:lnTo>
                  <a:lnTo>
                    <a:pt x="204" y="4"/>
                  </a:lnTo>
                  <a:lnTo>
                    <a:pt x="194" y="10"/>
                  </a:lnTo>
                  <a:lnTo>
                    <a:pt x="188" y="16"/>
                  </a:lnTo>
                  <a:lnTo>
                    <a:pt x="178" y="22"/>
                  </a:lnTo>
                  <a:lnTo>
                    <a:pt x="174" y="16"/>
                  </a:lnTo>
                  <a:lnTo>
                    <a:pt x="44" y="16"/>
                  </a:lnTo>
                  <a:lnTo>
                    <a:pt x="44" y="54"/>
                  </a:lnTo>
                  <a:lnTo>
                    <a:pt x="32" y="54"/>
                  </a:lnTo>
                  <a:lnTo>
                    <a:pt x="28" y="62"/>
                  </a:lnTo>
                  <a:lnTo>
                    <a:pt x="34" y="130"/>
                  </a:lnTo>
                  <a:lnTo>
                    <a:pt x="24" y="132"/>
                  </a:lnTo>
                  <a:lnTo>
                    <a:pt x="18" y="136"/>
                  </a:lnTo>
                  <a:lnTo>
                    <a:pt x="14" y="142"/>
                  </a:lnTo>
                  <a:lnTo>
                    <a:pt x="12" y="150"/>
                  </a:lnTo>
                  <a:lnTo>
                    <a:pt x="8" y="156"/>
                  </a:lnTo>
                  <a:lnTo>
                    <a:pt x="6" y="164"/>
                  </a:lnTo>
                  <a:lnTo>
                    <a:pt x="6" y="182"/>
                  </a:lnTo>
                  <a:lnTo>
                    <a:pt x="4" y="186"/>
                  </a:lnTo>
                  <a:lnTo>
                    <a:pt x="0" y="192"/>
                  </a:lnTo>
                  <a:lnTo>
                    <a:pt x="0" y="194"/>
                  </a:lnTo>
                  <a:lnTo>
                    <a:pt x="2" y="194"/>
                  </a:lnTo>
                  <a:lnTo>
                    <a:pt x="10" y="198"/>
                  </a:lnTo>
                  <a:lnTo>
                    <a:pt x="12" y="206"/>
                  </a:lnTo>
                  <a:lnTo>
                    <a:pt x="14" y="208"/>
                  </a:lnTo>
                  <a:lnTo>
                    <a:pt x="16" y="212"/>
                  </a:lnTo>
                  <a:lnTo>
                    <a:pt x="18" y="218"/>
                  </a:lnTo>
                  <a:lnTo>
                    <a:pt x="18" y="22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6" name="Freeform 104"/>
            <p:cNvSpPr/>
            <p:nvPr/>
          </p:nvSpPr>
          <p:spPr bwMode="auto">
            <a:xfrm>
              <a:off x="5592597" y="4223833"/>
              <a:ext cx="244459" cy="383631"/>
            </a:xfrm>
            <a:custGeom>
              <a:avLst/>
              <a:gdLst>
                <a:gd name="T0" fmla="*/ 2147483647 w 168"/>
                <a:gd name="T1" fmla="*/ 2147483647 h 244"/>
                <a:gd name="T2" fmla="*/ 2147483647 w 168"/>
                <a:gd name="T3" fmla="*/ 2147483647 h 244"/>
                <a:gd name="T4" fmla="*/ 2147483647 w 168"/>
                <a:gd name="T5" fmla="*/ 2147483647 h 244"/>
                <a:gd name="T6" fmla="*/ 2147483647 w 168"/>
                <a:gd name="T7" fmla="*/ 2147483647 h 244"/>
                <a:gd name="T8" fmla="*/ 2147483647 w 168"/>
                <a:gd name="T9" fmla="*/ 2147483647 h 244"/>
                <a:gd name="T10" fmla="*/ 2147483647 w 168"/>
                <a:gd name="T11" fmla="*/ 2147483647 h 244"/>
                <a:gd name="T12" fmla="*/ 2147483647 w 168"/>
                <a:gd name="T13" fmla="*/ 2147483647 h 244"/>
                <a:gd name="T14" fmla="*/ 2147483647 w 168"/>
                <a:gd name="T15" fmla="*/ 2147483647 h 244"/>
                <a:gd name="T16" fmla="*/ 2147483647 w 168"/>
                <a:gd name="T17" fmla="*/ 2147483647 h 244"/>
                <a:gd name="T18" fmla="*/ 2147483647 w 168"/>
                <a:gd name="T19" fmla="*/ 2147483647 h 244"/>
                <a:gd name="T20" fmla="*/ 2147483647 w 168"/>
                <a:gd name="T21" fmla="*/ 2147483647 h 244"/>
                <a:gd name="T22" fmla="*/ 2147483647 w 168"/>
                <a:gd name="T23" fmla="*/ 2147483647 h 244"/>
                <a:gd name="T24" fmla="*/ 2147483647 w 168"/>
                <a:gd name="T25" fmla="*/ 2147483647 h 244"/>
                <a:gd name="T26" fmla="*/ 2147483647 w 168"/>
                <a:gd name="T27" fmla="*/ 2147483647 h 244"/>
                <a:gd name="T28" fmla="*/ 2147483647 w 168"/>
                <a:gd name="T29" fmla="*/ 2147483647 h 244"/>
                <a:gd name="T30" fmla="*/ 2147483647 w 168"/>
                <a:gd name="T31" fmla="*/ 2147483647 h 244"/>
                <a:gd name="T32" fmla="*/ 2147483647 w 168"/>
                <a:gd name="T33" fmla="*/ 2147483647 h 244"/>
                <a:gd name="T34" fmla="*/ 2147483647 w 168"/>
                <a:gd name="T35" fmla="*/ 2147483647 h 244"/>
                <a:gd name="T36" fmla="*/ 2147483647 w 168"/>
                <a:gd name="T37" fmla="*/ 2147483647 h 244"/>
                <a:gd name="T38" fmla="*/ 2147483647 w 168"/>
                <a:gd name="T39" fmla="*/ 2147483647 h 244"/>
                <a:gd name="T40" fmla="*/ 2147483647 w 168"/>
                <a:gd name="T41" fmla="*/ 2147483647 h 244"/>
                <a:gd name="T42" fmla="*/ 2147483647 w 168"/>
                <a:gd name="T43" fmla="*/ 2147483647 h 244"/>
                <a:gd name="T44" fmla="*/ 2147483647 w 168"/>
                <a:gd name="T45" fmla="*/ 2147483647 h 244"/>
                <a:gd name="T46" fmla="*/ 2147483647 w 168"/>
                <a:gd name="T47" fmla="*/ 2147483647 h 244"/>
                <a:gd name="T48" fmla="*/ 2147483647 w 168"/>
                <a:gd name="T49" fmla="*/ 2147483647 h 244"/>
                <a:gd name="T50" fmla="*/ 2147483647 w 168"/>
                <a:gd name="T51" fmla="*/ 2147483647 h 244"/>
                <a:gd name="T52" fmla="*/ 2147483647 w 168"/>
                <a:gd name="T53" fmla="*/ 2147483647 h 244"/>
                <a:gd name="T54" fmla="*/ 2147483647 w 168"/>
                <a:gd name="T55" fmla="*/ 2147483647 h 244"/>
                <a:gd name="T56" fmla="*/ 2147483647 w 168"/>
                <a:gd name="T57" fmla="*/ 2147483647 h 244"/>
                <a:gd name="T58" fmla="*/ 2147483647 w 168"/>
                <a:gd name="T59" fmla="*/ 2147483647 h 244"/>
                <a:gd name="T60" fmla="*/ 2147483647 w 168"/>
                <a:gd name="T61" fmla="*/ 2147483647 h 244"/>
                <a:gd name="T62" fmla="*/ 2147483647 w 168"/>
                <a:gd name="T63" fmla="*/ 2147483647 h 244"/>
                <a:gd name="T64" fmla="*/ 0 w 168"/>
                <a:gd name="T65" fmla="*/ 2147483647 h 244"/>
                <a:gd name="T66" fmla="*/ 2147483647 w 168"/>
                <a:gd name="T67" fmla="*/ 2147483647 h 244"/>
                <a:gd name="T68" fmla="*/ 2147483647 w 168"/>
                <a:gd name="T69" fmla="*/ 2147483647 h 244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68"/>
                <a:gd name="T106" fmla="*/ 0 h 244"/>
                <a:gd name="T107" fmla="*/ 168 w 168"/>
                <a:gd name="T108" fmla="*/ 244 h 244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68" h="244">
                  <a:moveTo>
                    <a:pt x="18" y="146"/>
                  </a:moveTo>
                  <a:lnTo>
                    <a:pt x="24" y="142"/>
                  </a:lnTo>
                  <a:lnTo>
                    <a:pt x="32" y="138"/>
                  </a:lnTo>
                  <a:lnTo>
                    <a:pt x="38" y="134"/>
                  </a:lnTo>
                  <a:lnTo>
                    <a:pt x="44" y="130"/>
                  </a:lnTo>
                  <a:lnTo>
                    <a:pt x="50" y="128"/>
                  </a:lnTo>
                  <a:lnTo>
                    <a:pt x="56" y="128"/>
                  </a:lnTo>
                  <a:lnTo>
                    <a:pt x="60" y="130"/>
                  </a:lnTo>
                  <a:lnTo>
                    <a:pt x="64" y="128"/>
                  </a:lnTo>
                  <a:lnTo>
                    <a:pt x="66" y="126"/>
                  </a:lnTo>
                  <a:lnTo>
                    <a:pt x="70" y="122"/>
                  </a:lnTo>
                  <a:lnTo>
                    <a:pt x="74" y="114"/>
                  </a:lnTo>
                  <a:lnTo>
                    <a:pt x="90" y="94"/>
                  </a:lnTo>
                  <a:lnTo>
                    <a:pt x="100" y="86"/>
                  </a:lnTo>
                  <a:lnTo>
                    <a:pt x="106" y="74"/>
                  </a:lnTo>
                  <a:lnTo>
                    <a:pt x="92" y="72"/>
                  </a:lnTo>
                  <a:lnTo>
                    <a:pt x="80" y="70"/>
                  </a:lnTo>
                  <a:lnTo>
                    <a:pt x="66" y="64"/>
                  </a:lnTo>
                  <a:lnTo>
                    <a:pt x="54" y="60"/>
                  </a:lnTo>
                  <a:lnTo>
                    <a:pt x="44" y="52"/>
                  </a:lnTo>
                  <a:lnTo>
                    <a:pt x="34" y="44"/>
                  </a:lnTo>
                  <a:lnTo>
                    <a:pt x="30" y="32"/>
                  </a:lnTo>
                  <a:lnTo>
                    <a:pt x="28" y="24"/>
                  </a:lnTo>
                  <a:lnTo>
                    <a:pt x="28" y="16"/>
                  </a:lnTo>
                  <a:lnTo>
                    <a:pt x="38" y="6"/>
                  </a:lnTo>
                  <a:lnTo>
                    <a:pt x="38" y="10"/>
                  </a:lnTo>
                  <a:lnTo>
                    <a:pt x="38" y="12"/>
                  </a:lnTo>
                  <a:lnTo>
                    <a:pt x="38" y="16"/>
                  </a:lnTo>
                  <a:lnTo>
                    <a:pt x="42" y="20"/>
                  </a:lnTo>
                  <a:lnTo>
                    <a:pt x="48" y="24"/>
                  </a:lnTo>
                  <a:lnTo>
                    <a:pt x="52" y="28"/>
                  </a:lnTo>
                  <a:lnTo>
                    <a:pt x="58" y="28"/>
                  </a:lnTo>
                  <a:lnTo>
                    <a:pt x="62" y="28"/>
                  </a:lnTo>
                  <a:lnTo>
                    <a:pt x="66" y="24"/>
                  </a:lnTo>
                  <a:lnTo>
                    <a:pt x="70" y="20"/>
                  </a:lnTo>
                  <a:lnTo>
                    <a:pt x="74" y="20"/>
                  </a:lnTo>
                  <a:lnTo>
                    <a:pt x="86" y="20"/>
                  </a:lnTo>
                  <a:lnTo>
                    <a:pt x="96" y="18"/>
                  </a:lnTo>
                  <a:lnTo>
                    <a:pt x="106" y="16"/>
                  </a:lnTo>
                  <a:lnTo>
                    <a:pt x="118" y="12"/>
                  </a:lnTo>
                  <a:lnTo>
                    <a:pt x="132" y="12"/>
                  </a:lnTo>
                  <a:lnTo>
                    <a:pt x="136" y="12"/>
                  </a:lnTo>
                  <a:lnTo>
                    <a:pt x="140" y="10"/>
                  </a:lnTo>
                  <a:lnTo>
                    <a:pt x="144" y="6"/>
                  </a:lnTo>
                  <a:lnTo>
                    <a:pt x="148" y="2"/>
                  </a:lnTo>
                  <a:lnTo>
                    <a:pt x="152" y="2"/>
                  </a:lnTo>
                  <a:lnTo>
                    <a:pt x="156" y="0"/>
                  </a:lnTo>
                  <a:lnTo>
                    <a:pt x="162" y="2"/>
                  </a:lnTo>
                  <a:lnTo>
                    <a:pt x="168" y="2"/>
                  </a:lnTo>
                  <a:lnTo>
                    <a:pt x="164" y="6"/>
                  </a:lnTo>
                  <a:lnTo>
                    <a:pt x="162" y="14"/>
                  </a:lnTo>
                  <a:lnTo>
                    <a:pt x="162" y="26"/>
                  </a:lnTo>
                  <a:lnTo>
                    <a:pt x="160" y="36"/>
                  </a:lnTo>
                  <a:lnTo>
                    <a:pt x="154" y="50"/>
                  </a:lnTo>
                  <a:lnTo>
                    <a:pt x="144" y="76"/>
                  </a:lnTo>
                  <a:lnTo>
                    <a:pt x="126" y="112"/>
                  </a:lnTo>
                  <a:lnTo>
                    <a:pt x="106" y="142"/>
                  </a:lnTo>
                  <a:lnTo>
                    <a:pt x="96" y="156"/>
                  </a:lnTo>
                  <a:lnTo>
                    <a:pt x="84" y="170"/>
                  </a:lnTo>
                  <a:lnTo>
                    <a:pt x="70" y="182"/>
                  </a:lnTo>
                  <a:lnTo>
                    <a:pt x="56" y="196"/>
                  </a:lnTo>
                  <a:lnTo>
                    <a:pt x="40" y="208"/>
                  </a:lnTo>
                  <a:lnTo>
                    <a:pt x="32" y="218"/>
                  </a:lnTo>
                  <a:lnTo>
                    <a:pt x="10" y="244"/>
                  </a:lnTo>
                  <a:lnTo>
                    <a:pt x="4" y="240"/>
                  </a:lnTo>
                  <a:lnTo>
                    <a:pt x="0" y="236"/>
                  </a:lnTo>
                  <a:lnTo>
                    <a:pt x="0" y="170"/>
                  </a:lnTo>
                  <a:lnTo>
                    <a:pt x="8" y="152"/>
                  </a:lnTo>
                  <a:lnTo>
                    <a:pt x="14" y="148"/>
                  </a:lnTo>
                  <a:lnTo>
                    <a:pt x="18" y="14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7" name="Freeform 105"/>
            <p:cNvSpPr/>
            <p:nvPr/>
          </p:nvSpPr>
          <p:spPr bwMode="auto">
            <a:xfrm>
              <a:off x="4849994" y="4503924"/>
              <a:ext cx="42665" cy="38495"/>
            </a:xfrm>
            <a:custGeom>
              <a:avLst/>
              <a:gdLst>
                <a:gd name="T0" fmla="*/ 2147483647 w 28"/>
                <a:gd name="T1" fmla="*/ 2147483647 h 24"/>
                <a:gd name="T2" fmla="*/ 2147483647 w 28"/>
                <a:gd name="T3" fmla="*/ 2147483647 h 24"/>
                <a:gd name="T4" fmla="*/ 2147483647 w 28"/>
                <a:gd name="T5" fmla="*/ 2147483647 h 24"/>
                <a:gd name="T6" fmla="*/ 0 w 28"/>
                <a:gd name="T7" fmla="*/ 2147483647 h 24"/>
                <a:gd name="T8" fmla="*/ 2147483647 w 28"/>
                <a:gd name="T9" fmla="*/ 2147483647 h 24"/>
                <a:gd name="T10" fmla="*/ 2147483647 w 28"/>
                <a:gd name="T11" fmla="*/ 2147483647 h 24"/>
                <a:gd name="T12" fmla="*/ 2147483647 w 28"/>
                <a:gd name="T13" fmla="*/ 0 h 24"/>
                <a:gd name="T14" fmla="*/ 2147483647 w 28"/>
                <a:gd name="T15" fmla="*/ 2147483647 h 2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8"/>
                <a:gd name="T25" fmla="*/ 0 h 24"/>
                <a:gd name="T26" fmla="*/ 28 w 28"/>
                <a:gd name="T27" fmla="*/ 24 h 2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8" h="24">
                  <a:moveTo>
                    <a:pt x="28" y="24"/>
                  </a:moveTo>
                  <a:lnTo>
                    <a:pt x="18" y="24"/>
                  </a:lnTo>
                  <a:lnTo>
                    <a:pt x="12" y="24"/>
                  </a:lnTo>
                  <a:lnTo>
                    <a:pt x="0" y="22"/>
                  </a:lnTo>
                  <a:lnTo>
                    <a:pt x="6" y="2"/>
                  </a:lnTo>
                  <a:lnTo>
                    <a:pt x="28" y="4"/>
                  </a:lnTo>
                  <a:lnTo>
                    <a:pt x="28" y="0"/>
                  </a:lnTo>
                  <a:lnTo>
                    <a:pt x="28" y="2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8" name="Freeform 106"/>
            <p:cNvSpPr/>
            <p:nvPr/>
          </p:nvSpPr>
          <p:spPr bwMode="auto">
            <a:xfrm>
              <a:off x="5623730" y="4916758"/>
              <a:ext cx="181038" cy="394250"/>
            </a:xfrm>
            <a:custGeom>
              <a:avLst/>
              <a:gdLst>
                <a:gd name="T0" fmla="*/ 2147483647 w 124"/>
                <a:gd name="T1" fmla="*/ 2147483647 h 250"/>
                <a:gd name="T2" fmla="*/ 2147483647 w 124"/>
                <a:gd name="T3" fmla="*/ 2147483647 h 250"/>
                <a:gd name="T4" fmla="*/ 2147483647 w 124"/>
                <a:gd name="T5" fmla="*/ 2147483647 h 250"/>
                <a:gd name="T6" fmla="*/ 2147483647 w 124"/>
                <a:gd name="T7" fmla="*/ 2147483647 h 250"/>
                <a:gd name="T8" fmla="*/ 2147483647 w 124"/>
                <a:gd name="T9" fmla="*/ 2147483647 h 250"/>
                <a:gd name="T10" fmla="*/ 2147483647 w 124"/>
                <a:gd name="T11" fmla="*/ 2147483647 h 250"/>
                <a:gd name="T12" fmla="*/ 2147483647 w 124"/>
                <a:gd name="T13" fmla="*/ 2147483647 h 250"/>
                <a:gd name="T14" fmla="*/ 2147483647 w 124"/>
                <a:gd name="T15" fmla="*/ 2147483647 h 250"/>
                <a:gd name="T16" fmla="*/ 2147483647 w 124"/>
                <a:gd name="T17" fmla="*/ 2147483647 h 250"/>
                <a:gd name="T18" fmla="*/ 2147483647 w 124"/>
                <a:gd name="T19" fmla="*/ 0 h 250"/>
                <a:gd name="T20" fmla="*/ 2147483647 w 124"/>
                <a:gd name="T21" fmla="*/ 2147483647 h 250"/>
                <a:gd name="T22" fmla="*/ 2147483647 w 124"/>
                <a:gd name="T23" fmla="*/ 2147483647 h 250"/>
                <a:gd name="T24" fmla="*/ 2147483647 w 124"/>
                <a:gd name="T25" fmla="*/ 2147483647 h 250"/>
                <a:gd name="T26" fmla="*/ 2147483647 w 124"/>
                <a:gd name="T27" fmla="*/ 2147483647 h 250"/>
                <a:gd name="T28" fmla="*/ 2147483647 w 124"/>
                <a:gd name="T29" fmla="*/ 2147483647 h 250"/>
                <a:gd name="T30" fmla="*/ 2147483647 w 124"/>
                <a:gd name="T31" fmla="*/ 2147483647 h 250"/>
                <a:gd name="T32" fmla="*/ 2147483647 w 124"/>
                <a:gd name="T33" fmla="*/ 2147483647 h 250"/>
                <a:gd name="T34" fmla="*/ 2147483647 w 124"/>
                <a:gd name="T35" fmla="*/ 2147483647 h 250"/>
                <a:gd name="T36" fmla="*/ 2147483647 w 124"/>
                <a:gd name="T37" fmla="*/ 2147483647 h 250"/>
                <a:gd name="T38" fmla="*/ 2147483647 w 124"/>
                <a:gd name="T39" fmla="*/ 2147483647 h 250"/>
                <a:gd name="T40" fmla="*/ 2147483647 w 124"/>
                <a:gd name="T41" fmla="*/ 2147483647 h 250"/>
                <a:gd name="T42" fmla="*/ 2147483647 w 124"/>
                <a:gd name="T43" fmla="*/ 2147483647 h 250"/>
                <a:gd name="T44" fmla="*/ 2147483647 w 124"/>
                <a:gd name="T45" fmla="*/ 2147483647 h 250"/>
                <a:gd name="T46" fmla="*/ 2147483647 w 124"/>
                <a:gd name="T47" fmla="*/ 2147483647 h 250"/>
                <a:gd name="T48" fmla="*/ 2147483647 w 124"/>
                <a:gd name="T49" fmla="*/ 2147483647 h 250"/>
                <a:gd name="T50" fmla="*/ 2147483647 w 124"/>
                <a:gd name="T51" fmla="*/ 2147483647 h 250"/>
                <a:gd name="T52" fmla="*/ 2147483647 w 124"/>
                <a:gd name="T53" fmla="*/ 2147483647 h 250"/>
                <a:gd name="T54" fmla="*/ 2147483647 w 124"/>
                <a:gd name="T55" fmla="*/ 2147483647 h 250"/>
                <a:gd name="T56" fmla="*/ 0 w 124"/>
                <a:gd name="T57" fmla="*/ 2147483647 h 250"/>
                <a:gd name="T58" fmla="*/ 2147483647 w 124"/>
                <a:gd name="T59" fmla="*/ 2147483647 h 250"/>
                <a:gd name="T60" fmla="*/ 2147483647 w 124"/>
                <a:gd name="T61" fmla="*/ 2147483647 h 250"/>
                <a:gd name="T62" fmla="*/ 2147483647 w 124"/>
                <a:gd name="T63" fmla="*/ 2147483647 h 250"/>
                <a:gd name="T64" fmla="*/ 2147483647 w 124"/>
                <a:gd name="T65" fmla="*/ 2147483647 h 250"/>
                <a:gd name="T66" fmla="*/ 2147483647 w 124"/>
                <a:gd name="T67" fmla="*/ 2147483647 h 250"/>
                <a:gd name="T68" fmla="*/ 2147483647 w 124"/>
                <a:gd name="T69" fmla="*/ 2147483647 h 25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24"/>
                <a:gd name="T106" fmla="*/ 0 h 250"/>
                <a:gd name="T107" fmla="*/ 124 w 124"/>
                <a:gd name="T108" fmla="*/ 250 h 250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24" h="250">
                  <a:moveTo>
                    <a:pt x="26" y="84"/>
                  </a:moveTo>
                  <a:lnTo>
                    <a:pt x="30" y="84"/>
                  </a:lnTo>
                  <a:lnTo>
                    <a:pt x="32" y="82"/>
                  </a:lnTo>
                  <a:lnTo>
                    <a:pt x="38" y="76"/>
                  </a:lnTo>
                  <a:lnTo>
                    <a:pt x="40" y="70"/>
                  </a:lnTo>
                  <a:lnTo>
                    <a:pt x="44" y="68"/>
                  </a:lnTo>
                  <a:lnTo>
                    <a:pt x="48" y="68"/>
                  </a:lnTo>
                  <a:lnTo>
                    <a:pt x="56" y="68"/>
                  </a:lnTo>
                  <a:lnTo>
                    <a:pt x="62" y="66"/>
                  </a:lnTo>
                  <a:lnTo>
                    <a:pt x="64" y="64"/>
                  </a:lnTo>
                  <a:lnTo>
                    <a:pt x="74" y="56"/>
                  </a:lnTo>
                  <a:lnTo>
                    <a:pt x="88" y="32"/>
                  </a:lnTo>
                  <a:lnTo>
                    <a:pt x="90" y="30"/>
                  </a:lnTo>
                  <a:lnTo>
                    <a:pt x="92" y="28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4" y="18"/>
                  </a:lnTo>
                  <a:lnTo>
                    <a:pt x="104" y="12"/>
                  </a:lnTo>
                  <a:lnTo>
                    <a:pt x="106" y="6"/>
                  </a:lnTo>
                  <a:lnTo>
                    <a:pt x="110" y="0"/>
                  </a:lnTo>
                  <a:lnTo>
                    <a:pt x="110" y="8"/>
                  </a:lnTo>
                  <a:lnTo>
                    <a:pt x="112" y="16"/>
                  </a:lnTo>
                  <a:lnTo>
                    <a:pt x="118" y="32"/>
                  </a:lnTo>
                  <a:lnTo>
                    <a:pt x="122" y="52"/>
                  </a:lnTo>
                  <a:lnTo>
                    <a:pt x="124" y="58"/>
                  </a:lnTo>
                  <a:lnTo>
                    <a:pt x="124" y="68"/>
                  </a:lnTo>
                  <a:lnTo>
                    <a:pt x="122" y="72"/>
                  </a:lnTo>
                  <a:lnTo>
                    <a:pt x="120" y="74"/>
                  </a:lnTo>
                  <a:lnTo>
                    <a:pt x="118" y="72"/>
                  </a:lnTo>
                  <a:lnTo>
                    <a:pt x="118" y="70"/>
                  </a:lnTo>
                  <a:lnTo>
                    <a:pt x="116" y="64"/>
                  </a:lnTo>
                  <a:lnTo>
                    <a:pt x="112" y="68"/>
                  </a:lnTo>
                  <a:lnTo>
                    <a:pt x="110" y="70"/>
                  </a:lnTo>
                  <a:lnTo>
                    <a:pt x="110" y="78"/>
                  </a:lnTo>
                  <a:lnTo>
                    <a:pt x="110" y="82"/>
                  </a:lnTo>
                  <a:lnTo>
                    <a:pt x="112" y="86"/>
                  </a:lnTo>
                  <a:lnTo>
                    <a:pt x="114" y="86"/>
                  </a:lnTo>
                  <a:lnTo>
                    <a:pt x="114" y="90"/>
                  </a:lnTo>
                  <a:lnTo>
                    <a:pt x="112" y="96"/>
                  </a:lnTo>
                  <a:lnTo>
                    <a:pt x="106" y="106"/>
                  </a:lnTo>
                  <a:lnTo>
                    <a:pt x="98" y="118"/>
                  </a:lnTo>
                  <a:lnTo>
                    <a:pt x="82" y="162"/>
                  </a:lnTo>
                  <a:lnTo>
                    <a:pt x="74" y="182"/>
                  </a:lnTo>
                  <a:lnTo>
                    <a:pt x="70" y="206"/>
                  </a:lnTo>
                  <a:lnTo>
                    <a:pt x="66" y="216"/>
                  </a:lnTo>
                  <a:lnTo>
                    <a:pt x="64" y="222"/>
                  </a:lnTo>
                  <a:lnTo>
                    <a:pt x="60" y="230"/>
                  </a:lnTo>
                  <a:lnTo>
                    <a:pt x="58" y="240"/>
                  </a:lnTo>
                  <a:lnTo>
                    <a:pt x="48" y="242"/>
                  </a:lnTo>
                  <a:lnTo>
                    <a:pt x="42" y="246"/>
                  </a:lnTo>
                  <a:lnTo>
                    <a:pt x="38" y="250"/>
                  </a:lnTo>
                  <a:lnTo>
                    <a:pt x="28" y="250"/>
                  </a:lnTo>
                  <a:lnTo>
                    <a:pt x="20" y="250"/>
                  </a:lnTo>
                  <a:lnTo>
                    <a:pt x="14" y="244"/>
                  </a:lnTo>
                  <a:lnTo>
                    <a:pt x="10" y="238"/>
                  </a:lnTo>
                  <a:lnTo>
                    <a:pt x="8" y="228"/>
                  </a:lnTo>
                  <a:lnTo>
                    <a:pt x="2" y="210"/>
                  </a:lnTo>
                  <a:lnTo>
                    <a:pt x="0" y="192"/>
                  </a:lnTo>
                  <a:lnTo>
                    <a:pt x="2" y="182"/>
                  </a:lnTo>
                  <a:lnTo>
                    <a:pt x="6" y="174"/>
                  </a:lnTo>
                  <a:lnTo>
                    <a:pt x="10" y="168"/>
                  </a:lnTo>
                  <a:lnTo>
                    <a:pt x="12" y="164"/>
                  </a:lnTo>
                  <a:lnTo>
                    <a:pt x="22" y="152"/>
                  </a:lnTo>
                  <a:lnTo>
                    <a:pt x="24" y="144"/>
                  </a:lnTo>
                  <a:lnTo>
                    <a:pt x="26" y="136"/>
                  </a:lnTo>
                  <a:lnTo>
                    <a:pt x="24" y="128"/>
                  </a:lnTo>
                  <a:lnTo>
                    <a:pt x="20" y="120"/>
                  </a:lnTo>
                  <a:lnTo>
                    <a:pt x="18" y="114"/>
                  </a:lnTo>
                  <a:lnTo>
                    <a:pt x="16" y="108"/>
                  </a:lnTo>
                  <a:lnTo>
                    <a:pt x="26" y="8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99" name="Freeform 107"/>
            <p:cNvSpPr/>
            <p:nvPr/>
          </p:nvSpPr>
          <p:spPr bwMode="auto">
            <a:xfrm>
              <a:off x="5185549" y="3653033"/>
              <a:ext cx="265215" cy="289383"/>
            </a:xfrm>
            <a:custGeom>
              <a:avLst/>
              <a:gdLst>
                <a:gd name="T0" fmla="*/ 2147483647 w 182"/>
                <a:gd name="T1" fmla="*/ 2147483647 h 182"/>
                <a:gd name="T2" fmla="*/ 2147483647 w 182"/>
                <a:gd name="T3" fmla="*/ 2147483647 h 182"/>
                <a:gd name="T4" fmla="*/ 2147483647 w 182"/>
                <a:gd name="T5" fmla="*/ 2147483647 h 182"/>
                <a:gd name="T6" fmla="*/ 2147483647 w 182"/>
                <a:gd name="T7" fmla="*/ 2147483647 h 182"/>
                <a:gd name="T8" fmla="*/ 2147483647 w 182"/>
                <a:gd name="T9" fmla="*/ 2147483647 h 182"/>
                <a:gd name="T10" fmla="*/ 2147483647 w 182"/>
                <a:gd name="T11" fmla="*/ 2147483647 h 182"/>
                <a:gd name="T12" fmla="*/ 0 w 182"/>
                <a:gd name="T13" fmla="*/ 2147483647 h 182"/>
                <a:gd name="T14" fmla="*/ 2147483647 w 182"/>
                <a:gd name="T15" fmla="*/ 2147483647 h 182"/>
                <a:gd name="T16" fmla="*/ 2147483647 w 182"/>
                <a:gd name="T17" fmla="*/ 2147483647 h 182"/>
                <a:gd name="T18" fmla="*/ 0 w 182"/>
                <a:gd name="T19" fmla="*/ 2147483647 h 182"/>
                <a:gd name="T20" fmla="*/ 2147483647 w 182"/>
                <a:gd name="T21" fmla="*/ 0 h 182"/>
                <a:gd name="T22" fmla="*/ 2147483647 w 182"/>
                <a:gd name="T23" fmla="*/ 2147483647 h 182"/>
                <a:gd name="T24" fmla="*/ 2147483647 w 182"/>
                <a:gd name="T25" fmla="*/ 2147483647 h 182"/>
                <a:gd name="T26" fmla="*/ 2147483647 w 182"/>
                <a:gd name="T27" fmla="*/ 2147483647 h 182"/>
                <a:gd name="T28" fmla="*/ 2147483647 w 182"/>
                <a:gd name="T29" fmla="*/ 2147483647 h 182"/>
                <a:gd name="T30" fmla="*/ 2147483647 w 182"/>
                <a:gd name="T31" fmla="*/ 2147483647 h 182"/>
                <a:gd name="T32" fmla="*/ 2147483647 w 182"/>
                <a:gd name="T33" fmla="*/ 2147483647 h 182"/>
                <a:gd name="T34" fmla="*/ 2147483647 w 182"/>
                <a:gd name="T35" fmla="*/ 2147483647 h 182"/>
                <a:gd name="T36" fmla="*/ 2147483647 w 182"/>
                <a:gd name="T37" fmla="*/ 2147483647 h 182"/>
                <a:gd name="T38" fmla="*/ 2147483647 w 182"/>
                <a:gd name="T39" fmla="*/ 2147483647 h 182"/>
                <a:gd name="T40" fmla="*/ 2147483647 w 182"/>
                <a:gd name="T41" fmla="*/ 2147483647 h 182"/>
                <a:gd name="T42" fmla="*/ 2147483647 w 182"/>
                <a:gd name="T43" fmla="*/ 2147483647 h 182"/>
                <a:gd name="T44" fmla="*/ 2147483647 w 182"/>
                <a:gd name="T45" fmla="*/ 2147483647 h 182"/>
                <a:gd name="T46" fmla="*/ 2147483647 w 182"/>
                <a:gd name="T47" fmla="*/ 2147483647 h 182"/>
                <a:gd name="T48" fmla="*/ 2147483647 w 182"/>
                <a:gd name="T49" fmla="*/ 2147483647 h 182"/>
                <a:gd name="T50" fmla="*/ 2147483647 w 182"/>
                <a:gd name="T51" fmla="*/ 2147483647 h 182"/>
                <a:gd name="T52" fmla="*/ 2147483647 w 182"/>
                <a:gd name="T53" fmla="*/ 2147483647 h 182"/>
                <a:gd name="T54" fmla="*/ 2147483647 w 182"/>
                <a:gd name="T55" fmla="*/ 2147483647 h 182"/>
                <a:gd name="T56" fmla="*/ 2147483647 w 182"/>
                <a:gd name="T57" fmla="*/ 2147483647 h 182"/>
                <a:gd name="T58" fmla="*/ 2147483647 w 182"/>
                <a:gd name="T59" fmla="*/ 2147483647 h 182"/>
                <a:gd name="T60" fmla="*/ 2147483647 w 182"/>
                <a:gd name="T61" fmla="*/ 2147483647 h 182"/>
                <a:gd name="T62" fmla="*/ 2147483647 w 182"/>
                <a:gd name="T63" fmla="*/ 2147483647 h 18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82"/>
                <a:gd name="T97" fmla="*/ 0 h 182"/>
                <a:gd name="T98" fmla="*/ 182 w 182"/>
                <a:gd name="T99" fmla="*/ 182 h 18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82" h="182">
                  <a:moveTo>
                    <a:pt x="180" y="160"/>
                  </a:moveTo>
                  <a:lnTo>
                    <a:pt x="174" y="160"/>
                  </a:lnTo>
                  <a:lnTo>
                    <a:pt x="172" y="164"/>
                  </a:lnTo>
                  <a:lnTo>
                    <a:pt x="162" y="170"/>
                  </a:lnTo>
                  <a:lnTo>
                    <a:pt x="156" y="176"/>
                  </a:lnTo>
                  <a:lnTo>
                    <a:pt x="146" y="182"/>
                  </a:lnTo>
                  <a:lnTo>
                    <a:pt x="142" y="176"/>
                  </a:lnTo>
                  <a:lnTo>
                    <a:pt x="12" y="176"/>
                  </a:lnTo>
                  <a:lnTo>
                    <a:pt x="8" y="50"/>
                  </a:lnTo>
                  <a:lnTo>
                    <a:pt x="8" y="44"/>
                  </a:lnTo>
                  <a:lnTo>
                    <a:pt x="4" y="40"/>
                  </a:lnTo>
                  <a:lnTo>
                    <a:pt x="2" y="38"/>
                  </a:lnTo>
                  <a:lnTo>
                    <a:pt x="0" y="30"/>
                  </a:lnTo>
                  <a:lnTo>
                    <a:pt x="0" y="26"/>
                  </a:lnTo>
                  <a:lnTo>
                    <a:pt x="2" y="22"/>
                  </a:lnTo>
                  <a:lnTo>
                    <a:pt x="4" y="18"/>
                  </a:lnTo>
                  <a:lnTo>
                    <a:pt x="6" y="14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0"/>
                  </a:lnTo>
                  <a:lnTo>
                    <a:pt x="36" y="8"/>
                  </a:lnTo>
                  <a:lnTo>
                    <a:pt x="54" y="12"/>
                  </a:lnTo>
                  <a:lnTo>
                    <a:pt x="68" y="14"/>
                  </a:lnTo>
                  <a:lnTo>
                    <a:pt x="76" y="12"/>
                  </a:lnTo>
                  <a:lnTo>
                    <a:pt x="84" y="8"/>
                  </a:lnTo>
                  <a:lnTo>
                    <a:pt x="92" y="4"/>
                  </a:lnTo>
                  <a:lnTo>
                    <a:pt x="100" y="2"/>
                  </a:lnTo>
                  <a:lnTo>
                    <a:pt x="104" y="2"/>
                  </a:lnTo>
                  <a:lnTo>
                    <a:pt x="108" y="6"/>
                  </a:lnTo>
                  <a:lnTo>
                    <a:pt x="112" y="8"/>
                  </a:lnTo>
                  <a:lnTo>
                    <a:pt x="118" y="10"/>
                  </a:lnTo>
                  <a:lnTo>
                    <a:pt x="124" y="10"/>
                  </a:lnTo>
                  <a:lnTo>
                    <a:pt x="132" y="8"/>
                  </a:lnTo>
                  <a:lnTo>
                    <a:pt x="138" y="8"/>
                  </a:lnTo>
                  <a:lnTo>
                    <a:pt x="140" y="8"/>
                  </a:lnTo>
                  <a:lnTo>
                    <a:pt x="142" y="10"/>
                  </a:lnTo>
                  <a:lnTo>
                    <a:pt x="146" y="14"/>
                  </a:lnTo>
                  <a:lnTo>
                    <a:pt x="152" y="22"/>
                  </a:lnTo>
                  <a:lnTo>
                    <a:pt x="156" y="32"/>
                  </a:lnTo>
                  <a:lnTo>
                    <a:pt x="158" y="42"/>
                  </a:lnTo>
                  <a:lnTo>
                    <a:pt x="154" y="56"/>
                  </a:lnTo>
                  <a:lnTo>
                    <a:pt x="154" y="64"/>
                  </a:lnTo>
                  <a:lnTo>
                    <a:pt x="158" y="66"/>
                  </a:lnTo>
                  <a:lnTo>
                    <a:pt x="152" y="68"/>
                  </a:lnTo>
                  <a:lnTo>
                    <a:pt x="152" y="66"/>
                  </a:lnTo>
                  <a:lnTo>
                    <a:pt x="150" y="66"/>
                  </a:lnTo>
                  <a:lnTo>
                    <a:pt x="146" y="66"/>
                  </a:lnTo>
                  <a:lnTo>
                    <a:pt x="142" y="64"/>
                  </a:lnTo>
                  <a:lnTo>
                    <a:pt x="134" y="52"/>
                  </a:lnTo>
                  <a:lnTo>
                    <a:pt x="128" y="40"/>
                  </a:lnTo>
                  <a:lnTo>
                    <a:pt x="120" y="32"/>
                  </a:lnTo>
                  <a:lnTo>
                    <a:pt x="122" y="38"/>
                  </a:lnTo>
                  <a:lnTo>
                    <a:pt x="124" y="46"/>
                  </a:lnTo>
                  <a:lnTo>
                    <a:pt x="136" y="66"/>
                  </a:lnTo>
                  <a:lnTo>
                    <a:pt x="156" y="102"/>
                  </a:lnTo>
                  <a:lnTo>
                    <a:pt x="162" y="112"/>
                  </a:lnTo>
                  <a:lnTo>
                    <a:pt x="168" y="120"/>
                  </a:lnTo>
                  <a:lnTo>
                    <a:pt x="174" y="126"/>
                  </a:lnTo>
                  <a:lnTo>
                    <a:pt x="176" y="138"/>
                  </a:lnTo>
                  <a:lnTo>
                    <a:pt x="178" y="150"/>
                  </a:lnTo>
                  <a:lnTo>
                    <a:pt x="182" y="160"/>
                  </a:lnTo>
                  <a:lnTo>
                    <a:pt x="180" y="16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0" name="Freeform 108"/>
            <p:cNvSpPr/>
            <p:nvPr/>
          </p:nvSpPr>
          <p:spPr bwMode="auto">
            <a:xfrm>
              <a:off x="4841923" y="3605245"/>
              <a:ext cx="362076" cy="398232"/>
            </a:xfrm>
            <a:custGeom>
              <a:avLst/>
              <a:gdLst>
                <a:gd name="T0" fmla="*/ 2147483647 w 247"/>
                <a:gd name="T1" fmla="*/ 2147483647 h 252"/>
                <a:gd name="T2" fmla="*/ 2147483647 w 247"/>
                <a:gd name="T3" fmla="*/ 2147483647 h 252"/>
                <a:gd name="T4" fmla="*/ 2147483647 w 247"/>
                <a:gd name="T5" fmla="*/ 2147483647 h 252"/>
                <a:gd name="T6" fmla="*/ 2147483647 w 247"/>
                <a:gd name="T7" fmla="*/ 2147483647 h 252"/>
                <a:gd name="T8" fmla="*/ 2147483647 w 247"/>
                <a:gd name="T9" fmla="*/ 2147483647 h 252"/>
                <a:gd name="T10" fmla="*/ 2147483647 w 247"/>
                <a:gd name="T11" fmla="*/ 2147483647 h 252"/>
                <a:gd name="T12" fmla="*/ 2147483647 w 247"/>
                <a:gd name="T13" fmla="*/ 2147483647 h 252"/>
                <a:gd name="T14" fmla="*/ 2147483647 w 247"/>
                <a:gd name="T15" fmla="*/ 2147483647 h 252"/>
                <a:gd name="T16" fmla="*/ 2147483647 w 247"/>
                <a:gd name="T17" fmla="*/ 2147483647 h 252"/>
                <a:gd name="T18" fmla="*/ 2147483647 w 247"/>
                <a:gd name="T19" fmla="*/ 2147483647 h 252"/>
                <a:gd name="T20" fmla="*/ 2147483647 w 247"/>
                <a:gd name="T21" fmla="*/ 2147483647 h 252"/>
                <a:gd name="T22" fmla="*/ 2147483647 w 247"/>
                <a:gd name="T23" fmla="*/ 2147483647 h 252"/>
                <a:gd name="T24" fmla="*/ 2147483647 w 247"/>
                <a:gd name="T25" fmla="*/ 2147483647 h 252"/>
                <a:gd name="T26" fmla="*/ 2147483647 w 247"/>
                <a:gd name="T27" fmla="*/ 2147483647 h 252"/>
                <a:gd name="T28" fmla="*/ 2147483647 w 247"/>
                <a:gd name="T29" fmla="*/ 2147483647 h 252"/>
                <a:gd name="T30" fmla="*/ 2147483647 w 247"/>
                <a:gd name="T31" fmla="*/ 2147483647 h 252"/>
                <a:gd name="T32" fmla="*/ 2147483647 w 247"/>
                <a:gd name="T33" fmla="*/ 2147483647 h 252"/>
                <a:gd name="T34" fmla="*/ 2147483647 w 247"/>
                <a:gd name="T35" fmla="*/ 2147483647 h 252"/>
                <a:gd name="T36" fmla="*/ 2147483647 w 247"/>
                <a:gd name="T37" fmla="*/ 2147483647 h 252"/>
                <a:gd name="T38" fmla="*/ 2147483647 w 247"/>
                <a:gd name="T39" fmla="*/ 2147483647 h 252"/>
                <a:gd name="T40" fmla="*/ 2147483647 w 247"/>
                <a:gd name="T41" fmla="*/ 2147483647 h 252"/>
                <a:gd name="T42" fmla="*/ 2147483647 w 247"/>
                <a:gd name="T43" fmla="*/ 2147483647 h 252"/>
                <a:gd name="T44" fmla="*/ 2147483647 w 247"/>
                <a:gd name="T45" fmla="*/ 2147483647 h 252"/>
                <a:gd name="T46" fmla="*/ 2147483647 w 247"/>
                <a:gd name="T47" fmla="*/ 2147483647 h 252"/>
                <a:gd name="T48" fmla="*/ 2147483647 w 247"/>
                <a:gd name="T49" fmla="*/ 0 h 252"/>
                <a:gd name="T50" fmla="*/ 2147483647 w 247"/>
                <a:gd name="T51" fmla="*/ 2147483647 h 252"/>
                <a:gd name="T52" fmla="*/ 2147483647 w 247"/>
                <a:gd name="T53" fmla="*/ 2147483647 h 252"/>
                <a:gd name="T54" fmla="*/ 2147483647 w 247"/>
                <a:gd name="T55" fmla="*/ 2147483647 h 252"/>
                <a:gd name="T56" fmla="*/ 2147483647 w 247"/>
                <a:gd name="T57" fmla="*/ 2147483647 h 252"/>
                <a:gd name="T58" fmla="*/ 2147483647 w 247"/>
                <a:gd name="T59" fmla="*/ 2147483647 h 252"/>
                <a:gd name="T60" fmla="*/ 0 w 247"/>
                <a:gd name="T61" fmla="*/ 2147483647 h 252"/>
                <a:gd name="T62" fmla="*/ 2147483647 w 247"/>
                <a:gd name="T63" fmla="*/ 2147483647 h 252"/>
                <a:gd name="T64" fmla="*/ 2147483647 w 247"/>
                <a:gd name="T65" fmla="*/ 2147483647 h 252"/>
                <a:gd name="T66" fmla="*/ 2147483647 w 247"/>
                <a:gd name="T67" fmla="*/ 2147483647 h 252"/>
                <a:gd name="T68" fmla="*/ 2147483647 w 247"/>
                <a:gd name="T69" fmla="*/ 2147483647 h 252"/>
                <a:gd name="T70" fmla="*/ 2147483647 w 247"/>
                <a:gd name="T71" fmla="*/ 2147483647 h 252"/>
                <a:gd name="T72" fmla="*/ 2147483647 w 247"/>
                <a:gd name="T73" fmla="*/ 2147483647 h 252"/>
                <a:gd name="T74" fmla="*/ 2147483647 w 247"/>
                <a:gd name="T75" fmla="*/ 2147483647 h 252"/>
                <a:gd name="T76" fmla="*/ 2147483647 w 247"/>
                <a:gd name="T77" fmla="*/ 2147483647 h 252"/>
                <a:gd name="T78" fmla="*/ 2147483647 w 247"/>
                <a:gd name="T79" fmla="*/ 2147483647 h 252"/>
                <a:gd name="T80" fmla="*/ 2147483647 w 247"/>
                <a:gd name="T81" fmla="*/ 2147483647 h 252"/>
                <a:gd name="T82" fmla="*/ 2147483647 w 247"/>
                <a:gd name="T83" fmla="*/ 2147483647 h 252"/>
                <a:gd name="T84" fmla="*/ 2147483647 w 247"/>
                <a:gd name="T85" fmla="*/ 2147483647 h 252"/>
                <a:gd name="T86" fmla="*/ 2147483647 w 247"/>
                <a:gd name="T87" fmla="*/ 2147483647 h 252"/>
                <a:gd name="T88" fmla="*/ 2147483647 w 247"/>
                <a:gd name="T89" fmla="*/ 2147483647 h 252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247"/>
                <a:gd name="T136" fmla="*/ 0 h 252"/>
                <a:gd name="T137" fmla="*/ 247 w 247"/>
                <a:gd name="T138" fmla="*/ 252 h 252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247" h="252">
                  <a:moveTo>
                    <a:pt x="247" y="206"/>
                  </a:moveTo>
                  <a:lnTo>
                    <a:pt x="243" y="80"/>
                  </a:lnTo>
                  <a:lnTo>
                    <a:pt x="243" y="74"/>
                  </a:lnTo>
                  <a:lnTo>
                    <a:pt x="239" y="70"/>
                  </a:lnTo>
                  <a:lnTo>
                    <a:pt x="237" y="68"/>
                  </a:lnTo>
                  <a:lnTo>
                    <a:pt x="235" y="60"/>
                  </a:lnTo>
                  <a:lnTo>
                    <a:pt x="235" y="56"/>
                  </a:lnTo>
                  <a:lnTo>
                    <a:pt x="237" y="52"/>
                  </a:lnTo>
                  <a:lnTo>
                    <a:pt x="239" y="48"/>
                  </a:lnTo>
                  <a:lnTo>
                    <a:pt x="241" y="44"/>
                  </a:lnTo>
                  <a:lnTo>
                    <a:pt x="237" y="42"/>
                  </a:lnTo>
                  <a:lnTo>
                    <a:pt x="235" y="40"/>
                  </a:lnTo>
                  <a:lnTo>
                    <a:pt x="235" y="38"/>
                  </a:lnTo>
                  <a:lnTo>
                    <a:pt x="237" y="34"/>
                  </a:lnTo>
                  <a:lnTo>
                    <a:pt x="241" y="30"/>
                  </a:lnTo>
                  <a:lnTo>
                    <a:pt x="215" y="20"/>
                  </a:lnTo>
                  <a:lnTo>
                    <a:pt x="209" y="16"/>
                  </a:lnTo>
                  <a:lnTo>
                    <a:pt x="203" y="12"/>
                  </a:lnTo>
                  <a:lnTo>
                    <a:pt x="197" y="6"/>
                  </a:lnTo>
                  <a:lnTo>
                    <a:pt x="193" y="4"/>
                  </a:lnTo>
                  <a:lnTo>
                    <a:pt x="189" y="4"/>
                  </a:lnTo>
                  <a:lnTo>
                    <a:pt x="181" y="6"/>
                  </a:lnTo>
                  <a:lnTo>
                    <a:pt x="171" y="12"/>
                  </a:lnTo>
                  <a:lnTo>
                    <a:pt x="163" y="20"/>
                  </a:lnTo>
                  <a:lnTo>
                    <a:pt x="163" y="24"/>
                  </a:lnTo>
                  <a:lnTo>
                    <a:pt x="161" y="28"/>
                  </a:lnTo>
                  <a:lnTo>
                    <a:pt x="163" y="36"/>
                  </a:lnTo>
                  <a:lnTo>
                    <a:pt x="163" y="38"/>
                  </a:lnTo>
                  <a:lnTo>
                    <a:pt x="165" y="40"/>
                  </a:lnTo>
                  <a:lnTo>
                    <a:pt x="163" y="44"/>
                  </a:lnTo>
                  <a:lnTo>
                    <a:pt x="161" y="48"/>
                  </a:lnTo>
                  <a:lnTo>
                    <a:pt x="157" y="52"/>
                  </a:lnTo>
                  <a:lnTo>
                    <a:pt x="149" y="54"/>
                  </a:lnTo>
                  <a:lnTo>
                    <a:pt x="145" y="54"/>
                  </a:lnTo>
                  <a:lnTo>
                    <a:pt x="139" y="52"/>
                  </a:lnTo>
                  <a:lnTo>
                    <a:pt x="133" y="46"/>
                  </a:lnTo>
                  <a:lnTo>
                    <a:pt x="125" y="40"/>
                  </a:lnTo>
                  <a:lnTo>
                    <a:pt x="115" y="38"/>
                  </a:lnTo>
                  <a:lnTo>
                    <a:pt x="111" y="36"/>
                  </a:lnTo>
                  <a:lnTo>
                    <a:pt x="107" y="36"/>
                  </a:lnTo>
                  <a:lnTo>
                    <a:pt x="103" y="36"/>
                  </a:lnTo>
                  <a:lnTo>
                    <a:pt x="99" y="34"/>
                  </a:lnTo>
                  <a:lnTo>
                    <a:pt x="93" y="30"/>
                  </a:lnTo>
                  <a:lnTo>
                    <a:pt x="89" y="24"/>
                  </a:lnTo>
                  <a:lnTo>
                    <a:pt x="85" y="18"/>
                  </a:lnTo>
                  <a:lnTo>
                    <a:pt x="81" y="16"/>
                  </a:lnTo>
                  <a:lnTo>
                    <a:pt x="77" y="14"/>
                  </a:lnTo>
                  <a:lnTo>
                    <a:pt x="53" y="10"/>
                  </a:lnTo>
                  <a:lnTo>
                    <a:pt x="42" y="6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26" y="10"/>
                  </a:lnTo>
                  <a:lnTo>
                    <a:pt x="26" y="12"/>
                  </a:lnTo>
                  <a:lnTo>
                    <a:pt x="26" y="18"/>
                  </a:lnTo>
                  <a:lnTo>
                    <a:pt x="18" y="24"/>
                  </a:lnTo>
                  <a:lnTo>
                    <a:pt x="12" y="30"/>
                  </a:lnTo>
                  <a:lnTo>
                    <a:pt x="8" y="36"/>
                  </a:lnTo>
                  <a:lnTo>
                    <a:pt x="8" y="40"/>
                  </a:lnTo>
                  <a:lnTo>
                    <a:pt x="10" y="40"/>
                  </a:lnTo>
                  <a:lnTo>
                    <a:pt x="4" y="52"/>
                  </a:lnTo>
                  <a:lnTo>
                    <a:pt x="0" y="56"/>
                  </a:lnTo>
                  <a:lnTo>
                    <a:pt x="0" y="62"/>
                  </a:lnTo>
                  <a:lnTo>
                    <a:pt x="0" y="68"/>
                  </a:lnTo>
                  <a:lnTo>
                    <a:pt x="2" y="74"/>
                  </a:lnTo>
                  <a:lnTo>
                    <a:pt x="4" y="80"/>
                  </a:lnTo>
                  <a:lnTo>
                    <a:pt x="4" y="88"/>
                  </a:lnTo>
                  <a:lnTo>
                    <a:pt x="6" y="120"/>
                  </a:lnTo>
                  <a:lnTo>
                    <a:pt x="2" y="124"/>
                  </a:lnTo>
                  <a:lnTo>
                    <a:pt x="0" y="132"/>
                  </a:lnTo>
                  <a:lnTo>
                    <a:pt x="2" y="136"/>
                  </a:lnTo>
                  <a:lnTo>
                    <a:pt x="4" y="140"/>
                  </a:lnTo>
                  <a:lnTo>
                    <a:pt x="10" y="152"/>
                  </a:lnTo>
                  <a:lnTo>
                    <a:pt x="12" y="158"/>
                  </a:lnTo>
                  <a:lnTo>
                    <a:pt x="18" y="162"/>
                  </a:lnTo>
                  <a:lnTo>
                    <a:pt x="28" y="166"/>
                  </a:lnTo>
                  <a:lnTo>
                    <a:pt x="32" y="168"/>
                  </a:lnTo>
                  <a:lnTo>
                    <a:pt x="36" y="174"/>
                  </a:lnTo>
                  <a:lnTo>
                    <a:pt x="40" y="182"/>
                  </a:lnTo>
                  <a:lnTo>
                    <a:pt x="42" y="182"/>
                  </a:lnTo>
                  <a:lnTo>
                    <a:pt x="46" y="182"/>
                  </a:lnTo>
                  <a:lnTo>
                    <a:pt x="55" y="182"/>
                  </a:lnTo>
                  <a:lnTo>
                    <a:pt x="61" y="184"/>
                  </a:lnTo>
                  <a:lnTo>
                    <a:pt x="67" y="186"/>
                  </a:lnTo>
                  <a:lnTo>
                    <a:pt x="71" y="190"/>
                  </a:lnTo>
                  <a:lnTo>
                    <a:pt x="75" y="196"/>
                  </a:lnTo>
                  <a:lnTo>
                    <a:pt x="105" y="182"/>
                  </a:lnTo>
                  <a:lnTo>
                    <a:pt x="231" y="252"/>
                  </a:lnTo>
                  <a:lnTo>
                    <a:pt x="235" y="244"/>
                  </a:lnTo>
                  <a:lnTo>
                    <a:pt x="247" y="244"/>
                  </a:lnTo>
                  <a:lnTo>
                    <a:pt x="247" y="20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1" name="Freeform 109"/>
            <p:cNvSpPr/>
            <p:nvPr/>
          </p:nvSpPr>
          <p:spPr bwMode="auto">
            <a:xfrm>
              <a:off x="4795798" y="3491085"/>
              <a:ext cx="89943" cy="213718"/>
            </a:xfrm>
            <a:custGeom>
              <a:avLst/>
              <a:gdLst>
                <a:gd name="T0" fmla="*/ 2147483647 w 62"/>
                <a:gd name="T1" fmla="*/ 2147483647 h 134"/>
                <a:gd name="T2" fmla="*/ 2147483647 w 62"/>
                <a:gd name="T3" fmla="*/ 2147483647 h 134"/>
                <a:gd name="T4" fmla="*/ 2147483647 w 62"/>
                <a:gd name="T5" fmla="*/ 2147483647 h 134"/>
                <a:gd name="T6" fmla="*/ 2147483647 w 62"/>
                <a:gd name="T7" fmla="*/ 2147483647 h 134"/>
                <a:gd name="T8" fmla="*/ 2147483647 w 62"/>
                <a:gd name="T9" fmla="*/ 2147483647 h 134"/>
                <a:gd name="T10" fmla="*/ 2147483647 w 62"/>
                <a:gd name="T11" fmla="*/ 2147483647 h 134"/>
                <a:gd name="T12" fmla="*/ 2147483647 w 62"/>
                <a:gd name="T13" fmla="*/ 2147483647 h 134"/>
                <a:gd name="T14" fmla="*/ 2147483647 w 62"/>
                <a:gd name="T15" fmla="*/ 2147483647 h 134"/>
                <a:gd name="T16" fmla="*/ 2147483647 w 62"/>
                <a:gd name="T17" fmla="*/ 2147483647 h 134"/>
                <a:gd name="T18" fmla="*/ 0 w 62"/>
                <a:gd name="T19" fmla="*/ 2147483647 h 134"/>
                <a:gd name="T20" fmla="*/ 0 w 62"/>
                <a:gd name="T21" fmla="*/ 2147483647 h 134"/>
                <a:gd name="T22" fmla="*/ 0 w 62"/>
                <a:gd name="T23" fmla="*/ 2147483647 h 134"/>
                <a:gd name="T24" fmla="*/ 2147483647 w 62"/>
                <a:gd name="T25" fmla="*/ 2147483647 h 134"/>
                <a:gd name="T26" fmla="*/ 2147483647 w 62"/>
                <a:gd name="T27" fmla="*/ 2147483647 h 134"/>
                <a:gd name="T28" fmla="*/ 2147483647 w 62"/>
                <a:gd name="T29" fmla="*/ 2147483647 h 134"/>
                <a:gd name="T30" fmla="*/ 2147483647 w 62"/>
                <a:gd name="T31" fmla="*/ 2147483647 h 134"/>
                <a:gd name="T32" fmla="*/ 2147483647 w 62"/>
                <a:gd name="T33" fmla="*/ 2147483647 h 134"/>
                <a:gd name="T34" fmla="*/ 2147483647 w 62"/>
                <a:gd name="T35" fmla="*/ 2147483647 h 134"/>
                <a:gd name="T36" fmla="*/ 2147483647 w 62"/>
                <a:gd name="T37" fmla="*/ 2147483647 h 134"/>
                <a:gd name="T38" fmla="*/ 2147483647 w 62"/>
                <a:gd name="T39" fmla="*/ 2147483647 h 134"/>
                <a:gd name="T40" fmla="*/ 2147483647 w 62"/>
                <a:gd name="T41" fmla="*/ 2147483647 h 134"/>
                <a:gd name="T42" fmla="*/ 2147483647 w 62"/>
                <a:gd name="T43" fmla="*/ 0 h 134"/>
                <a:gd name="T44" fmla="*/ 2147483647 w 62"/>
                <a:gd name="T45" fmla="*/ 0 h 134"/>
                <a:gd name="T46" fmla="*/ 2147483647 w 62"/>
                <a:gd name="T47" fmla="*/ 0 h 134"/>
                <a:gd name="T48" fmla="*/ 2147483647 w 62"/>
                <a:gd name="T49" fmla="*/ 2147483647 h 134"/>
                <a:gd name="T50" fmla="*/ 2147483647 w 62"/>
                <a:gd name="T51" fmla="*/ 2147483647 h 134"/>
                <a:gd name="T52" fmla="*/ 2147483647 w 62"/>
                <a:gd name="T53" fmla="*/ 2147483647 h 134"/>
                <a:gd name="T54" fmla="*/ 2147483647 w 62"/>
                <a:gd name="T55" fmla="*/ 2147483647 h 134"/>
                <a:gd name="T56" fmla="*/ 2147483647 w 62"/>
                <a:gd name="T57" fmla="*/ 2147483647 h 134"/>
                <a:gd name="T58" fmla="*/ 2147483647 w 62"/>
                <a:gd name="T59" fmla="*/ 2147483647 h 134"/>
                <a:gd name="T60" fmla="*/ 2147483647 w 62"/>
                <a:gd name="T61" fmla="*/ 2147483647 h 134"/>
                <a:gd name="T62" fmla="*/ 2147483647 w 62"/>
                <a:gd name="T63" fmla="*/ 2147483647 h 134"/>
                <a:gd name="T64" fmla="*/ 2147483647 w 62"/>
                <a:gd name="T65" fmla="*/ 2147483647 h 134"/>
                <a:gd name="T66" fmla="*/ 2147483647 w 62"/>
                <a:gd name="T67" fmla="*/ 2147483647 h 134"/>
                <a:gd name="T68" fmla="*/ 2147483647 w 62"/>
                <a:gd name="T69" fmla="*/ 2147483647 h 134"/>
                <a:gd name="T70" fmla="*/ 2147483647 w 62"/>
                <a:gd name="T71" fmla="*/ 2147483647 h 134"/>
                <a:gd name="T72" fmla="*/ 2147483647 w 62"/>
                <a:gd name="T73" fmla="*/ 2147483647 h 134"/>
                <a:gd name="T74" fmla="*/ 2147483647 w 62"/>
                <a:gd name="T75" fmla="*/ 2147483647 h 134"/>
                <a:gd name="T76" fmla="*/ 2147483647 w 62"/>
                <a:gd name="T77" fmla="*/ 2147483647 h 134"/>
                <a:gd name="T78" fmla="*/ 2147483647 w 62"/>
                <a:gd name="T79" fmla="*/ 2147483647 h 134"/>
                <a:gd name="T80" fmla="*/ 2147483647 w 62"/>
                <a:gd name="T81" fmla="*/ 2147483647 h 134"/>
                <a:gd name="T82" fmla="*/ 2147483647 w 62"/>
                <a:gd name="T83" fmla="*/ 2147483647 h 134"/>
                <a:gd name="T84" fmla="*/ 2147483647 w 62"/>
                <a:gd name="T85" fmla="*/ 2147483647 h 134"/>
                <a:gd name="T86" fmla="*/ 2147483647 w 62"/>
                <a:gd name="T87" fmla="*/ 2147483647 h 134"/>
                <a:gd name="T88" fmla="*/ 2147483647 w 62"/>
                <a:gd name="T89" fmla="*/ 2147483647 h 134"/>
                <a:gd name="T90" fmla="*/ 2147483647 w 62"/>
                <a:gd name="T91" fmla="*/ 2147483647 h 134"/>
                <a:gd name="T92" fmla="*/ 2147483647 w 62"/>
                <a:gd name="T93" fmla="*/ 2147483647 h 134"/>
                <a:gd name="T94" fmla="*/ 2147483647 w 62"/>
                <a:gd name="T95" fmla="*/ 2147483647 h 134"/>
                <a:gd name="T96" fmla="*/ 2147483647 w 62"/>
                <a:gd name="T97" fmla="*/ 2147483647 h 134"/>
                <a:gd name="T98" fmla="*/ 2147483647 w 62"/>
                <a:gd name="T99" fmla="*/ 2147483647 h 134"/>
                <a:gd name="T100" fmla="*/ 2147483647 w 62"/>
                <a:gd name="T101" fmla="*/ 2147483647 h 134"/>
                <a:gd name="T102" fmla="*/ 2147483647 w 62"/>
                <a:gd name="T103" fmla="*/ 2147483647 h 134"/>
                <a:gd name="T104" fmla="*/ 2147483647 w 62"/>
                <a:gd name="T105" fmla="*/ 2147483647 h 134"/>
                <a:gd name="T106" fmla="*/ 2147483647 w 62"/>
                <a:gd name="T107" fmla="*/ 2147483647 h 134"/>
                <a:gd name="T108" fmla="*/ 2147483647 w 62"/>
                <a:gd name="T109" fmla="*/ 2147483647 h 134"/>
                <a:gd name="T110" fmla="*/ 2147483647 w 62"/>
                <a:gd name="T111" fmla="*/ 2147483647 h 134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62"/>
                <a:gd name="T169" fmla="*/ 0 h 134"/>
                <a:gd name="T170" fmla="*/ 62 w 62"/>
                <a:gd name="T171" fmla="*/ 134 h 134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62" h="134">
                  <a:moveTo>
                    <a:pt x="30" y="128"/>
                  </a:moveTo>
                  <a:lnTo>
                    <a:pt x="30" y="130"/>
                  </a:lnTo>
                  <a:lnTo>
                    <a:pt x="26" y="104"/>
                  </a:lnTo>
                  <a:lnTo>
                    <a:pt x="22" y="98"/>
                  </a:lnTo>
                  <a:lnTo>
                    <a:pt x="18" y="92"/>
                  </a:lnTo>
                  <a:lnTo>
                    <a:pt x="14" y="86"/>
                  </a:lnTo>
                  <a:lnTo>
                    <a:pt x="10" y="82"/>
                  </a:lnTo>
                  <a:lnTo>
                    <a:pt x="8" y="78"/>
                  </a:lnTo>
                  <a:lnTo>
                    <a:pt x="4" y="74"/>
                  </a:lnTo>
                  <a:lnTo>
                    <a:pt x="0" y="68"/>
                  </a:lnTo>
                  <a:lnTo>
                    <a:pt x="0" y="62"/>
                  </a:lnTo>
                  <a:lnTo>
                    <a:pt x="0" y="58"/>
                  </a:lnTo>
                  <a:lnTo>
                    <a:pt x="2" y="56"/>
                  </a:lnTo>
                  <a:lnTo>
                    <a:pt x="6" y="54"/>
                  </a:lnTo>
                  <a:lnTo>
                    <a:pt x="8" y="50"/>
                  </a:lnTo>
                  <a:lnTo>
                    <a:pt x="10" y="42"/>
                  </a:lnTo>
                  <a:lnTo>
                    <a:pt x="10" y="36"/>
                  </a:lnTo>
                  <a:lnTo>
                    <a:pt x="10" y="24"/>
                  </a:lnTo>
                  <a:lnTo>
                    <a:pt x="12" y="14"/>
                  </a:lnTo>
                  <a:lnTo>
                    <a:pt x="14" y="4"/>
                  </a:lnTo>
                  <a:lnTo>
                    <a:pt x="14" y="2"/>
                  </a:lnTo>
                  <a:lnTo>
                    <a:pt x="20" y="0"/>
                  </a:lnTo>
                  <a:lnTo>
                    <a:pt x="30" y="0"/>
                  </a:lnTo>
                  <a:lnTo>
                    <a:pt x="34" y="0"/>
                  </a:lnTo>
                  <a:lnTo>
                    <a:pt x="38" y="2"/>
                  </a:lnTo>
                  <a:lnTo>
                    <a:pt x="42" y="2"/>
                  </a:lnTo>
                  <a:lnTo>
                    <a:pt x="48" y="4"/>
                  </a:lnTo>
                  <a:lnTo>
                    <a:pt x="46" y="8"/>
                  </a:lnTo>
                  <a:lnTo>
                    <a:pt x="44" y="12"/>
                  </a:lnTo>
                  <a:lnTo>
                    <a:pt x="44" y="16"/>
                  </a:lnTo>
                  <a:lnTo>
                    <a:pt x="42" y="20"/>
                  </a:lnTo>
                  <a:lnTo>
                    <a:pt x="44" y="24"/>
                  </a:lnTo>
                  <a:lnTo>
                    <a:pt x="46" y="28"/>
                  </a:lnTo>
                  <a:lnTo>
                    <a:pt x="50" y="30"/>
                  </a:lnTo>
                  <a:lnTo>
                    <a:pt x="52" y="32"/>
                  </a:lnTo>
                  <a:lnTo>
                    <a:pt x="50" y="42"/>
                  </a:lnTo>
                  <a:lnTo>
                    <a:pt x="46" y="46"/>
                  </a:lnTo>
                  <a:lnTo>
                    <a:pt x="42" y="52"/>
                  </a:lnTo>
                  <a:lnTo>
                    <a:pt x="40" y="58"/>
                  </a:lnTo>
                  <a:lnTo>
                    <a:pt x="42" y="60"/>
                  </a:lnTo>
                  <a:lnTo>
                    <a:pt x="46" y="64"/>
                  </a:lnTo>
                  <a:lnTo>
                    <a:pt x="54" y="66"/>
                  </a:lnTo>
                  <a:lnTo>
                    <a:pt x="62" y="72"/>
                  </a:lnTo>
                  <a:lnTo>
                    <a:pt x="58" y="76"/>
                  </a:lnTo>
                  <a:lnTo>
                    <a:pt x="58" y="82"/>
                  </a:lnTo>
                  <a:lnTo>
                    <a:pt x="58" y="84"/>
                  </a:lnTo>
                  <a:lnTo>
                    <a:pt x="58" y="90"/>
                  </a:lnTo>
                  <a:lnTo>
                    <a:pt x="50" y="96"/>
                  </a:lnTo>
                  <a:lnTo>
                    <a:pt x="44" y="102"/>
                  </a:lnTo>
                  <a:lnTo>
                    <a:pt x="40" y="108"/>
                  </a:lnTo>
                  <a:lnTo>
                    <a:pt x="40" y="112"/>
                  </a:lnTo>
                  <a:lnTo>
                    <a:pt x="42" y="112"/>
                  </a:lnTo>
                  <a:lnTo>
                    <a:pt x="36" y="124"/>
                  </a:lnTo>
                  <a:lnTo>
                    <a:pt x="32" y="128"/>
                  </a:lnTo>
                  <a:lnTo>
                    <a:pt x="32" y="134"/>
                  </a:lnTo>
                  <a:lnTo>
                    <a:pt x="30" y="1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2" name="Freeform 110"/>
            <p:cNvSpPr/>
            <p:nvPr/>
          </p:nvSpPr>
          <p:spPr bwMode="auto">
            <a:xfrm>
              <a:off x="4434875" y="3496394"/>
              <a:ext cx="465856" cy="523013"/>
            </a:xfrm>
            <a:custGeom>
              <a:avLst/>
              <a:gdLst>
                <a:gd name="T0" fmla="*/ 2147483647 w 318"/>
                <a:gd name="T1" fmla="*/ 2147483647 h 332"/>
                <a:gd name="T2" fmla="*/ 2147483647 w 318"/>
                <a:gd name="T3" fmla="*/ 2147483647 h 332"/>
                <a:gd name="T4" fmla="*/ 2147483647 w 318"/>
                <a:gd name="T5" fmla="*/ 2147483647 h 332"/>
                <a:gd name="T6" fmla="*/ 2147483647 w 318"/>
                <a:gd name="T7" fmla="*/ 2147483647 h 332"/>
                <a:gd name="T8" fmla="*/ 2147483647 w 318"/>
                <a:gd name="T9" fmla="*/ 2147483647 h 332"/>
                <a:gd name="T10" fmla="*/ 2147483647 w 318"/>
                <a:gd name="T11" fmla="*/ 2147483647 h 332"/>
                <a:gd name="T12" fmla="*/ 2147483647 w 318"/>
                <a:gd name="T13" fmla="*/ 2147483647 h 332"/>
                <a:gd name="T14" fmla="*/ 2147483647 w 318"/>
                <a:gd name="T15" fmla="*/ 2147483647 h 332"/>
                <a:gd name="T16" fmla="*/ 2147483647 w 318"/>
                <a:gd name="T17" fmla="*/ 0 h 332"/>
                <a:gd name="T18" fmla="*/ 2147483647 w 318"/>
                <a:gd name="T19" fmla="*/ 2147483647 h 332"/>
                <a:gd name="T20" fmla="*/ 2147483647 w 318"/>
                <a:gd name="T21" fmla="*/ 2147483647 h 332"/>
                <a:gd name="T22" fmla="*/ 2147483647 w 318"/>
                <a:gd name="T23" fmla="*/ 2147483647 h 332"/>
                <a:gd name="T24" fmla="*/ 2147483647 w 318"/>
                <a:gd name="T25" fmla="*/ 2147483647 h 332"/>
                <a:gd name="T26" fmla="*/ 2147483647 w 318"/>
                <a:gd name="T27" fmla="*/ 2147483647 h 332"/>
                <a:gd name="T28" fmla="*/ 2147483647 w 318"/>
                <a:gd name="T29" fmla="*/ 2147483647 h 332"/>
                <a:gd name="T30" fmla="*/ 2147483647 w 318"/>
                <a:gd name="T31" fmla="*/ 2147483647 h 332"/>
                <a:gd name="T32" fmla="*/ 2147483647 w 318"/>
                <a:gd name="T33" fmla="*/ 2147483647 h 332"/>
                <a:gd name="T34" fmla="*/ 2147483647 w 318"/>
                <a:gd name="T35" fmla="*/ 2147483647 h 332"/>
                <a:gd name="T36" fmla="*/ 2147483647 w 318"/>
                <a:gd name="T37" fmla="*/ 2147483647 h 332"/>
                <a:gd name="T38" fmla="*/ 2147483647 w 318"/>
                <a:gd name="T39" fmla="*/ 2147483647 h 332"/>
                <a:gd name="T40" fmla="*/ 2147483647 w 318"/>
                <a:gd name="T41" fmla="*/ 2147483647 h 332"/>
                <a:gd name="T42" fmla="*/ 2147483647 w 318"/>
                <a:gd name="T43" fmla="*/ 2147483647 h 332"/>
                <a:gd name="T44" fmla="*/ 2147483647 w 318"/>
                <a:gd name="T45" fmla="*/ 2147483647 h 332"/>
                <a:gd name="T46" fmla="*/ 2147483647 w 318"/>
                <a:gd name="T47" fmla="*/ 2147483647 h 332"/>
                <a:gd name="T48" fmla="*/ 2147483647 w 318"/>
                <a:gd name="T49" fmla="*/ 2147483647 h 332"/>
                <a:gd name="T50" fmla="*/ 2147483647 w 318"/>
                <a:gd name="T51" fmla="*/ 2147483647 h 332"/>
                <a:gd name="T52" fmla="*/ 2147483647 w 318"/>
                <a:gd name="T53" fmla="*/ 2147483647 h 332"/>
                <a:gd name="T54" fmla="*/ 2147483647 w 318"/>
                <a:gd name="T55" fmla="*/ 2147483647 h 332"/>
                <a:gd name="T56" fmla="*/ 2147483647 w 318"/>
                <a:gd name="T57" fmla="*/ 2147483647 h 332"/>
                <a:gd name="T58" fmla="*/ 2147483647 w 318"/>
                <a:gd name="T59" fmla="*/ 2147483647 h 332"/>
                <a:gd name="T60" fmla="*/ 2147483647 w 318"/>
                <a:gd name="T61" fmla="*/ 2147483647 h 332"/>
                <a:gd name="T62" fmla="*/ 2147483647 w 318"/>
                <a:gd name="T63" fmla="*/ 2147483647 h 332"/>
                <a:gd name="T64" fmla="*/ 0 w 318"/>
                <a:gd name="T65" fmla="*/ 2147483647 h 332"/>
                <a:gd name="T66" fmla="*/ 2147483647 w 318"/>
                <a:gd name="T67" fmla="*/ 2147483647 h 332"/>
                <a:gd name="T68" fmla="*/ 2147483647 w 318"/>
                <a:gd name="T69" fmla="*/ 2147483647 h 332"/>
                <a:gd name="T70" fmla="*/ 2147483647 w 318"/>
                <a:gd name="T71" fmla="*/ 2147483647 h 332"/>
                <a:gd name="T72" fmla="*/ 2147483647 w 318"/>
                <a:gd name="T73" fmla="*/ 2147483647 h 332"/>
                <a:gd name="T74" fmla="*/ 2147483647 w 318"/>
                <a:gd name="T75" fmla="*/ 2147483647 h 332"/>
                <a:gd name="T76" fmla="*/ 2147483647 w 318"/>
                <a:gd name="T77" fmla="*/ 2147483647 h 332"/>
                <a:gd name="T78" fmla="*/ 2147483647 w 318"/>
                <a:gd name="T79" fmla="*/ 2147483647 h 332"/>
                <a:gd name="T80" fmla="*/ 2147483647 w 318"/>
                <a:gd name="T81" fmla="*/ 2147483647 h 332"/>
                <a:gd name="T82" fmla="*/ 2147483647 w 318"/>
                <a:gd name="T83" fmla="*/ 2147483647 h 332"/>
                <a:gd name="T84" fmla="*/ 2147483647 w 318"/>
                <a:gd name="T85" fmla="*/ 2147483647 h 332"/>
                <a:gd name="T86" fmla="*/ 2147483647 w 318"/>
                <a:gd name="T87" fmla="*/ 2147483647 h 33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318"/>
                <a:gd name="T133" fmla="*/ 0 h 332"/>
                <a:gd name="T134" fmla="*/ 318 w 318"/>
                <a:gd name="T135" fmla="*/ 332 h 332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318" h="332">
                  <a:moveTo>
                    <a:pt x="98" y="36"/>
                  </a:moveTo>
                  <a:lnTo>
                    <a:pt x="110" y="34"/>
                  </a:lnTo>
                  <a:lnTo>
                    <a:pt x="116" y="30"/>
                  </a:lnTo>
                  <a:lnTo>
                    <a:pt x="124" y="26"/>
                  </a:lnTo>
                  <a:lnTo>
                    <a:pt x="132" y="20"/>
                  </a:lnTo>
                  <a:lnTo>
                    <a:pt x="146" y="14"/>
                  </a:lnTo>
                  <a:lnTo>
                    <a:pt x="166" y="8"/>
                  </a:lnTo>
                  <a:lnTo>
                    <a:pt x="186" y="4"/>
                  </a:lnTo>
                  <a:lnTo>
                    <a:pt x="198" y="4"/>
                  </a:lnTo>
                  <a:lnTo>
                    <a:pt x="202" y="4"/>
                  </a:lnTo>
                  <a:lnTo>
                    <a:pt x="206" y="6"/>
                  </a:lnTo>
                  <a:lnTo>
                    <a:pt x="210" y="8"/>
                  </a:lnTo>
                  <a:lnTo>
                    <a:pt x="214" y="8"/>
                  </a:lnTo>
                  <a:lnTo>
                    <a:pt x="220" y="6"/>
                  </a:lnTo>
                  <a:lnTo>
                    <a:pt x="222" y="4"/>
                  </a:lnTo>
                  <a:lnTo>
                    <a:pt x="224" y="2"/>
                  </a:lnTo>
                  <a:lnTo>
                    <a:pt x="230" y="0"/>
                  </a:lnTo>
                  <a:lnTo>
                    <a:pt x="248" y="0"/>
                  </a:lnTo>
                  <a:lnTo>
                    <a:pt x="260" y="0"/>
                  </a:lnTo>
                  <a:lnTo>
                    <a:pt x="258" y="10"/>
                  </a:lnTo>
                  <a:lnTo>
                    <a:pt x="256" y="22"/>
                  </a:lnTo>
                  <a:lnTo>
                    <a:pt x="256" y="34"/>
                  </a:lnTo>
                  <a:lnTo>
                    <a:pt x="256" y="40"/>
                  </a:lnTo>
                  <a:lnTo>
                    <a:pt x="254" y="48"/>
                  </a:lnTo>
                  <a:lnTo>
                    <a:pt x="252" y="52"/>
                  </a:lnTo>
                  <a:lnTo>
                    <a:pt x="248" y="54"/>
                  </a:lnTo>
                  <a:lnTo>
                    <a:pt x="246" y="56"/>
                  </a:lnTo>
                  <a:lnTo>
                    <a:pt x="246" y="60"/>
                  </a:lnTo>
                  <a:lnTo>
                    <a:pt x="246" y="66"/>
                  </a:lnTo>
                  <a:lnTo>
                    <a:pt x="250" y="72"/>
                  </a:lnTo>
                  <a:lnTo>
                    <a:pt x="254" y="76"/>
                  </a:lnTo>
                  <a:lnTo>
                    <a:pt x="256" y="80"/>
                  </a:lnTo>
                  <a:lnTo>
                    <a:pt x="260" y="84"/>
                  </a:lnTo>
                  <a:lnTo>
                    <a:pt x="264" y="90"/>
                  </a:lnTo>
                  <a:lnTo>
                    <a:pt x="268" y="96"/>
                  </a:lnTo>
                  <a:lnTo>
                    <a:pt x="272" y="102"/>
                  </a:lnTo>
                  <a:lnTo>
                    <a:pt x="276" y="128"/>
                  </a:lnTo>
                  <a:lnTo>
                    <a:pt x="276" y="126"/>
                  </a:lnTo>
                  <a:lnTo>
                    <a:pt x="278" y="132"/>
                  </a:lnTo>
                  <a:lnTo>
                    <a:pt x="278" y="138"/>
                  </a:lnTo>
                  <a:lnTo>
                    <a:pt x="280" y="144"/>
                  </a:lnTo>
                  <a:lnTo>
                    <a:pt x="282" y="150"/>
                  </a:lnTo>
                  <a:lnTo>
                    <a:pt x="282" y="158"/>
                  </a:lnTo>
                  <a:lnTo>
                    <a:pt x="284" y="190"/>
                  </a:lnTo>
                  <a:lnTo>
                    <a:pt x="280" y="194"/>
                  </a:lnTo>
                  <a:lnTo>
                    <a:pt x="278" y="202"/>
                  </a:lnTo>
                  <a:lnTo>
                    <a:pt x="280" y="206"/>
                  </a:lnTo>
                  <a:lnTo>
                    <a:pt x="282" y="210"/>
                  </a:lnTo>
                  <a:lnTo>
                    <a:pt x="288" y="222"/>
                  </a:lnTo>
                  <a:lnTo>
                    <a:pt x="290" y="228"/>
                  </a:lnTo>
                  <a:lnTo>
                    <a:pt x="296" y="232"/>
                  </a:lnTo>
                  <a:lnTo>
                    <a:pt x="306" y="236"/>
                  </a:lnTo>
                  <a:lnTo>
                    <a:pt x="310" y="238"/>
                  </a:lnTo>
                  <a:lnTo>
                    <a:pt x="314" y="244"/>
                  </a:lnTo>
                  <a:lnTo>
                    <a:pt x="318" y="252"/>
                  </a:lnTo>
                  <a:lnTo>
                    <a:pt x="248" y="300"/>
                  </a:lnTo>
                  <a:lnTo>
                    <a:pt x="220" y="328"/>
                  </a:lnTo>
                  <a:lnTo>
                    <a:pt x="182" y="332"/>
                  </a:lnTo>
                  <a:lnTo>
                    <a:pt x="182" y="318"/>
                  </a:lnTo>
                  <a:lnTo>
                    <a:pt x="170" y="314"/>
                  </a:lnTo>
                  <a:lnTo>
                    <a:pt x="160" y="310"/>
                  </a:lnTo>
                  <a:lnTo>
                    <a:pt x="152" y="302"/>
                  </a:lnTo>
                  <a:lnTo>
                    <a:pt x="148" y="298"/>
                  </a:lnTo>
                  <a:lnTo>
                    <a:pt x="148" y="294"/>
                  </a:lnTo>
                  <a:lnTo>
                    <a:pt x="0" y="182"/>
                  </a:lnTo>
                  <a:lnTo>
                    <a:pt x="0" y="160"/>
                  </a:lnTo>
                  <a:lnTo>
                    <a:pt x="8" y="148"/>
                  </a:lnTo>
                  <a:lnTo>
                    <a:pt x="18" y="144"/>
                  </a:lnTo>
                  <a:lnTo>
                    <a:pt x="32" y="138"/>
                  </a:lnTo>
                  <a:lnTo>
                    <a:pt x="48" y="132"/>
                  </a:lnTo>
                  <a:lnTo>
                    <a:pt x="54" y="128"/>
                  </a:lnTo>
                  <a:lnTo>
                    <a:pt x="56" y="124"/>
                  </a:lnTo>
                  <a:lnTo>
                    <a:pt x="60" y="118"/>
                  </a:lnTo>
                  <a:lnTo>
                    <a:pt x="66" y="116"/>
                  </a:lnTo>
                  <a:lnTo>
                    <a:pt x="70" y="114"/>
                  </a:lnTo>
                  <a:lnTo>
                    <a:pt x="72" y="112"/>
                  </a:lnTo>
                  <a:lnTo>
                    <a:pt x="72" y="110"/>
                  </a:lnTo>
                  <a:lnTo>
                    <a:pt x="72" y="102"/>
                  </a:lnTo>
                  <a:lnTo>
                    <a:pt x="80" y="100"/>
                  </a:lnTo>
                  <a:lnTo>
                    <a:pt x="84" y="96"/>
                  </a:lnTo>
                  <a:lnTo>
                    <a:pt x="90" y="92"/>
                  </a:lnTo>
                  <a:lnTo>
                    <a:pt x="96" y="92"/>
                  </a:lnTo>
                  <a:lnTo>
                    <a:pt x="106" y="92"/>
                  </a:lnTo>
                  <a:lnTo>
                    <a:pt x="110" y="92"/>
                  </a:lnTo>
                  <a:lnTo>
                    <a:pt x="112" y="90"/>
                  </a:lnTo>
                  <a:lnTo>
                    <a:pt x="112" y="86"/>
                  </a:lnTo>
                  <a:lnTo>
                    <a:pt x="104" y="60"/>
                  </a:lnTo>
                  <a:lnTo>
                    <a:pt x="96" y="36"/>
                  </a:lnTo>
                  <a:lnTo>
                    <a:pt x="98" y="3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3" name="Freeform 111"/>
            <p:cNvSpPr/>
            <p:nvPr/>
          </p:nvSpPr>
          <p:spPr bwMode="auto">
            <a:xfrm>
              <a:off x="4336861" y="3533563"/>
              <a:ext cx="262909" cy="242922"/>
            </a:xfrm>
            <a:custGeom>
              <a:avLst/>
              <a:gdLst>
                <a:gd name="T0" fmla="*/ 2147483647 w 180"/>
                <a:gd name="T1" fmla="*/ 2147483647 h 154"/>
                <a:gd name="T2" fmla="*/ 2147483647 w 180"/>
                <a:gd name="T3" fmla="*/ 2147483647 h 154"/>
                <a:gd name="T4" fmla="*/ 2147483647 w 180"/>
                <a:gd name="T5" fmla="*/ 2147483647 h 154"/>
                <a:gd name="T6" fmla="*/ 2147483647 w 180"/>
                <a:gd name="T7" fmla="*/ 2147483647 h 154"/>
                <a:gd name="T8" fmla="*/ 2147483647 w 180"/>
                <a:gd name="T9" fmla="*/ 2147483647 h 154"/>
                <a:gd name="T10" fmla="*/ 2147483647 w 180"/>
                <a:gd name="T11" fmla="*/ 2147483647 h 154"/>
                <a:gd name="T12" fmla="*/ 2147483647 w 180"/>
                <a:gd name="T13" fmla="*/ 2147483647 h 154"/>
                <a:gd name="T14" fmla="*/ 2147483647 w 180"/>
                <a:gd name="T15" fmla="*/ 2147483647 h 154"/>
                <a:gd name="T16" fmla="*/ 2147483647 w 180"/>
                <a:gd name="T17" fmla="*/ 2147483647 h 154"/>
                <a:gd name="T18" fmla="*/ 2147483647 w 180"/>
                <a:gd name="T19" fmla="*/ 2147483647 h 154"/>
                <a:gd name="T20" fmla="*/ 2147483647 w 180"/>
                <a:gd name="T21" fmla="*/ 2147483647 h 154"/>
                <a:gd name="T22" fmla="*/ 2147483647 w 180"/>
                <a:gd name="T23" fmla="*/ 2147483647 h 154"/>
                <a:gd name="T24" fmla="*/ 2147483647 w 180"/>
                <a:gd name="T25" fmla="*/ 2147483647 h 154"/>
                <a:gd name="T26" fmla="*/ 2147483647 w 180"/>
                <a:gd name="T27" fmla="*/ 2147483647 h 154"/>
                <a:gd name="T28" fmla="*/ 2147483647 w 180"/>
                <a:gd name="T29" fmla="*/ 2147483647 h 154"/>
                <a:gd name="T30" fmla="*/ 2147483647 w 180"/>
                <a:gd name="T31" fmla="*/ 2147483647 h 154"/>
                <a:gd name="T32" fmla="*/ 2147483647 w 180"/>
                <a:gd name="T33" fmla="*/ 2147483647 h 154"/>
                <a:gd name="T34" fmla="*/ 2147483647 w 180"/>
                <a:gd name="T35" fmla="*/ 2147483647 h 154"/>
                <a:gd name="T36" fmla="*/ 2147483647 w 180"/>
                <a:gd name="T37" fmla="*/ 2147483647 h 154"/>
                <a:gd name="T38" fmla="*/ 2147483647 w 180"/>
                <a:gd name="T39" fmla="*/ 2147483647 h 154"/>
                <a:gd name="T40" fmla="*/ 2147483647 w 180"/>
                <a:gd name="T41" fmla="*/ 2147483647 h 154"/>
                <a:gd name="T42" fmla="*/ 2147483647 w 180"/>
                <a:gd name="T43" fmla="*/ 2147483647 h 154"/>
                <a:gd name="T44" fmla="*/ 2147483647 w 180"/>
                <a:gd name="T45" fmla="*/ 2147483647 h 154"/>
                <a:gd name="T46" fmla="*/ 2147483647 w 180"/>
                <a:gd name="T47" fmla="*/ 2147483647 h 154"/>
                <a:gd name="T48" fmla="*/ 2147483647 w 180"/>
                <a:gd name="T49" fmla="*/ 2147483647 h 154"/>
                <a:gd name="T50" fmla="*/ 2147483647 w 180"/>
                <a:gd name="T51" fmla="*/ 2147483647 h 154"/>
                <a:gd name="T52" fmla="*/ 2147483647 w 180"/>
                <a:gd name="T53" fmla="*/ 2147483647 h 154"/>
                <a:gd name="T54" fmla="*/ 2147483647 w 180"/>
                <a:gd name="T55" fmla="*/ 2147483647 h 154"/>
                <a:gd name="T56" fmla="*/ 2147483647 w 180"/>
                <a:gd name="T57" fmla="*/ 2147483647 h 154"/>
                <a:gd name="T58" fmla="*/ 2147483647 w 180"/>
                <a:gd name="T59" fmla="*/ 2147483647 h 154"/>
                <a:gd name="T60" fmla="*/ 2147483647 w 180"/>
                <a:gd name="T61" fmla="*/ 2147483647 h 154"/>
                <a:gd name="T62" fmla="*/ 2147483647 w 180"/>
                <a:gd name="T63" fmla="*/ 0 h 154"/>
                <a:gd name="T64" fmla="*/ 2147483647 w 180"/>
                <a:gd name="T65" fmla="*/ 2147483647 h 154"/>
                <a:gd name="T66" fmla="*/ 2147483647 w 180"/>
                <a:gd name="T67" fmla="*/ 2147483647 h 154"/>
                <a:gd name="T68" fmla="*/ 2147483647 w 180"/>
                <a:gd name="T69" fmla="*/ 2147483647 h 154"/>
                <a:gd name="T70" fmla="*/ 2147483647 w 180"/>
                <a:gd name="T71" fmla="*/ 2147483647 h 154"/>
                <a:gd name="T72" fmla="*/ 2147483647 w 180"/>
                <a:gd name="T73" fmla="*/ 2147483647 h 154"/>
                <a:gd name="T74" fmla="*/ 2147483647 w 180"/>
                <a:gd name="T75" fmla="*/ 2147483647 h 154"/>
                <a:gd name="T76" fmla="*/ 2147483647 w 180"/>
                <a:gd name="T77" fmla="*/ 2147483647 h 154"/>
                <a:gd name="T78" fmla="*/ 2147483647 w 180"/>
                <a:gd name="T79" fmla="*/ 2147483647 h 154"/>
                <a:gd name="T80" fmla="*/ 2147483647 w 180"/>
                <a:gd name="T81" fmla="*/ 2147483647 h 154"/>
                <a:gd name="T82" fmla="*/ 2147483647 w 180"/>
                <a:gd name="T83" fmla="*/ 2147483647 h 154"/>
                <a:gd name="T84" fmla="*/ 2147483647 w 180"/>
                <a:gd name="T85" fmla="*/ 2147483647 h 154"/>
                <a:gd name="T86" fmla="*/ 2147483647 w 180"/>
                <a:gd name="T87" fmla="*/ 2147483647 h 154"/>
                <a:gd name="T88" fmla="*/ 2147483647 w 180"/>
                <a:gd name="T89" fmla="*/ 2147483647 h 154"/>
                <a:gd name="T90" fmla="*/ 2147483647 w 180"/>
                <a:gd name="T91" fmla="*/ 2147483647 h 154"/>
                <a:gd name="T92" fmla="*/ 2147483647 w 180"/>
                <a:gd name="T93" fmla="*/ 2147483647 h 154"/>
                <a:gd name="T94" fmla="*/ 2147483647 w 180"/>
                <a:gd name="T95" fmla="*/ 2147483647 h 154"/>
                <a:gd name="T96" fmla="*/ 2147483647 w 180"/>
                <a:gd name="T97" fmla="*/ 2147483647 h 154"/>
                <a:gd name="T98" fmla="*/ 2147483647 w 180"/>
                <a:gd name="T99" fmla="*/ 2147483647 h 154"/>
                <a:gd name="T100" fmla="*/ 2147483647 w 180"/>
                <a:gd name="T101" fmla="*/ 2147483647 h 154"/>
                <a:gd name="T102" fmla="*/ 2147483647 w 180"/>
                <a:gd name="T103" fmla="*/ 2147483647 h 154"/>
                <a:gd name="T104" fmla="*/ 2147483647 w 180"/>
                <a:gd name="T105" fmla="*/ 2147483647 h 154"/>
                <a:gd name="T106" fmla="*/ 0 w 180"/>
                <a:gd name="T107" fmla="*/ 2147483647 h 154"/>
                <a:gd name="T108" fmla="*/ 2147483647 w 180"/>
                <a:gd name="T109" fmla="*/ 2147483647 h 154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0"/>
                <a:gd name="T166" fmla="*/ 0 h 154"/>
                <a:gd name="T167" fmla="*/ 180 w 180"/>
                <a:gd name="T168" fmla="*/ 154 h 154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0" h="154">
                  <a:moveTo>
                    <a:pt x="68" y="152"/>
                  </a:moveTo>
                  <a:lnTo>
                    <a:pt x="68" y="136"/>
                  </a:lnTo>
                  <a:lnTo>
                    <a:pt x="76" y="124"/>
                  </a:lnTo>
                  <a:lnTo>
                    <a:pt x="86" y="120"/>
                  </a:lnTo>
                  <a:lnTo>
                    <a:pt x="100" y="114"/>
                  </a:lnTo>
                  <a:lnTo>
                    <a:pt x="116" y="108"/>
                  </a:lnTo>
                  <a:lnTo>
                    <a:pt x="122" y="104"/>
                  </a:lnTo>
                  <a:lnTo>
                    <a:pt x="124" y="100"/>
                  </a:lnTo>
                  <a:lnTo>
                    <a:pt x="128" y="94"/>
                  </a:lnTo>
                  <a:lnTo>
                    <a:pt x="134" y="92"/>
                  </a:lnTo>
                  <a:lnTo>
                    <a:pt x="138" y="90"/>
                  </a:lnTo>
                  <a:lnTo>
                    <a:pt x="140" y="88"/>
                  </a:lnTo>
                  <a:lnTo>
                    <a:pt x="140" y="86"/>
                  </a:lnTo>
                  <a:lnTo>
                    <a:pt x="140" y="78"/>
                  </a:lnTo>
                  <a:lnTo>
                    <a:pt x="148" y="76"/>
                  </a:lnTo>
                  <a:lnTo>
                    <a:pt x="152" y="72"/>
                  </a:lnTo>
                  <a:lnTo>
                    <a:pt x="158" y="68"/>
                  </a:lnTo>
                  <a:lnTo>
                    <a:pt x="164" y="68"/>
                  </a:lnTo>
                  <a:lnTo>
                    <a:pt x="174" y="68"/>
                  </a:lnTo>
                  <a:lnTo>
                    <a:pt x="178" y="68"/>
                  </a:lnTo>
                  <a:lnTo>
                    <a:pt x="180" y="66"/>
                  </a:lnTo>
                  <a:lnTo>
                    <a:pt x="180" y="62"/>
                  </a:lnTo>
                  <a:lnTo>
                    <a:pt x="172" y="36"/>
                  </a:lnTo>
                  <a:lnTo>
                    <a:pt x="164" y="12"/>
                  </a:lnTo>
                  <a:lnTo>
                    <a:pt x="166" y="12"/>
                  </a:lnTo>
                  <a:lnTo>
                    <a:pt x="148" y="14"/>
                  </a:lnTo>
                  <a:lnTo>
                    <a:pt x="136" y="12"/>
                  </a:lnTo>
                  <a:lnTo>
                    <a:pt x="126" y="10"/>
                  </a:lnTo>
                  <a:lnTo>
                    <a:pt x="124" y="8"/>
                  </a:lnTo>
                  <a:lnTo>
                    <a:pt x="124" y="4"/>
                  </a:lnTo>
                  <a:lnTo>
                    <a:pt x="122" y="2"/>
                  </a:lnTo>
                  <a:lnTo>
                    <a:pt x="118" y="0"/>
                  </a:lnTo>
                  <a:lnTo>
                    <a:pt x="114" y="2"/>
                  </a:lnTo>
                  <a:lnTo>
                    <a:pt x="110" y="4"/>
                  </a:lnTo>
                  <a:lnTo>
                    <a:pt x="106" y="14"/>
                  </a:lnTo>
                  <a:lnTo>
                    <a:pt x="102" y="26"/>
                  </a:lnTo>
                  <a:lnTo>
                    <a:pt x="98" y="32"/>
                  </a:lnTo>
                  <a:lnTo>
                    <a:pt x="92" y="40"/>
                  </a:lnTo>
                  <a:lnTo>
                    <a:pt x="82" y="44"/>
                  </a:lnTo>
                  <a:lnTo>
                    <a:pt x="74" y="52"/>
                  </a:lnTo>
                  <a:lnTo>
                    <a:pt x="66" y="58"/>
                  </a:lnTo>
                  <a:lnTo>
                    <a:pt x="62" y="64"/>
                  </a:lnTo>
                  <a:lnTo>
                    <a:pt x="60" y="70"/>
                  </a:lnTo>
                  <a:lnTo>
                    <a:pt x="60" y="82"/>
                  </a:lnTo>
                  <a:lnTo>
                    <a:pt x="58" y="94"/>
                  </a:lnTo>
                  <a:lnTo>
                    <a:pt x="54" y="108"/>
                  </a:lnTo>
                  <a:lnTo>
                    <a:pt x="50" y="114"/>
                  </a:lnTo>
                  <a:lnTo>
                    <a:pt x="44" y="118"/>
                  </a:lnTo>
                  <a:lnTo>
                    <a:pt x="32" y="130"/>
                  </a:lnTo>
                  <a:lnTo>
                    <a:pt x="24" y="136"/>
                  </a:lnTo>
                  <a:lnTo>
                    <a:pt x="18" y="140"/>
                  </a:lnTo>
                  <a:lnTo>
                    <a:pt x="12" y="142"/>
                  </a:lnTo>
                  <a:lnTo>
                    <a:pt x="4" y="146"/>
                  </a:lnTo>
                  <a:lnTo>
                    <a:pt x="0" y="154"/>
                  </a:lnTo>
                  <a:lnTo>
                    <a:pt x="68" y="15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4" name="Freeform 112"/>
            <p:cNvSpPr/>
            <p:nvPr/>
          </p:nvSpPr>
          <p:spPr bwMode="auto">
            <a:xfrm>
              <a:off x="4248071" y="3772503"/>
              <a:ext cx="184497" cy="185842"/>
            </a:xfrm>
            <a:custGeom>
              <a:avLst/>
              <a:gdLst>
                <a:gd name="T0" fmla="*/ 2147483647 w 126"/>
                <a:gd name="T1" fmla="*/ 0 h 116"/>
                <a:gd name="T2" fmla="*/ 2147483647 w 126"/>
                <a:gd name="T3" fmla="*/ 2147483647 h 116"/>
                <a:gd name="T4" fmla="*/ 2147483647 w 126"/>
                <a:gd name="T5" fmla="*/ 2147483647 h 116"/>
                <a:gd name="T6" fmla="*/ 2147483647 w 126"/>
                <a:gd name="T7" fmla="*/ 2147483647 h 116"/>
                <a:gd name="T8" fmla="*/ 2147483647 w 126"/>
                <a:gd name="T9" fmla="*/ 2147483647 h 116"/>
                <a:gd name="T10" fmla="*/ 2147483647 w 126"/>
                <a:gd name="T11" fmla="*/ 2147483647 h 116"/>
                <a:gd name="T12" fmla="*/ 2147483647 w 126"/>
                <a:gd name="T13" fmla="*/ 2147483647 h 116"/>
                <a:gd name="T14" fmla="*/ 0 w 126"/>
                <a:gd name="T15" fmla="*/ 2147483647 h 116"/>
                <a:gd name="T16" fmla="*/ 0 w 126"/>
                <a:gd name="T17" fmla="*/ 2147483647 h 116"/>
                <a:gd name="T18" fmla="*/ 2147483647 w 126"/>
                <a:gd name="T19" fmla="*/ 2147483647 h 116"/>
                <a:gd name="T20" fmla="*/ 2147483647 w 126"/>
                <a:gd name="T21" fmla="*/ 2147483647 h 116"/>
                <a:gd name="T22" fmla="*/ 2147483647 w 126"/>
                <a:gd name="T23" fmla="*/ 2147483647 h 116"/>
                <a:gd name="T24" fmla="*/ 2147483647 w 126"/>
                <a:gd name="T25" fmla="*/ 2147483647 h 116"/>
                <a:gd name="T26" fmla="*/ 2147483647 w 126"/>
                <a:gd name="T27" fmla="*/ 2147483647 h 116"/>
                <a:gd name="T28" fmla="*/ 2147483647 w 126"/>
                <a:gd name="T29" fmla="*/ 2147483647 h 116"/>
                <a:gd name="T30" fmla="*/ 2147483647 w 126"/>
                <a:gd name="T31" fmla="*/ 2147483647 h 116"/>
                <a:gd name="T32" fmla="*/ 2147483647 w 126"/>
                <a:gd name="T33" fmla="*/ 2147483647 h 116"/>
                <a:gd name="T34" fmla="*/ 2147483647 w 126"/>
                <a:gd name="T35" fmla="*/ 0 h 11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26"/>
                <a:gd name="T55" fmla="*/ 0 h 116"/>
                <a:gd name="T56" fmla="*/ 126 w 126"/>
                <a:gd name="T57" fmla="*/ 116 h 11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26" h="116">
                  <a:moveTo>
                    <a:pt x="126" y="0"/>
                  </a:moveTo>
                  <a:lnTo>
                    <a:pt x="126" y="32"/>
                  </a:lnTo>
                  <a:lnTo>
                    <a:pt x="76" y="32"/>
                  </a:lnTo>
                  <a:lnTo>
                    <a:pt x="76" y="78"/>
                  </a:lnTo>
                  <a:lnTo>
                    <a:pt x="66" y="82"/>
                  </a:lnTo>
                  <a:lnTo>
                    <a:pt x="58" y="90"/>
                  </a:lnTo>
                  <a:lnTo>
                    <a:pt x="56" y="116"/>
                  </a:lnTo>
                  <a:lnTo>
                    <a:pt x="0" y="116"/>
                  </a:lnTo>
                  <a:lnTo>
                    <a:pt x="0" y="108"/>
                  </a:lnTo>
                  <a:lnTo>
                    <a:pt x="2" y="100"/>
                  </a:lnTo>
                  <a:lnTo>
                    <a:pt x="10" y="88"/>
                  </a:lnTo>
                  <a:lnTo>
                    <a:pt x="20" y="74"/>
                  </a:lnTo>
                  <a:lnTo>
                    <a:pt x="24" y="66"/>
                  </a:lnTo>
                  <a:lnTo>
                    <a:pt x="38" y="42"/>
                  </a:lnTo>
                  <a:lnTo>
                    <a:pt x="50" y="20"/>
                  </a:lnTo>
                  <a:lnTo>
                    <a:pt x="56" y="12"/>
                  </a:lnTo>
                  <a:lnTo>
                    <a:pt x="60" y="2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5" name="Freeform 113"/>
            <p:cNvSpPr/>
            <p:nvPr/>
          </p:nvSpPr>
          <p:spPr bwMode="auto">
            <a:xfrm>
              <a:off x="4248071" y="3772503"/>
              <a:ext cx="272133" cy="378321"/>
            </a:xfrm>
            <a:custGeom>
              <a:avLst/>
              <a:gdLst>
                <a:gd name="T0" fmla="*/ 2147483647 w 186"/>
                <a:gd name="T1" fmla="*/ 0 h 238"/>
                <a:gd name="T2" fmla="*/ 2147483647 w 186"/>
                <a:gd name="T3" fmla="*/ 0 h 238"/>
                <a:gd name="T4" fmla="*/ 2147483647 w 186"/>
                <a:gd name="T5" fmla="*/ 2147483647 h 238"/>
                <a:gd name="T6" fmla="*/ 2147483647 w 186"/>
                <a:gd name="T7" fmla="*/ 2147483647 h 238"/>
                <a:gd name="T8" fmla="*/ 2147483647 w 186"/>
                <a:gd name="T9" fmla="*/ 2147483647 h 238"/>
                <a:gd name="T10" fmla="*/ 2147483647 w 186"/>
                <a:gd name="T11" fmla="*/ 2147483647 h 238"/>
                <a:gd name="T12" fmla="*/ 2147483647 w 186"/>
                <a:gd name="T13" fmla="*/ 2147483647 h 238"/>
                <a:gd name="T14" fmla="*/ 2147483647 w 186"/>
                <a:gd name="T15" fmla="*/ 2147483647 h 238"/>
                <a:gd name="T16" fmla="*/ 0 w 186"/>
                <a:gd name="T17" fmla="*/ 2147483647 h 238"/>
                <a:gd name="T18" fmla="*/ 2147483647 w 186"/>
                <a:gd name="T19" fmla="*/ 2147483647 h 238"/>
                <a:gd name="T20" fmla="*/ 2147483647 w 186"/>
                <a:gd name="T21" fmla="*/ 2147483647 h 238"/>
                <a:gd name="T22" fmla="*/ 2147483647 w 186"/>
                <a:gd name="T23" fmla="*/ 2147483647 h 238"/>
                <a:gd name="T24" fmla="*/ 2147483647 w 186"/>
                <a:gd name="T25" fmla="*/ 2147483647 h 238"/>
                <a:gd name="T26" fmla="*/ 2147483647 w 186"/>
                <a:gd name="T27" fmla="*/ 2147483647 h 238"/>
                <a:gd name="T28" fmla="*/ 2147483647 w 186"/>
                <a:gd name="T29" fmla="*/ 2147483647 h 238"/>
                <a:gd name="T30" fmla="*/ 2147483647 w 186"/>
                <a:gd name="T31" fmla="*/ 2147483647 h 238"/>
                <a:gd name="T32" fmla="*/ 2147483647 w 186"/>
                <a:gd name="T33" fmla="*/ 2147483647 h 238"/>
                <a:gd name="T34" fmla="*/ 2147483647 w 186"/>
                <a:gd name="T35" fmla="*/ 2147483647 h 238"/>
                <a:gd name="T36" fmla="*/ 2147483647 w 186"/>
                <a:gd name="T37" fmla="*/ 2147483647 h 238"/>
                <a:gd name="T38" fmla="*/ 2147483647 w 186"/>
                <a:gd name="T39" fmla="*/ 2147483647 h 238"/>
                <a:gd name="T40" fmla="*/ 2147483647 w 186"/>
                <a:gd name="T41" fmla="*/ 2147483647 h 238"/>
                <a:gd name="T42" fmla="*/ 2147483647 w 186"/>
                <a:gd name="T43" fmla="*/ 2147483647 h 238"/>
                <a:gd name="T44" fmla="*/ 2147483647 w 186"/>
                <a:gd name="T45" fmla="*/ 2147483647 h 238"/>
                <a:gd name="T46" fmla="*/ 2147483647 w 186"/>
                <a:gd name="T47" fmla="*/ 2147483647 h 238"/>
                <a:gd name="T48" fmla="*/ 2147483647 w 186"/>
                <a:gd name="T49" fmla="*/ 2147483647 h 238"/>
                <a:gd name="T50" fmla="*/ 2147483647 w 186"/>
                <a:gd name="T51" fmla="*/ 2147483647 h 238"/>
                <a:gd name="T52" fmla="*/ 2147483647 w 186"/>
                <a:gd name="T53" fmla="*/ 2147483647 h 238"/>
                <a:gd name="T54" fmla="*/ 2147483647 w 186"/>
                <a:gd name="T55" fmla="*/ 2147483647 h 238"/>
                <a:gd name="T56" fmla="*/ 2147483647 w 186"/>
                <a:gd name="T57" fmla="*/ 2147483647 h 238"/>
                <a:gd name="T58" fmla="*/ 2147483647 w 186"/>
                <a:gd name="T59" fmla="*/ 2147483647 h 238"/>
                <a:gd name="T60" fmla="*/ 2147483647 w 186"/>
                <a:gd name="T61" fmla="*/ 2147483647 h 238"/>
                <a:gd name="T62" fmla="*/ 2147483647 w 186"/>
                <a:gd name="T63" fmla="*/ 2147483647 h 238"/>
                <a:gd name="T64" fmla="*/ 2147483647 w 186"/>
                <a:gd name="T65" fmla="*/ 2147483647 h 238"/>
                <a:gd name="T66" fmla="*/ 2147483647 w 186"/>
                <a:gd name="T67" fmla="*/ 2147483647 h 238"/>
                <a:gd name="T68" fmla="*/ 2147483647 w 186"/>
                <a:gd name="T69" fmla="*/ 2147483647 h 238"/>
                <a:gd name="T70" fmla="*/ 2147483647 w 186"/>
                <a:gd name="T71" fmla="*/ 2147483647 h 238"/>
                <a:gd name="T72" fmla="*/ 2147483647 w 186"/>
                <a:gd name="T73" fmla="*/ 2147483647 h 238"/>
                <a:gd name="T74" fmla="*/ 2147483647 w 186"/>
                <a:gd name="T75" fmla="*/ 2147483647 h 238"/>
                <a:gd name="T76" fmla="*/ 2147483647 w 186"/>
                <a:gd name="T77" fmla="*/ 2147483647 h 238"/>
                <a:gd name="T78" fmla="*/ 2147483647 w 186"/>
                <a:gd name="T79" fmla="*/ 2147483647 h 238"/>
                <a:gd name="T80" fmla="*/ 2147483647 w 186"/>
                <a:gd name="T81" fmla="*/ 2147483647 h 238"/>
                <a:gd name="T82" fmla="*/ 2147483647 w 186"/>
                <a:gd name="T83" fmla="*/ 2147483647 h 238"/>
                <a:gd name="T84" fmla="*/ 2147483647 w 186"/>
                <a:gd name="T85" fmla="*/ 2147483647 h 238"/>
                <a:gd name="T86" fmla="*/ 2147483647 w 186"/>
                <a:gd name="T87" fmla="*/ 2147483647 h 238"/>
                <a:gd name="T88" fmla="*/ 2147483647 w 186"/>
                <a:gd name="T89" fmla="*/ 2147483647 h 238"/>
                <a:gd name="T90" fmla="*/ 2147483647 w 186"/>
                <a:gd name="T91" fmla="*/ 2147483647 h 238"/>
                <a:gd name="T92" fmla="*/ 2147483647 w 186"/>
                <a:gd name="T93" fmla="*/ 2147483647 h 238"/>
                <a:gd name="T94" fmla="*/ 2147483647 w 186"/>
                <a:gd name="T95" fmla="*/ 2147483647 h 238"/>
                <a:gd name="T96" fmla="*/ 2147483647 w 186"/>
                <a:gd name="T97" fmla="*/ 2147483647 h 238"/>
                <a:gd name="T98" fmla="*/ 2147483647 w 186"/>
                <a:gd name="T99" fmla="*/ 2147483647 h 238"/>
                <a:gd name="T100" fmla="*/ 2147483647 w 186"/>
                <a:gd name="T101" fmla="*/ 2147483647 h 238"/>
                <a:gd name="T102" fmla="*/ 2147483647 w 186"/>
                <a:gd name="T103" fmla="*/ 2147483647 h 238"/>
                <a:gd name="T104" fmla="*/ 2147483647 w 186"/>
                <a:gd name="T105" fmla="*/ 2147483647 h 238"/>
                <a:gd name="T106" fmla="*/ 2147483647 w 186"/>
                <a:gd name="T107" fmla="*/ 2147483647 h 238"/>
                <a:gd name="T108" fmla="*/ 2147483647 w 186"/>
                <a:gd name="T109" fmla="*/ 2147483647 h 238"/>
                <a:gd name="T110" fmla="*/ 2147483647 w 186"/>
                <a:gd name="T111" fmla="*/ 2147483647 h 238"/>
                <a:gd name="T112" fmla="*/ 2147483647 w 186"/>
                <a:gd name="T113" fmla="*/ 2147483647 h 238"/>
                <a:gd name="T114" fmla="*/ 2147483647 w 186"/>
                <a:gd name="T115" fmla="*/ 2147483647 h 238"/>
                <a:gd name="T116" fmla="*/ 2147483647 w 186"/>
                <a:gd name="T117" fmla="*/ 2147483647 h 238"/>
                <a:gd name="T118" fmla="*/ 2147483647 w 186"/>
                <a:gd name="T119" fmla="*/ 2147483647 h 238"/>
                <a:gd name="T120" fmla="*/ 2147483647 w 186"/>
                <a:gd name="T121" fmla="*/ 0 h 2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86"/>
                <a:gd name="T184" fmla="*/ 0 h 238"/>
                <a:gd name="T185" fmla="*/ 186 w 186"/>
                <a:gd name="T186" fmla="*/ 238 h 238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86" h="238">
                  <a:moveTo>
                    <a:pt x="128" y="0"/>
                  </a:moveTo>
                  <a:lnTo>
                    <a:pt x="126" y="0"/>
                  </a:lnTo>
                  <a:lnTo>
                    <a:pt x="126" y="32"/>
                  </a:lnTo>
                  <a:lnTo>
                    <a:pt x="76" y="32"/>
                  </a:lnTo>
                  <a:lnTo>
                    <a:pt x="76" y="78"/>
                  </a:lnTo>
                  <a:lnTo>
                    <a:pt x="66" y="82"/>
                  </a:lnTo>
                  <a:lnTo>
                    <a:pt x="58" y="90"/>
                  </a:lnTo>
                  <a:lnTo>
                    <a:pt x="56" y="116"/>
                  </a:lnTo>
                  <a:lnTo>
                    <a:pt x="0" y="116"/>
                  </a:lnTo>
                  <a:lnTo>
                    <a:pt x="2" y="124"/>
                  </a:lnTo>
                  <a:lnTo>
                    <a:pt x="6" y="128"/>
                  </a:lnTo>
                  <a:lnTo>
                    <a:pt x="10" y="134"/>
                  </a:lnTo>
                  <a:lnTo>
                    <a:pt x="12" y="138"/>
                  </a:lnTo>
                  <a:lnTo>
                    <a:pt x="10" y="142"/>
                  </a:lnTo>
                  <a:lnTo>
                    <a:pt x="8" y="146"/>
                  </a:lnTo>
                  <a:lnTo>
                    <a:pt x="6" y="150"/>
                  </a:lnTo>
                  <a:lnTo>
                    <a:pt x="6" y="152"/>
                  </a:lnTo>
                  <a:lnTo>
                    <a:pt x="6" y="156"/>
                  </a:lnTo>
                  <a:lnTo>
                    <a:pt x="10" y="158"/>
                  </a:lnTo>
                  <a:lnTo>
                    <a:pt x="14" y="166"/>
                  </a:lnTo>
                  <a:lnTo>
                    <a:pt x="12" y="166"/>
                  </a:lnTo>
                  <a:lnTo>
                    <a:pt x="14" y="176"/>
                  </a:lnTo>
                  <a:lnTo>
                    <a:pt x="12" y="186"/>
                  </a:lnTo>
                  <a:lnTo>
                    <a:pt x="10" y="196"/>
                  </a:lnTo>
                  <a:lnTo>
                    <a:pt x="6" y="206"/>
                  </a:lnTo>
                  <a:lnTo>
                    <a:pt x="10" y="206"/>
                  </a:lnTo>
                  <a:lnTo>
                    <a:pt x="12" y="206"/>
                  </a:lnTo>
                  <a:lnTo>
                    <a:pt x="16" y="206"/>
                  </a:lnTo>
                  <a:lnTo>
                    <a:pt x="18" y="204"/>
                  </a:lnTo>
                  <a:lnTo>
                    <a:pt x="22" y="202"/>
                  </a:lnTo>
                  <a:lnTo>
                    <a:pt x="26" y="202"/>
                  </a:lnTo>
                  <a:lnTo>
                    <a:pt x="34" y="204"/>
                  </a:lnTo>
                  <a:lnTo>
                    <a:pt x="42" y="208"/>
                  </a:lnTo>
                  <a:lnTo>
                    <a:pt x="48" y="210"/>
                  </a:lnTo>
                  <a:lnTo>
                    <a:pt x="50" y="216"/>
                  </a:lnTo>
                  <a:lnTo>
                    <a:pt x="60" y="230"/>
                  </a:lnTo>
                  <a:lnTo>
                    <a:pt x="64" y="234"/>
                  </a:lnTo>
                  <a:lnTo>
                    <a:pt x="70" y="238"/>
                  </a:lnTo>
                  <a:lnTo>
                    <a:pt x="76" y="228"/>
                  </a:lnTo>
                  <a:lnTo>
                    <a:pt x="78" y="222"/>
                  </a:lnTo>
                  <a:lnTo>
                    <a:pt x="82" y="222"/>
                  </a:lnTo>
                  <a:lnTo>
                    <a:pt x="88" y="220"/>
                  </a:lnTo>
                  <a:lnTo>
                    <a:pt x="86" y="226"/>
                  </a:lnTo>
                  <a:lnTo>
                    <a:pt x="88" y="230"/>
                  </a:lnTo>
                  <a:lnTo>
                    <a:pt x="92" y="224"/>
                  </a:lnTo>
                  <a:lnTo>
                    <a:pt x="94" y="224"/>
                  </a:lnTo>
                  <a:lnTo>
                    <a:pt x="96" y="222"/>
                  </a:lnTo>
                  <a:lnTo>
                    <a:pt x="98" y="224"/>
                  </a:lnTo>
                  <a:lnTo>
                    <a:pt x="100" y="226"/>
                  </a:lnTo>
                  <a:lnTo>
                    <a:pt x="102" y="228"/>
                  </a:lnTo>
                  <a:lnTo>
                    <a:pt x="106" y="226"/>
                  </a:lnTo>
                  <a:lnTo>
                    <a:pt x="110" y="224"/>
                  </a:lnTo>
                  <a:lnTo>
                    <a:pt x="172" y="224"/>
                  </a:lnTo>
                  <a:lnTo>
                    <a:pt x="174" y="216"/>
                  </a:lnTo>
                  <a:lnTo>
                    <a:pt x="176" y="208"/>
                  </a:lnTo>
                  <a:lnTo>
                    <a:pt x="172" y="208"/>
                  </a:lnTo>
                  <a:lnTo>
                    <a:pt x="170" y="206"/>
                  </a:lnTo>
                  <a:lnTo>
                    <a:pt x="158" y="50"/>
                  </a:lnTo>
                  <a:lnTo>
                    <a:pt x="186" y="50"/>
                  </a:lnTo>
                  <a:lnTo>
                    <a:pt x="128" y="6"/>
                  </a:lnTo>
                  <a:lnTo>
                    <a:pt x="128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6" name="Freeform 114"/>
            <p:cNvSpPr/>
            <p:nvPr/>
          </p:nvSpPr>
          <p:spPr bwMode="auto">
            <a:xfrm>
              <a:off x="4347239" y="3852149"/>
              <a:ext cx="374760" cy="427437"/>
            </a:xfrm>
            <a:custGeom>
              <a:avLst/>
              <a:gdLst>
                <a:gd name="T0" fmla="*/ 2147483647 w 256"/>
                <a:gd name="T1" fmla="*/ 2147483647 h 270"/>
                <a:gd name="T2" fmla="*/ 2147483647 w 256"/>
                <a:gd name="T3" fmla="*/ 2147483647 h 270"/>
                <a:gd name="T4" fmla="*/ 2147483647 w 256"/>
                <a:gd name="T5" fmla="*/ 2147483647 h 270"/>
                <a:gd name="T6" fmla="*/ 2147483647 w 256"/>
                <a:gd name="T7" fmla="*/ 2147483647 h 270"/>
                <a:gd name="T8" fmla="*/ 2147483647 w 256"/>
                <a:gd name="T9" fmla="*/ 2147483647 h 270"/>
                <a:gd name="T10" fmla="*/ 2147483647 w 256"/>
                <a:gd name="T11" fmla="*/ 2147483647 h 270"/>
                <a:gd name="T12" fmla="*/ 2147483647 w 256"/>
                <a:gd name="T13" fmla="*/ 2147483647 h 270"/>
                <a:gd name="T14" fmla="*/ 2147483647 w 256"/>
                <a:gd name="T15" fmla="*/ 2147483647 h 270"/>
                <a:gd name="T16" fmla="*/ 2147483647 w 256"/>
                <a:gd name="T17" fmla="*/ 2147483647 h 270"/>
                <a:gd name="T18" fmla="*/ 2147483647 w 256"/>
                <a:gd name="T19" fmla="*/ 2147483647 h 270"/>
                <a:gd name="T20" fmla="*/ 2147483647 w 256"/>
                <a:gd name="T21" fmla="*/ 0 h 270"/>
                <a:gd name="T22" fmla="*/ 2147483647 w 256"/>
                <a:gd name="T23" fmla="*/ 2147483647 h 270"/>
                <a:gd name="T24" fmla="*/ 2147483647 w 256"/>
                <a:gd name="T25" fmla="*/ 2147483647 h 270"/>
                <a:gd name="T26" fmla="*/ 2147483647 w 256"/>
                <a:gd name="T27" fmla="*/ 2147483647 h 270"/>
                <a:gd name="T28" fmla="*/ 2147483647 w 256"/>
                <a:gd name="T29" fmla="*/ 2147483647 h 270"/>
                <a:gd name="T30" fmla="*/ 2147483647 w 256"/>
                <a:gd name="T31" fmla="*/ 2147483647 h 270"/>
                <a:gd name="T32" fmla="*/ 2147483647 w 256"/>
                <a:gd name="T33" fmla="*/ 2147483647 h 270"/>
                <a:gd name="T34" fmla="*/ 2147483647 w 256"/>
                <a:gd name="T35" fmla="*/ 2147483647 h 270"/>
                <a:gd name="T36" fmla="*/ 2147483647 w 256"/>
                <a:gd name="T37" fmla="*/ 2147483647 h 270"/>
                <a:gd name="T38" fmla="*/ 2147483647 w 256"/>
                <a:gd name="T39" fmla="*/ 2147483647 h 270"/>
                <a:gd name="T40" fmla="*/ 2147483647 w 256"/>
                <a:gd name="T41" fmla="*/ 2147483647 h 270"/>
                <a:gd name="T42" fmla="*/ 2147483647 w 256"/>
                <a:gd name="T43" fmla="*/ 2147483647 h 270"/>
                <a:gd name="T44" fmla="*/ 2147483647 w 256"/>
                <a:gd name="T45" fmla="*/ 2147483647 h 270"/>
                <a:gd name="T46" fmla="*/ 2147483647 w 256"/>
                <a:gd name="T47" fmla="*/ 2147483647 h 270"/>
                <a:gd name="T48" fmla="*/ 2147483647 w 256"/>
                <a:gd name="T49" fmla="*/ 2147483647 h 270"/>
                <a:gd name="T50" fmla="*/ 2147483647 w 256"/>
                <a:gd name="T51" fmla="*/ 2147483647 h 270"/>
                <a:gd name="T52" fmla="*/ 2147483647 w 256"/>
                <a:gd name="T53" fmla="*/ 2147483647 h 270"/>
                <a:gd name="T54" fmla="*/ 2147483647 w 256"/>
                <a:gd name="T55" fmla="*/ 2147483647 h 270"/>
                <a:gd name="T56" fmla="*/ 2147483647 w 256"/>
                <a:gd name="T57" fmla="*/ 2147483647 h 270"/>
                <a:gd name="T58" fmla="*/ 2147483647 w 256"/>
                <a:gd name="T59" fmla="*/ 2147483647 h 270"/>
                <a:gd name="T60" fmla="*/ 2147483647 w 256"/>
                <a:gd name="T61" fmla="*/ 2147483647 h 270"/>
                <a:gd name="T62" fmla="*/ 2147483647 w 256"/>
                <a:gd name="T63" fmla="*/ 2147483647 h 270"/>
                <a:gd name="T64" fmla="*/ 2147483647 w 256"/>
                <a:gd name="T65" fmla="*/ 2147483647 h 270"/>
                <a:gd name="T66" fmla="*/ 2147483647 w 256"/>
                <a:gd name="T67" fmla="*/ 2147483647 h 270"/>
                <a:gd name="T68" fmla="*/ 2147483647 w 256"/>
                <a:gd name="T69" fmla="*/ 2147483647 h 270"/>
                <a:gd name="T70" fmla="*/ 2147483647 w 256"/>
                <a:gd name="T71" fmla="*/ 2147483647 h 270"/>
                <a:gd name="T72" fmla="*/ 2147483647 w 256"/>
                <a:gd name="T73" fmla="*/ 2147483647 h 270"/>
                <a:gd name="T74" fmla="*/ 2147483647 w 256"/>
                <a:gd name="T75" fmla="*/ 2147483647 h 270"/>
                <a:gd name="T76" fmla="*/ 2147483647 w 256"/>
                <a:gd name="T77" fmla="*/ 2147483647 h 27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256"/>
                <a:gd name="T118" fmla="*/ 0 h 270"/>
                <a:gd name="T119" fmla="*/ 256 w 256"/>
                <a:gd name="T120" fmla="*/ 270 h 270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256" h="270">
                  <a:moveTo>
                    <a:pt x="2" y="188"/>
                  </a:moveTo>
                  <a:lnTo>
                    <a:pt x="8" y="178"/>
                  </a:lnTo>
                  <a:lnTo>
                    <a:pt x="10" y="172"/>
                  </a:lnTo>
                  <a:lnTo>
                    <a:pt x="14" y="172"/>
                  </a:lnTo>
                  <a:lnTo>
                    <a:pt x="20" y="170"/>
                  </a:lnTo>
                  <a:lnTo>
                    <a:pt x="18" y="176"/>
                  </a:lnTo>
                  <a:lnTo>
                    <a:pt x="20" y="180"/>
                  </a:lnTo>
                  <a:lnTo>
                    <a:pt x="24" y="174"/>
                  </a:lnTo>
                  <a:lnTo>
                    <a:pt x="26" y="174"/>
                  </a:lnTo>
                  <a:lnTo>
                    <a:pt x="28" y="172"/>
                  </a:lnTo>
                  <a:lnTo>
                    <a:pt x="30" y="174"/>
                  </a:lnTo>
                  <a:lnTo>
                    <a:pt x="32" y="176"/>
                  </a:lnTo>
                  <a:lnTo>
                    <a:pt x="34" y="178"/>
                  </a:lnTo>
                  <a:lnTo>
                    <a:pt x="38" y="176"/>
                  </a:lnTo>
                  <a:lnTo>
                    <a:pt x="42" y="174"/>
                  </a:lnTo>
                  <a:lnTo>
                    <a:pt x="104" y="174"/>
                  </a:lnTo>
                  <a:lnTo>
                    <a:pt x="106" y="166"/>
                  </a:lnTo>
                  <a:lnTo>
                    <a:pt x="108" y="158"/>
                  </a:lnTo>
                  <a:lnTo>
                    <a:pt x="104" y="158"/>
                  </a:lnTo>
                  <a:lnTo>
                    <a:pt x="102" y="156"/>
                  </a:lnTo>
                  <a:lnTo>
                    <a:pt x="90" y="0"/>
                  </a:lnTo>
                  <a:lnTo>
                    <a:pt x="118" y="0"/>
                  </a:lnTo>
                  <a:lnTo>
                    <a:pt x="208" y="68"/>
                  </a:lnTo>
                  <a:lnTo>
                    <a:pt x="208" y="72"/>
                  </a:lnTo>
                  <a:lnTo>
                    <a:pt x="212" y="76"/>
                  </a:lnTo>
                  <a:lnTo>
                    <a:pt x="220" y="84"/>
                  </a:lnTo>
                  <a:lnTo>
                    <a:pt x="230" y="88"/>
                  </a:lnTo>
                  <a:lnTo>
                    <a:pt x="242" y="92"/>
                  </a:lnTo>
                  <a:lnTo>
                    <a:pt x="242" y="106"/>
                  </a:lnTo>
                  <a:lnTo>
                    <a:pt x="256" y="104"/>
                  </a:lnTo>
                  <a:lnTo>
                    <a:pt x="256" y="154"/>
                  </a:lnTo>
                  <a:lnTo>
                    <a:pt x="252" y="162"/>
                  </a:lnTo>
                  <a:lnTo>
                    <a:pt x="248" y="170"/>
                  </a:lnTo>
                  <a:lnTo>
                    <a:pt x="240" y="174"/>
                  </a:lnTo>
                  <a:lnTo>
                    <a:pt x="230" y="176"/>
                  </a:lnTo>
                  <a:lnTo>
                    <a:pt x="218" y="176"/>
                  </a:lnTo>
                  <a:lnTo>
                    <a:pt x="206" y="178"/>
                  </a:lnTo>
                  <a:lnTo>
                    <a:pt x="186" y="184"/>
                  </a:lnTo>
                  <a:lnTo>
                    <a:pt x="150" y="196"/>
                  </a:lnTo>
                  <a:lnTo>
                    <a:pt x="146" y="198"/>
                  </a:lnTo>
                  <a:lnTo>
                    <a:pt x="144" y="200"/>
                  </a:lnTo>
                  <a:lnTo>
                    <a:pt x="142" y="206"/>
                  </a:lnTo>
                  <a:lnTo>
                    <a:pt x="138" y="212"/>
                  </a:lnTo>
                  <a:lnTo>
                    <a:pt x="136" y="212"/>
                  </a:lnTo>
                  <a:lnTo>
                    <a:pt x="132" y="212"/>
                  </a:lnTo>
                  <a:lnTo>
                    <a:pt x="124" y="212"/>
                  </a:lnTo>
                  <a:lnTo>
                    <a:pt x="124" y="222"/>
                  </a:lnTo>
                  <a:lnTo>
                    <a:pt x="124" y="228"/>
                  </a:lnTo>
                  <a:lnTo>
                    <a:pt x="122" y="232"/>
                  </a:lnTo>
                  <a:lnTo>
                    <a:pt x="116" y="236"/>
                  </a:lnTo>
                  <a:lnTo>
                    <a:pt x="110" y="240"/>
                  </a:lnTo>
                  <a:lnTo>
                    <a:pt x="108" y="244"/>
                  </a:lnTo>
                  <a:lnTo>
                    <a:pt x="108" y="248"/>
                  </a:lnTo>
                  <a:lnTo>
                    <a:pt x="106" y="256"/>
                  </a:lnTo>
                  <a:lnTo>
                    <a:pt x="104" y="264"/>
                  </a:lnTo>
                  <a:lnTo>
                    <a:pt x="100" y="266"/>
                  </a:lnTo>
                  <a:lnTo>
                    <a:pt x="94" y="270"/>
                  </a:lnTo>
                  <a:lnTo>
                    <a:pt x="90" y="264"/>
                  </a:lnTo>
                  <a:lnTo>
                    <a:pt x="82" y="266"/>
                  </a:lnTo>
                  <a:lnTo>
                    <a:pt x="76" y="268"/>
                  </a:lnTo>
                  <a:lnTo>
                    <a:pt x="70" y="270"/>
                  </a:lnTo>
                  <a:lnTo>
                    <a:pt x="64" y="268"/>
                  </a:lnTo>
                  <a:lnTo>
                    <a:pt x="62" y="266"/>
                  </a:lnTo>
                  <a:lnTo>
                    <a:pt x="58" y="252"/>
                  </a:lnTo>
                  <a:lnTo>
                    <a:pt x="54" y="240"/>
                  </a:lnTo>
                  <a:lnTo>
                    <a:pt x="50" y="234"/>
                  </a:lnTo>
                  <a:lnTo>
                    <a:pt x="44" y="232"/>
                  </a:lnTo>
                  <a:lnTo>
                    <a:pt x="42" y="234"/>
                  </a:lnTo>
                  <a:lnTo>
                    <a:pt x="40" y="236"/>
                  </a:lnTo>
                  <a:lnTo>
                    <a:pt x="34" y="236"/>
                  </a:lnTo>
                  <a:lnTo>
                    <a:pt x="20" y="234"/>
                  </a:lnTo>
                  <a:lnTo>
                    <a:pt x="10" y="232"/>
                  </a:lnTo>
                  <a:lnTo>
                    <a:pt x="10" y="224"/>
                  </a:lnTo>
                  <a:lnTo>
                    <a:pt x="10" y="218"/>
                  </a:lnTo>
                  <a:lnTo>
                    <a:pt x="8" y="210"/>
                  </a:lnTo>
                  <a:lnTo>
                    <a:pt x="4" y="200"/>
                  </a:lnTo>
                  <a:lnTo>
                    <a:pt x="0" y="186"/>
                  </a:lnTo>
                  <a:lnTo>
                    <a:pt x="2" y="186"/>
                  </a:lnTo>
                  <a:lnTo>
                    <a:pt x="2" y="18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7" name="Freeform 115"/>
            <p:cNvSpPr/>
            <p:nvPr/>
          </p:nvSpPr>
          <p:spPr bwMode="auto">
            <a:xfrm>
              <a:off x="4630903" y="3891972"/>
              <a:ext cx="365535" cy="343808"/>
            </a:xfrm>
            <a:custGeom>
              <a:avLst/>
              <a:gdLst>
                <a:gd name="T0" fmla="*/ 2147483647 w 249"/>
                <a:gd name="T1" fmla="*/ 2147483647 h 216"/>
                <a:gd name="T2" fmla="*/ 2147483647 w 249"/>
                <a:gd name="T3" fmla="*/ 2147483647 h 216"/>
                <a:gd name="T4" fmla="*/ 2147483647 w 249"/>
                <a:gd name="T5" fmla="*/ 0 h 216"/>
                <a:gd name="T6" fmla="*/ 2147483647 w 249"/>
                <a:gd name="T7" fmla="*/ 0 h 216"/>
                <a:gd name="T8" fmla="*/ 2147483647 w 249"/>
                <a:gd name="T9" fmla="*/ 2147483647 h 216"/>
                <a:gd name="T10" fmla="*/ 2147483647 w 249"/>
                <a:gd name="T11" fmla="*/ 2147483647 h 216"/>
                <a:gd name="T12" fmla="*/ 2147483647 w 249"/>
                <a:gd name="T13" fmla="*/ 2147483647 h 216"/>
                <a:gd name="T14" fmla="*/ 2147483647 w 249"/>
                <a:gd name="T15" fmla="*/ 2147483647 h 216"/>
                <a:gd name="T16" fmla="*/ 0 w 249"/>
                <a:gd name="T17" fmla="*/ 2147483647 h 216"/>
                <a:gd name="T18" fmla="*/ 2147483647 w 249"/>
                <a:gd name="T19" fmla="*/ 2147483647 h 216"/>
                <a:gd name="T20" fmla="*/ 2147483647 w 249"/>
                <a:gd name="T21" fmla="*/ 2147483647 h 216"/>
                <a:gd name="T22" fmla="*/ 2147483647 w 249"/>
                <a:gd name="T23" fmla="*/ 2147483647 h 216"/>
                <a:gd name="T24" fmla="*/ 2147483647 w 249"/>
                <a:gd name="T25" fmla="*/ 2147483647 h 216"/>
                <a:gd name="T26" fmla="*/ 2147483647 w 249"/>
                <a:gd name="T27" fmla="*/ 2147483647 h 216"/>
                <a:gd name="T28" fmla="*/ 2147483647 w 249"/>
                <a:gd name="T29" fmla="*/ 2147483647 h 216"/>
                <a:gd name="T30" fmla="*/ 2147483647 w 249"/>
                <a:gd name="T31" fmla="*/ 2147483647 h 216"/>
                <a:gd name="T32" fmla="*/ 2147483647 w 249"/>
                <a:gd name="T33" fmla="*/ 2147483647 h 216"/>
                <a:gd name="T34" fmla="*/ 2147483647 w 249"/>
                <a:gd name="T35" fmla="*/ 2147483647 h 216"/>
                <a:gd name="T36" fmla="*/ 2147483647 w 249"/>
                <a:gd name="T37" fmla="*/ 2147483647 h 216"/>
                <a:gd name="T38" fmla="*/ 2147483647 w 249"/>
                <a:gd name="T39" fmla="*/ 2147483647 h 216"/>
                <a:gd name="T40" fmla="*/ 2147483647 w 249"/>
                <a:gd name="T41" fmla="*/ 2147483647 h 216"/>
                <a:gd name="T42" fmla="*/ 2147483647 w 249"/>
                <a:gd name="T43" fmla="*/ 2147483647 h 216"/>
                <a:gd name="T44" fmla="*/ 2147483647 w 249"/>
                <a:gd name="T45" fmla="*/ 2147483647 h 216"/>
                <a:gd name="T46" fmla="*/ 2147483647 w 249"/>
                <a:gd name="T47" fmla="*/ 2147483647 h 216"/>
                <a:gd name="T48" fmla="*/ 2147483647 w 249"/>
                <a:gd name="T49" fmla="*/ 2147483647 h 216"/>
                <a:gd name="T50" fmla="*/ 2147483647 w 249"/>
                <a:gd name="T51" fmla="*/ 2147483647 h 216"/>
                <a:gd name="T52" fmla="*/ 2147483647 w 249"/>
                <a:gd name="T53" fmla="*/ 2147483647 h 216"/>
                <a:gd name="T54" fmla="*/ 2147483647 w 249"/>
                <a:gd name="T55" fmla="*/ 2147483647 h 216"/>
                <a:gd name="T56" fmla="*/ 2147483647 w 249"/>
                <a:gd name="T57" fmla="*/ 2147483647 h 216"/>
                <a:gd name="T58" fmla="*/ 2147483647 w 249"/>
                <a:gd name="T59" fmla="*/ 2147483647 h 216"/>
                <a:gd name="T60" fmla="*/ 2147483647 w 249"/>
                <a:gd name="T61" fmla="*/ 2147483647 h 216"/>
                <a:gd name="T62" fmla="*/ 2147483647 w 249"/>
                <a:gd name="T63" fmla="*/ 2147483647 h 216"/>
                <a:gd name="T64" fmla="*/ 2147483647 w 249"/>
                <a:gd name="T65" fmla="*/ 2147483647 h 216"/>
                <a:gd name="T66" fmla="*/ 2147483647 w 249"/>
                <a:gd name="T67" fmla="*/ 2147483647 h 216"/>
                <a:gd name="T68" fmla="*/ 2147483647 w 249"/>
                <a:gd name="T69" fmla="*/ 2147483647 h 216"/>
                <a:gd name="T70" fmla="*/ 2147483647 w 249"/>
                <a:gd name="T71" fmla="*/ 2147483647 h 216"/>
                <a:gd name="T72" fmla="*/ 2147483647 w 249"/>
                <a:gd name="T73" fmla="*/ 2147483647 h 216"/>
                <a:gd name="T74" fmla="*/ 2147483647 w 249"/>
                <a:gd name="T75" fmla="*/ 2147483647 h 216"/>
                <a:gd name="T76" fmla="*/ 2147483647 w 249"/>
                <a:gd name="T77" fmla="*/ 2147483647 h 216"/>
                <a:gd name="T78" fmla="*/ 2147483647 w 249"/>
                <a:gd name="T79" fmla="*/ 2147483647 h 216"/>
                <a:gd name="T80" fmla="*/ 2147483647 w 249"/>
                <a:gd name="T81" fmla="*/ 2147483647 h 21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249"/>
                <a:gd name="T124" fmla="*/ 0 h 216"/>
                <a:gd name="T125" fmla="*/ 249 w 249"/>
                <a:gd name="T126" fmla="*/ 216 h 21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249" h="216">
                  <a:moveTo>
                    <a:pt x="219" y="14"/>
                  </a:moveTo>
                  <a:lnTo>
                    <a:pt x="215" y="8"/>
                  </a:lnTo>
                  <a:lnTo>
                    <a:pt x="211" y="4"/>
                  </a:lnTo>
                  <a:lnTo>
                    <a:pt x="205" y="2"/>
                  </a:lnTo>
                  <a:lnTo>
                    <a:pt x="199" y="0"/>
                  </a:lnTo>
                  <a:lnTo>
                    <a:pt x="190" y="0"/>
                  </a:lnTo>
                  <a:lnTo>
                    <a:pt x="186" y="0"/>
                  </a:lnTo>
                  <a:lnTo>
                    <a:pt x="184" y="0"/>
                  </a:lnTo>
                  <a:lnTo>
                    <a:pt x="114" y="48"/>
                  </a:lnTo>
                  <a:lnTo>
                    <a:pt x="86" y="76"/>
                  </a:lnTo>
                  <a:lnTo>
                    <a:pt x="62" y="78"/>
                  </a:lnTo>
                  <a:lnTo>
                    <a:pt x="62" y="128"/>
                  </a:lnTo>
                  <a:lnTo>
                    <a:pt x="58" y="136"/>
                  </a:lnTo>
                  <a:lnTo>
                    <a:pt x="54" y="144"/>
                  </a:lnTo>
                  <a:lnTo>
                    <a:pt x="46" y="148"/>
                  </a:lnTo>
                  <a:lnTo>
                    <a:pt x="36" y="150"/>
                  </a:lnTo>
                  <a:lnTo>
                    <a:pt x="16" y="152"/>
                  </a:lnTo>
                  <a:lnTo>
                    <a:pt x="0" y="156"/>
                  </a:lnTo>
                  <a:lnTo>
                    <a:pt x="0" y="166"/>
                  </a:lnTo>
                  <a:lnTo>
                    <a:pt x="4" y="172"/>
                  </a:lnTo>
                  <a:lnTo>
                    <a:pt x="8" y="174"/>
                  </a:lnTo>
                  <a:lnTo>
                    <a:pt x="12" y="178"/>
                  </a:lnTo>
                  <a:lnTo>
                    <a:pt x="14" y="182"/>
                  </a:lnTo>
                  <a:lnTo>
                    <a:pt x="14" y="186"/>
                  </a:lnTo>
                  <a:lnTo>
                    <a:pt x="14" y="190"/>
                  </a:lnTo>
                  <a:lnTo>
                    <a:pt x="14" y="194"/>
                  </a:lnTo>
                  <a:lnTo>
                    <a:pt x="18" y="198"/>
                  </a:lnTo>
                  <a:lnTo>
                    <a:pt x="24" y="198"/>
                  </a:lnTo>
                  <a:lnTo>
                    <a:pt x="30" y="200"/>
                  </a:lnTo>
                  <a:lnTo>
                    <a:pt x="32" y="204"/>
                  </a:lnTo>
                  <a:lnTo>
                    <a:pt x="32" y="206"/>
                  </a:lnTo>
                  <a:lnTo>
                    <a:pt x="42" y="206"/>
                  </a:lnTo>
                  <a:lnTo>
                    <a:pt x="46" y="212"/>
                  </a:lnTo>
                  <a:lnTo>
                    <a:pt x="52" y="216"/>
                  </a:lnTo>
                  <a:lnTo>
                    <a:pt x="56" y="202"/>
                  </a:lnTo>
                  <a:lnTo>
                    <a:pt x="60" y="188"/>
                  </a:lnTo>
                  <a:lnTo>
                    <a:pt x="64" y="184"/>
                  </a:lnTo>
                  <a:lnTo>
                    <a:pt x="70" y="180"/>
                  </a:lnTo>
                  <a:lnTo>
                    <a:pt x="76" y="176"/>
                  </a:lnTo>
                  <a:lnTo>
                    <a:pt x="86" y="176"/>
                  </a:lnTo>
                  <a:lnTo>
                    <a:pt x="88" y="176"/>
                  </a:lnTo>
                  <a:lnTo>
                    <a:pt x="92" y="178"/>
                  </a:lnTo>
                  <a:lnTo>
                    <a:pt x="98" y="184"/>
                  </a:lnTo>
                  <a:lnTo>
                    <a:pt x="104" y="188"/>
                  </a:lnTo>
                  <a:lnTo>
                    <a:pt x="106" y="190"/>
                  </a:lnTo>
                  <a:lnTo>
                    <a:pt x="110" y="192"/>
                  </a:lnTo>
                  <a:lnTo>
                    <a:pt x="114" y="190"/>
                  </a:lnTo>
                  <a:lnTo>
                    <a:pt x="114" y="188"/>
                  </a:lnTo>
                  <a:lnTo>
                    <a:pt x="116" y="186"/>
                  </a:lnTo>
                  <a:lnTo>
                    <a:pt x="120" y="186"/>
                  </a:lnTo>
                  <a:lnTo>
                    <a:pt x="128" y="186"/>
                  </a:lnTo>
                  <a:lnTo>
                    <a:pt x="132" y="190"/>
                  </a:lnTo>
                  <a:lnTo>
                    <a:pt x="136" y="192"/>
                  </a:lnTo>
                  <a:lnTo>
                    <a:pt x="142" y="194"/>
                  </a:lnTo>
                  <a:lnTo>
                    <a:pt x="150" y="192"/>
                  </a:lnTo>
                  <a:lnTo>
                    <a:pt x="156" y="188"/>
                  </a:lnTo>
                  <a:lnTo>
                    <a:pt x="162" y="186"/>
                  </a:lnTo>
                  <a:lnTo>
                    <a:pt x="170" y="184"/>
                  </a:lnTo>
                  <a:lnTo>
                    <a:pt x="176" y="184"/>
                  </a:lnTo>
                  <a:lnTo>
                    <a:pt x="180" y="186"/>
                  </a:lnTo>
                  <a:lnTo>
                    <a:pt x="184" y="186"/>
                  </a:lnTo>
                  <a:lnTo>
                    <a:pt x="193" y="188"/>
                  </a:lnTo>
                  <a:lnTo>
                    <a:pt x="197" y="186"/>
                  </a:lnTo>
                  <a:lnTo>
                    <a:pt x="203" y="184"/>
                  </a:lnTo>
                  <a:lnTo>
                    <a:pt x="213" y="176"/>
                  </a:lnTo>
                  <a:lnTo>
                    <a:pt x="215" y="166"/>
                  </a:lnTo>
                  <a:lnTo>
                    <a:pt x="217" y="158"/>
                  </a:lnTo>
                  <a:lnTo>
                    <a:pt x="221" y="150"/>
                  </a:lnTo>
                  <a:lnTo>
                    <a:pt x="225" y="144"/>
                  </a:lnTo>
                  <a:lnTo>
                    <a:pt x="235" y="132"/>
                  </a:lnTo>
                  <a:lnTo>
                    <a:pt x="239" y="126"/>
                  </a:lnTo>
                  <a:lnTo>
                    <a:pt x="243" y="118"/>
                  </a:lnTo>
                  <a:lnTo>
                    <a:pt x="243" y="76"/>
                  </a:lnTo>
                  <a:lnTo>
                    <a:pt x="243" y="72"/>
                  </a:lnTo>
                  <a:lnTo>
                    <a:pt x="245" y="68"/>
                  </a:lnTo>
                  <a:lnTo>
                    <a:pt x="247" y="64"/>
                  </a:lnTo>
                  <a:lnTo>
                    <a:pt x="249" y="58"/>
                  </a:lnTo>
                  <a:lnTo>
                    <a:pt x="247" y="48"/>
                  </a:lnTo>
                  <a:lnTo>
                    <a:pt x="241" y="34"/>
                  </a:lnTo>
                  <a:lnTo>
                    <a:pt x="235" y="22"/>
                  </a:lnTo>
                  <a:lnTo>
                    <a:pt x="231" y="8"/>
                  </a:lnTo>
                  <a:lnTo>
                    <a:pt x="229" y="8"/>
                  </a:lnTo>
                  <a:lnTo>
                    <a:pt x="219" y="1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8" name="Freeform 116"/>
            <p:cNvSpPr/>
            <p:nvPr/>
          </p:nvSpPr>
          <p:spPr bwMode="auto">
            <a:xfrm>
              <a:off x="4942243" y="3891972"/>
              <a:ext cx="246766" cy="465932"/>
            </a:xfrm>
            <a:custGeom>
              <a:avLst/>
              <a:gdLst>
                <a:gd name="T0" fmla="*/ 2147483647 w 168"/>
                <a:gd name="T1" fmla="*/ 2147483647 h 294"/>
                <a:gd name="T2" fmla="*/ 2147483647 w 168"/>
                <a:gd name="T3" fmla="*/ 2147483647 h 294"/>
                <a:gd name="T4" fmla="*/ 2147483647 w 168"/>
                <a:gd name="T5" fmla="*/ 2147483647 h 294"/>
                <a:gd name="T6" fmla="*/ 2147483647 w 168"/>
                <a:gd name="T7" fmla="*/ 2147483647 h 294"/>
                <a:gd name="T8" fmla="*/ 2147483647 w 168"/>
                <a:gd name="T9" fmla="*/ 2147483647 h 294"/>
                <a:gd name="T10" fmla="*/ 2147483647 w 168"/>
                <a:gd name="T11" fmla="*/ 2147483647 h 294"/>
                <a:gd name="T12" fmla="*/ 2147483647 w 168"/>
                <a:gd name="T13" fmla="*/ 2147483647 h 294"/>
                <a:gd name="T14" fmla="*/ 2147483647 w 168"/>
                <a:gd name="T15" fmla="*/ 2147483647 h 294"/>
                <a:gd name="T16" fmla="*/ 2147483647 w 168"/>
                <a:gd name="T17" fmla="*/ 2147483647 h 294"/>
                <a:gd name="T18" fmla="*/ 2147483647 w 168"/>
                <a:gd name="T19" fmla="*/ 2147483647 h 294"/>
                <a:gd name="T20" fmla="*/ 2147483647 w 168"/>
                <a:gd name="T21" fmla="*/ 2147483647 h 294"/>
                <a:gd name="T22" fmla="*/ 2147483647 w 168"/>
                <a:gd name="T23" fmla="*/ 2147483647 h 294"/>
                <a:gd name="T24" fmla="*/ 2147483647 w 168"/>
                <a:gd name="T25" fmla="*/ 2147483647 h 294"/>
                <a:gd name="T26" fmla="*/ 2147483647 w 168"/>
                <a:gd name="T27" fmla="*/ 2147483647 h 294"/>
                <a:gd name="T28" fmla="*/ 2147483647 w 168"/>
                <a:gd name="T29" fmla="*/ 2147483647 h 294"/>
                <a:gd name="T30" fmla="*/ 2147483647 w 168"/>
                <a:gd name="T31" fmla="*/ 2147483647 h 294"/>
                <a:gd name="T32" fmla="*/ 2147483647 w 168"/>
                <a:gd name="T33" fmla="*/ 2147483647 h 294"/>
                <a:gd name="T34" fmla="*/ 2147483647 w 168"/>
                <a:gd name="T35" fmla="*/ 2147483647 h 294"/>
                <a:gd name="T36" fmla="*/ 2147483647 w 168"/>
                <a:gd name="T37" fmla="*/ 2147483647 h 294"/>
                <a:gd name="T38" fmla="*/ 2147483647 w 168"/>
                <a:gd name="T39" fmla="*/ 2147483647 h 294"/>
                <a:gd name="T40" fmla="*/ 2147483647 w 168"/>
                <a:gd name="T41" fmla="*/ 2147483647 h 294"/>
                <a:gd name="T42" fmla="*/ 2147483647 w 168"/>
                <a:gd name="T43" fmla="*/ 2147483647 h 294"/>
                <a:gd name="T44" fmla="*/ 2147483647 w 168"/>
                <a:gd name="T45" fmla="*/ 2147483647 h 294"/>
                <a:gd name="T46" fmla="*/ 2147483647 w 168"/>
                <a:gd name="T47" fmla="*/ 2147483647 h 294"/>
                <a:gd name="T48" fmla="*/ 2147483647 w 168"/>
                <a:gd name="T49" fmla="*/ 2147483647 h 294"/>
                <a:gd name="T50" fmla="*/ 2147483647 w 168"/>
                <a:gd name="T51" fmla="*/ 2147483647 h 294"/>
                <a:gd name="T52" fmla="*/ 2147483647 w 168"/>
                <a:gd name="T53" fmla="*/ 2147483647 h 294"/>
                <a:gd name="T54" fmla="*/ 2147483647 w 168"/>
                <a:gd name="T55" fmla="*/ 2147483647 h 294"/>
                <a:gd name="T56" fmla="*/ 2147483647 w 168"/>
                <a:gd name="T57" fmla="*/ 2147483647 h 294"/>
                <a:gd name="T58" fmla="*/ 2147483647 w 168"/>
                <a:gd name="T59" fmla="*/ 2147483647 h 294"/>
                <a:gd name="T60" fmla="*/ 2147483647 w 168"/>
                <a:gd name="T61" fmla="*/ 2147483647 h 294"/>
                <a:gd name="T62" fmla="*/ 2147483647 w 168"/>
                <a:gd name="T63" fmla="*/ 2147483647 h 294"/>
                <a:gd name="T64" fmla="*/ 2147483647 w 168"/>
                <a:gd name="T65" fmla="*/ 2147483647 h 294"/>
                <a:gd name="T66" fmla="*/ 2147483647 w 168"/>
                <a:gd name="T67" fmla="*/ 2147483647 h 294"/>
                <a:gd name="T68" fmla="*/ 2147483647 w 168"/>
                <a:gd name="T69" fmla="*/ 2147483647 h 294"/>
                <a:gd name="T70" fmla="*/ 2147483647 w 168"/>
                <a:gd name="T71" fmla="*/ 2147483647 h 294"/>
                <a:gd name="T72" fmla="*/ 2147483647 w 168"/>
                <a:gd name="T73" fmla="*/ 2147483647 h 294"/>
                <a:gd name="T74" fmla="*/ 2147483647 w 168"/>
                <a:gd name="T75" fmla="*/ 2147483647 h 294"/>
                <a:gd name="T76" fmla="*/ 2147483647 w 168"/>
                <a:gd name="T77" fmla="*/ 2147483647 h 294"/>
                <a:gd name="T78" fmla="*/ 2147483647 w 168"/>
                <a:gd name="T79" fmla="*/ 2147483647 h 294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168"/>
                <a:gd name="T121" fmla="*/ 0 h 294"/>
                <a:gd name="T122" fmla="*/ 168 w 168"/>
                <a:gd name="T123" fmla="*/ 294 h 294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168" h="294">
                  <a:moveTo>
                    <a:pt x="162" y="68"/>
                  </a:moveTo>
                  <a:lnTo>
                    <a:pt x="168" y="138"/>
                  </a:lnTo>
                  <a:lnTo>
                    <a:pt x="158" y="140"/>
                  </a:lnTo>
                  <a:lnTo>
                    <a:pt x="152" y="144"/>
                  </a:lnTo>
                  <a:lnTo>
                    <a:pt x="148" y="150"/>
                  </a:lnTo>
                  <a:lnTo>
                    <a:pt x="146" y="158"/>
                  </a:lnTo>
                  <a:lnTo>
                    <a:pt x="142" y="164"/>
                  </a:lnTo>
                  <a:lnTo>
                    <a:pt x="140" y="172"/>
                  </a:lnTo>
                  <a:lnTo>
                    <a:pt x="140" y="190"/>
                  </a:lnTo>
                  <a:lnTo>
                    <a:pt x="138" y="194"/>
                  </a:lnTo>
                  <a:lnTo>
                    <a:pt x="134" y="200"/>
                  </a:lnTo>
                  <a:lnTo>
                    <a:pt x="134" y="202"/>
                  </a:lnTo>
                  <a:lnTo>
                    <a:pt x="136" y="202"/>
                  </a:lnTo>
                  <a:lnTo>
                    <a:pt x="144" y="206"/>
                  </a:lnTo>
                  <a:lnTo>
                    <a:pt x="146" y="214"/>
                  </a:lnTo>
                  <a:lnTo>
                    <a:pt x="148" y="216"/>
                  </a:lnTo>
                  <a:lnTo>
                    <a:pt x="150" y="220"/>
                  </a:lnTo>
                  <a:lnTo>
                    <a:pt x="152" y="228"/>
                  </a:lnTo>
                  <a:lnTo>
                    <a:pt x="146" y="228"/>
                  </a:lnTo>
                  <a:lnTo>
                    <a:pt x="142" y="228"/>
                  </a:lnTo>
                  <a:lnTo>
                    <a:pt x="138" y="230"/>
                  </a:lnTo>
                  <a:lnTo>
                    <a:pt x="130" y="238"/>
                  </a:lnTo>
                  <a:lnTo>
                    <a:pt x="126" y="246"/>
                  </a:lnTo>
                  <a:lnTo>
                    <a:pt x="122" y="256"/>
                  </a:lnTo>
                  <a:lnTo>
                    <a:pt x="120" y="258"/>
                  </a:lnTo>
                  <a:lnTo>
                    <a:pt x="118" y="260"/>
                  </a:lnTo>
                  <a:lnTo>
                    <a:pt x="108" y="262"/>
                  </a:lnTo>
                  <a:lnTo>
                    <a:pt x="90" y="264"/>
                  </a:lnTo>
                  <a:lnTo>
                    <a:pt x="88" y="270"/>
                  </a:lnTo>
                  <a:lnTo>
                    <a:pt x="86" y="276"/>
                  </a:lnTo>
                  <a:lnTo>
                    <a:pt x="82" y="280"/>
                  </a:lnTo>
                  <a:lnTo>
                    <a:pt x="76" y="284"/>
                  </a:lnTo>
                  <a:lnTo>
                    <a:pt x="64" y="288"/>
                  </a:lnTo>
                  <a:lnTo>
                    <a:pt x="52" y="290"/>
                  </a:lnTo>
                  <a:lnTo>
                    <a:pt x="48" y="288"/>
                  </a:lnTo>
                  <a:lnTo>
                    <a:pt x="46" y="286"/>
                  </a:lnTo>
                  <a:lnTo>
                    <a:pt x="42" y="288"/>
                  </a:lnTo>
                  <a:lnTo>
                    <a:pt x="38" y="292"/>
                  </a:lnTo>
                  <a:lnTo>
                    <a:pt x="38" y="294"/>
                  </a:lnTo>
                  <a:lnTo>
                    <a:pt x="36" y="292"/>
                  </a:lnTo>
                  <a:lnTo>
                    <a:pt x="34" y="282"/>
                  </a:lnTo>
                  <a:lnTo>
                    <a:pt x="30" y="274"/>
                  </a:lnTo>
                  <a:lnTo>
                    <a:pt x="20" y="264"/>
                  </a:lnTo>
                  <a:lnTo>
                    <a:pt x="12" y="256"/>
                  </a:lnTo>
                  <a:lnTo>
                    <a:pt x="8" y="252"/>
                  </a:lnTo>
                  <a:lnTo>
                    <a:pt x="10" y="250"/>
                  </a:lnTo>
                  <a:lnTo>
                    <a:pt x="12" y="248"/>
                  </a:lnTo>
                  <a:lnTo>
                    <a:pt x="18" y="246"/>
                  </a:lnTo>
                  <a:lnTo>
                    <a:pt x="36" y="246"/>
                  </a:lnTo>
                  <a:lnTo>
                    <a:pt x="28" y="240"/>
                  </a:lnTo>
                  <a:lnTo>
                    <a:pt x="28" y="236"/>
                  </a:lnTo>
                  <a:lnTo>
                    <a:pt x="26" y="230"/>
                  </a:lnTo>
                  <a:lnTo>
                    <a:pt x="28" y="212"/>
                  </a:lnTo>
                  <a:lnTo>
                    <a:pt x="26" y="206"/>
                  </a:lnTo>
                  <a:lnTo>
                    <a:pt x="22" y="200"/>
                  </a:lnTo>
                  <a:lnTo>
                    <a:pt x="16" y="192"/>
                  </a:lnTo>
                  <a:lnTo>
                    <a:pt x="12" y="186"/>
                  </a:lnTo>
                  <a:lnTo>
                    <a:pt x="10" y="188"/>
                  </a:lnTo>
                  <a:lnTo>
                    <a:pt x="8" y="186"/>
                  </a:lnTo>
                  <a:lnTo>
                    <a:pt x="4" y="182"/>
                  </a:lnTo>
                  <a:lnTo>
                    <a:pt x="0" y="176"/>
                  </a:lnTo>
                  <a:lnTo>
                    <a:pt x="2" y="166"/>
                  </a:lnTo>
                  <a:lnTo>
                    <a:pt x="4" y="158"/>
                  </a:lnTo>
                  <a:lnTo>
                    <a:pt x="8" y="150"/>
                  </a:lnTo>
                  <a:lnTo>
                    <a:pt x="12" y="144"/>
                  </a:lnTo>
                  <a:lnTo>
                    <a:pt x="22" y="132"/>
                  </a:lnTo>
                  <a:lnTo>
                    <a:pt x="26" y="126"/>
                  </a:lnTo>
                  <a:lnTo>
                    <a:pt x="30" y="118"/>
                  </a:lnTo>
                  <a:lnTo>
                    <a:pt x="30" y="76"/>
                  </a:lnTo>
                  <a:lnTo>
                    <a:pt x="30" y="72"/>
                  </a:lnTo>
                  <a:lnTo>
                    <a:pt x="32" y="68"/>
                  </a:lnTo>
                  <a:lnTo>
                    <a:pt x="34" y="64"/>
                  </a:lnTo>
                  <a:lnTo>
                    <a:pt x="36" y="58"/>
                  </a:lnTo>
                  <a:lnTo>
                    <a:pt x="34" y="48"/>
                  </a:lnTo>
                  <a:lnTo>
                    <a:pt x="28" y="34"/>
                  </a:lnTo>
                  <a:lnTo>
                    <a:pt x="22" y="22"/>
                  </a:lnTo>
                  <a:lnTo>
                    <a:pt x="18" y="8"/>
                  </a:lnTo>
                  <a:lnTo>
                    <a:pt x="20" y="8"/>
                  </a:lnTo>
                  <a:lnTo>
                    <a:pt x="36" y="0"/>
                  </a:lnTo>
                  <a:lnTo>
                    <a:pt x="162" y="70"/>
                  </a:lnTo>
                  <a:lnTo>
                    <a:pt x="162" y="6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09" name="Freeform 117"/>
            <p:cNvSpPr/>
            <p:nvPr/>
          </p:nvSpPr>
          <p:spPr bwMode="auto">
            <a:xfrm>
              <a:off x="5602974" y="4190647"/>
              <a:ext cx="48431" cy="63717"/>
            </a:xfrm>
            <a:custGeom>
              <a:avLst/>
              <a:gdLst>
                <a:gd name="T0" fmla="*/ 2147483647 w 32"/>
                <a:gd name="T1" fmla="*/ 0 h 40"/>
                <a:gd name="T2" fmla="*/ 2147483647 w 32"/>
                <a:gd name="T3" fmla="*/ 2147483647 h 40"/>
                <a:gd name="T4" fmla="*/ 2147483647 w 32"/>
                <a:gd name="T5" fmla="*/ 2147483647 h 40"/>
                <a:gd name="T6" fmla="*/ 2147483647 w 32"/>
                <a:gd name="T7" fmla="*/ 2147483647 h 40"/>
                <a:gd name="T8" fmla="*/ 2147483647 w 32"/>
                <a:gd name="T9" fmla="*/ 2147483647 h 40"/>
                <a:gd name="T10" fmla="*/ 2147483647 w 32"/>
                <a:gd name="T11" fmla="*/ 2147483647 h 40"/>
                <a:gd name="T12" fmla="*/ 2147483647 w 32"/>
                <a:gd name="T13" fmla="*/ 2147483647 h 40"/>
                <a:gd name="T14" fmla="*/ 2147483647 w 32"/>
                <a:gd name="T15" fmla="*/ 2147483647 h 40"/>
                <a:gd name="T16" fmla="*/ 2147483647 w 32"/>
                <a:gd name="T17" fmla="*/ 2147483647 h 40"/>
                <a:gd name="T18" fmla="*/ 2147483647 w 32"/>
                <a:gd name="T19" fmla="*/ 2147483647 h 40"/>
                <a:gd name="T20" fmla="*/ 0 w 32"/>
                <a:gd name="T21" fmla="*/ 2147483647 h 40"/>
                <a:gd name="T22" fmla="*/ 2147483647 w 32"/>
                <a:gd name="T23" fmla="*/ 2147483647 h 40"/>
                <a:gd name="T24" fmla="*/ 2147483647 w 32"/>
                <a:gd name="T25" fmla="*/ 2147483647 h 40"/>
                <a:gd name="T26" fmla="*/ 2147483647 w 32"/>
                <a:gd name="T27" fmla="*/ 2147483647 h 40"/>
                <a:gd name="T28" fmla="*/ 2147483647 w 32"/>
                <a:gd name="T29" fmla="*/ 0 h 4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2"/>
                <a:gd name="T46" fmla="*/ 0 h 40"/>
                <a:gd name="T47" fmla="*/ 32 w 32"/>
                <a:gd name="T48" fmla="*/ 40 h 4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2" h="40">
                  <a:moveTo>
                    <a:pt x="16" y="0"/>
                  </a:moveTo>
                  <a:lnTo>
                    <a:pt x="24" y="8"/>
                  </a:lnTo>
                  <a:lnTo>
                    <a:pt x="30" y="14"/>
                  </a:lnTo>
                  <a:lnTo>
                    <a:pt x="32" y="20"/>
                  </a:lnTo>
                  <a:lnTo>
                    <a:pt x="30" y="26"/>
                  </a:lnTo>
                  <a:lnTo>
                    <a:pt x="26" y="30"/>
                  </a:lnTo>
                  <a:lnTo>
                    <a:pt x="22" y="34"/>
                  </a:lnTo>
                  <a:lnTo>
                    <a:pt x="16" y="38"/>
                  </a:lnTo>
                  <a:lnTo>
                    <a:pt x="6" y="40"/>
                  </a:lnTo>
                  <a:lnTo>
                    <a:pt x="2" y="38"/>
                  </a:lnTo>
                  <a:lnTo>
                    <a:pt x="0" y="32"/>
                  </a:lnTo>
                  <a:lnTo>
                    <a:pt x="2" y="24"/>
                  </a:lnTo>
                  <a:lnTo>
                    <a:pt x="8" y="16"/>
                  </a:lnTo>
                  <a:lnTo>
                    <a:pt x="22" y="6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0" name="Freeform 118"/>
            <p:cNvSpPr/>
            <p:nvPr/>
          </p:nvSpPr>
          <p:spPr bwMode="auto">
            <a:xfrm>
              <a:off x="5401180" y="4049938"/>
              <a:ext cx="345933" cy="419472"/>
            </a:xfrm>
            <a:custGeom>
              <a:avLst/>
              <a:gdLst>
                <a:gd name="T0" fmla="*/ 2147483647 w 236"/>
                <a:gd name="T1" fmla="*/ 2147483647 h 264"/>
                <a:gd name="T2" fmla="*/ 2147483647 w 236"/>
                <a:gd name="T3" fmla="*/ 2147483647 h 264"/>
                <a:gd name="T4" fmla="*/ 2147483647 w 236"/>
                <a:gd name="T5" fmla="*/ 2147483647 h 264"/>
                <a:gd name="T6" fmla="*/ 2147483647 w 236"/>
                <a:gd name="T7" fmla="*/ 2147483647 h 264"/>
                <a:gd name="T8" fmla="*/ 2147483647 w 236"/>
                <a:gd name="T9" fmla="*/ 2147483647 h 264"/>
                <a:gd name="T10" fmla="*/ 2147483647 w 236"/>
                <a:gd name="T11" fmla="*/ 2147483647 h 264"/>
                <a:gd name="T12" fmla="*/ 2147483647 w 236"/>
                <a:gd name="T13" fmla="*/ 2147483647 h 264"/>
                <a:gd name="T14" fmla="*/ 2147483647 w 236"/>
                <a:gd name="T15" fmla="*/ 2147483647 h 264"/>
                <a:gd name="T16" fmla="*/ 2147483647 w 236"/>
                <a:gd name="T17" fmla="*/ 2147483647 h 264"/>
                <a:gd name="T18" fmla="*/ 2147483647 w 236"/>
                <a:gd name="T19" fmla="*/ 2147483647 h 264"/>
                <a:gd name="T20" fmla="*/ 2147483647 w 236"/>
                <a:gd name="T21" fmla="*/ 2147483647 h 264"/>
                <a:gd name="T22" fmla="*/ 2147483647 w 236"/>
                <a:gd name="T23" fmla="*/ 2147483647 h 264"/>
                <a:gd name="T24" fmla="*/ 2147483647 w 236"/>
                <a:gd name="T25" fmla="*/ 2147483647 h 264"/>
                <a:gd name="T26" fmla="*/ 2147483647 w 236"/>
                <a:gd name="T27" fmla="*/ 2147483647 h 264"/>
                <a:gd name="T28" fmla="*/ 2147483647 w 236"/>
                <a:gd name="T29" fmla="*/ 2147483647 h 264"/>
                <a:gd name="T30" fmla="*/ 2147483647 w 236"/>
                <a:gd name="T31" fmla="*/ 2147483647 h 264"/>
                <a:gd name="T32" fmla="*/ 2147483647 w 236"/>
                <a:gd name="T33" fmla="*/ 2147483647 h 264"/>
                <a:gd name="T34" fmla="*/ 2147483647 w 236"/>
                <a:gd name="T35" fmla="*/ 2147483647 h 264"/>
                <a:gd name="T36" fmla="*/ 2147483647 w 236"/>
                <a:gd name="T37" fmla="*/ 2147483647 h 264"/>
                <a:gd name="T38" fmla="*/ 2147483647 w 236"/>
                <a:gd name="T39" fmla="*/ 2147483647 h 264"/>
                <a:gd name="T40" fmla="*/ 2147483647 w 236"/>
                <a:gd name="T41" fmla="*/ 2147483647 h 264"/>
                <a:gd name="T42" fmla="*/ 2147483647 w 236"/>
                <a:gd name="T43" fmla="*/ 2147483647 h 264"/>
                <a:gd name="T44" fmla="*/ 2147483647 w 236"/>
                <a:gd name="T45" fmla="*/ 2147483647 h 264"/>
                <a:gd name="T46" fmla="*/ 2147483647 w 236"/>
                <a:gd name="T47" fmla="*/ 2147483647 h 264"/>
                <a:gd name="T48" fmla="*/ 2147483647 w 236"/>
                <a:gd name="T49" fmla="*/ 2147483647 h 264"/>
                <a:gd name="T50" fmla="*/ 2147483647 w 236"/>
                <a:gd name="T51" fmla="*/ 2147483647 h 264"/>
                <a:gd name="T52" fmla="*/ 2147483647 w 236"/>
                <a:gd name="T53" fmla="*/ 2147483647 h 264"/>
                <a:gd name="T54" fmla="*/ 2147483647 w 236"/>
                <a:gd name="T55" fmla="*/ 2147483647 h 264"/>
                <a:gd name="T56" fmla="*/ 2147483647 w 236"/>
                <a:gd name="T57" fmla="*/ 2147483647 h 264"/>
                <a:gd name="T58" fmla="*/ 2147483647 w 236"/>
                <a:gd name="T59" fmla="*/ 2147483647 h 264"/>
                <a:gd name="T60" fmla="*/ 0 w 236"/>
                <a:gd name="T61" fmla="*/ 2147483647 h 264"/>
                <a:gd name="T62" fmla="*/ 2147483647 w 236"/>
                <a:gd name="T63" fmla="*/ 2147483647 h 264"/>
                <a:gd name="T64" fmla="*/ 2147483647 w 236"/>
                <a:gd name="T65" fmla="*/ 2147483647 h 264"/>
                <a:gd name="T66" fmla="*/ 2147483647 w 236"/>
                <a:gd name="T67" fmla="*/ 2147483647 h 264"/>
                <a:gd name="T68" fmla="*/ 2147483647 w 236"/>
                <a:gd name="T69" fmla="*/ 2147483647 h 264"/>
                <a:gd name="T70" fmla="*/ 2147483647 w 236"/>
                <a:gd name="T71" fmla="*/ 2147483647 h 264"/>
                <a:gd name="T72" fmla="*/ 2147483647 w 236"/>
                <a:gd name="T73" fmla="*/ 2147483647 h 264"/>
                <a:gd name="T74" fmla="*/ 2147483647 w 236"/>
                <a:gd name="T75" fmla="*/ 2147483647 h 264"/>
                <a:gd name="T76" fmla="*/ 2147483647 w 236"/>
                <a:gd name="T77" fmla="*/ 2147483647 h 264"/>
                <a:gd name="T78" fmla="*/ 2147483647 w 236"/>
                <a:gd name="T79" fmla="*/ 2147483647 h 264"/>
                <a:gd name="T80" fmla="*/ 2147483647 w 236"/>
                <a:gd name="T81" fmla="*/ 2147483647 h 264"/>
                <a:gd name="T82" fmla="*/ 2147483647 w 236"/>
                <a:gd name="T83" fmla="*/ 2147483647 h 264"/>
                <a:gd name="T84" fmla="*/ 2147483647 w 236"/>
                <a:gd name="T85" fmla="*/ 2147483647 h 264"/>
                <a:gd name="T86" fmla="*/ 2147483647 w 236"/>
                <a:gd name="T87" fmla="*/ 2147483647 h 264"/>
                <a:gd name="T88" fmla="*/ 2147483647 w 236"/>
                <a:gd name="T89" fmla="*/ 2147483647 h 264"/>
                <a:gd name="T90" fmla="*/ 2147483647 w 236"/>
                <a:gd name="T91" fmla="*/ 2147483647 h 264"/>
                <a:gd name="T92" fmla="*/ 2147483647 w 236"/>
                <a:gd name="T93" fmla="*/ 2147483647 h 264"/>
                <a:gd name="T94" fmla="*/ 2147483647 w 236"/>
                <a:gd name="T95" fmla="*/ 2147483647 h 264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36"/>
                <a:gd name="T145" fmla="*/ 0 h 264"/>
                <a:gd name="T146" fmla="*/ 236 w 236"/>
                <a:gd name="T147" fmla="*/ 264 h 264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36" h="264">
                  <a:moveTo>
                    <a:pt x="160" y="94"/>
                  </a:moveTo>
                  <a:lnTo>
                    <a:pt x="154" y="88"/>
                  </a:lnTo>
                  <a:lnTo>
                    <a:pt x="160" y="94"/>
                  </a:lnTo>
                  <a:lnTo>
                    <a:pt x="146" y="104"/>
                  </a:lnTo>
                  <a:lnTo>
                    <a:pt x="140" y="112"/>
                  </a:lnTo>
                  <a:lnTo>
                    <a:pt x="138" y="120"/>
                  </a:lnTo>
                  <a:lnTo>
                    <a:pt x="140" y="126"/>
                  </a:lnTo>
                  <a:lnTo>
                    <a:pt x="144" y="128"/>
                  </a:lnTo>
                  <a:lnTo>
                    <a:pt x="152" y="126"/>
                  </a:lnTo>
                  <a:lnTo>
                    <a:pt x="158" y="124"/>
                  </a:lnTo>
                  <a:lnTo>
                    <a:pt x="158" y="132"/>
                  </a:lnTo>
                  <a:lnTo>
                    <a:pt x="160" y="140"/>
                  </a:lnTo>
                  <a:lnTo>
                    <a:pt x="164" y="152"/>
                  </a:lnTo>
                  <a:lnTo>
                    <a:pt x="174" y="160"/>
                  </a:lnTo>
                  <a:lnTo>
                    <a:pt x="184" y="168"/>
                  </a:lnTo>
                  <a:lnTo>
                    <a:pt x="196" y="172"/>
                  </a:lnTo>
                  <a:lnTo>
                    <a:pt x="210" y="178"/>
                  </a:lnTo>
                  <a:lnTo>
                    <a:pt x="222" y="180"/>
                  </a:lnTo>
                  <a:lnTo>
                    <a:pt x="236" y="182"/>
                  </a:lnTo>
                  <a:lnTo>
                    <a:pt x="230" y="194"/>
                  </a:lnTo>
                  <a:lnTo>
                    <a:pt x="220" y="202"/>
                  </a:lnTo>
                  <a:lnTo>
                    <a:pt x="204" y="222"/>
                  </a:lnTo>
                  <a:lnTo>
                    <a:pt x="200" y="230"/>
                  </a:lnTo>
                  <a:lnTo>
                    <a:pt x="196" y="234"/>
                  </a:lnTo>
                  <a:lnTo>
                    <a:pt x="194" y="236"/>
                  </a:lnTo>
                  <a:lnTo>
                    <a:pt x="190" y="238"/>
                  </a:lnTo>
                  <a:lnTo>
                    <a:pt x="186" y="236"/>
                  </a:lnTo>
                  <a:lnTo>
                    <a:pt x="180" y="236"/>
                  </a:lnTo>
                  <a:lnTo>
                    <a:pt x="174" y="238"/>
                  </a:lnTo>
                  <a:lnTo>
                    <a:pt x="168" y="242"/>
                  </a:lnTo>
                  <a:lnTo>
                    <a:pt x="160" y="246"/>
                  </a:lnTo>
                  <a:lnTo>
                    <a:pt x="150" y="254"/>
                  </a:lnTo>
                  <a:lnTo>
                    <a:pt x="144" y="256"/>
                  </a:lnTo>
                  <a:lnTo>
                    <a:pt x="138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8" y="250"/>
                  </a:lnTo>
                  <a:lnTo>
                    <a:pt x="124" y="250"/>
                  </a:lnTo>
                  <a:lnTo>
                    <a:pt x="120" y="250"/>
                  </a:lnTo>
                  <a:lnTo>
                    <a:pt x="118" y="252"/>
                  </a:lnTo>
                  <a:lnTo>
                    <a:pt x="114" y="256"/>
                  </a:lnTo>
                  <a:lnTo>
                    <a:pt x="108" y="262"/>
                  </a:lnTo>
                  <a:lnTo>
                    <a:pt x="108" y="264"/>
                  </a:lnTo>
                  <a:lnTo>
                    <a:pt x="104" y="264"/>
                  </a:lnTo>
                  <a:lnTo>
                    <a:pt x="96" y="264"/>
                  </a:lnTo>
                  <a:lnTo>
                    <a:pt x="88" y="260"/>
                  </a:lnTo>
                  <a:lnTo>
                    <a:pt x="76" y="254"/>
                  </a:lnTo>
                  <a:lnTo>
                    <a:pt x="62" y="250"/>
                  </a:lnTo>
                  <a:lnTo>
                    <a:pt x="54" y="248"/>
                  </a:lnTo>
                  <a:lnTo>
                    <a:pt x="46" y="246"/>
                  </a:lnTo>
                  <a:lnTo>
                    <a:pt x="48" y="246"/>
                  </a:lnTo>
                  <a:lnTo>
                    <a:pt x="44" y="238"/>
                  </a:lnTo>
                  <a:lnTo>
                    <a:pt x="40" y="232"/>
                  </a:lnTo>
                  <a:lnTo>
                    <a:pt x="36" y="226"/>
                  </a:lnTo>
                  <a:lnTo>
                    <a:pt x="32" y="222"/>
                  </a:lnTo>
                  <a:lnTo>
                    <a:pt x="30" y="208"/>
                  </a:lnTo>
                  <a:lnTo>
                    <a:pt x="26" y="204"/>
                  </a:lnTo>
                  <a:lnTo>
                    <a:pt x="24" y="200"/>
                  </a:lnTo>
                  <a:lnTo>
                    <a:pt x="10" y="192"/>
                  </a:lnTo>
                  <a:lnTo>
                    <a:pt x="4" y="186"/>
                  </a:lnTo>
                  <a:lnTo>
                    <a:pt x="0" y="182"/>
                  </a:lnTo>
                  <a:lnTo>
                    <a:pt x="0" y="180"/>
                  </a:lnTo>
                  <a:lnTo>
                    <a:pt x="2" y="178"/>
                  </a:lnTo>
                  <a:lnTo>
                    <a:pt x="6" y="176"/>
                  </a:lnTo>
                  <a:lnTo>
                    <a:pt x="12" y="174"/>
                  </a:lnTo>
                  <a:lnTo>
                    <a:pt x="16" y="170"/>
                  </a:lnTo>
                  <a:lnTo>
                    <a:pt x="18" y="160"/>
                  </a:lnTo>
                  <a:lnTo>
                    <a:pt x="18" y="152"/>
                  </a:lnTo>
                  <a:lnTo>
                    <a:pt x="18" y="142"/>
                  </a:lnTo>
                  <a:lnTo>
                    <a:pt x="20" y="134"/>
                  </a:lnTo>
                  <a:lnTo>
                    <a:pt x="24" y="132"/>
                  </a:lnTo>
                  <a:lnTo>
                    <a:pt x="30" y="130"/>
                  </a:lnTo>
                  <a:lnTo>
                    <a:pt x="32" y="120"/>
                  </a:lnTo>
                  <a:lnTo>
                    <a:pt x="34" y="112"/>
                  </a:lnTo>
                  <a:lnTo>
                    <a:pt x="42" y="98"/>
                  </a:lnTo>
                  <a:lnTo>
                    <a:pt x="52" y="86"/>
                  </a:lnTo>
                  <a:lnTo>
                    <a:pt x="52" y="78"/>
                  </a:lnTo>
                  <a:lnTo>
                    <a:pt x="52" y="70"/>
                  </a:lnTo>
                  <a:lnTo>
                    <a:pt x="52" y="46"/>
                  </a:lnTo>
                  <a:lnTo>
                    <a:pt x="54" y="42"/>
                  </a:lnTo>
                  <a:lnTo>
                    <a:pt x="56" y="34"/>
                  </a:lnTo>
                  <a:lnTo>
                    <a:pt x="58" y="28"/>
                  </a:lnTo>
                  <a:lnTo>
                    <a:pt x="58" y="16"/>
                  </a:lnTo>
                  <a:lnTo>
                    <a:pt x="66" y="14"/>
                  </a:lnTo>
                  <a:lnTo>
                    <a:pt x="74" y="10"/>
                  </a:lnTo>
                  <a:lnTo>
                    <a:pt x="80" y="4"/>
                  </a:lnTo>
                  <a:lnTo>
                    <a:pt x="84" y="0"/>
                  </a:lnTo>
                  <a:lnTo>
                    <a:pt x="90" y="10"/>
                  </a:lnTo>
                  <a:lnTo>
                    <a:pt x="96" y="28"/>
                  </a:lnTo>
                  <a:lnTo>
                    <a:pt x="102" y="40"/>
                  </a:lnTo>
                  <a:lnTo>
                    <a:pt x="104" y="44"/>
                  </a:lnTo>
                  <a:lnTo>
                    <a:pt x="110" y="46"/>
                  </a:lnTo>
                  <a:lnTo>
                    <a:pt x="126" y="56"/>
                  </a:lnTo>
                  <a:lnTo>
                    <a:pt x="138" y="68"/>
                  </a:lnTo>
                  <a:lnTo>
                    <a:pt x="154" y="88"/>
                  </a:lnTo>
                  <a:lnTo>
                    <a:pt x="160" y="9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1" name="Freeform 119"/>
            <p:cNvSpPr/>
            <p:nvPr/>
          </p:nvSpPr>
          <p:spPr bwMode="auto">
            <a:xfrm>
              <a:off x="4968765" y="4254364"/>
              <a:ext cx="303268" cy="237612"/>
            </a:xfrm>
            <a:custGeom>
              <a:avLst/>
              <a:gdLst>
                <a:gd name="T0" fmla="*/ 2147483647 w 206"/>
                <a:gd name="T1" fmla="*/ 2147483647 h 152"/>
                <a:gd name="T2" fmla="*/ 2147483647 w 206"/>
                <a:gd name="T3" fmla="*/ 2147483647 h 152"/>
                <a:gd name="T4" fmla="*/ 2147483647 w 206"/>
                <a:gd name="T5" fmla="*/ 2147483647 h 152"/>
                <a:gd name="T6" fmla="*/ 2147483647 w 206"/>
                <a:gd name="T7" fmla="*/ 2147483647 h 152"/>
                <a:gd name="T8" fmla="*/ 2147483647 w 206"/>
                <a:gd name="T9" fmla="*/ 2147483647 h 152"/>
                <a:gd name="T10" fmla="*/ 2147483647 w 206"/>
                <a:gd name="T11" fmla="*/ 2147483647 h 152"/>
                <a:gd name="T12" fmla="*/ 2147483647 w 206"/>
                <a:gd name="T13" fmla="*/ 2147483647 h 152"/>
                <a:gd name="T14" fmla="*/ 2147483647 w 206"/>
                <a:gd name="T15" fmla="*/ 2147483647 h 152"/>
                <a:gd name="T16" fmla="*/ 2147483647 w 206"/>
                <a:gd name="T17" fmla="*/ 2147483647 h 152"/>
                <a:gd name="T18" fmla="*/ 2147483647 w 206"/>
                <a:gd name="T19" fmla="*/ 2147483647 h 152"/>
                <a:gd name="T20" fmla="*/ 2147483647 w 206"/>
                <a:gd name="T21" fmla="*/ 0 h 152"/>
                <a:gd name="T22" fmla="*/ 2147483647 w 206"/>
                <a:gd name="T23" fmla="*/ 0 h 152"/>
                <a:gd name="T24" fmla="*/ 2147483647 w 206"/>
                <a:gd name="T25" fmla="*/ 0 h 152"/>
                <a:gd name="T26" fmla="*/ 2147483647 w 206"/>
                <a:gd name="T27" fmla="*/ 2147483647 h 152"/>
                <a:gd name="T28" fmla="*/ 2147483647 w 206"/>
                <a:gd name="T29" fmla="*/ 2147483647 h 152"/>
                <a:gd name="T30" fmla="*/ 2147483647 w 206"/>
                <a:gd name="T31" fmla="*/ 2147483647 h 152"/>
                <a:gd name="T32" fmla="*/ 2147483647 w 206"/>
                <a:gd name="T33" fmla="*/ 2147483647 h 152"/>
                <a:gd name="T34" fmla="*/ 2147483647 w 206"/>
                <a:gd name="T35" fmla="*/ 2147483647 h 152"/>
                <a:gd name="T36" fmla="*/ 2147483647 w 206"/>
                <a:gd name="T37" fmla="*/ 2147483647 h 152"/>
                <a:gd name="T38" fmla="*/ 2147483647 w 206"/>
                <a:gd name="T39" fmla="*/ 2147483647 h 152"/>
                <a:gd name="T40" fmla="*/ 2147483647 w 206"/>
                <a:gd name="T41" fmla="*/ 2147483647 h 152"/>
                <a:gd name="T42" fmla="*/ 2147483647 w 206"/>
                <a:gd name="T43" fmla="*/ 2147483647 h 152"/>
                <a:gd name="T44" fmla="*/ 2147483647 w 206"/>
                <a:gd name="T45" fmla="*/ 2147483647 h 152"/>
                <a:gd name="T46" fmla="*/ 2147483647 w 206"/>
                <a:gd name="T47" fmla="*/ 2147483647 h 152"/>
                <a:gd name="T48" fmla="*/ 0 w 206"/>
                <a:gd name="T49" fmla="*/ 2147483647 h 152"/>
                <a:gd name="T50" fmla="*/ 2147483647 w 206"/>
                <a:gd name="T51" fmla="*/ 2147483647 h 152"/>
                <a:gd name="T52" fmla="*/ 2147483647 w 206"/>
                <a:gd name="T53" fmla="*/ 2147483647 h 152"/>
                <a:gd name="T54" fmla="*/ 2147483647 w 206"/>
                <a:gd name="T55" fmla="*/ 2147483647 h 152"/>
                <a:gd name="T56" fmla="*/ 2147483647 w 206"/>
                <a:gd name="T57" fmla="*/ 2147483647 h 152"/>
                <a:gd name="T58" fmla="*/ 2147483647 w 206"/>
                <a:gd name="T59" fmla="*/ 2147483647 h 152"/>
                <a:gd name="T60" fmla="*/ 2147483647 w 206"/>
                <a:gd name="T61" fmla="*/ 2147483647 h 152"/>
                <a:gd name="T62" fmla="*/ 2147483647 w 206"/>
                <a:gd name="T63" fmla="*/ 2147483647 h 152"/>
                <a:gd name="T64" fmla="*/ 2147483647 w 206"/>
                <a:gd name="T65" fmla="*/ 2147483647 h 152"/>
                <a:gd name="T66" fmla="*/ 2147483647 w 206"/>
                <a:gd name="T67" fmla="*/ 2147483647 h 152"/>
                <a:gd name="T68" fmla="*/ 2147483647 w 206"/>
                <a:gd name="T69" fmla="*/ 2147483647 h 152"/>
                <a:gd name="T70" fmla="*/ 2147483647 w 206"/>
                <a:gd name="T71" fmla="*/ 2147483647 h 152"/>
                <a:gd name="T72" fmla="*/ 2147483647 w 206"/>
                <a:gd name="T73" fmla="*/ 2147483647 h 152"/>
                <a:gd name="T74" fmla="*/ 2147483647 w 206"/>
                <a:gd name="T75" fmla="*/ 2147483647 h 152"/>
                <a:gd name="T76" fmla="*/ 2147483647 w 206"/>
                <a:gd name="T77" fmla="*/ 2147483647 h 152"/>
                <a:gd name="T78" fmla="*/ 2147483647 w 206"/>
                <a:gd name="T79" fmla="*/ 2147483647 h 152"/>
                <a:gd name="T80" fmla="*/ 2147483647 w 206"/>
                <a:gd name="T81" fmla="*/ 2147483647 h 152"/>
                <a:gd name="T82" fmla="*/ 2147483647 w 206"/>
                <a:gd name="T83" fmla="*/ 2147483647 h 152"/>
                <a:gd name="T84" fmla="*/ 2147483647 w 206"/>
                <a:gd name="T85" fmla="*/ 2147483647 h 152"/>
                <a:gd name="T86" fmla="*/ 2147483647 w 206"/>
                <a:gd name="T87" fmla="*/ 2147483647 h 15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206"/>
                <a:gd name="T133" fmla="*/ 0 h 152"/>
                <a:gd name="T134" fmla="*/ 206 w 206"/>
                <a:gd name="T135" fmla="*/ 152 h 152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206" h="152">
                  <a:moveTo>
                    <a:pt x="206" y="108"/>
                  </a:moveTo>
                  <a:lnTo>
                    <a:pt x="204" y="106"/>
                  </a:lnTo>
                  <a:lnTo>
                    <a:pt x="204" y="102"/>
                  </a:lnTo>
                  <a:lnTo>
                    <a:pt x="204" y="96"/>
                  </a:lnTo>
                  <a:lnTo>
                    <a:pt x="200" y="92"/>
                  </a:lnTo>
                  <a:lnTo>
                    <a:pt x="196" y="88"/>
                  </a:lnTo>
                  <a:lnTo>
                    <a:pt x="186" y="80"/>
                  </a:lnTo>
                  <a:lnTo>
                    <a:pt x="178" y="70"/>
                  </a:lnTo>
                  <a:lnTo>
                    <a:pt x="174" y="68"/>
                  </a:lnTo>
                  <a:lnTo>
                    <a:pt x="170" y="62"/>
                  </a:lnTo>
                  <a:lnTo>
                    <a:pt x="170" y="56"/>
                  </a:lnTo>
                  <a:lnTo>
                    <a:pt x="168" y="54"/>
                  </a:lnTo>
                  <a:lnTo>
                    <a:pt x="162" y="50"/>
                  </a:lnTo>
                  <a:lnTo>
                    <a:pt x="158" y="46"/>
                  </a:lnTo>
                  <a:lnTo>
                    <a:pt x="156" y="44"/>
                  </a:lnTo>
                  <a:lnTo>
                    <a:pt x="156" y="40"/>
                  </a:lnTo>
                  <a:lnTo>
                    <a:pt x="144" y="40"/>
                  </a:lnTo>
                  <a:lnTo>
                    <a:pt x="144" y="28"/>
                  </a:lnTo>
                  <a:lnTo>
                    <a:pt x="142" y="20"/>
                  </a:lnTo>
                  <a:lnTo>
                    <a:pt x="140" y="12"/>
                  </a:lnTo>
                  <a:lnTo>
                    <a:pt x="136" y="6"/>
                  </a:lnTo>
                  <a:lnTo>
                    <a:pt x="136" y="0"/>
                  </a:lnTo>
                  <a:lnTo>
                    <a:pt x="134" y="0"/>
                  </a:lnTo>
                  <a:lnTo>
                    <a:pt x="132" y="0"/>
                  </a:lnTo>
                  <a:lnTo>
                    <a:pt x="128" y="0"/>
                  </a:lnTo>
                  <a:lnTo>
                    <a:pt x="124" y="0"/>
                  </a:lnTo>
                  <a:lnTo>
                    <a:pt x="120" y="2"/>
                  </a:lnTo>
                  <a:lnTo>
                    <a:pt x="112" y="10"/>
                  </a:lnTo>
                  <a:lnTo>
                    <a:pt x="108" y="18"/>
                  </a:lnTo>
                  <a:lnTo>
                    <a:pt x="104" y="28"/>
                  </a:lnTo>
                  <a:lnTo>
                    <a:pt x="102" y="30"/>
                  </a:lnTo>
                  <a:lnTo>
                    <a:pt x="100" y="32"/>
                  </a:lnTo>
                  <a:lnTo>
                    <a:pt x="90" y="34"/>
                  </a:lnTo>
                  <a:lnTo>
                    <a:pt x="72" y="36"/>
                  </a:lnTo>
                  <a:lnTo>
                    <a:pt x="70" y="42"/>
                  </a:lnTo>
                  <a:lnTo>
                    <a:pt x="68" y="48"/>
                  </a:lnTo>
                  <a:lnTo>
                    <a:pt x="64" y="52"/>
                  </a:lnTo>
                  <a:lnTo>
                    <a:pt x="58" y="56"/>
                  </a:lnTo>
                  <a:lnTo>
                    <a:pt x="46" y="60"/>
                  </a:lnTo>
                  <a:lnTo>
                    <a:pt x="34" y="62"/>
                  </a:lnTo>
                  <a:lnTo>
                    <a:pt x="30" y="60"/>
                  </a:lnTo>
                  <a:lnTo>
                    <a:pt x="28" y="58"/>
                  </a:lnTo>
                  <a:lnTo>
                    <a:pt x="24" y="60"/>
                  </a:lnTo>
                  <a:lnTo>
                    <a:pt x="20" y="64"/>
                  </a:lnTo>
                  <a:lnTo>
                    <a:pt x="20" y="66"/>
                  </a:lnTo>
                  <a:lnTo>
                    <a:pt x="18" y="64"/>
                  </a:lnTo>
                  <a:lnTo>
                    <a:pt x="14" y="68"/>
                  </a:lnTo>
                  <a:lnTo>
                    <a:pt x="8" y="74"/>
                  </a:lnTo>
                  <a:lnTo>
                    <a:pt x="2" y="84"/>
                  </a:lnTo>
                  <a:lnTo>
                    <a:pt x="0" y="94"/>
                  </a:lnTo>
                  <a:lnTo>
                    <a:pt x="0" y="102"/>
                  </a:lnTo>
                  <a:lnTo>
                    <a:pt x="2" y="112"/>
                  </a:lnTo>
                  <a:lnTo>
                    <a:pt x="10" y="126"/>
                  </a:lnTo>
                  <a:lnTo>
                    <a:pt x="20" y="140"/>
                  </a:lnTo>
                  <a:lnTo>
                    <a:pt x="28" y="152"/>
                  </a:lnTo>
                  <a:lnTo>
                    <a:pt x="32" y="146"/>
                  </a:lnTo>
                  <a:lnTo>
                    <a:pt x="36" y="140"/>
                  </a:lnTo>
                  <a:lnTo>
                    <a:pt x="42" y="136"/>
                  </a:lnTo>
                  <a:lnTo>
                    <a:pt x="52" y="136"/>
                  </a:lnTo>
                  <a:lnTo>
                    <a:pt x="62" y="136"/>
                  </a:lnTo>
                  <a:lnTo>
                    <a:pt x="64" y="126"/>
                  </a:lnTo>
                  <a:lnTo>
                    <a:pt x="66" y="118"/>
                  </a:lnTo>
                  <a:lnTo>
                    <a:pt x="68" y="114"/>
                  </a:lnTo>
                  <a:lnTo>
                    <a:pt x="72" y="112"/>
                  </a:lnTo>
                  <a:lnTo>
                    <a:pt x="76" y="108"/>
                  </a:lnTo>
                  <a:lnTo>
                    <a:pt x="78" y="108"/>
                  </a:lnTo>
                  <a:lnTo>
                    <a:pt x="84" y="108"/>
                  </a:lnTo>
                  <a:lnTo>
                    <a:pt x="90" y="110"/>
                  </a:lnTo>
                  <a:lnTo>
                    <a:pt x="102" y="116"/>
                  </a:lnTo>
                  <a:lnTo>
                    <a:pt x="112" y="122"/>
                  </a:lnTo>
                  <a:lnTo>
                    <a:pt x="120" y="122"/>
                  </a:lnTo>
                  <a:lnTo>
                    <a:pt x="128" y="122"/>
                  </a:lnTo>
                  <a:lnTo>
                    <a:pt x="130" y="122"/>
                  </a:lnTo>
                  <a:lnTo>
                    <a:pt x="130" y="120"/>
                  </a:lnTo>
                  <a:lnTo>
                    <a:pt x="132" y="116"/>
                  </a:lnTo>
                  <a:lnTo>
                    <a:pt x="134" y="114"/>
                  </a:lnTo>
                  <a:lnTo>
                    <a:pt x="138" y="116"/>
                  </a:lnTo>
                  <a:lnTo>
                    <a:pt x="140" y="116"/>
                  </a:lnTo>
                  <a:lnTo>
                    <a:pt x="146" y="114"/>
                  </a:lnTo>
                  <a:lnTo>
                    <a:pt x="150" y="112"/>
                  </a:lnTo>
                  <a:lnTo>
                    <a:pt x="156" y="110"/>
                  </a:lnTo>
                  <a:lnTo>
                    <a:pt x="160" y="110"/>
                  </a:lnTo>
                  <a:lnTo>
                    <a:pt x="172" y="110"/>
                  </a:lnTo>
                  <a:lnTo>
                    <a:pt x="174" y="104"/>
                  </a:lnTo>
                  <a:lnTo>
                    <a:pt x="178" y="102"/>
                  </a:lnTo>
                  <a:lnTo>
                    <a:pt x="184" y="104"/>
                  </a:lnTo>
                  <a:lnTo>
                    <a:pt x="192" y="106"/>
                  </a:lnTo>
                  <a:lnTo>
                    <a:pt x="204" y="106"/>
                  </a:lnTo>
                  <a:lnTo>
                    <a:pt x="206" y="10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2" name="Freeform 120"/>
            <p:cNvSpPr/>
            <p:nvPr/>
          </p:nvSpPr>
          <p:spPr bwMode="auto">
            <a:xfrm>
              <a:off x="5427702" y="4440207"/>
              <a:ext cx="184497" cy="266815"/>
            </a:xfrm>
            <a:custGeom>
              <a:avLst/>
              <a:gdLst>
                <a:gd name="T0" fmla="*/ 2147483647 w 126"/>
                <a:gd name="T1" fmla="*/ 2147483647 h 168"/>
                <a:gd name="T2" fmla="*/ 2147483647 w 126"/>
                <a:gd name="T3" fmla="*/ 2147483647 h 168"/>
                <a:gd name="T4" fmla="*/ 2147483647 w 126"/>
                <a:gd name="T5" fmla="*/ 2147483647 h 168"/>
                <a:gd name="T6" fmla="*/ 2147483647 w 126"/>
                <a:gd name="T7" fmla="*/ 2147483647 h 168"/>
                <a:gd name="T8" fmla="*/ 2147483647 w 126"/>
                <a:gd name="T9" fmla="*/ 2147483647 h 168"/>
                <a:gd name="T10" fmla="*/ 2147483647 w 126"/>
                <a:gd name="T11" fmla="*/ 2147483647 h 168"/>
                <a:gd name="T12" fmla="*/ 2147483647 w 126"/>
                <a:gd name="T13" fmla="*/ 2147483647 h 168"/>
                <a:gd name="T14" fmla="*/ 2147483647 w 126"/>
                <a:gd name="T15" fmla="*/ 2147483647 h 168"/>
                <a:gd name="T16" fmla="*/ 2147483647 w 126"/>
                <a:gd name="T17" fmla="*/ 2147483647 h 168"/>
                <a:gd name="T18" fmla="*/ 2147483647 w 126"/>
                <a:gd name="T19" fmla="*/ 2147483647 h 168"/>
                <a:gd name="T20" fmla="*/ 2147483647 w 126"/>
                <a:gd name="T21" fmla="*/ 2147483647 h 168"/>
                <a:gd name="T22" fmla="*/ 2147483647 w 126"/>
                <a:gd name="T23" fmla="*/ 2147483647 h 168"/>
                <a:gd name="T24" fmla="*/ 2147483647 w 126"/>
                <a:gd name="T25" fmla="*/ 2147483647 h 168"/>
                <a:gd name="T26" fmla="*/ 2147483647 w 126"/>
                <a:gd name="T27" fmla="*/ 2147483647 h 168"/>
                <a:gd name="T28" fmla="*/ 2147483647 w 126"/>
                <a:gd name="T29" fmla="*/ 2147483647 h 168"/>
                <a:gd name="T30" fmla="*/ 2147483647 w 126"/>
                <a:gd name="T31" fmla="*/ 2147483647 h 168"/>
                <a:gd name="T32" fmla="*/ 2147483647 w 126"/>
                <a:gd name="T33" fmla="*/ 0 h 168"/>
                <a:gd name="T34" fmla="*/ 2147483647 w 126"/>
                <a:gd name="T35" fmla="*/ 0 h 168"/>
                <a:gd name="T36" fmla="*/ 0 w 126"/>
                <a:gd name="T37" fmla="*/ 2147483647 h 168"/>
                <a:gd name="T38" fmla="*/ 2147483647 w 126"/>
                <a:gd name="T39" fmla="*/ 2147483647 h 168"/>
                <a:gd name="T40" fmla="*/ 2147483647 w 126"/>
                <a:gd name="T41" fmla="*/ 2147483647 h 168"/>
                <a:gd name="T42" fmla="*/ 2147483647 w 126"/>
                <a:gd name="T43" fmla="*/ 2147483647 h 168"/>
                <a:gd name="T44" fmla="*/ 2147483647 w 126"/>
                <a:gd name="T45" fmla="*/ 2147483647 h 168"/>
                <a:gd name="T46" fmla="*/ 2147483647 w 126"/>
                <a:gd name="T47" fmla="*/ 2147483647 h 168"/>
                <a:gd name="T48" fmla="*/ 2147483647 w 126"/>
                <a:gd name="T49" fmla="*/ 2147483647 h 168"/>
                <a:gd name="T50" fmla="*/ 2147483647 w 126"/>
                <a:gd name="T51" fmla="*/ 2147483647 h 168"/>
                <a:gd name="T52" fmla="*/ 0 w 126"/>
                <a:gd name="T53" fmla="*/ 2147483647 h 168"/>
                <a:gd name="T54" fmla="*/ 0 w 126"/>
                <a:gd name="T55" fmla="*/ 2147483647 h 168"/>
                <a:gd name="T56" fmla="*/ 2147483647 w 126"/>
                <a:gd name="T57" fmla="*/ 2147483647 h 168"/>
                <a:gd name="T58" fmla="*/ 2147483647 w 126"/>
                <a:gd name="T59" fmla="*/ 2147483647 h 168"/>
                <a:gd name="T60" fmla="*/ 2147483647 w 126"/>
                <a:gd name="T61" fmla="*/ 2147483647 h 168"/>
                <a:gd name="T62" fmla="*/ 2147483647 w 126"/>
                <a:gd name="T63" fmla="*/ 2147483647 h 168"/>
                <a:gd name="T64" fmla="*/ 2147483647 w 126"/>
                <a:gd name="T65" fmla="*/ 2147483647 h 168"/>
                <a:gd name="T66" fmla="*/ 2147483647 w 126"/>
                <a:gd name="T67" fmla="*/ 2147483647 h 168"/>
                <a:gd name="T68" fmla="*/ 2147483647 w 126"/>
                <a:gd name="T69" fmla="*/ 2147483647 h 168"/>
                <a:gd name="T70" fmla="*/ 2147483647 w 126"/>
                <a:gd name="T71" fmla="*/ 2147483647 h 168"/>
                <a:gd name="T72" fmla="*/ 2147483647 w 126"/>
                <a:gd name="T73" fmla="*/ 2147483647 h 168"/>
                <a:gd name="T74" fmla="*/ 2147483647 w 126"/>
                <a:gd name="T75" fmla="*/ 2147483647 h 168"/>
                <a:gd name="T76" fmla="*/ 2147483647 w 126"/>
                <a:gd name="T77" fmla="*/ 2147483647 h 168"/>
                <a:gd name="T78" fmla="*/ 2147483647 w 126"/>
                <a:gd name="T79" fmla="*/ 2147483647 h 168"/>
                <a:gd name="T80" fmla="*/ 2147483647 w 126"/>
                <a:gd name="T81" fmla="*/ 2147483647 h 16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26"/>
                <a:gd name="T124" fmla="*/ 0 h 168"/>
                <a:gd name="T125" fmla="*/ 126 w 126"/>
                <a:gd name="T126" fmla="*/ 168 h 168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26" h="168">
                  <a:moveTo>
                    <a:pt x="120" y="10"/>
                  </a:moveTo>
                  <a:lnTo>
                    <a:pt x="116" y="10"/>
                  </a:lnTo>
                  <a:lnTo>
                    <a:pt x="112" y="6"/>
                  </a:lnTo>
                  <a:lnTo>
                    <a:pt x="110" y="4"/>
                  </a:lnTo>
                  <a:lnTo>
                    <a:pt x="106" y="4"/>
                  </a:lnTo>
                  <a:lnTo>
                    <a:pt x="102" y="4"/>
                  </a:lnTo>
                  <a:lnTo>
                    <a:pt x="100" y="6"/>
                  </a:lnTo>
                  <a:lnTo>
                    <a:pt x="96" y="10"/>
                  </a:lnTo>
                  <a:lnTo>
                    <a:pt x="90" y="16"/>
                  </a:lnTo>
                  <a:lnTo>
                    <a:pt x="90" y="18"/>
                  </a:lnTo>
                  <a:lnTo>
                    <a:pt x="86" y="18"/>
                  </a:lnTo>
                  <a:lnTo>
                    <a:pt x="78" y="18"/>
                  </a:lnTo>
                  <a:lnTo>
                    <a:pt x="70" y="14"/>
                  </a:lnTo>
                  <a:lnTo>
                    <a:pt x="58" y="8"/>
                  </a:lnTo>
                  <a:lnTo>
                    <a:pt x="46" y="4"/>
                  </a:lnTo>
                  <a:lnTo>
                    <a:pt x="38" y="2"/>
                  </a:lnTo>
                  <a:lnTo>
                    <a:pt x="30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4" y="12"/>
                  </a:lnTo>
                  <a:lnTo>
                    <a:pt x="8" y="20"/>
                  </a:lnTo>
                  <a:lnTo>
                    <a:pt x="14" y="32"/>
                  </a:lnTo>
                  <a:lnTo>
                    <a:pt x="16" y="38"/>
                  </a:lnTo>
                  <a:lnTo>
                    <a:pt x="16" y="42"/>
                  </a:lnTo>
                  <a:lnTo>
                    <a:pt x="16" y="48"/>
                  </a:lnTo>
                  <a:lnTo>
                    <a:pt x="16" y="52"/>
                  </a:lnTo>
                  <a:lnTo>
                    <a:pt x="0" y="76"/>
                  </a:lnTo>
                  <a:lnTo>
                    <a:pt x="0" y="100"/>
                  </a:lnTo>
                  <a:lnTo>
                    <a:pt x="62" y="138"/>
                  </a:lnTo>
                  <a:lnTo>
                    <a:pt x="62" y="146"/>
                  </a:lnTo>
                  <a:lnTo>
                    <a:pt x="88" y="168"/>
                  </a:lnTo>
                  <a:lnTo>
                    <a:pt x="90" y="164"/>
                  </a:lnTo>
                  <a:lnTo>
                    <a:pt x="94" y="158"/>
                  </a:lnTo>
                  <a:lnTo>
                    <a:pt x="108" y="130"/>
                  </a:lnTo>
                  <a:lnTo>
                    <a:pt x="122" y="106"/>
                  </a:lnTo>
                  <a:lnTo>
                    <a:pt x="116" y="102"/>
                  </a:lnTo>
                  <a:lnTo>
                    <a:pt x="112" y="98"/>
                  </a:lnTo>
                  <a:lnTo>
                    <a:pt x="112" y="32"/>
                  </a:lnTo>
                  <a:lnTo>
                    <a:pt x="120" y="14"/>
                  </a:lnTo>
                  <a:lnTo>
                    <a:pt x="126" y="10"/>
                  </a:lnTo>
                  <a:lnTo>
                    <a:pt x="120" y="1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3" name="Freeform 121"/>
            <p:cNvSpPr/>
            <p:nvPr/>
          </p:nvSpPr>
          <p:spPr bwMode="auto">
            <a:xfrm>
              <a:off x="5322769" y="4440207"/>
              <a:ext cx="127995" cy="169912"/>
            </a:xfrm>
            <a:custGeom>
              <a:avLst/>
              <a:gdLst>
                <a:gd name="T0" fmla="*/ 2147483647 w 88"/>
                <a:gd name="T1" fmla="*/ 0 h 108"/>
                <a:gd name="T2" fmla="*/ 2147483647 w 88"/>
                <a:gd name="T3" fmla="*/ 2147483647 h 108"/>
                <a:gd name="T4" fmla="*/ 2147483647 w 88"/>
                <a:gd name="T5" fmla="*/ 2147483647 h 108"/>
                <a:gd name="T6" fmla="*/ 2147483647 w 88"/>
                <a:gd name="T7" fmla="*/ 2147483647 h 108"/>
                <a:gd name="T8" fmla="*/ 2147483647 w 88"/>
                <a:gd name="T9" fmla="*/ 2147483647 h 108"/>
                <a:gd name="T10" fmla="*/ 2147483647 w 88"/>
                <a:gd name="T11" fmla="*/ 2147483647 h 108"/>
                <a:gd name="T12" fmla="*/ 2147483647 w 88"/>
                <a:gd name="T13" fmla="*/ 2147483647 h 108"/>
                <a:gd name="T14" fmla="*/ 2147483647 w 88"/>
                <a:gd name="T15" fmla="*/ 2147483647 h 108"/>
                <a:gd name="T16" fmla="*/ 2147483647 w 88"/>
                <a:gd name="T17" fmla="*/ 2147483647 h 108"/>
                <a:gd name="T18" fmla="*/ 2147483647 w 88"/>
                <a:gd name="T19" fmla="*/ 2147483647 h 108"/>
                <a:gd name="T20" fmla="*/ 2147483647 w 88"/>
                <a:gd name="T21" fmla="*/ 2147483647 h 108"/>
                <a:gd name="T22" fmla="*/ 2147483647 w 88"/>
                <a:gd name="T23" fmla="*/ 2147483647 h 108"/>
                <a:gd name="T24" fmla="*/ 2147483647 w 88"/>
                <a:gd name="T25" fmla="*/ 2147483647 h 108"/>
                <a:gd name="T26" fmla="*/ 2147483647 w 88"/>
                <a:gd name="T27" fmla="*/ 2147483647 h 108"/>
                <a:gd name="T28" fmla="*/ 0 w 88"/>
                <a:gd name="T29" fmla="*/ 2147483647 h 108"/>
                <a:gd name="T30" fmla="*/ 0 w 88"/>
                <a:gd name="T31" fmla="*/ 2147483647 h 108"/>
                <a:gd name="T32" fmla="*/ 2147483647 w 88"/>
                <a:gd name="T33" fmla="*/ 2147483647 h 108"/>
                <a:gd name="T34" fmla="*/ 2147483647 w 88"/>
                <a:gd name="T35" fmla="*/ 2147483647 h 108"/>
                <a:gd name="T36" fmla="*/ 2147483647 w 88"/>
                <a:gd name="T37" fmla="*/ 2147483647 h 108"/>
                <a:gd name="T38" fmla="*/ 2147483647 w 88"/>
                <a:gd name="T39" fmla="*/ 2147483647 h 108"/>
                <a:gd name="T40" fmla="*/ 2147483647 w 88"/>
                <a:gd name="T41" fmla="*/ 2147483647 h 108"/>
                <a:gd name="T42" fmla="*/ 2147483647 w 88"/>
                <a:gd name="T43" fmla="*/ 2147483647 h 108"/>
                <a:gd name="T44" fmla="*/ 2147483647 w 88"/>
                <a:gd name="T45" fmla="*/ 2147483647 h 108"/>
                <a:gd name="T46" fmla="*/ 2147483647 w 88"/>
                <a:gd name="T47" fmla="*/ 2147483647 h 108"/>
                <a:gd name="T48" fmla="*/ 2147483647 w 88"/>
                <a:gd name="T49" fmla="*/ 2147483647 h 108"/>
                <a:gd name="T50" fmla="*/ 2147483647 w 88"/>
                <a:gd name="T51" fmla="*/ 2147483647 h 108"/>
                <a:gd name="T52" fmla="*/ 2147483647 w 88"/>
                <a:gd name="T53" fmla="*/ 2147483647 h 108"/>
                <a:gd name="T54" fmla="*/ 2147483647 w 88"/>
                <a:gd name="T55" fmla="*/ 2147483647 h 108"/>
                <a:gd name="T56" fmla="*/ 2147483647 w 88"/>
                <a:gd name="T57" fmla="*/ 2147483647 h 108"/>
                <a:gd name="T58" fmla="*/ 2147483647 w 88"/>
                <a:gd name="T59" fmla="*/ 0 h 108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88"/>
                <a:gd name="T91" fmla="*/ 0 h 108"/>
                <a:gd name="T92" fmla="*/ 88 w 88"/>
                <a:gd name="T93" fmla="*/ 108 h 108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88" h="108">
                  <a:moveTo>
                    <a:pt x="76" y="0"/>
                  </a:moveTo>
                  <a:lnTo>
                    <a:pt x="72" y="4"/>
                  </a:lnTo>
                  <a:lnTo>
                    <a:pt x="76" y="12"/>
                  </a:lnTo>
                  <a:lnTo>
                    <a:pt x="80" y="20"/>
                  </a:lnTo>
                  <a:lnTo>
                    <a:pt x="86" y="32"/>
                  </a:lnTo>
                  <a:lnTo>
                    <a:pt x="88" y="38"/>
                  </a:lnTo>
                  <a:lnTo>
                    <a:pt x="88" y="42"/>
                  </a:lnTo>
                  <a:lnTo>
                    <a:pt x="88" y="48"/>
                  </a:lnTo>
                  <a:lnTo>
                    <a:pt x="88" y="52"/>
                  </a:lnTo>
                  <a:lnTo>
                    <a:pt x="72" y="76"/>
                  </a:lnTo>
                  <a:lnTo>
                    <a:pt x="72" y="100"/>
                  </a:lnTo>
                  <a:lnTo>
                    <a:pt x="20" y="98"/>
                  </a:lnTo>
                  <a:lnTo>
                    <a:pt x="14" y="102"/>
                  </a:lnTo>
                  <a:lnTo>
                    <a:pt x="10" y="108"/>
                  </a:lnTo>
                  <a:lnTo>
                    <a:pt x="0" y="108"/>
                  </a:lnTo>
                  <a:lnTo>
                    <a:pt x="0" y="86"/>
                  </a:lnTo>
                  <a:lnTo>
                    <a:pt x="6" y="76"/>
                  </a:lnTo>
                  <a:lnTo>
                    <a:pt x="12" y="64"/>
                  </a:lnTo>
                  <a:lnTo>
                    <a:pt x="18" y="56"/>
                  </a:lnTo>
                  <a:lnTo>
                    <a:pt x="24" y="48"/>
                  </a:lnTo>
                  <a:lnTo>
                    <a:pt x="24" y="38"/>
                  </a:lnTo>
                  <a:lnTo>
                    <a:pt x="22" y="34"/>
                  </a:lnTo>
                  <a:lnTo>
                    <a:pt x="22" y="28"/>
                  </a:lnTo>
                  <a:lnTo>
                    <a:pt x="20" y="16"/>
                  </a:lnTo>
                  <a:lnTo>
                    <a:pt x="24" y="14"/>
                  </a:lnTo>
                  <a:lnTo>
                    <a:pt x="30" y="12"/>
                  </a:lnTo>
                  <a:lnTo>
                    <a:pt x="52" y="12"/>
                  </a:lnTo>
                  <a:lnTo>
                    <a:pt x="62" y="10"/>
                  </a:lnTo>
                  <a:lnTo>
                    <a:pt x="72" y="4"/>
                  </a:lnTo>
                  <a:lnTo>
                    <a:pt x="76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4" name="Freeform 122"/>
            <p:cNvSpPr/>
            <p:nvPr/>
          </p:nvSpPr>
          <p:spPr bwMode="auto">
            <a:xfrm>
              <a:off x="5319309" y="4594190"/>
              <a:ext cx="267521" cy="318586"/>
            </a:xfrm>
            <a:custGeom>
              <a:avLst/>
              <a:gdLst>
                <a:gd name="T0" fmla="*/ 2147483647 w 182"/>
                <a:gd name="T1" fmla="*/ 2147483647 h 200"/>
                <a:gd name="T2" fmla="*/ 2147483647 w 182"/>
                <a:gd name="T3" fmla="*/ 2147483647 h 200"/>
                <a:gd name="T4" fmla="*/ 2147483647 w 182"/>
                <a:gd name="T5" fmla="*/ 2147483647 h 200"/>
                <a:gd name="T6" fmla="*/ 2147483647 w 182"/>
                <a:gd name="T7" fmla="*/ 2147483647 h 200"/>
                <a:gd name="T8" fmla="*/ 2147483647 w 182"/>
                <a:gd name="T9" fmla="*/ 2147483647 h 200"/>
                <a:gd name="T10" fmla="*/ 2147483647 w 182"/>
                <a:gd name="T11" fmla="*/ 2147483647 h 200"/>
                <a:gd name="T12" fmla="*/ 2147483647 w 182"/>
                <a:gd name="T13" fmla="*/ 2147483647 h 200"/>
                <a:gd name="T14" fmla="*/ 2147483647 w 182"/>
                <a:gd name="T15" fmla="*/ 2147483647 h 200"/>
                <a:gd name="T16" fmla="*/ 2147483647 w 182"/>
                <a:gd name="T17" fmla="*/ 2147483647 h 200"/>
                <a:gd name="T18" fmla="*/ 2147483647 w 182"/>
                <a:gd name="T19" fmla="*/ 2147483647 h 200"/>
                <a:gd name="T20" fmla="*/ 2147483647 w 182"/>
                <a:gd name="T21" fmla="*/ 2147483647 h 200"/>
                <a:gd name="T22" fmla="*/ 2147483647 w 182"/>
                <a:gd name="T23" fmla="*/ 2147483647 h 200"/>
                <a:gd name="T24" fmla="*/ 2147483647 w 182"/>
                <a:gd name="T25" fmla="*/ 2147483647 h 200"/>
                <a:gd name="T26" fmla="*/ 2147483647 w 182"/>
                <a:gd name="T27" fmla="*/ 2147483647 h 200"/>
                <a:gd name="T28" fmla="*/ 2147483647 w 182"/>
                <a:gd name="T29" fmla="*/ 2147483647 h 200"/>
                <a:gd name="T30" fmla="*/ 2147483647 w 182"/>
                <a:gd name="T31" fmla="*/ 2147483647 h 200"/>
                <a:gd name="T32" fmla="*/ 2147483647 w 182"/>
                <a:gd name="T33" fmla="*/ 2147483647 h 200"/>
                <a:gd name="T34" fmla="*/ 2147483647 w 182"/>
                <a:gd name="T35" fmla="*/ 2147483647 h 200"/>
                <a:gd name="T36" fmla="*/ 2147483647 w 182"/>
                <a:gd name="T37" fmla="*/ 2147483647 h 200"/>
                <a:gd name="T38" fmla="*/ 2147483647 w 182"/>
                <a:gd name="T39" fmla="*/ 2147483647 h 200"/>
                <a:gd name="T40" fmla="*/ 2147483647 w 182"/>
                <a:gd name="T41" fmla="*/ 2147483647 h 200"/>
                <a:gd name="T42" fmla="*/ 2147483647 w 182"/>
                <a:gd name="T43" fmla="*/ 2147483647 h 200"/>
                <a:gd name="T44" fmla="*/ 2147483647 w 182"/>
                <a:gd name="T45" fmla="*/ 2147483647 h 200"/>
                <a:gd name="T46" fmla="*/ 2147483647 w 182"/>
                <a:gd name="T47" fmla="*/ 2147483647 h 200"/>
                <a:gd name="T48" fmla="*/ 2147483647 w 182"/>
                <a:gd name="T49" fmla="*/ 2147483647 h 200"/>
                <a:gd name="T50" fmla="*/ 2147483647 w 182"/>
                <a:gd name="T51" fmla="*/ 2147483647 h 200"/>
                <a:gd name="T52" fmla="*/ 2147483647 w 182"/>
                <a:gd name="T53" fmla="*/ 2147483647 h 200"/>
                <a:gd name="T54" fmla="*/ 0 w 182"/>
                <a:gd name="T55" fmla="*/ 2147483647 h 200"/>
                <a:gd name="T56" fmla="*/ 0 w 182"/>
                <a:gd name="T57" fmla="*/ 2147483647 h 200"/>
                <a:gd name="T58" fmla="*/ 0 w 182"/>
                <a:gd name="T59" fmla="*/ 2147483647 h 200"/>
                <a:gd name="T60" fmla="*/ 0 w 182"/>
                <a:gd name="T61" fmla="*/ 2147483647 h 200"/>
                <a:gd name="T62" fmla="*/ 2147483647 w 182"/>
                <a:gd name="T63" fmla="*/ 2147483647 h 200"/>
                <a:gd name="T64" fmla="*/ 2147483647 w 182"/>
                <a:gd name="T65" fmla="*/ 2147483647 h 200"/>
                <a:gd name="T66" fmla="*/ 2147483647 w 182"/>
                <a:gd name="T67" fmla="*/ 2147483647 h 200"/>
                <a:gd name="T68" fmla="*/ 2147483647 w 182"/>
                <a:gd name="T69" fmla="*/ 2147483647 h 200"/>
                <a:gd name="T70" fmla="*/ 2147483647 w 182"/>
                <a:gd name="T71" fmla="*/ 2147483647 h 200"/>
                <a:gd name="T72" fmla="*/ 2147483647 w 182"/>
                <a:gd name="T73" fmla="*/ 2147483647 h 200"/>
                <a:gd name="T74" fmla="*/ 2147483647 w 182"/>
                <a:gd name="T75" fmla="*/ 2147483647 h 200"/>
                <a:gd name="T76" fmla="*/ 2147483647 w 182"/>
                <a:gd name="T77" fmla="*/ 2147483647 h 200"/>
                <a:gd name="T78" fmla="*/ 2147483647 w 182"/>
                <a:gd name="T79" fmla="*/ 2147483647 h 200"/>
                <a:gd name="T80" fmla="*/ 2147483647 w 182"/>
                <a:gd name="T81" fmla="*/ 0 h 200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82"/>
                <a:gd name="T124" fmla="*/ 0 h 200"/>
                <a:gd name="T125" fmla="*/ 182 w 182"/>
                <a:gd name="T126" fmla="*/ 200 h 200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82" h="200">
                  <a:moveTo>
                    <a:pt x="30" y="0"/>
                  </a:moveTo>
                  <a:lnTo>
                    <a:pt x="74" y="2"/>
                  </a:lnTo>
                  <a:lnTo>
                    <a:pt x="136" y="40"/>
                  </a:lnTo>
                  <a:lnTo>
                    <a:pt x="136" y="48"/>
                  </a:lnTo>
                  <a:lnTo>
                    <a:pt x="162" y="70"/>
                  </a:lnTo>
                  <a:lnTo>
                    <a:pt x="160" y="74"/>
                  </a:lnTo>
                  <a:lnTo>
                    <a:pt x="158" y="80"/>
                  </a:lnTo>
                  <a:lnTo>
                    <a:pt x="156" y="84"/>
                  </a:lnTo>
                  <a:lnTo>
                    <a:pt x="154" y="88"/>
                  </a:lnTo>
                  <a:lnTo>
                    <a:pt x="152" y="92"/>
                  </a:lnTo>
                  <a:lnTo>
                    <a:pt x="152" y="98"/>
                  </a:lnTo>
                  <a:lnTo>
                    <a:pt x="154" y="102"/>
                  </a:lnTo>
                  <a:lnTo>
                    <a:pt x="158" y="106"/>
                  </a:lnTo>
                  <a:lnTo>
                    <a:pt x="162" y="110"/>
                  </a:lnTo>
                  <a:lnTo>
                    <a:pt x="164" y="116"/>
                  </a:lnTo>
                  <a:lnTo>
                    <a:pt x="164" y="126"/>
                  </a:lnTo>
                  <a:lnTo>
                    <a:pt x="164" y="142"/>
                  </a:lnTo>
                  <a:lnTo>
                    <a:pt x="164" y="156"/>
                  </a:lnTo>
                  <a:lnTo>
                    <a:pt x="168" y="162"/>
                  </a:lnTo>
                  <a:lnTo>
                    <a:pt x="172" y="168"/>
                  </a:lnTo>
                  <a:lnTo>
                    <a:pt x="176" y="174"/>
                  </a:lnTo>
                  <a:lnTo>
                    <a:pt x="182" y="178"/>
                  </a:lnTo>
                  <a:lnTo>
                    <a:pt x="174" y="180"/>
                  </a:lnTo>
                  <a:lnTo>
                    <a:pt x="166" y="180"/>
                  </a:lnTo>
                  <a:lnTo>
                    <a:pt x="162" y="184"/>
                  </a:lnTo>
                  <a:lnTo>
                    <a:pt x="152" y="188"/>
                  </a:lnTo>
                  <a:lnTo>
                    <a:pt x="138" y="192"/>
                  </a:lnTo>
                  <a:lnTo>
                    <a:pt x="134" y="194"/>
                  </a:lnTo>
                  <a:lnTo>
                    <a:pt x="132" y="196"/>
                  </a:lnTo>
                  <a:lnTo>
                    <a:pt x="130" y="198"/>
                  </a:lnTo>
                  <a:lnTo>
                    <a:pt x="126" y="198"/>
                  </a:lnTo>
                  <a:lnTo>
                    <a:pt x="122" y="198"/>
                  </a:lnTo>
                  <a:lnTo>
                    <a:pt x="120" y="196"/>
                  </a:lnTo>
                  <a:lnTo>
                    <a:pt x="116" y="196"/>
                  </a:lnTo>
                  <a:lnTo>
                    <a:pt x="114" y="198"/>
                  </a:lnTo>
                  <a:lnTo>
                    <a:pt x="112" y="200"/>
                  </a:lnTo>
                  <a:lnTo>
                    <a:pt x="108" y="200"/>
                  </a:lnTo>
                  <a:lnTo>
                    <a:pt x="82" y="198"/>
                  </a:lnTo>
                  <a:lnTo>
                    <a:pt x="82" y="172"/>
                  </a:lnTo>
                  <a:lnTo>
                    <a:pt x="80" y="170"/>
                  </a:lnTo>
                  <a:lnTo>
                    <a:pt x="78" y="166"/>
                  </a:lnTo>
                  <a:lnTo>
                    <a:pt x="76" y="160"/>
                  </a:lnTo>
                  <a:lnTo>
                    <a:pt x="60" y="160"/>
                  </a:lnTo>
                  <a:lnTo>
                    <a:pt x="46" y="150"/>
                  </a:lnTo>
                  <a:lnTo>
                    <a:pt x="40" y="146"/>
                  </a:lnTo>
                  <a:lnTo>
                    <a:pt x="30" y="142"/>
                  </a:lnTo>
                  <a:lnTo>
                    <a:pt x="26" y="140"/>
                  </a:lnTo>
                  <a:lnTo>
                    <a:pt x="24" y="138"/>
                  </a:lnTo>
                  <a:lnTo>
                    <a:pt x="22" y="136"/>
                  </a:lnTo>
                  <a:lnTo>
                    <a:pt x="20" y="134"/>
                  </a:lnTo>
                  <a:lnTo>
                    <a:pt x="18" y="126"/>
                  </a:lnTo>
                  <a:lnTo>
                    <a:pt x="16" y="120"/>
                  </a:lnTo>
                  <a:lnTo>
                    <a:pt x="16" y="114"/>
                  </a:lnTo>
                  <a:lnTo>
                    <a:pt x="10" y="110"/>
                  </a:lnTo>
                  <a:lnTo>
                    <a:pt x="6" y="104"/>
                  </a:lnTo>
                  <a:lnTo>
                    <a:pt x="0" y="100"/>
                  </a:lnTo>
                  <a:lnTo>
                    <a:pt x="0" y="94"/>
                  </a:lnTo>
                  <a:lnTo>
                    <a:pt x="0" y="92"/>
                  </a:lnTo>
                  <a:lnTo>
                    <a:pt x="2" y="88"/>
                  </a:lnTo>
                  <a:lnTo>
                    <a:pt x="0" y="84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0" y="72"/>
                  </a:lnTo>
                  <a:lnTo>
                    <a:pt x="2" y="68"/>
                  </a:lnTo>
                  <a:lnTo>
                    <a:pt x="8" y="60"/>
                  </a:lnTo>
                  <a:lnTo>
                    <a:pt x="20" y="50"/>
                  </a:lnTo>
                  <a:lnTo>
                    <a:pt x="22" y="46"/>
                  </a:lnTo>
                  <a:lnTo>
                    <a:pt x="22" y="42"/>
                  </a:lnTo>
                  <a:lnTo>
                    <a:pt x="22" y="40"/>
                  </a:lnTo>
                  <a:lnTo>
                    <a:pt x="20" y="38"/>
                  </a:lnTo>
                  <a:lnTo>
                    <a:pt x="18" y="36"/>
                  </a:lnTo>
                  <a:lnTo>
                    <a:pt x="16" y="34"/>
                  </a:lnTo>
                  <a:lnTo>
                    <a:pt x="18" y="30"/>
                  </a:lnTo>
                  <a:lnTo>
                    <a:pt x="20" y="28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24" y="22"/>
                  </a:lnTo>
                  <a:lnTo>
                    <a:pt x="24" y="16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2" y="0"/>
                  </a:lnTo>
                  <a:lnTo>
                    <a:pt x="24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5" name="Freeform 123"/>
            <p:cNvSpPr/>
            <p:nvPr/>
          </p:nvSpPr>
          <p:spPr bwMode="auto">
            <a:xfrm>
              <a:off x="5311237" y="4594190"/>
              <a:ext cx="42665" cy="54425"/>
            </a:xfrm>
            <a:custGeom>
              <a:avLst/>
              <a:gdLst>
                <a:gd name="T0" fmla="*/ 2147483647 w 30"/>
                <a:gd name="T1" fmla="*/ 2147483647 h 34"/>
                <a:gd name="T2" fmla="*/ 2147483647 w 30"/>
                <a:gd name="T3" fmla="*/ 2147483647 h 34"/>
                <a:gd name="T4" fmla="*/ 2147483647 w 30"/>
                <a:gd name="T5" fmla="*/ 2147483647 h 34"/>
                <a:gd name="T6" fmla="*/ 2147483647 w 30"/>
                <a:gd name="T7" fmla="*/ 2147483647 h 34"/>
                <a:gd name="T8" fmla="*/ 2147483647 w 30"/>
                <a:gd name="T9" fmla="*/ 2147483647 h 34"/>
                <a:gd name="T10" fmla="*/ 2147483647 w 30"/>
                <a:gd name="T11" fmla="*/ 2147483647 h 34"/>
                <a:gd name="T12" fmla="*/ 2147483647 w 30"/>
                <a:gd name="T13" fmla="*/ 2147483647 h 34"/>
                <a:gd name="T14" fmla="*/ 2147483647 w 30"/>
                <a:gd name="T15" fmla="*/ 0 h 34"/>
                <a:gd name="T16" fmla="*/ 2147483647 w 30"/>
                <a:gd name="T17" fmla="*/ 2147483647 h 34"/>
                <a:gd name="T18" fmla="*/ 2147483647 w 30"/>
                <a:gd name="T19" fmla="*/ 2147483647 h 34"/>
                <a:gd name="T20" fmla="*/ 2147483647 w 30"/>
                <a:gd name="T21" fmla="*/ 2147483647 h 34"/>
                <a:gd name="T22" fmla="*/ 2147483647 w 30"/>
                <a:gd name="T23" fmla="*/ 2147483647 h 34"/>
                <a:gd name="T24" fmla="*/ 2147483647 w 30"/>
                <a:gd name="T25" fmla="*/ 2147483647 h 34"/>
                <a:gd name="T26" fmla="*/ 0 w 30"/>
                <a:gd name="T27" fmla="*/ 2147483647 h 34"/>
                <a:gd name="T28" fmla="*/ 0 w 30"/>
                <a:gd name="T29" fmla="*/ 2147483647 h 34"/>
                <a:gd name="T30" fmla="*/ 0 w 30"/>
                <a:gd name="T31" fmla="*/ 2147483647 h 34"/>
                <a:gd name="T32" fmla="*/ 0 w 30"/>
                <a:gd name="T33" fmla="*/ 2147483647 h 34"/>
                <a:gd name="T34" fmla="*/ 2147483647 w 30"/>
                <a:gd name="T35" fmla="*/ 2147483647 h 34"/>
                <a:gd name="T36" fmla="*/ 2147483647 w 30"/>
                <a:gd name="T37" fmla="*/ 2147483647 h 34"/>
                <a:gd name="T38" fmla="*/ 2147483647 w 30"/>
                <a:gd name="T39" fmla="*/ 2147483647 h 34"/>
                <a:gd name="T40" fmla="*/ 2147483647 w 30"/>
                <a:gd name="T41" fmla="*/ 2147483647 h 34"/>
                <a:gd name="T42" fmla="*/ 2147483647 w 30"/>
                <a:gd name="T43" fmla="*/ 2147483647 h 34"/>
                <a:gd name="T44" fmla="*/ 2147483647 w 30"/>
                <a:gd name="T45" fmla="*/ 2147483647 h 34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30"/>
                <a:gd name="T70" fmla="*/ 0 h 34"/>
                <a:gd name="T71" fmla="*/ 30 w 30"/>
                <a:gd name="T72" fmla="*/ 34 h 34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30" h="34">
                  <a:moveTo>
                    <a:pt x="26" y="28"/>
                  </a:moveTo>
                  <a:lnTo>
                    <a:pt x="28" y="26"/>
                  </a:lnTo>
                  <a:lnTo>
                    <a:pt x="28" y="22"/>
                  </a:lnTo>
                  <a:lnTo>
                    <a:pt x="30" y="22"/>
                  </a:lnTo>
                  <a:lnTo>
                    <a:pt x="30" y="16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8" y="0"/>
                  </a:lnTo>
                  <a:lnTo>
                    <a:pt x="24" y="2"/>
                  </a:lnTo>
                  <a:lnTo>
                    <a:pt x="22" y="4"/>
                  </a:lnTo>
                  <a:lnTo>
                    <a:pt x="18" y="10"/>
                  </a:lnTo>
                  <a:lnTo>
                    <a:pt x="8" y="10"/>
                  </a:lnTo>
                  <a:lnTo>
                    <a:pt x="2" y="18"/>
                  </a:lnTo>
                  <a:lnTo>
                    <a:pt x="0" y="24"/>
                  </a:lnTo>
                  <a:lnTo>
                    <a:pt x="0" y="30"/>
                  </a:lnTo>
                  <a:lnTo>
                    <a:pt x="0" y="32"/>
                  </a:lnTo>
                  <a:lnTo>
                    <a:pt x="0" y="34"/>
                  </a:lnTo>
                  <a:lnTo>
                    <a:pt x="12" y="34"/>
                  </a:lnTo>
                  <a:lnTo>
                    <a:pt x="14" y="30"/>
                  </a:lnTo>
                  <a:lnTo>
                    <a:pt x="14" y="28"/>
                  </a:lnTo>
                  <a:lnTo>
                    <a:pt x="16" y="26"/>
                  </a:lnTo>
                  <a:lnTo>
                    <a:pt x="26" y="26"/>
                  </a:lnTo>
                  <a:lnTo>
                    <a:pt x="26" y="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6" name="Freeform 124"/>
            <p:cNvSpPr/>
            <p:nvPr/>
          </p:nvSpPr>
          <p:spPr bwMode="auto">
            <a:xfrm>
              <a:off x="5311237" y="4637995"/>
              <a:ext cx="40359" cy="65044"/>
            </a:xfrm>
            <a:custGeom>
              <a:avLst/>
              <a:gdLst>
                <a:gd name="T0" fmla="*/ 0 w 28"/>
                <a:gd name="T1" fmla="*/ 2147483647 h 42"/>
                <a:gd name="T2" fmla="*/ 2147483647 w 28"/>
                <a:gd name="T3" fmla="*/ 2147483647 h 42"/>
                <a:gd name="T4" fmla="*/ 2147483647 w 28"/>
                <a:gd name="T5" fmla="*/ 2147483647 h 42"/>
                <a:gd name="T6" fmla="*/ 2147483647 w 28"/>
                <a:gd name="T7" fmla="*/ 2147483647 h 42"/>
                <a:gd name="T8" fmla="*/ 2147483647 w 28"/>
                <a:gd name="T9" fmla="*/ 2147483647 h 42"/>
                <a:gd name="T10" fmla="*/ 2147483647 w 28"/>
                <a:gd name="T11" fmla="*/ 2147483647 h 42"/>
                <a:gd name="T12" fmla="*/ 2147483647 w 28"/>
                <a:gd name="T13" fmla="*/ 2147483647 h 42"/>
                <a:gd name="T14" fmla="*/ 2147483647 w 28"/>
                <a:gd name="T15" fmla="*/ 2147483647 h 42"/>
                <a:gd name="T16" fmla="*/ 2147483647 w 28"/>
                <a:gd name="T17" fmla="*/ 2147483647 h 42"/>
                <a:gd name="T18" fmla="*/ 2147483647 w 28"/>
                <a:gd name="T19" fmla="*/ 2147483647 h 42"/>
                <a:gd name="T20" fmla="*/ 2147483647 w 28"/>
                <a:gd name="T21" fmla="*/ 2147483647 h 42"/>
                <a:gd name="T22" fmla="*/ 2147483647 w 28"/>
                <a:gd name="T23" fmla="*/ 2147483647 h 42"/>
                <a:gd name="T24" fmla="*/ 2147483647 w 28"/>
                <a:gd name="T25" fmla="*/ 2147483647 h 42"/>
                <a:gd name="T26" fmla="*/ 2147483647 w 28"/>
                <a:gd name="T27" fmla="*/ 2147483647 h 42"/>
                <a:gd name="T28" fmla="*/ 2147483647 w 28"/>
                <a:gd name="T29" fmla="*/ 2147483647 h 42"/>
                <a:gd name="T30" fmla="*/ 2147483647 w 28"/>
                <a:gd name="T31" fmla="*/ 2147483647 h 42"/>
                <a:gd name="T32" fmla="*/ 2147483647 w 28"/>
                <a:gd name="T33" fmla="*/ 2147483647 h 42"/>
                <a:gd name="T34" fmla="*/ 2147483647 w 28"/>
                <a:gd name="T35" fmla="*/ 2147483647 h 42"/>
                <a:gd name="T36" fmla="*/ 2147483647 w 28"/>
                <a:gd name="T37" fmla="*/ 2147483647 h 42"/>
                <a:gd name="T38" fmla="*/ 2147483647 w 28"/>
                <a:gd name="T39" fmla="*/ 0 h 42"/>
                <a:gd name="T40" fmla="*/ 2147483647 w 28"/>
                <a:gd name="T41" fmla="*/ 0 h 42"/>
                <a:gd name="T42" fmla="*/ 2147483647 w 28"/>
                <a:gd name="T43" fmla="*/ 2147483647 h 42"/>
                <a:gd name="T44" fmla="*/ 2147483647 w 28"/>
                <a:gd name="T45" fmla="*/ 2147483647 h 42"/>
                <a:gd name="T46" fmla="*/ 2147483647 w 28"/>
                <a:gd name="T47" fmla="*/ 2147483647 h 42"/>
                <a:gd name="T48" fmla="*/ 0 w 28"/>
                <a:gd name="T49" fmla="*/ 2147483647 h 42"/>
                <a:gd name="T50" fmla="*/ 0 w 28"/>
                <a:gd name="T51" fmla="*/ 2147483647 h 42"/>
                <a:gd name="T52" fmla="*/ 0 w 28"/>
                <a:gd name="T53" fmla="*/ 2147483647 h 42"/>
                <a:gd name="T54" fmla="*/ 0 w 28"/>
                <a:gd name="T55" fmla="*/ 2147483647 h 42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28"/>
                <a:gd name="T85" fmla="*/ 0 h 42"/>
                <a:gd name="T86" fmla="*/ 28 w 28"/>
                <a:gd name="T87" fmla="*/ 42 h 42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28" h="42">
                  <a:moveTo>
                    <a:pt x="0" y="8"/>
                  </a:moveTo>
                  <a:lnTo>
                    <a:pt x="2" y="12"/>
                  </a:lnTo>
                  <a:lnTo>
                    <a:pt x="6" y="14"/>
                  </a:lnTo>
                  <a:lnTo>
                    <a:pt x="6" y="16"/>
                  </a:lnTo>
                  <a:lnTo>
                    <a:pt x="4" y="20"/>
                  </a:lnTo>
                  <a:lnTo>
                    <a:pt x="4" y="24"/>
                  </a:lnTo>
                  <a:lnTo>
                    <a:pt x="4" y="28"/>
                  </a:lnTo>
                  <a:lnTo>
                    <a:pt x="6" y="34"/>
                  </a:lnTo>
                  <a:lnTo>
                    <a:pt x="8" y="42"/>
                  </a:lnTo>
                  <a:lnTo>
                    <a:pt x="14" y="34"/>
                  </a:lnTo>
                  <a:lnTo>
                    <a:pt x="22" y="28"/>
                  </a:lnTo>
                  <a:lnTo>
                    <a:pt x="26" y="24"/>
                  </a:lnTo>
                  <a:lnTo>
                    <a:pt x="28" y="20"/>
                  </a:lnTo>
                  <a:lnTo>
                    <a:pt x="28" y="16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4" y="2"/>
                  </a:lnTo>
                  <a:lnTo>
                    <a:pt x="2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2" y="8"/>
                  </a:lnTo>
                  <a:lnTo>
                    <a:pt x="0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7" name="Freeform 125"/>
            <p:cNvSpPr/>
            <p:nvPr/>
          </p:nvSpPr>
          <p:spPr bwMode="auto">
            <a:xfrm>
              <a:off x="4922641" y="4414984"/>
              <a:ext cx="434722" cy="545579"/>
            </a:xfrm>
            <a:custGeom>
              <a:avLst/>
              <a:gdLst>
                <a:gd name="T0" fmla="*/ 2147483647 w 298"/>
                <a:gd name="T1" fmla="*/ 2147483647 h 346"/>
                <a:gd name="T2" fmla="*/ 2147483647 w 298"/>
                <a:gd name="T3" fmla="*/ 2147483647 h 346"/>
                <a:gd name="T4" fmla="*/ 2147483647 w 298"/>
                <a:gd name="T5" fmla="*/ 2147483647 h 346"/>
                <a:gd name="T6" fmla="*/ 2147483647 w 298"/>
                <a:gd name="T7" fmla="*/ 2147483647 h 346"/>
                <a:gd name="T8" fmla="*/ 2147483647 w 298"/>
                <a:gd name="T9" fmla="*/ 2147483647 h 346"/>
                <a:gd name="T10" fmla="*/ 2147483647 w 298"/>
                <a:gd name="T11" fmla="*/ 2147483647 h 346"/>
                <a:gd name="T12" fmla="*/ 2147483647 w 298"/>
                <a:gd name="T13" fmla="*/ 2147483647 h 346"/>
                <a:gd name="T14" fmla="*/ 2147483647 w 298"/>
                <a:gd name="T15" fmla="*/ 2147483647 h 346"/>
                <a:gd name="T16" fmla="*/ 2147483647 w 298"/>
                <a:gd name="T17" fmla="*/ 2147483647 h 346"/>
                <a:gd name="T18" fmla="*/ 2147483647 w 298"/>
                <a:gd name="T19" fmla="*/ 2147483647 h 346"/>
                <a:gd name="T20" fmla="*/ 2147483647 w 298"/>
                <a:gd name="T21" fmla="*/ 2147483647 h 346"/>
                <a:gd name="T22" fmla="*/ 2147483647 w 298"/>
                <a:gd name="T23" fmla="*/ 2147483647 h 346"/>
                <a:gd name="T24" fmla="*/ 2147483647 w 298"/>
                <a:gd name="T25" fmla="*/ 2147483647 h 346"/>
                <a:gd name="T26" fmla="*/ 2147483647 w 298"/>
                <a:gd name="T27" fmla="*/ 2147483647 h 346"/>
                <a:gd name="T28" fmla="*/ 2147483647 w 298"/>
                <a:gd name="T29" fmla="*/ 2147483647 h 346"/>
                <a:gd name="T30" fmla="*/ 2147483647 w 298"/>
                <a:gd name="T31" fmla="*/ 2147483647 h 346"/>
                <a:gd name="T32" fmla="*/ 2147483647 w 298"/>
                <a:gd name="T33" fmla="*/ 2147483647 h 346"/>
                <a:gd name="T34" fmla="*/ 2147483647 w 298"/>
                <a:gd name="T35" fmla="*/ 2147483647 h 346"/>
                <a:gd name="T36" fmla="*/ 2147483647 w 298"/>
                <a:gd name="T37" fmla="*/ 2147483647 h 346"/>
                <a:gd name="T38" fmla="*/ 2147483647 w 298"/>
                <a:gd name="T39" fmla="*/ 2147483647 h 346"/>
                <a:gd name="T40" fmla="*/ 0 w 298"/>
                <a:gd name="T41" fmla="*/ 2147483647 h 346"/>
                <a:gd name="T42" fmla="*/ 2147483647 w 298"/>
                <a:gd name="T43" fmla="*/ 2147483647 h 346"/>
                <a:gd name="T44" fmla="*/ 2147483647 w 298"/>
                <a:gd name="T45" fmla="*/ 2147483647 h 346"/>
                <a:gd name="T46" fmla="*/ 2147483647 w 298"/>
                <a:gd name="T47" fmla="*/ 2147483647 h 346"/>
                <a:gd name="T48" fmla="*/ 2147483647 w 298"/>
                <a:gd name="T49" fmla="*/ 2147483647 h 346"/>
                <a:gd name="T50" fmla="*/ 2147483647 w 298"/>
                <a:gd name="T51" fmla="*/ 2147483647 h 346"/>
                <a:gd name="T52" fmla="*/ 2147483647 w 298"/>
                <a:gd name="T53" fmla="*/ 2147483647 h 346"/>
                <a:gd name="T54" fmla="*/ 2147483647 w 298"/>
                <a:gd name="T55" fmla="*/ 2147483647 h 346"/>
                <a:gd name="T56" fmla="*/ 2147483647 w 298"/>
                <a:gd name="T57" fmla="*/ 2147483647 h 346"/>
                <a:gd name="T58" fmla="*/ 2147483647 w 298"/>
                <a:gd name="T59" fmla="*/ 2147483647 h 346"/>
                <a:gd name="T60" fmla="*/ 2147483647 w 298"/>
                <a:gd name="T61" fmla="*/ 2147483647 h 346"/>
                <a:gd name="T62" fmla="*/ 2147483647 w 298"/>
                <a:gd name="T63" fmla="*/ 2147483647 h 346"/>
                <a:gd name="T64" fmla="*/ 2147483647 w 298"/>
                <a:gd name="T65" fmla="*/ 2147483647 h 346"/>
                <a:gd name="T66" fmla="*/ 2147483647 w 298"/>
                <a:gd name="T67" fmla="*/ 2147483647 h 346"/>
                <a:gd name="T68" fmla="*/ 2147483647 w 298"/>
                <a:gd name="T69" fmla="*/ 2147483647 h 346"/>
                <a:gd name="T70" fmla="*/ 2147483647 w 298"/>
                <a:gd name="T71" fmla="*/ 2147483647 h 346"/>
                <a:gd name="T72" fmla="*/ 2147483647 w 298"/>
                <a:gd name="T73" fmla="*/ 2147483647 h 346"/>
                <a:gd name="T74" fmla="*/ 2147483647 w 298"/>
                <a:gd name="T75" fmla="*/ 2147483647 h 346"/>
                <a:gd name="T76" fmla="*/ 2147483647 w 298"/>
                <a:gd name="T77" fmla="*/ 2147483647 h 346"/>
                <a:gd name="T78" fmla="*/ 2147483647 w 298"/>
                <a:gd name="T79" fmla="*/ 2147483647 h 346"/>
                <a:gd name="T80" fmla="*/ 2147483647 w 298"/>
                <a:gd name="T81" fmla="*/ 2147483647 h 346"/>
                <a:gd name="T82" fmla="*/ 2147483647 w 298"/>
                <a:gd name="T83" fmla="*/ 2147483647 h 346"/>
                <a:gd name="T84" fmla="*/ 2147483647 w 298"/>
                <a:gd name="T85" fmla="*/ 2147483647 h 346"/>
                <a:gd name="T86" fmla="*/ 2147483647 w 298"/>
                <a:gd name="T87" fmla="*/ 2147483647 h 346"/>
                <a:gd name="T88" fmla="*/ 2147483647 w 298"/>
                <a:gd name="T89" fmla="*/ 2147483647 h 346"/>
                <a:gd name="T90" fmla="*/ 2147483647 w 298"/>
                <a:gd name="T91" fmla="*/ 2147483647 h 346"/>
                <a:gd name="T92" fmla="*/ 2147483647 w 298"/>
                <a:gd name="T93" fmla="*/ 2147483647 h 346"/>
                <a:gd name="T94" fmla="*/ 2147483647 w 298"/>
                <a:gd name="T95" fmla="*/ 2147483647 h 346"/>
                <a:gd name="T96" fmla="*/ 2147483647 w 298"/>
                <a:gd name="T97" fmla="*/ 2147483647 h 346"/>
                <a:gd name="T98" fmla="*/ 2147483647 w 298"/>
                <a:gd name="T99" fmla="*/ 2147483647 h 346"/>
                <a:gd name="T100" fmla="*/ 2147483647 w 298"/>
                <a:gd name="T101" fmla="*/ 2147483647 h 346"/>
                <a:gd name="T102" fmla="*/ 2147483647 w 298"/>
                <a:gd name="T103" fmla="*/ 2147483647 h 346"/>
                <a:gd name="T104" fmla="*/ 2147483647 w 298"/>
                <a:gd name="T105" fmla="*/ 2147483647 h 346"/>
                <a:gd name="T106" fmla="*/ 2147483647 w 298"/>
                <a:gd name="T107" fmla="*/ 2147483647 h 346"/>
                <a:gd name="T108" fmla="*/ 2147483647 w 298"/>
                <a:gd name="T109" fmla="*/ 2147483647 h 346"/>
                <a:gd name="T110" fmla="*/ 2147483647 w 298"/>
                <a:gd name="T111" fmla="*/ 2147483647 h 346"/>
                <a:gd name="T112" fmla="*/ 2147483647 w 298"/>
                <a:gd name="T113" fmla="*/ 2147483647 h 346"/>
                <a:gd name="T114" fmla="*/ 2147483647 w 298"/>
                <a:gd name="T115" fmla="*/ 2147483647 h 34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298"/>
                <a:gd name="T175" fmla="*/ 0 h 346"/>
                <a:gd name="T176" fmla="*/ 298 w 298"/>
                <a:gd name="T177" fmla="*/ 346 h 34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298" h="346">
                  <a:moveTo>
                    <a:pt x="290" y="248"/>
                  </a:moveTo>
                  <a:lnTo>
                    <a:pt x="280" y="250"/>
                  </a:lnTo>
                  <a:lnTo>
                    <a:pt x="270" y="256"/>
                  </a:lnTo>
                  <a:lnTo>
                    <a:pt x="264" y="258"/>
                  </a:lnTo>
                  <a:lnTo>
                    <a:pt x="260" y="262"/>
                  </a:lnTo>
                  <a:lnTo>
                    <a:pt x="258" y="266"/>
                  </a:lnTo>
                  <a:lnTo>
                    <a:pt x="256" y="272"/>
                  </a:lnTo>
                  <a:lnTo>
                    <a:pt x="256" y="310"/>
                  </a:lnTo>
                  <a:lnTo>
                    <a:pt x="258" y="318"/>
                  </a:lnTo>
                  <a:lnTo>
                    <a:pt x="260" y="320"/>
                  </a:lnTo>
                  <a:lnTo>
                    <a:pt x="266" y="324"/>
                  </a:lnTo>
                  <a:lnTo>
                    <a:pt x="276" y="324"/>
                  </a:lnTo>
                  <a:lnTo>
                    <a:pt x="276" y="336"/>
                  </a:lnTo>
                  <a:lnTo>
                    <a:pt x="274" y="340"/>
                  </a:lnTo>
                  <a:lnTo>
                    <a:pt x="272" y="344"/>
                  </a:lnTo>
                  <a:lnTo>
                    <a:pt x="268" y="346"/>
                  </a:lnTo>
                  <a:lnTo>
                    <a:pt x="266" y="346"/>
                  </a:lnTo>
                  <a:lnTo>
                    <a:pt x="262" y="338"/>
                  </a:lnTo>
                  <a:lnTo>
                    <a:pt x="258" y="334"/>
                  </a:lnTo>
                  <a:lnTo>
                    <a:pt x="248" y="326"/>
                  </a:lnTo>
                  <a:lnTo>
                    <a:pt x="242" y="320"/>
                  </a:lnTo>
                  <a:lnTo>
                    <a:pt x="238" y="318"/>
                  </a:lnTo>
                  <a:lnTo>
                    <a:pt x="238" y="314"/>
                  </a:lnTo>
                  <a:lnTo>
                    <a:pt x="232" y="316"/>
                  </a:lnTo>
                  <a:lnTo>
                    <a:pt x="230" y="318"/>
                  </a:lnTo>
                  <a:lnTo>
                    <a:pt x="228" y="318"/>
                  </a:lnTo>
                  <a:lnTo>
                    <a:pt x="224" y="320"/>
                  </a:lnTo>
                  <a:lnTo>
                    <a:pt x="218" y="318"/>
                  </a:lnTo>
                  <a:lnTo>
                    <a:pt x="212" y="316"/>
                  </a:lnTo>
                  <a:lnTo>
                    <a:pt x="208" y="312"/>
                  </a:lnTo>
                  <a:lnTo>
                    <a:pt x="206" y="308"/>
                  </a:lnTo>
                  <a:lnTo>
                    <a:pt x="190" y="302"/>
                  </a:lnTo>
                  <a:lnTo>
                    <a:pt x="186" y="300"/>
                  </a:lnTo>
                  <a:lnTo>
                    <a:pt x="178" y="300"/>
                  </a:lnTo>
                  <a:lnTo>
                    <a:pt x="170" y="300"/>
                  </a:lnTo>
                  <a:lnTo>
                    <a:pt x="166" y="302"/>
                  </a:lnTo>
                  <a:lnTo>
                    <a:pt x="162" y="302"/>
                  </a:lnTo>
                  <a:lnTo>
                    <a:pt x="156" y="300"/>
                  </a:lnTo>
                  <a:lnTo>
                    <a:pt x="158" y="294"/>
                  </a:lnTo>
                  <a:lnTo>
                    <a:pt x="158" y="290"/>
                  </a:lnTo>
                  <a:lnTo>
                    <a:pt x="156" y="282"/>
                  </a:lnTo>
                  <a:lnTo>
                    <a:pt x="152" y="280"/>
                  </a:lnTo>
                  <a:lnTo>
                    <a:pt x="152" y="276"/>
                  </a:lnTo>
                  <a:lnTo>
                    <a:pt x="154" y="254"/>
                  </a:lnTo>
                  <a:lnTo>
                    <a:pt x="152" y="232"/>
                  </a:lnTo>
                  <a:lnTo>
                    <a:pt x="146" y="234"/>
                  </a:lnTo>
                  <a:lnTo>
                    <a:pt x="138" y="234"/>
                  </a:lnTo>
                  <a:lnTo>
                    <a:pt x="134" y="232"/>
                  </a:lnTo>
                  <a:lnTo>
                    <a:pt x="132" y="230"/>
                  </a:lnTo>
                  <a:lnTo>
                    <a:pt x="130" y="228"/>
                  </a:lnTo>
                  <a:lnTo>
                    <a:pt x="110" y="228"/>
                  </a:lnTo>
                  <a:lnTo>
                    <a:pt x="110" y="236"/>
                  </a:lnTo>
                  <a:lnTo>
                    <a:pt x="108" y="240"/>
                  </a:lnTo>
                  <a:lnTo>
                    <a:pt x="106" y="242"/>
                  </a:lnTo>
                  <a:lnTo>
                    <a:pt x="98" y="242"/>
                  </a:lnTo>
                  <a:lnTo>
                    <a:pt x="86" y="242"/>
                  </a:lnTo>
                  <a:lnTo>
                    <a:pt x="82" y="242"/>
                  </a:lnTo>
                  <a:lnTo>
                    <a:pt x="80" y="240"/>
                  </a:lnTo>
                  <a:lnTo>
                    <a:pt x="72" y="232"/>
                  </a:lnTo>
                  <a:lnTo>
                    <a:pt x="66" y="220"/>
                  </a:lnTo>
                  <a:lnTo>
                    <a:pt x="66" y="208"/>
                  </a:lnTo>
                  <a:lnTo>
                    <a:pt x="2" y="208"/>
                  </a:lnTo>
                  <a:lnTo>
                    <a:pt x="0" y="202"/>
                  </a:lnTo>
                  <a:lnTo>
                    <a:pt x="2" y="190"/>
                  </a:lnTo>
                  <a:lnTo>
                    <a:pt x="4" y="186"/>
                  </a:lnTo>
                  <a:lnTo>
                    <a:pt x="8" y="184"/>
                  </a:lnTo>
                  <a:lnTo>
                    <a:pt x="14" y="184"/>
                  </a:lnTo>
                  <a:lnTo>
                    <a:pt x="16" y="184"/>
                  </a:lnTo>
                  <a:lnTo>
                    <a:pt x="20" y="184"/>
                  </a:lnTo>
                  <a:lnTo>
                    <a:pt x="22" y="182"/>
                  </a:lnTo>
                  <a:lnTo>
                    <a:pt x="24" y="180"/>
                  </a:lnTo>
                  <a:lnTo>
                    <a:pt x="26" y="180"/>
                  </a:lnTo>
                  <a:lnTo>
                    <a:pt x="30" y="180"/>
                  </a:lnTo>
                  <a:lnTo>
                    <a:pt x="30" y="184"/>
                  </a:lnTo>
                  <a:lnTo>
                    <a:pt x="32" y="184"/>
                  </a:lnTo>
                  <a:lnTo>
                    <a:pt x="36" y="184"/>
                  </a:lnTo>
                  <a:lnTo>
                    <a:pt x="42" y="184"/>
                  </a:lnTo>
                  <a:lnTo>
                    <a:pt x="46" y="182"/>
                  </a:lnTo>
                  <a:lnTo>
                    <a:pt x="50" y="176"/>
                  </a:lnTo>
                  <a:lnTo>
                    <a:pt x="52" y="168"/>
                  </a:lnTo>
                  <a:lnTo>
                    <a:pt x="56" y="156"/>
                  </a:lnTo>
                  <a:lnTo>
                    <a:pt x="56" y="142"/>
                  </a:lnTo>
                  <a:lnTo>
                    <a:pt x="60" y="140"/>
                  </a:lnTo>
                  <a:lnTo>
                    <a:pt x="64" y="136"/>
                  </a:lnTo>
                  <a:lnTo>
                    <a:pt x="66" y="126"/>
                  </a:lnTo>
                  <a:lnTo>
                    <a:pt x="70" y="122"/>
                  </a:lnTo>
                  <a:lnTo>
                    <a:pt x="74" y="118"/>
                  </a:lnTo>
                  <a:lnTo>
                    <a:pt x="78" y="116"/>
                  </a:lnTo>
                  <a:lnTo>
                    <a:pt x="80" y="112"/>
                  </a:lnTo>
                  <a:lnTo>
                    <a:pt x="82" y="108"/>
                  </a:lnTo>
                  <a:lnTo>
                    <a:pt x="80" y="104"/>
                  </a:lnTo>
                  <a:lnTo>
                    <a:pt x="80" y="102"/>
                  </a:lnTo>
                  <a:lnTo>
                    <a:pt x="80" y="98"/>
                  </a:lnTo>
                  <a:lnTo>
                    <a:pt x="92" y="68"/>
                  </a:lnTo>
                  <a:lnTo>
                    <a:pt x="96" y="54"/>
                  </a:lnTo>
                  <a:lnTo>
                    <a:pt x="98" y="44"/>
                  </a:lnTo>
                  <a:lnTo>
                    <a:pt x="96" y="40"/>
                  </a:lnTo>
                  <a:lnTo>
                    <a:pt x="96" y="38"/>
                  </a:lnTo>
                  <a:lnTo>
                    <a:pt x="94" y="36"/>
                  </a:lnTo>
                  <a:lnTo>
                    <a:pt x="94" y="34"/>
                  </a:lnTo>
                  <a:lnTo>
                    <a:pt x="96" y="24"/>
                  </a:lnTo>
                  <a:lnTo>
                    <a:pt x="98" y="16"/>
                  </a:lnTo>
                  <a:lnTo>
                    <a:pt x="100" y="12"/>
                  </a:lnTo>
                  <a:lnTo>
                    <a:pt x="104" y="10"/>
                  </a:lnTo>
                  <a:lnTo>
                    <a:pt x="108" y="6"/>
                  </a:lnTo>
                  <a:lnTo>
                    <a:pt x="110" y="6"/>
                  </a:lnTo>
                  <a:lnTo>
                    <a:pt x="116" y="6"/>
                  </a:lnTo>
                  <a:lnTo>
                    <a:pt x="122" y="8"/>
                  </a:lnTo>
                  <a:lnTo>
                    <a:pt x="134" y="14"/>
                  </a:lnTo>
                  <a:lnTo>
                    <a:pt x="144" y="20"/>
                  </a:lnTo>
                  <a:lnTo>
                    <a:pt x="152" y="20"/>
                  </a:lnTo>
                  <a:lnTo>
                    <a:pt x="160" y="20"/>
                  </a:lnTo>
                  <a:lnTo>
                    <a:pt x="162" y="20"/>
                  </a:lnTo>
                  <a:lnTo>
                    <a:pt x="162" y="18"/>
                  </a:lnTo>
                  <a:lnTo>
                    <a:pt x="164" y="14"/>
                  </a:lnTo>
                  <a:lnTo>
                    <a:pt x="166" y="12"/>
                  </a:lnTo>
                  <a:lnTo>
                    <a:pt x="170" y="14"/>
                  </a:lnTo>
                  <a:lnTo>
                    <a:pt x="172" y="14"/>
                  </a:lnTo>
                  <a:lnTo>
                    <a:pt x="178" y="12"/>
                  </a:lnTo>
                  <a:lnTo>
                    <a:pt x="182" y="10"/>
                  </a:lnTo>
                  <a:lnTo>
                    <a:pt x="188" y="8"/>
                  </a:lnTo>
                  <a:lnTo>
                    <a:pt x="192" y="8"/>
                  </a:lnTo>
                  <a:lnTo>
                    <a:pt x="204" y="8"/>
                  </a:lnTo>
                  <a:lnTo>
                    <a:pt x="206" y="2"/>
                  </a:lnTo>
                  <a:lnTo>
                    <a:pt x="210" y="0"/>
                  </a:lnTo>
                  <a:lnTo>
                    <a:pt x="216" y="2"/>
                  </a:lnTo>
                  <a:lnTo>
                    <a:pt x="224" y="4"/>
                  </a:lnTo>
                  <a:lnTo>
                    <a:pt x="236" y="4"/>
                  </a:lnTo>
                  <a:lnTo>
                    <a:pt x="246" y="14"/>
                  </a:lnTo>
                  <a:lnTo>
                    <a:pt x="252" y="16"/>
                  </a:lnTo>
                  <a:lnTo>
                    <a:pt x="260" y="20"/>
                  </a:lnTo>
                  <a:lnTo>
                    <a:pt x="260" y="16"/>
                  </a:lnTo>
                  <a:lnTo>
                    <a:pt x="264" y="16"/>
                  </a:lnTo>
                  <a:lnTo>
                    <a:pt x="268" y="20"/>
                  </a:lnTo>
                  <a:lnTo>
                    <a:pt x="272" y="16"/>
                  </a:lnTo>
                  <a:lnTo>
                    <a:pt x="280" y="16"/>
                  </a:lnTo>
                  <a:lnTo>
                    <a:pt x="282" y="20"/>
                  </a:lnTo>
                  <a:lnTo>
                    <a:pt x="284" y="24"/>
                  </a:lnTo>
                  <a:lnTo>
                    <a:pt x="294" y="32"/>
                  </a:lnTo>
                  <a:lnTo>
                    <a:pt x="296" y="44"/>
                  </a:lnTo>
                  <a:lnTo>
                    <a:pt x="296" y="50"/>
                  </a:lnTo>
                  <a:lnTo>
                    <a:pt x="298" y="54"/>
                  </a:lnTo>
                  <a:lnTo>
                    <a:pt x="298" y="64"/>
                  </a:lnTo>
                  <a:lnTo>
                    <a:pt x="292" y="72"/>
                  </a:lnTo>
                  <a:lnTo>
                    <a:pt x="286" y="80"/>
                  </a:lnTo>
                  <a:lnTo>
                    <a:pt x="280" y="92"/>
                  </a:lnTo>
                  <a:lnTo>
                    <a:pt x="274" y="102"/>
                  </a:lnTo>
                  <a:lnTo>
                    <a:pt x="274" y="124"/>
                  </a:lnTo>
                  <a:lnTo>
                    <a:pt x="272" y="128"/>
                  </a:lnTo>
                  <a:lnTo>
                    <a:pt x="268" y="132"/>
                  </a:lnTo>
                  <a:lnTo>
                    <a:pt x="266" y="138"/>
                  </a:lnTo>
                  <a:lnTo>
                    <a:pt x="266" y="148"/>
                  </a:lnTo>
                  <a:lnTo>
                    <a:pt x="268" y="152"/>
                  </a:lnTo>
                  <a:lnTo>
                    <a:pt x="272" y="154"/>
                  </a:lnTo>
                  <a:lnTo>
                    <a:pt x="272" y="156"/>
                  </a:lnTo>
                  <a:lnTo>
                    <a:pt x="270" y="160"/>
                  </a:lnTo>
                  <a:lnTo>
                    <a:pt x="270" y="164"/>
                  </a:lnTo>
                  <a:lnTo>
                    <a:pt x="270" y="168"/>
                  </a:lnTo>
                  <a:lnTo>
                    <a:pt x="272" y="174"/>
                  </a:lnTo>
                  <a:lnTo>
                    <a:pt x="274" y="182"/>
                  </a:lnTo>
                  <a:lnTo>
                    <a:pt x="272" y="186"/>
                  </a:lnTo>
                  <a:lnTo>
                    <a:pt x="272" y="192"/>
                  </a:lnTo>
                  <a:lnTo>
                    <a:pt x="272" y="196"/>
                  </a:lnTo>
                  <a:lnTo>
                    <a:pt x="272" y="198"/>
                  </a:lnTo>
                  <a:lnTo>
                    <a:pt x="274" y="202"/>
                  </a:lnTo>
                  <a:lnTo>
                    <a:pt x="272" y="206"/>
                  </a:lnTo>
                  <a:lnTo>
                    <a:pt x="272" y="208"/>
                  </a:lnTo>
                  <a:lnTo>
                    <a:pt x="272" y="214"/>
                  </a:lnTo>
                  <a:lnTo>
                    <a:pt x="278" y="218"/>
                  </a:lnTo>
                  <a:lnTo>
                    <a:pt x="282" y="224"/>
                  </a:lnTo>
                  <a:lnTo>
                    <a:pt x="288" y="228"/>
                  </a:lnTo>
                  <a:lnTo>
                    <a:pt x="288" y="234"/>
                  </a:lnTo>
                  <a:lnTo>
                    <a:pt x="290" y="240"/>
                  </a:lnTo>
                  <a:lnTo>
                    <a:pt x="292" y="248"/>
                  </a:lnTo>
                  <a:lnTo>
                    <a:pt x="290" y="24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8" name="Freeform 126"/>
            <p:cNvSpPr/>
            <p:nvPr/>
          </p:nvSpPr>
          <p:spPr bwMode="auto">
            <a:xfrm>
              <a:off x="5330841" y="4876935"/>
              <a:ext cx="255990" cy="471243"/>
            </a:xfrm>
            <a:custGeom>
              <a:avLst/>
              <a:gdLst>
                <a:gd name="T0" fmla="*/ 2147483647 w 174"/>
                <a:gd name="T1" fmla="*/ 2147483647 h 298"/>
                <a:gd name="T2" fmla="*/ 2147483647 w 174"/>
                <a:gd name="T3" fmla="*/ 2147483647 h 298"/>
                <a:gd name="T4" fmla="*/ 2147483647 w 174"/>
                <a:gd name="T5" fmla="*/ 2147483647 h 298"/>
                <a:gd name="T6" fmla="*/ 2147483647 w 174"/>
                <a:gd name="T7" fmla="*/ 2147483647 h 298"/>
                <a:gd name="T8" fmla="*/ 2147483647 w 174"/>
                <a:gd name="T9" fmla="*/ 2147483647 h 298"/>
                <a:gd name="T10" fmla="*/ 2147483647 w 174"/>
                <a:gd name="T11" fmla="*/ 2147483647 h 298"/>
                <a:gd name="T12" fmla="*/ 2147483647 w 174"/>
                <a:gd name="T13" fmla="*/ 2147483647 h 298"/>
                <a:gd name="T14" fmla="*/ 2147483647 w 174"/>
                <a:gd name="T15" fmla="*/ 2147483647 h 298"/>
                <a:gd name="T16" fmla="*/ 2147483647 w 174"/>
                <a:gd name="T17" fmla="*/ 2147483647 h 298"/>
                <a:gd name="T18" fmla="*/ 2147483647 w 174"/>
                <a:gd name="T19" fmla="*/ 2147483647 h 298"/>
                <a:gd name="T20" fmla="*/ 2147483647 w 174"/>
                <a:gd name="T21" fmla="*/ 2147483647 h 298"/>
                <a:gd name="T22" fmla="*/ 2147483647 w 174"/>
                <a:gd name="T23" fmla="*/ 2147483647 h 298"/>
                <a:gd name="T24" fmla="*/ 2147483647 w 174"/>
                <a:gd name="T25" fmla="*/ 2147483647 h 298"/>
                <a:gd name="T26" fmla="*/ 2147483647 w 174"/>
                <a:gd name="T27" fmla="*/ 2147483647 h 298"/>
                <a:gd name="T28" fmla="*/ 2147483647 w 174"/>
                <a:gd name="T29" fmla="*/ 2147483647 h 298"/>
                <a:gd name="T30" fmla="*/ 2147483647 w 174"/>
                <a:gd name="T31" fmla="*/ 2147483647 h 298"/>
                <a:gd name="T32" fmla="*/ 2147483647 w 174"/>
                <a:gd name="T33" fmla="*/ 2147483647 h 298"/>
                <a:gd name="T34" fmla="*/ 2147483647 w 174"/>
                <a:gd name="T35" fmla="*/ 2147483647 h 298"/>
                <a:gd name="T36" fmla="*/ 2147483647 w 174"/>
                <a:gd name="T37" fmla="*/ 2147483647 h 298"/>
                <a:gd name="T38" fmla="*/ 2147483647 w 174"/>
                <a:gd name="T39" fmla="*/ 2147483647 h 298"/>
                <a:gd name="T40" fmla="*/ 2147483647 w 174"/>
                <a:gd name="T41" fmla="*/ 2147483647 h 298"/>
                <a:gd name="T42" fmla="*/ 2147483647 w 174"/>
                <a:gd name="T43" fmla="*/ 2147483647 h 298"/>
                <a:gd name="T44" fmla="*/ 2147483647 w 174"/>
                <a:gd name="T45" fmla="*/ 2147483647 h 298"/>
                <a:gd name="T46" fmla="*/ 2147483647 w 174"/>
                <a:gd name="T47" fmla="*/ 2147483647 h 298"/>
                <a:gd name="T48" fmla="*/ 2147483647 w 174"/>
                <a:gd name="T49" fmla="*/ 2147483647 h 298"/>
                <a:gd name="T50" fmla="*/ 2147483647 w 174"/>
                <a:gd name="T51" fmla="*/ 2147483647 h 298"/>
                <a:gd name="T52" fmla="*/ 2147483647 w 174"/>
                <a:gd name="T53" fmla="*/ 2147483647 h 298"/>
                <a:gd name="T54" fmla="*/ 2147483647 w 174"/>
                <a:gd name="T55" fmla="*/ 2147483647 h 298"/>
                <a:gd name="T56" fmla="*/ 2147483647 w 174"/>
                <a:gd name="T57" fmla="*/ 2147483647 h 298"/>
                <a:gd name="T58" fmla="*/ 2147483647 w 174"/>
                <a:gd name="T59" fmla="*/ 2147483647 h 298"/>
                <a:gd name="T60" fmla="*/ 2147483647 w 174"/>
                <a:gd name="T61" fmla="*/ 2147483647 h 298"/>
                <a:gd name="T62" fmla="*/ 2147483647 w 174"/>
                <a:gd name="T63" fmla="*/ 2147483647 h 298"/>
                <a:gd name="T64" fmla="*/ 2147483647 w 174"/>
                <a:gd name="T65" fmla="*/ 2147483647 h 298"/>
                <a:gd name="T66" fmla="*/ 2147483647 w 174"/>
                <a:gd name="T67" fmla="*/ 2147483647 h 298"/>
                <a:gd name="T68" fmla="*/ 2147483647 w 174"/>
                <a:gd name="T69" fmla="*/ 2147483647 h 298"/>
                <a:gd name="T70" fmla="*/ 2147483647 w 174"/>
                <a:gd name="T71" fmla="*/ 2147483647 h 298"/>
                <a:gd name="T72" fmla="*/ 2147483647 w 174"/>
                <a:gd name="T73" fmla="*/ 2147483647 h 298"/>
                <a:gd name="T74" fmla="*/ 2147483647 w 174"/>
                <a:gd name="T75" fmla="*/ 2147483647 h 298"/>
                <a:gd name="T76" fmla="*/ 2147483647 w 174"/>
                <a:gd name="T77" fmla="*/ 2147483647 h 298"/>
                <a:gd name="T78" fmla="*/ 2147483647 w 174"/>
                <a:gd name="T79" fmla="*/ 2147483647 h 298"/>
                <a:gd name="T80" fmla="*/ 2147483647 w 174"/>
                <a:gd name="T81" fmla="*/ 2147483647 h 298"/>
                <a:gd name="T82" fmla="*/ 2147483647 w 174"/>
                <a:gd name="T83" fmla="*/ 2147483647 h 298"/>
                <a:gd name="T84" fmla="*/ 2147483647 w 174"/>
                <a:gd name="T85" fmla="*/ 2147483647 h 298"/>
                <a:gd name="T86" fmla="*/ 2147483647 w 174"/>
                <a:gd name="T87" fmla="*/ 2147483647 h 298"/>
                <a:gd name="T88" fmla="*/ 0 w 174"/>
                <a:gd name="T89" fmla="*/ 2147483647 h 298"/>
                <a:gd name="T90" fmla="*/ 2147483647 w 174"/>
                <a:gd name="T91" fmla="*/ 2147483647 h 298"/>
                <a:gd name="T92" fmla="*/ 2147483647 w 174"/>
                <a:gd name="T93" fmla="*/ 2147483647 h 298"/>
                <a:gd name="T94" fmla="*/ 2147483647 w 174"/>
                <a:gd name="T95" fmla="*/ 2147483647 h 298"/>
                <a:gd name="T96" fmla="*/ 2147483647 w 174"/>
                <a:gd name="T97" fmla="*/ 2147483647 h 298"/>
                <a:gd name="T98" fmla="*/ 2147483647 w 174"/>
                <a:gd name="T99" fmla="*/ 2147483647 h 298"/>
                <a:gd name="T100" fmla="*/ 2147483647 w 174"/>
                <a:gd name="T101" fmla="*/ 2147483647 h 298"/>
                <a:gd name="T102" fmla="*/ 2147483647 w 174"/>
                <a:gd name="T103" fmla="*/ 2147483647 h 298"/>
                <a:gd name="T104" fmla="*/ 2147483647 w 174"/>
                <a:gd name="T105" fmla="*/ 2147483647 h 298"/>
                <a:gd name="T106" fmla="*/ 2147483647 w 174"/>
                <a:gd name="T107" fmla="*/ 2147483647 h 298"/>
                <a:gd name="T108" fmla="*/ 2147483647 w 174"/>
                <a:gd name="T109" fmla="*/ 2147483647 h 298"/>
                <a:gd name="T110" fmla="*/ 2147483647 w 174"/>
                <a:gd name="T111" fmla="*/ 2147483647 h 298"/>
                <a:gd name="T112" fmla="*/ 2147483647 w 174"/>
                <a:gd name="T113" fmla="*/ 2147483647 h 298"/>
                <a:gd name="T114" fmla="*/ 2147483647 w 174"/>
                <a:gd name="T115" fmla="*/ 2147483647 h 298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74"/>
                <a:gd name="T175" fmla="*/ 0 h 298"/>
                <a:gd name="T176" fmla="*/ 174 w 174"/>
                <a:gd name="T177" fmla="*/ 298 h 298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74" h="298">
                  <a:moveTo>
                    <a:pt x="30" y="298"/>
                  </a:moveTo>
                  <a:lnTo>
                    <a:pt x="32" y="288"/>
                  </a:lnTo>
                  <a:lnTo>
                    <a:pt x="32" y="282"/>
                  </a:lnTo>
                  <a:lnTo>
                    <a:pt x="34" y="274"/>
                  </a:lnTo>
                  <a:lnTo>
                    <a:pt x="38" y="270"/>
                  </a:lnTo>
                  <a:lnTo>
                    <a:pt x="44" y="268"/>
                  </a:lnTo>
                  <a:lnTo>
                    <a:pt x="50" y="264"/>
                  </a:lnTo>
                  <a:lnTo>
                    <a:pt x="66" y="258"/>
                  </a:lnTo>
                  <a:lnTo>
                    <a:pt x="72" y="254"/>
                  </a:lnTo>
                  <a:lnTo>
                    <a:pt x="74" y="248"/>
                  </a:lnTo>
                  <a:lnTo>
                    <a:pt x="78" y="232"/>
                  </a:lnTo>
                  <a:lnTo>
                    <a:pt x="78" y="218"/>
                  </a:lnTo>
                  <a:lnTo>
                    <a:pt x="78" y="210"/>
                  </a:lnTo>
                  <a:lnTo>
                    <a:pt x="76" y="204"/>
                  </a:lnTo>
                  <a:lnTo>
                    <a:pt x="74" y="196"/>
                  </a:lnTo>
                  <a:lnTo>
                    <a:pt x="74" y="192"/>
                  </a:lnTo>
                  <a:lnTo>
                    <a:pt x="74" y="186"/>
                  </a:lnTo>
                  <a:lnTo>
                    <a:pt x="70" y="182"/>
                  </a:lnTo>
                  <a:lnTo>
                    <a:pt x="70" y="178"/>
                  </a:lnTo>
                  <a:lnTo>
                    <a:pt x="70" y="172"/>
                  </a:lnTo>
                  <a:lnTo>
                    <a:pt x="72" y="168"/>
                  </a:lnTo>
                  <a:lnTo>
                    <a:pt x="76" y="162"/>
                  </a:lnTo>
                  <a:lnTo>
                    <a:pt x="86" y="156"/>
                  </a:lnTo>
                  <a:lnTo>
                    <a:pt x="94" y="152"/>
                  </a:lnTo>
                  <a:lnTo>
                    <a:pt x="100" y="148"/>
                  </a:lnTo>
                  <a:lnTo>
                    <a:pt x="102" y="140"/>
                  </a:lnTo>
                  <a:lnTo>
                    <a:pt x="108" y="134"/>
                  </a:lnTo>
                  <a:lnTo>
                    <a:pt x="112" y="128"/>
                  </a:lnTo>
                  <a:lnTo>
                    <a:pt x="130" y="116"/>
                  </a:lnTo>
                  <a:lnTo>
                    <a:pt x="150" y="108"/>
                  </a:lnTo>
                  <a:lnTo>
                    <a:pt x="156" y="100"/>
                  </a:lnTo>
                  <a:lnTo>
                    <a:pt x="162" y="94"/>
                  </a:lnTo>
                  <a:lnTo>
                    <a:pt x="168" y="84"/>
                  </a:lnTo>
                  <a:lnTo>
                    <a:pt x="168" y="76"/>
                  </a:lnTo>
                  <a:lnTo>
                    <a:pt x="168" y="66"/>
                  </a:lnTo>
                  <a:lnTo>
                    <a:pt x="170" y="56"/>
                  </a:lnTo>
                  <a:lnTo>
                    <a:pt x="170" y="50"/>
                  </a:lnTo>
                  <a:lnTo>
                    <a:pt x="174" y="48"/>
                  </a:lnTo>
                  <a:lnTo>
                    <a:pt x="172" y="22"/>
                  </a:lnTo>
                  <a:lnTo>
                    <a:pt x="172" y="10"/>
                  </a:lnTo>
                  <a:lnTo>
                    <a:pt x="174" y="0"/>
                  </a:lnTo>
                  <a:lnTo>
                    <a:pt x="166" y="2"/>
                  </a:lnTo>
                  <a:lnTo>
                    <a:pt x="158" y="2"/>
                  </a:lnTo>
                  <a:lnTo>
                    <a:pt x="154" y="6"/>
                  </a:lnTo>
                  <a:lnTo>
                    <a:pt x="144" y="10"/>
                  </a:lnTo>
                  <a:lnTo>
                    <a:pt x="130" y="14"/>
                  </a:lnTo>
                  <a:lnTo>
                    <a:pt x="126" y="16"/>
                  </a:lnTo>
                  <a:lnTo>
                    <a:pt x="124" y="18"/>
                  </a:lnTo>
                  <a:lnTo>
                    <a:pt x="122" y="20"/>
                  </a:lnTo>
                  <a:lnTo>
                    <a:pt x="118" y="20"/>
                  </a:lnTo>
                  <a:lnTo>
                    <a:pt x="114" y="20"/>
                  </a:lnTo>
                  <a:lnTo>
                    <a:pt x="112" y="18"/>
                  </a:lnTo>
                  <a:lnTo>
                    <a:pt x="108" y="18"/>
                  </a:lnTo>
                  <a:lnTo>
                    <a:pt x="106" y="20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74" y="20"/>
                  </a:lnTo>
                  <a:lnTo>
                    <a:pt x="72" y="28"/>
                  </a:lnTo>
                  <a:lnTo>
                    <a:pt x="70" y="36"/>
                  </a:lnTo>
                  <a:lnTo>
                    <a:pt x="72" y="42"/>
                  </a:lnTo>
                  <a:lnTo>
                    <a:pt x="74" y="48"/>
                  </a:lnTo>
                  <a:lnTo>
                    <a:pt x="80" y="56"/>
                  </a:lnTo>
                  <a:lnTo>
                    <a:pt x="88" y="68"/>
                  </a:lnTo>
                  <a:lnTo>
                    <a:pt x="92" y="74"/>
                  </a:lnTo>
                  <a:lnTo>
                    <a:pt x="92" y="80"/>
                  </a:lnTo>
                  <a:lnTo>
                    <a:pt x="92" y="88"/>
                  </a:lnTo>
                  <a:lnTo>
                    <a:pt x="90" y="94"/>
                  </a:lnTo>
                  <a:lnTo>
                    <a:pt x="88" y="100"/>
                  </a:lnTo>
                  <a:lnTo>
                    <a:pt x="86" y="102"/>
                  </a:lnTo>
                  <a:lnTo>
                    <a:pt x="82" y="106"/>
                  </a:lnTo>
                  <a:lnTo>
                    <a:pt x="80" y="108"/>
                  </a:lnTo>
                  <a:lnTo>
                    <a:pt x="78" y="110"/>
                  </a:lnTo>
                  <a:lnTo>
                    <a:pt x="78" y="118"/>
                  </a:lnTo>
                  <a:lnTo>
                    <a:pt x="76" y="114"/>
                  </a:lnTo>
                  <a:lnTo>
                    <a:pt x="72" y="110"/>
                  </a:lnTo>
                  <a:lnTo>
                    <a:pt x="68" y="108"/>
                  </a:lnTo>
                  <a:lnTo>
                    <a:pt x="66" y="100"/>
                  </a:lnTo>
                  <a:lnTo>
                    <a:pt x="68" y="90"/>
                  </a:lnTo>
                  <a:lnTo>
                    <a:pt x="70" y="82"/>
                  </a:lnTo>
                  <a:lnTo>
                    <a:pt x="70" y="72"/>
                  </a:lnTo>
                  <a:lnTo>
                    <a:pt x="62" y="72"/>
                  </a:lnTo>
                  <a:lnTo>
                    <a:pt x="56" y="72"/>
                  </a:lnTo>
                  <a:lnTo>
                    <a:pt x="52" y="70"/>
                  </a:lnTo>
                  <a:lnTo>
                    <a:pt x="50" y="64"/>
                  </a:lnTo>
                  <a:lnTo>
                    <a:pt x="44" y="64"/>
                  </a:lnTo>
                  <a:lnTo>
                    <a:pt x="34" y="70"/>
                  </a:lnTo>
                  <a:lnTo>
                    <a:pt x="22" y="72"/>
                  </a:lnTo>
                  <a:lnTo>
                    <a:pt x="12" y="76"/>
                  </a:lnTo>
                  <a:lnTo>
                    <a:pt x="6" y="80"/>
                  </a:lnTo>
                  <a:lnTo>
                    <a:pt x="0" y="82"/>
                  </a:lnTo>
                  <a:lnTo>
                    <a:pt x="2" y="98"/>
                  </a:lnTo>
                  <a:lnTo>
                    <a:pt x="18" y="102"/>
                  </a:lnTo>
                  <a:lnTo>
                    <a:pt x="30" y="106"/>
                  </a:lnTo>
                  <a:lnTo>
                    <a:pt x="36" y="110"/>
                  </a:lnTo>
                  <a:lnTo>
                    <a:pt x="40" y="114"/>
                  </a:lnTo>
                  <a:lnTo>
                    <a:pt x="44" y="120"/>
                  </a:lnTo>
                  <a:lnTo>
                    <a:pt x="44" y="128"/>
                  </a:lnTo>
                  <a:lnTo>
                    <a:pt x="44" y="136"/>
                  </a:lnTo>
                  <a:lnTo>
                    <a:pt x="42" y="142"/>
                  </a:lnTo>
                  <a:lnTo>
                    <a:pt x="40" y="148"/>
                  </a:lnTo>
                  <a:lnTo>
                    <a:pt x="40" y="158"/>
                  </a:lnTo>
                  <a:lnTo>
                    <a:pt x="40" y="168"/>
                  </a:lnTo>
                  <a:lnTo>
                    <a:pt x="38" y="178"/>
                  </a:lnTo>
                  <a:lnTo>
                    <a:pt x="36" y="188"/>
                  </a:lnTo>
                  <a:lnTo>
                    <a:pt x="30" y="196"/>
                  </a:lnTo>
                  <a:lnTo>
                    <a:pt x="18" y="208"/>
                  </a:lnTo>
                  <a:lnTo>
                    <a:pt x="14" y="218"/>
                  </a:lnTo>
                  <a:lnTo>
                    <a:pt x="14" y="226"/>
                  </a:lnTo>
                  <a:lnTo>
                    <a:pt x="18" y="234"/>
                  </a:lnTo>
                  <a:lnTo>
                    <a:pt x="20" y="242"/>
                  </a:lnTo>
                  <a:lnTo>
                    <a:pt x="22" y="250"/>
                  </a:lnTo>
                  <a:lnTo>
                    <a:pt x="20" y="258"/>
                  </a:lnTo>
                  <a:lnTo>
                    <a:pt x="18" y="264"/>
                  </a:lnTo>
                  <a:lnTo>
                    <a:pt x="18" y="298"/>
                  </a:lnTo>
                  <a:lnTo>
                    <a:pt x="28" y="298"/>
                  </a:lnTo>
                  <a:lnTo>
                    <a:pt x="30" y="29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19" name="Freeform 127"/>
            <p:cNvSpPr/>
            <p:nvPr/>
          </p:nvSpPr>
          <p:spPr bwMode="auto">
            <a:xfrm>
              <a:off x="5004511" y="5208796"/>
              <a:ext cx="374760" cy="369029"/>
            </a:xfrm>
            <a:custGeom>
              <a:avLst/>
              <a:gdLst>
                <a:gd name="T0" fmla="*/ 2147483647 w 256"/>
                <a:gd name="T1" fmla="*/ 2147483647 h 234"/>
                <a:gd name="T2" fmla="*/ 2147483647 w 256"/>
                <a:gd name="T3" fmla="*/ 2147483647 h 234"/>
                <a:gd name="T4" fmla="*/ 2147483647 w 256"/>
                <a:gd name="T5" fmla="*/ 2147483647 h 234"/>
                <a:gd name="T6" fmla="*/ 2147483647 w 256"/>
                <a:gd name="T7" fmla="*/ 2147483647 h 234"/>
                <a:gd name="T8" fmla="*/ 2147483647 w 256"/>
                <a:gd name="T9" fmla="*/ 2147483647 h 234"/>
                <a:gd name="T10" fmla="*/ 2147483647 w 256"/>
                <a:gd name="T11" fmla="*/ 2147483647 h 234"/>
                <a:gd name="T12" fmla="*/ 2147483647 w 256"/>
                <a:gd name="T13" fmla="*/ 2147483647 h 234"/>
                <a:gd name="T14" fmla="*/ 2147483647 w 256"/>
                <a:gd name="T15" fmla="*/ 2147483647 h 234"/>
                <a:gd name="T16" fmla="*/ 2147483647 w 256"/>
                <a:gd name="T17" fmla="*/ 2147483647 h 234"/>
                <a:gd name="T18" fmla="*/ 2147483647 w 256"/>
                <a:gd name="T19" fmla="*/ 2147483647 h 234"/>
                <a:gd name="T20" fmla="*/ 2147483647 w 256"/>
                <a:gd name="T21" fmla="*/ 2147483647 h 234"/>
                <a:gd name="T22" fmla="*/ 2147483647 w 256"/>
                <a:gd name="T23" fmla="*/ 2147483647 h 234"/>
                <a:gd name="T24" fmla="*/ 2147483647 w 256"/>
                <a:gd name="T25" fmla="*/ 2147483647 h 234"/>
                <a:gd name="T26" fmla="*/ 2147483647 w 256"/>
                <a:gd name="T27" fmla="*/ 2147483647 h 234"/>
                <a:gd name="T28" fmla="*/ 2147483647 w 256"/>
                <a:gd name="T29" fmla="*/ 2147483647 h 234"/>
                <a:gd name="T30" fmla="*/ 2147483647 w 256"/>
                <a:gd name="T31" fmla="*/ 2147483647 h 234"/>
                <a:gd name="T32" fmla="*/ 2147483647 w 256"/>
                <a:gd name="T33" fmla="*/ 2147483647 h 234"/>
                <a:gd name="T34" fmla="*/ 2147483647 w 256"/>
                <a:gd name="T35" fmla="*/ 2147483647 h 234"/>
                <a:gd name="T36" fmla="*/ 2147483647 w 256"/>
                <a:gd name="T37" fmla="*/ 2147483647 h 234"/>
                <a:gd name="T38" fmla="*/ 2147483647 w 256"/>
                <a:gd name="T39" fmla="*/ 2147483647 h 234"/>
                <a:gd name="T40" fmla="*/ 2147483647 w 256"/>
                <a:gd name="T41" fmla="*/ 2147483647 h 234"/>
                <a:gd name="T42" fmla="*/ 0 w 256"/>
                <a:gd name="T43" fmla="*/ 2147483647 h 234"/>
                <a:gd name="T44" fmla="*/ 2147483647 w 256"/>
                <a:gd name="T45" fmla="*/ 2147483647 h 234"/>
                <a:gd name="T46" fmla="*/ 2147483647 w 256"/>
                <a:gd name="T47" fmla="*/ 2147483647 h 234"/>
                <a:gd name="T48" fmla="*/ 2147483647 w 256"/>
                <a:gd name="T49" fmla="*/ 2147483647 h 234"/>
                <a:gd name="T50" fmla="*/ 2147483647 w 256"/>
                <a:gd name="T51" fmla="*/ 2147483647 h 234"/>
                <a:gd name="T52" fmla="*/ 2147483647 w 256"/>
                <a:gd name="T53" fmla="*/ 2147483647 h 234"/>
                <a:gd name="T54" fmla="*/ 2147483647 w 256"/>
                <a:gd name="T55" fmla="*/ 2147483647 h 234"/>
                <a:gd name="T56" fmla="*/ 2147483647 w 256"/>
                <a:gd name="T57" fmla="*/ 2147483647 h 234"/>
                <a:gd name="T58" fmla="*/ 2147483647 w 256"/>
                <a:gd name="T59" fmla="*/ 2147483647 h 234"/>
                <a:gd name="T60" fmla="*/ 2147483647 w 256"/>
                <a:gd name="T61" fmla="*/ 2147483647 h 234"/>
                <a:gd name="T62" fmla="*/ 2147483647 w 256"/>
                <a:gd name="T63" fmla="*/ 2147483647 h 234"/>
                <a:gd name="T64" fmla="*/ 2147483647 w 256"/>
                <a:gd name="T65" fmla="*/ 2147483647 h 234"/>
                <a:gd name="T66" fmla="*/ 2147483647 w 256"/>
                <a:gd name="T67" fmla="*/ 2147483647 h 234"/>
                <a:gd name="T68" fmla="*/ 2147483647 w 256"/>
                <a:gd name="T69" fmla="*/ 2147483647 h 234"/>
                <a:gd name="T70" fmla="*/ 2147483647 w 256"/>
                <a:gd name="T71" fmla="*/ 2147483647 h 234"/>
                <a:gd name="T72" fmla="*/ 2147483647 w 256"/>
                <a:gd name="T73" fmla="*/ 2147483647 h 234"/>
                <a:gd name="T74" fmla="*/ 2147483647 w 256"/>
                <a:gd name="T75" fmla="*/ 2147483647 h 234"/>
                <a:gd name="T76" fmla="*/ 2147483647 w 256"/>
                <a:gd name="T77" fmla="*/ 2147483647 h 234"/>
                <a:gd name="T78" fmla="*/ 2147483647 w 256"/>
                <a:gd name="T79" fmla="*/ 2147483647 h 234"/>
                <a:gd name="T80" fmla="*/ 2147483647 w 256"/>
                <a:gd name="T81" fmla="*/ 2147483647 h 234"/>
                <a:gd name="T82" fmla="*/ 2147483647 w 256"/>
                <a:gd name="T83" fmla="*/ 2147483647 h 234"/>
                <a:gd name="T84" fmla="*/ 2147483647 w 256"/>
                <a:gd name="T85" fmla="*/ 2147483647 h 234"/>
                <a:gd name="T86" fmla="*/ 2147483647 w 256"/>
                <a:gd name="T87" fmla="*/ 2147483647 h 234"/>
                <a:gd name="T88" fmla="*/ 2147483647 w 256"/>
                <a:gd name="T89" fmla="*/ 2147483647 h 234"/>
                <a:gd name="T90" fmla="*/ 2147483647 w 256"/>
                <a:gd name="T91" fmla="*/ 2147483647 h 234"/>
                <a:gd name="T92" fmla="*/ 2147483647 w 256"/>
                <a:gd name="T93" fmla="*/ 2147483647 h 234"/>
                <a:gd name="T94" fmla="*/ 2147483647 w 256"/>
                <a:gd name="T95" fmla="*/ 2147483647 h 234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56"/>
                <a:gd name="T145" fmla="*/ 0 h 234"/>
                <a:gd name="T146" fmla="*/ 256 w 256"/>
                <a:gd name="T147" fmla="*/ 234 h 234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56" h="234">
                  <a:moveTo>
                    <a:pt x="254" y="88"/>
                  </a:moveTo>
                  <a:lnTo>
                    <a:pt x="252" y="92"/>
                  </a:lnTo>
                  <a:lnTo>
                    <a:pt x="254" y="98"/>
                  </a:lnTo>
                  <a:lnTo>
                    <a:pt x="256" y="100"/>
                  </a:lnTo>
                  <a:lnTo>
                    <a:pt x="256" y="104"/>
                  </a:lnTo>
                  <a:lnTo>
                    <a:pt x="256" y="108"/>
                  </a:lnTo>
                  <a:lnTo>
                    <a:pt x="254" y="114"/>
                  </a:lnTo>
                  <a:lnTo>
                    <a:pt x="248" y="118"/>
                  </a:lnTo>
                  <a:lnTo>
                    <a:pt x="236" y="126"/>
                  </a:lnTo>
                  <a:lnTo>
                    <a:pt x="226" y="136"/>
                  </a:lnTo>
                  <a:lnTo>
                    <a:pt x="218" y="146"/>
                  </a:lnTo>
                  <a:lnTo>
                    <a:pt x="206" y="170"/>
                  </a:lnTo>
                  <a:lnTo>
                    <a:pt x="190" y="188"/>
                  </a:lnTo>
                  <a:lnTo>
                    <a:pt x="182" y="198"/>
                  </a:lnTo>
                  <a:lnTo>
                    <a:pt x="172" y="204"/>
                  </a:lnTo>
                  <a:lnTo>
                    <a:pt x="162" y="206"/>
                  </a:lnTo>
                  <a:lnTo>
                    <a:pt x="156" y="208"/>
                  </a:lnTo>
                  <a:lnTo>
                    <a:pt x="146" y="212"/>
                  </a:lnTo>
                  <a:lnTo>
                    <a:pt x="136" y="216"/>
                  </a:lnTo>
                  <a:lnTo>
                    <a:pt x="132" y="220"/>
                  </a:lnTo>
                  <a:lnTo>
                    <a:pt x="126" y="222"/>
                  </a:lnTo>
                  <a:lnTo>
                    <a:pt x="112" y="222"/>
                  </a:lnTo>
                  <a:lnTo>
                    <a:pt x="98" y="220"/>
                  </a:lnTo>
                  <a:lnTo>
                    <a:pt x="82" y="220"/>
                  </a:lnTo>
                  <a:lnTo>
                    <a:pt x="80" y="224"/>
                  </a:lnTo>
                  <a:lnTo>
                    <a:pt x="78" y="228"/>
                  </a:lnTo>
                  <a:lnTo>
                    <a:pt x="68" y="228"/>
                  </a:lnTo>
                  <a:lnTo>
                    <a:pt x="58" y="228"/>
                  </a:lnTo>
                  <a:lnTo>
                    <a:pt x="52" y="230"/>
                  </a:lnTo>
                  <a:lnTo>
                    <a:pt x="46" y="234"/>
                  </a:lnTo>
                  <a:lnTo>
                    <a:pt x="28" y="220"/>
                  </a:lnTo>
                  <a:lnTo>
                    <a:pt x="22" y="210"/>
                  </a:lnTo>
                  <a:lnTo>
                    <a:pt x="20" y="204"/>
                  </a:lnTo>
                  <a:lnTo>
                    <a:pt x="22" y="200"/>
                  </a:lnTo>
                  <a:lnTo>
                    <a:pt x="24" y="194"/>
                  </a:lnTo>
                  <a:lnTo>
                    <a:pt x="24" y="184"/>
                  </a:lnTo>
                  <a:lnTo>
                    <a:pt x="24" y="178"/>
                  </a:lnTo>
                  <a:lnTo>
                    <a:pt x="20" y="174"/>
                  </a:lnTo>
                  <a:lnTo>
                    <a:pt x="16" y="170"/>
                  </a:lnTo>
                  <a:lnTo>
                    <a:pt x="16" y="166"/>
                  </a:lnTo>
                  <a:lnTo>
                    <a:pt x="14" y="150"/>
                  </a:lnTo>
                  <a:lnTo>
                    <a:pt x="10" y="140"/>
                  </a:lnTo>
                  <a:lnTo>
                    <a:pt x="6" y="132"/>
                  </a:lnTo>
                  <a:lnTo>
                    <a:pt x="0" y="122"/>
                  </a:lnTo>
                  <a:lnTo>
                    <a:pt x="4" y="118"/>
                  </a:lnTo>
                  <a:lnTo>
                    <a:pt x="6" y="114"/>
                  </a:lnTo>
                  <a:lnTo>
                    <a:pt x="10" y="114"/>
                  </a:lnTo>
                  <a:lnTo>
                    <a:pt x="14" y="120"/>
                  </a:lnTo>
                  <a:lnTo>
                    <a:pt x="20" y="124"/>
                  </a:lnTo>
                  <a:lnTo>
                    <a:pt x="24" y="126"/>
                  </a:lnTo>
                  <a:lnTo>
                    <a:pt x="32" y="126"/>
                  </a:lnTo>
                  <a:lnTo>
                    <a:pt x="42" y="126"/>
                  </a:lnTo>
                  <a:lnTo>
                    <a:pt x="48" y="122"/>
                  </a:lnTo>
                  <a:lnTo>
                    <a:pt x="52" y="118"/>
                  </a:lnTo>
                  <a:lnTo>
                    <a:pt x="56" y="116"/>
                  </a:lnTo>
                  <a:lnTo>
                    <a:pt x="54" y="54"/>
                  </a:lnTo>
                  <a:lnTo>
                    <a:pt x="60" y="56"/>
                  </a:lnTo>
                  <a:lnTo>
                    <a:pt x="68" y="64"/>
                  </a:lnTo>
                  <a:lnTo>
                    <a:pt x="70" y="68"/>
                  </a:lnTo>
                  <a:lnTo>
                    <a:pt x="70" y="74"/>
                  </a:lnTo>
                  <a:lnTo>
                    <a:pt x="68" y="82"/>
                  </a:lnTo>
                  <a:lnTo>
                    <a:pt x="66" y="90"/>
                  </a:lnTo>
                  <a:lnTo>
                    <a:pt x="82" y="90"/>
                  </a:lnTo>
                  <a:lnTo>
                    <a:pt x="90" y="84"/>
                  </a:lnTo>
                  <a:lnTo>
                    <a:pt x="98" y="72"/>
                  </a:lnTo>
                  <a:lnTo>
                    <a:pt x="106" y="64"/>
                  </a:lnTo>
                  <a:lnTo>
                    <a:pt x="110" y="60"/>
                  </a:lnTo>
                  <a:lnTo>
                    <a:pt x="116" y="62"/>
                  </a:lnTo>
                  <a:lnTo>
                    <a:pt x="122" y="64"/>
                  </a:lnTo>
                  <a:lnTo>
                    <a:pt x="126" y="68"/>
                  </a:lnTo>
                  <a:lnTo>
                    <a:pt x="132" y="70"/>
                  </a:lnTo>
                  <a:lnTo>
                    <a:pt x="138" y="68"/>
                  </a:lnTo>
                  <a:lnTo>
                    <a:pt x="142" y="64"/>
                  </a:lnTo>
                  <a:lnTo>
                    <a:pt x="146" y="60"/>
                  </a:lnTo>
                  <a:lnTo>
                    <a:pt x="148" y="54"/>
                  </a:lnTo>
                  <a:lnTo>
                    <a:pt x="152" y="50"/>
                  </a:lnTo>
                  <a:lnTo>
                    <a:pt x="154" y="48"/>
                  </a:lnTo>
                  <a:lnTo>
                    <a:pt x="158" y="46"/>
                  </a:lnTo>
                  <a:lnTo>
                    <a:pt x="160" y="44"/>
                  </a:lnTo>
                  <a:lnTo>
                    <a:pt x="172" y="32"/>
                  </a:lnTo>
                  <a:lnTo>
                    <a:pt x="182" y="20"/>
                  </a:lnTo>
                  <a:lnTo>
                    <a:pt x="188" y="10"/>
                  </a:lnTo>
                  <a:lnTo>
                    <a:pt x="194" y="6"/>
                  </a:lnTo>
                  <a:lnTo>
                    <a:pt x="202" y="2"/>
                  </a:lnTo>
                  <a:lnTo>
                    <a:pt x="210" y="0"/>
                  </a:lnTo>
                  <a:lnTo>
                    <a:pt x="216" y="2"/>
                  </a:lnTo>
                  <a:lnTo>
                    <a:pt x="222" y="4"/>
                  </a:lnTo>
                  <a:lnTo>
                    <a:pt x="228" y="6"/>
                  </a:lnTo>
                  <a:lnTo>
                    <a:pt x="238" y="8"/>
                  </a:lnTo>
                  <a:lnTo>
                    <a:pt x="238" y="16"/>
                  </a:lnTo>
                  <a:lnTo>
                    <a:pt x="242" y="24"/>
                  </a:lnTo>
                  <a:lnTo>
                    <a:pt x="244" y="32"/>
                  </a:lnTo>
                  <a:lnTo>
                    <a:pt x="246" y="40"/>
                  </a:lnTo>
                  <a:lnTo>
                    <a:pt x="244" y="48"/>
                  </a:lnTo>
                  <a:lnTo>
                    <a:pt x="242" y="54"/>
                  </a:lnTo>
                  <a:lnTo>
                    <a:pt x="242" y="88"/>
                  </a:lnTo>
                  <a:lnTo>
                    <a:pt x="254" y="8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0" name="Freeform 128"/>
            <p:cNvSpPr/>
            <p:nvPr/>
          </p:nvSpPr>
          <p:spPr bwMode="auto">
            <a:xfrm>
              <a:off x="5244357" y="5398619"/>
              <a:ext cx="49583" cy="57080"/>
            </a:xfrm>
            <a:custGeom>
              <a:avLst/>
              <a:gdLst>
                <a:gd name="T0" fmla="*/ 2147483647 w 34"/>
                <a:gd name="T1" fmla="*/ 0 h 36"/>
                <a:gd name="T2" fmla="*/ 2147483647 w 34"/>
                <a:gd name="T3" fmla="*/ 0 h 36"/>
                <a:gd name="T4" fmla="*/ 2147483647 w 34"/>
                <a:gd name="T5" fmla="*/ 2147483647 h 36"/>
                <a:gd name="T6" fmla="*/ 2147483647 w 34"/>
                <a:gd name="T7" fmla="*/ 2147483647 h 36"/>
                <a:gd name="T8" fmla="*/ 0 w 34"/>
                <a:gd name="T9" fmla="*/ 2147483647 h 36"/>
                <a:gd name="T10" fmla="*/ 0 w 34"/>
                <a:gd name="T11" fmla="*/ 2147483647 h 36"/>
                <a:gd name="T12" fmla="*/ 2147483647 w 34"/>
                <a:gd name="T13" fmla="*/ 2147483647 h 36"/>
                <a:gd name="T14" fmla="*/ 2147483647 w 34"/>
                <a:gd name="T15" fmla="*/ 2147483647 h 36"/>
                <a:gd name="T16" fmla="*/ 2147483647 w 34"/>
                <a:gd name="T17" fmla="*/ 2147483647 h 36"/>
                <a:gd name="T18" fmla="*/ 2147483647 w 34"/>
                <a:gd name="T19" fmla="*/ 2147483647 h 36"/>
                <a:gd name="T20" fmla="*/ 2147483647 w 34"/>
                <a:gd name="T21" fmla="*/ 2147483647 h 36"/>
                <a:gd name="T22" fmla="*/ 2147483647 w 34"/>
                <a:gd name="T23" fmla="*/ 2147483647 h 36"/>
                <a:gd name="T24" fmla="*/ 2147483647 w 34"/>
                <a:gd name="T25" fmla="*/ 2147483647 h 36"/>
                <a:gd name="T26" fmla="*/ 2147483647 w 34"/>
                <a:gd name="T27" fmla="*/ 2147483647 h 36"/>
                <a:gd name="T28" fmla="*/ 2147483647 w 34"/>
                <a:gd name="T29" fmla="*/ 2147483647 h 36"/>
                <a:gd name="T30" fmla="*/ 2147483647 w 34"/>
                <a:gd name="T31" fmla="*/ 2147483647 h 36"/>
                <a:gd name="T32" fmla="*/ 2147483647 w 34"/>
                <a:gd name="T33" fmla="*/ 0 h 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34"/>
                <a:gd name="T52" fmla="*/ 0 h 36"/>
                <a:gd name="T53" fmla="*/ 34 w 34"/>
                <a:gd name="T54" fmla="*/ 36 h 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34" h="36">
                  <a:moveTo>
                    <a:pt x="28" y="0"/>
                  </a:moveTo>
                  <a:lnTo>
                    <a:pt x="22" y="0"/>
                  </a:lnTo>
                  <a:lnTo>
                    <a:pt x="8" y="10"/>
                  </a:lnTo>
                  <a:lnTo>
                    <a:pt x="2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2" y="32"/>
                  </a:lnTo>
                  <a:lnTo>
                    <a:pt x="6" y="34"/>
                  </a:lnTo>
                  <a:lnTo>
                    <a:pt x="10" y="36"/>
                  </a:lnTo>
                  <a:lnTo>
                    <a:pt x="14" y="36"/>
                  </a:lnTo>
                  <a:lnTo>
                    <a:pt x="18" y="32"/>
                  </a:lnTo>
                  <a:lnTo>
                    <a:pt x="24" y="26"/>
                  </a:lnTo>
                  <a:lnTo>
                    <a:pt x="32" y="18"/>
                  </a:lnTo>
                  <a:lnTo>
                    <a:pt x="34" y="10"/>
                  </a:lnTo>
                  <a:lnTo>
                    <a:pt x="30" y="6"/>
                  </a:lnTo>
                  <a:lnTo>
                    <a:pt x="28" y="4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1" name="Freeform 129"/>
            <p:cNvSpPr/>
            <p:nvPr/>
          </p:nvSpPr>
          <p:spPr bwMode="auto">
            <a:xfrm>
              <a:off x="5328534" y="5318974"/>
              <a:ext cx="28828" cy="38495"/>
            </a:xfrm>
            <a:custGeom>
              <a:avLst/>
              <a:gdLst>
                <a:gd name="T0" fmla="*/ 2147483647 w 20"/>
                <a:gd name="T1" fmla="*/ 2147483647 h 24"/>
                <a:gd name="T2" fmla="*/ 2147483647 w 20"/>
                <a:gd name="T3" fmla="*/ 2147483647 h 24"/>
                <a:gd name="T4" fmla="*/ 2147483647 w 20"/>
                <a:gd name="T5" fmla="*/ 2147483647 h 24"/>
                <a:gd name="T6" fmla="*/ 2147483647 w 20"/>
                <a:gd name="T7" fmla="*/ 2147483647 h 24"/>
                <a:gd name="T8" fmla="*/ 2147483647 w 20"/>
                <a:gd name="T9" fmla="*/ 2147483647 h 24"/>
                <a:gd name="T10" fmla="*/ 2147483647 w 20"/>
                <a:gd name="T11" fmla="*/ 2147483647 h 24"/>
                <a:gd name="T12" fmla="*/ 0 w 20"/>
                <a:gd name="T13" fmla="*/ 2147483647 h 24"/>
                <a:gd name="T14" fmla="*/ 0 w 20"/>
                <a:gd name="T15" fmla="*/ 2147483647 h 24"/>
                <a:gd name="T16" fmla="*/ 0 w 20"/>
                <a:gd name="T17" fmla="*/ 2147483647 h 24"/>
                <a:gd name="T18" fmla="*/ 2147483647 w 20"/>
                <a:gd name="T19" fmla="*/ 2147483647 h 24"/>
                <a:gd name="T20" fmla="*/ 2147483647 w 20"/>
                <a:gd name="T21" fmla="*/ 2147483647 h 24"/>
                <a:gd name="T22" fmla="*/ 2147483647 w 20"/>
                <a:gd name="T23" fmla="*/ 0 h 24"/>
                <a:gd name="T24" fmla="*/ 2147483647 w 20"/>
                <a:gd name="T25" fmla="*/ 0 h 24"/>
                <a:gd name="T26" fmla="*/ 2147483647 w 20"/>
                <a:gd name="T27" fmla="*/ 2147483647 h 24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0"/>
                <a:gd name="T43" fmla="*/ 0 h 24"/>
                <a:gd name="T44" fmla="*/ 20 w 20"/>
                <a:gd name="T45" fmla="*/ 24 h 24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0" h="24">
                  <a:moveTo>
                    <a:pt x="20" y="18"/>
                  </a:moveTo>
                  <a:lnTo>
                    <a:pt x="18" y="22"/>
                  </a:lnTo>
                  <a:lnTo>
                    <a:pt x="16" y="24"/>
                  </a:lnTo>
                  <a:lnTo>
                    <a:pt x="14" y="24"/>
                  </a:lnTo>
                  <a:lnTo>
                    <a:pt x="6" y="24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2"/>
                  </a:lnTo>
                  <a:lnTo>
                    <a:pt x="0" y="8"/>
                  </a:lnTo>
                  <a:lnTo>
                    <a:pt x="2" y="6"/>
                  </a:lnTo>
                  <a:lnTo>
                    <a:pt x="8" y="2"/>
                  </a:lnTo>
                  <a:lnTo>
                    <a:pt x="14" y="0"/>
                  </a:lnTo>
                  <a:lnTo>
                    <a:pt x="20" y="0"/>
                  </a:lnTo>
                  <a:lnTo>
                    <a:pt x="20" y="1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2" name="Freeform 130"/>
            <p:cNvSpPr/>
            <p:nvPr/>
          </p:nvSpPr>
          <p:spPr bwMode="auto">
            <a:xfrm>
              <a:off x="5220142" y="5021626"/>
              <a:ext cx="175272" cy="200443"/>
            </a:xfrm>
            <a:custGeom>
              <a:avLst/>
              <a:gdLst>
                <a:gd name="T0" fmla="*/ 2147483647 w 120"/>
                <a:gd name="T1" fmla="*/ 0 h 126"/>
                <a:gd name="T2" fmla="*/ 2147483647 w 120"/>
                <a:gd name="T3" fmla="*/ 2147483647 h 126"/>
                <a:gd name="T4" fmla="*/ 2147483647 w 120"/>
                <a:gd name="T5" fmla="*/ 2147483647 h 126"/>
                <a:gd name="T6" fmla="*/ 2147483647 w 120"/>
                <a:gd name="T7" fmla="*/ 2147483647 h 126"/>
                <a:gd name="T8" fmla="*/ 2147483647 w 120"/>
                <a:gd name="T9" fmla="*/ 2147483647 h 126"/>
                <a:gd name="T10" fmla="*/ 2147483647 w 120"/>
                <a:gd name="T11" fmla="*/ 2147483647 h 126"/>
                <a:gd name="T12" fmla="*/ 2147483647 w 120"/>
                <a:gd name="T13" fmla="*/ 2147483647 h 126"/>
                <a:gd name="T14" fmla="*/ 2147483647 w 120"/>
                <a:gd name="T15" fmla="*/ 2147483647 h 126"/>
                <a:gd name="T16" fmla="*/ 2147483647 w 120"/>
                <a:gd name="T17" fmla="*/ 2147483647 h 126"/>
                <a:gd name="T18" fmla="*/ 2147483647 w 120"/>
                <a:gd name="T19" fmla="*/ 2147483647 h 126"/>
                <a:gd name="T20" fmla="*/ 2147483647 w 120"/>
                <a:gd name="T21" fmla="*/ 2147483647 h 126"/>
                <a:gd name="T22" fmla="*/ 2147483647 w 120"/>
                <a:gd name="T23" fmla="*/ 2147483647 h 126"/>
                <a:gd name="T24" fmla="*/ 2147483647 w 120"/>
                <a:gd name="T25" fmla="*/ 2147483647 h 126"/>
                <a:gd name="T26" fmla="*/ 2147483647 w 120"/>
                <a:gd name="T27" fmla="*/ 2147483647 h 126"/>
                <a:gd name="T28" fmla="*/ 2147483647 w 120"/>
                <a:gd name="T29" fmla="*/ 2147483647 h 126"/>
                <a:gd name="T30" fmla="*/ 2147483647 w 120"/>
                <a:gd name="T31" fmla="*/ 2147483647 h 126"/>
                <a:gd name="T32" fmla="*/ 2147483647 w 120"/>
                <a:gd name="T33" fmla="*/ 2147483647 h 126"/>
                <a:gd name="T34" fmla="*/ 2147483647 w 120"/>
                <a:gd name="T35" fmla="*/ 2147483647 h 126"/>
                <a:gd name="T36" fmla="*/ 2147483647 w 120"/>
                <a:gd name="T37" fmla="*/ 2147483647 h 126"/>
                <a:gd name="T38" fmla="*/ 2147483647 w 120"/>
                <a:gd name="T39" fmla="*/ 2147483647 h 126"/>
                <a:gd name="T40" fmla="*/ 2147483647 w 120"/>
                <a:gd name="T41" fmla="*/ 2147483647 h 126"/>
                <a:gd name="T42" fmla="*/ 2147483647 w 120"/>
                <a:gd name="T43" fmla="*/ 2147483647 h 126"/>
                <a:gd name="T44" fmla="*/ 2147483647 w 120"/>
                <a:gd name="T45" fmla="*/ 2147483647 h 126"/>
                <a:gd name="T46" fmla="*/ 2147483647 w 120"/>
                <a:gd name="T47" fmla="*/ 2147483647 h 126"/>
                <a:gd name="T48" fmla="*/ 2147483647 w 120"/>
                <a:gd name="T49" fmla="*/ 2147483647 h 126"/>
                <a:gd name="T50" fmla="*/ 2147483647 w 120"/>
                <a:gd name="T51" fmla="*/ 2147483647 h 126"/>
                <a:gd name="T52" fmla="*/ 2147483647 w 120"/>
                <a:gd name="T53" fmla="*/ 2147483647 h 126"/>
                <a:gd name="T54" fmla="*/ 2147483647 w 120"/>
                <a:gd name="T55" fmla="*/ 2147483647 h 126"/>
                <a:gd name="T56" fmla="*/ 2147483647 w 120"/>
                <a:gd name="T57" fmla="*/ 2147483647 h 126"/>
                <a:gd name="T58" fmla="*/ 2147483647 w 120"/>
                <a:gd name="T59" fmla="*/ 2147483647 h 126"/>
                <a:gd name="T60" fmla="*/ 2147483647 w 120"/>
                <a:gd name="T61" fmla="*/ 2147483647 h 126"/>
                <a:gd name="T62" fmla="*/ 2147483647 w 120"/>
                <a:gd name="T63" fmla="*/ 2147483647 h 126"/>
                <a:gd name="T64" fmla="*/ 2147483647 w 120"/>
                <a:gd name="T65" fmla="*/ 2147483647 h 126"/>
                <a:gd name="T66" fmla="*/ 2147483647 w 120"/>
                <a:gd name="T67" fmla="*/ 2147483647 h 126"/>
                <a:gd name="T68" fmla="*/ 2147483647 w 120"/>
                <a:gd name="T69" fmla="*/ 2147483647 h 126"/>
                <a:gd name="T70" fmla="*/ 2147483647 w 120"/>
                <a:gd name="T71" fmla="*/ 2147483647 h 126"/>
                <a:gd name="T72" fmla="*/ 2147483647 w 120"/>
                <a:gd name="T73" fmla="*/ 2147483647 h 126"/>
                <a:gd name="T74" fmla="*/ 2147483647 w 120"/>
                <a:gd name="T75" fmla="*/ 2147483647 h 126"/>
                <a:gd name="T76" fmla="*/ 2147483647 w 120"/>
                <a:gd name="T77" fmla="*/ 2147483647 h 126"/>
                <a:gd name="T78" fmla="*/ 0 w 120"/>
                <a:gd name="T79" fmla="*/ 2147483647 h 126"/>
                <a:gd name="T80" fmla="*/ 0 w 120"/>
                <a:gd name="T81" fmla="*/ 2147483647 h 126"/>
                <a:gd name="T82" fmla="*/ 2147483647 w 120"/>
                <a:gd name="T83" fmla="*/ 2147483647 h 126"/>
                <a:gd name="T84" fmla="*/ 2147483647 w 120"/>
                <a:gd name="T85" fmla="*/ 2147483647 h 126"/>
                <a:gd name="T86" fmla="*/ 2147483647 w 120"/>
                <a:gd name="T87" fmla="*/ 2147483647 h 126"/>
                <a:gd name="T88" fmla="*/ 2147483647 w 120"/>
                <a:gd name="T89" fmla="*/ 2147483647 h 126"/>
                <a:gd name="T90" fmla="*/ 2147483647 w 120"/>
                <a:gd name="T91" fmla="*/ 2147483647 h 126"/>
                <a:gd name="T92" fmla="*/ 2147483647 w 120"/>
                <a:gd name="T93" fmla="*/ 2147483647 h 126"/>
                <a:gd name="T94" fmla="*/ 2147483647 w 120"/>
                <a:gd name="T95" fmla="*/ 2147483647 h 126"/>
                <a:gd name="T96" fmla="*/ 2147483647 w 120"/>
                <a:gd name="T97" fmla="*/ 2147483647 h 126"/>
                <a:gd name="T98" fmla="*/ 2147483647 w 120"/>
                <a:gd name="T99" fmla="*/ 2147483647 h 126"/>
                <a:gd name="T100" fmla="*/ 2147483647 w 120"/>
                <a:gd name="T101" fmla="*/ 2147483647 h 126"/>
                <a:gd name="T102" fmla="*/ 2147483647 w 120"/>
                <a:gd name="T103" fmla="*/ 2147483647 h 126"/>
                <a:gd name="T104" fmla="*/ 2147483647 w 120"/>
                <a:gd name="T105" fmla="*/ 2147483647 h 126"/>
                <a:gd name="T106" fmla="*/ 2147483647 w 120"/>
                <a:gd name="T107" fmla="*/ 0 h 126"/>
                <a:gd name="T108" fmla="*/ 2147483647 w 120"/>
                <a:gd name="T109" fmla="*/ 0 h 126"/>
                <a:gd name="T110" fmla="*/ 2147483647 w 120"/>
                <a:gd name="T111" fmla="*/ 0 h 12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20"/>
                <a:gd name="T169" fmla="*/ 0 h 126"/>
                <a:gd name="T170" fmla="*/ 120 w 120"/>
                <a:gd name="T171" fmla="*/ 126 h 12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20" h="126">
                  <a:moveTo>
                    <a:pt x="78" y="0"/>
                  </a:moveTo>
                  <a:lnTo>
                    <a:pt x="78" y="6"/>
                  </a:lnTo>
                  <a:lnTo>
                    <a:pt x="94" y="10"/>
                  </a:lnTo>
                  <a:lnTo>
                    <a:pt x="106" y="14"/>
                  </a:lnTo>
                  <a:lnTo>
                    <a:pt x="112" y="18"/>
                  </a:lnTo>
                  <a:lnTo>
                    <a:pt x="116" y="22"/>
                  </a:lnTo>
                  <a:lnTo>
                    <a:pt x="120" y="28"/>
                  </a:lnTo>
                  <a:lnTo>
                    <a:pt x="120" y="36"/>
                  </a:lnTo>
                  <a:lnTo>
                    <a:pt x="120" y="44"/>
                  </a:lnTo>
                  <a:lnTo>
                    <a:pt x="118" y="50"/>
                  </a:lnTo>
                  <a:lnTo>
                    <a:pt x="116" y="56"/>
                  </a:lnTo>
                  <a:lnTo>
                    <a:pt x="116" y="66"/>
                  </a:lnTo>
                  <a:lnTo>
                    <a:pt x="116" y="76"/>
                  </a:lnTo>
                  <a:lnTo>
                    <a:pt x="114" y="86"/>
                  </a:lnTo>
                  <a:lnTo>
                    <a:pt x="112" y="96"/>
                  </a:lnTo>
                  <a:lnTo>
                    <a:pt x="106" y="104"/>
                  </a:lnTo>
                  <a:lnTo>
                    <a:pt x="94" y="116"/>
                  </a:lnTo>
                  <a:lnTo>
                    <a:pt x="90" y="126"/>
                  </a:lnTo>
                  <a:lnTo>
                    <a:pt x="80" y="124"/>
                  </a:lnTo>
                  <a:lnTo>
                    <a:pt x="74" y="122"/>
                  </a:lnTo>
                  <a:lnTo>
                    <a:pt x="68" y="120"/>
                  </a:lnTo>
                  <a:lnTo>
                    <a:pt x="62" y="118"/>
                  </a:lnTo>
                  <a:lnTo>
                    <a:pt x="54" y="120"/>
                  </a:lnTo>
                  <a:lnTo>
                    <a:pt x="50" y="114"/>
                  </a:lnTo>
                  <a:lnTo>
                    <a:pt x="46" y="114"/>
                  </a:lnTo>
                  <a:lnTo>
                    <a:pt x="42" y="112"/>
                  </a:lnTo>
                  <a:lnTo>
                    <a:pt x="38" y="110"/>
                  </a:lnTo>
                  <a:lnTo>
                    <a:pt x="34" y="108"/>
                  </a:lnTo>
                  <a:lnTo>
                    <a:pt x="34" y="102"/>
                  </a:lnTo>
                  <a:lnTo>
                    <a:pt x="32" y="92"/>
                  </a:lnTo>
                  <a:lnTo>
                    <a:pt x="30" y="86"/>
                  </a:lnTo>
                  <a:lnTo>
                    <a:pt x="26" y="82"/>
                  </a:lnTo>
                  <a:lnTo>
                    <a:pt x="18" y="76"/>
                  </a:lnTo>
                  <a:lnTo>
                    <a:pt x="12" y="72"/>
                  </a:lnTo>
                  <a:lnTo>
                    <a:pt x="8" y="66"/>
                  </a:lnTo>
                  <a:lnTo>
                    <a:pt x="6" y="62"/>
                  </a:lnTo>
                  <a:lnTo>
                    <a:pt x="8" y="60"/>
                  </a:lnTo>
                  <a:lnTo>
                    <a:pt x="6" y="58"/>
                  </a:lnTo>
                  <a:lnTo>
                    <a:pt x="4" y="54"/>
                  </a:lnTo>
                  <a:lnTo>
                    <a:pt x="0" y="48"/>
                  </a:lnTo>
                  <a:lnTo>
                    <a:pt x="0" y="42"/>
                  </a:lnTo>
                  <a:lnTo>
                    <a:pt x="6" y="46"/>
                  </a:lnTo>
                  <a:lnTo>
                    <a:pt x="12" y="46"/>
                  </a:lnTo>
                  <a:lnTo>
                    <a:pt x="16" y="46"/>
                  </a:lnTo>
                  <a:lnTo>
                    <a:pt x="20" y="46"/>
                  </a:lnTo>
                  <a:lnTo>
                    <a:pt x="30" y="36"/>
                  </a:lnTo>
                  <a:lnTo>
                    <a:pt x="42" y="24"/>
                  </a:lnTo>
                  <a:lnTo>
                    <a:pt x="54" y="16"/>
                  </a:lnTo>
                  <a:lnTo>
                    <a:pt x="58" y="12"/>
                  </a:lnTo>
                  <a:lnTo>
                    <a:pt x="56" y="8"/>
                  </a:lnTo>
                  <a:lnTo>
                    <a:pt x="56" y="6"/>
                  </a:lnTo>
                  <a:lnTo>
                    <a:pt x="58" y="4"/>
                  </a:lnTo>
                  <a:lnTo>
                    <a:pt x="62" y="2"/>
                  </a:lnTo>
                  <a:lnTo>
                    <a:pt x="68" y="0"/>
                  </a:lnTo>
                  <a:lnTo>
                    <a:pt x="76" y="0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3" name="Freeform 131"/>
            <p:cNvSpPr/>
            <p:nvPr/>
          </p:nvSpPr>
          <p:spPr bwMode="auto">
            <a:xfrm>
              <a:off x="5395415" y="4849059"/>
              <a:ext cx="71493" cy="215046"/>
            </a:xfrm>
            <a:custGeom>
              <a:avLst/>
              <a:gdLst>
                <a:gd name="T0" fmla="*/ 0 w 48"/>
                <a:gd name="T1" fmla="*/ 2147483647 h 136"/>
                <a:gd name="T2" fmla="*/ 2147483647 w 48"/>
                <a:gd name="T3" fmla="*/ 2147483647 h 136"/>
                <a:gd name="T4" fmla="*/ 2147483647 w 48"/>
                <a:gd name="T5" fmla="*/ 2147483647 h 136"/>
                <a:gd name="T6" fmla="*/ 2147483647 w 48"/>
                <a:gd name="T7" fmla="*/ 2147483647 h 136"/>
                <a:gd name="T8" fmla="*/ 2147483647 w 48"/>
                <a:gd name="T9" fmla="*/ 2147483647 h 136"/>
                <a:gd name="T10" fmla="*/ 2147483647 w 48"/>
                <a:gd name="T11" fmla="*/ 2147483647 h 136"/>
                <a:gd name="T12" fmla="*/ 2147483647 w 48"/>
                <a:gd name="T13" fmla="*/ 2147483647 h 136"/>
                <a:gd name="T14" fmla="*/ 2147483647 w 48"/>
                <a:gd name="T15" fmla="*/ 2147483647 h 136"/>
                <a:gd name="T16" fmla="*/ 2147483647 w 48"/>
                <a:gd name="T17" fmla="*/ 2147483647 h 136"/>
                <a:gd name="T18" fmla="*/ 2147483647 w 48"/>
                <a:gd name="T19" fmla="*/ 2147483647 h 136"/>
                <a:gd name="T20" fmla="*/ 2147483647 w 48"/>
                <a:gd name="T21" fmla="*/ 2147483647 h 136"/>
                <a:gd name="T22" fmla="*/ 2147483647 w 48"/>
                <a:gd name="T23" fmla="*/ 2147483647 h 136"/>
                <a:gd name="T24" fmla="*/ 2147483647 w 48"/>
                <a:gd name="T25" fmla="*/ 2147483647 h 136"/>
                <a:gd name="T26" fmla="*/ 2147483647 w 48"/>
                <a:gd name="T27" fmla="*/ 2147483647 h 136"/>
                <a:gd name="T28" fmla="*/ 2147483647 w 48"/>
                <a:gd name="T29" fmla="*/ 2147483647 h 136"/>
                <a:gd name="T30" fmla="*/ 2147483647 w 48"/>
                <a:gd name="T31" fmla="*/ 2147483647 h 136"/>
                <a:gd name="T32" fmla="*/ 2147483647 w 48"/>
                <a:gd name="T33" fmla="*/ 2147483647 h 136"/>
                <a:gd name="T34" fmla="*/ 2147483647 w 48"/>
                <a:gd name="T35" fmla="*/ 2147483647 h 136"/>
                <a:gd name="T36" fmla="*/ 2147483647 w 48"/>
                <a:gd name="T37" fmla="*/ 2147483647 h 136"/>
                <a:gd name="T38" fmla="*/ 2147483647 w 48"/>
                <a:gd name="T39" fmla="*/ 2147483647 h 136"/>
                <a:gd name="T40" fmla="*/ 2147483647 w 48"/>
                <a:gd name="T41" fmla="*/ 2147483647 h 136"/>
                <a:gd name="T42" fmla="*/ 2147483647 w 48"/>
                <a:gd name="T43" fmla="*/ 2147483647 h 136"/>
                <a:gd name="T44" fmla="*/ 2147483647 w 48"/>
                <a:gd name="T45" fmla="*/ 2147483647 h 136"/>
                <a:gd name="T46" fmla="*/ 2147483647 w 48"/>
                <a:gd name="T47" fmla="*/ 2147483647 h 136"/>
                <a:gd name="T48" fmla="*/ 2147483647 w 48"/>
                <a:gd name="T49" fmla="*/ 2147483647 h 136"/>
                <a:gd name="T50" fmla="*/ 2147483647 w 48"/>
                <a:gd name="T51" fmla="*/ 2147483647 h 136"/>
                <a:gd name="T52" fmla="*/ 2147483647 w 48"/>
                <a:gd name="T53" fmla="*/ 2147483647 h 136"/>
                <a:gd name="T54" fmla="*/ 2147483647 w 48"/>
                <a:gd name="T55" fmla="*/ 2147483647 h 136"/>
                <a:gd name="T56" fmla="*/ 2147483647 w 48"/>
                <a:gd name="T57" fmla="*/ 2147483647 h 136"/>
                <a:gd name="T58" fmla="*/ 2147483647 w 48"/>
                <a:gd name="T59" fmla="*/ 2147483647 h 136"/>
                <a:gd name="T60" fmla="*/ 2147483647 w 48"/>
                <a:gd name="T61" fmla="*/ 2147483647 h 136"/>
                <a:gd name="T62" fmla="*/ 2147483647 w 48"/>
                <a:gd name="T63" fmla="*/ 2147483647 h 136"/>
                <a:gd name="T64" fmla="*/ 2147483647 w 48"/>
                <a:gd name="T65" fmla="*/ 0 h 136"/>
                <a:gd name="T66" fmla="*/ 2147483647 w 48"/>
                <a:gd name="T67" fmla="*/ 0 h 136"/>
                <a:gd name="T68" fmla="*/ 2147483647 w 48"/>
                <a:gd name="T69" fmla="*/ 2147483647 h 136"/>
                <a:gd name="T70" fmla="*/ 2147483647 w 48"/>
                <a:gd name="T71" fmla="*/ 2147483647 h 136"/>
                <a:gd name="T72" fmla="*/ 2147483647 w 48"/>
                <a:gd name="T73" fmla="*/ 2147483647 h 136"/>
                <a:gd name="T74" fmla="*/ 2147483647 w 48"/>
                <a:gd name="T75" fmla="*/ 2147483647 h 136"/>
                <a:gd name="T76" fmla="*/ 2147483647 w 48"/>
                <a:gd name="T77" fmla="*/ 2147483647 h 136"/>
                <a:gd name="T78" fmla="*/ 2147483647 w 48"/>
                <a:gd name="T79" fmla="*/ 2147483647 h 136"/>
                <a:gd name="T80" fmla="*/ 2147483647 w 48"/>
                <a:gd name="T81" fmla="*/ 2147483647 h 136"/>
                <a:gd name="T82" fmla="*/ 2147483647 w 48"/>
                <a:gd name="T83" fmla="*/ 2147483647 h 136"/>
                <a:gd name="T84" fmla="*/ 2147483647 w 48"/>
                <a:gd name="T85" fmla="*/ 2147483647 h 136"/>
                <a:gd name="T86" fmla="*/ 2147483647 w 48"/>
                <a:gd name="T87" fmla="*/ 2147483647 h 136"/>
                <a:gd name="T88" fmla="*/ 0 w 48"/>
                <a:gd name="T89" fmla="*/ 2147483647 h 136"/>
                <a:gd name="T90" fmla="*/ 0 w 48"/>
                <a:gd name="T91" fmla="*/ 2147483647 h 136"/>
                <a:gd name="T92" fmla="*/ 0 w 48"/>
                <a:gd name="T93" fmla="*/ 2147483647 h 136"/>
                <a:gd name="T94" fmla="*/ 0 w 48"/>
                <a:gd name="T95" fmla="*/ 2147483647 h 136"/>
                <a:gd name="T96" fmla="*/ 0 w 48"/>
                <a:gd name="T97" fmla="*/ 2147483647 h 1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48"/>
                <a:gd name="T148" fmla="*/ 0 h 136"/>
                <a:gd name="T149" fmla="*/ 48 w 48"/>
                <a:gd name="T150" fmla="*/ 136 h 1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48" h="136">
                  <a:moveTo>
                    <a:pt x="0" y="82"/>
                  </a:moveTo>
                  <a:lnTo>
                    <a:pt x="6" y="82"/>
                  </a:lnTo>
                  <a:lnTo>
                    <a:pt x="8" y="88"/>
                  </a:lnTo>
                  <a:lnTo>
                    <a:pt x="12" y="90"/>
                  </a:lnTo>
                  <a:lnTo>
                    <a:pt x="18" y="90"/>
                  </a:lnTo>
                  <a:lnTo>
                    <a:pt x="26" y="90"/>
                  </a:lnTo>
                  <a:lnTo>
                    <a:pt x="26" y="100"/>
                  </a:lnTo>
                  <a:lnTo>
                    <a:pt x="24" y="108"/>
                  </a:lnTo>
                  <a:lnTo>
                    <a:pt x="22" y="118"/>
                  </a:lnTo>
                  <a:lnTo>
                    <a:pt x="24" y="126"/>
                  </a:lnTo>
                  <a:lnTo>
                    <a:pt x="28" y="128"/>
                  </a:lnTo>
                  <a:lnTo>
                    <a:pt x="32" y="132"/>
                  </a:lnTo>
                  <a:lnTo>
                    <a:pt x="34" y="136"/>
                  </a:lnTo>
                  <a:lnTo>
                    <a:pt x="34" y="128"/>
                  </a:lnTo>
                  <a:lnTo>
                    <a:pt x="36" y="126"/>
                  </a:lnTo>
                  <a:lnTo>
                    <a:pt x="38" y="124"/>
                  </a:lnTo>
                  <a:lnTo>
                    <a:pt x="42" y="120"/>
                  </a:lnTo>
                  <a:lnTo>
                    <a:pt x="44" y="118"/>
                  </a:lnTo>
                  <a:lnTo>
                    <a:pt x="46" y="112"/>
                  </a:lnTo>
                  <a:lnTo>
                    <a:pt x="48" y="106"/>
                  </a:lnTo>
                  <a:lnTo>
                    <a:pt x="48" y="98"/>
                  </a:lnTo>
                  <a:lnTo>
                    <a:pt x="48" y="92"/>
                  </a:lnTo>
                  <a:lnTo>
                    <a:pt x="44" y="86"/>
                  </a:lnTo>
                  <a:lnTo>
                    <a:pt x="36" y="74"/>
                  </a:lnTo>
                  <a:lnTo>
                    <a:pt x="30" y="66"/>
                  </a:lnTo>
                  <a:lnTo>
                    <a:pt x="28" y="60"/>
                  </a:lnTo>
                  <a:lnTo>
                    <a:pt x="26" y="54"/>
                  </a:lnTo>
                  <a:lnTo>
                    <a:pt x="28" y="46"/>
                  </a:lnTo>
                  <a:lnTo>
                    <a:pt x="30" y="38"/>
                  </a:lnTo>
                  <a:lnTo>
                    <a:pt x="30" y="12"/>
                  </a:lnTo>
                  <a:lnTo>
                    <a:pt x="28" y="10"/>
                  </a:lnTo>
                  <a:lnTo>
                    <a:pt x="26" y="6"/>
                  </a:lnTo>
                  <a:lnTo>
                    <a:pt x="24" y="0"/>
                  </a:lnTo>
                  <a:lnTo>
                    <a:pt x="8" y="0"/>
                  </a:lnTo>
                  <a:lnTo>
                    <a:pt x="10" y="8"/>
                  </a:lnTo>
                  <a:lnTo>
                    <a:pt x="14" y="18"/>
                  </a:lnTo>
                  <a:lnTo>
                    <a:pt x="12" y="20"/>
                  </a:lnTo>
                  <a:lnTo>
                    <a:pt x="10" y="24"/>
                  </a:lnTo>
                  <a:lnTo>
                    <a:pt x="6" y="28"/>
                  </a:lnTo>
                  <a:lnTo>
                    <a:pt x="6" y="34"/>
                  </a:lnTo>
                  <a:lnTo>
                    <a:pt x="6" y="44"/>
                  </a:lnTo>
                  <a:lnTo>
                    <a:pt x="8" y="50"/>
                  </a:lnTo>
                  <a:lnTo>
                    <a:pt x="4" y="56"/>
                  </a:lnTo>
                  <a:lnTo>
                    <a:pt x="2" y="62"/>
                  </a:lnTo>
                  <a:lnTo>
                    <a:pt x="0" y="68"/>
                  </a:lnTo>
                  <a:lnTo>
                    <a:pt x="0" y="74"/>
                  </a:lnTo>
                  <a:lnTo>
                    <a:pt x="0" y="76"/>
                  </a:lnTo>
                  <a:lnTo>
                    <a:pt x="0" y="80"/>
                  </a:lnTo>
                  <a:lnTo>
                    <a:pt x="0" y="8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4" name="Freeform 132"/>
            <p:cNvSpPr/>
            <p:nvPr/>
          </p:nvSpPr>
          <p:spPr bwMode="auto">
            <a:xfrm>
              <a:off x="5144037" y="4807908"/>
              <a:ext cx="272133" cy="286728"/>
            </a:xfrm>
            <a:custGeom>
              <a:avLst/>
              <a:gdLst>
                <a:gd name="T0" fmla="*/ 2147483647 w 186"/>
                <a:gd name="T1" fmla="*/ 2147483647 h 182"/>
                <a:gd name="T2" fmla="*/ 2147483647 w 186"/>
                <a:gd name="T3" fmla="*/ 2147483647 h 182"/>
                <a:gd name="T4" fmla="*/ 2147483647 w 186"/>
                <a:gd name="T5" fmla="*/ 2147483647 h 182"/>
                <a:gd name="T6" fmla="*/ 2147483647 w 186"/>
                <a:gd name="T7" fmla="*/ 2147483647 h 182"/>
                <a:gd name="T8" fmla="*/ 2147483647 w 186"/>
                <a:gd name="T9" fmla="*/ 2147483647 h 182"/>
                <a:gd name="T10" fmla="*/ 2147483647 w 186"/>
                <a:gd name="T11" fmla="*/ 2147483647 h 182"/>
                <a:gd name="T12" fmla="*/ 2147483647 w 186"/>
                <a:gd name="T13" fmla="*/ 2147483647 h 182"/>
                <a:gd name="T14" fmla="*/ 2147483647 w 186"/>
                <a:gd name="T15" fmla="*/ 2147483647 h 182"/>
                <a:gd name="T16" fmla="*/ 2147483647 w 186"/>
                <a:gd name="T17" fmla="*/ 2147483647 h 182"/>
                <a:gd name="T18" fmla="*/ 2147483647 w 186"/>
                <a:gd name="T19" fmla="*/ 2147483647 h 182"/>
                <a:gd name="T20" fmla="*/ 2147483647 w 186"/>
                <a:gd name="T21" fmla="*/ 2147483647 h 182"/>
                <a:gd name="T22" fmla="*/ 2147483647 w 186"/>
                <a:gd name="T23" fmla="*/ 2147483647 h 182"/>
                <a:gd name="T24" fmla="*/ 2147483647 w 186"/>
                <a:gd name="T25" fmla="*/ 2147483647 h 182"/>
                <a:gd name="T26" fmla="*/ 2147483647 w 186"/>
                <a:gd name="T27" fmla="*/ 2147483647 h 182"/>
                <a:gd name="T28" fmla="*/ 2147483647 w 186"/>
                <a:gd name="T29" fmla="*/ 2147483647 h 182"/>
                <a:gd name="T30" fmla="*/ 2147483647 w 186"/>
                <a:gd name="T31" fmla="*/ 2147483647 h 182"/>
                <a:gd name="T32" fmla="*/ 2147483647 w 186"/>
                <a:gd name="T33" fmla="*/ 2147483647 h 182"/>
                <a:gd name="T34" fmla="*/ 2147483647 w 186"/>
                <a:gd name="T35" fmla="*/ 0 h 182"/>
                <a:gd name="T36" fmla="*/ 2147483647 w 186"/>
                <a:gd name="T37" fmla="*/ 2147483647 h 182"/>
                <a:gd name="T38" fmla="*/ 2147483647 w 186"/>
                <a:gd name="T39" fmla="*/ 2147483647 h 182"/>
                <a:gd name="T40" fmla="*/ 2147483647 w 186"/>
                <a:gd name="T41" fmla="*/ 2147483647 h 182"/>
                <a:gd name="T42" fmla="*/ 2147483647 w 186"/>
                <a:gd name="T43" fmla="*/ 2147483647 h 182"/>
                <a:gd name="T44" fmla="*/ 2147483647 w 186"/>
                <a:gd name="T45" fmla="*/ 2147483647 h 182"/>
                <a:gd name="T46" fmla="*/ 2147483647 w 186"/>
                <a:gd name="T47" fmla="*/ 2147483647 h 182"/>
                <a:gd name="T48" fmla="*/ 2147483647 w 186"/>
                <a:gd name="T49" fmla="*/ 2147483647 h 182"/>
                <a:gd name="T50" fmla="*/ 2147483647 w 186"/>
                <a:gd name="T51" fmla="*/ 2147483647 h 182"/>
                <a:gd name="T52" fmla="*/ 2147483647 w 186"/>
                <a:gd name="T53" fmla="*/ 2147483647 h 182"/>
                <a:gd name="T54" fmla="*/ 2147483647 w 186"/>
                <a:gd name="T55" fmla="*/ 2147483647 h 182"/>
                <a:gd name="T56" fmla="*/ 2147483647 w 186"/>
                <a:gd name="T57" fmla="*/ 2147483647 h 182"/>
                <a:gd name="T58" fmla="*/ 2147483647 w 186"/>
                <a:gd name="T59" fmla="*/ 2147483647 h 182"/>
                <a:gd name="T60" fmla="*/ 2147483647 w 186"/>
                <a:gd name="T61" fmla="*/ 2147483647 h 182"/>
                <a:gd name="T62" fmla="*/ 2147483647 w 186"/>
                <a:gd name="T63" fmla="*/ 2147483647 h 182"/>
                <a:gd name="T64" fmla="*/ 2147483647 w 186"/>
                <a:gd name="T65" fmla="*/ 2147483647 h 182"/>
                <a:gd name="T66" fmla="*/ 2147483647 w 186"/>
                <a:gd name="T67" fmla="*/ 2147483647 h 182"/>
                <a:gd name="T68" fmla="*/ 2147483647 w 186"/>
                <a:gd name="T69" fmla="*/ 2147483647 h 182"/>
                <a:gd name="T70" fmla="*/ 2147483647 w 186"/>
                <a:gd name="T71" fmla="*/ 2147483647 h 182"/>
                <a:gd name="T72" fmla="*/ 0 w 186"/>
                <a:gd name="T73" fmla="*/ 2147483647 h 182"/>
                <a:gd name="T74" fmla="*/ 2147483647 w 186"/>
                <a:gd name="T75" fmla="*/ 2147483647 h 182"/>
                <a:gd name="T76" fmla="*/ 2147483647 w 186"/>
                <a:gd name="T77" fmla="*/ 2147483647 h 182"/>
                <a:gd name="T78" fmla="*/ 2147483647 w 186"/>
                <a:gd name="T79" fmla="*/ 2147483647 h 182"/>
                <a:gd name="T80" fmla="*/ 2147483647 w 186"/>
                <a:gd name="T81" fmla="*/ 2147483647 h 182"/>
                <a:gd name="T82" fmla="*/ 2147483647 w 186"/>
                <a:gd name="T83" fmla="*/ 2147483647 h 182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86"/>
                <a:gd name="T127" fmla="*/ 0 h 182"/>
                <a:gd name="T128" fmla="*/ 186 w 186"/>
                <a:gd name="T129" fmla="*/ 182 h 182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86" h="182">
                  <a:moveTo>
                    <a:pt x="72" y="182"/>
                  </a:moveTo>
                  <a:lnTo>
                    <a:pt x="82" y="172"/>
                  </a:lnTo>
                  <a:lnTo>
                    <a:pt x="94" y="160"/>
                  </a:lnTo>
                  <a:lnTo>
                    <a:pt x="106" y="152"/>
                  </a:lnTo>
                  <a:lnTo>
                    <a:pt x="110" y="148"/>
                  </a:lnTo>
                  <a:lnTo>
                    <a:pt x="108" y="144"/>
                  </a:lnTo>
                  <a:lnTo>
                    <a:pt x="108" y="142"/>
                  </a:lnTo>
                  <a:lnTo>
                    <a:pt x="110" y="140"/>
                  </a:lnTo>
                  <a:lnTo>
                    <a:pt x="114" y="138"/>
                  </a:lnTo>
                  <a:lnTo>
                    <a:pt x="120" y="136"/>
                  </a:lnTo>
                  <a:lnTo>
                    <a:pt x="130" y="136"/>
                  </a:lnTo>
                  <a:lnTo>
                    <a:pt x="128" y="132"/>
                  </a:lnTo>
                  <a:lnTo>
                    <a:pt x="128" y="128"/>
                  </a:lnTo>
                  <a:lnTo>
                    <a:pt x="128" y="126"/>
                  </a:lnTo>
                  <a:lnTo>
                    <a:pt x="134" y="124"/>
                  </a:lnTo>
                  <a:lnTo>
                    <a:pt x="140" y="120"/>
                  </a:lnTo>
                  <a:lnTo>
                    <a:pt x="150" y="116"/>
                  </a:lnTo>
                  <a:lnTo>
                    <a:pt x="162" y="114"/>
                  </a:lnTo>
                  <a:lnTo>
                    <a:pt x="172" y="108"/>
                  </a:lnTo>
                  <a:lnTo>
                    <a:pt x="172" y="98"/>
                  </a:lnTo>
                  <a:lnTo>
                    <a:pt x="172" y="92"/>
                  </a:lnTo>
                  <a:lnTo>
                    <a:pt x="174" y="86"/>
                  </a:lnTo>
                  <a:lnTo>
                    <a:pt x="180" y="76"/>
                  </a:lnTo>
                  <a:lnTo>
                    <a:pt x="178" y="70"/>
                  </a:lnTo>
                  <a:lnTo>
                    <a:pt x="178" y="60"/>
                  </a:lnTo>
                  <a:lnTo>
                    <a:pt x="178" y="54"/>
                  </a:lnTo>
                  <a:lnTo>
                    <a:pt x="182" y="50"/>
                  </a:lnTo>
                  <a:lnTo>
                    <a:pt x="184" y="46"/>
                  </a:lnTo>
                  <a:lnTo>
                    <a:pt x="186" y="44"/>
                  </a:lnTo>
                  <a:lnTo>
                    <a:pt x="182" y="34"/>
                  </a:lnTo>
                  <a:lnTo>
                    <a:pt x="180" y="26"/>
                  </a:lnTo>
                  <a:lnTo>
                    <a:pt x="166" y="16"/>
                  </a:lnTo>
                  <a:lnTo>
                    <a:pt x="160" y="12"/>
                  </a:lnTo>
                  <a:lnTo>
                    <a:pt x="150" y="8"/>
                  </a:lnTo>
                  <a:lnTo>
                    <a:pt x="146" y="6"/>
                  </a:lnTo>
                  <a:lnTo>
                    <a:pt x="140" y="0"/>
                  </a:lnTo>
                  <a:lnTo>
                    <a:pt x="136" y="0"/>
                  </a:lnTo>
                  <a:lnTo>
                    <a:pt x="128" y="2"/>
                  </a:lnTo>
                  <a:lnTo>
                    <a:pt x="118" y="8"/>
                  </a:lnTo>
                  <a:lnTo>
                    <a:pt x="112" y="10"/>
                  </a:lnTo>
                  <a:lnTo>
                    <a:pt x="108" y="14"/>
                  </a:lnTo>
                  <a:lnTo>
                    <a:pt x="106" y="18"/>
                  </a:lnTo>
                  <a:lnTo>
                    <a:pt x="104" y="24"/>
                  </a:lnTo>
                  <a:lnTo>
                    <a:pt x="104" y="62"/>
                  </a:lnTo>
                  <a:lnTo>
                    <a:pt x="106" y="70"/>
                  </a:lnTo>
                  <a:lnTo>
                    <a:pt x="108" y="72"/>
                  </a:lnTo>
                  <a:lnTo>
                    <a:pt x="114" y="76"/>
                  </a:lnTo>
                  <a:lnTo>
                    <a:pt x="124" y="76"/>
                  </a:lnTo>
                  <a:lnTo>
                    <a:pt x="124" y="88"/>
                  </a:lnTo>
                  <a:lnTo>
                    <a:pt x="122" y="92"/>
                  </a:lnTo>
                  <a:lnTo>
                    <a:pt x="120" y="96"/>
                  </a:lnTo>
                  <a:lnTo>
                    <a:pt x="116" y="98"/>
                  </a:lnTo>
                  <a:lnTo>
                    <a:pt x="114" y="98"/>
                  </a:lnTo>
                  <a:lnTo>
                    <a:pt x="110" y="90"/>
                  </a:lnTo>
                  <a:lnTo>
                    <a:pt x="106" y="86"/>
                  </a:lnTo>
                  <a:lnTo>
                    <a:pt x="96" y="78"/>
                  </a:lnTo>
                  <a:lnTo>
                    <a:pt x="90" y="72"/>
                  </a:lnTo>
                  <a:lnTo>
                    <a:pt x="86" y="70"/>
                  </a:lnTo>
                  <a:lnTo>
                    <a:pt x="86" y="66"/>
                  </a:lnTo>
                  <a:lnTo>
                    <a:pt x="80" y="68"/>
                  </a:lnTo>
                  <a:lnTo>
                    <a:pt x="78" y="70"/>
                  </a:lnTo>
                  <a:lnTo>
                    <a:pt x="76" y="70"/>
                  </a:lnTo>
                  <a:lnTo>
                    <a:pt x="72" y="72"/>
                  </a:lnTo>
                  <a:lnTo>
                    <a:pt x="66" y="70"/>
                  </a:lnTo>
                  <a:lnTo>
                    <a:pt x="60" y="68"/>
                  </a:lnTo>
                  <a:lnTo>
                    <a:pt x="56" y="64"/>
                  </a:lnTo>
                  <a:lnTo>
                    <a:pt x="54" y="60"/>
                  </a:lnTo>
                  <a:lnTo>
                    <a:pt x="32" y="52"/>
                  </a:lnTo>
                  <a:lnTo>
                    <a:pt x="32" y="82"/>
                  </a:lnTo>
                  <a:lnTo>
                    <a:pt x="30" y="86"/>
                  </a:lnTo>
                  <a:lnTo>
                    <a:pt x="26" y="88"/>
                  </a:lnTo>
                  <a:lnTo>
                    <a:pt x="24" y="88"/>
                  </a:lnTo>
                  <a:lnTo>
                    <a:pt x="0" y="88"/>
                  </a:lnTo>
                  <a:lnTo>
                    <a:pt x="0" y="152"/>
                  </a:lnTo>
                  <a:lnTo>
                    <a:pt x="16" y="170"/>
                  </a:lnTo>
                  <a:lnTo>
                    <a:pt x="18" y="172"/>
                  </a:lnTo>
                  <a:lnTo>
                    <a:pt x="22" y="174"/>
                  </a:lnTo>
                  <a:lnTo>
                    <a:pt x="28" y="172"/>
                  </a:lnTo>
                  <a:lnTo>
                    <a:pt x="36" y="170"/>
                  </a:lnTo>
                  <a:lnTo>
                    <a:pt x="40" y="172"/>
                  </a:lnTo>
                  <a:lnTo>
                    <a:pt x="46" y="176"/>
                  </a:lnTo>
                  <a:lnTo>
                    <a:pt x="52" y="178"/>
                  </a:lnTo>
                  <a:lnTo>
                    <a:pt x="58" y="182"/>
                  </a:lnTo>
                  <a:lnTo>
                    <a:pt x="72" y="18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5" name="Freeform 133"/>
            <p:cNvSpPr/>
            <p:nvPr/>
          </p:nvSpPr>
          <p:spPr bwMode="auto">
            <a:xfrm>
              <a:off x="4904191" y="4744190"/>
              <a:ext cx="287124" cy="346463"/>
            </a:xfrm>
            <a:custGeom>
              <a:avLst/>
              <a:gdLst>
                <a:gd name="T0" fmla="*/ 2147483647 w 197"/>
                <a:gd name="T1" fmla="*/ 2147483647 h 220"/>
                <a:gd name="T2" fmla="*/ 2147483647 w 197"/>
                <a:gd name="T3" fmla="*/ 2147483647 h 220"/>
                <a:gd name="T4" fmla="*/ 2147483647 w 197"/>
                <a:gd name="T5" fmla="*/ 2147483647 h 220"/>
                <a:gd name="T6" fmla="*/ 2147483647 w 197"/>
                <a:gd name="T7" fmla="*/ 2147483647 h 220"/>
                <a:gd name="T8" fmla="*/ 2147483647 w 197"/>
                <a:gd name="T9" fmla="*/ 2147483647 h 220"/>
                <a:gd name="T10" fmla="*/ 2147483647 w 197"/>
                <a:gd name="T11" fmla="*/ 2147483647 h 220"/>
                <a:gd name="T12" fmla="*/ 0 w 197"/>
                <a:gd name="T13" fmla="*/ 2147483647 h 220"/>
                <a:gd name="T14" fmla="*/ 2147483647 w 197"/>
                <a:gd name="T15" fmla="*/ 2147483647 h 220"/>
                <a:gd name="T16" fmla="*/ 2147483647 w 197"/>
                <a:gd name="T17" fmla="*/ 2147483647 h 220"/>
                <a:gd name="T18" fmla="*/ 2147483647 w 197"/>
                <a:gd name="T19" fmla="*/ 2147483647 h 220"/>
                <a:gd name="T20" fmla="*/ 2147483647 w 197"/>
                <a:gd name="T21" fmla="*/ 2147483647 h 220"/>
                <a:gd name="T22" fmla="*/ 2147483647 w 197"/>
                <a:gd name="T23" fmla="*/ 2147483647 h 220"/>
                <a:gd name="T24" fmla="*/ 2147483647 w 197"/>
                <a:gd name="T25" fmla="*/ 2147483647 h 220"/>
                <a:gd name="T26" fmla="*/ 2147483647 w 197"/>
                <a:gd name="T27" fmla="*/ 2147483647 h 220"/>
                <a:gd name="T28" fmla="*/ 2147483647 w 197"/>
                <a:gd name="T29" fmla="*/ 2147483647 h 220"/>
                <a:gd name="T30" fmla="*/ 2147483647 w 197"/>
                <a:gd name="T31" fmla="*/ 2147483647 h 220"/>
                <a:gd name="T32" fmla="*/ 2147483647 w 197"/>
                <a:gd name="T33" fmla="*/ 2147483647 h 220"/>
                <a:gd name="T34" fmla="*/ 2147483647 w 197"/>
                <a:gd name="T35" fmla="*/ 0 h 220"/>
                <a:gd name="T36" fmla="*/ 2147483647 w 197"/>
                <a:gd name="T37" fmla="*/ 2147483647 h 220"/>
                <a:gd name="T38" fmla="*/ 2147483647 w 197"/>
                <a:gd name="T39" fmla="*/ 2147483647 h 220"/>
                <a:gd name="T40" fmla="*/ 2147483647 w 197"/>
                <a:gd name="T41" fmla="*/ 2147483647 h 220"/>
                <a:gd name="T42" fmla="*/ 2147483647 w 197"/>
                <a:gd name="T43" fmla="*/ 2147483647 h 220"/>
                <a:gd name="T44" fmla="*/ 2147483647 w 197"/>
                <a:gd name="T45" fmla="*/ 2147483647 h 220"/>
                <a:gd name="T46" fmla="*/ 2147483647 w 197"/>
                <a:gd name="T47" fmla="*/ 2147483647 h 220"/>
                <a:gd name="T48" fmla="*/ 2147483647 w 197"/>
                <a:gd name="T49" fmla="*/ 2147483647 h 220"/>
                <a:gd name="T50" fmla="*/ 2147483647 w 197"/>
                <a:gd name="T51" fmla="*/ 2147483647 h 220"/>
                <a:gd name="T52" fmla="*/ 2147483647 w 197"/>
                <a:gd name="T53" fmla="*/ 2147483647 h 220"/>
                <a:gd name="T54" fmla="*/ 2147483647 w 197"/>
                <a:gd name="T55" fmla="*/ 2147483647 h 220"/>
                <a:gd name="T56" fmla="*/ 2147483647 w 197"/>
                <a:gd name="T57" fmla="*/ 2147483647 h 220"/>
                <a:gd name="T58" fmla="*/ 2147483647 w 197"/>
                <a:gd name="T59" fmla="*/ 2147483647 h 220"/>
                <a:gd name="T60" fmla="*/ 2147483647 w 197"/>
                <a:gd name="T61" fmla="*/ 2147483647 h 220"/>
                <a:gd name="T62" fmla="*/ 2147483647 w 197"/>
                <a:gd name="T63" fmla="*/ 2147483647 h 220"/>
                <a:gd name="T64" fmla="*/ 2147483647 w 197"/>
                <a:gd name="T65" fmla="*/ 2147483647 h 220"/>
                <a:gd name="T66" fmla="*/ 2147483647 w 197"/>
                <a:gd name="T67" fmla="*/ 2147483647 h 220"/>
                <a:gd name="T68" fmla="*/ 2147483647 w 197"/>
                <a:gd name="T69" fmla="*/ 2147483647 h 220"/>
                <a:gd name="T70" fmla="*/ 2147483647 w 197"/>
                <a:gd name="T71" fmla="*/ 2147483647 h 22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97"/>
                <a:gd name="T109" fmla="*/ 0 h 220"/>
                <a:gd name="T110" fmla="*/ 197 w 197"/>
                <a:gd name="T111" fmla="*/ 220 h 220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97" h="220">
                  <a:moveTo>
                    <a:pt x="181" y="212"/>
                  </a:moveTo>
                  <a:lnTo>
                    <a:pt x="159" y="220"/>
                  </a:lnTo>
                  <a:lnTo>
                    <a:pt x="117" y="220"/>
                  </a:lnTo>
                  <a:lnTo>
                    <a:pt x="107" y="216"/>
                  </a:lnTo>
                  <a:lnTo>
                    <a:pt x="105" y="214"/>
                  </a:lnTo>
                  <a:lnTo>
                    <a:pt x="101" y="210"/>
                  </a:lnTo>
                  <a:lnTo>
                    <a:pt x="33" y="210"/>
                  </a:lnTo>
                  <a:lnTo>
                    <a:pt x="27" y="206"/>
                  </a:lnTo>
                  <a:lnTo>
                    <a:pt x="25" y="204"/>
                  </a:lnTo>
                  <a:lnTo>
                    <a:pt x="21" y="204"/>
                  </a:lnTo>
                  <a:lnTo>
                    <a:pt x="11" y="206"/>
                  </a:lnTo>
                  <a:lnTo>
                    <a:pt x="4" y="206"/>
                  </a:lnTo>
                  <a:lnTo>
                    <a:pt x="0" y="204"/>
                  </a:lnTo>
                  <a:lnTo>
                    <a:pt x="0" y="194"/>
                  </a:lnTo>
                  <a:lnTo>
                    <a:pt x="4" y="188"/>
                  </a:lnTo>
                  <a:lnTo>
                    <a:pt x="4" y="180"/>
                  </a:lnTo>
                  <a:lnTo>
                    <a:pt x="4" y="174"/>
                  </a:lnTo>
                  <a:lnTo>
                    <a:pt x="7" y="162"/>
                  </a:lnTo>
                  <a:lnTo>
                    <a:pt x="11" y="150"/>
                  </a:lnTo>
                  <a:lnTo>
                    <a:pt x="13" y="140"/>
                  </a:lnTo>
                  <a:lnTo>
                    <a:pt x="19" y="132"/>
                  </a:lnTo>
                  <a:lnTo>
                    <a:pt x="25" y="122"/>
                  </a:lnTo>
                  <a:lnTo>
                    <a:pt x="31" y="112"/>
                  </a:lnTo>
                  <a:lnTo>
                    <a:pt x="35" y="104"/>
                  </a:lnTo>
                  <a:lnTo>
                    <a:pt x="35" y="92"/>
                  </a:lnTo>
                  <a:lnTo>
                    <a:pt x="33" y="84"/>
                  </a:lnTo>
                  <a:lnTo>
                    <a:pt x="29" y="74"/>
                  </a:lnTo>
                  <a:lnTo>
                    <a:pt x="25" y="66"/>
                  </a:lnTo>
                  <a:lnTo>
                    <a:pt x="23" y="56"/>
                  </a:lnTo>
                  <a:lnTo>
                    <a:pt x="23" y="52"/>
                  </a:lnTo>
                  <a:lnTo>
                    <a:pt x="25" y="48"/>
                  </a:lnTo>
                  <a:lnTo>
                    <a:pt x="27" y="44"/>
                  </a:lnTo>
                  <a:lnTo>
                    <a:pt x="27" y="40"/>
                  </a:lnTo>
                  <a:lnTo>
                    <a:pt x="27" y="32"/>
                  </a:lnTo>
                  <a:lnTo>
                    <a:pt x="23" y="24"/>
                  </a:lnTo>
                  <a:lnTo>
                    <a:pt x="15" y="0"/>
                  </a:lnTo>
                  <a:lnTo>
                    <a:pt x="79" y="0"/>
                  </a:lnTo>
                  <a:lnTo>
                    <a:pt x="79" y="12"/>
                  </a:lnTo>
                  <a:lnTo>
                    <a:pt x="85" y="24"/>
                  </a:lnTo>
                  <a:lnTo>
                    <a:pt x="93" y="32"/>
                  </a:lnTo>
                  <a:lnTo>
                    <a:pt x="95" y="34"/>
                  </a:lnTo>
                  <a:lnTo>
                    <a:pt x="99" y="34"/>
                  </a:lnTo>
                  <a:lnTo>
                    <a:pt x="111" y="34"/>
                  </a:lnTo>
                  <a:lnTo>
                    <a:pt x="119" y="34"/>
                  </a:lnTo>
                  <a:lnTo>
                    <a:pt x="121" y="32"/>
                  </a:lnTo>
                  <a:lnTo>
                    <a:pt x="123" y="28"/>
                  </a:lnTo>
                  <a:lnTo>
                    <a:pt x="123" y="20"/>
                  </a:lnTo>
                  <a:lnTo>
                    <a:pt x="143" y="20"/>
                  </a:lnTo>
                  <a:lnTo>
                    <a:pt x="145" y="22"/>
                  </a:lnTo>
                  <a:lnTo>
                    <a:pt x="147" y="24"/>
                  </a:lnTo>
                  <a:lnTo>
                    <a:pt x="151" y="26"/>
                  </a:lnTo>
                  <a:lnTo>
                    <a:pt x="159" y="26"/>
                  </a:lnTo>
                  <a:lnTo>
                    <a:pt x="165" y="24"/>
                  </a:lnTo>
                  <a:lnTo>
                    <a:pt x="167" y="46"/>
                  </a:lnTo>
                  <a:lnTo>
                    <a:pt x="165" y="68"/>
                  </a:lnTo>
                  <a:lnTo>
                    <a:pt x="165" y="72"/>
                  </a:lnTo>
                  <a:lnTo>
                    <a:pt x="169" y="74"/>
                  </a:lnTo>
                  <a:lnTo>
                    <a:pt x="171" y="82"/>
                  </a:lnTo>
                  <a:lnTo>
                    <a:pt x="171" y="86"/>
                  </a:lnTo>
                  <a:lnTo>
                    <a:pt x="169" y="92"/>
                  </a:lnTo>
                  <a:lnTo>
                    <a:pt x="175" y="94"/>
                  </a:lnTo>
                  <a:lnTo>
                    <a:pt x="179" y="94"/>
                  </a:lnTo>
                  <a:lnTo>
                    <a:pt x="183" y="92"/>
                  </a:lnTo>
                  <a:lnTo>
                    <a:pt x="191" y="92"/>
                  </a:lnTo>
                  <a:lnTo>
                    <a:pt x="197" y="92"/>
                  </a:lnTo>
                  <a:lnTo>
                    <a:pt x="197" y="122"/>
                  </a:lnTo>
                  <a:lnTo>
                    <a:pt x="195" y="126"/>
                  </a:lnTo>
                  <a:lnTo>
                    <a:pt x="191" y="128"/>
                  </a:lnTo>
                  <a:lnTo>
                    <a:pt x="189" y="128"/>
                  </a:lnTo>
                  <a:lnTo>
                    <a:pt x="165" y="128"/>
                  </a:lnTo>
                  <a:lnTo>
                    <a:pt x="165" y="192"/>
                  </a:lnTo>
                  <a:lnTo>
                    <a:pt x="181" y="210"/>
                  </a:lnTo>
                  <a:lnTo>
                    <a:pt x="181" y="2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6" name="Freeform 134"/>
            <p:cNvSpPr/>
            <p:nvPr/>
          </p:nvSpPr>
          <p:spPr bwMode="auto">
            <a:xfrm>
              <a:off x="5082923" y="5086671"/>
              <a:ext cx="216784" cy="264161"/>
            </a:xfrm>
            <a:custGeom>
              <a:avLst/>
              <a:gdLst>
                <a:gd name="T0" fmla="*/ 2147483647 w 148"/>
                <a:gd name="T1" fmla="*/ 2147483647 h 168"/>
                <a:gd name="T2" fmla="*/ 2147483647 w 148"/>
                <a:gd name="T3" fmla="*/ 2147483647 h 168"/>
                <a:gd name="T4" fmla="*/ 2147483647 w 148"/>
                <a:gd name="T5" fmla="*/ 2147483647 h 168"/>
                <a:gd name="T6" fmla="*/ 2147483647 w 148"/>
                <a:gd name="T7" fmla="*/ 2147483647 h 168"/>
                <a:gd name="T8" fmla="*/ 2147483647 w 148"/>
                <a:gd name="T9" fmla="*/ 2147483647 h 168"/>
                <a:gd name="T10" fmla="*/ 2147483647 w 148"/>
                <a:gd name="T11" fmla="*/ 2147483647 h 168"/>
                <a:gd name="T12" fmla="*/ 2147483647 w 148"/>
                <a:gd name="T13" fmla="*/ 2147483647 h 168"/>
                <a:gd name="T14" fmla="*/ 2147483647 w 148"/>
                <a:gd name="T15" fmla="*/ 2147483647 h 168"/>
                <a:gd name="T16" fmla="*/ 2147483647 w 148"/>
                <a:gd name="T17" fmla="*/ 2147483647 h 168"/>
                <a:gd name="T18" fmla="*/ 2147483647 w 148"/>
                <a:gd name="T19" fmla="*/ 2147483647 h 168"/>
                <a:gd name="T20" fmla="*/ 2147483647 w 148"/>
                <a:gd name="T21" fmla="*/ 2147483647 h 168"/>
                <a:gd name="T22" fmla="*/ 2147483647 w 148"/>
                <a:gd name="T23" fmla="*/ 2147483647 h 168"/>
                <a:gd name="T24" fmla="*/ 2147483647 w 148"/>
                <a:gd name="T25" fmla="*/ 2147483647 h 168"/>
                <a:gd name="T26" fmla="*/ 2147483647 w 148"/>
                <a:gd name="T27" fmla="*/ 2147483647 h 168"/>
                <a:gd name="T28" fmla="*/ 2147483647 w 148"/>
                <a:gd name="T29" fmla="*/ 2147483647 h 168"/>
                <a:gd name="T30" fmla="*/ 2147483647 w 148"/>
                <a:gd name="T31" fmla="*/ 2147483647 h 168"/>
                <a:gd name="T32" fmla="*/ 2147483647 w 148"/>
                <a:gd name="T33" fmla="*/ 2147483647 h 168"/>
                <a:gd name="T34" fmla="*/ 2147483647 w 148"/>
                <a:gd name="T35" fmla="*/ 2147483647 h 168"/>
                <a:gd name="T36" fmla="*/ 2147483647 w 148"/>
                <a:gd name="T37" fmla="*/ 2147483647 h 168"/>
                <a:gd name="T38" fmla="*/ 2147483647 w 148"/>
                <a:gd name="T39" fmla="*/ 2147483647 h 168"/>
                <a:gd name="T40" fmla="*/ 2147483647 w 148"/>
                <a:gd name="T41" fmla="*/ 2147483647 h 168"/>
                <a:gd name="T42" fmla="*/ 2147483647 w 148"/>
                <a:gd name="T43" fmla="*/ 2147483647 h 168"/>
                <a:gd name="T44" fmla="*/ 2147483647 w 148"/>
                <a:gd name="T45" fmla="*/ 2147483647 h 168"/>
                <a:gd name="T46" fmla="*/ 2147483647 w 148"/>
                <a:gd name="T47" fmla="*/ 2147483647 h 168"/>
                <a:gd name="T48" fmla="*/ 2147483647 w 148"/>
                <a:gd name="T49" fmla="*/ 2147483647 h 168"/>
                <a:gd name="T50" fmla="*/ 2147483647 w 148"/>
                <a:gd name="T51" fmla="*/ 2147483647 h 168"/>
                <a:gd name="T52" fmla="*/ 2147483647 w 148"/>
                <a:gd name="T53" fmla="*/ 2147483647 h 168"/>
                <a:gd name="T54" fmla="*/ 2147483647 w 148"/>
                <a:gd name="T55" fmla="*/ 2147483647 h 168"/>
                <a:gd name="T56" fmla="*/ 2147483647 w 148"/>
                <a:gd name="T57" fmla="*/ 2147483647 h 168"/>
                <a:gd name="T58" fmla="*/ 2147483647 w 148"/>
                <a:gd name="T59" fmla="*/ 2147483647 h 168"/>
                <a:gd name="T60" fmla="*/ 2147483647 w 148"/>
                <a:gd name="T61" fmla="*/ 2147483647 h 168"/>
                <a:gd name="T62" fmla="*/ 2147483647 w 148"/>
                <a:gd name="T63" fmla="*/ 2147483647 h 168"/>
                <a:gd name="T64" fmla="*/ 2147483647 w 148"/>
                <a:gd name="T65" fmla="*/ 2147483647 h 168"/>
                <a:gd name="T66" fmla="*/ 2147483647 w 148"/>
                <a:gd name="T67" fmla="*/ 2147483647 h 168"/>
                <a:gd name="T68" fmla="*/ 2147483647 w 148"/>
                <a:gd name="T69" fmla="*/ 2147483647 h 168"/>
                <a:gd name="T70" fmla="*/ 2147483647 w 148"/>
                <a:gd name="T71" fmla="*/ 2147483647 h 168"/>
                <a:gd name="T72" fmla="*/ 2147483647 w 148"/>
                <a:gd name="T73" fmla="*/ 2147483647 h 168"/>
                <a:gd name="T74" fmla="*/ 2147483647 w 148"/>
                <a:gd name="T75" fmla="*/ 2147483647 h 168"/>
                <a:gd name="T76" fmla="*/ 2147483647 w 148"/>
                <a:gd name="T77" fmla="*/ 2147483647 h 168"/>
                <a:gd name="T78" fmla="*/ 2147483647 w 148"/>
                <a:gd name="T79" fmla="*/ 2147483647 h 168"/>
                <a:gd name="T80" fmla="*/ 2147483647 w 148"/>
                <a:gd name="T81" fmla="*/ 2147483647 h 168"/>
                <a:gd name="T82" fmla="*/ 2147483647 w 148"/>
                <a:gd name="T83" fmla="*/ 2147483647 h 168"/>
                <a:gd name="T84" fmla="*/ 2147483647 w 148"/>
                <a:gd name="T85" fmla="*/ 2147483647 h 168"/>
                <a:gd name="T86" fmla="*/ 2147483647 w 148"/>
                <a:gd name="T87" fmla="*/ 2147483647 h 168"/>
                <a:gd name="T88" fmla="*/ 2147483647 w 148"/>
                <a:gd name="T89" fmla="*/ 2147483647 h 168"/>
                <a:gd name="T90" fmla="*/ 0 w 148"/>
                <a:gd name="T91" fmla="*/ 2147483647 h 168"/>
                <a:gd name="T92" fmla="*/ 0 w 148"/>
                <a:gd name="T93" fmla="*/ 2147483647 h 168"/>
                <a:gd name="T94" fmla="*/ 2147483647 w 148"/>
                <a:gd name="T95" fmla="*/ 2147483647 h 168"/>
                <a:gd name="T96" fmla="*/ 2147483647 w 148"/>
                <a:gd name="T97" fmla="*/ 2147483647 h 168"/>
                <a:gd name="T98" fmla="*/ 2147483647 w 148"/>
                <a:gd name="T99" fmla="*/ 2147483647 h 168"/>
                <a:gd name="T100" fmla="*/ 2147483647 w 148"/>
                <a:gd name="T101" fmla="*/ 2147483647 h 168"/>
                <a:gd name="T102" fmla="*/ 2147483647 w 148"/>
                <a:gd name="T103" fmla="*/ 2147483647 h 168"/>
                <a:gd name="T104" fmla="*/ 2147483647 w 148"/>
                <a:gd name="T105" fmla="*/ 2147483647 h 168"/>
                <a:gd name="T106" fmla="*/ 2147483647 w 148"/>
                <a:gd name="T107" fmla="*/ 2147483647 h 168"/>
                <a:gd name="T108" fmla="*/ 2147483647 w 148"/>
                <a:gd name="T109" fmla="*/ 0 h 168"/>
                <a:gd name="T110" fmla="*/ 2147483647 w 148"/>
                <a:gd name="T111" fmla="*/ 0 h 168"/>
                <a:gd name="T112" fmla="*/ 2147483647 w 148"/>
                <a:gd name="T113" fmla="*/ 2147483647 h 168"/>
                <a:gd name="T114" fmla="*/ 2147483647 w 148"/>
                <a:gd name="T115" fmla="*/ 2147483647 h 168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48"/>
                <a:gd name="T175" fmla="*/ 0 h 168"/>
                <a:gd name="T176" fmla="*/ 148 w 148"/>
                <a:gd name="T177" fmla="*/ 168 h 168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48" h="168">
                  <a:moveTo>
                    <a:pt x="94" y="8"/>
                  </a:moveTo>
                  <a:lnTo>
                    <a:pt x="98" y="14"/>
                  </a:lnTo>
                  <a:lnTo>
                    <a:pt x="100" y="18"/>
                  </a:lnTo>
                  <a:lnTo>
                    <a:pt x="102" y="20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6" y="32"/>
                  </a:lnTo>
                  <a:lnTo>
                    <a:pt x="112" y="36"/>
                  </a:lnTo>
                  <a:lnTo>
                    <a:pt x="120" y="42"/>
                  </a:lnTo>
                  <a:lnTo>
                    <a:pt x="124" y="46"/>
                  </a:lnTo>
                  <a:lnTo>
                    <a:pt x="126" y="52"/>
                  </a:lnTo>
                  <a:lnTo>
                    <a:pt x="128" y="62"/>
                  </a:lnTo>
                  <a:lnTo>
                    <a:pt x="128" y="68"/>
                  </a:lnTo>
                  <a:lnTo>
                    <a:pt x="132" y="70"/>
                  </a:lnTo>
                  <a:lnTo>
                    <a:pt x="136" y="72"/>
                  </a:lnTo>
                  <a:lnTo>
                    <a:pt x="140" y="74"/>
                  </a:lnTo>
                  <a:lnTo>
                    <a:pt x="144" y="74"/>
                  </a:lnTo>
                  <a:lnTo>
                    <a:pt x="148" y="80"/>
                  </a:lnTo>
                  <a:lnTo>
                    <a:pt x="140" y="84"/>
                  </a:lnTo>
                  <a:lnTo>
                    <a:pt x="134" y="88"/>
                  </a:lnTo>
                  <a:lnTo>
                    <a:pt x="126" y="100"/>
                  </a:lnTo>
                  <a:lnTo>
                    <a:pt x="116" y="112"/>
                  </a:lnTo>
                  <a:lnTo>
                    <a:pt x="106" y="122"/>
                  </a:lnTo>
                  <a:lnTo>
                    <a:pt x="104" y="124"/>
                  </a:lnTo>
                  <a:lnTo>
                    <a:pt x="100" y="126"/>
                  </a:lnTo>
                  <a:lnTo>
                    <a:pt x="98" y="128"/>
                  </a:lnTo>
                  <a:lnTo>
                    <a:pt x="94" y="132"/>
                  </a:lnTo>
                  <a:lnTo>
                    <a:pt x="92" y="138"/>
                  </a:lnTo>
                  <a:lnTo>
                    <a:pt x="88" y="142"/>
                  </a:lnTo>
                  <a:lnTo>
                    <a:pt x="84" y="146"/>
                  </a:lnTo>
                  <a:lnTo>
                    <a:pt x="78" y="148"/>
                  </a:lnTo>
                  <a:lnTo>
                    <a:pt x="72" y="146"/>
                  </a:lnTo>
                  <a:lnTo>
                    <a:pt x="68" y="142"/>
                  </a:lnTo>
                  <a:lnTo>
                    <a:pt x="62" y="140"/>
                  </a:lnTo>
                  <a:lnTo>
                    <a:pt x="56" y="138"/>
                  </a:lnTo>
                  <a:lnTo>
                    <a:pt x="52" y="142"/>
                  </a:lnTo>
                  <a:lnTo>
                    <a:pt x="44" y="150"/>
                  </a:lnTo>
                  <a:lnTo>
                    <a:pt x="36" y="162"/>
                  </a:lnTo>
                  <a:lnTo>
                    <a:pt x="28" y="168"/>
                  </a:lnTo>
                  <a:lnTo>
                    <a:pt x="12" y="168"/>
                  </a:lnTo>
                  <a:lnTo>
                    <a:pt x="14" y="160"/>
                  </a:lnTo>
                  <a:lnTo>
                    <a:pt x="16" y="152"/>
                  </a:lnTo>
                  <a:lnTo>
                    <a:pt x="16" y="146"/>
                  </a:lnTo>
                  <a:lnTo>
                    <a:pt x="14" y="142"/>
                  </a:lnTo>
                  <a:lnTo>
                    <a:pt x="6" y="134"/>
                  </a:lnTo>
                  <a:lnTo>
                    <a:pt x="0" y="132"/>
                  </a:lnTo>
                  <a:lnTo>
                    <a:pt x="0" y="78"/>
                  </a:lnTo>
                  <a:lnTo>
                    <a:pt x="20" y="78"/>
                  </a:lnTo>
                  <a:lnTo>
                    <a:pt x="20" y="10"/>
                  </a:lnTo>
                  <a:lnTo>
                    <a:pt x="42" y="8"/>
                  </a:lnTo>
                  <a:lnTo>
                    <a:pt x="60" y="6"/>
                  </a:lnTo>
                  <a:lnTo>
                    <a:pt x="64" y="12"/>
                  </a:lnTo>
                  <a:lnTo>
                    <a:pt x="78" y="6"/>
                  </a:lnTo>
                  <a:lnTo>
                    <a:pt x="82" y="2"/>
                  </a:lnTo>
                  <a:lnTo>
                    <a:pt x="88" y="0"/>
                  </a:lnTo>
                  <a:lnTo>
                    <a:pt x="92" y="0"/>
                  </a:lnTo>
                  <a:lnTo>
                    <a:pt x="94" y="2"/>
                  </a:lnTo>
                  <a:lnTo>
                    <a:pt x="94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7" name="Freeform 135"/>
            <p:cNvSpPr/>
            <p:nvPr/>
          </p:nvSpPr>
          <p:spPr bwMode="auto">
            <a:xfrm>
              <a:off x="4242306" y="4092416"/>
              <a:ext cx="118770" cy="131417"/>
            </a:xfrm>
            <a:custGeom>
              <a:avLst/>
              <a:gdLst>
                <a:gd name="T0" fmla="*/ 2147483647 w 82"/>
                <a:gd name="T1" fmla="*/ 2147483647 h 82"/>
                <a:gd name="T2" fmla="*/ 2147483647 w 82"/>
                <a:gd name="T3" fmla="*/ 2147483647 h 82"/>
                <a:gd name="T4" fmla="*/ 2147483647 w 82"/>
                <a:gd name="T5" fmla="*/ 2147483647 h 82"/>
                <a:gd name="T6" fmla="*/ 2147483647 w 82"/>
                <a:gd name="T7" fmla="*/ 2147483647 h 82"/>
                <a:gd name="T8" fmla="*/ 2147483647 w 82"/>
                <a:gd name="T9" fmla="*/ 2147483647 h 82"/>
                <a:gd name="T10" fmla="*/ 2147483647 w 82"/>
                <a:gd name="T11" fmla="*/ 2147483647 h 82"/>
                <a:gd name="T12" fmla="*/ 2147483647 w 82"/>
                <a:gd name="T13" fmla="*/ 2147483647 h 82"/>
                <a:gd name="T14" fmla="*/ 2147483647 w 82"/>
                <a:gd name="T15" fmla="*/ 2147483647 h 82"/>
                <a:gd name="T16" fmla="*/ 2147483647 w 82"/>
                <a:gd name="T17" fmla="*/ 2147483647 h 82"/>
                <a:gd name="T18" fmla="*/ 2147483647 w 82"/>
                <a:gd name="T19" fmla="*/ 2147483647 h 82"/>
                <a:gd name="T20" fmla="*/ 2147483647 w 82"/>
                <a:gd name="T21" fmla="*/ 2147483647 h 82"/>
                <a:gd name="T22" fmla="*/ 2147483647 w 82"/>
                <a:gd name="T23" fmla="*/ 2147483647 h 82"/>
                <a:gd name="T24" fmla="*/ 2147483647 w 82"/>
                <a:gd name="T25" fmla="*/ 2147483647 h 82"/>
                <a:gd name="T26" fmla="*/ 2147483647 w 82"/>
                <a:gd name="T27" fmla="*/ 2147483647 h 82"/>
                <a:gd name="T28" fmla="*/ 2147483647 w 82"/>
                <a:gd name="T29" fmla="*/ 2147483647 h 82"/>
                <a:gd name="T30" fmla="*/ 2147483647 w 82"/>
                <a:gd name="T31" fmla="*/ 2147483647 h 82"/>
                <a:gd name="T32" fmla="*/ 2147483647 w 82"/>
                <a:gd name="T33" fmla="*/ 2147483647 h 82"/>
                <a:gd name="T34" fmla="*/ 2147483647 w 82"/>
                <a:gd name="T35" fmla="*/ 2147483647 h 82"/>
                <a:gd name="T36" fmla="*/ 2147483647 w 82"/>
                <a:gd name="T37" fmla="*/ 2147483647 h 82"/>
                <a:gd name="T38" fmla="*/ 2147483647 w 82"/>
                <a:gd name="T39" fmla="*/ 2147483647 h 82"/>
                <a:gd name="T40" fmla="*/ 2147483647 w 82"/>
                <a:gd name="T41" fmla="*/ 2147483647 h 82"/>
                <a:gd name="T42" fmla="*/ 2147483647 w 82"/>
                <a:gd name="T43" fmla="*/ 2147483647 h 82"/>
                <a:gd name="T44" fmla="*/ 2147483647 w 82"/>
                <a:gd name="T45" fmla="*/ 2147483647 h 82"/>
                <a:gd name="T46" fmla="*/ 2147483647 w 82"/>
                <a:gd name="T47" fmla="*/ 2147483647 h 82"/>
                <a:gd name="T48" fmla="*/ 0 w 82"/>
                <a:gd name="T49" fmla="*/ 2147483647 h 82"/>
                <a:gd name="T50" fmla="*/ 2147483647 w 82"/>
                <a:gd name="T51" fmla="*/ 2147483647 h 82"/>
                <a:gd name="T52" fmla="*/ 2147483647 w 82"/>
                <a:gd name="T53" fmla="*/ 2147483647 h 82"/>
                <a:gd name="T54" fmla="*/ 2147483647 w 82"/>
                <a:gd name="T55" fmla="*/ 2147483647 h 82"/>
                <a:gd name="T56" fmla="*/ 2147483647 w 82"/>
                <a:gd name="T57" fmla="*/ 2147483647 h 82"/>
                <a:gd name="T58" fmla="*/ 2147483647 w 82"/>
                <a:gd name="T59" fmla="*/ 2147483647 h 82"/>
                <a:gd name="T60" fmla="*/ 2147483647 w 82"/>
                <a:gd name="T61" fmla="*/ 2147483647 h 82"/>
                <a:gd name="T62" fmla="*/ 2147483647 w 82"/>
                <a:gd name="T63" fmla="*/ 2147483647 h 82"/>
                <a:gd name="T64" fmla="*/ 2147483647 w 82"/>
                <a:gd name="T65" fmla="*/ 0 h 82"/>
                <a:gd name="T66" fmla="*/ 2147483647 w 82"/>
                <a:gd name="T67" fmla="*/ 0 h 82"/>
                <a:gd name="T68" fmla="*/ 2147483647 w 82"/>
                <a:gd name="T69" fmla="*/ 2147483647 h 82"/>
                <a:gd name="T70" fmla="*/ 2147483647 w 82"/>
                <a:gd name="T71" fmla="*/ 2147483647 h 82"/>
                <a:gd name="T72" fmla="*/ 2147483647 w 82"/>
                <a:gd name="T73" fmla="*/ 2147483647 h 82"/>
                <a:gd name="T74" fmla="*/ 2147483647 w 82"/>
                <a:gd name="T75" fmla="*/ 2147483647 h 82"/>
                <a:gd name="T76" fmla="*/ 2147483647 w 82"/>
                <a:gd name="T77" fmla="*/ 2147483647 h 82"/>
                <a:gd name="T78" fmla="*/ 2147483647 w 82"/>
                <a:gd name="T79" fmla="*/ 2147483647 h 82"/>
                <a:gd name="T80" fmla="*/ 2147483647 w 82"/>
                <a:gd name="T81" fmla="*/ 2147483647 h 82"/>
                <a:gd name="T82" fmla="*/ 2147483647 w 82"/>
                <a:gd name="T83" fmla="*/ 2147483647 h 82"/>
                <a:gd name="T84" fmla="*/ 2147483647 w 82"/>
                <a:gd name="T85" fmla="*/ 2147483647 h 82"/>
                <a:gd name="T86" fmla="*/ 2147483647 w 82"/>
                <a:gd name="T87" fmla="*/ 2147483647 h 82"/>
                <a:gd name="T88" fmla="*/ 2147483647 w 82"/>
                <a:gd name="T89" fmla="*/ 2147483647 h 82"/>
                <a:gd name="T90" fmla="*/ 2147483647 w 82"/>
                <a:gd name="T91" fmla="*/ 2147483647 h 82"/>
                <a:gd name="T92" fmla="*/ 2147483647 w 82"/>
                <a:gd name="T93" fmla="*/ 2147483647 h 82"/>
                <a:gd name="T94" fmla="*/ 2147483647 w 82"/>
                <a:gd name="T95" fmla="*/ 2147483647 h 82"/>
                <a:gd name="T96" fmla="*/ 2147483647 w 82"/>
                <a:gd name="T97" fmla="*/ 2147483647 h 82"/>
                <a:gd name="T98" fmla="*/ 2147483647 w 82"/>
                <a:gd name="T99" fmla="*/ 2147483647 h 82"/>
                <a:gd name="T100" fmla="*/ 2147483647 w 82"/>
                <a:gd name="T101" fmla="*/ 2147483647 h 82"/>
                <a:gd name="T102" fmla="*/ 2147483647 w 82"/>
                <a:gd name="T103" fmla="*/ 2147483647 h 82"/>
                <a:gd name="T104" fmla="*/ 2147483647 w 82"/>
                <a:gd name="T105" fmla="*/ 2147483647 h 82"/>
                <a:gd name="T106" fmla="*/ 2147483647 w 82"/>
                <a:gd name="T107" fmla="*/ 2147483647 h 82"/>
                <a:gd name="T108" fmla="*/ 2147483647 w 82"/>
                <a:gd name="T109" fmla="*/ 2147483647 h 82"/>
                <a:gd name="T110" fmla="*/ 2147483647 w 82"/>
                <a:gd name="T111" fmla="*/ 2147483647 h 82"/>
                <a:gd name="T112" fmla="*/ 2147483647 w 82"/>
                <a:gd name="T113" fmla="*/ 2147483647 h 8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82"/>
                <a:gd name="T172" fmla="*/ 0 h 82"/>
                <a:gd name="T173" fmla="*/ 82 w 82"/>
                <a:gd name="T174" fmla="*/ 82 h 8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82" h="82">
                  <a:moveTo>
                    <a:pt x="6" y="78"/>
                  </a:moveTo>
                  <a:lnTo>
                    <a:pt x="4" y="74"/>
                  </a:lnTo>
                  <a:lnTo>
                    <a:pt x="4" y="68"/>
                  </a:lnTo>
                  <a:lnTo>
                    <a:pt x="4" y="62"/>
                  </a:lnTo>
                  <a:lnTo>
                    <a:pt x="16" y="62"/>
                  </a:lnTo>
                  <a:lnTo>
                    <a:pt x="28" y="60"/>
                  </a:lnTo>
                  <a:lnTo>
                    <a:pt x="28" y="58"/>
                  </a:lnTo>
                  <a:lnTo>
                    <a:pt x="34" y="60"/>
                  </a:lnTo>
                  <a:lnTo>
                    <a:pt x="42" y="62"/>
                  </a:lnTo>
                  <a:lnTo>
                    <a:pt x="46" y="60"/>
                  </a:lnTo>
                  <a:lnTo>
                    <a:pt x="50" y="58"/>
                  </a:lnTo>
                  <a:lnTo>
                    <a:pt x="38" y="56"/>
                  </a:lnTo>
                  <a:lnTo>
                    <a:pt x="32" y="54"/>
                  </a:lnTo>
                  <a:lnTo>
                    <a:pt x="30" y="50"/>
                  </a:lnTo>
                  <a:lnTo>
                    <a:pt x="26" y="52"/>
                  </a:lnTo>
                  <a:lnTo>
                    <a:pt x="24" y="54"/>
                  </a:lnTo>
                  <a:lnTo>
                    <a:pt x="22" y="56"/>
                  </a:lnTo>
                  <a:lnTo>
                    <a:pt x="18" y="58"/>
                  </a:lnTo>
                  <a:lnTo>
                    <a:pt x="6" y="56"/>
                  </a:lnTo>
                  <a:lnTo>
                    <a:pt x="6" y="52"/>
                  </a:lnTo>
                  <a:lnTo>
                    <a:pt x="8" y="46"/>
                  </a:lnTo>
                  <a:lnTo>
                    <a:pt x="6" y="40"/>
                  </a:lnTo>
                  <a:lnTo>
                    <a:pt x="4" y="36"/>
                  </a:lnTo>
                  <a:lnTo>
                    <a:pt x="2" y="32"/>
                  </a:lnTo>
                  <a:lnTo>
                    <a:pt x="0" y="30"/>
                  </a:lnTo>
                  <a:lnTo>
                    <a:pt x="2" y="24"/>
                  </a:lnTo>
                  <a:lnTo>
                    <a:pt x="4" y="16"/>
                  </a:lnTo>
                  <a:lnTo>
                    <a:pt x="10" y="4"/>
                  </a:lnTo>
                  <a:lnTo>
                    <a:pt x="14" y="4"/>
                  </a:lnTo>
                  <a:lnTo>
                    <a:pt x="16" y="4"/>
                  </a:lnTo>
                  <a:lnTo>
                    <a:pt x="20" y="4"/>
                  </a:lnTo>
                  <a:lnTo>
                    <a:pt x="22" y="2"/>
                  </a:lnTo>
                  <a:lnTo>
                    <a:pt x="26" y="0"/>
                  </a:lnTo>
                  <a:lnTo>
                    <a:pt x="30" y="0"/>
                  </a:lnTo>
                  <a:lnTo>
                    <a:pt x="38" y="2"/>
                  </a:lnTo>
                  <a:lnTo>
                    <a:pt x="46" y="6"/>
                  </a:lnTo>
                  <a:lnTo>
                    <a:pt x="52" y="8"/>
                  </a:lnTo>
                  <a:lnTo>
                    <a:pt x="54" y="14"/>
                  </a:lnTo>
                  <a:lnTo>
                    <a:pt x="64" y="28"/>
                  </a:lnTo>
                  <a:lnTo>
                    <a:pt x="68" y="32"/>
                  </a:lnTo>
                  <a:lnTo>
                    <a:pt x="74" y="36"/>
                  </a:lnTo>
                  <a:lnTo>
                    <a:pt x="72" y="36"/>
                  </a:lnTo>
                  <a:lnTo>
                    <a:pt x="76" y="48"/>
                  </a:lnTo>
                  <a:lnTo>
                    <a:pt x="80" y="58"/>
                  </a:lnTo>
                  <a:lnTo>
                    <a:pt x="82" y="66"/>
                  </a:lnTo>
                  <a:lnTo>
                    <a:pt x="82" y="72"/>
                  </a:lnTo>
                  <a:lnTo>
                    <a:pt x="82" y="80"/>
                  </a:lnTo>
                  <a:lnTo>
                    <a:pt x="80" y="80"/>
                  </a:lnTo>
                  <a:lnTo>
                    <a:pt x="74" y="82"/>
                  </a:lnTo>
                  <a:lnTo>
                    <a:pt x="68" y="80"/>
                  </a:lnTo>
                  <a:lnTo>
                    <a:pt x="62" y="78"/>
                  </a:lnTo>
                  <a:lnTo>
                    <a:pt x="56" y="76"/>
                  </a:lnTo>
                  <a:lnTo>
                    <a:pt x="50" y="74"/>
                  </a:lnTo>
                  <a:lnTo>
                    <a:pt x="38" y="74"/>
                  </a:lnTo>
                  <a:lnTo>
                    <a:pt x="26" y="76"/>
                  </a:lnTo>
                  <a:lnTo>
                    <a:pt x="18" y="78"/>
                  </a:lnTo>
                  <a:lnTo>
                    <a:pt x="6" y="7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8" name="Freeform 136"/>
            <p:cNvSpPr/>
            <p:nvPr/>
          </p:nvSpPr>
          <p:spPr bwMode="auto">
            <a:xfrm>
              <a:off x="4250377" y="4210559"/>
              <a:ext cx="65727" cy="37169"/>
            </a:xfrm>
            <a:custGeom>
              <a:avLst/>
              <a:gdLst>
                <a:gd name="T0" fmla="*/ 0 w 44"/>
                <a:gd name="T1" fmla="*/ 2147483647 h 24"/>
                <a:gd name="T2" fmla="*/ 2147483647 w 44"/>
                <a:gd name="T3" fmla="*/ 2147483647 h 24"/>
                <a:gd name="T4" fmla="*/ 2147483647 w 44"/>
                <a:gd name="T5" fmla="*/ 2147483647 h 24"/>
                <a:gd name="T6" fmla="*/ 2147483647 w 44"/>
                <a:gd name="T7" fmla="*/ 0 h 24"/>
                <a:gd name="T8" fmla="*/ 2147483647 w 44"/>
                <a:gd name="T9" fmla="*/ 0 h 24"/>
                <a:gd name="T10" fmla="*/ 2147483647 w 44"/>
                <a:gd name="T11" fmla="*/ 2147483647 h 24"/>
                <a:gd name="T12" fmla="*/ 2147483647 w 44"/>
                <a:gd name="T13" fmla="*/ 2147483647 h 24"/>
                <a:gd name="T14" fmla="*/ 2147483647 w 44"/>
                <a:gd name="T15" fmla="*/ 2147483647 h 24"/>
                <a:gd name="T16" fmla="*/ 2147483647 w 44"/>
                <a:gd name="T17" fmla="*/ 2147483647 h 24"/>
                <a:gd name="T18" fmla="*/ 2147483647 w 44"/>
                <a:gd name="T19" fmla="*/ 2147483647 h 24"/>
                <a:gd name="T20" fmla="*/ 2147483647 w 44"/>
                <a:gd name="T21" fmla="*/ 2147483647 h 24"/>
                <a:gd name="T22" fmla="*/ 2147483647 w 44"/>
                <a:gd name="T23" fmla="*/ 2147483647 h 24"/>
                <a:gd name="T24" fmla="*/ 2147483647 w 44"/>
                <a:gd name="T25" fmla="*/ 2147483647 h 24"/>
                <a:gd name="T26" fmla="*/ 2147483647 w 44"/>
                <a:gd name="T27" fmla="*/ 2147483647 h 24"/>
                <a:gd name="T28" fmla="*/ 2147483647 w 44"/>
                <a:gd name="T29" fmla="*/ 2147483647 h 24"/>
                <a:gd name="T30" fmla="*/ 2147483647 w 44"/>
                <a:gd name="T31" fmla="*/ 2147483647 h 24"/>
                <a:gd name="T32" fmla="*/ 2147483647 w 44"/>
                <a:gd name="T33" fmla="*/ 2147483647 h 24"/>
                <a:gd name="T34" fmla="*/ 2147483647 w 44"/>
                <a:gd name="T35" fmla="*/ 2147483647 h 24"/>
                <a:gd name="T36" fmla="*/ 2147483647 w 44"/>
                <a:gd name="T37" fmla="*/ 2147483647 h 24"/>
                <a:gd name="T38" fmla="*/ 0 w 44"/>
                <a:gd name="T39" fmla="*/ 2147483647 h 24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44"/>
                <a:gd name="T61" fmla="*/ 0 h 24"/>
                <a:gd name="T62" fmla="*/ 44 w 44"/>
                <a:gd name="T63" fmla="*/ 24 h 24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44" h="24">
                  <a:moveTo>
                    <a:pt x="0" y="4"/>
                  </a:moveTo>
                  <a:lnTo>
                    <a:pt x="12" y="4"/>
                  </a:lnTo>
                  <a:lnTo>
                    <a:pt x="20" y="2"/>
                  </a:lnTo>
                  <a:lnTo>
                    <a:pt x="32" y="0"/>
                  </a:lnTo>
                  <a:lnTo>
                    <a:pt x="44" y="0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0" y="8"/>
                  </a:lnTo>
                  <a:lnTo>
                    <a:pt x="42" y="12"/>
                  </a:lnTo>
                  <a:lnTo>
                    <a:pt x="44" y="12"/>
                  </a:lnTo>
                  <a:lnTo>
                    <a:pt x="44" y="16"/>
                  </a:lnTo>
                  <a:lnTo>
                    <a:pt x="38" y="18"/>
                  </a:lnTo>
                  <a:lnTo>
                    <a:pt x="34" y="20"/>
                  </a:lnTo>
                  <a:lnTo>
                    <a:pt x="30" y="22"/>
                  </a:lnTo>
                  <a:lnTo>
                    <a:pt x="26" y="24"/>
                  </a:lnTo>
                  <a:lnTo>
                    <a:pt x="20" y="16"/>
                  </a:lnTo>
                  <a:lnTo>
                    <a:pt x="18" y="14"/>
                  </a:lnTo>
                  <a:lnTo>
                    <a:pt x="16" y="12"/>
                  </a:lnTo>
                  <a:lnTo>
                    <a:pt x="8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29" name="Freeform 137"/>
            <p:cNvSpPr/>
            <p:nvPr/>
          </p:nvSpPr>
          <p:spPr bwMode="auto">
            <a:xfrm>
              <a:off x="4288430" y="4210559"/>
              <a:ext cx="161435" cy="150001"/>
            </a:xfrm>
            <a:custGeom>
              <a:avLst/>
              <a:gdLst>
                <a:gd name="T0" fmla="*/ 2147483647 w 110"/>
                <a:gd name="T1" fmla="*/ 2147483647 h 96"/>
                <a:gd name="T2" fmla="*/ 2147483647 w 110"/>
                <a:gd name="T3" fmla="*/ 2147483647 h 96"/>
                <a:gd name="T4" fmla="*/ 2147483647 w 110"/>
                <a:gd name="T5" fmla="*/ 2147483647 h 96"/>
                <a:gd name="T6" fmla="*/ 2147483647 w 110"/>
                <a:gd name="T7" fmla="*/ 2147483647 h 96"/>
                <a:gd name="T8" fmla="*/ 2147483647 w 110"/>
                <a:gd name="T9" fmla="*/ 2147483647 h 96"/>
                <a:gd name="T10" fmla="*/ 2147483647 w 110"/>
                <a:gd name="T11" fmla="*/ 2147483647 h 96"/>
                <a:gd name="T12" fmla="*/ 2147483647 w 110"/>
                <a:gd name="T13" fmla="*/ 2147483647 h 96"/>
                <a:gd name="T14" fmla="*/ 2147483647 w 110"/>
                <a:gd name="T15" fmla="*/ 2147483647 h 96"/>
                <a:gd name="T16" fmla="*/ 2147483647 w 110"/>
                <a:gd name="T17" fmla="*/ 2147483647 h 96"/>
                <a:gd name="T18" fmla="*/ 2147483647 w 110"/>
                <a:gd name="T19" fmla="*/ 2147483647 h 96"/>
                <a:gd name="T20" fmla="*/ 2147483647 w 110"/>
                <a:gd name="T21" fmla="*/ 2147483647 h 96"/>
                <a:gd name="T22" fmla="*/ 2147483647 w 110"/>
                <a:gd name="T23" fmla="*/ 2147483647 h 96"/>
                <a:gd name="T24" fmla="*/ 2147483647 w 110"/>
                <a:gd name="T25" fmla="*/ 2147483647 h 96"/>
                <a:gd name="T26" fmla="*/ 2147483647 w 110"/>
                <a:gd name="T27" fmla="*/ 2147483647 h 96"/>
                <a:gd name="T28" fmla="*/ 2147483647 w 110"/>
                <a:gd name="T29" fmla="*/ 2147483647 h 96"/>
                <a:gd name="T30" fmla="*/ 2147483647 w 110"/>
                <a:gd name="T31" fmla="*/ 2147483647 h 96"/>
                <a:gd name="T32" fmla="*/ 2147483647 w 110"/>
                <a:gd name="T33" fmla="*/ 2147483647 h 96"/>
                <a:gd name="T34" fmla="*/ 2147483647 w 110"/>
                <a:gd name="T35" fmla="*/ 2147483647 h 96"/>
                <a:gd name="T36" fmla="*/ 2147483647 w 110"/>
                <a:gd name="T37" fmla="*/ 2147483647 h 96"/>
                <a:gd name="T38" fmla="*/ 2147483647 w 110"/>
                <a:gd name="T39" fmla="*/ 2147483647 h 96"/>
                <a:gd name="T40" fmla="*/ 2147483647 w 110"/>
                <a:gd name="T41" fmla="*/ 2147483647 h 96"/>
                <a:gd name="T42" fmla="*/ 2147483647 w 110"/>
                <a:gd name="T43" fmla="*/ 2147483647 h 96"/>
                <a:gd name="T44" fmla="*/ 2147483647 w 110"/>
                <a:gd name="T45" fmla="*/ 2147483647 h 96"/>
                <a:gd name="T46" fmla="*/ 2147483647 w 110"/>
                <a:gd name="T47" fmla="*/ 2147483647 h 96"/>
                <a:gd name="T48" fmla="*/ 2147483647 w 110"/>
                <a:gd name="T49" fmla="*/ 2147483647 h 96"/>
                <a:gd name="T50" fmla="*/ 2147483647 w 110"/>
                <a:gd name="T51" fmla="*/ 2147483647 h 96"/>
                <a:gd name="T52" fmla="*/ 2147483647 w 110"/>
                <a:gd name="T53" fmla="*/ 2147483647 h 96"/>
                <a:gd name="T54" fmla="*/ 2147483647 w 110"/>
                <a:gd name="T55" fmla="*/ 2147483647 h 96"/>
                <a:gd name="T56" fmla="*/ 2147483647 w 110"/>
                <a:gd name="T57" fmla="*/ 2147483647 h 96"/>
                <a:gd name="T58" fmla="*/ 2147483647 w 110"/>
                <a:gd name="T59" fmla="*/ 2147483647 h 96"/>
                <a:gd name="T60" fmla="*/ 2147483647 w 110"/>
                <a:gd name="T61" fmla="*/ 2147483647 h 96"/>
                <a:gd name="T62" fmla="*/ 2147483647 w 110"/>
                <a:gd name="T63" fmla="*/ 2147483647 h 9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10"/>
                <a:gd name="T97" fmla="*/ 0 h 96"/>
                <a:gd name="T98" fmla="*/ 110 w 110"/>
                <a:gd name="T99" fmla="*/ 96 h 9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10" h="96">
                  <a:moveTo>
                    <a:pt x="28" y="66"/>
                  </a:moveTo>
                  <a:lnTo>
                    <a:pt x="32" y="60"/>
                  </a:lnTo>
                  <a:lnTo>
                    <a:pt x="38" y="54"/>
                  </a:lnTo>
                  <a:lnTo>
                    <a:pt x="44" y="48"/>
                  </a:lnTo>
                  <a:lnTo>
                    <a:pt x="50" y="46"/>
                  </a:lnTo>
                  <a:lnTo>
                    <a:pt x="56" y="48"/>
                  </a:lnTo>
                  <a:lnTo>
                    <a:pt x="60" y="50"/>
                  </a:lnTo>
                  <a:lnTo>
                    <a:pt x="62" y="54"/>
                  </a:lnTo>
                  <a:lnTo>
                    <a:pt x="64" y="60"/>
                  </a:lnTo>
                  <a:lnTo>
                    <a:pt x="66" y="68"/>
                  </a:lnTo>
                  <a:lnTo>
                    <a:pt x="70" y="78"/>
                  </a:lnTo>
                  <a:lnTo>
                    <a:pt x="74" y="76"/>
                  </a:lnTo>
                  <a:lnTo>
                    <a:pt x="76" y="74"/>
                  </a:lnTo>
                  <a:lnTo>
                    <a:pt x="84" y="78"/>
                  </a:lnTo>
                  <a:lnTo>
                    <a:pt x="84" y="90"/>
                  </a:lnTo>
                  <a:lnTo>
                    <a:pt x="86" y="96"/>
                  </a:lnTo>
                  <a:lnTo>
                    <a:pt x="90" y="96"/>
                  </a:lnTo>
                  <a:lnTo>
                    <a:pt x="96" y="96"/>
                  </a:lnTo>
                  <a:lnTo>
                    <a:pt x="100" y="96"/>
                  </a:lnTo>
                  <a:lnTo>
                    <a:pt x="102" y="96"/>
                  </a:lnTo>
                  <a:lnTo>
                    <a:pt x="104" y="92"/>
                  </a:lnTo>
                  <a:lnTo>
                    <a:pt x="106" y="84"/>
                  </a:lnTo>
                  <a:lnTo>
                    <a:pt x="106" y="82"/>
                  </a:lnTo>
                  <a:lnTo>
                    <a:pt x="104" y="80"/>
                  </a:lnTo>
                  <a:lnTo>
                    <a:pt x="102" y="78"/>
                  </a:lnTo>
                  <a:lnTo>
                    <a:pt x="102" y="76"/>
                  </a:lnTo>
                  <a:lnTo>
                    <a:pt x="106" y="74"/>
                  </a:lnTo>
                  <a:lnTo>
                    <a:pt x="110" y="72"/>
                  </a:lnTo>
                  <a:lnTo>
                    <a:pt x="108" y="68"/>
                  </a:lnTo>
                  <a:lnTo>
                    <a:pt x="106" y="64"/>
                  </a:lnTo>
                  <a:lnTo>
                    <a:pt x="104" y="52"/>
                  </a:lnTo>
                  <a:lnTo>
                    <a:pt x="106" y="46"/>
                  </a:lnTo>
                  <a:lnTo>
                    <a:pt x="106" y="44"/>
                  </a:lnTo>
                  <a:lnTo>
                    <a:pt x="110" y="44"/>
                  </a:lnTo>
                  <a:lnTo>
                    <a:pt x="104" y="42"/>
                  </a:lnTo>
                  <a:lnTo>
                    <a:pt x="102" y="40"/>
                  </a:lnTo>
                  <a:lnTo>
                    <a:pt x="98" y="26"/>
                  </a:lnTo>
                  <a:lnTo>
                    <a:pt x="94" y="14"/>
                  </a:lnTo>
                  <a:lnTo>
                    <a:pt x="90" y="8"/>
                  </a:lnTo>
                  <a:lnTo>
                    <a:pt x="84" y="6"/>
                  </a:lnTo>
                  <a:lnTo>
                    <a:pt x="82" y="8"/>
                  </a:lnTo>
                  <a:lnTo>
                    <a:pt x="80" y="10"/>
                  </a:lnTo>
                  <a:lnTo>
                    <a:pt x="74" y="10"/>
                  </a:lnTo>
                  <a:lnTo>
                    <a:pt x="60" y="8"/>
                  </a:lnTo>
                  <a:lnTo>
                    <a:pt x="50" y="6"/>
                  </a:lnTo>
                  <a:lnTo>
                    <a:pt x="48" y="6"/>
                  </a:lnTo>
                  <a:lnTo>
                    <a:pt x="42" y="8"/>
                  </a:lnTo>
                  <a:lnTo>
                    <a:pt x="36" y="6"/>
                  </a:lnTo>
                  <a:lnTo>
                    <a:pt x="30" y="4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8" y="4"/>
                  </a:lnTo>
                  <a:lnTo>
                    <a:pt x="18" y="8"/>
                  </a:lnTo>
                  <a:lnTo>
                    <a:pt x="14" y="8"/>
                  </a:lnTo>
                  <a:lnTo>
                    <a:pt x="16" y="12"/>
                  </a:lnTo>
                  <a:lnTo>
                    <a:pt x="18" y="12"/>
                  </a:lnTo>
                  <a:lnTo>
                    <a:pt x="18" y="16"/>
                  </a:lnTo>
                  <a:lnTo>
                    <a:pt x="12" y="18"/>
                  </a:lnTo>
                  <a:lnTo>
                    <a:pt x="8" y="20"/>
                  </a:lnTo>
                  <a:lnTo>
                    <a:pt x="4" y="22"/>
                  </a:lnTo>
                  <a:lnTo>
                    <a:pt x="0" y="24"/>
                  </a:lnTo>
                  <a:lnTo>
                    <a:pt x="16" y="42"/>
                  </a:lnTo>
                  <a:lnTo>
                    <a:pt x="22" y="52"/>
                  </a:lnTo>
                  <a:lnTo>
                    <a:pt x="28" y="6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0" name="Freeform 138"/>
            <p:cNvSpPr/>
            <p:nvPr/>
          </p:nvSpPr>
          <p:spPr bwMode="auto">
            <a:xfrm>
              <a:off x="4329942" y="4282241"/>
              <a:ext cx="62268" cy="88938"/>
            </a:xfrm>
            <a:custGeom>
              <a:avLst/>
              <a:gdLst>
                <a:gd name="T0" fmla="*/ 2147483647 w 42"/>
                <a:gd name="T1" fmla="*/ 2147483647 h 56"/>
                <a:gd name="T2" fmla="*/ 2147483647 w 42"/>
                <a:gd name="T3" fmla="*/ 2147483647 h 56"/>
                <a:gd name="T4" fmla="*/ 2147483647 w 42"/>
                <a:gd name="T5" fmla="*/ 2147483647 h 56"/>
                <a:gd name="T6" fmla="*/ 2147483647 w 42"/>
                <a:gd name="T7" fmla="*/ 2147483647 h 56"/>
                <a:gd name="T8" fmla="*/ 2147483647 w 42"/>
                <a:gd name="T9" fmla="*/ 2147483647 h 56"/>
                <a:gd name="T10" fmla="*/ 0 w 42"/>
                <a:gd name="T11" fmla="*/ 2147483647 h 56"/>
                <a:gd name="T12" fmla="*/ 2147483647 w 42"/>
                <a:gd name="T13" fmla="*/ 2147483647 h 56"/>
                <a:gd name="T14" fmla="*/ 2147483647 w 42"/>
                <a:gd name="T15" fmla="*/ 2147483647 h 56"/>
                <a:gd name="T16" fmla="*/ 2147483647 w 42"/>
                <a:gd name="T17" fmla="*/ 2147483647 h 56"/>
                <a:gd name="T18" fmla="*/ 2147483647 w 42"/>
                <a:gd name="T19" fmla="*/ 0 h 56"/>
                <a:gd name="T20" fmla="*/ 2147483647 w 42"/>
                <a:gd name="T21" fmla="*/ 2147483647 h 56"/>
                <a:gd name="T22" fmla="*/ 2147483647 w 42"/>
                <a:gd name="T23" fmla="*/ 2147483647 h 56"/>
                <a:gd name="T24" fmla="*/ 2147483647 w 42"/>
                <a:gd name="T25" fmla="*/ 2147483647 h 56"/>
                <a:gd name="T26" fmla="*/ 2147483647 w 42"/>
                <a:gd name="T27" fmla="*/ 2147483647 h 56"/>
                <a:gd name="T28" fmla="*/ 2147483647 w 42"/>
                <a:gd name="T29" fmla="*/ 2147483647 h 56"/>
                <a:gd name="T30" fmla="*/ 2147483647 w 42"/>
                <a:gd name="T31" fmla="*/ 2147483647 h 56"/>
                <a:gd name="T32" fmla="*/ 2147483647 w 42"/>
                <a:gd name="T33" fmla="*/ 2147483647 h 56"/>
                <a:gd name="T34" fmla="*/ 2147483647 w 42"/>
                <a:gd name="T35" fmla="*/ 2147483647 h 56"/>
                <a:gd name="T36" fmla="*/ 2147483647 w 42"/>
                <a:gd name="T37" fmla="*/ 2147483647 h 56"/>
                <a:gd name="T38" fmla="*/ 2147483647 w 42"/>
                <a:gd name="T39" fmla="*/ 2147483647 h 56"/>
                <a:gd name="T40" fmla="*/ 2147483647 w 42"/>
                <a:gd name="T41" fmla="*/ 2147483647 h 5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42"/>
                <a:gd name="T64" fmla="*/ 0 h 56"/>
                <a:gd name="T65" fmla="*/ 42 w 42"/>
                <a:gd name="T66" fmla="*/ 56 h 5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42" h="56">
                  <a:moveTo>
                    <a:pt x="24" y="56"/>
                  </a:moveTo>
                  <a:lnTo>
                    <a:pt x="18" y="50"/>
                  </a:lnTo>
                  <a:lnTo>
                    <a:pt x="12" y="46"/>
                  </a:lnTo>
                  <a:lnTo>
                    <a:pt x="6" y="38"/>
                  </a:lnTo>
                  <a:lnTo>
                    <a:pt x="2" y="30"/>
                  </a:lnTo>
                  <a:lnTo>
                    <a:pt x="0" y="20"/>
                  </a:lnTo>
                  <a:lnTo>
                    <a:pt x="4" y="14"/>
                  </a:lnTo>
                  <a:lnTo>
                    <a:pt x="10" y="8"/>
                  </a:lnTo>
                  <a:lnTo>
                    <a:pt x="16" y="2"/>
                  </a:lnTo>
                  <a:lnTo>
                    <a:pt x="22" y="0"/>
                  </a:lnTo>
                  <a:lnTo>
                    <a:pt x="28" y="2"/>
                  </a:lnTo>
                  <a:lnTo>
                    <a:pt x="32" y="4"/>
                  </a:lnTo>
                  <a:lnTo>
                    <a:pt x="34" y="8"/>
                  </a:lnTo>
                  <a:lnTo>
                    <a:pt x="36" y="14"/>
                  </a:lnTo>
                  <a:lnTo>
                    <a:pt x="38" y="22"/>
                  </a:lnTo>
                  <a:lnTo>
                    <a:pt x="42" y="32"/>
                  </a:lnTo>
                  <a:lnTo>
                    <a:pt x="40" y="36"/>
                  </a:lnTo>
                  <a:lnTo>
                    <a:pt x="38" y="42"/>
                  </a:lnTo>
                  <a:lnTo>
                    <a:pt x="34" y="48"/>
                  </a:lnTo>
                  <a:lnTo>
                    <a:pt x="28" y="52"/>
                  </a:lnTo>
                  <a:lnTo>
                    <a:pt x="24" y="5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1" name="Freeform 139"/>
            <p:cNvSpPr/>
            <p:nvPr/>
          </p:nvSpPr>
          <p:spPr bwMode="auto">
            <a:xfrm>
              <a:off x="4364536" y="4328702"/>
              <a:ext cx="93402" cy="111506"/>
            </a:xfrm>
            <a:custGeom>
              <a:avLst/>
              <a:gdLst>
                <a:gd name="T0" fmla="*/ 2147483647 w 64"/>
                <a:gd name="T1" fmla="*/ 2147483647 h 72"/>
                <a:gd name="T2" fmla="*/ 2147483647 w 64"/>
                <a:gd name="T3" fmla="*/ 2147483647 h 72"/>
                <a:gd name="T4" fmla="*/ 2147483647 w 64"/>
                <a:gd name="T5" fmla="*/ 2147483647 h 72"/>
                <a:gd name="T6" fmla="*/ 2147483647 w 64"/>
                <a:gd name="T7" fmla="*/ 2147483647 h 72"/>
                <a:gd name="T8" fmla="*/ 2147483647 w 64"/>
                <a:gd name="T9" fmla="*/ 2147483647 h 72"/>
                <a:gd name="T10" fmla="*/ 0 w 64"/>
                <a:gd name="T11" fmla="*/ 2147483647 h 72"/>
                <a:gd name="T12" fmla="*/ 2147483647 w 64"/>
                <a:gd name="T13" fmla="*/ 2147483647 h 72"/>
                <a:gd name="T14" fmla="*/ 2147483647 w 64"/>
                <a:gd name="T15" fmla="*/ 2147483647 h 72"/>
                <a:gd name="T16" fmla="*/ 2147483647 w 64"/>
                <a:gd name="T17" fmla="*/ 2147483647 h 72"/>
                <a:gd name="T18" fmla="*/ 2147483647 w 64"/>
                <a:gd name="T19" fmla="*/ 2147483647 h 72"/>
                <a:gd name="T20" fmla="*/ 2147483647 w 64"/>
                <a:gd name="T21" fmla="*/ 2147483647 h 72"/>
                <a:gd name="T22" fmla="*/ 2147483647 w 64"/>
                <a:gd name="T23" fmla="*/ 2147483647 h 72"/>
                <a:gd name="T24" fmla="*/ 2147483647 w 64"/>
                <a:gd name="T25" fmla="*/ 2147483647 h 72"/>
                <a:gd name="T26" fmla="*/ 2147483647 w 64"/>
                <a:gd name="T27" fmla="*/ 0 h 72"/>
                <a:gd name="T28" fmla="*/ 2147483647 w 64"/>
                <a:gd name="T29" fmla="*/ 2147483647 h 72"/>
                <a:gd name="T30" fmla="*/ 2147483647 w 64"/>
                <a:gd name="T31" fmla="*/ 2147483647 h 72"/>
                <a:gd name="T32" fmla="*/ 2147483647 w 64"/>
                <a:gd name="T33" fmla="*/ 2147483647 h 72"/>
                <a:gd name="T34" fmla="*/ 2147483647 w 64"/>
                <a:gd name="T35" fmla="*/ 2147483647 h 72"/>
                <a:gd name="T36" fmla="*/ 2147483647 w 64"/>
                <a:gd name="T37" fmla="*/ 2147483647 h 72"/>
                <a:gd name="T38" fmla="*/ 2147483647 w 64"/>
                <a:gd name="T39" fmla="*/ 2147483647 h 72"/>
                <a:gd name="T40" fmla="*/ 2147483647 w 64"/>
                <a:gd name="T41" fmla="*/ 2147483647 h 72"/>
                <a:gd name="T42" fmla="*/ 2147483647 w 64"/>
                <a:gd name="T43" fmla="*/ 2147483647 h 72"/>
                <a:gd name="T44" fmla="*/ 2147483647 w 64"/>
                <a:gd name="T45" fmla="*/ 2147483647 h 72"/>
                <a:gd name="T46" fmla="*/ 2147483647 w 64"/>
                <a:gd name="T47" fmla="*/ 2147483647 h 72"/>
                <a:gd name="T48" fmla="*/ 2147483647 w 64"/>
                <a:gd name="T49" fmla="*/ 2147483647 h 72"/>
                <a:gd name="T50" fmla="*/ 2147483647 w 64"/>
                <a:gd name="T51" fmla="*/ 2147483647 h 72"/>
                <a:gd name="T52" fmla="*/ 2147483647 w 64"/>
                <a:gd name="T53" fmla="*/ 2147483647 h 72"/>
                <a:gd name="T54" fmla="*/ 2147483647 w 64"/>
                <a:gd name="T55" fmla="*/ 2147483647 h 72"/>
                <a:gd name="T56" fmla="*/ 2147483647 w 64"/>
                <a:gd name="T57" fmla="*/ 2147483647 h 72"/>
                <a:gd name="T58" fmla="*/ 2147483647 w 64"/>
                <a:gd name="T59" fmla="*/ 2147483647 h 72"/>
                <a:gd name="T60" fmla="*/ 2147483647 w 64"/>
                <a:gd name="T61" fmla="*/ 2147483647 h 72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64"/>
                <a:gd name="T94" fmla="*/ 0 h 72"/>
                <a:gd name="T95" fmla="*/ 64 w 64"/>
                <a:gd name="T96" fmla="*/ 72 h 72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64" h="72">
                  <a:moveTo>
                    <a:pt x="62" y="72"/>
                  </a:moveTo>
                  <a:lnTo>
                    <a:pt x="54" y="70"/>
                  </a:lnTo>
                  <a:lnTo>
                    <a:pt x="50" y="66"/>
                  </a:lnTo>
                  <a:lnTo>
                    <a:pt x="40" y="56"/>
                  </a:lnTo>
                  <a:lnTo>
                    <a:pt x="20" y="44"/>
                  </a:lnTo>
                  <a:lnTo>
                    <a:pt x="0" y="28"/>
                  </a:lnTo>
                  <a:lnTo>
                    <a:pt x="2" y="26"/>
                  </a:lnTo>
                  <a:lnTo>
                    <a:pt x="4" y="24"/>
                  </a:lnTo>
                  <a:lnTo>
                    <a:pt x="10" y="20"/>
                  </a:lnTo>
                  <a:lnTo>
                    <a:pt x="14" y="14"/>
                  </a:lnTo>
                  <a:lnTo>
                    <a:pt x="16" y="8"/>
                  </a:lnTo>
                  <a:lnTo>
                    <a:pt x="18" y="4"/>
                  </a:lnTo>
                  <a:lnTo>
                    <a:pt x="22" y="2"/>
                  </a:lnTo>
                  <a:lnTo>
                    <a:pt x="24" y="0"/>
                  </a:lnTo>
                  <a:lnTo>
                    <a:pt x="32" y="4"/>
                  </a:lnTo>
                  <a:lnTo>
                    <a:pt x="32" y="16"/>
                  </a:lnTo>
                  <a:lnTo>
                    <a:pt x="34" y="22"/>
                  </a:lnTo>
                  <a:lnTo>
                    <a:pt x="38" y="22"/>
                  </a:lnTo>
                  <a:lnTo>
                    <a:pt x="44" y="22"/>
                  </a:lnTo>
                  <a:lnTo>
                    <a:pt x="50" y="22"/>
                  </a:lnTo>
                  <a:lnTo>
                    <a:pt x="50" y="24"/>
                  </a:lnTo>
                  <a:lnTo>
                    <a:pt x="50" y="28"/>
                  </a:lnTo>
                  <a:lnTo>
                    <a:pt x="50" y="34"/>
                  </a:lnTo>
                  <a:lnTo>
                    <a:pt x="50" y="38"/>
                  </a:lnTo>
                  <a:lnTo>
                    <a:pt x="50" y="42"/>
                  </a:lnTo>
                  <a:lnTo>
                    <a:pt x="56" y="46"/>
                  </a:lnTo>
                  <a:lnTo>
                    <a:pt x="62" y="48"/>
                  </a:lnTo>
                  <a:lnTo>
                    <a:pt x="64" y="52"/>
                  </a:lnTo>
                  <a:lnTo>
                    <a:pt x="64" y="54"/>
                  </a:lnTo>
                  <a:lnTo>
                    <a:pt x="62" y="70"/>
                  </a:lnTo>
                  <a:lnTo>
                    <a:pt x="62" y="7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2" name="Freeform 140"/>
            <p:cNvSpPr/>
            <p:nvPr/>
          </p:nvSpPr>
          <p:spPr bwMode="auto">
            <a:xfrm>
              <a:off x="4499449" y="4138877"/>
              <a:ext cx="177579" cy="156638"/>
            </a:xfrm>
            <a:custGeom>
              <a:avLst/>
              <a:gdLst>
                <a:gd name="T0" fmla="*/ 2147483647 w 122"/>
                <a:gd name="T1" fmla="*/ 2147483647 h 98"/>
                <a:gd name="T2" fmla="*/ 2147483647 w 122"/>
                <a:gd name="T3" fmla="*/ 2147483647 h 98"/>
                <a:gd name="T4" fmla="*/ 2147483647 w 122"/>
                <a:gd name="T5" fmla="*/ 2147483647 h 98"/>
                <a:gd name="T6" fmla="*/ 2147483647 w 122"/>
                <a:gd name="T7" fmla="*/ 2147483647 h 98"/>
                <a:gd name="T8" fmla="*/ 2147483647 w 122"/>
                <a:gd name="T9" fmla="*/ 2147483647 h 98"/>
                <a:gd name="T10" fmla="*/ 2147483647 w 122"/>
                <a:gd name="T11" fmla="*/ 2147483647 h 98"/>
                <a:gd name="T12" fmla="*/ 2147483647 w 122"/>
                <a:gd name="T13" fmla="*/ 2147483647 h 98"/>
                <a:gd name="T14" fmla="*/ 2147483647 w 122"/>
                <a:gd name="T15" fmla="*/ 2147483647 h 98"/>
                <a:gd name="T16" fmla="*/ 2147483647 w 122"/>
                <a:gd name="T17" fmla="*/ 2147483647 h 98"/>
                <a:gd name="T18" fmla="*/ 2147483647 w 122"/>
                <a:gd name="T19" fmla="*/ 2147483647 h 98"/>
                <a:gd name="T20" fmla="*/ 2147483647 w 122"/>
                <a:gd name="T21" fmla="*/ 2147483647 h 98"/>
                <a:gd name="T22" fmla="*/ 2147483647 w 122"/>
                <a:gd name="T23" fmla="*/ 2147483647 h 98"/>
                <a:gd name="T24" fmla="*/ 2147483647 w 122"/>
                <a:gd name="T25" fmla="*/ 0 h 98"/>
                <a:gd name="T26" fmla="*/ 2147483647 w 122"/>
                <a:gd name="T27" fmla="*/ 2147483647 h 98"/>
                <a:gd name="T28" fmla="*/ 2147483647 w 122"/>
                <a:gd name="T29" fmla="*/ 2147483647 h 98"/>
                <a:gd name="T30" fmla="*/ 2147483647 w 122"/>
                <a:gd name="T31" fmla="*/ 2147483647 h 98"/>
                <a:gd name="T32" fmla="*/ 2147483647 w 122"/>
                <a:gd name="T33" fmla="*/ 2147483647 h 98"/>
                <a:gd name="T34" fmla="*/ 2147483647 w 122"/>
                <a:gd name="T35" fmla="*/ 2147483647 h 98"/>
                <a:gd name="T36" fmla="*/ 2147483647 w 122"/>
                <a:gd name="T37" fmla="*/ 2147483647 h 98"/>
                <a:gd name="T38" fmla="*/ 2147483647 w 122"/>
                <a:gd name="T39" fmla="*/ 2147483647 h 98"/>
                <a:gd name="T40" fmla="*/ 2147483647 w 122"/>
                <a:gd name="T41" fmla="*/ 2147483647 h 98"/>
                <a:gd name="T42" fmla="*/ 2147483647 w 122"/>
                <a:gd name="T43" fmla="*/ 2147483647 h 98"/>
                <a:gd name="T44" fmla="*/ 2147483647 w 122"/>
                <a:gd name="T45" fmla="*/ 2147483647 h 98"/>
                <a:gd name="T46" fmla="*/ 2147483647 w 122"/>
                <a:gd name="T47" fmla="*/ 2147483647 h 98"/>
                <a:gd name="T48" fmla="*/ 2147483647 w 122"/>
                <a:gd name="T49" fmla="*/ 2147483647 h 98"/>
                <a:gd name="T50" fmla="*/ 2147483647 w 122"/>
                <a:gd name="T51" fmla="*/ 2147483647 h 98"/>
                <a:gd name="T52" fmla="*/ 2147483647 w 122"/>
                <a:gd name="T53" fmla="*/ 2147483647 h 98"/>
                <a:gd name="T54" fmla="*/ 2147483647 w 122"/>
                <a:gd name="T55" fmla="*/ 2147483647 h 98"/>
                <a:gd name="T56" fmla="*/ 2147483647 w 122"/>
                <a:gd name="T57" fmla="*/ 2147483647 h 98"/>
                <a:gd name="T58" fmla="*/ 2147483647 w 122"/>
                <a:gd name="T59" fmla="*/ 2147483647 h 98"/>
                <a:gd name="T60" fmla="*/ 0 w 122"/>
                <a:gd name="T61" fmla="*/ 2147483647 h 98"/>
                <a:gd name="T62" fmla="*/ 2147483647 w 122"/>
                <a:gd name="T63" fmla="*/ 2147483647 h 98"/>
                <a:gd name="T64" fmla="*/ 2147483647 w 122"/>
                <a:gd name="T65" fmla="*/ 2147483647 h 98"/>
                <a:gd name="T66" fmla="*/ 2147483647 w 122"/>
                <a:gd name="T67" fmla="*/ 2147483647 h 98"/>
                <a:gd name="T68" fmla="*/ 2147483647 w 122"/>
                <a:gd name="T69" fmla="*/ 2147483647 h 98"/>
                <a:gd name="T70" fmla="*/ 2147483647 w 122"/>
                <a:gd name="T71" fmla="*/ 2147483647 h 98"/>
                <a:gd name="T72" fmla="*/ 2147483647 w 122"/>
                <a:gd name="T73" fmla="*/ 2147483647 h 98"/>
                <a:gd name="T74" fmla="*/ 2147483647 w 122"/>
                <a:gd name="T75" fmla="*/ 2147483647 h 98"/>
                <a:gd name="T76" fmla="*/ 2147483647 w 122"/>
                <a:gd name="T77" fmla="*/ 2147483647 h 98"/>
                <a:gd name="T78" fmla="*/ 2147483647 w 122"/>
                <a:gd name="T79" fmla="*/ 2147483647 h 98"/>
                <a:gd name="T80" fmla="*/ 2147483647 w 122"/>
                <a:gd name="T81" fmla="*/ 2147483647 h 98"/>
                <a:gd name="T82" fmla="*/ 2147483647 w 122"/>
                <a:gd name="T83" fmla="*/ 2147483647 h 98"/>
                <a:gd name="T84" fmla="*/ 2147483647 w 122"/>
                <a:gd name="T85" fmla="*/ 2147483647 h 98"/>
                <a:gd name="T86" fmla="*/ 2147483647 w 122"/>
                <a:gd name="T87" fmla="*/ 2147483647 h 98"/>
                <a:gd name="T88" fmla="*/ 2147483647 w 122"/>
                <a:gd name="T89" fmla="*/ 2147483647 h 98"/>
                <a:gd name="T90" fmla="*/ 2147483647 w 122"/>
                <a:gd name="T91" fmla="*/ 2147483647 h 98"/>
                <a:gd name="T92" fmla="*/ 2147483647 w 122"/>
                <a:gd name="T93" fmla="*/ 2147483647 h 98"/>
                <a:gd name="T94" fmla="*/ 2147483647 w 122"/>
                <a:gd name="T95" fmla="*/ 2147483647 h 98"/>
                <a:gd name="T96" fmla="*/ 2147483647 w 122"/>
                <a:gd name="T97" fmla="*/ 2147483647 h 98"/>
                <a:gd name="T98" fmla="*/ 2147483647 w 122"/>
                <a:gd name="T99" fmla="*/ 2147483647 h 98"/>
                <a:gd name="T100" fmla="*/ 2147483647 w 122"/>
                <a:gd name="T101" fmla="*/ 2147483647 h 98"/>
                <a:gd name="T102" fmla="*/ 2147483647 w 122"/>
                <a:gd name="T103" fmla="*/ 2147483647 h 98"/>
                <a:gd name="T104" fmla="*/ 2147483647 w 122"/>
                <a:gd name="T105" fmla="*/ 2147483647 h 98"/>
                <a:gd name="T106" fmla="*/ 2147483647 w 122"/>
                <a:gd name="T107" fmla="*/ 2147483647 h 98"/>
                <a:gd name="T108" fmla="*/ 2147483647 w 122"/>
                <a:gd name="T109" fmla="*/ 2147483647 h 98"/>
                <a:gd name="T110" fmla="*/ 2147483647 w 122"/>
                <a:gd name="T111" fmla="*/ 2147483647 h 98"/>
                <a:gd name="T112" fmla="*/ 2147483647 w 122"/>
                <a:gd name="T113" fmla="*/ 2147483647 h 98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122"/>
                <a:gd name="T172" fmla="*/ 0 h 98"/>
                <a:gd name="T173" fmla="*/ 122 w 122"/>
                <a:gd name="T174" fmla="*/ 98 h 98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122" h="98">
                  <a:moveTo>
                    <a:pt x="122" y="48"/>
                  </a:moveTo>
                  <a:lnTo>
                    <a:pt x="120" y="44"/>
                  </a:lnTo>
                  <a:lnTo>
                    <a:pt x="114" y="42"/>
                  </a:lnTo>
                  <a:lnTo>
                    <a:pt x="108" y="42"/>
                  </a:lnTo>
                  <a:lnTo>
                    <a:pt x="104" y="38"/>
                  </a:lnTo>
                  <a:lnTo>
                    <a:pt x="104" y="34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2" y="22"/>
                  </a:lnTo>
                  <a:lnTo>
                    <a:pt x="98" y="18"/>
                  </a:lnTo>
                  <a:lnTo>
                    <a:pt x="94" y="16"/>
                  </a:lnTo>
                  <a:lnTo>
                    <a:pt x="90" y="10"/>
                  </a:lnTo>
                  <a:lnTo>
                    <a:pt x="90" y="0"/>
                  </a:lnTo>
                  <a:lnTo>
                    <a:pt x="68" y="6"/>
                  </a:lnTo>
                  <a:lnTo>
                    <a:pt x="46" y="14"/>
                  </a:lnTo>
                  <a:lnTo>
                    <a:pt x="42" y="16"/>
                  </a:lnTo>
                  <a:lnTo>
                    <a:pt x="40" y="18"/>
                  </a:lnTo>
                  <a:lnTo>
                    <a:pt x="38" y="24"/>
                  </a:lnTo>
                  <a:lnTo>
                    <a:pt x="34" y="30"/>
                  </a:lnTo>
                  <a:lnTo>
                    <a:pt x="32" y="30"/>
                  </a:lnTo>
                  <a:lnTo>
                    <a:pt x="28" y="30"/>
                  </a:lnTo>
                  <a:lnTo>
                    <a:pt x="20" y="30"/>
                  </a:lnTo>
                  <a:lnTo>
                    <a:pt x="20" y="40"/>
                  </a:lnTo>
                  <a:lnTo>
                    <a:pt x="20" y="46"/>
                  </a:lnTo>
                  <a:lnTo>
                    <a:pt x="18" y="50"/>
                  </a:lnTo>
                  <a:lnTo>
                    <a:pt x="12" y="54"/>
                  </a:lnTo>
                  <a:lnTo>
                    <a:pt x="6" y="58"/>
                  </a:lnTo>
                  <a:lnTo>
                    <a:pt x="4" y="62"/>
                  </a:lnTo>
                  <a:lnTo>
                    <a:pt x="4" y="66"/>
                  </a:lnTo>
                  <a:lnTo>
                    <a:pt x="2" y="74"/>
                  </a:lnTo>
                  <a:lnTo>
                    <a:pt x="0" y="80"/>
                  </a:lnTo>
                  <a:lnTo>
                    <a:pt x="4" y="84"/>
                  </a:lnTo>
                  <a:lnTo>
                    <a:pt x="8" y="90"/>
                  </a:lnTo>
                  <a:lnTo>
                    <a:pt x="12" y="94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4" y="94"/>
                  </a:lnTo>
                  <a:lnTo>
                    <a:pt x="28" y="92"/>
                  </a:lnTo>
                  <a:lnTo>
                    <a:pt x="32" y="92"/>
                  </a:lnTo>
                  <a:lnTo>
                    <a:pt x="36" y="92"/>
                  </a:lnTo>
                  <a:lnTo>
                    <a:pt x="38" y="94"/>
                  </a:lnTo>
                  <a:lnTo>
                    <a:pt x="40" y="98"/>
                  </a:lnTo>
                  <a:lnTo>
                    <a:pt x="42" y="98"/>
                  </a:lnTo>
                  <a:lnTo>
                    <a:pt x="42" y="86"/>
                  </a:lnTo>
                  <a:lnTo>
                    <a:pt x="42" y="72"/>
                  </a:lnTo>
                  <a:lnTo>
                    <a:pt x="50" y="72"/>
                  </a:lnTo>
                  <a:lnTo>
                    <a:pt x="58" y="72"/>
                  </a:lnTo>
                  <a:lnTo>
                    <a:pt x="76" y="72"/>
                  </a:lnTo>
                  <a:lnTo>
                    <a:pt x="106" y="72"/>
                  </a:lnTo>
                  <a:lnTo>
                    <a:pt x="106" y="68"/>
                  </a:lnTo>
                  <a:lnTo>
                    <a:pt x="108" y="66"/>
                  </a:lnTo>
                  <a:lnTo>
                    <a:pt x="114" y="64"/>
                  </a:lnTo>
                  <a:lnTo>
                    <a:pt x="122" y="60"/>
                  </a:lnTo>
                  <a:lnTo>
                    <a:pt x="122" y="58"/>
                  </a:lnTo>
                  <a:lnTo>
                    <a:pt x="122" y="56"/>
                  </a:lnTo>
                  <a:lnTo>
                    <a:pt x="122" y="50"/>
                  </a:lnTo>
                  <a:lnTo>
                    <a:pt x="122" y="4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3" name="Freeform 141"/>
            <p:cNvSpPr/>
            <p:nvPr/>
          </p:nvSpPr>
          <p:spPr bwMode="auto">
            <a:xfrm>
              <a:off x="4439488" y="4266311"/>
              <a:ext cx="129148" cy="173895"/>
            </a:xfrm>
            <a:custGeom>
              <a:avLst/>
              <a:gdLst>
                <a:gd name="T0" fmla="*/ 2147483647 w 90"/>
                <a:gd name="T1" fmla="*/ 2147483647 h 110"/>
                <a:gd name="T2" fmla="*/ 2147483647 w 90"/>
                <a:gd name="T3" fmla="*/ 2147483647 h 110"/>
                <a:gd name="T4" fmla="*/ 0 w 90"/>
                <a:gd name="T5" fmla="*/ 2147483647 h 110"/>
                <a:gd name="T6" fmla="*/ 2147483647 w 90"/>
                <a:gd name="T7" fmla="*/ 2147483647 h 110"/>
                <a:gd name="T8" fmla="*/ 2147483647 w 90"/>
                <a:gd name="T9" fmla="*/ 2147483647 h 110"/>
                <a:gd name="T10" fmla="*/ 2147483647 w 90"/>
                <a:gd name="T11" fmla="*/ 2147483647 h 110"/>
                <a:gd name="T12" fmla="*/ 2147483647 w 90"/>
                <a:gd name="T13" fmla="*/ 2147483647 h 110"/>
                <a:gd name="T14" fmla="*/ 2147483647 w 90"/>
                <a:gd name="T15" fmla="*/ 2147483647 h 110"/>
                <a:gd name="T16" fmla="*/ 2147483647 w 90"/>
                <a:gd name="T17" fmla="*/ 2147483647 h 110"/>
                <a:gd name="T18" fmla="*/ 2147483647 w 90"/>
                <a:gd name="T19" fmla="*/ 0 h 110"/>
                <a:gd name="T20" fmla="*/ 2147483647 w 90"/>
                <a:gd name="T21" fmla="*/ 2147483647 h 110"/>
                <a:gd name="T22" fmla="*/ 2147483647 w 90"/>
                <a:gd name="T23" fmla="*/ 2147483647 h 110"/>
                <a:gd name="T24" fmla="*/ 2147483647 w 90"/>
                <a:gd name="T25" fmla="*/ 2147483647 h 110"/>
                <a:gd name="T26" fmla="*/ 2147483647 w 90"/>
                <a:gd name="T27" fmla="*/ 2147483647 h 110"/>
                <a:gd name="T28" fmla="*/ 2147483647 w 90"/>
                <a:gd name="T29" fmla="*/ 2147483647 h 110"/>
                <a:gd name="T30" fmla="*/ 2147483647 w 90"/>
                <a:gd name="T31" fmla="*/ 2147483647 h 110"/>
                <a:gd name="T32" fmla="*/ 2147483647 w 90"/>
                <a:gd name="T33" fmla="*/ 2147483647 h 110"/>
                <a:gd name="T34" fmla="*/ 2147483647 w 90"/>
                <a:gd name="T35" fmla="*/ 2147483647 h 110"/>
                <a:gd name="T36" fmla="*/ 2147483647 w 90"/>
                <a:gd name="T37" fmla="*/ 2147483647 h 110"/>
                <a:gd name="T38" fmla="*/ 2147483647 w 90"/>
                <a:gd name="T39" fmla="*/ 2147483647 h 110"/>
                <a:gd name="T40" fmla="*/ 2147483647 w 90"/>
                <a:gd name="T41" fmla="*/ 2147483647 h 110"/>
                <a:gd name="T42" fmla="*/ 2147483647 w 90"/>
                <a:gd name="T43" fmla="*/ 2147483647 h 110"/>
                <a:gd name="T44" fmla="*/ 2147483647 w 90"/>
                <a:gd name="T45" fmla="*/ 2147483647 h 110"/>
                <a:gd name="T46" fmla="*/ 2147483647 w 90"/>
                <a:gd name="T47" fmla="*/ 2147483647 h 110"/>
                <a:gd name="T48" fmla="*/ 2147483647 w 90"/>
                <a:gd name="T49" fmla="*/ 2147483647 h 110"/>
                <a:gd name="T50" fmla="*/ 2147483647 w 90"/>
                <a:gd name="T51" fmla="*/ 2147483647 h 110"/>
                <a:gd name="T52" fmla="*/ 2147483647 w 90"/>
                <a:gd name="T53" fmla="*/ 2147483647 h 110"/>
                <a:gd name="T54" fmla="*/ 2147483647 w 90"/>
                <a:gd name="T55" fmla="*/ 2147483647 h 110"/>
                <a:gd name="T56" fmla="*/ 0 w 90"/>
                <a:gd name="T57" fmla="*/ 2147483647 h 110"/>
                <a:gd name="T58" fmla="*/ 0 w 90"/>
                <a:gd name="T59" fmla="*/ 2147483647 h 110"/>
                <a:gd name="T60" fmla="*/ 0 w 90"/>
                <a:gd name="T61" fmla="*/ 2147483647 h 110"/>
                <a:gd name="T62" fmla="*/ 2147483647 w 90"/>
                <a:gd name="T63" fmla="*/ 2147483647 h 11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90"/>
                <a:gd name="T97" fmla="*/ 0 h 110"/>
                <a:gd name="T98" fmla="*/ 90 w 90"/>
                <a:gd name="T99" fmla="*/ 110 h 110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90" h="110">
                  <a:moveTo>
                    <a:pt x="2" y="56"/>
                  </a:moveTo>
                  <a:lnTo>
                    <a:pt x="4" y="48"/>
                  </a:lnTo>
                  <a:lnTo>
                    <a:pt x="4" y="46"/>
                  </a:lnTo>
                  <a:lnTo>
                    <a:pt x="2" y="44"/>
                  </a:lnTo>
                  <a:lnTo>
                    <a:pt x="0" y="42"/>
                  </a:lnTo>
                  <a:lnTo>
                    <a:pt x="0" y="40"/>
                  </a:lnTo>
                  <a:lnTo>
                    <a:pt x="4" y="38"/>
                  </a:lnTo>
                  <a:lnTo>
                    <a:pt x="8" y="36"/>
                  </a:lnTo>
                  <a:lnTo>
                    <a:pt x="6" y="32"/>
                  </a:lnTo>
                  <a:lnTo>
                    <a:pt x="4" y="28"/>
                  </a:lnTo>
                  <a:lnTo>
                    <a:pt x="2" y="16"/>
                  </a:lnTo>
                  <a:lnTo>
                    <a:pt x="4" y="10"/>
                  </a:lnTo>
                  <a:lnTo>
                    <a:pt x="4" y="8"/>
                  </a:lnTo>
                  <a:lnTo>
                    <a:pt x="8" y="8"/>
                  </a:lnTo>
                  <a:lnTo>
                    <a:pt x="14" y="6"/>
                  </a:lnTo>
                  <a:lnTo>
                    <a:pt x="20" y="4"/>
                  </a:lnTo>
                  <a:lnTo>
                    <a:pt x="28" y="2"/>
                  </a:lnTo>
                  <a:lnTo>
                    <a:pt x="32" y="8"/>
                  </a:lnTo>
                  <a:lnTo>
                    <a:pt x="38" y="4"/>
                  </a:lnTo>
                  <a:lnTo>
                    <a:pt x="42" y="0"/>
                  </a:lnTo>
                  <a:lnTo>
                    <a:pt x="46" y="4"/>
                  </a:lnTo>
                  <a:lnTo>
                    <a:pt x="50" y="10"/>
                  </a:lnTo>
                  <a:lnTo>
                    <a:pt x="54" y="14"/>
                  </a:lnTo>
                  <a:lnTo>
                    <a:pt x="60" y="16"/>
                  </a:lnTo>
                  <a:lnTo>
                    <a:pt x="64" y="16"/>
                  </a:lnTo>
                  <a:lnTo>
                    <a:pt x="66" y="14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0" y="14"/>
                  </a:lnTo>
                  <a:lnTo>
                    <a:pt x="82" y="18"/>
                  </a:lnTo>
                  <a:lnTo>
                    <a:pt x="84" y="18"/>
                  </a:lnTo>
                  <a:lnTo>
                    <a:pt x="88" y="28"/>
                  </a:lnTo>
                  <a:lnTo>
                    <a:pt x="90" y="32"/>
                  </a:lnTo>
                  <a:lnTo>
                    <a:pt x="90" y="36"/>
                  </a:lnTo>
                  <a:lnTo>
                    <a:pt x="88" y="46"/>
                  </a:lnTo>
                  <a:lnTo>
                    <a:pt x="84" y="54"/>
                  </a:lnTo>
                  <a:lnTo>
                    <a:pt x="82" y="60"/>
                  </a:lnTo>
                  <a:lnTo>
                    <a:pt x="80" y="70"/>
                  </a:lnTo>
                  <a:lnTo>
                    <a:pt x="82" y="86"/>
                  </a:lnTo>
                  <a:lnTo>
                    <a:pt x="84" y="92"/>
                  </a:lnTo>
                  <a:lnTo>
                    <a:pt x="88" y="98"/>
                  </a:lnTo>
                  <a:lnTo>
                    <a:pt x="88" y="104"/>
                  </a:lnTo>
                  <a:lnTo>
                    <a:pt x="78" y="98"/>
                  </a:lnTo>
                  <a:lnTo>
                    <a:pt x="70" y="96"/>
                  </a:lnTo>
                  <a:lnTo>
                    <a:pt x="62" y="96"/>
                  </a:lnTo>
                  <a:lnTo>
                    <a:pt x="54" y="96"/>
                  </a:lnTo>
                  <a:lnTo>
                    <a:pt x="48" y="98"/>
                  </a:lnTo>
                  <a:lnTo>
                    <a:pt x="36" y="102"/>
                  </a:lnTo>
                  <a:lnTo>
                    <a:pt x="26" y="108"/>
                  </a:lnTo>
                  <a:lnTo>
                    <a:pt x="20" y="110"/>
                  </a:lnTo>
                  <a:lnTo>
                    <a:pt x="12" y="110"/>
                  </a:lnTo>
                  <a:lnTo>
                    <a:pt x="14" y="92"/>
                  </a:lnTo>
                  <a:lnTo>
                    <a:pt x="14" y="90"/>
                  </a:lnTo>
                  <a:lnTo>
                    <a:pt x="12" y="86"/>
                  </a:lnTo>
                  <a:lnTo>
                    <a:pt x="6" y="84"/>
                  </a:lnTo>
                  <a:lnTo>
                    <a:pt x="0" y="80"/>
                  </a:lnTo>
                  <a:lnTo>
                    <a:pt x="0" y="76"/>
                  </a:lnTo>
                  <a:lnTo>
                    <a:pt x="0" y="72"/>
                  </a:lnTo>
                  <a:lnTo>
                    <a:pt x="0" y="66"/>
                  </a:lnTo>
                  <a:lnTo>
                    <a:pt x="0" y="62"/>
                  </a:lnTo>
                  <a:lnTo>
                    <a:pt x="0" y="60"/>
                  </a:lnTo>
                  <a:lnTo>
                    <a:pt x="0" y="58"/>
                  </a:lnTo>
                  <a:lnTo>
                    <a:pt x="2" y="5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4" name="Freeform 142"/>
            <p:cNvSpPr/>
            <p:nvPr/>
          </p:nvSpPr>
          <p:spPr bwMode="auto">
            <a:xfrm>
              <a:off x="4554799" y="4254364"/>
              <a:ext cx="102627" cy="176550"/>
            </a:xfrm>
            <a:custGeom>
              <a:avLst/>
              <a:gdLst>
                <a:gd name="T0" fmla="*/ 2147483647 w 70"/>
                <a:gd name="T1" fmla="*/ 2147483647 h 112"/>
                <a:gd name="T2" fmla="*/ 2147483647 w 70"/>
                <a:gd name="T3" fmla="*/ 2147483647 h 112"/>
                <a:gd name="T4" fmla="*/ 2147483647 w 70"/>
                <a:gd name="T5" fmla="*/ 2147483647 h 112"/>
                <a:gd name="T6" fmla="*/ 2147483647 w 70"/>
                <a:gd name="T7" fmla="*/ 2147483647 h 112"/>
                <a:gd name="T8" fmla="*/ 2147483647 w 70"/>
                <a:gd name="T9" fmla="*/ 2147483647 h 112"/>
                <a:gd name="T10" fmla="*/ 2147483647 w 70"/>
                <a:gd name="T11" fmla="*/ 2147483647 h 112"/>
                <a:gd name="T12" fmla="*/ 2147483647 w 70"/>
                <a:gd name="T13" fmla="*/ 2147483647 h 112"/>
                <a:gd name="T14" fmla="*/ 2147483647 w 70"/>
                <a:gd name="T15" fmla="*/ 2147483647 h 112"/>
                <a:gd name="T16" fmla="*/ 0 w 70"/>
                <a:gd name="T17" fmla="*/ 2147483647 h 112"/>
                <a:gd name="T18" fmla="*/ 2147483647 w 70"/>
                <a:gd name="T19" fmla="*/ 2147483647 h 112"/>
                <a:gd name="T20" fmla="*/ 2147483647 w 70"/>
                <a:gd name="T21" fmla="*/ 2147483647 h 112"/>
                <a:gd name="T22" fmla="*/ 2147483647 w 70"/>
                <a:gd name="T23" fmla="*/ 2147483647 h 112"/>
                <a:gd name="T24" fmla="*/ 2147483647 w 70"/>
                <a:gd name="T25" fmla="*/ 2147483647 h 112"/>
                <a:gd name="T26" fmla="*/ 2147483647 w 70"/>
                <a:gd name="T27" fmla="*/ 2147483647 h 112"/>
                <a:gd name="T28" fmla="*/ 2147483647 w 70"/>
                <a:gd name="T29" fmla="*/ 2147483647 h 112"/>
                <a:gd name="T30" fmla="*/ 2147483647 w 70"/>
                <a:gd name="T31" fmla="*/ 2147483647 h 112"/>
                <a:gd name="T32" fmla="*/ 2147483647 w 70"/>
                <a:gd name="T33" fmla="*/ 2147483647 h 112"/>
                <a:gd name="T34" fmla="*/ 2147483647 w 70"/>
                <a:gd name="T35" fmla="*/ 0 h 112"/>
                <a:gd name="T36" fmla="*/ 2147483647 w 70"/>
                <a:gd name="T37" fmla="*/ 0 h 112"/>
                <a:gd name="T38" fmla="*/ 2147483647 w 70"/>
                <a:gd name="T39" fmla="*/ 0 h 112"/>
                <a:gd name="T40" fmla="*/ 2147483647 w 70"/>
                <a:gd name="T41" fmla="*/ 0 h 112"/>
                <a:gd name="T42" fmla="*/ 2147483647 w 70"/>
                <a:gd name="T43" fmla="*/ 0 h 112"/>
                <a:gd name="T44" fmla="*/ 2147483647 w 70"/>
                <a:gd name="T45" fmla="*/ 2147483647 h 112"/>
                <a:gd name="T46" fmla="*/ 2147483647 w 70"/>
                <a:gd name="T47" fmla="*/ 2147483647 h 112"/>
                <a:gd name="T48" fmla="*/ 2147483647 w 70"/>
                <a:gd name="T49" fmla="*/ 2147483647 h 112"/>
                <a:gd name="T50" fmla="*/ 2147483647 w 70"/>
                <a:gd name="T51" fmla="*/ 2147483647 h 112"/>
                <a:gd name="T52" fmla="*/ 2147483647 w 70"/>
                <a:gd name="T53" fmla="*/ 2147483647 h 112"/>
                <a:gd name="T54" fmla="*/ 2147483647 w 70"/>
                <a:gd name="T55" fmla="*/ 2147483647 h 112"/>
                <a:gd name="T56" fmla="*/ 2147483647 w 70"/>
                <a:gd name="T57" fmla="*/ 2147483647 h 112"/>
                <a:gd name="T58" fmla="*/ 2147483647 w 70"/>
                <a:gd name="T59" fmla="*/ 2147483647 h 112"/>
                <a:gd name="T60" fmla="*/ 2147483647 w 70"/>
                <a:gd name="T61" fmla="*/ 2147483647 h 112"/>
                <a:gd name="T62" fmla="*/ 2147483647 w 70"/>
                <a:gd name="T63" fmla="*/ 2147483647 h 112"/>
                <a:gd name="T64" fmla="*/ 2147483647 w 70"/>
                <a:gd name="T65" fmla="*/ 2147483647 h 112"/>
                <a:gd name="T66" fmla="*/ 2147483647 w 70"/>
                <a:gd name="T67" fmla="*/ 2147483647 h 112"/>
                <a:gd name="T68" fmla="*/ 2147483647 w 70"/>
                <a:gd name="T69" fmla="*/ 2147483647 h 112"/>
                <a:gd name="T70" fmla="*/ 2147483647 w 70"/>
                <a:gd name="T71" fmla="*/ 2147483647 h 112"/>
                <a:gd name="T72" fmla="*/ 2147483647 w 70"/>
                <a:gd name="T73" fmla="*/ 2147483647 h 112"/>
                <a:gd name="T74" fmla="*/ 2147483647 w 70"/>
                <a:gd name="T75" fmla="*/ 2147483647 h 112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70"/>
                <a:gd name="T115" fmla="*/ 0 h 112"/>
                <a:gd name="T116" fmla="*/ 70 w 70"/>
                <a:gd name="T117" fmla="*/ 112 h 112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70" h="112">
                  <a:moveTo>
                    <a:pt x="68" y="92"/>
                  </a:moveTo>
                  <a:lnTo>
                    <a:pt x="60" y="94"/>
                  </a:lnTo>
                  <a:lnTo>
                    <a:pt x="50" y="98"/>
                  </a:lnTo>
                  <a:lnTo>
                    <a:pt x="34" y="108"/>
                  </a:lnTo>
                  <a:lnTo>
                    <a:pt x="28" y="110"/>
                  </a:lnTo>
                  <a:lnTo>
                    <a:pt x="16" y="112"/>
                  </a:lnTo>
                  <a:lnTo>
                    <a:pt x="8" y="112"/>
                  </a:lnTo>
                  <a:lnTo>
                    <a:pt x="2" y="94"/>
                  </a:lnTo>
                  <a:lnTo>
                    <a:pt x="0" y="78"/>
                  </a:lnTo>
                  <a:lnTo>
                    <a:pt x="2" y="68"/>
                  </a:lnTo>
                  <a:lnTo>
                    <a:pt x="4" y="62"/>
                  </a:lnTo>
                  <a:lnTo>
                    <a:pt x="8" y="54"/>
                  </a:lnTo>
                  <a:lnTo>
                    <a:pt x="10" y="44"/>
                  </a:lnTo>
                  <a:lnTo>
                    <a:pt x="10" y="40"/>
                  </a:lnTo>
                  <a:lnTo>
                    <a:pt x="8" y="36"/>
                  </a:lnTo>
                  <a:lnTo>
                    <a:pt x="4" y="26"/>
                  </a:lnTo>
                  <a:lnTo>
                    <a:pt x="4" y="14"/>
                  </a:lnTo>
                  <a:lnTo>
                    <a:pt x="4" y="0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38" y="0"/>
                  </a:lnTo>
                  <a:lnTo>
                    <a:pt x="50" y="0"/>
                  </a:lnTo>
                  <a:lnTo>
                    <a:pt x="52" y="6"/>
                  </a:lnTo>
                  <a:lnTo>
                    <a:pt x="54" y="12"/>
                  </a:lnTo>
                  <a:lnTo>
                    <a:pt x="56" y="14"/>
                  </a:lnTo>
                  <a:lnTo>
                    <a:pt x="56" y="20"/>
                  </a:lnTo>
                  <a:lnTo>
                    <a:pt x="56" y="26"/>
                  </a:lnTo>
                  <a:lnTo>
                    <a:pt x="56" y="28"/>
                  </a:lnTo>
                  <a:lnTo>
                    <a:pt x="56" y="30"/>
                  </a:lnTo>
                  <a:lnTo>
                    <a:pt x="58" y="36"/>
                  </a:lnTo>
                  <a:lnTo>
                    <a:pt x="58" y="40"/>
                  </a:lnTo>
                  <a:lnTo>
                    <a:pt x="58" y="44"/>
                  </a:lnTo>
                  <a:lnTo>
                    <a:pt x="60" y="50"/>
                  </a:lnTo>
                  <a:lnTo>
                    <a:pt x="60" y="74"/>
                  </a:lnTo>
                  <a:lnTo>
                    <a:pt x="56" y="76"/>
                  </a:lnTo>
                  <a:lnTo>
                    <a:pt x="62" y="84"/>
                  </a:lnTo>
                  <a:lnTo>
                    <a:pt x="70" y="92"/>
                  </a:lnTo>
                  <a:lnTo>
                    <a:pt x="68" y="9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5" name="Freeform 143"/>
            <p:cNvSpPr/>
            <p:nvPr/>
          </p:nvSpPr>
          <p:spPr bwMode="auto">
            <a:xfrm>
              <a:off x="4628598" y="4254364"/>
              <a:ext cx="42665" cy="146019"/>
            </a:xfrm>
            <a:custGeom>
              <a:avLst/>
              <a:gdLst>
                <a:gd name="T0" fmla="*/ 2147483647 w 30"/>
                <a:gd name="T1" fmla="*/ 2147483647 h 92"/>
                <a:gd name="T2" fmla="*/ 2147483647 w 30"/>
                <a:gd name="T3" fmla="*/ 2147483647 h 92"/>
                <a:gd name="T4" fmla="*/ 2147483647 w 30"/>
                <a:gd name="T5" fmla="*/ 2147483647 h 92"/>
                <a:gd name="T6" fmla="*/ 2147483647 w 30"/>
                <a:gd name="T7" fmla="*/ 2147483647 h 92"/>
                <a:gd name="T8" fmla="*/ 2147483647 w 30"/>
                <a:gd name="T9" fmla="*/ 2147483647 h 92"/>
                <a:gd name="T10" fmla="*/ 2147483647 w 30"/>
                <a:gd name="T11" fmla="*/ 2147483647 h 92"/>
                <a:gd name="T12" fmla="*/ 2147483647 w 30"/>
                <a:gd name="T13" fmla="*/ 2147483647 h 92"/>
                <a:gd name="T14" fmla="*/ 2147483647 w 30"/>
                <a:gd name="T15" fmla="*/ 2147483647 h 92"/>
                <a:gd name="T16" fmla="*/ 2147483647 w 30"/>
                <a:gd name="T17" fmla="*/ 2147483647 h 92"/>
                <a:gd name="T18" fmla="*/ 2147483647 w 30"/>
                <a:gd name="T19" fmla="*/ 2147483647 h 92"/>
                <a:gd name="T20" fmla="*/ 2147483647 w 30"/>
                <a:gd name="T21" fmla="*/ 2147483647 h 92"/>
                <a:gd name="T22" fmla="*/ 2147483647 w 30"/>
                <a:gd name="T23" fmla="*/ 2147483647 h 92"/>
                <a:gd name="T24" fmla="*/ 2147483647 w 30"/>
                <a:gd name="T25" fmla="*/ 2147483647 h 92"/>
                <a:gd name="T26" fmla="*/ 2147483647 w 30"/>
                <a:gd name="T27" fmla="*/ 2147483647 h 92"/>
                <a:gd name="T28" fmla="*/ 2147483647 w 30"/>
                <a:gd name="T29" fmla="*/ 2147483647 h 92"/>
                <a:gd name="T30" fmla="*/ 0 w 30"/>
                <a:gd name="T31" fmla="*/ 0 h 92"/>
                <a:gd name="T32" fmla="*/ 2147483647 w 30"/>
                <a:gd name="T33" fmla="*/ 0 h 92"/>
                <a:gd name="T34" fmla="*/ 2147483647 w 30"/>
                <a:gd name="T35" fmla="*/ 2147483647 h 92"/>
                <a:gd name="T36" fmla="*/ 2147483647 w 30"/>
                <a:gd name="T37" fmla="*/ 2147483647 h 92"/>
                <a:gd name="T38" fmla="*/ 2147483647 w 30"/>
                <a:gd name="T39" fmla="*/ 2147483647 h 92"/>
                <a:gd name="T40" fmla="*/ 2147483647 w 30"/>
                <a:gd name="T41" fmla="*/ 2147483647 h 92"/>
                <a:gd name="T42" fmla="*/ 2147483647 w 30"/>
                <a:gd name="T43" fmla="*/ 2147483647 h 92"/>
                <a:gd name="T44" fmla="*/ 2147483647 w 30"/>
                <a:gd name="T45" fmla="*/ 2147483647 h 92"/>
                <a:gd name="T46" fmla="*/ 2147483647 w 30"/>
                <a:gd name="T47" fmla="*/ 2147483647 h 92"/>
                <a:gd name="T48" fmla="*/ 2147483647 w 30"/>
                <a:gd name="T49" fmla="*/ 2147483647 h 92"/>
                <a:gd name="T50" fmla="*/ 2147483647 w 30"/>
                <a:gd name="T51" fmla="*/ 2147483647 h 92"/>
                <a:gd name="T52" fmla="*/ 2147483647 w 30"/>
                <a:gd name="T53" fmla="*/ 2147483647 h 92"/>
                <a:gd name="T54" fmla="*/ 2147483647 w 30"/>
                <a:gd name="T55" fmla="*/ 2147483647 h 92"/>
                <a:gd name="T56" fmla="*/ 2147483647 w 30"/>
                <a:gd name="T57" fmla="*/ 2147483647 h 92"/>
                <a:gd name="T58" fmla="*/ 2147483647 w 30"/>
                <a:gd name="T59" fmla="*/ 2147483647 h 92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30"/>
                <a:gd name="T91" fmla="*/ 0 h 92"/>
                <a:gd name="T92" fmla="*/ 30 w 30"/>
                <a:gd name="T93" fmla="*/ 92 h 92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30" h="92">
                  <a:moveTo>
                    <a:pt x="20" y="92"/>
                  </a:moveTo>
                  <a:lnTo>
                    <a:pt x="12" y="84"/>
                  </a:lnTo>
                  <a:lnTo>
                    <a:pt x="6" y="76"/>
                  </a:lnTo>
                  <a:lnTo>
                    <a:pt x="10" y="74"/>
                  </a:lnTo>
                  <a:lnTo>
                    <a:pt x="10" y="50"/>
                  </a:lnTo>
                  <a:lnTo>
                    <a:pt x="8" y="44"/>
                  </a:lnTo>
                  <a:lnTo>
                    <a:pt x="8" y="40"/>
                  </a:lnTo>
                  <a:lnTo>
                    <a:pt x="8" y="36"/>
                  </a:lnTo>
                  <a:lnTo>
                    <a:pt x="6" y="30"/>
                  </a:lnTo>
                  <a:lnTo>
                    <a:pt x="6" y="28"/>
                  </a:lnTo>
                  <a:lnTo>
                    <a:pt x="6" y="26"/>
                  </a:lnTo>
                  <a:lnTo>
                    <a:pt x="6" y="20"/>
                  </a:lnTo>
                  <a:lnTo>
                    <a:pt x="6" y="14"/>
                  </a:lnTo>
                  <a:lnTo>
                    <a:pt x="4" y="12"/>
                  </a:lnTo>
                  <a:lnTo>
                    <a:pt x="2" y="6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4" y="4"/>
                  </a:lnTo>
                  <a:lnTo>
                    <a:pt x="14" y="10"/>
                  </a:lnTo>
                  <a:lnTo>
                    <a:pt x="14" y="12"/>
                  </a:lnTo>
                  <a:lnTo>
                    <a:pt x="16" y="16"/>
                  </a:lnTo>
                  <a:lnTo>
                    <a:pt x="24" y="22"/>
                  </a:lnTo>
                  <a:lnTo>
                    <a:pt x="24" y="26"/>
                  </a:lnTo>
                  <a:lnTo>
                    <a:pt x="24" y="40"/>
                  </a:lnTo>
                  <a:lnTo>
                    <a:pt x="26" y="52"/>
                  </a:lnTo>
                  <a:lnTo>
                    <a:pt x="26" y="64"/>
                  </a:lnTo>
                  <a:lnTo>
                    <a:pt x="28" y="84"/>
                  </a:lnTo>
                  <a:lnTo>
                    <a:pt x="28" y="86"/>
                  </a:lnTo>
                  <a:lnTo>
                    <a:pt x="30" y="88"/>
                  </a:lnTo>
                  <a:lnTo>
                    <a:pt x="20" y="9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6" name="Freeform 144"/>
            <p:cNvSpPr/>
            <p:nvPr/>
          </p:nvSpPr>
          <p:spPr bwMode="auto">
            <a:xfrm>
              <a:off x="4649354" y="4218523"/>
              <a:ext cx="68033" cy="175222"/>
            </a:xfrm>
            <a:custGeom>
              <a:avLst/>
              <a:gdLst>
                <a:gd name="T0" fmla="*/ 2147483647 w 46"/>
                <a:gd name="T1" fmla="*/ 2147483647 h 110"/>
                <a:gd name="T2" fmla="*/ 2147483647 w 46"/>
                <a:gd name="T3" fmla="*/ 2147483647 h 110"/>
                <a:gd name="T4" fmla="*/ 2147483647 w 46"/>
                <a:gd name="T5" fmla="*/ 2147483647 h 110"/>
                <a:gd name="T6" fmla="*/ 2147483647 w 46"/>
                <a:gd name="T7" fmla="*/ 2147483647 h 110"/>
                <a:gd name="T8" fmla="*/ 2147483647 w 46"/>
                <a:gd name="T9" fmla="*/ 2147483647 h 110"/>
                <a:gd name="T10" fmla="*/ 2147483647 w 46"/>
                <a:gd name="T11" fmla="*/ 2147483647 h 110"/>
                <a:gd name="T12" fmla="*/ 2147483647 w 46"/>
                <a:gd name="T13" fmla="*/ 2147483647 h 110"/>
                <a:gd name="T14" fmla="*/ 2147483647 w 46"/>
                <a:gd name="T15" fmla="*/ 2147483647 h 110"/>
                <a:gd name="T16" fmla="*/ 2147483647 w 46"/>
                <a:gd name="T17" fmla="*/ 2147483647 h 110"/>
                <a:gd name="T18" fmla="*/ 2147483647 w 46"/>
                <a:gd name="T19" fmla="*/ 0 h 110"/>
                <a:gd name="T20" fmla="*/ 2147483647 w 46"/>
                <a:gd name="T21" fmla="*/ 2147483647 h 110"/>
                <a:gd name="T22" fmla="*/ 2147483647 w 46"/>
                <a:gd name="T23" fmla="*/ 0 h 110"/>
                <a:gd name="T24" fmla="*/ 2147483647 w 46"/>
                <a:gd name="T25" fmla="*/ 2147483647 h 110"/>
                <a:gd name="T26" fmla="*/ 2147483647 w 46"/>
                <a:gd name="T27" fmla="*/ 2147483647 h 110"/>
                <a:gd name="T28" fmla="*/ 2147483647 w 46"/>
                <a:gd name="T29" fmla="*/ 2147483647 h 110"/>
                <a:gd name="T30" fmla="*/ 2147483647 w 46"/>
                <a:gd name="T31" fmla="*/ 2147483647 h 110"/>
                <a:gd name="T32" fmla="*/ 2147483647 w 46"/>
                <a:gd name="T33" fmla="*/ 2147483647 h 110"/>
                <a:gd name="T34" fmla="*/ 2147483647 w 46"/>
                <a:gd name="T35" fmla="*/ 2147483647 h 110"/>
                <a:gd name="T36" fmla="*/ 2147483647 w 46"/>
                <a:gd name="T37" fmla="*/ 2147483647 h 110"/>
                <a:gd name="T38" fmla="*/ 0 w 46"/>
                <a:gd name="T39" fmla="*/ 2147483647 h 110"/>
                <a:gd name="T40" fmla="*/ 0 w 46"/>
                <a:gd name="T41" fmla="*/ 2147483647 h 110"/>
                <a:gd name="T42" fmla="*/ 0 w 46"/>
                <a:gd name="T43" fmla="*/ 2147483647 h 110"/>
                <a:gd name="T44" fmla="*/ 2147483647 w 46"/>
                <a:gd name="T45" fmla="*/ 2147483647 h 110"/>
                <a:gd name="T46" fmla="*/ 2147483647 w 46"/>
                <a:gd name="T47" fmla="*/ 2147483647 h 110"/>
                <a:gd name="T48" fmla="*/ 2147483647 w 46"/>
                <a:gd name="T49" fmla="*/ 2147483647 h 110"/>
                <a:gd name="T50" fmla="*/ 2147483647 w 46"/>
                <a:gd name="T51" fmla="*/ 2147483647 h 110"/>
                <a:gd name="T52" fmla="*/ 2147483647 w 46"/>
                <a:gd name="T53" fmla="*/ 2147483647 h 110"/>
                <a:gd name="T54" fmla="*/ 2147483647 w 46"/>
                <a:gd name="T55" fmla="*/ 2147483647 h 110"/>
                <a:gd name="T56" fmla="*/ 2147483647 w 46"/>
                <a:gd name="T57" fmla="*/ 2147483647 h 110"/>
                <a:gd name="T58" fmla="*/ 2147483647 w 46"/>
                <a:gd name="T59" fmla="*/ 2147483647 h 110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46"/>
                <a:gd name="T91" fmla="*/ 0 h 110"/>
                <a:gd name="T92" fmla="*/ 46 w 46"/>
                <a:gd name="T93" fmla="*/ 110 h 110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46" h="110">
                  <a:moveTo>
                    <a:pt x="16" y="110"/>
                  </a:moveTo>
                  <a:lnTo>
                    <a:pt x="30" y="104"/>
                  </a:lnTo>
                  <a:lnTo>
                    <a:pt x="30" y="60"/>
                  </a:lnTo>
                  <a:lnTo>
                    <a:pt x="40" y="46"/>
                  </a:lnTo>
                  <a:lnTo>
                    <a:pt x="44" y="36"/>
                  </a:lnTo>
                  <a:lnTo>
                    <a:pt x="46" y="30"/>
                  </a:lnTo>
                  <a:lnTo>
                    <a:pt x="44" y="18"/>
                  </a:lnTo>
                  <a:lnTo>
                    <a:pt x="40" y="10"/>
                  </a:lnTo>
                  <a:lnTo>
                    <a:pt x="34" y="6"/>
                  </a:lnTo>
                  <a:lnTo>
                    <a:pt x="30" y="0"/>
                  </a:lnTo>
                  <a:lnTo>
                    <a:pt x="20" y="2"/>
                  </a:lnTo>
                  <a:lnTo>
                    <a:pt x="20" y="0"/>
                  </a:lnTo>
                  <a:lnTo>
                    <a:pt x="20" y="6"/>
                  </a:lnTo>
                  <a:lnTo>
                    <a:pt x="20" y="8"/>
                  </a:lnTo>
                  <a:lnTo>
                    <a:pt x="20" y="10"/>
                  </a:lnTo>
                  <a:lnTo>
                    <a:pt x="12" y="14"/>
                  </a:lnTo>
                  <a:lnTo>
                    <a:pt x="6" y="16"/>
                  </a:lnTo>
                  <a:lnTo>
                    <a:pt x="4" y="18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0" y="34"/>
                  </a:lnTo>
                  <a:lnTo>
                    <a:pt x="2" y="38"/>
                  </a:lnTo>
                  <a:lnTo>
                    <a:pt x="10" y="44"/>
                  </a:lnTo>
                  <a:lnTo>
                    <a:pt x="10" y="48"/>
                  </a:lnTo>
                  <a:lnTo>
                    <a:pt x="10" y="62"/>
                  </a:lnTo>
                  <a:lnTo>
                    <a:pt x="12" y="74"/>
                  </a:lnTo>
                  <a:lnTo>
                    <a:pt x="12" y="86"/>
                  </a:lnTo>
                  <a:lnTo>
                    <a:pt x="14" y="106"/>
                  </a:lnTo>
                  <a:lnTo>
                    <a:pt x="16" y="11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7" name="Freeform 145"/>
            <p:cNvSpPr/>
            <p:nvPr/>
          </p:nvSpPr>
          <p:spPr bwMode="auto">
            <a:xfrm>
              <a:off x="4693172" y="4172063"/>
              <a:ext cx="275593" cy="274780"/>
            </a:xfrm>
            <a:custGeom>
              <a:avLst/>
              <a:gdLst>
                <a:gd name="T0" fmla="*/ 2147483647 w 189"/>
                <a:gd name="T1" fmla="*/ 2147483647 h 174"/>
                <a:gd name="T2" fmla="*/ 2147483647 w 189"/>
                <a:gd name="T3" fmla="*/ 2147483647 h 174"/>
                <a:gd name="T4" fmla="*/ 2147483647 w 189"/>
                <a:gd name="T5" fmla="*/ 2147483647 h 174"/>
                <a:gd name="T6" fmla="*/ 2147483647 w 189"/>
                <a:gd name="T7" fmla="*/ 2147483647 h 174"/>
                <a:gd name="T8" fmla="*/ 2147483647 w 189"/>
                <a:gd name="T9" fmla="*/ 2147483647 h 174"/>
                <a:gd name="T10" fmla="*/ 0 w 189"/>
                <a:gd name="T11" fmla="*/ 2147483647 h 174"/>
                <a:gd name="T12" fmla="*/ 2147483647 w 189"/>
                <a:gd name="T13" fmla="*/ 2147483647 h 174"/>
                <a:gd name="T14" fmla="*/ 2147483647 w 189"/>
                <a:gd name="T15" fmla="*/ 2147483647 h 174"/>
                <a:gd name="T16" fmla="*/ 2147483647 w 189"/>
                <a:gd name="T17" fmla="*/ 2147483647 h 174"/>
                <a:gd name="T18" fmla="*/ 2147483647 w 189"/>
                <a:gd name="T19" fmla="*/ 2147483647 h 174"/>
                <a:gd name="T20" fmla="*/ 2147483647 w 189"/>
                <a:gd name="T21" fmla="*/ 0 h 174"/>
                <a:gd name="T22" fmla="*/ 2147483647 w 189"/>
                <a:gd name="T23" fmla="*/ 0 h 174"/>
                <a:gd name="T24" fmla="*/ 2147483647 w 189"/>
                <a:gd name="T25" fmla="*/ 2147483647 h 174"/>
                <a:gd name="T26" fmla="*/ 2147483647 w 189"/>
                <a:gd name="T27" fmla="*/ 2147483647 h 174"/>
                <a:gd name="T28" fmla="*/ 2147483647 w 189"/>
                <a:gd name="T29" fmla="*/ 2147483647 h 174"/>
                <a:gd name="T30" fmla="*/ 2147483647 w 189"/>
                <a:gd name="T31" fmla="*/ 2147483647 h 174"/>
                <a:gd name="T32" fmla="*/ 2147483647 w 189"/>
                <a:gd name="T33" fmla="*/ 2147483647 h 174"/>
                <a:gd name="T34" fmla="*/ 2147483647 w 189"/>
                <a:gd name="T35" fmla="*/ 2147483647 h 174"/>
                <a:gd name="T36" fmla="*/ 2147483647 w 189"/>
                <a:gd name="T37" fmla="*/ 2147483647 h 174"/>
                <a:gd name="T38" fmla="*/ 2147483647 w 189"/>
                <a:gd name="T39" fmla="*/ 2147483647 h 174"/>
                <a:gd name="T40" fmla="*/ 2147483647 w 189"/>
                <a:gd name="T41" fmla="*/ 2147483647 h 174"/>
                <a:gd name="T42" fmla="*/ 2147483647 w 189"/>
                <a:gd name="T43" fmla="*/ 2147483647 h 174"/>
                <a:gd name="T44" fmla="*/ 2147483647 w 189"/>
                <a:gd name="T45" fmla="*/ 2147483647 h 174"/>
                <a:gd name="T46" fmla="*/ 2147483647 w 189"/>
                <a:gd name="T47" fmla="*/ 0 h 174"/>
                <a:gd name="T48" fmla="*/ 2147483647 w 189"/>
                <a:gd name="T49" fmla="*/ 2147483647 h 174"/>
                <a:gd name="T50" fmla="*/ 2147483647 w 189"/>
                <a:gd name="T51" fmla="*/ 2147483647 h 174"/>
                <a:gd name="T52" fmla="*/ 2147483647 w 189"/>
                <a:gd name="T53" fmla="*/ 2147483647 h 174"/>
                <a:gd name="T54" fmla="*/ 2147483647 w 189"/>
                <a:gd name="T55" fmla="*/ 2147483647 h 174"/>
                <a:gd name="T56" fmla="*/ 2147483647 w 189"/>
                <a:gd name="T57" fmla="*/ 2147483647 h 174"/>
                <a:gd name="T58" fmla="*/ 2147483647 w 189"/>
                <a:gd name="T59" fmla="*/ 2147483647 h 174"/>
                <a:gd name="T60" fmla="*/ 2147483647 w 189"/>
                <a:gd name="T61" fmla="*/ 2147483647 h 174"/>
                <a:gd name="T62" fmla="*/ 2147483647 w 189"/>
                <a:gd name="T63" fmla="*/ 2147483647 h 174"/>
                <a:gd name="T64" fmla="*/ 2147483647 w 189"/>
                <a:gd name="T65" fmla="*/ 2147483647 h 174"/>
                <a:gd name="T66" fmla="*/ 2147483647 w 189"/>
                <a:gd name="T67" fmla="*/ 2147483647 h 174"/>
                <a:gd name="T68" fmla="*/ 2147483647 w 189"/>
                <a:gd name="T69" fmla="*/ 2147483647 h 174"/>
                <a:gd name="T70" fmla="*/ 2147483647 w 189"/>
                <a:gd name="T71" fmla="*/ 2147483647 h 174"/>
                <a:gd name="T72" fmla="*/ 2147483647 w 189"/>
                <a:gd name="T73" fmla="*/ 2147483647 h 174"/>
                <a:gd name="T74" fmla="*/ 2147483647 w 189"/>
                <a:gd name="T75" fmla="*/ 2147483647 h 174"/>
                <a:gd name="T76" fmla="*/ 2147483647 w 189"/>
                <a:gd name="T77" fmla="*/ 2147483647 h 174"/>
                <a:gd name="T78" fmla="*/ 2147483647 w 189"/>
                <a:gd name="T79" fmla="*/ 2147483647 h 174"/>
                <a:gd name="T80" fmla="*/ 2147483647 w 189"/>
                <a:gd name="T81" fmla="*/ 2147483647 h 17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89"/>
                <a:gd name="T124" fmla="*/ 0 h 174"/>
                <a:gd name="T125" fmla="*/ 189 w 189"/>
                <a:gd name="T126" fmla="*/ 174 h 174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89" h="174">
                  <a:moveTo>
                    <a:pt x="90" y="168"/>
                  </a:moveTo>
                  <a:lnTo>
                    <a:pt x="74" y="170"/>
                  </a:lnTo>
                  <a:lnTo>
                    <a:pt x="58" y="174"/>
                  </a:lnTo>
                  <a:lnTo>
                    <a:pt x="52" y="172"/>
                  </a:lnTo>
                  <a:lnTo>
                    <a:pt x="46" y="166"/>
                  </a:lnTo>
                  <a:lnTo>
                    <a:pt x="40" y="152"/>
                  </a:lnTo>
                  <a:lnTo>
                    <a:pt x="36" y="146"/>
                  </a:lnTo>
                  <a:lnTo>
                    <a:pt x="32" y="138"/>
                  </a:lnTo>
                  <a:lnTo>
                    <a:pt x="24" y="134"/>
                  </a:lnTo>
                  <a:lnTo>
                    <a:pt x="18" y="132"/>
                  </a:lnTo>
                  <a:lnTo>
                    <a:pt x="0" y="134"/>
                  </a:lnTo>
                  <a:lnTo>
                    <a:pt x="0" y="90"/>
                  </a:lnTo>
                  <a:lnTo>
                    <a:pt x="10" y="76"/>
                  </a:lnTo>
                  <a:lnTo>
                    <a:pt x="14" y="66"/>
                  </a:lnTo>
                  <a:lnTo>
                    <a:pt x="16" y="60"/>
                  </a:lnTo>
                  <a:lnTo>
                    <a:pt x="14" y="48"/>
                  </a:lnTo>
                  <a:lnTo>
                    <a:pt x="10" y="40"/>
                  </a:lnTo>
                  <a:lnTo>
                    <a:pt x="14" y="26"/>
                  </a:lnTo>
                  <a:lnTo>
                    <a:pt x="18" y="12"/>
                  </a:lnTo>
                  <a:lnTo>
                    <a:pt x="22" y="8"/>
                  </a:lnTo>
                  <a:lnTo>
                    <a:pt x="28" y="4"/>
                  </a:lnTo>
                  <a:lnTo>
                    <a:pt x="34" y="0"/>
                  </a:lnTo>
                  <a:lnTo>
                    <a:pt x="44" y="0"/>
                  </a:lnTo>
                  <a:lnTo>
                    <a:pt x="46" y="0"/>
                  </a:lnTo>
                  <a:lnTo>
                    <a:pt x="50" y="2"/>
                  </a:lnTo>
                  <a:lnTo>
                    <a:pt x="56" y="8"/>
                  </a:lnTo>
                  <a:lnTo>
                    <a:pt x="62" y="12"/>
                  </a:lnTo>
                  <a:lnTo>
                    <a:pt x="64" y="14"/>
                  </a:lnTo>
                  <a:lnTo>
                    <a:pt x="68" y="16"/>
                  </a:lnTo>
                  <a:lnTo>
                    <a:pt x="72" y="14"/>
                  </a:lnTo>
                  <a:lnTo>
                    <a:pt x="72" y="12"/>
                  </a:lnTo>
                  <a:lnTo>
                    <a:pt x="74" y="10"/>
                  </a:lnTo>
                  <a:lnTo>
                    <a:pt x="78" y="10"/>
                  </a:lnTo>
                  <a:lnTo>
                    <a:pt x="86" y="10"/>
                  </a:lnTo>
                  <a:lnTo>
                    <a:pt x="90" y="14"/>
                  </a:lnTo>
                  <a:lnTo>
                    <a:pt x="94" y="16"/>
                  </a:lnTo>
                  <a:lnTo>
                    <a:pt x="100" y="18"/>
                  </a:lnTo>
                  <a:lnTo>
                    <a:pt x="108" y="16"/>
                  </a:lnTo>
                  <a:lnTo>
                    <a:pt x="114" y="12"/>
                  </a:lnTo>
                  <a:lnTo>
                    <a:pt x="120" y="10"/>
                  </a:lnTo>
                  <a:lnTo>
                    <a:pt x="128" y="8"/>
                  </a:lnTo>
                  <a:lnTo>
                    <a:pt x="134" y="8"/>
                  </a:lnTo>
                  <a:lnTo>
                    <a:pt x="138" y="10"/>
                  </a:lnTo>
                  <a:lnTo>
                    <a:pt x="142" y="10"/>
                  </a:lnTo>
                  <a:lnTo>
                    <a:pt x="151" y="12"/>
                  </a:lnTo>
                  <a:lnTo>
                    <a:pt x="155" y="10"/>
                  </a:lnTo>
                  <a:lnTo>
                    <a:pt x="161" y="8"/>
                  </a:lnTo>
                  <a:lnTo>
                    <a:pt x="171" y="0"/>
                  </a:lnTo>
                  <a:lnTo>
                    <a:pt x="175" y="6"/>
                  </a:lnTo>
                  <a:lnTo>
                    <a:pt x="179" y="10"/>
                  </a:lnTo>
                  <a:lnTo>
                    <a:pt x="183" y="22"/>
                  </a:lnTo>
                  <a:lnTo>
                    <a:pt x="185" y="26"/>
                  </a:lnTo>
                  <a:lnTo>
                    <a:pt x="189" y="30"/>
                  </a:lnTo>
                  <a:lnTo>
                    <a:pt x="187" y="46"/>
                  </a:lnTo>
                  <a:lnTo>
                    <a:pt x="183" y="46"/>
                  </a:lnTo>
                  <a:lnTo>
                    <a:pt x="179" y="46"/>
                  </a:lnTo>
                  <a:lnTo>
                    <a:pt x="175" y="60"/>
                  </a:lnTo>
                  <a:lnTo>
                    <a:pt x="171" y="70"/>
                  </a:lnTo>
                  <a:lnTo>
                    <a:pt x="165" y="82"/>
                  </a:lnTo>
                  <a:lnTo>
                    <a:pt x="161" y="92"/>
                  </a:lnTo>
                  <a:lnTo>
                    <a:pt x="159" y="94"/>
                  </a:lnTo>
                  <a:lnTo>
                    <a:pt x="157" y="96"/>
                  </a:lnTo>
                  <a:lnTo>
                    <a:pt x="155" y="98"/>
                  </a:lnTo>
                  <a:lnTo>
                    <a:pt x="153" y="98"/>
                  </a:lnTo>
                  <a:lnTo>
                    <a:pt x="151" y="108"/>
                  </a:lnTo>
                  <a:lnTo>
                    <a:pt x="146" y="120"/>
                  </a:lnTo>
                  <a:lnTo>
                    <a:pt x="142" y="130"/>
                  </a:lnTo>
                  <a:lnTo>
                    <a:pt x="138" y="134"/>
                  </a:lnTo>
                  <a:lnTo>
                    <a:pt x="134" y="136"/>
                  </a:lnTo>
                  <a:lnTo>
                    <a:pt x="132" y="134"/>
                  </a:lnTo>
                  <a:lnTo>
                    <a:pt x="130" y="132"/>
                  </a:lnTo>
                  <a:lnTo>
                    <a:pt x="128" y="124"/>
                  </a:lnTo>
                  <a:lnTo>
                    <a:pt x="122" y="126"/>
                  </a:lnTo>
                  <a:lnTo>
                    <a:pt x="116" y="130"/>
                  </a:lnTo>
                  <a:lnTo>
                    <a:pt x="110" y="134"/>
                  </a:lnTo>
                  <a:lnTo>
                    <a:pt x="104" y="138"/>
                  </a:lnTo>
                  <a:lnTo>
                    <a:pt x="100" y="146"/>
                  </a:lnTo>
                  <a:lnTo>
                    <a:pt x="98" y="150"/>
                  </a:lnTo>
                  <a:lnTo>
                    <a:pt x="96" y="158"/>
                  </a:lnTo>
                  <a:lnTo>
                    <a:pt x="96" y="168"/>
                  </a:lnTo>
                  <a:lnTo>
                    <a:pt x="94" y="168"/>
                  </a:lnTo>
                  <a:lnTo>
                    <a:pt x="90" y="16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8" name="Freeform 146"/>
            <p:cNvSpPr/>
            <p:nvPr/>
          </p:nvSpPr>
          <p:spPr bwMode="auto">
            <a:xfrm>
              <a:off x="4824626" y="4186665"/>
              <a:ext cx="185651" cy="329206"/>
            </a:xfrm>
            <a:custGeom>
              <a:avLst/>
              <a:gdLst>
                <a:gd name="T0" fmla="*/ 2147483647 w 127"/>
                <a:gd name="T1" fmla="*/ 2147483647 h 208"/>
                <a:gd name="T2" fmla="*/ 2147483647 w 127"/>
                <a:gd name="T3" fmla="*/ 2147483647 h 208"/>
                <a:gd name="T4" fmla="*/ 2147483647 w 127"/>
                <a:gd name="T5" fmla="*/ 2147483647 h 208"/>
                <a:gd name="T6" fmla="*/ 2147483647 w 127"/>
                <a:gd name="T7" fmla="*/ 2147483647 h 208"/>
                <a:gd name="T8" fmla="*/ 2147483647 w 127"/>
                <a:gd name="T9" fmla="*/ 2147483647 h 208"/>
                <a:gd name="T10" fmla="*/ 2147483647 w 127"/>
                <a:gd name="T11" fmla="*/ 2147483647 h 208"/>
                <a:gd name="T12" fmla="*/ 2147483647 w 127"/>
                <a:gd name="T13" fmla="*/ 2147483647 h 208"/>
                <a:gd name="T14" fmla="*/ 2147483647 w 127"/>
                <a:gd name="T15" fmla="*/ 2147483647 h 208"/>
                <a:gd name="T16" fmla="*/ 2147483647 w 127"/>
                <a:gd name="T17" fmla="*/ 2147483647 h 208"/>
                <a:gd name="T18" fmla="*/ 2147483647 w 127"/>
                <a:gd name="T19" fmla="*/ 2147483647 h 208"/>
                <a:gd name="T20" fmla="*/ 2147483647 w 127"/>
                <a:gd name="T21" fmla="*/ 2147483647 h 208"/>
                <a:gd name="T22" fmla="*/ 2147483647 w 127"/>
                <a:gd name="T23" fmla="*/ 2147483647 h 208"/>
                <a:gd name="T24" fmla="*/ 2147483647 w 127"/>
                <a:gd name="T25" fmla="*/ 2147483647 h 208"/>
                <a:gd name="T26" fmla="*/ 2147483647 w 127"/>
                <a:gd name="T27" fmla="*/ 2147483647 h 208"/>
                <a:gd name="T28" fmla="*/ 2147483647 w 127"/>
                <a:gd name="T29" fmla="*/ 2147483647 h 208"/>
                <a:gd name="T30" fmla="*/ 2147483647 w 127"/>
                <a:gd name="T31" fmla="*/ 2147483647 h 208"/>
                <a:gd name="T32" fmla="*/ 2147483647 w 127"/>
                <a:gd name="T33" fmla="*/ 2147483647 h 208"/>
                <a:gd name="T34" fmla="*/ 2147483647 w 127"/>
                <a:gd name="T35" fmla="*/ 2147483647 h 208"/>
                <a:gd name="T36" fmla="*/ 2147483647 w 127"/>
                <a:gd name="T37" fmla="*/ 2147483647 h 208"/>
                <a:gd name="T38" fmla="*/ 2147483647 w 127"/>
                <a:gd name="T39" fmla="*/ 2147483647 h 208"/>
                <a:gd name="T40" fmla="*/ 2147483647 w 127"/>
                <a:gd name="T41" fmla="*/ 2147483647 h 208"/>
                <a:gd name="T42" fmla="*/ 2147483647 w 127"/>
                <a:gd name="T43" fmla="*/ 2147483647 h 208"/>
                <a:gd name="T44" fmla="*/ 2147483647 w 127"/>
                <a:gd name="T45" fmla="*/ 2147483647 h 208"/>
                <a:gd name="T46" fmla="*/ 2147483647 w 127"/>
                <a:gd name="T47" fmla="*/ 2147483647 h 208"/>
                <a:gd name="T48" fmla="*/ 2147483647 w 127"/>
                <a:gd name="T49" fmla="*/ 2147483647 h 208"/>
                <a:gd name="T50" fmla="*/ 2147483647 w 127"/>
                <a:gd name="T51" fmla="*/ 2147483647 h 208"/>
                <a:gd name="T52" fmla="*/ 2147483647 w 127"/>
                <a:gd name="T53" fmla="*/ 2147483647 h 208"/>
                <a:gd name="T54" fmla="*/ 2147483647 w 127"/>
                <a:gd name="T55" fmla="*/ 2147483647 h 208"/>
                <a:gd name="T56" fmla="*/ 2147483647 w 127"/>
                <a:gd name="T57" fmla="*/ 2147483647 h 208"/>
                <a:gd name="T58" fmla="*/ 2147483647 w 127"/>
                <a:gd name="T59" fmla="*/ 2147483647 h 208"/>
                <a:gd name="T60" fmla="*/ 2147483647 w 127"/>
                <a:gd name="T61" fmla="*/ 2147483647 h 208"/>
                <a:gd name="T62" fmla="*/ 2147483647 w 127"/>
                <a:gd name="T63" fmla="*/ 2147483647 h 208"/>
                <a:gd name="T64" fmla="*/ 2147483647 w 127"/>
                <a:gd name="T65" fmla="*/ 2147483647 h 208"/>
                <a:gd name="T66" fmla="*/ 2147483647 w 127"/>
                <a:gd name="T67" fmla="*/ 2147483647 h 208"/>
                <a:gd name="T68" fmla="*/ 2147483647 w 127"/>
                <a:gd name="T69" fmla="*/ 2147483647 h 208"/>
                <a:gd name="T70" fmla="*/ 2147483647 w 127"/>
                <a:gd name="T71" fmla="*/ 2147483647 h 208"/>
                <a:gd name="T72" fmla="*/ 2147483647 w 127"/>
                <a:gd name="T73" fmla="*/ 2147483647 h 208"/>
                <a:gd name="T74" fmla="*/ 2147483647 w 127"/>
                <a:gd name="T75" fmla="*/ 2147483647 h 208"/>
                <a:gd name="T76" fmla="*/ 0 w 127"/>
                <a:gd name="T77" fmla="*/ 2147483647 h 20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27"/>
                <a:gd name="T118" fmla="*/ 0 h 208"/>
                <a:gd name="T119" fmla="*/ 127 w 127"/>
                <a:gd name="T120" fmla="*/ 208 h 208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27" h="208">
                  <a:moveTo>
                    <a:pt x="6" y="158"/>
                  </a:moveTo>
                  <a:lnTo>
                    <a:pt x="6" y="148"/>
                  </a:lnTo>
                  <a:lnTo>
                    <a:pt x="8" y="140"/>
                  </a:lnTo>
                  <a:lnTo>
                    <a:pt x="10" y="136"/>
                  </a:lnTo>
                  <a:lnTo>
                    <a:pt x="14" y="128"/>
                  </a:lnTo>
                  <a:lnTo>
                    <a:pt x="20" y="124"/>
                  </a:lnTo>
                  <a:lnTo>
                    <a:pt x="26" y="120"/>
                  </a:lnTo>
                  <a:lnTo>
                    <a:pt x="32" y="116"/>
                  </a:lnTo>
                  <a:lnTo>
                    <a:pt x="38" y="114"/>
                  </a:lnTo>
                  <a:lnTo>
                    <a:pt x="40" y="122"/>
                  </a:lnTo>
                  <a:lnTo>
                    <a:pt x="42" y="124"/>
                  </a:lnTo>
                  <a:lnTo>
                    <a:pt x="44" y="126"/>
                  </a:lnTo>
                  <a:lnTo>
                    <a:pt x="48" y="124"/>
                  </a:lnTo>
                  <a:lnTo>
                    <a:pt x="52" y="120"/>
                  </a:lnTo>
                  <a:lnTo>
                    <a:pt x="56" y="110"/>
                  </a:lnTo>
                  <a:lnTo>
                    <a:pt x="61" y="98"/>
                  </a:lnTo>
                  <a:lnTo>
                    <a:pt x="63" y="88"/>
                  </a:lnTo>
                  <a:lnTo>
                    <a:pt x="65" y="88"/>
                  </a:lnTo>
                  <a:lnTo>
                    <a:pt x="67" y="86"/>
                  </a:lnTo>
                  <a:lnTo>
                    <a:pt x="69" y="84"/>
                  </a:lnTo>
                  <a:lnTo>
                    <a:pt x="71" y="82"/>
                  </a:lnTo>
                  <a:lnTo>
                    <a:pt x="75" y="72"/>
                  </a:lnTo>
                  <a:lnTo>
                    <a:pt x="81" y="60"/>
                  </a:lnTo>
                  <a:lnTo>
                    <a:pt x="85" y="50"/>
                  </a:lnTo>
                  <a:lnTo>
                    <a:pt x="89" y="36"/>
                  </a:lnTo>
                  <a:lnTo>
                    <a:pt x="93" y="36"/>
                  </a:lnTo>
                  <a:lnTo>
                    <a:pt x="97" y="36"/>
                  </a:lnTo>
                  <a:lnTo>
                    <a:pt x="99" y="20"/>
                  </a:lnTo>
                  <a:lnTo>
                    <a:pt x="95" y="16"/>
                  </a:lnTo>
                  <a:lnTo>
                    <a:pt x="93" y="12"/>
                  </a:lnTo>
                  <a:lnTo>
                    <a:pt x="89" y="0"/>
                  </a:lnTo>
                  <a:lnTo>
                    <a:pt x="91" y="2"/>
                  </a:lnTo>
                  <a:lnTo>
                    <a:pt x="93" y="0"/>
                  </a:lnTo>
                  <a:lnTo>
                    <a:pt x="97" y="6"/>
                  </a:lnTo>
                  <a:lnTo>
                    <a:pt x="103" y="14"/>
                  </a:lnTo>
                  <a:lnTo>
                    <a:pt x="107" y="20"/>
                  </a:lnTo>
                  <a:lnTo>
                    <a:pt x="109" y="26"/>
                  </a:lnTo>
                  <a:lnTo>
                    <a:pt x="107" y="44"/>
                  </a:lnTo>
                  <a:lnTo>
                    <a:pt x="109" y="50"/>
                  </a:lnTo>
                  <a:lnTo>
                    <a:pt x="109" y="54"/>
                  </a:lnTo>
                  <a:lnTo>
                    <a:pt x="117" y="60"/>
                  </a:lnTo>
                  <a:lnTo>
                    <a:pt x="99" y="60"/>
                  </a:lnTo>
                  <a:lnTo>
                    <a:pt x="93" y="62"/>
                  </a:lnTo>
                  <a:lnTo>
                    <a:pt x="91" y="64"/>
                  </a:lnTo>
                  <a:lnTo>
                    <a:pt x="89" y="66"/>
                  </a:lnTo>
                  <a:lnTo>
                    <a:pt x="93" y="70"/>
                  </a:lnTo>
                  <a:lnTo>
                    <a:pt x="101" y="78"/>
                  </a:lnTo>
                  <a:lnTo>
                    <a:pt x="111" y="88"/>
                  </a:lnTo>
                  <a:lnTo>
                    <a:pt x="115" y="96"/>
                  </a:lnTo>
                  <a:lnTo>
                    <a:pt x="117" y="106"/>
                  </a:lnTo>
                  <a:lnTo>
                    <a:pt x="113" y="110"/>
                  </a:lnTo>
                  <a:lnTo>
                    <a:pt x="107" y="116"/>
                  </a:lnTo>
                  <a:lnTo>
                    <a:pt x="101" y="126"/>
                  </a:lnTo>
                  <a:lnTo>
                    <a:pt x="99" y="136"/>
                  </a:lnTo>
                  <a:lnTo>
                    <a:pt x="99" y="144"/>
                  </a:lnTo>
                  <a:lnTo>
                    <a:pt x="101" y="154"/>
                  </a:lnTo>
                  <a:lnTo>
                    <a:pt x="109" y="168"/>
                  </a:lnTo>
                  <a:lnTo>
                    <a:pt x="119" y="182"/>
                  </a:lnTo>
                  <a:lnTo>
                    <a:pt x="127" y="194"/>
                  </a:lnTo>
                  <a:lnTo>
                    <a:pt x="127" y="208"/>
                  </a:lnTo>
                  <a:lnTo>
                    <a:pt x="121" y="208"/>
                  </a:lnTo>
                  <a:lnTo>
                    <a:pt x="111" y="208"/>
                  </a:lnTo>
                  <a:lnTo>
                    <a:pt x="107" y="206"/>
                  </a:lnTo>
                  <a:lnTo>
                    <a:pt x="103" y="204"/>
                  </a:lnTo>
                  <a:lnTo>
                    <a:pt x="81" y="204"/>
                  </a:lnTo>
                  <a:lnTo>
                    <a:pt x="81" y="202"/>
                  </a:lnTo>
                  <a:lnTo>
                    <a:pt x="46" y="200"/>
                  </a:lnTo>
                  <a:lnTo>
                    <a:pt x="46" y="204"/>
                  </a:lnTo>
                  <a:lnTo>
                    <a:pt x="22" y="202"/>
                  </a:lnTo>
                  <a:lnTo>
                    <a:pt x="24" y="198"/>
                  </a:lnTo>
                  <a:lnTo>
                    <a:pt x="24" y="188"/>
                  </a:lnTo>
                  <a:lnTo>
                    <a:pt x="22" y="182"/>
                  </a:lnTo>
                  <a:lnTo>
                    <a:pt x="22" y="174"/>
                  </a:lnTo>
                  <a:lnTo>
                    <a:pt x="24" y="168"/>
                  </a:lnTo>
                  <a:lnTo>
                    <a:pt x="14" y="166"/>
                  </a:lnTo>
                  <a:lnTo>
                    <a:pt x="10" y="164"/>
                  </a:lnTo>
                  <a:lnTo>
                    <a:pt x="6" y="160"/>
                  </a:lnTo>
                  <a:lnTo>
                    <a:pt x="0" y="158"/>
                  </a:lnTo>
                  <a:lnTo>
                    <a:pt x="6" y="15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39" name="Freeform 147"/>
            <p:cNvSpPr/>
            <p:nvPr/>
          </p:nvSpPr>
          <p:spPr bwMode="auto">
            <a:xfrm>
              <a:off x="4838464" y="4503924"/>
              <a:ext cx="130301" cy="175222"/>
            </a:xfrm>
            <a:custGeom>
              <a:avLst/>
              <a:gdLst>
                <a:gd name="T0" fmla="*/ 2147483647 w 89"/>
                <a:gd name="T1" fmla="*/ 2147483647 h 110"/>
                <a:gd name="T2" fmla="*/ 2147483647 w 89"/>
                <a:gd name="T3" fmla="*/ 2147483647 h 110"/>
                <a:gd name="T4" fmla="*/ 2147483647 w 89"/>
                <a:gd name="T5" fmla="*/ 2147483647 h 110"/>
                <a:gd name="T6" fmla="*/ 2147483647 w 89"/>
                <a:gd name="T7" fmla="*/ 2147483647 h 110"/>
                <a:gd name="T8" fmla="*/ 2147483647 w 89"/>
                <a:gd name="T9" fmla="*/ 2147483647 h 110"/>
                <a:gd name="T10" fmla="*/ 2147483647 w 89"/>
                <a:gd name="T11" fmla="*/ 2147483647 h 110"/>
                <a:gd name="T12" fmla="*/ 0 w 89"/>
                <a:gd name="T13" fmla="*/ 2147483647 h 110"/>
                <a:gd name="T14" fmla="*/ 0 w 89"/>
                <a:gd name="T15" fmla="*/ 2147483647 h 110"/>
                <a:gd name="T16" fmla="*/ 2147483647 w 89"/>
                <a:gd name="T17" fmla="*/ 2147483647 h 110"/>
                <a:gd name="T18" fmla="*/ 2147483647 w 89"/>
                <a:gd name="T19" fmla="*/ 2147483647 h 110"/>
                <a:gd name="T20" fmla="*/ 2147483647 w 89"/>
                <a:gd name="T21" fmla="*/ 2147483647 h 110"/>
                <a:gd name="T22" fmla="*/ 2147483647 w 89"/>
                <a:gd name="T23" fmla="*/ 2147483647 h 110"/>
                <a:gd name="T24" fmla="*/ 2147483647 w 89"/>
                <a:gd name="T25" fmla="*/ 2147483647 h 110"/>
                <a:gd name="T26" fmla="*/ 2147483647 w 89"/>
                <a:gd name="T27" fmla="*/ 2147483647 h 110"/>
                <a:gd name="T28" fmla="*/ 2147483647 w 89"/>
                <a:gd name="T29" fmla="*/ 2147483647 h 110"/>
                <a:gd name="T30" fmla="*/ 2147483647 w 89"/>
                <a:gd name="T31" fmla="*/ 2147483647 h 110"/>
                <a:gd name="T32" fmla="*/ 2147483647 w 89"/>
                <a:gd name="T33" fmla="*/ 2147483647 h 110"/>
                <a:gd name="T34" fmla="*/ 2147483647 w 89"/>
                <a:gd name="T35" fmla="*/ 2147483647 h 110"/>
                <a:gd name="T36" fmla="*/ 2147483647 w 89"/>
                <a:gd name="T37" fmla="*/ 2147483647 h 110"/>
                <a:gd name="T38" fmla="*/ 2147483647 w 89"/>
                <a:gd name="T39" fmla="*/ 2147483647 h 110"/>
                <a:gd name="T40" fmla="*/ 2147483647 w 89"/>
                <a:gd name="T41" fmla="*/ 2147483647 h 110"/>
                <a:gd name="T42" fmla="*/ 2147483647 w 89"/>
                <a:gd name="T43" fmla="*/ 2147483647 h 110"/>
                <a:gd name="T44" fmla="*/ 2147483647 w 89"/>
                <a:gd name="T45" fmla="*/ 2147483647 h 110"/>
                <a:gd name="T46" fmla="*/ 2147483647 w 89"/>
                <a:gd name="T47" fmla="*/ 2147483647 h 110"/>
                <a:gd name="T48" fmla="*/ 2147483647 w 89"/>
                <a:gd name="T49" fmla="*/ 2147483647 h 110"/>
                <a:gd name="T50" fmla="*/ 2147483647 w 89"/>
                <a:gd name="T51" fmla="*/ 2147483647 h 110"/>
                <a:gd name="T52" fmla="*/ 2147483647 w 89"/>
                <a:gd name="T53" fmla="*/ 2147483647 h 110"/>
                <a:gd name="T54" fmla="*/ 2147483647 w 89"/>
                <a:gd name="T55" fmla="*/ 2147483647 h 110"/>
                <a:gd name="T56" fmla="*/ 2147483647 w 89"/>
                <a:gd name="T57" fmla="*/ 2147483647 h 110"/>
                <a:gd name="T58" fmla="*/ 2147483647 w 89"/>
                <a:gd name="T59" fmla="*/ 2147483647 h 110"/>
                <a:gd name="T60" fmla="*/ 2147483647 w 89"/>
                <a:gd name="T61" fmla="*/ 2147483647 h 110"/>
                <a:gd name="T62" fmla="*/ 2147483647 w 89"/>
                <a:gd name="T63" fmla="*/ 2147483647 h 110"/>
                <a:gd name="T64" fmla="*/ 2147483647 w 89"/>
                <a:gd name="T65" fmla="*/ 2147483647 h 110"/>
                <a:gd name="T66" fmla="*/ 2147483647 w 89"/>
                <a:gd name="T67" fmla="*/ 2147483647 h 110"/>
                <a:gd name="T68" fmla="*/ 2147483647 w 89"/>
                <a:gd name="T69" fmla="*/ 2147483647 h 110"/>
                <a:gd name="T70" fmla="*/ 2147483647 w 89"/>
                <a:gd name="T71" fmla="*/ 2147483647 h 110"/>
                <a:gd name="T72" fmla="*/ 2147483647 w 89"/>
                <a:gd name="T73" fmla="*/ 2147483647 h 110"/>
                <a:gd name="T74" fmla="*/ 2147483647 w 89"/>
                <a:gd name="T75" fmla="*/ 2147483647 h 110"/>
                <a:gd name="T76" fmla="*/ 2147483647 w 89"/>
                <a:gd name="T77" fmla="*/ 2147483647 h 110"/>
                <a:gd name="T78" fmla="*/ 2147483647 w 89"/>
                <a:gd name="T79" fmla="*/ 2147483647 h 110"/>
                <a:gd name="T80" fmla="*/ 2147483647 w 89"/>
                <a:gd name="T81" fmla="*/ 2147483647 h 110"/>
                <a:gd name="T82" fmla="*/ 2147483647 w 89"/>
                <a:gd name="T83" fmla="*/ 2147483647 h 110"/>
                <a:gd name="T84" fmla="*/ 2147483647 w 89"/>
                <a:gd name="T85" fmla="*/ 2147483647 h 110"/>
                <a:gd name="T86" fmla="*/ 2147483647 w 89"/>
                <a:gd name="T87" fmla="*/ 2147483647 h 110"/>
                <a:gd name="T88" fmla="*/ 2147483647 w 89"/>
                <a:gd name="T89" fmla="*/ 2147483647 h 110"/>
                <a:gd name="T90" fmla="*/ 2147483647 w 89"/>
                <a:gd name="T91" fmla="*/ 2147483647 h 110"/>
                <a:gd name="T92" fmla="*/ 2147483647 w 89"/>
                <a:gd name="T93" fmla="*/ 2147483647 h 110"/>
                <a:gd name="T94" fmla="*/ 2147483647 w 89"/>
                <a:gd name="T95" fmla="*/ 2147483647 h 110"/>
                <a:gd name="T96" fmla="*/ 2147483647 w 89"/>
                <a:gd name="T97" fmla="*/ 2147483647 h 110"/>
                <a:gd name="T98" fmla="*/ 2147483647 w 89"/>
                <a:gd name="T99" fmla="*/ 2147483647 h 110"/>
                <a:gd name="T100" fmla="*/ 2147483647 w 89"/>
                <a:gd name="T101" fmla="*/ 0 h 110"/>
                <a:gd name="T102" fmla="*/ 2147483647 w 89"/>
                <a:gd name="T103" fmla="*/ 2147483647 h 11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89"/>
                <a:gd name="T157" fmla="*/ 0 h 110"/>
                <a:gd name="T158" fmla="*/ 89 w 89"/>
                <a:gd name="T159" fmla="*/ 110 h 110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89" h="110">
                  <a:moveTo>
                    <a:pt x="36" y="24"/>
                  </a:moveTo>
                  <a:lnTo>
                    <a:pt x="26" y="24"/>
                  </a:lnTo>
                  <a:lnTo>
                    <a:pt x="20" y="24"/>
                  </a:lnTo>
                  <a:lnTo>
                    <a:pt x="8" y="22"/>
                  </a:lnTo>
                  <a:lnTo>
                    <a:pt x="2" y="44"/>
                  </a:lnTo>
                  <a:lnTo>
                    <a:pt x="2" y="50"/>
                  </a:lnTo>
                  <a:lnTo>
                    <a:pt x="0" y="58"/>
                  </a:lnTo>
                  <a:lnTo>
                    <a:pt x="0" y="70"/>
                  </a:lnTo>
                  <a:lnTo>
                    <a:pt x="4" y="76"/>
                  </a:lnTo>
                  <a:lnTo>
                    <a:pt x="8" y="82"/>
                  </a:lnTo>
                  <a:lnTo>
                    <a:pt x="14" y="88"/>
                  </a:lnTo>
                  <a:lnTo>
                    <a:pt x="30" y="100"/>
                  </a:lnTo>
                  <a:lnTo>
                    <a:pt x="34" y="104"/>
                  </a:lnTo>
                  <a:lnTo>
                    <a:pt x="38" y="110"/>
                  </a:lnTo>
                  <a:lnTo>
                    <a:pt x="42" y="108"/>
                  </a:lnTo>
                  <a:lnTo>
                    <a:pt x="44" y="106"/>
                  </a:lnTo>
                  <a:lnTo>
                    <a:pt x="46" y="104"/>
                  </a:lnTo>
                  <a:lnTo>
                    <a:pt x="44" y="100"/>
                  </a:lnTo>
                  <a:lnTo>
                    <a:pt x="42" y="98"/>
                  </a:lnTo>
                  <a:lnTo>
                    <a:pt x="42" y="96"/>
                  </a:lnTo>
                  <a:lnTo>
                    <a:pt x="44" y="90"/>
                  </a:lnTo>
                  <a:lnTo>
                    <a:pt x="46" y="88"/>
                  </a:lnTo>
                  <a:lnTo>
                    <a:pt x="55" y="84"/>
                  </a:lnTo>
                  <a:lnTo>
                    <a:pt x="55" y="80"/>
                  </a:lnTo>
                  <a:lnTo>
                    <a:pt x="59" y="76"/>
                  </a:lnTo>
                  <a:lnTo>
                    <a:pt x="63" y="78"/>
                  </a:lnTo>
                  <a:lnTo>
                    <a:pt x="65" y="82"/>
                  </a:lnTo>
                  <a:lnTo>
                    <a:pt x="67" y="86"/>
                  </a:lnTo>
                  <a:lnTo>
                    <a:pt x="71" y="88"/>
                  </a:lnTo>
                  <a:lnTo>
                    <a:pt x="75" y="86"/>
                  </a:lnTo>
                  <a:lnTo>
                    <a:pt x="79" y="84"/>
                  </a:lnTo>
                  <a:lnTo>
                    <a:pt x="81" y="86"/>
                  </a:lnTo>
                  <a:lnTo>
                    <a:pt x="83" y="86"/>
                  </a:lnTo>
                  <a:lnTo>
                    <a:pt x="85" y="84"/>
                  </a:lnTo>
                  <a:lnTo>
                    <a:pt x="85" y="80"/>
                  </a:lnTo>
                  <a:lnTo>
                    <a:pt x="87" y="74"/>
                  </a:lnTo>
                  <a:lnTo>
                    <a:pt x="87" y="52"/>
                  </a:lnTo>
                  <a:lnTo>
                    <a:pt x="83" y="50"/>
                  </a:lnTo>
                  <a:lnTo>
                    <a:pt x="83" y="46"/>
                  </a:lnTo>
                  <a:lnTo>
                    <a:pt x="81" y="44"/>
                  </a:lnTo>
                  <a:lnTo>
                    <a:pt x="81" y="40"/>
                  </a:lnTo>
                  <a:lnTo>
                    <a:pt x="83" y="36"/>
                  </a:lnTo>
                  <a:lnTo>
                    <a:pt x="83" y="32"/>
                  </a:lnTo>
                  <a:lnTo>
                    <a:pt x="87" y="30"/>
                  </a:lnTo>
                  <a:lnTo>
                    <a:pt x="89" y="26"/>
                  </a:lnTo>
                  <a:lnTo>
                    <a:pt x="87" y="20"/>
                  </a:lnTo>
                  <a:lnTo>
                    <a:pt x="83" y="18"/>
                  </a:lnTo>
                  <a:lnTo>
                    <a:pt x="77" y="18"/>
                  </a:lnTo>
                  <a:lnTo>
                    <a:pt x="69" y="18"/>
                  </a:lnTo>
                  <a:lnTo>
                    <a:pt x="71" y="2"/>
                  </a:lnTo>
                  <a:lnTo>
                    <a:pt x="36" y="0"/>
                  </a:lnTo>
                  <a:lnTo>
                    <a:pt x="36" y="2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0" name="Freeform 148"/>
            <p:cNvSpPr/>
            <p:nvPr/>
          </p:nvSpPr>
          <p:spPr bwMode="auto">
            <a:xfrm>
              <a:off x="4894966" y="4469410"/>
              <a:ext cx="170660" cy="242922"/>
            </a:xfrm>
            <a:custGeom>
              <a:avLst/>
              <a:gdLst>
                <a:gd name="T0" fmla="*/ 2147483647 w 117"/>
                <a:gd name="T1" fmla="*/ 2147483647 h 154"/>
                <a:gd name="T2" fmla="*/ 2147483647 w 117"/>
                <a:gd name="T3" fmla="*/ 2147483647 h 154"/>
                <a:gd name="T4" fmla="*/ 2147483647 w 117"/>
                <a:gd name="T5" fmla="*/ 2147483647 h 154"/>
                <a:gd name="T6" fmla="*/ 0 w 117"/>
                <a:gd name="T7" fmla="*/ 2147483647 h 154"/>
                <a:gd name="T8" fmla="*/ 2147483647 w 117"/>
                <a:gd name="T9" fmla="*/ 2147483647 h 154"/>
                <a:gd name="T10" fmla="*/ 2147483647 w 117"/>
                <a:gd name="T11" fmla="*/ 2147483647 h 154"/>
                <a:gd name="T12" fmla="*/ 2147483647 w 117"/>
                <a:gd name="T13" fmla="*/ 2147483647 h 154"/>
                <a:gd name="T14" fmla="*/ 2147483647 w 117"/>
                <a:gd name="T15" fmla="*/ 2147483647 h 154"/>
                <a:gd name="T16" fmla="*/ 2147483647 w 117"/>
                <a:gd name="T17" fmla="*/ 2147483647 h 154"/>
                <a:gd name="T18" fmla="*/ 2147483647 w 117"/>
                <a:gd name="T19" fmla="*/ 2147483647 h 154"/>
                <a:gd name="T20" fmla="*/ 2147483647 w 117"/>
                <a:gd name="T21" fmla="*/ 2147483647 h 154"/>
                <a:gd name="T22" fmla="*/ 2147483647 w 117"/>
                <a:gd name="T23" fmla="*/ 2147483647 h 154"/>
                <a:gd name="T24" fmla="*/ 2147483647 w 117"/>
                <a:gd name="T25" fmla="*/ 2147483647 h 154"/>
                <a:gd name="T26" fmla="*/ 2147483647 w 117"/>
                <a:gd name="T27" fmla="*/ 2147483647 h 154"/>
                <a:gd name="T28" fmla="*/ 2147483647 w 117"/>
                <a:gd name="T29" fmla="*/ 2147483647 h 154"/>
                <a:gd name="T30" fmla="*/ 2147483647 w 117"/>
                <a:gd name="T31" fmla="*/ 2147483647 h 154"/>
                <a:gd name="T32" fmla="*/ 2147483647 w 117"/>
                <a:gd name="T33" fmla="*/ 2147483647 h 154"/>
                <a:gd name="T34" fmla="*/ 2147483647 w 117"/>
                <a:gd name="T35" fmla="*/ 2147483647 h 154"/>
                <a:gd name="T36" fmla="*/ 2147483647 w 117"/>
                <a:gd name="T37" fmla="*/ 2147483647 h 154"/>
                <a:gd name="T38" fmla="*/ 2147483647 w 117"/>
                <a:gd name="T39" fmla="*/ 2147483647 h 154"/>
                <a:gd name="T40" fmla="*/ 2147483647 w 117"/>
                <a:gd name="T41" fmla="*/ 2147483647 h 154"/>
                <a:gd name="T42" fmla="*/ 2147483647 w 117"/>
                <a:gd name="T43" fmla="*/ 2147483647 h 154"/>
                <a:gd name="T44" fmla="*/ 2147483647 w 117"/>
                <a:gd name="T45" fmla="*/ 2147483647 h 154"/>
                <a:gd name="T46" fmla="*/ 2147483647 w 117"/>
                <a:gd name="T47" fmla="*/ 2147483647 h 154"/>
                <a:gd name="T48" fmla="*/ 2147483647 w 117"/>
                <a:gd name="T49" fmla="*/ 2147483647 h 154"/>
                <a:gd name="T50" fmla="*/ 2147483647 w 117"/>
                <a:gd name="T51" fmla="*/ 2147483647 h 154"/>
                <a:gd name="T52" fmla="*/ 2147483647 w 117"/>
                <a:gd name="T53" fmla="*/ 0 h 154"/>
                <a:gd name="T54" fmla="*/ 2147483647 w 117"/>
                <a:gd name="T55" fmla="*/ 2147483647 h 154"/>
                <a:gd name="T56" fmla="*/ 2147483647 w 117"/>
                <a:gd name="T57" fmla="*/ 2147483647 h 154"/>
                <a:gd name="T58" fmla="*/ 2147483647 w 117"/>
                <a:gd name="T59" fmla="*/ 2147483647 h 154"/>
                <a:gd name="T60" fmla="*/ 2147483647 w 117"/>
                <a:gd name="T61" fmla="*/ 2147483647 h 154"/>
                <a:gd name="T62" fmla="*/ 2147483647 w 117"/>
                <a:gd name="T63" fmla="*/ 2147483647 h 154"/>
                <a:gd name="T64" fmla="*/ 2147483647 w 117"/>
                <a:gd name="T65" fmla="*/ 2147483647 h 154"/>
                <a:gd name="T66" fmla="*/ 2147483647 w 117"/>
                <a:gd name="T67" fmla="*/ 2147483647 h 154"/>
                <a:gd name="T68" fmla="*/ 2147483647 w 117"/>
                <a:gd name="T69" fmla="*/ 2147483647 h 154"/>
                <a:gd name="T70" fmla="*/ 2147483647 w 117"/>
                <a:gd name="T71" fmla="*/ 2147483647 h 154"/>
                <a:gd name="T72" fmla="*/ 2147483647 w 117"/>
                <a:gd name="T73" fmla="*/ 2147483647 h 154"/>
                <a:gd name="T74" fmla="*/ 2147483647 w 117"/>
                <a:gd name="T75" fmla="*/ 2147483647 h 154"/>
                <a:gd name="T76" fmla="*/ 2147483647 w 117"/>
                <a:gd name="T77" fmla="*/ 2147483647 h 154"/>
                <a:gd name="T78" fmla="*/ 2147483647 w 117"/>
                <a:gd name="T79" fmla="*/ 2147483647 h 154"/>
                <a:gd name="T80" fmla="*/ 2147483647 w 117"/>
                <a:gd name="T81" fmla="*/ 2147483647 h 154"/>
                <a:gd name="T82" fmla="*/ 2147483647 w 117"/>
                <a:gd name="T83" fmla="*/ 2147483647 h 154"/>
                <a:gd name="T84" fmla="*/ 2147483647 w 117"/>
                <a:gd name="T85" fmla="*/ 2147483647 h 154"/>
                <a:gd name="T86" fmla="*/ 2147483647 w 117"/>
                <a:gd name="T87" fmla="*/ 2147483647 h 154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17"/>
                <a:gd name="T133" fmla="*/ 0 h 154"/>
                <a:gd name="T134" fmla="*/ 117 w 117"/>
                <a:gd name="T135" fmla="*/ 154 h 154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17" h="154">
                  <a:moveTo>
                    <a:pt x="27" y="150"/>
                  </a:moveTo>
                  <a:lnTo>
                    <a:pt x="27" y="148"/>
                  </a:lnTo>
                  <a:lnTo>
                    <a:pt x="25" y="146"/>
                  </a:lnTo>
                  <a:lnTo>
                    <a:pt x="21" y="148"/>
                  </a:lnTo>
                  <a:lnTo>
                    <a:pt x="17" y="150"/>
                  </a:lnTo>
                  <a:lnTo>
                    <a:pt x="13" y="154"/>
                  </a:lnTo>
                  <a:lnTo>
                    <a:pt x="4" y="136"/>
                  </a:lnTo>
                  <a:lnTo>
                    <a:pt x="0" y="132"/>
                  </a:lnTo>
                  <a:lnTo>
                    <a:pt x="4" y="130"/>
                  </a:lnTo>
                  <a:lnTo>
                    <a:pt x="6" y="128"/>
                  </a:lnTo>
                  <a:lnTo>
                    <a:pt x="8" y="126"/>
                  </a:lnTo>
                  <a:lnTo>
                    <a:pt x="6" y="122"/>
                  </a:lnTo>
                  <a:lnTo>
                    <a:pt x="4" y="120"/>
                  </a:lnTo>
                  <a:lnTo>
                    <a:pt x="4" y="118"/>
                  </a:lnTo>
                  <a:lnTo>
                    <a:pt x="6" y="112"/>
                  </a:lnTo>
                  <a:lnTo>
                    <a:pt x="8" y="110"/>
                  </a:lnTo>
                  <a:lnTo>
                    <a:pt x="17" y="106"/>
                  </a:lnTo>
                  <a:lnTo>
                    <a:pt x="17" y="102"/>
                  </a:lnTo>
                  <a:lnTo>
                    <a:pt x="21" y="98"/>
                  </a:lnTo>
                  <a:lnTo>
                    <a:pt x="25" y="100"/>
                  </a:lnTo>
                  <a:lnTo>
                    <a:pt x="27" y="104"/>
                  </a:lnTo>
                  <a:lnTo>
                    <a:pt x="29" y="108"/>
                  </a:lnTo>
                  <a:lnTo>
                    <a:pt x="33" y="110"/>
                  </a:lnTo>
                  <a:lnTo>
                    <a:pt x="37" y="108"/>
                  </a:lnTo>
                  <a:lnTo>
                    <a:pt x="41" y="106"/>
                  </a:lnTo>
                  <a:lnTo>
                    <a:pt x="43" y="108"/>
                  </a:lnTo>
                  <a:lnTo>
                    <a:pt x="45" y="108"/>
                  </a:lnTo>
                  <a:lnTo>
                    <a:pt x="47" y="106"/>
                  </a:lnTo>
                  <a:lnTo>
                    <a:pt x="47" y="102"/>
                  </a:lnTo>
                  <a:lnTo>
                    <a:pt x="49" y="96"/>
                  </a:lnTo>
                  <a:lnTo>
                    <a:pt x="49" y="74"/>
                  </a:lnTo>
                  <a:lnTo>
                    <a:pt x="45" y="72"/>
                  </a:lnTo>
                  <a:lnTo>
                    <a:pt x="45" y="68"/>
                  </a:lnTo>
                  <a:lnTo>
                    <a:pt x="43" y="66"/>
                  </a:lnTo>
                  <a:lnTo>
                    <a:pt x="43" y="62"/>
                  </a:lnTo>
                  <a:lnTo>
                    <a:pt x="45" y="58"/>
                  </a:lnTo>
                  <a:lnTo>
                    <a:pt x="45" y="54"/>
                  </a:lnTo>
                  <a:lnTo>
                    <a:pt x="49" y="52"/>
                  </a:lnTo>
                  <a:lnTo>
                    <a:pt x="51" y="48"/>
                  </a:lnTo>
                  <a:lnTo>
                    <a:pt x="49" y="42"/>
                  </a:lnTo>
                  <a:lnTo>
                    <a:pt x="45" y="40"/>
                  </a:lnTo>
                  <a:lnTo>
                    <a:pt x="39" y="40"/>
                  </a:lnTo>
                  <a:lnTo>
                    <a:pt x="31" y="40"/>
                  </a:lnTo>
                  <a:lnTo>
                    <a:pt x="33" y="26"/>
                  </a:lnTo>
                  <a:lnTo>
                    <a:pt x="55" y="26"/>
                  </a:lnTo>
                  <a:lnTo>
                    <a:pt x="59" y="28"/>
                  </a:lnTo>
                  <a:lnTo>
                    <a:pt x="63" y="30"/>
                  </a:lnTo>
                  <a:lnTo>
                    <a:pt x="73" y="30"/>
                  </a:lnTo>
                  <a:lnTo>
                    <a:pt x="79" y="30"/>
                  </a:lnTo>
                  <a:lnTo>
                    <a:pt x="79" y="16"/>
                  </a:lnTo>
                  <a:lnTo>
                    <a:pt x="83" y="10"/>
                  </a:lnTo>
                  <a:lnTo>
                    <a:pt x="87" y="4"/>
                  </a:lnTo>
                  <a:lnTo>
                    <a:pt x="93" y="0"/>
                  </a:lnTo>
                  <a:lnTo>
                    <a:pt x="103" y="0"/>
                  </a:lnTo>
                  <a:lnTo>
                    <a:pt x="113" y="0"/>
                  </a:lnTo>
                  <a:lnTo>
                    <a:pt x="113" y="2"/>
                  </a:lnTo>
                  <a:lnTo>
                    <a:pt x="115" y="4"/>
                  </a:lnTo>
                  <a:lnTo>
                    <a:pt x="115" y="6"/>
                  </a:lnTo>
                  <a:lnTo>
                    <a:pt x="117" y="10"/>
                  </a:lnTo>
                  <a:lnTo>
                    <a:pt x="115" y="20"/>
                  </a:lnTo>
                  <a:lnTo>
                    <a:pt x="111" y="34"/>
                  </a:lnTo>
                  <a:lnTo>
                    <a:pt x="99" y="64"/>
                  </a:lnTo>
                  <a:lnTo>
                    <a:pt x="99" y="68"/>
                  </a:lnTo>
                  <a:lnTo>
                    <a:pt x="99" y="70"/>
                  </a:lnTo>
                  <a:lnTo>
                    <a:pt x="101" y="74"/>
                  </a:lnTo>
                  <a:lnTo>
                    <a:pt x="99" y="78"/>
                  </a:lnTo>
                  <a:lnTo>
                    <a:pt x="97" y="82"/>
                  </a:lnTo>
                  <a:lnTo>
                    <a:pt x="93" y="84"/>
                  </a:lnTo>
                  <a:lnTo>
                    <a:pt x="89" y="88"/>
                  </a:lnTo>
                  <a:lnTo>
                    <a:pt x="85" y="92"/>
                  </a:lnTo>
                  <a:lnTo>
                    <a:pt x="83" y="102"/>
                  </a:lnTo>
                  <a:lnTo>
                    <a:pt x="79" y="106"/>
                  </a:lnTo>
                  <a:lnTo>
                    <a:pt x="75" y="108"/>
                  </a:lnTo>
                  <a:lnTo>
                    <a:pt x="75" y="122"/>
                  </a:lnTo>
                  <a:lnTo>
                    <a:pt x="71" y="134"/>
                  </a:lnTo>
                  <a:lnTo>
                    <a:pt x="69" y="142"/>
                  </a:lnTo>
                  <a:lnTo>
                    <a:pt x="65" y="148"/>
                  </a:lnTo>
                  <a:lnTo>
                    <a:pt x="61" y="150"/>
                  </a:lnTo>
                  <a:lnTo>
                    <a:pt x="55" y="150"/>
                  </a:lnTo>
                  <a:lnTo>
                    <a:pt x="51" y="150"/>
                  </a:lnTo>
                  <a:lnTo>
                    <a:pt x="49" y="150"/>
                  </a:lnTo>
                  <a:lnTo>
                    <a:pt x="49" y="146"/>
                  </a:lnTo>
                  <a:lnTo>
                    <a:pt x="45" y="146"/>
                  </a:lnTo>
                  <a:lnTo>
                    <a:pt x="43" y="146"/>
                  </a:lnTo>
                  <a:lnTo>
                    <a:pt x="41" y="148"/>
                  </a:lnTo>
                  <a:lnTo>
                    <a:pt x="39" y="150"/>
                  </a:lnTo>
                  <a:lnTo>
                    <a:pt x="35" y="150"/>
                  </a:lnTo>
                  <a:lnTo>
                    <a:pt x="33" y="150"/>
                  </a:lnTo>
                  <a:lnTo>
                    <a:pt x="27" y="15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1" name="Freeform 149"/>
            <p:cNvSpPr/>
            <p:nvPr/>
          </p:nvSpPr>
          <p:spPr bwMode="auto">
            <a:xfrm>
              <a:off x="4904191" y="5065432"/>
              <a:ext cx="307880" cy="342480"/>
            </a:xfrm>
            <a:custGeom>
              <a:avLst/>
              <a:gdLst>
                <a:gd name="T0" fmla="*/ 2147483647 w 211"/>
                <a:gd name="T1" fmla="*/ 2147483647 h 216"/>
                <a:gd name="T2" fmla="*/ 2147483647 w 211"/>
                <a:gd name="T3" fmla="*/ 2147483647 h 216"/>
                <a:gd name="T4" fmla="*/ 2147483647 w 211"/>
                <a:gd name="T5" fmla="*/ 2147483647 h 216"/>
                <a:gd name="T6" fmla="*/ 2147483647 w 211"/>
                <a:gd name="T7" fmla="*/ 2147483647 h 216"/>
                <a:gd name="T8" fmla="*/ 2147483647 w 211"/>
                <a:gd name="T9" fmla="*/ 2147483647 h 216"/>
                <a:gd name="T10" fmla="*/ 2147483647 w 211"/>
                <a:gd name="T11" fmla="*/ 2147483647 h 216"/>
                <a:gd name="T12" fmla="*/ 2147483647 w 211"/>
                <a:gd name="T13" fmla="*/ 2147483647 h 216"/>
                <a:gd name="T14" fmla="*/ 2147483647 w 211"/>
                <a:gd name="T15" fmla="*/ 2147483647 h 216"/>
                <a:gd name="T16" fmla="*/ 2147483647 w 211"/>
                <a:gd name="T17" fmla="*/ 0 h 216"/>
                <a:gd name="T18" fmla="*/ 2147483647 w 211"/>
                <a:gd name="T19" fmla="*/ 0 h 216"/>
                <a:gd name="T20" fmla="*/ 2147483647 w 211"/>
                <a:gd name="T21" fmla="*/ 2147483647 h 216"/>
                <a:gd name="T22" fmla="*/ 2147483647 w 211"/>
                <a:gd name="T23" fmla="*/ 2147483647 h 216"/>
                <a:gd name="T24" fmla="*/ 0 w 211"/>
                <a:gd name="T25" fmla="*/ 0 h 216"/>
                <a:gd name="T26" fmla="*/ 2147483647 w 211"/>
                <a:gd name="T27" fmla="*/ 2147483647 h 216"/>
                <a:gd name="T28" fmla="*/ 2147483647 w 211"/>
                <a:gd name="T29" fmla="*/ 2147483647 h 216"/>
                <a:gd name="T30" fmla="*/ 2147483647 w 211"/>
                <a:gd name="T31" fmla="*/ 2147483647 h 216"/>
                <a:gd name="T32" fmla="*/ 2147483647 w 211"/>
                <a:gd name="T33" fmla="*/ 2147483647 h 216"/>
                <a:gd name="T34" fmla="*/ 2147483647 w 211"/>
                <a:gd name="T35" fmla="*/ 2147483647 h 216"/>
                <a:gd name="T36" fmla="*/ 2147483647 w 211"/>
                <a:gd name="T37" fmla="*/ 2147483647 h 216"/>
                <a:gd name="T38" fmla="*/ 2147483647 w 211"/>
                <a:gd name="T39" fmla="*/ 2147483647 h 216"/>
                <a:gd name="T40" fmla="*/ 2147483647 w 211"/>
                <a:gd name="T41" fmla="*/ 2147483647 h 216"/>
                <a:gd name="T42" fmla="*/ 2147483647 w 211"/>
                <a:gd name="T43" fmla="*/ 2147483647 h 216"/>
                <a:gd name="T44" fmla="*/ 2147483647 w 211"/>
                <a:gd name="T45" fmla="*/ 2147483647 h 216"/>
                <a:gd name="T46" fmla="*/ 2147483647 w 211"/>
                <a:gd name="T47" fmla="*/ 2147483647 h 216"/>
                <a:gd name="T48" fmla="*/ 2147483647 w 211"/>
                <a:gd name="T49" fmla="*/ 2147483647 h 216"/>
                <a:gd name="T50" fmla="*/ 2147483647 w 211"/>
                <a:gd name="T51" fmla="*/ 2147483647 h 216"/>
                <a:gd name="T52" fmla="*/ 2147483647 w 211"/>
                <a:gd name="T53" fmla="*/ 2147483647 h 216"/>
                <a:gd name="T54" fmla="*/ 2147483647 w 211"/>
                <a:gd name="T55" fmla="*/ 2147483647 h 216"/>
                <a:gd name="T56" fmla="*/ 2147483647 w 211"/>
                <a:gd name="T57" fmla="*/ 2147483647 h 216"/>
                <a:gd name="T58" fmla="*/ 2147483647 w 211"/>
                <a:gd name="T59" fmla="*/ 2147483647 h 216"/>
                <a:gd name="T60" fmla="*/ 2147483647 w 211"/>
                <a:gd name="T61" fmla="*/ 2147483647 h 216"/>
                <a:gd name="T62" fmla="*/ 2147483647 w 211"/>
                <a:gd name="T63" fmla="*/ 2147483647 h 216"/>
                <a:gd name="T64" fmla="*/ 2147483647 w 211"/>
                <a:gd name="T65" fmla="*/ 2147483647 h 216"/>
                <a:gd name="T66" fmla="*/ 2147483647 w 211"/>
                <a:gd name="T67" fmla="*/ 2147483647 h 216"/>
                <a:gd name="T68" fmla="*/ 2147483647 w 211"/>
                <a:gd name="T69" fmla="*/ 2147483647 h 216"/>
                <a:gd name="T70" fmla="*/ 2147483647 w 211"/>
                <a:gd name="T71" fmla="*/ 2147483647 h 216"/>
                <a:gd name="T72" fmla="*/ 2147483647 w 211"/>
                <a:gd name="T73" fmla="*/ 2147483647 h 216"/>
                <a:gd name="T74" fmla="*/ 2147483647 w 211"/>
                <a:gd name="T75" fmla="*/ 2147483647 h 216"/>
                <a:gd name="T76" fmla="*/ 2147483647 w 211"/>
                <a:gd name="T77" fmla="*/ 2147483647 h 216"/>
                <a:gd name="T78" fmla="*/ 2147483647 w 211"/>
                <a:gd name="T79" fmla="*/ 2147483647 h 216"/>
                <a:gd name="T80" fmla="*/ 2147483647 w 211"/>
                <a:gd name="T81" fmla="*/ 2147483647 h 216"/>
                <a:gd name="T82" fmla="*/ 2147483647 w 211"/>
                <a:gd name="T83" fmla="*/ 2147483647 h 216"/>
                <a:gd name="T84" fmla="*/ 2147483647 w 211"/>
                <a:gd name="T85" fmla="*/ 2147483647 h 216"/>
                <a:gd name="T86" fmla="*/ 2147483647 w 211"/>
                <a:gd name="T87" fmla="*/ 2147483647 h 216"/>
                <a:gd name="T88" fmla="*/ 2147483647 w 211"/>
                <a:gd name="T89" fmla="*/ 2147483647 h 216"/>
                <a:gd name="T90" fmla="*/ 2147483647 w 211"/>
                <a:gd name="T91" fmla="*/ 2147483647 h 216"/>
                <a:gd name="T92" fmla="*/ 2147483647 w 211"/>
                <a:gd name="T93" fmla="*/ 2147483647 h 216"/>
                <a:gd name="T94" fmla="*/ 2147483647 w 211"/>
                <a:gd name="T95" fmla="*/ 2147483647 h 216"/>
                <a:gd name="T96" fmla="*/ 2147483647 w 211"/>
                <a:gd name="T97" fmla="*/ 2147483647 h 216"/>
                <a:gd name="T98" fmla="*/ 2147483647 w 211"/>
                <a:gd name="T99" fmla="*/ 2147483647 h 216"/>
                <a:gd name="T100" fmla="*/ 2147483647 w 211"/>
                <a:gd name="T101" fmla="*/ 2147483647 h 216"/>
                <a:gd name="T102" fmla="*/ 2147483647 w 211"/>
                <a:gd name="T103" fmla="*/ 2147483647 h 216"/>
                <a:gd name="T104" fmla="*/ 2147483647 w 211"/>
                <a:gd name="T105" fmla="*/ 2147483647 h 216"/>
                <a:gd name="T106" fmla="*/ 2147483647 w 211"/>
                <a:gd name="T107" fmla="*/ 2147483647 h 216"/>
                <a:gd name="T108" fmla="*/ 2147483647 w 211"/>
                <a:gd name="T109" fmla="*/ 2147483647 h 216"/>
                <a:gd name="T110" fmla="*/ 2147483647 w 211"/>
                <a:gd name="T111" fmla="*/ 2147483647 h 21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211"/>
                <a:gd name="T169" fmla="*/ 0 h 216"/>
                <a:gd name="T170" fmla="*/ 211 w 211"/>
                <a:gd name="T171" fmla="*/ 216 h 21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211" h="216">
                  <a:moveTo>
                    <a:pt x="181" y="8"/>
                  </a:moveTo>
                  <a:lnTo>
                    <a:pt x="159" y="16"/>
                  </a:lnTo>
                  <a:lnTo>
                    <a:pt x="117" y="16"/>
                  </a:lnTo>
                  <a:lnTo>
                    <a:pt x="107" y="12"/>
                  </a:lnTo>
                  <a:lnTo>
                    <a:pt x="105" y="10"/>
                  </a:lnTo>
                  <a:lnTo>
                    <a:pt x="101" y="6"/>
                  </a:lnTo>
                  <a:lnTo>
                    <a:pt x="33" y="6"/>
                  </a:lnTo>
                  <a:lnTo>
                    <a:pt x="27" y="2"/>
                  </a:lnTo>
                  <a:lnTo>
                    <a:pt x="25" y="0"/>
                  </a:lnTo>
                  <a:lnTo>
                    <a:pt x="21" y="0"/>
                  </a:lnTo>
                  <a:lnTo>
                    <a:pt x="11" y="2"/>
                  </a:lnTo>
                  <a:lnTo>
                    <a:pt x="4" y="2"/>
                  </a:lnTo>
                  <a:lnTo>
                    <a:pt x="0" y="0"/>
                  </a:lnTo>
                  <a:lnTo>
                    <a:pt x="2" y="16"/>
                  </a:lnTo>
                  <a:lnTo>
                    <a:pt x="7" y="30"/>
                  </a:lnTo>
                  <a:lnTo>
                    <a:pt x="13" y="42"/>
                  </a:lnTo>
                  <a:lnTo>
                    <a:pt x="21" y="54"/>
                  </a:lnTo>
                  <a:lnTo>
                    <a:pt x="29" y="66"/>
                  </a:lnTo>
                  <a:lnTo>
                    <a:pt x="37" y="76"/>
                  </a:lnTo>
                  <a:lnTo>
                    <a:pt x="39" y="90"/>
                  </a:lnTo>
                  <a:lnTo>
                    <a:pt x="41" y="104"/>
                  </a:lnTo>
                  <a:lnTo>
                    <a:pt x="41" y="126"/>
                  </a:lnTo>
                  <a:lnTo>
                    <a:pt x="43" y="152"/>
                  </a:lnTo>
                  <a:lnTo>
                    <a:pt x="45" y="174"/>
                  </a:lnTo>
                  <a:lnTo>
                    <a:pt x="49" y="184"/>
                  </a:lnTo>
                  <a:lnTo>
                    <a:pt x="53" y="194"/>
                  </a:lnTo>
                  <a:lnTo>
                    <a:pt x="61" y="204"/>
                  </a:lnTo>
                  <a:lnTo>
                    <a:pt x="69" y="212"/>
                  </a:lnTo>
                  <a:lnTo>
                    <a:pt x="73" y="208"/>
                  </a:lnTo>
                  <a:lnTo>
                    <a:pt x="75" y="204"/>
                  </a:lnTo>
                  <a:lnTo>
                    <a:pt x="79" y="204"/>
                  </a:lnTo>
                  <a:lnTo>
                    <a:pt x="83" y="210"/>
                  </a:lnTo>
                  <a:lnTo>
                    <a:pt x="89" y="214"/>
                  </a:lnTo>
                  <a:lnTo>
                    <a:pt x="93" y="216"/>
                  </a:lnTo>
                  <a:lnTo>
                    <a:pt x="101" y="216"/>
                  </a:lnTo>
                  <a:lnTo>
                    <a:pt x="111" y="216"/>
                  </a:lnTo>
                  <a:lnTo>
                    <a:pt x="117" y="212"/>
                  </a:lnTo>
                  <a:lnTo>
                    <a:pt x="121" y="208"/>
                  </a:lnTo>
                  <a:lnTo>
                    <a:pt x="125" y="206"/>
                  </a:lnTo>
                  <a:lnTo>
                    <a:pt x="123" y="144"/>
                  </a:lnTo>
                  <a:lnTo>
                    <a:pt x="123" y="90"/>
                  </a:lnTo>
                  <a:lnTo>
                    <a:pt x="143" y="90"/>
                  </a:lnTo>
                  <a:lnTo>
                    <a:pt x="143" y="22"/>
                  </a:lnTo>
                  <a:lnTo>
                    <a:pt x="165" y="20"/>
                  </a:lnTo>
                  <a:lnTo>
                    <a:pt x="183" y="18"/>
                  </a:lnTo>
                  <a:lnTo>
                    <a:pt x="187" y="24"/>
                  </a:lnTo>
                  <a:lnTo>
                    <a:pt x="201" y="18"/>
                  </a:lnTo>
                  <a:lnTo>
                    <a:pt x="205" y="14"/>
                  </a:lnTo>
                  <a:lnTo>
                    <a:pt x="211" y="12"/>
                  </a:lnTo>
                  <a:lnTo>
                    <a:pt x="205" y="8"/>
                  </a:lnTo>
                  <a:lnTo>
                    <a:pt x="201" y="6"/>
                  </a:lnTo>
                  <a:lnTo>
                    <a:pt x="193" y="8"/>
                  </a:lnTo>
                  <a:lnTo>
                    <a:pt x="187" y="10"/>
                  </a:lnTo>
                  <a:lnTo>
                    <a:pt x="183" y="8"/>
                  </a:lnTo>
                  <a:lnTo>
                    <a:pt x="181" y="6"/>
                  </a:lnTo>
                  <a:lnTo>
                    <a:pt x="181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2" name="Freeform 150"/>
            <p:cNvSpPr/>
            <p:nvPr/>
          </p:nvSpPr>
          <p:spPr bwMode="auto">
            <a:xfrm>
              <a:off x="5478438" y="4049938"/>
              <a:ext cx="154517" cy="156638"/>
            </a:xfrm>
            <a:custGeom>
              <a:avLst/>
              <a:gdLst>
                <a:gd name="T0" fmla="*/ 2147483647 w 106"/>
                <a:gd name="T1" fmla="*/ 0 h 98"/>
                <a:gd name="T2" fmla="*/ 2147483647 w 106"/>
                <a:gd name="T3" fmla="*/ 2147483647 h 98"/>
                <a:gd name="T4" fmla="*/ 2147483647 w 106"/>
                <a:gd name="T5" fmla="*/ 2147483647 h 98"/>
                <a:gd name="T6" fmla="*/ 2147483647 w 106"/>
                <a:gd name="T7" fmla="*/ 2147483647 h 98"/>
                <a:gd name="T8" fmla="*/ 2147483647 w 106"/>
                <a:gd name="T9" fmla="*/ 2147483647 h 98"/>
                <a:gd name="T10" fmla="*/ 2147483647 w 106"/>
                <a:gd name="T11" fmla="*/ 2147483647 h 98"/>
                <a:gd name="T12" fmla="*/ 2147483647 w 106"/>
                <a:gd name="T13" fmla="*/ 2147483647 h 98"/>
                <a:gd name="T14" fmla="*/ 0 w 106"/>
                <a:gd name="T15" fmla="*/ 2147483647 h 98"/>
                <a:gd name="T16" fmla="*/ 0 w 106"/>
                <a:gd name="T17" fmla="*/ 2147483647 h 98"/>
                <a:gd name="T18" fmla="*/ 2147483647 w 106"/>
                <a:gd name="T19" fmla="*/ 2147483647 h 98"/>
                <a:gd name="T20" fmla="*/ 2147483647 w 106"/>
                <a:gd name="T21" fmla="*/ 2147483647 h 98"/>
                <a:gd name="T22" fmla="*/ 2147483647 w 106"/>
                <a:gd name="T23" fmla="*/ 2147483647 h 98"/>
                <a:gd name="T24" fmla="*/ 2147483647 w 106"/>
                <a:gd name="T25" fmla="*/ 2147483647 h 98"/>
                <a:gd name="T26" fmla="*/ 2147483647 w 106"/>
                <a:gd name="T27" fmla="*/ 2147483647 h 98"/>
                <a:gd name="T28" fmla="*/ 2147483647 w 106"/>
                <a:gd name="T29" fmla="*/ 2147483647 h 98"/>
                <a:gd name="T30" fmla="*/ 2147483647 w 106"/>
                <a:gd name="T31" fmla="*/ 2147483647 h 98"/>
                <a:gd name="T32" fmla="*/ 2147483647 w 106"/>
                <a:gd name="T33" fmla="*/ 2147483647 h 98"/>
                <a:gd name="T34" fmla="*/ 2147483647 w 106"/>
                <a:gd name="T35" fmla="*/ 2147483647 h 98"/>
                <a:gd name="T36" fmla="*/ 2147483647 w 106"/>
                <a:gd name="T37" fmla="*/ 2147483647 h 98"/>
                <a:gd name="T38" fmla="*/ 2147483647 w 106"/>
                <a:gd name="T39" fmla="*/ 2147483647 h 98"/>
                <a:gd name="T40" fmla="*/ 2147483647 w 106"/>
                <a:gd name="T41" fmla="*/ 2147483647 h 98"/>
                <a:gd name="T42" fmla="*/ 2147483647 w 106"/>
                <a:gd name="T43" fmla="*/ 2147483647 h 98"/>
                <a:gd name="T44" fmla="*/ 2147483647 w 106"/>
                <a:gd name="T45" fmla="*/ 2147483647 h 98"/>
                <a:gd name="T46" fmla="*/ 2147483647 w 106"/>
                <a:gd name="T47" fmla="*/ 2147483647 h 98"/>
                <a:gd name="T48" fmla="*/ 2147483647 w 106"/>
                <a:gd name="T49" fmla="*/ 2147483647 h 98"/>
                <a:gd name="T50" fmla="*/ 2147483647 w 106"/>
                <a:gd name="T51" fmla="*/ 2147483647 h 98"/>
                <a:gd name="T52" fmla="*/ 2147483647 w 106"/>
                <a:gd name="T53" fmla="*/ 0 h 98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106"/>
                <a:gd name="T82" fmla="*/ 0 h 98"/>
                <a:gd name="T83" fmla="*/ 106 w 106"/>
                <a:gd name="T84" fmla="*/ 98 h 98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106" h="98">
                  <a:moveTo>
                    <a:pt x="32" y="0"/>
                  </a:moveTo>
                  <a:lnTo>
                    <a:pt x="28" y="4"/>
                  </a:lnTo>
                  <a:lnTo>
                    <a:pt x="22" y="10"/>
                  </a:lnTo>
                  <a:lnTo>
                    <a:pt x="14" y="14"/>
                  </a:lnTo>
                  <a:lnTo>
                    <a:pt x="6" y="16"/>
                  </a:lnTo>
                  <a:lnTo>
                    <a:pt x="6" y="26"/>
                  </a:lnTo>
                  <a:lnTo>
                    <a:pt x="4" y="34"/>
                  </a:lnTo>
                  <a:lnTo>
                    <a:pt x="0" y="46"/>
                  </a:lnTo>
                  <a:lnTo>
                    <a:pt x="0" y="62"/>
                  </a:lnTo>
                  <a:lnTo>
                    <a:pt x="18" y="62"/>
                  </a:lnTo>
                  <a:lnTo>
                    <a:pt x="24" y="64"/>
                  </a:lnTo>
                  <a:lnTo>
                    <a:pt x="28" y="54"/>
                  </a:lnTo>
                  <a:lnTo>
                    <a:pt x="38" y="58"/>
                  </a:lnTo>
                  <a:lnTo>
                    <a:pt x="54" y="58"/>
                  </a:lnTo>
                  <a:lnTo>
                    <a:pt x="68" y="62"/>
                  </a:lnTo>
                  <a:lnTo>
                    <a:pt x="82" y="76"/>
                  </a:lnTo>
                  <a:lnTo>
                    <a:pt x="96" y="92"/>
                  </a:lnTo>
                  <a:lnTo>
                    <a:pt x="102" y="98"/>
                  </a:lnTo>
                  <a:lnTo>
                    <a:pt x="106" y="94"/>
                  </a:lnTo>
                  <a:lnTo>
                    <a:pt x="96" y="80"/>
                  </a:lnTo>
                  <a:lnTo>
                    <a:pt x="86" y="68"/>
                  </a:lnTo>
                  <a:lnTo>
                    <a:pt x="74" y="56"/>
                  </a:lnTo>
                  <a:lnTo>
                    <a:pt x="62" y="48"/>
                  </a:lnTo>
                  <a:lnTo>
                    <a:pt x="52" y="42"/>
                  </a:lnTo>
                  <a:lnTo>
                    <a:pt x="46" y="30"/>
                  </a:lnTo>
                  <a:lnTo>
                    <a:pt x="40" y="14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3" name="Freeform 152"/>
            <p:cNvSpPr/>
            <p:nvPr/>
          </p:nvSpPr>
          <p:spPr bwMode="auto">
            <a:xfrm>
              <a:off x="4248071" y="4172063"/>
              <a:ext cx="68033" cy="18584"/>
            </a:xfrm>
            <a:custGeom>
              <a:avLst/>
              <a:gdLst>
                <a:gd name="T0" fmla="*/ 2147483647 w 46"/>
                <a:gd name="T1" fmla="*/ 2147483647 h 12"/>
                <a:gd name="T2" fmla="*/ 2147483647 w 46"/>
                <a:gd name="T3" fmla="*/ 2147483647 h 12"/>
                <a:gd name="T4" fmla="*/ 2147483647 w 46"/>
                <a:gd name="T5" fmla="*/ 2147483647 h 12"/>
                <a:gd name="T6" fmla="*/ 2147483647 w 46"/>
                <a:gd name="T7" fmla="*/ 2147483647 h 12"/>
                <a:gd name="T8" fmla="*/ 2147483647 w 46"/>
                <a:gd name="T9" fmla="*/ 2147483647 h 12"/>
                <a:gd name="T10" fmla="*/ 2147483647 w 46"/>
                <a:gd name="T11" fmla="*/ 0 h 12"/>
                <a:gd name="T12" fmla="*/ 2147483647 w 46"/>
                <a:gd name="T13" fmla="*/ 2147483647 h 12"/>
                <a:gd name="T14" fmla="*/ 2147483647 w 46"/>
                <a:gd name="T15" fmla="*/ 2147483647 h 12"/>
                <a:gd name="T16" fmla="*/ 2147483647 w 46"/>
                <a:gd name="T17" fmla="*/ 2147483647 h 12"/>
                <a:gd name="T18" fmla="*/ 2147483647 w 46"/>
                <a:gd name="T19" fmla="*/ 2147483647 h 12"/>
                <a:gd name="T20" fmla="*/ 2147483647 w 46"/>
                <a:gd name="T21" fmla="*/ 2147483647 h 12"/>
                <a:gd name="T22" fmla="*/ 2147483647 w 46"/>
                <a:gd name="T23" fmla="*/ 2147483647 h 12"/>
                <a:gd name="T24" fmla="*/ 2147483647 w 46"/>
                <a:gd name="T25" fmla="*/ 2147483647 h 12"/>
                <a:gd name="T26" fmla="*/ 2147483647 w 46"/>
                <a:gd name="T27" fmla="*/ 2147483647 h 12"/>
                <a:gd name="T28" fmla="*/ 2147483647 w 46"/>
                <a:gd name="T29" fmla="*/ 2147483647 h 12"/>
                <a:gd name="T30" fmla="*/ 0 w 46"/>
                <a:gd name="T31" fmla="*/ 2147483647 h 12"/>
                <a:gd name="T32" fmla="*/ 2147483647 w 46"/>
                <a:gd name="T33" fmla="*/ 2147483647 h 12"/>
                <a:gd name="T34" fmla="*/ 2147483647 w 46"/>
                <a:gd name="T35" fmla="*/ 2147483647 h 12"/>
                <a:gd name="T36" fmla="*/ 2147483647 w 46"/>
                <a:gd name="T37" fmla="*/ 2147483647 h 12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46"/>
                <a:gd name="T58" fmla="*/ 0 h 12"/>
                <a:gd name="T59" fmla="*/ 46 w 46"/>
                <a:gd name="T60" fmla="*/ 12 h 12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46" h="12">
                  <a:moveTo>
                    <a:pt x="4" y="6"/>
                  </a:moveTo>
                  <a:lnTo>
                    <a:pt x="14" y="8"/>
                  </a:lnTo>
                  <a:lnTo>
                    <a:pt x="18" y="6"/>
                  </a:lnTo>
                  <a:lnTo>
                    <a:pt x="20" y="4"/>
                  </a:lnTo>
                  <a:lnTo>
                    <a:pt x="22" y="2"/>
                  </a:lnTo>
                  <a:lnTo>
                    <a:pt x="26" y="0"/>
                  </a:lnTo>
                  <a:lnTo>
                    <a:pt x="28" y="4"/>
                  </a:lnTo>
                  <a:lnTo>
                    <a:pt x="34" y="6"/>
                  </a:lnTo>
                  <a:lnTo>
                    <a:pt x="46" y="8"/>
                  </a:lnTo>
                  <a:lnTo>
                    <a:pt x="42" y="10"/>
                  </a:lnTo>
                  <a:lnTo>
                    <a:pt x="38" y="12"/>
                  </a:lnTo>
                  <a:lnTo>
                    <a:pt x="30" y="10"/>
                  </a:lnTo>
                  <a:lnTo>
                    <a:pt x="24" y="8"/>
                  </a:lnTo>
                  <a:lnTo>
                    <a:pt x="24" y="10"/>
                  </a:lnTo>
                  <a:lnTo>
                    <a:pt x="12" y="12"/>
                  </a:lnTo>
                  <a:lnTo>
                    <a:pt x="0" y="12"/>
                  </a:lnTo>
                  <a:lnTo>
                    <a:pt x="2" y="8"/>
                  </a:lnTo>
                  <a:lnTo>
                    <a:pt x="2" y="6"/>
                  </a:lnTo>
                  <a:lnTo>
                    <a:pt x="4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4" name="Freeform 155"/>
            <p:cNvSpPr/>
            <p:nvPr/>
          </p:nvSpPr>
          <p:spPr bwMode="auto">
            <a:xfrm>
              <a:off x="4913416" y="4699058"/>
              <a:ext cx="20756" cy="35841"/>
            </a:xfrm>
            <a:custGeom>
              <a:avLst/>
              <a:gdLst>
                <a:gd name="T0" fmla="*/ 2147483647 w 14"/>
                <a:gd name="T1" fmla="*/ 2147483647 h 22"/>
                <a:gd name="T2" fmla="*/ 0 w 14"/>
                <a:gd name="T3" fmla="*/ 2147483647 h 22"/>
                <a:gd name="T4" fmla="*/ 2147483647 w 14"/>
                <a:gd name="T5" fmla="*/ 2147483647 h 22"/>
                <a:gd name="T6" fmla="*/ 2147483647 w 14"/>
                <a:gd name="T7" fmla="*/ 2147483647 h 22"/>
                <a:gd name="T8" fmla="*/ 2147483647 w 14"/>
                <a:gd name="T9" fmla="*/ 0 h 22"/>
                <a:gd name="T10" fmla="*/ 2147483647 w 14"/>
                <a:gd name="T11" fmla="*/ 2147483647 h 22"/>
                <a:gd name="T12" fmla="*/ 2147483647 w 14"/>
                <a:gd name="T13" fmla="*/ 2147483647 h 22"/>
                <a:gd name="T14" fmla="*/ 2147483647 w 14"/>
                <a:gd name="T15" fmla="*/ 2147483647 h 22"/>
                <a:gd name="T16" fmla="*/ 2147483647 w 14"/>
                <a:gd name="T17" fmla="*/ 2147483647 h 22"/>
                <a:gd name="T18" fmla="*/ 2147483647 w 14"/>
                <a:gd name="T19" fmla="*/ 2147483647 h 22"/>
                <a:gd name="T20" fmla="*/ 2147483647 w 14"/>
                <a:gd name="T21" fmla="*/ 2147483647 h 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4"/>
                <a:gd name="T34" fmla="*/ 0 h 22"/>
                <a:gd name="T35" fmla="*/ 14 w 14"/>
                <a:gd name="T36" fmla="*/ 22 h 2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4" h="22">
                  <a:moveTo>
                    <a:pt x="6" y="22"/>
                  </a:moveTo>
                  <a:lnTo>
                    <a:pt x="0" y="8"/>
                  </a:lnTo>
                  <a:lnTo>
                    <a:pt x="4" y="4"/>
                  </a:lnTo>
                  <a:lnTo>
                    <a:pt x="8" y="2"/>
                  </a:lnTo>
                  <a:lnTo>
                    <a:pt x="12" y="0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0" y="6"/>
                  </a:lnTo>
                  <a:lnTo>
                    <a:pt x="8" y="10"/>
                  </a:lnTo>
                  <a:lnTo>
                    <a:pt x="8" y="20"/>
                  </a:lnTo>
                  <a:lnTo>
                    <a:pt x="6" y="2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5" name="Freeform 157"/>
            <p:cNvSpPr/>
            <p:nvPr/>
          </p:nvSpPr>
          <p:spPr bwMode="auto">
            <a:xfrm>
              <a:off x="3552746" y="2276475"/>
              <a:ext cx="916722" cy="544251"/>
            </a:xfrm>
            <a:custGeom>
              <a:avLst/>
              <a:gdLst>
                <a:gd name="T0" fmla="*/ 2147483647 w 628"/>
                <a:gd name="T1" fmla="*/ 2147483647 h 344"/>
                <a:gd name="T2" fmla="*/ 2147483647 w 628"/>
                <a:gd name="T3" fmla="*/ 2147483647 h 344"/>
                <a:gd name="T4" fmla="*/ 2147483647 w 628"/>
                <a:gd name="T5" fmla="*/ 2147483647 h 344"/>
                <a:gd name="T6" fmla="*/ 2147483647 w 628"/>
                <a:gd name="T7" fmla="*/ 2147483647 h 344"/>
                <a:gd name="T8" fmla="*/ 2147483647 w 628"/>
                <a:gd name="T9" fmla="*/ 2147483647 h 344"/>
                <a:gd name="T10" fmla="*/ 2147483647 w 628"/>
                <a:gd name="T11" fmla="*/ 2147483647 h 344"/>
                <a:gd name="T12" fmla="*/ 2147483647 w 628"/>
                <a:gd name="T13" fmla="*/ 2147483647 h 344"/>
                <a:gd name="T14" fmla="*/ 2147483647 w 628"/>
                <a:gd name="T15" fmla="*/ 2147483647 h 344"/>
                <a:gd name="T16" fmla="*/ 2147483647 w 628"/>
                <a:gd name="T17" fmla="*/ 2147483647 h 344"/>
                <a:gd name="T18" fmla="*/ 2147483647 w 628"/>
                <a:gd name="T19" fmla="*/ 2147483647 h 344"/>
                <a:gd name="T20" fmla="*/ 2147483647 w 628"/>
                <a:gd name="T21" fmla="*/ 2147483647 h 344"/>
                <a:gd name="T22" fmla="*/ 2147483647 w 628"/>
                <a:gd name="T23" fmla="*/ 2147483647 h 344"/>
                <a:gd name="T24" fmla="*/ 2147483647 w 628"/>
                <a:gd name="T25" fmla="*/ 2147483647 h 344"/>
                <a:gd name="T26" fmla="*/ 2147483647 w 628"/>
                <a:gd name="T27" fmla="*/ 2147483647 h 344"/>
                <a:gd name="T28" fmla="*/ 2147483647 w 628"/>
                <a:gd name="T29" fmla="*/ 2147483647 h 344"/>
                <a:gd name="T30" fmla="*/ 2147483647 w 628"/>
                <a:gd name="T31" fmla="*/ 2147483647 h 344"/>
                <a:gd name="T32" fmla="*/ 2147483647 w 628"/>
                <a:gd name="T33" fmla="*/ 2147483647 h 344"/>
                <a:gd name="T34" fmla="*/ 2147483647 w 628"/>
                <a:gd name="T35" fmla="*/ 2147483647 h 344"/>
                <a:gd name="T36" fmla="*/ 2147483647 w 628"/>
                <a:gd name="T37" fmla="*/ 2147483647 h 344"/>
                <a:gd name="T38" fmla="*/ 2147483647 w 628"/>
                <a:gd name="T39" fmla="*/ 2147483647 h 344"/>
                <a:gd name="T40" fmla="*/ 2147483647 w 628"/>
                <a:gd name="T41" fmla="*/ 2147483647 h 344"/>
                <a:gd name="T42" fmla="*/ 2147483647 w 628"/>
                <a:gd name="T43" fmla="*/ 2147483647 h 344"/>
                <a:gd name="T44" fmla="*/ 2147483647 w 628"/>
                <a:gd name="T45" fmla="*/ 2147483647 h 344"/>
                <a:gd name="T46" fmla="*/ 2147483647 w 628"/>
                <a:gd name="T47" fmla="*/ 2147483647 h 344"/>
                <a:gd name="T48" fmla="*/ 2147483647 w 628"/>
                <a:gd name="T49" fmla="*/ 2147483647 h 344"/>
                <a:gd name="T50" fmla="*/ 2147483647 w 628"/>
                <a:gd name="T51" fmla="*/ 2147483647 h 344"/>
                <a:gd name="T52" fmla="*/ 2147483647 w 628"/>
                <a:gd name="T53" fmla="*/ 2147483647 h 344"/>
                <a:gd name="T54" fmla="*/ 2147483647 w 628"/>
                <a:gd name="T55" fmla="*/ 2147483647 h 344"/>
                <a:gd name="T56" fmla="*/ 2147483647 w 628"/>
                <a:gd name="T57" fmla="*/ 2147483647 h 344"/>
                <a:gd name="T58" fmla="*/ 2147483647 w 628"/>
                <a:gd name="T59" fmla="*/ 2147483647 h 344"/>
                <a:gd name="T60" fmla="*/ 0 w 628"/>
                <a:gd name="T61" fmla="*/ 2147483647 h 344"/>
                <a:gd name="T62" fmla="*/ 2147483647 w 628"/>
                <a:gd name="T63" fmla="*/ 2147483647 h 344"/>
                <a:gd name="T64" fmla="*/ 2147483647 w 628"/>
                <a:gd name="T65" fmla="*/ 2147483647 h 344"/>
                <a:gd name="T66" fmla="*/ 2147483647 w 628"/>
                <a:gd name="T67" fmla="*/ 2147483647 h 344"/>
                <a:gd name="T68" fmla="*/ 2147483647 w 628"/>
                <a:gd name="T69" fmla="*/ 2147483647 h 344"/>
                <a:gd name="T70" fmla="*/ 2147483647 w 628"/>
                <a:gd name="T71" fmla="*/ 2147483647 h 344"/>
                <a:gd name="T72" fmla="*/ 2147483647 w 628"/>
                <a:gd name="T73" fmla="*/ 2147483647 h 344"/>
                <a:gd name="T74" fmla="*/ 2147483647 w 628"/>
                <a:gd name="T75" fmla="*/ 2147483647 h 344"/>
                <a:gd name="T76" fmla="*/ 2147483647 w 628"/>
                <a:gd name="T77" fmla="*/ 2147483647 h 344"/>
                <a:gd name="T78" fmla="*/ 2147483647 w 628"/>
                <a:gd name="T79" fmla="*/ 2147483647 h 344"/>
                <a:gd name="T80" fmla="*/ 2147483647 w 628"/>
                <a:gd name="T81" fmla="*/ 2147483647 h 344"/>
                <a:gd name="T82" fmla="*/ 2147483647 w 628"/>
                <a:gd name="T83" fmla="*/ 2147483647 h 344"/>
                <a:gd name="T84" fmla="*/ 2147483647 w 628"/>
                <a:gd name="T85" fmla="*/ 2147483647 h 344"/>
                <a:gd name="T86" fmla="*/ 2147483647 w 628"/>
                <a:gd name="T87" fmla="*/ 2147483647 h 344"/>
                <a:gd name="T88" fmla="*/ 2147483647 w 628"/>
                <a:gd name="T89" fmla="*/ 2147483647 h 344"/>
                <a:gd name="T90" fmla="*/ 2147483647 w 628"/>
                <a:gd name="T91" fmla="*/ 2147483647 h 344"/>
                <a:gd name="T92" fmla="*/ 2147483647 w 628"/>
                <a:gd name="T93" fmla="*/ 2147483647 h 344"/>
                <a:gd name="T94" fmla="*/ 2147483647 w 628"/>
                <a:gd name="T95" fmla="*/ 2147483647 h 344"/>
                <a:gd name="T96" fmla="*/ 2147483647 w 628"/>
                <a:gd name="T97" fmla="*/ 2147483647 h 344"/>
                <a:gd name="T98" fmla="*/ 2147483647 w 628"/>
                <a:gd name="T99" fmla="*/ 2147483647 h 344"/>
                <a:gd name="T100" fmla="*/ 2147483647 w 628"/>
                <a:gd name="T101" fmla="*/ 2147483647 h 344"/>
                <a:gd name="T102" fmla="*/ 2147483647 w 628"/>
                <a:gd name="T103" fmla="*/ 2147483647 h 344"/>
                <a:gd name="T104" fmla="*/ 2147483647 w 628"/>
                <a:gd name="T105" fmla="*/ 2147483647 h 344"/>
                <a:gd name="T106" fmla="*/ 2147483647 w 628"/>
                <a:gd name="T107" fmla="*/ 2147483647 h 344"/>
                <a:gd name="T108" fmla="*/ 2147483647 w 628"/>
                <a:gd name="T109" fmla="*/ 2147483647 h 344"/>
                <a:gd name="T110" fmla="*/ 2147483647 w 628"/>
                <a:gd name="T111" fmla="*/ 2147483647 h 344"/>
                <a:gd name="T112" fmla="*/ 2147483647 w 628"/>
                <a:gd name="T113" fmla="*/ 2147483647 h 344"/>
                <a:gd name="T114" fmla="*/ 2147483647 w 628"/>
                <a:gd name="T115" fmla="*/ 2147483647 h 344"/>
                <a:gd name="T116" fmla="*/ 2147483647 w 628"/>
                <a:gd name="T117" fmla="*/ 2147483647 h 34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628"/>
                <a:gd name="T178" fmla="*/ 0 h 344"/>
                <a:gd name="T179" fmla="*/ 628 w 628"/>
                <a:gd name="T180" fmla="*/ 344 h 344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628" h="344">
                  <a:moveTo>
                    <a:pt x="488" y="180"/>
                  </a:moveTo>
                  <a:lnTo>
                    <a:pt x="464" y="192"/>
                  </a:lnTo>
                  <a:lnTo>
                    <a:pt x="436" y="202"/>
                  </a:lnTo>
                  <a:lnTo>
                    <a:pt x="406" y="208"/>
                  </a:lnTo>
                  <a:lnTo>
                    <a:pt x="390" y="210"/>
                  </a:lnTo>
                  <a:lnTo>
                    <a:pt x="376" y="210"/>
                  </a:lnTo>
                  <a:lnTo>
                    <a:pt x="372" y="210"/>
                  </a:lnTo>
                  <a:lnTo>
                    <a:pt x="370" y="208"/>
                  </a:lnTo>
                  <a:lnTo>
                    <a:pt x="364" y="206"/>
                  </a:lnTo>
                  <a:lnTo>
                    <a:pt x="360" y="212"/>
                  </a:lnTo>
                  <a:lnTo>
                    <a:pt x="356" y="220"/>
                  </a:lnTo>
                  <a:lnTo>
                    <a:pt x="350" y="226"/>
                  </a:lnTo>
                  <a:lnTo>
                    <a:pt x="340" y="232"/>
                  </a:lnTo>
                  <a:lnTo>
                    <a:pt x="334" y="236"/>
                  </a:lnTo>
                  <a:lnTo>
                    <a:pt x="324" y="240"/>
                  </a:lnTo>
                  <a:lnTo>
                    <a:pt x="314" y="242"/>
                  </a:lnTo>
                  <a:lnTo>
                    <a:pt x="306" y="244"/>
                  </a:lnTo>
                  <a:lnTo>
                    <a:pt x="300" y="244"/>
                  </a:lnTo>
                  <a:lnTo>
                    <a:pt x="296" y="246"/>
                  </a:lnTo>
                  <a:lnTo>
                    <a:pt x="292" y="250"/>
                  </a:lnTo>
                  <a:lnTo>
                    <a:pt x="286" y="250"/>
                  </a:lnTo>
                  <a:lnTo>
                    <a:pt x="274" y="250"/>
                  </a:lnTo>
                  <a:lnTo>
                    <a:pt x="260" y="252"/>
                  </a:lnTo>
                  <a:lnTo>
                    <a:pt x="252" y="256"/>
                  </a:lnTo>
                  <a:lnTo>
                    <a:pt x="252" y="258"/>
                  </a:lnTo>
                  <a:lnTo>
                    <a:pt x="252" y="260"/>
                  </a:lnTo>
                  <a:lnTo>
                    <a:pt x="252" y="262"/>
                  </a:lnTo>
                  <a:lnTo>
                    <a:pt x="256" y="266"/>
                  </a:lnTo>
                  <a:lnTo>
                    <a:pt x="252" y="270"/>
                  </a:lnTo>
                  <a:lnTo>
                    <a:pt x="248" y="266"/>
                  </a:lnTo>
                  <a:lnTo>
                    <a:pt x="248" y="278"/>
                  </a:lnTo>
                  <a:lnTo>
                    <a:pt x="244" y="282"/>
                  </a:lnTo>
                  <a:lnTo>
                    <a:pt x="240" y="286"/>
                  </a:lnTo>
                  <a:lnTo>
                    <a:pt x="230" y="290"/>
                  </a:lnTo>
                  <a:lnTo>
                    <a:pt x="222" y="298"/>
                  </a:lnTo>
                  <a:lnTo>
                    <a:pt x="218" y="302"/>
                  </a:lnTo>
                  <a:lnTo>
                    <a:pt x="214" y="308"/>
                  </a:lnTo>
                  <a:lnTo>
                    <a:pt x="212" y="312"/>
                  </a:lnTo>
                  <a:lnTo>
                    <a:pt x="208" y="316"/>
                  </a:lnTo>
                  <a:lnTo>
                    <a:pt x="206" y="316"/>
                  </a:lnTo>
                  <a:lnTo>
                    <a:pt x="202" y="318"/>
                  </a:lnTo>
                  <a:lnTo>
                    <a:pt x="198" y="326"/>
                  </a:lnTo>
                  <a:lnTo>
                    <a:pt x="196" y="336"/>
                  </a:lnTo>
                  <a:lnTo>
                    <a:pt x="194" y="340"/>
                  </a:lnTo>
                  <a:lnTo>
                    <a:pt x="190" y="344"/>
                  </a:lnTo>
                  <a:lnTo>
                    <a:pt x="184" y="344"/>
                  </a:lnTo>
                  <a:lnTo>
                    <a:pt x="178" y="344"/>
                  </a:lnTo>
                  <a:lnTo>
                    <a:pt x="172" y="344"/>
                  </a:lnTo>
                  <a:lnTo>
                    <a:pt x="170" y="344"/>
                  </a:lnTo>
                  <a:lnTo>
                    <a:pt x="162" y="338"/>
                  </a:lnTo>
                  <a:lnTo>
                    <a:pt x="156" y="332"/>
                  </a:lnTo>
                  <a:lnTo>
                    <a:pt x="152" y="330"/>
                  </a:lnTo>
                  <a:lnTo>
                    <a:pt x="144" y="330"/>
                  </a:lnTo>
                  <a:lnTo>
                    <a:pt x="140" y="328"/>
                  </a:lnTo>
                  <a:lnTo>
                    <a:pt x="136" y="326"/>
                  </a:lnTo>
                  <a:lnTo>
                    <a:pt x="132" y="320"/>
                  </a:lnTo>
                  <a:lnTo>
                    <a:pt x="132" y="318"/>
                  </a:lnTo>
                  <a:lnTo>
                    <a:pt x="130" y="314"/>
                  </a:lnTo>
                  <a:lnTo>
                    <a:pt x="126" y="310"/>
                  </a:lnTo>
                  <a:lnTo>
                    <a:pt x="124" y="304"/>
                  </a:lnTo>
                  <a:lnTo>
                    <a:pt x="122" y="298"/>
                  </a:lnTo>
                  <a:lnTo>
                    <a:pt x="116" y="296"/>
                  </a:lnTo>
                  <a:lnTo>
                    <a:pt x="114" y="290"/>
                  </a:lnTo>
                  <a:lnTo>
                    <a:pt x="112" y="284"/>
                  </a:lnTo>
                  <a:lnTo>
                    <a:pt x="112" y="278"/>
                  </a:lnTo>
                  <a:lnTo>
                    <a:pt x="118" y="276"/>
                  </a:lnTo>
                  <a:lnTo>
                    <a:pt x="124" y="272"/>
                  </a:lnTo>
                  <a:lnTo>
                    <a:pt x="114" y="272"/>
                  </a:lnTo>
                  <a:lnTo>
                    <a:pt x="110" y="270"/>
                  </a:lnTo>
                  <a:lnTo>
                    <a:pt x="108" y="266"/>
                  </a:lnTo>
                  <a:lnTo>
                    <a:pt x="110" y="262"/>
                  </a:lnTo>
                  <a:lnTo>
                    <a:pt x="110" y="260"/>
                  </a:lnTo>
                  <a:lnTo>
                    <a:pt x="108" y="256"/>
                  </a:lnTo>
                  <a:lnTo>
                    <a:pt x="116" y="256"/>
                  </a:lnTo>
                  <a:lnTo>
                    <a:pt x="122" y="252"/>
                  </a:lnTo>
                  <a:lnTo>
                    <a:pt x="116" y="250"/>
                  </a:lnTo>
                  <a:lnTo>
                    <a:pt x="112" y="248"/>
                  </a:lnTo>
                  <a:lnTo>
                    <a:pt x="100" y="244"/>
                  </a:lnTo>
                  <a:lnTo>
                    <a:pt x="114" y="240"/>
                  </a:lnTo>
                  <a:lnTo>
                    <a:pt x="124" y="236"/>
                  </a:lnTo>
                  <a:lnTo>
                    <a:pt x="114" y="236"/>
                  </a:lnTo>
                  <a:lnTo>
                    <a:pt x="106" y="236"/>
                  </a:lnTo>
                  <a:lnTo>
                    <a:pt x="108" y="230"/>
                  </a:lnTo>
                  <a:lnTo>
                    <a:pt x="110" y="226"/>
                  </a:lnTo>
                  <a:lnTo>
                    <a:pt x="114" y="222"/>
                  </a:lnTo>
                  <a:lnTo>
                    <a:pt x="120" y="218"/>
                  </a:lnTo>
                  <a:lnTo>
                    <a:pt x="132" y="212"/>
                  </a:lnTo>
                  <a:lnTo>
                    <a:pt x="142" y="208"/>
                  </a:lnTo>
                  <a:lnTo>
                    <a:pt x="146" y="204"/>
                  </a:lnTo>
                  <a:lnTo>
                    <a:pt x="152" y="198"/>
                  </a:lnTo>
                  <a:lnTo>
                    <a:pt x="158" y="182"/>
                  </a:lnTo>
                  <a:lnTo>
                    <a:pt x="152" y="180"/>
                  </a:lnTo>
                  <a:lnTo>
                    <a:pt x="142" y="180"/>
                  </a:lnTo>
                  <a:lnTo>
                    <a:pt x="138" y="180"/>
                  </a:lnTo>
                  <a:lnTo>
                    <a:pt x="132" y="180"/>
                  </a:lnTo>
                  <a:lnTo>
                    <a:pt x="142" y="182"/>
                  </a:lnTo>
                  <a:lnTo>
                    <a:pt x="140" y="188"/>
                  </a:lnTo>
                  <a:lnTo>
                    <a:pt x="136" y="190"/>
                  </a:lnTo>
                  <a:lnTo>
                    <a:pt x="132" y="192"/>
                  </a:lnTo>
                  <a:lnTo>
                    <a:pt x="126" y="192"/>
                  </a:lnTo>
                  <a:lnTo>
                    <a:pt x="120" y="192"/>
                  </a:lnTo>
                  <a:lnTo>
                    <a:pt x="116" y="190"/>
                  </a:lnTo>
                  <a:lnTo>
                    <a:pt x="114" y="188"/>
                  </a:lnTo>
                  <a:lnTo>
                    <a:pt x="114" y="182"/>
                  </a:lnTo>
                  <a:lnTo>
                    <a:pt x="114" y="180"/>
                  </a:lnTo>
                  <a:lnTo>
                    <a:pt x="118" y="176"/>
                  </a:lnTo>
                  <a:lnTo>
                    <a:pt x="124" y="174"/>
                  </a:lnTo>
                  <a:lnTo>
                    <a:pt x="132" y="172"/>
                  </a:lnTo>
                  <a:lnTo>
                    <a:pt x="146" y="172"/>
                  </a:lnTo>
                  <a:lnTo>
                    <a:pt x="156" y="170"/>
                  </a:lnTo>
                  <a:lnTo>
                    <a:pt x="148" y="162"/>
                  </a:lnTo>
                  <a:lnTo>
                    <a:pt x="144" y="156"/>
                  </a:lnTo>
                  <a:lnTo>
                    <a:pt x="142" y="154"/>
                  </a:lnTo>
                  <a:lnTo>
                    <a:pt x="136" y="154"/>
                  </a:lnTo>
                  <a:lnTo>
                    <a:pt x="134" y="156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0" y="158"/>
                  </a:lnTo>
                  <a:lnTo>
                    <a:pt x="118" y="154"/>
                  </a:lnTo>
                  <a:lnTo>
                    <a:pt x="134" y="126"/>
                  </a:lnTo>
                  <a:lnTo>
                    <a:pt x="130" y="126"/>
                  </a:lnTo>
                  <a:lnTo>
                    <a:pt x="128" y="120"/>
                  </a:lnTo>
                  <a:lnTo>
                    <a:pt x="130" y="114"/>
                  </a:lnTo>
                  <a:lnTo>
                    <a:pt x="132" y="110"/>
                  </a:lnTo>
                  <a:lnTo>
                    <a:pt x="126" y="110"/>
                  </a:lnTo>
                  <a:lnTo>
                    <a:pt x="122" y="108"/>
                  </a:lnTo>
                  <a:lnTo>
                    <a:pt x="118" y="104"/>
                  </a:lnTo>
                  <a:lnTo>
                    <a:pt x="116" y="98"/>
                  </a:lnTo>
                  <a:lnTo>
                    <a:pt x="108" y="98"/>
                  </a:lnTo>
                  <a:lnTo>
                    <a:pt x="98" y="96"/>
                  </a:lnTo>
                  <a:lnTo>
                    <a:pt x="88" y="92"/>
                  </a:lnTo>
                  <a:lnTo>
                    <a:pt x="78" y="90"/>
                  </a:lnTo>
                  <a:lnTo>
                    <a:pt x="62" y="92"/>
                  </a:lnTo>
                  <a:lnTo>
                    <a:pt x="50" y="94"/>
                  </a:lnTo>
                  <a:lnTo>
                    <a:pt x="38" y="96"/>
                  </a:lnTo>
                  <a:lnTo>
                    <a:pt x="28" y="96"/>
                  </a:lnTo>
                  <a:lnTo>
                    <a:pt x="24" y="96"/>
                  </a:lnTo>
                  <a:lnTo>
                    <a:pt x="22" y="92"/>
                  </a:lnTo>
                  <a:lnTo>
                    <a:pt x="16" y="88"/>
                  </a:lnTo>
                  <a:lnTo>
                    <a:pt x="18" y="88"/>
                  </a:lnTo>
                  <a:lnTo>
                    <a:pt x="10" y="86"/>
                  </a:lnTo>
                  <a:lnTo>
                    <a:pt x="8" y="84"/>
                  </a:lnTo>
                  <a:lnTo>
                    <a:pt x="6" y="80"/>
                  </a:lnTo>
                  <a:lnTo>
                    <a:pt x="8" y="78"/>
                  </a:lnTo>
                  <a:lnTo>
                    <a:pt x="12" y="76"/>
                  </a:lnTo>
                  <a:lnTo>
                    <a:pt x="18" y="74"/>
                  </a:lnTo>
                  <a:lnTo>
                    <a:pt x="36" y="76"/>
                  </a:lnTo>
                  <a:lnTo>
                    <a:pt x="46" y="74"/>
                  </a:lnTo>
                  <a:lnTo>
                    <a:pt x="50" y="72"/>
                  </a:lnTo>
                  <a:lnTo>
                    <a:pt x="54" y="70"/>
                  </a:lnTo>
                  <a:lnTo>
                    <a:pt x="22" y="70"/>
                  </a:lnTo>
                  <a:lnTo>
                    <a:pt x="8" y="72"/>
                  </a:lnTo>
                  <a:lnTo>
                    <a:pt x="6" y="72"/>
                  </a:lnTo>
                  <a:lnTo>
                    <a:pt x="2" y="72"/>
                  </a:lnTo>
                  <a:lnTo>
                    <a:pt x="0" y="68"/>
                  </a:lnTo>
                  <a:lnTo>
                    <a:pt x="0" y="62"/>
                  </a:lnTo>
                  <a:lnTo>
                    <a:pt x="0" y="60"/>
                  </a:lnTo>
                  <a:lnTo>
                    <a:pt x="4" y="58"/>
                  </a:lnTo>
                  <a:lnTo>
                    <a:pt x="10" y="56"/>
                  </a:lnTo>
                  <a:lnTo>
                    <a:pt x="24" y="56"/>
                  </a:lnTo>
                  <a:lnTo>
                    <a:pt x="42" y="56"/>
                  </a:lnTo>
                  <a:lnTo>
                    <a:pt x="66" y="54"/>
                  </a:lnTo>
                  <a:lnTo>
                    <a:pt x="88" y="50"/>
                  </a:lnTo>
                  <a:lnTo>
                    <a:pt x="98" y="48"/>
                  </a:lnTo>
                  <a:lnTo>
                    <a:pt x="104" y="44"/>
                  </a:lnTo>
                  <a:lnTo>
                    <a:pt x="92" y="42"/>
                  </a:lnTo>
                  <a:lnTo>
                    <a:pt x="100" y="38"/>
                  </a:lnTo>
                  <a:lnTo>
                    <a:pt x="110" y="36"/>
                  </a:lnTo>
                  <a:lnTo>
                    <a:pt x="130" y="34"/>
                  </a:lnTo>
                  <a:lnTo>
                    <a:pt x="138" y="34"/>
                  </a:lnTo>
                  <a:lnTo>
                    <a:pt x="144" y="32"/>
                  </a:lnTo>
                  <a:lnTo>
                    <a:pt x="158" y="28"/>
                  </a:lnTo>
                  <a:lnTo>
                    <a:pt x="170" y="22"/>
                  </a:lnTo>
                  <a:lnTo>
                    <a:pt x="176" y="20"/>
                  </a:lnTo>
                  <a:lnTo>
                    <a:pt x="184" y="20"/>
                  </a:lnTo>
                  <a:lnTo>
                    <a:pt x="208" y="16"/>
                  </a:lnTo>
                  <a:lnTo>
                    <a:pt x="234" y="16"/>
                  </a:lnTo>
                  <a:lnTo>
                    <a:pt x="232" y="22"/>
                  </a:lnTo>
                  <a:lnTo>
                    <a:pt x="244" y="22"/>
                  </a:lnTo>
                  <a:lnTo>
                    <a:pt x="256" y="20"/>
                  </a:lnTo>
                  <a:lnTo>
                    <a:pt x="270" y="16"/>
                  </a:lnTo>
                  <a:lnTo>
                    <a:pt x="282" y="16"/>
                  </a:lnTo>
                  <a:lnTo>
                    <a:pt x="288" y="16"/>
                  </a:lnTo>
                  <a:lnTo>
                    <a:pt x="294" y="14"/>
                  </a:lnTo>
                  <a:lnTo>
                    <a:pt x="308" y="6"/>
                  </a:lnTo>
                  <a:lnTo>
                    <a:pt x="360" y="6"/>
                  </a:lnTo>
                  <a:lnTo>
                    <a:pt x="364" y="8"/>
                  </a:lnTo>
                  <a:lnTo>
                    <a:pt x="368" y="10"/>
                  </a:lnTo>
                  <a:lnTo>
                    <a:pt x="380" y="8"/>
                  </a:lnTo>
                  <a:lnTo>
                    <a:pt x="392" y="4"/>
                  </a:lnTo>
                  <a:lnTo>
                    <a:pt x="408" y="2"/>
                  </a:lnTo>
                  <a:lnTo>
                    <a:pt x="420" y="0"/>
                  </a:lnTo>
                  <a:lnTo>
                    <a:pt x="426" y="0"/>
                  </a:lnTo>
                  <a:lnTo>
                    <a:pt x="432" y="2"/>
                  </a:lnTo>
                  <a:lnTo>
                    <a:pt x="438" y="6"/>
                  </a:lnTo>
                  <a:lnTo>
                    <a:pt x="440" y="12"/>
                  </a:lnTo>
                  <a:lnTo>
                    <a:pt x="482" y="12"/>
                  </a:lnTo>
                  <a:lnTo>
                    <a:pt x="486" y="8"/>
                  </a:lnTo>
                  <a:lnTo>
                    <a:pt x="492" y="6"/>
                  </a:lnTo>
                  <a:lnTo>
                    <a:pt x="500" y="6"/>
                  </a:lnTo>
                  <a:lnTo>
                    <a:pt x="520" y="8"/>
                  </a:lnTo>
                  <a:lnTo>
                    <a:pt x="538" y="12"/>
                  </a:lnTo>
                  <a:lnTo>
                    <a:pt x="538" y="16"/>
                  </a:lnTo>
                  <a:lnTo>
                    <a:pt x="492" y="16"/>
                  </a:lnTo>
                  <a:lnTo>
                    <a:pt x="492" y="18"/>
                  </a:lnTo>
                  <a:lnTo>
                    <a:pt x="524" y="18"/>
                  </a:lnTo>
                  <a:lnTo>
                    <a:pt x="524" y="16"/>
                  </a:lnTo>
                  <a:lnTo>
                    <a:pt x="532" y="16"/>
                  </a:lnTo>
                  <a:lnTo>
                    <a:pt x="528" y="20"/>
                  </a:lnTo>
                  <a:lnTo>
                    <a:pt x="524" y="22"/>
                  </a:lnTo>
                  <a:lnTo>
                    <a:pt x="628" y="22"/>
                  </a:lnTo>
                  <a:lnTo>
                    <a:pt x="626" y="26"/>
                  </a:lnTo>
                  <a:lnTo>
                    <a:pt x="624" y="28"/>
                  </a:lnTo>
                  <a:lnTo>
                    <a:pt x="622" y="30"/>
                  </a:lnTo>
                  <a:lnTo>
                    <a:pt x="618" y="30"/>
                  </a:lnTo>
                  <a:lnTo>
                    <a:pt x="602" y="32"/>
                  </a:lnTo>
                  <a:lnTo>
                    <a:pt x="590" y="32"/>
                  </a:lnTo>
                  <a:lnTo>
                    <a:pt x="580" y="34"/>
                  </a:lnTo>
                  <a:lnTo>
                    <a:pt x="570" y="36"/>
                  </a:lnTo>
                  <a:lnTo>
                    <a:pt x="556" y="40"/>
                  </a:lnTo>
                  <a:lnTo>
                    <a:pt x="564" y="40"/>
                  </a:lnTo>
                  <a:lnTo>
                    <a:pt x="554" y="42"/>
                  </a:lnTo>
                  <a:lnTo>
                    <a:pt x="550" y="44"/>
                  </a:lnTo>
                  <a:lnTo>
                    <a:pt x="552" y="46"/>
                  </a:lnTo>
                  <a:lnTo>
                    <a:pt x="534" y="54"/>
                  </a:lnTo>
                  <a:lnTo>
                    <a:pt x="526" y="60"/>
                  </a:lnTo>
                  <a:lnTo>
                    <a:pt x="522" y="68"/>
                  </a:lnTo>
                  <a:lnTo>
                    <a:pt x="532" y="66"/>
                  </a:lnTo>
                  <a:lnTo>
                    <a:pt x="544" y="64"/>
                  </a:lnTo>
                  <a:lnTo>
                    <a:pt x="546" y="68"/>
                  </a:lnTo>
                  <a:lnTo>
                    <a:pt x="546" y="72"/>
                  </a:lnTo>
                  <a:lnTo>
                    <a:pt x="552" y="72"/>
                  </a:lnTo>
                  <a:lnTo>
                    <a:pt x="554" y="74"/>
                  </a:lnTo>
                  <a:lnTo>
                    <a:pt x="558" y="76"/>
                  </a:lnTo>
                  <a:lnTo>
                    <a:pt x="552" y="80"/>
                  </a:lnTo>
                  <a:lnTo>
                    <a:pt x="548" y="80"/>
                  </a:lnTo>
                  <a:lnTo>
                    <a:pt x="532" y="82"/>
                  </a:lnTo>
                  <a:lnTo>
                    <a:pt x="520" y="82"/>
                  </a:lnTo>
                  <a:lnTo>
                    <a:pt x="516" y="84"/>
                  </a:lnTo>
                  <a:lnTo>
                    <a:pt x="514" y="88"/>
                  </a:lnTo>
                  <a:lnTo>
                    <a:pt x="524" y="90"/>
                  </a:lnTo>
                  <a:lnTo>
                    <a:pt x="534" y="90"/>
                  </a:lnTo>
                  <a:lnTo>
                    <a:pt x="536" y="96"/>
                  </a:lnTo>
                  <a:lnTo>
                    <a:pt x="540" y="98"/>
                  </a:lnTo>
                  <a:lnTo>
                    <a:pt x="544" y="100"/>
                  </a:lnTo>
                  <a:lnTo>
                    <a:pt x="550" y="102"/>
                  </a:lnTo>
                  <a:lnTo>
                    <a:pt x="542" y="106"/>
                  </a:lnTo>
                  <a:lnTo>
                    <a:pt x="536" y="108"/>
                  </a:lnTo>
                  <a:lnTo>
                    <a:pt x="532" y="106"/>
                  </a:lnTo>
                  <a:lnTo>
                    <a:pt x="522" y="106"/>
                  </a:lnTo>
                  <a:lnTo>
                    <a:pt x="526" y="108"/>
                  </a:lnTo>
                  <a:lnTo>
                    <a:pt x="530" y="110"/>
                  </a:lnTo>
                  <a:lnTo>
                    <a:pt x="524" y="114"/>
                  </a:lnTo>
                  <a:lnTo>
                    <a:pt x="520" y="116"/>
                  </a:lnTo>
                  <a:lnTo>
                    <a:pt x="504" y="116"/>
                  </a:lnTo>
                  <a:lnTo>
                    <a:pt x="514" y="120"/>
                  </a:lnTo>
                  <a:lnTo>
                    <a:pt x="516" y="124"/>
                  </a:lnTo>
                  <a:lnTo>
                    <a:pt x="520" y="126"/>
                  </a:lnTo>
                  <a:lnTo>
                    <a:pt x="476" y="126"/>
                  </a:lnTo>
                  <a:lnTo>
                    <a:pt x="480" y="128"/>
                  </a:lnTo>
                  <a:lnTo>
                    <a:pt x="484" y="130"/>
                  </a:lnTo>
                  <a:lnTo>
                    <a:pt x="492" y="134"/>
                  </a:lnTo>
                  <a:lnTo>
                    <a:pt x="498" y="138"/>
                  </a:lnTo>
                  <a:lnTo>
                    <a:pt x="500" y="140"/>
                  </a:lnTo>
                  <a:lnTo>
                    <a:pt x="502" y="144"/>
                  </a:lnTo>
                  <a:lnTo>
                    <a:pt x="500" y="148"/>
                  </a:lnTo>
                  <a:lnTo>
                    <a:pt x="498" y="150"/>
                  </a:lnTo>
                  <a:lnTo>
                    <a:pt x="490" y="148"/>
                  </a:lnTo>
                  <a:lnTo>
                    <a:pt x="482" y="144"/>
                  </a:lnTo>
                  <a:lnTo>
                    <a:pt x="474" y="138"/>
                  </a:lnTo>
                  <a:lnTo>
                    <a:pt x="470" y="138"/>
                  </a:lnTo>
                  <a:lnTo>
                    <a:pt x="466" y="138"/>
                  </a:lnTo>
                  <a:lnTo>
                    <a:pt x="472" y="142"/>
                  </a:lnTo>
                  <a:lnTo>
                    <a:pt x="486" y="148"/>
                  </a:lnTo>
                  <a:lnTo>
                    <a:pt x="498" y="154"/>
                  </a:lnTo>
                  <a:lnTo>
                    <a:pt x="500" y="156"/>
                  </a:lnTo>
                  <a:lnTo>
                    <a:pt x="502" y="160"/>
                  </a:lnTo>
                  <a:lnTo>
                    <a:pt x="500" y="168"/>
                  </a:lnTo>
                  <a:lnTo>
                    <a:pt x="498" y="172"/>
                  </a:lnTo>
                  <a:lnTo>
                    <a:pt x="492" y="174"/>
                  </a:lnTo>
                  <a:lnTo>
                    <a:pt x="484" y="176"/>
                  </a:lnTo>
                  <a:lnTo>
                    <a:pt x="476" y="174"/>
                  </a:lnTo>
                  <a:lnTo>
                    <a:pt x="470" y="172"/>
                  </a:lnTo>
                  <a:lnTo>
                    <a:pt x="468" y="168"/>
                  </a:lnTo>
                  <a:lnTo>
                    <a:pt x="466" y="160"/>
                  </a:lnTo>
                  <a:lnTo>
                    <a:pt x="448" y="158"/>
                  </a:lnTo>
                  <a:lnTo>
                    <a:pt x="434" y="154"/>
                  </a:lnTo>
                  <a:lnTo>
                    <a:pt x="444" y="158"/>
                  </a:lnTo>
                  <a:lnTo>
                    <a:pt x="454" y="162"/>
                  </a:lnTo>
                  <a:lnTo>
                    <a:pt x="450" y="166"/>
                  </a:lnTo>
                  <a:lnTo>
                    <a:pt x="444" y="170"/>
                  </a:lnTo>
                  <a:lnTo>
                    <a:pt x="446" y="174"/>
                  </a:lnTo>
                  <a:lnTo>
                    <a:pt x="450" y="178"/>
                  </a:lnTo>
                  <a:lnTo>
                    <a:pt x="462" y="180"/>
                  </a:lnTo>
                  <a:lnTo>
                    <a:pt x="474" y="180"/>
                  </a:lnTo>
                  <a:lnTo>
                    <a:pt x="490" y="180"/>
                  </a:lnTo>
                  <a:lnTo>
                    <a:pt x="488" y="18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6" name="Freeform 158"/>
            <p:cNvSpPr/>
            <p:nvPr/>
          </p:nvSpPr>
          <p:spPr bwMode="auto">
            <a:xfrm>
              <a:off x="4221550" y="2657451"/>
              <a:ext cx="185651" cy="83628"/>
            </a:xfrm>
            <a:custGeom>
              <a:avLst/>
              <a:gdLst>
                <a:gd name="T0" fmla="*/ 0 w 126"/>
                <a:gd name="T1" fmla="*/ 2147483647 h 54"/>
                <a:gd name="T2" fmla="*/ 2147483647 w 126"/>
                <a:gd name="T3" fmla="*/ 2147483647 h 54"/>
                <a:gd name="T4" fmla="*/ 2147483647 w 126"/>
                <a:gd name="T5" fmla="*/ 2147483647 h 54"/>
                <a:gd name="T6" fmla="*/ 2147483647 w 126"/>
                <a:gd name="T7" fmla="*/ 2147483647 h 54"/>
                <a:gd name="T8" fmla="*/ 2147483647 w 126"/>
                <a:gd name="T9" fmla="*/ 2147483647 h 54"/>
                <a:gd name="T10" fmla="*/ 2147483647 w 126"/>
                <a:gd name="T11" fmla="*/ 2147483647 h 54"/>
                <a:gd name="T12" fmla="*/ 2147483647 w 126"/>
                <a:gd name="T13" fmla="*/ 2147483647 h 54"/>
                <a:gd name="T14" fmla="*/ 2147483647 w 126"/>
                <a:gd name="T15" fmla="*/ 2147483647 h 54"/>
                <a:gd name="T16" fmla="*/ 2147483647 w 126"/>
                <a:gd name="T17" fmla="*/ 2147483647 h 54"/>
                <a:gd name="T18" fmla="*/ 2147483647 w 126"/>
                <a:gd name="T19" fmla="*/ 2147483647 h 54"/>
                <a:gd name="T20" fmla="*/ 2147483647 w 126"/>
                <a:gd name="T21" fmla="*/ 2147483647 h 54"/>
                <a:gd name="T22" fmla="*/ 2147483647 w 126"/>
                <a:gd name="T23" fmla="*/ 2147483647 h 54"/>
                <a:gd name="T24" fmla="*/ 2147483647 w 126"/>
                <a:gd name="T25" fmla="*/ 2147483647 h 54"/>
                <a:gd name="T26" fmla="*/ 2147483647 w 126"/>
                <a:gd name="T27" fmla="*/ 2147483647 h 54"/>
                <a:gd name="T28" fmla="*/ 2147483647 w 126"/>
                <a:gd name="T29" fmla="*/ 2147483647 h 54"/>
                <a:gd name="T30" fmla="*/ 2147483647 w 126"/>
                <a:gd name="T31" fmla="*/ 2147483647 h 54"/>
                <a:gd name="T32" fmla="*/ 2147483647 w 126"/>
                <a:gd name="T33" fmla="*/ 2147483647 h 54"/>
                <a:gd name="T34" fmla="*/ 2147483647 w 126"/>
                <a:gd name="T35" fmla="*/ 2147483647 h 54"/>
                <a:gd name="T36" fmla="*/ 2147483647 w 126"/>
                <a:gd name="T37" fmla="*/ 0 h 54"/>
                <a:gd name="T38" fmla="*/ 2147483647 w 126"/>
                <a:gd name="T39" fmla="*/ 2147483647 h 54"/>
                <a:gd name="T40" fmla="*/ 2147483647 w 126"/>
                <a:gd name="T41" fmla="*/ 2147483647 h 54"/>
                <a:gd name="T42" fmla="*/ 2147483647 w 126"/>
                <a:gd name="T43" fmla="*/ 2147483647 h 54"/>
                <a:gd name="T44" fmla="*/ 2147483647 w 126"/>
                <a:gd name="T45" fmla="*/ 2147483647 h 54"/>
                <a:gd name="T46" fmla="*/ 2147483647 w 126"/>
                <a:gd name="T47" fmla="*/ 2147483647 h 54"/>
                <a:gd name="T48" fmla="*/ 2147483647 w 126"/>
                <a:gd name="T49" fmla="*/ 2147483647 h 54"/>
                <a:gd name="T50" fmla="*/ 2147483647 w 126"/>
                <a:gd name="T51" fmla="*/ 2147483647 h 54"/>
                <a:gd name="T52" fmla="*/ 2147483647 w 126"/>
                <a:gd name="T53" fmla="*/ 2147483647 h 54"/>
                <a:gd name="T54" fmla="*/ 2147483647 w 126"/>
                <a:gd name="T55" fmla="*/ 2147483647 h 54"/>
                <a:gd name="T56" fmla="*/ 2147483647 w 126"/>
                <a:gd name="T57" fmla="*/ 2147483647 h 54"/>
                <a:gd name="T58" fmla="*/ 2147483647 w 126"/>
                <a:gd name="T59" fmla="*/ 2147483647 h 54"/>
                <a:gd name="T60" fmla="*/ 2147483647 w 126"/>
                <a:gd name="T61" fmla="*/ 2147483647 h 54"/>
                <a:gd name="T62" fmla="*/ 2147483647 w 126"/>
                <a:gd name="T63" fmla="*/ 2147483647 h 54"/>
                <a:gd name="T64" fmla="*/ 2147483647 w 126"/>
                <a:gd name="T65" fmla="*/ 2147483647 h 54"/>
                <a:gd name="T66" fmla="*/ 2147483647 w 126"/>
                <a:gd name="T67" fmla="*/ 2147483647 h 54"/>
                <a:gd name="T68" fmla="*/ 2147483647 w 126"/>
                <a:gd name="T69" fmla="*/ 2147483647 h 54"/>
                <a:gd name="T70" fmla="*/ 2147483647 w 126"/>
                <a:gd name="T71" fmla="*/ 2147483647 h 54"/>
                <a:gd name="T72" fmla="*/ 2147483647 w 126"/>
                <a:gd name="T73" fmla="*/ 2147483647 h 54"/>
                <a:gd name="T74" fmla="*/ 2147483647 w 126"/>
                <a:gd name="T75" fmla="*/ 2147483647 h 54"/>
                <a:gd name="T76" fmla="*/ 2147483647 w 126"/>
                <a:gd name="T77" fmla="*/ 2147483647 h 54"/>
                <a:gd name="T78" fmla="*/ 2147483647 w 126"/>
                <a:gd name="T79" fmla="*/ 2147483647 h 54"/>
                <a:gd name="T80" fmla="*/ 2147483647 w 126"/>
                <a:gd name="T81" fmla="*/ 2147483647 h 54"/>
                <a:gd name="T82" fmla="*/ 2147483647 w 126"/>
                <a:gd name="T83" fmla="*/ 2147483647 h 54"/>
                <a:gd name="T84" fmla="*/ 0 w 126"/>
                <a:gd name="T85" fmla="*/ 2147483647 h 54"/>
                <a:gd name="T86" fmla="*/ 2147483647 w 126"/>
                <a:gd name="T87" fmla="*/ 2147483647 h 54"/>
                <a:gd name="T88" fmla="*/ 2147483647 w 126"/>
                <a:gd name="T89" fmla="*/ 2147483647 h 54"/>
                <a:gd name="T90" fmla="*/ 2147483647 w 126"/>
                <a:gd name="T91" fmla="*/ 2147483647 h 54"/>
                <a:gd name="T92" fmla="*/ 0 w 126"/>
                <a:gd name="T93" fmla="*/ 2147483647 h 54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126"/>
                <a:gd name="T142" fmla="*/ 0 h 54"/>
                <a:gd name="T143" fmla="*/ 126 w 126"/>
                <a:gd name="T144" fmla="*/ 54 h 54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126" h="54">
                  <a:moveTo>
                    <a:pt x="0" y="16"/>
                  </a:moveTo>
                  <a:lnTo>
                    <a:pt x="6" y="12"/>
                  </a:lnTo>
                  <a:lnTo>
                    <a:pt x="10" y="8"/>
                  </a:lnTo>
                  <a:lnTo>
                    <a:pt x="12" y="4"/>
                  </a:lnTo>
                  <a:lnTo>
                    <a:pt x="18" y="2"/>
                  </a:lnTo>
                  <a:lnTo>
                    <a:pt x="22" y="2"/>
                  </a:lnTo>
                  <a:lnTo>
                    <a:pt x="26" y="4"/>
                  </a:lnTo>
                  <a:lnTo>
                    <a:pt x="30" y="6"/>
                  </a:lnTo>
                  <a:lnTo>
                    <a:pt x="34" y="8"/>
                  </a:lnTo>
                  <a:lnTo>
                    <a:pt x="32" y="14"/>
                  </a:lnTo>
                  <a:lnTo>
                    <a:pt x="30" y="18"/>
                  </a:lnTo>
                  <a:lnTo>
                    <a:pt x="36" y="18"/>
                  </a:lnTo>
                  <a:lnTo>
                    <a:pt x="40" y="14"/>
                  </a:lnTo>
                  <a:lnTo>
                    <a:pt x="48" y="6"/>
                  </a:lnTo>
                  <a:lnTo>
                    <a:pt x="52" y="12"/>
                  </a:lnTo>
                  <a:lnTo>
                    <a:pt x="64" y="10"/>
                  </a:lnTo>
                  <a:lnTo>
                    <a:pt x="76" y="6"/>
                  </a:lnTo>
                  <a:lnTo>
                    <a:pt x="90" y="2"/>
                  </a:lnTo>
                  <a:lnTo>
                    <a:pt x="96" y="0"/>
                  </a:lnTo>
                  <a:lnTo>
                    <a:pt x="106" y="2"/>
                  </a:lnTo>
                  <a:lnTo>
                    <a:pt x="114" y="8"/>
                  </a:lnTo>
                  <a:lnTo>
                    <a:pt x="126" y="22"/>
                  </a:lnTo>
                  <a:lnTo>
                    <a:pt x="126" y="26"/>
                  </a:lnTo>
                  <a:lnTo>
                    <a:pt x="120" y="28"/>
                  </a:lnTo>
                  <a:lnTo>
                    <a:pt x="112" y="30"/>
                  </a:lnTo>
                  <a:lnTo>
                    <a:pt x="102" y="36"/>
                  </a:lnTo>
                  <a:lnTo>
                    <a:pt x="92" y="44"/>
                  </a:lnTo>
                  <a:lnTo>
                    <a:pt x="86" y="46"/>
                  </a:lnTo>
                  <a:lnTo>
                    <a:pt x="78" y="46"/>
                  </a:lnTo>
                  <a:lnTo>
                    <a:pt x="72" y="46"/>
                  </a:lnTo>
                  <a:lnTo>
                    <a:pt x="66" y="44"/>
                  </a:lnTo>
                  <a:lnTo>
                    <a:pt x="74" y="50"/>
                  </a:lnTo>
                  <a:lnTo>
                    <a:pt x="66" y="52"/>
                  </a:lnTo>
                  <a:lnTo>
                    <a:pt x="62" y="54"/>
                  </a:lnTo>
                  <a:lnTo>
                    <a:pt x="52" y="54"/>
                  </a:lnTo>
                  <a:lnTo>
                    <a:pt x="44" y="54"/>
                  </a:lnTo>
                  <a:lnTo>
                    <a:pt x="26" y="50"/>
                  </a:lnTo>
                  <a:lnTo>
                    <a:pt x="10" y="48"/>
                  </a:lnTo>
                  <a:lnTo>
                    <a:pt x="16" y="44"/>
                  </a:lnTo>
                  <a:lnTo>
                    <a:pt x="24" y="40"/>
                  </a:lnTo>
                  <a:lnTo>
                    <a:pt x="16" y="36"/>
                  </a:lnTo>
                  <a:lnTo>
                    <a:pt x="12" y="34"/>
                  </a:lnTo>
                  <a:lnTo>
                    <a:pt x="0" y="28"/>
                  </a:lnTo>
                  <a:lnTo>
                    <a:pt x="8" y="24"/>
                  </a:lnTo>
                  <a:lnTo>
                    <a:pt x="12" y="22"/>
                  </a:lnTo>
                  <a:lnTo>
                    <a:pt x="6" y="20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7" name="Freeform 159"/>
            <p:cNvSpPr/>
            <p:nvPr/>
          </p:nvSpPr>
          <p:spPr bwMode="auto">
            <a:xfrm>
              <a:off x="4790033" y="2342847"/>
              <a:ext cx="208713" cy="79646"/>
            </a:xfrm>
            <a:custGeom>
              <a:avLst/>
              <a:gdLst>
                <a:gd name="T0" fmla="*/ 2147483647 w 143"/>
                <a:gd name="T1" fmla="*/ 2147483647 h 50"/>
                <a:gd name="T2" fmla="*/ 2147483647 w 143"/>
                <a:gd name="T3" fmla="*/ 2147483647 h 50"/>
                <a:gd name="T4" fmla="*/ 2147483647 w 143"/>
                <a:gd name="T5" fmla="*/ 2147483647 h 50"/>
                <a:gd name="T6" fmla="*/ 0 w 143"/>
                <a:gd name="T7" fmla="*/ 2147483647 h 50"/>
                <a:gd name="T8" fmla="*/ 0 w 143"/>
                <a:gd name="T9" fmla="*/ 2147483647 h 50"/>
                <a:gd name="T10" fmla="*/ 2147483647 w 143"/>
                <a:gd name="T11" fmla="*/ 2147483647 h 50"/>
                <a:gd name="T12" fmla="*/ 2147483647 w 143"/>
                <a:gd name="T13" fmla="*/ 2147483647 h 50"/>
                <a:gd name="T14" fmla="*/ 2147483647 w 143"/>
                <a:gd name="T15" fmla="*/ 2147483647 h 50"/>
                <a:gd name="T16" fmla="*/ 2147483647 w 143"/>
                <a:gd name="T17" fmla="*/ 2147483647 h 50"/>
                <a:gd name="T18" fmla="*/ 2147483647 w 143"/>
                <a:gd name="T19" fmla="*/ 2147483647 h 50"/>
                <a:gd name="T20" fmla="*/ 2147483647 w 143"/>
                <a:gd name="T21" fmla="*/ 2147483647 h 50"/>
                <a:gd name="T22" fmla="*/ 2147483647 w 143"/>
                <a:gd name="T23" fmla="*/ 2147483647 h 50"/>
                <a:gd name="T24" fmla="*/ 2147483647 w 143"/>
                <a:gd name="T25" fmla="*/ 0 h 50"/>
                <a:gd name="T26" fmla="*/ 2147483647 w 143"/>
                <a:gd name="T27" fmla="*/ 0 h 50"/>
                <a:gd name="T28" fmla="*/ 2147483647 w 143"/>
                <a:gd name="T29" fmla="*/ 2147483647 h 50"/>
                <a:gd name="T30" fmla="*/ 2147483647 w 143"/>
                <a:gd name="T31" fmla="*/ 2147483647 h 50"/>
                <a:gd name="T32" fmla="*/ 2147483647 w 143"/>
                <a:gd name="T33" fmla="*/ 2147483647 h 50"/>
                <a:gd name="T34" fmla="*/ 2147483647 w 143"/>
                <a:gd name="T35" fmla="*/ 2147483647 h 50"/>
                <a:gd name="T36" fmla="*/ 2147483647 w 143"/>
                <a:gd name="T37" fmla="*/ 2147483647 h 50"/>
                <a:gd name="T38" fmla="*/ 2147483647 w 143"/>
                <a:gd name="T39" fmla="*/ 2147483647 h 50"/>
                <a:gd name="T40" fmla="*/ 2147483647 w 143"/>
                <a:gd name="T41" fmla="*/ 2147483647 h 50"/>
                <a:gd name="T42" fmla="*/ 2147483647 w 143"/>
                <a:gd name="T43" fmla="*/ 2147483647 h 50"/>
                <a:gd name="T44" fmla="*/ 2147483647 w 143"/>
                <a:gd name="T45" fmla="*/ 2147483647 h 50"/>
                <a:gd name="T46" fmla="*/ 2147483647 w 143"/>
                <a:gd name="T47" fmla="*/ 2147483647 h 50"/>
                <a:gd name="T48" fmla="*/ 2147483647 w 143"/>
                <a:gd name="T49" fmla="*/ 2147483647 h 50"/>
                <a:gd name="T50" fmla="*/ 2147483647 w 143"/>
                <a:gd name="T51" fmla="*/ 2147483647 h 50"/>
                <a:gd name="T52" fmla="*/ 2147483647 w 143"/>
                <a:gd name="T53" fmla="*/ 2147483647 h 50"/>
                <a:gd name="T54" fmla="*/ 2147483647 w 143"/>
                <a:gd name="T55" fmla="*/ 2147483647 h 50"/>
                <a:gd name="T56" fmla="*/ 2147483647 w 143"/>
                <a:gd name="T57" fmla="*/ 2147483647 h 50"/>
                <a:gd name="T58" fmla="*/ 2147483647 w 143"/>
                <a:gd name="T59" fmla="*/ 2147483647 h 50"/>
                <a:gd name="T60" fmla="*/ 2147483647 w 143"/>
                <a:gd name="T61" fmla="*/ 2147483647 h 50"/>
                <a:gd name="T62" fmla="*/ 2147483647 w 143"/>
                <a:gd name="T63" fmla="*/ 2147483647 h 50"/>
                <a:gd name="T64" fmla="*/ 2147483647 w 143"/>
                <a:gd name="T65" fmla="*/ 2147483647 h 50"/>
                <a:gd name="T66" fmla="*/ 2147483647 w 143"/>
                <a:gd name="T67" fmla="*/ 2147483647 h 50"/>
                <a:gd name="T68" fmla="*/ 2147483647 w 143"/>
                <a:gd name="T69" fmla="*/ 2147483647 h 50"/>
                <a:gd name="T70" fmla="*/ 2147483647 w 143"/>
                <a:gd name="T71" fmla="*/ 2147483647 h 50"/>
                <a:gd name="T72" fmla="*/ 2147483647 w 143"/>
                <a:gd name="T73" fmla="*/ 2147483647 h 50"/>
                <a:gd name="T74" fmla="*/ 2147483647 w 143"/>
                <a:gd name="T75" fmla="*/ 2147483647 h 50"/>
                <a:gd name="T76" fmla="*/ 2147483647 w 143"/>
                <a:gd name="T77" fmla="*/ 2147483647 h 50"/>
                <a:gd name="T78" fmla="*/ 2147483647 w 143"/>
                <a:gd name="T79" fmla="*/ 2147483647 h 50"/>
                <a:gd name="T80" fmla="*/ 2147483647 w 143"/>
                <a:gd name="T81" fmla="*/ 2147483647 h 50"/>
                <a:gd name="T82" fmla="*/ 2147483647 w 143"/>
                <a:gd name="T83" fmla="*/ 2147483647 h 50"/>
                <a:gd name="T84" fmla="*/ 2147483647 w 143"/>
                <a:gd name="T85" fmla="*/ 2147483647 h 50"/>
                <a:gd name="T86" fmla="*/ 2147483647 w 143"/>
                <a:gd name="T87" fmla="*/ 2147483647 h 50"/>
                <a:gd name="T88" fmla="*/ 2147483647 w 143"/>
                <a:gd name="T89" fmla="*/ 2147483647 h 50"/>
                <a:gd name="T90" fmla="*/ 2147483647 w 143"/>
                <a:gd name="T91" fmla="*/ 2147483647 h 5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43"/>
                <a:gd name="T139" fmla="*/ 0 h 50"/>
                <a:gd name="T140" fmla="*/ 143 w 143"/>
                <a:gd name="T141" fmla="*/ 50 h 50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43" h="50">
                  <a:moveTo>
                    <a:pt x="8" y="20"/>
                  </a:moveTo>
                  <a:lnTo>
                    <a:pt x="6" y="20"/>
                  </a:lnTo>
                  <a:lnTo>
                    <a:pt x="2" y="16"/>
                  </a:lnTo>
                  <a:lnTo>
                    <a:pt x="0" y="8"/>
                  </a:lnTo>
                  <a:lnTo>
                    <a:pt x="0" y="2"/>
                  </a:lnTo>
                  <a:lnTo>
                    <a:pt x="4" y="2"/>
                  </a:lnTo>
                  <a:lnTo>
                    <a:pt x="12" y="2"/>
                  </a:lnTo>
                  <a:lnTo>
                    <a:pt x="26" y="2"/>
                  </a:lnTo>
                  <a:lnTo>
                    <a:pt x="36" y="4"/>
                  </a:lnTo>
                  <a:lnTo>
                    <a:pt x="54" y="10"/>
                  </a:lnTo>
                  <a:lnTo>
                    <a:pt x="50" y="4"/>
                  </a:lnTo>
                  <a:lnTo>
                    <a:pt x="54" y="2"/>
                  </a:lnTo>
                  <a:lnTo>
                    <a:pt x="60" y="0"/>
                  </a:lnTo>
                  <a:lnTo>
                    <a:pt x="62" y="0"/>
                  </a:lnTo>
                  <a:lnTo>
                    <a:pt x="66" y="2"/>
                  </a:lnTo>
                  <a:lnTo>
                    <a:pt x="70" y="2"/>
                  </a:lnTo>
                  <a:lnTo>
                    <a:pt x="74" y="2"/>
                  </a:lnTo>
                  <a:lnTo>
                    <a:pt x="78" y="10"/>
                  </a:lnTo>
                  <a:lnTo>
                    <a:pt x="82" y="12"/>
                  </a:lnTo>
                  <a:lnTo>
                    <a:pt x="93" y="12"/>
                  </a:lnTo>
                  <a:lnTo>
                    <a:pt x="119" y="20"/>
                  </a:lnTo>
                  <a:lnTo>
                    <a:pt x="133" y="26"/>
                  </a:lnTo>
                  <a:lnTo>
                    <a:pt x="143" y="30"/>
                  </a:lnTo>
                  <a:lnTo>
                    <a:pt x="135" y="36"/>
                  </a:lnTo>
                  <a:lnTo>
                    <a:pt x="127" y="38"/>
                  </a:lnTo>
                  <a:lnTo>
                    <a:pt x="119" y="38"/>
                  </a:lnTo>
                  <a:lnTo>
                    <a:pt x="115" y="34"/>
                  </a:lnTo>
                  <a:lnTo>
                    <a:pt x="107" y="28"/>
                  </a:lnTo>
                  <a:lnTo>
                    <a:pt x="97" y="20"/>
                  </a:lnTo>
                  <a:lnTo>
                    <a:pt x="93" y="18"/>
                  </a:lnTo>
                  <a:lnTo>
                    <a:pt x="89" y="16"/>
                  </a:lnTo>
                  <a:lnTo>
                    <a:pt x="82" y="18"/>
                  </a:lnTo>
                  <a:lnTo>
                    <a:pt x="80" y="22"/>
                  </a:lnTo>
                  <a:lnTo>
                    <a:pt x="80" y="34"/>
                  </a:lnTo>
                  <a:lnTo>
                    <a:pt x="76" y="34"/>
                  </a:lnTo>
                  <a:lnTo>
                    <a:pt x="74" y="36"/>
                  </a:lnTo>
                  <a:lnTo>
                    <a:pt x="70" y="42"/>
                  </a:lnTo>
                  <a:lnTo>
                    <a:pt x="68" y="48"/>
                  </a:lnTo>
                  <a:lnTo>
                    <a:pt x="66" y="50"/>
                  </a:lnTo>
                  <a:lnTo>
                    <a:pt x="62" y="50"/>
                  </a:lnTo>
                  <a:lnTo>
                    <a:pt x="56" y="48"/>
                  </a:lnTo>
                  <a:lnTo>
                    <a:pt x="48" y="46"/>
                  </a:lnTo>
                  <a:lnTo>
                    <a:pt x="34" y="34"/>
                  </a:lnTo>
                  <a:lnTo>
                    <a:pt x="24" y="26"/>
                  </a:lnTo>
                  <a:lnTo>
                    <a:pt x="16" y="22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8" name="Freeform 160"/>
            <p:cNvSpPr/>
            <p:nvPr/>
          </p:nvSpPr>
          <p:spPr bwMode="auto">
            <a:xfrm>
              <a:off x="4900731" y="2330900"/>
              <a:ext cx="123382" cy="27876"/>
            </a:xfrm>
            <a:custGeom>
              <a:avLst/>
              <a:gdLst>
                <a:gd name="T0" fmla="*/ 2147483647 w 85"/>
                <a:gd name="T1" fmla="*/ 2147483647 h 18"/>
                <a:gd name="T2" fmla="*/ 2147483647 w 85"/>
                <a:gd name="T3" fmla="*/ 2147483647 h 18"/>
                <a:gd name="T4" fmla="*/ 2147483647 w 85"/>
                <a:gd name="T5" fmla="*/ 2147483647 h 18"/>
                <a:gd name="T6" fmla="*/ 2147483647 w 85"/>
                <a:gd name="T7" fmla="*/ 2147483647 h 18"/>
                <a:gd name="T8" fmla="*/ 0 w 85"/>
                <a:gd name="T9" fmla="*/ 2147483647 h 18"/>
                <a:gd name="T10" fmla="*/ 2147483647 w 85"/>
                <a:gd name="T11" fmla="*/ 2147483647 h 18"/>
                <a:gd name="T12" fmla="*/ 2147483647 w 85"/>
                <a:gd name="T13" fmla="*/ 2147483647 h 18"/>
                <a:gd name="T14" fmla="*/ 2147483647 w 85"/>
                <a:gd name="T15" fmla="*/ 0 h 18"/>
                <a:gd name="T16" fmla="*/ 2147483647 w 85"/>
                <a:gd name="T17" fmla="*/ 2147483647 h 18"/>
                <a:gd name="T18" fmla="*/ 2147483647 w 85"/>
                <a:gd name="T19" fmla="*/ 2147483647 h 18"/>
                <a:gd name="T20" fmla="*/ 2147483647 w 85"/>
                <a:gd name="T21" fmla="*/ 2147483647 h 18"/>
                <a:gd name="T22" fmla="*/ 2147483647 w 85"/>
                <a:gd name="T23" fmla="*/ 2147483647 h 18"/>
                <a:gd name="T24" fmla="*/ 2147483647 w 85"/>
                <a:gd name="T25" fmla="*/ 2147483647 h 18"/>
                <a:gd name="T26" fmla="*/ 2147483647 w 85"/>
                <a:gd name="T27" fmla="*/ 2147483647 h 18"/>
                <a:gd name="T28" fmla="*/ 2147483647 w 85"/>
                <a:gd name="T29" fmla="*/ 2147483647 h 18"/>
                <a:gd name="T30" fmla="*/ 2147483647 w 85"/>
                <a:gd name="T31" fmla="*/ 2147483647 h 18"/>
                <a:gd name="T32" fmla="*/ 2147483647 w 85"/>
                <a:gd name="T33" fmla="*/ 2147483647 h 18"/>
                <a:gd name="T34" fmla="*/ 2147483647 w 85"/>
                <a:gd name="T35" fmla="*/ 2147483647 h 18"/>
                <a:gd name="T36" fmla="*/ 2147483647 w 85"/>
                <a:gd name="T37" fmla="*/ 2147483647 h 1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85"/>
                <a:gd name="T58" fmla="*/ 0 h 18"/>
                <a:gd name="T59" fmla="*/ 85 w 85"/>
                <a:gd name="T60" fmla="*/ 18 h 1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85" h="18">
                  <a:moveTo>
                    <a:pt x="31" y="18"/>
                  </a:moveTo>
                  <a:lnTo>
                    <a:pt x="23" y="16"/>
                  </a:lnTo>
                  <a:lnTo>
                    <a:pt x="15" y="14"/>
                  </a:lnTo>
                  <a:lnTo>
                    <a:pt x="6" y="10"/>
                  </a:lnTo>
                  <a:lnTo>
                    <a:pt x="0" y="6"/>
                  </a:lnTo>
                  <a:lnTo>
                    <a:pt x="6" y="4"/>
                  </a:lnTo>
                  <a:lnTo>
                    <a:pt x="13" y="2"/>
                  </a:lnTo>
                  <a:lnTo>
                    <a:pt x="21" y="0"/>
                  </a:lnTo>
                  <a:lnTo>
                    <a:pt x="27" y="2"/>
                  </a:lnTo>
                  <a:lnTo>
                    <a:pt x="41" y="4"/>
                  </a:lnTo>
                  <a:lnTo>
                    <a:pt x="55" y="4"/>
                  </a:lnTo>
                  <a:lnTo>
                    <a:pt x="71" y="6"/>
                  </a:lnTo>
                  <a:lnTo>
                    <a:pt x="85" y="8"/>
                  </a:lnTo>
                  <a:lnTo>
                    <a:pt x="79" y="12"/>
                  </a:lnTo>
                  <a:lnTo>
                    <a:pt x="73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47" y="18"/>
                  </a:lnTo>
                  <a:lnTo>
                    <a:pt x="31" y="1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49" name="Freeform 161"/>
            <p:cNvSpPr/>
            <p:nvPr/>
          </p:nvSpPr>
          <p:spPr bwMode="auto">
            <a:xfrm>
              <a:off x="4957234" y="3268074"/>
              <a:ext cx="79565" cy="59734"/>
            </a:xfrm>
            <a:custGeom>
              <a:avLst/>
              <a:gdLst>
                <a:gd name="T0" fmla="*/ 2147483647 w 54"/>
                <a:gd name="T1" fmla="*/ 2147483647 h 38"/>
                <a:gd name="T2" fmla="*/ 2147483647 w 54"/>
                <a:gd name="T3" fmla="*/ 2147483647 h 38"/>
                <a:gd name="T4" fmla="*/ 2147483647 w 54"/>
                <a:gd name="T5" fmla="*/ 2147483647 h 38"/>
                <a:gd name="T6" fmla="*/ 2147483647 w 54"/>
                <a:gd name="T7" fmla="*/ 2147483647 h 38"/>
                <a:gd name="T8" fmla="*/ 2147483647 w 54"/>
                <a:gd name="T9" fmla="*/ 2147483647 h 38"/>
                <a:gd name="T10" fmla="*/ 2147483647 w 54"/>
                <a:gd name="T11" fmla="*/ 2147483647 h 38"/>
                <a:gd name="T12" fmla="*/ 2147483647 w 54"/>
                <a:gd name="T13" fmla="*/ 2147483647 h 38"/>
                <a:gd name="T14" fmla="*/ 2147483647 w 54"/>
                <a:gd name="T15" fmla="*/ 2147483647 h 38"/>
                <a:gd name="T16" fmla="*/ 2147483647 w 54"/>
                <a:gd name="T17" fmla="*/ 2147483647 h 38"/>
                <a:gd name="T18" fmla="*/ 2147483647 w 54"/>
                <a:gd name="T19" fmla="*/ 2147483647 h 38"/>
                <a:gd name="T20" fmla="*/ 2147483647 w 54"/>
                <a:gd name="T21" fmla="*/ 2147483647 h 38"/>
                <a:gd name="T22" fmla="*/ 0 w 54"/>
                <a:gd name="T23" fmla="*/ 2147483647 h 38"/>
                <a:gd name="T24" fmla="*/ 0 w 54"/>
                <a:gd name="T25" fmla="*/ 2147483647 h 38"/>
                <a:gd name="T26" fmla="*/ 2147483647 w 54"/>
                <a:gd name="T27" fmla="*/ 2147483647 h 38"/>
                <a:gd name="T28" fmla="*/ 2147483647 w 54"/>
                <a:gd name="T29" fmla="*/ 0 h 38"/>
                <a:gd name="T30" fmla="*/ 2147483647 w 54"/>
                <a:gd name="T31" fmla="*/ 0 h 38"/>
                <a:gd name="T32" fmla="*/ 2147483647 w 54"/>
                <a:gd name="T33" fmla="*/ 0 h 38"/>
                <a:gd name="T34" fmla="*/ 2147483647 w 54"/>
                <a:gd name="T35" fmla="*/ 2147483647 h 38"/>
                <a:gd name="T36" fmla="*/ 2147483647 w 54"/>
                <a:gd name="T37" fmla="*/ 2147483647 h 3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54"/>
                <a:gd name="T58" fmla="*/ 0 h 38"/>
                <a:gd name="T59" fmla="*/ 54 w 54"/>
                <a:gd name="T60" fmla="*/ 38 h 3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54" h="38">
                  <a:moveTo>
                    <a:pt x="46" y="6"/>
                  </a:moveTo>
                  <a:lnTo>
                    <a:pt x="48" y="16"/>
                  </a:lnTo>
                  <a:lnTo>
                    <a:pt x="54" y="22"/>
                  </a:lnTo>
                  <a:lnTo>
                    <a:pt x="52" y="28"/>
                  </a:lnTo>
                  <a:lnTo>
                    <a:pt x="44" y="30"/>
                  </a:lnTo>
                  <a:lnTo>
                    <a:pt x="40" y="38"/>
                  </a:lnTo>
                  <a:lnTo>
                    <a:pt x="30" y="32"/>
                  </a:lnTo>
                  <a:lnTo>
                    <a:pt x="28" y="30"/>
                  </a:lnTo>
                  <a:lnTo>
                    <a:pt x="16" y="26"/>
                  </a:lnTo>
                  <a:lnTo>
                    <a:pt x="10" y="20"/>
                  </a:lnTo>
                  <a:lnTo>
                    <a:pt x="6" y="14"/>
                  </a:lnTo>
                  <a:lnTo>
                    <a:pt x="0" y="6"/>
                  </a:lnTo>
                  <a:lnTo>
                    <a:pt x="0" y="2"/>
                  </a:lnTo>
                  <a:lnTo>
                    <a:pt x="6" y="2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36" y="0"/>
                  </a:lnTo>
                  <a:lnTo>
                    <a:pt x="40" y="6"/>
                  </a:lnTo>
                  <a:lnTo>
                    <a:pt x="46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0" name="Freeform 162"/>
            <p:cNvSpPr/>
            <p:nvPr/>
          </p:nvSpPr>
          <p:spPr bwMode="auto">
            <a:xfrm>
              <a:off x="4934171" y="3228251"/>
              <a:ext cx="93402" cy="84956"/>
            </a:xfrm>
            <a:custGeom>
              <a:avLst/>
              <a:gdLst>
                <a:gd name="T0" fmla="*/ 2147483647 w 64"/>
                <a:gd name="T1" fmla="*/ 0 h 52"/>
                <a:gd name="T2" fmla="*/ 2147483647 w 64"/>
                <a:gd name="T3" fmla="*/ 2147483647 h 52"/>
                <a:gd name="T4" fmla="*/ 2147483647 w 64"/>
                <a:gd name="T5" fmla="*/ 2147483647 h 52"/>
                <a:gd name="T6" fmla="*/ 2147483647 w 64"/>
                <a:gd name="T7" fmla="*/ 2147483647 h 52"/>
                <a:gd name="T8" fmla="*/ 2147483647 w 64"/>
                <a:gd name="T9" fmla="*/ 2147483647 h 52"/>
                <a:gd name="T10" fmla="*/ 2147483647 w 64"/>
                <a:gd name="T11" fmla="*/ 2147483647 h 52"/>
                <a:gd name="T12" fmla="*/ 2147483647 w 64"/>
                <a:gd name="T13" fmla="*/ 2147483647 h 52"/>
                <a:gd name="T14" fmla="*/ 2147483647 w 64"/>
                <a:gd name="T15" fmla="*/ 2147483647 h 52"/>
                <a:gd name="T16" fmla="*/ 2147483647 w 64"/>
                <a:gd name="T17" fmla="*/ 2147483647 h 52"/>
                <a:gd name="T18" fmla="*/ 2147483647 w 64"/>
                <a:gd name="T19" fmla="*/ 2147483647 h 52"/>
                <a:gd name="T20" fmla="*/ 2147483647 w 64"/>
                <a:gd name="T21" fmla="*/ 2147483647 h 52"/>
                <a:gd name="T22" fmla="*/ 2147483647 w 64"/>
                <a:gd name="T23" fmla="*/ 2147483647 h 52"/>
                <a:gd name="T24" fmla="*/ 2147483647 w 64"/>
                <a:gd name="T25" fmla="*/ 2147483647 h 52"/>
                <a:gd name="T26" fmla="*/ 2147483647 w 64"/>
                <a:gd name="T27" fmla="*/ 2147483647 h 52"/>
                <a:gd name="T28" fmla="*/ 2147483647 w 64"/>
                <a:gd name="T29" fmla="*/ 2147483647 h 52"/>
                <a:gd name="T30" fmla="*/ 2147483647 w 64"/>
                <a:gd name="T31" fmla="*/ 2147483647 h 52"/>
                <a:gd name="T32" fmla="*/ 2147483647 w 64"/>
                <a:gd name="T33" fmla="*/ 2147483647 h 52"/>
                <a:gd name="T34" fmla="*/ 2147483647 w 64"/>
                <a:gd name="T35" fmla="*/ 2147483647 h 52"/>
                <a:gd name="T36" fmla="*/ 2147483647 w 64"/>
                <a:gd name="T37" fmla="*/ 2147483647 h 52"/>
                <a:gd name="T38" fmla="*/ 0 w 64"/>
                <a:gd name="T39" fmla="*/ 2147483647 h 52"/>
                <a:gd name="T40" fmla="*/ 2147483647 w 64"/>
                <a:gd name="T41" fmla="*/ 2147483647 h 52"/>
                <a:gd name="T42" fmla="*/ 2147483647 w 64"/>
                <a:gd name="T43" fmla="*/ 2147483647 h 52"/>
                <a:gd name="T44" fmla="*/ 2147483647 w 64"/>
                <a:gd name="T45" fmla="*/ 2147483647 h 52"/>
                <a:gd name="T46" fmla="*/ 2147483647 w 64"/>
                <a:gd name="T47" fmla="*/ 0 h 52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64"/>
                <a:gd name="T73" fmla="*/ 0 h 52"/>
                <a:gd name="T74" fmla="*/ 64 w 64"/>
                <a:gd name="T75" fmla="*/ 52 h 52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64" h="52">
                  <a:moveTo>
                    <a:pt x="28" y="0"/>
                  </a:moveTo>
                  <a:lnTo>
                    <a:pt x="38" y="10"/>
                  </a:lnTo>
                  <a:lnTo>
                    <a:pt x="44" y="12"/>
                  </a:lnTo>
                  <a:lnTo>
                    <a:pt x="48" y="12"/>
                  </a:lnTo>
                  <a:lnTo>
                    <a:pt x="58" y="10"/>
                  </a:lnTo>
                  <a:lnTo>
                    <a:pt x="64" y="24"/>
                  </a:lnTo>
                  <a:lnTo>
                    <a:pt x="62" y="30"/>
                  </a:lnTo>
                  <a:lnTo>
                    <a:pt x="56" y="30"/>
                  </a:lnTo>
                  <a:lnTo>
                    <a:pt x="52" y="24"/>
                  </a:lnTo>
                  <a:lnTo>
                    <a:pt x="36" y="24"/>
                  </a:lnTo>
                  <a:lnTo>
                    <a:pt x="28" y="24"/>
                  </a:lnTo>
                  <a:lnTo>
                    <a:pt x="22" y="26"/>
                  </a:lnTo>
                  <a:lnTo>
                    <a:pt x="16" y="26"/>
                  </a:lnTo>
                  <a:lnTo>
                    <a:pt x="16" y="30"/>
                  </a:lnTo>
                  <a:lnTo>
                    <a:pt x="22" y="38"/>
                  </a:lnTo>
                  <a:lnTo>
                    <a:pt x="26" y="44"/>
                  </a:lnTo>
                  <a:lnTo>
                    <a:pt x="32" y="50"/>
                  </a:lnTo>
                  <a:lnTo>
                    <a:pt x="18" y="52"/>
                  </a:lnTo>
                  <a:lnTo>
                    <a:pt x="8" y="36"/>
                  </a:lnTo>
                  <a:lnTo>
                    <a:pt x="0" y="18"/>
                  </a:lnTo>
                  <a:lnTo>
                    <a:pt x="8" y="18"/>
                  </a:lnTo>
                  <a:lnTo>
                    <a:pt x="12" y="10"/>
                  </a:lnTo>
                  <a:lnTo>
                    <a:pt x="14" y="4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1" name="Freeform 163"/>
            <p:cNvSpPr/>
            <p:nvPr/>
          </p:nvSpPr>
          <p:spPr bwMode="auto">
            <a:xfrm>
              <a:off x="4986061" y="2591078"/>
              <a:ext cx="214479" cy="266815"/>
            </a:xfrm>
            <a:custGeom>
              <a:avLst/>
              <a:gdLst>
                <a:gd name="T0" fmla="*/ 2147483647 w 146"/>
                <a:gd name="T1" fmla="*/ 2147483647 h 168"/>
                <a:gd name="T2" fmla="*/ 2147483647 w 146"/>
                <a:gd name="T3" fmla="*/ 2147483647 h 168"/>
                <a:gd name="T4" fmla="*/ 2147483647 w 146"/>
                <a:gd name="T5" fmla="*/ 2147483647 h 168"/>
                <a:gd name="T6" fmla="*/ 2147483647 w 146"/>
                <a:gd name="T7" fmla="*/ 2147483647 h 168"/>
                <a:gd name="T8" fmla="*/ 2147483647 w 146"/>
                <a:gd name="T9" fmla="*/ 2147483647 h 168"/>
                <a:gd name="T10" fmla="*/ 2147483647 w 146"/>
                <a:gd name="T11" fmla="*/ 2147483647 h 168"/>
                <a:gd name="T12" fmla="*/ 2147483647 w 146"/>
                <a:gd name="T13" fmla="*/ 2147483647 h 168"/>
                <a:gd name="T14" fmla="*/ 2147483647 w 146"/>
                <a:gd name="T15" fmla="*/ 2147483647 h 168"/>
                <a:gd name="T16" fmla="*/ 2147483647 w 146"/>
                <a:gd name="T17" fmla="*/ 2147483647 h 168"/>
                <a:gd name="T18" fmla="*/ 2147483647 w 146"/>
                <a:gd name="T19" fmla="*/ 2147483647 h 168"/>
                <a:gd name="T20" fmla="*/ 2147483647 w 146"/>
                <a:gd name="T21" fmla="*/ 2147483647 h 168"/>
                <a:gd name="T22" fmla="*/ 2147483647 w 146"/>
                <a:gd name="T23" fmla="*/ 2147483647 h 168"/>
                <a:gd name="T24" fmla="*/ 2147483647 w 146"/>
                <a:gd name="T25" fmla="*/ 2147483647 h 168"/>
                <a:gd name="T26" fmla="*/ 2147483647 w 146"/>
                <a:gd name="T27" fmla="*/ 2147483647 h 168"/>
                <a:gd name="T28" fmla="*/ 2147483647 w 146"/>
                <a:gd name="T29" fmla="*/ 2147483647 h 168"/>
                <a:gd name="T30" fmla="*/ 2147483647 w 146"/>
                <a:gd name="T31" fmla="*/ 2147483647 h 168"/>
                <a:gd name="T32" fmla="*/ 2147483647 w 146"/>
                <a:gd name="T33" fmla="*/ 2147483647 h 168"/>
                <a:gd name="T34" fmla="*/ 2147483647 w 146"/>
                <a:gd name="T35" fmla="*/ 2147483647 h 168"/>
                <a:gd name="T36" fmla="*/ 2147483647 w 146"/>
                <a:gd name="T37" fmla="*/ 2147483647 h 168"/>
                <a:gd name="T38" fmla="*/ 2147483647 w 146"/>
                <a:gd name="T39" fmla="*/ 2147483647 h 168"/>
                <a:gd name="T40" fmla="*/ 2147483647 w 146"/>
                <a:gd name="T41" fmla="*/ 2147483647 h 168"/>
                <a:gd name="T42" fmla="*/ 2147483647 w 146"/>
                <a:gd name="T43" fmla="*/ 2147483647 h 168"/>
                <a:gd name="T44" fmla="*/ 2147483647 w 146"/>
                <a:gd name="T45" fmla="*/ 2147483647 h 168"/>
                <a:gd name="T46" fmla="*/ 2147483647 w 146"/>
                <a:gd name="T47" fmla="*/ 2147483647 h 168"/>
                <a:gd name="T48" fmla="*/ 2147483647 w 146"/>
                <a:gd name="T49" fmla="*/ 2147483647 h 168"/>
                <a:gd name="T50" fmla="*/ 2147483647 w 146"/>
                <a:gd name="T51" fmla="*/ 2147483647 h 168"/>
                <a:gd name="T52" fmla="*/ 2147483647 w 146"/>
                <a:gd name="T53" fmla="*/ 2147483647 h 168"/>
                <a:gd name="T54" fmla="*/ 2147483647 w 146"/>
                <a:gd name="T55" fmla="*/ 2147483647 h 168"/>
                <a:gd name="T56" fmla="*/ 2147483647 w 146"/>
                <a:gd name="T57" fmla="*/ 2147483647 h 168"/>
                <a:gd name="T58" fmla="*/ 2147483647 w 146"/>
                <a:gd name="T59" fmla="*/ 2147483647 h 168"/>
                <a:gd name="T60" fmla="*/ 2147483647 w 146"/>
                <a:gd name="T61" fmla="*/ 2147483647 h 168"/>
                <a:gd name="T62" fmla="*/ 2147483647 w 146"/>
                <a:gd name="T63" fmla="*/ 2147483647 h 168"/>
                <a:gd name="T64" fmla="*/ 2147483647 w 146"/>
                <a:gd name="T65" fmla="*/ 2147483647 h 168"/>
                <a:gd name="T66" fmla="*/ 2147483647 w 146"/>
                <a:gd name="T67" fmla="*/ 2147483647 h 168"/>
                <a:gd name="T68" fmla="*/ 2147483647 w 146"/>
                <a:gd name="T69" fmla="*/ 2147483647 h 168"/>
                <a:gd name="T70" fmla="*/ 2147483647 w 146"/>
                <a:gd name="T71" fmla="*/ 2147483647 h 168"/>
                <a:gd name="T72" fmla="*/ 2147483647 w 146"/>
                <a:gd name="T73" fmla="*/ 2147483647 h 168"/>
                <a:gd name="T74" fmla="*/ 2147483647 w 146"/>
                <a:gd name="T75" fmla="*/ 2147483647 h 168"/>
                <a:gd name="T76" fmla="*/ 2147483647 w 146"/>
                <a:gd name="T77" fmla="*/ 2147483647 h 168"/>
                <a:gd name="T78" fmla="*/ 2147483647 w 146"/>
                <a:gd name="T79" fmla="*/ 2147483647 h 168"/>
                <a:gd name="T80" fmla="*/ 2147483647 w 146"/>
                <a:gd name="T81" fmla="*/ 2147483647 h 168"/>
                <a:gd name="T82" fmla="*/ 2147483647 w 146"/>
                <a:gd name="T83" fmla="*/ 0 h 168"/>
                <a:gd name="T84" fmla="*/ 2147483647 w 146"/>
                <a:gd name="T85" fmla="*/ 2147483647 h 168"/>
                <a:gd name="T86" fmla="*/ 2147483647 w 146"/>
                <a:gd name="T87" fmla="*/ 2147483647 h 16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46"/>
                <a:gd name="T133" fmla="*/ 0 h 168"/>
                <a:gd name="T134" fmla="*/ 146 w 146"/>
                <a:gd name="T135" fmla="*/ 168 h 168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46" h="168">
                  <a:moveTo>
                    <a:pt x="98" y="16"/>
                  </a:moveTo>
                  <a:lnTo>
                    <a:pt x="92" y="20"/>
                  </a:lnTo>
                  <a:lnTo>
                    <a:pt x="90" y="24"/>
                  </a:lnTo>
                  <a:lnTo>
                    <a:pt x="90" y="26"/>
                  </a:lnTo>
                  <a:lnTo>
                    <a:pt x="90" y="30"/>
                  </a:lnTo>
                  <a:lnTo>
                    <a:pt x="92" y="32"/>
                  </a:lnTo>
                  <a:lnTo>
                    <a:pt x="100" y="34"/>
                  </a:lnTo>
                  <a:lnTo>
                    <a:pt x="108" y="36"/>
                  </a:lnTo>
                  <a:lnTo>
                    <a:pt x="110" y="38"/>
                  </a:lnTo>
                  <a:lnTo>
                    <a:pt x="110" y="40"/>
                  </a:lnTo>
                  <a:lnTo>
                    <a:pt x="110" y="44"/>
                  </a:lnTo>
                  <a:lnTo>
                    <a:pt x="108" y="48"/>
                  </a:lnTo>
                  <a:lnTo>
                    <a:pt x="104" y="50"/>
                  </a:lnTo>
                  <a:lnTo>
                    <a:pt x="104" y="54"/>
                  </a:lnTo>
                  <a:lnTo>
                    <a:pt x="106" y="56"/>
                  </a:lnTo>
                  <a:lnTo>
                    <a:pt x="108" y="54"/>
                  </a:lnTo>
                  <a:lnTo>
                    <a:pt x="114" y="54"/>
                  </a:lnTo>
                  <a:lnTo>
                    <a:pt x="114" y="64"/>
                  </a:lnTo>
                  <a:lnTo>
                    <a:pt x="118" y="76"/>
                  </a:lnTo>
                  <a:lnTo>
                    <a:pt x="120" y="82"/>
                  </a:lnTo>
                  <a:lnTo>
                    <a:pt x="122" y="86"/>
                  </a:lnTo>
                  <a:lnTo>
                    <a:pt x="126" y="88"/>
                  </a:lnTo>
                  <a:lnTo>
                    <a:pt x="126" y="92"/>
                  </a:lnTo>
                  <a:lnTo>
                    <a:pt x="128" y="98"/>
                  </a:lnTo>
                  <a:lnTo>
                    <a:pt x="130" y="102"/>
                  </a:lnTo>
                  <a:lnTo>
                    <a:pt x="130" y="108"/>
                  </a:lnTo>
                  <a:lnTo>
                    <a:pt x="140" y="112"/>
                  </a:lnTo>
                  <a:lnTo>
                    <a:pt x="146" y="118"/>
                  </a:lnTo>
                  <a:lnTo>
                    <a:pt x="146" y="130"/>
                  </a:lnTo>
                  <a:lnTo>
                    <a:pt x="136" y="132"/>
                  </a:lnTo>
                  <a:lnTo>
                    <a:pt x="128" y="138"/>
                  </a:lnTo>
                  <a:lnTo>
                    <a:pt x="122" y="144"/>
                  </a:lnTo>
                  <a:lnTo>
                    <a:pt x="118" y="150"/>
                  </a:lnTo>
                  <a:lnTo>
                    <a:pt x="112" y="154"/>
                  </a:lnTo>
                  <a:lnTo>
                    <a:pt x="106" y="158"/>
                  </a:lnTo>
                  <a:lnTo>
                    <a:pt x="96" y="158"/>
                  </a:lnTo>
                  <a:lnTo>
                    <a:pt x="90" y="160"/>
                  </a:lnTo>
                  <a:lnTo>
                    <a:pt x="88" y="162"/>
                  </a:lnTo>
                  <a:lnTo>
                    <a:pt x="86" y="162"/>
                  </a:lnTo>
                  <a:lnTo>
                    <a:pt x="78" y="162"/>
                  </a:lnTo>
                  <a:lnTo>
                    <a:pt x="70" y="164"/>
                  </a:lnTo>
                  <a:lnTo>
                    <a:pt x="64" y="164"/>
                  </a:lnTo>
                  <a:lnTo>
                    <a:pt x="50" y="168"/>
                  </a:lnTo>
                  <a:lnTo>
                    <a:pt x="44" y="166"/>
                  </a:lnTo>
                  <a:lnTo>
                    <a:pt x="40" y="162"/>
                  </a:lnTo>
                  <a:lnTo>
                    <a:pt x="36" y="160"/>
                  </a:lnTo>
                  <a:lnTo>
                    <a:pt x="34" y="158"/>
                  </a:lnTo>
                  <a:lnTo>
                    <a:pt x="32" y="156"/>
                  </a:lnTo>
                  <a:lnTo>
                    <a:pt x="28" y="152"/>
                  </a:lnTo>
                  <a:lnTo>
                    <a:pt x="24" y="138"/>
                  </a:lnTo>
                  <a:lnTo>
                    <a:pt x="20" y="118"/>
                  </a:lnTo>
                  <a:lnTo>
                    <a:pt x="22" y="108"/>
                  </a:lnTo>
                  <a:lnTo>
                    <a:pt x="26" y="104"/>
                  </a:lnTo>
                  <a:lnTo>
                    <a:pt x="34" y="100"/>
                  </a:lnTo>
                  <a:lnTo>
                    <a:pt x="40" y="94"/>
                  </a:lnTo>
                  <a:lnTo>
                    <a:pt x="50" y="90"/>
                  </a:lnTo>
                  <a:lnTo>
                    <a:pt x="58" y="86"/>
                  </a:lnTo>
                  <a:lnTo>
                    <a:pt x="62" y="80"/>
                  </a:lnTo>
                  <a:lnTo>
                    <a:pt x="64" y="74"/>
                  </a:lnTo>
                  <a:lnTo>
                    <a:pt x="54" y="74"/>
                  </a:lnTo>
                  <a:lnTo>
                    <a:pt x="44" y="74"/>
                  </a:lnTo>
                  <a:lnTo>
                    <a:pt x="40" y="62"/>
                  </a:lnTo>
                  <a:lnTo>
                    <a:pt x="38" y="54"/>
                  </a:lnTo>
                  <a:lnTo>
                    <a:pt x="36" y="46"/>
                  </a:lnTo>
                  <a:lnTo>
                    <a:pt x="32" y="34"/>
                  </a:lnTo>
                  <a:lnTo>
                    <a:pt x="26" y="28"/>
                  </a:lnTo>
                  <a:lnTo>
                    <a:pt x="16" y="26"/>
                  </a:lnTo>
                  <a:lnTo>
                    <a:pt x="8" y="22"/>
                  </a:lnTo>
                  <a:lnTo>
                    <a:pt x="0" y="18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6"/>
                  </a:lnTo>
                  <a:lnTo>
                    <a:pt x="16" y="18"/>
                  </a:lnTo>
                  <a:lnTo>
                    <a:pt x="26" y="20"/>
                  </a:lnTo>
                  <a:lnTo>
                    <a:pt x="36" y="24"/>
                  </a:lnTo>
                  <a:lnTo>
                    <a:pt x="46" y="26"/>
                  </a:lnTo>
                  <a:lnTo>
                    <a:pt x="52" y="26"/>
                  </a:lnTo>
                  <a:lnTo>
                    <a:pt x="56" y="22"/>
                  </a:lnTo>
                  <a:lnTo>
                    <a:pt x="58" y="18"/>
                  </a:lnTo>
                  <a:lnTo>
                    <a:pt x="60" y="14"/>
                  </a:lnTo>
                  <a:lnTo>
                    <a:pt x="60" y="8"/>
                  </a:lnTo>
                  <a:lnTo>
                    <a:pt x="62" y="4"/>
                  </a:lnTo>
                  <a:lnTo>
                    <a:pt x="64" y="2"/>
                  </a:lnTo>
                  <a:lnTo>
                    <a:pt x="70" y="0"/>
                  </a:lnTo>
                  <a:lnTo>
                    <a:pt x="82" y="2"/>
                  </a:lnTo>
                  <a:lnTo>
                    <a:pt x="90" y="6"/>
                  </a:lnTo>
                  <a:lnTo>
                    <a:pt x="96" y="10"/>
                  </a:lnTo>
                  <a:lnTo>
                    <a:pt x="104" y="14"/>
                  </a:lnTo>
                  <a:lnTo>
                    <a:pt x="98" y="1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2" name="Freeform 164"/>
            <p:cNvSpPr/>
            <p:nvPr/>
          </p:nvSpPr>
          <p:spPr bwMode="auto">
            <a:xfrm>
              <a:off x="5147496" y="3541527"/>
              <a:ext cx="62268" cy="13274"/>
            </a:xfrm>
            <a:custGeom>
              <a:avLst/>
              <a:gdLst>
                <a:gd name="T0" fmla="*/ 2147483647 w 42"/>
                <a:gd name="T1" fmla="*/ 2147483647 h 8"/>
                <a:gd name="T2" fmla="*/ 2147483647 w 42"/>
                <a:gd name="T3" fmla="*/ 2147483647 h 8"/>
                <a:gd name="T4" fmla="*/ 0 w 42"/>
                <a:gd name="T5" fmla="*/ 0 h 8"/>
                <a:gd name="T6" fmla="*/ 2147483647 w 42"/>
                <a:gd name="T7" fmla="*/ 2147483647 h 8"/>
                <a:gd name="T8" fmla="*/ 2147483647 w 42"/>
                <a:gd name="T9" fmla="*/ 2147483647 h 8"/>
                <a:gd name="T10" fmla="*/ 2147483647 w 42"/>
                <a:gd name="T11" fmla="*/ 2147483647 h 8"/>
                <a:gd name="T12" fmla="*/ 2147483647 w 42"/>
                <a:gd name="T13" fmla="*/ 2147483647 h 8"/>
                <a:gd name="T14" fmla="*/ 2147483647 w 42"/>
                <a:gd name="T15" fmla="*/ 2147483647 h 8"/>
                <a:gd name="T16" fmla="*/ 2147483647 w 42"/>
                <a:gd name="T17" fmla="*/ 2147483647 h 8"/>
                <a:gd name="T18" fmla="*/ 2147483647 w 42"/>
                <a:gd name="T19" fmla="*/ 0 h 8"/>
                <a:gd name="T20" fmla="*/ 2147483647 w 42"/>
                <a:gd name="T21" fmla="*/ 2147483647 h 8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42"/>
                <a:gd name="T34" fmla="*/ 0 h 8"/>
                <a:gd name="T35" fmla="*/ 42 w 42"/>
                <a:gd name="T36" fmla="*/ 8 h 8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42" h="8">
                  <a:moveTo>
                    <a:pt x="20" y="2"/>
                  </a:moveTo>
                  <a:lnTo>
                    <a:pt x="8" y="2"/>
                  </a:lnTo>
                  <a:lnTo>
                    <a:pt x="0" y="0"/>
                  </a:lnTo>
                  <a:lnTo>
                    <a:pt x="4" y="2"/>
                  </a:lnTo>
                  <a:lnTo>
                    <a:pt x="8" y="6"/>
                  </a:lnTo>
                  <a:lnTo>
                    <a:pt x="22" y="8"/>
                  </a:lnTo>
                  <a:lnTo>
                    <a:pt x="34" y="8"/>
                  </a:lnTo>
                  <a:lnTo>
                    <a:pt x="42" y="6"/>
                  </a:lnTo>
                  <a:lnTo>
                    <a:pt x="36" y="2"/>
                  </a:lnTo>
                  <a:lnTo>
                    <a:pt x="32" y="0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3" name="Freeform 165"/>
            <p:cNvSpPr/>
            <p:nvPr/>
          </p:nvSpPr>
          <p:spPr bwMode="auto">
            <a:xfrm>
              <a:off x="4677028" y="3412766"/>
              <a:ext cx="24215" cy="18584"/>
            </a:xfrm>
            <a:custGeom>
              <a:avLst/>
              <a:gdLst>
                <a:gd name="T0" fmla="*/ 2147483647 w 16"/>
                <a:gd name="T1" fmla="*/ 2147483647 h 10"/>
                <a:gd name="T2" fmla="*/ 2147483647 w 16"/>
                <a:gd name="T3" fmla="*/ 0 h 10"/>
                <a:gd name="T4" fmla="*/ 2147483647 w 16"/>
                <a:gd name="T5" fmla="*/ 0 h 10"/>
                <a:gd name="T6" fmla="*/ 2147483647 w 16"/>
                <a:gd name="T7" fmla="*/ 0 h 10"/>
                <a:gd name="T8" fmla="*/ 2147483647 w 16"/>
                <a:gd name="T9" fmla="*/ 2147483647 h 10"/>
                <a:gd name="T10" fmla="*/ 0 w 16"/>
                <a:gd name="T11" fmla="*/ 2147483647 h 10"/>
                <a:gd name="T12" fmla="*/ 2147483647 w 16"/>
                <a:gd name="T13" fmla="*/ 2147483647 h 10"/>
                <a:gd name="T14" fmla="*/ 2147483647 w 16"/>
                <a:gd name="T15" fmla="*/ 2147483647 h 10"/>
                <a:gd name="T16" fmla="*/ 2147483647 w 16"/>
                <a:gd name="T17" fmla="*/ 2147483647 h 1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6"/>
                <a:gd name="T28" fmla="*/ 0 h 10"/>
                <a:gd name="T29" fmla="*/ 16 w 16"/>
                <a:gd name="T30" fmla="*/ 10 h 1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6" h="10">
                  <a:moveTo>
                    <a:pt x="16" y="6"/>
                  </a:moveTo>
                  <a:lnTo>
                    <a:pt x="12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10"/>
                  </a:lnTo>
                  <a:lnTo>
                    <a:pt x="16" y="10"/>
                  </a:lnTo>
                  <a:lnTo>
                    <a:pt x="14" y="4"/>
                  </a:lnTo>
                  <a:lnTo>
                    <a:pt x="16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4" name="Freeform 166"/>
            <p:cNvSpPr/>
            <p:nvPr/>
          </p:nvSpPr>
          <p:spPr bwMode="auto">
            <a:xfrm>
              <a:off x="4499449" y="2877806"/>
              <a:ext cx="160283" cy="244249"/>
            </a:xfrm>
            <a:custGeom>
              <a:avLst/>
              <a:gdLst>
                <a:gd name="T0" fmla="*/ 2147483647 w 110"/>
                <a:gd name="T1" fmla="*/ 2147483647 h 154"/>
                <a:gd name="T2" fmla="*/ 2147483647 w 110"/>
                <a:gd name="T3" fmla="*/ 2147483647 h 154"/>
                <a:gd name="T4" fmla="*/ 2147483647 w 110"/>
                <a:gd name="T5" fmla="*/ 2147483647 h 154"/>
                <a:gd name="T6" fmla="*/ 2147483647 w 110"/>
                <a:gd name="T7" fmla="*/ 2147483647 h 154"/>
                <a:gd name="T8" fmla="*/ 2147483647 w 110"/>
                <a:gd name="T9" fmla="*/ 2147483647 h 154"/>
                <a:gd name="T10" fmla="*/ 2147483647 w 110"/>
                <a:gd name="T11" fmla="*/ 2147483647 h 154"/>
                <a:gd name="T12" fmla="*/ 2147483647 w 110"/>
                <a:gd name="T13" fmla="*/ 2147483647 h 154"/>
                <a:gd name="T14" fmla="*/ 2147483647 w 110"/>
                <a:gd name="T15" fmla="*/ 2147483647 h 154"/>
                <a:gd name="T16" fmla="*/ 2147483647 w 110"/>
                <a:gd name="T17" fmla="*/ 2147483647 h 154"/>
                <a:gd name="T18" fmla="*/ 2147483647 w 110"/>
                <a:gd name="T19" fmla="*/ 2147483647 h 154"/>
                <a:gd name="T20" fmla="*/ 2147483647 w 110"/>
                <a:gd name="T21" fmla="*/ 2147483647 h 154"/>
                <a:gd name="T22" fmla="*/ 2147483647 w 110"/>
                <a:gd name="T23" fmla="*/ 2147483647 h 154"/>
                <a:gd name="T24" fmla="*/ 2147483647 w 110"/>
                <a:gd name="T25" fmla="*/ 2147483647 h 154"/>
                <a:gd name="T26" fmla="*/ 2147483647 w 110"/>
                <a:gd name="T27" fmla="*/ 2147483647 h 154"/>
                <a:gd name="T28" fmla="*/ 2147483647 w 110"/>
                <a:gd name="T29" fmla="*/ 2147483647 h 154"/>
                <a:gd name="T30" fmla="*/ 2147483647 w 110"/>
                <a:gd name="T31" fmla="*/ 2147483647 h 154"/>
                <a:gd name="T32" fmla="*/ 2147483647 w 110"/>
                <a:gd name="T33" fmla="*/ 2147483647 h 154"/>
                <a:gd name="T34" fmla="*/ 2147483647 w 110"/>
                <a:gd name="T35" fmla="*/ 2147483647 h 154"/>
                <a:gd name="T36" fmla="*/ 2147483647 w 110"/>
                <a:gd name="T37" fmla="*/ 2147483647 h 154"/>
                <a:gd name="T38" fmla="*/ 2147483647 w 110"/>
                <a:gd name="T39" fmla="*/ 2147483647 h 154"/>
                <a:gd name="T40" fmla="*/ 2147483647 w 110"/>
                <a:gd name="T41" fmla="*/ 2147483647 h 154"/>
                <a:gd name="T42" fmla="*/ 2147483647 w 110"/>
                <a:gd name="T43" fmla="*/ 2147483647 h 154"/>
                <a:gd name="T44" fmla="*/ 2147483647 w 110"/>
                <a:gd name="T45" fmla="*/ 2147483647 h 154"/>
                <a:gd name="T46" fmla="*/ 2147483647 w 110"/>
                <a:gd name="T47" fmla="*/ 2147483647 h 154"/>
                <a:gd name="T48" fmla="*/ 2147483647 w 110"/>
                <a:gd name="T49" fmla="*/ 2147483647 h 154"/>
                <a:gd name="T50" fmla="*/ 2147483647 w 110"/>
                <a:gd name="T51" fmla="*/ 2147483647 h 154"/>
                <a:gd name="T52" fmla="*/ 2147483647 w 110"/>
                <a:gd name="T53" fmla="*/ 2147483647 h 154"/>
                <a:gd name="T54" fmla="*/ 2147483647 w 110"/>
                <a:gd name="T55" fmla="*/ 2147483647 h 154"/>
                <a:gd name="T56" fmla="*/ 2147483647 w 110"/>
                <a:gd name="T57" fmla="*/ 2147483647 h 154"/>
                <a:gd name="T58" fmla="*/ 2147483647 w 110"/>
                <a:gd name="T59" fmla="*/ 2147483647 h 154"/>
                <a:gd name="T60" fmla="*/ 0 w 110"/>
                <a:gd name="T61" fmla="*/ 2147483647 h 154"/>
                <a:gd name="T62" fmla="*/ 2147483647 w 110"/>
                <a:gd name="T63" fmla="*/ 2147483647 h 154"/>
                <a:gd name="T64" fmla="*/ 2147483647 w 110"/>
                <a:gd name="T65" fmla="*/ 0 h 154"/>
                <a:gd name="T66" fmla="*/ 2147483647 w 110"/>
                <a:gd name="T67" fmla="*/ 2147483647 h 154"/>
                <a:gd name="T68" fmla="*/ 2147483647 w 110"/>
                <a:gd name="T69" fmla="*/ 2147483647 h 154"/>
                <a:gd name="T70" fmla="*/ 2147483647 w 110"/>
                <a:gd name="T71" fmla="*/ 2147483647 h 154"/>
                <a:gd name="T72" fmla="*/ 2147483647 w 110"/>
                <a:gd name="T73" fmla="*/ 2147483647 h 154"/>
                <a:gd name="T74" fmla="*/ 2147483647 w 110"/>
                <a:gd name="T75" fmla="*/ 2147483647 h 154"/>
                <a:gd name="T76" fmla="*/ 2147483647 w 110"/>
                <a:gd name="T77" fmla="*/ 2147483647 h 154"/>
                <a:gd name="T78" fmla="*/ 2147483647 w 110"/>
                <a:gd name="T79" fmla="*/ 2147483647 h 154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110"/>
                <a:gd name="T121" fmla="*/ 0 h 154"/>
                <a:gd name="T122" fmla="*/ 110 w 110"/>
                <a:gd name="T123" fmla="*/ 154 h 154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110" h="154">
                  <a:moveTo>
                    <a:pt x="76" y="82"/>
                  </a:moveTo>
                  <a:lnTo>
                    <a:pt x="82" y="86"/>
                  </a:lnTo>
                  <a:lnTo>
                    <a:pt x="88" y="90"/>
                  </a:lnTo>
                  <a:lnTo>
                    <a:pt x="90" y="94"/>
                  </a:lnTo>
                  <a:lnTo>
                    <a:pt x="90" y="100"/>
                  </a:lnTo>
                  <a:lnTo>
                    <a:pt x="90" y="104"/>
                  </a:lnTo>
                  <a:lnTo>
                    <a:pt x="90" y="108"/>
                  </a:lnTo>
                  <a:lnTo>
                    <a:pt x="94" y="106"/>
                  </a:lnTo>
                  <a:lnTo>
                    <a:pt x="104" y="104"/>
                  </a:lnTo>
                  <a:lnTo>
                    <a:pt x="108" y="110"/>
                  </a:lnTo>
                  <a:lnTo>
                    <a:pt x="110" y="114"/>
                  </a:lnTo>
                  <a:lnTo>
                    <a:pt x="108" y="118"/>
                  </a:lnTo>
                  <a:lnTo>
                    <a:pt x="104" y="122"/>
                  </a:lnTo>
                  <a:lnTo>
                    <a:pt x="94" y="128"/>
                  </a:lnTo>
                  <a:lnTo>
                    <a:pt x="94" y="130"/>
                  </a:lnTo>
                  <a:lnTo>
                    <a:pt x="98" y="132"/>
                  </a:lnTo>
                  <a:lnTo>
                    <a:pt x="104" y="134"/>
                  </a:lnTo>
                  <a:lnTo>
                    <a:pt x="102" y="138"/>
                  </a:lnTo>
                  <a:lnTo>
                    <a:pt x="98" y="142"/>
                  </a:lnTo>
                  <a:lnTo>
                    <a:pt x="92" y="144"/>
                  </a:lnTo>
                  <a:lnTo>
                    <a:pt x="82" y="144"/>
                  </a:lnTo>
                  <a:lnTo>
                    <a:pt x="66" y="144"/>
                  </a:lnTo>
                  <a:lnTo>
                    <a:pt x="50" y="144"/>
                  </a:lnTo>
                  <a:lnTo>
                    <a:pt x="40" y="144"/>
                  </a:lnTo>
                  <a:lnTo>
                    <a:pt x="40" y="148"/>
                  </a:lnTo>
                  <a:lnTo>
                    <a:pt x="40" y="152"/>
                  </a:lnTo>
                  <a:lnTo>
                    <a:pt x="34" y="152"/>
                  </a:lnTo>
                  <a:lnTo>
                    <a:pt x="26" y="154"/>
                  </a:lnTo>
                  <a:lnTo>
                    <a:pt x="18" y="154"/>
                  </a:lnTo>
                  <a:lnTo>
                    <a:pt x="12" y="154"/>
                  </a:lnTo>
                  <a:lnTo>
                    <a:pt x="14" y="148"/>
                  </a:lnTo>
                  <a:lnTo>
                    <a:pt x="18" y="144"/>
                  </a:lnTo>
                  <a:lnTo>
                    <a:pt x="24" y="142"/>
                  </a:lnTo>
                  <a:lnTo>
                    <a:pt x="30" y="140"/>
                  </a:lnTo>
                  <a:lnTo>
                    <a:pt x="42" y="136"/>
                  </a:lnTo>
                  <a:lnTo>
                    <a:pt x="46" y="132"/>
                  </a:lnTo>
                  <a:lnTo>
                    <a:pt x="50" y="128"/>
                  </a:lnTo>
                  <a:lnTo>
                    <a:pt x="32" y="126"/>
                  </a:lnTo>
                  <a:lnTo>
                    <a:pt x="24" y="124"/>
                  </a:lnTo>
                  <a:lnTo>
                    <a:pt x="18" y="122"/>
                  </a:lnTo>
                  <a:lnTo>
                    <a:pt x="26" y="114"/>
                  </a:lnTo>
                  <a:lnTo>
                    <a:pt x="36" y="108"/>
                  </a:lnTo>
                  <a:lnTo>
                    <a:pt x="36" y="104"/>
                  </a:lnTo>
                  <a:lnTo>
                    <a:pt x="36" y="100"/>
                  </a:lnTo>
                  <a:lnTo>
                    <a:pt x="38" y="98"/>
                  </a:lnTo>
                  <a:lnTo>
                    <a:pt x="40" y="94"/>
                  </a:lnTo>
                  <a:lnTo>
                    <a:pt x="48" y="90"/>
                  </a:lnTo>
                  <a:lnTo>
                    <a:pt x="42" y="84"/>
                  </a:lnTo>
                  <a:lnTo>
                    <a:pt x="40" y="80"/>
                  </a:lnTo>
                  <a:lnTo>
                    <a:pt x="40" y="76"/>
                  </a:lnTo>
                  <a:lnTo>
                    <a:pt x="40" y="70"/>
                  </a:lnTo>
                  <a:lnTo>
                    <a:pt x="42" y="68"/>
                  </a:lnTo>
                  <a:lnTo>
                    <a:pt x="40" y="62"/>
                  </a:lnTo>
                  <a:lnTo>
                    <a:pt x="38" y="58"/>
                  </a:lnTo>
                  <a:lnTo>
                    <a:pt x="14" y="58"/>
                  </a:lnTo>
                  <a:lnTo>
                    <a:pt x="12" y="56"/>
                  </a:lnTo>
                  <a:lnTo>
                    <a:pt x="12" y="50"/>
                  </a:lnTo>
                  <a:lnTo>
                    <a:pt x="10" y="48"/>
                  </a:lnTo>
                  <a:lnTo>
                    <a:pt x="6" y="46"/>
                  </a:lnTo>
                  <a:lnTo>
                    <a:pt x="12" y="36"/>
                  </a:lnTo>
                  <a:lnTo>
                    <a:pt x="6" y="32"/>
                  </a:lnTo>
                  <a:lnTo>
                    <a:pt x="0" y="28"/>
                  </a:lnTo>
                  <a:lnTo>
                    <a:pt x="10" y="20"/>
                  </a:lnTo>
                  <a:lnTo>
                    <a:pt x="22" y="10"/>
                  </a:lnTo>
                  <a:lnTo>
                    <a:pt x="38" y="4"/>
                  </a:lnTo>
                  <a:lnTo>
                    <a:pt x="50" y="0"/>
                  </a:lnTo>
                  <a:lnTo>
                    <a:pt x="48" y="8"/>
                  </a:lnTo>
                  <a:lnTo>
                    <a:pt x="46" y="12"/>
                  </a:lnTo>
                  <a:lnTo>
                    <a:pt x="42" y="16"/>
                  </a:lnTo>
                  <a:lnTo>
                    <a:pt x="38" y="20"/>
                  </a:lnTo>
                  <a:lnTo>
                    <a:pt x="46" y="22"/>
                  </a:lnTo>
                  <a:lnTo>
                    <a:pt x="54" y="22"/>
                  </a:lnTo>
                  <a:lnTo>
                    <a:pt x="60" y="24"/>
                  </a:lnTo>
                  <a:lnTo>
                    <a:pt x="66" y="26"/>
                  </a:lnTo>
                  <a:lnTo>
                    <a:pt x="58" y="36"/>
                  </a:lnTo>
                  <a:lnTo>
                    <a:pt x="54" y="40"/>
                  </a:lnTo>
                  <a:lnTo>
                    <a:pt x="54" y="46"/>
                  </a:lnTo>
                  <a:lnTo>
                    <a:pt x="56" y="56"/>
                  </a:lnTo>
                  <a:lnTo>
                    <a:pt x="62" y="64"/>
                  </a:lnTo>
                  <a:lnTo>
                    <a:pt x="74" y="82"/>
                  </a:lnTo>
                  <a:lnTo>
                    <a:pt x="76" y="8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5" name="Freeform 167"/>
            <p:cNvSpPr/>
            <p:nvPr/>
          </p:nvSpPr>
          <p:spPr bwMode="auto">
            <a:xfrm>
              <a:off x="4429110" y="2984001"/>
              <a:ext cx="88790" cy="99558"/>
            </a:xfrm>
            <a:custGeom>
              <a:avLst/>
              <a:gdLst>
                <a:gd name="T0" fmla="*/ 2147483647 w 60"/>
                <a:gd name="T1" fmla="*/ 2147483647 h 64"/>
                <a:gd name="T2" fmla="*/ 2147483647 w 60"/>
                <a:gd name="T3" fmla="*/ 2147483647 h 64"/>
                <a:gd name="T4" fmla="*/ 2147483647 w 60"/>
                <a:gd name="T5" fmla="*/ 2147483647 h 64"/>
                <a:gd name="T6" fmla="*/ 2147483647 w 60"/>
                <a:gd name="T7" fmla="*/ 0 h 64"/>
                <a:gd name="T8" fmla="*/ 2147483647 w 60"/>
                <a:gd name="T9" fmla="*/ 0 h 64"/>
                <a:gd name="T10" fmla="*/ 2147483647 w 60"/>
                <a:gd name="T11" fmla="*/ 0 h 64"/>
                <a:gd name="T12" fmla="*/ 2147483647 w 60"/>
                <a:gd name="T13" fmla="*/ 2147483647 h 64"/>
                <a:gd name="T14" fmla="*/ 2147483647 w 60"/>
                <a:gd name="T15" fmla="*/ 2147483647 h 64"/>
                <a:gd name="T16" fmla="*/ 2147483647 w 60"/>
                <a:gd name="T17" fmla="*/ 2147483647 h 64"/>
                <a:gd name="T18" fmla="*/ 2147483647 w 60"/>
                <a:gd name="T19" fmla="*/ 2147483647 h 64"/>
                <a:gd name="T20" fmla="*/ 2147483647 w 60"/>
                <a:gd name="T21" fmla="*/ 2147483647 h 64"/>
                <a:gd name="T22" fmla="*/ 2147483647 w 60"/>
                <a:gd name="T23" fmla="*/ 2147483647 h 64"/>
                <a:gd name="T24" fmla="*/ 2147483647 w 60"/>
                <a:gd name="T25" fmla="*/ 2147483647 h 64"/>
                <a:gd name="T26" fmla="*/ 2147483647 w 60"/>
                <a:gd name="T27" fmla="*/ 2147483647 h 64"/>
                <a:gd name="T28" fmla="*/ 2147483647 w 60"/>
                <a:gd name="T29" fmla="*/ 2147483647 h 64"/>
                <a:gd name="T30" fmla="*/ 2147483647 w 60"/>
                <a:gd name="T31" fmla="*/ 2147483647 h 64"/>
                <a:gd name="T32" fmla="*/ 2147483647 w 60"/>
                <a:gd name="T33" fmla="*/ 2147483647 h 64"/>
                <a:gd name="T34" fmla="*/ 2147483647 w 60"/>
                <a:gd name="T35" fmla="*/ 2147483647 h 64"/>
                <a:gd name="T36" fmla="*/ 2147483647 w 60"/>
                <a:gd name="T37" fmla="*/ 2147483647 h 64"/>
                <a:gd name="T38" fmla="*/ 2147483647 w 60"/>
                <a:gd name="T39" fmla="*/ 2147483647 h 64"/>
                <a:gd name="T40" fmla="*/ 2147483647 w 60"/>
                <a:gd name="T41" fmla="*/ 2147483647 h 64"/>
                <a:gd name="T42" fmla="*/ 2147483647 w 60"/>
                <a:gd name="T43" fmla="*/ 2147483647 h 64"/>
                <a:gd name="T44" fmla="*/ 2147483647 w 60"/>
                <a:gd name="T45" fmla="*/ 2147483647 h 64"/>
                <a:gd name="T46" fmla="*/ 2147483647 w 60"/>
                <a:gd name="T47" fmla="*/ 2147483647 h 64"/>
                <a:gd name="T48" fmla="*/ 0 w 60"/>
                <a:gd name="T49" fmla="*/ 2147483647 h 64"/>
                <a:gd name="T50" fmla="*/ 2147483647 w 60"/>
                <a:gd name="T51" fmla="*/ 2147483647 h 64"/>
                <a:gd name="T52" fmla="*/ 2147483647 w 60"/>
                <a:gd name="T53" fmla="*/ 2147483647 h 64"/>
                <a:gd name="T54" fmla="*/ 2147483647 w 60"/>
                <a:gd name="T55" fmla="*/ 2147483647 h 64"/>
                <a:gd name="T56" fmla="*/ 2147483647 w 60"/>
                <a:gd name="T57" fmla="*/ 2147483647 h 64"/>
                <a:gd name="T58" fmla="*/ 2147483647 w 60"/>
                <a:gd name="T59" fmla="*/ 2147483647 h 64"/>
                <a:gd name="T60" fmla="*/ 2147483647 w 60"/>
                <a:gd name="T61" fmla="*/ 2147483647 h 64"/>
                <a:gd name="T62" fmla="*/ 2147483647 w 60"/>
                <a:gd name="T63" fmla="*/ 2147483647 h 64"/>
                <a:gd name="T64" fmla="*/ 2147483647 w 60"/>
                <a:gd name="T65" fmla="*/ 2147483647 h 64"/>
                <a:gd name="T66" fmla="*/ 2147483647 w 60"/>
                <a:gd name="T67" fmla="*/ 2147483647 h 64"/>
                <a:gd name="T68" fmla="*/ 2147483647 w 60"/>
                <a:gd name="T69" fmla="*/ 2147483647 h 64"/>
                <a:gd name="T70" fmla="*/ 2147483647 w 60"/>
                <a:gd name="T71" fmla="*/ 2147483647 h 6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60"/>
                <a:gd name="T109" fmla="*/ 0 h 64"/>
                <a:gd name="T110" fmla="*/ 60 w 60"/>
                <a:gd name="T111" fmla="*/ 64 h 6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60" h="64">
                  <a:moveTo>
                    <a:pt x="32" y="20"/>
                  </a:moveTo>
                  <a:lnTo>
                    <a:pt x="32" y="4"/>
                  </a:lnTo>
                  <a:lnTo>
                    <a:pt x="32" y="2"/>
                  </a:lnTo>
                  <a:lnTo>
                    <a:pt x="34" y="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0" y="2"/>
                  </a:lnTo>
                  <a:lnTo>
                    <a:pt x="60" y="6"/>
                  </a:lnTo>
                  <a:lnTo>
                    <a:pt x="58" y="14"/>
                  </a:lnTo>
                  <a:lnTo>
                    <a:pt x="54" y="18"/>
                  </a:lnTo>
                  <a:lnTo>
                    <a:pt x="50" y="20"/>
                  </a:lnTo>
                  <a:lnTo>
                    <a:pt x="48" y="24"/>
                  </a:lnTo>
                  <a:lnTo>
                    <a:pt x="50" y="26"/>
                  </a:lnTo>
                  <a:lnTo>
                    <a:pt x="52" y="30"/>
                  </a:lnTo>
                  <a:lnTo>
                    <a:pt x="54" y="32"/>
                  </a:lnTo>
                  <a:lnTo>
                    <a:pt x="56" y="36"/>
                  </a:lnTo>
                  <a:lnTo>
                    <a:pt x="54" y="42"/>
                  </a:lnTo>
                  <a:lnTo>
                    <a:pt x="50" y="46"/>
                  </a:lnTo>
                  <a:lnTo>
                    <a:pt x="38" y="54"/>
                  </a:lnTo>
                  <a:lnTo>
                    <a:pt x="24" y="62"/>
                  </a:lnTo>
                  <a:lnTo>
                    <a:pt x="16" y="64"/>
                  </a:lnTo>
                  <a:lnTo>
                    <a:pt x="10" y="64"/>
                  </a:lnTo>
                  <a:lnTo>
                    <a:pt x="6" y="64"/>
                  </a:lnTo>
                  <a:lnTo>
                    <a:pt x="4" y="62"/>
                  </a:lnTo>
                  <a:lnTo>
                    <a:pt x="0" y="56"/>
                  </a:lnTo>
                  <a:lnTo>
                    <a:pt x="2" y="52"/>
                  </a:lnTo>
                  <a:lnTo>
                    <a:pt x="6" y="48"/>
                  </a:lnTo>
                  <a:lnTo>
                    <a:pt x="14" y="40"/>
                  </a:lnTo>
                  <a:lnTo>
                    <a:pt x="6" y="34"/>
                  </a:lnTo>
                  <a:lnTo>
                    <a:pt x="2" y="30"/>
                  </a:lnTo>
                  <a:lnTo>
                    <a:pt x="6" y="26"/>
                  </a:lnTo>
                  <a:lnTo>
                    <a:pt x="4" y="20"/>
                  </a:lnTo>
                  <a:lnTo>
                    <a:pt x="10" y="18"/>
                  </a:lnTo>
                  <a:lnTo>
                    <a:pt x="20" y="16"/>
                  </a:lnTo>
                  <a:lnTo>
                    <a:pt x="26" y="18"/>
                  </a:lnTo>
                  <a:lnTo>
                    <a:pt x="32" y="2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6" name="Freeform 168"/>
            <p:cNvSpPr/>
            <p:nvPr/>
          </p:nvSpPr>
          <p:spPr bwMode="auto">
            <a:xfrm>
              <a:off x="4818861" y="3327809"/>
              <a:ext cx="13837" cy="43805"/>
            </a:xfrm>
            <a:custGeom>
              <a:avLst/>
              <a:gdLst>
                <a:gd name="T0" fmla="*/ 0 w 10"/>
                <a:gd name="T1" fmla="*/ 2147483647 h 28"/>
                <a:gd name="T2" fmla="*/ 0 w 10"/>
                <a:gd name="T3" fmla="*/ 2147483647 h 28"/>
                <a:gd name="T4" fmla="*/ 2147483647 w 10"/>
                <a:gd name="T5" fmla="*/ 2147483647 h 28"/>
                <a:gd name="T6" fmla="*/ 2147483647 w 10"/>
                <a:gd name="T7" fmla="*/ 0 h 28"/>
                <a:gd name="T8" fmla="*/ 2147483647 w 10"/>
                <a:gd name="T9" fmla="*/ 2147483647 h 28"/>
                <a:gd name="T10" fmla="*/ 2147483647 w 10"/>
                <a:gd name="T11" fmla="*/ 2147483647 h 28"/>
                <a:gd name="T12" fmla="*/ 2147483647 w 10"/>
                <a:gd name="T13" fmla="*/ 2147483647 h 28"/>
                <a:gd name="T14" fmla="*/ 0 w 10"/>
                <a:gd name="T15" fmla="*/ 2147483647 h 2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"/>
                <a:gd name="T25" fmla="*/ 0 h 28"/>
                <a:gd name="T26" fmla="*/ 10 w 10"/>
                <a:gd name="T27" fmla="*/ 28 h 2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" h="28">
                  <a:moveTo>
                    <a:pt x="0" y="28"/>
                  </a:moveTo>
                  <a:lnTo>
                    <a:pt x="0" y="12"/>
                  </a:lnTo>
                  <a:lnTo>
                    <a:pt x="2" y="6"/>
                  </a:lnTo>
                  <a:lnTo>
                    <a:pt x="6" y="0"/>
                  </a:lnTo>
                  <a:lnTo>
                    <a:pt x="8" y="6"/>
                  </a:lnTo>
                  <a:lnTo>
                    <a:pt x="10" y="10"/>
                  </a:lnTo>
                  <a:lnTo>
                    <a:pt x="10" y="28"/>
                  </a:lnTo>
                  <a:lnTo>
                    <a:pt x="0" y="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7" name="Freeform 169"/>
            <p:cNvSpPr/>
            <p:nvPr/>
          </p:nvSpPr>
          <p:spPr bwMode="auto">
            <a:xfrm>
              <a:off x="4798104" y="3378251"/>
              <a:ext cx="40359" cy="62390"/>
            </a:xfrm>
            <a:custGeom>
              <a:avLst/>
              <a:gdLst>
                <a:gd name="T0" fmla="*/ 2147483647 w 28"/>
                <a:gd name="T1" fmla="*/ 2147483647 h 40"/>
                <a:gd name="T2" fmla="*/ 2147483647 w 28"/>
                <a:gd name="T3" fmla="*/ 2147483647 h 40"/>
                <a:gd name="T4" fmla="*/ 2147483647 w 28"/>
                <a:gd name="T5" fmla="*/ 0 h 40"/>
                <a:gd name="T6" fmla="*/ 2147483647 w 28"/>
                <a:gd name="T7" fmla="*/ 2147483647 h 40"/>
                <a:gd name="T8" fmla="*/ 2147483647 w 28"/>
                <a:gd name="T9" fmla="*/ 2147483647 h 40"/>
                <a:gd name="T10" fmla="*/ 2147483647 w 28"/>
                <a:gd name="T11" fmla="*/ 2147483647 h 40"/>
                <a:gd name="T12" fmla="*/ 2147483647 w 28"/>
                <a:gd name="T13" fmla="*/ 2147483647 h 40"/>
                <a:gd name="T14" fmla="*/ 2147483647 w 28"/>
                <a:gd name="T15" fmla="*/ 2147483647 h 40"/>
                <a:gd name="T16" fmla="*/ 2147483647 w 28"/>
                <a:gd name="T17" fmla="*/ 2147483647 h 40"/>
                <a:gd name="T18" fmla="*/ 2147483647 w 28"/>
                <a:gd name="T19" fmla="*/ 2147483647 h 40"/>
                <a:gd name="T20" fmla="*/ 2147483647 w 28"/>
                <a:gd name="T21" fmla="*/ 2147483647 h 40"/>
                <a:gd name="T22" fmla="*/ 2147483647 w 28"/>
                <a:gd name="T23" fmla="*/ 2147483647 h 40"/>
                <a:gd name="T24" fmla="*/ 2147483647 w 28"/>
                <a:gd name="T25" fmla="*/ 2147483647 h 40"/>
                <a:gd name="T26" fmla="*/ 2147483647 w 28"/>
                <a:gd name="T27" fmla="*/ 2147483647 h 40"/>
                <a:gd name="T28" fmla="*/ 0 w 28"/>
                <a:gd name="T29" fmla="*/ 2147483647 h 40"/>
                <a:gd name="T30" fmla="*/ 2147483647 w 28"/>
                <a:gd name="T31" fmla="*/ 2147483647 h 40"/>
                <a:gd name="T32" fmla="*/ 2147483647 w 28"/>
                <a:gd name="T33" fmla="*/ 2147483647 h 40"/>
                <a:gd name="T34" fmla="*/ 2147483647 w 28"/>
                <a:gd name="T35" fmla="*/ 2147483647 h 4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8"/>
                <a:gd name="T55" fmla="*/ 0 h 40"/>
                <a:gd name="T56" fmla="*/ 28 w 28"/>
                <a:gd name="T57" fmla="*/ 40 h 40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8" h="40">
                  <a:moveTo>
                    <a:pt x="12" y="8"/>
                  </a:moveTo>
                  <a:lnTo>
                    <a:pt x="16" y="4"/>
                  </a:lnTo>
                  <a:lnTo>
                    <a:pt x="20" y="0"/>
                  </a:lnTo>
                  <a:lnTo>
                    <a:pt x="24" y="4"/>
                  </a:lnTo>
                  <a:lnTo>
                    <a:pt x="28" y="8"/>
                  </a:lnTo>
                  <a:lnTo>
                    <a:pt x="28" y="34"/>
                  </a:lnTo>
                  <a:lnTo>
                    <a:pt x="24" y="36"/>
                  </a:lnTo>
                  <a:lnTo>
                    <a:pt x="20" y="38"/>
                  </a:lnTo>
                  <a:lnTo>
                    <a:pt x="14" y="40"/>
                  </a:lnTo>
                  <a:lnTo>
                    <a:pt x="10" y="36"/>
                  </a:lnTo>
                  <a:lnTo>
                    <a:pt x="10" y="34"/>
                  </a:lnTo>
                  <a:lnTo>
                    <a:pt x="10" y="30"/>
                  </a:lnTo>
                  <a:lnTo>
                    <a:pt x="10" y="14"/>
                  </a:lnTo>
                  <a:lnTo>
                    <a:pt x="4" y="12"/>
                  </a:lnTo>
                  <a:lnTo>
                    <a:pt x="0" y="8"/>
                  </a:lnTo>
                  <a:lnTo>
                    <a:pt x="4" y="6"/>
                  </a:lnTo>
                  <a:lnTo>
                    <a:pt x="8" y="6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8" name="Freeform 170"/>
            <p:cNvSpPr/>
            <p:nvPr/>
          </p:nvSpPr>
          <p:spPr bwMode="auto">
            <a:xfrm>
              <a:off x="4904191" y="3465863"/>
              <a:ext cx="58808" cy="38495"/>
            </a:xfrm>
            <a:custGeom>
              <a:avLst/>
              <a:gdLst>
                <a:gd name="T0" fmla="*/ 2147483647 w 41"/>
                <a:gd name="T1" fmla="*/ 2147483647 h 24"/>
                <a:gd name="T2" fmla="*/ 2147483647 w 41"/>
                <a:gd name="T3" fmla="*/ 2147483647 h 24"/>
                <a:gd name="T4" fmla="*/ 2147483647 w 41"/>
                <a:gd name="T5" fmla="*/ 2147483647 h 24"/>
                <a:gd name="T6" fmla="*/ 2147483647 w 41"/>
                <a:gd name="T7" fmla="*/ 2147483647 h 24"/>
                <a:gd name="T8" fmla="*/ 2147483647 w 41"/>
                <a:gd name="T9" fmla="*/ 2147483647 h 24"/>
                <a:gd name="T10" fmla="*/ 2147483647 w 41"/>
                <a:gd name="T11" fmla="*/ 2147483647 h 24"/>
                <a:gd name="T12" fmla="*/ 2147483647 w 41"/>
                <a:gd name="T13" fmla="*/ 2147483647 h 24"/>
                <a:gd name="T14" fmla="*/ 2147483647 w 41"/>
                <a:gd name="T15" fmla="*/ 2147483647 h 24"/>
                <a:gd name="T16" fmla="*/ 0 w 41"/>
                <a:gd name="T17" fmla="*/ 2147483647 h 24"/>
                <a:gd name="T18" fmla="*/ 0 w 41"/>
                <a:gd name="T19" fmla="*/ 2147483647 h 24"/>
                <a:gd name="T20" fmla="*/ 2147483647 w 41"/>
                <a:gd name="T21" fmla="*/ 0 h 24"/>
                <a:gd name="T22" fmla="*/ 2147483647 w 41"/>
                <a:gd name="T23" fmla="*/ 0 h 24"/>
                <a:gd name="T24" fmla="*/ 2147483647 w 41"/>
                <a:gd name="T25" fmla="*/ 2147483647 h 24"/>
                <a:gd name="T26" fmla="*/ 2147483647 w 41"/>
                <a:gd name="T27" fmla="*/ 2147483647 h 24"/>
                <a:gd name="T28" fmla="*/ 2147483647 w 41"/>
                <a:gd name="T29" fmla="*/ 2147483647 h 24"/>
                <a:gd name="T30" fmla="*/ 2147483647 w 41"/>
                <a:gd name="T31" fmla="*/ 0 h 24"/>
                <a:gd name="T32" fmla="*/ 2147483647 w 41"/>
                <a:gd name="T33" fmla="*/ 2147483647 h 24"/>
                <a:gd name="T34" fmla="*/ 2147483647 w 41"/>
                <a:gd name="T35" fmla="*/ 2147483647 h 24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41"/>
                <a:gd name="T55" fmla="*/ 0 h 24"/>
                <a:gd name="T56" fmla="*/ 41 w 41"/>
                <a:gd name="T57" fmla="*/ 24 h 24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41" h="24">
                  <a:moveTo>
                    <a:pt x="41" y="12"/>
                  </a:moveTo>
                  <a:lnTo>
                    <a:pt x="39" y="16"/>
                  </a:lnTo>
                  <a:lnTo>
                    <a:pt x="39" y="18"/>
                  </a:lnTo>
                  <a:lnTo>
                    <a:pt x="39" y="22"/>
                  </a:lnTo>
                  <a:lnTo>
                    <a:pt x="39" y="24"/>
                  </a:lnTo>
                  <a:lnTo>
                    <a:pt x="31" y="22"/>
                  </a:lnTo>
                  <a:lnTo>
                    <a:pt x="17" y="16"/>
                  </a:lnTo>
                  <a:lnTo>
                    <a:pt x="4" y="10"/>
                  </a:lnTo>
                  <a:lnTo>
                    <a:pt x="0" y="6"/>
                  </a:lnTo>
                  <a:lnTo>
                    <a:pt x="0" y="2"/>
                  </a:lnTo>
                  <a:lnTo>
                    <a:pt x="2" y="0"/>
                  </a:lnTo>
                  <a:lnTo>
                    <a:pt x="9" y="0"/>
                  </a:lnTo>
                  <a:lnTo>
                    <a:pt x="19" y="2"/>
                  </a:lnTo>
                  <a:lnTo>
                    <a:pt x="27" y="4"/>
                  </a:lnTo>
                  <a:lnTo>
                    <a:pt x="33" y="2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1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59" name="Freeform 171"/>
            <p:cNvSpPr/>
            <p:nvPr/>
          </p:nvSpPr>
          <p:spPr bwMode="auto">
            <a:xfrm>
              <a:off x="4832698" y="2952143"/>
              <a:ext cx="34594" cy="45133"/>
            </a:xfrm>
            <a:custGeom>
              <a:avLst/>
              <a:gdLst>
                <a:gd name="T0" fmla="*/ 2147483647 w 24"/>
                <a:gd name="T1" fmla="*/ 2147483647 h 30"/>
                <a:gd name="T2" fmla="*/ 2147483647 w 24"/>
                <a:gd name="T3" fmla="*/ 2147483647 h 30"/>
                <a:gd name="T4" fmla="*/ 2147483647 w 24"/>
                <a:gd name="T5" fmla="*/ 2147483647 h 30"/>
                <a:gd name="T6" fmla="*/ 2147483647 w 24"/>
                <a:gd name="T7" fmla="*/ 2147483647 h 30"/>
                <a:gd name="T8" fmla="*/ 2147483647 w 24"/>
                <a:gd name="T9" fmla="*/ 2147483647 h 30"/>
                <a:gd name="T10" fmla="*/ 2147483647 w 24"/>
                <a:gd name="T11" fmla="*/ 2147483647 h 30"/>
                <a:gd name="T12" fmla="*/ 2147483647 w 24"/>
                <a:gd name="T13" fmla="*/ 2147483647 h 30"/>
                <a:gd name="T14" fmla="*/ 2147483647 w 24"/>
                <a:gd name="T15" fmla="*/ 2147483647 h 30"/>
                <a:gd name="T16" fmla="*/ 2147483647 w 24"/>
                <a:gd name="T17" fmla="*/ 2147483647 h 30"/>
                <a:gd name="T18" fmla="*/ 2147483647 w 24"/>
                <a:gd name="T19" fmla="*/ 2147483647 h 30"/>
                <a:gd name="T20" fmla="*/ 2147483647 w 24"/>
                <a:gd name="T21" fmla="*/ 2147483647 h 30"/>
                <a:gd name="T22" fmla="*/ 2147483647 w 24"/>
                <a:gd name="T23" fmla="*/ 2147483647 h 30"/>
                <a:gd name="T24" fmla="*/ 2147483647 w 24"/>
                <a:gd name="T25" fmla="*/ 2147483647 h 30"/>
                <a:gd name="T26" fmla="*/ 2147483647 w 24"/>
                <a:gd name="T27" fmla="*/ 2147483647 h 30"/>
                <a:gd name="T28" fmla="*/ 0 w 24"/>
                <a:gd name="T29" fmla="*/ 2147483647 h 30"/>
                <a:gd name="T30" fmla="*/ 0 w 24"/>
                <a:gd name="T31" fmla="*/ 2147483647 h 30"/>
                <a:gd name="T32" fmla="*/ 2147483647 w 24"/>
                <a:gd name="T33" fmla="*/ 2147483647 h 30"/>
                <a:gd name="T34" fmla="*/ 2147483647 w 24"/>
                <a:gd name="T35" fmla="*/ 0 h 30"/>
                <a:gd name="T36" fmla="*/ 2147483647 w 24"/>
                <a:gd name="T37" fmla="*/ 0 h 30"/>
                <a:gd name="T38" fmla="*/ 2147483647 w 24"/>
                <a:gd name="T39" fmla="*/ 0 h 30"/>
                <a:gd name="T40" fmla="*/ 2147483647 w 24"/>
                <a:gd name="T41" fmla="*/ 2147483647 h 3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4"/>
                <a:gd name="T64" fmla="*/ 0 h 30"/>
                <a:gd name="T65" fmla="*/ 24 w 24"/>
                <a:gd name="T66" fmla="*/ 30 h 30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4" h="30">
                  <a:moveTo>
                    <a:pt x="12" y="4"/>
                  </a:moveTo>
                  <a:lnTo>
                    <a:pt x="12" y="12"/>
                  </a:lnTo>
                  <a:lnTo>
                    <a:pt x="18" y="8"/>
                  </a:lnTo>
                  <a:lnTo>
                    <a:pt x="24" y="4"/>
                  </a:lnTo>
                  <a:lnTo>
                    <a:pt x="24" y="16"/>
                  </a:lnTo>
                  <a:lnTo>
                    <a:pt x="22" y="20"/>
                  </a:lnTo>
                  <a:lnTo>
                    <a:pt x="18" y="26"/>
                  </a:lnTo>
                  <a:lnTo>
                    <a:pt x="16" y="30"/>
                  </a:lnTo>
                  <a:lnTo>
                    <a:pt x="14" y="30"/>
                  </a:lnTo>
                  <a:lnTo>
                    <a:pt x="14" y="28"/>
                  </a:lnTo>
                  <a:lnTo>
                    <a:pt x="12" y="24"/>
                  </a:lnTo>
                  <a:lnTo>
                    <a:pt x="10" y="20"/>
                  </a:lnTo>
                  <a:lnTo>
                    <a:pt x="6" y="14"/>
                  </a:lnTo>
                  <a:lnTo>
                    <a:pt x="2" y="10"/>
                  </a:lnTo>
                  <a:lnTo>
                    <a:pt x="0" y="6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12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0" name="Freeform 172"/>
            <p:cNvSpPr/>
            <p:nvPr/>
          </p:nvSpPr>
          <p:spPr bwMode="auto">
            <a:xfrm>
              <a:off x="4832698" y="2618954"/>
              <a:ext cx="217938" cy="357082"/>
            </a:xfrm>
            <a:custGeom>
              <a:avLst/>
              <a:gdLst>
                <a:gd name="T0" fmla="*/ 2147483647 w 149"/>
                <a:gd name="T1" fmla="*/ 2147483647 h 224"/>
                <a:gd name="T2" fmla="*/ 2147483647 w 149"/>
                <a:gd name="T3" fmla="*/ 2147483647 h 224"/>
                <a:gd name="T4" fmla="*/ 2147483647 w 149"/>
                <a:gd name="T5" fmla="*/ 2147483647 h 224"/>
                <a:gd name="T6" fmla="*/ 2147483647 w 149"/>
                <a:gd name="T7" fmla="*/ 2147483647 h 224"/>
                <a:gd name="T8" fmla="*/ 2147483647 w 149"/>
                <a:gd name="T9" fmla="*/ 2147483647 h 224"/>
                <a:gd name="T10" fmla="*/ 2147483647 w 149"/>
                <a:gd name="T11" fmla="*/ 2147483647 h 224"/>
                <a:gd name="T12" fmla="*/ 2147483647 w 149"/>
                <a:gd name="T13" fmla="*/ 2147483647 h 224"/>
                <a:gd name="T14" fmla="*/ 2147483647 w 149"/>
                <a:gd name="T15" fmla="*/ 2147483647 h 224"/>
                <a:gd name="T16" fmla="*/ 2147483647 w 149"/>
                <a:gd name="T17" fmla="*/ 2147483647 h 224"/>
                <a:gd name="T18" fmla="*/ 2147483647 w 149"/>
                <a:gd name="T19" fmla="*/ 2147483647 h 224"/>
                <a:gd name="T20" fmla="*/ 2147483647 w 149"/>
                <a:gd name="T21" fmla="*/ 2147483647 h 224"/>
                <a:gd name="T22" fmla="*/ 2147483647 w 149"/>
                <a:gd name="T23" fmla="*/ 2147483647 h 224"/>
                <a:gd name="T24" fmla="*/ 2147483647 w 149"/>
                <a:gd name="T25" fmla="*/ 2147483647 h 224"/>
                <a:gd name="T26" fmla="*/ 2147483647 w 149"/>
                <a:gd name="T27" fmla="*/ 2147483647 h 224"/>
                <a:gd name="T28" fmla="*/ 2147483647 w 149"/>
                <a:gd name="T29" fmla="*/ 2147483647 h 224"/>
                <a:gd name="T30" fmla="*/ 2147483647 w 149"/>
                <a:gd name="T31" fmla="*/ 2147483647 h 224"/>
                <a:gd name="T32" fmla="*/ 0 w 149"/>
                <a:gd name="T33" fmla="*/ 2147483647 h 224"/>
                <a:gd name="T34" fmla="*/ 2147483647 w 149"/>
                <a:gd name="T35" fmla="*/ 2147483647 h 224"/>
                <a:gd name="T36" fmla="*/ 2147483647 w 149"/>
                <a:gd name="T37" fmla="*/ 2147483647 h 224"/>
                <a:gd name="T38" fmla="*/ 2147483647 w 149"/>
                <a:gd name="T39" fmla="*/ 2147483647 h 224"/>
                <a:gd name="T40" fmla="*/ 2147483647 w 149"/>
                <a:gd name="T41" fmla="*/ 2147483647 h 224"/>
                <a:gd name="T42" fmla="*/ 2147483647 w 149"/>
                <a:gd name="T43" fmla="*/ 2147483647 h 224"/>
                <a:gd name="T44" fmla="*/ 2147483647 w 149"/>
                <a:gd name="T45" fmla="*/ 2147483647 h 224"/>
                <a:gd name="T46" fmla="*/ 2147483647 w 149"/>
                <a:gd name="T47" fmla="*/ 2147483647 h 224"/>
                <a:gd name="T48" fmla="*/ 2147483647 w 149"/>
                <a:gd name="T49" fmla="*/ 2147483647 h 224"/>
                <a:gd name="T50" fmla="*/ 2147483647 w 149"/>
                <a:gd name="T51" fmla="*/ 2147483647 h 224"/>
                <a:gd name="T52" fmla="*/ 2147483647 w 149"/>
                <a:gd name="T53" fmla="*/ 2147483647 h 224"/>
                <a:gd name="T54" fmla="*/ 2147483647 w 149"/>
                <a:gd name="T55" fmla="*/ 2147483647 h 224"/>
                <a:gd name="T56" fmla="*/ 2147483647 w 149"/>
                <a:gd name="T57" fmla="*/ 2147483647 h 224"/>
                <a:gd name="T58" fmla="*/ 2147483647 w 149"/>
                <a:gd name="T59" fmla="*/ 2147483647 h 224"/>
                <a:gd name="T60" fmla="*/ 2147483647 w 149"/>
                <a:gd name="T61" fmla="*/ 2147483647 h 224"/>
                <a:gd name="T62" fmla="*/ 2147483647 w 149"/>
                <a:gd name="T63" fmla="*/ 2147483647 h 224"/>
                <a:gd name="T64" fmla="*/ 2147483647 w 149"/>
                <a:gd name="T65" fmla="*/ 2147483647 h 224"/>
                <a:gd name="T66" fmla="*/ 2147483647 w 149"/>
                <a:gd name="T67" fmla="*/ 2147483647 h 224"/>
                <a:gd name="T68" fmla="*/ 2147483647 w 149"/>
                <a:gd name="T69" fmla="*/ 2147483647 h 224"/>
                <a:gd name="T70" fmla="*/ 2147483647 w 149"/>
                <a:gd name="T71" fmla="*/ 2147483647 h 224"/>
                <a:gd name="T72" fmla="*/ 2147483647 w 149"/>
                <a:gd name="T73" fmla="*/ 2147483647 h 224"/>
                <a:gd name="T74" fmla="*/ 2147483647 w 149"/>
                <a:gd name="T75" fmla="*/ 2147483647 h 224"/>
                <a:gd name="T76" fmla="*/ 2147483647 w 149"/>
                <a:gd name="T77" fmla="*/ 2147483647 h 224"/>
                <a:gd name="T78" fmla="*/ 2147483647 w 149"/>
                <a:gd name="T79" fmla="*/ 2147483647 h 224"/>
                <a:gd name="T80" fmla="*/ 2147483647 w 149"/>
                <a:gd name="T81" fmla="*/ 2147483647 h 22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49"/>
                <a:gd name="T124" fmla="*/ 0 h 224"/>
                <a:gd name="T125" fmla="*/ 149 w 149"/>
                <a:gd name="T126" fmla="*/ 224 h 224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49" h="224">
                  <a:moveTo>
                    <a:pt x="149" y="56"/>
                  </a:moveTo>
                  <a:lnTo>
                    <a:pt x="145" y="44"/>
                  </a:lnTo>
                  <a:lnTo>
                    <a:pt x="143" y="36"/>
                  </a:lnTo>
                  <a:lnTo>
                    <a:pt x="141" y="28"/>
                  </a:lnTo>
                  <a:lnTo>
                    <a:pt x="137" y="16"/>
                  </a:lnTo>
                  <a:lnTo>
                    <a:pt x="131" y="10"/>
                  </a:lnTo>
                  <a:lnTo>
                    <a:pt x="121" y="8"/>
                  </a:lnTo>
                  <a:lnTo>
                    <a:pt x="113" y="4"/>
                  </a:lnTo>
                  <a:lnTo>
                    <a:pt x="105" y="0"/>
                  </a:lnTo>
                  <a:lnTo>
                    <a:pt x="97" y="4"/>
                  </a:lnTo>
                  <a:lnTo>
                    <a:pt x="89" y="6"/>
                  </a:lnTo>
                  <a:lnTo>
                    <a:pt x="77" y="6"/>
                  </a:lnTo>
                  <a:lnTo>
                    <a:pt x="65" y="8"/>
                  </a:lnTo>
                  <a:lnTo>
                    <a:pt x="59" y="12"/>
                  </a:lnTo>
                  <a:lnTo>
                    <a:pt x="50" y="22"/>
                  </a:lnTo>
                  <a:lnTo>
                    <a:pt x="42" y="32"/>
                  </a:lnTo>
                  <a:lnTo>
                    <a:pt x="36" y="42"/>
                  </a:lnTo>
                  <a:lnTo>
                    <a:pt x="32" y="54"/>
                  </a:lnTo>
                  <a:lnTo>
                    <a:pt x="30" y="64"/>
                  </a:lnTo>
                  <a:lnTo>
                    <a:pt x="30" y="76"/>
                  </a:lnTo>
                  <a:lnTo>
                    <a:pt x="22" y="76"/>
                  </a:lnTo>
                  <a:lnTo>
                    <a:pt x="12" y="76"/>
                  </a:lnTo>
                  <a:lnTo>
                    <a:pt x="8" y="78"/>
                  </a:lnTo>
                  <a:lnTo>
                    <a:pt x="6" y="82"/>
                  </a:lnTo>
                  <a:lnTo>
                    <a:pt x="4" y="86"/>
                  </a:lnTo>
                  <a:lnTo>
                    <a:pt x="4" y="90"/>
                  </a:lnTo>
                  <a:lnTo>
                    <a:pt x="4" y="98"/>
                  </a:lnTo>
                  <a:lnTo>
                    <a:pt x="8" y="108"/>
                  </a:lnTo>
                  <a:lnTo>
                    <a:pt x="12" y="122"/>
                  </a:lnTo>
                  <a:lnTo>
                    <a:pt x="12" y="130"/>
                  </a:lnTo>
                  <a:lnTo>
                    <a:pt x="12" y="132"/>
                  </a:lnTo>
                  <a:lnTo>
                    <a:pt x="14" y="134"/>
                  </a:lnTo>
                  <a:lnTo>
                    <a:pt x="20" y="138"/>
                  </a:lnTo>
                  <a:lnTo>
                    <a:pt x="0" y="168"/>
                  </a:lnTo>
                  <a:lnTo>
                    <a:pt x="4" y="172"/>
                  </a:lnTo>
                  <a:lnTo>
                    <a:pt x="14" y="182"/>
                  </a:lnTo>
                  <a:lnTo>
                    <a:pt x="28" y="202"/>
                  </a:lnTo>
                  <a:lnTo>
                    <a:pt x="30" y="204"/>
                  </a:lnTo>
                  <a:lnTo>
                    <a:pt x="30" y="208"/>
                  </a:lnTo>
                  <a:lnTo>
                    <a:pt x="28" y="216"/>
                  </a:lnTo>
                  <a:lnTo>
                    <a:pt x="30" y="218"/>
                  </a:lnTo>
                  <a:lnTo>
                    <a:pt x="30" y="222"/>
                  </a:lnTo>
                  <a:lnTo>
                    <a:pt x="32" y="224"/>
                  </a:lnTo>
                  <a:lnTo>
                    <a:pt x="38" y="224"/>
                  </a:lnTo>
                  <a:lnTo>
                    <a:pt x="50" y="224"/>
                  </a:lnTo>
                  <a:lnTo>
                    <a:pt x="52" y="216"/>
                  </a:lnTo>
                  <a:lnTo>
                    <a:pt x="57" y="214"/>
                  </a:lnTo>
                  <a:lnTo>
                    <a:pt x="63" y="212"/>
                  </a:lnTo>
                  <a:lnTo>
                    <a:pt x="73" y="212"/>
                  </a:lnTo>
                  <a:lnTo>
                    <a:pt x="73" y="208"/>
                  </a:lnTo>
                  <a:lnTo>
                    <a:pt x="79" y="208"/>
                  </a:lnTo>
                  <a:lnTo>
                    <a:pt x="81" y="204"/>
                  </a:lnTo>
                  <a:lnTo>
                    <a:pt x="81" y="200"/>
                  </a:lnTo>
                  <a:lnTo>
                    <a:pt x="83" y="200"/>
                  </a:lnTo>
                  <a:lnTo>
                    <a:pt x="79" y="196"/>
                  </a:lnTo>
                  <a:lnTo>
                    <a:pt x="79" y="170"/>
                  </a:lnTo>
                  <a:lnTo>
                    <a:pt x="85" y="166"/>
                  </a:lnTo>
                  <a:lnTo>
                    <a:pt x="89" y="164"/>
                  </a:lnTo>
                  <a:lnTo>
                    <a:pt x="95" y="160"/>
                  </a:lnTo>
                  <a:lnTo>
                    <a:pt x="99" y="156"/>
                  </a:lnTo>
                  <a:lnTo>
                    <a:pt x="79" y="156"/>
                  </a:lnTo>
                  <a:lnTo>
                    <a:pt x="95" y="154"/>
                  </a:lnTo>
                  <a:lnTo>
                    <a:pt x="101" y="152"/>
                  </a:lnTo>
                  <a:lnTo>
                    <a:pt x="105" y="150"/>
                  </a:lnTo>
                  <a:lnTo>
                    <a:pt x="105" y="146"/>
                  </a:lnTo>
                  <a:lnTo>
                    <a:pt x="87" y="140"/>
                  </a:lnTo>
                  <a:lnTo>
                    <a:pt x="81" y="134"/>
                  </a:lnTo>
                  <a:lnTo>
                    <a:pt x="79" y="130"/>
                  </a:lnTo>
                  <a:lnTo>
                    <a:pt x="77" y="124"/>
                  </a:lnTo>
                  <a:lnTo>
                    <a:pt x="79" y="114"/>
                  </a:lnTo>
                  <a:lnTo>
                    <a:pt x="85" y="104"/>
                  </a:lnTo>
                  <a:lnTo>
                    <a:pt x="91" y="98"/>
                  </a:lnTo>
                  <a:lnTo>
                    <a:pt x="99" y="92"/>
                  </a:lnTo>
                  <a:lnTo>
                    <a:pt x="113" y="84"/>
                  </a:lnTo>
                  <a:lnTo>
                    <a:pt x="119" y="78"/>
                  </a:lnTo>
                  <a:lnTo>
                    <a:pt x="121" y="72"/>
                  </a:lnTo>
                  <a:lnTo>
                    <a:pt x="121" y="66"/>
                  </a:lnTo>
                  <a:lnTo>
                    <a:pt x="121" y="62"/>
                  </a:lnTo>
                  <a:lnTo>
                    <a:pt x="123" y="60"/>
                  </a:lnTo>
                  <a:lnTo>
                    <a:pt x="129" y="58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9" y="5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1" name="Freeform 173"/>
            <p:cNvSpPr/>
            <p:nvPr/>
          </p:nvSpPr>
          <p:spPr bwMode="auto">
            <a:xfrm>
              <a:off x="4721999" y="2567185"/>
              <a:ext cx="430110" cy="339826"/>
            </a:xfrm>
            <a:custGeom>
              <a:avLst/>
              <a:gdLst>
                <a:gd name="T0" fmla="*/ 2147483647 w 295"/>
                <a:gd name="T1" fmla="*/ 2147483647 h 214"/>
                <a:gd name="T2" fmla="*/ 2147483647 w 295"/>
                <a:gd name="T3" fmla="*/ 2147483647 h 214"/>
                <a:gd name="T4" fmla="*/ 2147483647 w 295"/>
                <a:gd name="T5" fmla="*/ 2147483647 h 214"/>
                <a:gd name="T6" fmla="*/ 2147483647 w 295"/>
                <a:gd name="T7" fmla="*/ 2147483647 h 214"/>
                <a:gd name="T8" fmla="*/ 2147483647 w 295"/>
                <a:gd name="T9" fmla="*/ 2147483647 h 214"/>
                <a:gd name="T10" fmla="*/ 2147483647 w 295"/>
                <a:gd name="T11" fmla="*/ 2147483647 h 214"/>
                <a:gd name="T12" fmla="*/ 2147483647 w 295"/>
                <a:gd name="T13" fmla="*/ 2147483647 h 214"/>
                <a:gd name="T14" fmla="*/ 2147483647 w 295"/>
                <a:gd name="T15" fmla="*/ 2147483647 h 214"/>
                <a:gd name="T16" fmla="*/ 2147483647 w 295"/>
                <a:gd name="T17" fmla="*/ 2147483647 h 214"/>
                <a:gd name="T18" fmla="*/ 2147483647 w 295"/>
                <a:gd name="T19" fmla="*/ 2147483647 h 214"/>
                <a:gd name="T20" fmla="*/ 2147483647 w 295"/>
                <a:gd name="T21" fmla="*/ 2147483647 h 214"/>
                <a:gd name="T22" fmla="*/ 2147483647 w 295"/>
                <a:gd name="T23" fmla="*/ 2147483647 h 214"/>
                <a:gd name="T24" fmla="*/ 2147483647 w 295"/>
                <a:gd name="T25" fmla="*/ 2147483647 h 214"/>
                <a:gd name="T26" fmla="*/ 2147483647 w 295"/>
                <a:gd name="T27" fmla="*/ 2147483647 h 214"/>
                <a:gd name="T28" fmla="*/ 2147483647 w 295"/>
                <a:gd name="T29" fmla="*/ 2147483647 h 214"/>
                <a:gd name="T30" fmla="*/ 2147483647 w 295"/>
                <a:gd name="T31" fmla="*/ 2147483647 h 214"/>
                <a:gd name="T32" fmla="*/ 2147483647 w 295"/>
                <a:gd name="T33" fmla="*/ 2147483647 h 214"/>
                <a:gd name="T34" fmla="*/ 2147483647 w 295"/>
                <a:gd name="T35" fmla="*/ 2147483647 h 214"/>
                <a:gd name="T36" fmla="*/ 2147483647 w 295"/>
                <a:gd name="T37" fmla="*/ 2147483647 h 214"/>
                <a:gd name="T38" fmla="*/ 2147483647 w 295"/>
                <a:gd name="T39" fmla="*/ 2147483647 h 214"/>
                <a:gd name="T40" fmla="*/ 2147483647 w 295"/>
                <a:gd name="T41" fmla="*/ 2147483647 h 214"/>
                <a:gd name="T42" fmla="*/ 2147483647 w 295"/>
                <a:gd name="T43" fmla="*/ 2147483647 h 214"/>
                <a:gd name="T44" fmla="*/ 0 w 295"/>
                <a:gd name="T45" fmla="*/ 2147483647 h 214"/>
                <a:gd name="T46" fmla="*/ 2147483647 w 295"/>
                <a:gd name="T47" fmla="*/ 2147483647 h 214"/>
                <a:gd name="T48" fmla="*/ 2147483647 w 295"/>
                <a:gd name="T49" fmla="*/ 2147483647 h 214"/>
                <a:gd name="T50" fmla="*/ 2147483647 w 295"/>
                <a:gd name="T51" fmla="*/ 2147483647 h 214"/>
                <a:gd name="T52" fmla="*/ 2147483647 w 295"/>
                <a:gd name="T53" fmla="*/ 2147483647 h 214"/>
                <a:gd name="T54" fmla="*/ 2147483647 w 295"/>
                <a:gd name="T55" fmla="*/ 2147483647 h 214"/>
                <a:gd name="T56" fmla="*/ 2147483647 w 295"/>
                <a:gd name="T57" fmla="*/ 2147483647 h 214"/>
                <a:gd name="T58" fmla="*/ 2147483647 w 295"/>
                <a:gd name="T59" fmla="*/ 2147483647 h 214"/>
                <a:gd name="T60" fmla="*/ 2147483647 w 295"/>
                <a:gd name="T61" fmla="*/ 2147483647 h 214"/>
                <a:gd name="T62" fmla="*/ 2147483647 w 295"/>
                <a:gd name="T63" fmla="*/ 2147483647 h 214"/>
                <a:gd name="T64" fmla="*/ 2147483647 w 295"/>
                <a:gd name="T65" fmla="*/ 2147483647 h 214"/>
                <a:gd name="T66" fmla="*/ 2147483647 w 295"/>
                <a:gd name="T67" fmla="*/ 2147483647 h 214"/>
                <a:gd name="T68" fmla="*/ 2147483647 w 295"/>
                <a:gd name="T69" fmla="*/ 2147483647 h 214"/>
                <a:gd name="T70" fmla="*/ 2147483647 w 295"/>
                <a:gd name="T71" fmla="*/ 2147483647 h 214"/>
                <a:gd name="T72" fmla="*/ 2147483647 w 295"/>
                <a:gd name="T73" fmla="*/ 2147483647 h 214"/>
                <a:gd name="T74" fmla="*/ 2147483647 w 295"/>
                <a:gd name="T75" fmla="*/ 2147483647 h 214"/>
                <a:gd name="T76" fmla="*/ 2147483647 w 295"/>
                <a:gd name="T77" fmla="*/ 2147483647 h 214"/>
                <a:gd name="T78" fmla="*/ 2147483647 w 295"/>
                <a:gd name="T79" fmla="*/ 2147483647 h 214"/>
                <a:gd name="T80" fmla="*/ 2147483647 w 295"/>
                <a:gd name="T81" fmla="*/ 2147483647 h 214"/>
                <a:gd name="T82" fmla="*/ 2147483647 w 295"/>
                <a:gd name="T83" fmla="*/ 0 h 214"/>
                <a:gd name="T84" fmla="*/ 2147483647 w 295"/>
                <a:gd name="T85" fmla="*/ 2147483647 h 214"/>
                <a:gd name="T86" fmla="*/ 2147483647 w 295"/>
                <a:gd name="T87" fmla="*/ 2147483647 h 214"/>
                <a:gd name="T88" fmla="*/ 2147483647 w 295"/>
                <a:gd name="T89" fmla="*/ 2147483647 h 214"/>
                <a:gd name="T90" fmla="*/ 2147483647 w 295"/>
                <a:gd name="T91" fmla="*/ 2147483647 h 214"/>
                <a:gd name="T92" fmla="*/ 2147483647 w 295"/>
                <a:gd name="T93" fmla="*/ 2147483647 h 214"/>
                <a:gd name="T94" fmla="*/ 2147483647 w 295"/>
                <a:gd name="T95" fmla="*/ 2147483647 h 214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95"/>
                <a:gd name="T145" fmla="*/ 0 h 214"/>
                <a:gd name="T146" fmla="*/ 295 w 295"/>
                <a:gd name="T147" fmla="*/ 214 h 214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95" h="214">
                  <a:moveTo>
                    <a:pt x="285" y="28"/>
                  </a:moveTo>
                  <a:lnTo>
                    <a:pt x="277" y="24"/>
                  </a:lnTo>
                  <a:lnTo>
                    <a:pt x="271" y="20"/>
                  </a:lnTo>
                  <a:lnTo>
                    <a:pt x="263" y="16"/>
                  </a:lnTo>
                  <a:lnTo>
                    <a:pt x="251" y="14"/>
                  </a:lnTo>
                  <a:lnTo>
                    <a:pt x="245" y="16"/>
                  </a:lnTo>
                  <a:lnTo>
                    <a:pt x="243" y="18"/>
                  </a:lnTo>
                  <a:lnTo>
                    <a:pt x="241" y="22"/>
                  </a:lnTo>
                  <a:lnTo>
                    <a:pt x="241" y="28"/>
                  </a:lnTo>
                  <a:lnTo>
                    <a:pt x="239" y="32"/>
                  </a:lnTo>
                  <a:lnTo>
                    <a:pt x="237" y="36"/>
                  </a:lnTo>
                  <a:lnTo>
                    <a:pt x="233" y="40"/>
                  </a:lnTo>
                  <a:lnTo>
                    <a:pt x="227" y="40"/>
                  </a:lnTo>
                  <a:lnTo>
                    <a:pt x="217" y="38"/>
                  </a:lnTo>
                  <a:lnTo>
                    <a:pt x="207" y="34"/>
                  </a:lnTo>
                  <a:lnTo>
                    <a:pt x="197" y="32"/>
                  </a:lnTo>
                  <a:lnTo>
                    <a:pt x="189" y="30"/>
                  </a:lnTo>
                  <a:lnTo>
                    <a:pt x="187" y="30"/>
                  </a:lnTo>
                  <a:lnTo>
                    <a:pt x="185" y="30"/>
                  </a:lnTo>
                  <a:lnTo>
                    <a:pt x="181" y="32"/>
                  </a:lnTo>
                  <a:lnTo>
                    <a:pt x="173" y="36"/>
                  </a:lnTo>
                  <a:lnTo>
                    <a:pt x="165" y="38"/>
                  </a:lnTo>
                  <a:lnTo>
                    <a:pt x="153" y="38"/>
                  </a:lnTo>
                  <a:lnTo>
                    <a:pt x="141" y="40"/>
                  </a:lnTo>
                  <a:lnTo>
                    <a:pt x="135" y="44"/>
                  </a:lnTo>
                  <a:lnTo>
                    <a:pt x="126" y="54"/>
                  </a:lnTo>
                  <a:lnTo>
                    <a:pt x="118" y="64"/>
                  </a:lnTo>
                  <a:lnTo>
                    <a:pt x="112" y="74"/>
                  </a:lnTo>
                  <a:lnTo>
                    <a:pt x="108" y="86"/>
                  </a:lnTo>
                  <a:lnTo>
                    <a:pt x="106" y="96"/>
                  </a:lnTo>
                  <a:lnTo>
                    <a:pt x="106" y="108"/>
                  </a:lnTo>
                  <a:lnTo>
                    <a:pt x="98" y="108"/>
                  </a:lnTo>
                  <a:lnTo>
                    <a:pt x="88" y="108"/>
                  </a:lnTo>
                  <a:lnTo>
                    <a:pt x="84" y="110"/>
                  </a:lnTo>
                  <a:lnTo>
                    <a:pt x="82" y="114"/>
                  </a:lnTo>
                  <a:lnTo>
                    <a:pt x="80" y="118"/>
                  </a:lnTo>
                  <a:lnTo>
                    <a:pt x="80" y="122"/>
                  </a:lnTo>
                  <a:lnTo>
                    <a:pt x="80" y="130"/>
                  </a:lnTo>
                  <a:lnTo>
                    <a:pt x="84" y="140"/>
                  </a:lnTo>
                  <a:lnTo>
                    <a:pt x="88" y="154"/>
                  </a:lnTo>
                  <a:lnTo>
                    <a:pt x="88" y="162"/>
                  </a:lnTo>
                  <a:lnTo>
                    <a:pt x="88" y="164"/>
                  </a:lnTo>
                  <a:lnTo>
                    <a:pt x="90" y="166"/>
                  </a:lnTo>
                  <a:lnTo>
                    <a:pt x="96" y="170"/>
                  </a:lnTo>
                  <a:lnTo>
                    <a:pt x="76" y="200"/>
                  </a:lnTo>
                  <a:lnTo>
                    <a:pt x="70" y="198"/>
                  </a:lnTo>
                  <a:lnTo>
                    <a:pt x="68" y="196"/>
                  </a:lnTo>
                  <a:lnTo>
                    <a:pt x="64" y="188"/>
                  </a:lnTo>
                  <a:lnTo>
                    <a:pt x="62" y="192"/>
                  </a:lnTo>
                  <a:lnTo>
                    <a:pt x="62" y="196"/>
                  </a:lnTo>
                  <a:lnTo>
                    <a:pt x="50" y="206"/>
                  </a:lnTo>
                  <a:lnTo>
                    <a:pt x="42" y="210"/>
                  </a:lnTo>
                  <a:lnTo>
                    <a:pt x="36" y="214"/>
                  </a:lnTo>
                  <a:lnTo>
                    <a:pt x="26" y="212"/>
                  </a:lnTo>
                  <a:lnTo>
                    <a:pt x="18" y="208"/>
                  </a:lnTo>
                  <a:lnTo>
                    <a:pt x="10" y="204"/>
                  </a:lnTo>
                  <a:lnTo>
                    <a:pt x="8" y="202"/>
                  </a:lnTo>
                  <a:lnTo>
                    <a:pt x="8" y="200"/>
                  </a:lnTo>
                  <a:lnTo>
                    <a:pt x="10" y="196"/>
                  </a:lnTo>
                  <a:lnTo>
                    <a:pt x="12" y="194"/>
                  </a:lnTo>
                  <a:lnTo>
                    <a:pt x="6" y="192"/>
                  </a:lnTo>
                  <a:lnTo>
                    <a:pt x="2" y="190"/>
                  </a:lnTo>
                  <a:lnTo>
                    <a:pt x="2" y="188"/>
                  </a:lnTo>
                  <a:lnTo>
                    <a:pt x="2" y="184"/>
                  </a:lnTo>
                  <a:lnTo>
                    <a:pt x="4" y="178"/>
                  </a:lnTo>
                  <a:lnTo>
                    <a:pt x="8" y="174"/>
                  </a:lnTo>
                  <a:lnTo>
                    <a:pt x="4" y="168"/>
                  </a:lnTo>
                  <a:lnTo>
                    <a:pt x="2" y="160"/>
                  </a:lnTo>
                  <a:lnTo>
                    <a:pt x="0" y="144"/>
                  </a:lnTo>
                  <a:lnTo>
                    <a:pt x="10" y="144"/>
                  </a:lnTo>
                  <a:lnTo>
                    <a:pt x="16" y="140"/>
                  </a:lnTo>
                  <a:lnTo>
                    <a:pt x="22" y="136"/>
                  </a:lnTo>
                  <a:lnTo>
                    <a:pt x="24" y="128"/>
                  </a:lnTo>
                  <a:lnTo>
                    <a:pt x="32" y="128"/>
                  </a:lnTo>
                  <a:lnTo>
                    <a:pt x="38" y="124"/>
                  </a:lnTo>
                  <a:lnTo>
                    <a:pt x="44" y="122"/>
                  </a:lnTo>
                  <a:lnTo>
                    <a:pt x="52" y="122"/>
                  </a:lnTo>
                  <a:lnTo>
                    <a:pt x="54" y="120"/>
                  </a:lnTo>
                  <a:lnTo>
                    <a:pt x="58" y="116"/>
                  </a:lnTo>
                  <a:lnTo>
                    <a:pt x="60" y="118"/>
                  </a:lnTo>
                  <a:lnTo>
                    <a:pt x="64" y="118"/>
                  </a:lnTo>
                  <a:lnTo>
                    <a:pt x="70" y="118"/>
                  </a:lnTo>
                  <a:lnTo>
                    <a:pt x="72" y="116"/>
                  </a:lnTo>
                  <a:lnTo>
                    <a:pt x="62" y="116"/>
                  </a:lnTo>
                  <a:lnTo>
                    <a:pt x="60" y="114"/>
                  </a:lnTo>
                  <a:lnTo>
                    <a:pt x="58" y="110"/>
                  </a:lnTo>
                  <a:lnTo>
                    <a:pt x="60" y="106"/>
                  </a:lnTo>
                  <a:lnTo>
                    <a:pt x="66" y="102"/>
                  </a:lnTo>
                  <a:lnTo>
                    <a:pt x="76" y="98"/>
                  </a:lnTo>
                  <a:lnTo>
                    <a:pt x="80" y="94"/>
                  </a:lnTo>
                  <a:lnTo>
                    <a:pt x="86" y="86"/>
                  </a:lnTo>
                  <a:lnTo>
                    <a:pt x="92" y="70"/>
                  </a:lnTo>
                  <a:lnTo>
                    <a:pt x="94" y="68"/>
                  </a:lnTo>
                  <a:lnTo>
                    <a:pt x="96" y="68"/>
                  </a:lnTo>
                  <a:lnTo>
                    <a:pt x="102" y="64"/>
                  </a:lnTo>
                  <a:lnTo>
                    <a:pt x="106" y="60"/>
                  </a:lnTo>
                  <a:lnTo>
                    <a:pt x="108" y="56"/>
                  </a:lnTo>
                  <a:lnTo>
                    <a:pt x="108" y="52"/>
                  </a:lnTo>
                  <a:lnTo>
                    <a:pt x="112" y="50"/>
                  </a:lnTo>
                  <a:lnTo>
                    <a:pt x="116" y="48"/>
                  </a:lnTo>
                  <a:lnTo>
                    <a:pt x="116" y="40"/>
                  </a:lnTo>
                  <a:lnTo>
                    <a:pt x="106" y="44"/>
                  </a:lnTo>
                  <a:lnTo>
                    <a:pt x="104" y="44"/>
                  </a:lnTo>
                  <a:lnTo>
                    <a:pt x="100" y="42"/>
                  </a:lnTo>
                  <a:lnTo>
                    <a:pt x="106" y="42"/>
                  </a:lnTo>
                  <a:lnTo>
                    <a:pt x="106" y="40"/>
                  </a:lnTo>
                  <a:lnTo>
                    <a:pt x="112" y="38"/>
                  </a:lnTo>
                  <a:lnTo>
                    <a:pt x="114" y="34"/>
                  </a:lnTo>
                  <a:lnTo>
                    <a:pt x="116" y="34"/>
                  </a:lnTo>
                  <a:lnTo>
                    <a:pt x="120" y="36"/>
                  </a:lnTo>
                  <a:lnTo>
                    <a:pt x="135" y="36"/>
                  </a:lnTo>
                  <a:lnTo>
                    <a:pt x="135" y="28"/>
                  </a:lnTo>
                  <a:lnTo>
                    <a:pt x="135" y="26"/>
                  </a:lnTo>
                  <a:lnTo>
                    <a:pt x="139" y="26"/>
                  </a:lnTo>
                  <a:lnTo>
                    <a:pt x="145" y="28"/>
                  </a:lnTo>
                  <a:lnTo>
                    <a:pt x="155" y="22"/>
                  </a:lnTo>
                  <a:lnTo>
                    <a:pt x="161" y="16"/>
                  </a:lnTo>
                  <a:lnTo>
                    <a:pt x="165" y="12"/>
                  </a:lnTo>
                  <a:lnTo>
                    <a:pt x="167" y="14"/>
                  </a:lnTo>
                  <a:lnTo>
                    <a:pt x="169" y="16"/>
                  </a:lnTo>
                  <a:lnTo>
                    <a:pt x="175" y="18"/>
                  </a:lnTo>
                  <a:lnTo>
                    <a:pt x="181" y="16"/>
                  </a:lnTo>
                  <a:lnTo>
                    <a:pt x="185" y="12"/>
                  </a:lnTo>
                  <a:lnTo>
                    <a:pt x="189" y="8"/>
                  </a:lnTo>
                  <a:lnTo>
                    <a:pt x="209" y="4"/>
                  </a:lnTo>
                  <a:lnTo>
                    <a:pt x="227" y="0"/>
                  </a:lnTo>
                  <a:lnTo>
                    <a:pt x="233" y="2"/>
                  </a:lnTo>
                  <a:lnTo>
                    <a:pt x="239" y="4"/>
                  </a:lnTo>
                  <a:lnTo>
                    <a:pt x="243" y="8"/>
                  </a:lnTo>
                  <a:lnTo>
                    <a:pt x="245" y="12"/>
                  </a:lnTo>
                  <a:lnTo>
                    <a:pt x="249" y="6"/>
                  </a:lnTo>
                  <a:lnTo>
                    <a:pt x="251" y="2"/>
                  </a:lnTo>
                  <a:lnTo>
                    <a:pt x="257" y="2"/>
                  </a:lnTo>
                  <a:lnTo>
                    <a:pt x="265" y="2"/>
                  </a:lnTo>
                  <a:lnTo>
                    <a:pt x="271" y="4"/>
                  </a:lnTo>
                  <a:lnTo>
                    <a:pt x="279" y="6"/>
                  </a:lnTo>
                  <a:lnTo>
                    <a:pt x="289" y="6"/>
                  </a:lnTo>
                  <a:lnTo>
                    <a:pt x="289" y="14"/>
                  </a:lnTo>
                  <a:lnTo>
                    <a:pt x="277" y="14"/>
                  </a:lnTo>
                  <a:lnTo>
                    <a:pt x="281" y="16"/>
                  </a:lnTo>
                  <a:lnTo>
                    <a:pt x="287" y="18"/>
                  </a:lnTo>
                  <a:lnTo>
                    <a:pt x="291" y="18"/>
                  </a:lnTo>
                  <a:lnTo>
                    <a:pt x="295" y="14"/>
                  </a:lnTo>
                  <a:lnTo>
                    <a:pt x="295" y="26"/>
                  </a:lnTo>
                  <a:lnTo>
                    <a:pt x="279" y="30"/>
                  </a:lnTo>
                  <a:lnTo>
                    <a:pt x="285" y="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2" name="Freeform 174"/>
            <p:cNvSpPr/>
            <p:nvPr/>
          </p:nvSpPr>
          <p:spPr bwMode="auto">
            <a:xfrm>
              <a:off x="5069085" y="2859222"/>
              <a:ext cx="83024" cy="54425"/>
            </a:xfrm>
            <a:custGeom>
              <a:avLst/>
              <a:gdLst>
                <a:gd name="T0" fmla="*/ 2147483647 w 58"/>
                <a:gd name="T1" fmla="*/ 2147483647 h 34"/>
                <a:gd name="T2" fmla="*/ 2147483647 w 58"/>
                <a:gd name="T3" fmla="*/ 2147483647 h 34"/>
                <a:gd name="T4" fmla="*/ 2147483647 w 58"/>
                <a:gd name="T5" fmla="*/ 2147483647 h 34"/>
                <a:gd name="T6" fmla="*/ 2147483647 w 58"/>
                <a:gd name="T7" fmla="*/ 2147483647 h 34"/>
                <a:gd name="T8" fmla="*/ 2147483647 w 58"/>
                <a:gd name="T9" fmla="*/ 2147483647 h 34"/>
                <a:gd name="T10" fmla="*/ 2147483647 w 58"/>
                <a:gd name="T11" fmla="*/ 2147483647 h 34"/>
                <a:gd name="T12" fmla="*/ 2147483647 w 58"/>
                <a:gd name="T13" fmla="*/ 2147483647 h 34"/>
                <a:gd name="T14" fmla="*/ 2147483647 w 58"/>
                <a:gd name="T15" fmla="*/ 2147483647 h 34"/>
                <a:gd name="T16" fmla="*/ 2147483647 w 58"/>
                <a:gd name="T17" fmla="*/ 2147483647 h 34"/>
                <a:gd name="T18" fmla="*/ 2147483647 w 58"/>
                <a:gd name="T19" fmla="*/ 0 h 34"/>
                <a:gd name="T20" fmla="*/ 2147483647 w 58"/>
                <a:gd name="T21" fmla="*/ 0 h 34"/>
                <a:gd name="T22" fmla="*/ 2147483647 w 58"/>
                <a:gd name="T23" fmla="*/ 2147483647 h 34"/>
                <a:gd name="T24" fmla="*/ 2147483647 w 58"/>
                <a:gd name="T25" fmla="*/ 2147483647 h 34"/>
                <a:gd name="T26" fmla="*/ 2147483647 w 58"/>
                <a:gd name="T27" fmla="*/ 2147483647 h 34"/>
                <a:gd name="T28" fmla="*/ 0 w 58"/>
                <a:gd name="T29" fmla="*/ 2147483647 h 34"/>
                <a:gd name="T30" fmla="*/ 2147483647 w 58"/>
                <a:gd name="T31" fmla="*/ 2147483647 h 34"/>
                <a:gd name="T32" fmla="*/ 2147483647 w 58"/>
                <a:gd name="T33" fmla="*/ 2147483647 h 34"/>
                <a:gd name="T34" fmla="*/ 2147483647 w 58"/>
                <a:gd name="T35" fmla="*/ 2147483647 h 34"/>
                <a:gd name="T36" fmla="*/ 2147483647 w 58"/>
                <a:gd name="T37" fmla="*/ 2147483647 h 34"/>
                <a:gd name="T38" fmla="*/ 2147483647 w 58"/>
                <a:gd name="T39" fmla="*/ 2147483647 h 34"/>
                <a:gd name="T40" fmla="*/ 2147483647 w 58"/>
                <a:gd name="T41" fmla="*/ 2147483647 h 34"/>
                <a:gd name="T42" fmla="*/ 2147483647 w 58"/>
                <a:gd name="T43" fmla="*/ 2147483647 h 34"/>
                <a:gd name="T44" fmla="*/ 2147483647 w 58"/>
                <a:gd name="T45" fmla="*/ 2147483647 h 34"/>
                <a:gd name="T46" fmla="*/ 2147483647 w 58"/>
                <a:gd name="T47" fmla="*/ 2147483647 h 34"/>
                <a:gd name="T48" fmla="*/ 2147483647 w 58"/>
                <a:gd name="T49" fmla="*/ 2147483647 h 34"/>
                <a:gd name="T50" fmla="*/ 2147483647 w 58"/>
                <a:gd name="T51" fmla="*/ 2147483647 h 34"/>
                <a:gd name="T52" fmla="*/ 2147483647 w 58"/>
                <a:gd name="T53" fmla="*/ 2147483647 h 34"/>
                <a:gd name="T54" fmla="*/ 2147483647 w 58"/>
                <a:gd name="T55" fmla="*/ 2147483647 h 34"/>
                <a:gd name="T56" fmla="*/ 2147483647 w 58"/>
                <a:gd name="T57" fmla="*/ 2147483647 h 34"/>
                <a:gd name="T58" fmla="*/ 2147483647 w 58"/>
                <a:gd name="T59" fmla="*/ 2147483647 h 34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58"/>
                <a:gd name="T91" fmla="*/ 0 h 34"/>
                <a:gd name="T92" fmla="*/ 58 w 58"/>
                <a:gd name="T93" fmla="*/ 34 h 34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58" h="34">
                  <a:moveTo>
                    <a:pt x="58" y="34"/>
                  </a:moveTo>
                  <a:lnTo>
                    <a:pt x="52" y="24"/>
                  </a:lnTo>
                  <a:lnTo>
                    <a:pt x="48" y="16"/>
                  </a:lnTo>
                  <a:lnTo>
                    <a:pt x="52" y="16"/>
                  </a:lnTo>
                  <a:lnTo>
                    <a:pt x="54" y="14"/>
                  </a:lnTo>
                  <a:lnTo>
                    <a:pt x="54" y="4"/>
                  </a:lnTo>
                  <a:lnTo>
                    <a:pt x="48" y="6"/>
                  </a:lnTo>
                  <a:lnTo>
                    <a:pt x="44" y="6"/>
                  </a:lnTo>
                  <a:lnTo>
                    <a:pt x="40" y="4"/>
                  </a:lnTo>
                  <a:lnTo>
                    <a:pt x="32" y="0"/>
                  </a:lnTo>
                  <a:lnTo>
                    <a:pt x="24" y="0"/>
                  </a:lnTo>
                  <a:lnTo>
                    <a:pt x="14" y="2"/>
                  </a:lnTo>
                  <a:lnTo>
                    <a:pt x="6" y="6"/>
                  </a:lnTo>
                  <a:lnTo>
                    <a:pt x="2" y="8"/>
                  </a:lnTo>
                  <a:lnTo>
                    <a:pt x="0" y="10"/>
                  </a:lnTo>
                  <a:lnTo>
                    <a:pt x="2" y="16"/>
                  </a:lnTo>
                  <a:lnTo>
                    <a:pt x="6" y="20"/>
                  </a:lnTo>
                  <a:lnTo>
                    <a:pt x="10" y="22"/>
                  </a:lnTo>
                  <a:lnTo>
                    <a:pt x="18" y="24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4" y="24"/>
                  </a:lnTo>
                  <a:lnTo>
                    <a:pt x="36" y="28"/>
                  </a:lnTo>
                  <a:lnTo>
                    <a:pt x="38" y="32"/>
                  </a:lnTo>
                  <a:lnTo>
                    <a:pt x="42" y="34"/>
                  </a:lnTo>
                  <a:lnTo>
                    <a:pt x="44" y="34"/>
                  </a:lnTo>
                  <a:lnTo>
                    <a:pt x="46" y="30"/>
                  </a:lnTo>
                  <a:lnTo>
                    <a:pt x="50" y="30"/>
                  </a:lnTo>
                  <a:lnTo>
                    <a:pt x="54" y="32"/>
                  </a:lnTo>
                  <a:lnTo>
                    <a:pt x="58" y="3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3" name="Freeform 175"/>
            <p:cNvSpPr/>
            <p:nvPr/>
          </p:nvSpPr>
          <p:spPr bwMode="auto">
            <a:xfrm>
              <a:off x="5036798" y="2893736"/>
              <a:ext cx="124536" cy="82301"/>
            </a:xfrm>
            <a:custGeom>
              <a:avLst/>
              <a:gdLst>
                <a:gd name="T0" fmla="*/ 2147483647 w 86"/>
                <a:gd name="T1" fmla="*/ 2147483647 h 50"/>
                <a:gd name="T2" fmla="*/ 2147483647 w 86"/>
                <a:gd name="T3" fmla="*/ 2147483647 h 50"/>
                <a:gd name="T4" fmla="*/ 2147483647 w 86"/>
                <a:gd name="T5" fmla="*/ 2147483647 h 50"/>
                <a:gd name="T6" fmla="*/ 2147483647 w 86"/>
                <a:gd name="T7" fmla="*/ 2147483647 h 50"/>
                <a:gd name="T8" fmla="*/ 2147483647 w 86"/>
                <a:gd name="T9" fmla="*/ 2147483647 h 50"/>
                <a:gd name="T10" fmla="*/ 2147483647 w 86"/>
                <a:gd name="T11" fmla="*/ 2147483647 h 50"/>
                <a:gd name="T12" fmla="*/ 2147483647 w 86"/>
                <a:gd name="T13" fmla="*/ 2147483647 h 50"/>
                <a:gd name="T14" fmla="*/ 2147483647 w 86"/>
                <a:gd name="T15" fmla="*/ 2147483647 h 50"/>
                <a:gd name="T16" fmla="*/ 2147483647 w 86"/>
                <a:gd name="T17" fmla="*/ 2147483647 h 50"/>
                <a:gd name="T18" fmla="*/ 2147483647 w 86"/>
                <a:gd name="T19" fmla="*/ 2147483647 h 50"/>
                <a:gd name="T20" fmla="*/ 2147483647 w 86"/>
                <a:gd name="T21" fmla="*/ 2147483647 h 50"/>
                <a:gd name="T22" fmla="*/ 2147483647 w 86"/>
                <a:gd name="T23" fmla="*/ 2147483647 h 50"/>
                <a:gd name="T24" fmla="*/ 2147483647 w 86"/>
                <a:gd name="T25" fmla="*/ 2147483647 h 50"/>
                <a:gd name="T26" fmla="*/ 2147483647 w 86"/>
                <a:gd name="T27" fmla="*/ 2147483647 h 50"/>
                <a:gd name="T28" fmla="*/ 2147483647 w 86"/>
                <a:gd name="T29" fmla="*/ 2147483647 h 50"/>
                <a:gd name="T30" fmla="*/ 2147483647 w 86"/>
                <a:gd name="T31" fmla="*/ 2147483647 h 50"/>
                <a:gd name="T32" fmla="*/ 2147483647 w 86"/>
                <a:gd name="T33" fmla="*/ 2147483647 h 50"/>
                <a:gd name="T34" fmla="*/ 2147483647 w 86"/>
                <a:gd name="T35" fmla="*/ 0 h 50"/>
                <a:gd name="T36" fmla="*/ 2147483647 w 86"/>
                <a:gd name="T37" fmla="*/ 0 h 50"/>
                <a:gd name="T38" fmla="*/ 2147483647 w 86"/>
                <a:gd name="T39" fmla="*/ 2147483647 h 50"/>
                <a:gd name="T40" fmla="*/ 2147483647 w 86"/>
                <a:gd name="T41" fmla="*/ 2147483647 h 50"/>
                <a:gd name="T42" fmla="*/ 2147483647 w 86"/>
                <a:gd name="T43" fmla="*/ 2147483647 h 50"/>
                <a:gd name="T44" fmla="*/ 2147483647 w 86"/>
                <a:gd name="T45" fmla="*/ 2147483647 h 50"/>
                <a:gd name="T46" fmla="*/ 2147483647 w 86"/>
                <a:gd name="T47" fmla="*/ 2147483647 h 50"/>
                <a:gd name="T48" fmla="*/ 2147483647 w 86"/>
                <a:gd name="T49" fmla="*/ 2147483647 h 50"/>
                <a:gd name="T50" fmla="*/ 2147483647 w 86"/>
                <a:gd name="T51" fmla="*/ 2147483647 h 50"/>
                <a:gd name="T52" fmla="*/ 2147483647 w 86"/>
                <a:gd name="T53" fmla="*/ 2147483647 h 50"/>
                <a:gd name="T54" fmla="*/ 2147483647 w 86"/>
                <a:gd name="T55" fmla="*/ 2147483647 h 50"/>
                <a:gd name="T56" fmla="*/ 2147483647 w 86"/>
                <a:gd name="T57" fmla="*/ 2147483647 h 50"/>
                <a:gd name="T58" fmla="*/ 2147483647 w 86"/>
                <a:gd name="T59" fmla="*/ 2147483647 h 50"/>
                <a:gd name="T60" fmla="*/ 2147483647 w 86"/>
                <a:gd name="T61" fmla="*/ 2147483647 h 50"/>
                <a:gd name="T62" fmla="*/ 2147483647 w 86"/>
                <a:gd name="T63" fmla="*/ 2147483647 h 50"/>
                <a:gd name="T64" fmla="*/ 2147483647 w 86"/>
                <a:gd name="T65" fmla="*/ 2147483647 h 50"/>
                <a:gd name="T66" fmla="*/ 2147483647 w 86"/>
                <a:gd name="T67" fmla="*/ 2147483647 h 50"/>
                <a:gd name="T68" fmla="*/ 2147483647 w 86"/>
                <a:gd name="T69" fmla="*/ 2147483647 h 50"/>
                <a:gd name="T70" fmla="*/ 2147483647 w 86"/>
                <a:gd name="T71" fmla="*/ 2147483647 h 50"/>
                <a:gd name="T72" fmla="*/ 0 w 86"/>
                <a:gd name="T73" fmla="*/ 2147483647 h 50"/>
                <a:gd name="T74" fmla="*/ 2147483647 w 86"/>
                <a:gd name="T75" fmla="*/ 2147483647 h 50"/>
                <a:gd name="T76" fmla="*/ 2147483647 w 86"/>
                <a:gd name="T77" fmla="*/ 2147483647 h 50"/>
                <a:gd name="T78" fmla="*/ 2147483647 w 86"/>
                <a:gd name="T79" fmla="*/ 2147483647 h 50"/>
                <a:gd name="T80" fmla="*/ 2147483647 w 86"/>
                <a:gd name="T81" fmla="*/ 2147483647 h 50"/>
                <a:gd name="T82" fmla="*/ 2147483647 w 86"/>
                <a:gd name="T83" fmla="*/ 2147483647 h 50"/>
                <a:gd name="T84" fmla="*/ 2147483647 w 86"/>
                <a:gd name="T85" fmla="*/ 2147483647 h 50"/>
                <a:gd name="T86" fmla="*/ 2147483647 w 86"/>
                <a:gd name="T87" fmla="*/ 2147483647 h 50"/>
                <a:gd name="T88" fmla="*/ 2147483647 w 86"/>
                <a:gd name="T89" fmla="*/ 2147483647 h 50"/>
                <a:gd name="T90" fmla="*/ 2147483647 w 86"/>
                <a:gd name="T91" fmla="*/ 2147483647 h 50"/>
                <a:gd name="T92" fmla="*/ 2147483647 w 86"/>
                <a:gd name="T93" fmla="*/ 2147483647 h 50"/>
                <a:gd name="T94" fmla="*/ 2147483647 w 86"/>
                <a:gd name="T95" fmla="*/ 2147483647 h 50"/>
                <a:gd name="T96" fmla="*/ 2147483647 w 86"/>
                <a:gd name="T97" fmla="*/ 2147483647 h 50"/>
                <a:gd name="T98" fmla="*/ 2147483647 w 86"/>
                <a:gd name="T99" fmla="*/ 2147483647 h 50"/>
                <a:gd name="T100" fmla="*/ 2147483647 w 86"/>
                <a:gd name="T101" fmla="*/ 2147483647 h 50"/>
                <a:gd name="T102" fmla="*/ 2147483647 w 86"/>
                <a:gd name="T103" fmla="*/ 2147483647 h 5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86"/>
                <a:gd name="T157" fmla="*/ 0 h 50"/>
                <a:gd name="T158" fmla="*/ 86 w 86"/>
                <a:gd name="T159" fmla="*/ 50 h 50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86" h="50">
                  <a:moveTo>
                    <a:pt x="68" y="50"/>
                  </a:moveTo>
                  <a:lnTo>
                    <a:pt x="74" y="50"/>
                  </a:lnTo>
                  <a:lnTo>
                    <a:pt x="80" y="48"/>
                  </a:lnTo>
                  <a:lnTo>
                    <a:pt x="84" y="46"/>
                  </a:lnTo>
                  <a:lnTo>
                    <a:pt x="86" y="42"/>
                  </a:lnTo>
                  <a:lnTo>
                    <a:pt x="86" y="38"/>
                  </a:lnTo>
                  <a:lnTo>
                    <a:pt x="84" y="30"/>
                  </a:lnTo>
                  <a:lnTo>
                    <a:pt x="84" y="26"/>
                  </a:lnTo>
                  <a:lnTo>
                    <a:pt x="80" y="12"/>
                  </a:lnTo>
                  <a:lnTo>
                    <a:pt x="76" y="10"/>
                  </a:lnTo>
                  <a:lnTo>
                    <a:pt x="72" y="8"/>
                  </a:lnTo>
                  <a:lnTo>
                    <a:pt x="68" y="8"/>
                  </a:lnTo>
                  <a:lnTo>
                    <a:pt x="66" y="12"/>
                  </a:lnTo>
                  <a:lnTo>
                    <a:pt x="64" y="12"/>
                  </a:lnTo>
                  <a:lnTo>
                    <a:pt x="60" y="10"/>
                  </a:lnTo>
                  <a:lnTo>
                    <a:pt x="58" y="6"/>
                  </a:lnTo>
                  <a:lnTo>
                    <a:pt x="56" y="2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0" y="2"/>
                  </a:lnTo>
                  <a:lnTo>
                    <a:pt x="42" y="4"/>
                  </a:lnTo>
                  <a:lnTo>
                    <a:pt x="44" y="12"/>
                  </a:lnTo>
                  <a:lnTo>
                    <a:pt x="42" y="16"/>
                  </a:lnTo>
                  <a:lnTo>
                    <a:pt x="42" y="18"/>
                  </a:lnTo>
                  <a:lnTo>
                    <a:pt x="38" y="22"/>
                  </a:lnTo>
                  <a:lnTo>
                    <a:pt x="32" y="24"/>
                  </a:lnTo>
                  <a:lnTo>
                    <a:pt x="30" y="24"/>
                  </a:lnTo>
                  <a:lnTo>
                    <a:pt x="28" y="22"/>
                  </a:lnTo>
                  <a:lnTo>
                    <a:pt x="24" y="18"/>
                  </a:lnTo>
                  <a:lnTo>
                    <a:pt x="18" y="12"/>
                  </a:lnTo>
                  <a:lnTo>
                    <a:pt x="16" y="10"/>
                  </a:lnTo>
                  <a:lnTo>
                    <a:pt x="12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2" y="20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2" y="38"/>
                  </a:lnTo>
                  <a:lnTo>
                    <a:pt x="2" y="36"/>
                  </a:lnTo>
                  <a:lnTo>
                    <a:pt x="4" y="34"/>
                  </a:lnTo>
                  <a:lnTo>
                    <a:pt x="12" y="34"/>
                  </a:lnTo>
                  <a:lnTo>
                    <a:pt x="24" y="34"/>
                  </a:lnTo>
                  <a:lnTo>
                    <a:pt x="28" y="36"/>
                  </a:lnTo>
                  <a:lnTo>
                    <a:pt x="34" y="38"/>
                  </a:lnTo>
                  <a:lnTo>
                    <a:pt x="42" y="36"/>
                  </a:lnTo>
                  <a:lnTo>
                    <a:pt x="50" y="32"/>
                  </a:lnTo>
                  <a:lnTo>
                    <a:pt x="54" y="38"/>
                  </a:lnTo>
                  <a:lnTo>
                    <a:pt x="58" y="40"/>
                  </a:lnTo>
                  <a:lnTo>
                    <a:pt x="58" y="44"/>
                  </a:lnTo>
                  <a:lnTo>
                    <a:pt x="60" y="48"/>
                  </a:lnTo>
                  <a:lnTo>
                    <a:pt x="66" y="50"/>
                  </a:lnTo>
                  <a:lnTo>
                    <a:pt x="68" y="5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4" name="Freeform 176"/>
            <p:cNvSpPr/>
            <p:nvPr/>
          </p:nvSpPr>
          <p:spPr bwMode="auto">
            <a:xfrm>
              <a:off x="5036798" y="2945506"/>
              <a:ext cx="93402" cy="74336"/>
            </a:xfrm>
            <a:custGeom>
              <a:avLst/>
              <a:gdLst>
                <a:gd name="T0" fmla="*/ 2147483647 w 64"/>
                <a:gd name="T1" fmla="*/ 2147483647 h 48"/>
                <a:gd name="T2" fmla="*/ 2147483647 w 64"/>
                <a:gd name="T3" fmla="*/ 2147483647 h 48"/>
                <a:gd name="T4" fmla="*/ 2147483647 w 64"/>
                <a:gd name="T5" fmla="*/ 2147483647 h 48"/>
                <a:gd name="T6" fmla="*/ 2147483647 w 64"/>
                <a:gd name="T7" fmla="*/ 2147483647 h 48"/>
                <a:gd name="T8" fmla="*/ 2147483647 w 64"/>
                <a:gd name="T9" fmla="*/ 2147483647 h 48"/>
                <a:gd name="T10" fmla="*/ 2147483647 w 64"/>
                <a:gd name="T11" fmla="*/ 0 h 48"/>
                <a:gd name="T12" fmla="*/ 2147483647 w 64"/>
                <a:gd name="T13" fmla="*/ 2147483647 h 48"/>
                <a:gd name="T14" fmla="*/ 2147483647 w 64"/>
                <a:gd name="T15" fmla="*/ 2147483647 h 48"/>
                <a:gd name="T16" fmla="*/ 2147483647 w 64"/>
                <a:gd name="T17" fmla="*/ 2147483647 h 48"/>
                <a:gd name="T18" fmla="*/ 2147483647 w 64"/>
                <a:gd name="T19" fmla="*/ 2147483647 h 48"/>
                <a:gd name="T20" fmla="*/ 2147483647 w 64"/>
                <a:gd name="T21" fmla="*/ 2147483647 h 48"/>
                <a:gd name="T22" fmla="*/ 2147483647 w 64"/>
                <a:gd name="T23" fmla="*/ 2147483647 h 48"/>
                <a:gd name="T24" fmla="*/ 2147483647 w 64"/>
                <a:gd name="T25" fmla="*/ 2147483647 h 48"/>
                <a:gd name="T26" fmla="*/ 0 w 64"/>
                <a:gd name="T27" fmla="*/ 2147483647 h 48"/>
                <a:gd name="T28" fmla="*/ 0 w 64"/>
                <a:gd name="T29" fmla="*/ 2147483647 h 48"/>
                <a:gd name="T30" fmla="*/ 2147483647 w 64"/>
                <a:gd name="T31" fmla="*/ 2147483647 h 48"/>
                <a:gd name="T32" fmla="*/ 2147483647 w 64"/>
                <a:gd name="T33" fmla="*/ 2147483647 h 48"/>
                <a:gd name="T34" fmla="*/ 2147483647 w 64"/>
                <a:gd name="T35" fmla="*/ 2147483647 h 48"/>
                <a:gd name="T36" fmla="*/ 2147483647 w 64"/>
                <a:gd name="T37" fmla="*/ 2147483647 h 48"/>
                <a:gd name="T38" fmla="*/ 2147483647 w 64"/>
                <a:gd name="T39" fmla="*/ 2147483647 h 48"/>
                <a:gd name="T40" fmla="*/ 2147483647 w 64"/>
                <a:gd name="T41" fmla="*/ 2147483647 h 48"/>
                <a:gd name="T42" fmla="*/ 2147483647 w 64"/>
                <a:gd name="T43" fmla="*/ 2147483647 h 48"/>
                <a:gd name="T44" fmla="*/ 2147483647 w 64"/>
                <a:gd name="T45" fmla="*/ 2147483647 h 48"/>
                <a:gd name="T46" fmla="*/ 2147483647 w 64"/>
                <a:gd name="T47" fmla="*/ 2147483647 h 48"/>
                <a:gd name="T48" fmla="*/ 2147483647 w 64"/>
                <a:gd name="T49" fmla="*/ 2147483647 h 48"/>
                <a:gd name="T50" fmla="*/ 2147483647 w 64"/>
                <a:gd name="T51" fmla="*/ 2147483647 h 48"/>
                <a:gd name="T52" fmla="*/ 2147483647 w 64"/>
                <a:gd name="T53" fmla="*/ 2147483647 h 48"/>
                <a:gd name="T54" fmla="*/ 2147483647 w 64"/>
                <a:gd name="T55" fmla="*/ 2147483647 h 48"/>
                <a:gd name="T56" fmla="*/ 2147483647 w 64"/>
                <a:gd name="T57" fmla="*/ 2147483647 h 48"/>
                <a:gd name="T58" fmla="*/ 2147483647 w 64"/>
                <a:gd name="T59" fmla="*/ 2147483647 h 48"/>
                <a:gd name="T60" fmla="*/ 2147483647 w 64"/>
                <a:gd name="T61" fmla="*/ 2147483647 h 48"/>
                <a:gd name="T62" fmla="*/ 2147483647 w 64"/>
                <a:gd name="T63" fmla="*/ 2147483647 h 4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64"/>
                <a:gd name="T97" fmla="*/ 0 h 48"/>
                <a:gd name="T98" fmla="*/ 64 w 64"/>
                <a:gd name="T99" fmla="*/ 48 h 48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64" h="48">
                  <a:moveTo>
                    <a:pt x="64" y="18"/>
                  </a:moveTo>
                  <a:lnTo>
                    <a:pt x="60" y="16"/>
                  </a:lnTo>
                  <a:lnTo>
                    <a:pt x="58" y="12"/>
                  </a:lnTo>
                  <a:lnTo>
                    <a:pt x="58" y="8"/>
                  </a:lnTo>
                  <a:lnTo>
                    <a:pt x="54" y="6"/>
                  </a:lnTo>
                  <a:lnTo>
                    <a:pt x="50" y="0"/>
                  </a:lnTo>
                  <a:lnTo>
                    <a:pt x="42" y="4"/>
                  </a:lnTo>
                  <a:lnTo>
                    <a:pt x="34" y="6"/>
                  </a:lnTo>
                  <a:lnTo>
                    <a:pt x="28" y="4"/>
                  </a:lnTo>
                  <a:lnTo>
                    <a:pt x="24" y="2"/>
                  </a:lnTo>
                  <a:lnTo>
                    <a:pt x="12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20"/>
                  </a:lnTo>
                  <a:lnTo>
                    <a:pt x="8" y="20"/>
                  </a:lnTo>
                  <a:lnTo>
                    <a:pt x="16" y="20"/>
                  </a:lnTo>
                  <a:lnTo>
                    <a:pt x="22" y="22"/>
                  </a:lnTo>
                  <a:lnTo>
                    <a:pt x="28" y="24"/>
                  </a:lnTo>
                  <a:lnTo>
                    <a:pt x="26" y="36"/>
                  </a:lnTo>
                  <a:lnTo>
                    <a:pt x="30" y="40"/>
                  </a:lnTo>
                  <a:lnTo>
                    <a:pt x="32" y="40"/>
                  </a:lnTo>
                  <a:lnTo>
                    <a:pt x="34" y="42"/>
                  </a:lnTo>
                  <a:lnTo>
                    <a:pt x="38" y="46"/>
                  </a:lnTo>
                  <a:lnTo>
                    <a:pt x="40" y="48"/>
                  </a:lnTo>
                  <a:lnTo>
                    <a:pt x="44" y="46"/>
                  </a:lnTo>
                  <a:lnTo>
                    <a:pt x="50" y="46"/>
                  </a:lnTo>
                  <a:lnTo>
                    <a:pt x="56" y="34"/>
                  </a:lnTo>
                  <a:lnTo>
                    <a:pt x="58" y="30"/>
                  </a:lnTo>
                  <a:lnTo>
                    <a:pt x="64" y="24"/>
                  </a:lnTo>
                  <a:lnTo>
                    <a:pt x="64" y="20"/>
                  </a:lnTo>
                  <a:lnTo>
                    <a:pt x="64" y="1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5" name="Freeform 177"/>
            <p:cNvSpPr/>
            <p:nvPr/>
          </p:nvSpPr>
          <p:spPr bwMode="auto">
            <a:xfrm>
              <a:off x="5018348" y="2977364"/>
              <a:ext cx="59962" cy="25221"/>
            </a:xfrm>
            <a:custGeom>
              <a:avLst/>
              <a:gdLst>
                <a:gd name="T0" fmla="*/ 2147483647 w 40"/>
                <a:gd name="T1" fmla="*/ 2147483647 h 16"/>
                <a:gd name="T2" fmla="*/ 2147483647 w 40"/>
                <a:gd name="T3" fmla="*/ 2147483647 h 16"/>
                <a:gd name="T4" fmla="*/ 2147483647 w 40"/>
                <a:gd name="T5" fmla="*/ 2147483647 h 16"/>
                <a:gd name="T6" fmla="*/ 2147483647 w 40"/>
                <a:gd name="T7" fmla="*/ 0 h 16"/>
                <a:gd name="T8" fmla="*/ 2147483647 w 40"/>
                <a:gd name="T9" fmla="*/ 0 h 16"/>
                <a:gd name="T10" fmla="*/ 2147483647 w 40"/>
                <a:gd name="T11" fmla="*/ 0 h 16"/>
                <a:gd name="T12" fmla="*/ 2147483647 w 40"/>
                <a:gd name="T13" fmla="*/ 2147483647 h 16"/>
                <a:gd name="T14" fmla="*/ 2147483647 w 40"/>
                <a:gd name="T15" fmla="*/ 2147483647 h 16"/>
                <a:gd name="T16" fmla="*/ 2147483647 w 40"/>
                <a:gd name="T17" fmla="*/ 2147483647 h 16"/>
                <a:gd name="T18" fmla="*/ 2147483647 w 40"/>
                <a:gd name="T19" fmla="*/ 2147483647 h 16"/>
                <a:gd name="T20" fmla="*/ 0 w 40"/>
                <a:gd name="T21" fmla="*/ 2147483647 h 16"/>
                <a:gd name="T22" fmla="*/ 2147483647 w 40"/>
                <a:gd name="T23" fmla="*/ 2147483647 h 1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40"/>
                <a:gd name="T37" fmla="*/ 0 h 16"/>
                <a:gd name="T38" fmla="*/ 40 w 40"/>
                <a:gd name="T39" fmla="*/ 16 h 1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40" h="16">
                  <a:moveTo>
                    <a:pt x="38" y="16"/>
                  </a:moveTo>
                  <a:lnTo>
                    <a:pt x="40" y="4"/>
                  </a:lnTo>
                  <a:lnTo>
                    <a:pt x="34" y="2"/>
                  </a:lnTo>
                  <a:lnTo>
                    <a:pt x="28" y="0"/>
                  </a:lnTo>
                  <a:lnTo>
                    <a:pt x="20" y="0"/>
                  </a:lnTo>
                  <a:lnTo>
                    <a:pt x="14" y="0"/>
                  </a:lnTo>
                  <a:lnTo>
                    <a:pt x="12" y="6"/>
                  </a:lnTo>
                  <a:lnTo>
                    <a:pt x="8" y="6"/>
                  </a:lnTo>
                  <a:lnTo>
                    <a:pt x="4" y="8"/>
                  </a:lnTo>
                  <a:lnTo>
                    <a:pt x="2" y="12"/>
                  </a:lnTo>
                  <a:lnTo>
                    <a:pt x="0" y="16"/>
                  </a:lnTo>
                  <a:lnTo>
                    <a:pt x="38" y="1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6" name="Freeform 178"/>
            <p:cNvSpPr/>
            <p:nvPr/>
          </p:nvSpPr>
          <p:spPr bwMode="auto">
            <a:xfrm>
              <a:off x="4429110" y="3354358"/>
              <a:ext cx="59962" cy="142037"/>
            </a:xfrm>
            <a:custGeom>
              <a:avLst/>
              <a:gdLst>
                <a:gd name="T0" fmla="*/ 2147483647 w 40"/>
                <a:gd name="T1" fmla="*/ 2147483647 h 90"/>
                <a:gd name="T2" fmla="*/ 2147483647 w 40"/>
                <a:gd name="T3" fmla="*/ 2147483647 h 90"/>
                <a:gd name="T4" fmla="*/ 2147483647 w 40"/>
                <a:gd name="T5" fmla="*/ 2147483647 h 90"/>
                <a:gd name="T6" fmla="*/ 2147483647 w 40"/>
                <a:gd name="T7" fmla="*/ 2147483647 h 90"/>
                <a:gd name="T8" fmla="*/ 2147483647 w 40"/>
                <a:gd name="T9" fmla="*/ 2147483647 h 90"/>
                <a:gd name="T10" fmla="*/ 2147483647 w 40"/>
                <a:gd name="T11" fmla="*/ 2147483647 h 90"/>
                <a:gd name="T12" fmla="*/ 2147483647 w 40"/>
                <a:gd name="T13" fmla="*/ 2147483647 h 90"/>
                <a:gd name="T14" fmla="*/ 2147483647 w 40"/>
                <a:gd name="T15" fmla="*/ 2147483647 h 90"/>
                <a:gd name="T16" fmla="*/ 0 w 40"/>
                <a:gd name="T17" fmla="*/ 2147483647 h 90"/>
                <a:gd name="T18" fmla="*/ 0 w 40"/>
                <a:gd name="T19" fmla="*/ 2147483647 h 90"/>
                <a:gd name="T20" fmla="*/ 0 w 40"/>
                <a:gd name="T21" fmla="*/ 2147483647 h 90"/>
                <a:gd name="T22" fmla="*/ 2147483647 w 40"/>
                <a:gd name="T23" fmla="*/ 2147483647 h 90"/>
                <a:gd name="T24" fmla="*/ 2147483647 w 40"/>
                <a:gd name="T25" fmla="*/ 2147483647 h 90"/>
                <a:gd name="T26" fmla="*/ 2147483647 w 40"/>
                <a:gd name="T27" fmla="*/ 2147483647 h 90"/>
                <a:gd name="T28" fmla="*/ 2147483647 w 40"/>
                <a:gd name="T29" fmla="*/ 2147483647 h 90"/>
                <a:gd name="T30" fmla="*/ 2147483647 w 40"/>
                <a:gd name="T31" fmla="*/ 2147483647 h 90"/>
                <a:gd name="T32" fmla="*/ 2147483647 w 40"/>
                <a:gd name="T33" fmla="*/ 2147483647 h 90"/>
                <a:gd name="T34" fmla="*/ 2147483647 w 40"/>
                <a:gd name="T35" fmla="*/ 2147483647 h 90"/>
                <a:gd name="T36" fmla="*/ 2147483647 w 40"/>
                <a:gd name="T37" fmla="*/ 2147483647 h 90"/>
                <a:gd name="T38" fmla="*/ 2147483647 w 40"/>
                <a:gd name="T39" fmla="*/ 2147483647 h 90"/>
                <a:gd name="T40" fmla="*/ 2147483647 w 40"/>
                <a:gd name="T41" fmla="*/ 2147483647 h 90"/>
                <a:gd name="T42" fmla="*/ 2147483647 w 40"/>
                <a:gd name="T43" fmla="*/ 0 h 90"/>
                <a:gd name="T44" fmla="*/ 2147483647 w 40"/>
                <a:gd name="T45" fmla="*/ 2147483647 h 90"/>
                <a:gd name="T46" fmla="*/ 2147483647 w 40"/>
                <a:gd name="T47" fmla="*/ 2147483647 h 90"/>
                <a:gd name="T48" fmla="*/ 2147483647 w 40"/>
                <a:gd name="T49" fmla="*/ 2147483647 h 90"/>
                <a:gd name="T50" fmla="*/ 2147483647 w 40"/>
                <a:gd name="T51" fmla="*/ 2147483647 h 90"/>
                <a:gd name="T52" fmla="*/ 2147483647 w 40"/>
                <a:gd name="T53" fmla="*/ 2147483647 h 90"/>
                <a:gd name="T54" fmla="*/ 2147483647 w 40"/>
                <a:gd name="T55" fmla="*/ 2147483647 h 90"/>
                <a:gd name="T56" fmla="*/ 2147483647 w 40"/>
                <a:gd name="T57" fmla="*/ 2147483647 h 90"/>
                <a:gd name="T58" fmla="*/ 2147483647 w 40"/>
                <a:gd name="T59" fmla="*/ 2147483647 h 90"/>
                <a:gd name="T60" fmla="*/ 2147483647 w 40"/>
                <a:gd name="T61" fmla="*/ 2147483647 h 90"/>
                <a:gd name="T62" fmla="*/ 2147483647 w 40"/>
                <a:gd name="T63" fmla="*/ 2147483647 h 90"/>
                <a:gd name="T64" fmla="*/ 2147483647 w 40"/>
                <a:gd name="T65" fmla="*/ 2147483647 h 90"/>
                <a:gd name="T66" fmla="*/ 2147483647 w 40"/>
                <a:gd name="T67" fmla="*/ 2147483647 h 90"/>
                <a:gd name="T68" fmla="*/ 2147483647 w 40"/>
                <a:gd name="T69" fmla="*/ 2147483647 h 90"/>
                <a:gd name="T70" fmla="*/ 2147483647 w 40"/>
                <a:gd name="T71" fmla="*/ 2147483647 h 90"/>
                <a:gd name="T72" fmla="*/ 2147483647 w 40"/>
                <a:gd name="T73" fmla="*/ 2147483647 h 90"/>
                <a:gd name="T74" fmla="*/ 2147483647 w 40"/>
                <a:gd name="T75" fmla="*/ 2147483647 h 90"/>
                <a:gd name="T76" fmla="*/ 2147483647 w 40"/>
                <a:gd name="T77" fmla="*/ 2147483647 h 90"/>
                <a:gd name="T78" fmla="*/ 2147483647 w 40"/>
                <a:gd name="T79" fmla="*/ 2147483647 h 90"/>
                <a:gd name="T80" fmla="*/ 2147483647 w 40"/>
                <a:gd name="T81" fmla="*/ 2147483647 h 90"/>
                <a:gd name="T82" fmla="*/ 2147483647 w 40"/>
                <a:gd name="T83" fmla="*/ 2147483647 h 90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40"/>
                <a:gd name="T127" fmla="*/ 0 h 90"/>
                <a:gd name="T128" fmla="*/ 40 w 40"/>
                <a:gd name="T129" fmla="*/ 90 h 90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40" h="90">
                  <a:moveTo>
                    <a:pt x="24" y="90"/>
                  </a:moveTo>
                  <a:lnTo>
                    <a:pt x="16" y="90"/>
                  </a:lnTo>
                  <a:lnTo>
                    <a:pt x="12" y="90"/>
                  </a:lnTo>
                  <a:lnTo>
                    <a:pt x="8" y="90"/>
                  </a:lnTo>
                  <a:lnTo>
                    <a:pt x="6" y="76"/>
                  </a:lnTo>
                  <a:lnTo>
                    <a:pt x="8" y="66"/>
                  </a:lnTo>
                  <a:lnTo>
                    <a:pt x="6" y="64"/>
                  </a:lnTo>
                  <a:lnTo>
                    <a:pt x="4" y="64"/>
                  </a:lnTo>
                  <a:lnTo>
                    <a:pt x="0" y="62"/>
                  </a:lnTo>
                  <a:lnTo>
                    <a:pt x="0" y="58"/>
                  </a:lnTo>
                  <a:lnTo>
                    <a:pt x="0" y="52"/>
                  </a:lnTo>
                  <a:lnTo>
                    <a:pt x="2" y="48"/>
                  </a:lnTo>
                  <a:lnTo>
                    <a:pt x="6" y="38"/>
                  </a:lnTo>
                  <a:lnTo>
                    <a:pt x="10" y="32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2" y="18"/>
                  </a:lnTo>
                  <a:lnTo>
                    <a:pt x="10" y="16"/>
                  </a:lnTo>
                  <a:lnTo>
                    <a:pt x="8" y="14"/>
                  </a:lnTo>
                  <a:lnTo>
                    <a:pt x="8" y="12"/>
                  </a:lnTo>
                  <a:lnTo>
                    <a:pt x="10" y="6"/>
                  </a:lnTo>
                  <a:lnTo>
                    <a:pt x="12" y="0"/>
                  </a:lnTo>
                  <a:lnTo>
                    <a:pt x="16" y="4"/>
                  </a:lnTo>
                  <a:lnTo>
                    <a:pt x="22" y="6"/>
                  </a:lnTo>
                  <a:lnTo>
                    <a:pt x="36" y="6"/>
                  </a:lnTo>
                  <a:lnTo>
                    <a:pt x="38" y="8"/>
                  </a:lnTo>
                  <a:lnTo>
                    <a:pt x="40" y="12"/>
                  </a:lnTo>
                  <a:lnTo>
                    <a:pt x="38" y="24"/>
                  </a:lnTo>
                  <a:lnTo>
                    <a:pt x="34" y="34"/>
                  </a:lnTo>
                  <a:lnTo>
                    <a:pt x="30" y="40"/>
                  </a:lnTo>
                  <a:lnTo>
                    <a:pt x="28" y="50"/>
                  </a:lnTo>
                  <a:lnTo>
                    <a:pt x="30" y="54"/>
                  </a:lnTo>
                  <a:lnTo>
                    <a:pt x="30" y="60"/>
                  </a:lnTo>
                  <a:lnTo>
                    <a:pt x="30" y="64"/>
                  </a:lnTo>
                  <a:lnTo>
                    <a:pt x="28" y="68"/>
                  </a:lnTo>
                  <a:lnTo>
                    <a:pt x="30" y="70"/>
                  </a:lnTo>
                  <a:lnTo>
                    <a:pt x="32" y="74"/>
                  </a:lnTo>
                  <a:lnTo>
                    <a:pt x="30" y="78"/>
                  </a:lnTo>
                  <a:lnTo>
                    <a:pt x="28" y="80"/>
                  </a:lnTo>
                  <a:lnTo>
                    <a:pt x="26" y="84"/>
                  </a:lnTo>
                  <a:lnTo>
                    <a:pt x="24" y="86"/>
                  </a:lnTo>
                  <a:lnTo>
                    <a:pt x="24" y="9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7" name="Freeform 179"/>
            <p:cNvSpPr/>
            <p:nvPr/>
          </p:nvSpPr>
          <p:spPr bwMode="auto">
            <a:xfrm>
              <a:off x="4439488" y="3305243"/>
              <a:ext cx="253684" cy="220355"/>
            </a:xfrm>
            <a:custGeom>
              <a:avLst/>
              <a:gdLst>
                <a:gd name="T0" fmla="*/ 2147483647 w 174"/>
                <a:gd name="T1" fmla="*/ 2147483647 h 140"/>
                <a:gd name="T2" fmla="*/ 2147483647 w 174"/>
                <a:gd name="T3" fmla="*/ 2147483647 h 140"/>
                <a:gd name="T4" fmla="*/ 2147483647 w 174"/>
                <a:gd name="T5" fmla="*/ 2147483647 h 140"/>
                <a:gd name="T6" fmla="*/ 2147483647 w 174"/>
                <a:gd name="T7" fmla="*/ 2147483647 h 140"/>
                <a:gd name="T8" fmla="*/ 2147483647 w 174"/>
                <a:gd name="T9" fmla="*/ 2147483647 h 140"/>
                <a:gd name="T10" fmla="*/ 2147483647 w 174"/>
                <a:gd name="T11" fmla="*/ 2147483647 h 140"/>
                <a:gd name="T12" fmla="*/ 2147483647 w 174"/>
                <a:gd name="T13" fmla="*/ 2147483647 h 140"/>
                <a:gd name="T14" fmla="*/ 2147483647 w 174"/>
                <a:gd name="T15" fmla="*/ 2147483647 h 140"/>
                <a:gd name="T16" fmla="*/ 2147483647 w 174"/>
                <a:gd name="T17" fmla="*/ 2147483647 h 140"/>
                <a:gd name="T18" fmla="*/ 2147483647 w 174"/>
                <a:gd name="T19" fmla="*/ 2147483647 h 140"/>
                <a:gd name="T20" fmla="*/ 2147483647 w 174"/>
                <a:gd name="T21" fmla="*/ 2147483647 h 140"/>
                <a:gd name="T22" fmla="*/ 2147483647 w 174"/>
                <a:gd name="T23" fmla="*/ 2147483647 h 140"/>
                <a:gd name="T24" fmla="*/ 2147483647 w 174"/>
                <a:gd name="T25" fmla="*/ 2147483647 h 140"/>
                <a:gd name="T26" fmla="*/ 2147483647 w 174"/>
                <a:gd name="T27" fmla="*/ 2147483647 h 140"/>
                <a:gd name="T28" fmla="*/ 2147483647 w 174"/>
                <a:gd name="T29" fmla="*/ 2147483647 h 140"/>
                <a:gd name="T30" fmla="*/ 2147483647 w 174"/>
                <a:gd name="T31" fmla="*/ 2147483647 h 140"/>
                <a:gd name="T32" fmla="*/ 2147483647 w 174"/>
                <a:gd name="T33" fmla="*/ 2147483647 h 140"/>
                <a:gd name="T34" fmla="*/ 2147483647 w 174"/>
                <a:gd name="T35" fmla="*/ 2147483647 h 140"/>
                <a:gd name="T36" fmla="*/ 2147483647 w 174"/>
                <a:gd name="T37" fmla="*/ 2147483647 h 140"/>
                <a:gd name="T38" fmla="*/ 2147483647 w 174"/>
                <a:gd name="T39" fmla="*/ 2147483647 h 140"/>
                <a:gd name="T40" fmla="*/ 2147483647 w 174"/>
                <a:gd name="T41" fmla="*/ 2147483647 h 140"/>
                <a:gd name="T42" fmla="*/ 2147483647 w 174"/>
                <a:gd name="T43" fmla="*/ 2147483647 h 140"/>
                <a:gd name="T44" fmla="*/ 2147483647 w 174"/>
                <a:gd name="T45" fmla="*/ 2147483647 h 140"/>
                <a:gd name="T46" fmla="*/ 2147483647 w 174"/>
                <a:gd name="T47" fmla="*/ 2147483647 h 140"/>
                <a:gd name="T48" fmla="*/ 2147483647 w 174"/>
                <a:gd name="T49" fmla="*/ 2147483647 h 140"/>
                <a:gd name="T50" fmla="*/ 2147483647 w 174"/>
                <a:gd name="T51" fmla="*/ 2147483647 h 140"/>
                <a:gd name="T52" fmla="*/ 0 w 174"/>
                <a:gd name="T53" fmla="*/ 2147483647 h 140"/>
                <a:gd name="T54" fmla="*/ 0 w 174"/>
                <a:gd name="T55" fmla="*/ 2147483647 h 140"/>
                <a:gd name="T56" fmla="*/ 2147483647 w 174"/>
                <a:gd name="T57" fmla="*/ 2147483647 h 140"/>
                <a:gd name="T58" fmla="*/ 2147483647 w 174"/>
                <a:gd name="T59" fmla="*/ 0 h 140"/>
                <a:gd name="T60" fmla="*/ 2147483647 w 174"/>
                <a:gd name="T61" fmla="*/ 2147483647 h 140"/>
                <a:gd name="T62" fmla="*/ 2147483647 w 174"/>
                <a:gd name="T63" fmla="*/ 2147483647 h 140"/>
                <a:gd name="T64" fmla="*/ 2147483647 w 174"/>
                <a:gd name="T65" fmla="*/ 2147483647 h 140"/>
                <a:gd name="T66" fmla="*/ 2147483647 w 174"/>
                <a:gd name="T67" fmla="*/ 2147483647 h 140"/>
                <a:gd name="T68" fmla="*/ 2147483647 w 174"/>
                <a:gd name="T69" fmla="*/ 2147483647 h 140"/>
                <a:gd name="T70" fmla="*/ 2147483647 w 174"/>
                <a:gd name="T71" fmla="*/ 2147483647 h 14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74"/>
                <a:gd name="T109" fmla="*/ 0 h 140"/>
                <a:gd name="T110" fmla="*/ 174 w 174"/>
                <a:gd name="T111" fmla="*/ 140 h 140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74" h="140">
                  <a:moveTo>
                    <a:pt x="174" y="32"/>
                  </a:moveTo>
                  <a:lnTo>
                    <a:pt x="174" y="34"/>
                  </a:lnTo>
                  <a:lnTo>
                    <a:pt x="168" y="38"/>
                  </a:lnTo>
                  <a:lnTo>
                    <a:pt x="164" y="44"/>
                  </a:lnTo>
                  <a:lnTo>
                    <a:pt x="146" y="52"/>
                  </a:lnTo>
                  <a:lnTo>
                    <a:pt x="138" y="56"/>
                  </a:lnTo>
                  <a:lnTo>
                    <a:pt x="134" y="62"/>
                  </a:lnTo>
                  <a:lnTo>
                    <a:pt x="128" y="68"/>
                  </a:lnTo>
                  <a:lnTo>
                    <a:pt x="126" y="80"/>
                  </a:lnTo>
                  <a:lnTo>
                    <a:pt x="128" y="86"/>
                  </a:lnTo>
                  <a:lnTo>
                    <a:pt x="132" y="90"/>
                  </a:lnTo>
                  <a:lnTo>
                    <a:pt x="124" y="96"/>
                  </a:lnTo>
                  <a:lnTo>
                    <a:pt x="112" y="108"/>
                  </a:lnTo>
                  <a:lnTo>
                    <a:pt x="106" y="118"/>
                  </a:lnTo>
                  <a:lnTo>
                    <a:pt x="102" y="122"/>
                  </a:lnTo>
                  <a:lnTo>
                    <a:pt x="102" y="126"/>
                  </a:lnTo>
                  <a:lnTo>
                    <a:pt x="70" y="126"/>
                  </a:lnTo>
                  <a:lnTo>
                    <a:pt x="64" y="128"/>
                  </a:lnTo>
                  <a:lnTo>
                    <a:pt x="62" y="132"/>
                  </a:lnTo>
                  <a:lnTo>
                    <a:pt x="56" y="134"/>
                  </a:lnTo>
                  <a:lnTo>
                    <a:pt x="54" y="136"/>
                  </a:lnTo>
                  <a:lnTo>
                    <a:pt x="50" y="140"/>
                  </a:lnTo>
                  <a:lnTo>
                    <a:pt x="48" y="140"/>
                  </a:lnTo>
                  <a:lnTo>
                    <a:pt x="42" y="140"/>
                  </a:lnTo>
                  <a:lnTo>
                    <a:pt x="38" y="136"/>
                  </a:lnTo>
                  <a:lnTo>
                    <a:pt x="36" y="130"/>
                  </a:lnTo>
                  <a:lnTo>
                    <a:pt x="36" y="124"/>
                  </a:lnTo>
                  <a:lnTo>
                    <a:pt x="34" y="122"/>
                  </a:lnTo>
                  <a:lnTo>
                    <a:pt x="30" y="120"/>
                  </a:lnTo>
                  <a:lnTo>
                    <a:pt x="24" y="120"/>
                  </a:lnTo>
                  <a:lnTo>
                    <a:pt x="18" y="120"/>
                  </a:lnTo>
                  <a:lnTo>
                    <a:pt x="20" y="116"/>
                  </a:lnTo>
                  <a:lnTo>
                    <a:pt x="22" y="112"/>
                  </a:lnTo>
                  <a:lnTo>
                    <a:pt x="24" y="108"/>
                  </a:lnTo>
                  <a:lnTo>
                    <a:pt x="26" y="104"/>
                  </a:lnTo>
                  <a:lnTo>
                    <a:pt x="24" y="100"/>
                  </a:lnTo>
                  <a:lnTo>
                    <a:pt x="22" y="98"/>
                  </a:lnTo>
                  <a:lnTo>
                    <a:pt x="24" y="94"/>
                  </a:lnTo>
                  <a:lnTo>
                    <a:pt x="24" y="90"/>
                  </a:lnTo>
                  <a:lnTo>
                    <a:pt x="24" y="84"/>
                  </a:lnTo>
                  <a:lnTo>
                    <a:pt x="22" y="80"/>
                  </a:lnTo>
                  <a:lnTo>
                    <a:pt x="24" y="70"/>
                  </a:lnTo>
                  <a:lnTo>
                    <a:pt x="28" y="64"/>
                  </a:lnTo>
                  <a:lnTo>
                    <a:pt x="32" y="54"/>
                  </a:lnTo>
                  <a:lnTo>
                    <a:pt x="34" y="42"/>
                  </a:lnTo>
                  <a:lnTo>
                    <a:pt x="32" y="38"/>
                  </a:lnTo>
                  <a:lnTo>
                    <a:pt x="30" y="36"/>
                  </a:lnTo>
                  <a:lnTo>
                    <a:pt x="16" y="36"/>
                  </a:lnTo>
                  <a:lnTo>
                    <a:pt x="10" y="34"/>
                  </a:lnTo>
                  <a:lnTo>
                    <a:pt x="6" y="30"/>
                  </a:lnTo>
                  <a:lnTo>
                    <a:pt x="6" y="26"/>
                  </a:lnTo>
                  <a:lnTo>
                    <a:pt x="4" y="22"/>
                  </a:lnTo>
                  <a:lnTo>
                    <a:pt x="2" y="18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0" y="10"/>
                  </a:lnTo>
                  <a:lnTo>
                    <a:pt x="4" y="8"/>
                  </a:lnTo>
                  <a:lnTo>
                    <a:pt x="12" y="6"/>
                  </a:lnTo>
                  <a:lnTo>
                    <a:pt x="12" y="2"/>
                  </a:lnTo>
                  <a:lnTo>
                    <a:pt x="14" y="0"/>
                  </a:lnTo>
                  <a:lnTo>
                    <a:pt x="20" y="0"/>
                  </a:lnTo>
                  <a:lnTo>
                    <a:pt x="40" y="2"/>
                  </a:lnTo>
                  <a:lnTo>
                    <a:pt x="60" y="4"/>
                  </a:lnTo>
                  <a:lnTo>
                    <a:pt x="80" y="8"/>
                  </a:lnTo>
                  <a:lnTo>
                    <a:pt x="102" y="10"/>
                  </a:lnTo>
                  <a:lnTo>
                    <a:pt x="124" y="16"/>
                  </a:lnTo>
                  <a:lnTo>
                    <a:pt x="136" y="18"/>
                  </a:lnTo>
                  <a:lnTo>
                    <a:pt x="150" y="20"/>
                  </a:lnTo>
                  <a:lnTo>
                    <a:pt x="152" y="20"/>
                  </a:lnTo>
                  <a:lnTo>
                    <a:pt x="154" y="22"/>
                  </a:lnTo>
                  <a:lnTo>
                    <a:pt x="160" y="26"/>
                  </a:lnTo>
                  <a:lnTo>
                    <a:pt x="174" y="3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8" name="Freeform 180"/>
            <p:cNvSpPr/>
            <p:nvPr/>
          </p:nvSpPr>
          <p:spPr bwMode="auto">
            <a:xfrm>
              <a:off x="4531736" y="3099489"/>
              <a:ext cx="261756" cy="257523"/>
            </a:xfrm>
            <a:custGeom>
              <a:avLst/>
              <a:gdLst>
                <a:gd name="T0" fmla="*/ 2147483647 w 178"/>
                <a:gd name="T1" fmla="*/ 2147483647 h 162"/>
                <a:gd name="T2" fmla="*/ 2147483647 w 178"/>
                <a:gd name="T3" fmla="*/ 2147483647 h 162"/>
                <a:gd name="T4" fmla="*/ 2147483647 w 178"/>
                <a:gd name="T5" fmla="*/ 2147483647 h 162"/>
                <a:gd name="T6" fmla="*/ 2147483647 w 178"/>
                <a:gd name="T7" fmla="*/ 2147483647 h 162"/>
                <a:gd name="T8" fmla="*/ 2147483647 w 178"/>
                <a:gd name="T9" fmla="*/ 2147483647 h 162"/>
                <a:gd name="T10" fmla="*/ 2147483647 w 178"/>
                <a:gd name="T11" fmla="*/ 2147483647 h 162"/>
                <a:gd name="T12" fmla="*/ 2147483647 w 178"/>
                <a:gd name="T13" fmla="*/ 2147483647 h 162"/>
                <a:gd name="T14" fmla="*/ 2147483647 w 178"/>
                <a:gd name="T15" fmla="*/ 2147483647 h 162"/>
                <a:gd name="T16" fmla="*/ 2147483647 w 178"/>
                <a:gd name="T17" fmla="*/ 2147483647 h 162"/>
                <a:gd name="T18" fmla="*/ 2147483647 w 178"/>
                <a:gd name="T19" fmla="*/ 2147483647 h 162"/>
                <a:gd name="T20" fmla="*/ 2147483647 w 178"/>
                <a:gd name="T21" fmla="*/ 2147483647 h 162"/>
                <a:gd name="T22" fmla="*/ 2147483647 w 178"/>
                <a:gd name="T23" fmla="*/ 2147483647 h 162"/>
                <a:gd name="T24" fmla="*/ 2147483647 w 178"/>
                <a:gd name="T25" fmla="*/ 2147483647 h 162"/>
                <a:gd name="T26" fmla="*/ 2147483647 w 178"/>
                <a:gd name="T27" fmla="*/ 2147483647 h 162"/>
                <a:gd name="T28" fmla="*/ 2147483647 w 178"/>
                <a:gd name="T29" fmla="*/ 2147483647 h 162"/>
                <a:gd name="T30" fmla="*/ 2147483647 w 178"/>
                <a:gd name="T31" fmla="*/ 2147483647 h 162"/>
                <a:gd name="T32" fmla="*/ 2147483647 w 178"/>
                <a:gd name="T33" fmla="*/ 2147483647 h 162"/>
                <a:gd name="T34" fmla="*/ 2147483647 w 178"/>
                <a:gd name="T35" fmla="*/ 2147483647 h 162"/>
                <a:gd name="T36" fmla="*/ 2147483647 w 178"/>
                <a:gd name="T37" fmla="*/ 2147483647 h 162"/>
                <a:gd name="T38" fmla="*/ 2147483647 w 178"/>
                <a:gd name="T39" fmla="*/ 2147483647 h 162"/>
                <a:gd name="T40" fmla="*/ 2147483647 w 178"/>
                <a:gd name="T41" fmla="*/ 2147483647 h 162"/>
                <a:gd name="T42" fmla="*/ 2147483647 w 178"/>
                <a:gd name="T43" fmla="*/ 2147483647 h 162"/>
                <a:gd name="T44" fmla="*/ 2147483647 w 178"/>
                <a:gd name="T45" fmla="*/ 2147483647 h 162"/>
                <a:gd name="T46" fmla="*/ 2147483647 w 178"/>
                <a:gd name="T47" fmla="*/ 2147483647 h 162"/>
                <a:gd name="T48" fmla="*/ 2147483647 w 178"/>
                <a:gd name="T49" fmla="*/ 2147483647 h 162"/>
                <a:gd name="T50" fmla="*/ 2147483647 w 178"/>
                <a:gd name="T51" fmla="*/ 2147483647 h 162"/>
                <a:gd name="T52" fmla="*/ 2147483647 w 178"/>
                <a:gd name="T53" fmla="*/ 2147483647 h 162"/>
                <a:gd name="T54" fmla="*/ 2147483647 w 178"/>
                <a:gd name="T55" fmla="*/ 2147483647 h 162"/>
                <a:gd name="T56" fmla="*/ 2147483647 w 178"/>
                <a:gd name="T57" fmla="*/ 2147483647 h 162"/>
                <a:gd name="T58" fmla="*/ 2147483647 w 178"/>
                <a:gd name="T59" fmla="*/ 2147483647 h 162"/>
                <a:gd name="T60" fmla="*/ 2147483647 w 178"/>
                <a:gd name="T61" fmla="*/ 2147483647 h 162"/>
                <a:gd name="T62" fmla="*/ 2147483647 w 178"/>
                <a:gd name="T63" fmla="*/ 0 h 162"/>
                <a:gd name="T64" fmla="*/ 2147483647 w 178"/>
                <a:gd name="T65" fmla="*/ 2147483647 h 162"/>
                <a:gd name="T66" fmla="*/ 2147483647 w 178"/>
                <a:gd name="T67" fmla="*/ 2147483647 h 162"/>
                <a:gd name="T68" fmla="*/ 2147483647 w 178"/>
                <a:gd name="T69" fmla="*/ 2147483647 h 162"/>
                <a:gd name="T70" fmla="*/ 2147483647 w 178"/>
                <a:gd name="T71" fmla="*/ 2147483647 h 162"/>
                <a:gd name="T72" fmla="*/ 2147483647 w 178"/>
                <a:gd name="T73" fmla="*/ 2147483647 h 162"/>
                <a:gd name="T74" fmla="*/ 2147483647 w 178"/>
                <a:gd name="T75" fmla="*/ 2147483647 h 162"/>
                <a:gd name="T76" fmla="*/ 2147483647 w 178"/>
                <a:gd name="T77" fmla="*/ 2147483647 h 162"/>
                <a:gd name="T78" fmla="*/ 2147483647 w 178"/>
                <a:gd name="T79" fmla="*/ 2147483647 h 162"/>
                <a:gd name="T80" fmla="*/ 2147483647 w 178"/>
                <a:gd name="T81" fmla="*/ 2147483647 h 162"/>
                <a:gd name="T82" fmla="*/ 2147483647 w 178"/>
                <a:gd name="T83" fmla="*/ 2147483647 h 162"/>
                <a:gd name="T84" fmla="*/ 2147483647 w 178"/>
                <a:gd name="T85" fmla="*/ 2147483647 h 162"/>
                <a:gd name="T86" fmla="*/ 2147483647 w 178"/>
                <a:gd name="T87" fmla="*/ 2147483647 h 162"/>
                <a:gd name="T88" fmla="*/ 2147483647 w 178"/>
                <a:gd name="T89" fmla="*/ 2147483647 h 162"/>
                <a:gd name="T90" fmla="*/ 2147483647 w 178"/>
                <a:gd name="T91" fmla="*/ 2147483647 h 162"/>
                <a:gd name="T92" fmla="*/ 2147483647 w 178"/>
                <a:gd name="T93" fmla="*/ 2147483647 h 162"/>
                <a:gd name="T94" fmla="*/ 2147483647 w 178"/>
                <a:gd name="T95" fmla="*/ 2147483647 h 162"/>
                <a:gd name="T96" fmla="*/ 2147483647 w 178"/>
                <a:gd name="T97" fmla="*/ 2147483647 h 162"/>
                <a:gd name="T98" fmla="*/ 2147483647 w 178"/>
                <a:gd name="T99" fmla="*/ 2147483647 h 162"/>
                <a:gd name="T100" fmla="*/ 2147483647 w 178"/>
                <a:gd name="T101" fmla="*/ 2147483647 h 162"/>
                <a:gd name="T102" fmla="*/ 2147483647 w 178"/>
                <a:gd name="T103" fmla="*/ 2147483647 h 162"/>
                <a:gd name="T104" fmla="*/ 2147483647 w 178"/>
                <a:gd name="T105" fmla="*/ 2147483647 h 16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178"/>
                <a:gd name="T160" fmla="*/ 0 h 162"/>
                <a:gd name="T161" fmla="*/ 178 w 178"/>
                <a:gd name="T162" fmla="*/ 162 h 162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178" h="162">
                  <a:moveTo>
                    <a:pt x="178" y="128"/>
                  </a:moveTo>
                  <a:lnTo>
                    <a:pt x="174" y="128"/>
                  </a:lnTo>
                  <a:lnTo>
                    <a:pt x="168" y="132"/>
                  </a:lnTo>
                  <a:lnTo>
                    <a:pt x="162" y="136"/>
                  </a:lnTo>
                  <a:lnTo>
                    <a:pt x="158" y="140"/>
                  </a:lnTo>
                  <a:lnTo>
                    <a:pt x="154" y="142"/>
                  </a:lnTo>
                  <a:lnTo>
                    <a:pt x="146" y="140"/>
                  </a:lnTo>
                  <a:lnTo>
                    <a:pt x="138" y="138"/>
                  </a:lnTo>
                  <a:lnTo>
                    <a:pt x="132" y="134"/>
                  </a:lnTo>
                  <a:lnTo>
                    <a:pt x="126" y="134"/>
                  </a:lnTo>
                  <a:lnTo>
                    <a:pt x="120" y="134"/>
                  </a:lnTo>
                  <a:lnTo>
                    <a:pt x="114" y="138"/>
                  </a:lnTo>
                  <a:lnTo>
                    <a:pt x="110" y="142"/>
                  </a:lnTo>
                  <a:lnTo>
                    <a:pt x="110" y="150"/>
                  </a:lnTo>
                  <a:lnTo>
                    <a:pt x="110" y="162"/>
                  </a:lnTo>
                  <a:lnTo>
                    <a:pt x="96" y="156"/>
                  </a:lnTo>
                  <a:lnTo>
                    <a:pt x="90" y="152"/>
                  </a:lnTo>
                  <a:lnTo>
                    <a:pt x="88" y="150"/>
                  </a:lnTo>
                  <a:lnTo>
                    <a:pt x="86" y="150"/>
                  </a:lnTo>
                  <a:lnTo>
                    <a:pt x="72" y="148"/>
                  </a:lnTo>
                  <a:lnTo>
                    <a:pt x="60" y="146"/>
                  </a:lnTo>
                  <a:lnTo>
                    <a:pt x="38" y="140"/>
                  </a:lnTo>
                  <a:lnTo>
                    <a:pt x="42" y="138"/>
                  </a:lnTo>
                  <a:lnTo>
                    <a:pt x="44" y="136"/>
                  </a:lnTo>
                  <a:lnTo>
                    <a:pt x="46" y="126"/>
                  </a:lnTo>
                  <a:lnTo>
                    <a:pt x="48" y="114"/>
                  </a:lnTo>
                  <a:lnTo>
                    <a:pt x="48" y="106"/>
                  </a:lnTo>
                  <a:lnTo>
                    <a:pt x="48" y="92"/>
                  </a:lnTo>
                  <a:lnTo>
                    <a:pt x="44" y="80"/>
                  </a:lnTo>
                  <a:lnTo>
                    <a:pt x="38" y="68"/>
                  </a:lnTo>
                  <a:lnTo>
                    <a:pt x="34" y="64"/>
                  </a:lnTo>
                  <a:lnTo>
                    <a:pt x="30" y="62"/>
                  </a:lnTo>
                  <a:lnTo>
                    <a:pt x="12" y="60"/>
                  </a:lnTo>
                  <a:lnTo>
                    <a:pt x="8" y="58"/>
                  </a:lnTo>
                  <a:lnTo>
                    <a:pt x="4" y="54"/>
                  </a:lnTo>
                  <a:lnTo>
                    <a:pt x="2" y="50"/>
                  </a:lnTo>
                  <a:lnTo>
                    <a:pt x="0" y="44"/>
                  </a:lnTo>
                  <a:lnTo>
                    <a:pt x="6" y="42"/>
                  </a:lnTo>
                  <a:lnTo>
                    <a:pt x="12" y="40"/>
                  </a:lnTo>
                  <a:lnTo>
                    <a:pt x="16" y="36"/>
                  </a:lnTo>
                  <a:lnTo>
                    <a:pt x="20" y="36"/>
                  </a:lnTo>
                  <a:lnTo>
                    <a:pt x="24" y="36"/>
                  </a:lnTo>
                  <a:lnTo>
                    <a:pt x="28" y="38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44" y="40"/>
                  </a:lnTo>
                  <a:lnTo>
                    <a:pt x="44" y="36"/>
                  </a:lnTo>
                  <a:lnTo>
                    <a:pt x="44" y="34"/>
                  </a:lnTo>
                  <a:lnTo>
                    <a:pt x="40" y="32"/>
                  </a:lnTo>
                  <a:lnTo>
                    <a:pt x="40" y="26"/>
                  </a:lnTo>
                  <a:lnTo>
                    <a:pt x="46" y="26"/>
                  </a:lnTo>
                  <a:lnTo>
                    <a:pt x="50" y="28"/>
                  </a:lnTo>
                  <a:lnTo>
                    <a:pt x="56" y="30"/>
                  </a:lnTo>
                  <a:lnTo>
                    <a:pt x="62" y="30"/>
                  </a:lnTo>
                  <a:lnTo>
                    <a:pt x="66" y="30"/>
                  </a:lnTo>
                  <a:lnTo>
                    <a:pt x="66" y="28"/>
                  </a:lnTo>
                  <a:lnTo>
                    <a:pt x="68" y="22"/>
                  </a:lnTo>
                  <a:lnTo>
                    <a:pt x="72" y="18"/>
                  </a:lnTo>
                  <a:lnTo>
                    <a:pt x="80" y="14"/>
                  </a:lnTo>
                  <a:lnTo>
                    <a:pt x="86" y="10"/>
                  </a:lnTo>
                  <a:lnTo>
                    <a:pt x="86" y="6"/>
                  </a:lnTo>
                  <a:lnTo>
                    <a:pt x="88" y="2"/>
                  </a:lnTo>
                  <a:lnTo>
                    <a:pt x="98" y="0"/>
                  </a:lnTo>
                  <a:lnTo>
                    <a:pt x="100" y="4"/>
                  </a:lnTo>
                  <a:lnTo>
                    <a:pt x="106" y="8"/>
                  </a:lnTo>
                  <a:lnTo>
                    <a:pt x="112" y="10"/>
                  </a:lnTo>
                  <a:lnTo>
                    <a:pt x="120" y="12"/>
                  </a:lnTo>
                  <a:lnTo>
                    <a:pt x="120" y="16"/>
                  </a:lnTo>
                  <a:lnTo>
                    <a:pt x="122" y="18"/>
                  </a:lnTo>
                  <a:lnTo>
                    <a:pt x="126" y="20"/>
                  </a:lnTo>
                  <a:lnTo>
                    <a:pt x="130" y="20"/>
                  </a:lnTo>
                  <a:lnTo>
                    <a:pt x="130" y="22"/>
                  </a:lnTo>
                  <a:lnTo>
                    <a:pt x="132" y="22"/>
                  </a:lnTo>
                  <a:lnTo>
                    <a:pt x="136" y="26"/>
                  </a:lnTo>
                  <a:lnTo>
                    <a:pt x="140" y="28"/>
                  </a:lnTo>
                  <a:lnTo>
                    <a:pt x="150" y="28"/>
                  </a:lnTo>
                  <a:lnTo>
                    <a:pt x="154" y="30"/>
                  </a:lnTo>
                  <a:lnTo>
                    <a:pt x="160" y="32"/>
                  </a:lnTo>
                  <a:lnTo>
                    <a:pt x="168" y="34"/>
                  </a:lnTo>
                  <a:lnTo>
                    <a:pt x="176" y="36"/>
                  </a:lnTo>
                  <a:lnTo>
                    <a:pt x="174" y="44"/>
                  </a:lnTo>
                  <a:lnTo>
                    <a:pt x="172" y="54"/>
                  </a:lnTo>
                  <a:lnTo>
                    <a:pt x="168" y="60"/>
                  </a:lnTo>
                  <a:lnTo>
                    <a:pt x="166" y="62"/>
                  </a:lnTo>
                  <a:lnTo>
                    <a:pt x="164" y="64"/>
                  </a:lnTo>
                  <a:lnTo>
                    <a:pt x="162" y="68"/>
                  </a:lnTo>
                  <a:lnTo>
                    <a:pt x="158" y="70"/>
                  </a:lnTo>
                  <a:lnTo>
                    <a:pt x="154" y="74"/>
                  </a:lnTo>
                  <a:lnTo>
                    <a:pt x="150" y="82"/>
                  </a:lnTo>
                  <a:lnTo>
                    <a:pt x="150" y="88"/>
                  </a:lnTo>
                  <a:lnTo>
                    <a:pt x="154" y="88"/>
                  </a:lnTo>
                  <a:lnTo>
                    <a:pt x="154" y="86"/>
                  </a:lnTo>
                  <a:lnTo>
                    <a:pt x="154" y="84"/>
                  </a:lnTo>
                  <a:lnTo>
                    <a:pt x="158" y="86"/>
                  </a:lnTo>
                  <a:lnTo>
                    <a:pt x="160" y="84"/>
                  </a:lnTo>
                  <a:lnTo>
                    <a:pt x="162" y="94"/>
                  </a:lnTo>
                  <a:lnTo>
                    <a:pt x="162" y="96"/>
                  </a:lnTo>
                  <a:lnTo>
                    <a:pt x="164" y="98"/>
                  </a:lnTo>
                  <a:lnTo>
                    <a:pt x="166" y="100"/>
                  </a:lnTo>
                  <a:lnTo>
                    <a:pt x="166" y="102"/>
                  </a:lnTo>
                  <a:lnTo>
                    <a:pt x="158" y="108"/>
                  </a:lnTo>
                  <a:lnTo>
                    <a:pt x="166" y="118"/>
                  </a:lnTo>
                  <a:lnTo>
                    <a:pt x="170" y="124"/>
                  </a:lnTo>
                  <a:lnTo>
                    <a:pt x="176" y="128"/>
                  </a:lnTo>
                  <a:lnTo>
                    <a:pt x="178" y="1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69" name="Freeform 181"/>
            <p:cNvSpPr/>
            <p:nvPr/>
          </p:nvSpPr>
          <p:spPr bwMode="auto">
            <a:xfrm>
              <a:off x="4673569" y="3091525"/>
              <a:ext cx="80718" cy="53098"/>
            </a:xfrm>
            <a:custGeom>
              <a:avLst/>
              <a:gdLst>
                <a:gd name="T0" fmla="*/ 2147483647 w 54"/>
                <a:gd name="T1" fmla="*/ 2147483647 h 34"/>
                <a:gd name="T2" fmla="*/ 2147483647 w 54"/>
                <a:gd name="T3" fmla="*/ 2147483647 h 34"/>
                <a:gd name="T4" fmla="*/ 2147483647 w 54"/>
                <a:gd name="T5" fmla="*/ 2147483647 h 34"/>
                <a:gd name="T6" fmla="*/ 2147483647 w 54"/>
                <a:gd name="T7" fmla="*/ 2147483647 h 34"/>
                <a:gd name="T8" fmla="*/ 2147483647 w 54"/>
                <a:gd name="T9" fmla="*/ 2147483647 h 34"/>
                <a:gd name="T10" fmla="*/ 2147483647 w 54"/>
                <a:gd name="T11" fmla="*/ 2147483647 h 34"/>
                <a:gd name="T12" fmla="*/ 2147483647 w 54"/>
                <a:gd name="T13" fmla="*/ 2147483647 h 34"/>
                <a:gd name="T14" fmla="*/ 2147483647 w 54"/>
                <a:gd name="T15" fmla="*/ 2147483647 h 34"/>
                <a:gd name="T16" fmla="*/ 2147483647 w 54"/>
                <a:gd name="T17" fmla="*/ 2147483647 h 34"/>
                <a:gd name="T18" fmla="*/ 2147483647 w 54"/>
                <a:gd name="T19" fmla="*/ 2147483647 h 34"/>
                <a:gd name="T20" fmla="*/ 2147483647 w 54"/>
                <a:gd name="T21" fmla="*/ 2147483647 h 34"/>
                <a:gd name="T22" fmla="*/ 2147483647 w 54"/>
                <a:gd name="T23" fmla="*/ 0 h 34"/>
                <a:gd name="T24" fmla="*/ 2147483647 w 54"/>
                <a:gd name="T25" fmla="*/ 2147483647 h 34"/>
                <a:gd name="T26" fmla="*/ 2147483647 w 54"/>
                <a:gd name="T27" fmla="*/ 2147483647 h 34"/>
                <a:gd name="T28" fmla="*/ 2147483647 w 54"/>
                <a:gd name="T29" fmla="*/ 0 h 34"/>
                <a:gd name="T30" fmla="*/ 0 w 54"/>
                <a:gd name="T31" fmla="*/ 2147483647 h 34"/>
                <a:gd name="T32" fmla="*/ 2147483647 w 54"/>
                <a:gd name="T33" fmla="*/ 2147483647 h 34"/>
                <a:gd name="T34" fmla="*/ 2147483647 w 54"/>
                <a:gd name="T35" fmla="*/ 2147483647 h 34"/>
                <a:gd name="T36" fmla="*/ 2147483647 w 54"/>
                <a:gd name="T37" fmla="*/ 2147483647 h 34"/>
                <a:gd name="T38" fmla="*/ 2147483647 w 54"/>
                <a:gd name="T39" fmla="*/ 2147483647 h 34"/>
                <a:gd name="T40" fmla="*/ 2147483647 w 54"/>
                <a:gd name="T41" fmla="*/ 2147483647 h 34"/>
                <a:gd name="T42" fmla="*/ 2147483647 w 54"/>
                <a:gd name="T43" fmla="*/ 2147483647 h 34"/>
                <a:gd name="T44" fmla="*/ 2147483647 w 54"/>
                <a:gd name="T45" fmla="*/ 2147483647 h 34"/>
                <a:gd name="T46" fmla="*/ 2147483647 w 54"/>
                <a:gd name="T47" fmla="*/ 2147483647 h 34"/>
                <a:gd name="T48" fmla="*/ 2147483647 w 54"/>
                <a:gd name="T49" fmla="*/ 2147483647 h 34"/>
                <a:gd name="T50" fmla="*/ 2147483647 w 54"/>
                <a:gd name="T51" fmla="*/ 2147483647 h 34"/>
                <a:gd name="T52" fmla="*/ 2147483647 w 54"/>
                <a:gd name="T53" fmla="*/ 2147483647 h 34"/>
                <a:gd name="T54" fmla="*/ 2147483647 w 54"/>
                <a:gd name="T55" fmla="*/ 2147483647 h 34"/>
                <a:gd name="T56" fmla="*/ 2147483647 w 54"/>
                <a:gd name="T57" fmla="*/ 2147483647 h 3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54"/>
                <a:gd name="T88" fmla="*/ 0 h 34"/>
                <a:gd name="T89" fmla="*/ 54 w 54"/>
                <a:gd name="T90" fmla="*/ 34 h 34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54" h="34">
                  <a:moveTo>
                    <a:pt x="46" y="34"/>
                  </a:moveTo>
                  <a:lnTo>
                    <a:pt x="46" y="32"/>
                  </a:lnTo>
                  <a:lnTo>
                    <a:pt x="46" y="30"/>
                  </a:lnTo>
                  <a:lnTo>
                    <a:pt x="44" y="28"/>
                  </a:lnTo>
                  <a:lnTo>
                    <a:pt x="46" y="26"/>
                  </a:lnTo>
                  <a:lnTo>
                    <a:pt x="48" y="22"/>
                  </a:lnTo>
                  <a:lnTo>
                    <a:pt x="52" y="20"/>
                  </a:lnTo>
                  <a:lnTo>
                    <a:pt x="54" y="16"/>
                  </a:lnTo>
                  <a:lnTo>
                    <a:pt x="52" y="12"/>
                  </a:lnTo>
                  <a:lnTo>
                    <a:pt x="50" y="10"/>
                  </a:lnTo>
                  <a:lnTo>
                    <a:pt x="44" y="6"/>
                  </a:lnTo>
                  <a:lnTo>
                    <a:pt x="30" y="0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8" y="14"/>
                  </a:lnTo>
                  <a:lnTo>
                    <a:pt x="14" y="16"/>
                  </a:lnTo>
                  <a:lnTo>
                    <a:pt x="22" y="18"/>
                  </a:lnTo>
                  <a:lnTo>
                    <a:pt x="22" y="22"/>
                  </a:lnTo>
                  <a:lnTo>
                    <a:pt x="24" y="24"/>
                  </a:lnTo>
                  <a:lnTo>
                    <a:pt x="28" y="26"/>
                  </a:lnTo>
                  <a:lnTo>
                    <a:pt x="32" y="26"/>
                  </a:lnTo>
                  <a:lnTo>
                    <a:pt x="32" y="28"/>
                  </a:lnTo>
                  <a:lnTo>
                    <a:pt x="34" y="28"/>
                  </a:lnTo>
                  <a:lnTo>
                    <a:pt x="38" y="32"/>
                  </a:lnTo>
                  <a:lnTo>
                    <a:pt x="42" y="34"/>
                  </a:lnTo>
                  <a:lnTo>
                    <a:pt x="46" y="3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0" name="Freeform 182"/>
            <p:cNvSpPr/>
            <p:nvPr/>
          </p:nvSpPr>
          <p:spPr bwMode="auto">
            <a:xfrm>
              <a:off x="4690866" y="3022498"/>
              <a:ext cx="71493" cy="79646"/>
            </a:xfrm>
            <a:custGeom>
              <a:avLst/>
              <a:gdLst>
                <a:gd name="T0" fmla="*/ 2147483647 w 50"/>
                <a:gd name="T1" fmla="*/ 0 h 50"/>
                <a:gd name="T2" fmla="*/ 2147483647 w 50"/>
                <a:gd name="T3" fmla="*/ 2147483647 h 50"/>
                <a:gd name="T4" fmla="*/ 2147483647 w 50"/>
                <a:gd name="T5" fmla="*/ 2147483647 h 50"/>
                <a:gd name="T6" fmla="*/ 2147483647 w 50"/>
                <a:gd name="T7" fmla="*/ 2147483647 h 50"/>
                <a:gd name="T8" fmla="*/ 2147483647 w 50"/>
                <a:gd name="T9" fmla="*/ 2147483647 h 50"/>
                <a:gd name="T10" fmla="*/ 2147483647 w 50"/>
                <a:gd name="T11" fmla="*/ 2147483647 h 50"/>
                <a:gd name="T12" fmla="*/ 2147483647 w 50"/>
                <a:gd name="T13" fmla="*/ 2147483647 h 50"/>
                <a:gd name="T14" fmla="*/ 2147483647 w 50"/>
                <a:gd name="T15" fmla="*/ 2147483647 h 50"/>
                <a:gd name="T16" fmla="*/ 2147483647 w 50"/>
                <a:gd name="T17" fmla="*/ 2147483647 h 50"/>
                <a:gd name="T18" fmla="*/ 2147483647 w 50"/>
                <a:gd name="T19" fmla="*/ 2147483647 h 50"/>
                <a:gd name="T20" fmla="*/ 2147483647 w 50"/>
                <a:gd name="T21" fmla="*/ 2147483647 h 50"/>
                <a:gd name="T22" fmla="*/ 2147483647 w 50"/>
                <a:gd name="T23" fmla="*/ 2147483647 h 50"/>
                <a:gd name="T24" fmla="*/ 2147483647 w 50"/>
                <a:gd name="T25" fmla="*/ 2147483647 h 50"/>
                <a:gd name="T26" fmla="*/ 2147483647 w 50"/>
                <a:gd name="T27" fmla="*/ 2147483647 h 50"/>
                <a:gd name="T28" fmla="*/ 2147483647 w 50"/>
                <a:gd name="T29" fmla="*/ 2147483647 h 50"/>
                <a:gd name="T30" fmla="*/ 0 w 50"/>
                <a:gd name="T31" fmla="*/ 2147483647 h 50"/>
                <a:gd name="T32" fmla="*/ 2147483647 w 50"/>
                <a:gd name="T33" fmla="*/ 2147483647 h 50"/>
                <a:gd name="T34" fmla="*/ 2147483647 w 50"/>
                <a:gd name="T35" fmla="*/ 2147483647 h 50"/>
                <a:gd name="T36" fmla="*/ 2147483647 w 50"/>
                <a:gd name="T37" fmla="*/ 2147483647 h 50"/>
                <a:gd name="T38" fmla="*/ 2147483647 w 50"/>
                <a:gd name="T39" fmla="*/ 2147483647 h 50"/>
                <a:gd name="T40" fmla="*/ 2147483647 w 50"/>
                <a:gd name="T41" fmla="*/ 2147483647 h 50"/>
                <a:gd name="T42" fmla="*/ 2147483647 w 50"/>
                <a:gd name="T43" fmla="*/ 2147483647 h 50"/>
                <a:gd name="T44" fmla="*/ 2147483647 w 50"/>
                <a:gd name="T45" fmla="*/ 2147483647 h 50"/>
                <a:gd name="T46" fmla="*/ 2147483647 w 50"/>
                <a:gd name="T47" fmla="*/ 2147483647 h 50"/>
                <a:gd name="T48" fmla="*/ 2147483647 w 50"/>
                <a:gd name="T49" fmla="*/ 2147483647 h 50"/>
                <a:gd name="T50" fmla="*/ 2147483647 w 50"/>
                <a:gd name="T51" fmla="*/ 0 h 5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50"/>
                <a:gd name="T79" fmla="*/ 0 h 50"/>
                <a:gd name="T80" fmla="*/ 50 w 50"/>
                <a:gd name="T81" fmla="*/ 50 h 50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50" h="50">
                  <a:moveTo>
                    <a:pt x="50" y="0"/>
                  </a:moveTo>
                  <a:lnTo>
                    <a:pt x="50" y="10"/>
                  </a:lnTo>
                  <a:lnTo>
                    <a:pt x="48" y="18"/>
                  </a:lnTo>
                  <a:lnTo>
                    <a:pt x="48" y="24"/>
                  </a:lnTo>
                  <a:lnTo>
                    <a:pt x="50" y="24"/>
                  </a:lnTo>
                  <a:lnTo>
                    <a:pt x="46" y="30"/>
                  </a:lnTo>
                  <a:lnTo>
                    <a:pt x="44" y="34"/>
                  </a:lnTo>
                  <a:lnTo>
                    <a:pt x="42" y="38"/>
                  </a:lnTo>
                  <a:lnTo>
                    <a:pt x="40" y="44"/>
                  </a:lnTo>
                  <a:lnTo>
                    <a:pt x="38" y="48"/>
                  </a:lnTo>
                  <a:lnTo>
                    <a:pt x="36" y="50"/>
                  </a:lnTo>
                  <a:lnTo>
                    <a:pt x="26" y="46"/>
                  </a:lnTo>
                  <a:lnTo>
                    <a:pt x="20" y="42"/>
                  </a:lnTo>
                  <a:lnTo>
                    <a:pt x="6" y="46"/>
                  </a:lnTo>
                  <a:lnTo>
                    <a:pt x="2" y="44"/>
                  </a:lnTo>
                  <a:lnTo>
                    <a:pt x="0" y="42"/>
                  </a:lnTo>
                  <a:lnTo>
                    <a:pt x="10" y="36"/>
                  </a:lnTo>
                  <a:lnTo>
                    <a:pt x="14" y="30"/>
                  </a:lnTo>
                  <a:lnTo>
                    <a:pt x="18" y="24"/>
                  </a:lnTo>
                  <a:lnTo>
                    <a:pt x="20" y="18"/>
                  </a:lnTo>
                  <a:lnTo>
                    <a:pt x="22" y="14"/>
                  </a:lnTo>
                  <a:lnTo>
                    <a:pt x="28" y="14"/>
                  </a:lnTo>
                  <a:lnTo>
                    <a:pt x="32" y="6"/>
                  </a:lnTo>
                  <a:lnTo>
                    <a:pt x="38" y="4"/>
                  </a:lnTo>
                  <a:lnTo>
                    <a:pt x="42" y="2"/>
                  </a:lnTo>
                  <a:lnTo>
                    <a:pt x="50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1" name="Freeform 183"/>
            <p:cNvSpPr/>
            <p:nvPr/>
          </p:nvSpPr>
          <p:spPr bwMode="auto">
            <a:xfrm>
              <a:off x="4787727" y="2913647"/>
              <a:ext cx="44971" cy="80974"/>
            </a:xfrm>
            <a:custGeom>
              <a:avLst/>
              <a:gdLst>
                <a:gd name="T0" fmla="*/ 2147483647 w 32"/>
                <a:gd name="T1" fmla="*/ 2147483647 h 52"/>
                <a:gd name="T2" fmla="*/ 2147483647 w 32"/>
                <a:gd name="T3" fmla="*/ 2147483647 h 52"/>
                <a:gd name="T4" fmla="*/ 2147483647 w 32"/>
                <a:gd name="T5" fmla="*/ 2147483647 h 52"/>
                <a:gd name="T6" fmla="*/ 2147483647 w 32"/>
                <a:gd name="T7" fmla="*/ 2147483647 h 52"/>
                <a:gd name="T8" fmla="*/ 2147483647 w 32"/>
                <a:gd name="T9" fmla="*/ 2147483647 h 52"/>
                <a:gd name="T10" fmla="*/ 2147483647 w 32"/>
                <a:gd name="T11" fmla="*/ 2147483647 h 52"/>
                <a:gd name="T12" fmla="*/ 2147483647 w 32"/>
                <a:gd name="T13" fmla="*/ 2147483647 h 52"/>
                <a:gd name="T14" fmla="*/ 2147483647 w 32"/>
                <a:gd name="T15" fmla="*/ 2147483647 h 52"/>
                <a:gd name="T16" fmla="*/ 0 w 32"/>
                <a:gd name="T17" fmla="*/ 2147483647 h 52"/>
                <a:gd name="T18" fmla="*/ 2147483647 w 32"/>
                <a:gd name="T19" fmla="*/ 2147483647 h 52"/>
                <a:gd name="T20" fmla="*/ 2147483647 w 32"/>
                <a:gd name="T21" fmla="*/ 2147483647 h 52"/>
                <a:gd name="T22" fmla="*/ 2147483647 w 32"/>
                <a:gd name="T23" fmla="*/ 2147483647 h 52"/>
                <a:gd name="T24" fmla="*/ 2147483647 w 32"/>
                <a:gd name="T25" fmla="*/ 0 h 52"/>
                <a:gd name="T26" fmla="*/ 2147483647 w 32"/>
                <a:gd name="T27" fmla="*/ 2147483647 h 52"/>
                <a:gd name="T28" fmla="*/ 2147483647 w 32"/>
                <a:gd name="T29" fmla="*/ 2147483647 h 52"/>
                <a:gd name="T30" fmla="*/ 2147483647 w 32"/>
                <a:gd name="T31" fmla="*/ 2147483647 h 52"/>
                <a:gd name="T32" fmla="*/ 2147483647 w 32"/>
                <a:gd name="T33" fmla="*/ 2147483647 h 52"/>
                <a:gd name="T34" fmla="*/ 2147483647 w 32"/>
                <a:gd name="T35" fmla="*/ 2147483647 h 52"/>
                <a:gd name="T36" fmla="*/ 2147483647 w 32"/>
                <a:gd name="T37" fmla="*/ 2147483647 h 52"/>
                <a:gd name="T38" fmla="*/ 2147483647 w 32"/>
                <a:gd name="T39" fmla="*/ 2147483647 h 52"/>
                <a:gd name="T40" fmla="*/ 2147483647 w 32"/>
                <a:gd name="T41" fmla="*/ 2147483647 h 52"/>
                <a:gd name="T42" fmla="*/ 2147483647 w 32"/>
                <a:gd name="T43" fmla="*/ 2147483647 h 52"/>
                <a:gd name="T44" fmla="*/ 2147483647 w 32"/>
                <a:gd name="T45" fmla="*/ 2147483647 h 52"/>
                <a:gd name="T46" fmla="*/ 2147483647 w 32"/>
                <a:gd name="T47" fmla="*/ 2147483647 h 52"/>
                <a:gd name="T48" fmla="*/ 2147483647 w 32"/>
                <a:gd name="T49" fmla="*/ 2147483647 h 5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32"/>
                <a:gd name="T76" fmla="*/ 0 h 52"/>
                <a:gd name="T77" fmla="*/ 32 w 32"/>
                <a:gd name="T78" fmla="*/ 52 h 5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32" h="52">
                  <a:moveTo>
                    <a:pt x="22" y="52"/>
                  </a:moveTo>
                  <a:lnTo>
                    <a:pt x="8" y="52"/>
                  </a:lnTo>
                  <a:lnTo>
                    <a:pt x="10" y="52"/>
                  </a:lnTo>
                  <a:lnTo>
                    <a:pt x="12" y="50"/>
                  </a:lnTo>
                  <a:lnTo>
                    <a:pt x="6" y="50"/>
                  </a:lnTo>
                  <a:lnTo>
                    <a:pt x="6" y="42"/>
                  </a:lnTo>
                  <a:lnTo>
                    <a:pt x="4" y="38"/>
                  </a:lnTo>
                  <a:lnTo>
                    <a:pt x="2" y="32"/>
                  </a:lnTo>
                  <a:lnTo>
                    <a:pt x="0" y="26"/>
                  </a:lnTo>
                  <a:lnTo>
                    <a:pt x="2" y="22"/>
                  </a:lnTo>
                  <a:lnTo>
                    <a:pt x="4" y="18"/>
                  </a:lnTo>
                  <a:lnTo>
                    <a:pt x="12" y="12"/>
                  </a:lnTo>
                  <a:lnTo>
                    <a:pt x="28" y="0"/>
                  </a:lnTo>
                  <a:lnTo>
                    <a:pt x="28" y="14"/>
                  </a:lnTo>
                  <a:lnTo>
                    <a:pt x="26" y="16"/>
                  </a:lnTo>
                  <a:lnTo>
                    <a:pt x="28" y="18"/>
                  </a:lnTo>
                  <a:lnTo>
                    <a:pt x="32" y="20"/>
                  </a:lnTo>
                  <a:lnTo>
                    <a:pt x="30" y="24"/>
                  </a:lnTo>
                  <a:lnTo>
                    <a:pt x="28" y="28"/>
                  </a:lnTo>
                  <a:lnTo>
                    <a:pt x="26" y="28"/>
                  </a:lnTo>
                  <a:lnTo>
                    <a:pt x="22" y="30"/>
                  </a:lnTo>
                  <a:lnTo>
                    <a:pt x="24" y="36"/>
                  </a:lnTo>
                  <a:lnTo>
                    <a:pt x="28" y="40"/>
                  </a:lnTo>
                  <a:lnTo>
                    <a:pt x="22" y="40"/>
                  </a:lnTo>
                  <a:lnTo>
                    <a:pt x="22" y="5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2" name="Freeform 184"/>
            <p:cNvSpPr/>
            <p:nvPr/>
          </p:nvSpPr>
          <p:spPr bwMode="auto">
            <a:xfrm>
              <a:off x="4741603" y="2994621"/>
              <a:ext cx="186804" cy="207081"/>
            </a:xfrm>
            <a:custGeom>
              <a:avLst/>
              <a:gdLst>
                <a:gd name="T0" fmla="*/ 2147483647 w 127"/>
                <a:gd name="T1" fmla="*/ 2147483647 h 130"/>
                <a:gd name="T2" fmla="*/ 2147483647 w 127"/>
                <a:gd name="T3" fmla="*/ 2147483647 h 130"/>
                <a:gd name="T4" fmla="*/ 2147483647 w 127"/>
                <a:gd name="T5" fmla="*/ 2147483647 h 130"/>
                <a:gd name="T6" fmla="*/ 2147483647 w 127"/>
                <a:gd name="T7" fmla="*/ 2147483647 h 130"/>
                <a:gd name="T8" fmla="*/ 2147483647 w 127"/>
                <a:gd name="T9" fmla="*/ 2147483647 h 130"/>
                <a:gd name="T10" fmla="*/ 2147483647 w 127"/>
                <a:gd name="T11" fmla="*/ 2147483647 h 130"/>
                <a:gd name="T12" fmla="*/ 2147483647 w 127"/>
                <a:gd name="T13" fmla="*/ 2147483647 h 130"/>
                <a:gd name="T14" fmla="*/ 2147483647 w 127"/>
                <a:gd name="T15" fmla="*/ 2147483647 h 130"/>
                <a:gd name="T16" fmla="*/ 2147483647 w 127"/>
                <a:gd name="T17" fmla="*/ 2147483647 h 130"/>
                <a:gd name="T18" fmla="*/ 2147483647 w 127"/>
                <a:gd name="T19" fmla="*/ 2147483647 h 130"/>
                <a:gd name="T20" fmla="*/ 2147483647 w 127"/>
                <a:gd name="T21" fmla="*/ 2147483647 h 130"/>
                <a:gd name="T22" fmla="*/ 2147483647 w 127"/>
                <a:gd name="T23" fmla="*/ 2147483647 h 130"/>
                <a:gd name="T24" fmla="*/ 2147483647 w 127"/>
                <a:gd name="T25" fmla="*/ 2147483647 h 130"/>
                <a:gd name="T26" fmla="*/ 2147483647 w 127"/>
                <a:gd name="T27" fmla="*/ 2147483647 h 130"/>
                <a:gd name="T28" fmla="*/ 2147483647 w 127"/>
                <a:gd name="T29" fmla="*/ 2147483647 h 130"/>
                <a:gd name="T30" fmla="*/ 2147483647 w 127"/>
                <a:gd name="T31" fmla="*/ 2147483647 h 130"/>
                <a:gd name="T32" fmla="*/ 2147483647 w 127"/>
                <a:gd name="T33" fmla="*/ 2147483647 h 130"/>
                <a:gd name="T34" fmla="*/ 2147483647 w 127"/>
                <a:gd name="T35" fmla="*/ 2147483647 h 130"/>
                <a:gd name="T36" fmla="*/ 2147483647 w 127"/>
                <a:gd name="T37" fmla="*/ 2147483647 h 130"/>
                <a:gd name="T38" fmla="*/ 2147483647 w 127"/>
                <a:gd name="T39" fmla="*/ 0 h 130"/>
                <a:gd name="T40" fmla="*/ 2147483647 w 127"/>
                <a:gd name="T41" fmla="*/ 2147483647 h 130"/>
                <a:gd name="T42" fmla="*/ 2147483647 w 127"/>
                <a:gd name="T43" fmla="*/ 2147483647 h 130"/>
                <a:gd name="T44" fmla="*/ 2147483647 w 127"/>
                <a:gd name="T45" fmla="*/ 2147483647 h 130"/>
                <a:gd name="T46" fmla="*/ 2147483647 w 127"/>
                <a:gd name="T47" fmla="*/ 2147483647 h 130"/>
                <a:gd name="T48" fmla="*/ 2147483647 w 127"/>
                <a:gd name="T49" fmla="*/ 2147483647 h 130"/>
                <a:gd name="T50" fmla="*/ 2147483647 w 127"/>
                <a:gd name="T51" fmla="*/ 2147483647 h 130"/>
                <a:gd name="T52" fmla="*/ 2147483647 w 127"/>
                <a:gd name="T53" fmla="*/ 2147483647 h 130"/>
                <a:gd name="T54" fmla="*/ 2147483647 w 127"/>
                <a:gd name="T55" fmla="*/ 2147483647 h 130"/>
                <a:gd name="T56" fmla="*/ 2147483647 w 127"/>
                <a:gd name="T57" fmla="*/ 2147483647 h 130"/>
                <a:gd name="T58" fmla="*/ 2147483647 w 127"/>
                <a:gd name="T59" fmla="*/ 2147483647 h 130"/>
                <a:gd name="T60" fmla="*/ 2147483647 w 127"/>
                <a:gd name="T61" fmla="*/ 2147483647 h 130"/>
                <a:gd name="T62" fmla="*/ 0 w 127"/>
                <a:gd name="T63" fmla="*/ 2147483647 h 130"/>
                <a:gd name="T64" fmla="*/ 2147483647 w 127"/>
                <a:gd name="T65" fmla="*/ 2147483647 h 130"/>
                <a:gd name="T66" fmla="*/ 2147483647 w 127"/>
                <a:gd name="T67" fmla="*/ 2147483647 h 130"/>
                <a:gd name="T68" fmla="*/ 2147483647 w 127"/>
                <a:gd name="T69" fmla="*/ 2147483647 h 130"/>
                <a:gd name="T70" fmla="*/ 2147483647 w 127"/>
                <a:gd name="T71" fmla="*/ 2147483647 h 130"/>
                <a:gd name="T72" fmla="*/ 2147483647 w 127"/>
                <a:gd name="T73" fmla="*/ 2147483647 h 130"/>
                <a:gd name="T74" fmla="*/ 2147483647 w 127"/>
                <a:gd name="T75" fmla="*/ 2147483647 h 130"/>
                <a:gd name="T76" fmla="*/ 2147483647 w 127"/>
                <a:gd name="T77" fmla="*/ 2147483647 h 13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27"/>
                <a:gd name="T118" fmla="*/ 0 h 130"/>
                <a:gd name="T119" fmla="*/ 127 w 127"/>
                <a:gd name="T120" fmla="*/ 130 h 130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27" h="130">
                  <a:moveTo>
                    <a:pt x="24" y="128"/>
                  </a:moveTo>
                  <a:lnTo>
                    <a:pt x="22" y="128"/>
                  </a:lnTo>
                  <a:lnTo>
                    <a:pt x="32" y="126"/>
                  </a:lnTo>
                  <a:lnTo>
                    <a:pt x="40" y="126"/>
                  </a:lnTo>
                  <a:lnTo>
                    <a:pt x="48" y="128"/>
                  </a:lnTo>
                  <a:lnTo>
                    <a:pt x="52" y="130"/>
                  </a:lnTo>
                  <a:lnTo>
                    <a:pt x="58" y="130"/>
                  </a:lnTo>
                  <a:lnTo>
                    <a:pt x="62" y="130"/>
                  </a:lnTo>
                  <a:lnTo>
                    <a:pt x="74" y="130"/>
                  </a:lnTo>
                  <a:lnTo>
                    <a:pt x="80" y="130"/>
                  </a:lnTo>
                  <a:lnTo>
                    <a:pt x="88" y="126"/>
                  </a:lnTo>
                  <a:lnTo>
                    <a:pt x="102" y="126"/>
                  </a:lnTo>
                  <a:lnTo>
                    <a:pt x="100" y="122"/>
                  </a:lnTo>
                  <a:lnTo>
                    <a:pt x="102" y="116"/>
                  </a:lnTo>
                  <a:lnTo>
                    <a:pt x="106" y="114"/>
                  </a:lnTo>
                  <a:lnTo>
                    <a:pt x="110" y="110"/>
                  </a:lnTo>
                  <a:lnTo>
                    <a:pt x="114" y="108"/>
                  </a:lnTo>
                  <a:lnTo>
                    <a:pt x="108" y="102"/>
                  </a:lnTo>
                  <a:lnTo>
                    <a:pt x="100" y="96"/>
                  </a:lnTo>
                  <a:lnTo>
                    <a:pt x="92" y="90"/>
                  </a:lnTo>
                  <a:lnTo>
                    <a:pt x="92" y="84"/>
                  </a:lnTo>
                  <a:lnTo>
                    <a:pt x="90" y="80"/>
                  </a:lnTo>
                  <a:lnTo>
                    <a:pt x="119" y="70"/>
                  </a:lnTo>
                  <a:lnTo>
                    <a:pt x="121" y="70"/>
                  </a:lnTo>
                  <a:lnTo>
                    <a:pt x="127" y="70"/>
                  </a:lnTo>
                  <a:lnTo>
                    <a:pt x="127" y="60"/>
                  </a:lnTo>
                  <a:lnTo>
                    <a:pt x="121" y="46"/>
                  </a:lnTo>
                  <a:lnTo>
                    <a:pt x="114" y="34"/>
                  </a:lnTo>
                  <a:lnTo>
                    <a:pt x="114" y="16"/>
                  </a:lnTo>
                  <a:lnTo>
                    <a:pt x="110" y="12"/>
                  </a:lnTo>
                  <a:lnTo>
                    <a:pt x="108" y="8"/>
                  </a:lnTo>
                  <a:lnTo>
                    <a:pt x="102" y="6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6" y="8"/>
                  </a:lnTo>
                  <a:lnTo>
                    <a:pt x="80" y="10"/>
                  </a:lnTo>
                  <a:lnTo>
                    <a:pt x="76" y="16"/>
                  </a:lnTo>
                  <a:lnTo>
                    <a:pt x="70" y="12"/>
                  </a:lnTo>
                  <a:lnTo>
                    <a:pt x="66" y="8"/>
                  </a:lnTo>
                  <a:lnTo>
                    <a:pt x="52" y="0"/>
                  </a:lnTo>
                  <a:lnTo>
                    <a:pt x="38" y="0"/>
                  </a:lnTo>
                  <a:lnTo>
                    <a:pt x="40" y="8"/>
                  </a:lnTo>
                  <a:lnTo>
                    <a:pt x="42" y="12"/>
                  </a:lnTo>
                  <a:lnTo>
                    <a:pt x="50" y="20"/>
                  </a:lnTo>
                  <a:lnTo>
                    <a:pt x="46" y="20"/>
                  </a:lnTo>
                  <a:lnTo>
                    <a:pt x="42" y="16"/>
                  </a:lnTo>
                  <a:lnTo>
                    <a:pt x="38" y="16"/>
                  </a:lnTo>
                  <a:lnTo>
                    <a:pt x="38" y="18"/>
                  </a:lnTo>
                  <a:lnTo>
                    <a:pt x="36" y="20"/>
                  </a:lnTo>
                  <a:lnTo>
                    <a:pt x="34" y="20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2" y="16"/>
                  </a:lnTo>
                  <a:lnTo>
                    <a:pt x="14" y="18"/>
                  </a:lnTo>
                  <a:lnTo>
                    <a:pt x="14" y="28"/>
                  </a:lnTo>
                  <a:lnTo>
                    <a:pt x="12" y="36"/>
                  </a:lnTo>
                  <a:lnTo>
                    <a:pt x="12" y="42"/>
                  </a:lnTo>
                  <a:lnTo>
                    <a:pt x="14" y="42"/>
                  </a:lnTo>
                  <a:lnTo>
                    <a:pt x="10" y="48"/>
                  </a:lnTo>
                  <a:lnTo>
                    <a:pt x="8" y="52"/>
                  </a:lnTo>
                  <a:lnTo>
                    <a:pt x="6" y="56"/>
                  </a:lnTo>
                  <a:lnTo>
                    <a:pt x="4" y="62"/>
                  </a:lnTo>
                  <a:lnTo>
                    <a:pt x="2" y="66"/>
                  </a:lnTo>
                  <a:lnTo>
                    <a:pt x="0" y="68"/>
                  </a:lnTo>
                  <a:lnTo>
                    <a:pt x="4" y="72"/>
                  </a:lnTo>
                  <a:lnTo>
                    <a:pt x="8" y="76"/>
                  </a:lnTo>
                  <a:lnTo>
                    <a:pt x="6" y="78"/>
                  </a:lnTo>
                  <a:lnTo>
                    <a:pt x="6" y="80"/>
                  </a:lnTo>
                  <a:lnTo>
                    <a:pt x="10" y="88"/>
                  </a:lnTo>
                  <a:lnTo>
                    <a:pt x="10" y="92"/>
                  </a:lnTo>
                  <a:lnTo>
                    <a:pt x="10" y="94"/>
                  </a:lnTo>
                  <a:lnTo>
                    <a:pt x="10" y="96"/>
                  </a:lnTo>
                  <a:lnTo>
                    <a:pt x="20" y="98"/>
                  </a:lnTo>
                  <a:lnTo>
                    <a:pt x="24" y="100"/>
                  </a:lnTo>
                  <a:lnTo>
                    <a:pt x="32" y="102"/>
                  </a:lnTo>
                  <a:lnTo>
                    <a:pt x="30" y="112"/>
                  </a:lnTo>
                  <a:lnTo>
                    <a:pt x="28" y="120"/>
                  </a:lnTo>
                  <a:lnTo>
                    <a:pt x="24" y="126"/>
                  </a:lnTo>
                  <a:lnTo>
                    <a:pt x="24" y="1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3" name="Freeform 185"/>
            <p:cNvSpPr/>
            <p:nvPr/>
          </p:nvSpPr>
          <p:spPr bwMode="auto">
            <a:xfrm>
              <a:off x="4751980" y="3195066"/>
              <a:ext cx="86483" cy="46460"/>
            </a:xfrm>
            <a:custGeom>
              <a:avLst/>
              <a:gdLst>
                <a:gd name="T0" fmla="*/ 2147483647 w 60"/>
                <a:gd name="T1" fmla="*/ 2147483647 h 30"/>
                <a:gd name="T2" fmla="*/ 2147483647 w 60"/>
                <a:gd name="T3" fmla="*/ 2147483647 h 30"/>
                <a:gd name="T4" fmla="*/ 2147483647 w 60"/>
                <a:gd name="T5" fmla="*/ 0 h 30"/>
                <a:gd name="T6" fmla="*/ 2147483647 w 60"/>
                <a:gd name="T7" fmla="*/ 0 h 30"/>
                <a:gd name="T8" fmla="*/ 2147483647 w 60"/>
                <a:gd name="T9" fmla="*/ 2147483647 h 30"/>
                <a:gd name="T10" fmla="*/ 2147483647 w 60"/>
                <a:gd name="T11" fmla="*/ 2147483647 h 30"/>
                <a:gd name="T12" fmla="*/ 2147483647 w 60"/>
                <a:gd name="T13" fmla="*/ 0 h 30"/>
                <a:gd name="T14" fmla="*/ 2147483647 w 60"/>
                <a:gd name="T15" fmla="*/ 2147483647 h 30"/>
                <a:gd name="T16" fmla="*/ 2147483647 w 60"/>
                <a:gd name="T17" fmla="*/ 2147483647 h 30"/>
                <a:gd name="T18" fmla="*/ 2147483647 w 60"/>
                <a:gd name="T19" fmla="*/ 2147483647 h 30"/>
                <a:gd name="T20" fmla="*/ 2147483647 w 60"/>
                <a:gd name="T21" fmla="*/ 2147483647 h 30"/>
                <a:gd name="T22" fmla="*/ 2147483647 w 60"/>
                <a:gd name="T23" fmla="*/ 2147483647 h 30"/>
                <a:gd name="T24" fmla="*/ 0 w 60"/>
                <a:gd name="T25" fmla="*/ 2147483647 h 30"/>
                <a:gd name="T26" fmla="*/ 0 w 60"/>
                <a:gd name="T27" fmla="*/ 2147483647 h 30"/>
                <a:gd name="T28" fmla="*/ 2147483647 w 60"/>
                <a:gd name="T29" fmla="*/ 2147483647 h 30"/>
                <a:gd name="T30" fmla="*/ 2147483647 w 60"/>
                <a:gd name="T31" fmla="*/ 2147483647 h 30"/>
                <a:gd name="T32" fmla="*/ 2147483647 w 60"/>
                <a:gd name="T33" fmla="*/ 2147483647 h 30"/>
                <a:gd name="T34" fmla="*/ 2147483647 w 60"/>
                <a:gd name="T35" fmla="*/ 2147483647 h 30"/>
                <a:gd name="T36" fmla="*/ 2147483647 w 60"/>
                <a:gd name="T37" fmla="*/ 2147483647 h 30"/>
                <a:gd name="T38" fmla="*/ 2147483647 w 60"/>
                <a:gd name="T39" fmla="*/ 2147483647 h 30"/>
                <a:gd name="T40" fmla="*/ 2147483647 w 60"/>
                <a:gd name="T41" fmla="*/ 2147483647 h 30"/>
                <a:gd name="T42" fmla="*/ 2147483647 w 60"/>
                <a:gd name="T43" fmla="*/ 2147483647 h 30"/>
                <a:gd name="T44" fmla="*/ 2147483647 w 60"/>
                <a:gd name="T45" fmla="*/ 2147483647 h 30"/>
                <a:gd name="T46" fmla="*/ 2147483647 w 60"/>
                <a:gd name="T47" fmla="*/ 2147483647 h 30"/>
                <a:gd name="T48" fmla="*/ 2147483647 w 60"/>
                <a:gd name="T49" fmla="*/ 2147483647 h 30"/>
                <a:gd name="T50" fmla="*/ 2147483647 w 60"/>
                <a:gd name="T51" fmla="*/ 2147483647 h 30"/>
                <a:gd name="T52" fmla="*/ 2147483647 w 60"/>
                <a:gd name="T53" fmla="*/ 2147483647 h 30"/>
                <a:gd name="T54" fmla="*/ 2147483647 w 60"/>
                <a:gd name="T55" fmla="*/ 2147483647 h 30"/>
                <a:gd name="T56" fmla="*/ 2147483647 w 60"/>
                <a:gd name="T57" fmla="*/ 2147483647 h 30"/>
                <a:gd name="T58" fmla="*/ 2147483647 w 60"/>
                <a:gd name="T59" fmla="*/ 2147483647 h 30"/>
                <a:gd name="T60" fmla="*/ 2147483647 w 60"/>
                <a:gd name="T61" fmla="*/ 2147483647 h 30"/>
                <a:gd name="T62" fmla="*/ 2147483647 w 60"/>
                <a:gd name="T63" fmla="*/ 2147483647 h 30"/>
                <a:gd name="T64" fmla="*/ 2147483647 w 60"/>
                <a:gd name="T65" fmla="*/ 2147483647 h 30"/>
                <a:gd name="T66" fmla="*/ 2147483647 w 60"/>
                <a:gd name="T67" fmla="*/ 2147483647 h 30"/>
                <a:gd name="T68" fmla="*/ 2147483647 w 60"/>
                <a:gd name="T69" fmla="*/ 2147483647 h 30"/>
                <a:gd name="T70" fmla="*/ 2147483647 w 60"/>
                <a:gd name="T71" fmla="*/ 2147483647 h 3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60"/>
                <a:gd name="T109" fmla="*/ 0 h 30"/>
                <a:gd name="T110" fmla="*/ 60 w 60"/>
                <a:gd name="T111" fmla="*/ 30 h 30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60" h="30">
                  <a:moveTo>
                    <a:pt x="50" y="4"/>
                  </a:moveTo>
                  <a:lnTo>
                    <a:pt x="44" y="2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0"/>
                  </a:lnTo>
                  <a:lnTo>
                    <a:pt x="16" y="2"/>
                  </a:lnTo>
                  <a:lnTo>
                    <a:pt x="14" y="4"/>
                  </a:lnTo>
                  <a:lnTo>
                    <a:pt x="12" y="8"/>
                  </a:lnTo>
                  <a:lnTo>
                    <a:pt x="8" y="10"/>
                  </a:lnTo>
                  <a:lnTo>
                    <a:pt x="4" y="14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4" y="28"/>
                  </a:lnTo>
                  <a:lnTo>
                    <a:pt x="4" y="26"/>
                  </a:lnTo>
                  <a:lnTo>
                    <a:pt x="4" y="24"/>
                  </a:lnTo>
                  <a:lnTo>
                    <a:pt x="8" y="26"/>
                  </a:lnTo>
                  <a:lnTo>
                    <a:pt x="10" y="24"/>
                  </a:lnTo>
                  <a:lnTo>
                    <a:pt x="12" y="30"/>
                  </a:lnTo>
                  <a:lnTo>
                    <a:pt x="26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2" y="26"/>
                  </a:lnTo>
                  <a:lnTo>
                    <a:pt x="36" y="28"/>
                  </a:lnTo>
                  <a:lnTo>
                    <a:pt x="40" y="30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8" y="24"/>
                  </a:lnTo>
                  <a:lnTo>
                    <a:pt x="54" y="22"/>
                  </a:lnTo>
                  <a:lnTo>
                    <a:pt x="60" y="20"/>
                  </a:lnTo>
                  <a:lnTo>
                    <a:pt x="60" y="14"/>
                  </a:lnTo>
                  <a:lnTo>
                    <a:pt x="58" y="14"/>
                  </a:lnTo>
                  <a:lnTo>
                    <a:pt x="54" y="12"/>
                  </a:lnTo>
                  <a:lnTo>
                    <a:pt x="50" y="8"/>
                  </a:lnTo>
                  <a:lnTo>
                    <a:pt x="50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4" name="Freeform 186"/>
            <p:cNvSpPr/>
            <p:nvPr/>
          </p:nvSpPr>
          <p:spPr bwMode="auto">
            <a:xfrm>
              <a:off x="4824626" y="3156569"/>
              <a:ext cx="156823" cy="71682"/>
            </a:xfrm>
            <a:custGeom>
              <a:avLst/>
              <a:gdLst>
                <a:gd name="T0" fmla="*/ 2147483647 w 107"/>
                <a:gd name="T1" fmla="*/ 2147483647 h 46"/>
                <a:gd name="T2" fmla="*/ 2147483647 w 107"/>
                <a:gd name="T3" fmla="*/ 2147483647 h 46"/>
                <a:gd name="T4" fmla="*/ 2147483647 w 107"/>
                <a:gd name="T5" fmla="*/ 2147483647 h 46"/>
                <a:gd name="T6" fmla="*/ 2147483647 w 107"/>
                <a:gd name="T7" fmla="*/ 2147483647 h 46"/>
                <a:gd name="T8" fmla="*/ 2147483647 w 107"/>
                <a:gd name="T9" fmla="*/ 0 h 46"/>
                <a:gd name="T10" fmla="*/ 2147483647 w 107"/>
                <a:gd name="T11" fmla="*/ 2147483647 h 46"/>
                <a:gd name="T12" fmla="*/ 2147483647 w 107"/>
                <a:gd name="T13" fmla="*/ 2147483647 h 46"/>
                <a:gd name="T14" fmla="*/ 2147483647 w 107"/>
                <a:gd name="T15" fmla="*/ 2147483647 h 46"/>
                <a:gd name="T16" fmla="*/ 2147483647 w 107"/>
                <a:gd name="T17" fmla="*/ 2147483647 h 46"/>
                <a:gd name="T18" fmla="*/ 2147483647 w 107"/>
                <a:gd name="T19" fmla="*/ 2147483647 h 46"/>
                <a:gd name="T20" fmla="*/ 2147483647 w 107"/>
                <a:gd name="T21" fmla="*/ 2147483647 h 46"/>
                <a:gd name="T22" fmla="*/ 2147483647 w 107"/>
                <a:gd name="T23" fmla="*/ 2147483647 h 46"/>
                <a:gd name="T24" fmla="*/ 2147483647 w 107"/>
                <a:gd name="T25" fmla="*/ 2147483647 h 46"/>
                <a:gd name="T26" fmla="*/ 2147483647 w 107"/>
                <a:gd name="T27" fmla="*/ 2147483647 h 46"/>
                <a:gd name="T28" fmla="*/ 2147483647 w 107"/>
                <a:gd name="T29" fmla="*/ 2147483647 h 46"/>
                <a:gd name="T30" fmla="*/ 2147483647 w 107"/>
                <a:gd name="T31" fmla="*/ 2147483647 h 46"/>
                <a:gd name="T32" fmla="*/ 2147483647 w 107"/>
                <a:gd name="T33" fmla="*/ 2147483647 h 46"/>
                <a:gd name="T34" fmla="*/ 2147483647 w 107"/>
                <a:gd name="T35" fmla="*/ 2147483647 h 46"/>
                <a:gd name="T36" fmla="*/ 2147483647 w 107"/>
                <a:gd name="T37" fmla="*/ 2147483647 h 46"/>
                <a:gd name="T38" fmla="*/ 2147483647 w 107"/>
                <a:gd name="T39" fmla="*/ 2147483647 h 46"/>
                <a:gd name="T40" fmla="*/ 2147483647 w 107"/>
                <a:gd name="T41" fmla="*/ 2147483647 h 46"/>
                <a:gd name="T42" fmla="*/ 2147483647 w 107"/>
                <a:gd name="T43" fmla="*/ 2147483647 h 46"/>
                <a:gd name="T44" fmla="*/ 2147483647 w 107"/>
                <a:gd name="T45" fmla="*/ 2147483647 h 46"/>
                <a:gd name="T46" fmla="*/ 2147483647 w 107"/>
                <a:gd name="T47" fmla="*/ 2147483647 h 46"/>
                <a:gd name="T48" fmla="*/ 2147483647 w 107"/>
                <a:gd name="T49" fmla="*/ 2147483647 h 46"/>
                <a:gd name="T50" fmla="*/ 2147483647 w 107"/>
                <a:gd name="T51" fmla="*/ 2147483647 h 46"/>
                <a:gd name="T52" fmla="*/ 2147483647 w 107"/>
                <a:gd name="T53" fmla="*/ 2147483647 h 46"/>
                <a:gd name="T54" fmla="*/ 2147483647 w 107"/>
                <a:gd name="T55" fmla="*/ 2147483647 h 46"/>
                <a:gd name="T56" fmla="*/ 0 w 107"/>
                <a:gd name="T57" fmla="*/ 2147483647 h 46"/>
                <a:gd name="T58" fmla="*/ 0 w 107"/>
                <a:gd name="T59" fmla="*/ 2147483647 h 46"/>
                <a:gd name="T60" fmla="*/ 2147483647 w 107"/>
                <a:gd name="T61" fmla="*/ 2147483647 h 46"/>
                <a:gd name="T62" fmla="*/ 2147483647 w 107"/>
                <a:gd name="T63" fmla="*/ 2147483647 h 46"/>
                <a:gd name="T64" fmla="*/ 2147483647 w 107"/>
                <a:gd name="T65" fmla="*/ 2147483647 h 46"/>
                <a:gd name="T66" fmla="*/ 2147483647 w 107"/>
                <a:gd name="T67" fmla="*/ 2147483647 h 46"/>
                <a:gd name="T68" fmla="*/ 2147483647 w 107"/>
                <a:gd name="T69" fmla="*/ 2147483647 h 46"/>
                <a:gd name="T70" fmla="*/ 2147483647 w 107"/>
                <a:gd name="T71" fmla="*/ 2147483647 h 46"/>
                <a:gd name="T72" fmla="*/ 2147483647 w 107"/>
                <a:gd name="T73" fmla="*/ 2147483647 h 46"/>
                <a:gd name="T74" fmla="*/ 2147483647 w 107"/>
                <a:gd name="T75" fmla="*/ 2147483647 h 46"/>
                <a:gd name="T76" fmla="*/ 2147483647 w 107"/>
                <a:gd name="T77" fmla="*/ 2147483647 h 46"/>
                <a:gd name="T78" fmla="*/ 2147483647 w 107"/>
                <a:gd name="T79" fmla="*/ 2147483647 h 46"/>
                <a:gd name="T80" fmla="*/ 2147483647 w 107"/>
                <a:gd name="T81" fmla="*/ 2147483647 h 46"/>
                <a:gd name="T82" fmla="*/ 2147483647 w 107"/>
                <a:gd name="T83" fmla="*/ 2147483647 h 4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07"/>
                <a:gd name="T127" fmla="*/ 0 h 46"/>
                <a:gd name="T128" fmla="*/ 107 w 107"/>
                <a:gd name="T129" fmla="*/ 46 h 4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07" h="46">
                  <a:moveTo>
                    <a:pt x="65" y="8"/>
                  </a:moveTo>
                  <a:lnTo>
                    <a:pt x="69" y="6"/>
                  </a:lnTo>
                  <a:lnTo>
                    <a:pt x="71" y="4"/>
                  </a:lnTo>
                  <a:lnTo>
                    <a:pt x="75" y="2"/>
                  </a:lnTo>
                  <a:lnTo>
                    <a:pt x="79" y="0"/>
                  </a:lnTo>
                  <a:lnTo>
                    <a:pt x="85" y="2"/>
                  </a:lnTo>
                  <a:lnTo>
                    <a:pt x="91" y="4"/>
                  </a:lnTo>
                  <a:lnTo>
                    <a:pt x="95" y="6"/>
                  </a:lnTo>
                  <a:lnTo>
                    <a:pt x="101" y="6"/>
                  </a:lnTo>
                  <a:lnTo>
                    <a:pt x="103" y="14"/>
                  </a:lnTo>
                  <a:lnTo>
                    <a:pt x="107" y="18"/>
                  </a:lnTo>
                  <a:lnTo>
                    <a:pt x="101" y="24"/>
                  </a:lnTo>
                  <a:lnTo>
                    <a:pt x="99" y="30"/>
                  </a:lnTo>
                  <a:lnTo>
                    <a:pt x="95" y="38"/>
                  </a:lnTo>
                  <a:lnTo>
                    <a:pt x="93" y="40"/>
                  </a:lnTo>
                  <a:lnTo>
                    <a:pt x="79" y="42"/>
                  </a:lnTo>
                  <a:lnTo>
                    <a:pt x="75" y="44"/>
                  </a:lnTo>
                  <a:lnTo>
                    <a:pt x="73" y="44"/>
                  </a:lnTo>
                  <a:lnTo>
                    <a:pt x="65" y="46"/>
                  </a:lnTo>
                  <a:lnTo>
                    <a:pt x="52" y="44"/>
                  </a:lnTo>
                  <a:lnTo>
                    <a:pt x="42" y="40"/>
                  </a:lnTo>
                  <a:lnTo>
                    <a:pt x="36" y="38"/>
                  </a:lnTo>
                  <a:lnTo>
                    <a:pt x="26" y="36"/>
                  </a:lnTo>
                  <a:lnTo>
                    <a:pt x="22" y="36"/>
                  </a:lnTo>
                  <a:lnTo>
                    <a:pt x="22" y="38"/>
                  </a:lnTo>
                  <a:lnTo>
                    <a:pt x="10" y="38"/>
                  </a:lnTo>
                  <a:lnTo>
                    <a:pt x="8" y="38"/>
                  </a:lnTo>
                  <a:lnTo>
                    <a:pt x="4" y="36"/>
                  </a:lnTo>
                  <a:lnTo>
                    <a:pt x="0" y="32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8" y="28"/>
                  </a:lnTo>
                  <a:lnTo>
                    <a:pt x="24" y="28"/>
                  </a:lnTo>
                  <a:lnTo>
                    <a:pt x="32" y="24"/>
                  </a:lnTo>
                  <a:lnTo>
                    <a:pt x="46" y="24"/>
                  </a:lnTo>
                  <a:lnTo>
                    <a:pt x="44" y="20"/>
                  </a:lnTo>
                  <a:lnTo>
                    <a:pt x="46" y="14"/>
                  </a:lnTo>
                  <a:lnTo>
                    <a:pt x="50" y="12"/>
                  </a:lnTo>
                  <a:lnTo>
                    <a:pt x="54" y="8"/>
                  </a:lnTo>
                  <a:lnTo>
                    <a:pt x="58" y="6"/>
                  </a:lnTo>
                  <a:lnTo>
                    <a:pt x="56" y="6"/>
                  </a:lnTo>
                  <a:lnTo>
                    <a:pt x="65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5" name="Freeform 187"/>
            <p:cNvSpPr/>
            <p:nvPr/>
          </p:nvSpPr>
          <p:spPr bwMode="auto">
            <a:xfrm>
              <a:off x="4762358" y="3212322"/>
              <a:ext cx="270981" cy="258851"/>
            </a:xfrm>
            <a:custGeom>
              <a:avLst/>
              <a:gdLst>
                <a:gd name="T0" fmla="*/ 2147483647 w 185"/>
                <a:gd name="T1" fmla="*/ 2147483647 h 162"/>
                <a:gd name="T2" fmla="*/ 0 w 185"/>
                <a:gd name="T3" fmla="*/ 2147483647 h 162"/>
                <a:gd name="T4" fmla="*/ 2147483647 w 185"/>
                <a:gd name="T5" fmla="*/ 2147483647 h 162"/>
                <a:gd name="T6" fmla="*/ 2147483647 w 185"/>
                <a:gd name="T7" fmla="*/ 2147483647 h 162"/>
                <a:gd name="T8" fmla="*/ 2147483647 w 185"/>
                <a:gd name="T9" fmla="*/ 2147483647 h 162"/>
                <a:gd name="T10" fmla="*/ 2147483647 w 185"/>
                <a:gd name="T11" fmla="*/ 2147483647 h 162"/>
                <a:gd name="T12" fmla="*/ 2147483647 w 185"/>
                <a:gd name="T13" fmla="*/ 2147483647 h 162"/>
                <a:gd name="T14" fmla="*/ 2147483647 w 185"/>
                <a:gd name="T15" fmla="*/ 2147483647 h 162"/>
                <a:gd name="T16" fmla="*/ 2147483647 w 185"/>
                <a:gd name="T17" fmla="*/ 2147483647 h 162"/>
                <a:gd name="T18" fmla="*/ 2147483647 w 185"/>
                <a:gd name="T19" fmla="*/ 2147483647 h 162"/>
                <a:gd name="T20" fmla="*/ 2147483647 w 185"/>
                <a:gd name="T21" fmla="*/ 2147483647 h 162"/>
                <a:gd name="T22" fmla="*/ 2147483647 w 185"/>
                <a:gd name="T23" fmla="*/ 0 h 162"/>
                <a:gd name="T24" fmla="*/ 2147483647 w 185"/>
                <a:gd name="T25" fmla="*/ 2147483647 h 162"/>
                <a:gd name="T26" fmla="*/ 2147483647 w 185"/>
                <a:gd name="T27" fmla="*/ 2147483647 h 162"/>
                <a:gd name="T28" fmla="*/ 2147483647 w 185"/>
                <a:gd name="T29" fmla="*/ 2147483647 h 162"/>
                <a:gd name="T30" fmla="*/ 2147483647 w 185"/>
                <a:gd name="T31" fmla="*/ 2147483647 h 162"/>
                <a:gd name="T32" fmla="*/ 2147483647 w 185"/>
                <a:gd name="T33" fmla="*/ 2147483647 h 162"/>
                <a:gd name="T34" fmla="*/ 2147483647 w 185"/>
                <a:gd name="T35" fmla="*/ 2147483647 h 162"/>
                <a:gd name="T36" fmla="*/ 2147483647 w 185"/>
                <a:gd name="T37" fmla="*/ 2147483647 h 162"/>
                <a:gd name="T38" fmla="*/ 2147483647 w 185"/>
                <a:gd name="T39" fmla="*/ 2147483647 h 162"/>
                <a:gd name="T40" fmla="*/ 2147483647 w 185"/>
                <a:gd name="T41" fmla="*/ 2147483647 h 162"/>
                <a:gd name="T42" fmla="*/ 2147483647 w 185"/>
                <a:gd name="T43" fmla="*/ 2147483647 h 162"/>
                <a:gd name="T44" fmla="*/ 2147483647 w 185"/>
                <a:gd name="T45" fmla="*/ 2147483647 h 162"/>
                <a:gd name="T46" fmla="*/ 2147483647 w 185"/>
                <a:gd name="T47" fmla="*/ 2147483647 h 162"/>
                <a:gd name="T48" fmla="*/ 2147483647 w 185"/>
                <a:gd name="T49" fmla="*/ 2147483647 h 162"/>
                <a:gd name="T50" fmla="*/ 2147483647 w 185"/>
                <a:gd name="T51" fmla="*/ 2147483647 h 162"/>
                <a:gd name="T52" fmla="*/ 2147483647 w 185"/>
                <a:gd name="T53" fmla="*/ 2147483647 h 162"/>
                <a:gd name="T54" fmla="*/ 2147483647 w 185"/>
                <a:gd name="T55" fmla="*/ 2147483647 h 162"/>
                <a:gd name="T56" fmla="*/ 2147483647 w 185"/>
                <a:gd name="T57" fmla="*/ 2147483647 h 162"/>
                <a:gd name="T58" fmla="*/ 2147483647 w 185"/>
                <a:gd name="T59" fmla="*/ 2147483647 h 162"/>
                <a:gd name="T60" fmla="*/ 2147483647 w 185"/>
                <a:gd name="T61" fmla="*/ 2147483647 h 162"/>
                <a:gd name="T62" fmla="*/ 2147483647 w 185"/>
                <a:gd name="T63" fmla="*/ 2147483647 h 162"/>
                <a:gd name="T64" fmla="*/ 2147483647 w 185"/>
                <a:gd name="T65" fmla="*/ 2147483647 h 162"/>
                <a:gd name="T66" fmla="*/ 2147483647 w 185"/>
                <a:gd name="T67" fmla="*/ 2147483647 h 162"/>
                <a:gd name="T68" fmla="*/ 2147483647 w 185"/>
                <a:gd name="T69" fmla="*/ 2147483647 h 162"/>
                <a:gd name="T70" fmla="*/ 2147483647 w 185"/>
                <a:gd name="T71" fmla="*/ 2147483647 h 162"/>
                <a:gd name="T72" fmla="*/ 2147483647 w 185"/>
                <a:gd name="T73" fmla="*/ 2147483647 h 162"/>
                <a:gd name="T74" fmla="*/ 2147483647 w 185"/>
                <a:gd name="T75" fmla="*/ 2147483647 h 162"/>
                <a:gd name="T76" fmla="*/ 2147483647 w 185"/>
                <a:gd name="T77" fmla="*/ 2147483647 h 162"/>
                <a:gd name="T78" fmla="*/ 2147483647 w 185"/>
                <a:gd name="T79" fmla="*/ 2147483647 h 162"/>
                <a:gd name="T80" fmla="*/ 2147483647 w 185"/>
                <a:gd name="T81" fmla="*/ 2147483647 h 162"/>
                <a:gd name="T82" fmla="*/ 2147483647 w 185"/>
                <a:gd name="T83" fmla="*/ 2147483647 h 162"/>
                <a:gd name="T84" fmla="*/ 2147483647 w 185"/>
                <a:gd name="T85" fmla="*/ 2147483647 h 162"/>
                <a:gd name="T86" fmla="*/ 2147483647 w 185"/>
                <a:gd name="T87" fmla="*/ 2147483647 h 162"/>
                <a:gd name="T88" fmla="*/ 2147483647 w 185"/>
                <a:gd name="T89" fmla="*/ 2147483647 h 162"/>
                <a:gd name="T90" fmla="*/ 2147483647 w 185"/>
                <a:gd name="T91" fmla="*/ 2147483647 h 162"/>
                <a:gd name="T92" fmla="*/ 2147483647 w 185"/>
                <a:gd name="T93" fmla="*/ 2147483647 h 162"/>
                <a:gd name="T94" fmla="*/ 2147483647 w 185"/>
                <a:gd name="T95" fmla="*/ 2147483647 h 162"/>
                <a:gd name="T96" fmla="*/ 2147483647 w 185"/>
                <a:gd name="T97" fmla="*/ 2147483647 h 16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185"/>
                <a:gd name="T148" fmla="*/ 0 h 162"/>
                <a:gd name="T149" fmla="*/ 185 w 185"/>
                <a:gd name="T150" fmla="*/ 162 h 162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185" h="162">
                  <a:moveTo>
                    <a:pt x="18" y="56"/>
                  </a:moveTo>
                  <a:lnTo>
                    <a:pt x="12" y="52"/>
                  </a:lnTo>
                  <a:lnTo>
                    <a:pt x="8" y="46"/>
                  </a:lnTo>
                  <a:lnTo>
                    <a:pt x="0" y="36"/>
                  </a:lnTo>
                  <a:lnTo>
                    <a:pt x="8" y="30"/>
                  </a:lnTo>
                  <a:lnTo>
                    <a:pt x="8" y="28"/>
                  </a:lnTo>
                  <a:lnTo>
                    <a:pt x="6" y="26"/>
                  </a:lnTo>
                  <a:lnTo>
                    <a:pt x="4" y="24"/>
                  </a:lnTo>
                  <a:lnTo>
                    <a:pt x="4" y="22"/>
                  </a:lnTo>
                  <a:lnTo>
                    <a:pt x="4" y="18"/>
                  </a:lnTo>
                  <a:lnTo>
                    <a:pt x="18" y="18"/>
                  </a:lnTo>
                  <a:lnTo>
                    <a:pt x="20" y="16"/>
                  </a:lnTo>
                  <a:lnTo>
                    <a:pt x="22" y="14"/>
                  </a:lnTo>
                  <a:lnTo>
                    <a:pt x="24" y="14"/>
                  </a:lnTo>
                  <a:lnTo>
                    <a:pt x="28" y="16"/>
                  </a:lnTo>
                  <a:lnTo>
                    <a:pt x="32" y="18"/>
                  </a:lnTo>
                  <a:lnTo>
                    <a:pt x="36" y="18"/>
                  </a:lnTo>
                  <a:lnTo>
                    <a:pt x="36" y="14"/>
                  </a:lnTo>
                  <a:lnTo>
                    <a:pt x="40" y="12"/>
                  </a:lnTo>
                  <a:lnTo>
                    <a:pt x="46" y="10"/>
                  </a:lnTo>
                  <a:lnTo>
                    <a:pt x="52" y="8"/>
                  </a:lnTo>
                  <a:lnTo>
                    <a:pt x="52" y="2"/>
                  </a:lnTo>
                  <a:lnTo>
                    <a:pt x="64" y="2"/>
                  </a:lnTo>
                  <a:lnTo>
                    <a:pt x="64" y="0"/>
                  </a:lnTo>
                  <a:lnTo>
                    <a:pt x="68" y="0"/>
                  </a:lnTo>
                  <a:lnTo>
                    <a:pt x="74" y="2"/>
                  </a:lnTo>
                  <a:lnTo>
                    <a:pt x="80" y="2"/>
                  </a:lnTo>
                  <a:lnTo>
                    <a:pt x="94" y="8"/>
                  </a:lnTo>
                  <a:lnTo>
                    <a:pt x="96" y="8"/>
                  </a:lnTo>
                  <a:lnTo>
                    <a:pt x="96" y="16"/>
                  </a:lnTo>
                  <a:lnTo>
                    <a:pt x="88" y="24"/>
                  </a:lnTo>
                  <a:lnTo>
                    <a:pt x="86" y="28"/>
                  </a:lnTo>
                  <a:lnTo>
                    <a:pt x="86" y="32"/>
                  </a:lnTo>
                  <a:lnTo>
                    <a:pt x="84" y="38"/>
                  </a:lnTo>
                  <a:lnTo>
                    <a:pt x="84" y="44"/>
                  </a:lnTo>
                  <a:lnTo>
                    <a:pt x="84" y="48"/>
                  </a:lnTo>
                  <a:lnTo>
                    <a:pt x="88" y="52"/>
                  </a:lnTo>
                  <a:lnTo>
                    <a:pt x="96" y="58"/>
                  </a:lnTo>
                  <a:lnTo>
                    <a:pt x="107" y="62"/>
                  </a:lnTo>
                  <a:lnTo>
                    <a:pt x="109" y="64"/>
                  </a:lnTo>
                  <a:lnTo>
                    <a:pt x="115" y="68"/>
                  </a:lnTo>
                  <a:lnTo>
                    <a:pt x="119" y="72"/>
                  </a:lnTo>
                  <a:lnTo>
                    <a:pt x="121" y="80"/>
                  </a:lnTo>
                  <a:lnTo>
                    <a:pt x="125" y="86"/>
                  </a:lnTo>
                  <a:lnTo>
                    <a:pt x="131" y="90"/>
                  </a:lnTo>
                  <a:lnTo>
                    <a:pt x="135" y="92"/>
                  </a:lnTo>
                  <a:lnTo>
                    <a:pt x="137" y="92"/>
                  </a:lnTo>
                  <a:lnTo>
                    <a:pt x="139" y="90"/>
                  </a:lnTo>
                  <a:lnTo>
                    <a:pt x="141" y="94"/>
                  </a:lnTo>
                  <a:lnTo>
                    <a:pt x="145" y="98"/>
                  </a:lnTo>
                  <a:lnTo>
                    <a:pt x="149" y="102"/>
                  </a:lnTo>
                  <a:lnTo>
                    <a:pt x="161" y="108"/>
                  </a:lnTo>
                  <a:lnTo>
                    <a:pt x="173" y="114"/>
                  </a:lnTo>
                  <a:lnTo>
                    <a:pt x="179" y="120"/>
                  </a:lnTo>
                  <a:lnTo>
                    <a:pt x="185" y="124"/>
                  </a:lnTo>
                  <a:lnTo>
                    <a:pt x="179" y="124"/>
                  </a:lnTo>
                  <a:lnTo>
                    <a:pt x="173" y="124"/>
                  </a:lnTo>
                  <a:lnTo>
                    <a:pt x="169" y="122"/>
                  </a:lnTo>
                  <a:lnTo>
                    <a:pt x="163" y="118"/>
                  </a:lnTo>
                  <a:lnTo>
                    <a:pt x="159" y="118"/>
                  </a:lnTo>
                  <a:lnTo>
                    <a:pt x="153" y="120"/>
                  </a:lnTo>
                  <a:lnTo>
                    <a:pt x="153" y="124"/>
                  </a:lnTo>
                  <a:lnTo>
                    <a:pt x="153" y="126"/>
                  </a:lnTo>
                  <a:lnTo>
                    <a:pt x="155" y="128"/>
                  </a:lnTo>
                  <a:lnTo>
                    <a:pt x="159" y="132"/>
                  </a:lnTo>
                  <a:lnTo>
                    <a:pt x="161" y="136"/>
                  </a:lnTo>
                  <a:lnTo>
                    <a:pt x="163" y="138"/>
                  </a:lnTo>
                  <a:lnTo>
                    <a:pt x="163" y="140"/>
                  </a:lnTo>
                  <a:lnTo>
                    <a:pt x="163" y="144"/>
                  </a:lnTo>
                  <a:lnTo>
                    <a:pt x="161" y="146"/>
                  </a:lnTo>
                  <a:lnTo>
                    <a:pt x="155" y="144"/>
                  </a:lnTo>
                  <a:lnTo>
                    <a:pt x="155" y="152"/>
                  </a:lnTo>
                  <a:lnTo>
                    <a:pt x="155" y="154"/>
                  </a:lnTo>
                  <a:lnTo>
                    <a:pt x="151" y="158"/>
                  </a:lnTo>
                  <a:lnTo>
                    <a:pt x="147" y="162"/>
                  </a:lnTo>
                  <a:lnTo>
                    <a:pt x="141" y="162"/>
                  </a:lnTo>
                  <a:lnTo>
                    <a:pt x="141" y="156"/>
                  </a:lnTo>
                  <a:lnTo>
                    <a:pt x="145" y="152"/>
                  </a:lnTo>
                  <a:lnTo>
                    <a:pt x="147" y="148"/>
                  </a:lnTo>
                  <a:lnTo>
                    <a:pt x="147" y="142"/>
                  </a:lnTo>
                  <a:lnTo>
                    <a:pt x="147" y="136"/>
                  </a:lnTo>
                  <a:lnTo>
                    <a:pt x="145" y="132"/>
                  </a:lnTo>
                  <a:lnTo>
                    <a:pt x="141" y="126"/>
                  </a:lnTo>
                  <a:lnTo>
                    <a:pt x="135" y="124"/>
                  </a:lnTo>
                  <a:lnTo>
                    <a:pt x="129" y="120"/>
                  </a:lnTo>
                  <a:lnTo>
                    <a:pt x="119" y="112"/>
                  </a:lnTo>
                  <a:lnTo>
                    <a:pt x="107" y="104"/>
                  </a:lnTo>
                  <a:lnTo>
                    <a:pt x="84" y="92"/>
                  </a:lnTo>
                  <a:lnTo>
                    <a:pt x="74" y="84"/>
                  </a:lnTo>
                  <a:lnTo>
                    <a:pt x="64" y="74"/>
                  </a:lnTo>
                  <a:lnTo>
                    <a:pt x="56" y="64"/>
                  </a:lnTo>
                  <a:lnTo>
                    <a:pt x="52" y="50"/>
                  </a:lnTo>
                  <a:lnTo>
                    <a:pt x="42" y="48"/>
                  </a:lnTo>
                  <a:lnTo>
                    <a:pt x="36" y="44"/>
                  </a:lnTo>
                  <a:lnTo>
                    <a:pt x="30" y="46"/>
                  </a:lnTo>
                  <a:lnTo>
                    <a:pt x="28" y="50"/>
                  </a:lnTo>
                  <a:lnTo>
                    <a:pt x="24" y="54"/>
                  </a:lnTo>
                  <a:lnTo>
                    <a:pt x="20" y="56"/>
                  </a:lnTo>
                  <a:lnTo>
                    <a:pt x="18" y="5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6" name="Freeform 188"/>
            <p:cNvSpPr/>
            <p:nvPr/>
          </p:nvSpPr>
          <p:spPr bwMode="auto">
            <a:xfrm>
              <a:off x="4908803" y="2991966"/>
              <a:ext cx="206407" cy="157966"/>
            </a:xfrm>
            <a:custGeom>
              <a:avLst/>
              <a:gdLst>
                <a:gd name="T0" fmla="*/ 2147483647 w 141"/>
                <a:gd name="T1" fmla="*/ 2147483647 h 100"/>
                <a:gd name="T2" fmla="*/ 2147483647 w 141"/>
                <a:gd name="T3" fmla="*/ 2147483647 h 100"/>
                <a:gd name="T4" fmla="*/ 2147483647 w 141"/>
                <a:gd name="T5" fmla="*/ 2147483647 h 100"/>
                <a:gd name="T6" fmla="*/ 2147483647 w 141"/>
                <a:gd name="T7" fmla="*/ 2147483647 h 100"/>
                <a:gd name="T8" fmla="*/ 2147483647 w 141"/>
                <a:gd name="T9" fmla="*/ 2147483647 h 100"/>
                <a:gd name="T10" fmla="*/ 2147483647 w 141"/>
                <a:gd name="T11" fmla="*/ 2147483647 h 100"/>
                <a:gd name="T12" fmla="*/ 2147483647 w 141"/>
                <a:gd name="T13" fmla="*/ 2147483647 h 100"/>
                <a:gd name="T14" fmla="*/ 2147483647 w 141"/>
                <a:gd name="T15" fmla="*/ 2147483647 h 100"/>
                <a:gd name="T16" fmla="*/ 2147483647 w 141"/>
                <a:gd name="T17" fmla="*/ 2147483647 h 100"/>
                <a:gd name="T18" fmla="*/ 2147483647 w 141"/>
                <a:gd name="T19" fmla="*/ 2147483647 h 100"/>
                <a:gd name="T20" fmla="*/ 2147483647 w 141"/>
                <a:gd name="T21" fmla="*/ 2147483647 h 100"/>
                <a:gd name="T22" fmla="*/ 2147483647 w 141"/>
                <a:gd name="T23" fmla="*/ 2147483647 h 100"/>
                <a:gd name="T24" fmla="*/ 2147483647 w 141"/>
                <a:gd name="T25" fmla="*/ 2147483647 h 100"/>
                <a:gd name="T26" fmla="*/ 2147483647 w 141"/>
                <a:gd name="T27" fmla="*/ 2147483647 h 100"/>
                <a:gd name="T28" fmla="*/ 2147483647 w 141"/>
                <a:gd name="T29" fmla="*/ 2147483647 h 100"/>
                <a:gd name="T30" fmla="*/ 2147483647 w 141"/>
                <a:gd name="T31" fmla="*/ 2147483647 h 100"/>
                <a:gd name="T32" fmla="*/ 2147483647 w 141"/>
                <a:gd name="T33" fmla="*/ 2147483647 h 100"/>
                <a:gd name="T34" fmla="*/ 2147483647 w 141"/>
                <a:gd name="T35" fmla="*/ 2147483647 h 100"/>
                <a:gd name="T36" fmla="*/ 2147483647 w 141"/>
                <a:gd name="T37" fmla="*/ 2147483647 h 100"/>
                <a:gd name="T38" fmla="*/ 2147483647 w 141"/>
                <a:gd name="T39" fmla="*/ 2147483647 h 100"/>
                <a:gd name="T40" fmla="*/ 2147483647 w 141"/>
                <a:gd name="T41" fmla="*/ 2147483647 h 100"/>
                <a:gd name="T42" fmla="*/ 2147483647 w 141"/>
                <a:gd name="T43" fmla="*/ 2147483647 h 100"/>
                <a:gd name="T44" fmla="*/ 2147483647 w 141"/>
                <a:gd name="T45" fmla="*/ 2147483647 h 100"/>
                <a:gd name="T46" fmla="*/ 2147483647 w 141"/>
                <a:gd name="T47" fmla="*/ 2147483647 h 100"/>
                <a:gd name="T48" fmla="*/ 0 w 141"/>
                <a:gd name="T49" fmla="*/ 2147483647 h 100"/>
                <a:gd name="T50" fmla="*/ 0 w 141"/>
                <a:gd name="T51" fmla="*/ 2147483647 h 100"/>
                <a:gd name="T52" fmla="*/ 2147483647 w 141"/>
                <a:gd name="T53" fmla="*/ 2147483647 h 100"/>
                <a:gd name="T54" fmla="*/ 2147483647 w 141"/>
                <a:gd name="T55" fmla="*/ 2147483647 h 100"/>
                <a:gd name="T56" fmla="*/ 2147483647 w 141"/>
                <a:gd name="T57" fmla="*/ 2147483647 h 100"/>
                <a:gd name="T58" fmla="*/ 2147483647 w 141"/>
                <a:gd name="T59" fmla="*/ 0 h 100"/>
                <a:gd name="T60" fmla="*/ 2147483647 w 141"/>
                <a:gd name="T61" fmla="*/ 0 h 100"/>
                <a:gd name="T62" fmla="*/ 2147483647 w 141"/>
                <a:gd name="T63" fmla="*/ 2147483647 h 100"/>
                <a:gd name="T64" fmla="*/ 2147483647 w 141"/>
                <a:gd name="T65" fmla="*/ 2147483647 h 100"/>
                <a:gd name="T66" fmla="*/ 2147483647 w 141"/>
                <a:gd name="T67" fmla="*/ 2147483647 h 100"/>
                <a:gd name="T68" fmla="*/ 2147483647 w 141"/>
                <a:gd name="T69" fmla="*/ 2147483647 h 100"/>
                <a:gd name="T70" fmla="*/ 2147483647 w 141"/>
                <a:gd name="T71" fmla="*/ 2147483647 h 100"/>
                <a:gd name="T72" fmla="*/ 2147483647 w 141"/>
                <a:gd name="T73" fmla="*/ 2147483647 h 100"/>
                <a:gd name="T74" fmla="*/ 2147483647 w 141"/>
                <a:gd name="T75" fmla="*/ 2147483647 h 100"/>
                <a:gd name="T76" fmla="*/ 2147483647 w 141"/>
                <a:gd name="T77" fmla="*/ 2147483647 h 100"/>
                <a:gd name="T78" fmla="*/ 2147483647 w 141"/>
                <a:gd name="T79" fmla="*/ 2147483647 h 100"/>
                <a:gd name="T80" fmla="*/ 2147483647 w 141"/>
                <a:gd name="T81" fmla="*/ 2147483647 h 100"/>
                <a:gd name="T82" fmla="*/ 2147483647 w 141"/>
                <a:gd name="T83" fmla="*/ 2147483647 h 100"/>
                <a:gd name="T84" fmla="*/ 2147483647 w 141"/>
                <a:gd name="T85" fmla="*/ 2147483647 h 100"/>
                <a:gd name="T86" fmla="*/ 2147483647 w 141"/>
                <a:gd name="T87" fmla="*/ 2147483647 h 100"/>
                <a:gd name="T88" fmla="*/ 2147483647 w 141"/>
                <a:gd name="T89" fmla="*/ 2147483647 h 100"/>
                <a:gd name="T90" fmla="*/ 2147483647 w 141"/>
                <a:gd name="T91" fmla="*/ 2147483647 h 100"/>
                <a:gd name="T92" fmla="*/ 2147483647 w 141"/>
                <a:gd name="T93" fmla="*/ 2147483647 h 100"/>
                <a:gd name="T94" fmla="*/ 2147483647 w 141"/>
                <a:gd name="T95" fmla="*/ 2147483647 h 100"/>
                <a:gd name="T96" fmla="*/ 2147483647 w 141"/>
                <a:gd name="T97" fmla="*/ 2147483647 h 100"/>
                <a:gd name="T98" fmla="*/ 2147483647 w 141"/>
                <a:gd name="T99" fmla="*/ 2147483647 h 100"/>
                <a:gd name="T100" fmla="*/ 2147483647 w 141"/>
                <a:gd name="T101" fmla="*/ 2147483647 h 100"/>
                <a:gd name="T102" fmla="*/ 2147483647 w 141"/>
                <a:gd name="T103" fmla="*/ 2147483647 h 100"/>
                <a:gd name="T104" fmla="*/ 2147483647 w 141"/>
                <a:gd name="T105" fmla="*/ 2147483647 h 100"/>
                <a:gd name="T106" fmla="*/ 2147483647 w 141"/>
                <a:gd name="T107" fmla="*/ 2147483647 h 100"/>
                <a:gd name="T108" fmla="*/ 2147483647 w 141"/>
                <a:gd name="T109" fmla="*/ 2147483647 h 10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41"/>
                <a:gd name="T166" fmla="*/ 0 h 100"/>
                <a:gd name="T167" fmla="*/ 141 w 141"/>
                <a:gd name="T168" fmla="*/ 100 h 100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41" h="100">
                  <a:moveTo>
                    <a:pt x="121" y="100"/>
                  </a:moveTo>
                  <a:lnTo>
                    <a:pt x="117" y="100"/>
                  </a:lnTo>
                  <a:lnTo>
                    <a:pt x="111" y="100"/>
                  </a:lnTo>
                  <a:lnTo>
                    <a:pt x="101" y="98"/>
                  </a:lnTo>
                  <a:lnTo>
                    <a:pt x="91" y="100"/>
                  </a:lnTo>
                  <a:lnTo>
                    <a:pt x="85" y="100"/>
                  </a:lnTo>
                  <a:lnTo>
                    <a:pt x="83" y="100"/>
                  </a:lnTo>
                  <a:lnTo>
                    <a:pt x="81" y="96"/>
                  </a:lnTo>
                  <a:lnTo>
                    <a:pt x="75" y="96"/>
                  </a:lnTo>
                  <a:lnTo>
                    <a:pt x="71" y="96"/>
                  </a:lnTo>
                  <a:lnTo>
                    <a:pt x="69" y="96"/>
                  </a:lnTo>
                  <a:lnTo>
                    <a:pt x="67" y="94"/>
                  </a:lnTo>
                  <a:lnTo>
                    <a:pt x="65" y="88"/>
                  </a:lnTo>
                  <a:lnTo>
                    <a:pt x="61" y="86"/>
                  </a:lnTo>
                  <a:lnTo>
                    <a:pt x="55" y="84"/>
                  </a:lnTo>
                  <a:lnTo>
                    <a:pt x="47" y="82"/>
                  </a:lnTo>
                  <a:lnTo>
                    <a:pt x="43" y="78"/>
                  </a:lnTo>
                  <a:lnTo>
                    <a:pt x="41" y="82"/>
                  </a:lnTo>
                  <a:lnTo>
                    <a:pt x="37" y="82"/>
                  </a:lnTo>
                  <a:lnTo>
                    <a:pt x="35" y="82"/>
                  </a:lnTo>
                  <a:lnTo>
                    <a:pt x="35" y="78"/>
                  </a:lnTo>
                  <a:lnTo>
                    <a:pt x="13" y="72"/>
                  </a:lnTo>
                  <a:lnTo>
                    <a:pt x="13" y="62"/>
                  </a:lnTo>
                  <a:lnTo>
                    <a:pt x="7" y="48"/>
                  </a:lnTo>
                  <a:lnTo>
                    <a:pt x="0" y="36"/>
                  </a:lnTo>
                  <a:lnTo>
                    <a:pt x="0" y="18"/>
                  </a:lnTo>
                  <a:lnTo>
                    <a:pt x="5" y="18"/>
                  </a:lnTo>
                  <a:lnTo>
                    <a:pt x="13" y="16"/>
                  </a:lnTo>
                  <a:lnTo>
                    <a:pt x="25" y="10"/>
                  </a:lnTo>
                  <a:lnTo>
                    <a:pt x="41" y="0"/>
                  </a:lnTo>
                  <a:lnTo>
                    <a:pt x="59" y="0"/>
                  </a:lnTo>
                  <a:lnTo>
                    <a:pt x="61" y="4"/>
                  </a:lnTo>
                  <a:lnTo>
                    <a:pt x="61" y="6"/>
                  </a:lnTo>
                  <a:lnTo>
                    <a:pt x="65" y="8"/>
                  </a:lnTo>
                  <a:lnTo>
                    <a:pt x="75" y="6"/>
                  </a:lnTo>
                  <a:lnTo>
                    <a:pt x="113" y="6"/>
                  </a:lnTo>
                  <a:lnTo>
                    <a:pt x="117" y="10"/>
                  </a:lnTo>
                  <a:lnTo>
                    <a:pt x="119" y="12"/>
                  </a:lnTo>
                  <a:lnTo>
                    <a:pt x="123" y="14"/>
                  </a:lnTo>
                  <a:lnTo>
                    <a:pt x="125" y="16"/>
                  </a:lnTo>
                  <a:lnTo>
                    <a:pt x="129" y="22"/>
                  </a:lnTo>
                  <a:lnTo>
                    <a:pt x="131" y="28"/>
                  </a:lnTo>
                  <a:lnTo>
                    <a:pt x="131" y="34"/>
                  </a:lnTo>
                  <a:lnTo>
                    <a:pt x="135" y="40"/>
                  </a:lnTo>
                  <a:lnTo>
                    <a:pt x="129" y="44"/>
                  </a:lnTo>
                  <a:lnTo>
                    <a:pt x="127" y="46"/>
                  </a:lnTo>
                  <a:lnTo>
                    <a:pt x="125" y="46"/>
                  </a:lnTo>
                  <a:lnTo>
                    <a:pt x="125" y="50"/>
                  </a:lnTo>
                  <a:lnTo>
                    <a:pt x="127" y="54"/>
                  </a:lnTo>
                  <a:lnTo>
                    <a:pt x="133" y="62"/>
                  </a:lnTo>
                  <a:lnTo>
                    <a:pt x="141" y="76"/>
                  </a:lnTo>
                  <a:lnTo>
                    <a:pt x="135" y="80"/>
                  </a:lnTo>
                  <a:lnTo>
                    <a:pt x="131" y="88"/>
                  </a:lnTo>
                  <a:lnTo>
                    <a:pt x="121" y="98"/>
                  </a:lnTo>
                  <a:lnTo>
                    <a:pt x="121" y="10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7" name="Freeform 189"/>
            <p:cNvSpPr/>
            <p:nvPr/>
          </p:nvSpPr>
          <p:spPr bwMode="auto">
            <a:xfrm>
              <a:off x="5039105" y="3341084"/>
              <a:ext cx="41512" cy="82301"/>
            </a:xfrm>
            <a:custGeom>
              <a:avLst/>
              <a:gdLst>
                <a:gd name="T0" fmla="*/ 2147483647 w 28"/>
                <a:gd name="T1" fmla="*/ 2147483647 h 52"/>
                <a:gd name="T2" fmla="*/ 2147483647 w 28"/>
                <a:gd name="T3" fmla="*/ 2147483647 h 52"/>
                <a:gd name="T4" fmla="*/ 2147483647 w 28"/>
                <a:gd name="T5" fmla="*/ 2147483647 h 52"/>
                <a:gd name="T6" fmla="*/ 2147483647 w 28"/>
                <a:gd name="T7" fmla="*/ 2147483647 h 52"/>
                <a:gd name="T8" fmla="*/ 2147483647 w 28"/>
                <a:gd name="T9" fmla="*/ 2147483647 h 52"/>
                <a:gd name="T10" fmla="*/ 2147483647 w 28"/>
                <a:gd name="T11" fmla="*/ 2147483647 h 52"/>
                <a:gd name="T12" fmla="*/ 2147483647 w 28"/>
                <a:gd name="T13" fmla="*/ 2147483647 h 52"/>
                <a:gd name="T14" fmla="*/ 2147483647 w 28"/>
                <a:gd name="T15" fmla="*/ 2147483647 h 52"/>
                <a:gd name="T16" fmla="*/ 2147483647 w 28"/>
                <a:gd name="T17" fmla="*/ 2147483647 h 52"/>
                <a:gd name="T18" fmla="*/ 0 w 28"/>
                <a:gd name="T19" fmla="*/ 2147483647 h 52"/>
                <a:gd name="T20" fmla="*/ 2147483647 w 28"/>
                <a:gd name="T21" fmla="*/ 2147483647 h 52"/>
                <a:gd name="T22" fmla="*/ 2147483647 w 28"/>
                <a:gd name="T23" fmla="*/ 2147483647 h 52"/>
                <a:gd name="T24" fmla="*/ 2147483647 w 28"/>
                <a:gd name="T25" fmla="*/ 0 h 52"/>
                <a:gd name="T26" fmla="*/ 2147483647 w 28"/>
                <a:gd name="T27" fmla="*/ 0 h 52"/>
                <a:gd name="T28" fmla="*/ 2147483647 w 28"/>
                <a:gd name="T29" fmla="*/ 0 h 52"/>
                <a:gd name="T30" fmla="*/ 2147483647 w 28"/>
                <a:gd name="T31" fmla="*/ 2147483647 h 52"/>
                <a:gd name="T32" fmla="*/ 2147483647 w 28"/>
                <a:gd name="T33" fmla="*/ 2147483647 h 52"/>
                <a:gd name="T34" fmla="*/ 2147483647 w 28"/>
                <a:gd name="T35" fmla="*/ 2147483647 h 52"/>
                <a:gd name="T36" fmla="*/ 2147483647 w 28"/>
                <a:gd name="T37" fmla="*/ 2147483647 h 52"/>
                <a:gd name="T38" fmla="*/ 2147483647 w 28"/>
                <a:gd name="T39" fmla="*/ 2147483647 h 52"/>
                <a:gd name="T40" fmla="*/ 2147483647 w 28"/>
                <a:gd name="T41" fmla="*/ 2147483647 h 52"/>
                <a:gd name="T42" fmla="*/ 2147483647 w 28"/>
                <a:gd name="T43" fmla="*/ 2147483647 h 52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28"/>
                <a:gd name="T67" fmla="*/ 0 h 52"/>
                <a:gd name="T68" fmla="*/ 28 w 28"/>
                <a:gd name="T69" fmla="*/ 52 h 52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28" h="52">
                  <a:moveTo>
                    <a:pt x="28" y="30"/>
                  </a:moveTo>
                  <a:lnTo>
                    <a:pt x="28" y="38"/>
                  </a:lnTo>
                  <a:lnTo>
                    <a:pt x="24" y="42"/>
                  </a:lnTo>
                  <a:lnTo>
                    <a:pt x="20" y="46"/>
                  </a:lnTo>
                  <a:lnTo>
                    <a:pt x="16" y="52"/>
                  </a:lnTo>
                  <a:lnTo>
                    <a:pt x="12" y="46"/>
                  </a:lnTo>
                  <a:lnTo>
                    <a:pt x="8" y="42"/>
                  </a:lnTo>
                  <a:lnTo>
                    <a:pt x="6" y="26"/>
                  </a:lnTo>
                  <a:lnTo>
                    <a:pt x="4" y="16"/>
                  </a:lnTo>
                  <a:lnTo>
                    <a:pt x="0" y="8"/>
                  </a:lnTo>
                  <a:lnTo>
                    <a:pt x="2" y="6"/>
                  </a:lnTo>
                  <a:lnTo>
                    <a:pt x="2" y="2"/>
                  </a:lnTo>
                  <a:lnTo>
                    <a:pt x="2" y="0"/>
                  </a:lnTo>
                  <a:lnTo>
                    <a:pt x="6" y="0"/>
                  </a:lnTo>
                  <a:lnTo>
                    <a:pt x="10" y="0"/>
                  </a:lnTo>
                  <a:lnTo>
                    <a:pt x="12" y="2"/>
                  </a:lnTo>
                  <a:lnTo>
                    <a:pt x="18" y="8"/>
                  </a:lnTo>
                  <a:lnTo>
                    <a:pt x="18" y="16"/>
                  </a:lnTo>
                  <a:lnTo>
                    <a:pt x="18" y="22"/>
                  </a:lnTo>
                  <a:lnTo>
                    <a:pt x="22" y="28"/>
                  </a:lnTo>
                  <a:lnTo>
                    <a:pt x="26" y="28"/>
                  </a:lnTo>
                  <a:lnTo>
                    <a:pt x="28" y="3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8" name="Freeform 190"/>
            <p:cNvSpPr/>
            <p:nvPr/>
          </p:nvSpPr>
          <p:spPr bwMode="auto">
            <a:xfrm>
              <a:off x="5062167" y="3364977"/>
              <a:ext cx="138373" cy="155311"/>
            </a:xfrm>
            <a:custGeom>
              <a:avLst/>
              <a:gdLst>
                <a:gd name="T0" fmla="*/ 2147483647 w 94"/>
                <a:gd name="T1" fmla="*/ 2147483647 h 98"/>
                <a:gd name="T2" fmla="*/ 2147483647 w 94"/>
                <a:gd name="T3" fmla="*/ 2147483647 h 98"/>
                <a:gd name="T4" fmla="*/ 2147483647 w 94"/>
                <a:gd name="T5" fmla="*/ 2147483647 h 98"/>
                <a:gd name="T6" fmla="*/ 2147483647 w 94"/>
                <a:gd name="T7" fmla="*/ 2147483647 h 98"/>
                <a:gd name="T8" fmla="*/ 2147483647 w 94"/>
                <a:gd name="T9" fmla="*/ 2147483647 h 98"/>
                <a:gd name="T10" fmla="*/ 2147483647 w 94"/>
                <a:gd name="T11" fmla="*/ 2147483647 h 98"/>
                <a:gd name="T12" fmla="*/ 2147483647 w 94"/>
                <a:gd name="T13" fmla="*/ 2147483647 h 98"/>
                <a:gd name="T14" fmla="*/ 2147483647 w 94"/>
                <a:gd name="T15" fmla="*/ 2147483647 h 98"/>
                <a:gd name="T16" fmla="*/ 2147483647 w 94"/>
                <a:gd name="T17" fmla="*/ 2147483647 h 98"/>
                <a:gd name="T18" fmla="*/ 2147483647 w 94"/>
                <a:gd name="T19" fmla="*/ 0 h 98"/>
                <a:gd name="T20" fmla="*/ 2147483647 w 94"/>
                <a:gd name="T21" fmla="*/ 2147483647 h 98"/>
                <a:gd name="T22" fmla="*/ 2147483647 w 94"/>
                <a:gd name="T23" fmla="*/ 2147483647 h 98"/>
                <a:gd name="T24" fmla="*/ 2147483647 w 94"/>
                <a:gd name="T25" fmla="*/ 2147483647 h 98"/>
                <a:gd name="T26" fmla="*/ 2147483647 w 94"/>
                <a:gd name="T27" fmla="*/ 2147483647 h 98"/>
                <a:gd name="T28" fmla="*/ 2147483647 w 94"/>
                <a:gd name="T29" fmla="*/ 2147483647 h 98"/>
                <a:gd name="T30" fmla="*/ 2147483647 w 94"/>
                <a:gd name="T31" fmla="*/ 2147483647 h 98"/>
                <a:gd name="T32" fmla="*/ 2147483647 w 94"/>
                <a:gd name="T33" fmla="*/ 2147483647 h 98"/>
                <a:gd name="T34" fmla="*/ 2147483647 w 94"/>
                <a:gd name="T35" fmla="*/ 2147483647 h 98"/>
                <a:gd name="T36" fmla="*/ 2147483647 w 94"/>
                <a:gd name="T37" fmla="*/ 2147483647 h 98"/>
                <a:gd name="T38" fmla="*/ 2147483647 w 94"/>
                <a:gd name="T39" fmla="*/ 2147483647 h 98"/>
                <a:gd name="T40" fmla="*/ 2147483647 w 94"/>
                <a:gd name="T41" fmla="*/ 2147483647 h 98"/>
                <a:gd name="T42" fmla="*/ 2147483647 w 94"/>
                <a:gd name="T43" fmla="*/ 2147483647 h 98"/>
                <a:gd name="T44" fmla="*/ 2147483647 w 94"/>
                <a:gd name="T45" fmla="*/ 2147483647 h 98"/>
                <a:gd name="T46" fmla="*/ 2147483647 w 94"/>
                <a:gd name="T47" fmla="*/ 2147483647 h 98"/>
                <a:gd name="T48" fmla="*/ 2147483647 w 94"/>
                <a:gd name="T49" fmla="*/ 2147483647 h 98"/>
                <a:gd name="T50" fmla="*/ 2147483647 w 94"/>
                <a:gd name="T51" fmla="*/ 2147483647 h 98"/>
                <a:gd name="T52" fmla="*/ 2147483647 w 94"/>
                <a:gd name="T53" fmla="*/ 2147483647 h 98"/>
                <a:gd name="T54" fmla="*/ 2147483647 w 94"/>
                <a:gd name="T55" fmla="*/ 2147483647 h 98"/>
                <a:gd name="T56" fmla="*/ 2147483647 w 94"/>
                <a:gd name="T57" fmla="*/ 2147483647 h 98"/>
                <a:gd name="T58" fmla="*/ 2147483647 w 94"/>
                <a:gd name="T59" fmla="*/ 2147483647 h 98"/>
                <a:gd name="T60" fmla="*/ 2147483647 w 94"/>
                <a:gd name="T61" fmla="*/ 2147483647 h 98"/>
                <a:gd name="T62" fmla="*/ 2147483647 w 94"/>
                <a:gd name="T63" fmla="*/ 2147483647 h 98"/>
                <a:gd name="T64" fmla="*/ 2147483647 w 94"/>
                <a:gd name="T65" fmla="*/ 2147483647 h 98"/>
                <a:gd name="T66" fmla="*/ 2147483647 w 94"/>
                <a:gd name="T67" fmla="*/ 2147483647 h 98"/>
                <a:gd name="T68" fmla="*/ 2147483647 w 94"/>
                <a:gd name="T69" fmla="*/ 2147483647 h 98"/>
                <a:gd name="T70" fmla="*/ 2147483647 w 94"/>
                <a:gd name="T71" fmla="*/ 2147483647 h 98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94"/>
                <a:gd name="T109" fmla="*/ 0 h 98"/>
                <a:gd name="T110" fmla="*/ 94 w 94"/>
                <a:gd name="T111" fmla="*/ 98 h 98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94" h="98">
                  <a:moveTo>
                    <a:pt x="12" y="14"/>
                  </a:moveTo>
                  <a:lnTo>
                    <a:pt x="20" y="12"/>
                  </a:lnTo>
                  <a:lnTo>
                    <a:pt x="30" y="10"/>
                  </a:lnTo>
                  <a:lnTo>
                    <a:pt x="36" y="8"/>
                  </a:lnTo>
                  <a:lnTo>
                    <a:pt x="38" y="6"/>
                  </a:lnTo>
                  <a:lnTo>
                    <a:pt x="38" y="2"/>
                  </a:lnTo>
                  <a:lnTo>
                    <a:pt x="38" y="4"/>
                  </a:lnTo>
                  <a:lnTo>
                    <a:pt x="42" y="4"/>
                  </a:lnTo>
                  <a:lnTo>
                    <a:pt x="48" y="4"/>
                  </a:lnTo>
                  <a:lnTo>
                    <a:pt x="54" y="2"/>
                  </a:lnTo>
                  <a:lnTo>
                    <a:pt x="60" y="0"/>
                  </a:lnTo>
                  <a:lnTo>
                    <a:pt x="64" y="2"/>
                  </a:lnTo>
                  <a:lnTo>
                    <a:pt x="66" y="4"/>
                  </a:lnTo>
                  <a:lnTo>
                    <a:pt x="70" y="6"/>
                  </a:lnTo>
                  <a:lnTo>
                    <a:pt x="76" y="6"/>
                  </a:lnTo>
                  <a:lnTo>
                    <a:pt x="78" y="6"/>
                  </a:lnTo>
                  <a:lnTo>
                    <a:pt x="80" y="4"/>
                  </a:lnTo>
                  <a:lnTo>
                    <a:pt x="84" y="4"/>
                  </a:lnTo>
                  <a:lnTo>
                    <a:pt x="86" y="0"/>
                  </a:lnTo>
                  <a:lnTo>
                    <a:pt x="88" y="0"/>
                  </a:lnTo>
                  <a:lnTo>
                    <a:pt x="90" y="2"/>
                  </a:lnTo>
                  <a:lnTo>
                    <a:pt x="90" y="4"/>
                  </a:lnTo>
                  <a:lnTo>
                    <a:pt x="94" y="6"/>
                  </a:lnTo>
                  <a:lnTo>
                    <a:pt x="94" y="16"/>
                  </a:lnTo>
                  <a:lnTo>
                    <a:pt x="58" y="16"/>
                  </a:lnTo>
                  <a:lnTo>
                    <a:pt x="60" y="20"/>
                  </a:lnTo>
                  <a:lnTo>
                    <a:pt x="62" y="24"/>
                  </a:lnTo>
                  <a:lnTo>
                    <a:pt x="58" y="24"/>
                  </a:lnTo>
                  <a:lnTo>
                    <a:pt x="56" y="26"/>
                  </a:lnTo>
                  <a:lnTo>
                    <a:pt x="56" y="28"/>
                  </a:lnTo>
                  <a:lnTo>
                    <a:pt x="50" y="28"/>
                  </a:lnTo>
                  <a:lnTo>
                    <a:pt x="46" y="26"/>
                  </a:lnTo>
                  <a:lnTo>
                    <a:pt x="40" y="20"/>
                  </a:lnTo>
                  <a:lnTo>
                    <a:pt x="38" y="22"/>
                  </a:lnTo>
                  <a:lnTo>
                    <a:pt x="38" y="24"/>
                  </a:lnTo>
                  <a:lnTo>
                    <a:pt x="40" y="28"/>
                  </a:lnTo>
                  <a:lnTo>
                    <a:pt x="40" y="32"/>
                  </a:lnTo>
                  <a:lnTo>
                    <a:pt x="44" y="38"/>
                  </a:lnTo>
                  <a:lnTo>
                    <a:pt x="48" y="44"/>
                  </a:lnTo>
                  <a:lnTo>
                    <a:pt x="54" y="48"/>
                  </a:lnTo>
                  <a:lnTo>
                    <a:pt x="66" y="56"/>
                  </a:lnTo>
                  <a:lnTo>
                    <a:pt x="70" y="60"/>
                  </a:lnTo>
                  <a:lnTo>
                    <a:pt x="74" y="64"/>
                  </a:lnTo>
                  <a:lnTo>
                    <a:pt x="66" y="64"/>
                  </a:lnTo>
                  <a:lnTo>
                    <a:pt x="64" y="68"/>
                  </a:lnTo>
                  <a:lnTo>
                    <a:pt x="60" y="68"/>
                  </a:lnTo>
                  <a:lnTo>
                    <a:pt x="56" y="66"/>
                  </a:lnTo>
                  <a:lnTo>
                    <a:pt x="52" y="64"/>
                  </a:lnTo>
                  <a:lnTo>
                    <a:pt x="54" y="70"/>
                  </a:lnTo>
                  <a:lnTo>
                    <a:pt x="58" y="74"/>
                  </a:lnTo>
                  <a:lnTo>
                    <a:pt x="52" y="76"/>
                  </a:lnTo>
                  <a:lnTo>
                    <a:pt x="46" y="74"/>
                  </a:lnTo>
                  <a:lnTo>
                    <a:pt x="48" y="82"/>
                  </a:lnTo>
                  <a:lnTo>
                    <a:pt x="50" y="84"/>
                  </a:lnTo>
                  <a:lnTo>
                    <a:pt x="52" y="90"/>
                  </a:lnTo>
                  <a:lnTo>
                    <a:pt x="54" y="98"/>
                  </a:lnTo>
                  <a:lnTo>
                    <a:pt x="48" y="92"/>
                  </a:lnTo>
                  <a:lnTo>
                    <a:pt x="42" y="90"/>
                  </a:lnTo>
                  <a:lnTo>
                    <a:pt x="38" y="88"/>
                  </a:lnTo>
                  <a:lnTo>
                    <a:pt x="38" y="84"/>
                  </a:lnTo>
                  <a:lnTo>
                    <a:pt x="34" y="84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4" y="78"/>
                  </a:lnTo>
                  <a:lnTo>
                    <a:pt x="20" y="68"/>
                  </a:lnTo>
                  <a:lnTo>
                    <a:pt x="18" y="58"/>
                  </a:lnTo>
                  <a:lnTo>
                    <a:pt x="14" y="48"/>
                  </a:lnTo>
                  <a:lnTo>
                    <a:pt x="12" y="46"/>
                  </a:lnTo>
                  <a:lnTo>
                    <a:pt x="0" y="36"/>
                  </a:lnTo>
                  <a:lnTo>
                    <a:pt x="4" y="30"/>
                  </a:lnTo>
                  <a:lnTo>
                    <a:pt x="8" y="26"/>
                  </a:lnTo>
                  <a:lnTo>
                    <a:pt x="12" y="22"/>
                  </a:lnTo>
                  <a:lnTo>
                    <a:pt x="12" y="1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79" name="Freeform 191"/>
            <p:cNvSpPr/>
            <p:nvPr/>
          </p:nvSpPr>
          <p:spPr bwMode="auto">
            <a:xfrm>
              <a:off x="4972224" y="3132675"/>
              <a:ext cx="114157" cy="62390"/>
            </a:xfrm>
            <a:custGeom>
              <a:avLst/>
              <a:gdLst>
                <a:gd name="T0" fmla="*/ 2147483647 w 78"/>
                <a:gd name="T1" fmla="*/ 0 h 40"/>
                <a:gd name="T2" fmla="*/ 2147483647 w 78"/>
                <a:gd name="T3" fmla="*/ 2147483647 h 40"/>
                <a:gd name="T4" fmla="*/ 2147483647 w 78"/>
                <a:gd name="T5" fmla="*/ 2147483647 h 40"/>
                <a:gd name="T6" fmla="*/ 2147483647 w 78"/>
                <a:gd name="T7" fmla="*/ 2147483647 h 40"/>
                <a:gd name="T8" fmla="*/ 2147483647 w 78"/>
                <a:gd name="T9" fmla="*/ 2147483647 h 40"/>
                <a:gd name="T10" fmla="*/ 2147483647 w 78"/>
                <a:gd name="T11" fmla="*/ 2147483647 h 40"/>
                <a:gd name="T12" fmla="*/ 2147483647 w 78"/>
                <a:gd name="T13" fmla="*/ 2147483647 h 40"/>
                <a:gd name="T14" fmla="*/ 2147483647 w 78"/>
                <a:gd name="T15" fmla="*/ 2147483647 h 40"/>
                <a:gd name="T16" fmla="*/ 2147483647 w 78"/>
                <a:gd name="T17" fmla="*/ 2147483647 h 40"/>
                <a:gd name="T18" fmla="*/ 2147483647 w 78"/>
                <a:gd name="T19" fmla="*/ 2147483647 h 40"/>
                <a:gd name="T20" fmla="*/ 2147483647 w 78"/>
                <a:gd name="T21" fmla="*/ 2147483647 h 40"/>
                <a:gd name="T22" fmla="*/ 2147483647 w 78"/>
                <a:gd name="T23" fmla="*/ 2147483647 h 40"/>
                <a:gd name="T24" fmla="*/ 2147483647 w 78"/>
                <a:gd name="T25" fmla="*/ 2147483647 h 40"/>
                <a:gd name="T26" fmla="*/ 2147483647 w 78"/>
                <a:gd name="T27" fmla="*/ 2147483647 h 40"/>
                <a:gd name="T28" fmla="*/ 2147483647 w 78"/>
                <a:gd name="T29" fmla="*/ 2147483647 h 40"/>
                <a:gd name="T30" fmla="*/ 2147483647 w 78"/>
                <a:gd name="T31" fmla="*/ 2147483647 h 40"/>
                <a:gd name="T32" fmla="*/ 2147483647 w 78"/>
                <a:gd name="T33" fmla="*/ 2147483647 h 40"/>
                <a:gd name="T34" fmla="*/ 2147483647 w 78"/>
                <a:gd name="T35" fmla="*/ 2147483647 h 40"/>
                <a:gd name="T36" fmla="*/ 2147483647 w 78"/>
                <a:gd name="T37" fmla="*/ 2147483647 h 40"/>
                <a:gd name="T38" fmla="*/ 2147483647 w 78"/>
                <a:gd name="T39" fmla="*/ 2147483647 h 40"/>
                <a:gd name="T40" fmla="*/ 2147483647 w 78"/>
                <a:gd name="T41" fmla="*/ 2147483647 h 40"/>
                <a:gd name="T42" fmla="*/ 2147483647 w 78"/>
                <a:gd name="T43" fmla="*/ 2147483647 h 40"/>
                <a:gd name="T44" fmla="*/ 2147483647 w 78"/>
                <a:gd name="T45" fmla="*/ 2147483647 h 40"/>
                <a:gd name="T46" fmla="*/ 2147483647 w 78"/>
                <a:gd name="T47" fmla="*/ 2147483647 h 40"/>
                <a:gd name="T48" fmla="*/ 2147483647 w 78"/>
                <a:gd name="T49" fmla="*/ 2147483647 h 40"/>
                <a:gd name="T50" fmla="*/ 2147483647 w 78"/>
                <a:gd name="T51" fmla="*/ 2147483647 h 40"/>
                <a:gd name="T52" fmla="*/ 2147483647 w 78"/>
                <a:gd name="T53" fmla="*/ 2147483647 h 40"/>
                <a:gd name="T54" fmla="*/ 0 w 78"/>
                <a:gd name="T55" fmla="*/ 2147483647 h 40"/>
                <a:gd name="T56" fmla="*/ 2147483647 w 78"/>
                <a:gd name="T57" fmla="*/ 2147483647 h 40"/>
                <a:gd name="T58" fmla="*/ 2147483647 w 78"/>
                <a:gd name="T59" fmla="*/ 2147483647 h 40"/>
                <a:gd name="T60" fmla="*/ 2147483647 w 78"/>
                <a:gd name="T61" fmla="*/ 2147483647 h 40"/>
                <a:gd name="T62" fmla="*/ 2147483647 w 78"/>
                <a:gd name="T63" fmla="*/ 2147483647 h 40"/>
                <a:gd name="T64" fmla="*/ 2147483647 w 78"/>
                <a:gd name="T65" fmla="*/ 2147483647 h 40"/>
                <a:gd name="T66" fmla="*/ 2147483647 w 78"/>
                <a:gd name="T67" fmla="*/ 2147483647 h 40"/>
                <a:gd name="T68" fmla="*/ 2147483647 w 78"/>
                <a:gd name="T69" fmla="*/ 0 h 4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78"/>
                <a:gd name="T106" fmla="*/ 0 h 40"/>
                <a:gd name="T107" fmla="*/ 78 w 78"/>
                <a:gd name="T108" fmla="*/ 40 h 40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78" h="40">
                  <a:moveTo>
                    <a:pt x="22" y="0"/>
                  </a:moveTo>
                  <a:lnTo>
                    <a:pt x="24" y="6"/>
                  </a:lnTo>
                  <a:lnTo>
                    <a:pt x="26" y="8"/>
                  </a:lnTo>
                  <a:lnTo>
                    <a:pt x="28" y="8"/>
                  </a:lnTo>
                  <a:lnTo>
                    <a:pt x="32" y="8"/>
                  </a:lnTo>
                  <a:lnTo>
                    <a:pt x="38" y="8"/>
                  </a:lnTo>
                  <a:lnTo>
                    <a:pt x="40" y="12"/>
                  </a:lnTo>
                  <a:lnTo>
                    <a:pt x="42" y="12"/>
                  </a:lnTo>
                  <a:lnTo>
                    <a:pt x="48" y="12"/>
                  </a:lnTo>
                  <a:lnTo>
                    <a:pt x="58" y="10"/>
                  </a:lnTo>
                  <a:lnTo>
                    <a:pt x="68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78" y="16"/>
                  </a:lnTo>
                  <a:lnTo>
                    <a:pt x="76" y="24"/>
                  </a:lnTo>
                  <a:lnTo>
                    <a:pt x="76" y="26"/>
                  </a:lnTo>
                  <a:lnTo>
                    <a:pt x="72" y="26"/>
                  </a:lnTo>
                  <a:lnTo>
                    <a:pt x="64" y="24"/>
                  </a:lnTo>
                  <a:lnTo>
                    <a:pt x="56" y="24"/>
                  </a:lnTo>
                  <a:lnTo>
                    <a:pt x="52" y="24"/>
                  </a:lnTo>
                  <a:lnTo>
                    <a:pt x="50" y="26"/>
                  </a:lnTo>
                  <a:lnTo>
                    <a:pt x="46" y="30"/>
                  </a:lnTo>
                  <a:lnTo>
                    <a:pt x="36" y="34"/>
                  </a:lnTo>
                  <a:lnTo>
                    <a:pt x="20" y="40"/>
                  </a:lnTo>
                  <a:lnTo>
                    <a:pt x="12" y="38"/>
                  </a:lnTo>
                  <a:lnTo>
                    <a:pt x="6" y="34"/>
                  </a:lnTo>
                  <a:lnTo>
                    <a:pt x="2" y="30"/>
                  </a:lnTo>
                  <a:lnTo>
                    <a:pt x="0" y="22"/>
                  </a:lnTo>
                  <a:lnTo>
                    <a:pt x="6" y="16"/>
                  </a:lnTo>
                  <a:lnTo>
                    <a:pt x="12" y="14"/>
                  </a:lnTo>
                  <a:lnTo>
                    <a:pt x="18" y="12"/>
                  </a:lnTo>
                  <a:lnTo>
                    <a:pt x="18" y="10"/>
                  </a:lnTo>
                  <a:lnTo>
                    <a:pt x="18" y="6"/>
                  </a:lnTo>
                  <a:lnTo>
                    <a:pt x="20" y="6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0" name="Freeform 192"/>
            <p:cNvSpPr/>
            <p:nvPr/>
          </p:nvSpPr>
          <p:spPr bwMode="auto">
            <a:xfrm>
              <a:off x="4873056" y="3107454"/>
              <a:ext cx="131455" cy="62390"/>
            </a:xfrm>
            <a:custGeom>
              <a:avLst/>
              <a:gdLst>
                <a:gd name="T0" fmla="*/ 2147483647 w 89"/>
                <a:gd name="T1" fmla="*/ 2147483647 h 40"/>
                <a:gd name="T2" fmla="*/ 2147483647 w 89"/>
                <a:gd name="T3" fmla="*/ 2147483647 h 40"/>
                <a:gd name="T4" fmla="*/ 2147483647 w 89"/>
                <a:gd name="T5" fmla="*/ 2147483647 h 40"/>
                <a:gd name="T6" fmla="*/ 2147483647 w 89"/>
                <a:gd name="T7" fmla="*/ 2147483647 h 40"/>
                <a:gd name="T8" fmla="*/ 2147483647 w 89"/>
                <a:gd name="T9" fmla="*/ 2147483647 h 40"/>
                <a:gd name="T10" fmla="*/ 2147483647 w 89"/>
                <a:gd name="T11" fmla="*/ 2147483647 h 40"/>
                <a:gd name="T12" fmla="*/ 2147483647 w 89"/>
                <a:gd name="T13" fmla="*/ 2147483647 h 40"/>
                <a:gd name="T14" fmla="*/ 2147483647 w 89"/>
                <a:gd name="T15" fmla="*/ 2147483647 h 40"/>
                <a:gd name="T16" fmla="*/ 2147483647 w 89"/>
                <a:gd name="T17" fmla="*/ 2147483647 h 40"/>
                <a:gd name="T18" fmla="*/ 2147483647 w 89"/>
                <a:gd name="T19" fmla="*/ 0 h 40"/>
                <a:gd name="T20" fmla="*/ 2147483647 w 89"/>
                <a:gd name="T21" fmla="*/ 0 h 40"/>
                <a:gd name="T22" fmla="*/ 2147483647 w 89"/>
                <a:gd name="T23" fmla="*/ 0 h 40"/>
                <a:gd name="T24" fmla="*/ 0 w 89"/>
                <a:gd name="T25" fmla="*/ 2147483647 h 40"/>
                <a:gd name="T26" fmla="*/ 2147483647 w 89"/>
                <a:gd name="T27" fmla="*/ 2147483647 h 40"/>
                <a:gd name="T28" fmla="*/ 2147483647 w 89"/>
                <a:gd name="T29" fmla="*/ 2147483647 h 40"/>
                <a:gd name="T30" fmla="*/ 2147483647 w 89"/>
                <a:gd name="T31" fmla="*/ 2147483647 h 40"/>
                <a:gd name="T32" fmla="*/ 2147483647 w 89"/>
                <a:gd name="T33" fmla="*/ 2147483647 h 40"/>
                <a:gd name="T34" fmla="*/ 2147483647 w 89"/>
                <a:gd name="T35" fmla="*/ 2147483647 h 40"/>
                <a:gd name="T36" fmla="*/ 2147483647 w 89"/>
                <a:gd name="T37" fmla="*/ 2147483647 h 40"/>
                <a:gd name="T38" fmla="*/ 2147483647 w 89"/>
                <a:gd name="T39" fmla="*/ 2147483647 h 40"/>
                <a:gd name="T40" fmla="*/ 2147483647 w 89"/>
                <a:gd name="T41" fmla="*/ 2147483647 h 40"/>
                <a:gd name="T42" fmla="*/ 2147483647 w 89"/>
                <a:gd name="T43" fmla="*/ 2147483647 h 40"/>
                <a:gd name="T44" fmla="*/ 2147483647 w 89"/>
                <a:gd name="T45" fmla="*/ 2147483647 h 40"/>
                <a:gd name="T46" fmla="*/ 2147483647 w 89"/>
                <a:gd name="T47" fmla="*/ 2147483647 h 40"/>
                <a:gd name="T48" fmla="*/ 2147483647 w 89"/>
                <a:gd name="T49" fmla="*/ 2147483647 h 40"/>
                <a:gd name="T50" fmla="*/ 2147483647 w 89"/>
                <a:gd name="T51" fmla="*/ 2147483647 h 40"/>
                <a:gd name="T52" fmla="*/ 2147483647 w 89"/>
                <a:gd name="T53" fmla="*/ 2147483647 h 40"/>
                <a:gd name="T54" fmla="*/ 2147483647 w 89"/>
                <a:gd name="T55" fmla="*/ 2147483647 h 40"/>
                <a:gd name="T56" fmla="*/ 2147483647 w 89"/>
                <a:gd name="T57" fmla="*/ 2147483647 h 40"/>
                <a:gd name="T58" fmla="*/ 2147483647 w 89"/>
                <a:gd name="T59" fmla="*/ 2147483647 h 40"/>
                <a:gd name="T60" fmla="*/ 2147483647 w 89"/>
                <a:gd name="T61" fmla="*/ 2147483647 h 40"/>
                <a:gd name="T62" fmla="*/ 2147483647 w 89"/>
                <a:gd name="T63" fmla="*/ 2147483647 h 40"/>
                <a:gd name="T64" fmla="*/ 2147483647 w 89"/>
                <a:gd name="T65" fmla="*/ 2147483647 h 40"/>
                <a:gd name="T66" fmla="*/ 2147483647 w 89"/>
                <a:gd name="T67" fmla="*/ 2147483647 h 40"/>
                <a:gd name="T68" fmla="*/ 2147483647 w 89"/>
                <a:gd name="T69" fmla="*/ 2147483647 h 4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89"/>
                <a:gd name="T106" fmla="*/ 0 h 40"/>
                <a:gd name="T107" fmla="*/ 89 w 89"/>
                <a:gd name="T108" fmla="*/ 40 h 40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89" h="40">
                  <a:moveTo>
                    <a:pt x="89" y="16"/>
                  </a:moveTo>
                  <a:lnTo>
                    <a:pt x="85" y="14"/>
                  </a:lnTo>
                  <a:lnTo>
                    <a:pt x="79" y="12"/>
                  </a:lnTo>
                  <a:lnTo>
                    <a:pt x="71" y="10"/>
                  </a:lnTo>
                  <a:lnTo>
                    <a:pt x="67" y="6"/>
                  </a:lnTo>
                  <a:lnTo>
                    <a:pt x="65" y="10"/>
                  </a:lnTo>
                  <a:lnTo>
                    <a:pt x="61" y="10"/>
                  </a:lnTo>
                  <a:lnTo>
                    <a:pt x="59" y="10"/>
                  </a:lnTo>
                  <a:lnTo>
                    <a:pt x="59" y="6"/>
                  </a:lnTo>
                  <a:lnTo>
                    <a:pt x="37" y="0"/>
                  </a:lnTo>
                  <a:lnTo>
                    <a:pt x="31" y="0"/>
                  </a:lnTo>
                  <a:lnTo>
                    <a:pt x="29" y="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20"/>
                  </a:lnTo>
                  <a:lnTo>
                    <a:pt x="10" y="26"/>
                  </a:lnTo>
                  <a:lnTo>
                    <a:pt x="18" y="32"/>
                  </a:lnTo>
                  <a:lnTo>
                    <a:pt x="24" y="38"/>
                  </a:lnTo>
                  <a:lnTo>
                    <a:pt x="31" y="40"/>
                  </a:lnTo>
                  <a:lnTo>
                    <a:pt x="35" y="38"/>
                  </a:lnTo>
                  <a:lnTo>
                    <a:pt x="37" y="36"/>
                  </a:lnTo>
                  <a:lnTo>
                    <a:pt x="41" y="34"/>
                  </a:lnTo>
                  <a:lnTo>
                    <a:pt x="45" y="32"/>
                  </a:lnTo>
                  <a:lnTo>
                    <a:pt x="51" y="34"/>
                  </a:lnTo>
                  <a:lnTo>
                    <a:pt x="55" y="36"/>
                  </a:lnTo>
                  <a:lnTo>
                    <a:pt x="61" y="38"/>
                  </a:lnTo>
                  <a:lnTo>
                    <a:pt x="65" y="38"/>
                  </a:lnTo>
                  <a:lnTo>
                    <a:pt x="67" y="38"/>
                  </a:lnTo>
                  <a:lnTo>
                    <a:pt x="73" y="32"/>
                  </a:lnTo>
                  <a:lnTo>
                    <a:pt x="79" y="30"/>
                  </a:lnTo>
                  <a:lnTo>
                    <a:pt x="85" y="28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7" y="22"/>
                  </a:lnTo>
                  <a:lnTo>
                    <a:pt x="89" y="1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1" name="Freeform 193"/>
            <p:cNvSpPr/>
            <p:nvPr/>
          </p:nvSpPr>
          <p:spPr bwMode="auto">
            <a:xfrm>
              <a:off x="5179783" y="3165861"/>
              <a:ext cx="72646" cy="78319"/>
            </a:xfrm>
            <a:custGeom>
              <a:avLst/>
              <a:gdLst>
                <a:gd name="T0" fmla="*/ 2147483647 w 50"/>
                <a:gd name="T1" fmla="*/ 2147483647 h 50"/>
                <a:gd name="T2" fmla="*/ 2147483647 w 50"/>
                <a:gd name="T3" fmla="*/ 2147483647 h 50"/>
                <a:gd name="T4" fmla="*/ 2147483647 w 50"/>
                <a:gd name="T5" fmla="*/ 2147483647 h 50"/>
                <a:gd name="T6" fmla="*/ 2147483647 w 50"/>
                <a:gd name="T7" fmla="*/ 2147483647 h 50"/>
                <a:gd name="T8" fmla="*/ 2147483647 w 50"/>
                <a:gd name="T9" fmla="*/ 2147483647 h 50"/>
                <a:gd name="T10" fmla="*/ 0 w 50"/>
                <a:gd name="T11" fmla="*/ 2147483647 h 50"/>
                <a:gd name="T12" fmla="*/ 2147483647 w 50"/>
                <a:gd name="T13" fmla="*/ 0 h 50"/>
                <a:gd name="T14" fmla="*/ 2147483647 w 50"/>
                <a:gd name="T15" fmla="*/ 2147483647 h 50"/>
                <a:gd name="T16" fmla="*/ 2147483647 w 50"/>
                <a:gd name="T17" fmla="*/ 2147483647 h 50"/>
                <a:gd name="T18" fmla="*/ 2147483647 w 50"/>
                <a:gd name="T19" fmla="*/ 2147483647 h 50"/>
                <a:gd name="T20" fmla="*/ 2147483647 w 50"/>
                <a:gd name="T21" fmla="*/ 2147483647 h 50"/>
                <a:gd name="T22" fmla="*/ 2147483647 w 50"/>
                <a:gd name="T23" fmla="*/ 2147483647 h 50"/>
                <a:gd name="T24" fmla="*/ 2147483647 w 50"/>
                <a:gd name="T25" fmla="*/ 2147483647 h 50"/>
                <a:gd name="T26" fmla="*/ 2147483647 w 50"/>
                <a:gd name="T27" fmla="*/ 2147483647 h 50"/>
                <a:gd name="T28" fmla="*/ 2147483647 w 50"/>
                <a:gd name="T29" fmla="*/ 2147483647 h 50"/>
                <a:gd name="T30" fmla="*/ 2147483647 w 50"/>
                <a:gd name="T31" fmla="*/ 2147483647 h 50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50"/>
                <a:gd name="T49" fmla="*/ 0 h 50"/>
                <a:gd name="T50" fmla="*/ 50 w 50"/>
                <a:gd name="T51" fmla="*/ 50 h 50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50" h="50">
                  <a:moveTo>
                    <a:pt x="26" y="50"/>
                  </a:moveTo>
                  <a:lnTo>
                    <a:pt x="22" y="34"/>
                  </a:lnTo>
                  <a:lnTo>
                    <a:pt x="18" y="24"/>
                  </a:lnTo>
                  <a:lnTo>
                    <a:pt x="14" y="16"/>
                  </a:lnTo>
                  <a:lnTo>
                    <a:pt x="8" y="10"/>
                  </a:lnTo>
                  <a:lnTo>
                    <a:pt x="0" y="8"/>
                  </a:lnTo>
                  <a:lnTo>
                    <a:pt x="16" y="0"/>
                  </a:lnTo>
                  <a:lnTo>
                    <a:pt x="24" y="2"/>
                  </a:lnTo>
                  <a:lnTo>
                    <a:pt x="32" y="6"/>
                  </a:lnTo>
                  <a:lnTo>
                    <a:pt x="40" y="18"/>
                  </a:lnTo>
                  <a:lnTo>
                    <a:pt x="44" y="24"/>
                  </a:lnTo>
                  <a:lnTo>
                    <a:pt x="50" y="36"/>
                  </a:lnTo>
                  <a:lnTo>
                    <a:pt x="34" y="34"/>
                  </a:lnTo>
                  <a:lnTo>
                    <a:pt x="34" y="44"/>
                  </a:lnTo>
                  <a:lnTo>
                    <a:pt x="26" y="48"/>
                  </a:lnTo>
                  <a:lnTo>
                    <a:pt x="26" y="5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2" name="Freeform 194"/>
            <p:cNvSpPr/>
            <p:nvPr/>
          </p:nvSpPr>
          <p:spPr bwMode="auto">
            <a:xfrm>
              <a:off x="4960693" y="3169843"/>
              <a:ext cx="140680" cy="79646"/>
            </a:xfrm>
            <a:custGeom>
              <a:avLst/>
              <a:gdLst>
                <a:gd name="T0" fmla="*/ 2147483647 w 96"/>
                <a:gd name="T1" fmla="*/ 2147483647 h 50"/>
                <a:gd name="T2" fmla="*/ 2147483647 w 96"/>
                <a:gd name="T3" fmla="*/ 2147483647 h 50"/>
                <a:gd name="T4" fmla="*/ 2147483647 w 96"/>
                <a:gd name="T5" fmla="*/ 2147483647 h 50"/>
                <a:gd name="T6" fmla="*/ 2147483647 w 96"/>
                <a:gd name="T7" fmla="*/ 2147483647 h 50"/>
                <a:gd name="T8" fmla="*/ 2147483647 w 96"/>
                <a:gd name="T9" fmla="*/ 2147483647 h 50"/>
                <a:gd name="T10" fmla="*/ 2147483647 w 96"/>
                <a:gd name="T11" fmla="*/ 2147483647 h 50"/>
                <a:gd name="T12" fmla="*/ 2147483647 w 96"/>
                <a:gd name="T13" fmla="*/ 2147483647 h 50"/>
                <a:gd name="T14" fmla="*/ 2147483647 w 96"/>
                <a:gd name="T15" fmla="*/ 2147483647 h 50"/>
                <a:gd name="T16" fmla="*/ 2147483647 w 96"/>
                <a:gd name="T17" fmla="*/ 2147483647 h 50"/>
                <a:gd name="T18" fmla="*/ 2147483647 w 96"/>
                <a:gd name="T19" fmla="*/ 2147483647 h 50"/>
                <a:gd name="T20" fmla="*/ 0 w 96"/>
                <a:gd name="T21" fmla="*/ 2147483647 h 50"/>
                <a:gd name="T22" fmla="*/ 2147483647 w 96"/>
                <a:gd name="T23" fmla="*/ 2147483647 h 50"/>
                <a:gd name="T24" fmla="*/ 2147483647 w 96"/>
                <a:gd name="T25" fmla="*/ 2147483647 h 50"/>
                <a:gd name="T26" fmla="*/ 2147483647 w 96"/>
                <a:gd name="T27" fmla="*/ 2147483647 h 50"/>
                <a:gd name="T28" fmla="*/ 2147483647 w 96"/>
                <a:gd name="T29" fmla="*/ 2147483647 h 50"/>
                <a:gd name="T30" fmla="*/ 2147483647 w 96"/>
                <a:gd name="T31" fmla="*/ 2147483647 h 50"/>
                <a:gd name="T32" fmla="*/ 2147483647 w 96"/>
                <a:gd name="T33" fmla="*/ 2147483647 h 50"/>
                <a:gd name="T34" fmla="*/ 2147483647 w 96"/>
                <a:gd name="T35" fmla="*/ 2147483647 h 50"/>
                <a:gd name="T36" fmla="*/ 2147483647 w 96"/>
                <a:gd name="T37" fmla="*/ 2147483647 h 50"/>
                <a:gd name="T38" fmla="*/ 2147483647 w 96"/>
                <a:gd name="T39" fmla="*/ 2147483647 h 50"/>
                <a:gd name="T40" fmla="*/ 2147483647 w 96"/>
                <a:gd name="T41" fmla="*/ 0 h 50"/>
                <a:gd name="T42" fmla="*/ 2147483647 w 96"/>
                <a:gd name="T43" fmla="*/ 0 h 50"/>
                <a:gd name="T44" fmla="*/ 2147483647 w 96"/>
                <a:gd name="T45" fmla="*/ 0 h 50"/>
                <a:gd name="T46" fmla="*/ 2147483647 w 96"/>
                <a:gd name="T47" fmla="*/ 2147483647 h 50"/>
                <a:gd name="T48" fmla="*/ 2147483647 w 96"/>
                <a:gd name="T49" fmla="*/ 2147483647 h 50"/>
                <a:gd name="T50" fmla="*/ 2147483647 w 96"/>
                <a:gd name="T51" fmla="*/ 2147483647 h 50"/>
                <a:gd name="T52" fmla="*/ 2147483647 w 96"/>
                <a:gd name="T53" fmla="*/ 2147483647 h 50"/>
                <a:gd name="T54" fmla="*/ 2147483647 w 96"/>
                <a:gd name="T55" fmla="*/ 2147483647 h 50"/>
                <a:gd name="T56" fmla="*/ 2147483647 w 96"/>
                <a:gd name="T57" fmla="*/ 2147483647 h 50"/>
                <a:gd name="T58" fmla="*/ 2147483647 w 96"/>
                <a:gd name="T59" fmla="*/ 2147483647 h 50"/>
                <a:gd name="T60" fmla="*/ 2147483647 w 96"/>
                <a:gd name="T61" fmla="*/ 2147483647 h 50"/>
                <a:gd name="T62" fmla="*/ 2147483647 w 96"/>
                <a:gd name="T63" fmla="*/ 2147483647 h 50"/>
                <a:gd name="T64" fmla="*/ 2147483647 w 96"/>
                <a:gd name="T65" fmla="*/ 2147483647 h 50"/>
                <a:gd name="T66" fmla="*/ 2147483647 w 96"/>
                <a:gd name="T67" fmla="*/ 2147483647 h 50"/>
                <a:gd name="T68" fmla="*/ 2147483647 w 96"/>
                <a:gd name="T69" fmla="*/ 2147483647 h 50"/>
                <a:gd name="T70" fmla="*/ 2147483647 w 96"/>
                <a:gd name="T71" fmla="*/ 2147483647 h 50"/>
                <a:gd name="T72" fmla="*/ 2147483647 w 96"/>
                <a:gd name="T73" fmla="*/ 2147483647 h 50"/>
                <a:gd name="T74" fmla="*/ 2147483647 w 96"/>
                <a:gd name="T75" fmla="*/ 2147483647 h 50"/>
                <a:gd name="T76" fmla="*/ 2147483647 w 96"/>
                <a:gd name="T77" fmla="*/ 2147483647 h 5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96"/>
                <a:gd name="T118" fmla="*/ 0 h 50"/>
                <a:gd name="T119" fmla="*/ 96 w 96"/>
                <a:gd name="T120" fmla="*/ 50 h 50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96" h="50">
                  <a:moveTo>
                    <a:pt x="58" y="46"/>
                  </a:moveTo>
                  <a:lnTo>
                    <a:pt x="56" y="44"/>
                  </a:lnTo>
                  <a:lnTo>
                    <a:pt x="54" y="42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30" y="50"/>
                  </a:lnTo>
                  <a:lnTo>
                    <a:pt x="26" y="50"/>
                  </a:lnTo>
                  <a:lnTo>
                    <a:pt x="22" y="48"/>
                  </a:lnTo>
                  <a:lnTo>
                    <a:pt x="16" y="44"/>
                  </a:lnTo>
                  <a:lnTo>
                    <a:pt x="8" y="38"/>
                  </a:lnTo>
                  <a:lnTo>
                    <a:pt x="0" y="32"/>
                  </a:lnTo>
                  <a:lnTo>
                    <a:pt x="2" y="30"/>
                  </a:lnTo>
                  <a:lnTo>
                    <a:pt x="6" y="22"/>
                  </a:lnTo>
                  <a:lnTo>
                    <a:pt x="8" y="16"/>
                  </a:lnTo>
                  <a:lnTo>
                    <a:pt x="14" y="10"/>
                  </a:lnTo>
                  <a:lnTo>
                    <a:pt x="20" y="14"/>
                  </a:lnTo>
                  <a:lnTo>
                    <a:pt x="28" y="16"/>
                  </a:lnTo>
                  <a:lnTo>
                    <a:pt x="44" y="10"/>
                  </a:lnTo>
                  <a:lnTo>
                    <a:pt x="54" y="6"/>
                  </a:lnTo>
                  <a:lnTo>
                    <a:pt x="58" y="2"/>
                  </a:lnTo>
                  <a:lnTo>
                    <a:pt x="60" y="0"/>
                  </a:lnTo>
                  <a:lnTo>
                    <a:pt x="64" y="0"/>
                  </a:lnTo>
                  <a:lnTo>
                    <a:pt x="72" y="0"/>
                  </a:lnTo>
                  <a:lnTo>
                    <a:pt x="80" y="2"/>
                  </a:lnTo>
                  <a:lnTo>
                    <a:pt x="84" y="2"/>
                  </a:lnTo>
                  <a:lnTo>
                    <a:pt x="86" y="4"/>
                  </a:lnTo>
                  <a:lnTo>
                    <a:pt x="90" y="6"/>
                  </a:lnTo>
                  <a:lnTo>
                    <a:pt x="96" y="8"/>
                  </a:lnTo>
                  <a:lnTo>
                    <a:pt x="94" y="14"/>
                  </a:lnTo>
                  <a:lnTo>
                    <a:pt x="90" y="16"/>
                  </a:lnTo>
                  <a:lnTo>
                    <a:pt x="86" y="18"/>
                  </a:lnTo>
                  <a:lnTo>
                    <a:pt x="82" y="22"/>
                  </a:lnTo>
                  <a:lnTo>
                    <a:pt x="82" y="30"/>
                  </a:lnTo>
                  <a:lnTo>
                    <a:pt x="80" y="36"/>
                  </a:lnTo>
                  <a:lnTo>
                    <a:pt x="78" y="38"/>
                  </a:lnTo>
                  <a:lnTo>
                    <a:pt x="74" y="42"/>
                  </a:lnTo>
                  <a:lnTo>
                    <a:pt x="68" y="42"/>
                  </a:lnTo>
                  <a:lnTo>
                    <a:pt x="62" y="42"/>
                  </a:lnTo>
                  <a:lnTo>
                    <a:pt x="58" y="4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3" name="Freeform 195"/>
            <p:cNvSpPr/>
            <p:nvPr/>
          </p:nvSpPr>
          <p:spPr bwMode="auto">
            <a:xfrm>
              <a:off x="5082923" y="3049046"/>
              <a:ext cx="380526" cy="234958"/>
            </a:xfrm>
            <a:custGeom>
              <a:avLst/>
              <a:gdLst>
                <a:gd name="T0" fmla="*/ 2147483647 w 260"/>
                <a:gd name="T1" fmla="*/ 2147483647 h 148"/>
                <a:gd name="T2" fmla="*/ 2147483647 w 260"/>
                <a:gd name="T3" fmla="*/ 2147483647 h 148"/>
                <a:gd name="T4" fmla="*/ 2147483647 w 260"/>
                <a:gd name="T5" fmla="*/ 2147483647 h 148"/>
                <a:gd name="T6" fmla="*/ 2147483647 w 260"/>
                <a:gd name="T7" fmla="*/ 2147483647 h 148"/>
                <a:gd name="T8" fmla="*/ 2147483647 w 260"/>
                <a:gd name="T9" fmla="*/ 2147483647 h 148"/>
                <a:gd name="T10" fmla="*/ 2147483647 w 260"/>
                <a:gd name="T11" fmla="*/ 2147483647 h 148"/>
                <a:gd name="T12" fmla="*/ 2147483647 w 260"/>
                <a:gd name="T13" fmla="*/ 2147483647 h 148"/>
                <a:gd name="T14" fmla="*/ 2147483647 w 260"/>
                <a:gd name="T15" fmla="*/ 2147483647 h 148"/>
                <a:gd name="T16" fmla="*/ 2147483647 w 260"/>
                <a:gd name="T17" fmla="*/ 2147483647 h 148"/>
                <a:gd name="T18" fmla="*/ 2147483647 w 260"/>
                <a:gd name="T19" fmla="*/ 2147483647 h 148"/>
                <a:gd name="T20" fmla="*/ 2147483647 w 260"/>
                <a:gd name="T21" fmla="*/ 2147483647 h 148"/>
                <a:gd name="T22" fmla="*/ 2147483647 w 260"/>
                <a:gd name="T23" fmla="*/ 2147483647 h 148"/>
                <a:gd name="T24" fmla="*/ 2147483647 w 260"/>
                <a:gd name="T25" fmla="*/ 2147483647 h 148"/>
                <a:gd name="T26" fmla="*/ 2147483647 w 260"/>
                <a:gd name="T27" fmla="*/ 2147483647 h 148"/>
                <a:gd name="T28" fmla="*/ 2147483647 w 260"/>
                <a:gd name="T29" fmla="*/ 2147483647 h 148"/>
                <a:gd name="T30" fmla="*/ 2147483647 w 260"/>
                <a:gd name="T31" fmla="*/ 2147483647 h 148"/>
                <a:gd name="T32" fmla="*/ 2147483647 w 260"/>
                <a:gd name="T33" fmla="*/ 2147483647 h 148"/>
                <a:gd name="T34" fmla="*/ 2147483647 w 260"/>
                <a:gd name="T35" fmla="*/ 2147483647 h 148"/>
                <a:gd name="T36" fmla="*/ 2147483647 w 260"/>
                <a:gd name="T37" fmla="*/ 2147483647 h 148"/>
                <a:gd name="T38" fmla="*/ 2147483647 w 260"/>
                <a:gd name="T39" fmla="*/ 2147483647 h 148"/>
                <a:gd name="T40" fmla="*/ 2147483647 w 260"/>
                <a:gd name="T41" fmla="*/ 2147483647 h 148"/>
                <a:gd name="T42" fmla="*/ 2147483647 w 260"/>
                <a:gd name="T43" fmla="*/ 2147483647 h 148"/>
                <a:gd name="T44" fmla="*/ 2147483647 w 260"/>
                <a:gd name="T45" fmla="*/ 2147483647 h 148"/>
                <a:gd name="T46" fmla="*/ 2147483647 w 260"/>
                <a:gd name="T47" fmla="*/ 2147483647 h 148"/>
                <a:gd name="T48" fmla="*/ 2147483647 w 260"/>
                <a:gd name="T49" fmla="*/ 2147483647 h 148"/>
                <a:gd name="T50" fmla="*/ 2147483647 w 260"/>
                <a:gd name="T51" fmla="*/ 2147483647 h 148"/>
                <a:gd name="T52" fmla="*/ 2147483647 w 260"/>
                <a:gd name="T53" fmla="*/ 2147483647 h 148"/>
                <a:gd name="T54" fmla="*/ 2147483647 w 260"/>
                <a:gd name="T55" fmla="*/ 2147483647 h 148"/>
                <a:gd name="T56" fmla="*/ 2147483647 w 260"/>
                <a:gd name="T57" fmla="*/ 2147483647 h 148"/>
                <a:gd name="T58" fmla="*/ 2147483647 w 260"/>
                <a:gd name="T59" fmla="*/ 2147483647 h 148"/>
                <a:gd name="T60" fmla="*/ 2147483647 w 260"/>
                <a:gd name="T61" fmla="*/ 2147483647 h 148"/>
                <a:gd name="T62" fmla="*/ 2147483647 w 260"/>
                <a:gd name="T63" fmla="*/ 2147483647 h 148"/>
                <a:gd name="T64" fmla="*/ 2147483647 w 260"/>
                <a:gd name="T65" fmla="*/ 2147483647 h 148"/>
                <a:gd name="T66" fmla="*/ 2147483647 w 260"/>
                <a:gd name="T67" fmla="*/ 2147483647 h 148"/>
                <a:gd name="T68" fmla="*/ 2147483647 w 260"/>
                <a:gd name="T69" fmla="*/ 2147483647 h 148"/>
                <a:gd name="T70" fmla="*/ 2147483647 w 260"/>
                <a:gd name="T71" fmla="*/ 2147483647 h 148"/>
                <a:gd name="T72" fmla="*/ 2147483647 w 260"/>
                <a:gd name="T73" fmla="*/ 2147483647 h 148"/>
                <a:gd name="T74" fmla="*/ 2147483647 w 260"/>
                <a:gd name="T75" fmla="*/ 2147483647 h 148"/>
                <a:gd name="T76" fmla="*/ 2147483647 w 260"/>
                <a:gd name="T77" fmla="*/ 2147483647 h 148"/>
                <a:gd name="T78" fmla="*/ 2147483647 w 260"/>
                <a:gd name="T79" fmla="*/ 2147483647 h 148"/>
                <a:gd name="T80" fmla="*/ 2147483647 w 260"/>
                <a:gd name="T81" fmla="*/ 2147483647 h 148"/>
                <a:gd name="T82" fmla="*/ 2147483647 w 260"/>
                <a:gd name="T83" fmla="*/ 2147483647 h 148"/>
                <a:gd name="T84" fmla="*/ 2147483647 w 260"/>
                <a:gd name="T85" fmla="*/ 2147483647 h 148"/>
                <a:gd name="T86" fmla="*/ 2147483647 w 260"/>
                <a:gd name="T87" fmla="*/ 2147483647 h 148"/>
                <a:gd name="T88" fmla="*/ 2147483647 w 260"/>
                <a:gd name="T89" fmla="*/ 2147483647 h 148"/>
                <a:gd name="T90" fmla="*/ 2147483647 w 260"/>
                <a:gd name="T91" fmla="*/ 2147483647 h 148"/>
                <a:gd name="T92" fmla="*/ 2147483647 w 260"/>
                <a:gd name="T93" fmla="*/ 2147483647 h 148"/>
                <a:gd name="T94" fmla="*/ 2147483647 w 260"/>
                <a:gd name="T95" fmla="*/ 2147483647 h 148"/>
                <a:gd name="T96" fmla="*/ 2147483647 w 260"/>
                <a:gd name="T97" fmla="*/ 2147483647 h 14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260"/>
                <a:gd name="T148" fmla="*/ 0 h 148"/>
                <a:gd name="T149" fmla="*/ 260 w 260"/>
                <a:gd name="T150" fmla="*/ 148 h 148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260" h="148">
                  <a:moveTo>
                    <a:pt x="66" y="82"/>
                  </a:moveTo>
                  <a:lnTo>
                    <a:pt x="60" y="84"/>
                  </a:lnTo>
                  <a:lnTo>
                    <a:pt x="54" y="88"/>
                  </a:lnTo>
                  <a:lnTo>
                    <a:pt x="44" y="90"/>
                  </a:lnTo>
                  <a:lnTo>
                    <a:pt x="36" y="90"/>
                  </a:lnTo>
                  <a:lnTo>
                    <a:pt x="26" y="88"/>
                  </a:lnTo>
                  <a:lnTo>
                    <a:pt x="18" y="84"/>
                  </a:lnTo>
                  <a:lnTo>
                    <a:pt x="12" y="84"/>
                  </a:lnTo>
                  <a:lnTo>
                    <a:pt x="6" y="82"/>
                  </a:lnTo>
                  <a:lnTo>
                    <a:pt x="2" y="80"/>
                  </a:lnTo>
                  <a:lnTo>
                    <a:pt x="0" y="78"/>
                  </a:lnTo>
                  <a:lnTo>
                    <a:pt x="2" y="66"/>
                  </a:lnTo>
                  <a:lnTo>
                    <a:pt x="2" y="62"/>
                  </a:lnTo>
                  <a:lnTo>
                    <a:pt x="12" y="52"/>
                  </a:lnTo>
                  <a:lnTo>
                    <a:pt x="16" y="44"/>
                  </a:lnTo>
                  <a:lnTo>
                    <a:pt x="22" y="38"/>
                  </a:lnTo>
                  <a:lnTo>
                    <a:pt x="16" y="30"/>
                  </a:lnTo>
                  <a:lnTo>
                    <a:pt x="8" y="20"/>
                  </a:lnTo>
                  <a:lnTo>
                    <a:pt x="6" y="14"/>
                  </a:lnTo>
                  <a:lnTo>
                    <a:pt x="24" y="10"/>
                  </a:lnTo>
                  <a:lnTo>
                    <a:pt x="46" y="10"/>
                  </a:lnTo>
                  <a:lnTo>
                    <a:pt x="64" y="10"/>
                  </a:lnTo>
                  <a:lnTo>
                    <a:pt x="80" y="16"/>
                  </a:lnTo>
                  <a:lnTo>
                    <a:pt x="96" y="14"/>
                  </a:lnTo>
                  <a:lnTo>
                    <a:pt x="112" y="16"/>
                  </a:lnTo>
                  <a:lnTo>
                    <a:pt x="116" y="8"/>
                  </a:lnTo>
                  <a:lnTo>
                    <a:pt x="128" y="6"/>
                  </a:lnTo>
                  <a:lnTo>
                    <a:pt x="138" y="6"/>
                  </a:lnTo>
                  <a:lnTo>
                    <a:pt x="156" y="0"/>
                  </a:lnTo>
                  <a:lnTo>
                    <a:pt x="166" y="8"/>
                  </a:lnTo>
                  <a:lnTo>
                    <a:pt x="166" y="14"/>
                  </a:lnTo>
                  <a:lnTo>
                    <a:pt x="168" y="22"/>
                  </a:lnTo>
                  <a:lnTo>
                    <a:pt x="184" y="24"/>
                  </a:lnTo>
                  <a:lnTo>
                    <a:pt x="186" y="30"/>
                  </a:lnTo>
                  <a:lnTo>
                    <a:pt x="188" y="36"/>
                  </a:lnTo>
                  <a:lnTo>
                    <a:pt x="198" y="36"/>
                  </a:lnTo>
                  <a:lnTo>
                    <a:pt x="202" y="40"/>
                  </a:lnTo>
                  <a:lnTo>
                    <a:pt x="216" y="36"/>
                  </a:lnTo>
                  <a:lnTo>
                    <a:pt x="222" y="44"/>
                  </a:lnTo>
                  <a:lnTo>
                    <a:pt x="234" y="48"/>
                  </a:lnTo>
                  <a:lnTo>
                    <a:pt x="248" y="50"/>
                  </a:lnTo>
                  <a:lnTo>
                    <a:pt x="260" y="56"/>
                  </a:lnTo>
                  <a:lnTo>
                    <a:pt x="260" y="58"/>
                  </a:lnTo>
                  <a:lnTo>
                    <a:pt x="254" y="64"/>
                  </a:lnTo>
                  <a:lnTo>
                    <a:pt x="258" y="72"/>
                  </a:lnTo>
                  <a:lnTo>
                    <a:pt x="260" y="78"/>
                  </a:lnTo>
                  <a:lnTo>
                    <a:pt x="260" y="84"/>
                  </a:lnTo>
                  <a:lnTo>
                    <a:pt x="244" y="84"/>
                  </a:lnTo>
                  <a:lnTo>
                    <a:pt x="240" y="88"/>
                  </a:lnTo>
                  <a:lnTo>
                    <a:pt x="236" y="92"/>
                  </a:lnTo>
                  <a:lnTo>
                    <a:pt x="236" y="100"/>
                  </a:lnTo>
                  <a:lnTo>
                    <a:pt x="226" y="100"/>
                  </a:lnTo>
                  <a:lnTo>
                    <a:pt x="216" y="100"/>
                  </a:lnTo>
                  <a:lnTo>
                    <a:pt x="208" y="106"/>
                  </a:lnTo>
                  <a:lnTo>
                    <a:pt x="204" y="108"/>
                  </a:lnTo>
                  <a:lnTo>
                    <a:pt x="190" y="112"/>
                  </a:lnTo>
                  <a:lnTo>
                    <a:pt x="182" y="116"/>
                  </a:lnTo>
                  <a:lnTo>
                    <a:pt x="184" y="118"/>
                  </a:lnTo>
                  <a:lnTo>
                    <a:pt x="186" y="122"/>
                  </a:lnTo>
                  <a:lnTo>
                    <a:pt x="194" y="128"/>
                  </a:lnTo>
                  <a:lnTo>
                    <a:pt x="204" y="130"/>
                  </a:lnTo>
                  <a:lnTo>
                    <a:pt x="212" y="138"/>
                  </a:lnTo>
                  <a:lnTo>
                    <a:pt x="204" y="138"/>
                  </a:lnTo>
                  <a:lnTo>
                    <a:pt x="200" y="140"/>
                  </a:lnTo>
                  <a:lnTo>
                    <a:pt x="192" y="144"/>
                  </a:lnTo>
                  <a:lnTo>
                    <a:pt x="186" y="146"/>
                  </a:lnTo>
                  <a:lnTo>
                    <a:pt x="176" y="14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0" y="128"/>
                  </a:lnTo>
                  <a:lnTo>
                    <a:pt x="166" y="120"/>
                  </a:lnTo>
                  <a:lnTo>
                    <a:pt x="172" y="118"/>
                  </a:lnTo>
                  <a:lnTo>
                    <a:pt x="164" y="118"/>
                  </a:lnTo>
                  <a:lnTo>
                    <a:pt x="160" y="118"/>
                  </a:lnTo>
                  <a:lnTo>
                    <a:pt x="152" y="116"/>
                  </a:lnTo>
                  <a:lnTo>
                    <a:pt x="146" y="114"/>
                  </a:lnTo>
                  <a:lnTo>
                    <a:pt x="144" y="112"/>
                  </a:lnTo>
                  <a:lnTo>
                    <a:pt x="140" y="108"/>
                  </a:lnTo>
                  <a:lnTo>
                    <a:pt x="132" y="108"/>
                  </a:lnTo>
                  <a:lnTo>
                    <a:pt x="130" y="112"/>
                  </a:lnTo>
                  <a:lnTo>
                    <a:pt x="128" y="116"/>
                  </a:lnTo>
                  <a:lnTo>
                    <a:pt x="124" y="120"/>
                  </a:lnTo>
                  <a:lnTo>
                    <a:pt x="118" y="126"/>
                  </a:lnTo>
                  <a:lnTo>
                    <a:pt x="114" y="128"/>
                  </a:lnTo>
                  <a:lnTo>
                    <a:pt x="110" y="126"/>
                  </a:lnTo>
                  <a:lnTo>
                    <a:pt x="102" y="128"/>
                  </a:lnTo>
                  <a:lnTo>
                    <a:pt x="94" y="132"/>
                  </a:lnTo>
                  <a:lnTo>
                    <a:pt x="92" y="124"/>
                  </a:lnTo>
                  <a:lnTo>
                    <a:pt x="100" y="118"/>
                  </a:lnTo>
                  <a:lnTo>
                    <a:pt x="100" y="108"/>
                  </a:lnTo>
                  <a:lnTo>
                    <a:pt x="106" y="108"/>
                  </a:lnTo>
                  <a:lnTo>
                    <a:pt x="116" y="110"/>
                  </a:lnTo>
                  <a:lnTo>
                    <a:pt x="110" y="98"/>
                  </a:lnTo>
                  <a:lnTo>
                    <a:pt x="106" y="92"/>
                  </a:lnTo>
                  <a:lnTo>
                    <a:pt x="98" y="80"/>
                  </a:lnTo>
                  <a:lnTo>
                    <a:pt x="90" y="76"/>
                  </a:lnTo>
                  <a:lnTo>
                    <a:pt x="82" y="74"/>
                  </a:lnTo>
                  <a:lnTo>
                    <a:pt x="74" y="78"/>
                  </a:lnTo>
                  <a:lnTo>
                    <a:pt x="66" y="8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4" name="Freeform 196"/>
            <p:cNvSpPr/>
            <p:nvPr/>
          </p:nvSpPr>
          <p:spPr bwMode="auto">
            <a:xfrm>
              <a:off x="5092147" y="2945506"/>
              <a:ext cx="193722" cy="128763"/>
            </a:xfrm>
            <a:custGeom>
              <a:avLst/>
              <a:gdLst>
                <a:gd name="T0" fmla="*/ 2147483647 w 132"/>
                <a:gd name="T1" fmla="*/ 2147483647 h 82"/>
                <a:gd name="T2" fmla="*/ 2147483647 w 132"/>
                <a:gd name="T3" fmla="*/ 2147483647 h 82"/>
                <a:gd name="T4" fmla="*/ 2147483647 w 132"/>
                <a:gd name="T5" fmla="*/ 2147483647 h 82"/>
                <a:gd name="T6" fmla="*/ 2147483647 w 132"/>
                <a:gd name="T7" fmla="*/ 2147483647 h 82"/>
                <a:gd name="T8" fmla="*/ 2147483647 w 132"/>
                <a:gd name="T9" fmla="*/ 2147483647 h 82"/>
                <a:gd name="T10" fmla="*/ 2147483647 w 132"/>
                <a:gd name="T11" fmla="*/ 2147483647 h 82"/>
                <a:gd name="T12" fmla="*/ 2147483647 w 132"/>
                <a:gd name="T13" fmla="*/ 2147483647 h 82"/>
                <a:gd name="T14" fmla="*/ 2147483647 w 132"/>
                <a:gd name="T15" fmla="*/ 2147483647 h 82"/>
                <a:gd name="T16" fmla="*/ 2147483647 w 132"/>
                <a:gd name="T17" fmla="*/ 2147483647 h 82"/>
                <a:gd name="T18" fmla="*/ 2147483647 w 132"/>
                <a:gd name="T19" fmla="*/ 2147483647 h 82"/>
                <a:gd name="T20" fmla="*/ 2147483647 w 132"/>
                <a:gd name="T21" fmla="*/ 2147483647 h 82"/>
                <a:gd name="T22" fmla="*/ 2147483647 w 132"/>
                <a:gd name="T23" fmla="*/ 2147483647 h 82"/>
                <a:gd name="T24" fmla="*/ 2147483647 w 132"/>
                <a:gd name="T25" fmla="*/ 2147483647 h 82"/>
                <a:gd name="T26" fmla="*/ 0 w 132"/>
                <a:gd name="T27" fmla="*/ 2147483647 h 82"/>
                <a:gd name="T28" fmla="*/ 0 w 132"/>
                <a:gd name="T29" fmla="*/ 2147483647 h 82"/>
                <a:gd name="T30" fmla="*/ 2147483647 w 132"/>
                <a:gd name="T31" fmla="*/ 2147483647 h 82"/>
                <a:gd name="T32" fmla="*/ 2147483647 w 132"/>
                <a:gd name="T33" fmla="*/ 2147483647 h 82"/>
                <a:gd name="T34" fmla="*/ 2147483647 w 132"/>
                <a:gd name="T35" fmla="*/ 2147483647 h 82"/>
                <a:gd name="T36" fmla="*/ 2147483647 w 132"/>
                <a:gd name="T37" fmla="*/ 2147483647 h 82"/>
                <a:gd name="T38" fmla="*/ 2147483647 w 132"/>
                <a:gd name="T39" fmla="*/ 2147483647 h 82"/>
                <a:gd name="T40" fmla="*/ 2147483647 w 132"/>
                <a:gd name="T41" fmla="*/ 2147483647 h 82"/>
                <a:gd name="T42" fmla="*/ 2147483647 w 132"/>
                <a:gd name="T43" fmla="*/ 2147483647 h 82"/>
                <a:gd name="T44" fmla="*/ 2147483647 w 132"/>
                <a:gd name="T45" fmla="*/ 2147483647 h 82"/>
                <a:gd name="T46" fmla="*/ 2147483647 w 132"/>
                <a:gd name="T47" fmla="*/ 2147483647 h 82"/>
                <a:gd name="T48" fmla="*/ 2147483647 w 132"/>
                <a:gd name="T49" fmla="*/ 2147483647 h 82"/>
                <a:gd name="T50" fmla="*/ 2147483647 w 132"/>
                <a:gd name="T51" fmla="*/ 2147483647 h 82"/>
                <a:gd name="T52" fmla="*/ 2147483647 w 132"/>
                <a:gd name="T53" fmla="*/ 2147483647 h 82"/>
                <a:gd name="T54" fmla="*/ 2147483647 w 132"/>
                <a:gd name="T55" fmla="*/ 2147483647 h 82"/>
                <a:gd name="T56" fmla="*/ 2147483647 w 132"/>
                <a:gd name="T57" fmla="*/ 0 h 82"/>
                <a:gd name="T58" fmla="*/ 2147483647 w 132"/>
                <a:gd name="T59" fmla="*/ 2147483647 h 82"/>
                <a:gd name="T60" fmla="*/ 2147483647 w 132"/>
                <a:gd name="T61" fmla="*/ 2147483647 h 82"/>
                <a:gd name="T62" fmla="*/ 2147483647 w 132"/>
                <a:gd name="T63" fmla="*/ 2147483647 h 82"/>
                <a:gd name="T64" fmla="*/ 2147483647 w 132"/>
                <a:gd name="T65" fmla="*/ 2147483647 h 82"/>
                <a:gd name="T66" fmla="*/ 2147483647 w 132"/>
                <a:gd name="T67" fmla="*/ 2147483647 h 82"/>
                <a:gd name="T68" fmla="*/ 2147483647 w 132"/>
                <a:gd name="T69" fmla="*/ 2147483647 h 82"/>
                <a:gd name="T70" fmla="*/ 2147483647 w 132"/>
                <a:gd name="T71" fmla="*/ 2147483647 h 82"/>
                <a:gd name="T72" fmla="*/ 2147483647 w 132"/>
                <a:gd name="T73" fmla="*/ 2147483647 h 82"/>
                <a:gd name="T74" fmla="*/ 2147483647 w 132"/>
                <a:gd name="T75" fmla="*/ 2147483647 h 82"/>
                <a:gd name="T76" fmla="*/ 2147483647 w 132"/>
                <a:gd name="T77" fmla="*/ 2147483647 h 82"/>
                <a:gd name="T78" fmla="*/ 2147483647 w 132"/>
                <a:gd name="T79" fmla="*/ 2147483647 h 82"/>
                <a:gd name="T80" fmla="*/ 2147483647 w 132"/>
                <a:gd name="T81" fmla="*/ 2147483647 h 82"/>
                <a:gd name="T82" fmla="*/ 2147483647 w 132"/>
                <a:gd name="T83" fmla="*/ 2147483647 h 82"/>
                <a:gd name="T84" fmla="*/ 2147483647 w 132"/>
                <a:gd name="T85" fmla="*/ 2147483647 h 8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32"/>
                <a:gd name="T130" fmla="*/ 0 h 82"/>
                <a:gd name="T131" fmla="*/ 132 w 132"/>
                <a:gd name="T132" fmla="*/ 82 h 82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32" h="82">
                  <a:moveTo>
                    <a:pt x="122" y="72"/>
                  </a:moveTo>
                  <a:lnTo>
                    <a:pt x="110" y="74"/>
                  </a:lnTo>
                  <a:lnTo>
                    <a:pt x="106" y="82"/>
                  </a:lnTo>
                  <a:lnTo>
                    <a:pt x="98" y="82"/>
                  </a:lnTo>
                  <a:lnTo>
                    <a:pt x="90" y="80"/>
                  </a:lnTo>
                  <a:lnTo>
                    <a:pt x="80" y="82"/>
                  </a:lnTo>
                  <a:lnTo>
                    <a:pt x="74" y="82"/>
                  </a:lnTo>
                  <a:lnTo>
                    <a:pt x="62" y="78"/>
                  </a:lnTo>
                  <a:lnTo>
                    <a:pt x="58" y="76"/>
                  </a:lnTo>
                  <a:lnTo>
                    <a:pt x="40" y="76"/>
                  </a:lnTo>
                  <a:lnTo>
                    <a:pt x="30" y="76"/>
                  </a:lnTo>
                  <a:lnTo>
                    <a:pt x="22" y="76"/>
                  </a:lnTo>
                  <a:lnTo>
                    <a:pt x="16" y="78"/>
                  </a:lnTo>
                  <a:lnTo>
                    <a:pt x="0" y="80"/>
                  </a:lnTo>
                  <a:lnTo>
                    <a:pt x="0" y="76"/>
                  </a:lnTo>
                  <a:lnTo>
                    <a:pt x="10" y="70"/>
                  </a:lnTo>
                  <a:lnTo>
                    <a:pt x="6" y="64"/>
                  </a:lnTo>
                  <a:lnTo>
                    <a:pt x="4" y="52"/>
                  </a:lnTo>
                  <a:lnTo>
                    <a:pt x="2" y="48"/>
                  </a:lnTo>
                  <a:lnTo>
                    <a:pt x="12" y="46"/>
                  </a:lnTo>
                  <a:lnTo>
                    <a:pt x="18" y="34"/>
                  </a:lnTo>
                  <a:lnTo>
                    <a:pt x="26" y="24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6" y="18"/>
                  </a:lnTo>
                  <a:lnTo>
                    <a:pt x="46" y="14"/>
                  </a:lnTo>
                  <a:lnTo>
                    <a:pt x="48" y="6"/>
                  </a:lnTo>
                  <a:lnTo>
                    <a:pt x="60" y="4"/>
                  </a:lnTo>
                  <a:lnTo>
                    <a:pt x="68" y="0"/>
                  </a:lnTo>
                  <a:lnTo>
                    <a:pt x="76" y="4"/>
                  </a:lnTo>
                  <a:lnTo>
                    <a:pt x="98" y="4"/>
                  </a:lnTo>
                  <a:lnTo>
                    <a:pt x="106" y="16"/>
                  </a:lnTo>
                  <a:lnTo>
                    <a:pt x="106" y="24"/>
                  </a:lnTo>
                  <a:lnTo>
                    <a:pt x="112" y="28"/>
                  </a:lnTo>
                  <a:lnTo>
                    <a:pt x="116" y="34"/>
                  </a:lnTo>
                  <a:lnTo>
                    <a:pt x="120" y="40"/>
                  </a:lnTo>
                  <a:lnTo>
                    <a:pt x="122" y="42"/>
                  </a:lnTo>
                  <a:lnTo>
                    <a:pt x="130" y="44"/>
                  </a:lnTo>
                  <a:lnTo>
                    <a:pt x="132" y="50"/>
                  </a:lnTo>
                  <a:lnTo>
                    <a:pt x="126" y="52"/>
                  </a:lnTo>
                  <a:lnTo>
                    <a:pt x="114" y="54"/>
                  </a:lnTo>
                  <a:lnTo>
                    <a:pt x="118" y="62"/>
                  </a:lnTo>
                  <a:lnTo>
                    <a:pt x="122" y="7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5" name="Freeform 197"/>
            <p:cNvSpPr/>
            <p:nvPr/>
          </p:nvSpPr>
          <p:spPr bwMode="auto">
            <a:xfrm>
              <a:off x="4904191" y="3218959"/>
              <a:ext cx="71493" cy="58407"/>
            </a:xfrm>
            <a:custGeom>
              <a:avLst/>
              <a:gdLst>
                <a:gd name="T0" fmla="*/ 0 w 49"/>
                <a:gd name="T1" fmla="*/ 2147483647 h 36"/>
                <a:gd name="T2" fmla="*/ 2147483647 w 49"/>
                <a:gd name="T3" fmla="*/ 2147483647 h 36"/>
                <a:gd name="T4" fmla="*/ 2147483647 w 49"/>
                <a:gd name="T5" fmla="*/ 2147483647 h 36"/>
                <a:gd name="T6" fmla="*/ 2147483647 w 49"/>
                <a:gd name="T7" fmla="*/ 2147483647 h 36"/>
                <a:gd name="T8" fmla="*/ 2147483647 w 49"/>
                <a:gd name="T9" fmla="*/ 0 h 36"/>
                <a:gd name="T10" fmla="*/ 2147483647 w 49"/>
                <a:gd name="T11" fmla="*/ 2147483647 h 36"/>
                <a:gd name="T12" fmla="*/ 2147483647 w 49"/>
                <a:gd name="T13" fmla="*/ 2147483647 h 36"/>
                <a:gd name="T14" fmla="*/ 2147483647 w 49"/>
                <a:gd name="T15" fmla="*/ 2147483647 h 36"/>
                <a:gd name="T16" fmla="*/ 2147483647 w 49"/>
                <a:gd name="T17" fmla="*/ 2147483647 h 36"/>
                <a:gd name="T18" fmla="*/ 2147483647 w 49"/>
                <a:gd name="T19" fmla="*/ 2147483647 h 36"/>
                <a:gd name="T20" fmla="*/ 2147483647 w 49"/>
                <a:gd name="T21" fmla="*/ 2147483647 h 36"/>
                <a:gd name="T22" fmla="*/ 2147483647 w 49"/>
                <a:gd name="T23" fmla="*/ 2147483647 h 36"/>
                <a:gd name="T24" fmla="*/ 2147483647 w 49"/>
                <a:gd name="T25" fmla="*/ 2147483647 h 36"/>
                <a:gd name="T26" fmla="*/ 2147483647 w 49"/>
                <a:gd name="T27" fmla="*/ 2147483647 h 36"/>
                <a:gd name="T28" fmla="*/ 2147483647 w 49"/>
                <a:gd name="T29" fmla="*/ 2147483647 h 36"/>
                <a:gd name="T30" fmla="*/ 0 w 49"/>
                <a:gd name="T31" fmla="*/ 2147483647 h 36"/>
                <a:gd name="T32" fmla="*/ 0 w 49"/>
                <a:gd name="T33" fmla="*/ 2147483647 h 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49"/>
                <a:gd name="T52" fmla="*/ 0 h 36"/>
                <a:gd name="T53" fmla="*/ 49 w 49"/>
                <a:gd name="T54" fmla="*/ 36 h 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49" h="36">
                  <a:moveTo>
                    <a:pt x="0" y="4"/>
                  </a:moveTo>
                  <a:lnTo>
                    <a:pt x="13" y="6"/>
                  </a:lnTo>
                  <a:lnTo>
                    <a:pt x="21" y="4"/>
                  </a:lnTo>
                  <a:lnTo>
                    <a:pt x="25" y="2"/>
                  </a:lnTo>
                  <a:lnTo>
                    <a:pt x="39" y="0"/>
                  </a:lnTo>
                  <a:lnTo>
                    <a:pt x="49" y="6"/>
                  </a:lnTo>
                  <a:lnTo>
                    <a:pt x="35" y="10"/>
                  </a:lnTo>
                  <a:lnTo>
                    <a:pt x="33" y="16"/>
                  </a:lnTo>
                  <a:lnTo>
                    <a:pt x="29" y="24"/>
                  </a:lnTo>
                  <a:lnTo>
                    <a:pt x="21" y="24"/>
                  </a:lnTo>
                  <a:lnTo>
                    <a:pt x="17" y="28"/>
                  </a:lnTo>
                  <a:lnTo>
                    <a:pt x="15" y="36"/>
                  </a:lnTo>
                  <a:lnTo>
                    <a:pt x="11" y="32"/>
                  </a:lnTo>
                  <a:lnTo>
                    <a:pt x="7" y="26"/>
                  </a:lnTo>
                  <a:lnTo>
                    <a:pt x="4" y="18"/>
                  </a:lnTo>
                  <a:lnTo>
                    <a:pt x="0" y="1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6" name="Freeform 198"/>
            <p:cNvSpPr/>
            <p:nvPr/>
          </p:nvSpPr>
          <p:spPr bwMode="auto">
            <a:xfrm>
              <a:off x="5065626" y="3349048"/>
              <a:ext cx="51890" cy="37169"/>
            </a:xfrm>
            <a:custGeom>
              <a:avLst/>
              <a:gdLst>
                <a:gd name="T0" fmla="*/ 2147483647 w 36"/>
                <a:gd name="T1" fmla="*/ 0 h 24"/>
                <a:gd name="T2" fmla="*/ 2147483647 w 36"/>
                <a:gd name="T3" fmla="*/ 2147483647 h 24"/>
                <a:gd name="T4" fmla="*/ 2147483647 w 36"/>
                <a:gd name="T5" fmla="*/ 2147483647 h 24"/>
                <a:gd name="T6" fmla="*/ 2147483647 w 36"/>
                <a:gd name="T7" fmla="*/ 2147483647 h 24"/>
                <a:gd name="T8" fmla="*/ 2147483647 w 36"/>
                <a:gd name="T9" fmla="*/ 2147483647 h 24"/>
                <a:gd name="T10" fmla="*/ 2147483647 w 36"/>
                <a:gd name="T11" fmla="*/ 2147483647 h 24"/>
                <a:gd name="T12" fmla="*/ 2147483647 w 36"/>
                <a:gd name="T13" fmla="*/ 2147483647 h 24"/>
                <a:gd name="T14" fmla="*/ 0 w 36"/>
                <a:gd name="T15" fmla="*/ 2147483647 h 24"/>
                <a:gd name="T16" fmla="*/ 0 w 36"/>
                <a:gd name="T17" fmla="*/ 2147483647 h 24"/>
                <a:gd name="T18" fmla="*/ 2147483647 w 36"/>
                <a:gd name="T19" fmla="*/ 2147483647 h 24"/>
                <a:gd name="T20" fmla="*/ 2147483647 w 36"/>
                <a:gd name="T21" fmla="*/ 0 h 24"/>
                <a:gd name="T22" fmla="*/ 2147483647 w 36"/>
                <a:gd name="T23" fmla="*/ 0 h 2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6"/>
                <a:gd name="T37" fmla="*/ 0 h 24"/>
                <a:gd name="T38" fmla="*/ 36 w 36"/>
                <a:gd name="T39" fmla="*/ 24 h 24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6" h="24">
                  <a:moveTo>
                    <a:pt x="26" y="0"/>
                  </a:moveTo>
                  <a:lnTo>
                    <a:pt x="36" y="4"/>
                  </a:lnTo>
                  <a:lnTo>
                    <a:pt x="36" y="16"/>
                  </a:lnTo>
                  <a:lnTo>
                    <a:pt x="30" y="20"/>
                  </a:lnTo>
                  <a:lnTo>
                    <a:pt x="10" y="24"/>
                  </a:lnTo>
                  <a:lnTo>
                    <a:pt x="6" y="22"/>
                  </a:lnTo>
                  <a:lnTo>
                    <a:pt x="4" y="22"/>
                  </a:lnTo>
                  <a:lnTo>
                    <a:pt x="0" y="16"/>
                  </a:lnTo>
                  <a:lnTo>
                    <a:pt x="0" y="2"/>
                  </a:lnTo>
                  <a:lnTo>
                    <a:pt x="8" y="2"/>
                  </a:lnTo>
                  <a:lnTo>
                    <a:pt x="12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7" name="Freeform 199"/>
            <p:cNvSpPr/>
            <p:nvPr/>
          </p:nvSpPr>
          <p:spPr bwMode="auto">
            <a:xfrm>
              <a:off x="5044870" y="3179136"/>
              <a:ext cx="207559" cy="126107"/>
            </a:xfrm>
            <a:custGeom>
              <a:avLst/>
              <a:gdLst>
                <a:gd name="T0" fmla="*/ 2147483647 w 142"/>
                <a:gd name="T1" fmla="*/ 2147483647 h 80"/>
                <a:gd name="T2" fmla="*/ 2147483647 w 142"/>
                <a:gd name="T3" fmla="*/ 2147483647 h 80"/>
                <a:gd name="T4" fmla="*/ 2147483647 w 142"/>
                <a:gd name="T5" fmla="*/ 2147483647 h 80"/>
                <a:gd name="T6" fmla="*/ 2147483647 w 142"/>
                <a:gd name="T7" fmla="*/ 2147483647 h 80"/>
                <a:gd name="T8" fmla="*/ 2147483647 w 142"/>
                <a:gd name="T9" fmla="*/ 2147483647 h 80"/>
                <a:gd name="T10" fmla="*/ 2147483647 w 142"/>
                <a:gd name="T11" fmla="*/ 2147483647 h 80"/>
                <a:gd name="T12" fmla="*/ 2147483647 w 142"/>
                <a:gd name="T13" fmla="*/ 2147483647 h 80"/>
                <a:gd name="T14" fmla="*/ 2147483647 w 142"/>
                <a:gd name="T15" fmla="*/ 2147483647 h 80"/>
                <a:gd name="T16" fmla="*/ 2147483647 w 142"/>
                <a:gd name="T17" fmla="*/ 2147483647 h 80"/>
                <a:gd name="T18" fmla="*/ 2147483647 w 142"/>
                <a:gd name="T19" fmla="*/ 2147483647 h 80"/>
                <a:gd name="T20" fmla="*/ 2147483647 w 142"/>
                <a:gd name="T21" fmla="*/ 2147483647 h 80"/>
                <a:gd name="T22" fmla="*/ 0 w 142"/>
                <a:gd name="T23" fmla="*/ 2147483647 h 80"/>
                <a:gd name="T24" fmla="*/ 2147483647 w 142"/>
                <a:gd name="T25" fmla="*/ 2147483647 h 80"/>
                <a:gd name="T26" fmla="*/ 2147483647 w 142"/>
                <a:gd name="T27" fmla="*/ 2147483647 h 80"/>
                <a:gd name="T28" fmla="*/ 2147483647 w 142"/>
                <a:gd name="T29" fmla="*/ 2147483647 h 80"/>
                <a:gd name="T30" fmla="*/ 2147483647 w 142"/>
                <a:gd name="T31" fmla="*/ 2147483647 h 80"/>
                <a:gd name="T32" fmla="*/ 2147483647 w 142"/>
                <a:gd name="T33" fmla="*/ 2147483647 h 80"/>
                <a:gd name="T34" fmla="*/ 2147483647 w 142"/>
                <a:gd name="T35" fmla="*/ 2147483647 h 80"/>
                <a:gd name="T36" fmla="*/ 2147483647 w 142"/>
                <a:gd name="T37" fmla="*/ 2147483647 h 80"/>
                <a:gd name="T38" fmla="*/ 2147483647 w 142"/>
                <a:gd name="T39" fmla="*/ 2147483647 h 80"/>
                <a:gd name="T40" fmla="*/ 2147483647 w 142"/>
                <a:gd name="T41" fmla="*/ 2147483647 h 80"/>
                <a:gd name="T42" fmla="*/ 2147483647 w 142"/>
                <a:gd name="T43" fmla="*/ 2147483647 h 80"/>
                <a:gd name="T44" fmla="*/ 2147483647 w 142"/>
                <a:gd name="T45" fmla="*/ 2147483647 h 80"/>
                <a:gd name="T46" fmla="*/ 2147483647 w 142"/>
                <a:gd name="T47" fmla="*/ 2147483647 h 80"/>
                <a:gd name="T48" fmla="*/ 2147483647 w 142"/>
                <a:gd name="T49" fmla="*/ 2147483647 h 80"/>
                <a:gd name="T50" fmla="*/ 2147483647 w 142"/>
                <a:gd name="T51" fmla="*/ 2147483647 h 80"/>
                <a:gd name="T52" fmla="*/ 2147483647 w 142"/>
                <a:gd name="T53" fmla="*/ 2147483647 h 80"/>
                <a:gd name="T54" fmla="*/ 2147483647 w 142"/>
                <a:gd name="T55" fmla="*/ 2147483647 h 80"/>
                <a:gd name="T56" fmla="*/ 2147483647 w 142"/>
                <a:gd name="T57" fmla="*/ 0 h 80"/>
                <a:gd name="T58" fmla="*/ 2147483647 w 142"/>
                <a:gd name="T59" fmla="*/ 2147483647 h 80"/>
                <a:gd name="T60" fmla="*/ 2147483647 w 142"/>
                <a:gd name="T61" fmla="*/ 2147483647 h 80"/>
                <a:gd name="T62" fmla="*/ 2147483647 w 142"/>
                <a:gd name="T63" fmla="*/ 2147483647 h 80"/>
                <a:gd name="T64" fmla="*/ 2147483647 w 142"/>
                <a:gd name="T65" fmla="*/ 2147483647 h 80"/>
                <a:gd name="T66" fmla="*/ 2147483647 w 142"/>
                <a:gd name="T67" fmla="*/ 2147483647 h 80"/>
                <a:gd name="T68" fmla="*/ 2147483647 w 142"/>
                <a:gd name="T69" fmla="*/ 2147483647 h 80"/>
                <a:gd name="T70" fmla="*/ 2147483647 w 142"/>
                <a:gd name="T71" fmla="*/ 2147483647 h 80"/>
                <a:gd name="T72" fmla="*/ 2147483647 w 142"/>
                <a:gd name="T73" fmla="*/ 2147483647 h 80"/>
                <a:gd name="T74" fmla="*/ 2147483647 w 142"/>
                <a:gd name="T75" fmla="*/ 2147483647 h 80"/>
                <a:gd name="T76" fmla="*/ 2147483647 w 142"/>
                <a:gd name="T77" fmla="*/ 2147483647 h 80"/>
                <a:gd name="T78" fmla="*/ 2147483647 w 142"/>
                <a:gd name="T79" fmla="*/ 2147483647 h 80"/>
                <a:gd name="T80" fmla="*/ 2147483647 w 142"/>
                <a:gd name="T81" fmla="*/ 2147483647 h 80"/>
                <a:gd name="T82" fmla="*/ 2147483647 w 142"/>
                <a:gd name="T83" fmla="*/ 2147483647 h 80"/>
                <a:gd name="T84" fmla="*/ 2147483647 w 142"/>
                <a:gd name="T85" fmla="*/ 2147483647 h 80"/>
                <a:gd name="T86" fmla="*/ 2147483647 w 142"/>
                <a:gd name="T87" fmla="*/ 2147483647 h 80"/>
                <a:gd name="T88" fmla="*/ 2147483647 w 142"/>
                <a:gd name="T89" fmla="*/ 2147483647 h 80"/>
                <a:gd name="T90" fmla="*/ 2147483647 w 142"/>
                <a:gd name="T91" fmla="*/ 2147483647 h 80"/>
                <a:gd name="T92" fmla="*/ 2147483647 w 142"/>
                <a:gd name="T93" fmla="*/ 2147483647 h 80"/>
                <a:gd name="T94" fmla="*/ 2147483647 w 142"/>
                <a:gd name="T95" fmla="*/ 2147483647 h 80"/>
                <a:gd name="T96" fmla="*/ 2147483647 w 142"/>
                <a:gd name="T97" fmla="*/ 2147483647 h 80"/>
                <a:gd name="T98" fmla="*/ 2147483647 w 142"/>
                <a:gd name="T99" fmla="*/ 2147483647 h 80"/>
                <a:gd name="T100" fmla="*/ 2147483647 w 142"/>
                <a:gd name="T101" fmla="*/ 2147483647 h 80"/>
                <a:gd name="T102" fmla="*/ 2147483647 w 142"/>
                <a:gd name="T103" fmla="*/ 2147483647 h 80"/>
                <a:gd name="T104" fmla="*/ 2147483647 w 142"/>
                <a:gd name="T105" fmla="*/ 2147483647 h 80"/>
                <a:gd name="T106" fmla="*/ 2147483647 w 142"/>
                <a:gd name="T107" fmla="*/ 2147483647 h 80"/>
                <a:gd name="T108" fmla="*/ 2147483647 w 142"/>
                <a:gd name="T109" fmla="*/ 2147483647 h 80"/>
                <a:gd name="T110" fmla="*/ 2147483647 w 142"/>
                <a:gd name="T111" fmla="*/ 2147483647 h 80"/>
                <a:gd name="T112" fmla="*/ 2147483647 w 142"/>
                <a:gd name="T113" fmla="*/ 2147483647 h 80"/>
                <a:gd name="T114" fmla="*/ 2147483647 w 142"/>
                <a:gd name="T115" fmla="*/ 2147483647 h 80"/>
                <a:gd name="T116" fmla="*/ 2147483647 w 142"/>
                <a:gd name="T117" fmla="*/ 2147483647 h 80"/>
                <a:gd name="T118" fmla="*/ 2147483647 w 142"/>
                <a:gd name="T119" fmla="*/ 2147483647 h 80"/>
                <a:gd name="T120" fmla="*/ 2147483647 w 142"/>
                <a:gd name="T121" fmla="*/ 2147483647 h 80"/>
                <a:gd name="T122" fmla="*/ 2147483647 w 142"/>
                <a:gd name="T123" fmla="*/ 2147483647 h 8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42"/>
                <a:gd name="T187" fmla="*/ 0 h 80"/>
                <a:gd name="T188" fmla="*/ 142 w 142"/>
                <a:gd name="T189" fmla="*/ 80 h 80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42" h="80">
                  <a:moveTo>
                    <a:pt x="36" y="68"/>
                  </a:moveTo>
                  <a:lnTo>
                    <a:pt x="28" y="64"/>
                  </a:lnTo>
                  <a:lnTo>
                    <a:pt x="26" y="64"/>
                  </a:lnTo>
                  <a:lnTo>
                    <a:pt x="24" y="62"/>
                  </a:lnTo>
                  <a:lnTo>
                    <a:pt x="22" y="58"/>
                  </a:lnTo>
                  <a:lnTo>
                    <a:pt x="20" y="54"/>
                  </a:lnTo>
                  <a:lnTo>
                    <a:pt x="16" y="52"/>
                  </a:lnTo>
                  <a:lnTo>
                    <a:pt x="14" y="52"/>
                  </a:lnTo>
                  <a:lnTo>
                    <a:pt x="14" y="48"/>
                  </a:lnTo>
                  <a:lnTo>
                    <a:pt x="10" y="46"/>
                  </a:lnTo>
                  <a:lnTo>
                    <a:pt x="8" y="40"/>
                  </a:lnTo>
                  <a:lnTo>
                    <a:pt x="0" y="40"/>
                  </a:lnTo>
                  <a:lnTo>
                    <a:pt x="4" y="36"/>
                  </a:lnTo>
                  <a:lnTo>
                    <a:pt x="10" y="36"/>
                  </a:lnTo>
                  <a:lnTo>
                    <a:pt x="16" y="36"/>
                  </a:lnTo>
                  <a:lnTo>
                    <a:pt x="20" y="32"/>
                  </a:lnTo>
                  <a:lnTo>
                    <a:pt x="22" y="30"/>
                  </a:lnTo>
                  <a:lnTo>
                    <a:pt x="24" y="24"/>
                  </a:lnTo>
                  <a:lnTo>
                    <a:pt x="24" y="16"/>
                  </a:lnTo>
                  <a:lnTo>
                    <a:pt x="28" y="12"/>
                  </a:lnTo>
                  <a:lnTo>
                    <a:pt x="32" y="10"/>
                  </a:lnTo>
                  <a:lnTo>
                    <a:pt x="36" y="8"/>
                  </a:lnTo>
                  <a:lnTo>
                    <a:pt x="38" y="2"/>
                  </a:lnTo>
                  <a:lnTo>
                    <a:pt x="56" y="6"/>
                  </a:lnTo>
                  <a:lnTo>
                    <a:pt x="70" y="10"/>
                  </a:lnTo>
                  <a:lnTo>
                    <a:pt x="76" y="8"/>
                  </a:lnTo>
                  <a:lnTo>
                    <a:pt x="80" y="6"/>
                  </a:lnTo>
                  <a:lnTo>
                    <a:pt x="86" y="2"/>
                  </a:lnTo>
                  <a:lnTo>
                    <a:pt x="92" y="0"/>
                  </a:lnTo>
                  <a:lnTo>
                    <a:pt x="100" y="2"/>
                  </a:lnTo>
                  <a:lnTo>
                    <a:pt x="106" y="8"/>
                  </a:lnTo>
                  <a:lnTo>
                    <a:pt x="108" y="12"/>
                  </a:lnTo>
                  <a:lnTo>
                    <a:pt x="112" y="20"/>
                  </a:lnTo>
                  <a:lnTo>
                    <a:pt x="116" y="36"/>
                  </a:lnTo>
                  <a:lnTo>
                    <a:pt x="118" y="44"/>
                  </a:lnTo>
                  <a:lnTo>
                    <a:pt x="120" y="50"/>
                  </a:lnTo>
                  <a:lnTo>
                    <a:pt x="128" y="46"/>
                  </a:lnTo>
                  <a:lnTo>
                    <a:pt x="136" y="44"/>
                  </a:lnTo>
                  <a:lnTo>
                    <a:pt x="140" y="46"/>
                  </a:lnTo>
                  <a:lnTo>
                    <a:pt x="142" y="50"/>
                  </a:lnTo>
                  <a:lnTo>
                    <a:pt x="142" y="54"/>
                  </a:lnTo>
                  <a:lnTo>
                    <a:pt x="140" y="56"/>
                  </a:lnTo>
                  <a:lnTo>
                    <a:pt x="138" y="56"/>
                  </a:lnTo>
                  <a:lnTo>
                    <a:pt x="132" y="56"/>
                  </a:lnTo>
                  <a:lnTo>
                    <a:pt x="130" y="68"/>
                  </a:lnTo>
                  <a:lnTo>
                    <a:pt x="126" y="80"/>
                  </a:lnTo>
                  <a:lnTo>
                    <a:pt x="116" y="74"/>
                  </a:lnTo>
                  <a:lnTo>
                    <a:pt x="110" y="72"/>
                  </a:lnTo>
                  <a:lnTo>
                    <a:pt x="106" y="72"/>
                  </a:lnTo>
                  <a:lnTo>
                    <a:pt x="100" y="74"/>
                  </a:lnTo>
                  <a:lnTo>
                    <a:pt x="96" y="76"/>
                  </a:lnTo>
                  <a:lnTo>
                    <a:pt x="92" y="80"/>
                  </a:lnTo>
                  <a:lnTo>
                    <a:pt x="86" y="80"/>
                  </a:lnTo>
                  <a:lnTo>
                    <a:pt x="64" y="80"/>
                  </a:lnTo>
                  <a:lnTo>
                    <a:pt x="60" y="78"/>
                  </a:lnTo>
                  <a:lnTo>
                    <a:pt x="54" y="78"/>
                  </a:lnTo>
                  <a:lnTo>
                    <a:pt x="50" y="78"/>
                  </a:lnTo>
                  <a:lnTo>
                    <a:pt x="46" y="76"/>
                  </a:lnTo>
                  <a:lnTo>
                    <a:pt x="44" y="76"/>
                  </a:lnTo>
                  <a:lnTo>
                    <a:pt x="42" y="74"/>
                  </a:lnTo>
                  <a:lnTo>
                    <a:pt x="42" y="72"/>
                  </a:lnTo>
                  <a:lnTo>
                    <a:pt x="36" y="6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8" name="Freeform 200"/>
            <p:cNvSpPr/>
            <p:nvPr/>
          </p:nvSpPr>
          <p:spPr bwMode="auto">
            <a:xfrm>
              <a:off x="5016043" y="3232233"/>
              <a:ext cx="99168" cy="122125"/>
            </a:xfrm>
            <a:custGeom>
              <a:avLst/>
              <a:gdLst>
                <a:gd name="T0" fmla="*/ 2147483647 w 68"/>
                <a:gd name="T1" fmla="*/ 2147483647 h 76"/>
                <a:gd name="T2" fmla="*/ 2147483647 w 68"/>
                <a:gd name="T3" fmla="*/ 2147483647 h 76"/>
                <a:gd name="T4" fmla="*/ 2147483647 w 68"/>
                <a:gd name="T5" fmla="*/ 0 h 76"/>
                <a:gd name="T6" fmla="*/ 2147483647 w 68"/>
                <a:gd name="T7" fmla="*/ 2147483647 h 76"/>
                <a:gd name="T8" fmla="*/ 2147483647 w 68"/>
                <a:gd name="T9" fmla="*/ 2147483647 h 76"/>
                <a:gd name="T10" fmla="*/ 2147483647 w 68"/>
                <a:gd name="T11" fmla="*/ 2147483647 h 76"/>
                <a:gd name="T12" fmla="*/ 2147483647 w 68"/>
                <a:gd name="T13" fmla="*/ 2147483647 h 76"/>
                <a:gd name="T14" fmla="*/ 2147483647 w 68"/>
                <a:gd name="T15" fmla="*/ 2147483647 h 76"/>
                <a:gd name="T16" fmla="*/ 2147483647 w 68"/>
                <a:gd name="T17" fmla="*/ 2147483647 h 76"/>
                <a:gd name="T18" fmla="*/ 2147483647 w 68"/>
                <a:gd name="T19" fmla="*/ 2147483647 h 76"/>
                <a:gd name="T20" fmla="*/ 2147483647 w 68"/>
                <a:gd name="T21" fmla="*/ 2147483647 h 76"/>
                <a:gd name="T22" fmla="*/ 2147483647 w 68"/>
                <a:gd name="T23" fmla="*/ 2147483647 h 76"/>
                <a:gd name="T24" fmla="*/ 2147483647 w 68"/>
                <a:gd name="T25" fmla="*/ 2147483647 h 76"/>
                <a:gd name="T26" fmla="*/ 2147483647 w 68"/>
                <a:gd name="T27" fmla="*/ 2147483647 h 76"/>
                <a:gd name="T28" fmla="*/ 2147483647 w 68"/>
                <a:gd name="T29" fmla="*/ 2147483647 h 76"/>
                <a:gd name="T30" fmla="*/ 2147483647 w 68"/>
                <a:gd name="T31" fmla="*/ 2147483647 h 76"/>
                <a:gd name="T32" fmla="*/ 2147483647 w 68"/>
                <a:gd name="T33" fmla="*/ 2147483647 h 76"/>
                <a:gd name="T34" fmla="*/ 2147483647 w 68"/>
                <a:gd name="T35" fmla="*/ 2147483647 h 76"/>
                <a:gd name="T36" fmla="*/ 2147483647 w 68"/>
                <a:gd name="T37" fmla="*/ 2147483647 h 76"/>
                <a:gd name="T38" fmla="*/ 2147483647 w 68"/>
                <a:gd name="T39" fmla="*/ 2147483647 h 76"/>
                <a:gd name="T40" fmla="*/ 2147483647 w 68"/>
                <a:gd name="T41" fmla="*/ 2147483647 h 76"/>
                <a:gd name="T42" fmla="*/ 2147483647 w 68"/>
                <a:gd name="T43" fmla="*/ 2147483647 h 76"/>
                <a:gd name="T44" fmla="*/ 2147483647 w 68"/>
                <a:gd name="T45" fmla="*/ 2147483647 h 76"/>
                <a:gd name="T46" fmla="*/ 2147483647 w 68"/>
                <a:gd name="T47" fmla="*/ 2147483647 h 76"/>
                <a:gd name="T48" fmla="*/ 2147483647 w 68"/>
                <a:gd name="T49" fmla="*/ 2147483647 h 76"/>
                <a:gd name="T50" fmla="*/ 2147483647 w 68"/>
                <a:gd name="T51" fmla="*/ 2147483647 h 76"/>
                <a:gd name="T52" fmla="*/ 2147483647 w 68"/>
                <a:gd name="T53" fmla="*/ 2147483647 h 76"/>
                <a:gd name="T54" fmla="*/ 2147483647 w 68"/>
                <a:gd name="T55" fmla="*/ 2147483647 h 76"/>
                <a:gd name="T56" fmla="*/ 2147483647 w 68"/>
                <a:gd name="T57" fmla="*/ 2147483647 h 76"/>
                <a:gd name="T58" fmla="*/ 0 w 68"/>
                <a:gd name="T59" fmla="*/ 2147483647 h 76"/>
                <a:gd name="T60" fmla="*/ 2147483647 w 68"/>
                <a:gd name="T61" fmla="*/ 2147483647 h 76"/>
                <a:gd name="T62" fmla="*/ 2147483647 w 68"/>
                <a:gd name="T63" fmla="*/ 2147483647 h 76"/>
                <a:gd name="T64" fmla="*/ 2147483647 w 68"/>
                <a:gd name="T65" fmla="*/ 2147483647 h 76"/>
                <a:gd name="T66" fmla="*/ 2147483647 w 68"/>
                <a:gd name="T67" fmla="*/ 2147483647 h 76"/>
                <a:gd name="T68" fmla="*/ 2147483647 w 68"/>
                <a:gd name="T69" fmla="*/ 2147483647 h 76"/>
                <a:gd name="T70" fmla="*/ 2147483647 w 68"/>
                <a:gd name="T71" fmla="*/ 2147483647 h 76"/>
                <a:gd name="T72" fmla="*/ 2147483647 w 68"/>
                <a:gd name="T73" fmla="*/ 2147483647 h 7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68"/>
                <a:gd name="T112" fmla="*/ 0 h 76"/>
                <a:gd name="T113" fmla="*/ 68 w 68"/>
                <a:gd name="T114" fmla="*/ 76 h 7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68" h="76">
                  <a:moveTo>
                    <a:pt x="2" y="8"/>
                  </a:moveTo>
                  <a:lnTo>
                    <a:pt x="6" y="6"/>
                  </a:lnTo>
                  <a:lnTo>
                    <a:pt x="16" y="0"/>
                  </a:lnTo>
                  <a:lnTo>
                    <a:pt x="20" y="6"/>
                  </a:lnTo>
                  <a:lnTo>
                    <a:pt x="28" y="6"/>
                  </a:lnTo>
                  <a:lnTo>
                    <a:pt x="30" y="12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6" y="18"/>
                  </a:lnTo>
                  <a:lnTo>
                    <a:pt x="40" y="20"/>
                  </a:lnTo>
                  <a:lnTo>
                    <a:pt x="42" y="28"/>
                  </a:lnTo>
                  <a:lnTo>
                    <a:pt x="48" y="30"/>
                  </a:lnTo>
                  <a:lnTo>
                    <a:pt x="56" y="34"/>
                  </a:lnTo>
                  <a:lnTo>
                    <a:pt x="62" y="38"/>
                  </a:lnTo>
                  <a:lnTo>
                    <a:pt x="62" y="44"/>
                  </a:lnTo>
                  <a:lnTo>
                    <a:pt x="64" y="48"/>
                  </a:lnTo>
                  <a:lnTo>
                    <a:pt x="68" y="56"/>
                  </a:lnTo>
                  <a:lnTo>
                    <a:pt x="64" y="62"/>
                  </a:lnTo>
                  <a:lnTo>
                    <a:pt x="60" y="70"/>
                  </a:lnTo>
                  <a:lnTo>
                    <a:pt x="60" y="74"/>
                  </a:lnTo>
                  <a:lnTo>
                    <a:pt x="46" y="74"/>
                  </a:lnTo>
                  <a:lnTo>
                    <a:pt x="42" y="76"/>
                  </a:lnTo>
                  <a:lnTo>
                    <a:pt x="34" y="76"/>
                  </a:lnTo>
                  <a:lnTo>
                    <a:pt x="26" y="68"/>
                  </a:lnTo>
                  <a:lnTo>
                    <a:pt x="18" y="68"/>
                  </a:lnTo>
                  <a:lnTo>
                    <a:pt x="18" y="70"/>
                  </a:lnTo>
                  <a:lnTo>
                    <a:pt x="16" y="74"/>
                  </a:lnTo>
                  <a:lnTo>
                    <a:pt x="16" y="76"/>
                  </a:lnTo>
                  <a:lnTo>
                    <a:pt x="10" y="66"/>
                  </a:lnTo>
                  <a:lnTo>
                    <a:pt x="0" y="60"/>
                  </a:lnTo>
                  <a:lnTo>
                    <a:pt x="4" y="52"/>
                  </a:lnTo>
                  <a:lnTo>
                    <a:pt x="12" y="50"/>
                  </a:lnTo>
                  <a:lnTo>
                    <a:pt x="14" y="44"/>
                  </a:lnTo>
                  <a:lnTo>
                    <a:pt x="8" y="38"/>
                  </a:lnTo>
                  <a:lnTo>
                    <a:pt x="6" y="28"/>
                  </a:lnTo>
                  <a:lnTo>
                    <a:pt x="8" y="22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89" name="Freeform 201"/>
            <p:cNvSpPr/>
            <p:nvPr/>
          </p:nvSpPr>
          <p:spPr bwMode="auto">
            <a:xfrm>
              <a:off x="5103679" y="3291968"/>
              <a:ext cx="127995" cy="80974"/>
            </a:xfrm>
            <a:custGeom>
              <a:avLst/>
              <a:gdLst>
                <a:gd name="T0" fmla="*/ 2147483647 w 88"/>
                <a:gd name="T1" fmla="*/ 2147483647 h 52"/>
                <a:gd name="T2" fmla="*/ 2147483647 w 88"/>
                <a:gd name="T3" fmla="*/ 2147483647 h 52"/>
                <a:gd name="T4" fmla="*/ 2147483647 w 88"/>
                <a:gd name="T5" fmla="*/ 2147483647 h 52"/>
                <a:gd name="T6" fmla="*/ 0 w 88"/>
                <a:gd name="T7" fmla="*/ 2147483647 h 52"/>
                <a:gd name="T8" fmla="*/ 2147483647 w 88"/>
                <a:gd name="T9" fmla="*/ 2147483647 h 52"/>
                <a:gd name="T10" fmla="*/ 2147483647 w 88"/>
                <a:gd name="T11" fmla="*/ 2147483647 h 52"/>
                <a:gd name="T12" fmla="*/ 2147483647 w 88"/>
                <a:gd name="T13" fmla="*/ 2147483647 h 52"/>
                <a:gd name="T14" fmla="*/ 2147483647 w 88"/>
                <a:gd name="T15" fmla="*/ 2147483647 h 52"/>
                <a:gd name="T16" fmla="*/ 2147483647 w 88"/>
                <a:gd name="T17" fmla="*/ 2147483647 h 52"/>
                <a:gd name="T18" fmla="*/ 2147483647 w 88"/>
                <a:gd name="T19" fmla="*/ 2147483647 h 52"/>
                <a:gd name="T20" fmla="*/ 2147483647 w 88"/>
                <a:gd name="T21" fmla="*/ 2147483647 h 52"/>
                <a:gd name="T22" fmla="*/ 2147483647 w 88"/>
                <a:gd name="T23" fmla="*/ 2147483647 h 52"/>
                <a:gd name="T24" fmla="*/ 2147483647 w 88"/>
                <a:gd name="T25" fmla="*/ 2147483647 h 52"/>
                <a:gd name="T26" fmla="*/ 2147483647 w 88"/>
                <a:gd name="T27" fmla="*/ 2147483647 h 52"/>
                <a:gd name="T28" fmla="*/ 2147483647 w 88"/>
                <a:gd name="T29" fmla="*/ 2147483647 h 52"/>
                <a:gd name="T30" fmla="*/ 2147483647 w 88"/>
                <a:gd name="T31" fmla="*/ 2147483647 h 52"/>
                <a:gd name="T32" fmla="*/ 2147483647 w 88"/>
                <a:gd name="T33" fmla="*/ 2147483647 h 52"/>
                <a:gd name="T34" fmla="*/ 2147483647 w 88"/>
                <a:gd name="T35" fmla="*/ 2147483647 h 52"/>
                <a:gd name="T36" fmla="*/ 2147483647 w 88"/>
                <a:gd name="T37" fmla="*/ 2147483647 h 52"/>
                <a:gd name="T38" fmla="*/ 2147483647 w 88"/>
                <a:gd name="T39" fmla="*/ 2147483647 h 52"/>
                <a:gd name="T40" fmla="*/ 2147483647 w 88"/>
                <a:gd name="T41" fmla="*/ 2147483647 h 52"/>
                <a:gd name="T42" fmla="*/ 2147483647 w 88"/>
                <a:gd name="T43" fmla="*/ 0 h 52"/>
                <a:gd name="T44" fmla="*/ 2147483647 w 88"/>
                <a:gd name="T45" fmla="*/ 0 h 52"/>
                <a:gd name="T46" fmla="*/ 2147483647 w 88"/>
                <a:gd name="T47" fmla="*/ 2147483647 h 52"/>
                <a:gd name="T48" fmla="*/ 2147483647 w 88"/>
                <a:gd name="T49" fmla="*/ 2147483647 h 52"/>
                <a:gd name="T50" fmla="*/ 2147483647 w 88"/>
                <a:gd name="T51" fmla="*/ 2147483647 h 52"/>
                <a:gd name="T52" fmla="*/ 2147483647 w 88"/>
                <a:gd name="T53" fmla="*/ 2147483647 h 52"/>
                <a:gd name="T54" fmla="*/ 2147483647 w 88"/>
                <a:gd name="T55" fmla="*/ 2147483647 h 52"/>
                <a:gd name="T56" fmla="*/ 2147483647 w 88"/>
                <a:gd name="T57" fmla="*/ 2147483647 h 52"/>
                <a:gd name="T58" fmla="*/ 2147483647 w 88"/>
                <a:gd name="T59" fmla="*/ 2147483647 h 52"/>
                <a:gd name="T60" fmla="*/ 2147483647 w 88"/>
                <a:gd name="T61" fmla="*/ 2147483647 h 52"/>
                <a:gd name="T62" fmla="*/ 2147483647 w 88"/>
                <a:gd name="T63" fmla="*/ 2147483647 h 52"/>
                <a:gd name="T64" fmla="*/ 2147483647 w 88"/>
                <a:gd name="T65" fmla="*/ 2147483647 h 52"/>
                <a:gd name="T66" fmla="*/ 2147483647 w 88"/>
                <a:gd name="T67" fmla="*/ 2147483647 h 52"/>
                <a:gd name="T68" fmla="*/ 2147483647 w 88"/>
                <a:gd name="T69" fmla="*/ 2147483647 h 52"/>
                <a:gd name="T70" fmla="*/ 2147483647 w 88"/>
                <a:gd name="T71" fmla="*/ 2147483647 h 52"/>
                <a:gd name="T72" fmla="*/ 2147483647 w 88"/>
                <a:gd name="T73" fmla="*/ 2147483647 h 52"/>
                <a:gd name="T74" fmla="*/ 2147483647 w 88"/>
                <a:gd name="T75" fmla="*/ 2147483647 h 52"/>
                <a:gd name="T76" fmla="*/ 2147483647 w 88"/>
                <a:gd name="T77" fmla="*/ 2147483647 h 52"/>
                <a:gd name="T78" fmla="*/ 2147483647 w 88"/>
                <a:gd name="T79" fmla="*/ 2147483647 h 52"/>
                <a:gd name="T80" fmla="*/ 2147483647 w 88"/>
                <a:gd name="T81" fmla="*/ 2147483647 h 52"/>
                <a:gd name="T82" fmla="*/ 2147483647 w 88"/>
                <a:gd name="T83" fmla="*/ 2147483647 h 52"/>
                <a:gd name="T84" fmla="*/ 2147483647 w 88"/>
                <a:gd name="T85" fmla="*/ 2147483647 h 52"/>
                <a:gd name="T86" fmla="*/ 2147483647 w 88"/>
                <a:gd name="T87" fmla="*/ 2147483647 h 52"/>
                <a:gd name="T88" fmla="*/ 2147483647 w 88"/>
                <a:gd name="T89" fmla="*/ 2147483647 h 52"/>
                <a:gd name="T90" fmla="*/ 2147483647 w 88"/>
                <a:gd name="T91" fmla="*/ 2147483647 h 52"/>
                <a:gd name="T92" fmla="*/ 2147483647 w 88"/>
                <a:gd name="T93" fmla="*/ 2147483647 h 5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88"/>
                <a:gd name="T142" fmla="*/ 0 h 52"/>
                <a:gd name="T143" fmla="*/ 88 w 88"/>
                <a:gd name="T144" fmla="*/ 52 h 52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88" h="52">
                  <a:moveTo>
                    <a:pt x="10" y="48"/>
                  </a:moveTo>
                  <a:lnTo>
                    <a:pt x="8" y="40"/>
                  </a:lnTo>
                  <a:lnTo>
                    <a:pt x="6" y="38"/>
                  </a:lnTo>
                  <a:lnTo>
                    <a:pt x="0" y="36"/>
                  </a:lnTo>
                  <a:lnTo>
                    <a:pt x="2" y="32"/>
                  </a:lnTo>
                  <a:lnTo>
                    <a:pt x="4" y="24"/>
                  </a:lnTo>
                  <a:lnTo>
                    <a:pt x="8" y="18"/>
                  </a:lnTo>
                  <a:lnTo>
                    <a:pt x="4" y="12"/>
                  </a:lnTo>
                  <a:lnTo>
                    <a:pt x="2" y="6"/>
                  </a:lnTo>
                  <a:lnTo>
                    <a:pt x="2" y="4"/>
                  </a:lnTo>
                  <a:lnTo>
                    <a:pt x="2" y="2"/>
                  </a:lnTo>
                  <a:lnTo>
                    <a:pt x="4" y="4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4" y="6"/>
                  </a:lnTo>
                  <a:lnTo>
                    <a:pt x="20" y="6"/>
                  </a:lnTo>
                  <a:lnTo>
                    <a:pt x="24" y="8"/>
                  </a:lnTo>
                  <a:lnTo>
                    <a:pt x="46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60" y="2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6" y="2"/>
                  </a:lnTo>
                  <a:lnTo>
                    <a:pt x="86" y="8"/>
                  </a:lnTo>
                  <a:lnTo>
                    <a:pt x="84" y="14"/>
                  </a:lnTo>
                  <a:lnTo>
                    <a:pt x="84" y="22"/>
                  </a:lnTo>
                  <a:lnTo>
                    <a:pt x="84" y="30"/>
                  </a:lnTo>
                  <a:lnTo>
                    <a:pt x="88" y="38"/>
                  </a:lnTo>
                  <a:lnTo>
                    <a:pt x="70" y="40"/>
                  </a:lnTo>
                  <a:lnTo>
                    <a:pt x="64" y="42"/>
                  </a:lnTo>
                  <a:lnTo>
                    <a:pt x="62" y="44"/>
                  </a:lnTo>
                  <a:lnTo>
                    <a:pt x="60" y="46"/>
                  </a:lnTo>
                  <a:lnTo>
                    <a:pt x="58" y="46"/>
                  </a:lnTo>
                  <a:lnTo>
                    <a:pt x="56" y="50"/>
                  </a:lnTo>
                  <a:lnTo>
                    <a:pt x="52" y="50"/>
                  </a:lnTo>
                  <a:lnTo>
                    <a:pt x="50" y="52"/>
                  </a:lnTo>
                  <a:lnTo>
                    <a:pt x="48" y="52"/>
                  </a:lnTo>
                  <a:lnTo>
                    <a:pt x="42" y="52"/>
                  </a:lnTo>
                  <a:lnTo>
                    <a:pt x="38" y="50"/>
                  </a:lnTo>
                  <a:lnTo>
                    <a:pt x="36" y="48"/>
                  </a:lnTo>
                  <a:lnTo>
                    <a:pt x="32" y="46"/>
                  </a:lnTo>
                  <a:lnTo>
                    <a:pt x="26" y="48"/>
                  </a:lnTo>
                  <a:lnTo>
                    <a:pt x="20" y="50"/>
                  </a:lnTo>
                  <a:lnTo>
                    <a:pt x="14" y="50"/>
                  </a:lnTo>
                  <a:lnTo>
                    <a:pt x="10" y="50"/>
                  </a:lnTo>
                  <a:lnTo>
                    <a:pt x="10" y="4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0" name="Freeform 202"/>
            <p:cNvSpPr/>
            <p:nvPr/>
          </p:nvSpPr>
          <p:spPr bwMode="auto">
            <a:xfrm>
              <a:off x="4828085" y="2986656"/>
              <a:ext cx="18450" cy="5310"/>
            </a:xfrm>
            <a:custGeom>
              <a:avLst/>
              <a:gdLst>
                <a:gd name="T0" fmla="*/ 0 w 14"/>
                <a:gd name="T1" fmla="*/ 2147483647 h 4"/>
                <a:gd name="T2" fmla="*/ 2147483647 w 14"/>
                <a:gd name="T3" fmla="*/ 2147483647 h 4"/>
                <a:gd name="T4" fmla="*/ 2147483647 w 14"/>
                <a:gd name="T5" fmla="*/ 2147483647 h 4"/>
                <a:gd name="T6" fmla="*/ 2147483647 w 14"/>
                <a:gd name="T7" fmla="*/ 2147483647 h 4"/>
                <a:gd name="T8" fmla="*/ 2147483647 w 14"/>
                <a:gd name="T9" fmla="*/ 0 h 4"/>
                <a:gd name="T10" fmla="*/ 2147483647 w 14"/>
                <a:gd name="T11" fmla="*/ 0 h 4"/>
                <a:gd name="T12" fmla="*/ 0 w 14"/>
                <a:gd name="T13" fmla="*/ 2147483647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4"/>
                <a:gd name="T23" fmla="*/ 14 w 14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4">
                  <a:moveTo>
                    <a:pt x="0" y="2"/>
                  </a:moveTo>
                  <a:lnTo>
                    <a:pt x="6" y="4"/>
                  </a:lnTo>
                  <a:lnTo>
                    <a:pt x="8" y="4"/>
                  </a:lnTo>
                  <a:lnTo>
                    <a:pt x="14" y="2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1" name="Freeform 203"/>
            <p:cNvSpPr/>
            <p:nvPr/>
          </p:nvSpPr>
          <p:spPr bwMode="auto">
            <a:xfrm>
              <a:off x="4649354" y="3337101"/>
              <a:ext cx="21909" cy="11947"/>
            </a:xfrm>
            <a:custGeom>
              <a:avLst/>
              <a:gdLst>
                <a:gd name="T0" fmla="*/ 2147483647 w 16"/>
                <a:gd name="T1" fmla="*/ 2147483647 h 8"/>
                <a:gd name="T2" fmla="*/ 2147483647 w 16"/>
                <a:gd name="T3" fmla="*/ 2147483647 h 8"/>
                <a:gd name="T4" fmla="*/ 2147483647 w 16"/>
                <a:gd name="T5" fmla="*/ 2147483647 h 8"/>
                <a:gd name="T6" fmla="*/ 2147483647 w 16"/>
                <a:gd name="T7" fmla="*/ 2147483647 h 8"/>
                <a:gd name="T8" fmla="*/ 0 w 16"/>
                <a:gd name="T9" fmla="*/ 2147483647 h 8"/>
                <a:gd name="T10" fmla="*/ 0 w 16"/>
                <a:gd name="T11" fmla="*/ 2147483647 h 8"/>
                <a:gd name="T12" fmla="*/ 2147483647 w 16"/>
                <a:gd name="T13" fmla="*/ 0 h 8"/>
                <a:gd name="T14" fmla="*/ 2147483647 w 16"/>
                <a:gd name="T15" fmla="*/ 0 h 8"/>
                <a:gd name="T16" fmla="*/ 2147483647 w 16"/>
                <a:gd name="T17" fmla="*/ 0 h 8"/>
                <a:gd name="T18" fmla="*/ 2147483647 w 16"/>
                <a:gd name="T19" fmla="*/ 2147483647 h 8"/>
                <a:gd name="T20" fmla="*/ 2147483647 w 16"/>
                <a:gd name="T21" fmla="*/ 2147483647 h 8"/>
                <a:gd name="T22" fmla="*/ 2147483647 w 16"/>
                <a:gd name="T23" fmla="*/ 2147483647 h 8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6"/>
                <a:gd name="T37" fmla="*/ 0 h 8"/>
                <a:gd name="T38" fmla="*/ 16 w 16"/>
                <a:gd name="T39" fmla="*/ 8 h 8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6" h="8">
                  <a:moveTo>
                    <a:pt x="14" y="4"/>
                  </a:moveTo>
                  <a:lnTo>
                    <a:pt x="12" y="6"/>
                  </a:lnTo>
                  <a:lnTo>
                    <a:pt x="6" y="8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2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10" y="2"/>
                  </a:lnTo>
                  <a:lnTo>
                    <a:pt x="16" y="6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2" name="Freeform 204"/>
            <p:cNvSpPr/>
            <p:nvPr/>
          </p:nvSpPr>
          <p:spPr bwMode="auto">
            <a:xfrm>
              <a:off x="4739296" y="3122056"/>
              <a:ext cx="17296" cy="25221"/>
            </a:xfrm>
            <a:custGeom>
              <a:avLst/>
              <a:gdLst>
                <a:gd name="T0" fmla="*/ 2147483647 w 12"/>
                <a:gd name="T1" fmla="*/ 0 h 16"/>
                <a:gd name="T2" fmla="*/ 2147483647 w 12"/>
                <a:gd name="T3" fmla="*/ 2147483647 h 16"/>
                <a:gd name="T4" fmla="*/ 2147483647 w 12"/>
                <a:gd name="T5" fmla="*/ 2147483647 h 16"/>
                <a:gd name="T6" fmla="*/ 2147483647 w 12"/>
                <a:gd name="T7" fmla="*/ 2147483647 h 16"/>
                <a:gd name="T8" fmla="*/ 0 w 12"/>
                <a:gd name="T9" fmla="*/ 2147483647 h 16"/>
                <a:gd name="T10" fmla="*/ 2147483647 w 12"/>
                <a:gd name="T11" fmla="*/ 2147483647 h 16"/>
                <a:gd name="T12" fmla="*/ 2147483647 w 12"/>
                <a:gd name="T13" fmla="*/ 2147483647 h 16"/>
                <a:gd name="T14" fmla="*/ 2147483647 w 12"/>
                <a:gd name="T15" fmla="*/ 2147483647 h 16"/>
                <a:gd name="T16" fmla="*/ 2147483647 w 12"/>
                <a:gd name="T17" fmla="*/ 2147483647 h 16"/>
                <a:gd name="T18" fmla="*/ 2147483647 w 12"/>
                <a:gd name="T19" fmla="*/ 2147483647 h 16"/>
                <a:gd name="T20" fmla="*/ 2147483647 w 12"/>
                <a:gd name="T21" fmla="*/ 2147483647 h 16"/>
                <a:gd name="T22" fmla="*/ 2147483647 w 12"/>
                <a:gd name="T23" fmla="*/ 0 h 1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2"/>
                <a:gd name="T37" fmla="*/ 0 h 16"/>
                <a:gd name="T38" fmla="*/ 12 w 12"/>
                <a:gd name="T39" fmla="*/ 16 h 1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2" h="16">
                  <a:moveTo>
                    <a:pt x="8" y="0"/>
                  </a:move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2" y="12"/>
                  </a:lnTo>
                  <a:lnTo>
                    <a:pt x="2" y="14"/>
                  </a:lnTo>
                  <a:lnTo>
                    <a:pt x="8" y="14"/>
                  </a:lnTo>
                  <a:lnTo>
                    <a:pt x="12" y="16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3" name="Freeform 206"/>
            <p:cNvSpPr/>
            <p:nvPr/>
          </p:nvSpPr>
          <p:spPr bwMode="auto">
            <a:xfrm>
              <a:off x="5416170" y="3641085"/>
              <a:ext cx="485460" cy="471243"/>
            </a:xfrm>
            <a:custGeom>
              <a:avLst/>
              <a:gdLst>
                <a:gd name="T0" fmla="*/ 2147483647 w 332"/>
                <a:gd name="T1" fmla="*/ 2147483647 h 298"/>
                <a:gd name="T2" fmla="*/ 2147483647 w 332"/>
                <a:gd name="T3" fmla="*/ 2147483647 h 298"/>
                <a:gd name="T4" fmla="*/ 2147483647 w 332"/>
                <a:gd name="T5" fmla="*/ 2147483647 h 298"/>
                <a:gd name="T6" fmla="*/ 2147483647 w 332"/>
                <a:gd name="T7" fmla="*/ 2147483647 h 298"/>
                <a:gd name="T8" fmla="*/ 2147483647 w 332"/>
                <a:gd name="T9" fmla="*/ 2147483647 h 298"/>
                <a:gd name="T10" fmla="*/ 2147483647 w 332"/>
                <a:gd name="T11" fmla="*/ 2147483647 h 298"/>
                <a:gd name="T12" fmla="*/ 2147483647 w 332"/>
                <a:gd name="T13" fmla="*/ 2147483647 h 298"/>
                <a:gd name="T14" fmla="*/ 2147483647 w 332"/>
                <a:gd name="T15" fmla="*/ 2147483647 h 298"/>
                <a:gd name="T16" fmla="*/ 2147483647 w 332"/>
                <a:gd name="T17" fmla="*/ 2147483647 h 298"/>
                <a:gd name="T18" fmla="*/ 2147483647 w 332"/>
                <a:gd name="T19" fmla="*/ 2147483647 h 298"/>
                <a:gd name="T20" fmla="*/ 2147483647 w 332"/>
                <a:gd name="T21" fmla="*/ 2147483647 h 298"/>
                <a:gd name="T22" fmla="*/ 2147483647 w 332"/>
                <a:gd name="T23" fmla="*/ 2147483647 h 298"/>
                <a:gd name="T24" fmla="*/ 2147483647 w 332"/>
                <a:gd name="T25" fmla="*/ 2147483647 h 298"/>
                <a:gd name="T26" fmla="*/ 2147483647 w 332"/>
                <a:gd name="T27" fmla="*/ 2147483647 h 298"/>
                <a:gd name="T28" fmla="*/ 2147483647 w 332"/>
                <a:gd name="T29" fmla="*/ 2147483647 h 298"/>
                <a:gd name="T30" fmla="*/ 2147483647 w 332"/>
                <a:gd name="T31" fmla="*/ 2147483647 h 298"/>
                <a:gd name="T32" fmla="*/ 2147483647 w 332"/>
                <a:gd name="T33" fmla="*/ 2147483647 h 298"/>
                <a:gd name="T34" fmla="*/ 2147483647 w 332"/>
                <a:gd name="T35" fmla="*/ 2147483647 h 298"/>
                <a:gd name="T36" fmla="*/ 2147483647 w 332"/>
                <a:gd name="T37" fmla="*/ 2147483647 h 298"/>
                <a:gd name="T38" fmla="*/ 2147483647 w 332"/>
                <a:gd name="T39" fmla="*/ 2147483647 h 298"/>
                <a:gd name="T40" fmla="*/ 2147483647 w 332"/>
                <a:gd name="T41" fmla="*/ 2147483647 h 298"/>
                <a:gd name="T42" fmla="*/ 2147483647 w 332"/>
                <a:gd name="T43" fmla="*/ 2147483647 h 298"/>
                <a:gd name="T44" fmla="*/ 2147483647 w 332"/>
                <a:gd name="T45" fmla="*/ 2147483647 h 298"/>
                <a:gd name="T46" fmla="*/ 2147483647 w 332"/>
                <a:gd name="T47" fmla="*/ 2147483647 h 298"/>
                <a:gd name="T48" fmla="*/ 2147483647 w 332"/>
                <a:gd name="T49" fmla="*/ 2147483647 h 298"/>
                <a:gd name="T50" fmla="*/ 2147483647 w 332"/>
                <a:gd name="T51" fmla="*/ 2147483647 h 298"/>
                <a:gd name="T52" fmla="*/ 2147483647 w 332"/>
                <a:gd name="T53" fmla="*/ 2147483647 h 298"/>
                <a:gd name="T54" fmla="*/ 2147483647 w 332"/>
                <a:gd name="T55" fmla="*/ 2147483647 h 298"/>
                <a:gd name="T56" fmla="*/ 2147483647 w 332"/>
                <a:gd name="T57" fmla="*/ 2147483647 h 298"/>
                <a:gd name="T58" fmla="*/ 2147483647 w 332"/>
                <a:gd name="T59" fmla="*/ 2147483647 h 298"/>
                <a:gd name="T60" fmla="*/ 2147483647 w 332"/>
                <a:gd name="T61" fmla="*/ 2147483647 h 298"/>
                <a:gd name="T62" fmla="*/ 2147483647 w 332"/>
                <a:gd name="T63" fmla="*/ 0 h 298"/>
                <a:gd name="T64" fmla="*/ 2147483647 w 332"/>
                <a:gd name="T65" fmla="*/ 2147483647 h 298"/>
                <a:gd name="T66" fmla="*/ 2147483647 w 332"/>
                <a:gd name="T67" fmla="*/ 2147483647 h 298"/>
                <a:gd name="T68" fmla="*/ 2147483647 w 332"/>
                <a:gd name="T69" fmla="*/ 2147483647 h 298"/>
                <a:gd name="T70" fmla="*/ 2147483647 w 332"/>
                <a:gd name="T71" fmla="*/ 2147483647 h 298"/>
                <a:gd name="T72" fmla="*/ 2147483647 w 332"/>
                <a:gd name="T73" fmla="*/ 2147483647 h 298"/>
                <a:gd name="T74" fmla="*/ 2147483647 w 332"/>
                <a:gd name="T75" fmla="*/ 2147483647 h 29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332"/>
                <a:gd name="T115" fmla="*/ 0 h 298"/>
                <a:gd name="T116" fmla="*/ 332 w 332"/>
                <a:gd name="T117" fmla="*/ 298 h 298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332" h="298">
                  <a:moveTo>
                    <a:pt x="222" y="62"/>
                  </a:moveTo>
                  <a:lnTo>
                    <a:pt x="224" y="72"/>
                  </a:lnTo>
                  <a:lnTo>
                    <a:pt x="226" y="78"/>
                  </a:lnTo>
                  <a:lnTo>
                    <a:pt x="230" y="80"/>
                  </a:lnTo>
                  <a:lnTo>
                    <a:pt x="234" y="84"/>
                  </a:lnTo>
                  <a:lnTo>
                    <a:pt x="236" y="88"/>
                  </a:lnTo>
                  <a:lnTo>
                    <a:pt x="242" y="96"/>
                  </a:lnTo>
                  <a:lnTo>
                    <a:pt x="244" y="102"/>
                  </a:lnTo>
                  <a:lnTo>
                    <a:pt x="248" y="110"/>
                  </a:lnTo>
                  <a:lnTo>
                    <a:pt x="254" y="118"/>
                  </a:lnTo>
                  <a:lnTo>
                    <a:pt x="258" y="126"/>
                  </a:lnTo>
                  <a:lnTo>
                    <a:pt x="260" y="130"/>
                  </a:lnTo>
                  <a:lnTo>
                    <a:pt x="258" y="136"/>
                  </a:lnTo>
                  <a:lnTo>
                    <a:pt x="268" y="144"/>
                  </a:lnTo>
                  <a:lnTo>
                    <a:pt x="280" y="148"/>
                  </a:lnTo>
                  <a:lnTo>
                    <a:pt x="280" y="156"/>
                  </a:lnTo>
                  <a:lnTo>
                    <a:pt x="324" y="158"/>
                  </a:lnTo>
                  <a:lnTo>
                    <a:pt x="332" y="164"/>
                  </a:lnTo>
                  <a:lnTo>
                    <a:pt x="332" y="198"/>
                  </a:lnTo>
                  <a:lnTo>
                    <a:pt x="282" y="242"/>
                  </a:lnTo>
                  <a:lnTo>
                    <a:pt x="234" y="254"/>
                  </a:lnTo>
                  <a:lnTo>
                    <a:pt x="190" y="298"/>
                  </a:lnTo>
                  <a:lnTo>
                    <a:pt x="188" y="276"/>
                  </a:lnTo>
                  <a:lnTo>
                    <a:pt x="168" y="270"/>
                  </a:lnTo>
                  <a:lnTo>
                    <a:pt x="164" y="268"/>
                  </a:lnTo>
                  <a:lnTo>
                    <a:pt x="162" y="270"/>
                  </a:lnTo>
                  <a:lnTo>
                    <a:pt x="156" y="268"/>
                  </a:lnTo>
                  <a:lnTo>
                    <a:pt x="152" y="264"/>
                  </a:lnTo>
                  <a:lnTo>
                    <a:pt x="150" y="266"/>
                  </a:lnTo>
                  <a:lnTo>
                    <a:pt x="148" y="270"/>
                  </a:lnTo>
                  <a:lnTo>
                    <a:pt x="146" y="276"/>
                  </a:lnTo>
                  <a:lnTo>
                    <a:pt x="144" y="280"/>
                  </a:lnTo>
                  <a:lnTo>
                    <a:pt x="142" y="274"/>
                  </a:lnTo>
                  <a:lnTo>
                    <a:pt x="134" y="264"/>
                  </a:lnTo>
                  <a:lnTo>
                    <a:pt x="124" y="254"/>
                  </a:lnTo>
                  <a:lnTo>
                    <a:pt x="118" y="248"/>
                  </a:lnTo>
                  <a:lnTo>
                    <a:pt x="116" y="240"/>
                  </a:lnTo>
                  <a:lnTo>
                    <a:pt x="108" y="228"/>
                  </a:lnTo>
                  <a:lnTo>
                    <a:pt x="102" y="220"/>
                  </a:lnTo>
                  <a:lnTo>
                    <a:pt x="98" y="214"/>
                  </a:lnTo>
                  <a:lnTo>
                    <a:pt x="90" y="210"/>
                  </a:lnTo>
                  <a:lnTo>
                    <a:pt x="82" y="200"/>
                  </a:lnTo>
                  <a:lnTo>
                    <a:pt x="84" y="200"/>
                  </a:lnTo>
                  <a:lnTo>
                    <a:pt x="82" y="200"/>
                  </a:lnTo>
                  <a:lnTo>
                    <a:pt x="76" y="200"/>
                  </a:lnTo>
                  <a:lnTo>
                    <a:pt x="76" y="162"/>
                  </a:lnTo>
                  <a:lnTo>
                    <a:pt x="68" y="152"/>
                  </a:lnTo>
                  <a:lnTo>
                    <a:pt x="58" y="142"/>
                  </a:lnTo>
                  <a:lnTo>
                    <a:pt x="48" y="134"/>
                  </a:lnTo>
                  <a:lnTo>
                    <a:pt x="42" y="124"/>
                  </a:lnTo>
                  <a:lnTo>
                    <a:pt x="24" y="92"/>
                  </a:lnTo>
                  <a:lnTo>
                    <a:pt x="16" y="76"/>
                  </a:lnTo>
                  <a:lnTo>
                    <a:pt x="10" y="72"/>
                  </a:lnTo>
                  <a:lnTo>
                    <a:pt x="4" y="66"/>
                  </a:lnTo>
                  <a:lnTo>
                    <a:pt x="0" y="54"/>
                  </a:lnTo>
                  <a:lnTo>
                    <a:pt x="16" y="56"/>
                  </a:lnTo>
                  <a:lnTo>
                    <a:pt x="20" y="52"/>
                  </a:lnTo>
                  <a:lnTo>
                    <a:pt x="24" y="46"/>
                  </a:lnTo>
                  <a:lnTo>
                    <a:pt x="30" y="42"/>
                  </a:lnTo>
                  <a:lnTo>
                    <a:pt x="34" y="42"/>
                  </a:lnTo>
                  <a:lnTo>
                    <a:pt x="38" y="36"/>
                  </a:lnTo>
                  <a:lnTo>
                    <a:pt x="44" y="36"/>
                  </a:lnTo>
                  <a:lnTo>
                    <a:pt x="32" y="10"/>
                  </a:lnTo>
                  <a:lnTo>
                    <a:pt x="62" y="0"/>
                  </a:lnTo>
                  <a:lnTo>
                    <a:pt x="118" y="24"/>
                  </a:lnTo>
                  <a:lnTo>
                    <a:pt x="122" y="26"/>
                  </a:lnTo>
                  <a:lnTo>
                    <a:pt x="124" y="30"/>
                  </a:lnTo>
                  <a:lnTo>
                    <a:pt x="128" y="32"/>
                  </a:lnTo>
                  <a:lnTo>
                    <a:pt x="134" y="34"/>
                  </a:lnTo>
                  <a:lnTo>
                    <a:pt x="134" y="44"/>
                  </a:lnTo>
                  <a:lnTo>
                    <a:pt x="152" y="54"/>
                  </a:lnTo>
                  <a:lnTo>
                    <a:pt x="180" y="54"/>
                  </a:lnTo>
                  <a:lnTo>
                    <a:pt x="196" y="58"/>
                  </a:lnTo>
                  <a:lnTo>
                    <a:pt x="200" y="60"/>
                  </a:lnTo>
                  <a:lnTo>
                    <a:pt x="204" y="64"/>
                  </a:lnTo>
                  <a:lnTo>
                    <a:pt x="222" y="64"/>
                  </a:lnTo>
                  <a:lnTo>
                    <a:pt x="222" y="6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4" name="Freeform 207"/>
            <p:cNvSpPr/>
            <p:nvPr/>
          </p:nvSpPr>
          <p:spPr bwMode="auto">
            <a:xfrm>
              <a:off x="5351596" y="3533563"/>
              <a:ext cx="29981" cy="18584"/>
            </a:xfrm>
            <a:custGeom>
              <a:avLst/>
              <a:gdLst>
                <a:gd name="T0" fmla="*/ 2147483647 w 20"/>
                <a:gd name="T1" fmla="*/ 2147483647 h 12"/>
                <a:gd name="T2" fmla="*/ 0 w 20"/>
                <a:gd name="T3" fmla="*/ 2147483647 h 12"/>
                <a:gd name="T4" fmla="*/ 0 w 20"/>
                <a:gd name="T5" fmla="*/ 2147483647 h 12"/>
                <a:gd name="T6" fmla="*/ 2147483647 w 20"/>
                <a:gd name="T7" fmla="*/ 2147483647 h 12"/>
                <a:gd name="T8" fmla="*/ 2147483647 w 20"/>
                <a:gd name="T9" fmla="*/ 2147483647 h 12"/>
                <a:gd name="T10" fmla="*/ 2147483647 w 20"/>
                <a:gd name="T11" fmla="*/ 0 h 12"/>
                <a:gd name="T12" fmla="*/ 2147483647 w 20"/>
                <a:gd name="T13" fmla="*/ 2147483647 h 12"/>
                <a:gd name="T14" fmla="*/ 2147483647 w 20"/>
                <a:gd name="T15" fmla="*/ 2147483647 h 12"/>
                <a:gd name="T16" fmla="*/ 2147483647 w 20"/>
                <a:gd name="T17" fmla="*/ 0 h 12"/>
                <a:gd name="T18" fmla="*/ 2147483647 w 20"/>
                <a:gd name="T19" fmla="*/ 2147483647 h 12"/>
                <a:gd name="T20" fmla="*/ 2147483647 w 20"/>
                <a:gd name="T21" fmla="*/ 2147483647 h 12"/>
                <a:gd name="T22" fmla="*/ 2147483647 w 20"/>
                <a:gd name="T23" fmla="*/ 2147483647 h 1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0"/>
                <a:gd name="T37" fmla="*/ 0 h 12"/>
                <a:gd name="T38" fmla="*/ 20 w 20"/>
                <a:gd name="T39" fmla="*/ 12 h 12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0" h="12">
                  <a:moveTo>
                    <a:pt x="8" y="12"/>
                  </a:moveTo>
                  <a:lnTo>
                    <a:pt x="0" y="12"/>
                  </a:lnTo>
                  <a:lnTo>
                    <a:pt x="0" y="8"/>
                  </a:lnTo>
                  <a:lnTo>
                    <a:pt x="2" y="6"/>
                  </a:lnTo>
                  <a:lnTo>
                    <a:pt x="4" y="4"/>
                  </a:lnTo>
                  <a:lnTo>
                    <a:pt x="6" y="0"/>
                  </a:lnTo>
                  <a:lnTo>
                    <a:pt x="8" y="4"/>
                  </a:lnTo>
                  <a:lnTo>
                    <a:pt x="12" y="4"/>
                  </a:lnTo>
                  <a:lnTo>
                    <a:pt x="20" y="0"/>
                  </a:lnTo>
                  <a:lnTo>
                    <a:pt x="20" y="4"/>
                  </a:lnTo>
                  <a:lnTo>
                    <a:pt x="16" y="8"/>
                  </a:lnTo>
                  <a:lnTo>
                    <a:pt x="8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5" name="Freeform 208"/>
            <p:cNvSpPr/>
            <p:nvPr/>
          </p:nvSpPr>
          <p:spPr bwMode="auto">
            <a:xfrm>
              <a:off x="5191314" y="3354358"/>
              <a:ext cx="47278" cy="37169"/>
            </a:xfrm>
            <a:custGeom>
              <a:avLst/>
              <a:gdLst>
                <a:gd name="T0" fmla="*/ 2147483647 w 32"/>
                <a:gd name="T1" fmla="*/ 0 h 24"/>
                <a:gd name="T2" fmla="*/ 2147483647 w 32"/>
                <a:gd name="T3" fmla="*/ 2147483647 h 24"/>
                <a:gd name="T4" fmla="*/ 2147483647 w 32"/>
                <a:gd name="T5" fmla="*/ 2147483647 h 24"/>
                <a:gd name="T6" fmla="*/ 2147483647 w 32"/>
                <a:gd name="T7" fmla="*/ 2147483647 h 24"/>
                <a:gd name="T8" fmla="*/ 0 w 32"/>
                <a:gd name="T9" fmla="*/ 2147483647 h 24"/>
                <a:gd name="T10" fmla="*/ 2147483647 w 32"/>
                <a:gd name="T11" fmla="*/ 2147483647 h 24"/>
                <a:gd name="T12" fmla="*/ 2147483647 w 32"/>
                <a:gd name="T13" fmla="*/ 2147483647 h 24"/>
                <a:gd name="T14" fmla="*/ 2147483647 w 32"/>
                <a:gd name="T15" fmla="*/ 2147483647 h 24"/>
                <a:gd name="T16" fmla="*/ 2147483647 w 32"/>
                <a:gd name="T17" fmla="*/ 2147483647 h 24"/>
                <a:gd name="T18" fmla="*/ 2147483647 w 32"/>
                <a:gd name="T19" fmla="*/ 2147483647 h 24"/>
                <a:gd name="T20" fmla="*/ 2147483647 w 32"/>
                <a:gd name="T21" fmla="*/ 2147483647 h 24"/>
                <a:gd name="T22" fmla="*/ 2147483647 w 32"/>
                <a:gd name="T23" fmla="*/ 2147483647 h 24"/>
                <a:gd name="T24" fmla="*/ 2147483647 w 32"/>
                <a:gd name="T25" fmla="*/ 2147483647 h 24"/>
                <a:gd name="T26" fmla="*/ 2147483647 w 32"/>
                <a:gd name="T27" fmla="*/ 0 h 24"/>
                <a:gd name="T28" fmla="*/ 2147483647 w 32"/>
                <a:gd name="T29" fmla="*/ 0 h 2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2"/>
                <a:gd name="T46" fmla="*/ 0 h 24"/>
                <a:gd name="T47" fmla="*/ 32 w 32"/>
                <a:gd name="T48" fmla="*/ 24 h 2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2" h="24">
                  <a:moveTo>
                    <a:pt x="28" y="0"/>
                  </a:moveTo>
                  <a:lnTo>
                    <a:pt x="10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24"/>
                  </a:lnTo>
                  <a:lnTo>
                    <a:pt x="12" y="22"/>
                  </a:lnTo>
                  <a:lnTo>
                    <a:pt x="20" y="18"/>
                  </a:lnTo>
                  <a:lnTo>
                    <a:pt x="32" y="8"/>
                  </a:lnTo>
                  <a:lnTo>
                    <a:pt x="30" y="6"/>
                  </a:lnTo>
                  <a:lnTo>
                    <a:pt x="26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6" name="Freeform 209"/>
            <p:cNvSpPr/>
            <p:nvPr/>
          </p:nvSpPr>
          <p:spPr bwMode="auto">
            <a:xfrm>
              <a:off x="5393108" y="3611882"/>
              <a:ext cx="32287" cy="100886"/>
            </a:xfrm>
            <a:custGeom>
              <a:avLst/>
              <a:gdLst>
                <a:gd name="T0" fmla="*/ 2147483647 w 22"/>
                <a:gd name="T1" fmla="*/ 0 h 64"/>
                <a:gd name="T2" fmla="*/ 2147483647 w 22"/>
                <a:gd name="T3" fmla="*/ 0 h 64"/>
                <a:gd name="T4" fmla="*/ 2147483647 w 22"/>
                <a:gd name="T5" fmla="*/ 2147483647 h 64"/>
                <a:gd name="T6" fmla="*/ 2147483647 w 22"/>
                <a:gd name="T7" fmla="*/ 2147483647 h 64"/>
                <a:gd name="T8" fmla="*/ 2147483647 w 22"/>
                <a:gd name="T9" fmla="*/ 2147483647 h 64"/>
                <a:gd name="T10" fmla="*/ 2147483647 w 22"/>
                <a:gd name="T11" fmla="*/ 2147483647 h 64"/>
                <a:gd name="T12" fmla="*/ 2147483647 w 22"/>
                <a:gd name="T13" fmla="*/ 2147483647 h 64"/>
                <a:gd name="T14" fmla="*/ 2147483647 w 22"/>
                <a:gd name="T15" fmla="*/ 2147483647 h 64"/>
                <a:gd name="T16" fmla="*/ 2147483647 w 22"/>
                <a:gd name="T17" fmla="*/ 2147483647 h 64"/>
                <a:gd name="T18" fmla="*/ 2147483647 w 22"/>
                <a:gd name="T19" fmla="*/ 2147483647 h 64"/>
                <a:gd name="T20" fmla="*/ 0 w 22"/>
                <a:gd name="T21" fmla="*/ 2147483647 h 64"/>
                <a:gd name="T22" fmla="*/ 2147483647 w 22"/>
                <a:gd name="T23" fmla="*/ 2147483647 h 64"/>
                <a:gd name="T24" fmla="*/ 2147483647 w 22"/>
                <a:gd name="T25" fmla="*/ 2147483647 h 64"/>
                <a:gd name="T26" fmla="*/ 2147483647 w 22"/>
                <a:gd name="T27" fmla="*/ 2147483647 h 64"/>
                <a:gd name="T28" fmla="*/ 2147483647 w 22"/>
                <a:gd name="T29" fmla="*/ 0 h 6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2"/>
                <a:gd name="T46" fmla="*/ 0 h 64"/>
                <a:gd name="T47" fmla="*/ 22 w 22"/>
                <a:gd name="T48" fmla="*/ 64 h 6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2" h="64">
                  <a:moveTo>
                    <a:pt x="14" y="0"/>
                  </a:moveTo>
                  <a:lnTo>
                    <a:pt x="20" y="0"/>
                  </a:lnTo>
                  <a:lnTo>
                    <a:pt x="20" y="8"/>
                  </a:lnTo>
                  <a:lnTo>
                    <a:pt x="16" y="8"/>
                  </a:lnTo>
                  <a:lnTo>
                    <a:pt x="12" y="28"/>
                  </a:lnTo>
                  <a:lnTo>
                    <a:pt x="22" y="28"/>
                  </a:lnTo>
                  <a:lnTo>
                    <a:pt x="16" y="64"/>
                  </a:lnTo>
                  <a:lnTo>
                    <a:pt x="10" y="48"/>
                  </a:lnTo>
                  <a:lnTo>
                    <a:pt x="4" y="40"/>
                  </a:lnTo>
                  <a:lnTo>
                    <a:pt x="2" y="36"/>
                  </a:lnTo>
                  <a:lnTo>
                    <a:pt x="0" y="30"/>
                  </a:lnTo>
                  <a:lnTo>
                    <a:pt x="2" y="26"/>
                  </a:lnTo>
                  <a:lnTo>
                    <a:pt x="4" y="20"/>
                  </a:lnTo>
                  <a:lnTo>
                    <a:pt x="10" y="12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7" name="Freeform 210"/>
            <p:cNvSpPr/>
            <p:nvPr/>
          </p:nvSpPr>
          <p:spPr bwMode="auto">
            <a:xfrm>
              <a:off x="5421936" y="3491085"/>
              <a:ext cx="138373" cy="140709"/>
            </a:xfrm>
            <a:custGeom>
              <a:avLst/>
              <a:gdLst>
                <a:gd name="T0" fmla="*/ 0 w 94"/>
                <a:gd name="T1" fmla="*/ 2147483647 h 88"/>
                <a:gd name="T2" fmla="*/ 2147483647 w 94"/>
                <a:gd name="T3" fmla="*/ 2147483647 h 88"/>
                <a:gd name="T4" fmla="*/ 2147483647 w 94"/>
                <a:gd name="T5" fmla="*/ 2147483647 h 88"/>
                <a:gd name="T6" fmla="*/ 2147483647 w 94"/>
                <a:gd name="T7" fmla="*/ 2147483647 h 88"/>
                <a:gd name="T8" fmla="*/ 2147483647 w 94"/>
                <a:gd name="T9" fmla="*/ 2147483647 h 88"/>
                <a:gd name="T10" fmla="*/ 2147483647 w 94"/>
                <a:gd name="T11" fmla="*/ 2147483647 h 88"/>
                <a:gd name="T12" fmla="*/ 2147483647 w 94"/>
                <a:gd name="T13" fmla="*/ 2147483647 h 88"/>
                <a:gd name="T14" fmla="*/ 2147483647 w 94"/>
                <a:gd name="T15" fmla="*/ 2147483647 h 88"/>
                <a:gd name="T16" fmla="*/ 2147483647 w 94"/>
                <a:gd name="T17" fmla="*/ 2147483647 h 88"/>
                <a:gd name="T18" fmla="*/ 2147483647 w 94"/>
                <a:gd name="T19" fmla="*/ 2147483647 h 88"/>
                <a:gd name="T20" fmla="*/ 2147483647 w 94"/>
                <a:gd name="T21" fmla="*/ 2147483647 h 88"/>
                <a:gd name="T22" fmla="*/ 2147483647 w 94"/>
                <a:gd name="T23" fmla="*/ 2147483647 h 88"/>
                <a:gd name="T24" fmla="*/ 2147483647 w 94"/>
                <a:gd name="T25" fmla="*/ 2147483647 h 88"/>
                <a:gd name="T26" fmla="*/ 2147483647 w 94"/>
                <a:gd name="T27" fmla="*/ 2147483647 h 88"/>
                <a:gd name="T28" fmla="*/ 2147483647 w 94"/>
                <a:gd name="T29" fmla="*/ 2147483647 h 88"/>
                <a:gd name="T30" fmla="*/ 2147483647 w 94"/>
                <a:gd name="T31" fmla="*/ 2147483647 h 88"/>
                <a:gd name="T32" fmla="*/ 2147483647 w 94"/>
                <a:gd name="T33" fmla="*/ 0 h 88"/>
                <a:gd name="T34" fmla="*/ 2147483647 w 94"/>
                <a:gd name="T35" fmla="*/ 2147483647 h 88"/>
                <a:gd name="T36" fmla="*/ 2147483647 w 94"/>
                <a:gd name="T37" fmla="*/ 2147483647 h 88"/>
                <a:gd name="T38" fmla="*/ 2147483647 w 94"/>
                <a:gd name="T39" fmla="*/ 2147483647 h 88"/>
                <a:gd name="T40" fmla="*/ 2147483647 w 94"/>
                <a:gd name="T41" fmla="*/ 2147483647 h 88"/>
                <a:gd name="T42" fmla="*/ 2147483647 w 94"/>
                <a:gd name="T43" fmla="*/ 2147483647 h 88"/>
                <a:gd name="T44" fmla="*/ 2147483647 w 94"/>
                <a:gd name="T45" fmla="*/ 2147483647 h 88"/>
                <a:gd name="T46" fmla="*/ 2147483647 w 94"/>
                <a:gd name="T47" fmla="*/ 2147483647 h 88"/>
                <a:gd name="T48" fmla="*/ 2147483647 w 94"/>
                <a:gd name="T49" fmla="*/ 2147483647 h 88"/>
                <a:gd name="T50" fmla="*/ 2147483647 w 94"/>
                <a:gd name="T51" fmla="*/ 2147483647 h 88"/>
                <a:gd name="T52" fmla="*/ 2147483647 w 94"/>
                <a:gd name="T53" fmla="*/ 2147483647 h 88"/>
                <a:gd name="T54" fmla="*/ 2147483647 w 94"/>
                <a:gd name="T55" fmla="*/ 2147483647 h 88"/>
                <a:gd name="T56" fmla="*/ 2147483647 w 94"/>
                <a:gd name="T57" fmla="*/ 2147483647 h 88"/>
                <a:gd name="T58" fmla="*/ 2147483647 w 94"/>
                <a:gd name="T59" fmla="*/ 2147483647 h 88"/>
                <a:gd name="T60" fmla="*/ 2147483647 w 94"/>
                <a:gd name="T61" fmla="*/ 2147483647 h 88"/>
                <a:gd name="T62" fmla="*/ 2147483647 w 94"/>
                <a:gd name="T63" fmla="*/ 2147483647 h 88"/>
                <a:gd name="T64" fmla="*/ 2147483647 w 94"/>
                <a:gd name="T65" fmla="*/ 2147483647 h 88"/>
                <a:gd name="T66" fmla="*/ 2147483647 w 94"/>
                <a:gd name="T67" fmla="*/ 2147483647 h 88"/>
                <a:gd name="T68" fmla="*/ 2147483647 w 94"/>
                <a:gd name="T69" fmla="*/ 2147483647 h 88"/>
                <a:gd name="T70" fmla="*/ 2147483647 w 94"/>
                <a:gd name="T71" fmla="*/ 2147483647 h 88"/>
                <a:gd name="T72" fmla="*/ 2147483647 w 94"/>
                <a:gd name="T73" fmla="*/ 2147483647 h 88"/>
                <a:gd name="T74" fmla="*/ 2147483647 w 94"/>
                <a:gd name="T75" fmla="*/ 2147483647 h 88"/>
                <a:gd name="T76" fmla="*/ 2147483647 w 94"/>
                <a:gd name="T77" fmla="*/ 2147483647 h 88"/>
                <a:gd name="T78" fmla="*/ 2147483647 w 94"/>
                <a:gd name="T79" fmla="*/ 2147483647 h 88"/>
                <a:gd name="T80" fmla="*/ 2147483647 w 94"/>
                <a:gd name="T81" fmla="*/ 2147483647 h 88"/>
                <a:gd name="T82" fmla="*/ 2147483647 w 94"/>
                <a:gd name="T83" fmla="*/ 2147483647 h 88"/>
                <a:gd name="T84" fmla="*/ 2147483647 w 94"/>
                <a:gd name="T85" fmla="*/ 2147483647 h 88"/>
                <a:gd name="T86" fmla="*/ 2147483647 w 94"/>
                <a:gd name="T87" fmla="*/ 2147483647 h 88"/>
                <a:gd name="T88" fmla="*/ 0 w 94"/>
                <a:gd name="T89" fmla="*/ 2147483647 h 88"/>
                <a:gd name="T90" fmla="*/ 0 w 94"/>
                <a:gd name="T91" fmla="*/ 2147483647 h 88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94"/>
                <a:gd name="T139" fmla="*/ 0 h 88"/>
                <a:gd name="T140" fmla="*/ 94 w 94"/>
                <a:gd name="T141" fmla="*/ 88 h 88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94" h="88">
                  <a:moveTo>
                    <a:pt x="0" y="82"/>
                  </a:moveTo>
                  <a:lnTo>
                    <a:pt x="10" y="84"/>
                  </a:lnTo>
                  <a:lnTo>
                    <a:pt x="14" y="88"/>
                  </a:lnTo>
                  <a:lnTo>
                    <a:pt x="18" y="88"/>
                  </a:lnTo>
                  <a:lnTo>
                    <a:pt x="20" y="88"/>
                  </a:lnTo>
                  <a:lnTo>
                    <a:pt x="80" y="54"/>
                  </a:lnTo>
                  <a:lnTo>
                    <a:pt x="80" y="46"/>
                  </a:lnTo>
                  <a:lnTo>
                    <a:pt x="80" y="40"/>
                  </a:lnTo>
                  <a:lnTo>
                    <a:pt x="82" y="34"/>
                  </a:lnTo>
                  <a:lnTo>
                    <a:pt x="84" y="28"/>
                  </a:lnTo>
                  <a:lnTo>
                    <a:pt x="82" y="26"/>
                  </a:lnTo>
                  <a:lnTo>
                    <a:pt x="80" y="22"/>
                  </a:lnTo>
                  <a:lnTo>
                    <a:pt x="82" y="16"/>
                  </a:lnTo>
                  <a:lnTo>
                    <a:pt x="84" y="14"/>
                  </a:lnTo>
                  <a:lnTo>
                    <a:pt x="88" y="14"/>
                  </a:lnTo>
                  <a:lnTo>
                    <a:pt x="94" y="4"/>
                  </a:lnTo>
                  <a:lnTo>
                    <a:pt x="94" y="0"/>
                  </a:lnTo>
                  <a:lnTo>
                    <a:pt x="86" y="2"/>
                  </a:lnTo>
                  <a:lnTo>
                    <a:pt x="74" y="4"/>
                  </a:lnTo>
                  <a:lnTo>
                    <a:pt x="68" y="2"/>
                  </a:lnTo>
                  <a:lnTo>
                    <a:pt x="66" y="2"/>
                  </a:lnTo>
                  <a:lnTo>
                    <a:pt x="62" y="4"/>
                  </a:lnTo>
                  <a:lnTo>
                    <a:pt x="56" y="8"/>
                  </a:lnTo>
                  <a:lnTo>
                    <a:pt x="52" y="10"/>
                  </a:lnTo>
                  <a:lnTo>
                    <a:pt x="46" y="10"/>
                  </a:lnTo>
                  <a:lnTo>
                    <a:pt x="40" y="8"/>
                  </a:lnTo>
                  <a:lnTo>
                    <a:pt x="36" y="6"/>
                  </a:lnTo>
                  <a:lnTo>
                    <a:pt x="30" y="8"/>
                  </a:lnTo>
                  <a:lnTo>
                    <a:pt x="24" y="10"/>
                  </a:lnTo>
                  <a:lnTo>
                    <a:pt x="16" y="8"/>
                  </a:lnTo>
                  <a:lnTo>
                    <a:pt x="12" y="8"/>
                  </a:lnTo>
                  <a:lnTo>
                    <a:pt x="12" y="4"/>
                  </a:lnTo>
                  <a:lnTo>
                    <a:pt x="8" y="4"/>
                  </a:lnTo>
                  <a:lnTo>
                    <a:pt x="8" y="22"/>
                  </a:lnTo>
                  <a:lnTo>
                    <a:pt x="4" y="24"/>
                  </a:lnTo>
                  <a:lnTo>
                    <a:pt x="4" y="30"/>
                  </a:lnTo>
                  <a:lnTo>
                    <a:pt x="2" y="46"/>
                  </a:lnTo>
                  <a:lnTo>
                    <a:pt x="12" y="50"/>
                  </a:lnTo>
                  <a:lnTo>
                    <a:pt x="10" y="58"/>
                  </a:lnTo>
                  <a:lnTo>
                    <a:pt x="6" y="60"/>
                  </a:lnTo>
                  <a:lnTo>
                    <a:pt x="2" y="60"/>
                  </a:lnTo>
                  <a:lnTo>
                    <a:pt x="4" y="64"/>
                  </a:lnTo>
                  <a:lnTo>
                    <a:pt x="6" y="66"/>
                  </a:lnTo>
                  <a:lnTo>
                    <a:pt x="4" y="72"/>
                  </a:lnTo>
                  <a:lnTo>
                    <a:pt x="0" y="76"/>
                  </a:lnTo>
                  <a:lnTo>
                    <a:pt x="0" y="8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8" name="Freeform 211"/>
            <p:cNvSpPr/>
            <p:nvPr/>
          </p:nvSpPr>
          <p:spPr bwMode="auto">
            <a:xfrm>
              <a:off x="5495735" y="3489757"/>
              <a:ext cx="224857" cy="234958"/>
            </a:xfrm>
            <a:custGeom>
              <a:avLst/>
              <a:gdLst>
                <a:gd name="T0" fmla="*/ 2147483647 w 154"/>
                <a:gd name="T1" fmla="*/ 2147483647 h 150"/>
                <a:gd name="T2" fmla="*/ 2147483647 w 154"/>
                <a:gd name="T3" fmla="*/ 2147483647 h 150"/>
                <a:gd name="T4" fmla="*/ 2147483647 w 154"/>
                <a:gd name="T5" fmla="*/ 0 h 150"/>
                <a:gd name="T6" fmla="*/ 2147483647 w 154"/>
                <a:gd name="T7" fmla="*/ 2147483647 h 150"/>
                <a:gd name="T8" fmla="*/ 2147483647 w 154"/>
                <a:gd name="T9" fmla="*/ 2147483647 h 150"/>
                <a:gd name="T10" fmla="*/ 2147483647 w 154"/>
                <a:gd name="T11" fmla="*/ 2147483647 h 150"/>
                <a:gd name="T12" fmla="*/ 2147483647 w 154"/>
                <a:gd name="T13" fmla="*/ 2147483647 h 150"/>
                <a:gd name="T14" fmla="*/ 2147483647 w 154"/>
                <a:gd name="T15" fmla="*/ 2147483647 h 150"/>
                <a:gd name="T16" fmla="*/ 2147483647 w 154"/>
                <a:gd name="T17" fmla="*/ 2147483647 h 150"/>
                <a:gd name="T18" fmla="*/ 2147483647 w 154"/>
                <a:gd name="T19" fmla="*/ 2147483647 h 150"/>
                <a:gd name="T20" fmla="*/ 2147483647 w 154"/>
                <a:gd name="T21" fmla="*/ 2147483647 h 150"/>
                <a:gd name="T22" fmla="*/ 2147483647 w 154"/>
                <a:gd name="T23" fmla="*/ 2147483647 h 150"/>
                <a:gd name="T24" fmla="*/ 2147483647 w 154"/>
                <a:gd name="T25" fmla="*/ 2147483647 h 150"/>
                <a:gd name="T26" fmla="*/ 2147483647 w 154"/>
                <a:gd name="T27" fmla="*/ 2147483647 h 150"/>
                <a:gd name="T28" fmla="*/ 2147483647 w 154"/>
                <a:gd name="T29" fmla="*/ 2147483647 h 150"/>
                <a:gd name="T30" fmla="*/ 2147483647 w 154"/>
                <a:gd name="T31" fmla="*/ 2147483647 h 150"/>
                <a:gd name="T32" fmla="*/ 2147483647 w 154"/>
                <a:gd name="T33" fmla="*/ 2147483647 h 150"/>
                <a:gd name="T34" fmla="*/ 2147483647 w 154"/>
                <a:gd name="T35" fmla="*/ 2147483647 h 150"/>
                <a:gd name="T36" fmla="*/ 2147483647 w 154"/>
                <a:gd name="T37" fmla="*/ 2147483647 h 150"/>
                <a:gd name="T38" fmla="*/ 2147483647 w 154"/>
                <a:gd name="T39" fmla="*/ 2147483647 h 150"/>
                <a:gd name="T40" fmla="*/ 2147483647 w 154"/>
                <a:gd name="T41" fmla="*/ 2147483647 h 150"/>
                <a:gd name="T42" fmla="*/ 2147483647 w 154"/>
                <a:gd name="T43" fmla="*/ 2147483647 h 150"/>
                <a:gd name="T44" fmla="*/ 2147483647 w 154"/>
                <a:gd name="T45" fmla="*/ 2147483647 h 150"/>
                <a:gd name="T46" fmla="*/ 2147483647 w 154"/>
                <a:gd name="T47" fmla="*/ 2147483647 h 150"/>
                <a:gd name="T48" fmla="*/ 2147483647 w 154"/>
                <a:gd name="T49" fmla="*/ 2147483647 h 150"/>
                <a:gd name="T50" fmla="*/ 2147483647 w 154"/>
                <a:gd name="T51" fmla="*/ 2147483647 h 150"/>
                <a:gd name="T52" fmla="*/ 2147483647 w 154"/>
                <a:gd name="T53" fmla="*/ 2147483647 h 150"/>
                <a:gd name="T54" fmla="*/ 2147483647 w 154"/>
                <a:gd name="T55" fmla="*/ 2147483647 h 150"/>
                <a:gd name="T56" fmla="*/ 2147483647 w 154"/>
                <a:gd name="T57" fmla="*/ 2147483647 h 150"/>
                <a:gd name="T58" fmla="*/ 2147483647 w 154"/>
                <a:gd name="T59" fmla="*/ 2147483647 h 150"/>
                <a:gd name="T60" fmla="*/ 2147483647 w 154"/>
                <a:gd name="T61" fmla="*/ 2147483647 h 150"/>
                <a:gd name="T62" fmla="*/ 2147483647 w 154"/>
                <a:gd name="T63" fmla="*/ 2147483647 h 150"/>
                <a:gd name="T64" fmla="*/ 2147483647 w 154"/>
                <a:gd name="T65" fmla="*/ 2147483647 h 150"/>
                <a:gd name="T66" fmla="*/ 2147483647 w 154"/>
                <a:gd name="T67" fmla="*/ 2147483647 h 150"/>
                <a:gd name="T68" fmla="*/ 2147483647 w 154"/>
                <a:gd name="T69" fmla="*/ 2147483647 h 150"/>
                <a:gd name="T70" fmla="*/ 2147483647 w 154"/>
                <a:gd name="T71" fmla="*/ 2147483647 h 150"/>
                <a:gd name="T72" fmla="*/ 2147483647 w 154"/>
                <a:gd name="T73" fmla="*/ 2147483647 h 150"/>
                <a:gd name="T74" fmla="*/ 2147483647 w 154"/>
                <a:gd name="T75" fmla="*/ 2147483647 h 150"/>
                <a:gd name="T76" fmla="*/ 2147483647 w 154"/>
                <a:gd name="T77" fmla="*/ 2147483647 h 150"/>
                <a:gd name="T78" fmla="*/ 2147483647 w 154"/>
                <a:gd name="T79" fmla="*/ 2147483647 h 150"/>
                <a:gd name="T80" fmla="*/ 0 w 154"/>
                <a:gd name="T81" fmla="*/ 2147483647 h 150"/>
                <a:gd name="T82" fmla="*/ 2147483647 w 154"/>
                <a:gd name="T83" fmla="*/ 2147483647 h 150"/>
                <a:gd name="T84" fmla="*/ 2147483647 w 154"/>
                <a:gd name="T85" fmla="*/ 2147483647 h 150"/>
                <a:gd name="T86" fmla="*/ 2147483647 w 154"/>
                <a:gd name="T87" fmla="*/ 2147483647 h 150"/>
                <a:gd name="T88" fmla="*/ 2147483647 w 154"/>
                <a:gd name="T89" fmla="*/ 2147483647 h 150"/>
                <a:gd name="T90" fmla="*/ 2147483647 w 154"/>
                <a:gd name="T91" fmla="*/ 2147483647 h 150"/>
                <a:gd name="T92" fmla="*/ 2147483647 w 154"/>
                <a:gd name="T93" fmla="*/ 2147483647 h 150"/>
                <a:gd name="T94" fmla="*/ 2147483647 w 154"/>
                <a:gd name="T95" fmla="*/ 2147483647 h 150"/>
                <a:gd name="T96" fmla="*/ 2147483647 w 154"/>
                <a:gd name="T97" fmla="*/ 2147483647 h 150"/>
                <a:gd name="T98" fmla="*/ 2147483647 w 154"/>
                <a:gd name="T99" fmla="*/ 2147483647 h 150"/>
                <a:gd name="T100" fmla="*/ 2147483647 w 154"/>
                <a:gd name="T101" fmla="*/ 2147483647 h 150"/>
                <a:gd name="T102" fmla="*/ 2147483647 w 154"/>
                <a:gd name="T103" fmla="*/ 2147483647 h 150"/>
                <a:gd name="T104" fmla="*/ 2147483647 w 154"/>
                <a:gd name="T105" fmla="*/ 2147483647 h 150"/>
                <a:gd name="T106" fmla="*/ 2147483647 w 154"/>
                <a:gd name="T107" fmla="*/ 2147483647 h 15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154"/>
                <a:gd name="T163" fmla="*/ 0 h 150"/>
                <a:gd name="T164" fmla="*/ 154 w 154"/>
                <a:gd name="T165" fmla="*/ 150 h 150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154" h="150">
                  <a:moveTo>
                    <a:pt x="48" y="2"/>
                  </a:moveTo>
                  <a:lnTo>
                    <a:pt x="62" y="2"/>
                  </a:lnTo>
                  <a:lnTo>
                    <a:pt x="66" y="0"/>
                  </a:lnTo>
                  <a:lnTo>
                    <a:pt x="70" y="2"/>
                  </a:lnTo>
                  <a:lnTo>
                    <a:pt x="76" y="2"/>
                  </a:lnTo>
                  <a:lnTo>
                    <a:pt x="80" y="12"/>
                  </a:lnTo>
                  <a:lnTo>
                    <a:pt x="88" y="20"/>
                  </a:lnTo>
                  <a:lnTo>
                    <a:pt x="98" y="24"/>
                  </a:lnTo>
                  <a:lnTo>
                    <a:pt x="108" y="28"/>
                  </a:lnTo>
                  <a:lnTo>
                    <a:pt x="102" y="40"/>
                  </a:lnTo>
                  <a:lnTo>
                    <a:pt x="100" y="48"/>
                  </a:lnTo>
                  <a:lnTo>
                    <a:pt x="98" y="56"/>
                  </a:lnTo>
                  <a:lnTo>
                    <a:pt x="100" y="62"/>
                  </a:lnTo>
                  <a:lnTo>
                    <a:pt x="102" y="68"/>
                  </a:lnTo>
                  <a:lnTo>
                    <a:pt x="108" y="74"/>
                  </a:lnTo>
                  <a:lnTo>
                    <a:pt x="112" y="78"/>
                  </a:lnTo>
                  <a:lnTo>
                    <a:pt x="124" y="86"/>
                  </a:lnTo>
                  <a:lnTo>
                    <a:pt x="132" y="92"/>
                  </a:lnTo>
                  <a:lnTo>
                    <a:pt x="136" y="96"/>
                  </a:lnTo>
                  <a:lnTo>
                    <a:pt x="136" y="102"/>
                  </a:lnTo>
                  <a:lnTo>
                    <a:pt x="138" y="112"/>
                  </a:lnTo>
                  <a:lnTo>
                    <a:pt x="142" y="116"/>
                  </a:lnTo>
                  <a:lnTo>
                    <a:pt x="148" y="122"/>
                  </a:lnTo>
                  <a:lnTo>
                    <a:pt x="152" y="126"/>
                  </a:lnTo>
                  <a:lnTo>
                    <a:pt x="154" y="132"/>
                  </a:lnTo>
                  <a:lnTo>
                    <a:pt x="152" y="134"/>
                  </a:lnTo>
                  <a:lnTo>
                    <a:pt x="148" y="132"/>
                  </a:lnTo>
                  <a:lnTo>
                    <a:pt x="142" y="132"/>
                  </a:lnTo>
                  <a:lnTo>
                    <a:pt x="138" y="132"/>
                  </a:lnTo>
                  <a:lnTo>
                    <a:pt x="134" y="136"/>
                  </a:lnTo>
                  <a:lnTo>
                    <a:pt x="130" y="142"/>
                  </a:lnTo>
                  <a:lnTo>
                    <a:pt x="126" y="150"/>
                  </a:lnTo>
                  <a:lnTo>
                    <a:pt x="98" y="150"/>
                  </a:lnTo>
                  <a:lnTo>
                    <a:pt x="80" y="140"/>
                  </a:lnTo>
                  <a:lnTo>
                    <a:pt x="80" y="130"/>
                  </a:lnTo>
                  <a:lnTo>
                    <a:pt x="74" y="128"/>
                  </a:lnTo>
                  <a:lnTo>
                    <a:pt x="70" y="126"/>
                  </a:lnTo>
                  <a:lnTo>
                    <a:pt x="68" y="122"/>
                  </a:lnTo>
                  <a:lnTo>
                    <a:pt x="64" y="120"/>
                  </a:lnTo>
                  <a:lnTo>
                    <a:pt x="8" y="96"/>
                  </a:lnTo>
                  <a:lnTo>
                    <a:pt x="0" y="74"/>
                  </a:lnTo>
                  <a:lnTo>
                    <a:pt x="30" y="56"/>
                  </a:lnTo>
                  <a:lnTo>
                    <a:pt x="30" y="48"/>
                  </a:lnTo>
                  <a:lnTo>
                    <a:pt x="30" y="42"/>
                  </a:lnTo>
                  <a:lnTo>
                    <a:pt x="32" y="36"/>
                  </a:lnTo>
                  <a:lnTo>
                    <a:pt x="34" y="30"/>
                  </a:lnTo>
                  <a:lnTo>
                    <a:pt x="32" y="28"/>
                  </a:lnTo>
                  <a:lnTo>
                    <a:pt x="30" y="24"/>
                  </a:lnTo>
                  <a:lnTo>
                    <a:pt x="32" y="18"/>
                  </a:lnTo>
                  <a:lnTo>
                    <a:pt x="34" y="16"/>
                  </a:lnTo>
                  <a:lnTo>
                    <a:pt x="38" y="16"/>
                  </a:lnTo>
                  <a:lnTo>
                    <a:pt x="44" y="6"/>
                  </a:lnTo>
                  <a:lnTo>
                    <a:pt x="44" y="2"/>
                  </a:lnTo>
                  <a:lnTo>
                    <a:pt x="48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199" name="Freeform 212"/>
            <p:cNvSpPr/>
            <p:nvPr/>
          </p:nvSpPr>
          <p:spPr bwMode="auto">
            <a:xfrm>
              <a:off x="5191314" y="3346394"/>
              <a:ext cx="407047" cy="183187"/>
            </a:xfrm>
            <a:custGeom>
              <a:avLst/>
              <a:gdLst>
                <a:gd name="T0" fmla="*/ 2147483647 w 278"/>
                <a:gd name="T1" fmla="*/ 2147483647 h 116"/>
                <a:gd name="T2" fmla="*/ 2147483647 w 278"/>
                <a:gd name="T3" fmla="*/ 2147483647 h 116"/>
                <a:gd name="T4" fmla="*/ 2147483647 w 278"/>
                <a:gd name="T5" fmla="*/ 2147483647 h 116"/>
                <a:gd name="T6" fmla="*/ 2147483647 w 278"/>
                <a:gd name="T7" fmla="*/ 2147483647 h 116"/>
                <a:gd name="T8" fmla="*/ 2147483647 w 278"/>
                <a:gd name="T9" fmla="*/ 2147483647 h 116"/>
                <a:gd name="T10" fmla="*/ 2147483647 w 278"/>
                <a:gd name="T11" fmla="*/ 2147483647 h 116"/>
                <a:gd name="T12" fmla="*/ 2147483647 w 278"/>
                <a:gd name="T13" fmla="*/ 2147483647 h 116"/>
                <a:gd name="T14" fmla="*/ 2147483647 w 278"/>
                <a:gd name="T15" fmla="*/ 2147483647 h 116"/>
                <a:gd name="T16" fmla="*/ 2147483647 w 278"/>
                <a:gd name="T17" fmla="*/ 2147483647 h 116"/>
                <a:gd name="T18" fmla="*/ 2147483647 w 278"/>
                <a:gd name="T19" fmla="*/ 2147483647 h 116"/>
                <a:gd name="T20" fmla="*/ 2147483647 w 278"/>
                <a:gd name="T21" fmla="*/ 2147483647 h 116"/>
                <a:gd name="T22" fmla="*/ 2147483647 w 278"/>
                <a:gd name="T23" fmla="*/ 2147483647 h 116"/>
                <a:gd name="T24" fmla="*/ 2147483647 w 278"/>
                <a:gd name="T25" fmla="*/ 2147483647 h 116"/>
                <a:gd name="T26" fmla="*/ 2147483647 w 278"/>
                <a:gd name="T27" fmla="*/ 2147483647 h 116"/>
                <a:gd name="T28" fmla="*/ 2147483647 w 278"/>
                <a:gd name="T29" fmla="*/ 2147483647 h 116"/>
                <a:gd name="T30" fmla="*/ 2147483647 w 278"/>
                <a:gd name="T31" fmla="*/ 2147483647 h 116"/>
                <a:gd name="T32" fmla="*/ 2147483647 w 278"/>
                <a:gd name="T33" fmla="*/ 2147483647 h 116"/>
                <a:gd name="T34" fmla="*/ 2147483647 w 278"/>
                <a:gd name="T35" fmla="*/ 2147483647 h 116"/>
                <a:gd name="T36" fmla="*/ 2147483647 w 278"/>
                <a:gd name="T37" fmla="*/ 2147483647 h 116"/>
                <a:gd name="T38" fmla="*/ 2147483647 w 278"/>
                <a:gd name="T39" fmla="*/ 2147483647 h 116"/>
                <a:gd name="T40" fmla="*/ 2147483647 w 278"/>
                <a:gd name="T41" fmla="*/ 2147483647 h 116"/>
                <a:gd name="T42" fmla="*/ 2147483647 w 278"/>
                <a:gd name="T43" fmla="*/ 2147483647 h 116"/>
                <a:gd name="T44" fmla="*/ 2147483647 w 278"/>
                <a:gd name="T45" fmla="*/ 0 h 116"/>
                <a:gd name="T46" fmla="*/ 2147483647 w 278"/>
                <a:gd name="T47" fmla="*/ 2147483647 h 116"/>
                <a:gd name="T48" fmla="*/ 2147483647 w 278"/>
                <a:gd name="T49" fmla="*/ 2147483647 h 116"/>
                <a:gd name="T50" fmla="*/ 2147483647 w 278"/>
                <a:gd name="T51" fmla="*/ 2147483647 h 116"/>
                <a:gd name="T52" fmla="*/ 2147483647 w 278"/>
                <a:gd name="T53" fmla="*/ 2147483647 h 116"/>
                <a:gd name="T54" fmla="*/ 2147483647 w 278"/>
                <a:gd name="T55" fmla="*/ 2147483647 h 116"/>
                <a:gd name="T56" fmla="*/ 2147483647 w 278"/>
                <a:gd name="T57" fmla="*/ 2147483647 h 116"/>
                <a:gd name="T58" fmla="*/ 2147483647 w 278"/>
                <a:gd name="T59" fmla="*/ 2147483647 h 116"/>
                <a:gd name="T60" fmla="*/ 2147483647 w 278"/>
                <a:gd name="T61" fmla="*/ 2147483647 h 116"/>
                <a:gd name="T62" fmla="*/ 0 w 278"/>
                <a:gd name="T63" fmla="*/ 2147483647 h 116"/>
                <a:gd name="T64" fmla="*/ 2147483647 w 278"/>
                <a:gd name="T65" fmla="*/ 2147483647 h 116"/>
                <a:gd name="T66" fmla="*/ 2147483647 w 278"/>
                <a:gd name="T67" fmla="*/ 2147483647 h 116"/>
                <a:gd name="T68" fmla="*/ 2147483647 w 278"/>
                <a:gd name="T69" fmla="*/ 2147483647 h 116"/>
                <a:gd name="T70" fmla="*/ 2147483647 w 278"/>
                <a:gd name="T71" fmla="*/ 2147483647 h 116"/>
                <a:gd name="T72" fmla="*/ 2147483647 w 278"/>
                <a:gd name="T73" fmla="*/ 2147483647 h 116"/>
                <a:gd name="T74" fmla="*/ 2147483647 w 278"/>
                <a:gd name="T75" fmla="*/ 2147483647 h 116"/>
                <a:gd name="T76" fmla="*/ 2147483647 w 278"/>
                <a:gd name="T77" fmla="*/ 2147483647 h 116"/>
                <a:gd name="T78" fmla="*/ 2147483647 w 278"/>
                <a:gd name="T79" fmla="*/ 2147483647 h 116"/>
                <a:gd name="T80" fmla="*/ 2147483647 w 278"/>
                <a:gd name="T81" fmla="*/ 2147483647 h 116"/>
                <a:gd name="T82" fmla="*/ 2147483647 w 278"/>
                <a:gd name="T83" fmla="*/ 2147483647 h 116"/>
                <a:gd name="T84" fmla="*/ 2147483647 w 278"/>
                <a:gd name="T85" fmla="*/ 2147483647 h 116"/>
                <a:gd name="T86" fmla="*/ 2147483647 w 278"/>
                <a:gd name="T87" fmla="*/ 2147483647 h 116"/>
                <a:gd name="T88" fmla="*/ 2147483647 w 278"/>
                <a:gd name="T89" fmla="*/ 2147483647 h 116"/>
                <a:gd name="T90" fmla="*/ 2147483647 w 278"/>
                <a:gd name="T91" fmla="*/ 2147483647 h 116"/>
                <a:gd name="T92" fmla="*/ 2147483647 w 278"/>
                <a:gd name="T93" fmla="*/ 2147483647 h 116"/>
                <a:gd name="T94" fmla="*/ 2147483647 w 278"/>
                <a:gd name="T95" fmla="*/ 2147483647 h 116"/>
                <a:gd name="T96" fmla="*/ 2147483647 w 278"/>
                <a:gd name="T97" fmla="*/ 2147483647 h 116"/>
                <a:gd name="T98" fmla="*/ 2147483647 w 278"/>
                <a:gd name="T99" fmla="*/ 2147483647 h 116"/>
                <a:gd name="T100" fmla="*/ 2147483647 w 278"/>
                <a:gd name="T101" fmla="*/ 2147483647 h 116"/>
                <a:gd name="T102" fmla="*/ 2147483647 w 278"/>
                <a:gd name="T103" fmla="*/ 2147483647 h 116"/>
                <a:gd name="T104" fmla="*/ 2147483647 w 278"/>
                <a:gd name="T105" fmla="*/ 2147483647 h 116"/>
                <a:gd name="T106" fmla="*/ 2147483647 w 278"/>
                <a:gd name="T107" fmla="*/ 2147483647 h 116"/>
                <a:gd name="T108" fmla="*/ 2147483647 w 278"/>
                <a:gd name="T109" fmla="*/ 2147483647 h 116"/>
                <a:gd name="T110" fmla="*/ 2147483647 w 278"/>
                <a:gd name="T111" fmla="*/ 2147483647 h 11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278"/>
                <a:gd name="T169" fmla="*/ 0 h 116"/>
                <a:gd name="T170" fmla="*/ 278 w 278"/>
                <a:gd name="T171" fmla="*/ 116 h 11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278" h="116">
                  <a:moveTo>
                    <a:pt x="166" y="114"/>
                  </a:moveTo>
                  <a:lnTo>
                    <a:pt x="166" y="96"/>
                  </a:lnTo>
                  <a:lnTo>
                    <a:pt x="170" y="96"/>
                  </a:lnTo>
                  <a:lnTo>
                    <a:pt x="170" y="100"/>
                  </a:lnTo>
                  <a:lnTo>
                    <a:pt x="174" y="100"/>
                  </a:lnTo>
                  <a:lnTo>
                    <a:pt x="182" y="102"/>
                  </a:lnTo>
                  <a:lnTo>
                    <a:pt x="188" y="100"/>
                  </a:lnTo>
                  <a:lnTo>
                    <a:pt x="194" y="98"/>
                  </a:lnTo>
                  <a:lnTo>
                    <a:pt x="198" y="100"/>
                  </a:lnTo>
                  <a:lnTo>
                    <a:pt x="204" y="102"/>
                  </a:lnTo>
                  <a:lnTo>
                    <a:pt x="210" y="102"/>
                  </a:lnTo>
                  <a:lnTo>
                    <a:pt x="214" y="100"/>
                  </a:lnTo>
                  <a:lnTo>
                    <a:pt x="220" y="96"/>
                  </a:lnTo>
                  <a:lnTo>
                    <a:pt x="224" y="94"/>
                  </a:lnTo>
                  <a:lnTo>
                    <a:pt x="226" y="94"/>
                  </a:lnTo>
                  <a:lnTo>
                    <a:pt x="232" y="96"/>
                  </a:lnTo>
                  <a:lnTo>
                    <a:pt x="244" y="94"/>
                  </a:lnTo>
                  <a:lnTo>
                    <a:pt x="252" y="92"/>
                  </a:lnTo>
                  <a:lnTo>
                    <a:pt x="256" y="92"/>
                  </a:lnTo>
                  <a:lnTo>
                    <a:pt x="270" y="92"/>
                  </a:lnTo>
                  <a:lnTo>
                    <a:pt x="274" y="90"/>
                  </a:lnTo>
                  <a:lnTo>
                    <a:pt x="278" y="90"/>
                  </a:lnTo>
                  <a:lnTo>
                    <a:pt x="276" y="80"/>
                  </a:lnTo>
                  <a:lnTo>
                    <a:pt x="274" y="70"/>
                  </a:lnTo>
                  <a:lnTo>
                    <a:pt x="272" y="62"/>
                  </a:lnTo>
                  <a:lnTo>
                    <a:pt x="270" y="52"/>
                  </a:lnTo>
                  <a:lnTo>
                    <a:pt x="272" y="52"/>
                  </a:lnTo>
                  <a:lnTo>
                    <a:pt x="274" y="44"/>
                  </a:lnTo>
                  <a:lnTo>
                    <a:pt x="274" y="40"/>
                  </a:lnTo>
                  <a:lnTo>
                    <a:pt x="268" y="36"/>
                  </a:lnTo>
                  <a:lnTo>
                    <a:pt x="260" y="36"/>
                  </a:lnTo>
                  <a:lnTo>
                    <a:pt x="260" y="32"/>
                  </a:lnTo>
                  <a:lnTo>
                    <a:pt x="260" y="28"/>
                  </a:lnTo>
                  <a:lnTo>
                    <a:pt x="258" y="20"/>
                  </a:lnTo>
                  <a:lnTo>
                    <a:pt x="256" y="14"/>
                  </a:lnTo>
                  <a:lnTo>
                    <a:pt x="252" y="10"/>
                  </a:lnTo>
                  <a:lnTo>
                    <a:pt x="242" y="8"/>
                  </a:lnTo>
                  <a:lnTo>
                    <a:pt x="226" y="10"/>
                  </a:lnTo>
                  <a:lnTo>
                    <a:pt x="210" y="12"/>
                  </a:lnTo>
                  <a:lnTo>
                    <a:pt x="194" y="16"/>
                  </a:lnTo>
                  <a:lnTo>
                    <a:pt x="176" y="18"/>
                  </a:lnTo>
                  <a:lnTo>
                    <a:pt x="170" y="18"/>
                  </a:lnTo>
                  <a:lnTo>
                    <a:pt x="162" y="14"/>
                  </a:lnTo>
                  <a:lnTo>
                    <a:pt x="148" y="10"/>
                  </a:lnTo>
                  <a:lnTo>
                    <a:pt x="134" y="2"/>
                  </a:lnTo>
                  <a:lnTo>
                    <a:pt x="124" y="0"/>
                  </a:lnTo>
                  <a:lnTo>
                    <a:pt x="114" y="0"/>
                  </a:lnTo>
                  <a:lnTo>
                    <a:pt x="102" y="2"/>
                  </a:lnTo>
                  <a:lnTo>
                    <a:pt x="92" y="6"/>
                  </a:lnTo>
                  <a:lnTo>
                    <a:pt x="84" y="12"/>
                  </a:lnTo>
                  <a:lnTo>
                    <a:pt x="76" y="14"/>
                  </a:lnTo>
                  <a:lnTo>
                    <a:pt x="64" y="14"/>
                  </a:lnTo>
                  <a:lnTo>
                    <a:pt x="60" y="14"/>
                  </a:lnTo>
                  <a:lnTo>
                    <a:pt x="60" y="12"/>
                  </a:lnTo>
                  <a:lnTo>
                    <a:pt x="52" y="12"/>
                  </a:lnTo>
                  <a:lnTo>
                    <a:pt x="46" y="12"/>
                  </a:lnTo>
                  <a:lnTo>
                    <a:pt x="34" y="12"/>
                  </a:lnTo>
                  <a:lnTo>
                    <a:pt x="34" y="14"/>
                  </a:lnTo>
                  <a:lnTo>
                    <a:pt x="38" y="18"/>
                  </a:lnTo>
                  <a:lnTo>
                    <a:pt x="44" y="24"/>
                  </a:lnTo>
                  <a:lnTo>
                    <a:pt x="32" y="26"/>
                  </a:lnTo>
                  <a:lnTo>
                    <a:pt x="12" y="28"/>
                  </a:lnTo>
                  <a:lnTo>
                    <a:pt x="6" y="34"/>
                  </a:lnTo>
                  <a:lnTo>
                    <a:pt x="0" y="40"/>
                  </a:lnTo>
                  <a:lnTo>
                    <a:pt x="2" y="40"/>
                  </a:lnTo>
                  <a:lnTo>
                    <a:pt x="4" y="42"/>
                  </a:lnTo>
                  <a:lnTo>
                    <a:pt x="8" y="44"/>
                  </a:lnTo>
                  <a:lnTo>
                    <a:pt x="8" y="46"/>
                  </a:lnTo>
                  <a:lnTo>
                    <a:pt x="10" y="50"/>
                  </a:lnTo>
                  <a:lnTo>
                    <a:pt x="14" y="54"/>
                  </a:lnTo>
                  <a:lnTo>
                    <a:pt x="12" y="58"/>
                  </a:lnTo>
                  <a:lnTo>
                    <a:pt x="10" y="60"/>
                  </a:lnTo>
                  <a:lnTo>
                    <a:pt x="10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6"/>
                  </a:lnTo>
                  <a:lnTo>
                    <a:pt x="30" y="84"/>
                  </a:lnTo>
                  <a:lnTo>
                    <a:pt x="30" y="86"/>
                  </a:lnTo>
                  <a:lnTo>
                    <a:pt x="32" y="90"/>
                  </a:lnTo>
                  <a:lnTo>
                    <a:pt x="46" y="96"/>
                  </a:lnTo>
                  <a:lnTo>
                    <a:pt x="60" y="100"/>
                  </a:lnTo>
                  <a:lnTo>
                    <a:pt x="76" y="104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76" y="94"/>
                  </a:lnTo>
                  <a:lnTo>
                    <a:pt x="74" y="94"/>
                  </a:lnTo>
                  <a:lnTo>
                    <a:pt x="78" y="94"/>
                  </a:lnTo>
                  <a:lnTo>
                    <a:pt x="82" y="92"/>
                  </a:lnTo>
                  <a:lnTo>
                    <a:pt x="88" y="92"/>
                  </a:lnTo>
                  <a:lnTo>
                    <a:pt x="90" y="94"/>
                  </a:lnTo>
                  <a:lnTo>
                    <a:pt x="98" y="98"/>
                  </a:lnTo>
                  <a:lnTo>
                    <a:pt x="104" y="106"/>
                  </a:lnTo>
                  <a:lnTo>
                    <a:pt x="108" y="108"/>
                  </a:lnTo>
                  <a:lnTo>
                    <a:pt x="114" y="108"/>
                  </a:lnTo>
                  <a:lnTo>
                    <a:pt x="116" y="108"/>
                  </a:lnTo>
                  <a:lnTo>
                    <a:pt x="120" y="106"/>
                  </a:lnTo>
                  <a:lnTo>
                    <a:pt x="126" y="98"/>
                  </a:lnTo>
                  <a:lnTo>
                    <a:pt x="132" y="94"/>
                  </a:lnTo>
                  <a:lnTo>
                    <a:pt x="134" y="92"/>
                  </a:lnTo>
                  <a:lnTo>
                    <a:pt x="138" y="92"/>
                  </a:lnTo>
                  <a:lnTo>
                    <a:pt x="142" y="92"/>
                  </a:lnTo>
                  <a:lnTo>
                    <a:pt x="142" y="94"/>
                  </a:lnTo>
                  <a:lnTo>
                    <a:pt x="146" y="94"/>
                  </a:lnTo>
                  <a:lnTo>
                    <a:pt x="148" y="96"/>
                  </a:lnTo>
                  <a:lnTo>
                    <a:pt x="152" y="94"/>
                  </a:lnTo>
                  <a:lnTo>
                    <a:pt x="154" y="94"/>
                  </a:lnTo>
                  <a:lnTo>
                    <a:pt x="164" y="94"/>
                  </a:lnTo>
                  <a:lnTo>
                    <a:pt x="162" y="96"/>
                  </a:lnTo>
                  <a:lnTo>
                    <a:pt x="160" y="98"/>
                  </a:lnTo>
                  <a:lnTo>
                    <a:pt x="156" y="98"/>
                  </a:lnTo>
                  <a:lnTo>
                    <a:pt x="158" y="108"/>
                  </a:lnTo>
                  <a:lnTo>
                    <a:pt x="162" y="116"/>
                  </a:lnTo>
                  <a:lnTo>
                    <a:pt x="166" y="11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0" name="Freeform 213"/>
            <p:cNvSpPr/>
            <p:nvPr/>
          </p:nvSpPr>
          <p:spPr bwMode="auto">
            <a:xfrm>
              <a:off x="5788625" y="3809671"/>
              <a:ext cx="21909" cy="37169"/>
            </a:xfrm>
            <a:custGeom>
              <a:avLst/>
              <a:gdLst>
                <a:gd name="T0" fmla="*/ 0 w 16"/>
                <a:gd name="T1" fmla="*/ 2147483647 h 24"/>
                <a:gd name="T2" fmla="*/ 2147483647 w 16"/>
                <a:gd name="T3" fmla="*/ 2147483647 h 24"/>
                <a:gd name="T4" fmla="*/ 2147483647 w 16"/>
                <a:gd name="T5" fmla="*/ 2147483647 h 24"/>
                <a:gd name="T6" fmla="*/ 2147483647 w 16"/>
                <a:gd name="T7" fmla="*/ 0 h 24"/>
                <a:gd name="T8" fmla="*/ 2147483647 w 16"/>
                <a:gd name="T9" fmla="*/ 0 h 24"/>
                <a:gd name="T10" fmla="*/ 2147483647 w 16"/>
                <a:gd name="T11" fmla="*/ 2147483647 h 24"/>
                <a:gd name="T12" fmla="*/ 2147483647 w 16"/>
                <a:gd name="T13" fmla="*/ 2147483647 h 24"/>
                <a:gd name="T14" fmla="*/ 2147483647 w 16"/>
                <a:gd name="T15" fmla="*/ 2147483647 h 24"/>
                <a:gd name="T16" fmla="*/ 2147483647 w 16"/>
                <a:gd name="T17" fmla="*/ 2147483647 h 24"/>
                <a:gd name="T18" fmla="*/ 2147483647 w 16"/>
                <a:gd name="T19" fmla="*/ 2147483647 h 24"/>
                <a:gd name="T20" fmla="*/ 2147483647 w 16"/>
                <a:gd name="T21" fmla="*/ 2147483647 h 24"/>
                <a:gd name="T22" fmla="*/ 2147483647 w 16"/>
                <a:gd name="T23" fmla="*/ 2147483647 h 24"/>
                <a:gd name="T24" fmla="*/ 0 w 16"/>
                <a:gd name="T25" fmla="*/ 2147483647 h 2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6"/>
                <a:gd name="T40" fmla="*/ 0 h 24"/>
                <a:gd name="T41" fmla="*/ 16 w 16"/>
                <a:gd name="T42" fmla="*/ 24 h 24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6" h="24">
                  <a:moveTo>
                    <a:pt x="0" y="12"/>
                  </a:moveTo>
                  <a:lnTo>
                    <a:pt x="2" y="10"/>
                  </a:lnTo>
                  <a:lnTo>
                    <a:pt x="4" y="8"/>
                  </a:lnTo>
                  <a:lnTo>
                    <a:pt x="2" y="0"/>
                  </a:lnTo>
                  <a:lnTo>
                    <a:pt x="10" y="0"/>
                  </a:lnTo>
                  <a:lnTo>
                    <a:pt x="12" y="6"/>
                  </a:lnTo>
                  <a:lnTo>
                    <a:pt x="14" y="10"/>
                  </a:lnTo>
                  <a:lnTo>
                    <a:pt x="16" y="12"/>
                  </a:lnTo>
                  <a:lnTo>
                    <a:pt x="14" y="16"/>
                  </a:lnTo>
                  <a:lnTo>
                    <a:pt x="10" y="20"/>
                  </a:lnTo>
                  <a:lnTo>
                    <a:pt x="6" y="24"/>
                  </a:lnTo>
                  <a:lnTo>
                    <a:pt x="4" y="20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1" name="Freeform 214"/>
            <p:cNvSpPr/>
            <p:nvPr/>
          </p:nvSpPr>
          <p:spPr bwMode="auto">
            <a:xfrm>
              <a:off x="5828984" y="3836220"/>
              <a:ext cx="175272" cy="237612"/>
            </a:xfrm>
            <a:custGeom>
              <a:avLst/>
              <a:gdLst>
                <a:gd name="T0" fmla="*/ 2147483647 w 120"/>
                <a:gd name="T1" fmla="*/ 2147483647 h 150"/>
                <a:gd name="T2" fmla="*/ 2147483647 w 120"/>
                <a:gd name="T3" fmla="*/ 2147483647 h 150"/>
                <a:gd name="T4" fmla="*/ 2147483647 w 120"/>
                <a:gd name="T5" fmla="*/ 2147483647 h 150"/>
                <a:gd name="T6" fmla="*/ 2147483647 w 120"/>
                <a:gd name="T7" fmla="*/ 2147483647 h 150"/>
                <a:gd name="T8" fmla="*/ 2147483647 w 120"/>
                <a:gd name="T9" fmla="*/ 2147483647 h 150"/>
                <a:gd name="T10" fmla="*/ 2147483647 w 120"/>
                <a:gd name="T11" fmla="*/ 2147483647 h 150"/>
                <a:gd name="T12" fmla="*/ 2147483647 w 120"/>
                <a:gd name="T13" fmla="*/ 2147483647 h 150"/>
                <a:gd name="T14" fmla="*/ 2147483647 w 120"/>
                <a:gd name="T15" fmla="*/ 2147483647 h 150"/>
                <a:gd name="T16" fmla="*/ 2147483647 w 120"/>
                <a:gd name="T17" fmla="*/ 2147483647 h 150"/>
                <a:gd name="T18" fmla="*/ 2147483647 w 120"/>
                <a:gd name="T19" fmla="*/ 2147483647 h 150"/>
                <a:gd name="T20" fmla="*/ 2147483647 w 120"/>
                <a:gd name="T21" fmla="*/ 2147483647 h 150"/>
                <a:gd name="T22" fmla="*/ 2147483647 w 120"/>
                <a:gd name="T23" fmla="*/ 2147483647 h 150"/>
                <a:gd name="T24" fmla="*/ 2147483647 w 120"/>
                <a:gd name="T25" fmla="*/ 2147483647 h 150"/>
                <a:gd name="T26" fmla="*/ 2147483647 w 120"/>
                <a:gd name="T27" fmla="*/ 2147483647 h 150"/>
                <a:gd name="T28" fmla="*/ 2147483647 w 120"/>
                <a:gd name="T29" fmla="*/ 2147483647 h 150"/>
                <a:gd name="T30" fmla="*/ 2147483647 w 120"/>
                <a:gd name="T31" fmla="*/ 2147483647 h 150"/>
                <a:gd name="T32" fmla="*/ 2147483647 w 120"/>
                <a:gd name="T33" fmla="*/ 2147483647 h 150"/>
                <a:gd name="T34" fmla="*/ 2147483647 w 120"/>
                <a:gd name="T35" fmla="*/ 2147483647 h 150"/>
                <a:gd name="T36" fmla="*/ 2147483647 w 120"/>
                <a:gd name="T37" fmla="*/ 2147483647 h 150"/>
                <a:gd name="T38" fmla="*/ 2147483647 w 120"/>
                <a:gd name="T39" fmla="*/ 2147483647 h 150"/>
                <a:gd name="T40" fmla="*/ 2147483647 w 120"/>
                <a:gd name="T41" fmla="*/ 2147483647 h 150"/>
                <a:gd name="T42" fmla="*/ 2147483647 w 120"/>
                <a:gd name="T43" fmla="*/ 2147483647 h 150"/>
                <a:gd name="T44" fmla="*/ 2147483647 w 120"/>
                <a:gd name="T45" fmla="*/ 2147483647 h 150"/>
                <a:gd name="T46" fmla="*/ 2147483647 w 120"/>
                <a:gd name="T47" fmla="*/ 2147483647 h 150"/>
                <a:gd name="T48" fmla="*/ 2147483647 w 120"/>
                <a:gd name="T49" fmla="*/ 2147483647 h 150"/>
                <a:gd name="T50" fmla="*/ 2147483647 w 120"/>
                <a:gd name="T51" fmla="*/ 2147483647 h 150"/>
                <a:gd name="T52" fmla="*/ 2147483647 w 120"/>
                <a:gd name="T53" fmla="*/ 2147483647 h 150"/>
                <a:gd name="T54" fmla="*/ 2147483647 w 120"/>
                <a:gd name="T55" fmla="*/ 2147483647 h 150"/>
                <a:gd name="T56" fmla="*/ 2147483647 w 120"/>
                <a:gd name="T57" fmla="*/ 2147483647 h 150"/>
                <a:gd name="T58" fmla="*/ 2147483647 w 120"/>
                <a:gd name="T59" fmla="*/ 2147483647 h 150"/>
                <a:gd name="T60" fmla="*/ 2147483647 w 120"/>
                <a:gd name="T61" fmla="*/ 2147483647 h 150"/>
                <a:gd name="T62" fmla="*/ 2147483647 w 120"/>
                <a:gd name="T63" fmla="*/ 2147483647 h 150"/>
                <a:gd name="T64" fmla="*/ 2147483647 w 120"/>
                <a:gd name="T65" fmla="*/ 2147483647 h 150"/>
                <a:gd name="T66" fmla="*/ 0 w 120"/>
                <a:gd name="T67" fmla="*/ 2147483647 h 150"/>
                <a:gd name="T68" fmla="*/ 0 w 120"/>
                <a:gd name="T69" fmla="*/ 2147483647 h 150"/>
                <a:gd name="T70" fmla="*/ 2147483647 w 120"/>
                <a:gd name="T71" fmla="*/ 2147483647 h 150"/>
                <a:gd name="T72" fmla="*/ 2147483647 w 120"/>
                <a:gd name="T73" fmla="*/ 2147483647 h 150"/>
                <a:gd name="T74" fmla="*/ 2147483647 w 120"/>
                <a:gd name="T75" fmla="*/ 2147483647 h 150"/>
                <a:gd name="T76" fmla="*/ 2147483647 w 120"/>
                <a:gd name="T77" fmla="*/ 0 h 150"/>
                <a:gd name="T78" fmla="*/ 2147483647 w 120"/>
                <a:gd name="T79" fmla="*/ 2147483647 h 15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120"/>
                <a:gd name="T121" fmla="*/ 0 h 150"/>
                <a:gd name="T122" fmla="*/ 120 w 120"/>
                <a:gd name="T123" fmla="*/ 150 h 150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120" h="150">
                  <a:moveTo>
                    <a:pt x="66" y="4"/>
                  </a:moveTo>
                  <a:lnTo>
                    <a:pt x="72" y="12"/>
                  </a:lnTo>
                  <a:lnTo>
                    <a:pt x="76" y="22"/>
                  </a:lnTo>
                  <a:lnTo>
                    <a:pt x="82" y="26"/>
                  </a:lnTo>
                  <a:lnTo>
                    <a:pt x="88" y="28"/>
                  </a:lnTo>
                  <a:lnTo>
                    <a:pt x="102" y="30"/>
                  </a:lnTo>
                  <a:lnTo>
                    <a:pt x="110" y="34"/>
                  </a:lnTo>
                  <a:lnTo>
                    <a:pt x="116" y="38"/>
                  </a:lnTo>
                  <a:lnTo>
                    <a:pt x="118" y="42"/>
                  </a:lnTo>
                  <a:lnTo>
                    <a:pt x="120" y="50"/>
                  </a:lnTo>
                  <a:lnTo>
                    <a:pt x="118" y="58"/>
                  </a:lnTo>
                  <a:lnTo>
                    <a:pt x="116" y="64"/>
                  </a:lnTo>
                  <a:lnTo>
                    <a:pt x="104" y="76"/>
                  </a:lnTo>
                  <a:lnTo>
                    <a:pt x="98" y="82"/>
                  </a:lnTo>
                  <a:lnTo>
                    <a:pt x="94" y="86"/>
                  </a:lnTo>
                  <a:lnTo>
                    <a:pt x="92" y="90"/>
                  </a:lnTo>
                  <a:lnTo>
                    <a:pt x="92" y="98"/>
                  </a:lnTo>
                  <a:lnTo>
                    <a:pt x="92" y="110"/>
                  </a:lnTo>
                  <a:lnTo>
                    <a:pt x="84" y="112"/>
                  </a:lnTo>
                  <a:lnTo>
                    <a:pt x="78" y="110"/>
                  </a:lnTo>
                  <a:lnTo>
                    <a:pt x="78" y="120"/>
                  </a:lnTo>
                  <a:lnTo>
                    <a:pt x="78" y="122"/>
                  </a:lnTo>
                  <a:lnTo>
                    <a:pt x="78" y="126"/>
                  </a:lnTo>
                  <a:lnTo>
                    <a:pt x="72" y="128"/>
                  </a:lnTo>
                  <a:lnTo>
                    <a:pt x="66" y="130"/>
                  </a:lnTo>
                  <a:lnTo>
                    <a:pt x="64" y="132"/>
                  </a:lnTo>
                  <a:lnTo>
                    <a:pt x="62" y="136"/>
                  </a:lnTo>
                  <a:lnTo>
                    <a:pt x="58" y="140"/>
                  </a:lnTo>
                  <a:lnTo>
                    <a:pt x="56" y="144"/>
                  </a:lnTo>
                  <a:lnTo>
                    <a:pt x="44" y="146"/>
                  </a:lnTo>
                  <a:lnTo>
                    <a:pt x="36" y="148"/>
                  </a:lnTo>
                  <a:lnTo>
                    <a:pt x="30" y="148"/>
                  </a:lnTo>
                  <a:lnTo>
                    <a:pt x="20" y="150"/>
                  </a:lnTo>
                  <a:lnTo>
                    <a:pt x="0" y="126"/>
                  </a:lnTo>
                  <a:lnTo>
                    <a:pt x="0" y="118"/>
                  </a:lnTo>
                  <a:lnTo>
                    <a:pt x="50" y="74"/>
                  </a:lnTo>
                  <a:lnTo>
                    <a:pt x="50" y="40"/>
                  </a:lnTo>
                  <a:lnTo>
                    <a:pt x="42" y="34"/>
                  </a:lnTo>
                  <a:lnTo>
                    <a:pt x="66" y="0"/>
                  </a:lnTo>
                  <a:lnTo>
                    <a:pt x="66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2" name="Freeform 215"/>
            <p:cNvSpPr/>
            <p:nvPr/>
          </p:nvSpPr>
          <p:spPr bwMode="auto">
            <a:xfrm>
              <a:off x="5905089" y="3799051"/>
              <a:ext cx="13837" cy="27876"/>
            </a:xfrm>
            <a:custGeom>
              <a:avLst/>
              <a:gdLst>
                <a:gd name="T0" fmla="*/ 0 w 10"/>
                <a:gd name="T1" fmla="*/ 2147483647 h 18"/>
                <a:gd name="T2" fmla="*/ 2147483647 w 10"/>
                <a:gd name="T3" fmla="*/ 0 h 18"/>
                <a:gd name="T4" fmla="*/ 2147483647 w 10"/>
                <a:gd name="T5" fmla="*/ 2147483647 h 18"/>
                <a:gd name="T6" fmla="*/ 2147483647 w 10"/>
                <a:gd name="T7" fmla="*/ 2147483647 h 18"/>
                <a:gd name="T8" fmla="*/ 2147483647 w 10"/>
                <a:gd name="T9" fmla="*/ 2147483647 h 18"/>
                <a:gd name="T10" fmla="*/ 2147483647 w 10"/>
                <a:gd name="T11" fmla="*/ 2147483647 h 18"/>
                <a:gd name="T12" fmla="*/ 2147483647 w 10"/>
                <a:gd name="T13" fmla="*/ 2147483647 h 18"/>
                <a:gd name="T14" fmla="*/ 0 w 10"/>
                <a:gd name="T15" fmla="*/ 2147483647 h 1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"/>
                <a:gd name="T25" fmla="*/ 0 h 18"/>
                <a:gd name="T26" fmla="*/ 10 w 10"/>
                <a:gd name="T27" fmla="*/ 18 h 1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" h="18">
                  <a:moveTo>
                    <a:pt x="0" y="8"/>
                  </a:moveTo>
                  <a:lnTo>
                    <a:pt x="6" y="0"/>
                  </a:lnTo>
                  <a:lnTo>
                    <a:pt x="10" y="6"/>
                  </a:lnTo>
                  <a:lnTo>
                    <a:pt x="10" y="14"/>
                  </a:lnTo>
                  <a:lnTo>
                    <a:pt x="6" y="18"/>
                  </a:lnTo>
                  <a:lnTo>
                    <a:pt x="4" y="16"/>
                  </a:lnTo>
                  <a:lnTo>
                    <a:pt x="2" y="12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3" name="Freeform 216"/>
            <p:cNvSpPr/>
            <p:nvPr/>
          </p:nvSpPr>
          <p:spPr bwMode="auto">
            <a:xfrm>
              <a:off x="5794390" y="3812326"/>
              <a:ext cx="130301" cy="76991"/>
            </a:xfrm>
            <a:custGeom>
              <a:avLst/>
              <a:gdLst>
                <a:gd name="T0" fmla="*/ 2147483647 w 90"/>
                <a:gd name="T1" fmla="*/ 2147483647 h 50"/>
                <a:gd name="T2" fmla="*/ 2147483647 w 90"/>
                <a:gd name="T3" fmla="*/ 2147483647 h 50"/>
                <a:gd name="T4" fmla="*/ 2147483647 w 90"/>
                <a:gd name="T5" fmla="*/ 2147483647 h 50"/>
                <a:gd name="T6" fmla="*/ 2147483647 w 90"/>
                <a:gd name="T7" fmla="*/ 2147483647 h 50"/>
                <a:gd name="T8" fmla="*/ 2147483647 w 90"/>
                <a:gd name="T9" fmla="*/ 2147483647 h 50"/>
                <a:gd name="T10" fmla="*/ 2147483647 w 90"/>
                <a:gd name="T11" fmla="*/ 2147483647 h 50"/>
                <a:gd name="T12" fmla="*/ 2147483647 w 90"/>
                <a:gd name="T13" fmla="*/ 0 h 50"/>
                <a:gd name="T14" fmla="*/ 2147483647 w 90"/>
                <a:gd name="T15" fmla="*/ 2147483647 h 50"/>
                <a:gd name="T16" fmla="*/ 2147483647 w 90"/>
                <a:gd name="T17" fmla="*/ 2147483647 h 50"/>
                <a:gd name="T18" fmla="*/ 2147483647 w 90"/>
                <a:gd name="T19" fmla="*/ 2147483647 h 50"/>
                <a:gd name="T20" fmla="*/ 2147483647 w 90"/>
                <a:gd name="T21" fmla="*/ 2147483647 h 50"/>
                <a:gd name="T22" fmla="*/ 2147483647 w 90"/>
                <a:gd name="T23" fmla="*/ 2147483647 h 50"/>
                <a:gd name="T24" fmla="*/ 2147483647 w 90"/>
                <a:gd name="T25" fmla="*/ 2147483647 h 50"/>
                <a:gd name="T26" fmla="*/ 2147483647 w 90"/>
                <a:gd name="T27" fmla="*/ 2147483647 h 50"/>
                <a:gd name="T28" fmla="*/ 2147483647 w 90"/>
                <a:gd name="T29" fmla="*/ 2147483647 h 50"/>
                <a:gd name="T30" fmla="*/ 2147483647 w 90"/>
                <a:gd name="T31" fmla="*/ 2147483647 h 50"/>
                <a:gd name="T32" fmla="*/ 0 w 90"/>
                <a:gd name="T33" fmla="*/ 2147483647 h 50"/>
                <a:gd name="T34" fmla="*/ 2147483647 w 90"/>
                <a:gd name="T35" fmla="*/ 2147483647 h 50"/>
                <a:gd name="T36" fmla="*/ 2147483647 w 90"/>
                <a:gd name="T37" fmla="*/ 2147483647 h 50"/>
                <a:gd name="T38" fmla="*/ 2147483647 w 90"/>
                <a:gd name="T39" fmla="*/ 2147483647 h 50"/>
                <a:gd name="T40" fmla="*/ 2147483647 w 90"/>
                <a:gd name="T41" fmla="*/ 2147483647 h 5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90"/>
                <a:gd name="T64" fmla="*/ 0 h 50"/>
                <a:gd name="T65" fmla="*/ 90 w 90"/>
                <a:gd name="T66" fmla="*/ 50 h 50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90" h="50">
                  <a:moveTo>
                    <a:pt x="66" y="50"/>
                  </a:moveTo>
                  <a:lnTo>
                    <a:pt x="90" y="16"/>
                  </a:lnTo>
                  <a:lnTo>
                    <a:pt x="86" y="6"/>
                  </a:lnTo>
                  <a:lnTo>
                    <a:pt x="82" y="10"/>
                  </a:lnTo>
                  <a:lnTo>
                    <a:pt x="80" y="8"/>
                  </a:lnTo>
                  <a:lnTo>
                    <a:pt x="78" y="4"/>
                  </a:lnTo>
                  <a:lnTo>
                    <a:pt x="76" y="0"/>
                  </a:lnTo>
                  <a:lnTo>
                    <a:pt x="66" y="12"/>
                  </a:lnTo>
                  <a:lnTo>
                    <a:pt x="58" y="22"/>
                  </a:lnTo>
                  <a:lnTo>
                    <a:pt x="52" y="28"/>
                  </a:lnTo>
                  <a:lnTo>
                    <a:pt x="44" y="30"/>
                  </a:lnTo>
                  <a:lnTo>
                    <a:pt x="36" y="34"/>
                  </a:lnTo>
                  <a:lnTo>
                    <a:pt x="26" y="34"/>
                  </a:lnTo>
                  <a:lnTo>
                    <a:pt x="20" y="34"/>
                  </a:lnTo>
                  <a:lnTo>
                    <a:pt x="12" y="30"/>
                  </a:lnTo>
                  <a:lnTo>
                    <a:pt x="2" y="22"/>
                  </a:lnTo>
                  <a:lnTo>
                    <a:pt x="0" y="28"/>
                  </a:lnTo>
                  <a:lnTo>
                    <a:pt x="10" y="36"/>
                  </a:lnTo>
                  <a:lnTo>
                    <a:pt x="22" y="40"/>
                  </a:lnTo>
                  <a:lnTo>
                    <a:pt x="22" y="48"/>
                  </a:lnTo>
                  <a:lnTo>
                    <a:pt x="66" y="5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4" name="Freeform 217"/>
            <p:cNvSpPr/>
            <p:nvPr/>
          </p:nvSpPr>
          <p:spPr bwMode="auto">
            <a:xfrm>
              <a:off x="5619118" y="4023389"/>
              <a:ext cx="239846" cy="167258"/>
            </a:xfrm>
            <a:custGeom>
              <a:avLst/>
              <a:gdLst>
                <a:gd name="T0" fmla="*/ 2147483647 w 164"/>
                <a:gd name="T1" fmla="*/ 2147483647 h 106"/>
                <a:gd name="T2" fmla="*/ 2147483647 w 164"/>
                <a:gd name="T3" fmla="*/ 2147483647 h 106"/>
                <a:gd name="T4" fmla="*/ 2147483647 w 164"/>
                <a:gd name="T5" fmla="*/ 0 h 106"/>
                <a:gd name="T6" fmla="*/ 2147483647 w 164"/>
                <a:gd name="T7" fmla="*/ 2147483647 h 106"/>
                <a:gd name="T8" fmla="*/ 2147483647 w 164"/>
                <a:gd name="T9" fmla="*/ 2147483647 h 106"/>
                <a:gd name="T10" fmla="*/ 2147483647 w 164"/>
                <a:gd name="T11" fmla="*/ 2147483647 h 106"/>
                <a:gd name="T12" fmla="*/ 2147483647 w 164"/>
                <a:gd name="T13" fmla="*/ 2147483647 h 106"/>
                <a:gd name="T14" fmla="*/ 2147483647 w 164"/>
                <a:gd name="T15" fmla="*/ 2147483647 h 106"/>
                <a:gd name="T16" fmla="*/ 2147483647 w 164"/>
                <a:gd name="T17" fmla="*/ 2147483647 h 106"/>
                <a:gd name="T18" fmla="*/ 2147483647 w 164"/>
                <a:gd name="T19" fmla="*/ 2147483647 h 106"/>
                <a:gd name="T20" fmla="*/ 2147483647 w 164"/>
                <a:gd name="T21" fmla="*/ 2147483647 h 106"/>
                <a:gd name="T22" fmla="*/ 2147483647 w 164"/>
                <a:gd name="T23" fmla="*/ 2147483647 h 106"/>
                <a:gd name="T24" fmla="*/ 2147483647 w 164"/>
                <a:gd name="T25" fmla="*/ 2147483647 h 106"/>
                <a:gd name="T26" fmla="*/ 2147483647 w 164"/>
                <a:gd name="T27" fmla="*/ 2147483647 h 106"/>
                <a:gd name="T28" fmla="*/ 2147483647 w 164"/>
                <a:gd name="T29" fmla="*/ 2147483647 h 106"/>
                <a:gd name="T30" fmla="*/ 2147483647 w 164"/>
                <a:gd name="T31" fmla="*/ 2147483647 h 106"/>
                <a:gd name="T32" fmla="*/ 0 w 164"/>
                <a:gd name="T33" fmla="*/ 2147483647 h 106"/>
                <a:gd name="T34" fmla="*/ 2147483647 w 164"/>
                <a:gd name="T35" fmla="*/ 2147483647 h 106"/>
                <a:gd name="T36" fmla="*/ 2147483647 w 164"/>
                <a:gd name="T37" fmla="*/ 2147483647 h 106"/>
                <a:gd name="T38" fmla="*/ 2147483647 w 164"/>
                <a:gd name="T39" fmla="*/ 2147483647 h 106"/>
                <a:gd name="T40" fmla="*/ 2147483647 w 164"/>
                <a:gd name="T41" fmla="*/ 2147483647 h 106"/>
                <a:gd name="T42" fmla="*/ 2147483647 w 164"/>
                <a:gd name="T43" fmla="*/ 2147483647 h 106"/>
                <a:gd name="T44" fmla="*/ 2147483647 w 164"/>
                <a:gd name="T45" fmla="*/ 2147483647 h 106"/>
                <a:gd name="T46" fmla="*/ 2147483647 w 164"/>
                <a:gd name="T47" fmla="*/ 2147483647 h 106"/>
                <a:gd name="T48" fmla="*/ 2147483647 w 164"/>
                <a:gd name="T49" fmla="*/ 2147483647 h 106"/>
                <a:gd name="T50" fmla="*/ 2147483647 w 164"/>
                <a:gd name="T51" fmla="*/ 2147483647 h 106"/>
                <a:gd name="T52" fmla="*/ 2147483647 w 164"/>
                <a:gd name="T53" fmla="*/ 2147483647 h 106"/>
                <a:gd name="T54" fmla="*/ 2147483647 w 164"/>
                <a:gd name="T55" fmla="*/ 2147483647 h 106"/>
                <a:gd name="T56" fmla="*/ 2147483647 w 164"/>
                <a:gd name="T57" fmla="*/ 2147483647 h 106"/>
                <a:gd name="T58" fmla="*/ 2147483647 w 164"/>
                <a:gd name="T59" fmla="*/ 2147483647 h 106"/>
                <a:gd name="T60" fmla="*/ 2147483647 w 164"/>
                <a:gd name="T61" fmla="*/ 2147483647 h 106"/>
                <a:gd name="T62" fmla="*/ 2147483647 w 164"/>
                <a:gd name="T63" fmla="*/ 2147483647 h 106"/>
                <a:gd name="T64" fmla="*/ 2147483647 w 164"/>
                <a:gd name="T65" fmla="*/ 2147483647 h 106"/>
                <a:gd name="T66" fmla="*/ 2147483647 w 164"/>
                <a:gd name="T67" fmla="*/ 2147483647 h 106"/>
                <a:gd name="T68" fmla="*/ 2147483647 w 164"/>
                <a:gd name="T69" fmla="*/ 2147483647 h 106"/>
                <a:gd name="T70" fmla="*/ 2147483647 w 164"/>
                <a:gd name="T71" fmla="*/ 2147483647 h 106"/>
                <a:gd name="T72" fmla="*/ 2147483647 w 164"/>
                <a:gd name="T73" fmla="*/ 2147483647 h 106"/>
                <a:gd name="T74" fmla="*/ 2147483647 w 164"/>
                <a:gd name="T75" fmla="*/ 2147483647 h 106"/>
                <a:gd name="T76" fmla="*/ 2147483647 w 164"/>
                <a:gd name="T77" fmla="*/ 2147483647 h 106"/>
                <a:gd name="T78" fmla="*/ 2147483647 w 164"/>
                <a:gd name="T79" fmla="*/ 2147483647 h 106"/>
                <a:gd name="T80" fmla="*/ 2147483647 w 164"/>
                <a:gd name="T81" fmla="*/ 2147483647 h 10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64"/>
                <a:gd name="T124" fmla="*/ 0 h 106"/>
                <a:gd name="T125" fmla="*/ 164 w 164"/>
                <a:gd name="T126" fmla="*/ 106 h 10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64" h="106">
                  <a:moveTo>
                    <a:pt x="164" y="32"/>
                  </a:moveTo>
                  <a:lnTo>
                    <a:pt x="144" y="8"/>
                  </a:lnTo>
                  <a:lnTo>
                    <a:pt x="144" y="0"/>
                  </a:lnTo>
                  <a:lnTo>
                    <a:pt x="96" y="12"/>
                  </a:lnTo>
                  <a:lnTo>
                    <a:pt x="52" y="56"/>
                  </a:lnTo>
                  <a:lnTo>
                    <a:pt x="50" y="34"/>
                  </a:lnTo>
                  <a:lnTo>
                    <a:pt x="30" y="28"/>
                  </a:lnTo>
                  <a:lnTo>
                    <a:pt x="26" y="26"/>
                  </a:lnTo>
                  <a:lnTo>
                    <a:pt x="24" y="28"/>
                  </a:lnTo>
                  <a:lnTo>
                    <a:pt x="18" y="26"/>
                  </a:lnTo>
                  <a:lnTo>
                    <a:pt x="14" y="22"/>
                  </a:lnTo>
                  <a:lnTo>
                    <a:pt x="12" y="24"/>
                  </a:lnTo>
                  <a:lnTo>
                    <a:pt x="10" y="28"/>
                  </a:lnTo>
                  <a:lnTo>
                    <a:pt x="8" y="34"/>
                  </a:lnTo>
                  <a:lnTo>
                    <a:pt x="6" y="38"/>
                  </a:lnTo>
                  <a:lnTo>
                    <a:pt x="4" y="46"/>
                  </a:lnTo>
                  <a:lnTo>
                    <a:pt x="0" y="54"/>
                  </a:lnTo>
                  <a:lnTo>
                    <a:pt x="10" y="78"/>
                  </a:lnTo>
                  <a:lnTo>
                    <a:pt x="14" y="92"/>
                  </a:lnTo>
                  <a:lnTo>
                    <a:pt x="14" y="106"/>
                  </a:lnTo>
                  <a:lnTo>
                    <a:pt x="20" y="106"/>
                  </a:lnTo>
                  <a:lnTo>
                    <a:pt x="30" y="106"/>
                  </a:lnTo>
                  <a:lnTo>
                    <a:pt x="40" y="102"/>
                  </a:lnTo>
                  <a:lnTo>
                    <a:pt x="44" y="98"/>
                  </a:lnTo>
                  <a:lnTo>
                    <a:pt x="52" y="94"/>
                  </a:lnTo>
                  <a:lnTo>
                    <a:pt x="66" y="90"/>
                  </a:lnTo>
                  <a:lnTo>
                    <a:pt x="76" y="88"/>
                  </a:lnTo>
                  <a:lnTo>
                    <a:pt x="86" y="84"/>
                  </a:lnTo>
                  <a:lnTo>
                    <a:pt x="96" y="82"/>
                  </a:lnTo>
                  <a:lnTo>
                    <a:pt x="100" y="78"/>
                  </a:lnTo>
                  <a:lnTo>
                    <a:pt x="104" y="76"/>
                  </a:lnTo>
                  <a:lnTo>
                    <a:pt x="106" y="70"/>
                  </a:lnTo>
                  <a:lnTo>
                    <a:pt x="112" y="68"/>
                  </a:lnTo>
                  <a:lnTo>
                    <a:pt x="130" y="64"/>
                  </a:lnTo>
                  <a:lnTo>
                    <a:pt x="140" y="60"/>
                  </a:lnTo>
                  <a:lnTo>
                    <a:pt x="150" y="54"/>
                  </a:lnTo>
                  <a:lnTo>
                    <a:pt x="152" y="50"/>
                  </a:lnTo>
                  <a:lnTo>
                    <a:pt x="154" y="44"/>
                  </a:lnTo>
                  <a:lnTo>
                    <a:pt x="158" y="36"/>
                  </a:lnTo>
                  <a:lnTo>
                    <a:pt x="160" y="34"/>
                  </a:lnTo>
                  <a:lnTo>
                    <a:pt x="164" y="3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5" name="Freeform 218"/>
            <p:cNvSpPr/>
            <p:nvPr/>
          </p:nvSpPr>
          <p:spPr bwMode="auto">
            <a:xfrm>
              <a:off x="5679080" y="3696838"/>
              <a:ext cx="61115" cy="43805"/>
            </a:xfrm>
            <a:custGeom>
              <a:avLst/>
              <a:gdLst>
                <a:gd name="T0" fmla="*/ 2147483647 w 42"/>
                <a:gd name="T1" fmla="*/ 2147483647 h 28"/>
                <a:gd name="T2" fmla="*/ 2147483647 w 42"/>
                <a:gd name="T3" fmla="*/ 2147483647 h 28"/>
                <a:gd name="T4" fmla="*/ 2147483647 w 42"/>
                <a:gd name="T5" fmla="*/ 2147483647 h 28"/>
                <a:gd name="T6" fmla="*/ 2147483647 w 42"/>
                <a:gd name="T7" fmla="*/ 2147483647 h 28"/>
                <a:gd name="T8" fmla="*/ 0 w 42"/>
                <a:gd name="T9" fmla="*/ 2147483647 h 28"/>
                <a:gd name="T10" fmla="*/ 2147483647 w 42"/>
                <a:gd name="T11" fmla="*/ 2147483647 h 28"/>
                <a:gd name="T12" fmla="*/ 2147483647 w 42"/>
                <a:gd name="T13" fmla="*/ 2147483647 h 28"/>
                <a:gd name="T14" fmla="*/ 2147483647 w 42"/>
                <a:gd name="T15" fmla="*/ 0 h 28"/>
                <a:gd name="T16" fmla="*/ 2147483647 w 42"/>
                <a:gd name="T17" fmla="*/ 0 h 28"/>
                <a:gd name="T18" fmla="*/ 2147483647 w 42"/>
                <a:gd name="T19" fmla="*/ 0 h 28"/>
                <a:gd name="T20" fmla="*/ 2147483647 w 42"/>
                <a:gd name="T21" fmla="*/ 2147483647 h 28"/>
                <a:gd name="T22" fmla="*/ 2147483647 w 42"/>
                <a:gd name="T23" fmla="*/ 0 h 28"/>
                <a:gd name="T24" fmla="*/ 2147483647 w 42"/>
                <a:gd name="T25" fmla="*/ 2147483647 h 28"/>
                <a:gd name="T26" fmla="*/ 2147483647 w 42"/>
                <a:gd name="T27" fmla="*/ 2147483647 h 28"/>
                <a:gd name="T28" fmla="*/ 2147483647 w 42"/>
                <a:gd name="T29" fmla="*/ 2147483647 h 28"/>
                <a:gd name="T30" fmla="*/ 2147483647 w 42"/>
                <a:gd name="T31" fmla="*/ 2147483647 h 28"/>
                <a:gd name="T32" fmla="*/ 2147483647 w 42"/>
                <a:gd name="T33" fmla="*/ 2147483647 h 28"/>
                <a:gd name="T34" fmla="*/ 2147483647 w 42"/>
                <a:gd name="T35" fmla="*/ 2147483647 h 28"/>
                <a:gd name="T36" fmla="*/ 2147483647 w 42"/>
                <a:gd name="T37" fmla="*/ 2147483647 h 28"/>
                <a:gd name="T38" fmla="*/ 2147483647 w 42"/>
                <a:gd name="T39" fmla="*/ 2147483647 h 2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42"/>
                <a:gd name="T61" fmla="*/ 0 h 28"/>
                <a:gd name="T62" fmla="*/ 42 w 42"/>
                <a:gd name="T63" fmla="*/ 28 h 28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42" h="28">
                  <a:moveTo>
                    <a:pt x="42" y="28"/>
                  </a:moveTo>
                  <a:lnTo>
                    <a:pt x="24" y="28"/>
                  </a:lnTo>
                  <a:lnTo>
                    <a:pt x="20" y="24"/>
                  </a:lnTo>
                  <a:lnTo>
                    <a:pt x="16" y="22"/>
                  </a:lnTo>
                  <a:lnTo>
                    <a:pt x="0" y="18"/>
                  </a:lnTo>
                  <a:lnTo>
                    <a:pt x="4" y="10"/>
                  </a:lnTo>
                  <a:lnTo>
                    <a:pt x="8" y="4"/>
                  </a:lnTo>
                  <a:lnTo>
                    <a:pt x="12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6" y="2"/>
                  </a:lnTo>
                  <a:lnTo>
                    <a:pt x="28" y="0"/>
                  </a:lnTo>
                  <a:lnTo>
                    <a:pt x="30" y="2"/>
                  </a:lnTo>
                  <a:lnTo>
                    <a:pt x="24" y="4"/>
                  </a:lnTo>
                  <a:lnTo>
                    <a:pt x="26" y="10"/>
                  </a:lnTo>
                  <a:lnTo>
                    <a:pt x="28" y="14"/>
                  </a:lnTo>
                  <a:lnTo>
                    <a:pt x="38" y="20"/>
                  </a:lnTo>
                  <a:lnTo>
                    <a:pt x="40" y="24"/>
                  </a:lnTo>
                  <a:lnTo>
                    <a:pt x="42" y="26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6" name="Freeform 219"/>
            <p:cNvSpPr/>
            <p:nvPr/>
          </p:nvSpPr>
          <p:spPr bwMode="auto">
            <a:xfrm>
              <a:off x="5586831" y="3410111"/>
              <a:ext cx="485460" cy="418144"/>
            </a:xfrm>
            <a:custGeom>
              <a:avLst/>
              <a:gdLst>
                <a:gd name="T0" fmla="*/ 2147483647 w 332"/>
                <a:gd name="T1" fmla="*/ 2147483647 h 266"/>
                <a:gd name="T2" fmla="*/ 2147483647 w 332"/>
                <a:gd name="T3" fmla="*/ 2147483647 h 266"/>
                <a:gd name="T4" fmla="*/ 2147483647 w 332"/>
                <a:gd name="T5" fmla="*/ 2147483647 h 266"/>
                <a:gd name="T6" fmla="*/ 2147483647 w 332"/>
                <a:gd name="T7" fmla="*/ 2147483647 h 266"/>
                <a:gd name="T8" fmla="*/ 2147483647 w 332"/>
                <a:gd name="T9" fmla="*/ 2147483647 h 266"/>
                <a:gd name="T10" fmla="*/ 2147483647 w 332"/>
                <a:gd name="T11" fmla="*/ 2147483647 h 266"/>
                <a:gd name="T12" fmla="*/ 2147483647 w 332"/>
                <a:gd name="T13" fmla="*/ 2147483647 h 266"/>
                <a:gd name="T14" fmla="*/ 2147483647 w 332"/>
                <a:gd name="T15" fmla="*/ 2147483647 h 266"/>
                <a:gd name="T16" fmla="*/ 2147483647 w 332"/>
                <a:gd name="T17" fmla="*/ 2147483647 h 266"/>
                <a:gd name="T18" fmla="*/ 2147483647 w 332"/>
                <a:gd name="T19" fmla="*/ 2147483647 h 266"/>
                <a:gd name="T20" fmla="*/ 2147483647 w 332"/>
                <a:gd name="T21" fmla="*/ 2147483647 h 266"/>
                <a:gd name="T22" fmla="*/ 2147483647 w 332"/>
                <a:gd name="T23" fmla="*/ 2147483647 h 266"/>
                <a:gd name="T24" fmla="*/ 2147483647 w 332"/>
                <a:gd name="T25" fmla="*/ 2147483647 h 266"/>
                <a:gd name="T26" fmla="*/ 2147483647 w 332"/>
                <a:gd name="T27" fmla="*/ 2147483647 h 266"/>
                <a:gd name="T28" fmla="*/ 2147483647 w 332"/>
                <a:gd name="T29" fmla="*/ 2147483647 h 266"/>
                <a:gd name="T30" fmla="*/ 2147483647 w 332"/>
                <a:gd name="T31" fmla="*/ 2147483647 h 266"/>
                <a:gd name="T32" fmla="*/ 2147483647 w 332"/>
                <a:gd name="T33" fmla="*/ 2147483647 h 266"/>
                <a:gd name="T34" fmla="*/ 2147483647 w 332"/>
                <a:gd name="T35" fmla="*/ 2147483647 h 266"/>
                <a:gd name="T36" fmla="*/ 2147483647 w 332"/>
                <a:gd name="T37" fmla="*/ 2147483647 h 266"/>
                <a:gd name="T38" fmla="*/ 2147483647 w 332"/>
                <a:gd name="T39" fmla="*/ 2147483647 h 266"/>
                <a:gd name="T40" fmla="*/ 2147483647 w 332"/>
                <a:gd name="T41" fmla="*/ 2147483647 h 266"/>
                <a:gd name="T42" fmla="*/ 2147483647 w 332"/>
                <a:gd name="T43" fmla="*/ 2147483647 h 266"/>
                <a:gd name="T44" fmla="*/ 2147483647 w 332"/>
                <a:gd name="T45" fmla="*/ 2147483647 h 266"/>
                <a:gd name="T46" fmla="*/ 2147483647 w 332"/>
                <a:gd name="T47" fmla="*/ 2147483647 h 266"/>
                <a:gd name="T48" fmla="*/ 2147483647 w 332"/>
                <a:gd name="T49" fmla="*/ 2147483647 h 266"/>
                <a:gd name="T50" fmla="*/ 2147483647 w 332"/>
                <a:gd name="T51" fmla="*/ 2147483647 h 266"/>
                <a:gd name="T52" fmla="*/ 2147483647 w 332"/>
                <a:gd name="T53" fmla="*/ 2147483647 h 266"/>
                <a:gd name="T54" fmla="*/ 2147483647 w 332"/>
                <a:gd name="T55" fmla="*/ 2147483647 h 266"/>
                <a:gd name="T56" fmla="*/ 2147483647 w 332"/>
                <a:gd name="T57" fmla="*/ 2147483647 h 266"/>
                <a:gd name="T58" fmla="*/ 2147483647 w 332"/>
                <a:gd name="T59" fmla="*/ 2147483647 h 266"/>
                <a:gd name="T60" fmla="*/ 2147483647 w 332"/>
                <a:gd name="T61" fmla="*/ 2147483647 h 266"/>
                <a:gd name="T62" fmla="*/ 2147483647 w 332"/>
                <a:gd name="T63" fmla="*/ 2147483647 h 266"/>
                <a:gd name="T64" fmla="*/ 2147483647 w 332"/>
                <a:gd name="T65" fmla="*/ 0 h 266"/>
                <a:gd name="T66" fmla="*/ 0 w 332"/>
                <a:gd name="T67" fmla="*/ 2147483647 h 266"/>
                <a:gd name="T68" fmla="*/ 2147483647 w 332"/>
                <a:gd name="T69" fmla="*/ 2147483647 h 266"/>
                <a:gd name="T70" fmla="*/ 2147483647 w 332"/>
                <a:gd name="T71" fmla="*/ 2147483647 h 266"/>
                <a:gd name="T72" fmla="*/ 2147483647 w 332"/>
                <a:gd name="T73" fmla="*/ 2147483647 h 266"/>
                <a:gd name="T74" fmla="*/ 2147483647 w 332"/>
                <a:gd name="T75" fmla="*/ 2147483647 h 266"/>
                <a:gd name="T76" fmla="*/ 2147483647 w 332"/>
                <a:gd name="T77" fmla="*/ 2147483647 h 266"/>
                <a:gd name="T78" fmla="*/ 2147483647 w 332"/>
                <a:gd name="T79" fmla="*/ 2147483647 h 266"/>
                <a:gd name="T80" fmla="*/ 2147483647 w 332"/>
                <a:gd name="T81" fmla="*/ 2147483647 h 266"/>
                <a:gd name="T82" fmla="*/ 2147483647 w 332"/>
                <a:gd name="T83" fmla="*/ 2147483647 h 26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332"/>
                <a:gd name="T127" fmla="*/ 0 h 266"/>
                <a:gd name="T128" fmla="*/ 332 w 332"/>
                <a:gd name="T129" fmla="*/ 266 h 26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332" h="266">
                  <a:moveTo>
                    <a:pt x="94" y="184"/>
                  </a:moveTo>
                  <a:lnTo>
                    <a:pt x="98" y="180"/>
                  </a:lnTo>
                  <a:lnTo>
                    <a:pt x="100" y="172"/>
                  </a:lnTo>
                  <a:lnTo>
                    <a:pt x="112" y="180"/>
                  </a:lnTo>
                  <a:lnTo>
                    <a:pt x="122" y="190"/>
                  </a:lnTo>
                  <a:lnTo>
                    <a:pt x="144" y="212"/>
                  </a:lnTo>
                  <a:lnTo>
                    <a:pt x="154" y="222"/>
                  </a:lnTo>
                  <a:lnTo>
                    <a:pt x="166" y="230"/>
                  </a:lnTo>
                  <a:lnTo>
                    <a:pt x="180" y="238"/>
                  </a:lnTo>
                  <a:lnTo>
                    <a:pt x="188" y="238"/>
                  </a:lnTo>
                  <a:lnTo>
                    <a:pt x="198" y="240"/>
                  </a:lnTo>
                  <a:lnTo>
                    <a:pt x="206" y="238"/>
                  </a:lnTo>
                  <a:lnTo>
                    <a:pt x="214" y="234"/>
                  </a:lnTo>
                  <a:lnTo>
                    <a:pt x="222" y="230"/>
                  </a:lnTo>
                  <a:lnTo>
                    <a:pt x="228" y="228"/>
                  </a:lnTo>
                  <a:lnTo>
                    <a:pt x="234" y="228"/>
                  </a:lnTo>
                  <a:lnTo>
                    <a:pt x="236" y="230"/>
                  </a:lnTo>
                  <a:lnTo>
                    <a:pt x="236" y="234"/>
                  </a:lnTo>
                  <a:lnTo>
                    <a:pt x="238" y="240"/>
                  </a:lnTo>
                  <a:lnTo>
                    <a:pt x="236" y="246"/>
                  </a:lnTo>
                  <a:lnTo>
                    <a:pt x="240" y="248"/>
                  </a:lnTo>
                  <a:lnTo>
                    <a:pt x="246" y="252"/>
                  </a:lnTo>
                  <a:lnTo>
                    <a:pt x="262" y="258"/>
                  </a:lnTo>
                  <a:lnTo>
                    <a:pt x="282" y="264"/>
                  </a:lnTo>
                  <a:lnTo>
                    <a:pt x="294" y="266"/>
                  </a:lnTo>
                  <a:lnTo>
                    <a:pt x="302" y="266"/>
                  </a:lnTo>
                  <a:lnTo>
                    <a:pt x="308" y="266"/>
                  </a:lnTo>
                  <a:lnTo>
                    <a:pt x="308" y="258"/>
                  </a:lnTo>
                  <a:lnTo>
                    <a:pt x="310" y="254"/>
                  </a:lnTo>
                  <a:lnTo>
                    <a:pt x="312" y="248"/>
                  </a:lnTo>
                  <a:lnTo>
                    <a:pt x="316" y="246"/>
                  </a:lnTo>
                  <a:lnTo>
                    <a:pt x="326" y="240"/>
                  </a:lnTo>
                  <a:lnTo>
                    <a:pt x="330" y="238"/>
                  </a:lnTo>
                  <a:lnTo>
                    <a:pt x="332" y="234"/>
                  </a:lnTo>
                  <a:lnTo>
                    <a:pt x="328" y="230"/>
                  </a:lnTo>
                  <a:lnTo>
                    <a:pt x="322" y="226"/>
                  </a:lnTo>
                  <a:lnTo>
                    <a:pt x="320" y="218"/>
                  </a:lnTo>
                  <a:lnTo>
                    <a:pt x="318" y="212"/>
                  </a:lnTo>
                  <a:lnTo>
                    <a:pt x="314" y="210"/>
                  </a:lnTo>
                  <a:lnTo>
                    <a:pt x="310" y="210"/>
                  </a:lnTo>
                  <a:lnTo>
                    <a:pt x="304" y="204"/>
                  </a:lnTo>
                  <a:lnTo>
                    <a:pt x="298" y="196"/>
                  </a:lnTo>
                  <a:lnTo>
                    <a:pt x="292" y="192"/>
                  </a:lnTo>
                  <a:lnTo>
                    <a:pt x="286" y="190"/>
                  </a:lnTo>
                  <a:lnTo>
                    <a:pt x="282" y="186"/>
                  </a:lnTo>
                  <a:lnTo>
                    <a:pt x="282" y="182"/>
                  </a:lnTo>
                  <a:lnTo>
                    <a:pt x="284" y="178"/>
                  </a:lnTo>
                  <a:lnTo>
                    <a:pt x="288" y="172"/>
                  </a:lnTo>
                  <a:lnTo>
                    <a:pt x="294" y="164"/>
                  </a:lnTo>
                  <a:lnTo>
                    <a:pt x="296" y="162"/>
                  </a:lnTo>
                  <a:lnTo>
                    <a:pt x="296" y="158"/>
                  </a:lnTo>
                  <a:lnTo>
                    <a:pt x="288" y="156"/>
                  </a:lnTo>
                  <a:lnTo>
                    <a:pt x="282" y="152"/>
                  </a:lnTo>
                  <a:lnTo>
                    <a:pt x="280" y="148"/>
                  </a:lnTo>
                  <a:lnTo>
                    <a:pt x="278" y="142"/>
                  </a:lnTo>
                  <a:lnTo>
                    <a:pt x="274" y="130"/>
                  </a:lnTo>
                  <a:lnTo>
                    <a:pt x="270" y="118"/>
                  </a:lnTo>
                  <a:lnTo>
                    <a:pt x="270" y="110"/>
                  </a:lnTo>
                  <a:lnTo>
                    <a:pt x="270" y="104"/>
                  </a:lnTo>
                  <a:lnTo>
                    <a:pt x="272" y="94"/>
                  </a:lnTo>
                  <a:lnTo>
                    <a:pt x="274" y="84"/>
                  </a:lnTo>
                  <a:lnTo>
                    <a:pt x="274" y="76"/>
                  </a:lnTo>
                  <a:lnTo>
                    <a:pt x="274" y="72"/>
                  </a:lnTo>
                  <a:lnTo>
                    <a:pt x="272" y="68"/>
                  </a:lnTo>
                  <a:lnTo>
                    <a:pt x="268" y="64"/>
                  </a:lnTo>
                  <a:lnTo>
                    <a:pt x="264" y="62"/>
                  </a:lnTo>
                  <a:lnTo>
                    <a:pt x="256" y="60"/>
                  </a:lnTo>
                  <a:lnTo>
                    <a:pt x="250" y="56"/>
                  </a:lnTo>
                  <a:lnTo>
                    <a:pt x="226" y="40"/>
                  </a:lnTo>
                  <a:lnTo>
                    <a:pt x="210" y="32"/>
                  </a:lnTo>
                  <a:lnTo>
                    <a:pt x="200" y="28"/>
                  </a:lnTo>
                  <a:lnTo>
                    <a:pt x="194" y="28"/>
                  </a:lnTo>
                  <a:lnTo>
                    <a:pt x="184" y="30"/>
                  </a:lnTo>
                  <a:lnTo>
                    <a:pt x="174" y="32"/>
                  </a:lnTo>
                  <a:lnTo>
                    <a:pt x="162" y="42"/>
                  </a:lnTo>
                  <a:lnTo>
                    <a:pt x="156" y="46"/>
                  </a:lnTo>
                  <a:lnTo>
                    <a:pt x="148" y="50"/>
                  </a:lnTo>
                  <a:lnTo>
                    <a:pt x="140" y="54"/>
                  </a:lnTo>
                  <a:lnTo>
                    <a:pt x="126" y="54"/>
                  </a:lnTo>
                  <a:lnTo>
                    <a:pt x="112" y="52"/>
                  </a:lnTo>
                  <a:lnTo>
                    <a:pt x="94" y="46"/>
                  </a:lnTo>
                  <a:lnTo>
                    <a:pt x="88" y="40"/>
                  </a:lnTo>
                  <a:lnTo>
                    <a:pt x="82" y="34"/>
                  </a:lnTo>
                  <a:lnTo>
                    <a:pt x="78" y="30"/>
                  </a:lnTo>
                  <a:lnTo>
                    <a:pt x="76" y="26"/>
                  </a:lnTo>
                  <a:lnTo>
                    <a:pt x="68" y="22"/>
                  </a:lnTo>
                  <a:lnTo>
                    <a:pt x="64" y="18"/>
                  </a:lnTo>
                  <a:lnTo>
                    <a:pt x="64" y="12"/>
                  </a:lnTo>
                  <a:lnTo>
                    <a:pt x="62" y="4"/>
                  </a:lnTo>
                  <a:lnTo>
                    <a:pt x="54" y="4"/>
                  </a:lnTo>
                  <a:lnTo>
                    <a:pt x="44" y="14"/>
                  </a:lnTo>
                  <a:lnTo>
                    <a:pt x="36" y="20"/>
                  </a:lnTo>
                  <a:lnTo>
                    <a:pt x="32" y="20"/>
                  </a:lnTo>
                  <a:lnTo>
                    <a:pt x="28" y="22"/>
                  </a:lnTo>
                  <a:lnTo>
                    <a:pt x="24" y="22"/>
                  </a:lnTo>
                  <a:lnTo>
                    <a:pt x="18" y="18"/>
                  </a:lnTo>
                  <a:lnTo>
                    <a:pt x="14" y="12"/>
                  </a:lnTo>
                  <a:lnTo>
                    <a:pt x="8" y="4"/>
                  </a:lnTo>
                  <a:lnTo>
                    <a:pt x="4" y="0"/>
                  </a:lnTo>
                  <a:lnTo>
                    <a:pt x="4" y="4"/>
                  </a:lnTo>
                  <a:lnTo>
                    <a:pt x="2" y="12"/>
                  </a:lnTo>
                  <a:lnTo>
                    <a:pt x="0" y="12"/>
                  </a:lnTo>
                  <a:lnTo>
                    <a:pt x="2" y="22"/>
                  </a:lnTo>
                  <a:lnTo>
                    <a:pt x="4" y="30"/>
                  </a:lnTo>
                  <a:lnTo>
                    <a:pt x="6" y="40"/>
                  </a:lnTo>
                  <a:lnTo>
                    <a:pt x="8" y="52"/>
                  </a:lnTo>
                  <a:lnTo>
                    <a:pt x="14" y="52"/>
                  </a:lnTo>
                  <a:lnTo>
                    <a:pt x="18" y="62"/>
                  </a:lnTo>
                  <a:lnTo>
                    <a:pt x="26" y="70"/>
                  </a:lnTo>
                  <a:lnTo>
                    <a:pt x="36" y="74"/>
                  </a:lnTo>
                  <a:lnTo>
                    <a:pt x="46" y="78"/>
                  </a:lnTo>
                  <a:lnTo>
                    <a:pt x="40" y="90"/>
                  </a:lnTo>
                  <a:lnTo>
                    <a:pt x="38" y="98"/>
                  </a:lnTo>
                  <a:lnTo>
                    <a:pt x="36" y="106"/>
                  </a:lnTo>
                  <a:lnTo>
                    <a:pt x="38" y="112"/>
                  </a:lnTo>
                  <a:lnTo>
                    <a:pt x="40" y="118"/>
                  </a:lnTo>
                  <a:lnTo>
                    <a:pt x="46" y="124"/>
                  </a:lnTo>
                  <a:lnTo>
                    <a:pt x="50" y="128"/>
                  </a:lnTo>
                  <a:lnTo>
                    <a:pt x="62" y="136"/>
                  </a:lnTo>
                  <a:lnTo>
                    <a:pt x="70" y="142"/>
                  </a:lnTo>
                  <a:lnTo>
                    <a:pt x="74" y="146"/>
                  </a:lnTo>
                  <a:lnTo>
                    <a:pt x="74" y="152"/>
                  </a:lnTo>
                  <a:lnTo>
                    <a:pt x="76" y="162"/>
                  </a:lnTo>
                  <a:lnTo>
                    <a:pt x="80" y="166"/>
                  </a:lnTo>
                  <a:lnTo>
                    <a:pt x="86" y="172"/>
                  </a:lnTo>
                  <a:lnTo>
                    <a:pt x="90" y="176"/>
                  </a:lnTo>
                  <a:lnTo>
                    <a:pt x="92" y="182"/>
                  </a:lnTo>
                  <a:lnTo>
                    <a:pt x="94" y="18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7" name="Freeform 220"/>
            <p:cNvSpPr/>
            <p:nvPr/>
          </p:nvSpPr>
          <p:spPr bwMode="auto">
            <a:xfrm>
              <a:off x="5416170" y="3605245"/>
              <a:ext cx="89943" cy="124780"/>
            </a:xfrm>
            <a:custGeom>
              <a:avLst/>
              <a:gdLst>
                <a:gd name="T0" fmla="*/ 0 w 62"/>
                <a:gd name="T1" fmla="*/ 2147483647 h 78"/>
                <a:gd name="T2" fmla="*/ 2147483647 w 62"/>
                <a:gd name="T3" fmla="*/ 2147483647 h 78"/>
                <a:gd name="T4" fmla="*/ 2147483647 w 62"/>
                <a:gd name="T5" fmla="*/ 2147483647 h 78"/>
                <a:gd name="T6" fmla="*/ 2147483647 w 62"/>
                <a:gd name="T7" fmla="*/ 2147483647 h 78"/>
                <a:gd name="T8" fmla="*/ 2147483647 w 62"/>
                <a:gd name="T9" fmla="*/ 2147483647 h 78"/>
                <a:gd name="T10" fmla="*/ 2147483647 w 62"/>
                <a:gd name="T11" fmla="*/ 2147483647 h 78"/>
                <a:gd name="T12" fmla="*/ 2147483647 w 62"/>
                <a:gd name="T13" fmla="*/ 2147483647 h 78"/>
                <a:gd name="T14" fmla="*/ 2147483647 w 62"/>
                <a:gd name="T15" fmla="*/ 2147483647 h 78"/>
                <a:gd name="T16" fmla="*/ 2147483647 w 62"/>
                <a:gd name="T17" fmla="*/ 2147483647 h 78"/>
                <a:gd name="T18" fmla="*/ 2147483647 w 62"/>
                <a:gd name="T19" fmla="*/ 2147483647 h 78"/>
                <a:gd name="T20" fmla="*/ 2147483647 w 62"/>
                <a:gd name="T21" fmla="*/ 0 h 78"/>
                <a:gd name="T22" fmla="*/ 2147483647 w 62"/>
                <a:gd name="T23" fmla="*/ 2147483647 h 78"/>
                <a:gd name="T24" fmla="*/ 2147483647 w 62"/>
                <a:gd name="T25" fmla="*/ 2147483647 h 78"/>
                <a:gd name="T26" fmla="*/ 2147483647 w 62"/>
                <a:gd name="T27" fmla="*/ 2147483647 h 78"/>
                <a:gd name="T28" fmla="*/ 2147483647 w 62"/>
                <a:gd name="T29" fmla="*/ 2147483647 h 78"/>
                <a:gd name="T30" fmla="*/ 2147483647 w 62"/>
                <a:gd name="T31" fmla="*/ 2147483647 h 78"/>
                <a:gd name="T32" fmla="*/ 2147483647 w 62"/>
                <a:gd name="T33" fmla="*/ 2147483647 h 78"/>
                <a:gd name="T34" fmla="*/ 2147483647 w 62"/>
                <a:gd name="T35" fmla="*/ 2147483647 h 78"/>
                <a:gd name="T36" fmla="*/ 2147483647 w 62"/>
                <a:gd name="T37" fmla="*/ 2147483647 h 78"/>
                <a:gd name="T38" fmla="*/ 0 w 62"/>
                <a:gd name="T39" fmla="*/ 2147483647 h 78"/>
                <a:gd name="T40" fmla="*/ 0 w 62"/>
                <a:gd name="T41" fmla="*/ 2147483647 h 78"/>
                <a:gd name="T42" fmla="*/ 0 w 62"/>
                <a:gd name="T43" fmla="*/ 2147483647 h 78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62"/>
                <a:gd name="T67" fmla="*/ 0 h 78"/>
                <a:gd name="T68" fmla="*/ 62 w 62"/>
                <a:gd name="T69" fmla="*/ 78 h 78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62" h="78">
                  <a:moveTo>
                    <a:pt x="0" y="76"/>
                  </a:moveTo>
                  <a:lnTo>
                    <a:pt x="16" y="78"/>
                  </a:lnTo>
                  <a:lnTo>
                    <a:pt x="20" y="74"/>
                  </a:lnTo>
                  <a:lnTo>
                    <a:pt x="24" y="68"/>
                  </a:lnTo>
                  <a:lnTo>
                    <a:pt x="30" y="64"/>
                  </a:lnTo>
                  <a:lnTo>
                    <a:pt x="34" y="64"/>
                  </a:lnTo>
                  <a:lnTo>
                    <a:pt x="38" y="58"/>
                  </a:lnTo>
                  <a:lnTo>
                    <a:pt x="44" y="58"/>
                  </a:lnTo>
                  <a:lnTo>
                    <a:pt x="32" y="32"/>
                  </a:lnTo>
                  <a:lnTo>
                    <a:pt x="62" y="22"/>
                  </a:lnTo>
                  <a:lnTo>
                    <a:pt x="54" y="0"/>
                  </a:lnTo>
                  <a:lnTo>
                    <a:pt x="24" y="16"/>
                  </a:lnTo>
                  <a:lnTo>
                    <a:pt x="22" y="16"/>
                  </a:lnTo>
                  <a:lnTo>
                    <a:pt x="18" y="16"/>
                  </a:lnTo>
                  <a:lnTo>
                    <a:pt x="14" y="12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32"/>
                  </a:lnTo>
                  <a:lnTo>
                    <a:pt x="6" y="32"/>
                  </a:lnTo>
                  <a:lnTo>
                    <a:pt x="0" y="68"/>
                  </a:lnTo>
                  <a:lnTo>
                    <a:pt x="0" y="72"/>
                  </a:lnTo>
                  <a:lnTo>
                    <a:pt x="0" y="7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8" name="Freeform 221"/>
            <p:cNvSpPr/>
            <p:nvPr/>
          </p:nvSpPr>
          <p:spPr bwMode="auto">
            <a:xfrm>
              <a:off x="5413864" y="3564094"/>
              <a:ext cx="25369" cy="47788"/>
            </a:xfrm>
            <a:custGeom>
              <a:avLst/>
              <a:gdLst>
                <a:gd name="T0" fmla="*/ 0 w 18"/>
                <a:gd name="T1" fmla="*/ 2147483647 h 30"/>
                <a:gd name="T2" fmla="*/ 2147483647 w 18"/>
                <a:gd name="T3" fmla="*/ 0 h 30"/>
                <a:gd name="T4" fmla="*/ 2147483647 w 18"/>
                <a:gd name="T5" fmla="*/ 2147483647 h 30"/>
                <a:gd name="T6" fmla="*/ 2147483647 w 18"/>
                <a:gd name="T7" fmla="*/ 2147483647 h 30"/>
                <a:gd name="T8" fmla="*/ 2147483647 w 18"/>
                <a:gd name="T9" fmla="*/ 2147483647 h 30"/>
                <a:gd name="T10" fmla="*/ 2147483647 w 18"/>
                <a:gd name="T11" fmla="*/ 2147483647 h 30"/>
                <a:gd name="T12" fmla="*/ 2147483647 w 18"/>
                <a:gd name="T13" fmla="*/ 2147483647 h 30"/>
                <a:gd name="T14" fmla="*/ 2147483647 w 18"/>
                <a:gd name="T15" fmla="*/ 2147483647 h 30"/>
                <a:gd name="T16" fmla="*/ 2147483647 w 18"/>
                <a:gd name="T17" fmla="*/ 2147483647 h 30"/>
                <a:gd name="T18" fmla="*/ 2147483647 w 18"/>
                <a:gd name="T19" fmla="*/ 2147483647 h 30"/>
                <a:gd name="T20" fmla="*/ 0 w 18"/>
                <a:gd name="T21" fmla="*/ 2147483647 h 3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8"/>
                <a:gd name="T34" fmla="*/ 0 h 30"/>
                <a:gd name="T35" fmla="*/ 18 w 18"/>
                <a:gd name="T36" fmla="*/ 30 h 30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8" h="30">
                  <a:moveTo>
                    <a:pt x="0" y="30"/>
                  </a:moveTo>
                  <a:lnTo>
                    <a:pt x="8" y="0"/>
                  </a:lnTo>
                  <a:lnTo>
                    <a:pt x="18" y="4"/>
                  </a:lnTo>
                  <a:lnTo>
                    <a:pt x="16" y="12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10" y="18"/>
                  </a:lnTo>
                  <a:lnTo>
                    <a:pt x="12" y="20"/>
                  </a:lnTo>
                  <a:lnTo>
                    <a:pt x="10" y="26"/>
                  </a:lnTo>
                  <a:lnTo>
                    <a:pt x="6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09" name="Freeform 222"/>
            <p:cNvSpPr/>
            <p:nvPr/>
          </p:nvSpPr>
          <p:spPr bwMode="auto">
            <a:xfrm>
              <a:off x="5411558" y="3625157"/>
              <a:ext cx="13837" cy="31859"/>
            </a:xfrm>
            <a:custGeom>
              <a:avLst/>
              <a:gdLst>
                <a:gd name="T0" fmla="*/ 2147483647 w 10"/>
                <a:gd name="T1" fmla="*/ 2147483647 h 20"/>
                <a:gd name="T2" fmla="*/ 2147483647 w 10"/>
                <a:gd name="T3" fmla="*/ 0 h 20"/>
                <a:gd name="T4" fmla="*/ 2147483647 w 10"/>
                <a:gd name="T5" fmla="*/ 0 h 20"/>
                <a:gd name="T6" fmla="*/ 0 w 10"/>
                <a:gd name="T7" fmla="*/ 2147483647 h 20"/>
                <a:gd name="T8" fmla="*/ 2147483647 w 10"/>
                <a:gd name="T9" fmla="*/ 2147483647 h 20"/>
                <a:gd name="T10" fmla="*/ 2147483647 w 10"/>
                <a:gd name="T11" fmla="*/ 2147483647 h 2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"/>
                <a:gd name="T19" fmla="*/ 0 h 20"/>
                <a:gd name="T20" fmla="*/ 10 w 10"/>
                <a:gd name="T21" fmla="*/ 20 h 2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" h="20">
                  <a:moveTo>
                    <a:pt x="8" y="20"/>
                  </a:moveTo>
                  <a:lnTo>
                    <a:pt x="8" y="0"/>
                  </a:lnTo>
                  <a:lnTo>
                    <a:pt x="4" y="0"/>
                  </a:lnTo>
                  <a:lnTo>
                    <a:pt x="0" y="20"/>
                  </a:lnTo>
                  <a:lnTo>
                    <a:pt x="10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0" name="Freeform 224"/>
            <p:cNvSpPr/>
            <p:nvPr/>
          </p:nvSpPr>
          <p:spPr bwMode="auto">
            <a:xfrm>
              <a:off x="5448458" y="2604352"/>
              <a:ext cx="39206" cy="23894"/>
            </a:xfrm>
            <a:custGeom>
              <a:avLst/>
              <a:gdLst>
                <a:gd name="T0" fmla="*/ 2147483647 w 26"/>
                <a:gd name="T1" fmla="*/ 2147483647 h 16"/>
                <a:gd name="T2" fmla="*/ 2147483647 w 26"/>
                <a:gd name="T3" fmla="*/ 2147483647 h 16"/>
                <a:gd name="T4" fmla="*/ 2147483647 w 26"/>
                <a:gd name="T5" fmla="*/ 2147483647 h 16"/>
                <a:gd name="T6" fmla="*/ 2147483647 w 26"/>
                <a:gd name="T7" fmla="*/ 2147483647 h 16"/>
                <a:gd name="T8" fmla="*/ 2147483647 w 26"/>
                <a:gd name="T9" fmla="*/ 2147483647 h 16"/>
                <a:gd name="T10" fmla="*/ 2147483647 w 26"/>
                <a:gd name="T11" fmla="*/ 2147483647 h 16"/>
                <a:gd name="T12" fmla="*/ 0 w 26"/>
                <a:gd name="T13" fmla="*/ 2147483647 h 16"/>
                <a:gd name="T14" fmla="*/ 2147483647 w 26"/>
                <a:gd name="T15" fmla="*/ 0 h 16"/>
                <a:gd name="T16" fmla="*/ 2147483647 w 26"/>
                <a:gd name="T17" fmla="*/ 2147483647 h 16"/>
                <a:gd name="T18" fmla="*/ 2147483647 w 26"/>
                <a:gd name="T19" fmla="*/ 2147483647 h 16"/>
                <a:gd name="T20" fmla="*/ 2147483647 w 26"/>
                <a:gd name="T21" fmla="*/ 2147483647 h 16"/>
                <a:gd name="T22" fmla="*/ 2147483647 w 26"/>
                <a:gd name="T23" fmla="*/ 2147483647 h 1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6"/>
                <a:gd name="T37" fmla="*/ 0 h 16"/>
                <a:gd name="T38" fmla="*/ 26 w 26"/>
                <a:gd name="T39" fmla="*/ 16 h 1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6" h="16">
                  <a:moveTo>
                    <a:pt x="26" y="10"/>
                  </a:moveTo>
                  <a:lnTo>
                    <a:pt x="20" y="14"/>
                  </a:lnTo>
                  <a:lnTo>
                    <a:pt x="14" y="16"/>
                  </a:lnTo>
                  <a:lnTo>
                    <a:pt x="8" y="16"/>
                  </a:lnTo>
                  <a:lnTo>
                    <a:pt x="4" y="12"/>
                  </a:lnTo>
                  <a:lnTo>
                    <a:pt x="2" y="8"/>
                  </a:lnTo>
                  <a:lnTo>
                    <a:pt x="0" y="2"/>
                  </a:lnTo>
                  <a:lnTo>
                    <a:pt x="8" y="0"/>
                  </a:lnTo>
                  <a:lnTo>
                    <a:pt x="12" y="2"/>
                  </a:lnTo>
                  <a:lnTo>
                    <a:pt x="16" y="2"/>
                  </a:lnTo>
                  <a:lnTo>
                    <a:pt x="20" y="4"/>
                  </a:lnTo>
                  <a:lnTo>
                    <a:pt x="26" y="1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1" name="Freeform 225"/>
            <p:cNvSpPr/>
            <p:nvPr/>
          </p:nvSpPr>
          <p:spPr bwMode="auto">
            <a:xfrm>
              <a:off x="5478438" y="2433112"/>
              <a:ext cx="213325" cy="147346"/>
            </a:xfrm>
            <a:custGeom>
              <a:avLst/>
              <a:gdLst>
                <a:gd name="T0" fmla="*/ 2147483647 w 146"/>
                <a:gd name="T1" fmla="*/ 2147483647 h 94"/>
                <a:gd name="T2" fmla="*/ 2147483647 w 146"/>
                <a:gd name="T3" fmla="*/ 2147483647 h 94"/>
                <a:gd name="T4" fmla="*/ 2147483647 w 146"/>
                <a:gd name="T5" fmla="*/ 2147483647 h 94"/>
                <a:gd name="T6" fmla="*/ 2147483647 w 146"/>
                <a:gd name="T7" fmla="*/ 2147483647 h 94"/>
                <a:gd name="T8" fmla="*/ 2147483647 w 146"/>
                <a:gd name="T9" fmla="*/ 2147483647 h 94"/>
                <a:gd name="T10" fmla="*/ 2147483647 w 146"/>
                <a:gd name="T11" fmla="*/ 2147483647 h 94"/>
                <a:gd name="T12" fmla="*/ 2147483647 w 146"/>
                <a:gd name="T13" fmla="*/ 2147483647 h 94"/>
                <a:gd name="T14" fmla="*/ 0 w 146"/>
                <a:gd name="T15" fmla="*/ 2147483647 h 94"/>
                <a:gd name="T16" fmla="*/ 0 w 146"/>
                <a:gd name="T17" fmla="*/ 2147483647 h 94"/>
                <a:gd name="T18" fmla="*/ 2147483647 w 146"/>
                <a:gd name="T19" fmla="*/ 2147483647 h 94"/>
                <a:gd name="T20" fmla="*/ 2147483647 w 146"/>
                <a:gd name="T21" fmla="*/ 2147483647 h 94"/>
                <a:gd name="T22" fmla="*/ 2147483647 w 146"/>
                <a:gd name="T23" fmla="*/ 2147483647 h 94"/>
                <a:gd name="T24" fmla="*/ 2147483647 w 146"/>
                <a:gd name="T25" fmla="*/ 2147483647 h 94"/>
                <a:gd name="T26" fmla="*/ 2147483647 w 146"/>
                <a:gd name="T27" fmla="*/ 2147483647 h 94"/>
                <a:gd name="T28" fmla="*/ 2147483647 w 146"/>
                <a:gd name="T29" fmla="*/ 2147483647 h 94"/>
                <a:gd name="T30" fmla="*/ 2147483647 w 146"/>
                <a:gd name="T31" fmla="*/ 2147483647 h 94"/>
                <a:gd name="T32" fmla="*/ 2147483647 w 146"/>
                <a:gd name="T33" fmla="*/ 2147483647 h 94"/>
                <a:gd name="T34" fmla="*/ 2147483647 w 146"/>
                <a:gd name="T35" fmla="*/ 2147483647 h 94"/>
                <a:gd name="T36" fmla="*/ 2147483647 w 146"/>
                <a:gd name="T37" fmla="*/ 2147483647 h 94"/>
                <a:gd name="T38" fmla="*/ 2147483647 w 146"/>
                <a:gd name="T39" fmla="*/ 2147483647 h 94"/>
                <a:gd name="T40" fmla="*/ 2147483647 w 146"/>
                <a:gd name="T41" fmla="*/ 2147483647 h 94"/>
                <a:gd name="T42" fmla="*/ 2147483647 w 146"/>
                <a:gd name="T43" fmla="*/ 2147483647 h 94"/>
                <a:gd name="T44" fmla="*/ 2147483647 w 146"/>
                <a:gd name="T45" fmla="*/ 2147483647 h 94"/>
                <a:gd name="T46" fmla="*/ 2147483647 w 146"/>
                <a:gd name="T47" fmla="*/ 0 h 94"/>
                <a:gd name="T48" fmla="*/ 2147483647 w 146"/>
                <a:gd name="T49" fmla="*/ 0 h 94"/>
                <a:gd name="T50" fmla="*/ 2147483647 w 146"/>
                <a:gd name="T51" fmla="*/ 0 h 94"/>
                <a:gd name="T52" fmla="*/ 2147483647 w 146"/>
                <a:gd name="T53" fmla="*/ 2147483647 h 94"/>
                <a:gd name="T54" fmla="*/ 2147483647 w 146"/>
                <a:gd name="T55" fmla="*/ 2147483647 h 94"/>
                <a:gd name="T56" fmla="*/ 2147483647 w 146"/>
                <a:gd name="T57" fmla="*/ 2147483647 h 94"/>
                <a:gd name="T58" fmla="*/ 2147483647 w 146"/>
                <a:gd name="T59" fmla="*/ 2147483647 h 94"/>
                <a:gd name="T60" fmla="*/ 2147483647 w 146"/>
                <a:gd name="T61" fmla="*/ 2147483647 h 94"/>
                <a:gd name="T62" fmla="*/ 2147483647 w 146"/>
                <a:gd name="T63" fmla="*/ 2147483647 h 94"/>
                <a:gd name="T64" fmla="*/ 2147483647 w 146"/>
                <a:gd name="T65" fmla="*/ 2147483647 h 94"/>
                <a:gd name="T66" fmla="*/ 2147483647 w 146"/>
                <a:gd name="T67" fmla="*/ 2147483647 h 94"/>
                <a:gd name="T68" fmla="*/ 2147483647 w 146"/>
                <a:gd name="T69" fmla="*/ 2147483647 h 94"/>
                <a:gd name="T70" fmla="*/ 2147483647 w 146"/>
                <a:gd name="T71" fmla="*/ 2147483647 h 94"/>
                <a:gd name="T72" fmla="*/ 2147483647 w 146"/>
                <a:gd name="T73" fmla="*/ 2147483647 h 94"/>
                <a:gd name="T74" fmla="*/ 2147483647 w 146"/>
                <a:gd name="T75" fmla="*/ 2147483647 h 94"/>
                <a:gd name="T76" fmla="*/ 2147483647 w 146"/>
                <a:gd name="T77" fmla="*/ 2147483647 h 94"/>
                <a:gd name="T78" fmla="*/ 2147483647 w 146"/>
                <a:gd name="T79" fmla="*/ 2147483647 h 94"/>
                <a:gd name="T80" fmla="*/ 2147483647 w 146"/>
                <a:gd name="T81" fmla="*/ 2147483647 h 94"/>
                <a:gd name="T82" fmla="*/ 2147483647 w 146"/>
                <a:gd name="T83" fmla="*/ 2147483647 h 94"/>
                <a:gd name="T84" fmla="*/ 2147483647 w 146"/>
                <a:gd name="T85" fmla="*/ 2147483647 h 94"/>
                <a:gd name="T86" fmla="*/ 2147483647 w 146"/>
                <a:gd name="T87" fmla="*/ 2147483647 h 94"/>
                <a:gd name="T88" fmla="*/ 2147483647 w 146"/>
                <a:gd name="T89" fmla="*/ 2147483647 h 94"/>
                <a:gd name="T90" fmla="*/ 2147483647 w 146"/>
                <a:gd name="T91" fmla="*/ 2147483647 h 94"/>
                <a:gd name="T92" fmla="*/ 2147483647 w 146"/>
                <a:gd name="T93" fmla="*/ 2147483647 h 94"/>
                <a:gd name="T94" fmla="*/ 2147483647 w 146"/>
                <a:gd name="T95" fmla="*/ 2147483647 h 94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46"/>
                <a:gd name="T145" fmla="*/ 0 h 94"/>
                <a:gd name="T146" fmla="*/ 146 w 146"/>
                <a:gd name="T147" fmla="*/ 94 h 94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46" h="94">
                  <a:moveTo>
                    <a:pt x="38" y="94"/>
                  </a:moveTo>
                  <a:lnTo>
                    <a:pt x="34" y="92"/>
                  </a:lnTo>
                  <a:lnTo>
                    <a:pt x="30" y="86"/>
                  </a:lnTo>
                  <a:lnTo>
                    <a:pt x="24" y="76"/>
                  </a:lnTo>
                  <a:lnTo>
                    <a:pt x="16" y="76"/>
                  </a:lnTo>
                  <a:lnTo>
                    <a:pt x="8" y="76"/>
                  </a:lnTo>
                  <a:lnTo>
                    <a:pt x="4" y="74"/>
                  </a:lnTo>
                  <a:lnTo>
                    <a:pt x="0" y="72"/>
                  </a:lnTo>
                  <a:lnTo>
                    <a:pt x="0" y="70"/>
                  </a:lnTo>
                  <a:lnTo>
                    <a:pt x="4" y="68"/>
                  </a:lnTo>
                  <a:lnTo>
                    <a:pt x="6" y="66"/>
                  </a:lnTo>
                  <a:lnTo>
                    <a:pt x="10" y="60"/>
                  </a:lnTo>
                  <a:lnTo>
                    <a:pt x="12" y="54"/>
                  </a:lnTo>
                  <a:lnTo>
                    <a:pt x="16" y="54"/>
                  </a:lnTo>
                  <a:lnTo>
                    <a:pt x="22" y="52"/>
                  </a:lnTo>
                  <a:lnTo>
                    <a:pt x="24" y="42"/>
                  </a:lnTo>
                  <a:lnTo>
                    <a:pt x="26" y="34"/>
                  </a:lnTo>
                  <a:lnTo>
                    <a:pt x="30" y="28"/>
                  </a:lnTo>
                  <a:lnTo>
                    <a:pt x="36" y="22"/>
                  </a:lnTo>
                  <a:lnTo>
                    <a:pt x="52" y="16"/>
                  </a:lnTo>
                  <a:lnTo>
                    <a:pt x="68" y="10"/>
                  </a:lnTo>
                  <a:lnTo>
                    <a:pt x="100" y="10"/>
                  </a:lnTo>
                  <a:lnTo>
                    <a:pt x="114" y="2"/>
                  </a:lnTo>
                  <a:lnTo>
                    <a:pt x="122" y="0"/>
                  </a:lnTo>
                  <a:lnTo>
                    <a:pt x="132" y="0"/>
                  </a:lnTo>
                  <a:lnTo>
                    <a:pt x="140" y="0"/>
                  </a:lnTo>
                  <a:lnTo>
                    <a:pt x="146" y="2"/>
                  </a:lnTo>
                  <a:lnTo>
                    <a:pt x="146" y="6"/>
                  </a:lnTo>
                  <a:lnTo>
                    <a:pt x="144" y="10"/>
                  </a:lnTo>
                  <a:lnTo>
                    <a:pt x="138" y="12"/>
                  </a:lnTo>
                  <a:lnTo>
                    <a:pt x="124" y="16"/>
                  </a:lnTo>
                  <a:lnTo>
                    <a:pt x="86" y="26"/>
                  </a:lnTo>
                  <a:lnTo>
                    <a:pt x="70" y="32"/>
                  </a:lnTo>
                  <a:lnTo>
                    <a:pt x="56" y="40"/>
                  </a:lnTo>
                  <a:lnTo>
                    <a:pt x="52" y="44"/>
                  </a:lnTo>
                  <a:lnTo>
                    <a:pt x="46" y="50"/>
                  </a:lnTo>
                  <a:lnTo>
                    <a:pt x="42" y="56"/>
                  </a:lnTo>
                  <a:lnTo>
                    <a:pt x="40" y="62"/>
                  </a:lnTo>
                  <a:lnTo>
                    <a:pt x="42" y="70"/>
                  </a:lnTo>
                  <a:lnTo>
                    <a:pt x="46" y="74"/>
                  </a:lnTo>
                  <a:lnTo>
                    <a:pt x="50" y="78"/>
                  </a:lnTo>
                  <a:lnTo>
                    <a:pt x="56" y="80"/>
                  </a:lnTo>
                  <a:lnTo>
                    <a:pt x="68" y="86"/>
                  </a:lnTo>
                  <a:lnTo>
                    <a:pt x="74" y="88"/>
                  </a:lnTo>
                  <a:lnTo>
                    <a:pt x="78" y="92"/>
                  </a:lnTo>
                  <a:lnTo>
                    <a:pt x="68" y="92"/>
                  </a:lnTo>
                  <a:lnTo>
                    <a:pt x="58" y="92"/>
                  </a:lnTo>
                  <a:lnTo>
                    <a:pt x="38" y="9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2" name="Freeform 226"/>
            <p:cNvSpPr/>
            <p:nvPr/>
          </p:nvSpPr>
          <p:spPr bwMode="auto">
            <a:xfrm>
              <a:off x="5963898" y="2350811"/>
              <a:ext cx="154517" cy="46460"/>
            </a:xfrm>
            <a:custGeom>
              <a:avLst/>
              <a:gdLst>
                <a:gd name="T0" fmla="*/ 2147483647 w 106"/>
                <a:gd name="T1" fmla="*/ 2147483647 h 30"/>
                <a:gd name="T2" fmla="*/ 2147483647 w 106"/>
                <a:gd name="T3" fmla="*/ 2147483647 h 30"/>
                <a:gd name="T4" fmla="*/ 2147483647 w 106"/>
                <a:gd name="T5" fmla="*/ 2147483647 h 30"/>
                <a:gd name="T6" fmla="*/ 2147483647 w 106"/>
                <a:gd name="T7" fmla="*/ 2147483647 h 30"/>
                <a:gd name="T8" fmla="*/ 2147483647 w 106"/>
                <a:gd name="T9" fmla="*/ 2147483647 h 30"/>
                <a:gd name="T10" fmla="*/ 2147483647 w 106"/>
                <a:gd name="T11" fmla="*/ 2147483647 h 30"/>
                <a:gd name="T12" fmla="*/ 2147483647 w 106"/>
                <a:gd name="T13" fmla="*/ 2147483647 h 30"/>
                <a:gd name="T14" fmla="*/ 2147483647 w 106"/>
                <a:gd name="T15" fmla="*/ 2147483647 h 30"/>
                <a:gd name="T16" fmla="*/ 2147483647 w 106"/>
                <a:gd name="T17" fmla="*/ 2147483647 h 30"/>
                <a:gd name="T18" fmla="*/ 2147483647 w 106"/>
                <a:gd name="T19" fmla="*/ 2147483647 h 30"/>
                <a:gd name="T20" fmla="*/ 2147483647 w 106"/>
                <a:gd name="T21" fmla="*/ 2147483647 h 30"/>
                <a:gd name="T22" fmla="*/ 2147483647 w 106"/>
                <a:gd name="T23" fmla="*/ 2147483647 h 30"/>
                <a:gd name="T24" fmla="*/ 2147483647 w 106"/>
                <a:gd name="T25" fmla="*/ 2147483647 h 30"/>
                <a:gd name="T26" fmla="*/ 2147483647 w 106"/>
                <a:gd name="T27" fmla="*/ 2147483647 h 30"/>
                <a:gd name="T28" fmla="*/ 2147483647 w 106"/>
                <a:gd name="T29" fmla="*/ 2147483647 h 30"/>
                <a:gd name="T30" fmla="*/ 2147483647 w 106"/>
                <a:gd name="T31" fmla="*/ 2147483647 h 30"/>
                <a:gd name="T32" fmla="*/ 0 w 106"/>
                <a:gd name="T33" fmla="*/ 2147483647 h 30"/>
                <a:gd name="T34" fmla="*/ 2147483647 w 106"/>
                <a:gd name="T35" fmla="*/ 2147483647 h 30"/>
                <a:gd name="T36" fmla="*/ 2147483647 w 106"/>
                <a:gd name="T37" fmla="*/ 2147483647 h 30"/>
                <a:gd name="T38" fmla="*/ 2147483647 w 106"/>
                <a:gd name="T39" fmla="*/ 0 h 30"/>
                <a:gd name="T40" fmla="*/ 2147483647 w 106"/>
                <a:gd name="T41" fmla="*/ 0 h 30"/>
                <a:gd name="T42" fmla="*/ 2147483647 w 106"/>
                <a:gd name="T43" fmla="*/ 0 h 30"/>
                <a:gd name="T44" fmla="*/ 2147483647 w 106"/>
                <a:gd name="T45" fmla="*/ 2147483647 h 30"/>
                <a:gd name="T46" fmla="*/ 2147483647 w 106"/>
                <a:gd name="T47" fmla="*/ 2147483647 h 30"/>
                <a:gd name="T48" fmla="*/ 2147483647 w 106"/>
                <a:gd name="T49" fmla="*/ 2147483647 h 30"/>
                <a:gd name="T50" fmla="*/ 2147483647 w 106"/>
                <a:gd name="T51" fmla="*/ 2147483647 h 30"/>
                <a:gd name="T52" fmla="*/ 2147483647 w 106"/>
                <a:gd name="T53" fmla="*/ 2147483647 h 30"/>
                <a:gd name="T54" fmla="*/ 2147483647 w 106"/>
                <a:gd name="T55" fmla="*/ 2147483647 h 30"/>
                <a:gd name="T56" fmla="*/ 2147483647 w 106"/>
                <a:gd name="T57" fmla="*/ 2147483647 h 30"/>
                <a:gd name="T58" fmla="*/ 2147483647 w 106"/>
                <a:gd name="T59" fmla="*/ 2147483647 h 30"/>
                <a:gd name="T60" fmla="*/ 2147483647 w 106"/>
                <a:gd name="T61" fmla="*/ 2147483647 h 30"/>
                <a:gd name="T62" fmla="*/ 2147483647 w 106"/>
                <a:gd name="T63" fmla="*/ 2147483647 h 30"/>
                <a:gd name="T64" fmla="*/ 2147483647 w 106"/>
                <a:gd name="T65" fmla="*/ 2147483647 h 30"/>
                <a:gd name="T66" fmla="*/ 2147483647 w 106"/>
                <a:gd name="T67" fmla="*/ 2147483647 h 30"/>
                <a:gd name="T68" fmla="*/ 2147483647 w 106"/>
                <a:gd name="T69" fmla="*/ 2147483647 h 30"/>
                <a:gd name="T70" fmla="*/ 2147483647 w 106"/>
                <a:gd name="T71" fmla="*/ 2147483647 h 3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06"/>
                <a:gd name="T109" fmla="*/ 0 h 30"/>
                <a:gd name="T110" fmla="*/ 106 w 106"/>
                <a:gd name="T111" fmla="*/ 30 h 30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06" h="30">
                  <a:moveTo>
                    <a:pt x="106" y="26"/>
                  </a:moveTo>
                  <a:lnTo>
                    <a:pt x="98" y="28"/>
                  </a:lnTo>
                  <a:lnTo>
                    <a:pt x="92" y="28"/>
                  </a:lnTo>
                  <a:lnTo>
                    <a:pt x="82" y="26"/>
                  </a:lnTo>
                  <a:lnTo>
                    <a:pt x="80" y="28"/>
                  </a:lnTo>
                  <a:lnTo>
                    <a:pt x="78" y="30"/>
                  </a:lnTo>
                  <a:lnTo>
                    <a:pt x="64" y="28"/>
                  </a:lnTo>
                  <a:lnTo>
                    <a:pt x="50" y="24"/>
                  </a:lnTo>
                  <a:lnTo>
                    <a:pt x="44" y="22"/>
                  </a:lnTo>
                  <a:lnTo>
                    <a:pt x="38" y="18"/>
                  </a:lnTo>
                  <a:lnTo>
                    <a:pt x="36" y="14"/>
                  </a:lnTo>
                  <a:lnTo>
                    <a:pt x="36" y="10"/>
                  </a:lnTo>
                  <a:lnTo>
                    <a:pt x="20" y="10"/>
                  </a:lnTo>
                  <a:lnTo>
                    <a:pt x="10" y="10"/>
                  </a:lnTo>
                  <a:lnTo>
                    <a:pt x="4" y="8"/>
                  </a:lnTo>
                  <a:lnTo>
                    <a:pt x="2" y="6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2"/>
                  </a:lnTo>
                  <a:lnTo>
                    <a:pt x="12" y="0"/>
                  </a:lnTo>
                  <a:lnTo>
                    <a:pt x="24" y="0"/>
                  </a:lnTo>
                  <a:lnTo>
                    <a:pt x="34" y="0"/>
                  </a:lnTo>
                  <a:lnTo>
                    <a:pt x="44" y="2"/>
                  </a:lnTo>
                  <a:lnTo>
                    <a:pt x="52" y="4"/>
                  </a:lnTo>
                  <a:lnTo>
                    <a:pt x="54" y="8"/>
                  </a:lnTo>
                  <a:lnTo>
                    <a:pt x="54" y="10"/>
                  </a:lnTo>
                  <a:lnTo>
                    <a:pt x="48" y="10"/>
                  </a:lnTo>
                  <a:lnTo>
                    <a:pt x="60" y="12"/>
                  </a:lnTo>
                  <a:lnTo>
                    <a:pt x="66" y="14"/>
                  </a:lnTo>
                  <a:lnTo>
                    <a:pt x="70" y="14"/>
                  </a:lnTo>
                  <a:lnTo>
                    <a:pt x="74" y="14"/>
                  </a:lnTo>
                  <a:lnTo>
                    <a:pt x="78" y="12"/>
                  </a:lnTo>
                  <a:lnTo>
                    <a:pt x="86" y="14"/>
                  </a:lnTo>
                  <a:lnTo>
                    <a:pt x="92" y="16"/>
                  </a:lnTo>
                  <a:lnTo>
                    <a:pt x="102" y="26"/>
                  </a:lnTo>
                  <a:lnTo>
                    <a:pt x="106" y="2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3" name="Freeform 227"/>
            <p:cNvSpPr/>
            <p:nvPr/>
          </p:nvSpPr>
          <p:spPr bwMode="auto">
            <a:xfrm>
              <a:off x="6132251" y="2382670"/>
              <a:ext cx="77258" cy="34513"/>
            </a:xfrm>
            <a:custGeom>
              <a:avLst/>
              <a:gdLst>
                <a:gd name="T0" fmla="*/ 2147483647 w 52"/>
                <a:gd name="T1" fmla="*/ 2147483647 h 22"/>
                <a:gd name="T2" fmla="*/ 2147483647 w 52"/>
                <a:gd name="T3" fmla="*/ 2147483647 h 22"/>
                <a:gd name="T4" fmla="*/ 2147483647 w 52"/>
                <a:gd name="T5" fmla="*/ 2147483647 h 22"/>
                <a:gd name="T6" fmla="*/ 0 w 52"/>
                <a:gd name="T7" fmla="*/ 2147483647 h 22"/>
                <a:gd name="T8" fmla="*/ 0 w 52"/>
                <a:gd name="T9" fmla="*/ 2147483647 h 22"/>
                <a:gd name="T10" fmla="*/ 2147483647 w 52"/>
                <a:gd name="T11" fmla="*/ 2147483647 h 22"/>
                <a:gd name="T12" fmla="*/ 2147483647 w 52"/>
                <a:gd name="T13" fmla="*/ 0 h 22"/>
                <a:gd name="T14" fmla="*/ 2147483647 w 52"/>
                <a:gd name="T15" fmla="*/ 0 h 22"/>
                <a:gd name="T16" fmla="*/ 2147483647 w 52"/>
                <a:gd name="T17" fmla="*/ 2147483647 h 22"/>
                <a:gd name="T18" fmla="*/ 2147483647 w 52"/>
                <a:gd name="T19" fmla="*/ 2147483647 h 22"/>
                <a:gd name="T20" fmla="*/ 2147483647 w 52"/>
                <a:gd name="T21" fmla="*/ 2147483647 h 22"/>
                <a:gd name="T22" fmla="*/ 2147483647 w 52"/>
                <a:gd name="T23" fmla="*/ 2147483647 h 22"/>
                <a:gd name="T24" fmla="*/ 2147483647 w 52"/>
                <a:gd name="T25" fmla="*/ 2147483647 h 22"/>
                <a:gd name="T26" fmla="*/ 2147483647 w 52"/>
                <a:gd name="T27" fmla="*/ 2147483647 h 22"/>
                <a:gd name="T28" fmla="*/ 2147483647 w 52"/>
                <a:gd name="T29" fmla="*/ 2147483647 h 22"/>
                <a:gd name="T30" fmla="*/ 2147483647 w 52"/>
                <a:gd name="T31" fmla="*/ 2147483647 h 22"/>
                <a:gd name="T32" fmla="*/ 2147483647 w 52"/>
                <a:gd name="T33" fmla="*/ 2147483647 h 22"/>
                <a:gd name="T34" fmla="*/ 2147483647 w 52"/>
                <a:gd name="T35" fmla="*/ 2147483647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52"/>
                <a:gd name="T55" fmla="*/ 0 h 22"/>
                <a:gd name="T56" fmla="*/ 52 w 52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52" h="22">
                  <a:moveTo>
                    <a:pt x="6" y="22"/>
                  </a:moveTo>
                  <a:lnTo>
                    <a:pt x="4" y="22"/>
                  </a:lnTo>
                  <a:lnTo>
                    <a:pt x="2" y="20"/>
                  </a:lnTo>
                  <a:lnTo>
                    <a:pt x="0" y="18"/>
                  </a:lnTo>
                  <a:lnTo>
                    <a:pt x="0" y="6"/>
                  </a:lnTo>
                  <a:lnTo>
                    <a:pt x="4" y="2"/>
                  </a:lnTo>
                  <a:lnTo>
                    <a:pt x="6" y="0"/>
                  </a:lnTo>
                  <a:lnTo>
                    <a:pt x="14" y="0"/>
                  </a:lnTo>
                  <a:lnTo>
                    <a:pt x="20" y="4"/>
                  </a:lnTo>
                  <a:lnTo>
                    <a:pt x="32" y="6"/>
                  </a:lnTo>
                  <a:lnTo>
                    <a:pt x="52" y="10"/>
                  </a:lnTo>
                  <a:lnTo>
                    <a:pt x="50" y="14"/>
                  </a:lnTo>
                  <a:lnTo>
                    <a:pt x="46" y="16"/>
                  </a:lnTo>
                  <a:lnTo>
                    <a:pt x="40" y="18"/>
                  </a:lnTo>
                  <a:lnTo>
                    <a:pt x="28" y="18"/>
                  </a:lnTo>
                  <a:lnTo>
                    <a:pt x="20" y="20"/>
                  </a:lnTo>
                  <a:lnTo>
                    <a:pt x="14" y="22"/>
                  </a:lnTo>
                  <a:lnTo>
                    <a:pt x="6" y="2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4" name="Freeform 228"/>
            <p:cNvSpPr/>
            <p:nvPr/>
          </p:nvSpPr>
          <p:spPr bwMode="auto">
            <a:xfrm>
              <a:off x="6781453" y="2449043"/>
              <a:ext cx="136067" cy="26549"/>
            </a:xfrm>
            <a:custGeom>
              <a:avLst/>
              <a:gdLst>
                <a:gd name="T0" fmla="*/ 2147483647 w 92"/>
                <a:gd name="T1" fmla="*/ 2147483647 h 18"/>
                <a:gd name="T2" fmla="*/ 2147483647 w 92"/>
                <a:gd name="T3" fmla="*/ 2147483647 h 18"/>
                <a:gd name="T4" fmla="*/ 2147483647 w 92"/>
                <a:gd name="T5" fmla="*/ 2147483647 h 18"/>
                <a:gd name="T6" fmla="*/ 2147483647 w 92"/>
                <a:gd name="T7" fmla="*/ 2147483647 h 18"/>
                <a:gd name="T8" fmla="*/ 2147483647 w 92"/>
                <a:gd name="T9" fmla="*/ 2147483647 h 18"/>
                <a:gd name="T10" fmla="*/ 2147483647 w 92"/>
                <a:gd name="T11" fmla="*/ 2147483647 h 18"/>
                <a:gd name="T12" fmla="*/ 2147483647 w 92"/>
                <a:gd name="T13" fmla="*/ 2147483647 h 18"/>
                <a:gd name="T14" fmla="*/ 0 w 92"/>
                <a:gd name="T15" fmla="*/ 2147483647 h 18"/>
                <a:gd name="T16" fmla="*/ 0 w 92"/>
                <a:gd name="T17" fmla="*/ 2147483647 h 18"/>
                <a:gd name="T18" fmla="*/ 0 w 92"/>
                <a:gd name="T19" fmla="*/ 2147483647 h 18"/>
                <a:gd name="T20" fmla="*/ 2147483647 w 92"/>
                <a:gd name="T21" fmla="*/ 2147483647 h 18"/>
                <a:gd name="T22" fmla="*/ 2147483647 w 92"/>
                <a:gd name="T23" fmla="*/ 0 h 18"/>
                <a:gd name="T24" fmla="*/ 2147483647 w 92"/>
                <a:gd name="T25" fmla="*/ 0 h 18"/>
                <a:gd name="T26" fmla="*/ 2147483647 w 92"/>
                <a:gd name="T27" fmla="*/ 2147483647 h 18"/>
                <a:gd name="T28" fmla="*/ 2147483647 w 92"/>
                <a:gd name="T29" fmla="*/ 2147483647 h 18"/>
                <a:gd name="T30" fmla="*/ 2147483647 w 92"/>
                <a:gd name="T31" fmla="*/ 2147483647 h 18"/>
                <a:gd name="T32" fmla="*/ 2147483647 w 92"/>
                <a:gd name="T33" fmla="*/ 2147483647 h 18"/>
                <a:gd name="T34" fmla="*/ 2147483647 w 92"/>
                <a:gd name="T35" fmla="*/ 2147483647 h 18"/>
                <a:gd name="T36" fmla="*/ 2147483647 w 92"/>
                <a:gd name="T37" fmla="*/ 2147483647 h 18"/>
                <a:gd name="T38" fmla="*/ 2147483647 w 92"/>
                <a:gd name="T39" fmla="*/ 2147483647 h 18"/>
                <a:gd name="T40" fmla="*/ 2147483647 w 92"/>
                <a:gd name="T41" fmla="*/ 2147483647 h 18"/>
                <a:gd name="T42" fmla="*/ 2147483647 w 92"/>
                <a:gd name="T43" fmla="*/ 2147483647 h 18"/>
                <a:gd name="T44" fmla="*/ 2147483647 w 92"/>
                <a:gd name="T45" fmla="*/ 2147483647 h 18"/>
                <a:gd name="T46" fmla="*/ 2147483647 w 92"/>
                <a:gd name="T47" fmla="*/ 2147483647 h 18"/>
                <a:gd name="T48" fmla="*/ 2147483647 w 92"/>
                <a:gd name="T49" fmla="*/ 2147483647 h 18"/>
                <a:gd name="T50" fmla="*/ 2147483647 w 92"/>
                <a:gd name="T51" fmla="*/ 2147483647 h 18"/>
                <a:gd name="T52" fmla="*/ 2147483647 w 92"/>
                <a:gd name="T53" fmla="*/ 2147483647 h 18"/>
                <a:gd name="T54" fmla="*/ 2147483647 w 92"/>
                <a:gd name="T55" fmla="*/ 2147483647 h 18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92"/>
                <a:gd name="T85" fmla="*/ 0 h 18"/>
                <a:gd name="T86" fmla="*/ 92 w 92"/>
                <a:gd name="T87" fmla="*/ 18 h 18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92" h="18">
                  <a:moveTo>
                    <a:pt x="72" y="12"/>
                  </a:moveTo>
                  <a:lnTo>
                    <a:pt x="72" y="18"/>
                  </a:lnTo>
                  <a:lnTo>
                    <a:pt x="38" y="18"/>
                  </a:lnTo>
                  <a:lnTo>
                    <a:pt x="28" y="18"/>
                  </a:lnTo>
                  <a:lnTo>
                    <a:pt x="14" y="18"/>
                  </a:lnTo>
                  <a:lnTo>
                    <a:pt x="10" y="16"/>
                  </a:lnTo>
                  <a:lnTo>
                    <a:pt x="4" y="12"/>
                  </a:lnTo>
                  <a:lnTo>
                    <a:pt x="0" y="10"/>
                  </a:ln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20" y="4"/>
                  </a:lnTo>
                  <a:lnTo>
                    <a:pt x="26" y="6"/>
                  </a:lnTo>
                  <a:lnTo>
                    <a:pt x="32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8" y="2"/>
                  </a:lnTo>
                  <a:lnTo>
                    <a:pt x="40" y="2"/>
                  </a:lnTo>
                  <a:lnTo>
                    <a:pt x="54" y="2"/>
                  </a:lnTo>
                  <a:lnTo>
                    <a:pt x="68" y="4"/>
                  </a:lnTo>
                  <a:lnTo>
                    <a:pt x="84" y="6"/>
                  </a:lnTo>
                  <a:lnTo>
                    <a:pt x="90" y="8"/>
                  </a:lnTo>
                  <a:lnTo>
                    <a:pt x="92" y="12"/>
                  </a:lnTo>
                  <a:lnTo>
                    <a:pt x="82" y="16"/>
                  </a:lnTo>
                  <a:lnTo>
                    <a:pt x="76" y="16"/>
                  </a:lnTo>
                  <a:lnTo>
                    <a:pt x="72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5" name="Freeform 229"/>
            <p:cNvSpPr/>
            <p:nvPr/>
          </p:nvSpPr>
          <p:spPr bwMode="auto">
            <a:xfrm>
              <a:off x="6938275" y="2459662"/>
              <a:ext cx="76106" cy="23894"/>
            </a:xfrm>
            <a:custGeom>
              <a:avLst/>
              <a:gdLst>
                <a:gd name="T0" fmla="*/ 2147483647 w 52"/>
                <a:gd name="T1" fmla="*/ 2147483647 h 16"/>
                <a:gd name="T2" fmla="*/ 2147483647 w 52"/>
                <a:gd name="T3" fmla="*/ 2147483647 h 16"/>
                <a:gd name="T4" fmla="*/ 2147483647 w 52"/>
                <a:gd name="T5" fmla="*/ 2147483647 h 16"/>
                <a:gd name="T6" fmla="*/ 2147483647 w 52"/>
                <a:gd name="T7" fmla="*/ 2147483647 h 16"/>
                <a:gd name="T8" fmla="*/ 2147483647 w 52"/>
                <a:gd name="T9" fmla="*/ 2147483647 h 16"/>
                <a:gd name="T10" fmla="*/ 0 w 52"/>
                <a:gd name="T11" fmla="*/ 0 h 16"/>
                <a:gd name="T12" fmla="*/ 2147483647 w 52"/>
                <a:gd name="T13" fmla="*/ 0 h 16"/>
                <a:gd name="T14" fmla="*/ 2147483647 w 52"/>
                <a:gd name="T15" fmla="*/ 2147483647 h 16"/>
                <a:gd name="T16" fmla="*/ 2147483647 w 52"/>
                <a:gd name="T17" fmla="*/ 2147483647 h 16"/>
                <a:gd name="T18" fmla="*/ 2147483647 w 52"/>
                <a:gd name="T19" fmla="*/ 2147483647 h 16"/>
                <a:gd name="T20" fmla="*/ 2147483647 w 52"/>
                <a:gd name="T21" fmla="*/ 2147483647 h 16"/>
                <a:gd name="T22" fmla="*/ 2147483647 w 52"/>
                <a:gd name="T23" fmla="*/ 2147483647 h 16"/>
                <a:gd name="T24" fmla="*/ 2147483647 w 52"/>
                <a:gd name="T25" fmla="*/ 2147483647 h 16"/>
                <a:gd name="T26" fmla="*/ 2147483647 w 52"/>
                <a:gd name="T27" fmla="*/ 2147483647 h 1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52"/>
                <a:gd name="T43" fmla="*/ 0 h 16"/>
                <a:gd name="T44" fmla="*/ 52 w 52"/>
                <a:gd name="T45" fmla="*/ 16 h 1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52" h="16">
                  <a:moveTo>
                    <a:pt x="42" y="16"/>
                  </a:moveTo>
                  <a:lnTo>
                    <a:pt x="32" y="16"/>
                  </a:lnTo>
                  <a:lnTo>
                    <a:pt x="18" y="12"/>
                  </a:lnTo>
                  <a:lnTo>
                    <a:pt x="6" y="8"/>
                  </a:lnTo>
                  <a:lnTo>
                    <a:pt x="2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18" y="4"/>
                  </a:lnTo>
                  <a:lnTo>
                    <a:pt x="30" y="4"/>
                  </a:lnTo>
                  <a:lnTo>
                    <a:pt x="42" y="6"/>
                  </a:lnTo>
                  <a:lnTo>
                    <a:pt x="46" y="6"/>
                  </a:lnTo>
                  <a:lnTo>
                    <a:pt x="52" y="8"/>
                  </a:lnTo>
                  <a:lnTo>
                    <a:pt x="48" y="14"/>
                  </a:lnTo>
                  <a:lnTo>
                    <a:pt x="42" y="1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6" name="Freeform 230"/>
            <p:cNvSpPr/>
            <p:nvPr/>
          </p:nvSpPr>
          <p:spPr bwMode="auto">
            <a:xfrm>
              <a:off x="7615150" y="2551255"/>
              <a:ext cx="55349" cy="23894"/>
            </a:xfrm>
            <a:custGeom>
              <a:avLst/>
              <a:gdLst>
                <a:gd name="T0" fmla="*/ 2147483647 w 38"/>
                <a:gd name="T1" fmla="*/ 2147483647 h 14"/>
                <a:gd name="T2" fmla="*/ 2147483647 w 38"/>
                <a:gd name="T3" fmla="*/ 2147483647 h 14"/>
                <a:gd name="T4" fmla="*/ 2147483647 w 38"/>
                <a:gd name="T5" fmla="*/ 2147483647 h 14"/>
                <a:gd name="T6" fmla="*/ 2147483647 w 38"/>
                <a:gd name="T7" fmla="*/ 2147483647 h 14"/>
                <a:gd name="T8" fmla="*/ 2147483647 w 38"/>
                <a:gd name="T9" fmla="*/ 2147483647 h 14"/>
                <a:gd name="T10" fmla="*/ 0 w 38"/>
                <a:gd name="T11" fmla="*/ 2147483647 h 14"/>
                <a:gd name="T12" fmla="*/ 2147483647 w 38"/>
                <a:gd name="T13" fmla="*/ 2147483647 h 14"/>
                <a:gd name="T14" fmla="*/ 2147483647 w 38"/>
                <a:gd name="T15" fmla="*/ 2147483647 h 14"/>
                <a:gd name="T16" fmla="*/ 2147483647 w 38"/>
                <a:gd name="T17" fmla="*/ 0 h 14"/>
                <a:gd name="T18" fmla="*/ 2147483647 w 38"/>
                <a:gd name="T19" fmla="*/ 0 h 14"/>
                <a:gd name="T20" fmla="*/ 2147483647 w 38"/>
                <a:gd name="T21" fmla="*/ 2147483647 h 14"/>
                <a:gd name="T22" fmla="*/ 2147483647 w 38"/>
                <a:gd name="T23" fmla="*/ 2147483647 h 14"/>
                <a:gd name="T24" fmla="*/ 2147483647 w 38"/>
                <a:gd name="T25" fmla="*/ 2147483647 h 14"/>
                <a:gd name="T26" fmla="*/ 2147483647 w 38"/>
                <a:gd name="T27" fmla="*/ 2147483647 h 14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8"/>
                <a:gd name="T43" fmla="*/ 0 h 14"/>
                <a:gd name="T44" fmla="*/ 38 w 38"/>
                <a:gd name="T45" fmla="*/ 14 h 14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8" h="14">
                  <a:moveTo>
                    <a:pt x="18" y="10"/>
                  </a:moveTo>
                  <a:lnTo>
                    <a:pt x="14" y="12"/>
                  </a:lnTo>
                  <a:lnTo>
                    <a:pt x="10" y="14"/>
                  </a:lnTo>
                  <a:lnTo>
                    <a:pt x="6" y="14"/>
                  </a:lnTo>
                  <a:lnTo>
                    <a:pt x="2" y="12"/>
                  </a:lnTo>
                  <a:lnTo>
                    <a:pt x="0" y="8"/>
                  </a:lnTo>
                  <a:lnTo>
                    <a:pt x="2" y="6"/>
                  </a:lnTo>
                  <a:lnTo>
                    <a:pt x="8" y="2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8" y="4"/>
                  </a:lnTo>
                  <a:lnTo>
                    <a:pt x="38" y="10"/>
                  </a:lnTo>
                  <a:lnTo>
                    <a:pt x="28" y="12"/>
                  </a:lnTo>
                  <a:lnTo>
                    <a:pt x="18" y="1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7" name="Freeform 231"/>
            <p:cNvSpPr/>
            <p:nvPr/>
          </p:nvSpPr>
          <p:spPr bwMode="auto">
            <a:xfrm>
              <a:off x="7460634" y="3007896"/>
              <a:ext cx="175272" cy="232302"/>
            </a:xfrm>
            <a:custGeom>
              <a:avLst/>
              <a:gdLst>
                <a:gd name="T0" fmla="*/ 0 w 120"/>
                <a:gd name="T1" fmla="*/ 0 h 146"/>
                <a:gd name="T2" fmla="*/ 2147483647 w 120"/>
                <a:gd name="T3" fmla="*/ 2147483647 h 146"/>
                <a:gd name="T4" fmla="*/ 2147483647 w 120"/>
                <a:gd name="T5" fmla="*/ 2147483647 h 146"/>
                <a:gd name="T6" fmla="*/ 2147483647 w 120"/>
                <a:gd name="T7" fmla="*/ 2147483647 h 146"/>
                <a:gd name="T8" fmla="*/ 2147483647 w 120"/>
                <a:gd name="T9" fmla="*/ 2147483647 h 146"/>
                <a:gd name="T10" fmla="*/ 2147483647 w 120"/>
                <a:gd name="T11" fmla="*/ 2147483647 h 146"/>
                <a:gd name="T12" fmla="*/ 2147483647 w 120"/>
                <a:gd name="T13" fmla="*/ 2147483647 h 146"/>
                <a:gd name="T14" fmla="*/ 2147483647 w 120"/>
                <a:gd name="T15" fmla="*/ 2147483647 h 146"/>
                <a:gd name="T16" fmla="*/ 2147483647 w 120"/>
                <a:gd name="T17" fmla="*/ 2147483647 h 146"/>
                <a:gd name="T18" fmla="*/ 2147483647 w 120"/>
                <a:gd name="T19" fmla="*/ 2147483647 h 146"/>
                <a:gd name="T20" fmla="*/ 2147483647 w 120"/>
                <a:gd name="T21" fmla="*/ 2147483647 h 146"/>
                <a:gd name="T22" fmla="*/ 2147483647 w 120"/>
                <a:gd name="T23" fmla="*/ 2147483647 h 146"/>
                <a:gd name="T24" fmla="*/ 2147483647 w 120"/>
                <a:gd name="T25" fmla="*/ 2147483647 h 146"/>
                <a:gd name="T26" fmla="*/ 2147483647 w 120"/>
                <a:gd name="T27" fmla="*/ 2147483647 h 146"/>
                <a:gd name="T28" fmla="*/ 2147483647 w 120"/>
                <a:gd name="T29" fmla="*/ 2147483647 h 146"/>
                <a:gd name="T30" fmla="*/ 2147483647 w 120"/>
                <a:gd name="T31" fmla="*/ 2147483647 h 146"/>
                <a:gd name="T32" fmla="*/ 2147483647 w 120"/>
                <a:gd name="T33" fmla="*/ 2147483647 h 146"/>
                <a:gd name="T34" fmla="*/ 2147483647 w 120"/>
                <a:gd name="T35" fmla="*/ 2147483647 h 146"/>
                <a:gd name="T36" fmla="*/ 2147483647 w 120"/>
                <a:gd name="T37" fmla="*/ 2147483647 h 146"/>
                <a:gd name="T38" fmla="*/ 2147483647 w 120"/>
                <a:gd name="T39" fmla="*/ 2147483647 h 146"/>
                <a:gd name="T40" fmla="*/ 2147483647 w 120"/>
                <a:gd name="T41" fmla="*/ 2147483647 h 146"/>
                <a:gd name="T42" fmla="*/ 2147483647 w 120"/>
                <a:gd name="T43" fmla="*/ 2147483647 h 146"/>
                <a:gd name="T44" fmla="*/ 2147483647 w 120"/>
                <a:gd name="T45" fmla="*/ 2147483647 h 146"/>
                <a:gd name="T46" fmla="*/ 2147483647 w 120"/>
                <a:gd name="T47" fmla="*/ 2147483647 h 146"/>
                <a:gd name="T48" fmla="*/ 2147483647 w 120"/>
                <a:gd name="T49" fmla="*/ 2147483647 h 146"/>
                <a:gd name="T50" fmla="*/ 2147483647 w 120"/>
                <a:gd name="T51" fmla="*/ 2147483647 h 146"/>
                <a:gd name="T52" fmla="*/ 2147483647 w 120"/>
                <a:gd name="T53" fmla="*/ 2147483647 h 146"/>
                <a:gd name="T54" fmla="*/ 2147483647 w 120"/>
                <a:gd name="T55" fmla="*/ 2147483647 h 146"/>
                <a:gd name="T56" fmla="*/ 2147483647 w 120"/>
                <a:gd name="T57" fmla="*/ 2147483647 h 146"/>
                <a:gd name="T58" fmla="*/ 2147483647 w 120"/>
                <a:gd name="T59" fmla="*/ 2147483647 h 146"/>
                <a:gd name="T60" fmla="*/ 2147483647 w 120"/>
                <a:gd name="T61" fmla="*/ 2147483647 h 146"/>
                <a:gd name="T62" fmla="*/ 0 w 120"/>
                <a:gd name="T63" fmla="*/ 0 h 14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20"/>
                <a:gd name="T97" fmla="*/ 0 h 146"/>
                <a:gd name="T98" fmla="*/ 120 w 120"/>
                <a:gd name="T99" fmla="*/ 146 h 14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20" h="146">
                  <a:moveTo>
                    <a:pt x="0" y="0"/>
                  </a:moveTo>
                  <a:lnTo>
                    <a:pt x="98" y="90"/>
                  </a:lnTo>
                  <a:lnTo>
                    <a:pt x="94" y="90"/>
                  </a:lnTo>
                  <a:lnTo>
                    <a:pt x="92" y="90"/>
                  </a:lnTo>
                  <a:lnTo>
                    <a:pt x="88" y="88"/>
                  </a:lnTo>
                  <a:lnTo>
                    <a:pt x="82" y="86"/>
                  </a:lnTo>
                  <a:lnTo>
                    <a:pt x="78" y="88"/>
                  </a:lnTo>
                  <a:lnTo>
                    <a:pt x="76" y="90"/>
                  </a:lnTo>
                  <a:lnTo>
                    <a:pt x="78" y="98"/>
                  </a:lnTo>
                  <a:lnTo>
                    <a:pt x="82" y="106"/>
                  </a:lnTo>
                  <a:lnTo>
                    <a:pt x="88" y="114"/>
                  </a:lnTo>
                  <a:lnTo>
                    <a:pt x="92" y="118"/>
                  </a:lnTo>
                  <a:lnTo>
                    <a:pt x="108" y="130"/>
                  </a:lnTo>
                  <a:lnTo>
                    <a:pt x="120" y="138"/>
                  </a:lnTo>
                  <a:lnTo>
                    <a:pt x="112" y="138"/>
                  </a:lnTo>
                  <a:lnTo>
                    <a:pt x="108" y="136"/>
                  </a:lnTo>
                  <a:lnTo>
                    <a:pt x="102" y="134"/>
                  </a:lnTo>
                  <a:lnTo>
                    <a:pt x="102" y="146"/>
                  </a:lnTo>
                  <a:lnTo>
                    <a:pt x="94" y="140"/>
                  </a:lnTo>
                  <a:lnTo>
                    <a:pt x="88" y="130"/>
                  </a:lnTo>
                  <a:lnTo>
                    <a:pt x="76" y="114"/>
                  </a:lnTo>
                  <a:lnTo>
                    <a:pt x="66" y="94"/>
                  </a:lnTo>
                  <a:lnTo>
                    <a:pt x="54" y="76"/>
                  </a:lnTo>
                  <a:lnTo>
                    <a:pt x="44" y="62"/>
                  </a:lnTo>
                  <a:lnTo>
                    <a:pt x="34" y="50"/>
                  </a:lnTo>
                  <a:lnTo>
                    <a:pt x="24" y="42"/>
                  </a:lnTo>
                  <a:lnTo>
                    <a:pt x="12" y="36"/>
                  </a:lnTo>
                  <a:lnTo>
                    <a:pt x="10" y="32"/>
                  </a:lnTo>
                  <a:lnTo>
                    <a:pt x="6" y="28"/>
                  </a:lnTo>
                  <a:lnTo>
                    <a:pt x="4" y="22"/>
                  </a:lnTo>
                  <a:lnTo>
                    <a:pt x="2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8" name="Freeform 232"/>
            <p:cNvSpPr/>
            <p:nvPr/>
          </p:nvSpPr>
          <p:spPr bwMode="auto">
            <a:xfrm>
              <a:off x="5767869" y="3337101"/>
              <a:ext cx="336708" cy="204426"/>
            </a:xfrm>
            <a:custGeom>
              <a:avLst/>
              <a:gdLst>
                <a:gd name="T0" fmla="*/ 2147483647 w 230"/>
                <a:gd name="T1" fmla="*/ 2147483647 h 130"/>
                <a:gd name="T2" fmla="*/ 2147483647 w 230"/>
                <a:gd name="T3" fmla="*/ 2147483647 h 130"/>
                <a:gd name="T4" fmla="*/ 2147483647 w 230"/>
                <a:gd name="T5" fmla="*/ 2147483647 h 130"/>
                <a:gd name="T6" fmla="*/ 2147483647 w 230"/>
                <a:gd name="T7" fmla="*/ 2147483647 h 130"/>
                <a:gd name="T8" fmla="*/ 2147483647 w 230"/>
                <a:gd name="T9" fmla="*/ 2147483647 h 130"/>
                <a:gd name="T10" fmla="*/ 2147483647 w 230"/>
                <a:gd name="T11" fmla="*/ 2147483647 h 130"/>
                <a:gd name="T12" fmla="*/ 2147483647 w 230"/>
                <a:gd name="T13" fmla="*/ 2147483647 h 130"/>
                <a:gd name="T14" fmla="*/ 2147483647 w 230"/>
                <a:gd name="T15" fmla="*/ 2147483647 h 130"/>
                <a:gd name="T16" fmla="*/ 2147483647 w 230"/>
                <a:gd name="T17" fmla="*/ 2147483647 h 130"/>
                <a:gd name="T18" fmla="*/ 2147483647 w 230"/>
                <a:gd name="T19" fmla="*/ 2147483647 h 130"/>
                <a:gd name="T20" fmla="*/ 2147483647 w 230"/>
                <a:gd name="T21" fmla="*/ 2147483647 h 130"/>
                <a:gd name="T22" fmla="*/ 2147483647 w 230"/>
                <a:gd name="T23" fmla="*/ 2147483647 h 130"/>
                <a:gd name="T24" fmla="*/ 2147483647 w 230"/>
                <a:gd name="T25" fmla="*/ 2147483647 h 130"/>
                <a:gd name="T26" fmla="*/ 2147483647 w 230"/>
                <a:gd name="T27" fmla="*/ 2147483647 h 130"/>
                <a:gd name="T28" fmla="*/ 2147483647 w 230"/>
                <a:gd name="T29" fmla="*/ 2147483647 h 130"/>
                <a:gd name="T30" fmla="*/ 2147483647 w 230"/>
                <a:gd name="T31" fmla="*/ 2147483647 h 130"/>
                <a:gd name="T32" fmla="*/ 2147483647 w 230"/>
                <a:gd name="T33" fmla="*/ 2147483647 h 130"/>
                <a:gd name="T34" fmla="*/ 2147483647 w 230"/>
                <a:gd name="T35" fmla="*/ 2147483647 h 130"/>
                <a:gd name="T36" fmla="*/ 2147483647 w 230"/>
                <a:gd name="T37" fmla="*/ 2147483647 h 130"/>
                <a:gd name="T38" fmla="*/ 2147483647 w 230"/>
                <a:gd name="T39" fmla="*/ 2147483647 h 130"/>
                <a:gd name="T40" fmla="*/ 2147483647 w 230"/>
                <a:gd name="T41" fmla="*/ 2147483647 h 130"/>
                <a:gd name="T42" fmla="*/ 2147483647 w 230"/>
                <a:gd name="T43" fmla="*/ 2147483647 h 130"/>
                <a:gd name="T44" fmla="*/ 2147483647 w 230"/>
                <a:gd name="T45" fmla="*/ 2147483647 h 130"/>
                <a:gd name="T46" fmla="*/ 2147483647 w 230"/>
                <a:gd name="T47" fmla="*/ 2147483647 h 130"/>
                <a:gd name="T48" fmla="*/ 2147483647 w 230"/>
                <a:gd name="T49" fmla="*/ 2147483647 h 130"/>
                <a:gd name="T50" fmla="*/ 2147483647 w 230"/>
                <a:gd name="T51" fmla="*/ 2147483647 h 130"/>
                <a:gd name="T52" fmla="*/ 2147483647 w 230"/>
                <a:gd name="T53" fmla="*/ 2147483647 h 130"/>
                <a:gd name="T54" fmla="*/ 0 w 230"/>
                <a:gd name="T55" fmla="*/ 2147483647 h 130"/>
                <a:gd name="T56" fmla="*/ 2147483647 w 230"/>
                <a:gd name="T57" fmla="*/ 2147483647 h 130"/>
                <a:gd name="T58" fmla="*/ 2147483647 w 230"/>
                <a:gd name="T59" fmla="*/ 2147483647 h 130"/>
                <a:gd name="T60" fmla="*/ 2147483647 w 230"/>
                <a:gd name="T61" fmla="*/ 2147483647 h 130"/>
                <a:gd name="T62" fmla="*/ 2147483647 w 230"/>
                <a:gd name="T63" fmla="*/ 2147483647 h 13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30"/>
                <a:gd name="T97" fmla="*/ 0 h 130"/>
                <a:gd name="T98" fmla="*/ 230 w 230"/>
                <a:gd name="T99" fmla="*/ 130 h 130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30" h="130">
                  <a:moveTo>
                    <a:pt x="6" y="6"/>
                  </a:moveTo>
                  <a:lnTo>
                    <a:pt x="18" y="6"/>
                  </a:lnTo>
                  <a:lnTo>
                    <a:pt x="28" y="10"/>
                  </a:lnTo>
                  <a:lnTo>
                    <a:pt x="42" y="22"/>
                  </a:lnTo>
                  <a:lnTo>
                    <a:pt x="50" y="22"/>
                  </a:lnTo>
                  <a:lnTo>
                    <a:pt x="66" y="24"/>
                  </a:lnTo>
                  <a:lnTo>
                    <a:pt x="66" y="14"/>
                  </a:lnTo>
                  <a:lnTo>
                    <a:pt x="78" y="4"/>
                  </a:lnTo>
                  <a:lnTo>
                    <a:pt x="88" y="0"/>
                  </a:lnTo>
                  <a:lnTo>
                    <a:pt x="104" y="6"/>
                  </a:lnTo>
                  <a:lnTo>
                    <a:pt x="110" y="12"/>
                  </a:lnTo>
                  <a:lnTo>
                    <a:pt x="112" y="18"/>
                  </a:lnTo>
                  <a:lnTo>
                    <a:pt x="114" y="22"/>
                  </a:lnTo>
                  <a:lnTo>
                    <a:pt x="114" y="26"/>
                  </a:lnTo>
                  <a:lnTo>
                    <a:pt x="120" y="28"/>
                  </a:lnTo>
                  <a:lnTo>
                    <a:pt x="130" y="28"/>
                  </a:lnTo>
                  <a:lnTo>
                    <a:pt x="140" y="28"/>
                  </a:lnTo>
                  <a:lnTo>
                    <a:pt x="146" y="38"/>
                  </a:lnTo>
                  <a:lnTo>
                    <a:pt x="158" y="52"/>
                  </a:lnTo>
                  <a:lnTo>
                    <a:pt x="170" y="60"/>
                  </a:lnTo>
                  <a:lnTo>
                    <a:pt x="180" y="68"/>
                  </a:lnTo>
                  <a:lnTo>
                    <a:pt x="192" y="70"/>
                  </a:lnTo>
                  <a:lnTo>
                    <a:pt x="204" y="80"/>
                  </a:lnTo>
                  <a:lnTo>
                    <a:pt x="216" y="84"/>
                  </a:lnTo>
                  <a:lnTo>
                    <a:pt x="222" y="86"/>
                  </a:lnTo>
                  <a:lnTo>
                    <a:pt x="226" y="86"/>
                  </a:lnTo>
                  <a:lnTo>
                    <a:pt x="228" y="88"/>
                  </a:lnTo>
                  <a:lnTo>
                    <a:pt x="230" y="96"/>
                  </a:lnTo>
                  <a:lnTo>
                    <a:pt x="230" y="100"/>
                  </a:lnTo>
                  <a:lnTo>
                    <a:pt x="220" y="100"/>
                  </a:lnTo>
                  <a:lnTo>
                    <a:pt x="212" y="96"/>
                  </a:lnTo>
                  <a:lnTo>
                    <a:pt x="206" y="92"/>
                  </a:lnTo>
                  <a:lnTo>
                    <a:pt x="196" y="108"/>
                  </a:lnTo>
                  <a:lnTo>
                    <a:pt x="186" y="122"/>
                  </a:lnTo>
                  <a:lnTo>
                    <a:pt x="178" y="128"/>
                  </a:lnTo>
                  <a:lnTo>
                    <a:pt x="170" y="130"/>
                  </a:lnTo>
                  <a:lnTo>
                    <a:pt x="160" y="128"/>
                  </a:lnTo>
                  <a:lnTo>
                    <a:pt x="150" y="128"/>
                  </a:lnTo>
                  <a:lnTo>
                    <a:pt x="150" y="120"/>
                  </a:lnTo>
                  <a:lnTo>
                    <a:pt x="148" y="112"/>
                  </a:lnTo>
                  <a:lnTo>
                    <a:pt x="140" y="108"/>
                  </a:lnTo>
                  <a:lnTo>
                    <a:pt x="132" y="106"/>
                  </a:lnTo>
                  <a:lnTo>
                    <a:pt x="122" y="100"/>
                  </a:lnTo>
                  <a:lnTo>
                    <a:pt x="108" y="92"/>
                  </a:lnTo>
                  <a:lnTo>
                    <a:pt x="92" y="80"/>
                  </a:lnTo>
                  <a:lnTo>
                    <a:pt x="78" y="74"/>
                  </a:lnTo>
                  <a:lnTo>
                    <a:pt x="66" y="76"/>
                  </a:lnTo>
                  <a:lnTo>
                    <a:pt x="54" y="76"/>
                  </a:lnTo>
                  <a:lnTo>
                    <a:pt x="46" y="82"/>
                  </a:lnTo>
                  <a:lnTo>
                    <a:pt x="30" y="92"/>
                  </a:lnTo>
                  <a:lnTo>
                    <a:pt x="28" y="80"/>
                  </a:lnTo>
                  <a:lnTo>
                    <a:pt x="24" y="68"/>
                  </a:lnTo>
                  <a:lnTo>
                    <a:pt x="18" y="62"/>
                  </a:lnTo>
                  <a:lnTo>
                    <a:pt x="8" y="52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2" y="28"/>
                  </a:lnTo>
                  <a:lnTo>
                    <a:pt x="8" y="30"/>
                  </a:lnTo>
                  <a:lnTo>
                    <a:pt x="12" y="36"/>
                  </a:lnTo>
                  <a:lnTo>
                    <a:pt x="22" y="36"/>
                  </a:lnTo>
                  <a:lnTo>
                    <a:pt x="24" y="32"/>
                  </a:lnTo>
                  <a:lnTo>
                    <a:pt x="22" y="22"/>
                  </a:lnTo>
                  <a:lnTo>
                    <a:pt x="18" y="16"/>
                  </a:lnTo>
                  <a:lnTo>
                    <a:pt x="10" y="10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19" name="Freeform 233"/>
            <p:cNvSpPr/>
            <p:nvPr/>
          </p:nvSpPr>
          <p:spPr bwMode="auto">
            <a:xfrm>
              <a:off x="6158773" y="3321172"/>
              <a:ext cx="185651" cy="114160"/>
            </a:xfrm>
            <a:custGeom>
              <a:avLst/>
              <a:gdLst>
                <a:gd name="T0" fmla="*/ 2147483647 w 126"/>
                <a:gd name="T1" fmla="*/ 2147483647 h 72"/>
                <a:gd name="T2" fmla="*/ 2147483647 w 126"/>
                <a:gd name="T3" fmla="*/ 2147483647 h 72"/>
                <a:gd name="T4" fmla="*/ 2147483647 w 126"/>
                <a:gd name="T5" fmla="*/ 2147483647 h 72"/>
                <a:gd name="T6" fmla="*/ 2147483647 w 126"/>
                <a:gd name="T7" fmla="*/ 2147483647 h 72"/>
                <a:gd name="T8" fmla="*/ 2147483647 w 126"/>
                <a:gd name="T9" fmla="*/ 2147483647 h 72"/>
                <a:gd name="T10" fmla="*/ 2147483647 w 126"/>
                <a:gd name="T11" fmla="*/ 2147483647 h 72"/>
                <a:gd name="T12" fmla="*/ 2147483647 w 126"/>
                <a:gd name="T13" fmla="*/ 2147483647 h 72"/>
                <a:gd name="T14" fmla="*/ 2147483647 w 126"/>
                <a:gd name="T15" fmla="*/ 2147483647 h 72"/>
                <a:gd name="T16" fmla="*/ 2147483647 w 126"/>
                <a:gd name="T17" fmla="*/ 2147483647 h 72"/>
                <a:gd name="T18" fmla="*/ 0 w 126"/>
                <a:gd name="T19" fmla="*/ 2147483647 h 72"/>
                <a:gd name="T20" fmla="*/ 2147483647 w 126"/>
                <a:gd name="T21" fmla="*/ 2147483647 h 72"/>
                <a:gd name="T22" fmla="*/ 2147483647 w 126"/>
                <a:gd name="T23" fmla="*/ 2147483647 h 72"/>
                <a:gd name="T24" fmla="*/ 2147483647 w 126"/>
                <a:gd name="T25" fmla="*/ 2147483647 h 72"/>
                <a:gd name="T26" fmla="*/ 2147483647 w 126"/>
                <a:gd name="T27" fmla="*/ 2147483647 h 72"/>
                <a:gd name="T28" fmla="*/ 2147483647 w 126"/>
                <a:gd name="T29" fmla="*/ 2147483647 h 72"/>
                <a:gd name="T30" fmla="*/ 2147483647 w 126"/>
                <a:gd name="T31" fmla="*/ 2147483647 h 72"/>
                <a:gd name="T32" fmla="*/ 2147483647 w 126"/>
                <a:gd name="T33" fmla="*/ 2147483647 h 72"/>
                <a:gd name="T34" fmla="*/ 2147483647 w 126"/>
                <a:gd name="T35" fmla="*/ 2147483647 h 72"/>
                <a:gd name="T36" fmla="*/ 2147483647 w 126"/>
                <a:gd name="T37" fmla="*/ 0 h 72"/>
                <a:gd name="T38" fmla="*/ 2147483647 w 126"/>
                <a:gd name="T39" fmla="*/ 2147483647 h 72"/>
                <a:gd name="T40" fmla="*/ 2147483647 w 126"/>
                <a:gd name="T41" fmla="*/ 2147483647 h 72"/>
                <a:gd name="T42" fmla="*/ 2147483647 w 126"/>
                <a:gd name="T43" fmla="*/ 2147483647 h 72"/>
                <a:gd name="T44" fmla="*/ 2147483647 w 126"/>
                <a:gd name="T45" fmla="*/ 2147483647 h 72"/>
                <a:gd name="T46" fmla="*/ 2147483647 w 126"/>
                <a:gd name="T47" fmla="*/ 2147483647 h 72"/>
                <a:gd name="T48" fmla="*/ 2147483647 w 126"/>
                <a:gd name="T49" fmla="*/ 2147483647 h 72"/>
                <a:gd name="T50" fmla="*/ 2147483647 w 126"/>
                <a:gd name="T51" fmla="*/ 2147483647 h 72"/>
                <a:gd name="T52" fmla="*/ 2147483647 w 126"/>
                <a:gd name="T53" fmla="*/ 2147483647 h 72"/>
                <a:gd name="T54" fmla="*/ 2147483647 w 126"/>
                <a:gd name="T55" fmla="*/ 2147483647 h 72"/>
                <a:gd name="T56" fmla="*/ 2147483647 w 126"/>
                <a:gd name="T57" fmla="*/ 2147483647 h 72"/>
                <a:gd name="T58" fmla="*/ 2147483647 w 126"/>
                <a:gd name="T59" fmla="*/ 2147483647 h 72"/>
                <a:gd name="T60" fmla="*/ 2147483647 w 126"/>
                <a:gd name="T61" fmla="*/ 2147483647 h 72"/>
                <a:gd name="T62" fmla="*/ 2147483647 w 126"/>
                <a:gd name="T63" fmla="*/ 2147483647 h 72"/>
                <a:gd name="T64" fmla="*/ 2147483647 w 126"/>
                <a:gd name="T65" fmla="*/ 2147483647 h 72"/>
                <a:gd name="T66" fmla="*/ 2147483647 w 126"/>
                <a:gd name="T67" fmla="*/ 2147483647 h 72"/>
                <a:gd name="T68" fmla="*/ 2147483647 w 126"/>
                <a:gd name="T69" fmla="*/ 2147483647 h 72"/>
                <a:gd name="T70" fmla="*/ 2147483647 w 126"/>
                <a:gd name="T71" fmla="*/ 2147483647 h 72"/>
                <a:gd name="T72" fmla="*/ 2147483647 w 126"/>
                <a:gd name="T73" fmla="*/ 2147483647 h 72"/>
                <a:gd name="T74" fmla="*/ 2147483647 w 126"/>
                <a:gd name="T75" fmla="*/ 2147483647 h 72"/>
                <a:gd name="T76" fmla="*/ 2147483647 w 126"/>
                <a:gd name="T77" fmla="*/ 2147483647 h 72"/>
                <a:gd name="T78" fmla="*/ 2147483647 w 126"/>
                <a:gd name="T79" fmla="*/ 2147483647 h 72"/>
                <a:gd name="T80" fmla="*/ 2147483647 w 126"/>
                <a:gd name="T81" fmla="*/ 2147483647 h 72"/>
                <a:gd name="T82" fmla="*/ 2147483647 w 126"/>
                <a:gd name="T83" fmla="*/ 2147483647 h 72"/>
                <a:gd name="T84" fmla="*/ 2147483647 w 126"/>
                <a:gd name="T85" fmla="*/ 2147483647 h 72"/>
                <a:gd name="T86" fmla="*/ 2147483647 w 126"/>
                <a:gd name="T87" fmla="*/ 2147483647 h 72"/>
                <a:gd name="T88" fmla="*/ 2147483647 w 126"/>
                <a:gd name="T89" fmla="*/ 2147483647 h 72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126"/>
                <a:gd name="T136" fmla="*/ 0 h 72"/>
                <a:gd name="T137" fmla="*/ 126 w 126"/>
                <a:gd name="T138" fmla="*/ 72 h 72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126" h="72">
                  <a:moveTo>
                    <a:pt x="12" y="60"/>
                  </a:moveTo>
                  <a:lnTo>
                    <a:pt x="20" y="58"/>
                  </a:lnTo>
                  <a:lnTo>
                    <a:pt x="28" y="56"/>
                  </a:lnTo>
                  <a:lnTo>
                    <a:pt x="36" y="52"/>
                  </a:lnTo>
                  <a:lnTo>
                    <a:pt x="42" y="44"/>
                  </a:lnTo>
                  <a:lnTo>
                    <a:pt x="32" y="40"/>
                  </a:lnTo>
                  <a:lnTo>
                    <a:pt x="20" y="32"/>
                  </a:lnTo>
                  <a:lnTo>
                    <a:pt x="16" y="36"/>
                  </a:lnTo>
                  <a:lnTo>
                    <a:pt x="6" y="34"/>
                  </a:lnTo>
                  <a:lnTo>
                    <a:pt x="0" y="32"/>
                  </a:lnTo>
                  <a:lnTo>
                    <a:pt x="2" y="28"/>
                  </a:lnTo>
                  <a:lnTo>
                    <a:pt x="6" y="20"/>
                  </a:lnTo>
                  <a:lnTo>
                    <a:pt x="6" y="8"/>
                  </a:lnTo>
                  <a:lnTo>
                    <a:pt x="18" y="6"/>
                  </a:lnTo>
                  <a:lnTo>
                    <a:pt x="24" y="8"/>
                  </a:lnTo>
                  <a:lnTo>
                    <a:pt x="30" y="10"/>
                  </a:lnTo>
                  <a:lnTo>
                    <a:pt x="38" y="12"/>
                  </a:lnTo>
                  <a:lnTo>
                    <a:pt x="38" y="4"/>
                  </a:lnTo>
                  <a:lnTo>
                    <a:pt x="48" y="0"/>
                  </a:lnTo>
                  <a:lnTo>
                    <a:pt x="56" y="2"/>
                  </a:lnTo>
                  <a:lnTo>
                    <a:pt x="62" y="4"/>
                  </a:lnTo>
                  <a:lnTo>
                    <a:pt x="68" y="6"/>
                  </a:lnTo>
                  <a:lnTo>
                    <a:pt x="86" y="6"/>
                  </a:lnTo>
                  <a:lnTo>
                    <a:pt x="100" y="6"/>
                  </a:lnTo>
                  <a:lnTo>
                    <a:pt x="112" y="6"/>
                  </a:lnTo>
                  <a:lnTo>
                    <a:pt x="126" y="12"/>
                  </a:lnTo>
                  <a:lnTo>
                    <a:pt x="122" y="18"/>
                  </a:lnTo>
                  <a:lnTo>
                    <a:pt x="118" y="24"/>
                  </a:lnTo>
                  <a:lnTo>
                    <a:pt x="114" y="30"/>
                  </a:lnTo>
                  <a:lnTo>
                    <a:pt x="106" y="36"/>
                  </a:lnTo>
                  <a:lnTo>
                    <a:pt x="100" y="42"/>
                  </a:lnTo>
                  <a:lnTo>
                    <a:pt x="88" y="50"/>
                  </a:lnTo>
                  <a:lnTo>
                    <a:pt x="76" y="52"/>
                  </a:lnTo>
                  <a:lnTo>
                    <a:pt x="68" y="52"/>
                  </a:lnTo>
                  <a:lnTo>
                    <a:pt x="60" y="56"/>
                  </a:lnTo>
                  <a:lnTo>
                    <a:pt x="56" y="58"/>
                  </a:lnTo>
                  <a:lnTo>
                    <a:pt x="50" y="64"/>
                  </a:lnTo>
                  <a:lnTo>
                    <a:pt x="50" y="68"/>
                  </a:lnTo>
                  <a:lnTo>
                    <a:pt x="44" y="72"/>
                  </a:lnTo>
                  <a:lnTo>
                    <a:pt x="38" y="72"/>
                  </a:lnTo>
                  <a:lnTo>
                    <a:pt x="30" y="72"/>
                  </a:lnTo>
                  <a:lnTo>
                    <a:pt x="24" y="70"/>
                  </a:lnTo>
                  <a:lnTo>
                    <a:pt x="18" y="70"/>
                  </a:lnTo>
                  <a:lnTo>
                    <a:pt x="10" y="70"/>
                  </a:lnTo>
                  <a:lnTo>
                    <a:pt x="12" y="6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0" name="Freeform 234"/>
            <p:cNvSpPr/>
            <p:nvPr/>
          </p:nvSpPr>
          <p:spPr bwMode="auto">
            <a:xfrm>
              <a:off x="5825524" y="3252145"/>
              <a:ext cx="394363" cy="244249"/>
            </a:xfrm>
            <a:custGeom>
              <a:avLst/>
              <a:gdLst>
                <a:gd name="T0" fmla="*/ 0 w 270"/>
                <a:gd name="T1" fmla="*/ 2147483647 h 154"/>
                <a:gd name="T2" fmla="*/ 2147483647 w 270"/>
                <a:gd name="T3" fmla="*/ 2147483647 h 154"/>
                <a:gd name="T4" fmla="*/ 2147483647 w 270"/>
                <a:gd name="T5" fmla="*/ 2147483647 h 154"/>
                <a:gd name="T6" fmla="*/ 2147483647 w 270"/>
                <a:gd name="T7" fmla="*/ 2147483647 h 154"/>
                <a:gd name="T8" fmla="*/ 2147483647 w 270"/>
                <a:gd name="T9" fmla="*/ 2147483647 h 154"/>
                <a:gd name="T10" fmla="*/ 2147483647 w 270"/>
                <a:gd name="T11" fmla="*/ 2147483647 h 154"/>
                <a:gd name="T12" fmla="*/ 2147483647 w 270"/>
                <a:gd name="T13" fmla="*/ 2147483647 h 154"/>
                <a:gd name="T14" fmla="*/ 2147483647 w 270"/>
                <a:gd name="T15" fmla="*/ 2147483647 h 154"/>
                <a:gd name="T16" fmla="*/ 2147483647 w 270"/>
                <a:gd name="T17" fmla="*/ 2147483647 h 154"/>
                <a:gd name="T18" fmla="*/ 2147483647 w 270"/>
                <a:gd name="T19" fmla="*/ 2147483647 h 154"/>
                <a:gd name="T20" fmla="*/ 2147483647 w 270"/>
                <a:gd name="T21" fmla="*/ 2147483647 h 154"/>
                <a:gd name="T22" fmla="*/ 2147483647 w 270"/>
                <a:gd name="T23" fmla="*/ 2147483647 h 154"/>
                <a:gd name="T24" fmla="*/ 2147483647 w 270"/>
                <a:gd name="T25" fmla="*/ 2147483647 h 154"/>
                <a:gd name="T26" fmla="*/ 2147483647 w 270"/>
                <a:gd name="T27" fmla="*/ 2147483647 h 154"/>
                <a:gd name="T28" fmla="*/ 2147483647 w 270"/>
                <a:gd name="T29" fmla="*/ 2147483647 h 154"/>
                <a:gd name="T30" fmla="*/ 2147483647 w 270"/>
                <a:gd name="T31" fmla="*/ 2147483647 h 154"/>
                <a:gd name="T32" fmla="*/ 2147483647 w 270"/>
                <a:gd name="T33" fmla="*/ 2147483647 h 154"/>
                <a:gd name="T34" fmla="*/ 2147483647 w 270"/>
                <a:gd name="T35" fmla="*/ 2147483647 h 154"/>
                <a:gd name="T36" fmla="*/ 2147483647 w 270"/>
                <a:gd name="T37" fmla="*/ 2147483647 h 154"/>
                <a:gd name="T38" fmla="*/ 2147483647 w 270"/>
                <a:gd name="T39" fmla="*/ 2147483647 h 154"/>
                <a:gd name="T40" fmla="*/ 2147483647 w 270"/>
                <a:gd name="T41" fmla="*/ 2147483647 h 154"/>
                <a:gd name="T42" fmla="*/ 2147483647 w 270"/>
                <a:gd name="T43" fmla="*/ 2147483647 h 154"/>
                <a:gd name="T44" fmla="*/ 2147483647 w 270"/>
                <a:gd name="T45" fmla="*/ 2147483647 h 154"/>
                <a:gd name="T46" fmla="*/ 2147483647 w 270"/>
                <a:gd name="T47" fmla="*/ 2147483647 h 154"/>
                <a:gd name="T48" fmla="*/ 2147483647 w 270"/>
                <a:gd name="T49" fmla="*/ 2147483647 h 154"/>
                <a:gd name="T50" fmla="*/ 2147483647 w 270"/>
                <a:gd name="T51" fmla="*/ 2147483647 h 154"/>
                <a:gd name="T52" fmla="*/ 2147483647 w 270"/>
                <a:gd name="T53" fmla="*/ 2147483647 h 154"/>
                <a:gd name="T54" fmla="*/ 2147483647 w 270"/>
                <a:gd name="T55" fmla="*/ 2147483647 h 154"/>
                <a:gd name="T56" fmla="*/ 2147483647 w 270"/>
                <a:gd name="T57" fmla="*/ 2147483647 h 154"/>
                <a:gd name="T58" fmla="*/ 2147483647 w 270"/>
                <a:gd name="T59" fmla="*/ 2147483647 h 154"/>
                <a:gd name="T60" fmla="*/ 2147483647 w 270"/>
                <a:gd name="T61" fmla="*/ 2147483647 h 154"/>
                <a:gd name="T62" fmla="*/ 2147483647 w 270"/>
                <a:gd name="T63" fmla="*/ 2147483647 h 154"/>
                <a:gd name="T64" fmla="*/ 2147483647 w 270"/>
                <a:gd name="T65" fmla="*/ 2147483647 h 154"/>
                <a:gd name="T66" fmla="*/ 2147483647 w 270"/>
                <a:gd name="T67" fmla="*/ 2147483647 h 154"/>
                <a:gd name="T68" fmla="*/ 2147483647 w 270"/>
                <a:gd name="T69" fmla="*/ 2147483647 h 154"/>
                <a:gd name="T70" fmla="*/ 2147483647 w 270"/>
                <a:gd name="T71" fmla="*/ 2147483647 h 154"/>
                <a:gd name="T72" fmla="*/ 2147483647 w 270"/>
                <a:gd name="T73" fmla="*/ 2147483647 h 154"/>
                <a:gd name="T74" fmla="*/ 2147483647 w 270"/>
                <a:gd name="T75" fmla="*/ 2147483647 h 15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270"/>
                <a:gd name="T115" fmla="*/ 0 h 154"/>
                <a:gd name="T116" fmla="*/ 270 w 270"/>
                <a:gd name="T117" fmla="*/ 154 h 154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270" h="154">
                  <a:moveTo>
                    <a:pt x="10" y="76"/>
                  </a:moveTo>
                  <a:lnTo>
                    <a:pt x="0" y="10"/>
                  </a:lnTo>
                  <a:lnTo>
                    <a:pt x="34" y="0"/>
                  </a:lnTo>
                  <a:lnTo>
                    <a:pt x="74" y="18"/>
                  </a:lnTo>
                  <a:lnTo>
                    <a:pt x="92" y="40"/>
                  </a:lnTo>
                  <a:lnTo>
                    <a:pt x="110" y="38"/>
                  </a:lnTo>
                  <a:lnTo>
                    <a:pt x="124" y="36"/>
                  </a:lnTo>
                  <a:lnTo>
                    <a:pt x="136" y="36"/>
                  </a:lnTo>
                  <a:lnTo>
                    <a:pt x="146" y="44"/>
                  </a:lnTo>
                  <a:lnTo>
                    <a:pt x="152" y="50"/>
                  </a:lnTo>
                  <a:lnTo>
                    <a:pt x="158" y="56"/>
                  </a:lnTo>
                  <a:lnTo>
                    <a:pt x="160" y="62"/>
                  </a:lnTo>
                  <a:lnTo>
                    <a:pt x="162" y="66"/>
                  </a:lnTo>
                  <a:lnTo>
                    <a:pt x="170" y="68"/>
                  </a:lnTo>
                  <a:lnTo>
                    <a:pt x="174" y="82"/>
                  </a:lnTo>
                  <a:lnTo>
                    <a:pt x="194" y="82"/>
                  </a:lnTo>
                  <a:lnTo>
                    <a:pt x="196" y="90"/>
                  </a:lnTo>
                  <a:lnTo>
                    <a:pt x="202" y="92"/>
                  </a:lnTo>
                  <a:lnTo>
                    <a:pt x="208" y="82"/>
                  </a:lnTo>
                  <a:lnTo>
                    <a:pt x="214" y="74"/>
                  </a:lnTo>
                  <a:lnTo>
                    <a:pt x="218" y="72"/>
                  </a:lnTo>
                  <a:lnTo>
                    <a:pt x="228" y="64"/>
                  </a:lnTo>
                  <a:lnTo>
                    <a:pt x="234" y="64"/>
                  </a:lnTo>
                  <a:lnTo>
                    <a:pt x="230" y="72"/>
                  </a:lnTo>
                  <a:lnTo>
                    <a:pt x="228" y="76"/>
                  </a:lnTo>
                  <a:lnTo>
                    <a:pt x="232" y="78"/>
                  </a:lnTo>
                  <a:lnTo>
                    <a:pt x="234" y="78"/>
                  </a:lnTo>
                  <a:lnTo>
                    <a:pt x="244" y="80"/>
                  </a:lnTo>
                  <a:lnTo>
                    <a:pt x="248" y="76"/>
                  </a:lnTo>
                  <a:lnTo>
                    <a:pt x="260" y="84"/>
                  </a:lnTo>
                  <a:lnTo>
                    <a:pt x="270" y="88"/>
                  </a:lnTo>
                  <a:lnTo>
                    <a:pt x="264" y="96"/>
                  </a:lnTo>
                  <a:lnTo>
                    <a:pt x="254" y="100"/>
                  </a:lnTo>
                  <a:lnTo>
                    <a:pt x="240" y="104"/>
                  </a:lnTo>
                  <a:lnTo>
                    <a:pt x="234" y="102"/>
                  </a:lnTo>
                  <a:lnTo>
                    <a:pt x="226" y="102"/>
                  </a:lnTo>
                  <a:lnTo>
                    <a:pt x="238" y="96"/>
                  </a:lnTo>
                  <a:lnTo>
                    <a:pt x="238" y="92"/>
                  </a:lnTo>
                  <a:lnTo>
                    <a:pt x="230" y="86"/>
                  </a:lnTo>
                  <a:lnTo>
                    <a:pt x="226" y="92"/>
                  </a:lnTo>
                  <a:lnTo>
                    <a:pt x="216" y="90"/>
                  </a:lnTo>
                  <a:lnTo>
                    <a:pt x="216" y="100"/>
                  </a:lnTo>
                  <a:lnTo>
                    <a:pt x="210" y="102"/>
                  </a:lnTo>
                  <a:lnTo>
                    <a:pt x="208" y="112"/>
                  </a:lnTo>
                  <a:lnTo>
                    <a:pt x="194" y="112"/>
                  </a:lnTo>
                  <a:lnTo>
                    <a:pt x="194" y="118"/>
                  </a:lnTo>
                  <a:lnTo>
                    <a:pt x="196" y="120"/>
                  </a:lnTo>
                  <a:lnTo>
                    <a:pt x="200" y="124"/>
                  </a:lnTo>
                  <a:lnTo>
                    <a:pt x="206" y="128"/>
                  </a:lnTo>
                  <a:lnTo>
                    <a:pt x="210" y="132"/>
                  </a:lnTo>
                  <a:lnTo>
                    <a:pt x="210" y="142"/>
                  </a:lnTo>
                  <a:lnTo>
                    <a:pt x="206" y="152"/>
                  </a:lnTo>
                  <a:lnTo>
                    <a:pt x="200" y="154"/>
                  </a:lnTo>
                  <a:lnTo>
                    <a:pt x="190" y="152"/>
                  </a:lnTo>
                  <a:lnTo>
                    <a:pt x="188" y="142"/>
                  </a:lnTo>
                  <a:lnTo>
                    <a:pt x="182" y="138"/>
                  </a:lnTo>
                  <a:lnTo>
                    <a:pt x="176" y="138"/>
                  </a:lnTo>
                  <a:lnTo>
                    <a:pt x="164" y="134"/>
                  </a:lnTo>
                  <a:lnTo>
                    <a:pt x="152" y="124"/>
                  </a:lnTo>
                  <a:lnTo>
                    <a:pt x="140" y="122"/>
                  </a:lnTo>
                  <a:lnTo>
                    <a:pt x="130" y="114"/>
                  </a:lnTo>
                  <a:lnTo>
                    <a:pt x="118" y="106"/>
                  </a:lnTo>
                  <a:lnTo>
                    <a:pt x="110" y="96"/>
                  </a:lnTo>
                  <a:lnTo>
                    <a:pt x="104" y="88"/>
                  </a:lnTo>
                  <a:lnTo>
                    <a:pt x="100" y="82"/>
                  </a:lnTo>
                  <a:lnTo>
                    <a:pt x="80" y="82"/>
                  </a:lnTo>
                  <a:lnTo>
                    <a:pt x="74" y="80"/>
                  </a:lnTo>
                  <a:lnTo>
                    <a:pt x="72" y="72"/>
                  </a:lnTo>
                  <a:lnTo>
                    <a:pt x="70" y="66"/>
                  </a:lnTo>
                  <a:lnTo>
                    <a:pt x="64" y="60"/>
                  </a:lnTo>
                  <a:lnTo>
                    <a:pt x="48" y="54"/>
                  </a:lnTo>
                  <a:lnTo>
                    <a:pt x="38" y="58"/>
                  </a:lnTo>
                  <a:lnTo>
                    <a:pt x="26" y="68"/>
                  </a:lnTo>
                  <a:lnTo>
                    <a:pt x="26" y="74"/>
                  </a:lnTo>
                  <a:lnTo>
                    <a:pt x="26" y="78"/>
                  </a:lnTo>
                  <a:lnTo>
                    <a:pt x="10" y="7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1" name="Freeform 235"/>
            <p:cNvSpPr/>
            <p:nvPr/>
          </p:nvSpPr>
          <p:spPr bwMode="auto">
            <a:xfrm>
              <a:off x="5602974" y="2970727"/>
              <a:ext cx="834851" cy="426109"/>
            </a:xfrm>
            <a:custGeom>
              <a:avLst/>
              <a:gdLst>
                <a:gd name="T0" fmla="*/ 2147483647 w 570"/>
                <a:gd name="T1" fmla="*/ 2147483647 h 270"/>
                <a:gd name="T2" fmla="*/ 2147483647 w 570"/>
                <a:gd name="T3" fmla="*/ 2147483647 h 270"/>
                <a:gd name="T4" fmla="*/ 2147483647 w 570"/>
                <a:gd name="T5" fmla="*/ 2147483647 h 270"/>
                <a:gd name="T6" fmla="*/ 2147483647 w 570"/>
                <a:gd name="T7" fmla="*/ 2147483647 h 270"/>
                <a:gd name="T8" fmla="*/ 2147483647 w 570"/>
                <a:gd name="T9" fmla="*/ 2147483647 h 270"/>
                <a:gd name="T10" fmla="*/ 2147483647 w 570"/>
                <a:gd name="T11" fmla="*/ 2147483647 h 270"/>
                <a:gd name="T12" fmla="*/ 2147483647 w 570"/>
                <a:gd name="T13" fmla="*/ 2147483647 h 270"/>
                <a:gd name="T14" fmla="*/ 2147483647 w 570"/>
                <a:gd name="T15" fmla="*/ 2147483647 h 270"/>
                <a:gd name="T16" fmla="*/ 2147483647 w 570"/>
                <a:gd name="T17" fmla="*/ 2147483647 h 270"/>
                <a:gd name="T18" fmla="*/ 2147483647 w 570"/>
                <a:gd name="T19" fmla="*/ 2147483647 h 270"/>
                <a:gd name="T20" fmla="*/ 0 w 570"/>
                <a:gd name="T21" fmla="*/ 2147483647 h 270"/>
                <a:gd name="T22" fmla="*/ 2147483647 w 570"/>
                <a:gd name="T23" fmla="*/ 2147483647 h 270"/>
                <a:gd name="T24" fmla="*/ 2147483647 w 570"/>
                <a:gd name="T25" fmla="*/ 2147483647 h 270"/>
                <a:gd name="T26" fmla="*/ 2147483647 w 570"/>
                <a:gd name="T27" fmla="*/ 2147483647 h 270"/>
                <a:gd name="T28" fmla="*/ 2147483647 w 570"/>
                <a:gd name="T29" fmla="*/ 2147483647 h 270"/>
                <a:gd name="T30" fmla="*/ 2147483647 w 570"/>
                <a:gd name="T31" fmla="*/ 2147483647 h 270"/>
                <a:gd name="T32" fmla="*/ 2147483647 w 570"/>
                <a:gd name="T33" fmla="*/ 2147483647 h 270"/>
                <a:gd name="T34" fmla="*/ 2147483647 w 570"/>
                <a:gd name="T35" fmla="*/ 2147483647 h 270"/>
                <a:gd name="T36" fmla="*/ 2147483647 w 570"/>
                <a:gd name="T37" fmla="*/ 2147483647 h 270"/>
                <a:gd name="T38" fmla="*/ 2147483647 w 570"/>
                <a:gd name="T39" fmla="*/ 2147483647 h 270"/>
                <a:gd name="T40" fmla="*/ 2147483647 w 570"/>
                <a:gd name="T41" fmla="*/ 2147483647 h 270"/>
                <a:gd name="T42" fmla="*/ 2147483647 w 570"/>
                <a:gd name="T43" fmla="*/ 2147483647 h 270"/>
                <a:gd name="T44" fmla="*/ 2147483647 w 570"/>
                <a:gd name="T45" fmla="*/ 2147483647 h 270"/>
                <a:gd name="T46" fmla="*/ 2147483647 w 570"/>
                <a:gd name="T47" fmla="*/ 2147483647 h 270"/>
                <a:gd name="T48" fmla="*/ 2147483647 w 570"/>
                <a:gd name="T49" fmla="*/ 2147483647 h 270"/>
                <a:gd name="T50" fmla="*/ 2147483647 w 570"/>
                <a:gd name="T51" fmla="*/ 2147483647 h 270"/>
                <a:gd name="T52" fmla="*/ 2147483647 w 570"/>
                <a:gd name="T53" fmla="*/ 2147483647 h 270"/>
                <a:gd name="T54" fmla="*/ 2147483647 w 570"/>
                <a:gd name="T55" fmla="*/ 2147483647 h 270"/>
                <a:gd name="T56" fmla="*/ 2147483647 w 570"/>
                <a:gd name="T57" fmla="*/ 2147483647 h 270"/>
                <a:gd name="T58" fmla="*/ 2147483647 w 570"/>
                <a:gd name="T59" fmla="*/ 2147483647 h 270"/>
                <a:gd name="T60" fmla="*/ 2147483647 w 570"/>
                <a:gd name="T61" fmla="*/ 2147483647 h 270"/>
                <a:gd name="T62" fmla="*/ 2147483647 w 570"/>
                <a:gd name="T63" fmla="*/ 2147483647 h 270"/>
                <a:gd name="T64" fmla="*/ 2147483647 w 570"/>
                <a:gd name="T65" fmla="*/ 2147483647 h 270"/>
                <a:gd name="T66" fmla="*/ 2147483647 w 570"/>
                <a:gd name="T67" fmla="*/ 2147483647 h 270"/>
                <a:gd name="T68" fmla="*/ 2147483647 w 570"/>
                <a:gd name="T69" fmla="*/ 2147483647 h 270"/>
                <a:gd name="T70" fmla="*/ 2147483647 w 570"/>
                <a:gd name="T71" fmla="*/ 2147483647 h 270"/>
                <a:gd name="T72" fmla="*/ 2147483647 w 570"/>
                <a:gd name="T73" fmla="*/ 2147483647 h 270"/>
                <a:gd name="T74" fmla="*/ 2147483647 w 570"/>
                <a:gd name="T75" fmla="*/ 2147483647 h 270"/>
                <a:gd name="T76" fmla="*/ 2147483647 w 570"/>
                <a:gd name="T77" fmla="*/ 2147483647 h 270"/>
                <a:gd name="T78" fmla="*/ 2147483647 w 570"/>
                <a:gd name="T79" fmla="*/ 2147483647 h 270"/>
                <a:gd name="T80" fmla="*/ 2147483647 w 570"/>
                <a:gd name="T81" fmla="*/ 2147483647 h 270"/>
                <a:gd name="T82" fmla="*/ 2147483647 w 570"/>
                <a:gd name="T83" fmla="*/ 2147483647 h 270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570"/>
                <a:gd name="T127" fmla="*/ 0 h 270"/>
                <a:gd name="T128" fmla="*/ 570 w 570"/>
                <a:gd name="T129" fmla="*/ 270 h 270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570" h="270">
                  <a:moveTo>
                    <a:pt x="118" y="238"/>
                  </a:moveTo>
                  <a:lnTo>
                    <a:pt x="110" y="240"/>
                  </a:lnTo>
                  <a:lnTo>
                    <a:pt x="108" y="248"/>
                  </a:lnTo>
                  <a:lnTo>
                    <a:pt x="108" y="252"/>
                  </a:lnTo>
                  <a:lnTo>
                    <a:pt x="104" y="248"/>
                  </a:lnTo>
                  <a:lnTo>
                    <a:pt x="102" y="236"/>
                  </a:lnTo>
                  <a:lnTo>
                    <a:pt x="102" y="230"/>
                  </a:lnTo>
                  <a:lnTo>
                    <a:pt x="92" y="224"/>
                  </a:lnTo>
                  <a:lnTo>
                    <a:pt x="84" y="222"/>
                  </a:lnTo>
                  <a:lnTo>
                    <a:pt x="72" y="210"/>
                  </a:lnTo>
                  <a:lnTo>
                    <a:pt x="62" y="200"/>
                  </a:lnTo>
                  <a:lnTo>
                    <a:pt x="58" y="194"/>
                  </a:lnTo>
                  <a:lnTo>
                    <a:pt x="64" y="194"/>
                  </a:lnTo>
                  <a:lnTo>
                    <a:pt x="76" y="196"/>
                  </a:lnTo>
                  <a:lnTo>
                    <a:pt x="70" y="184"/>
                  </a:lnTo>
                  <a:lnTo>
                    <a:pt x="82" y="182"/>
                  </a:lnTo>
                  <a:lnTo>
                    <a:pt x="94" y="182"/>
                  </a:lnTo>
                  <a:lnTo>
                    <a:pt x="92" y="168"/>
                  </a:lnTo>
                  <a:lnTo>
                    <a:pt x="92" y="158"/>
                  </a:lnTo>
                  <a:lnTo>
                    <a:pt x="88" y="152"/>
                  </a:lnTo>
                  <a:lnTo>
                    <a:pt x="80" y="152"/>
                  </a:lnTo>
                  <a:lnTo>
                    <a:pt x="74" y="156"/>
                  </a:lnTo>
                  <a:lnTo>
                    <a:pt x="70" y="154"/>
                  </a:lnTo>
                  <a:lnTo>
                    <a:pt x="64" y="152"/>
                  </a:lnTo>
                  <a:lnTo>
                    <a:pt x="52" y="152"/>
                  </a:lnTo>
                  <a:lnTo>
                    <a:pt x="42" y="162"/>
                  </a:lnTo>
                  <a:lnTo>
                    <a:pt x="36" y="152"/>
                  </a:lnTo>
                  <a:lnTo>
                    <a:pt x="24" y="136"/>
                  </a:lnTo>
                  <a:lnTo>
                    <a:pt x="10" y="136"/>
                  </a:lnTo>
                  <a:lnTo>
                    <a:pt x="10" y="126"/>
                  </a:lnTo>
                  <a:lnTo>
                    <a:pt x="4" y="128"/>
                  </a:lnTo>
                  <a:lnTo>
                    <a:pt x="0" y="128"/>
                  </a:lnTo>
                  <a:lnTo>
                    <a:pt x="0" y="126"/>
                  </a:lnTo>
                  <a:lnTo>
                    <a:pt x="0" y="110"/>
                  </a:lnTo>
                  <a:lnTo>
                    <a:pt x="0" y="96"/>
                  </a:lnTo>
                  <a:lnTo>
                    <a:pt x="10" y="88"/>
                  </a:lnTo>
                  <a:lnTo>
                    <a:pt x="18" y="98"/>
                  </a:lnTo>
                  <a:lnTo>
                    <a:pt x="26" y="94"/>
                  </a:lnTo>
                  <a:lnTo>
                    <a:pt x="24" y="82"/>
                  </a:lnTo>
                  <a:lnTo>
                    <a:pt x="48" y="62"/>
                  </a:lnTo>
                  <a:lnTo>
                    <a:pt x="68" y="66"/>
                  </a:lnTo>
                  <a:lnTo>
                    <a:pt x="86" y="72"/>
                  </a:lnTo>
                  <a:lnTo>
                    <a:pt x="102" y="84"/>
                  </a:lnTo>
                  <a:lnTo>
                    <a:pt x="110" y="82"/>
                  </a:lnTo>
                  <a:lnTo>
                    <a:pt x="122" y="86"/>
                  </a:lnTo>
                  <a:lnTo>
                    <a:pt x="128" y="78"/>
                  </a:lnTo>
                  <a:lnTo>
                    <a:pt x="160" y="78"/>
                  </a:lnTo>
                  <a:lnTo>
                    <a:pt x="170" y="86"/>
                  </a:lnTo>
                  <a:lnTo>
                    <a:pt x="176" y="86"/>
                  </a:lnTo>
                  <a:lnTo>
                    <a:pt x="186" y="84"/>
                  </a:lnTo>
                  <a:lnTo>
                    <a:pt x="202" y="84"/>
                  </a:lnTo>
                  <a:lnTo>
                    <a:pt x="204" y="70"/>
                  </a:lnTo>
                  <a:lnTo>
                    <a:pt x="180" y="62"/>
                  </a:lnTo>
                  <a:lnTo>
                    <a:pt x="184" y="56"/>
                  </a:lnTo>
                  <a:lnTo>
                    <a:pt x="186" y="44"/>
                  </a:lnTo>
                  <a:lnTo>
                    <a:pt x="200" y="42"/>
                  </a:lnTo>
                  <a:lnTo>
                    <a:pt x="188" y="36"/>
                  </a:lnTo>
                  <a:lnTo>
                    <a:pt x="182" y="26"/>
                  </a:lnTo>
                  <a:lnTo>
                    <a:pt x="204" y="24"/>
                  </a:lnTo>
                  <a:lnTo>
                    <a:pt x="270" y="10"/>
                  </a:lnTo>
                  <a:lnTo>
                    <a:pt x="280" y="0"/>
                  </a:lnTo>
                  <a:lnTo>
                    <a:pt x="308" y="4"/>
                  </a:lnTo>
                  <a:lnTo>
                    <a:pt x="320" y="22"/>
                  </a:lnTo>
                  <a:lnTo>
                    <a:pt x="354" y="26"/>
                  </a:lnTo>
                  <a:lnTo>
                    <a:pt x="352" y="32"/>
                  </a:lnTo>
                  <a:lnTo>
                    <a:pt x="370" y="32"/>
                  </a:lnTo>
                  <a:lnTo>
                    <a:pt x="388" y="18"/>
                  </a:lnTo>
                  <a:lnTo>
                    <a:pt x="396" y="18"/>
                  </a:lnTo>
                  <a:lnTo>
                    <a:pt x="396" y="28"/>
                  </a:lnTo>
                  <a:lnTo>
                    <a:pt x="412" y="34"/>
                  </a:lnTo>
                  <a:lnTo>
                    <a:pt x="464" y="82"/>
                  </a:lnTo>
                  <a:lnTo>
                    <a:pt x="472" y="84"/>
                  </a:lnTo>
                  <a:lnTo>
                    <a:pt x="472" y="74"/>
                  </a:lnTo>
                  <a:lnTo>
                    <a:pt x="484" y="76"/>
                  </a:lnTo>
                  <a:lnTo>
                    <a:pt x="486" y="84"/>
                  </a:lnTo>
                  <a:lnTo>
                    <a:pt x="506" y="86"/>
                  </a:lnTo>
                  <a:lnTo>
                    <a:pt x="510" y="78"/>
                  </a:lnTo>
                  <a:lnTo>
                    <a:pt x="534" y="94"/>
                  </a:lnTo>
                  <a:lnTo>
                    <a:pt x="550" y="104"/>
                  </a:lnTo>
                  <a:lnTo>
                    <a:pt x="570" y="108"/>
                  </a:lnTo>
                  <a:lnTo>
                    <a:pt x="564" y="112"/>
                  </a:lnTo>
                  <a:lnTo>
                    <a:pt x="562" y="116"/>
                  </a:lnTo>
                  <a:lnTo>
                    <a:pt x="558" y="120"/>
                  </a:lnTo>
                  <a:lnTo>
                    <a:pt x="544" y="130"/>
                  </a:lnTo>
                  <a:lnTo>
                    <a:pt x="556" y="144"/>
                  </a:lnTo>
                  <a:lnTo>
                    <a:pt x="548" y="152"/>
                  </a:lnTo>
                  <a:lnTo>
                    <a:pt x="540" y="154"/>
                  </a:lnTo>
                  <a:lnTo>
                    <a:pt x="532" y="152"/>
                  </a:lnTo>
                  <a:lnTo>
                    <a:pt x="518" y="148"/>
                  </a:lnTo>
                  <a:lnTo>
                    <a:pt x="522" y="160"/>
                  </a:lnTo>
                  <a:lnTo>
                    <a:pt x="522" y="176"/>
                  </a:lnTo>
                  <a:lnTo>
                    <a:pt x="520" y="184"/>
                  </a:lnTo>
                  <a:lnTo>
                    <a:pt x="510" y="186"/>
                  </a:lnTo>
                  <a:lnTo>
                    <a:pt x="498" y="182"/>
                  </a:lnTo>
                  <a:lnTo>
                    <a:pt x="500" y="190"/>
                  </a:lnTo>
                  <a:lnTo>
                    <a:pt x="510" y="210"/>
                  </a:lnTo>
                  <a:lnTo>
                    <a:pt x="512" y="224"/>
                  </a:lnTo>
                  <a:lnTo>
                    <a:pt x="506" y="234"/>
                  </a:lnTo>
                  <a:lnTo>
                    <a:pt x="492" y="228"/>
                  </a:lnTo>
                  <a:lnTo>
                    <a:pt x="480" y="228"/>
                  </a:lnTo>
                  <a:lnTo>
                    <a:pt x="460" y="228"/>
                  </a:lnTo>
                  <a:lnTo>
                    <a:pt x="448" y="228"/>
                  </a:lnTo>
                  <a:lnTo>
                    <a:pt x="428" y="222"/>
                  </a:lnTo>
                  <a:lnTo>
                    <a:pt x="418" y="226"/>
                  </a:lnTo>
                  <a:lnTo>
                    <a:pt x="418" y="234"/>
                  </a:lnTo>
                  <a:lnTo>
                    <a:pt x="398" y="228"/>
                  </a:lnTo>
                  <a:lnTo>
                    <a:pt x="386" y="230"/>
                  </a:lnTo>
                  <a:lnTo>
                    <a:pt x="386" y="242"/>
                  </a:lnTo>
                  <a:lnTo>
                    <a:pt x="380" y="242"/>
                  </a:lnTo>
                  <a:lnTo>
                    <a:pt x="360" y="260"/>
                  </a:lnTo>
                  <a:lnTo>
                    <a:pt x="358" y="264"/>
                  </a:lnTo>
                  <a:lnTo>
                    <a:pt x="354" y="270"/>
                  </a:lnTo>
                  <a:lnTo>
                    <a:pt x="348" y="268"/>
                  </a:lnTo>
                  <a:lnTo>
                    <a:pt x="346" y="260"/>
                  </a:lnTo>
                  <a:lnTo>
                    <a:pt x="326" y="260"/>
                  </a:lnTo>
                  <a:lnTo>
                    <a:pt x="322" y="246"/>
                  </a:lnTo>
                  <a:lnTo>
                    <a:pt x="314" y="244"/>
                  </a:lnTo>
                  <a:lnTo>
                    <a:pt x="310" y="234"/>
                  </a:lnTo>
                  <a:lnTo>
                    <a:pt x="288" y="214"/>
                  </a:lnTo>
                  <a:lnTo>
                    <a:pt x="244" y="218"/>
                  </a:lnTo>
                  <a:lnTo>
                    <a:pt x="226" y="196"/>
                  </a:lnTo>
                  <a:lnTo>
                    <a:pt x="186" y="178"/>
                  </a:lnTo>
                  <a:lnTo>
                    <a:pt x="152" y="188"/>
                  </a:lnTo>
                  <a:lnTo>
                    <a:pt x="162" y="254"/>
                  </a:lnTo>
                  <a:lnTo>
                    <a:pt x="154" y="254"/>
                  </a:lnTo>
                  <a:lnTo>
                    <a:pt x="140" y="242"/>
                  </a:lnTo>
                  <a:lnTo>
                    <a:pt x="130" y="238"/>
                  </a:lnTo>
                  <a:lnTo>
                    <a:pt x="118" y="23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2" name="Freeform 236"/>
            <p:cNvSpPr/>
            <p:nvPr/>
          </p:nvSpPr>
          <p:spPr bwMode="auto">
            <a:xfrm>
              <a:off x="5602974" y="3423385"/>
              <a:ext cx="34594" cy="21239"/>
            </a:xfrm>
            <a:custGeom>
              <a:avLst/>
              <a:gdLst>
                <a:gd name="T0" fmla="*/ 0 w 24"/>
                <a:gd name="T1" fmla="*/ 2147483647 h 14"/>
                <a:gd name="T2" fmla="*/ 2147483647 w 24"/>
                <a:gd name="T3" fmla="*/ 0 h 14"/>
                <a:gd name="T4" fmla="*/ 2147483647 w 24"/>
                <a:gd name="T5" fmla="*/ 2147483647 h 14"/>
                <a:gd name="T6" fmla="*/ 2147483647 w 24"/>
                <a:gd name="T7" fmla="*/ 2147483647 h 14"/>
                <a:gd name="T8" fmla="*/ 2147483647 w 24"/>
                <a:gd name="T9" fmla="*/ 2147483647 h 14"/>
                <a:gd name="T10" fmla="*/ 2147483647 w 24"/>
                <a:gd name="T11" fmla="*/ 2147483647 h 14"/>
                <a:gd name="T12" fmla="*/ 2147483647 w 24"/>
                <a:gd name="T13" fmla="*/ 2147483647 h 14"/>
                <a:gd name="T14" fmla="*/ 0 w 24"/>
                <a:gd name="T15" fmla="*/ 2147483647 h 1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4"/>
                <a:gd name="T25" fmla="*/ 0 h 14"/>
                <a:gd name="T26" fmla="*/ 24 w 24"/>
                <a:gd name="T27" fmla="*/ 14 h 1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4" h="14">
                  <a:moveTo>
                    <a:pt x="0" y="2"/>
                  </a:moveTo>
                  <a:lnTo>
                    <a:pt x="8" y="0"/>
                  </a:lnTo>
                  <a:lnTo>
                    <a:pt x="18" y="8"/>
                  </a:lnTo>
                  <a:lnTo>
                    <a:pt x="24" y="12"/>
                  </a:lnTo>
                  <a:lnTo>
                    <a:pt x="16" y="14"/>
                  </a:lnTo>
                  <a:lnTo>
                    <a:pt x="12" y="14"/>
                  </a:lnTo>
                  <a:lnTo>
                    <a:pt x="6" y="1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3" name="Freeform 237"/>
            <p:cNvSpPr/>
            <p:nvPr/>
          </p:nvSpPr>
          <p:spPr bwMode="auto">
            <a:xfrm>
              <a:off x="5117515" y="2417183"/>
              <a:ext cx="2878162" cy="955758"/>
            </a:xfrm>
            <a:custGeom>
              <a:avLst/>
              <a:gdLst>
                <a:gd name="T0" fmla="*/ 2147483647 w 1968"/>
                <a:gd name="T1" fmla="*/ 2147483647 h 606"/>
                <a:gd name="T2" fmla="*/ 2147483647 w 1968"/>
                <a:gd name="T3" fmla="*/ 2147483647 h 606"/>
                <a:gd name="T4" fmla="*/ 2147483647 w 1968"/>
                <a:gd name="T5" fmla="*/ 2147483647 h 606"/>
                <a:gd name="T6" fmla="*/ 2147483647 w 1968"/>
                <a:gd name="T7" fmla="*/ 2147483647 h 606"/>
                <a:gd name="T8" fmla="*/ 2147483647 w 1968"/>
                <a:gd name="T9" fmla="*/ 2147483647 h 606"/>
                <a:gd name="T10" fmla="*/ 2147483647 w 1968"/>
                <a:gd name="T11" fmla="*/ 2147483647 h 606"/>
                <a:gd name="T12" fmla="*/ 2147483647 w 1968"/>
                <a:gd name="T13" fmla="*/ 2147483647 h 606"/>
                <a:gd name="T14" fmla="*/ 2147483647 w 1968"/>
                <a:gd name="T15" fmla="*/ 2147483647 h 606"/>
                <a:gd name="T16" fmla="*/ 2147483647 w 1968"/>
                <a:gd name="T17" fmla="*/ 2147483647 h 606"/>
                <a:gd name="T18" fmla="*/ 2147483647 w 1968"/>
                <a:gd name="T19" fmla="*/ 2147483647 h 606"/>
                <a:gd name="T20" fmla="*/ 2147483647 w 1968"/>
                <a:gd name="T21" fmla="*/ 2147483647 h 606"/>
                <a:gd name="T22" fmla="*/ 2147483647 w 1968"/>
                <a:gd name="T23" fmla="*/ 2147483647 h 606"/>
                <a:gd name="T24" fmla="*/ 2147483647 w 1968"/>
                <a:gd name="T25" fmla="*/ 2147483647 h 606"/>
                <a:gd name="T26" fmla="*/ 2147483647 w 1968"/>
                <a:gd name="T27" fmla="*/ 2147483647 h 606"/>
                <a:gd name="T28" fmla="*/ 2147483647 w 1968"/>
                <a:gd name="T29" fmla="*/ 2147483647 h 606"/>
                <a:gd name="T30" fmla="*/ 2147483647 w 1968"/>
                <a:gd name="T31" fmla="*/ 2147483647 h 606"/>
                <a:gd name="T32" fmla="*/ 2147483647 w 1968"/>
                <a:gd name="T33" fmla="*/ 2147483647 h 606"/>
                <a:gd name="T34" fmla="*/ 2147483647 w 1968"/>
                <a:gd name="T35" fmla="*/ 2147483647 h 606"/>
                <a:gd name="T36" fmla="*/ 2147483647 w 1968"/>
                <a:gd name="T37" fmla="*/ 2147483647 h 606"/>
                <a:gd name="T38" fmla="*/ 2147483647 w 1968"/>
                <a:gd name="T39" fmla="*/ 2147483647 h 606"/>
                <a:gd name="T40" fmla="*/ 2147483647 w 1968"/>
                <a:gd name="T41" fmla="*/ 2147483647 h 606"/>
                <a:gd name="T42" fmla="*/ 2147483647 w 1968"/>
                <a:gd name="T43" fmla="*/ 2147483647 h 606"/>
                <a:gd name="T44" fmla="*/ 2147483647 w 1968"/>
                <a:gd name="T45" fmla="*/ 2147483647 h 606"/>
                <a:gd name="T46" fmla="*/ 2147483647 w 1968"/>
                <a:gd name="T47" fmla="*/ 2147483647 h 606"/>
                <a:gd name="T48" fmla="*/ 2147483647 w 1968"/>
                <a:gd name="T49" fmla="*/ 2147483647 h 606"/>
                <a:gd name="T50" fmla="*/ 2147483647 w 1968"/>
                <a:gd name="T51" fmla="*/ 2147483647 h 606"/>
                <a:gd name="T52" fmla="*/ 2147483647 w 1968"/>
                <a:gd name="T53" fmla="*/ 2147483647 h 606"/>
                <a:gd name="T54" fmla="*/ 2147483647 w 1968"/>
                <a:gd name="T55" fmla="*/ 2147483647 h 606"/>
                <a:gd name="T56" fmla="*/ 2147483647 w 1968"/>
                <a:gd name="T57" fmla="*/ 2147483647 h 606"/>
                <a:gd name="T58" fmla="*/ 2147483647 w 1968"/>
                <a:gd name="T59" fmla="*/ 2147483647 h 606"/>
                <a:gd name="T60" fmla="*/ 2147483647 w 1968"/>
                <a:gd name="T61" fmla="*/ 0 h 606"/>
                <a:gd name="T62" fmla="*/ 2147483647 w 1968"/>
                <a:gd name="T63" fmla="*/ 2147483647 h 606"/>
                <a:gd name="T64" fmla="*/ 2147483647 w 1968"/>
                <a:gd name="T65" fmla="*/ 2147483647 h 606"/>
                <a:gd name="T66" fmla="*/ 2147483647 w 1968"/>
                <a:gd name="T67" fmla="*/ 2147483647 h 606"/>
                <a:gd name="T68" fmla="*/ 2147483647 w 1968"/>
                <a:gd name="T69" fmla="*/ 2147483647 h 606"/>
                <a:gd name="T70" fmla="*/ 2147483647 w 1968"/>
                <a:gd name="T71" fmla="*/ 2147483647 h 606"/>
                <a:gd name="T72" fmla="*/ 2147483647 w 1968"/>
                <a:gd name="T73" fmla="*/ 2147483647 h 606"/>
                <a:gd name="T74" fmla="*/ 2147483647 w 1968"/>
                <a:gd name="T75" fmla="*/ 2147483647 h 606"/>
                <a:gd name="T76" fmla="*/ 2147483647 w 1968"/>
                <a:gd name="T77" fmla="*/ 2147483647 h 606"/>
                <a:gd name="T78" fmla="*/ 2147483647 w 1968"/>
                <a:gd name="T79" fmla="*/ 2147483647 h 606"/>
                <a:gd name="T80" fmla="*/ 2147483647 w 1968"/>
                <a:gd name="T81" fmla="*/ 2147483647 h 606"/>
                <a:gd name="T82" fmla="*/ 2147483647 w 1968"/>
                <a:gd name="T83" fmla="*/ 2147483647 h 606"/>
                <a:gd name="T84" fmla="*/ 2147483647 w 1968"/>
                <a:gd name="T85" fmla="*/ 2147483647 h 606"/>
                <a:gd name="T86" fmla="*/ 2147483647 w 1968"/>
                <a:gd name="T87" fmla="*/ 2147483647 h 606"/>
                <a:gd name="T88" fmla="*/ 2147483647 w 1968"/>
                <a:gd name="T89" fmla="*/ 2147483647 h 606"/>
                <a:gd name="T90" fmla="*/ 2147483647 w 1968"/>
                <a:gd name="T91" fmla="*/ 2147483647 h 606"/>
                <a:gd name="T92" fmla="*/ 2147483647 w 1968"/>
                <a:gd name="T93" fmla="*/ 2147483647 h 606"/>
                <a:gd name="T94" fmla="*/ 2147483647 w 1968"/>
                <a:gd name="T95" fmla="*/ 2147483647 h 606"/>
                <a:gd name="T96" fmla="*/ 2147483647 w 1968"/>
                <a:gd name="T97" fmla="*/ 2147483647 h 606"/>
                <a:gd name="T98" fmla="*/ 2147483647 w 1968"/>
                <a:gd name="T99" fmla="*/ 2147483647 h 606"/>
                <a:gd name="T100" fmla="*/ 2147483647 w 1968"/>
                <a:gd name="T101" fmla="*/ 2147483647 h 606"/>
                <a:gd name="T102" fmla="*/ 2147483647 w 1968"/>
                <a:gd name="T103" fmla="*/ 2147483647 h 606"/>
                <a:gd name="T104" fmla="*/ 2147483647 w 1968"/>
                <a:gd name="T105" fmla="*/ 2147483647 h 606"/>
                <a:gd name="T106" fmla="*/ 2147483647 w 1968"/>
                <a:gd name="T107" fmla="*/ 2147483647 h 606"/>
                <a:gd name="T108" fmla="*/ 2147483647 w 1968"/>
                <a:gd name="T109" fmla="*/ 2147483647 h 606"/>
                <a:gd name="T110" fmla="*/ 2147483647 w 1968"/>
                <a:gd name="T111" fmla="*/ 2147483647 h 606"/>
                <a:gd name="T112" fmla="*/ 2147483647 w 1968"/>
                <a:gd name="T113" fmla="*/ 2147483647 h 606"/>
                <a:gd name="T114" fmla="*/ 2147483647 w 1968"/>
                <a:gd name="T115" fmla="*/ 2147483647 h 606"/>
                <a:gd name="T116" fmla="*/ 2147483647 w 1968"/>
                <a:gd name="T117" fmla="*/ 2147483647 h 606"/>
                <a:gd name="T118" fmla="*/ 2147483647 w 1968"/>
                <a:gd name="T119" fmla="*/ 2147483647 h 60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1968"/>
                <a:gd name="T181" fmla="*/ 0 h 606"/>
                <a:gd name="T182" fmla="*/ 1968 w 1968"/>
                <a:gd name="T183" fmla="*/ 606 h 60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1968" h="606">
                  <a:moveTo>
                    <a:pt x="902" y="458"/>
                  </a:moveTo>
                  <a:lnTo>
                    <a:pt x="912" y="448"/>
                  </a:lnTo>
                  <a:lnTo>
                    <a:pt x="924" y="440"/>
                  </a:lnTo>
                  <a:lnTo>
                    <a:pt x="936" y="436"/>
                  </a:lnTo>
                  <a:lnTo>
                    <a:pt x="950" y="434"/>
                  </a:lnTo>
                  <a:lnTo>
                    <a:pt x="958" y="436"/>
                  </a:lnTo>
                  <a:lnTo>
                    <a:pt x="964" y="436"/>
                  </a:lnTo>
                  <a:lnTo>
                    <a:pt x="982" y="442"/>
                  </a:lnTo>
                  <a:lnTo>
                    <a:pt x="1000" y="448"/>
                  </a:lnTo>
                  <a:lnTo>
                    <a:pt x="1010" y="450"/>
                  </a:lnTo>
                  <a:lnTo>
                    <a:pt x="1020" y="450"/>
                  </a:lnTo>
                  <a:lnTo>
                    <a:pt x="1026" y="450"/>
                  </a:lnTo>
                  <a:lnTo>
                    <a:pt x="1030" y="448"/>
                  </a:lnTo>
                  <a:lnTo>
                    <a:pt x="1034" y="446"/>
                  </a:lnTo>
                  <a:lnTo>
                    <a:pt x="1036" y="442"/>
                  </a:lnTo>
                  <a:lnTo>
                    <a:pt x="1036" y="438"/>
                  </a:lnTo>
                  <a:lnTo>
                    <a:pt x="1034" y="436"/>
                  </a:lnTo>
                  <a:lnTo>
                    <a:pt x="1028" y="430"/>
                  </a:lnTo>
                  <a:lnTo>
                    <a:pt x="1024" y="424"/>
                  </a:lnTo>
                  <a:lnTo>
                    <a:pt x="1022" y="420"/>
                  </a:lnTo>
                  <a:lnTo>
                    <a:pt x="1020" y="416"/>
                  </a:lnTo>
                  <a:lnTo>
                    <a:pt x="1022" y="414"/>
                  </a:lnTo>
                  <a:lnTo>
                    <a:pt x="1024" y="414"/>
                  </a:lnTo>
                  <a:lnTo>
                    <a:pt x="1030" y="412"/>
                  </a:lnTo>
                  <a:lnTo>
                    <a:pt x="1048" y="412"/>
                  </a:lnTo>
                  <a:lnTo>
                    <a:pt x="1066" y="416"/>
                  </a:lnTo>
                  <a:lnTo>
                    <a:pt x="1076" y="420"/>
                  </a:lnTo>
                  <a:lnTo>
                    <a:pt x="1082" y="426"/>
                  </a:lnTo>
                  <a:lnTo>
                    <a:pt x="1088" y="434"/>
                  </a:lnTo>
                  <a:lnTo>
                    <a:pt x="1092" y="436"/>
                  </a:lnTo>
                  <a:lnTo>
                    <a:pt x="1094" y="438"/>
                  </a:lnTo>
                  <a:lnTo>
                    <a:pt x="1100" y="440"/>
                  </a:lnTo>
                  <a:lnTo>
                    <a:pt x="1108" y="438"/>
                  </a:lnTo>
                  <a:lnTo>
                    <a:pt x="1122" y="436"/>
                  </a:lnTo>
                  <a:lnTo>
                    <a:pt x="1136" y="438"/>
                  </a:lnTo>
                  <a:lnTo>
                    <a:pt x="1148" y="440"/>
                  </a:lnTo>
                  <a:lnTo>
                    <a:pt x="1160" y="446"/>
                  </a:lnTo>
                  <a:lnTo>
                    <a:pt x="1186" y="458"/>
                  </a:lnTo>
                  <a:lnTo>
                    <a:pt x="1200" y="460"/>
                  </a:lnTo>
                  <a:lnTo>
                    <a:pt x="1214" y="462"/>
                  </a:lnTo>
                  <a:lnTo>
                    <a:pt x="1222" y="462"/>
                  </a:lnTo>
                  <a:lnTo>
                    <a:pt x="1230" y="460"/>
                  </a:lnTo>
                  <a:lnTo>
                    <a:pt x="1240" y="452"/>
                  </a:lnTo>
                  <a:lnTo>
                    <a:pt x="1252" y="444"/>
                  </a:lnTo>
                  <a:lnTo>
                    <a:pt x="1258" y="442"/>
                  </a:lnTo>
                  <a:lnTo>
                    <a:pt x="1264" y="442"/>
                  </a:lnTo>
                  <a:lnTo>
                    <a:pt x="1272" y="442"/>
                  </a:lnTo>
                  <a:lnTo>
                    <a:pt x="1284" y="446"/>
                  </a:lnTo>
                  <a:lnTo>
                    <a:pt x="1306" y="454"/>
                  </a:lnTo>
                  <a:lnTo>
                    <a:pt x="1314" y="454"/>
                  </a:lnTo>
                  <a:lnTo>
                    <a:pt x="1324" y="452"/>
                  </a:lnTo>
                  <a:lnTo>
                    <a:pt x="1326" y="450"/>
                  </a:lnTo>
                  <a:lnTo>
                    <a:pt x="1328" y="446"/>
                  </a:lnTo>
                  <a:lnTo>
                    <a:pt x="1328" y="442"/>
                  </a:lnTo>
                  <a:lnTo>
                    <a:pt x="1328" y="436"/>
                  </a:lnTo>
                  <a:lnTo>
                    <a:pt x="1326" y="426"/>
                  </a:lnTo>
                  <a:lnTo>
                    <a:pt x="1324" y="416"/>
                  </a:lnTo>
                  <a:lnTo>
                    <a:pt x="1318" y="410"/>
                  </a:lnTo>
                  <a:lnTo>
                    <a:pt x="1314" y="406"/>
                  </a:lnTo>
                  <a:lnTo>
                    <a:pt x="1312" y="404"/>
                  </a:lnTo>
                  <a:lnTo>
                    <a:pt x="1312" y="398"/>
                  </a:lnTo>
                  <a:lnTo>
                    <a:pt x="1314" y="394"/>
                  </a:lnTo>
                  <a:lnTo>
                    <a:pt x="1318" y="390"/>
                  </a:lnTo>
                  <a:lnTo>
                    <a:pt x="1324" y="388"/>
                  </a:lnTo>
                  <a:lnTo>
                    <a:pt x="1334" y="386"/>
                  </a:lnTo>
                  <a:lnTo>
                    <a:pt x="1346" y="386"/>
                  </a:lnTo>
                  <a:lnTo>
                    <a:pt x="1368" y="388"/>
                  </a:lnTo>
                  <a:lnTo>
                    <a:pt x="1384" y="394"/>
                  </a:lnTo>
                  <a:lnTo>
                    <a:pt x="1396" y="402"/>
                  </a:lnTo>
                  <a:lnTo>
                    <a:pt x="1408" y="410"/>
                  </a:lnTo>
                  <a:lnTo>
                    <a:pt x="1430" y="432"/>
                  </a:lnTo>
                  <a:lnTo>
                    <a:pt x="1442" y="440"/>
                  </a:lnTo>
                  <a:lnTo>
                    <a:pt x="1452" y="448"/>
                  </a:lnTo>
                  <a:lnTo>
                    <a:pt x="1466" y="454"/>
                  </a:lnTo>
                  <a:lnTo>
                    <a:pt x="1480" y="458"/>
                  </a:lnTo>
                  <a:lnTo>
                    <a:pt x="1494" y="462"/>
                  </a:lnTo>
                  <a:lnTo>
                    <a:pt x="1506" y="466"/>
                  </a:lnTo>
                  <a:lnTo>
                    <a:pt x="1512" y="474"/>
                  </a:lnTo>
                  <a:lnTo>
                    <a:pt x="1518" y="482"/>
                  </a:lnTo>
                  <a:lnTo>
                    <a:pt x="1526" y="488"/>
                  </a:lnTo>
                  <a:lnTo>
                    <a:pt x="1532" y="490"/>
                  </a:lnTo>
                  <a:lnTo>
                    <a:pt x="1536" y="490"/>
                  </a:lnTo>
                  <a:lnTo>
                    <a:pt x="1548" y="488"/>
                  </a:lnTo>
                  <a:lnTo>
                    <a:pt x="1554" y="484"/>
                  </a:lnTo>
                  <a:lnTo>
                    <a:pt x="1560" y="478"/>
                  </a:lnTo>
                  <a:lnTo>
                    <a:pt x="1568" y="472"/>
                  </a:lnTo>
                  <a:lnTo>
                    <a:pt x="1576" y="486"/>
                  </a:lnTo>
                  <a:lnTo>
                    <a:pt x="1580" y="496"/>
                  </a:lnTo>
                  <a:lnTo>
                    <a:pt x="1582" y="510"/>
                  </a:lnTo>
                  <a:lnTo>
                    <a:pt x="1582" y="522"/>
                  </a:lnTo>
                  <a:lnTo>
                    <a:pt x="1582" y="528"/>
                  </a:lnTo>
                  <a:lnTo>
                    <a:pt x="1582" y="538"/>
                  </a:lnTo>
                  <a:lnTo>
                    <a:pt x="1574" y="532"/>
                  </a:lnTo>
                  <a:lnTo>
                    <a:pt x="1562" y="528"/>
                  </a:lnTo>
                  <a:lnTo>
                    <a:pt x="1562" y="544"/>
                  </a:lnTo>
                  <a:lnTo>
                    <a:pt x="1570" y="550"/>
                  </a:lnTo>
                  <a:lnTo>
                    <a:pt x="1576" y="558"/>
                  </a:lnTo>
                  <a:lnTo>
                    <a:pt x="1584" y="580"/>
                  </a:lnTo>
                  <a:lnTo>
                    <a:pt x="1590" y="576"/>
                  </a:lnTo>
                  <a:lnTo>
                    <a:pt x="1600" y="574"/>
                  </a:lnTo>
                  <a:lnTo>
                    <a:pt x="1612" y="576"/>
                  </a:lnTo>
                  <a:lnTo>
                    <a:pt x="1618" y="576"/>
                  </a:lnTo>
                  <a:lnTo>
                    <a:pt x="1624" y="574"/>
                  </a:lnTo>
                  <a:lnTo>
                    <a:pt x="1630" y="574"/>
                  </a:lnTo>
                  <a:lnTo>
                    <a:pt x="1634" y="570"/>
                  </a:lnTo>
                  <a:lnTo>
                    <a:pt x="1640" y="558"/>
                  </a:lnTo>
                  <a:lnTo>
                    <a:pt x="1640" y="546"/>
                  </a:lnTo>
                  <a:lnTo>
                    <a:pt x="1642" y="532"/>
                  </a:lnTo>
                  <a:lnTo>
                    <a:pt x="1642" y="518"/>
                  </a:lnTo>
                  <a:lnTo>
                    <a:pt x="1642" y="494"/>
                  </a:lnTo>
                  <a:lnTo>
                    <a:pt x="1640" y="476"/>
                  </a:lnTo>
                  <a:lnTo>
                    <a:pt x="1636" y="458"/>
                  </a:lnTo>
                  <a:lnTo>
                    <a:pt x="1628" y="436"/>
                  </a:lnTo>
                  <a:lnTo>
                    <a:pt x="1616" y="418"/>
                  </a:lnTo>
                  <a:lnTo>
                    <a:pt x="1604" y="402"/>
                  </a:lnTo>
                  <a:lnTo>
                    <a:pt x="1588" y="386"/>
                  </a:lnTo>
                  <a:lnTo>
                    <a:pt x="1580" y="382"/>
                  </a:lnTo>
                  <a:lnTo>
                    <a:pt x="1572" y="380"/>
                  </a:lnTo>
                  <a:lnTo>
                    <a:pt x="1562" y="376"/>
                  </a:lnTo>
                  <a:lnTo>
                    <a:pt x="1554" y="376"/>
                  </a:lnTo>
                  <a:lnTo>
                    <a:pt x="1550" y="376"/>
                  </a:lnTo>
                  <a:lnTo>
                    <a:pt x="1548" y="376"/>
                  </a:lnTo>
                  <a:lnTo>
                    <a:pt x="1544" y="382"/>
                  </a:lnTo>
                  <a:lnTo>
                    <a:pt x="1534" y="378"/>
                  </a:lnTo>
                  <a:lnTo>
                    <a:pt x="1530" y="370"/>
                  </a:lnTo>
                  <a:lnTo>
                    <a:pt x="1524" y="362"/>
                  </a:lnTo>
                  <a:lnTo>
                    <a:pt x="1516" y="354"/>
                  </a:lnTo>
                  <a:lnTo>
                    <a:pt x="1510" y="358"/>
                  </a:lnTo>
                  <a:lnTo>
                    <a:pt x="1502" y="362"/>
                  </a:lnTo>
                  <a:lnTo>
                    <a:pt x="1492" y="366"/>
                  </a:lnTo>
                  <a:lnTo>
                    <a:pt x="1492" y="354"/>
                  </a:lnTo>
                  <a:lnTo>
                    <a:pt x="1494" y="354"/>
                  </a:lnTo>
                  <a:lnTo>
                    <a:pt x="1496" y="350"/>
                  </a:lnTo>
                  <a:lnTo>
                    <a:pt x="1502" y="344"/>
                  </a:lnTo>
                  <a:lnTo>
                    <a:pt x="1504" y="340"/>
                  </a:lnTo>
                  <a:lnTo>
                    <a:pt x="1504" y="334"/>
                  </a:lnTo>
                  <a:lnTo>
                    <a:pt x="1504" y="324"/>
                  </a:lnTo>
                  <a:lnTo>
                    <a:pt x="1506" y="312"/>
                  </a:lnTo>
                  <a:lnTo>
                    <a:pt x="1506" y="308"/>
                  </a:lnTo>
                  <a:lnTo>
                    <a:pt x="1508" y="302"/>
                  </a:lnTo>
                  <a:lnTo>
                    <a:pt x="1516" y="296"/>
                  </a:lnTo>
                  <a:lnTo>
                    <a:pt x="1524" y="290"/>
                  </a:lnTo>
                  <a:lnTo>
                    <a:pt x="1534" y="286"/>
                  </a:lnTo>
                  <a:lnTo>
                    <a:pt x="1546" y="284"/>
                  </a:lnTo>
                  <a:lnTo>
                    <a:pt x="1570" y="286"/>
                  </a:lnTo>
                  <a:lnTo>
                    <a:pt x="1592" y="286"/>
                  </a:lnTo>
                  <a:lnTo>
                    <a:pt x="1610" y="288"/>
                  </a:lnTo>
                  <a:lnTo>
                    <a:pt x="1624" y="292"/>
                  </a:lnTo>
                  <a:lnTo>
                    <a:pt x="1636" y="296"/>
                  </a:lnTo>
                  <a:lnTo>
                    <a:pt x="1648" y="298"/>
                  </a:lnTo>
                  <a:lnTo>
                    <a:pt x="1656" y="296"/>
                  </a:lnTo>
                  <a:lnTo>
                    <a:pt x="1662" y="294"/>
                  </a:lnTo>
                  <a:lnTo>
                    <a:pt x="1668" y="290"/>
                  </a:lnTo>
                  <a:lnTo>
                    <a:pt x="1670" y="286"/>
                  </a:lnTo>
                  <a:lnTo>
                    <a:pt x="1666" y="284"/>
                  </a:lnTo>
                  <a:lnTo>
                    <a:pt x="1660" y="278"/>
                  </a:lnTo>
                  <a:lnTo>
                    <a:pt x="1656" y="272"/>
                  </a:lnTo>
                  <a:lnTo>
                    <a:pt x="1654" y="262"/>
                  </a:lnTo>
                  <a:lnTo>
                    <a:pt x="1654" y="254"/>
                  </a:lnTo>
                  <a:lnTo>
                    <a:pt x="1656" y="252"/>
                  </a:lnTo>
                  <a:lnTo>
                    <a:pt x="1658" y="248"/>
                  </a:lnTo>
                  <a:lnTo>
                    <a:pt x="1662" y="246"/>
                  </a:lnTo>
                  <a:lnTo>
                    <a:pt x="1668" y="246"/>
                  </a:lnTo>
                  <a:lnTo>
                    <a:pt x="1682" y="246"/>
                  </a:lnTo>
                  <a:lnTo>
                    <a:pt x="1694" y="250"/>
                  </a:lnTo>
                  <a:lnTo>
                    <a:pt x="1704" y="256"/>
                  </a:lnTo>
                  <a:lnTo>
                    <a:pt x="1714" y="262"/>
                  </a:lnTo>
                  <a:lnTo>
                    <a:pt x="1722" y="264"/>
                  </a:lnTo>
                  <a:lnTo>
                    <a:pt x="1722" y="256"/>
                  </a:lnTo>
                  <a:lnTo>
                    <a:pt x="1722" y="250"/>
                  </a:lnTo>
                  <a:lnTo>
                    <a:pt x="1724" y="244"/>
                  </a:lnTo>
                  <a:lnTo>
                    <a:pt x="1722" y="230"/>
                  </a:lnTo>
                  <a:lnTo>
                    <a:pt x="1738" y="230"/>
                  </a:lnTo>
                  <a:lnTo>
                    <a:pt x="1740" y="240"/>
                  </a:lnTo>
                  <a:lnTo>
                    <a:pt x="1744" y="246"/>
                  </a:lnTo>
                  <a:lnTo>
                    <a:pt x="1750" y="254"/>
                  </a:lnTo>
                  <a:lnTo>
                    <a:pt x="1754" y="260"/>
                  </a:lnTo>
                  <a:lnTo>
                    <a:pt x="1748" y="270"/>
                  </a:lnTo>
                  <a:lnTo>
                    <a:pt x="1740" y="284"/>
                  </a:lnTo>
                  <a:lnTo>
                    <a:pt x="1734" y="300"/>
                  </a:lnTo>
                  <a:lnTo>
                    <a:pt x="1732" y="314"/>
                  </a:lnTo>
                  <a:lnTo>
                    <a:pt x="1732" y="322"/>
                  </a:lnTo>
                  <a:lnTo>
                    <a:pt x="1736" y="330"/>
                  </a:lnTo>
                  <a:lnTo>
                    <a:pt x="1740" y="338"/>
                  </a:lnTo>
                  <a:lnTo>
                    <a:pt x="1746" y="346"/>
                  </a:lnTo>
                  <a:lnTo>
                    <a:pt x="1760" y="362"/>
                  </a:lnTo>
                  <a:lnTo>
                    <a:pt x="1776" y="378"/>
                  </a:lnTo>
                  <a:lnTo>
                    <a:pt x="1814" y="406"/>
                  </a:lnTo>
                  <a:lnTo>
                    <a:pt x="1830" y="420"/>
                  </a:lnTo>
                  <a:lnTo>
                    <a:pt x="1840" y="434"/>
                  </a:lnTo>
                  <a:lnTo>
                    <a:pt x="1846" y="424"/>
                  </a:lnTo>
                  <a:lnTo>
                    <a:pt x="1848" y="416"/>
                  </a:lnTo>
                  <a:lnTo>
                    <a:pt x="1846" y="410"/>
                  </a:lnTo>
                  <a:lnTo>
                    <a:pt x="1840" y="404"/>
                  </a:lnTo>
                  <a:lnTo>
                    <a:pt x="1838" y="400"/>
                  </a:lnTo>
                  <a:lnTo>
                    <a:pt x="1840" y="398"/>
                  </a:lnTo>
                  <a:lnTo>
                    <a:pt x="1844" y="394"/>
                  </a:lnTo>
                  <a:lnTo>
                    <a:pt x="1850" y="390"/>
                  </a:lnTo>
                  <a:lnTo>
                    <a:pt x="1842" y="384"/>
                  </a:lnTo>
                  <a:lnTo>
                    <a:pt x="1838" y="382"/>
                  </a:lnTo>
                  <a:lnTo>
                    <a:pt x="1838" y="376"/>
                  </a:lnTo>
                  <a:lnTo>
                    <a:pt x="1838" y="372"/>
                  </a:lnTo>
                  <a:lnTo>
                    <a:pt x="1840" y="368"/>
                  </a:lnTo>
                  <a:lnTo>
                    <a:pt x="1850" y="366"/>
                  </a:lnTo>
                  <a:lnTo>
                    <a:pt x="1850" y="364"/>
                  </a:lnTo>
                  <a:lnTo>
                    <a:pt x="1852" y="362"/>
                  </a:lnTo>
                  <a:lnTo>
                    <a:pt x="1852" y="358"/>
                  </a:lnTo>
                  <a:lnTo>
                    <a:pt x="1850" y="356"/>
                  </a:lnTo>
                  <a:lnTo>
                    <a:pt x="1846" y="354"/>
                  </a:lnTo>
                  <a:lnTo>
                    <a:pt x="1838" y="354"/>
                  </a:lnTo>
                  <a:lnTo>
                    <a:pt x="1828" y="354"/>
                  </a:lnTo>
                  <a:lnTo>
                    <a:pt x="1840" y="338"/>
                  </a:lnTo>
                  <a:lnTo>
                    <a:pt x="1828" y="328"/>
                  </a:lnTo>
                  <a:lnTo>
                    <a:pt x="1806" y="316"/>
                  </a:lnTo>
                  <a:lnTo>
                    <a:pt x="1798" y="308"/>
                  </a:lnTo>
                  <a:lnTo>
                    <a:pt x="1790" y="302"/>
                  </a:lnTo>
                  <a:lnTo>
                    <a:pt x="1784" y="296"/>
                  </a:lnTo>
                  <a:lnTo>
                    <a:pt x="1782" y="290"/>
                  </a:lnTo>
                  <a:lnTo>
                    <a:pt x="1784" y="282"/>
                  </a:lnTo>
                  <a:lnTo>
                    <a:pt x="1786" y="274"/>
                  </a:lnTo>
                  <a:lnTo>
                    <a:pt x="1792" y="270"/>
                  </a:lnTo>
                  <a:lnTo>
                    <a:pt x="1796" y="268"/>
                  </a:lnTo>
                  <a:lnTo>
                    <a:pt x="1828" y="268"/>
                  </a:lnTo>
                  <a:lnTo>
                    <a:pt x="1838" y="266"/>
                  </a:lnTo>
                  <a:lnTo>
                    <a:pt x="1850" y="262"/>
                  </a:lnTo>
                  <a:lnTo>
                    <a:pt x="1858" y="258"/>
                  </a:lnTo>
                  <a:lnTo>
                    <a:pt x="1868" y="252"/>
                  </a:lnTo>
                  <a:lnTo>
                    <a:pt x="1888" y="240"/>
                  </a:lnTo>
                  <a:lnTo>
                    <a:pt x="1898" y="234"/>
                  </a:lnTo>
                  <a:lnTo>
                    <a:pt x="1912" y="228"/>
                  </a:lnTo>
                  <a:lnTo>
                    <a:pt x="1906" y="218"/>
                  </a:lnTo>
                  <a:lnTo>
                    <a:pt x="1900" y="214"/>
                  </a:lnTo>
                  <a:lnTo>
                    <a:pt x="1892" y="210"/>
                  </a:lnTo>
                  <a:lnTo>
                    <a:pt x="1884" y="208"/>
                  </a:lnTo>
                  <a:lnTo>
                    <a:pt x="1864" y="206"/>
                  </a:lnTo>
                  <a:lnTo>
                    <a:pt x="1856" y="204"/>
                  </a:lnTo>
                  <a:lnTo>
                    <a:pt x="1846" y="198"/>
                  </a:lnTo>
                  <a:lnTo>
                    <a:pt x="1858" y="194"/>
                  </a:lnTo>
                  <a:lnTo>
                    <a:pt x="1868" y="190"/>
                  </a:lnTo>
                  <a:lnTo>
                    <a:pt x="1862" y="184"/>
                  </a:lnTo>
                  <a:lnTo>
                    <a:pt x="1858" y="178"/>
                  </a:lnTo>
                  <a:lnTo>
                    <a:pt x="1868" y="176"/>
                  </a:lnTo>
                  <a:lnTo>
                    <a:pt x="1882" y="180"/>
                  </a:lnTo>
                  <a:lnTo>
                    <a:pt x="1912" y="188"/>
                  </a:lnTo>
                  <a:lnTo>
                    <a:pt x="1940" y="194"/>
                  </a:lnTo>
                  <a:lnTo>
                    <a:pt x="1950" y="198"/>
                  </a:lnTo>
                  <a:lnTo>
                    <a:pt x="1962" y="198"/>
                  </a:lnTo>
                  <a:lnTo>
                    <a:pt x="1966" y="198"/>
                  </a:lnTo>
                  <a:lnTo>
                    <a:pt x="1968" y="196"/>
                  </a:lnTo>
                  <a:lnTo>
                    <a:pt x="1968" y="194"/>
                  </a:lnTo>
                  <a:lnTo>
                    <a:pt x="1968" y="190"/>
                  </a:lnTo>
                  <a:lnTo>
                    <a:pt x="1968" y="188"/>
                  </a:lnTo>
                  <a:lnTo>
                    <a:pt x="1962" y="182"/>
                  </a:lnTo>
                  <a:lnTo>
                    <a:pt x="1960" y="178"/>
                  </a:lnTo>
                  <a:lnTo>
                    <a:pt x="1956" y="174"/>
                  </a:lnTo>
                  <a:lnTo>
                    <a:pt x="1940" y="166"/>
                  </a:lnTo>
                  <a:lnTo>
                    <a:pt x="1924" y="164"/>
                  </a:lnTo>
                  <a:lnTo>
                    <a:pt x="1906" y="162"/>
                  </a:lnTo>
                  <a:lnTo>
                    <a:pt x="1896" y="162"/>
                  </a:lnTo>
                  <a:lnTo>
                    <a:pt x="1892" y="162"/>
                  </a:lnTo>
                  <a:lnTo>
                    <a:pt x="1888" y="164"/>
                  </a:lnTo>
                  <a:lnTo>
                    <a:pt x="1868" y="152"/>
                  </a:lnTo>
                  <a:lnTo>
                    <a:pt x="1844" y="142"/>
                  </a:lnTo>
                  <a:lnTo>
                    <a:pt x="1818" y="134"/>
                  </a:lnTo>
                  <a:lnTo>
                    <a:pt x="1788" y="126"/>
                  </a:lnTo>
                  <a:lnTo>
                    <a:pt x="1760" y="122"/>
                  </a:lnTo>
                  <a:lnTo>
                    <a:pt x="1730" y="118"/>
                  </a:lnTo>
                  <a:lnTo>
                    <a:pt x="1700" y="114"/>
                  </a:lnTo>
                  <a:lnTo>
                    <a:pt x="1674" y="114"/>
                  </a:lnTo>
                  <a:lnTo>
                    <a:pt x="1668" y="112"/>
                  </a:lnTo>
                  <a:lnTo>
                    <a:pt x="1656" y="110"/>
                  </a:lnTo>
                  <a:lnTo>
                    <a:pt x="1652" y="110"/>
                  </a:lnTo>
                  <a:lnTo>
                    <a:pt x="1650" y="114"/>
                  </a:lnTo>
                  <a:lnTo>
                    <a:pt x="1652" y="120"/>
                  </a:lnTo>
                  <a:lnTo>
                    <a:pt x="1660" y="130"/>
                  </a:lnTo>
                  <a:lnTo>
                    <a:pt x="1644" y="130"/>
                  </a:lnTo>
                  <a:lnTo>
                    <a:pt x="1636" y="124"/>
                  </a:lnTo>
                  <a:lnTo>
                    <a:pt x="1622" y="120"/>
                  </a:lnTo>
                  <a:lnTo>
                    <a:pt x="1610" y="118"/>
                  </a:lnTo>
                  <a:lnTo>
                    <a:pt x="1594" y="118"/>
                  </a:lnTo>
                  <a:lnTo>
                    <a:pt x="1562" y="120"/>
                  </a:lnTo>
                  <a:lnTo>
                    <a:pt x="1548" y="120"/>
                  </a:lnTo>
                  <a:lnTo>
                    <a:pt x="1534" y="118"/>
                  </a:lnTo>
                  <a:lnTo>
                    <a:pt x="1526" y="116"/>
                  </a:lnTo>
                  <a:lnTo>
                    <a:pt x="1520" y="112"/>
                  </a:lnTo>
                  <a:lnTo>
                    <a:pt x="1514" y="108"/>
                  </a:lnTo>
                  <a:lnTo>
                    <a:pt x="1508" y="102"/>
                  </a:lnTo>
                  <a:lnTo>
                    <a:pt x="1500" y="98"/>
                  </a:lnTo>
                  <a:lnTo>
                    <a:pt x="1480" y="96"/>
                  </a:lnTo>
                  <a:lnTo>
                    <a:pt x="1454" y="96"/>
                  </a:lnTo>
                  <a:lnTo>
                    <a:pt x="1418" y="100"/>
                  </a:lnTo>
                  <a:lnTo>
                    <a:pt x="1406" y="100"/>
                  </a:lnTo>
                  <a:lnTo>
                    <a:pt x="1394" y="96"/>
                  </a:lnTo>
                  <a:lnTo>
                    <a:pt x="1388" y="90"/>
                  </a:lnTo>
                  <a:lnTo>
                    <a:pt x="1378" y="84"/>
                  </a:lnTo>
                  <a:lnTo>
                    <a:pt x="1364" y="72"/>
                  </a:lnTo>
                  <a:lnTo>
                    <a:pt x="1354" y="68"/>
                  </a:lnTo>
                  <a:lnTo>
                    <a:pt x="1344" y="66"/>
                  </a:lnTo>
                  <a:lnTo>
                    <a:pt x="1340" y="68"/>
                  </a:lnTo>
                  <a:lnTo>
                    <a:pt x="1336" y="70"/>
                  </a:lnTo>
                  <a:lnTo>
                    <a:pt x="1334" y="78"/>
                  </a:lnTo>
                  <a:lnTo>
                    <a:pt x="1328" y="78"/>
                  </a:lnTo>
                  <a:lnTo>
                    <a:pt x="1312" y="80"/>
                  </a:lnTo>
                  <a:lnTo>
                    <a:pt x="1304" y="78"/>
                  </a:lnTo>
                  <a:lnTo>
                    <a:pt x="1292" y="76"/>
                  </a:lnTo>
                  <a:lnTo>
                    <a:pt x="1280" y="72"/>
                  </a:lnTo>
                  <a:lnTo>
                    <a:pt x="1266" y="66"/>
                  </a:lnTo>
                  <a:lnTo>
                    <a:pt x="1260" y="64"/>
                  </a:lnTo>
                  <a:lnTo>
                    <a:pt x="1256" y="64"/>
                  </a:lnTo>
                  <a:lnTo>
                    <a:pt x="1250" y="68"/>
                  </a:lnTo>
                  <a:lnTo>
                    <a:pt x="1246" y="74"/>
                  </a:lnTo>
                  <a:lnTo>
                    <a:pt x="1240" y="82"/>
                  </a:lnTo>
                  <a:lnTo>
                    <a:pt x="1236" y="88"/>
                  </a:lnTo>
                  <a:lnTo>
                    <a:pt x="1232" y="90"/>
                  </a:lnTo>
                  <a:lnTo>
                    <a:pt x="1224" y="94"/>
                  </a:lnTo>
                  <a:lnTo>
                    <a:pt x="1212" y="96"/>
                  </a:lnTo>
                  <a:lnTo>
                    <a:pt x="1190" y="98"/>
                  </a:lnTo>
                  <a:lnTo>
                    <a:pt x="1148" y="96"/>
                  </a:lnTo>
                  <a:lnTo>
                    <a:pt x="1136" y="94"/>
                  </a:lnTo>
                  <a:lnTo>
                    <a:pt x="1124" y="90"/>
                  </a:lnTo>
                  <a:lnTo>
                    <a:pt x="1114" y="84"/>
                  </a:lnTo>
                  <a:lnTo>
                    <a:pt x="1104" y="80"/>
                  </a:lnTo>
                  <a:lnTo>
                    <a:pt x="1094" y="72"/>
                  </a:lnTo>
                  <a:lnTo>
                    <a:pt x="1082" y="66"/>
                  </a:lnTo>
                  <a:lnTo>
                    <a:pt x="1066" y="62"/>
                  </a:lnTo>
                  <a:lnTo>
                    <a:pt x="1048" y="60"/>
                  </a:lnTo>
                  <a:lnTo>
                    <a:pt x="1038" y="58"/>
                  </a:lnTo>
                  <a:lnTo>
                    <a:pt x="1018" y="56"/>
                  </a:lnTo>
                  <a:lnTo>
                    <a:pt x="980" y="54"/>
                  </a:lnTo>
                  <a:lnTo>
                    <a:pt x="924" y="56"/>
                  </a:lnTo>
                  <a:lnTo>
                    <a:pt x="898" y="54"/>
                  </a:lnTo>
                  <a:lnTo>
                    <a:pt x="868" y="54"/>
                  </a:lnTo>
                  <a:lnTo>
                    <a:pt x="880" y="46"/>
                  </a:lnTo>
                  <a:lnTo>
                    <a:pt x="886" y="40"/>
                  </a:lnTo>
                  <a:lnTo>
                    <a:pt x="890" y="34"/>
                  </a:lnTo>
                  <a:lnTo>
                    <a:pt x="876" y="26"/>
                  </a:lnTo>
                  <a:lnTo>
                    <a:pt x="852" y="20"/>
                  </a:lnTo>
                  <a:lnTo>
                    <a:pt x="828" y="12"/>
                  </a:lnTo>
                  <a:lnTo>
                    <a:pt x="800" y="4"/>
                  </a:lnTo>
                  <a:lnTo>
                    <a:pt x="774" y="2"/>
                  </a:lnTo>
                  <a:lnTo>
                    <a:pt x="764" y="0"/>
                  </a:lnTo>
                  <a:lnTo>
                    <a:pt x="752" y="2"/>
                  </a:lnTo>
                  <a:lnTo>
                    <a:pt x="742" y="4"/>
                  </a:lnTo>
                  <a:lnTo>
                    <a:pt x="736" y="8"/>
                  </a:lnTo>
                  <a:lnTo>
                    <a:pt x="732" y="14"/>
                  </a:lnTo>
                  <a:lnTo>
                    <a:pt x="728" y="22"/>
                  </a:lnTo>
                  <a:lnTo>
                    <a:pt x="712" y="20"/>
                  </a:lnTo>
                  <a:lnTo>
                    <a:pt x="692" y="18"/>
                  </a:lnTo>
                  <a:lnTo>
                    <a:pt x="668" y="20"/>
                  </a:lnTo>
                  <a:lnTo>
                    <a:pt x="642" y="26"/>
                  </a:lnTo>
                  <a:lnTo>
                    <a:pt x="630" y="28"/>
                  </a:lnTo>
                  <a:lnTo>
                    <a:pt x="618" y="32"/>
                  </a:lnTo>
                  <a:lnTo>
                    <a:pt x="608" y="38"/>
                  </a:lnTo>
                  <a:lnTo>
                    <a:pt x="602" y="46"/>
                  </a:lnTo>
                  <a:lnTo>
                    <a:pt x="608" y="46"/>
                  </a:lnTo>
                  <a:lnTo>
                    <a:pt x="618" y="52"/>
                  </a:lnTo>
                  <a:lnTo>
                    <a:pt x="606" y="54"/>
                  </a:lnTo>
                  <a:lnTo>
                    <a:pt x="596" y="54"/>
                  </a:lnTo>
                  <a:lnTo>
                    <a:pt x="578" y="54"/>
                  </a:lnTo>
                  <a:lnTo>
                    <a:pt x="564" y="56"/>
                  </a:lnTo>
                  <a:lnTo>
                    <a:pt x="574" y="74"/>
                  </a:lnTo>
                  <a:lnTo>
                    <a:pt x="562" y="74"/>
                  </a:lnTo>
                  <a:lnTo>
                    <a:pt x="552" y="76"/>
                  </a:lnTo>
                  <a:lnTo>
                    <a:pt x="548" y="80"/>
                  </a:lnTo>
                  <a:lnTo>
                    <a:pt x="548" y="82"/>
                  </a:lnTo>
                  <a:lnTo>
                    <a:pt x="546" y="86"/>
                  </a:lnTo>
                  <a:lnTo>
                    <a:pt x="548" y="90"/>
                  </a:lnTo>
                  <a:lnTo>
                    <a:pt x="548" y="96"/>
                  </a:lnTo>
                  <a:lnTo>
                    <a:pt x="542" y="94"/>
                  </a:lnTo>
                  <a:lnTo>
                    <a:pt x="536" y="90"/>
                  </a:lnTo>
                  <a:lnTo>
                    <a:pt x="524" y="82"/>
                  </a:lnTo>
                  <a:lnTo>
                    <a:pt x="516" y="74"/>
                  </a:lnTo>
                  <a:lnTo>
                    <a:pt x="510" y="72"/>
                  </a:lnTo>
                  <a:lnTo>
                    <a:pt x="502" y="68"/>
                  </a:lnTo>
                  <a:lnTo>
                    <a:pt x="502" y="72"/>
                  </a:lnTo>
                  <a:lnTo>
                    <a:pt x="500" y="80"/>
                  </a:lnTo>
                  <a:lnTo>
                    <a:pt x="502" y="84"/>
                  </a:lnTo>
                  <a:lnTo>
                    <a:pt x="506" y="90"/>
                  </a:lnTo>
                  <a:lnTo>
                    <a:pt x="514" y="96"/>
                  </a:lnTo>
                  <a:lnTo>
                    <a:pt x="522" y="102"/>
                  </a:lnTo>
                  <a:lnTo>
                    <a:pt x="522" y="124"/>
                  </a:lnTo>
                  <a:lnTo>
                    <a:pt x="512" y="116"/>
                  </a:lnTo>
                  <a:lnTo>
                    <a:pt x="504" y="108"/>
                  </a:lnTo>
                  <a:lnTo>
                    <a:pt x="492" y="88"/>
                  </a:lnTo>
                  <a:lnTo>
                    <a:pt x="486" y="82"/>
                  </a:lnTo>
                  <a:lnTo>
                    <a:pt x="478" y="74"/>
                  </a:lnTo>
                  <a:lnTo>
                    <a:pt x="466" y="68"/>
                  </a:lnTo>
                  <a:lnTo>
                    <a:pt x="450" y="66"/>
                  </a:lnTo>
                  <a:lnTo>
                    <a:pt x="442" y="68"/>
                  </a:lnTo>
                  <a:lnTo>
                    <a:pt x="438" y="72"/>
                  </a:lnTo>
                  <a:lnTo>
                    <a:pt x="434" y="80"/>
                  </a:lnTo>
                  <a:lnTo>
                    <a:pt x="434" y="88"/>
                  </a:lnTo>
                  <a:lnTo>
                    <a:pt x="434" y="94"/>
                  </a:lnTo>
                  <a:lnTo>
                    <a:pt x="438" y="102"/>
                  </a:lnTo>
                  <a:lnTo>
                    <a:pt x="440" y="108"/>
                  </a:lnTo>
                  <a:lnTo>
                    <a:pt x="446" y="114"/>
                  </a:lnTo>
                  <a:lnTo>
                    <a:pt x="454" y="120"/>
                  </a:lnTo>
                  <a:lnTo>
                    <a:pt x="462" y="126"/>
                  </a:lnTo>
                  <a:lnTo>
                    <a:pt x="468" y="128"/>
                  </a:lnTo>
                  <a:lnTo>
                    <a:pt x="478" y="130"/>
                  </a:lnTo>
                  <a:lnTo>
                    <a:pt x="468" y="136"/>
                  </a:lnTo>
                  <a:lnTo>
                    <a:pt x="460" y="136"/>
                  </a:lnTo>
                  <a:lnTo>
                    <a:pt x="450" y="134"/>
                  </a:lnTo>
                  <a:lnTo>
                    <a:pt x="440" y="132"/>
                  </a:lnTo>
                  <a:lnTo>
                    <a:pt x="420" y="122"/>
                  </a:lnTo>
                  <a:lnTo>
                    <a:pt x="410" y="118"/>
                  </a:lnTo>
                  <a:lnTo>
                    <a:pt x="400" y="116"/>
                  </a:lnTo>
                  <a:lnTo>
                    <a:pt x="366" y="116"/>
                  </a:lnTo>
                  <a:lnTo>
                    <a:pt x="368" y="120"/>
                  </a:lnTo>
                  <a:lnTo>
                    <a:pt x="370" y="130"/>
                  </a:lnTo>
                  <a:lnTo>
                    <a:pt x="370" y="134"/>
                  </a:lnTo>
                  <a:lnTo>
                    <a:pt x="368" y="134"/>
                  </a:lnTo>
                  <a:lnTo>
                    <a:pt x="362" y="132"/>
                  </a:lnTo>
                  <a:lnTo>
                    <a:pt x="356" y="124"/>
                  </a:lnTo>
                  <a:lnTo>
                    <a:pt x="350" y="122"/>
                  </a:lnTo>
                  <a:lnTo>
                    <a:pt x="346" y="122"/>
                  </a:lnTo>
                  <a:lnTo>
                    <a:pt x="340" y="124"/>
                  </a:lnTo>
                  <a:lnTo>
                    <a:pt x="334" y="128"/>
                  </a:lnTo>
                  <a:lnTo>
                    <a:pt x="322" y="136"/>
                  </a:lnTo>
                  <a:lnTo>
                    <a:pt x="314" y="136"/>
                  </a:lnTo>
                  <a:lnTo>
                    <a:pt x="306" y="138"/>
                  </a:lnTo>
                  <a:lnTo>
                    <a:pt x="302" y="136"/>
                  </a:lnTo>
                  <a:lnTo>
                    <a:pt x="302" y="134"/>
                  </a:lnTo>
                  <a:lnTo>
                    <a:pt x="298" y="132"/>
                  </a:lnTo>
                  <a:lnTo>
                    <a:pt x="290" y="130"/>
                  </a:lnTo>
                  <a:lnTo>
                    <a:pt x="280" y="132"/>
                  </a:lnTo>
                  <a:lnTo>
                    <a:pt x="270" y="134"/>
                  </a:lnTo>
                  <a:lnTo>
                    <a:pt x="260" y="136"/>
                  </a:lnTo>
                  <a:lnTo>
                    <a:pt x="250" y="142"/>
                  </a:lnTo>
                  <a:lnTo>
                    <a:pt x="236" y="152"/>
                  </a:lnTo>
                  <a:lnTo>
                    <a:pt x="222" y="164"/>
                  </a:lnTo>
                  <a:lnTo>
                    <a:pt x="218" y="158"/>
                  </a:lnTo>
                  <a:lnTo>
                    <a:pt x="216" y="152"/>
                  </a:lnTo>
                  <a:lnTo>
                    <a:pt x="214" y="144"/>
                  </a:lnTo>
                  <a:lnTo>
                    <a:pt x="214" y="136"/>
                  </a:lnTo>
                  <a:lnTo>
                    <a:pt x="192" y="136"/>
                  </a:lnTo>
                  <a:lnTo>
                    <a:pt x="192" y="144"/>
                  </a:lnTo>
                  <a:lnTo>
                    <a:pt x="194" y="150"/>
                  </a:lnTo>
                  <a:lnTo>
                    <a:pt x="196" y="158"/>
                  </a:lnTo>
                  <a:lnTo>
                    <a:pt x="198" y="166"/>
                  </a:lnTo>
                  <a:lnTo>
                    <a:pt x="190" y="166"/>
                  </a:lnTo>
                  <a:lnTo>
                    <a:pt x="180" y="168"/>
                  </a:lnTo>
                  <a:lnTo>
                    <a:pt x="172" y="172"/>
                  </a:lnTo>
                  <a:lnTo>
                    <a:pt x="166" y="176"/>
                  </a:lnTo>
                  <a:lnTo>
                    <a:pt x="158" y="186"/>
                  </a:lnTo>
                  <a:lnTo>
                    <a:pt x="148" y="196"/>
                  </a:lnTo>
                  <a:lnTo>
                    <a:pt x="132" y="190"/>
                  </a:lnTo>
                  <a:lnTo>
                    <a:pt x="118" y="190"/>
                  </a:lnTo>
                  <a:lnTo>
                    <a:pt x="126" y="198"/>
                  </a:lnTo>
                  <a:lnTo>
                    <a:pt x="130" y="206"/>
                  </a:lnTo>
                  <a:lnTo>
                    <a:pt x="132" y="210"/>
                  </a:lnTo>
                  <a:lnTo>
                    <a:pt x="118" y="210"/>
                  </a:lnTo>
                  <a:lnTo>
                    <a:pt x="110" y="208"/>
                  </a:lnTo>
                  <a:lnTo>
                    <a:pt x="102" y="202"/>
                  </a:lnTo>
                  <a:lnTo>
                    <a:pt x="94" y="196"/>
                  </a:lnTo>
                  <a:lnTo>
                    <a:pt x="84" y="180"/>
                  </a:lnTo>
                  <a:lnTo>
                    <a:pt x="76" y="166"/>
                  </a:lnTo>
                  <a:lnTo>
                    <a:pt x="84" y="166"/>
                  </a:lnTo>
                  <a:lnTo>
                    <a:pt x="96" y="170"/>
                  </a:lnTo>
                  <a:lnTo>
                    <a:pt x="110" y="172"/>
                  </a:lnTo>
                  <a:lnTo>
                    <a:pt x="124" y="174"/>
                  </a:lnTo>
                  <a:lnTo>
                    <a:pt x="134" y="172"/>
                  </a:lnTo>
                  <a:lnTo>
                    <a:pt x="142" y="170"/>
                  </a:lnTo>
                  <a:lnTo>
                    <a:pt x="158" y="164"/>
                  </a:lnTo>
                  <a:lnTo>
                    <a:pt x="156" y="158"/>
                  </a:lnTo>
                  <a:lnTo>
                    <a:pt x="150" y="152"/>
                  </a:lnTo>
                  <a:lnTo>
                    <a:pt x="144" y="146"/>
                  </a:lnTo>
                  <a:lnTo>
                    <a:pt x="138" y="142"/>
                  </a:lnTo>
                  <a:lnTo>
                    <a:pt x="120" y="136"/>
                  </a:lnTo>
                  <a:lnTo>
                    <a:pt x="100" y="132"/>
                  </a:lnTo>
                  <a:lnTo>
                    <a:pt x="56" y="124"/>
                  </a:lnTo>
                  <a:lnTo>
                    <a:pt x="36" y="118"/>
                  </a:lnTo>
                  <a:lnTo>
                    <a:pt x="28" y="114"/>
                  </a:lnTo>
                  <a:lnTo>
                    <a:pt x="24" y="110"/>
                  </a:lnTo>
                  <a:lnTo>
                    <a:pt x="24" y="122"/>
                  </a:lnTo>
                  <a:lnTo>
                    <a:pt x="8" y="126"/>
                  </a:lnTo>
                  <a:lnTo>
                    <a:pt x="2" y="130"/>
                  </a:lnTo>
                  <a:lnTo>
                    <a:pt x="0" y="134"/>
                  </a:lnTo>
                  <a:lnTo>
                    <a:pt x="0" y="136"/>
                  </a:lnTo>
                  <a:lnTo>
                    <a:pt x="0" y="140"/>
                  </a:lnTo>
                  <a:lnTo>
                    <a:pt x="2" y="142"/>
                  </a:lnTo>
                  <a:lnTo>
                    <a:pt x="10" y="144"/>
                  </a:lnTo>
                  <a:lnTo>
                    <a:pt x="18" y="146"/>
                  </a:lnTo>
                  <a:lnTo>
                    <a:pt x="20" y="148"/>
                  </a:lnTo>
                  <a:lnTo>
                    <a:pt x="20" y="150"/>
                  </a:lnTo>
                  <a:lnTo>
                    <a:pt x="20" y="154"/>
                  </a:lnTo>
                  <a:lnTo>
                    <a:pt x="18" y="158"/>
                  </a:lnTo>
                  <a:lnTo>
                    <a:pt x="14" y="160"/>
                  </a:lnTo>
                  <a:lnTo>
                    <a:pt x="14" y="164"/>
                  </a:lnTo>
                  <a:lnTo>
                    <a:pt x="16" y="166"/>
                  </a:lnTo>
                  <a:lnTo>
                    <a:pt x="18" y="164"/>
                  </a:lnTo>
                  <a:lnTo>
                    <a:pt x="24" y="164"/>
                  </a:lnTo>
                  <a:lnTo>
                    <a:pt x="24" y="174"/>
                  </a:lnTo>
                  <a:lnTo>
                    <a:pt x="28" y="186"/>
                  </a:lnTo>
                  <a:lnTo>
                    <a:pt x="30" y="192"/>
                  </a:lnTo>
                  <a:lnTo>
                    <a:pt x="32" y="196"/>
                  </a:lnTo>
                  <a:lnTo>
                    <a:pt x="36" y="198"/>
                  </a:lnTo>
                  <a:lnTo>
                    <a:pt x="36" y="202"/>
                  </a:lnTo>
                  <a:lnTo>
                    <a:pt x="38" y="208"/>
                  </a:lnTo>
                  <a:lnTo>
                    <a:pt x="40" y="212"/>
                  </a:lnTo>
                  <a:lnTo>
                    <a:pt x="40" y="218"/>
                  </a:lnTo>
                  <a:lnTo>
                    <a:pt x="50" y="222"/>
                  </a:lnTo>
                  <a:lnTo>
                    <a:pt x="56" y="228"/>
                  </a:lnTo>
                  <a:lnTo>
                    <a:pt x="56" y="240"/>
                  </a:lnTo>
                  <a:lnTo>
                    <a:pt x="46" y="242"/>
                  </a:lnTo>
                  <a:lnTo>
                    <a:pt x="38" y="246"/>
                  </a:lnTo>
                  <a:lnTo>
                    <a:pt x="28" y="260"/>
                  </a:lnTo>
                  <a:lnTo>
                    <a:pt x="32" y="266"/>
                  </a:lnTo>
                  <a:lnTo>
                    <a:pt x="36" y="268"/>
                  </a:lnTo>
                  <a:lnTo>
                    <a:pt x="40" y="270"/>
                  </a:lnTo>
                  <a:lnTo>
                    <a:pt x="34" y="276"/>
                  </a:lnTo>
                  <a:lnTo>
                    <a:pt x="26" y="282"/>
                  </a:lnTo>
                  <a:lnTo>
                    <a:pt x="20" y="284"/>
                  </a:lnTo>
                  <a:lnTo>
                    <a:pt x="20" y="294"/>
                  </a:lnTo>
                  <a:lnTo>
                    <a:pt x="18" y="296"/>
                  </a:lnTo>
                  <a:lnTo>
                    <a:pt x="14" y="296"/>
                  </a:lnTo>
                  <a:lnTo>
                    <a:pt x="16" y="300"/>
                  </a:lnTo>
                  <a:lnTo>
                    <a:pt x="24" y="314"/>
                  </a:lnTo>
                  <a:lnTo>
                    <a:pt x="26" y="320"/>
                  </a:lnTo>
                  <a:lnTo>
                    <a:pt x="28" y="330"/>
                  </a:lnTo>
                  <a:lnTo>
                    <a:pt x="30" y="338"/>
                  </a:lnTo>
                  <a:lnTo>
                    <a:pt x="30" y="340"/>
                  </a:lnTo>
                  <a:lnTo>
                    <a:pt x="32" y="340"/>
                  </a:lnTo>
                  <a:lnTo>
                    <a:pt x="34" y="340"/>
                  </a:lnTo>
                  <a:lnTo>
                    <a:pt x="42" y="338"/>
                  </a:lnTo>
                  <a:lnTo>
                    <a:pt x="50" y="334"/>
                  </a:lnTo>
                  <a:lnTo>
                    <a:pt x="58" y="338"/>
                  </a:lnTo>
                  <a:lnTo>
                    <a:pt x="68" y="338"/>
                  </a:lnTo>
                  <a:lnTo>
                    <a:pt x="80" y="338"/>
                  </a:lnTo>
                  <a:lnTo>
                    <a:pt x="88" y="350"/>
                  </a:lnTo>
                  <a:lnTo>
                    <a:pt x="88" y="358"/>
                  </a:lnTo>
                  <a:lnTo>
                    <a:pt x="94" y="362"/>
                  </a:lnTo>
                  <a:lnTo>
                    <a:pt x="100" y="372"/>
                  </a:lnTo>
                  <a:lnTo>
                    <a:pt x="104" y="376"/>
                  </a:lnTo>
                  <a:lnTo>
                    <a:pt x="108" y="376"/>
                  </a:lnTo>
                  <a:lnTo>
                    <a:pt x="112" y="378"/>
                  </a:lnTo>
                  <a:lnTo>
                    <a:pt x="112" y="376"/>
                  </a:lnTo>
                  <a:lnTo>
                    <a:pt x="114" y="384"/>
                  </a:lnTo>
                  <a:lnTo>
                    <a:pt x="110" y="386"/>
                  </a:lnTo>
                  <a:lnTo>
                    <a:pt x="96" y="390"/>
                  </a:lnTo>
                  <a:lnTo>
                    <a:pt x="104" y="406"/>
                  </a:lnTo>
                  <a:lnTo>
                    <a:pt x="112" y="406"/>
                  </a:lnTo>
                  <a:lnTo>
                    <a:pt x="132" y="400"/>
                  </a:lnTo>
                  <a:lnTo>
                    <a:pt x="142" y="408"/>
                  </a:lnTo>
                  <a:lnTo>
                    <a:pt x="142" y="414"/>
                  </a:lnTo>
                  <a:lnTo>
                    <a:pt x="144" y="422"/>
                  </a:lnTo>
                  <a:lnTo>
                    <a:pt x="160" y="424"/>
                  </a:lnTo>
                  <a:lnTo>
                    <a:pt x="164" y="436"/>
                  </a:lnTo>
                  <a:lnTo>
                    <a:pt x="174" y="436"/>
                  </a:lnTo>
                  <a:lnTo>
                    <a:pt x="178" y="440"/>
                  </a:lnTo>
                  <a:lnTo>
                    <a:pt x="192" y="436"/>
                  </a:lnTo>
                  <a:lnTo>
                    <a:pt x="198" y="444"/>
                  </a:lnTo>
                  <a:lnTo>
                    <a:pt x="210" y="448"/>
                  </a:lnTo>
                  <a:lnTo>
                    <a:pt x="214" y="448"/>
                  </a:lnTo>
                  <a:lnTo>
                    <a:pt x="222" y="450"/>
                  </a:lnTo>
                  <a:lnTo>
                    <a:pt x="228" y="452"/>
                  </a:lnTo>
                  <a:lnTo>
                    <a:pt x="234" y="454"/>
                  </a:lnTo>
                  <a:lnTo>
                    <a:pt x="236" y="456"/>
                  </a:lnTo>
                  <a:lnTo>
                    <a:pt x="236" y="458"/>
                  </a:lnTo>
                  <a:lnTo>
                    <a:pt x="234" y="460"/>
                  </a:lnTo>
                  <a:lnTo>
                    <a:pt x="230" y="464"/>
                  </a:lnTo>
                  <a:lnTo>
                    <a:pt x="234" y="472"/>
                  </a:lnTo>
                  <a:lnTo>
                    <a:pt x="236" y="480"/>
                  </a:lnTo>
                  <a:lnTo>
                    <a:pt x="236" y="484"/>
                  </a:lnTo>
                  <a:lnTo>
                    <a:pt x="220" y="484"/>
                  </a:lnTo>
                  <a:lnTo>
                    <a:pt x="212" y="492"/>
                  </a:lnTo>
                  <a:lnTo>
                    <a:pt x="212" y="500"/>
                  </a:lnTo>
                  <a:lnTo>
                    <a:pt x="216" y="500"/>
                  </a:lnTo>
                  <a:lnTo>
                    <a:pt x="224" y="500"/>
                  </a:lnTo>
                  <a:lnTo>
                    <a:pt x="206" y="510"/>
                  </a:lnTo>
                  <a:lnTo>
                    <a:pt x="214" y="518"/>
                  </a:lnTo>
                  <a:lnTo>
                    <a:pt x="206" y="520"/>
                  </a:lnTo>
                  <a:lnTo>
                    <a:pt x="206" y="532"/>
                  </a:lnTo>
                  <a:lnTo>
                    <a:pt x="192" y="534"/>
                  </a:lnTo>
                  <a:lnTo>
                    <a:pt x="198" y="536"/>
                  </a:lnTo>
                  <a:lnTo>
                    <a:pt x="202" y="540"/>
                  </a:lnTo>
                  <a:lnTo>
                    <a:pt x="208" y="544"/>
                  </a:lnTo>
                  <a:lnTo>
                    <a:pt x="216" y="548"/>
                  </a:lnTo>
                  <a:lnTo>
                    <a:pt x="242" y="562"/>
                  </a:lnTo>
                  <a:lnTo>
                    <a:pt x="250" y="564"/>
                  </a:lnTo>
                  <a:lnTo>
                    <a:pt x="260" y="564"/>
                  </a:lnTo>
                  <a:lnTo>
                    <a:pt x="272" y="568"/>
                  </a:lnTo>
                  <a:lnTo>
                    <a:pt x="284" y="570"/>
                  </a:lnTo>
                  <a:lnTo>
                    <a:pt x="294" y="572"/>
                  </a:lnTo>
                  <a:lnTo>
                    <a:pt x="304" y="578"/>
                  </a:lnTo>
                  <a:lnTo>
                    <a:pt x="318" y="578"/>
                  </a:lnTo>
                  <a:lnTo>
                    <a:pt x="334" y="584"/>
                  </a:lnTo>
                  <a:lnTo>
                    <a:pt x="340" y="592"/>
                  </a:lnTo>
                  <a:lnTo>
                    <a:pt x="350" y="594"/>
                  </a:lnTo>
                  <a:lnTo>
                    <a:pt x="354" y="598"/>
                  </a:lnTo>
                  <a:lnTo>
                    <a:pt x="356" y="600"/>
                  </a:lnTo>
                  <a:lnTo>
                    <a:pt x="358" y="602"/>
                  </a:lnTo>
                  <a:lnTo>
                    <a:pt x="362" y="604"/>
                  </a:lnTo>
                  <a:lnTo>
                    <a:pt x="364" y="606"/>
                  </a:lnTo>
                  <a:lnTo>
                    <a:pt x="370" y="606"/>
                  </a:lnTo>
                  <a:lnTo>
                    <a:pt x="376" y="600"/>
                  </a:lnTo>
                  <a:lnTo>
                    <a:pt x="380" y="596"/>
                  </a:lnTo>
                  <a:lnTo>
                    <a:pt x="372" y="582"/>
                  </a:lnTo>
                  <a:lnTo>
                    <a:pt x="362" y="568"/>
                  </a:lnTo>
                  <a:lnTo>
                    <a:pt x="352" y="558"/>
                  </a:lnTo>
                  <a:lnTo>
                    <a:pt x="350" y="556"/>
                  </a:lnTo>
                  <a:lnTo>
                    <a:pt x="342" y="544"/>
                  </a:lnTo>
                  <a:lnTo>
                    <a:pt x="344" y="542"/>
                  </a:lnTo>
                  <a:lnTo>
                    <a:pt x="348" y="530"/>
                  </a:lnTo>
                  <a:lnTo>
                    <a:pt x="350" y="526"/>
                  </a:lnTo>
                  <a:lnTo>
                    <a:pt x="354" y="526"/>
                  </a:lnTo>
                  <a:lnTo>
                    <a:pt x="358" y="524"/>
                  </a:lnTo>
                  <a:lnTo>
                    <a:pt x="366" y="518"/>
                  </a:lnTo>
                  <a:lnTo>
                    <a:pt x="374" y="512"/>
                  </a:lnTo>
                  <a:lnTo>
                    <a:pt x="370" y="506"/>
                  </a:lnTo>
                  <a:lnTo>
                    <a:pt x="366" y="498"/>
                  </a:lnTo>
                  <a:lnTo>
                    <a:pt x="358" y="486"/>
                  </a:lnTo>
                  <a:lnTo>
                    <a:pt x="342" y="486"/>
                  </a:lnTo>
                  <a:lnTo>
                    <a:pt x="342" y="476"/>
                  </a:lnTo>
                  <a:lnTo>
                    <a:pt x="336" y="478"/>
                  </a:lnTo>
                  <a:lnTo>
                    <a:pt x="332" y="478"/>
                  </a:lnTo>
                  <a:lnTo>
                    <a:pt x="332" y="476"/>
                  </a:lnTo>
                  <a:lnTo>
                    <a:pt x="332" y="474"/>
                  </a:lnTo>
                  <a:lnTo>
                    <a:pt x="332" y="464"/>
                  </a:lnTo>
                  <a:lnTo>
                    <a:pt x="332" y="462"/>
                  </a:lnTo>
                  <a:lnTo>
                    <a:pt x="332" y="446"/>
                  </a:lnTo>
                  <a:lnTo>
                    <a:pt x="342" y="436"/>
                  </a:lnTo>
                  <a:lnTo>
                    <a:pt x="350" y="448"/>
                  </a:lnTo>
                  <a:lnTo>
                    <a:pt x="358" y="444"/>
                  </a:lnTo>
                  <a:lnTo>
                    <a:pt x="356" y="432"/>
                  </a:lnTo>
                  <a:lnTo>
                    <a:pt x="380" y="412"/>
                  </a:lnTo>
                  <a:lnTo>
                    <a:pt x="402" y="416"/>
                  </a:lnTo>
                  <a:lnTo>
                    <a:pt x="418" y="422"/>
                  </a:lnTo>
                  <a:lnTo>
                    <a:pt x="434" y="434"/>
                  </a:lnTo>
                  <a:lnTo>
                    <a:pt x="442" y="432"/>
                  </a:lnTo>
                  <a:lnTo>
                    <a:pt x="454" y="436"/>
                  </a:lnTo>
                  <a:lnTo>
                    <a:pt x="460" y="428"/>
                  </a:lnTo>
                  <a:lnTo>
                    <a:pt x="492" y="428"/>
                  </a:lnTo>
                  <a:lnTo>
                    <a:pt x="502" y="436"/>
                  </a:lnTo>
                  <a:lnTo>
                    <a:pt x="534" y="434"/>
                  </a:lnTo>
                  <a:lnTo>
                    <a:pt x="536" y="420"/>
                  </a:lnTo>
                  <a:lnTo>
                    <a:pt x="512" y="412"/>
                  </a:lnTo>
                  <a:lnTo>
                    <a:pt x="516" y="406"/>
                  </a:lnTo>
                  <a:lnTo>
                    <a:pt x="518" y="394"/>
                  </a:lnTo>
                  <a:lnTo>
                    <a:pt x="532" y="392"/>
                  </a:lnTo>
                  <a:lnTo>
                    <a:pt x="520" y="386"/>
                  </a:lnTo>
                  <a:lnTo>
                    <a:pt x="514" y="376"/>
                  </a:lnTo>
                  <a:lnTo>
                    <a:pt x="534" y="376"/>
                  </a:lnTo>
                  <a:lnTo>
                    <a:pt x="602" y="360"/>
                  </a:lnTo>
                  <a:lnTo>
                    <a:pt x="612" y="350"/>
                  </a:lnTo>
                  <a:lnTo>
                    <a:pt x="640" y="354"/>
                  </a:lnTo>
                  <a:lnTo>
                    <a:pt x="652" y="372"/>
                  </a:lnTo>
                  <a:lnTo>
                    <a:pt x="684" y="376"/>
                  </a:lnTo>
                  <a:lnTo>
                    <a:pt x="684" y="382"/>
                  </a:lnTo>
                  <a:lnTo>
                    <a:pt x="702" y="382"/>
                  </a:lnTo>
                  <a:lnTo>
                    <a:pt x="720" y="368"/>
                  </a:lnTo>
                  <a:lnTo>
                    <a:pt x="728" y="368"/>
                  </a:lnTo>
                  <a:lnTo>
                    <a:pt x="728" y="378"/>
                  </a:lnTo>
                  <a:lnTo>
                    <a:pt x="744" y="384"/>
                  </a:lnTo>
                  <a:lnTo>
                    <a:pt x="796" y="432"/>
                  </a:lnTo>
                  <a:lnTo>
                    <a:pt x="804" y="434"/>
                  </a:lnTo>
                  <a:lnTo>
                    <a:pt x="804" y="424"/>
                  </a:lnTo>
                  <a:lnTo>
                    <a:pt x="816" y="426"/>
                  </a:lnTo>
                  <a:lnTo>
                    <a:pt x="818" y="434"/>
                  </a:lnTo>
                  <a:lnTo>
                    <a:pt x="836" y="436"/>
                  </a:lnTo>
                  <a:lnTo>
                    <a:pt x="842" y="428"/>
                  </a:lnTo>
                  <a:lnTo>
                    <a:pt x="866" y="446"/>
                  </a:lnTo>
                  <a:lnTo>
                    <a:pt x="884" y="454"/>
                  </a:lnTo>
                  <a:lnTo>
                    <a:pt x="902" y="45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4" name="Freeform 238"/>
            <p:cNvSpPr/>
            <p:nvPr/>
          </p:nvSpPr>
          <p:spPr bwMode="auto">
            <a:xfrm>
              <a:off x="6109189" y="3386217"/>
              <a:ext cx="164895" cy="110178"/>
            </a:xfrm>
            <a:custGeom>
              <a:avLst/>
              <a:gdLst>
                <a:gd name="T0" fmla="*/ 0 w 112"/>
                <a:gd name="T1" fmla="*/ 2147483647 h 68"/>
                <a:gd name="T2" fmla="*/ 2147483647 w 112"/>
                <a:gd name="T3" fmla="*/ 2147483647 h 68"/>
                <a:gd name="T4" fmla="*/ 2147483647 w 112"/>
                <a:gd name="T5" fmla="*/ 2147483647 h 68"/>
                <a:gd name="T6" fmla="*/ 2147483647 w 112"/>
                <a:gd name="T7" fmla="*/ 2147483647 h 68"/>
                <a:gd name="T8" fmla="*/ 2147483647 w 112"/>
                <a:gd name="T9" fmla="*/ 2147483647 h 68"/>
                <a:gd name="T10" fmla="*/ 2147483647 w 112"/>
                <a:gd name="T11" fmla="*/ 2147483647 h 68"/>
                <a:gd name="T12" fmla="*/ 2147483647 w 112"/>
                <a:gd name="T13" fmla="*/ 0 h 68"/>
                <a:gd name="T14" fmla="*/ 2147483647 w 112"/>
                <a:gd name="T15" fmla="*/ 2147483647 h 68"/>
                <a:gd name="T16" fmla="*/ 2147483647 w 112"/>
                <a:gd name="T17" fmla="*/ 2147483647 h 68"/>
                <a:gd name="T18" fmla="*/ 2147483647 w 112"/>
                <a:gd name="T19" fmla="*/ 2147483647 h 68"/>
                <a:gd name="T20" fmla="*/ 2147483647 w 112"/>
                <a:gd name="T21" fmla="*/ 2147483647 h 68"/>
                <a:gd name="T22" fmla="*/ 2147483647 w 112"/>
                <a:gd name="T23" fmla="*/ 2147483647 h 68"/>
                <a:gd name="T24" fmla="*/ 2147483647 w 112"/>
                <a:gd name="T25" fmla="*/ 2147483647 h 68"/>
                <a:gd name="T26" fmla="*/ 2147483647 w 112"/>
                <a:gd name="T27" fmla="*/ 2147483647 h 68"/>
                <a:gd name="T28" fmla="*/ 2147483647 w 112"/>
                <a:gd name="T29" fmla="*/ 2147483647 h 68"/>
                <a:gd name="T30" fmla="*/ 2147483647 w 112"/>
                <a:gd name="T31" fmla="*/ 2147483647 h 68"/>
                <a:gd name="T32" fmla="*/ 2147483647 w 112"/>
                <a:gd name="T33" fmla="*/ 2147483647 h 68"/>
                <a:gd name="T34" fmla="*/ 2147483647 w 112"/>
                <a:gd name="T35" fmla="*/ 2147483647 h 68"/>
                <a:gd name="T36" fmla="*/ 2147483647 w 112"/>
                <a:gd name="T37" fmla="*/ 2147483647 h 68"/>
                <a:gd name="T38" fmla="*/ 2147483647 w 112"/>
                <a:gd name="T39" fmla="*/ 2147483647 h 68"/>
                <a:gd name="T40" fmla="*/ 2147483647 w 112"/>
                <a:gd name="T41" fmla="*/ 2147483647 h 68"/>
                <a:gd name="T42" fmla="*/ 2147483647 w 112"/>
                <a:gd name="T43" fmla="*/ 2147483647 h 68"/>
                <a:gd name="T44" fmla="*/ 2147483647 w 112"/>
                <a:gd name="T45" fmla="*/ 2147483647 h 68"/>
                <a:gd name="T46" fmla="*/ 2147483647 w 112"/>
                <a:gd name="T47" fmla="*/ 2147483647 h 68"/>
                <a:gd name="T48" fmla="*/ 2147483647 w 112"/>
                <a:gd name="T49" fmla="*/ 2147483647 h 68"/>
                <a:gd name="T50" fmla="*/ 2147483647 w 112"/>
                <a:gd name="T51" fmla="*/ 2147483647 h 68"/>
                <a:gd name="T52" fmla="*/ 2147483647 w 112"/>
                <a:gd name="T53" fmla="*/ 2147483647 h 68"/>
                <a:gd name="T54" fmla="*/ 2147483647 w 112"/>
                <a:gd name="T55" fmla="*/ 2147483647 h 68"/>
                <a:gd name="T56" fmla="*/ 2147483647 w 112"/>
                <a:gd name="T57" fmla="*/ 2147483647 h 68"/>
                <a:gd name="T58" fmla="*/ 2147483647 w 112"/>
                <a:gd name="T59" fmla="*/ 2147483647 h 68"/>
                <a:gd name="T60" fmla="*/ 2147483647 w 112"/>
                <a:gd name="T61" fmla="*/ 2147483647 h 68"/>
                <a:gd name="T62" fmla="*/ 2147483647 w 112"/>
                <a:gd name="T63" fmla="*/ 2147483647 h 68"/>
                <a:gd name="T64" fmla="*/ 2147483647 w 112"/>
                <a:gd name="T65" fmla="*/ 2147483647 h 68"/>
                <a:gd name="T66" fmla="*/ 2147483647 w 112"/>
                <a:gd name="T67" fmla="*/ 2147483647 h 68"/>
                <a:gd name="T68" fmla="*/ 2147483647 w 112"/>
                <a:gd name="T69" fmla="*/ 2147483647 h 68"/>
                <a:gd name="T70" fmla="*/ 2147483647 w 112"/>
                <a:gd name="T71" fmla="*/ 2147483647 h 68"/>
                <a:gd name="T72" fmla="*/ 2147483647 w 112"/>
                <a:gd name="T73" fmla="*/ 2147483647 h 68"/>
                <a:gd name="T74" fmla="*/ 2147483647 w 112"/>
                <a:gd name="T75" fmla="*/ 2147483647 h 68"/>
                <a:gd name="T76" fmla="*/ 2147483647 w 112"/>
                <a:gd name="T77" fmla="*/ 2147483647 h 68"/>
                <a:gd name="T78" fmla="*/ 2147483647 w 112"/>
                <a:gd name="T79" fmla="*/ 2147483647 h 68"/>
                <a:gd name="T80" fmla="*/ 2147483647 w 112"/>
                <a:gd name="T81" fmla="*/ 2147483647 h 68"/>
                <a:gd name="T82" fmla="*/ 2147483647 w 112"/>
                <a:gd name="T83" fmla="*/ 2147483647 h 68"/>
                <a:gd name="T84" fmla="*/ 2147483647 w 112"/>
                <a:gd name="T85" fmla="*/ 2147483647 h 68"/>
                <a:gd name="T86" fmla="*/ 2147483647 w 112"/>
                <a:gd name="T87" fmla="*/ 2147483647 h 68"/>
                <a:gd name="T88" fmla="*/ 2147483647 w 112"/>
                <a:gd name="T89" fmla="*/ 2147483647 h 68"/>
                <a:gd name="T90" fmla="*/ 2147483647 w 112"/>
                <a:gd name="T91" fmla="*/ 2147483647 h 68"/>
                <a:gd name="T92" fmla="*/ 0 w 112"/>
                <a:gd name="T93" fmla="*/ 2147483647 h 68"/>
                <a:gd name="T94" fmla="*/ 0 w 112"/>
                <a:gd name="T95" fmla="*/ 2147483647 h 6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12"/>
                <a:gd name="T145" fmla="*/ 0 h 68"/>
                <a:gd name="T146" fmla="*/ 112 w 112"/>
                <a:gd name="T147" fmla="*/ 68 h 68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12" h="68">
                  <a:moveTo>
                    <a:pt x="0" y="26"/>
                  </a:moveTo>
                  <a:lnTo>
                    <a:pt x="14" y="26"/>
                  </a:lnTo>
                  <a:lnTo>
                    <a:pt x="16" y="16"/>
                  </a:lnTo>
                  <a:lnTo>
                    <a:pt x="22" y="14"/>
                  </a:lnTo>
                  <a:lnTo>
                    <a:pt x="22" y="4"/>
                  </a:lnTo>
                  <a:lnTo>
                    <a:pt x="32" y="6"/>
                  </a:lnTo>
                  <a:lnTo>
                    <a:pt x="36" y="0"/>
                  </a:lnTo>
                  <a:lnTo>
                    <a:pt x="44" y="6"/>
                  </a:lnTo>
                  <a:lnTo>
                    <a:pt x="44" y="10"/>
                  </a:lnTo>
                  <a:lnTo>
                    <a:pt x="36" y="14"/>
                  </a:lnTo>
                  <a:lnTo>
                    <a:pt x="32" y="16"/>
                  </a:lnTo>
                  <a:lnTo>
                    <a:pt x="40" y="16"/>
                  </a:lnTo>
                  <a:lnTo>
                    <a:pt x="46" y="18"/>
                  </a:lnTo>
                  <a:lnTo>
                    <a:pt x="44" y="28"/>
                  </a:lnTo>
                  <a:lnTo>
                    <a:pt x="58" y="28"/>
                  </a:lnTo>
                  <a:lnTo>
                    <a:pt x="64" y="30"/>
                  </a:lnTo>
                  <a:lnTo>
                    <a:pt x="78" y="30"/>
                  </a:lnTo>
                  <a:lnTo>
                    <a:pt x="84" y="26"/>
                  </a:lnTo>
                  <a:lnTo>
                    <a:pt x="84" y="30"/>
                  </a:lnTo>
                  <a:lnTo>
                    <a:pt x="88" y="32"/>
                  </a:lnTo>
                  <a:lnTo>
                    <a:pt x="98" y="38"/>
                  </a:lnTo>
                  <a:lnTo>
                    <a:pt x="102" y="44"/>
                  </a:lnTo>
                  <a:lnTo>
                    <a:pt x="108" y="48"/>
                  </a:lnTo>
                  <a:lnTo>
                    <a:pt x="112" y="58"/>
                  </a:lnTo>
                  <a:lnTo>
                    <a:pt x="106" y="60"/>
                  </a:lnTo>
                  <a:lnTo>
                    <a:pt x="98" y="62"/>
                  </a:lnTo>
                  <a:lnTo>
                    <a:pt x="90" y="64"/>
                  </a:lnTo>
                  <a:lnTo>
                    <a:pt x="82" y="66"/>
                  </a:lnTo>
                  <a:lnTo>
                    <a:pt x="76" y="68"/>
                  </a:lnTo>
                  <a:lnTo>
                    <a:pt x="74" y="68"/>
                  </a:lnTo>
                  <a:lnTo>
                    <a:pt x="70" y="68"/>
                  </a:lnTo>
                  <a:lnTo>
                    <a:pt x="66" y="64"/>
                  </a:lnTo>
                  <a:lnTo>
                    <a:pt x="60" y="58"/>
                  </a:lnTo>
                  <a:lnTo>
                    <a:pt x="58" y="50"/>
                  </a:lnTo>
                  <a:lnTo>
                    <a:pt x="54" y="40"/>
                  </a:lnTo>
                  <a:lnTo>
                    <a:pt x="48" y="40"/>
                  </a:lnTo>
                  <a:lnTo>
                    <a:pt x="44" y="46"/>
                  </a:lnTo>
                  <a:lnTo>
                    <a:pt x="40" y="50"/>
                  </a:lnTo>
                  <a:lnTo>
                    <a:pt x="34" y="56"/>
                  </a:lnTo>
                  <a:lnTo>
                    <a:pt x="30" y="60"/>
                  </a:lnTo>
                  <a:lnTo>
                    <a:pt x="20" y="66"/>
                  </a:lnTo>
                  <a:lnTo>
                    <a:pt x="12" y="66"/>
                  </a:lnTo>
                  <a:lnTo>
                    <a:pt x="16" y="56"/>
                  </a:lnTo>
                  <a:lnTo>
                    <a:pt x="16" y="46"/>
                  </a:lnTo>
                  <a:lnTo>
                    <a:pt x="12" y="42"/>
                  </a:lnTo>
                  <a:lnTo>
                    <a:pt x="6" y="38"/>
                  </a:lnTo>
                  <a:lnTo>
                    <a:pt x="0" y="32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5" name="Freeform 239"/>
            <p:cNvSpPr/>
            <p:nvPr/>
          </p:nvSpPr>
          <p:spPr bwMode="auto">
            <a:xfrm>
              <a:off x="5471520" y="3305243"/>
              <a:ext cx="161435" cy="73009"/>
            </a:xfrm>
            <a:custGeom>
              <a:avLst/>
              <a:gdLst>
                <a:gd name="T0" fmla="*/ 2147483647 w 110"/>
                <a:gd name="T1" fmla="*/ 2147483647 h 46"/>
                <a:gd name="T2" fmla="*/ 2147483647 w 110"/>
                <a:gd name="T3" fmla="*/ 2147483647 h 46"/>
                <a:gd name="T4" fmla="*/ 2147483647 w 110"/>
                <a:gd name="T5" fmla="*/ 2147483647 h 46"/>
                <a:gd name="T6" fmla="*/ 2147483647 w 110"/>
                <a:gd name="T7" fmla="*/ 2147483647 h 46"/>
                <a:gd name="T8" fmla="*/ 2147483647 w 110"/>
                <a:gd name="T9" fmla="*/ 2147483647 h 46"/>
                <a:gd name="T10" fmla="*/ 2147483647 w 110"/>
                <a:gd name="T11" fmla="*/ 2147483647 h 46"/>
                <a:gd name="T12" fmla="*/ 2147483647 w 110"/>
                <a:gd name="T13" fmla="*/ 2147483647 h 46"/>
                <a:gd name="T14" fmla="*/ 2147483647 w 110"/>
                <a:gd name="T15" fmla="*/ 2147483647 h 46"/>
                <a:gd name="T16" fmla="*/ 2147483647 w 110"/>
                <a:gd name="T17" fmla="*/ 2147483647 h 46"/>
                <a:gd name="T18" fmla="*/ 2147483647 w 110"/>
                <a:gd name="T19" fmla="*/ 2147483647 h 46"/>
                <a:gd name="T20" fmla="*/ 2147483647 w 110"/>
                <a:gd name="T21" fmla="*/ 2147483647 h 46"/>
                <a:gd name="T22" fmla="*/ 2147483647 w 110"/>
                <a:gd name="T23" fmla="*/ 2147483647 h 46"/>
                <a:gd name="T24" fmla="*/ 2147483647 w 110"/>
                <a:gd name="T25" fmla="*/ 2147483647 h 46"/>
                <a:gd name="T26" fmla="*/ 2147483647 w 110"/>
                <a:gd name="T27" fmla="*/ 2147483647 h 46"/>
                <a:gd name="T28" fmla="*/ 2147483647 w 110"/>
                <a:gd name="T29" fmla="*/ 2147483647 h 46"/>
                <a:gd name="T30" fmla="*/ 2147483647 w 110"/>
                <a:gd name="T31" fmla="*/ 2147483647 h 46"/>
                <a:gd name="T32" fmla="*/ 2147483647 w 110"/>
                <a:gd name="T33" fmla="*/ 2147483647 h 46"/>
                <a:gd name="T34" fmla="*/ 2147483647 w 110"/>
                <a:gd name="T35" fmla="*/ 2147483647 h 46"/>
                <a:gd name="T36" fmla="*/ 2147483647 w 110"/>
                <a:gd name="T37" fmla="*/ 2147483647 h 46"/>
                <a:gd name="T38" fmla="*/ 2147483647 w 110"/>
                <a:gd name="T39" fmla="*/ 2147483647 h 46"/>
                <a:gd name="T40" fmla="*/ 2147483647 w 110"/>
                <a:gd name="T41" fmla="*/ 2147483647 h 46"/>
                <a:gd name="T42" fmla="*/ 2147483647 w 110"/>
                <a:gd name="T43" fmla="*/ 2147483647 h 46"/>
                <a:gd name="T44" fmla="*/ 2147483647 w 110"/>
                <a:gd name="T45" fmla="*/ 2147483647 h 46"/>
                <a:gd name="T46" fmla="*/ 2147483647 w 110"/>
                <a:gd name="T47" fmla="*/ 2147483647 h 46"/>
                <a:gd name="T48" fmla="*/ 0 w 110"/>
                <a:gd name="T49" fmla="*/ 0 h 46"/>
                <a:gd name="T50" fmla="*/ 2147483647 w 110"/>
                <a:gd name="T51" fmla="*/ 2147483647 h 46"/>
                <a:gd name="T52" fmla="*/ 2147483647 w 110"/>
                <a:gd name="T53" fmla="*/ 2147483647 h 46"/>
                <a:gd name="T54" fmla="*/ 2147483647 w 110"/>
                <a:gd name="T55" fmla="*/ 2147483647 h 46"/>
                <a:gd name="T56" fmla="*/ 2147483647 w 110"/>
                <a:gd name="T57" fmla="*/ 2147483647 h 46"/>
                <a:gd name="T58" fmla="*/ 2147483647 w 110"/>
                <a:gd name="T59" fmla="*/ 2147483647 h 46"/>
                <a:gd name="T60" fmla="*/ 2147483647 w 110"/>
                <a:gd name="T61" fmla="*/ 2147483647 h 46"/>
                <a:gd name="T62" fmla="*/ 2147483647 w 110"/>
                <a:gd name="T63" fmla="*/ 2147483647 h 46"/>
                <a:gd name="T64" fmla="*/ 2147483647 w 110"/>
                <a:gd name="T65" fmla="*/ 2147483647 h 46"/>
                <a:gd name="T66" fmla="*/ 2147483647 w 110"/>
                <a:gd name="T67" fmla="*/ 2147483647 h 46"/>
                <a:gd name="T68" fmla="*/ 2147483647 w 110"/>
                <a:gd name="T69" fmla="*/ 2147483647 h 46"/>
                <a:gd name="T70" fmla="*/ 2147483647 w 110"/>
                <a:gd name="T71" fmla="*/ 2147483647 h 4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110"/>
                <a:gd name="T109" fmla="*/ 0 h 46"/>
                <a:gd name="T110" fmla="*/ 110 w 110"/>
                <a:gd name="T111" fmla="*/ 46 h 4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110" h="46">
                  <a:moveTo>
                    <a:pt x="36" y="36"/>
                  </a:moveTo>
                  <a:lnTo>
                    <a:pt x="44" y="34"/>
                  </a:lnTo>
                  <a:lnTo>
                    <a:pt x="50" y="34"/>
                  </a:lnTo>
                  <a:lnTo>
                    <a:pt x="60" y="36"/>
                  </a:lnTo>
                  <a:lnTo>
                    <a:pt x="64" y="40"/>
                  </a:lnTo>
                  <a:lnTo>
                    <a:pt x="66" y="42"/>
                  </a:lnTo>
                  <a:lnTo>
                    <a:pt x="66" y="44"/>
                  </a:lnTo>
                  <a:lnTo>
                    <a:pt x="78" y="44"/>
                  </a:lnTo>
                  <a:lnTo>
                    <a:pt x="86" y="44"/>
                  </a:lnTo>
                  <a:lnTo>
                    <a:pt x="88" y="38"/>
                  </a:lnTo>
                  <a:lnTo>
                    <a:pt x="96" y="42"/>
                  </a:lnTo>
                  <a:lnTo>
                    <a:pt x="100" y="46"/>
                  </a:lnTo>
                  <a:lnTo>
                    <a:pt x="110" y="46"/>
                  </a:lnTo>
                  <a:lnTo>
                    <a:pt x="106" y="40"/>
                  </a:lnTo>
                  <a:lnTo>
                    <a:pt x="104" y="36"/>
                  </a:lnTo>
                  <a:lnTo>
                    <a:pt x="108" y="32"/>
                  </a:lnTo>
                  <a:lnTo>
                    <a:pt x="98" y="30"/>
                  </a:lnTo>
                  <a:lnTo>
                    <a:pt x="92" y="22"/>
                  </a:lnTo>
                  <a:lnTo>
                    <a:pt x="76" y="16"/>
                  </a:lnTo>
                  <a:lnTo>
                    <a:pt x="62" y="16"/>
                  </a:lnTo>
                  <a:lnTo>
                    <a:pt x="52" y="10"/>
                  </a:lnTo>
                  <a:lnTo>
                    <a:pt x="40" y="8"/>
                  </a:lnTo>
                  <a:lnTo>
                    <a:pt x="30" y="6"/>
                  </a:lnTo>
                  <a:lnTo>
                    <a:pt x="18" y="2"/>
                  </a:lnTo>
                  <a:lnTo>
                    <a:pt x="0" y="0"/>
                  </a:lnTo>
                  <a:lnTo>
                    <a:pt x="6" y="4"/>
                  </a:lnTo>
                  <a:lnTo>
                    <a:pt x="12" y="8"/>
                  </a:lnTo>
                  <a:lnTo>
                    <a:pt x="20" y="12"/>
                  </a:lnTo>
                  <a:lnTo>
                    <a:pt x="24" y="14"/>
                  </a:lnTo>
                  <a:lnTo>
                    <a:pt x="30" y="16"/>
                  </a:lnTo>
                  <a:lnTo>
                    <a:pt x="32" y="20"/>
                  </a:lnTo>
                  <a:lnTo>
                    <a:pt x="34" y="24"/>
                  </a:lnTo>
                  <a:lnTo>
                    <a:pt x="34" y="26"/>
                  </a:lnTo>
                  <a:lnTo>
                    <a:pt x="36" y="30"/>
                  </a:lnTo>
                  <a:lnTo>
                    <a:pt x="36" y="32"/>
                  </a:lnTo>
                  <a:lnTo>
                    <a:pt x="36" y="3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6" name="Freeform 240"/>
            <p:cNvSpPr/>
            <p:nvPr/>
          </p:nvSpPr>
          <p:spPr bwMode="auto">
            <a:xfrm>
              <a:off x="5568381" y="3372942"/>
              <a:ext cx="74952" cy="67700"/>
            </a:xfrm>
            <a:custGeom>
              <a:avLst/>
              <a:gdLst>
                <a:gd name="T0" fmla="*/ 0 w 52"/>
                <a:gd name="T1" fmla="*/ 0 h 42"/>
                <a:gd name="T2" fmla="*/ 2147483647 w 52"/>
                <a:gd name="T3" fmla="*/ 0 h 42"/>
                <a:gd name="T4" fmla="*/ 2147483647 w 52"/>
                <a:gd name="T5" fmla="*/ 2147483647 h 42"/>
                <a:gd name="T6" fmla="*/ 2147483647 w 52"/>
                <a:gd name="T7" fmla="*/ 2147483647 h 42"/>
                <a:gd name="T8" fmla="*/ 2147483647 w 52"/>
                <a:gd name="T9" fmla="*/ 2147483647 h 42"/>
                <a:gd name="T10" fmla="*/ 2147483647 w 52"/>
                <a:gd name="T11" fmla="*/ 2147483647 h 42"/>
                <a:gd name="T12" fmla="*/ 2147483647 w 52"/>
                <a:gd name="T13" fmla="*/ 2147483647 h 42"/>
                <a:gd name="T14" fmla="*/ 2147483647 w 52"/>
                <a:gd name="T15" fmla="*/ 2147483647 h 42"/>
                <a:gd name="T16" fmla="*/ 2147483647 w 52"/>
                <a:gd name="T17" fmla="*/ 2147483647 h 42"/>
                <a:gd name="T18" fmla="*/ 2147483647 w 52"/>
                <a:gd name="T19" fmla="*/ 2147483647 h 42"/>
                <a:gd name="T20" fmla="*/ 2147483647 w 52"/>
                <a:gd name="T21" fmla="*/ 2147483647 h 42"/>
                <a:gd name="T22" fmla="*/ 2147483647 w 52"/>
                <a:gd name="T23" fmla="*/ 2147483647 h 42"/>
                <a:gd name="T24" fmla="*/ 2147483647 w 52"/>
                <a:gd name="T25" fmla="*/ 2147483647 h 42"/>
                <a:gd name="T26" fmla="*/ 2147483647 w 52"/>
                <a:gd name="T27" fmla="*/ 2147483647 h 42"/>
                <a:gd name="T28" fmla="*/ 2147483647 w 52"/>
                <a:gd name="T29" fmla="*/ 2147483647 h 42"/>
                <a:gd name="T30" fmla="*/ 2147483647 w 52"/>
                <a:gd name="T31" fmla="*/ 2147483647 h 42"/>
                <a:gd name="T32" fmla="*/ 2147483647 w 52"/>
                <a:gd name="T33" fmla="*/ 2147483647 h 42"/>
                <a:gd name="T34" fmla="*/ 2147483647 w 52"/>
                <a:gd name="T35" fmla="*/ 2147483647 h 42"/>
                <a:gd name="T36" fmla="*/ 2147483647 w 52"/>
                <a:gd name="T37" fmla="*/ 2147483647 h 42"/>
                <a:gd name="T38" fmla="*/ 2147483647 w 52"/>
                <a:gd name="T39" fmla="*/ 2147483647 h 42"/>
                <a:gd name="T40" fmla="*/ 0 w 52"/>
                <a:gd name="T41" fmla="*/ 0 h 42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52"/>
                <a:gd name="T64" fmla="*/ 0 h 42"/>
                <a:gd name="T65" fmla="*/ 52 w 52"/>
                <a:gd name="T66" fmla="*/ 42 h 42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52" h="42">
                  <a:moveTo>
                    <a:pt x="0" y="0"/>
                  </a:moveTo>
                  <a:lnTo>
                    <a:pt x="20" y="0"/>
                  </a:lnTo>
                  <a:lnTo>
                    <a:pt x="26" y="6"/>
                  </a:lnTo>
                  <a:lnTo>
                    <a:pt x="28" y="6"/>
                  </a:lnTo>
                  <a:lnTo>
                    <a:pt x="30" y="10"/>
                  </a:lnTo>
                  <a:lnTo>
                    <a:pt x="32" y="16"/>
                  </a:lnTo>
                  <a:lnTo>
                    <a:pt x="38" y="22"/>
                  </a:lnTo>
                  <a:lnTo>
                    <a:pt x="40" y="22"/>
                  </a:lnTo>
                  <a:lnTo>
                    <a:pt x="48" y="26"/>
                  </a:lnTo>
                  <a:lnTo>
                    <a:pt x="52" y="38"/>
                  </a:lnTo>
                  <a:lnTo>
                    <a:pt x="48" y="42"/>
                  </a:lnTo>
                  <a:lnTo>
                    <a:pt x="42" y="38"/>
                  </a:lnTo>
                  <a:lnTo>
                    <a:pt x="38" y="34"/>
                  </a:lnTo>
                  <a:lnTo>
                    <a:pt x="32" y="30"/>
                  </a:lnTo>
                  <a:lnTo>
                    <a:pt x="24" y="32"/>
                  </a:lnTo>
                  <a:lnTo>
                    <a:pt x="20" y="26"/>
                  </a:lnTo>
                  <a:lnTo>
                    <a:pt x="16" y="22"/>
                  </a:lnTo>
                  <a:lnTo>
                    <a:pt x="12" y="20"/>
                  </a:lnTo>
                  <a:lnTo>
                    <a:pt x="2" y="18"/>
                  </a:lnTo>
                  <a:lnTo>
                    <a:pt x="2" y="1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7" name="Freeform 241"/>
            <p:cNvSpPr/>
            <p:nvPr/>
          </p:nvSpPr>
          <p:spPr bwMode="auto">
            <a:xfrm>
              <a:off x="5598362" y="3357013"/>
              <a:ext cx="113005" cy="92921"/>
            </a:xfrm>
            <a:custGeom>
              <a:avLst/>
              <a:gdLst>
                <a:gd name="T0" fmla="*/ 2147483647 w 78"/>
                <a:gd name="T1" fmla="*/ 2147483647 h 60"/>
                <a:gd name="T2" fmla="*/ 2147483647 w 78"/>
                <a:gd name="T3" fmla="*/ 2147483647 h 60"/>
                <a:gd name="T4" fmla="*/ 2147483647 w 78"/>
                <a:gd name="T5" fmla="*/ 2147483647 h 60"/>
                <a:gd name="T6" fmla="*/ 2147483647 w 78"/>
                <a:gd name="T7" fmla="*/ 2147483647 h 60"/>
                <a:gd name="T8" fmla="*/ 2147483647 w 78"/>
                <a:gd name="T9" fmla="*/ 2147483647 h 60"/>
                <a:gd name="T10" fmla="*/ 2147483647 w 78"/>
                <a:gd name="T11" fmla="*/ 2147483647 h 60"/>
                <a:gd name="T12" fmla="*/ 2147483647 w 78"/>
                <a:gd name="T13" fmla="*/ 0 h 60"/>
                <a:gd name="T14" fmla="*/ 2147483647 w 78"/>
                <a:gd name="T15" fmla="*/ 2147483647 h 60"/>
                <a:gd name="T16" fmla="*/ 2147483647 w 78"/>
                <a:gd name="T17" fmla="*/ 2147483647 h 60"/>
                <a:gd name="T18" fmla="*/ 2147483647 w 78"/>
                <a:gd name="T19" fmla="*/ 2147483647 h 60"/>
                <a:gd name="T20" fmla="*/ 2147483647 w 78"/>
                <a:gd name="T21" fmla="*/ 2147483647 h 60"/>
                <a:gd name="T22" fmla="*/ 2147483647 w 78"/>
                <a:gd name="T23" fmla="*/ 2147483647 h 60"/>
                <a:gd name="T24" fmla="*/ 2147483647 w 78"/>
                <a:gd name="T25" fmla="*/ 2147483647 h 60"/>
                <a:gd name="T26" fmla="*/ 2147483647 w 78"/>
                <a:gd name="T27" fmla="*/ 2147483647 h 60"/>
                <a:gd name="T28" fmla="*/ 0 w 78"/>
                <a:gd name="T29" fmla="*/ 2147483647 h 60"/>
                <a:gd name="T30" fmla="*/ 2147483647 w 78"/>
                <a:gd name="T31" fmla="*/ 2147483647 h 60"/>
                <a:gd name="T32" fmla="*/ 2147483647 w 78"/>
                <a:gd name="T33" fmla="*/ 2147483647 h 60"/>
                <a:gd name="T34" fmla="*/ 2147483647 w 78"/>
                <a:gd name="T35" fmla="*/ 2147483647 h 60"/>
                <a:gd name="T36" fmla="*/ 2147483647 w 78"/>
                <a:gd name="T37" fmla="*/ 2147483647 h 60"/>
                <a:gd name="T38" fmla="*/ 2147483647 w 78"/>
                <a:gd name="T39" fmla="*/ 2147483647 h 60"/>
                <a:gd name="T40" fmla="*/ 2147483647 w 78"/>
                <a:gd name="T41" fmla="*/ 2147483647 h 60"/>
                <a:gd name="T42" fmla="*/ 2147483647 w 78"/>
                <a:gd name="T43" fmla="*/ 2147483647 h 60"/>
                <a:gd name="T44" fmla="*/ 2147483647 w 78"/>
                <a:gd name="T45" fmla="*/ 2147483647 h 60"/>
                <a:gd name="T46" fmla="*/ 2147483647 w 78"/>
                <a:gd name="T47" fmla="*/ 2147483647 h 60"/>
                <a:gd name="T48" fmla="*/ 2147483647 w 78"/>
                <a:gd name="T49" fmla="*/ 2147483647 h 60"/>
                <a:gd name="T50" fmla="*/ 2147483647 w 78"/>
                <a:gd name="T51" fmla="*/ 2147483647 h 60"/>
                <a:gd name="T52" fmla="*/ 2147483647 w 78"/>
                <a:gd name="T53" fmla="*/ 2147483647 h 60"/>
                <a:gd name="T54" fmla="*/ 2147483647 w 78"/>
                <a:gd name="T55" fmla="*/ 2147483647 h 60"/>
                <a:gd name="T56" fmla="*/ 2147483647 w 78"/>
                <a:gd name="T57" fmla="*/ 2147483647 h 60"/>
                <a:gd name="T58" fmla="*/ 2147483647 w 78"/>
                <a:gd name="T59" fmla="*/ 2147483647 h 60"/>
                <a:gd name="T60" fmla="*/ 2147483647 w 78"/>
                <a:gd name="T61" fmla="*/ 2147483647 h 60"/>
                <a:gd name="T62" fmla="*/ 2147483647 w 78"/>
                <a:gd name="T63" fmla="*/ 2147483647 h 60"/>
                <a:gd name="T64" fmla="*/ 2147483647 w 78"/>
                <a:gd name="T65" fmla="*/ 2147483647 h 60"/>
                <a:gd name="T66" fmla="*/ 2147483647 w 78"/>
                <a:gd name="T67" fmla="*/ 2147483647 h 60"/>
                <a:gd name="T68" fmla="*/ 2147483647 w 78"/>
                <a:gd name="T69" fmla="*/ 2147483647 h 60"/>
                <a:gd name="T70" fmla="*/ 2147483647 w 78"/>
                <a:gd name="T71" fmla="*/ 2147483647 h 60"/>
                <a:gd name="T72" fmla="*/ 2147483647 w 78"/>
                <a:gd name="T73" fmla="*/ 2147483647 h 60"/>
                <a:gd name="T74" fmla="*/ 2147483647 w 78"/>
                <a:gd name="T75" fmla="*/ 2147483647 h 60"/>
                <a:gd name="T76" fmla="*/ 2147483647 w 78"/>
                <a:gd name="T77" fmla="*/ 2147483647 h 60"/>
                <a:gd name="T78" fmla="*/ 2147483647 w 78"/>
                <a:gd name="T79" fmla="*/ 2147483647 h 60"/>
                <a:gd name="T80" fmla="*/ 2147483647 w 78"/>
                <a:gd name="T81" fmla="*/ 2147483647 h 60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78"/>
                <a:gd name="T124" fmla="*/ 0 h 60"/>
                <a:gd name="T125" fmla="*/ 78 w 78"/>
                <a:gd name="T126" fmla="*/ 60 h 60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78" h="60">
                  <a:moveTo>
                    <a:pt x="52" y="2"/>
                  </a:moveTo>
                  <a:lnTo>
                    <a:pt x="48" y="6"/>
                  </a:lnTo>
                  <a:lnTo>
                    <a:pt x="42" y="12"/>
                  </a:lnTo>
                  <a:lnTo>
                    <a:pt x="36" y="12"/>
                  </a:lnTo>
                  <a:lnTo>
                    <a:pt x="32" y="8"/>
                  </a:lnTo>
                  <a:lnTo>
                    <a:pt x="28" y="6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20" y="8"/>
                  </a:lnTo>
                  <a:lnTo>
                    <a:pt x="24" y="14"/>
                  </a:lnTo>
                  <a:lnTo>
                    <a:pt x="20" y="14"/>
                  </a:lnTo>
                  <a:lnTo>
                    <a:pt x="14" y="14"/>
                  </a:lnTo>
                  <a:lnTo>
                    <a:pt x="10" y="10"/>
                  </a:lnTo>
                  <a:lnTo>
                    <a:pt x="2" y="6"/>
                  </a:lnTo>
                  <a:lnTo>
                    <a:pt x="0" y="12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10" y="24"/>
                  </a:lnTo>
                  <a:lnTo>
                    <a:pt x="12" y="28"/>
                  </a:lnTo>
                  <a:lnTo>
                    <a:pt x="14" y="30"/>
                  </a:lnTo>
                  <a:lnTo>
                    <a:pt x="20" y="34"/>
                  </a:lnTo>
                  <a:lnTo>
                    <a:pt x="28" y="38"/>
                  </a:lnTo>
                  <a:lnTo>
                    <a:pt x="32" y="50"/>
                  </a:lnTo>
                  <a:lnTo>
                    <a:pt x="36" y="46"/>
                  </a:lnTo>
                  <a:lnTo>
                    <a:pt x="42" y="42"/>
                  </a:lnTo>
                  <a:lnTo>
                    <a:pt x="46" y="38"/>
                  </a:lnTo>
                  <a:lnTo>
                    <a:pt x="54" y="38"/>
                  </a:lnTo>
                  <a:lnTo>
                    <a:pt x="54" y="44"/>
                  </a:lnTo>
                  <a:lnTo>
                    <a:pt x="56" y="46"/>
                  </a:lnTo>
                  <a:lnTo>
                    <a:pt x="56" y="52"/>
                  </a:lnTo>
                  <a:lnTo>
                    <a:pt x="58" y="54"/>
                  </a:lnTo>
                  <a:lnTo>
                    <a:pt x="60" y="56"/>
                  </a:lnTo>
                  <a:lnTo>
                    <a:pt x="64" y="56"/>
                  </a:lnTo>
                  <a:lnTo>
                    <a:pt x="68" y="60"/>
                  </a:lnTo>
                  <a:lnTo>
                    <a:pt x="72" y="28"/>
                  </a:lnTo>
                  <a:lnTo>
                    <a:pt x="78" y="28"/>
                  </a:lnTo>
                  <a:lnTo>
                    <a:pt x="64" y="18"/>
                  </a:lnTo>
                  <a:lnTo>
                    <a:pt x="62" y="14"/>
                  </a:lnTo>
                  <a:lnTo>
                    <a:pt x="56" y="8"/>
                  </a:lnTo>
                  <a:lnTo>
                    <a:pt x="56" y="6"/>
                  </a:lnTo>
                  <a:lnTo>
                    <a:pt x="52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8" name="Freeform 267"/>
            <p:cNvSpPr/>
            <p:nvPr/>
          </p:nvSpPr>
          <p:spPr bwMode="auto">
            <a:xfrm>
              <a:off x="7933409" y="4637995"/>
              <a:ext cx="222550" cy="241594"/>
            </a:xfrm>
            <a:custGeom>
              <a:avLst/>
              <a:gdLst>
                <a:gd name="T0" fmla="*/ 2147483647 w 152"/>
                <a:gd name="T1" fmla="*/ 2147483647 h 154"/>
                <a:gd name="T2" fmla="*/ 0 w 152"/>
                <a:gd name="T3" fmla="*/ 2147483647 h 154"/>
                <a:gd name="T4" fmla="*/ 2147483647 w 152"/>
                <a:gd name="T5" fmla="*/ 2147483647 h 154"/>
                <a:gd name="T6" fmla="*/ 2147483647 w 152"/>
                <a:gd name="T7" fmla="*/ 2147483647 h 154"/>
                <a:gd name="T8" fmla="*/ 2147483647 w 152"/>
                <a:gd name="T9" fmla="*/ 2147483647 h 154"/>
                <a:gd name="T10" fmla="*/ 2147483647 w 152"/>
                <a:gd name="T11" fmla="*/ 2147483647 h 154"/>
                <a:gd name="T12" fmla="*/ 2147483647 w 152"/>
                <a:gd name="T13" fmla="*/ 2147483647 h 154"/>
                <a:gd name="T14" fmla="*/ 2147483647 w 152"/>
                <a:gd name="T15" fmla="*/ 2147483647 h 154"/>
                <a:gd name="T16" fmla="*/ 2147483647 w 152"/>
                <a:gd name="T17" fmla="*/ 2147483647 h 154"/>
                <a:gd name="T18" fmla="*/ 2147483647 w 152"/>
                <a:gd name="T19" fmla="*/ 2147483647 h 154"/>
                <a:gd name="T20" fmla="*/ 2147483647 w 152"/>
                <a:gd name="T21" fmla="*/ 2147483647 h 154"/>
                <a:gd name="T22" fmla="*/ 2147483647 w 152"/>
                <a:gd name="T23" fmla="*/ 2147483647 h 154"/>
                <a:gd name="T24" fmla="*/ 2147483647 w 152"/>
                <a:gd name="T25" fmla="*/ 2147483647 h 154"/>
                <a:gd name="T26" fmla="*/ 2147483647 w 152"/>
                <a:gd name="T27" fmla="*/ 2147483647 h 154"/>
                <a:gd name="T28" fmla="*/ 2147483647 w 152"/>
                <a:gd name="T29" fmla="*/ 2147483647 h 154"/>
                <a:gd name="T30" fmla="*/ 2147483647 w 152"/>
                <a:gd name="T31" fmla="*/ 2147483647 h 154"/>
                <a:gd name="T32" fmla="*/ 2147483647 w 152"/>
                <a:gd name="T33" fmla="*/ 2147483647 h 154"/>
                <a:gd name="T34" fmla="*/ 2147483647 w 152"/>
                <a:gd name="T35" fmla="*/ 2147483647 h 154"/>
                <a:gd name="T36" fmla="*/ 2147483647 w 152"/>
                <a:gd name="T37" fmla="*/ 2147483647 h 154"/>
                <a:gd name="T38" fmla="*/ 2147483647 w 152"/>
                <a:gd name="T39" fmla="*/ 2147483647 h 154"/>
                <a:gd name="T40" fmla="*/ 2147483647 w 152"/>
                <a:gd name="T41" fmla="*/ 2147483647 h 154"/>
                <a:gd name="T42" fmla="*/ 2147483647 w 152"/>
                <a:gd name="T43" fmla="*/ 2147483647 h 154"/>
                <a:gd name="T44" fmla="*/ 2147483647 w 152"/>
                <a:gd name="T45" fmla="*/ 2147483647 h 154"/>
                <a:gd name="T46" fmla="*/ 2147483647 w 152"/>
                <a:gd name="T47" fmla="*/ 2147483647 h 154"/>
                <a:gd name="T48" fmla="*/ 2147483647 w 152"/>
                <a:gd name="T49" fmla="*/ 2147483647 h 154"/>
                <a:gd name="T50" fmla="*/ 2147483647 w 152"/>
                <a:gd name="T51" fmla="*/ 2147483647 h 154"/>
                <a:gd name="T52" fmla="*/ 2147483647 w 152"/>
                <a:gd name="T53" fmla="*/ 2147483647 h 154"/>
                <a:gd name="T54" fmla="*/ 2147483647 w 152"/>
                <a:gd name="T55" fmla="*/ 2147483647 h 154"/>
                <a:gd name="T56" fmla="*/ 2147483647 w 152"/>
                <a:gd name="T57" fmla="*/ 2147483647 h 154"/>
                <a:gd name="T58" fmla="*/ 2147483647 w 152"/>
                <a:gd name="T59" fmla="*/ 2147483647 h 154"/>
                <a:gd name="T60" fmla="*/ 2147483647 w 152"/>
                <a:gd name="T61" fmla="*/ 2147483647 h 154"/>
                <a:gd name="T62" fmla="*/ 2147483647 w 152"/>
                <a:gd name="T63" fmla="*/ 2147483647 h 154"/>
                <a:gd name="T64" fmla="*/ 2147483647 w 152"/>
                <a:gd name="T65" fmla="*/ 2147483647 h 154"/>
                <a:gd name="T66" fmla="*/ 2147483647 w 152"/>
                <a:gd name="T67" fmla="*/ 2147483647 h 154"/>
                <a:gd name="T68" fmla="*/ 2147483647 w 152"/>
                <a:gd name="T69" fmla="*/ 2147483647 h 154"/>
                <a:gd name="T70" fmla="*/ 2147483647 w 152"/>
                <a:gd name="T71" fmla="*/ 2147483647 h 154"/>
                <a:gd name="T72" fmla="*/ 2147483647 w 152"/>
                <a:gd name="T73" fmla="*/ 2147483647 h 154"/>
                <a:gd name="T74" fmla="*/ 2147483647 w 152"/>
                <a:gd name="T75" fmla="*/ 0 h 15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52"/>
                <a:gd name="T115" fmla="*/ 0 h 154"/>
                <a:gd name="T116" fmla="*/ 152 w 152"/>
                <a:gd name="T117" fmla="*/ 154 h 154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52" h="154">
                  <a:moveTo>
                    <a:pt x="4" y="0"/>
                  </a:moveTo>
                  <a:lnTo>
                    <a:pt x="4" y="76"/>
                  </a:lnTo>
                  <a:lnTo>
                    <a:pt x="0" y="80"/>
                  </a:lnTo>
                  <a:lnTo>
                    <a:pt x="0" y="84"/>
                  </a:lnTo>
                  <a:lnTo>
                    <a:pt x="4" y="88"/>
                  </a:lnTo>
                  <a:lnTo>
                    <a:pt x="4" y="126"/>
                  </a:lnTo>
                  <a:lnTo>
                    <a:pt x="14" y="130"/>
                  </a:lnTo>
                  <a:lnTo>
                    <a:pt x="24" y="130"/>
                  </a:lnTo>
                  <a:lnTo>
                    <a:pt x="28" y="130"/>
                  </a:lnTo>
                  <a:lnTo>
                    <a:pt x="32" y="126"/>
                  </a:lnTo>
                  <a:lnTo>
                    <a:pt x="36" y="122"/>
                  </a:lnTo>
                  <a:lnTo>
                    <a:pt x="38" y="118"/>
                  </a:lnTo>
                  <a:lnTo>
                    <a:pt x="32" y="118"/>
                  </a:lnTo>
                  <a:lnTo>
                    <a:pt x="42" y="118"/>
                  </a:lnTo>
                  <a:lnTo>
                    <a:pt x="42" y="110"/>
                  </a:lnTo>
                  <a:lnTo>
                    <a:pt x="42" y="104"/>
                  </a:lnTo>
                  <a:lnTo>
                    <a:pt x="46" y="98"/>
                  </a:lnTo>
                  <a:lnTo>
                    <a:pt x="52" y="98"/>
                  </a:lnTo>
                  <a:lnTo>
                    <a:pt x="68" y="98"/>
                  </a:lnTo>
                  <a:lnTo>
                    <a:pt x="82" y="106"/>
                  </a:lnTo>
                  <a:lnTo>
                    <a:pt x="86" y="110"/>
                  </a:lnTo>
                  <a:lnTo>
                    <a:pt x="88" y="114"/>
                  </a:lnTo>
                  <a:lnTo>
                    <a:pt x="90" y="120"/>
                  </a:lnTo>
                  <a:lnTo>
                    <a:pt x="92" y="126"/>
                  </a:lnTo>
                  <a:lnTo>
                    <a:pt x="90" y="124"/>
                  </a:lnTo>
                  <a:lnTo>
                    <a:pt x="92" y="130"/>
                  </a:lnTo>
                  <a:lnTo>
                    <a:pt x="96" y="134"/>
                  </a:lnTo>
                  <a:lnTo>
                    <a:pt x="98" y="138"/>
                  </a:lnTo>
                  <a:lnTo>
                    <a:pt x="104" y="142"/>
                  </a:lnTo>
                  <a:lnTo>
                    <a:pt x="120" y="146"/>
                  </a:lnTo>
                  <a:lnTo>
                    <a:pt x="132" y="150"/>
                  </a:lnTo>
                  <a:lnTo>
                    <a:pt x="136" y="152"/>
                  </a:lnTo>
                  <a:lnTo>
                    <a:pt x="138" y="154"/>
                  </a:lnTo>
                  <a:lnTo>
                    <a:pt x="142" y="154"/>
                  </a:lnTo>
                  <a:lnTo>
                    <a:pt x="148" y="154"/>
                  </a:lnTo>
                  <a:lnTo>
                    <a:pt x="150" y="152"/>
                  </a:lnTo>
                  <a:lnTo>
                    <a:pt x="152" y="150"/>
                  </a:lnTo>
                  <a:lnTo>
                    <a:pt x="150" y="146"/>
                  </a:lnTo>
                  <a:lnTo>
                    <a:pt x="148" y="142"/>
                  </a:lnTo>
                  <a:lnTo>
                    <a:pt x="144" y="138"/>
                  </a:lnTo>
                  <a:lnTo>
                    <a:pt x="142" y="134"/>
                  </a:lnTo>
                  <a:lnTo>
                    <a:pt x="136" y="132"/>
                  </a:lnTo>
                  <a:lnTo>
                    <a:pt x="132" y="130"/>
                  </a:lnTo>
                  <a:lnTo>
                    <a:pt x="130" y="122"/>
                  </a:lnTo>
                  <a:lnTo>
                    <a:pt x="128" y="120"/>
                  </a:lnTo>
                  <a:lnTo>
                    <a:pt x="124" y="118"/>
                  </a:lnTo>
                  <a:lnTo>
                    <a:pt x="122" y="118"/>
                  </a:lnTo>
                  <a:lnTo>
                    <a:pt x="118" y="116"/>
                  </a:lnTo>
                  <a:lnTo>
                    <a:pt x="114" y="108"/>
                  </a:lnTo>
                  <a:lnTo>
                    <a:pt x="112" y="104"/>
                  </a:lnTo>
                  <a:lnTo>
                    <a:pt x="112" y="98"/>
                  </a:lnTo>
                  <a:lnTo>
                    <a:pt x="108" y="98"/>
                  </a:lnTo>
                  <a:lnTo>
                    <a:pt x="102" y="94"/>
                  </a:lnTo>
                  <a:lnTo>
                    <a:pt x="96" y="84"/>
                  </a:lnTo>
                  <a:lnTo>
                    <a:pt x="102" y="84"/>
                  </a:lnTo>
                  <a:lnTo>
                    <a:pt x="112" y="84"/>
                  </a:lnTo>
                  <a:lnTo>
                    <a:pt x="118" y="84"/>
                  </a:lnTo>
                  <a:lnTo>
                    <a:pt x="122" y="82"/>
                  </a:lnTo>
                  <a:lnTo>
                    <a:pt x="124" y="80"/>
                  </a:lnTo>
                  <a:lnTo>
                    <a:pt x="126" y="76"/>
                  </a:lnTo>
                  <a:lnTo>
                    <a:pt x="122" y="74"/>
                  </a:lnTo>
                  <a:lnTo>
                    <a:pt x="116" y="72"/>
                  </a:lnTo>
                  <a:lnTo>
                    <a:pt x="104" y="66"/>
                  </a:lnTo>
                  <a:lnTo>
                    <a:pt x="96" y="62"/>
                  </a:lnTo>
                  <a:lnTo>
                    <a:pt x="94" y="60"/>
                  </a:lnTo>
                  <a:lnTo>
                    <a:pt x="90" y="58"/>
                  </a:lnTo>
                  <a:lnTo>
                    <a:pt x="86" y="58"/>
                  </a:lnTo>
                  <a:lnTo>
                    <a:pt x="82" y="58"/>
                  </a:lnTo>
                  <a:lnTo>
                    <a:pt x="82" y="56"/>
                  </a:lnTo>
                  <a:lnTo>
                    <a:pt x="80" y="52"/>
                  </a:lnTo>
                  <a:lnTo>
                    <a:pt x="80" y="46"/>
                  </a:lnTo>
                  <a:lnTo>
                    <a:pt x="80" y="44"/>
                  </a:lnTo>
                  <a:lnTo>
                    <a:pt x="78" y="38"/>
                  </a:lnTo>
                  <a:lnTo>
                    <a:pt x="56" y="22"/>
                  </a:lnTo>
                  <a:lnTo>
                    <a:pt x="32" y="12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29" name="Freeform 268"/>
            <p:cNvSpPr/>
            <p:nvPr/>
          </p:nvSpPr>
          <p:spPr bwMode="auto">
            <a:xfrm>
              <a:off x="6864476" y="4401710"/>
              <a:ext cx="257144" cy="325224"/>
            </a:xfrm>
            <a:custGeom>
              <a:avLst/>
              <a:gdLst>
                <a:gd name="T0" fmla="*/ 2147483647 w 176"/>
                <a:gd name="T1" fmla="*/ 2147483647 h 206"/>
                <a:gd name="T2" fmla="*/ 2147483647 w 176"/>
                <a:gd name="T3" fmla="*/ 2147483647 h 206"/>
                <a:gd name="T4" fmla="*/ 2147483647 w 176"/>
                <a:gd name="T5" fmla="*/ 2147483647 h 206"/>
                <a:gd name="T6" fmla="*/ 0 w 176"/>
                <a:gd name="T7" fmla="*/ 2147483647 h 206"/>
                <a:gd name="T8" fmla="*/ 2147483647 w 176"/>
                <a:gd name="T9" fmla="*/ 0 h 206"/>
                <a:gd name="T10" fmla="*/ 2147483647 w 176"/>
                <a:gd name="T11" fmla="*/ 0 h 206"/>
                <a:gd name="T12" fmla="*/ 2147483647 w 176"/>
                <a:gd name="T13" fmla="*/ 2147483647 h 206"/>
                <a:gd name="T14" fmla="*/ 2147483647 w 176"/>
                <a:gd name="T15" fmla="*/ 2147483647 h 206"/>
                <a:gd name="T16" fmla="*/ 2147483647 w 176"/>
                <a:gd name="T17" fmla="*/ 2147483647 h 206"/>
                <a:gd name="T18" fmla="*/ 2147483647 w 176"/>
                <a:gd name="T19" fmla="*/ 2147483647 h 206"/>
                <a:gd name="T20" fmla="*/ 2147483647 w 176"/>
                <a:gd name="T21" fmla="*/ 2147483647 h 206"/>
                <a:gd name="T22" fmla="*/ 2147483647 w 176"/>
                <a:gd name="T23" fmla="*/ 2147483647 h 206"/>
                <a:gd name="T24" fmla="*/ 2147483647 w 176"/>
                <a:gd name="T25" fmla="*/ 2147483647 h 206"/>
                <a:gd name="T26" fmla="*/ 2147483647 w 176"/>
                <a:gd name="T27" fmla="*/ 2147483647 h 206"/>
                <a:gd name="T28" fmla="*/ 2147483647 w 176"/>
                <a:gd name="T29" fmla="*/ 2147483647 h 206"/>
                <a:gd name="T30" fmla="*/ 2147483647 w 176"/>
                <a:gd name="T31" fmla="*/ 2147483647 h 206"/>
                <a:gd name="T32" fmla="*/ 2147483647 w 176"/>
                <a:gd name="T33" fmla="*/ 2147483647 h 206"/>
                <a:gd name="T34" fmla="*/ 2147483647 w 176"/>
                <a:gd name="T35" fmla="*/ 2147483647 h 206"/>
                <a:gd name="T36" fmla="*/ 2147483647 w 176"/>
                <a:gd name="T37" fmla="*/ 2147483647 h 206"/>
                <a:gd name="T38" fmla="*/ 2147483647 w 176"/>
                <a:gd name="T39" fmla="*/ 2147483647 h 206"/>
                <a:gd name="T40" fmla="*/ 2147483647 w 176"/>
                <a:gd name="T41" fmla="*/ 2147483647 h 206"/>
                <a:gd name="T42" fmla="*/ 2147483647 w 176"/>
                <a:gd name="T43" fmla="*/ 2147483647 h 206"/>
                <a:gd name="T44" fmla="*/ 2147483647 w 176"/>
                <a:gd name="T45" fmla="*/ 2147483647 h 206"/>
                <a:gd name="T46" fmla="*/ 2147483647 w 176"/>
                <a:gd name="T47" fmla="*/ 2147483647 h 206"/>
                <a:gd name="T48" fmla="*/ 2147483647 w 176"/>
                <a:gd name="T49" fmla="*/ 2147483647 h 206"/>
                <a:gd name="T50" fmla="*/ 2147483647 w 176"/>
                <a:gd name="T51" fmla="*/ 2147483647 h 206"/>
                <a:gd name="T52" fmla="*/ 2147483647 w 176"/>
                <a:gd name="T53" fmla="*/ 2147483647 h 206"/>
                <a:gd name="T54" fmla="*/ 2147483647 w 176"/>
                <a:gd name="T55" fmla="*/ 2147483647 h 206"/>
                <a:gd name="T56" fmla="*/ 2147483647 w 176"/>
                <a:gd name="T57" fmla="*/ 2147483647 h 206"/>
                <a:gd name="T58" fmla="*/ 2147483647 w 176"/>
                <a:gd name="T59" fmla="*/ 2147483647 h 206"/>
                <a:gd name="T60" fmla="*/ 2147483647 w 176"/>
                <a:gd name="T61" fmla="*/ 2147483647 h 206"/>
                <a:gd name="T62" fmla="*/ 2147483647 w 176"/>
                <a:gd name="T63" fmla="*/ 2147483647 h 206"/>
                <a:gd name="T64" fmla="*/ 2147483647 w 176"/>
                <a:gd name="T65" fmla="*/ 2147483647 h 206"/>
                <a:gd name="T66" fmla="*/ 2147483647 w 176"/>
                <a:gd name="T67" fmla="*/ 2147483647 h 206"/>
                <a:gd name="T68" fmla="*/ 2147483647 w 176"/>
                <a:gd name="T69" fmla="*/ 2147483647 h 206"/>
                <a:gd name="T70" fmla="*/ 2147483647 w 176"/>
                <a:gd name="T71" fmla="*/ 2147483647 h 206"/>
                <a:gd name="T72" fmla="*/ 2147483647 w 176"/>
                <a:gd name="T73" fmla="*/ 2147483647 h 206"/>
                <a:gd name="T74" fmla="*/ 2147483647 w 176"/>
                <a:gd name="T75" fmla="*/ 2147483647 h 206"/>
                <a:gd name="T76" fmla="*/ 2147483647 w 176"/>
                <a:gd name="T77" fmla="*/ 2147483647 h 206"/>
                <a:gd name="T78" fmla="*/ 2147483647 w 176"/>
                <a:gd name="T79" fmla="*/ 2147483647 h 206"/>
                <a:gd name="T80" fmla="*/ 2147483647 w 176"/>
                <a:gd name="T81" fmla="*/ 2147483647 h 206"/>
                <a:gd name="T82" fmla="*/ 2147483647 w 176"/>
                <a:gd name="T83" fmla="*/ 2147483647 h 206"/>
                <a:gd name="T84" fmla="*/ 2147483647 w 176"/>
                <a:gd name="T85" fmla="*/ 2147483647 h 206"/>
                <a:gd name="T86" fmla="*/ 2147483647 w 176"/>
                <a:gd name="T87" fmla="*/ 2147483647 h 20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76"/>
                <a:gd name="T133" fmla="*/ 0 h 206"/>
                <a:gd name="T134" fmla="*/ 176 w 176"/>
                <a:gd name="T135" fmla="*/ 206 h 20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76" h="206">
                  <a:moveTo>
                    <a:pt x="42" y="54"/>
                  </a:moveTo>
                  <a:lnTo>
                    <a:pt x="36" y="46"/>
                  </a:lnTo>
                  <a:lnTo>
                    <a:pt x="32" y="38"/>
                  </a:lnTo>
                  <a:lnTo>
                    <a:pt x="22" y="28"/>
                  </a:lnTo>
                  <a:lnTo>
                    <a:pt x="16" y="24"/>
                  </a:lnTo>
                  <a:lnTo>
                    <a:pt x="6" y="14"/>
                  </a:lnTo>
                  <a:lnTo>
                    <a:pt x="2" y="10"/>
                  </a:lnTo>
                  <a:lnTo>
                    <a:pt x="0" y="4"/>
                  </a:lnTo>
                  <a:lnTo>
                    <a:pt x="0" y="2"/>
                  </a:lnTo>
                  <a:lnTo>
                    <a:pt x="4" y="0"/>
                  </a:lnTo>
                  <a:lnTo>
                    <a:pt x="8" y="0"/>
                  </a:lnTo>
                  <a:lnTo>
                    <a:pt x="10" y="0"/>
                  </a:lnTo>
                  <a:lnTo>
                    <a:pt x="10" y="4"/>
                  </a:lnTo>
                  <a:lnTo>
                    <a:pt x="18" y="6"/>
                  </a:lnTo>
                  <a:lnTo>
                    <a:pt x="34" y="6"/>
                  </a:lnTo>
                  <a:lnTo>
                    <a:pt x="36" y="6"/>
                  </a:lnTo>
                  <a:lnTo>
                    <a:pt x="40" y="8"/>
                  </a:lnTo>
                  <a:lnTo>
                    <a:pt x="44" y="14"/>
                  </a:lnTo>
                  <a:lnTo>
                    <a:pt x="48" y="20"/>
                  </a:lnTo>
                  <a:lnTo>
                    <a:pt x="52" y="28"/>
                  </a:lnTo>
                  <a:lnTo>
                    <a:pt x="60" y="32"/>
                  </a:lnTo>
                  <a:lnTo>
                    <a:pt x="62" y="34"/>
                  </a:lnTo>
                  <a:lnTo>
                    <a:pt x="64" y="36"/>
                  </a:lnTo>
                  <a:lnTo>
                    <a:pt x="70" y="38"/>
                  </a:lnTo>
                  <a:lnTo>
                    <a:pt x="74" y="42"/>
                  </a:lnTo>
                  <a:lnTo>
                    <a:pt x="82" y="52"/>
                  </a:lnTo>
                  <a:lnTo>
                    <a:pt x="88" y="58"/>
                  </a:lnTo>
                  <a:lnTo>
                    <a:pt x="90" y="62"/>
                  </a:lnTo>
                  <a:lnTo>
                    <a:pt x="92" y="64"/>
                  </a:lnTo>
                  <a:lnTo>
                    <a:pt x="98" y="62"/>
                  </a:lnTo>
                  <a:lnTo>
                    <a:pt x="100" y="66"/>
                  </a:lnTo>
                  <a:lnTo>
                    <a:pt x="108" y="72"/>
                  </a:lnTo>
                  <a:lnTo>
                    <a:pt x="118" y="80"/>
                  </a:lnTo>
                  <a:lnTo>
                    <a:pt x="120" y="82"/>
                  </a:lnTo>
                  <a:lnTo>
                    <a:pt x="122" y="86"/>
                  </a:lnTo>
                  <a:lnTo>
                    <a:pt x="124" y="84"/>
                  </a:lnTo>
                  <a:lnTo>
                    <a:pt x="128" y="82"/>
                  </a:lnTo>
                  <a:lnTo>
                    <a:pt x="128" y="86"/>
                  </a:lnTo>
                  <a:lnTo>
                    <a:pt x="126" y="90"/>
                  </a:lnTo>
                  <a:lnTo>
                    <a:pt x="124" y="94"/>
                  </a:lnTo>
                  <a:lnTo>
                    <a:pt x="140" y="94"/>
                  </a:lnTo>
                  <a:lnTo>
                    <a:pt x="140" y="102"/>
                  </a:lnTo>
                  <a:lnTo>
                    <a:pt x="136" y="114"/>
                  </a:lnTo>
                  <a:lnTo>
                    <a:pt x="138" y="118"/>
                  </a:lnTo>
                  <a:lnTo>
                    <a:pt x="142" y="120"/>
                  </a:lnTo>
                  <a:lnTo>
                    <a:pt x="146" y="122"/>
                  </a:lnTo>
                  <a:lnTo>
                    <a:pt x="152" y="122"/>
                  </a:lnTo>
                  <a:lnTo>
                    <a:pt x="152" y="134"/>
                  </a:lnTo>
                  <a:lnTo>
                    <a:pt x="152" y="136"/>
                  </a:lnTo>
                  <a:lnTo>
                    <a:pt x="152" y="138"/>
                  </a:lnTo>
                  <a:lnTo>
                    <a:pt x="156" y="138"/>
                  </a:lnTo>
                  <a:lnTo>
                    <a:pt x="158" y="138"/>
                  </a:lnTo>
                  <a:lnTo>
                    <a:pt x="160" y="140"/>
                  </a:lnTo>
                  <a:lnTo>
                    <a:pt x="162" y="144"/>
                  </a:lnTo>
                  <a:lnTo>
                    <a:pt x="172" y="150"/>
                  </a:lnTo>
                  <a:lnTo>
                    <a:pt x="174" y="152"/>
                  </a:lnTo>
                  <a:lnTo>
                    <a:pt x="176" y="158"/>
                  </a:lnTo>
                  <a:lnTo>
                    <a:pt x="174" y="192"/>
                  </a:lnTo>
                  <a:lnTo>
                    <a:pt x="174" y="204"/>
                  </a:lnTo>
                  <a:lnTo>
                    <a:pt x="170" y="206"/>
                  </a:lnTo>
                  <a:lnTo>
                    <a:pt x="164" y="206"/>
                  </a:lnTo>
                  <a:lnTo>
                    <a:pt x="160" y="204"/>
                  </a:lnTo>
                  <a:lnTo>
                    <a:pt x="154" y="206"/>
                  </a:lnTo>
                  <a:lnTo>
                    <a:pt x="152" y="206"/>
                  </a:lnTo>
                  <a:lnTo>
                    <a:pt x="148" y="206"/>
                  </a:lnTo>
                  <a:lnTo>
                    <a:pt x="146" y="204"/>
                  </a:lnTo>
                  <a:lnTo>
                    <a:pt x="144" y="198"/>
                  </a:lnTo>
                  <a:lnTo>
                    <a:pt x="140" y="192"/>
                  </a:lnTo>
                  <a:lnTo>
                    <a:pt x="132" y="186"/>
                  </a:lnTo>
                  <a:lnTo>
                    <a:pt x="124" y="180"/>
                  </a:lnTo>
                  <a:lnTo>
                    <a:pt x="118" y="176"/>
                  </a:lnTo>
                  <a:lnTo>
                    <a:pt x="112" y="168"/>
                  </a:lnTo>
                  <a:lnTo>
                    <a:pt x="104" y="160"/>
                  </a:lnTo>
                  <a:lnTo>
                    <a:pt x="98" y="150"/>
                  </a:lnTo>
                  <a:lnTo>
                    <a:pt x="96" y="144"/>
                  </a:lnTo>
                  <a:lnTo>
                    <a:pt x="94" y="138"/>
                  </a:lnTo>
                  <a:lnTo>
                    <a:pt x="88" y="126"/>
                  </a:lnTo>
                  <a:lnTo>
                    <a:pt x="82" y="114"/>
                  </a:lnTo>
                  <a:lnTo>
                    <a:pt x="76" y="104"/>
                  </a:lnTo>
                  <a:lnTo>
                    <a:pt x="66" y="94"/>
                  </a:lnTo>
                  <a:lnTo>
                    <a:pt x="64" y="88"/>
                  </a:lnTo>
                  <a:lnTo>
                    <a:pt x="64" y="82"/>
                  </a:lnTo>
                  <a:lnTo>
                    <a:pt x="62" y="76"/>
                  </a:lnTo>
                  <a:lnTo>
                    <a:pt x="60" y="70"/>
                  </a:lnTo>
                  <a:lnTo>
                    <a:pt x="54" y="66"/>
                  </a:lnTo>
                  <a:lnTo>
                    <a:pt x="48" y="62"/>
                  </a:lnTo>
                  <a:lnTo>
                    <a:pt x="42" y="58"/>
                  </a:lnTo>
                  <a:lnTo>
                    <a:pt x="40" y="54"/>
                  </a:lnTo>
                  <a:lnTo>
                    <a:pt x="42" y="5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0" name="Freeform 269"/>
            <p:cNvSpPr/>
            <p:nvPr/>
          </p:nvSpPr>
          <p:spPr bwMode="auto">
            <a:xfrm>
              <a:off x="7194266" y="4449498"/>
              <a:ext cx="234082" cy="230974"/>
            </a:xfrm>
            <a:custGeom>
              <a:avLst/>
              <a:gdLst>
                <a:gd name="T0" fmla="*/ 2147483647 w 160"/>
                <a:gd name="T1" fmla="*/ 2147483647 h 146"/>
                <a:gd name="T2" fmla="*/ 2147483647 w 160"/>
                <a:gd name="T3" fmla="*/ 0 h 146"/>
                <a:gd name="T4" fmla="*/ 2147483647 w 160"/>
                <a:gd name="T5" fmla="*/ 2147483647 h 146"/>
                <a:gd name="T6" fmla="*/ 2147483647 w 160"/>
                <a:gd name="T7" fmla="*/ 2147483647 h 146"/>
                <a:gd name="T8" fmla="*/ 2147483647 w 160"/>
                <a:gd name="T9" fmla="*/ 2147483647 h 146"/>
                <a:gd name="T10" fmla="*/ 2147483647 w 160"/>
                <a:gd name="T11" fmla="*/ 2147483647 h 146"/>
                <a:gd name="T12" fmla="*/ 2147483647 w 160"/>
                <a:gd name="T13" fmla="*/ 2147483647 h 146"/>
                <a:gd name="T14" fmla="*/ 2147483647 w 160"/>
                <a:gd name="T15" fmla="*/ 2147483647 h 146"/>
                <a:gd name="T16" fmla="*/ 2147483647 w 160"/>
                <a:gd name="T17" fmla="*/ 2147483647 h 146"/>
                <a:gd name="T18" fmla="*/ 2147483647 w 160"/>
                <a:gd name="T19" fmla="*/ 2147483647 h 146"/>
                <a:gd name="T20" fmla="*/ 2147483647 w 160"/>
                <a:gd name="T21" fmla="*/ 2147483647 h 146"/>
                <a:gd name="T22" fmla="*/ 2147483647 w 160"/>
                <a:gd name="T23" fmla="*/ 2147483647 h 146"/>
                <a:gd name="T24" fmla="*/ 2147483647 w 160"/>
                <a:gd name="T25" fmla="*/ 2147483647 h 146"/>
                <a:gd name="T26" fmla="*/ 2147483647 w 160"/>
                <a:gd name="T27" fmla="*/ 2147483647 h 146"/>
                <a:gd name="T28" fmla="*/ 2147483647 w 160"/>
                <a:gd name="T29" fmla="*/ 2147483647 h 146"/>
                <a:gd name="T30" fmla="*/ 2147483647 w 160"/>
                <a:gd name="T31" fmla="*/ 2147483647 h 146"/>
                <a:gd name="T32" fmla="*/ 0 w 160"/>
                <a:gd name="T33" fmla="*/ 2147483647 h 146"/>
                <a:gd name="T34" fmla="*/ 2147483647 w 160"/>
                <a:gd name="T35" fmla="*/ 2147483647 h 146"/>
                <a:gd name="T36" fmla="*/ 2147483647 w 160"/>
                <a:gd name="T37" fmla="*/ 2147483647 h 146"/>
                <a:gd name="T38" fmla="*/ 2147483647 w 160"/>
                <a:gd name="T39" fmla="*/ 2147483647 h 146"/>
                <a:gd name="T40" fmla="*/ 2147483647 w 160"/>
                <a:gd name="T41" fmla="*/ 2147483647 h 146"/>
                <a:gd name="T42" fmla="*/ 2147483647 w 160"/>
                <a:gd name="T43" fmla="*/ 2147483647 h 146"/>
                <a:gd name="T44" fmla="*/ 2147483647 w 160"/>
                <a:gd name="T45" fmla="*/ 2147483647 h 146"/>
                <a:gd name="T46" fmla="*/ 2147483647 w 160"/>
                <a:gd name="T47" fmla="*/ 2147483647 h 146"/>
                <a:gd name="T48" fmla="*/ 2147483647 w 160"/>
                <a:gd name="T49" fmla="*/ 2147483647 h 146"/>
                <a:gd name="T50" fmla="*/ 2147483647 w 160"/>
                <a:gd name="T51" fmla="*/ 2147483647 h 146"/>
                <a:gd name="T52" fmla="*/ 2147483647 w 160"/>
                <a:gd name="T53" fmla="*/ 2147483647 h 146"/>
                <a:gd name="T54" fmla="*/ 2147483647 w 160"/>
                <a:gd name="T55" fmla="*/ 2147483647 h 146"/>
                <a:gd name="T56" fmla="*/ 2147483647 w 160"/>
                <a:gd name="T57" fmla="*/ 2147483647 h 146"/>
                <a:gd name="T58" fmla="*/ 2147483647 w 160"/>
                <a:gd name="T59" fmla="*/ 2147483647 h 146"/>
                <a:gd name="T60" fmla="*/ 2147483647 w 160"/>
                <a:gd name="T61" fmla="*/ 2147483647 h 146"/>
                <a:gd name="T62" fmla="*/ 2147483647 w 160"/>
                <a:gd name="T63" fmla="*/ 2147483647 h 146"/>
                <a:gd name="T64" fmla="*/ 2147483647 w 160"/>
                <a:gd name="T65" fmla="*/ 2147483647 h 146"/>
                <a:gd name="T66" fmla="*/ 2147483647 w 160"/>
                <a:gd name="T67" fmla="*/ 2147483647 h 146"/>
                <a:gd name="T68" fmla="*/ 2147483647 w 160"/>
                <a:gd name="T69" fmla="*/ 2147483647 h 146"/>
                <a:gd name="T70" fmla="*/ 2147483647 w 160"/>
                <a:gd name="T71" fmla="*/ 2147483647 h 146"/>
                <a:gd name="T72" fmla="*/ 2147483647 w 160"/>
                <a:gd name="T73" fmla="*/ 2147483647 h 146"/>
                <a:gd name="T74" fmla="*/ 2147483647 w 160"/>
                <a:gd name="T75" fmla="*/ 2147483647 h 146"/>
                <a:gd name="T76" fmla="*/ 2147483647 w 160"/>
                <a:gd name="T77" fmla="*/ 2147483647 h 146"/>
                <a:gd name="T78" fmla="*/ 2147483647 w 160"/>
                <a:gd name="T79" fmla="*/ 2147483647 h 146"/>
                <a:gd name="T80" fmla="*/ 2147483647 w 160"/>
                <a:gd name="T81" fmla="*/ 2147483647 h 146"/>
                <a:gd name="T82" fmla="*/ 2147483647 w 160"/>
                <a:gd name="T83" fmla="*/ 2147483647 h 146"/>
                <a:gd name="T84" fmla="*/ 2147483647 w 160"/>
                <a:gd name="T85" fmla="*/ 2147483647 h 146"/>
                <a:gd name="T86" fmla="*/ 2147483647 w 160"/>
                <a:gd name="T87" fmla="*/ 2147483647 h 146"/>
                <a:gd name="T88" fmla="*/ 2147483647 w 160"/>
                <a:gd name="T89" fmla="*/ 2147483647 h 146"/>
                <a:gd name="T90" fmla="*/ 2147483647 w 160"/>
                <a:gd name="T91" fmla="*/ 2147483647 h 146"/>
                <a:gd name="T92" fmla="*/ 2147483647 w 160"/>
                <a:gd name="T93" fmla="*/ 2147483647 h 146"/>
                <a:gd name="T94" fmla="*/ 2147483647 w 160"/>
                <a:gd name="T95" fmla="*/ 2147483647 h 146"/>
                <a:gd name="T96" fmla="*/ 2147483647 w 160"/>
                <a:gd name="T97" fmla="*/ 2147483647 h 146"/>
                <a:gd name="T98" fmla="*/ 2147483647 w 160"/>
                <a:gd name="T99" fmla="*/ 2147483647 h 146"/>
                <a:gd name="T100" fmla="*/ 2147483647 w 160"/>
                <a:gd name="T101" fmla="*/ 2147483647 h 146"/>
                <a:gd name="T102" fmla="*/ 2147483647 w 160"/>
                <a:gd name="T103" fmla="*/ 2147483647 h 14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60"/>
                <a:gd name="T157" fmla="*/ 0 h 146"/>
                <a:gd name="T158" fmla="*/ 160 w 160"/>
                <a:gd name="T159" fmla="*/ 146 h 14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60" h="146">
                  <a:moveTo>
                    <a:pt x="136" y="4"/>
                  </a:moveTo>
                  <a:lnTo>
                    <a:pt x="126" y="2"/>
                  </a:lnTo>
                  <a:lnTo>
                    <a:pt x="120" y="0"/>
                  </a:lnTo>
                  <a:lnTo>
                    <a:pt x="114" y="0"/>
                  </a:lnTo>
                  <a:lnTo>
                    <a:pt x="108" y="0"/>
                  </a:lnTo>
                  <a:lnTo>
                    <a:pt x="102" y="4"/>
                  </a:lnTo>
                  <a:lnTo>
                    <a:pt x="96" y="8"/>
                  </a:lnTo>
                  <a:lnTo>
                    <a:pt x="92" y="14"/>
                  </a:lnTo>
                  <a:lnTo>
                    <a:pt x="88" y="26"/>
                  </a:lnTo>
                  <a:lnTo>
                    <a:pt x="84" y="40"/>
                  </a:lnTo>
                  <a:lnTo>
                    <a:pt x="84" y="48"/>
                  </a:lnTo>
                  <a:lnTo>
                    <a:pt x="82" y="52"/>
                  </a:lnTo>
                  <a:lnTo>
                    <a:pt x="78" y="52"/>
                  </a:lnTo>
                  <a:lnTo>
                    <a:pt x="74" y="50"/>
                  </a:lnTo>
                  <a:lnTo>
                    <a:pt x="70" y="48"/>
                  </a:lnTo>
                  <a:lnTo>
                    <a:pt x="66" y="44"/>
                  </a:lnTo>
                  <a:lnTo>
                    <a:pt x="62" y="42"/>
                  </a:lnTo>
                  <a:lnTo>
                    <a:pt x="58" y="42"/>
                  </a:lnTo>
                  <a:lnTo>
                    <a:pt x="56" y="44"/>
                  </a:lnTo>
                  <a:lnTo>
                    <a:pt x="50" y="50"/>
                  </a:lnTo>
                  <a:lnTo>
                    <a:pt x="42" y="52"/>
                  </a:lnTo>
                  <a:lnTo>
                    <a:pt x="40" y="54"/>
                  </a:lnTo>
                  <a:lnTo>
                    <a:pt x="34" y="56"/>
                  </a:lnTo>
                  <a:lnTo>
                    <a:pt x="28" y="54"/>
                  </a:lnTo>
                  <a:lnTo>
                    <a:pt x="22" y="52"/>
                  </a:lnTo>
                  <a:lnTo>
                    <a:pt x="16" y="50"/>
                  </a:lnTo>
                  <a:lnTo>
                    <a:pt x="14" y="48"/>
                  </a:lnTo>
                  <a:lnTo>
                    <a:pt x="14" y="46"/>
                  </a:lnTo>
                  <a:lnTo>
                    <a:pt x="14" y="36"/>
                  </a:lnTo>
                  <a:lnTo>
                    <a:pt x="14" y="34"/>
                  </a:lnTo>
                  <a:lnTo>
                    <a:pt x="8" y="38"/>
                  </a:lnTo>
                  <a:lnTo>
                    <a:pt x="4" y="44"/>
                  </a:lnTo>
                  <a:lnTo>
                    <a:pt x="2" y="52"/>
                  </a:lnTo>
                  <a:lnTo>
                    <a:pt x="0" y="60"/>
                  </a:lnTo>
                  <a:lnTo>
                    <a:pt x="2" y="66"/>
                  </a:lnTo>
                  <a:lnTo>
                    <a:pt x="4" y="72"/>
                  </a:lnTo>
                  <a:lnTo>
                    <a:pt x="4" y="74"/>
                  </a:lnTo>
                  <a:lnTo>
                    <a:pt x="2" y="78"/>
                  </a:lnTo>
                  <a:lnTo>
                    <a:pt x="4" y="82"/>
                  </a:lnTo>
                  <a:lnTo>
                    <a:pt x="8" y="86"/>
                  </a:lnTo>
                  <a:lnTo>
                    <a:pt x="10" y="86"/>
                  </a:lnTo>
                  <a:lnTo>
                    <a:pt x="10" y="92"/>
                  </a:lnTo>
                  <a:lnTo>
                    <a:pt x="16" y="94"/>
                  </a:lnTo>
                  <a:lnTo>
                    <a:pt x="18" y="96"/>
                  </a:lnTo>
                  <a:lnTo>
                    <a:pt x="18" y="98"/>
                  </a:lnTo>
                  <a:lnTo>
                    <a:pt x="18" y="102"/>
                  </a:lnTo>
                  <a:lnTo>
                    <a:pt x="16" y="106"/>
                  </a:lnTo>
                  <a:lnTo>
                    <a:pt x="16" y="108"/>
                  </a:lnTo>
                  <a:lnTo>
                    <a:pt x="18" y="112"/>
                  </a:lnTo>
                  <a:lnTo>
                    <a:pt x="18" y="110"/>
                  </a:lnTo>
                  <a:lnTo>
                    <a:pt x="18" y="116"/>
                  </a:lnTo>
                  <a:lnTo>
                    <a:pt x="20" y="120"/>
                  </a:lnTo>
                  <a:lnTo>
                    <a:pt x="24" y="124"/>
                  </a:lnTo>
                  <a:lnTo>
                    <a:pt x="28" y="126"/>
                  </a:lnTo>
                  <a:lnTo>
                    <a:pt x="34" y="126"/>
                  </a:lnTo>
                  <a:lnTo>
                    <a:pt x="42" y="128"/>
                  </a:lnTo>
                  <a:lnTo>
                    <a:pt x="46" y="130"/>
                  </a:lnTo>
                  <a:lnTo>
                    <a:pt x="44" y="134"/>
                  </a:lnTo>
                  <a:lnTo>
                    <a:pt x="48" y="134"/>
                  </a:lnTo>
                  <a:lnTo>
                    <a:pt x="54" y="134"/>
                  </a:lnTo>
                  <a:lnTo>
                    <a:pt x="56" y="132"/>
                  </a:lnTo>
                  <a:lnTo>
                    <a:pt x="62" y="130"/>
                  </a:lnTo>
                  <a:lnTo>
                    <a:pt x="66" y="130"/>
                  </a:lnTo>
                  <a:lnTo>
                    <a:pt x="72" y="130"/>
                  </a:lnTo>
                  <a:lnTo>
                    <a:pt x="78" y="132"/>
                  </a:lnTo>
                  <a:lnTo>
                    <a:pt x="82" y="134"/>
                  </a:lnTo>
                  <a:lnTo>
                    <a:pt x="88" y="134"/>
                  </a:lnTo>
                  <a:lnTo>
                    <a:pt x="88" y="140"/>
                  </a:lnTo>
                  <a:lnTo>
                    <a:pt x="88" y="144"/>
                  </a:lnTo>
                  <a:lnTo>
                    <a:pt x="88" y="146"/>
                  </a:lnTo>
                  <a:lnTo>
                    <a:pt x="90" y="146"/>
                  </a:lnTo>
                  <a:lnTo>
                    <a:pt x="98" y="144"/>
                  </a:lnTo>
                  <a:lnTo>
                    <a:pt x="106" y="142"/>
                  </a:lnTo>
                  <a:lnTo>
                    <a:pt x="112" y="138"/>
                  </a:lnTo>
                  <a:lnTo>
                    <a:pt x="120" y="138"/>
                  </a:lnTo>
                  <a:lnTo>
                    <a:pt x="120" y="134"/>
                  </a:lnTo>
                  <a:lnTo>
                    <a:pt x="118" y="134"/>
                  </a:lnTo>
                  <a:lnTo>
                    <a:pt x="116" y="130"/>
                  </a:lnTo>
                  <a:lnTo>
                    <a:pt x="116" y="126"/>
                  </a:lnTo>
                  <a:lnTo>
                    <a:pt x="118" y="124"/>
                  </a:lnTo>
                  <a:lnTo>
                    <a:pt x="122" y="120"/>
                  </a:lnTo>
                  <a:lnTo>
                    <a:pt x="122" y="114"/>
                  </a:lnTo>
                  <a:lnTo>
                    <a:pt x="122" y="108"/>
                  </a:lnTo>
                  <a:lnTo>
                    <a:pt x="120" y="106"/>
                  </a:lnTo>
                  <a:lnTo>
                    <a:pt x="122" y="100"/>
                  </a:lnTo>
                  <a:lnTo>
                    <a:pt x="126" y="94"/>
                  </a:lnTo>
                  <a:lnTo>
                    <a:pt x="132" y="92"/>
                  </a:lnTo>
                  <a:lnTo>
                    <a:pt x="136" y="82"/>
                  </a:lnTo>
                  <a:lnTo>
                    <a:pt x="138" y="72"/>
                  </a:lnTo>
                  <a:lnTo>
                    <a:pt x="142" y="60"/>
                  </a:lnTo>
                  <a:lnTo>
                    <a:pt x="144" y="58"/>
                  </a:lnTo>
                  <a:lnTo>
                    <a:pt x="148" y="56"/>
                  </a:lnTo>
                  <a:lnTo>
                    <a:pt x="154" y="56"/>
                  </a:lnTo>
                  <a:lnTo>
                    <a:pt x="160" y="56"/>
                  </a:lnTo>
                  <a:lnTo>
                    <a:pt x="160" y="52"/>
                  </a:lnTo>
                  <a:lnTo>
                    <a:pt x="150" y="46"/>
                  </a:lnTo>
                  <a:lnTo>
                    <a:pt x="146" y="40"/>
                  </a:lnTo>
                  <a:lnTo>
                    <a:pt x="144" y="34"/>
                  </a:lnTo>
                  <a:lnTo>
                    <a:pt x="146" y="32"/>
                  </a:lnTo>
                  <a:lnTo>
                    <a:pt x="148" y="28"/>
                  </a:lnTo>
                  <a:lnTo>
                    <a:pt x="142" y="26"/>
                  </a:lnTo>
                  <a:lnTo>
                    <a:pt x="138" y="22"/>
                  </a:lnTo>
                  <a:lnTo>
                    <a:pt x="138" y="14"/>
                  </a:lnTo>
                  <a:lnTo>
                    <a:pt x="136" y="8"/>
                  </a:lnTo>
                  <a:lnTo>
                    <a:pt x="136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1" name="Freeform 270"/>
            <p:cNvSpPr/>
            <p:nvPr/>
          </p:nvSpPr>
          <p:spPr bwMode="auto">
            <a:xfrm>
              <a:off x="7190806" y="4879590"/>
              <a:ext cx="930560" cy="816377"/>
            </a:xfrm>
            <a:custGeom>
              <a:avLst/>
              <a:gdLst>
                <a:gd name="T0" fmla="*/ 2147483647 w 636"/>
                <a:gd name="T1" fmla="*/ 2147483647 h 516"/>
                <a:gd name="T2" fmla="*/ 2147483647 w 636"/>
                <a:gd name="T3" fmla="*/ 2147483647 h 516"/>
                <a:gd name="T4" fmla="*/ 2147483647 w 636"/>
                <a:gd name="T5" fmla="*/ 2147483647 h 516"/>
                <a:gd name="T6" fmla="*/ 2147483647 w 636"/>
                <a:gd name="T7" fmla="*/ 2147483647 h 516"/>
                <a:gd name="T8" fmla="*/ 2147483647 w 636"/>
                <a:gd name="T9" fmla="*/ 2147483647 h 516"/>
                <a:gd name="T10" fmla="*/ 2147483647 w 636"/>
                <a:gd name="T11" fmla="*/ 2147483647 h 516"/>
                <a:gd name="T12" fmla="*/ 2147483647 w 636"/>
                <a:gd name="T13" fmla="*/ 2147483647 h 516"/>
                <a:gd name="T14" fmla="*/ 2147483647 w 636"/>
                <a:gd name="T15" fmla="*/ 2147483647 h 516"/>
                <a:gd name="T16" fmla="*/ 2147483647 w 636"/>
                <a:gd name="T17" fmla="*/ 2147483647 h 516"/>
                <a:gd name="T18" fmla="*/ 2147483647 w 636"/>
                <a:gd name="T19" fmla="*/ 2147483647 h 516"/>
                <a:gd name="T20" fmla="*/ 2147483647 w 636"/>
                <a:gd name="T21" fmla="*/ 2147483647 h 516"/>
                <a:gd name="T22" fmla="*/ 2147483647 w 636"/>
                <a:gd name="T23" fmla="*/ 2147483647 h 516"/>
                <a:gd name="T24" fmla="*/ 2147483647 w 636"/>
                <a:gd name="T25" fmla="*/ 2147483647 h 516"/>
                <a:gd name="T26" fmla="*/ 2147483647 w 636"/>
                <a:gd name="T27" fmla="*/ 2147483647 h 516"/>
                <a:gd name="T28" fmla="*/ 2147483647 w 636"/>
                <a:gd name="T29" fmla="*/ 2147483647 h 516"/>
                <a:gd name="T30" fmla="*/ 2147483647 w 636"/>
                <a:gd name="T31" fmla="*/ 2147483647 h 516"/>
                <a:gd name="T32" fmla="*/ 2147483647 w 636"/>
                <a:gd name="T33" fmla="*/ 2147483647 h 516"/>
                <a:gd name="T34" fmla="*/ 2147483647 w 636"/>
                <a:gd name="T35" fmla="*/ 2147483647 h 516"/>
                <a:gd name="T36" fmla="*/ 2147483647 w 636"/>
                <a:gd name="T37" fmla="*/ 2147483647 h 516"/>
                <a:gd name="T38" fmla="*/ 2147483647 w 636"/>
                <a:gd name="T39" fmla="*/ 2147483647 h 516"/>
                <a:gd name="T40" fmla="*/ 2147483647 w 636"/>
                <a:gd name="T41" fmla="*/ 2147483647 h 516"/>
                <a:gd name="T42" fmla="*/ 2147483647 w 636"/>
                <a:gd name="T43" fmla="*/ 0 h 516"/>
                <a:gd name="T44" fmla="*/ 2147483647 w 636"/>
                <a:gd name="T45" fmla="*/ 2147483647 h 516"/>
                <a:gd name="T46" fmla="*/ 2147483647 w 636"/>
                <a:gd name="T47" fmla="*/ 2147483647 h 516"/>
                <a:gd name="T48" fmla="*/ 2147483647 w 636"/>
                <a:gd name="T49" fmla="*/ 2147483647 h 516"/>
                <a:gd name="T50" fmla="*/ 2147483647 w 636"/>
                <a:gd name="T51" fmla="*/ 2147483647 h 516"/>
                <a:gd name="T52" fmla="*/ 2147483647 w 636"/>
                <a:gd name="T53" fmla="*/ 2147483647 h 516"/>
                <a:gd name="T54" fmla="*/ 2147483647 w 636"/>
                <a:gd name="T55" fmla="*/ 2147483647 h 516"/>
                <a:gd name="T56" fmla="*/ 2147483647 w 636"/>
                <a:gd name="T57" fmla="*/ 2147483647 h 516"/>
                <a:gd name="T58" fmla="*/ 2147483647 w 636"/>
                <a:gd name="T59" fmla="*/ 2147483647 h 516"/>
                <a:gd name="T60" fmla="*/ 2147483647 w 636"/>
                <a:gd name="T61" fmla="*/ 2147483647 h 516"/>
                <a:gd name="T62" fmla="*/ 2147483647 w 636"/>
                <a:gd name="T63" fmla="*/ 2147483647 h 516"/>
                <a:gd name="T64" fmla="*/ 2147483647 w 636"/>
                <a:gd name="T65" fmla="*/ 2147483647 h 516"/>
                <a:gd name="T66" fmla="*/ 2147483647 w 636"/>
                <a:gd name="T67" fmla="*/ 2147483647 h 516"/>
                <a:gd name="T68" fmla="*/ 2147483647 w 636"/>
                <a:gd name="T69" fmla="*/ 2147483647 h 516"/>
                <a:gd name="T70" fmla="*/ 2147483647 w 636"/>
                <a:gd name="T71" fmla="*/ 2147483647 h 516"/>
                <a:gd name="T72" fmla="*/ 2147483647 w 636"/>
                <a:gd name="T73" fmla="*/ 2147483647 h 516"/>
                <a:gd name="T74" fmla="*/ 2147483647 w 636"/>
                <a:gd name="T75" fmla="*/ 2147483647 h 516"/>
                <a:gd name="T76" fmla="*/ 2147483647 w 636"/>
                <a:gd name="T77" fmla="*/ 2147483647 h 516"/>
                <a:gd name="T78" fmla="*/ 2147483647 w 636"/>
                <a:gd name="T79" fmla="*/ 2147483647 h 516"/>
                <a:gd name="T80" fmla="*/ 2147483647 w 636"/>
                <a:gd name="T81" fmla="*/ 2147483647 h 516"/>
                <a:gd name="T82" fmla="*/ 2147483647 w 636"/>
                <a:gd name="T83" fmla="*/ 2147483647 h 516"/>
                <a:gd name="T84" fmla="*/ 2147483647 w 636"/>
                <a:gd name="T85" fmla="*/ 2147483647 h 516"/>
                <a:gd name="T86" fmla="*/ 2147483647 w 636"/>
                <a:gd name="T87" fmla="*/ 2147483647 h 516"/>
                <a:gd name="T88" fmla="*/ 2147483647 w 636"/>
                <a:gd name="T89" fmla="*/ 2147483647 h 516"/>
                <a:gd name="T90" fmla="*/ 2147483647 w 636"/>
                <a:gd name="T91" fmla="*/ 2147483647 h 516"/>
                <a:gd name="T92" fmla="*/ 2147483647 w 636"/>
                <a:gd name="T93" fmla="*/ 2147483647 h 516"/>
                <a:gd name="T94" fmla="*/ 2147483647 w 636"/>
                <a:gd name="T95" fmla="*/ 2147483647 h 516"/>
                <a:gd name="T96" fmla="*/ 2147483647 w 636"/>
                <a:gd name="T97" fmla="*/ 2147483647 h 516"/>
                <a:gd name="T98" fmla="*/ 2147483647 w 636"/>
                <a:gd name="T99" fmla="*/ 2147483647 h 516"/>
                <a:gd name="T100" fmla="*/ 0 w 636"/>
                <a:gd name="T101" fmla="*/ 2147483647 h 516"/>
                <a:gd name="T102" fmla="*/ 2147483647 w 636"/>
                <a:gd name="T103" fmla="*/ 2147483647 h 516"/>
                <a:gd name="T104" fmla="*/ 2147483647 w 636"/>
                <a:gd name="T105" fmla="*/ 2147483647 h 516"/>
                <a:gd name="T106" fmla="*/ 2147483647 w 636"/>
                <a:gd name="T107" fmla="*/ 2147483647 h 516"/>
                <a:gd name="T108" fmla="*/ 2147483647 w 636"/>
                <a:gd name="T109" fmla="*/ 2147483647 h 516"/>
                <a:gd name="T110" fmla="*/ 2147483647 w 636"/>
                <a:gd name="T111" fmla="*/ 2147483647 h 516"/>
                <a:gd name="T112" fmla="*/ 2147483647 w 636"/>
                <a:gd name="T113" fmla="*/ 2147483647 h 516"/>
                <a:gd name="T114" fmla="*/ 2147483647 w 636"/>
                <a:gd name="T115" fmla="*/ 2147483647 h 516"/>
                <a:gd name="T116" fmla="*/ 2147483647 w 636"/>
                <a:gd name="T117" fmla="*/ 2147483647 h 516"/>
                <a:gd name="T118" fmla="*/ 2147483647 w 636"/>
                <a:gd name="T119" fmla="*/ 2147483647 h 51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636"/>
                <a:gd name="T181" fmla="*/ 0 h 516"/>
                <a:gd name="T182" fmla="*/ 636 w 636"/>
                <a:gd name="T183" fmla="*/ 516 h 51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636" h="516">
                  <a:moveTo>
                    <a:pt x="180" y="138"/>
                  </a:moveTo>
                  <a:lnTo>
                    <a:pt x="186" y="132"/>
                  </a:lnTo>
                  <a:lnTo>
                    <a:pt x="188" y="130"/>
                  </a:lnTo>
                  <a:lnTo>
                    <a:pt x="188" y="124"/>
                  </a:lnTo>
                  <a:lnTo>
                    <a:pt x="190" y="118"/>
                  </a:lnTo>
                  <a:lnTo>
                    <a:pt x="194" y="112"/>
                  </a:lnTo>
                  <a:lnTo>
                    <a:pt x="198" y="108"/>
                  </a:lnTo>
                  <a:lnTo>
                    <a:pt x="202" y="106"/>
                  </a:lnTo>
                  <a:lnTo>
                    <a:pt x="204" y="112"/>
                  </a:lnTo>
                  <a:lnTo>
                    <a:pt x="206" y="114"/>
                  </a:lnTo>
                  <a:lnTo>
                    <a:pt x="210" y="116"/>
                  </a:lnTo>
                  <a:lnTo>
                    <a:pt x="212" y="114"/>
                  </a:lnTo>
                  <a:lnTo>
                    <a:pt x="212" y="112"/>
                  </a:lnTo>
                  <a:lnTo>
                    <a:pt x="214" y="110"/>
                  </a:lnTo>
                  <a:lnTo>
                    <a:pt x="212" y="106"/>
                  </a:lnTo>
                  <a:lnTo>
                    <a:pt x="212" y="100"/>
                  </a:lnTo>
                  <a:lnTo>
                    <a:pt x="220" y="100"/>
                  </a:lnTo>
                  <a:lnTo>
                    <a:pt x="226" y="100"/>
                  </a:lnTo>
                  <a:lnTo>
                    <a:pt x="226" y="92"/>
                  </a:lnTo>
                  <a:lnTo>
                    <a:pt x="230" y="86"/>
                  </a:lnTo>
                  <a:lnTo>
                    <a:pt x="232" y="82"/>
                  </a:lnTo>
                  <a:lnTo>
                    <a:pt x="236" y="80"/>
                  </a:lnTo>
                  <a:lnTo>
                    <a:pt x="240" y="78"/>
                  </a:lnTo>
                  <a:lnTo>
                    <a:pt x="242" y="72"/>
                  </a:lnTo>
                  <a:lnTo>
                    <a:pt x="244" y="68"/>
                  </a:lnTo>
                  <a:lnTo>
                    <a:pt x="248" y="64"/>
                  </a:lnTo>
                  <a:lnTo>
                    <a:pt x="262" y="58"/>
                  </a:lnTo>
                  <a:lnTo>
                    <a:pt x="270" y="56"/>
                  </a:lnTo>
                  <a:lnTo>
                    <a:pt x="276" y="54"/>
                  </a:lnTo>
                  <a:lnTo>
                    <a:pt x="284" y="62"/>
                  </a:lnTo>
                  <a:lnTo>
                    <a:pt x="288" y="66"/>
                  </a:lnTo>
                  <a:lnTo>
                    <a:pt x="288" y="72"/>
                  </a:lnTo>
                  <a:lnTo>
                    <a:pt x="288" y="74"/>
                  </a:lnTo>
                  <a:lnTo>
                    <a:pt x="286" y="76"/>
                  </a:lnTo>
                  <a:lnTo>
                    <a:pt x="290" y="74"/>
                  </a:lnTo>
                  <a:lnTo>
                    <a:pt x="294" y="72"/>
                  </a:lnTo>
                  <a:lnTo>
                    <a:pt x="298" y="74"/>
                  </a:lnTo>
                  <a:lnTo>
                    <a:pt x="302" y="74"/>
                  </a:lnTo>
                  <a:lnTo>
                    <a:pt x="306" y="72"/>
                  </a:lnTo>
                  <a:lnTo>
                    <a:pt x="310" y="70"/>
                  </a:lnTo>
                  <a:lnTo>
                    <a:pt x="308" y="62"/>
                  </a:lnTo>
                  <a:lnTo>
                    <a:pt x="310" y="56"/>
                  </a:lnTo>
                  <a:lnTo>
                    <a:pt x="314" y="54"/>
                  </a:lnTo>
                  <a:lnTo>
                    <a:pt x="320" y="50"/>
                  </a:lnTo>
                  <a:lnTo>
                    <a:pt x="326" y="48"/>
                  </a:lnTo>
                  <a:lnTo>
                    <a:pt x="324" y="44"/>
                  </a:lnTo>
                  <a:lnTo>
                    <a:pt x="322" y="42"/>
                  </a:lnTo>
                  <a:lnTo>
                    <a:pt x="324" y="38"/>
                  </a:lnTo>
                  <a:lnTo>
                    <a:pt x="326" y="34"/>
                  </a:lnTo>
                  <a:lnTo>
                    <a:pt x="334" y="28"/>
                  </a:lnTo>
                  <a:lnTo>
                    <a:pt x="344" y="26"/>
                  </a:lnTo>
                  <a:lnTo>
                    <a:pt x="354" y="26"/>
                  </a:lnTo>
                  <a:lnTo>
                    <a:pt x="358" y="24"/>
                  </a:lnTo>
                  <a:lnTo>
                    <a:pt x="360" y="24"/>
                  </a:lnTo>
                  <a:lnTo>
                    <a:pt x="362" y="20"/>
                  </a:lnTo>
                  <a:lnTo>
                    <a:pt x="364" y="16"/>
                  </a:lnTo>
                  <a:lnTo>
                    <a:pt x="364" y="12"/>
                  </a:lnTo>
                  <a:lnTo>
                    <a:pt x="358" y="10"/>
                  </a:lnTo>
                  <a:lnTo>
                    <a:pt x="358" y="8"/>
                  </a:lnTo>
                  <a:lnTo>
                    <a:pt x="358" y="2"/>
                  </a:lnTo>
                  <a:lnTo>
                    <a:pt x="362" y="2"/>
                  </a:lnTo>
                  <a:lnTo>
                    <a:pt x="364" y="4"/>
                  </a:lnTo>
                  <a:lnTo>
                    <a:pt x="368" y="6"/>
                  </a:lnTo>
                  <a:lnTo>
                    <a:pt x="366" y="10"/>
                  </a:lnTo>
                  <a:lnTo>
                    <a:pt x="368" y="10"/>
                  </a:lnTo>
                  <a:lnTo>
                    <a:pt x="372" y="12"/>
                  </a:lnTo>
                  <a:lnTo>
                    <a:pt x="374" y="12"/>
                  </a:lnTo>
                  <a:lnTo>
                    <a:pt x="384" y="14"/>
                  </a:lnTo>
                  <a:lnTo>
                    <a:pt x="390" y="18"/>
                  </a:lnTo>
                  <a:lnTo>
                    <a:pt x="398" y="22"/>
                  </a:lnTo>
                  <a:lnTo>
                    <a:pt x="408" y="22"/>
                  </a:lnTo>
                  <a:lnTo>
                    <a:pt x="414" y="22"/>
                  </a:lnTo>
                  <a:lnTo>
                    <a:pt x="416" y="18"/>
                  </a:lnTo>
                  <a:lnTo>
                    <a:pt x="418" y="24"/>
                  </a:lnTo>
                  <a:lnTo>
                    <a:pt x="422" y="26"/>
                  </a:lnTo>
                  <a:lnTo>
                    <a:pt x="424" y="22"/>
                  </a:lnTo>
                  <a:lnTo>
                    <a:pt x="424" y="20"/>
                  </a:lnTo>
                  <a:lnTo>
                    <a:pt x="428" y="20"/>
                  </a:lnTo>
                  <a:lnTo>
                    <a:pt x="432" y="22"/>
                  </a:lnTo>
                  <a:lnTo>
                    <a:pt x="434" y="26"/>
                  </a:lnTo>
                  <a:lnTo>
                    <a:pt x="432" y="30"/>
                  </a:lnTo>
                  <a:lnTo>
                    <a:pt x="428" y="36"/>
                  </a:lnTo>
                  <a:lnTo>
                    <a:pt x="422" y="40"/>
                  </a:lnTo>
                  <a:lnTo>
                    <a:pt x="416" y="42"/>
                  </a:lnTo>
                  <a:lnTo>
                    <a:pt x="416" y="48"/>
                  </a:lnTo>
                  <a:lnTo>
                    <a:pt x="416" y="50"/>
                  </a:lnTo>
                  <a:lnTo>
                    <a:pt x="418" y="52"/>
                  </a:lnTo>
                  <a:lnTo>
                    <a:pt x="420" y="54"/>
                  </a:lnTo>
                  <a:lnTo>
                    <a:pt x="422" y="54"/>
                  </a:lnTo>
                  <a:lnTo>
                    <a:pt x="424" y="52"/>
                  </a:lnTo>
                  <a:lnTo>
                    <a:pt x="426" y="54"/>
                  </a:lnTo>
                  <a:lnTo>
                    <a:pt x="428" y="54"/>
                  </a:lnTo>
                  <a:lnTo>
                    <a:pt x="426" y="58"/>
                  </a:lnTo>
                  <a:lnTo>
                    <a:pt x="422" y="60"/>
                  </a:lnTo>
                  <a:lnTo>
                    <a:pt x="420" y="60"/>
                  </a:lnTo>
                  <a:lnTo>
                    <a:pt x="418" y="56"/>
                  </a:lnTo>
                  <a:lnTo>
                    <a:pt x="418" y="54"/>
                  </a:lnTo>
                  <a:lnTo>
                    <a:pt x="410" y="60"/>
                  </a:lnTo>
                  <a:lnTo>
                    <a:pt x="406" y="64"/>
                  </a:lnTo>
                  <a:lnTo>
                    <a:pt x="404" y="70"/>
                  </a:lnTo>
                  <a:lnTo>
                    <a:pt x="404" y="76"/>
                  </a:lnTo>
                  <a:lnTo>
                    <a:pt x="408" y="80"/>
                  </a:lnTo>
                  <a:lnTo>
                    <a:pt x="410" y="84"/>
                  </a:lnTo>
                  <a:lnTo>
                    <a:pt x="414" y="86"/>
                  </a:lnTo>
                  <a:lnTo>
                    <a:pt x="424" y="90"/>
                  </a:lnTo>
                  <a:lnTo>
                    <a:pt x="430" y="92"/>
                  </a:lnTo>
                  <a:lnTo>
                    <a:pt x="434" y="96"/>
                  </a:lnTo>
                  <a:lnTo>
                    <a:pt x="442" y="104"/>
                  </a:lnTo>
                  <a:lnTo>
                    <a:pt x="456" y="108"/>
                  </a:lnTo>
                  <a:lnTo>
                    <a:pt x="458" y="110"/>
                  </a:lnTo>
                  <a:lnTo>
                    <a:pt x="462" y="116"/>
                  </a:lnTo>
                  <a:lnTo>
                    <a:pt x="464" y="120"/>
                  </a:lnTo>
                  <a:lnTo>
                    <a:pt x="466" y="122"/>
                  </a:lnTo>
                  <a:lnTo>
                    <a:pt x="468" y="122"/>
                  </a:lnTo>
                  <a:lnTo>
                    <a:pt x="472" y="122"/>
                  </a:lnTo>
                  <a:lnTo>
                    <a:pt x="476" y="120"/>
                  </a:lnTo>
                  <a:lnTo>
                    <a:pt x="480" y="116"/>
                  </a:lnTo>
                  <a:lnTo>
                    <a:pt x="484" y="110"/>
                  </a:lnTo>
                  <a:lnTo>
                    <a:pt x="486" y="104"/>
                  </a:lnTo>
                  <a:lnTo>
                    <a:pt x="490" y="92"/>
                  </a:lnTo>
                  <a:lnTo>
                    <a:pt x="494" y="84"/>
                  </a:lnTo>
                  <a:lnTo>
                    <a:pt x="498" y="76"/>
                  </a:lnTo>
                  <a:lnTo>
                    <a:pt x="500" y="64"/>
                  </a:lnTo>
                  <a:lnTo>
                    <a:pt x="502" y="52"/>
                  </a:lnTo>
                  <a:lnTo>
                    <a:pt x="504" y="42"/>
                  </a:lnTo>
                  <a:lnTo>
                    <a:pt x="510" y="32"/>
                  </a:lnTo>
                  <a:lnTo>
                    <a:pt x="514" y="24"/>
                  </a:lnTo>
                  <a:lnTo>
                    <a:pt x="520" y="6"/>
                  </a:lnTo>
                  <a:lnTo>
                    <a:pt x="522" y="0"/>
                  </a:lnTo>
                  <a:lnTo>
                    <a:pt x="524" y="0"/>
                  </a:lnTo>
                  <a:lnTo>
                    <a:pt x="528" y="0"/>
                  </a:lnTo>
                  <a:lnTo>
                    <a:pt x="532" y="0"/>
                  </a:lnTo>
                  <a:lnTo>
                    <a:pt x="534" y="4"/>
                  </a:lnTo>
                  <a:lnTo>
                    <a:pt x="532" y="12"/>
                  </a:lnTo>
                  <a:lnTo>
                    <a:pt x="532" y="20"/>
                  </a:lnTo>
                  <a:lnTo>
                    <a:pt x="532" y="26"/>
                  </a:lnTo>
                  <a:lnTo>
                    <a:pt x="536" y="44"/>
                  </a:lnTo>
                  <a:lnTo>
                    <a:pt x="538" y="56"/>
                  </a:lnTo>
                  <a:lnTo>
                    <a:pt x="540" y="60"/>
                  </a:lnTo>
                  <a:lnTo>
                    <a:pt x="542" y="62"/>
                  </a:lnTo>
                  <a:lnTo>
                    <a:pt x="546" y="62"/>
                  </a:lnTo>
                  <a:lnTo>
                    <a:pt x="548" y="60"/>
                  </a:lnTo>
                  <a:lnTo>
                    <a:pt x="552" y="68"/>
                  </a:lnTo>
                  <a:lnTo>
                    <a:pt x="558" y="76"/>
                  </a:lnTo>
                  <a:lnTo>
                    <a:pt x="554" y="82"/>
                  </a:lnTo>
                  <a:lnTo>
                    <a:pt x="556" y="90"/>
                  </a:lnTo>
                  <a:lnTo>
                    <a:pt x="554" y="100"/>
                  </a:lnTo>
                  <a:lnTo>
                    <a:pt x="556" y="106"/>
                  </a:lnTo>
                  <a:lnTo>
                    <a:pt x="558" y="110"/>
                  </a:lnTo>
                  <a:lnTo>
                    <a:pt x="560" y="118"/>
                  </a:lnTo>
                  <a:lnTo>
                    <a:pt x="560" y="124"/>
                  </a:lnTo>
                  <a:lnTo>
                    <a:pt x="562" y="132"/>
                  </a:lnTo>
                  <a:lnTo>
                    <a:pt x="564" y="136"/>
                  </a:lnTo>
                  <a:lnTo>
                    <a:pt x="564" y="144"/>
                  </a:lnTo>
                  <a:lnTo>
                    <a:pt x="564" y="148"/>
                  </a:lnTo>
                  <a:lnTo>
                    <a:pt x="568" y="152"/>
                  </a:lnTo>
                  <a:lnTo>
                    <a:pt x="576" y="158"/>
                  </a:lnTo>
                  <a:lnTo>
                    <a:pt x="584" y="162"/>
                  </a:lnTo>
                  <a:lnTo>
                    <a:pt x="592" y="168"/>
                  </a:lnTo>
                  <a:lnTo>
                    <a:pt x="594" y="174"/>
                  </a:lnTo>
                  <a:lnTo>
                    <a:pt x="594" y="178"/>
                  </a:lnTo>
                  <a:lnTo>
                    <a:pt x="596" y="182"/>
                  </a:lnTo>
                  <a:lnTo>
                    <a:pt x="598" y="186"/>
                  </a:lnTo>
                  <a:lnTo>
                    <a:pt x="598" y="200"/>
                  </a:lnTo>
                  <a:lnTo>
                    <a:pt x="598" y="206"/>
                  </a:lnTo>
                  <a:lnTo>
                    <a:pt x="600" y="208"/>
                  </a:lnTo>
                  <a:lnTo>
                    <a:pt x="602" y="208"/>
                  </a:lnTo>
                  <a:lnTo>
                    <a:pt x="604" y="208"/>
                  </a:lnTo>
                  <a:lnTo>
                    <a:pt x="604" y="206"/>
                  </a:lnTo>
                  <a:lnTo>
                    <a:pt x="612" y="216"/>
                  </a:lnTo>
                  <a:lnTo>
                    <a:pt x="614" y="220"/>
                  </a:lnTo>
                  <a:lnTo>
                    <a:pt x="614" y="228"/>
                  </a:lnTo>
                  <a:lnTo>
                    <a:pt x="616" y="232"/>
                  </a:lnTo>
                  <a:lnTo>
                    <a:pt x="618" y="234"/>
                  </a:lnTo>
                  <a:lnTo>
                    <a:pt x="620" y="236"/>
                  </a:lnTo>
                  <a:lnTo>
                    <a:pt x="622" y="238"/>
                  </a:lnTo>
                  <a:lnTo>
                    <a:pt x="632" y="250"/>
                  </a:lnTo>
                  <a:lnTo>
                    <a:pt x="634" y="258"/>
                  </a:lnTo>
                  <a:lnTo>
                    <a:pt x="636" y="264"/>
                  </a:lnTo>
                  <a:lnTo>
                    <a:pt x="634" y="270"/>
                  </a:lnTo>
                  <a:lnTo>
                    <a:pt x="632" y="276"/>
                  </a:lnTo>
                  <a:lnTo>
                    <a:pt x="630" y="280"/>
                  </a:lnTo>
                  <a:lnTo>
                    <a:pt x="630" y="288"/>
                  </a:lnTo>
                  <a:lnTo>
                    <a:pt x="630" y="300"/>
                  </a:lnTo>
                  <a:lnTo>
                    <a:pt x="630" y="312"/>
                  </a:lnTo>
                  <a:lnTo>
                    <a:pt x="626" y="322"/>
                  </a:lnTo>
                  <a:lnTo>
                    <a:pt x="624" y="328"/>
                  </a:lnTo>
                  <a:lnTo>
                    <a:pt x="620" y="336"/>
                  </a:lnTo>
                  <a:lnTo>
                    <a:pt x="608" y="352"/>
                  </a:lnTo>
                  <a:lnTo>
                    <a:pt x="600" y="370"/>
                  </a:lnTo>
                  <a:lnTo>
                    <a:pt x="598" y="376"/>
                  </a:lnTo>
                  <a:lnTo>
                    <a:pt x="594" y="378"/>
                  </a:lnTo>
                  <a:lnTo>
                    <a:pt x="590" y="382"/>
                  </a:lnTo>
                  <a:lnTo>
                    <a:pt x="586" y="384"/>
                  </a:lnTo>
                  <a:lnTo>
                    <a:pt x="582" y="390"/>
                  </a:lnTo>
                  <a:lnTo>
                    <a:pt x="578" y="394"/>
                  </a:lnTo>
                  <a:lnTo>
                    <a:pt x="566" y="402"/>
                  </a:lnTo>
                  <a:lnTo>
                    <a:pt x="558" y="408"/>
                  </a:lnTo>
                  <a:lnTo>
                    <a:pt x="552" y="416"/>
                  </a:lnTo>
                  <a:lnTo>
                    <a:pt x="548" y="424"/>
                  </a:lnTo>
                  <a:lnTo>
                    <a:pt x="542" y="432"/>
                  </a:lnTo>
                  <a:lnTo>
                    <a:pt x="522" y="454"/>
                  </a:lnTo>
                  <a:lnTo>
                    <a:pt x="510" y="466"/>
                  </a:lnTo>
                  <a:lnTo>
                    <a:pt x="500" y="480"/>
                  </a:lnTo>
                  <a:lnTo>
                    <a:pt x="498" y="482"/>
                  </a:lnTo>
                  <a:lnTo>
                    <a:pt x="496" y="486"/>
                  </a:lnTo>
                  <a:lnTo>
                    <a:pt x="496" y="488"/>
                  </a:lnTo>
                  <a:lnTo>
                    <a:pt x="494" y="490"/>
                  </a:lnTo>
                  <a:lnTo>
                    <a:pt x="484" y="490"/>
                  </a:lnTo>
                  <a:lnTo>
                    <a:pt x="476" y="490"/>
                  </a:lnTo>
                  <a:lnTo>
                    <a:pt x="468" y="492"/>
                  </a:lnTo>
                  <a:lnTo>
                    <a:pt x="462" y="492"/>
                  </a:lnTo>
                  <a:lnTo>
                    <a:pt x="454" y="496"/>
                  </a:lnTo>
                  <a:lnTo>
                    <a:pt x="448" y="500"/>
                  </a:lnTo>
                  <a:lnTo>
                    <a:pt x="442" y="504"/>
                  </a:lnTo>
                  <a:lnTo>
                    <a:pt x="438" y="506"/>
                  </a:lnTo>
                  <a:lnTo>
                    <a:pt x="434" y="508"/>
                  </a:lnTo>
                  <a:lnTo>
                    <a:pt x="432" y="512"/>
                  </a:lnTo>
                  <a:lnTo>
                    <a:pt x="428" y="514"/>
                  </a:lnTo>
                  <a:lnTo>
                    <a:pt x="426" y="516"/>
                  </a:lnTo>
                  <a:lnTo>
                    <a:pt x="420" y="506"/>
                  </a:lnTo>
                  <a:lnTo>
                    <a:pt x="416" y="494"/>
                  </a:lnTo>
                  <a:lnTo>
                    <a:pt x="412" y="494"/>
                  </a:lnTo>
                  <a:lnTo>
                    <a:pt x="410" y="496"/>
                  </a:lnTo>
                  <a:lnTo>
                    <a:pt x="408" y="500"/>
                  </a:lnTo>
                  <a:lnTo>
                    <a:pt x="386" y="514"/>
                  </a:lnTo>
                  <a:lnTo>
                    <a:pt x="380" y="510"/>
                  </a:lnTo>
                  <a:lnTo>
                    <a:pt x="378" y="504"/>
                  </a:lnTo>
                  <a:lnTo>
                    <a:pt x="370" y="504"/>
                  </a:lnTo>
                  <a:lnTo>
                    <a:pt x="364" y="504"/>
                  </a:lnTo>
                  <a:lnTo>
                    <a:pt x="358" y="500"/>
                  </a:lnTo>
                  <a:lnTo>
                    <a:pt x="354" y="494"/>
                  </a:lnTo>
                  <a:lnTo>
                    <a:pt x="348" y="488"/>
                  </a:lnTo>
                  <a:lnTo>
                    <a:pt x="346" y="482"/>
                  </a:lnTo>
                  <a:lnTo>
                    <a:pt x="346" y="478"/>
                  </a:lnTo>
                  <a:lnTo>
                    <a:pt x="350" y="474"/>
                  </a:lnTo>
                  <a:lnTo>
                    <a:pt x="352" y="470"/>
                  </a:lnTo>
                  <a:lnTo>
                    <a:pt x="354" y="464"/>
                  </a:lnTo>
                  <a:lnTo>
                    <a:pt x="352" y="458"/>
                  </a:lnTo>
                  <a:lnTo>
                    <a:pt x="348" y="454"/>
                  </a:lnTo>
                  <a:lnTo>
                    <a:pt x="344" y="452"/>
                  </a:lnTo>
                  <a:lnTo>
                    <a:pt x="340" y="448"/>
                  </a:lnTo>
                  <a:lnTo>
                    <a:pt x="346" y="440"/>
                  </a:lnTo>
                  <a:lnTo>
                    <a:pt x="346" y="436"/>
                  </a:lnTo>
                  <a:lnTo>
                    <a:pt x="348" y="432"/>
                  </a:lnTo>
                  <a:lnTo>
                    <a:pt x="346" y="428"/>
                  </a:lnTo>
                  <a:lnTo>
                    <a:pt x="342" y="428"/>
                  </a:lnTo>
                  <a:lnTo>
                    <a:pt x="340" y="430"/>
                  </a:lnTo>
                  <a:lnTo>
                    <a:pt x="336" y="436"/>
                  </a:lnTo>
                  <a:lnTo>
                    <a:pt x="332" y="442"/>
                  </a:lnTo>
                  <a:lnTo>
                    <a:pt x="330" y="444"/>
                  </a:lnTo>
                  <a:lnTo>
                    <a:pt x="326" y="444"/>
                  </a:lnTo>
                  <a:lnTo>
                    <a:pt x="324" y="444"/>
                  </a:lnTo>
                  <a:lnTo>
                    <a:pt x="322" y="442"/>
                  </a:lnTo>
                  <a:lnTo>
                    <a:pt x="324" y="438"/>
                  </a:lnTo>
                  <a:lnTo>
                    <a:pt x="328" y="438"/>
                  </a:lnTo>
                  <a:lnTo>
                    <a:pt x="332" y="436"/>
                  </a:lnTo>
                  <a:lnTo>
                    <a:pt x="346" y="420"/>
                  </a:lnTo>
                  <a:lnTo>
                    <a:pt x="352" y="412"/>
                  </a:lnTo>
                  <a:lnTo>
                    <a:pt x="356" y="404"/>
                  </a:lnTo>
                  <a:lnTo>
                    <a:pt x="350" y="404"/>
                  </a:lnTo>
                  <a:lnTo>
                    <a:pt x="342" y="404"/>
                  </a:lnTo>
                  <a:lnTo>
                    <a:pt x="340" y="410"/>
                  </a:lnTo>
                  <a:lnTo>
                    <a:pt x="338" y="416"/>
                  </a:lnTo>
                  <a:lnTo>
                    <a:pt x="332" y="416"/>
                  </a:lnTo>
                  <a:lnTo>
                    <a:pt x="326" y="418"/>
                  </a:lnTo>
                  <a:lnTo>
                    <a:pt x="318" y="424"/>
                  </a:lnTo>
                  <a:lnTo>
                    <a:pt x="312" y="432"/>
                  </a:lnTo>
                  <a:lnTo>
                    <a:pt x="310" y="438"/>
                  </a:lnTo>
                  <a:lnTo>
                    <a:pt x="304" y="438"/>
                  </a:lnTo>
                  <a:lnTo>
                    <a:pt x="304" y="436"/>
                  </a:lnTo>
                  <a:lnTo>
                    <a:pt x="304" y="434"/>
                  </a:lnTo>
                  <a:lnTo>
                    <a:pt x="304" y="426"/>
                  </a:lnTo>
                  <a:lnTo>
                    <a:pt x="306" y="418"/>
                  </a:lnTo>
                  <a:lnTo>
                    <a:pt x="304" y="410"/>
                  </a:lnTo>
                  <a:lnTo>
                    <a:pt x="304" y="406"/>
                  </a:lnTo>
                  <a:lnTo>
                    <a:pt x="302" y="400"/>
                  </a:lnTo>
                  <a:lnTo>
                    <a:pt x="300" y="392"/>
                  </a:lnTo>
                  <a:lnTo>
                    <a:pt x="286" y="388"/>
                  </a:lnTo>
                  <a:lnTo>
                    <a:pt x="276" y="384"/>
                  </a:lnTo>
                  <a:lnTo>
                    <a:pt x="270" y="382"/>
                  </a:lnTo>
                  <a:lnTo>
                    <a:pt x="268" y="380"/>
                  </a:lnTo>
                  <a:lnTo>
                    <a:pt x="264" y="378"/>
                  </a:lnTo>
                  <a:lnTo>
                    <a:pt x="232" y="378"/>
                  </a:lnTo>
                  <a:lnTo>
                    <a:pt x="208" y="392"/>
                  </a:lnTo>
                  <a:lnTo>
                    <a:pt x="176" y="392"/>
                  </a:lnTo>
                  <a:lnTo>
                    <a:pt x="164" y="398"/>
                  </a:lnTo>
                  <a:lnTo>
                    <a:pt x="150" y="406"/>
                  </a:lnTo>
                  <a:lnTo>
                    <a:pt x="134" y="416"/>
                  </a:lnTo>
                  <a:lnTo>
                    <a:pt x="122" y="420"/>
                  </a:lnTo>
                  <a:lnTo>
                    <a:pt x="108" y="422"/>
                  </a:lnTo>
                  <a:lnTo>
                    <a:pt x="92" y="422"/>
                  </a:lnTo>
                  <a:lnTo>
                    <a:pt x="84" y="424"/>
                  </a:lnTo>
                  <a:lnTo>
                    <a:pt x="74" y="426"/>
                  </a:lnTo>
                  <a:lnTo>
                    <a:pt x="58" y="432"/>
                  </a:lnTo>
                  <a:lnTo>
                    <a:pt x="42" y="438"/>
                  </a:lnTo>
                  <a:lnTo>
                    <a:pt x="32" y="440"/>
                  </a:lnTo>
                  <a:lnTo>
                    <a:pt x="24" y="440"/>
                  </a:lnTo>
                  <a:lnTo>
                    <a:pt x="18" y="440"/>
                  </a:lnTo>
                  <a:lnTo>
                    <a:pt x="14" y="436"/>
                  </a:lnTo>
                  <a:lnTo>
                    <a:pt x="6" y="430"/>
                  </a:lnTo>
                  <a:lnTo>
                    <a:pt x="4" y="428"/>
                  </a:lnTo>
                  <a:lnTo>
                    <a:pt x="2" y="428"/>
                  </a:lnTo>
                  <a:lnTo>
                    <a:pt x="0" y="426"/>
                  </a:lnTo>
                  <a:lnTo>
                    <a:pt x="0" y="422"/>
                  </a:lnTo>
                  <a:lnTo>
                    <a:pt x="0" y="420"/>
                  </a:lnTo>
                  <a:lnTo>
                    <a:pt x="2" y="416"/>
                  </a:lnTo>
                  <a:lnTo>
                    <a:pt x="4" y="414"/>
                  </a:lnTo>
                  <a:lnTo>
                    <a:pt x="10" y="412"/>
                  </a:lnTo>
                  <a:lnTo>
                    <a:pt x="16" y="408"/>
                  </a:lnTo>
                  <a:lnTo>
                    <a:pt x="24" y="394"/>
                  </a:lnTo>
                  <a:lnTo>
                    <a:pt x="30" y="380"/>
                  </a:lnTo>
                  <a:lnTo>
                    <a:pt x="28" y="376"/>
                  </a:lnTo>
                  <a:lnTo>
                    <a:pt x="26" y="372"/>
                  </a:lnTo>
                  <a:lnTo>
                    <a:pt x="26" y="362"/>
                  </a:lnTo>
                  <a:lnTo>
                    <a:pt x="26" y="328"/>
                  </a:lnTo>
                  <a:lnTo>
                    <a:pt x="26" y="316"/>
                  </a:lnTo>
                  <a:lnTo>
                    <a:pt x="26" y="304"/>
                  </a:lnTo>
                  <a:lnTo>
                    <a:pt x="24" y="296"/>
                  </a:lnTo>
                  <a:lnTo>
                    <a:pt x="20" y="288"/>
                  </a:lnTo>
                  <a:lnTo>
                    <a:pt x="16" y="280"/>
                  </a:lnTo>
                  <a:lnTo>
                    <a:pt x="16" y="276"/>
                  </a:lnTo>
                  <a:lnTo>
                    <a:pt x="20" y="280"/>
                  </a:lnTo>
                  <a:lnTo>
                    <a:pt x="20" y="284"/>
                  </a:lnTo>
                  <a:lnTo>
                    <a:pt x="26" y="284"/>
                  </a:lnTo>
                  <a:lnTo>
                    <a:pt x="24" y="278"/>
                  </a:lnTo>
                  <a:lnTo>
                    <a:pt x="24" y="272"/>
                  </a:lnTo>
                  <a:lnTo>
                    <a:pt x="28" y="276"/>
                  </a:lnTo>
                  <a:lnTo>
                    <a:pt x="28" y="280"/>
                  </a:lnTo>
                  <a:lnTo>
                    <a:pt x="30" y="278"/>
                  </a:lnTo>
                  <a:lnTo>
                    <a:pt x="30" y="276"/>
                  </a:lnTo>
                  <a:lnTo>
                    <a:pt x="32" y="272"/>
                  </a:lnTo>
                  <a:lnTo>
                    <a:pt x="28" y="256"/>
                  </a:lnTo>
                  <a:lnTo>
                    <a:pt x="36" y="236"/>
                  </a:lnTo>
                  <a:lnTo>
                    <a:pt x="38" y="226"/>
                  </a:lnTo>
                  <a:lnTo>
                    <a:pt x="40" y="214"/>
                  </a:lnTo>
                  <a:lnTo>
                    <a:pt x="40" y="208"/>
                  </a:lnTo>
                  <a:lnTo>
                    <a:pt x="44" y="202"/>
                  </a:lnTo>
                  <a:lnTo>
                    <a:pt x="46" y="206"/>
                  </a:lnTo>
                  <a:lnTo>
                    <a:pt x="48" y="208"/>
                  </a:lnTo>
                  <a:lnTo>
                    <a:pt x="48" y="210"/>
                  </a:lnTo>
                  <a:lnTo>
                    <a:pt x="52" y="208"/>
                  </a:lnTo>
                  <a:lnTo>
                    <a:pt x="54" y="206"/>
                  </a:lnTo>
                  <a:lnTo>
                    <a:pt x="56" y="202"/>
                  </a:lnTo>
                  <a:lnTo>
                    <a:pt x="58" y="198"/>
                  </a:lnTo>
                  <a:lnTo>
                    <a:pt x="62" y="196"/>
                  </a:lnTo>
                  <a:lnTo>
                    <a:pt x="70" y="194"/>
                  </a:lnTo>
                  <a:lnTo>
                    <a:pt x="76" y="190"/>
                  </a:lnTo>
                  <a:lnTo>
                    <a:pt x="78" y="188"/>
                  </a:lnTo>
                  <a:lnTo>
                    <a:pt x="82" y="186"/>
                  </a:lnTo>
                  <a:lnTo>
                    <a:pt x="86" y="182"/>
                  </a:lnTo>
                  <a:lnTo>
                    <a:pt x="94" y="178"/>
                  </a:lnTo>
                  <a:lnTo>
                    <a:pt x="102" y="176"/>
                  </a:lnTo>
                  <a:lnTo>
                    <a:pt x="110" y="174"/>
                  </a:lnTo>
                  <a:lnTo>
                    <a:pt x="118" y="172"/>
                  </a:lnTo>
                  <a:lnTo>
                    <a:pt x="128" y="168"/>
                  </a:lnTo>
                  <a:lnTo>
                    <a:pt x="138" y="166"/>
                  </a:lnTo>
                  <a:lnTo>
                    <a:pt x="146" y="166"/>
                  </a:lnTo>
                  <a:lnTo>
                    <a:pt x="156" y="164"/>
                  </a:lnTo>
                  <a:lnTo>
                    <a:pt x="162" y="162"/>
                  </a:lnTo>
                  <a:lnTo>
                    <a:pt x="168" y="152"/>
                  </a:lnTo>
                  <a:lnTo>
                    <a:pt x="180" y="13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2" name="Freeform 272"/>
            <p:cNvSpPr/>
            <p:nvPr/>
          </p:nvSpPr>
          <p:spPr bwMode="auto">
            <a:xfrm>
              <a:off x="7515983" y="4807908"/>
              <a:ext cx="94555" cy="58407"/>
            </a:xfrm>
            <a:custGeom>
              <a:avLst/>
              <a:gdLst>
                <a:gd name="T0" fmla="*/ 2147483647 w 64"/>
                <a:gd name="T1" fmla="*/ 0 h 38"/>
                <a:gd name="T2" fmla="*/ 2147483647 w 64"/>
                <a:gd name="T3" fmla="*/ 2147483647 h 38"/>
                <a:gd name="T4" fmla="*/ 2147483647 w 64"/>
                <a:gd name="T5" fmla="*/ 2147483647 h 38"/>
                <a:gd name="T6" fmla="*/ 2147483647 w 64"/>
                <a:gd name="T7" fmla="*/ 2147483647 h 38"/>
                <a:gd name="T8" fmla="*/ 2147483647 w 64"/>
                <a:gd name="T9" fmla="*/ 2147483647 h 38"/>
                <a:gd name="T10" fmla="*/ 2147483647 w 64"/>
                <a:gd name="T11" fmla="*/ 2147483647 h 38"/>
                <a:gd name="T12" fmla="*/ 2147483647 w 64"/>
                <a:gd name="T13" fmla="*/ 2147483647 h 38"/>
                <a:gd name="T14" fmla="*/ 2147483647 w 64"/>
                <a:gd name="T15" fmla="*/ 2147483647 h 38"/>
                <a:gd name="T16" fmla="*/ 2147483647 w 64"/>
                <a:gd name="T17" fmla="*/ 2147483647 h 38"/>
                <a:gd name="T18" fmla="*/ 0 w 64"/>
                <a:gd name="T19" fmla="*/ 2147483647 h 38"/>
                <a:gd name="T20" fmla="*/ 0 w 64"/>
                <a:gd name="T21" fmla="*/ 2147483647 h 38"/>
                <a:gd name="T22" fmla="*/ 0 w 64"/>
                <a:gd name="T23" fmla="*/ 2147483647 h 38"/>
                <a:gd name="T24" fmla="*/ 2147483647 w 64"/>
                <a:gd name="T25" fmla="*/ 2147483647 h 38"/>
                <a:gd name="T26" fmla="*/ 2147483647 w 64"/>
                <a:gd name="T27" fmla="*/ 2147483647 h 38"/>
                <a:gd name="T28" fmla="*/ 2147483647 w 64"/>
                <a:gd name="T29" fmla="*/ 2147483647 h 38"/>
                <a:gd name="T30" fmla="*/ 2147483647 w 64"/>
                <a:gd name="T31" fmla="*/ 2147483647 h 38"/>
                <a:gd name="T32" fmla="*/ 2147483647 w 64"/>
                <a:gd name="T33" fmla="*/ 2147483647 h 38"/>
                <a:gd name="T34" fmla="*/ 2147483647 w 64"/>
                <a:gd name="T35" fmla="*/ 2147483647 h 38"/>
                <a:gd name="T36" fmla="*/ 2147483647 w 64"/>
                <a:gd name="T37" fmla="*/ 2147483647 h 38"/>
                <a:gd name="T38" fmla="*/ 2147483647 w 64"/>
                <a:gd name="T39" fmla="*/ 2147483647 h 38"/>
                <a:gd name="T40" fmla="*/ 2147483647 w 64"/>
                <a:gd name="T41" fmla="*/ 0 h 38"/>
                <a:gd name="T42" fmla="*/ 2147483647 w 64"/>
                <a:gd name="T43" fmla="*/ 0 h 38"/>
                <a:gd name="T44" fmla="*/ 2147483647 w 64"/>
                <a:gd name="T45" fmla="*/ 2147483647 h 38"/>
                <a:gd name="T46" fmla="*/ 2147483647 w 64"/>
                <a:gd name="T47" fmla="*/ 0 h 38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64"/>
                <a:gd name="T73" fmla="*/ 0 h 38"/>
                <a:gd name="T74" fmla="*/ 64 w 64"/>
                <a:gd name="T75" fmla="*/ 38 h 38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64" h="38">
                  <a:moveTo>
                    <a:pt x="64" y="0"/>
                  </a:moveTo>
                  <a:lnTo>
                    <a:pt x="52" y="10"/>
                  </a:lnTo>
                  <a:lnTo>
                    <a:pt x="36" y="16"/>
                  </a:lnTo>
                  <a:lnTo>
                    <a:pt x="32" y="18"/>
                  </a:lnTo>
                  <a:lnTo>
                    <a:pt x="28" y="20"/>
                  </a:lnTo>
                  <a:lnTo>
                    <a:pt x="22" y="28"/>
                  </a:lnTo>
                  <a:lnTo>
                    <a:pt x="14" y="36"/>
                  </a:lnTo>
                  <a:lnTo>
                    <a:pt x="8" y="38"/>
                  </a:lnTo>
                  <a:lnTo>
                    <a:pt x="2" y="38"/>
                  </a:lnTo>
                  <a:lnTo>
                    <a:pt x="0" y="38"/>
                  </a:lnTo>
                  <a:lnTo>
                    <a:pt x="0" y="34"/>
                  </a:lnTo>
                  <a:lnTo>
                    <a:pt x="0" y="30"/>
                  </a:lnTo>
                  <a:lnTo>
                    <a:pt x="2" y="26"/>
                  </a:lnTo>
                  <a:lnTo>
                    <a:pt x="10" y="20"/>
                  </a:lnTo>
                  <a:lnTo>
                    <a:pt x="26" y="14"/>
                  </a:lnTo>
                  <a:lnTo>
                    <a:pt x="28" y="12"/>
                  </a:lnTo>
                  <a:lnTo>
                    <a:pt x="30" y="8"/>
                  </a:lnTo>
                  <a:lnTo>
                    <a:pt x="32" y="6"/>
                  </a:lnTo>
                  <a:lnTo>
                    <a:pt x="36" y="4"/>
                  </a:lnTo>
                  <a:lnTo>
                    <a:pt x="46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64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3" name="Freeform 273"/>
            <p:cNvSpPr/>
            <p:nvPr/>
          </p:nvSpPr>
          <p:spPr bwMode="auto">
            <a:xfrm>
              <a:off x="7437572" y="4799943"/>
              <a:ext cx="72646" cy="15929"/>
            </a:xfrm>
            <a:custGeom>
              <a:avLst/>
              <a:gdLst>
                <a:gd name="T0" fmla="*/ 2147483647 w 50"/>
                <a:gd name="T1" fmla="*/ 2147483647 h 10"/>
                <a:gd name="T2" fmla="*/ 2147483647 w 50"/>
                <a:gd name="T3" fmla="*/ 2147483647 h 10"/>
                <a:gd name="T4" fmla="*/ 2147483647 w 50"/>
                <a:gd name="T5" fmla="*/ 2147483647 h 10"/>
                <a:gd name="T6" fmla="*/ 2147483647 w 50"/>
                <a:gd name="T7" fmla="*/ 2147483647 h 10"/>
                <a:gd name="T8" fmla="*/ 2147483647 w 50"/>
                <a:gd name="T9" fmla="*/ 2147483647 h 10"/>
                <a:gd name="T10" fmla="*/ 2147483647 w 50"/>
                <a:gd name="T11" fmla="*/ 2147483647 h 10"/>
                <a:gd name="T12" fmla="*/ 2147483647 w 50"/>
                <a:gd name="T13" fmla="*/ 2147483647 h 10"/>
                <a:gd name="T14" fmla="*/ 0 w 50"/>
                <a:gd name="T15" fmla="*/ 2147483647 h 10"/>
                <a:gd name="T16" fmla="*/ 2147483647 w 50"/>
                <a:gd name="T17" fmla="*/ 2147483647 h 10"/>
                <a:gd name="T18" fmla="*/ 2147483647 w 50"/>
                <a:gd name="T19" fmla="*/ 0 h 10"/>
                <a:gd name="T20" fmla="*/ 2147483647 w 50"/>
                <a:gd name="T21" fmla="*/ 2147483647 h 10"/>
                <a:gd name="T22" fmla="*/ 2147483647 w 50"/>
                <a:gd name="T23" fmla="*/ 2147483647 h 10"/>
                <a:gd name="T24" fmla="*/ 2147483647 w 50"/>
                <a:gd name="T25" fmla="*/ 2147483647 h 10"/>
                <a:gd name="T26" fmla="*/ 2147483647 w 50"/>
                <a:gd name="T27" fmla="*/ 2147483647 h 10"/>
                <a:gd name="T28" fmla="*/ 2147483647 w 50"/>
                <a:gd name="T29" fmla="*/ 2147483647 h 10"/>
                <a:gd name="T30" fmla="*/ 2147483647 w 50"/>
                <a:gd name="T31" fmla="*/ 2147483647 h 10"/>
                <a:gd name="T32" fmla="*/ 2147483647 w 50"/>
                <a:gd name="T33" fmla="*/ 2147483647 h 10"/>
                <a:gd name="T34" fmla="*/ 2147483647 w 50"/>
                <a:gd name="T35" fmla="*/ 2147483647 h 10"/>
                <a:gd name="T36" fmla="*/ 2147483647 w 50"/>
                <a:gd name="T37" fmla="*/ 2147483647 h 10"/>
                <a:gd name="T38" fmla="*/ 2147483647 w 50"/>
                <a:gd name="T39" fmla="*/ 2147483647 h 1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50"/>
                <a:gd name="T61" fmla="*/ 0 h 10"/>
                <a:gd name="T62" fmla="*/ 50 w 50"/>
                <a:gd name="T63" fmla="*/ 10 h 10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50" h="10">
                  <a:moveTo>
                    <a:pt x="40" y="8"/>
                  </a:moveTo>
                  <a:lnTo>
                    <a:pt x="34" y="10"/>
                  </a:lnTo>
                  <a:lnTo>
                    <a:pt x="28" y="10"/>
                  </a:lnTo>
                  <a:lnTo>
                    <a:pt x="22" y="8"/>
                  </a:lnTo>
                  <a:lnTo>
                    <a:pt x="10" y="10"/>
                  </a:lnTo>
                  <a:lnTo>
                    <a:pt x="4" y="10"/>
                  </a:lnTo>
                  <a:lnTo>
                    <a:pt x="2" y="8"/>
                  </a:lnTo>
                  <a:lnTo>
                    <a:pt x="0" y="4"/>
                  </a:lnTo>
                  <a:lnTo>
                    <a:pt x="6" y="2"/>
                  </a:lnTo>
                  <a:lnTo>
                    <a:pt x="12" y="0"/>
                  </a:lnTo>
                  <a:lnTo>
                    <a:pt x="18" y="2"/>
                  </a:lnTo>
                  <a:lnTo>
                    <a:pt x="24" y="4"/>
                  </a:lnTo>
                  <a:lnTo>
                    <a:pt x="28" y="6"/>
                  </a:lnTo>
                  <a:lnTo>
                    <a:pt x="34" y="8"/>
                  </a:lnTo>
                  <a:lnTo>
                    <a:pt x="42" y="6"/>
                  </a:lnTo>
                  <a:lnTo>
                    <a:pt x="50" y="4"/>
                  </a:lnTo>
                  <a:lnTo>
                    <a:pt x="46" y="8"/>
                  </a:lnTo>
                  <a:lnTo>
                    <a:pt x="44" y="10"/>
                  </a:lnTo>
                  <a:lnTo>
                    <a:pt x="38" y="10"/>
                  </a:lnTo>
                  <a:lnTo>
                    <a:pt x="40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4" name="Freeform 274"/>
            <p:cNvSpPr/>
            <p:nvPr/>
          </p:nvSpPr>
          <p:spPr bwMode="auto">
            <a:xfrm>
              <a:off x="7105476" y="4737554"/>
              <a:ext cx="235234" cy="78319"/>
            </a:xfrm>
            <a:custGeom>
              <a:avLst/>
              <a:gdLst>
                <a:gd name="T0" fmla="*/ 2147483647 w 162"/>
                <a:gd name="T1" fmla="*/ 2147483647 h 50"/>
                <a:gd name="T2" fmla="*/ 0 w 162"/>
                <a:gd name="T3" fmla="*/ 2147483647 h 50"/>
                <a:gd name="T4" fmla="*/ 2147483647 w 162"/>
                <a:gd name="T5" fmla="*/ 2147483647 h 50"/>
                <a:gd name="T6" fmla="*/ 2147483647 w 162"/>
                <a:gd name="T7" fmla="*/ 2147483647 h 50"/>
                <a:gd name="T8" fmla="*/ 2147483647 w 162"/>
                <a:gd name="T9" fmla="*/ 2147483647 h 50"/>
                <a:gd name="T10" fmla="*/ 2147483647 w 162"/>
                <a:gd name="T11" fmla="*/ 0 h 50"/>
                <a:gd name="T12" fmla="*/ 2147483647 w 162"/>
                <a:gd name="T13" fmla="*/ 2147483647 h 50"/>
                <a:gd name="T14" fmla="*/ 2147483647 w 162"/>
                <a:gd name="T15" fmla="*/ 2147483647 h 50"/>
                <a:gd name="T16" fmla="*/ 2147483647 w 162"/>
                <a:gd name="T17" fmla="*/ 2147483647 h 50"/>
                <a:gd name="T18" fmla="*/ 2147483647 w 162"/>
                <a:gd name="T19" fmla="*/ 2147483647 h 50"/>
                <a:gd name="T20" fmla="*/ 2147483647 w 162"/>
                <a:gd name="T21" fmla="*/ 2147483647 h 50"/>
                <a:gd name="T22" fmla="*/ 2147483647 w 162"/>
                <a:gd name="T23" fmla="*/ 2147483647 h 50"/>
                <a:gd name="T24" fmla="*/ 2147483647 w 162"/>
                <a:gd name="T25" fmla="*/ 2147483647 h 50"/>
                <a:gd name="T26" fmla="*/ 2147483647 w 162"/>
                <a:gd name="T27" fmla="*/ 2147483647 h 50"/>
                <a:gd name="T28" fmla="*/ 2147483647 w 162"/>
                <a:gd name="T29" fmla="*/ 2147483647 h 50"/>
                <a:gd name="T30" fmla="*/ 2147483647 w 162"/>
                <a:gd name="T31" fmla="*/ 2147483647 h 50"/>
                <a:gd name="T32" fmla="*/ 2147483647 w 162"/>
                <a:gd name="T33" fmla="*/ 2147483647 h 50"/>
                <a:gd name="T34" fmla="*/ 2147483647 w 162"/>
                <a:gd name="T35" fmla="*/ 2147483647 h 50"/>
                <a:gd name="T36" fmla="*/ 2147483647 w 162"/>
                <a:gd name="T37" fmla="*/ 2147483647 h 50"/>
                <a:gd name="T38" fmla="*/ 2147483647 w 162"/>
                <a:gd name="T39" fmla="*/ 2147483647 h 50"/>
                <a:gd name="T40" fmla="*/ 2147483647 w 162"/>
                <a:gd name="T41" fmla="*/ 2147483647 h 50"/>
                <a:gd name="T42" fmla="*/ 2147483647 w 162"/>
                <a:gd name="T43" fmla="*/ 2147483647 h 50"/>
                <a:gd name="T44" fmla="*/ 2147483647 w 162"/>
                <a:gd name="T45" fmla="*/ 2147483647 h 50"/>
                <a:gd name="T46" fmla="*/ 2147483647 w 162"/>
                <a:gd name="T47" fmla="*/ 2147483647 h 50"/>
                <a:gd name="T48" fmla="*/ 2147483647 w 162"/>
                <a:gd name="T49" fmla="*/ 2147483647 h 50"/>
                <a:gd name="T50" fmla="*/ 2147483647 w 162"/>
                <a:gd name="T51" fmla="*/ 2147483647 h 50"/>
                <a:gd name="T52" fmla="*/ 2147483647 w 162"/>
                <a:gd name="T53" fmla="*/ 2147483647 h 50"/>
                <a:gd name="T54" fmla="*/ 2147483647 w 162"/>
                <a:gd name="T55" fmla="*/ 2147483647 h 50"/>
                <a:gd name="T56" fmla="*/ 2147483647 w 162"/>
                <a:gd name="T57" fmla="*/ 2147483647 h 50"/>
                <a:gd name="T58" fmla="*/ 2147483647 w 162"/>
                <a:gd name="T59" fmla="*/ 2147483647 h 50"/>
                <a:gd name="T60" fmla="*/ 2147483647 w 162"/>
                <a:gd name="T61" fmla="*/ 2147483647 h 50"/>
                <a:gd name="T62" fmla="*/ 2147483647 w 162"/>
                <a:gd name="T63" fmla="*/ 2147483647 h 50"/>
                <a:gd name="T64" fmla="*/ 2147483647 w 162"/>
                <a:gd name="T65" fmla="*/ 2147483647 h 50"/>
                <a:gd name="T66" fmla="*/ 2147483647 w 162"/>
                <a:gd name="T67" fmla="*/ 2147483647 h 5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62"/>
                <a:gd name="T103" fmla="*/ 0 h 50"/>
                <a:gd name="T104" fmla="*/ 162 w 162"/>
                <a:gd name="T105" fmla="*/ 50 h 50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62" h="50">
                  <a:moveTo>
                    <a:pt x="16" y="16"/>
                  </a:moveTo>
                  <a:lnTo>
                    <a:pt x="8" y="16"/>
                  </a:lnTo>
                  <a:lnTo>
                    <a:pt x="4" y="14"/>
                  </a:lnTo>
                  <a:lnTo>
                    <a:pt x="0" y="12"/>
                  </a:lnTo>
                  <a:lnTo>
                    <a:pt x="4" y="10"/>
                  </a:lnTo>
                  <a:lnTo>
                    <a:pt x="8" y="10"/>
                  </a:lnTo>
                  <a:lnTo>
                    <a:pt x="10" y="8"/>
                  </a:lnTo>
                  <a:lnTo>
                    <a:pt x="10" y="6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2" y="2"/>
                  </a:lnTo>
                  <a:lnTo>
                    <a:pt x="36" y="2"/>
                  </a:lnTo>
                  <a:lnTo>
                    <a:pt x="48" y="4"/>
                  </a:lnTo>
                  <a:lnTo>
                    <a:pt x="50" y="6"/>
                  </a:lnTo>
                  <a:lnTo>
                    <a:pt x="52" y="8"/>
                  </a:lnTo>
                  <a:lnTo>
                    <a:pt x="54" y="12"/>
                  </a:lnTo>
                  <a:lnTo>
                    <a:pt x="56" y="14"/>
                  </a:lnTo>
                  <a:lnTo>
                    <a:pt x="62" y="16"/>
                  </a:lnTo>
                  <a:lnTo>
                    <a:pt x="70" y="16"/>
                  </a:lnTo>
                  <a:lnTo>
                    <a:pt x="78" y="14"/>
                  </a:lnTo>
                  <a:lnTo>
                    <a:pt x="84" y="12"/>
                  </a:lnTo>
                  <a:lnTo>
                    <a:pt x="88" y="10"/>
                  </a:lnTo>
                  <a:lnTo>
                    <a:pt x="90" y="8"/>
                  </a:lnTo>
                  <a:lnTo>
                    <a:pt x="92" y="10"/>
                  </a:lnTo>
                  <a:lnTo>
                    <a:pt x="94" y="10"/>
                  </a:lnTo>
                  <a:lnTo>
                    <a:pt x="100" y="12"/>
                  </a:lnTo>
                  <a:lnTo>
                    <a:pt x="102" y="16"/>
                  </a:lnTo>
                  <a:lnTo>
                    <a:pt x="106" y="16"/>
                  </a:lnTo>
                  <a:lnTo>
                    <a:pt x="114" y="18"/>
                  </a:lnTo>
                  <a:lnTo>
                    <a:pt x="118" y="20"/>
                  </a:lnTo>
                  <a:lnTo>
                    <a:pt x="118" y="22"/>
                  </a:lnTo>
                  <a:lnTo>
                    <a:pt x="118" y="30"/>
                  </a:lnTo>
                  <a:lnTo>
                    <a:pt x="124" y="32"/>
                  </a:lnTo>
                  <a:lnTo>
                    <a:pt x="132" y="32"/>
                  </a:lnTo>
                  <a:lnTo>
                    <a:pt x="146" y="34"/>
                  </a:lnTo>
                  <a:lnTo>
                    <a:pt x="150" y="36"/>
                  </a:lnTo>
                  <a:lnTo>
                    <a:pt x="162" y="40"/>
                  </a:lnTo>
                  <a:lnTo>
                    <a:pt x="162" y="42"/>
                  </a:lnTo>
                  <a:lnTo>
                    <a:pt x="160" y="46"/>
                  </a:lnTo>
                  <a:lnTo>
                    <a:pt x="156" y="48"/>
                  </a:lnTo>
                  <a:lnTo>
                    <a:pt x="152" y="48"/>
                  </a:lnTo>
                  <a:lnTo>
                    <a:pt x="150" y="46"/>
                  </a:lnTo>
                  <a:lnTo>
                    <a:pt x="146" y="40"/>
                  </a:lnTo>
                  <a:lnTo>
                    <a:pt x="144" y="46"/>
                  </a:lnTo>
                  <a:lnTo>
                    <a:pt x="144" y="48"/>
                  </a:lnTo>
                  <a:lnTo>
                    <a:pt x="142" y="50"/>
                  </a:lnTo>
                  <a:lnTo>
                    <a:pt x="136" y="48"/>
                  </a:lnTo>
                  <a:lnTo>
                    <a:pt x="130" y="46"/>
                  </a:lnTo>
                  <a:lnTo>
                    <a:pt x="126" y="44"/>
                  </a:lnTo>
                  <a:lnTo>
                    <a:pt x="118" y="42"/>
                  </a:lnTo>
                  <a:lnTo>
                    <a:pt x="92" y="42"/>
                  </a:lnTo>
                  <a:lnTo>
                    <a:pt x="90" y="40"/>
                  </a:lnTo>
                  <a:lnTo>
                    <a:pt x="84" y="40"/>
                  </a:lnTo>
                  <a:lnTo>
                    <a:pt x="82" y="38"/>
                  </a:lnTo>
                  <a:lnTo>
                    <a:pt x="80" y="36"/>
                  </a:lnTo>
                  <a:lnTo>
                    <a:pt x="74" y="34"/>
                  </a:lnTo>
                  <a:lnTo>
                    <a:pt x="64" y="32"/>
                  </a:lnTo>
                  <a:lnTo>
                    <a:pt x="56" y="32"/>
                  </a:lnTo>
                  <a:lnTo>
                    <a:pt x="48" y="32"/>
                  </a:lnTo>
                  <a:lnTo>
                    <a:pt x="40" y="32"/>
                  </a:lnTo>
                  <a:lnTo>
                    <a:pt x="36" y="32"/>
                  </a:lnTo>
                  <a:lnTo>
                    <a:pt x="36" y="30"/>
                  </a:lnTo>
                  <a:lnTo>
                    <a:pt x="32" y="26"/>
                  </a:lnTo>
                  <a:lnTo>
                    <a:pt x="24" y="26"/>
                  </a:lnTo>
                  <a:lnTo>
                    <a:pt x="20" y="26"/>
                  </a:lnTo>
                  <a:lnTo>
                    <a:pt x="18" y="22"/>
                  </a:lnTo>
                  <a:lnTo>
                    <a:pt x="16" y="1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5" name="Freeform 275"/>
            <p:cNvSpPr/>
            <p:nvPr/>
          </p:nvSpPr>
          <p:spPr bwMode="auto">
            <a:xfrm>
              <a:off x="7105476" y="4610119"/>
              <a:ext cx="33440" cy="41151"/>
            </a:xfrm>
            <a:custGeom>
              <a:avLst/>
              <a:gdLst>
                <a:gd name="T0" fmla="*/ 0 w 24"/>
                <a:gd name="T1" fmla="*/ 2147483647 h 26"/>
                <a:gd name="T2" fmla="*/ 2147483647 w 24"/>
                <a:gd name="T3" fmla="*/ 2147483647 h 26"/>
                <a:gd name="T4" fmla="*/ 2147483647 w 24"/>
                <a:gd name="T5" fmla="*/ 2147483647 h 26"/>
                <a:gd name="T6" fmla="*/ 2147483647 w 24"/>
                <a:gd name="T7" fmla="*/ 0 h 26"/>
                <a:gd name="T8" fmla="*/ 2147483647 w 24"/>
                <a:gd name="T9" fmla="*/ 0 h 26"/>
                <a:gd name="T10" fmla="*/ 2147483647 w 24"/>
                <a:gd name="T11" fmla="*/ 2147483647 h 26"/>
                <a:gd name="T12" fmla="*/ 2147483647 w 24"/>
                <a:gd name="T13" fmla="*/ 2147483647 h 26"/>
                <a:gd name="T14" fmla="*/ 2147483647 w 24"/>
                <a:gd name="T15" fmla="*/ 2147483647 h 26"/>
                <a:gd name="T16" fmla="*/ 2147483647 w 24"/>
                <a:gd name="T17" fmla="*/ 2147483647 h 26"/>
                <a:gd name="T18" fmla="*/ 2147483647 w 24"/>
                <a:gd name="T19" fmla="*/ 2147483647 h 26"/>
                <a:gd name="T20" fmla="*/ 2147483647 w 24"/>
                <a:gd name="T21" fmla="*/ 2147483647 h 26"/>
                <a:gd name="T22" fmla="*/ 2147483647 w 24"/>
                <a:gd name="T23" fmla="*/ 2147483647 h 26"/>
                <a:gd name="T24" fmla="*/ 2147483647 w 24"/>
                <a:gd name="T25" fmla="*/ 2147483647 h 26"/>
                <a:gd name="T26" fmla="*/ 2147483647 w 24"/>
                <a:gd name="T27" fmla="*/ 2147483647 h 26"/>
                <a:gd name="T28" fmla="*/ 2147483647 w 24"/>
                <a:gd name="T29" fmla="*/ 2147483647 h 26"/>
                <a:gd name="T30" fmla="*/ 2147483647 w 24"/>
                <a:gd name="T31" fmla="*/ 2147483647 h 26"/>
                <a:gd name="T32" fmla="*/ 2147483647 w 24"/>
                <a:gd name="T33" fmla="*/ 2147483647 h 26"/>
                <a:gd name="T34" fmla="*/ 2147483647 w 24"/>
                <a:gd name="T35" fmla="*/ 2147483647 h 26"/>
                <a:gd name="T36" fmla="*/ 0 w 24"/>
                <a:gd name="T37" fmla="*/ 2147483647 h 2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4"/>
                <a:gd name="T58" fmla="*/ 0 h 26"/>
                <a:gd name="T59" fmla="*/ 24 w 24"/>
                <a:gd name="T60" fmla="*/ 26 h 2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4" h="26">
                  <a:moveTo>
                    <a:pt x="0" y="6"/>
                  </a:moveTo>
                  <a:lnTo>
                    <a:pt x="4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4" y="2"/>
                  </a:lnTo>
                  <a:lnTo>
                    <a:pt x="14" y="6"/>
                  </a:lnTo>
                  <a:lnTo>
                    <a:pt x="18" y="12"/>
                  </a:lnTo>
                  <a:lnTo>
                    <a:pt x="24" y="18"/>
                  </a:lnTo>
                  <a:lnTo>
                    <a:pt x="24" y="24"/>
                  </a:lnTo>
                  <a:lnTo>
                    <a:pt x="22" y="26"/>
                  </a:lnTo>
                  <a:lnTo>
                    <a:pt x="14" y="22"/>
                  </a:lnTo>
                  <a:lnTo>
                    <a:pt x="12" y="18"/>
                  </a:lnTo>
                  <a:lnTo>
                    <a:pt x="10" y="16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6" y="8"/>
                  </a:lnTo>
                  <a:lnTo>
                    <a:pt x="2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6" name="Freeform 276"/>
            <p:cNvSpPr/>
            <p:nvPr/>
          </p:nvSpPr>
          <p:spPr bwMode="auto">
            <a:xfrm>
              <a:off x="7159672" y="4639322"/>
              <a:ext cx="17296" cy="15929"/>
            </a:xfrm>
            <a:custGeom>
              <a:avLst/>
              <a:gdLst>
                <a:gd name="T0" fmla="*/ 2147483647 w 12"/>
                <a:gd name="T1" fmla="*/ 2147483647 h 10"/>
                <a:gd name="T2" fmla="*/ 2147483647 w 12"/>
                <a:gd name="T3" fmla="*/ 2147483647 h 10"/>
                <a:gd name="T4" fmla="*/ 2147483647 w 12"/>
                <a:gd name="T5" fmla="*/ 2147483647 h 10"/>
                <a:gd name="T6" fmla="*/ 2147483647 w 12"/>
                <a:gd name="T7" fmla="*/ 2147483647 h 10"/>
                <a:gd name="T8" fmla="*/ 2147483647 w 12"/>
                <a:gd name="T9" fmla="*/ 2147483647 h 10"/>
                <a:gd name="T10" fmla="*/ 0 w 12"/>
                <a:gd name="T11" fmla="*/ 2147483647 h 10"/>
                <a:gd name="T12" fmla="*/ 2147483647 w 12"/>
                <a:gd name="T13" fmla="*/ 2147483647 h 10"/>
                <a:gd name="T14" fmla="*/ 2147483647 w 12"/>
                <a:gd name="T15" fmla="*/ 0 h 10"/>
                <a:gd name="T16" fmla="*/ 2147483647 w 12"/>
                <a:gd name="T17" fmla="*/ 2147483647 h 1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0"/>
                <a:gd name="T29" fmla="*/ 12 w 12"/>
                <a:gd name="T30" fmla="*/ 10 h 1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0">
                  <a:moveTo>
                    <a:pt x="12" y="2"/>
                  </a:moveTo>
                  <a:lnTo>
                    <a:pt x="10" y="6"/>
                  </a:lnTo>
                  <a:lnTo>
                    <a:pt x="10" y="10"/>
                  </a:lnTo>
                  <a:lnTo>
                    <a:pt x="4" y="10"/>
                  </a:lnTo>
                  <a:lnTo>
                    <a:pt x="2" y="8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7" name="Freeform 277"/>
            <p:cNvSpPr/>
            <p:nvPr/>
          </p:nvSpPr>
          <p:spPr bwMode="auto">
            <a:xfrm>
              <a:off x="6948653" y="4592862"/>
              <a:ext cx="13837" cy="17257"/>
            </a:xfrm>
            <a:custGeom>
              <a:avLst/>
              <a:gdLst>
                <a:gd name="T0" fmla="*/ 2147483647 w 10"/>
                <a:gd name="T1" fmla="*/ 0 h 12"/>
                <a:gd name="T2" fmla="*/ 2147483647 w 10"/>
                <a:gd name="T3" fmla="*/ 2147483647 h 12"/>
                <a:gd name="T4" fmla="*/ 2147483647 w 10"/>
                <a:gd name="T5" fmla="*/ 2147483647 h 12"/>
                <a:gd name="T6" fmla="*/ 2147483647 w 10"/>
                <a:gd name="T7" fmla="*/ 2147483647 h 12"/>
                <a:gd name="T8" fmla="*/ 2147483647 w 10"/>
                <a:gd name="T9" fmla="*/ 2147483647 h 12"/>
                <a:gd name="T10" fmla="*/ 2147483647 w 10"/>
                <a:gd name="T11" fmla="*/ 2147483647 h 12"/>
                <a:gd name="T12" fmla="*/ 2147483647 w 10"/>
                <a:gd name="T13" fmla="*/ 2147483647 h 12"/>
                <a:gd name="T14" fmla="*/ 0 w 10"/>
                <a:gd name="T15" fmla="*/ 2147483647 h 12"/>
                <a:gd name="T16" fmla="*/ 2147483647 w 10"/>
                <a:gd name="T17" fmla="*/ 0 h 12"/>
                <a:gd name="T18" fmla="*/ 2147483647 w 10"/>
                <a:gd name="T19" fmla="*/ 0 h 12"/>
                <a:gd name="T20" fmla="*/ 2147483647 w 10"/>
                <a:gd name="T21" fmla="*/ 0 h 1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0"/>
                <a:gd name="T34" fmla="*/ 0 h 12"/>
                <a:gd name="T35" fmla="*/ 10 w 10"/>
                <a:gd name="T36" fmla="*/ 12 h 1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0" h="12">
                  <a:moveTo>
                    <a:pt x="6" y="0"/>
                  </a:moveTo>
                  <a:lnTo>
                    <a:pt x="6" y="6"/>
                  </a:lnTo>
                  <a:lnTo>
                    <a:pt x="10" y="8"/>
                  </a:lnTo>
                  <a:lnTo>
                    <a:pt x="10" y="12"/>
                  </a:lnTo>
                  <a:lnTo>
                    <a:pt x="6" y="12"/>
                  </a:lnTo>
                  <a:lnTo>
                    <a:pt x="4" y="10"/>
                  </a:lnTo>
                  <a:lnTo>
                    <a:pt x="2" y="8"/>
                  </a:lnTo>
                  <a:lnTo>
                    <a:pt x="0" y="4"/>
                  </a:lnTo>
                  <a:lnTo>
                    <a:pt x="2" y="0"/>
                  </a:lnTo>
                  <a:lnTo>
                    <a:pt x="4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8" name="Freeform 278"/>
            <p:cNvSpPr/>
            <p:nvPr/>
          </p:nvSpPr>
          <p:spPr bwMode="auto">
            <a:xfrm>
              <a:off x="6917519" y="4522508"/>
              <a:ext cx="17296" cy="22567"/>
            </a:xfrm>
            <a:custGeom>
              <a:avLst/>
              <a:gdLst>
                <a:gd name="T0" fmla="*/ 2147483647 w 12"/>
                <a:gd name="T1" fmla="*/ 2147483647 h 14"/>
                <a:gd name="T2" fmla="*/ 2147483647 w 12"/>
                <a:gd name="T3" fmla="*/ 2147483647 h 14"/>
                <a:gd name="T4" fmla="*/ 2147483647 w 12"/>
                <a:gd name="T5" fmla="*/ 2147483647 h 14"/>
                <a:gd name="T6" fmla="*/ 2147483647 w 12"/>
                <a:gd name="T7" fmla="*/ 2147483647 h 14"/>
                <a:gd name="T8" fmla="*/ 0 w 12"/>
                <a:gd name="T9" fmla="*/ 2147483647 h 14"/>
                <a:gd name="T10" fmla="*/ 0 w 12"/>
                <a:gd name="T11" fmla="*/ 2147483647 h 14"/>
                <a:gd name="T12" fmla="*/ 0 w 12"/>
                <a:gd name="T13" fmla="*/ 0 h 14"/>
                <a:gd name="T14" fmla="*/ 2147483647 w 12"/>
                <a:gd name="T15" fmla="*/ 2147483647 h 14"/>
                <a:gd name="T16" fmla="*/ 2147483647 w 12"/>
                <a:gd name="T17" fmla="*/ 2147483647 h 14"/>
                <a:gd name="T18" fmla="*/ 2147483647 w 12"/>
                <a:gd name="T19" fmla="*/ 2147483647 h 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2"/>
                <a:gd name="T31" fmla="*/ 0 h 14"/>
                <a:gd name="T32" fmla="*/ 12 w 12"/>
                <a:gd name="T33" fmla="*/ 14 h 1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2" h="14">
                  <a:moveTo>
                    <a:pt x="12" y="8"/>
                  </a:moveTo>
                  <a:lnTo>
                    <a:pt x="10" y="12"/>
                  </a:lnTo>
                  <a:lnTo>
                    <a:pt x="8" y="14"/>
                  </a:lnTo>
                  <a:lnTo>
                    <a:pt x="4" y="12"/>
                  </a:lnTo>
                  <a:lnTo>
                    <a:pt x="0" y="8"/>
                  </a:lnTo>
                  <a:lnTo>
                    <a:pt x="0" y="6"/>
                  </a:lnTo>
                  <a:lnTo>
                    <a:pt x="0" y="0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39" name="Freeform 279"/>
            <p:cNvSpPr/>
            <p:nvPr/>
          </p:nvSpPr>
          <p:spPr bwMode="auto">
            <a:xfrm>
              <a:off x="7673959" y="4888882"/>
              <a:ext cx="29981" cy="15929"/>
            </a:xfrm>
            <a:custGeom>
              <a:avLst/>
              <a:gdLst>
                <a:gd name="T0" fmla="*/ 0 w 20"/>
                <a:gd name="T1" fmla="*/ 0 h 10"/>
                <a:gd name="T2" fmla="*/ 0 w 20"/>
                <a:gd name="T3" fmla="*/ 2147483647 h 10"/>
                <a:gd name="T4" fmla="*/ 2147483647 w 20"/>
                <a:gd name="T5" fmla="*/ 2147483647 h 10"/>
                <a:gd name="T6" fmla="*/ 2147483647 w 20"/>
                <a:gd name="T7" fmla="*/ 2147483647 h 10"/>
                <a:gd name="T8" fmla="*/ 2147483647 w 20"/>
                <a:gd name="T9" fmla="*/ 2147483647 h 10"/>
                <a:gd name="T10" fmla="*/ 2147483647 w 20"/>
                <a:gd name="T11" fmla="*/ 2147483647 h 10"/>
                <a:gd name="T12" fmla="*/ 2147483647 w 20"/>
                <a:gd name="T13" fmla="*/ 2147483647 h 10"/>
                <a:gd name="T14" fmla="*/ 2147483647 w 20"/>
                <a:gd name="T15" fmla="*/ 0 h 10"/>
                <a:gd name="T16" fmla="*/ 2147483647 w 20"/>
                <a:gd name="T17" fmla="*/ 0 h 10"/>
                <a:gd name="T18" fmla="*/ 0 w 20"/>
                <a:gd name="T19" fmla="*/ 0 h 1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"/>
                <a:gd name="T31" fmla="*/ 0 h 10"/>
                <a:gd name="T32" fmla="*/ 20 w 20"/>
                <a:gd name="T33" fmla="*/ 10 h 10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" h="10">
                  <a:moveTo>
                    <a:pt x="0" y="0"/>
                  </a:moveTo>
                  <a:lnTo>
                    <a:pt x="0" y="8"/>
                  </a:lnTo>
                  <a:lnTo>
                    <a:pt x="4" y="10"/>
                  </a:lnTo>
                  <a:lnTo>
                    <a:pt x="10" y="10"/>
                  </a:lnTo>
                  <a:lnTo>
                    <a:pt x="14" y="10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0" name="Freeform 280"/>
            <p:cNvSpPr/>
            <p:nvPr/>
          </p:nvSpPr>
          <p:spPr bwMode="auto">
            <a:xfrm>
              <a:off x="7730461" y="5734463"/>
              <a:ext cx="95708" cy="92921"/>
            </a:xfrm>
            <a:custGeom>
              <a:avLst/>
              <a:gdLst>
                <a:gd name="T0" fmla="*/ 2147483647 w 66"/>
                <a:gd name="T1" fmla="*/ 2147483647 h 58"/>
                <a:gd name="T2" fmla="*/ 2147483647 w 66"/>
                <a:gd name="T3" fmla="*/ 2147483647 h 58"/>
                <a:gd name="T4" fmla="*/ 2147483647 w 66"/>
                <a:gd name="T5" fmla="*/ 2147483647 h 58"/>
                <a:gd name="T6" fmla="*/ 2147483647 w 66"/>
                <a:gd name="T7" fmla="*/ 2147483647 h 58"/>
                <a:gd name="T8" fmla="*/ 2147483647 w 66"/>
                <a:gd name="T9" fmla="*/ 2147483647 h 58"/>
                <a:gd name="T10" fmla="*/ 2147483647 w 66"/>
                <a:gd name="T11" fmla="*/ 2147483647 h 58"/>
                <a:gd name="T12" fmla="*/ 2147483647 w 66"/>
                <a:gd name="T13" fmla="*/ 2147483647 h 58"/>
                <a:gd name="T14" fmla="*/ 2147483647 w 66"/>
                <a:gd name="T15" fmla="*/ 2147483647 h 58"/>
                <a:gd name="T16" fmla="*/ 2147483647 w 66"/>
                <a:gd name="T17" fmla="*/ 2147483647 h 58"/>
                <a:gd name="T18" fmla="*/ 2147483647 w 66"/>
                <a:gd name="T19" fmla="*/ 2147483647 h 58"/>
                <a:gd name="T20" fmla="*/ 2147483647 w 66"/>
                <a:gd name="T21" fmla="*/ 2147483647 h 58"/>
                <a:gd name="T22" fmla="*/ 2147483647 w 66"/>
                <a:gd name="T23" fmla="*/ 2147483647 h 58"/>
                <a:gd name="T24" fmla="*/ 2147483647 w 66"/>
                <a:gd name="T25" fmla="*/ 2147483647 h 58"/>
                <a:gd name="T26" fmla="*/ 2147483647 w 66"/>
                <a:gd name="T27" fmla="*/ 2147483647 h 58"/>
                <a:gd name="T28" fmla="*/ 2147483647 w 66"/>
                <a:gd name="T29" fmla="*/ 2147483647 h 58"/>
                <a:gd name="T30" fmla="*/ 2147483647 w 66"/>
                <a:gd name="T31" fmla="*/ 2147483647 h 58"/>
                <a:gd name="T32" fmla="*/ 2147483647 w 66"/>
                <a:gd name="T33" fmla="*/ 2147483647 h 58"/>
                <a:gd name="T34" fmla="*/ 2147483647 w 66"/>
                <a:gd name="T35" fmla="*/ 2147483647 h 58"/>
                <a:gd name="T36" fmla="*/ 2147483647 w 66"/>
                <a:gd name="T37" fmla="*/ 2147483647 h 58"/>
                <a:gd name="T38" fmla="*/ 2147483647 w 66"/>
                <a:gd name="T39" fmla="*/ 2147483647 h 58"/>
                <a:gd name="T40" fmla="*/ 2147483647 w 66"/>
                <a:gd name="T41" fmla="*/ 2147483647 h 58"/>
                <a:gd name="T42" fmla="*/ 2147483647 w 66"/>
                <a:gd name="T43" fmla="*/ 2147483647 h 58"/>
                <a:gd name="T44" fmla="*/ 2147483647 w 66"/>
                <a:gd name="T45" fmla="*/ 2147483647 h 58"/>
                <a:gd name="T46" fmla="*/ 2147483647 w 66"/>
                <a:gd name="T47" fmla="*/ 2147483647 h 58"/>
                <a:gd name="T48" fmla="*/ 2147483647 w 66"/>
                <a:gd name="T49" fmla="*/ 2147483647 h 58"/>
                <a:gd name="T50" fmla="*/ 0 w 66"/>
                <a:gd name="T51" fmla="*/ 2147483647 h 58"/>
                <a:gd name="T52" fmla="*/ 0 w 66"/>
                <a:gd name="T53" fmla="*/ 2147483647 h 58"/>
                <a:gd name="T54" fmla="*/ 0 w 66"/>
                <a:gd name="T55" fmla="*/ 2147483647 h 58"/>
                <a:gd name="T56" fmla="*/ 0 w 66"/>
                <a:gd name="T57" fmla="*/ 2147483647 h 58"/>
                <a:gd name="T58" fmla="*/ 2147483647 w 66"/>
                <a:gd name="T59" fmla="*/ 2147483647 h 58"/>
                <a:gd name="T60" fmla="*/ 2147483647 w 66"/>
                <a:gd name="T61" fmla="*/ 2147483647 h 58"/>
                <a:gd name="T62" fmla="*/ 2147483647 w 66"/>
                <a:gd name="T63" fmla="*/ 2147483647 h 58"/>
                <a:gd name="T64" fmla="*/ 2147483647 w 66"/>
                <a:gd name="T65" fmla="*/ 2147483647 h 58"/>
                <a:gd name="T66" fmla="*/ 2147483647 w 66"/>
                <a:gd name="T67" fmla="*/ 2147483647 h 58"/>
                <a:gd name="T68" fmla="*/ 2147483647 w 66"/>
                <a:gd name="T69" fmla="*/ 2147483647 h 58"/>
                <a:gd name="T70" fmla="*/ 2147483647 w 66"/>
                <a:gd name="T71" fmla="*/ 2147483647 h 58"/>
                <a:gd name="T72" fmla="*/ 2147483647 w 66"/>
                <a:gd name="T73" fmla="*/ 0 h 58"/>
                <a:gd name="T74" fmla="*/ 2147483647 w 66"/>
                <a:gd name="T75" fmla="*/ 2147483647 h 58"/>
                <a:gd name="T76" fmla="*/ 2147483647 w 66"/>
                <a:gd name="T77" fmla="*/ 2147483647 h 58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66"/>
                <a:gd name="T118" fmla="*/ 0 h 58"/>
                <a:gd name="T119" fmla="*/ 66 w 66"/>
                <a:gd name="T120" fmla="*/ 58 h 58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66" h="58">
                  <a:moveTo>
                    <a:pt x="18" y="2"/>
                  </a:moveTo>
                  <a:lnTo>
                    <a:pt x="24" y="8"/>
                  </a:lnTo>
                  <a:lnTo>
                    <a:pt x="28" y="10"/>
                  </a:lnTo>
                  <a:lnTo>
                    <a:pt x="32" y="12"/>
                  </a:lnTo>
                  <a:lnTo>
                    <a:pt x="40" y="12"/>
                  </a:lnTo>
                  <a:lnTo>
                    <a:pt x="46" y="10"/>
                  </a:lnTo>
                  <a:lnTo>
                    <a:pt x="58" y="6"/>
                  </a:lnTo>
                  <a:lnTo>
                    <a:pt x="66" y="6"/>
                  </a:lnTo>
                  <a:lnTo>
                    <a:pt x="66" y="8"/>
                  </a:lnTo>
                  <a:lnTo>
                    <a:pt x="64" y="12"/>
                  </a:lnTo>
                  <a:lnTo>
                    <a:pt x="60" y="16"/>
                  </a:lnTo>
                  <a:lnTo>
                    <a:pt x="56" y="24"/>
                  </a:lnTo>
                  <a:lnTo>
                    <a:pt x="54" y="32"/>
                  </a:lnTo>
                  <a:lnTo>
                    <a:pt x="50" y="34"/>
                  </a:lnTo>
                  <a:lnTo>
                    <a:pt x="46" y="36"/>
                  </a:lnTo>
                  <a:lnTo>
                    <a:pt x="42" y="42"/>
                  </a:lnTo>
                  <a:lnTo>
                    <a:pt x="38" y="48"/>
                  </a:lnTo>
                  <a:lnTo>
                    <a:pt x="34" y="50"/>
                  </a:lnTo>
                  <a:lnTo>
                    <a:pt x="32" y="52"/>
                  </a:lnTo>
                  <a:lnTo>
                    <a:pt x="30" y="50"/>
                  </a:lnTo>
                  <a:lnTo>
                    <a:pt x="28" y="46"/>
                  </a:lnTo>
                  <a:lnTo>
                    <a:pt x="18" y="54"/>
                  </a:lnTo>
                  <a:lnTo>
                    <a:pt x="16" y="56"/>
                  </a:lnTo>
                  <a:lnTo>
                    <a:pt x="10" y="58"/>
                  </a:lnTo>
                  <a:lnTo>
                    <a:pt x="4" y="56"/>
                  </a:lnTo>
                  <a:lnTo>
                    <a:pt x="0" y="52"/>
                  </a:lnTo>
                  <a:lnTo>
                    <a:pt x="0" y="48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2" y="36"/>
                  </a:lnTo>
                  <a:lnTo>
                    <a:pt x="6" y="32"/>
                  </a:lnTo>
                  <a:lnTo>
                    <a:pt x="8" y="32"/>
                  </a:lnTo>
                  <a:lnTo>
                    <a:pt x="8" y="28"/>
                  </a:lnTo>
                  <a:lnTo>
                    <a:pt x="6" y="20"/>
                  </a:lnTo>
                  <a:lnTo>
                    <a:pt x="8" y="16"/>
                  </a:lnTo>
                  <a:lnTo>
                    <a:pt x="12" y="8"/>
                  </a:lnTo>
                  <a:lnTo>
                    <a:pt x="18" y="0"/>
                  </a:lnTo>
                  <a:lnTo>
                    <a:pt x="18" y="4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1" name="Freeform 281"/>
            <p:cNvSpPr/>
            <p:nvPr/>
          </p:nvSpPr>
          <p:spPr bwMode="auto">
            <a:xfrm>
              <a:off x="8116753" y="5739773"/>
              <a:ext cx="267521" cy="179205"/>
            </a:xfrm>
            <a:custGeom>
              <a:avLst/>
              <a:gdLst>
                <a:gd name="T0" fmla="*/ 2147483647 w 184"/>
                <a:gd name="T1" fmla="*/ 2147483647 h 114"/>
                <a:gd name="T2" fmla="*/ 2147483647 w 184"/>
                <a:gd name="T3" fmla="*/ 2147483647 h 114"/>
                <a:gd name="T4" fmla="*/ 2147483647 w 184"/>
                <a:gd name="T5" fmla="*/ 2147483647 h 114"/>
                <a:gd name="T6" fmla="*/ 2147483647 w 184"/>
                <a:gd name="T7" fmla="*/ 2147483647 h 114"/>
                <a:gd name="T8" fmla="*/ 2147483647 w 184"/>
                <a:gd name="T9" fmla="*/ 2147483647 h 114"/>
                <a:gd name="T10" fmla="*/ 2147483647 w 184"/>
                <a:gd name="T11" fmla="*/ 2147483647 h 114"/>
                <a:gd name="T12" fmla="*/ 2147483647 w 184"/>
                <a:gd name="T13" fmla="*/ 2147483647 h 114"/>
                <a:gd name="T14" fmla="*/ 2147483647 w 184"/>
                <a:gd name="T15" fmla="*/ 0 h 114"/>
                <a:gd name="T16" fmla="*/ 2147483647 w 184"/>
                <a:gd name="T17" fmla="*/ 2147483647 h 114"/>
                <a:gd name="T18" fmla="*/ 2147483647 w 184"/>
                <a:gd name="T19" fmla="*/ 2147483647 h 114"/>
                <a:gd name="T20" fmla="*/ 2147483647 w 184"/>
                <a:gd name="T21" fmla="*/ 2147483647 h 114"/>
                <a:gd name="T22" fmla="*/ 2147483647 w 184"/>
                <a:gd name="T23" fmla="*/ 2147483647 h 114"/>
                <a:gd name="T24" fmla="*/ 2147483647 w 184"/>
                <a:gd name="T25" fmla="*/ 2147483647 h 114"/>
                <a:gd name="T26" fmla="*/ 2147483647 w 184"/>
                <a:gd name="T27" fmla="*/ 2147483647 h 114"/>
                <a:gd name="T28" fmla="*/ 2147483647 w 184"/>
                <a:gd name="T29" fmla="*/ 2147483647 h 114"/>
                <a:gd name="T30" fmla="*/ 2147483647 w 184"/>
                <a:gd name="T31" fmla="*/ 2147483647 h 114"/>
                <a:gd name="T32" fmla="*/ 2147483647 w 184"/>
                <a:gd name="T33" fmla="*/ 2147483647 h 114"/>
                <a:gd name="T34" fmla="*/ 2147483647 w 184"/>
                <a:gd name="T35" fmla="*/ 2147483647 h 114"/>
                <a:gd name="T36" fmla="*/ 2147483647 w 184"/>
                <a:gd name="T37" fmla="*/ 2147483647 h 114"/>
                <a:gd name="T38" fmla="*/ 2147483647 w 184"/>
                <a:gd name="T39" fmla="*/ 2147483647 h 114"/>
                <a:gd name="T40" fmla="*/ 2147483647 w 184"/>
                <a:gd name="T41" fmla="*/ 2147483647 h 114"/>
                <a:gd name="T42" fmla="*/ 2147483647 w 184"/>
                <a:gd name="T43" fmla="*/ 2147483647 h 114"/>
                <a:gd name="T44" fmla="*/ 2147483647 w 184"/>
                <a:gd name="T45" fmla="*/ 2147483647 h 114"/>
                <a:gd name="T46" fmla="*/ 2147483647 w 184"/>
                <a:gd name="T47" fmla="*/ 2147483647 h 114"/>
                <a:gd name="T48" fmla="*/ 2147483647 w 184"/>
                <a:gd name="T49" fmla="*/ 2147483647 h 114"/>
                <a:gd name="T50" fmla="*/ 2147483647 w 184"/>
                <a:gd name="T51" fmla="*/ 2147483647 h 114"/>
                <a:gd name="T52" fmla="*/ 2147483647 w 184"/>
                <a:gd name="T53" fmla="*/ 2147483647 h 114"/>
                <a:gd name="T54" fmla="*/ 2147483647 w 184"/>
                <a:gd name="T55" fmla="*/ 2147483647 h 114"/>
                <a:gd name="T56" fmla="*/ 2147483647 w 184"/>
                <a:gd name="T57" fmla="*/ 2147483647 h 114"/>
                <a:gd name="T58" fmla="*/ 2147483647 w 184"/>
                <a:gd name="T59" fmla="*/ 2147483647 h 114"/>
                <a:gd name="T60" fmla="*/ 2147483647 w 184"/>
                <a:gd name="T61" fmla="*/ 2147483647 h 114"/>
                <a:gd name="T62" fmla="*/ 2147483647 w 184"/>
                <a:gd name="T63" fmla="*/ 2147483647 h 114"/>
                <a:gd name="T64" fmla="*/ 2147483647 w 184"/>
                <a:gd name="T65" fmla="*/ 2147483647 h 114"/>
                <a:gd name="T66" fmla="*/ 2147483647 w 184"/>
                <a:gd name="T67" fmla="*/ 2147483647 h 114"/>
                <a:gd name="T68" fmla="*/ 2147483647 w 184"/>
                <a:gd name="T69" fmla="*/ 2147483647 h 114"/>
                <a:gd name="T70" fmla="*/ 2147483647 w 184"/>
                <a:gd name="T71" fmla="*/ 2147483647 h 114"/>
                <a:gd name="T72" fmla="*/ 2147483647 w 184"/>
                <a:gd name="T73" fmla="*/ 2147483647 h 114"/>
                <a:gd name="T74" fmla="*/ 2147483647 w 184"/>
                <a:gd name="T75" fmla="*/ 2147483647 h 114"/>
                <a:gd name="T76" fmla="*/ 2147483647 w 184"/>
                <a:gd name="T77" fmla="*/ 2147483647 h 114"/>
                <a:gd name="T78" fmla="*/ 2147483647 w 184"/>
                <a:gd name="T79" fmla="*/ 2147483647 h 114"/>
                <a:gd name="T80" fmla="*/ 2147483647 w 184"/>
                <a:gd name="T81" fmla="*/ 2147483647 h 114"/>
                <a:gd name="T82" fmla="*/ 2147483647 w 184"/>
                <a:gd name="T83" fmla="*/ 2147483647 h 114"/>
                <a:gd name="T84" fmla="*/ 0 w 184"/>
                <a:gd name="T85" fmla="*/ 2147483647 h 114"/>
                <a:gd name="T86" fmla="*/ 0 w 184"/>
                <a:gd name="T87" fmla="*/ 2147483647 h 114"/>
                <a:gd name="T88" fmla="*/ 2147483647 w 184"/>
                <a:gd name="T89" fmla="*/ 2147483647 h 114"/>
                <a:gd name="T90" fmla="*/ 2147483647 w 184"/>
                <a:gd name="T91" fmla="*/ 2147483647 h 114"/>
                <a:gd name="T92" fmla="*/ 2147483647 w 184"/>
                <a:gd name="T93" fmla="*/ 2147483647 h 114"/>
                <a:gd name="T94" fmla="*/ 2147483647 w 184"/>
                <a:gd name="T95" fmla="*/ 2147483647 h 114"/>
                <a:gd name="T96" fmla="*/ 2147483647 w 184"/>
                <a:gd name="T97" fmla="*/ 2147483647 h 114"/>
                <a:gd name="T98" fmla="*/ 2147483647 w 184"/>
                <a:gd name="T99" fmla="*/ 2147483647 h 114"/>
                <a:gd name="T100" fmla="*/ 2147483647 w 184"/>
                <a:gd name="T101" fmla="*/ 2147483647 h 114"/>
                <a:gd name="T102" fmla="*/ 2147483647 w 184"/>
                <a:gd name="T103" fmla="*/ 2147483647 h 114"/>
                <a:gd name="T104" fmla="*/ 2147483647 w 184"/>
                <a:gd name="T105" fmla="*/ 2147483647 h 114"/>
                <a:gd name="T106" fmla="*/ 2147483647 w 184"/>
                <a:gd name="T107" fmla="*/ 2147483647 h 114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184"/>
                <a:gd name="T163" fmla="*/ 0 h 114"/>
                <a:gd name="T164" fmla="*/ 184 w 184"/>
                <a:gd name="T165" fmla="*/ 114 h 114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184" h="114">
                  <a:moveTo>
                    <a:pt x="110" y="42"/>
                  </a:moveTo>
                  <a:lnTo>
                    <a:pt x="120" y="32"/>
                  </a:lnTo>
                  <a:lnTo>
                    <a:pt x="132" y="24"/>
                  </a:lnTo>
                  <a:lnTo>
                    <a:pt x="138" y="22"/>
                  </a:lnTo>
                  <a:lnTo>
                    <a:pt x="144" y="18"/>
                  </a:lnTo>
                  <a:lnTo>
                    <a:pt x="154" y="6"/>
                  </a:lnTo>
                  <a:lnTo>
                    <a:pt x="162" y="2"/>
                  </a:lnTo>
                  <a:lnTo>
                    <a:pt x="166" y="0"/>
                  </a:lnTo>
                  <a:lnTo>
                    <a:pt x="172" y="2"/>
                  </a:lnTo>
                  <a:lnTo>
                    <a:pt x="168" y="6"/>
                  </a:lnTo>
                  <a:lnTo>
                    <a:pt x="166" y="14"/>
                  </a:lnTo>
                  <a:lnTo>
                    <a:pt x="172" y="12"/>
                  </a:lnTo>
                  <a:lnTo>
                    <a:pt x="176" y="10"/>
                  </a:lnTo>
                  <a:lnTo>
                    <a:pt x="184" y="6"/>
                  </a:lnTo>
                  <a:lnTo>
                    <a:pt x="184" y="16"/>
                  </a:lnTo>
                  <a:lnTo>
                    <a:pt x="178" y="18"/>
                  </a:lnTo>
                  <a:lnTo>
                    <a:pt x="176" y="22"/>
                  </a:lnTo>
                  <a:lnTo>
                    <a:pt x="172" y="28"/>
                  </a:lnTo>
                  <a:lnTo>
                    <a:pt x="168" y="32"/>
                  </a:lnTo>
                  <a:lnTo>
                    <a:pt x="164" y="34"/>
                  </a:lnTo>
                  <a:lnTo>
                    <a:pt x="158" y="36"/>
                  </a:lnTo>
                  <a:lnTo>
                    <a:pt x="140" y="46"/>
                  </a:lnTo>
                  <a:lnTo>
                    <a:pt x="132" y="52"/>
                  </a:lnTo>
                  <a:lnTo>
                    <a:pt x="130" y="54"/>
                  </a:lnTo>
                  <a:lnTo>
                    <a:pt x="128" y="56"/>
                  </a:lnTo>
                  <a:lnTo>
                    <a:pt x="128" y="60"/>
                  </a:lnTo>
                  <a:lnTo>
                    <a:pt x="122" y="64"/>
                  </a:lnTo>
                  <a:lnTo>
                    <a:pt x="114" y="64"/>
                  </a:lnTo>
                  <a:lnTo>
                    <a:pt x="102" y="66"/>
                  </a:lnTo>
                  <a:lnTo>
                    <a:pt x="94" y="70"/>
                  </a:lnTo>
                  <a:lnTo>
                    <a:pt x="86" y="78"/>
                  </a:lnTo>
                  <a:lnTo>
                    <a:pt x="74" y="90"/>
                  </a:lnTo>
                  <a:lnTo>
                    <a:pt x="70" y="94"/>
                  </a:lnTo>
                  <a:lnTo>
                    <a:pt x="66" y="98"/>
                  </a:lnTo>
                  <a:lnTo>
                    <a:pt x="54" y="100"/>
                  </a:lnTo>
                  <a:lnTo>
                    <a:pt x="50" y="104"/>
                  </a:lnTo>
                  <a:lnTo>
                    <a:pt x="42" y="110"/>
                  </a:lnTo>
                  <a:lnTo>
                    <a:pt x="36" y="112"/>
                  </a:lnTo>
                  <a:lnTo>
                    <a:pt x="28" y="114"/>
                  </a:lnTo>
                  <a:lnTo>
                    <a:pt x="20" y="112"/>
                  </a:lnTo>
                  <a:lnTo>
                    <a:pt x="10" y="108"/>
                  </a:lnTo>
                  <a:lnTo>
                    <a:pt x="2" y="102"/>
                  </a:lnTo>
                  <a:lnTo>
                    <a:pt x="0" y="100"/>
                  </a:lnTo>
                  <a:lnTo>
                    <a:pt x="0" y="96"/>
                  </a:lnTo>
                  <a:lnTo>
                    <a:pt x="8" y="90"/>
                  </a:lnTo>
                  <a:lnTo>
                    <a:pt x="20" y="84"/>
                  </a:lnTo>
                  <a:lnTo>
                    <a:pt x="30" y="78"/>
                  </a:lnTo>
                  <a:lnTo>
                    <a:pt x="40" y="72"/>
                  </a:lnTo>
                  <a:lnTo>
                    <a:pt x="62" y="60"/>
                  </a:lnTo>
                  <a:lnTo>
                    <a:pt x="68" y="58"/>
                  </a:lnTo>
                  <a:lnTo>
                    <a:pt x="72" y="58"/>
                  </a:lnTo>
                  <a:lnTo>
                    <a:pt x="82" y="58"/>
                  </a:lnTo>
                  <a:lnTo>
                    <a:pt x="96" y="52"/>
                  </a:lnTo>
                  <a:lnTo>
                    <a:pt x="110" y="4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2" name="Freeform 282"/>
            <p:cNvSpPr/>
            <p:nvPr/>
          </p:nvSpPr>
          <p:spPr bwMode="auto">
            <a:xfrm>
              <a:off x="8391193" y="5565877"/>
              <a:ext cx="153364" cy="208409"/>
            </a:xfrm>
            <a:custGeom>
              <a:avLst/>
              <a:gdLst>
                <a:gd name="T0" fmla="*/ 2147483647 w 106"/>
                <a:gd name="T1" fmla="*/ 2147483647 h 132"/>
                <a:gd name="T2" fmla="*/ 0 w 106"/>
                <a:gd name="T3" fmla="*/ 2147483647 h 132"/>
                <a:gd name="T4" fmla="*/ 2147483647 w 106"/>
                <a:gd name="T5" fmla="*/ 2147483647 h 132"/>
                <a:gd name="T6" fmla="*/ 2147483647 w 106"/>
                <a:gd name="T7" fmla="*/ 2147483647 h 132"/>
                <a:gd name="T8" fmla="*/ 2147483647 w 106"/>
                <a:gd name="T9" fmla="*/ 2147483647 h 132"/>
                <a:gd name="T10" fmla="*/ 2147483647 w 106"/>
                <a:gd name="T11" fmla="*/ 2147483647 h 132"/>
                <a:gd name="T12" fmla="*/ 2147483647 w 106"/>
                <a:gd name="T13" fmla="*/ 2147483647 h 132"/>
                <a:gd name="T14" fmla="*/ 2147483647 w 106"/>
                <a:gd name="T15" fmla="*/ 2147483647 h 132"/>
                <a:gd name="T16" fmla="*/ 2147483647 w 106"/>
                <a:gd name="T17" fmla="*/ 2147483647 h 132"/>
                <a:gd name="T18" fmla="*/ 2147483647 w 106"/>
                <a:gd name="T19" fmla="*/ 2147483647 h 132"/>
                <a:gd name="T20" fmla="*/ 2147483647 w 106"/>
                <a:gd name="T21" fmla="*/ 2147483647 h 132"/>
                <a:gd name="T22" fmla="*/ 2147483647 w 106"/>
                <a:gd name="T23" fmla="*/ 2147483647 h 132"/>
                <a:gd name="T24" fmla="*/ 2147483647 w 106"/>
                <a:gd name="T25" fmla="*/ 2147483647 h 132"/>
                <a:gd name="T26" fmla="*/ 2147483647 w 106"/>
                <a:gd name="T27" fmla="*/ 2147483647 h 132"/>
                <a:gd name="T28" fmla="*/ 2147483647 w 106"/>
                <a:gd name="T29" fmla="*/ 2147483647 h 132"/>
                <a:gd name="T30" fmla="*/ 2147483647 w 106"/>
                <a:gd name="T31" fmla="*/ 2147483647 h 132"/>
                <a:gd name="T32" fmla="*/ 2147483647 w 106"/>
                <a:gd name="T33" fmla="*/ 2147483647 h 132"/>
                <a:gd name="T34" fmla="*/ 2147483647 w 106"/>
                <a:gd name="T35" fmla="*/ 0 h 132"/>
                <a:gd name="T36" fmla="*/ 2147483647 w 106"/>
                <a:gd name="T37" fmla="*/ 2147483647 h 132"/>
                <a:gd name="T38" fmla="*/ 2147483647 w 106"/>
                <a:gd name="T39" fmla="*/ 2147483647 h 132"/>
                <a:gd name="T40" fmla="*/ 2147483647 w 106"/>
                <a:gd name="T41" fmla="*/ 2147483647 h 132"/>
                <a:gd name="T42" fmla="*/ 2147483647 w 106"/>
                <a:gd name="T43" fmla="*/ 2147483647 h 132"/>
                <a:gd name="T44" fmla="*/ 2147483647 w 106"/>
                <a:gd name="T45" fmla="*/ 2147483647 h 132"/>
                <a:gd name="T46" fmla="*/ 2147483647 w 106"/>
                <a:gd name="T47" fmla="*/ 2147483647 h 132"/>
                <a:gd name="T48" fmla="*/ 2147483647 w 106"/>
                <a:gd name="T49" fmla="*/ 2147483647 h 132"/>
                <a:gd name="T50" fmla="*/ 2147483647 w 106"/>
                <a:gd name="T51" fmla="*/ 2147483647 h 132"/>
                <a:gd name="T52" fmla="*/ 2147483647 w 106"/>
                <a:gd name="T53" fmla="*/ 2147483647 h 132"/>
                <a:gd name="T54" fmla="*/ 2147483647 w 106"/>
                <a:gd name="T55" fmla="*/ 2147483647 h 132"/>
                <a:gd name="T56" fmla="*/ 2147483647 w 106"/>
                <a:gd name="T57" fmla="*/ 2147483647 h 132"/>
                <a:gd name="T58" fmla="*/ 2147483647 w 106"/>
                <a:gd name="T59" fmla="*/ 2147483647 h 132"/>
                <a:gd name="T60" fmla="*/ 2147483647 w 106"/>
                <a:gd name="T61" fmla="*/ 2147483647 h 132"/>
                <a:gd name="T62" fmla="*/ 2147483647 w 106"/>
                <a:gd name="T63" fmla="*/ 2147483647 h 132"/>
                <a:gd name="T64" fmla="*/ 2147483647 w 106"/>
                <a:gd name="T65" fmla="*/ 2147483647 h 132"/>
                <a:gd name="T66" fmla="*/ 2147483647 w 106"/>
                <a:gd name="T67" fmla="*/ 2147483647 h 132"/>
                <a:gd name="T68" fmla="*/ 2147483647 w 106"/>
                <a:gd name="T69" fmla="*/ 2147483647 h 132"/>
                <a:gd name="T70" fmla="*/ 2147483647 w 106"/>
                <a:gd name="T71" fmla="*/ 2147483647 h 132"/>
                <a:gd name="T72" fmla="*/ 2147483647 w 106"/>
                <a:gd name="T73" fmla="*/ 2147483647 h 132"/>
                <a:gd name="T74" fmla="*/ 2147483647 w 106"/>
                <a:gd name="T75" fmla="*/ 2147483647 h 132"/>
                <a:gd name="T76" fmla="*/ 2147483647 w 106"/>
                <a:gd name="T77" fmla="*/ 2147483647 h 132"/>
                <a:gd name="T78" fmla="*/ 2147483647 w 106"/>
                <a:gd name="T79" fmla="*/ 2147483647 h 132"/>
                <a:gd name="T80" fmla="*/ 2147483647 w 106"/>
                <a:gd name="T81" fmla="*/ 2147483647 h 132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06"/>
                <a:gd name="T124" fmla="*/ 0 h 132"/>
                <a:gd name="T125" fmla="*/ 106 w 106"/>
                <a:gd name="T126" fmla="*/ 132 h 132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06" h="132">
                  <a:moveTo>
                    <a:pt x="6" y="132"/>
                  </a:moveTo>
                  <a:lnTo>
                    <a:pt x="2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2" y="120"/>
                  </a:lnTo>
                  <a:lnTo>
                    <a:pt x="6" y="120"/>
                  </a:lnTo>
                  <a:lnTo>
                    <a:pt x="12" y="116"/>
                  </a:lnTo>
                  <a:lnTo>
                    <a:pt x="18" y="114"/>
                  </a:lnTo>
                  <a:lnTo>
                    <a:pt x="22" y="110"/>
                  </a:lnTo>
                  <a:lnTo>
                    <a:pt x="24" y="104"/>
                  </a:lnTo>
                  <a:lnTo>
                    <a:pt x="16" y="98"/>
                  </a:lnTo>
                  <a:lnTo>
                    <a:pt x="12" y="94"/>
                  </a:lnTo>
                  <a:lnTo>
                    <a:pt x="12" y="90"/>
                  </a:lnTo>
                  <a:lnTo>
                    <a:pt x="14" y="86"/>
                  </a:lnTo>
                  <a:lnTo>
                    <a:pt x="16" y="84"/>
                  </a:lnTo>
                  <a:lnTo>
                    <a:pt x="18" y="84"/>
                  </a:lnTo>
                  <a:lnTo>
                    <a:pt x="20" y="84"/>
                  </a:lnTo>
                  <a:lnTo>
                    <a:pt x="26" y="84"/>
                  </a:lnTo>
                  <a:lnTo>
                    <a:pt x="30" y="82"/>
                  </a:lnTo>
                  <a:lnTo>
                    <a:pt x="34" y="78"/>
                  </a:lnTo>
                  <a:lnTo>
                    <a:pt x="40" y="70"/>
                  </a:lnTo>
                  <a:lnTo>
                    <a:pt x="44" y="68"/>
                  </a:lnTo>
                  <a:lnTo>
                    <a:pt x="48" y="62"/>
                  </a:lnTo>
                  <a:lnTo>
                    <a:pt x="52" y="54"/>
                  </a:lnTo>
                  <a:lnTo>
                    <a:pt x="54" y="44"/>
                  </a:lnTo>
                  <a:lnTo>
                    <a:pt x="58" y="34"/>
                  </a:lnTo>
                  <a:lnTo>
                    <a:pt x="54" y="32"/>
                  </a:lnTo>
                  <a:lnTo>
                    <a:pt x="52" y="30"/>
                  </a:lnTo>
                  <a:lnTo>
                    <a:pt x="52" y="24"/>
                  </a:lnTo>
                  <a:lnTo>
                    <a:pt x="52" y="22"/>
                  </a:lnTo>
                  <a:lnTo>
                    <a:pt x="54" y="20"/>
                  </a:lnTo>
                  <a:lnTo>
                    <a:pt x="52" y="16"/>
                  </a:lnTo>
                  <a:lnTo>
                    <a:pt x="52" y="14"/>
                  </a:lnTo>
                  <a:lnTo>
                    <a:pt x="54" y="4"/>
                  </a:lnTo>
                  <a:lnTo>
                    <a:pt x="56" y="2"/>
                  </a:lnTo>
                  <a:lnTo>
                    <a:pt x="58" y="0"/>
                  </a:lnTo>
                  <a:lnTo>
                    <a:pt x="60" y="4"/>
                  </a:lnTo>
                  <a:lnTo>
                    <a:pt x="64" y="8"/>
                  </a:lnTo>
                  <a:lnTo>
                    <a:pt x="68" y="14"/>
                  </a:lnTo>
                  <a:lnTo>
                    <a:pt x="70" y="20"/>
                  </a:lnTo>
                  <a:lnTo>
                    <a:pt x="70" y="24"/>
                  </a:lnTo>
                  <a:lnTo>
                    <a:pt x="68" y="26"/>
                  </a:lnTo>
                  <a:lnTo>
                    <a:pt x="64" y="28"/>
                  </a:lnTo>
                  <a:lnTo>
                    <a:pt x="62" y="30"/>
                  </a:lnTo>
                  <a:lnTo>
                    <a:pt x="62" y="34"/>
                  </a:lnTo>
                  <a:lnTo>
                    <a:pt x="60" y="38"/>
                  </a:lnTo>
                  <a:lnTo>
                    <a:pt x="58" y="44"/>
                  </a:lnTo>
                  <a:lnTo>
                    <a:pt x="60" y="46"/>
                  </a:lnTo>
                  <a:lnTo>
                    <a:pt x="62" y="48"/>
                  </a:lnTo>
                  <a:lnTo>
                    <a:pt x="66" y="46"/>
                  </a:lnTo>
                  <a:lnTo>
                    <a:pt x="68" y="44"/>
                  </a:lnTo>
                  <a:lnTo>
                    <a:pt x="74" y="38"/>
                  </a:lnTo>
                  <a:lnTo>
                    <a:pt x="74" y="40"/>
                  </a:lnTo>
                  <a:lnTo>
                    <a:pt x="74" y="44"/>
                  </a:lnTo>
                  <a:lnTo>
                    <a:pt x="72" y="48"/>
                  </a:lnTo>
                  <a:lnTo>
                    <a:pt x="70" y="52"/>
                  </a:lnTo>
                  <a:lnTo>
                    <a:pt x="70" y="56"/>
                  </a:lnTo>
                  <a:lnTo>
                    <a:pt x="72" y="60"/>
                  </a:lnTo>
                  <a:lnTo>
                    <a:pt x="76" y="62"/>
                  </a:lnTo>
                  <a:lnTo>
                    <a:pt x="78" y="64"/>
                  </a:lnTo>
                  <a:lnTo>
                    <a:pt x="84" y="62"/>
                  </a:lnTo>
                  <a:lnTo>
                    <a:pt x="88" y="60"/>
                  </a:lnTo>
                  <a:lnTo>
                    <a:pt x="92" y="58"/>
                  </a:lnTo>
                  <a:lnTo>
                    <a:pt x="96" y="56"/>
                  </a:lnTo>
                  <a:lnTo>
                    <a:pt x="102" y="58"/>
                  </a:lnTo>
                  <a:lnTo>
                    <a:pt x="104" y="60"/>
                  </a:lnTo>
                  <a:lnTo>
                    <a:pt x="106" y="62"/>
                  </a:lnTo>
                  <a:lnTo>
                    <a:pt x="104" y="64"/>
                  </a:lnTo>
                  <a:lnTo>
                    <a:pt x="102" y="68"/>
                  </a:lnTo>
                  <a:lnTo>
                    <a:pt x="96" y="70"/>
                  </a:lnTo>
                  <a:lnTo>
                    <a:pt x="80" y="86"/>
                  </a:lnTo>
                  <a:lnTo>
                    <a:pt x="76" y="88"/>
                  </a:lnTo>
                  <a:lnTo>
                    <a:pt x="72" y="86"/>
                  </a:lnTo>
                  <a:lnTo>
                    <a:pt x="68" y="86"/>
                  </a:lnTo>
                  <a:lnTo>
                    <a:pt x="64" y="86"/>
                  </a:lnTo>
                  <a:lnTo>
                    <a:pt x="58" y="92"/>
                  </a:lnTo>
                  <a:lnTo>
                    <a:pt x="54" y="98"/>
                  </a:lnTo>
                  <a:lnTo>
                    <a:pt x="44" y="108"/>
                  </a:lnTo>
                  <a:lnTo>
                    <a:pt x="30" y="118"/>
                  </a:lnTo>
                  <a:lnTo>
                    <a:pt x="18" y="128"/>
                  </a:lnTo>
                  <a:lnTo>
                    <a:pt x="12" y="130"/>
                  </a:lnTo>
                  <a:lnTo>
                    <a:pt x="6" y="13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3" name="Freeform 283"/>
            <p:cNvSpPr/>
            <p:nvPr/>
          </p:nvSpPr>
          <p:spPr bwMode="auto">
            <a:xfrm>
              <a:off x="8418868" y="5151716"/>
              <a:ext cx="56503" cy="70354"/>
            </a:xfrm>
            <a:custGeom>
              <a:avLst/>
              <a:gdLst>
                <a:gd name="T0" fmla="*/ 2147483647 w 38"/>
                <a:gd name="T1" fmla="*/ 2147483647 h 44"/>
                <a:gd name="T2" fmla="*/ 2147483647 w 38"/>
                <a:gd name="T3" fmla="*/ 2147483647 h 44"/>
                <a:gd name="T4" fmla="*/ 2147483647 w 38"/>
                <a:gd name="T5" fmla="*/ 2147483647 h 44"/>
                <a:gd name="T6" fmla="*/ 2147483647 w 38"/>
                <a:gd name="T7" fmla="*/ 2147483647 h 44"/>
                <a:gd name="T8" fmla="*/ 2147483647 w 38"/>
                <a:gd name="T9" fmla="*/ 2147483647 h 44"/>
                <a:gd name="T10" fmla="*/ 2147483647 w 38"/>
                <a:gd name="T11" fmla="*/ 2147483647 h 44"/>
                <a:gd name="T12" fmla="*/ 0 w 38"/>
                <a:gd name="T13" fmla="*/ 2147483647 h 44"/>
                <a:gd name="T14" fmla="*/ 0 w 38"/>
                <a:gd name="T15" fmla="*/ 0 h 44"/>
                <a:gd name="T16" fmla="*/ 2147483647 w 38"/>
                <a:gd name="T17" fmla="*/ 2147483647 h 44"/>
                <a:gd name="T18" fmla="*/ 2147483647 w 38"/>
                <a:gd name="T19" fmla="*/ 2147483647 h 44"/>
                <a:gd name="T20" fmla="*/ 2147483647 w 38"/>
                <a:gd name="T21" fmla="*/ 2147483647 h 44"/>
                <a:gd name="T22" fmla="*/ 2147483647 w 38"/>
                <a:gd name="T23" fmla="*/ 2147483647 h 44"/>
                <a:gd name="T24" fmla="*/ 2147483647 w 38"/>
                <a:gd name="T25" fmla="*/ 2147483647 h 44"/>
                <a:gd name="T26" fmla="*/ 2147483647 w 38"/>
                <a:gd name="T27" fmla="*/ 2147483647 h 44"/>
                <a:gd name="T28" fmla="*/ 2147483647 w 38"/>
                <a:gd name="T29" fmla="*/ 2147483647 h 44"/>
                <a:gd name="T30" fmla="*/ 2147483647 w 38"/>
                <a:gd name="T31" fmla="*/ 2147483647 h 44"/>
                <a:gd name="T32" fmla="*/ 2147483647 w 38"/>
                <a:gd name="T33" fmla="*/ 2147483647 h 44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38"/>
                <a:gd name="T52" fmla="*/ 0 h 44"/>
                <a:gd name="T53" fmla="*/ 38 w 38"/>
                <a:gd name="T54" fmla="*/ 44 h 44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38" h="44">
                  <a:moveTo>
                    <a:pt x="38" y="42"/>
                  </a:moveTo>
                  <a:lnTo>
                    <a:pt x="36" y="44"/>
                  </a:lnTo>
                  <a:lnTo>
                    <a:pt x="32" y="42"/>
                  </a:lnTo>
                  <a:lnTo>
                    <a:pt x="26" y="40"/>
                  </a:lnTo>
                  <a:lnTo>
                    <a:pt x="14" y="32"/>
                  </a:lnTo>
                  <a:lnTo>
                    <a:pt x="6" y="20"/>
                  </a:lnTo>
                  <a:lnTo>
                    <a:pt x="0" y="12"/>
                  </a:lnTo>
                  <a:lnTo>
                    <a:pt x="0" y="0"/>
                  </a:lnTo>
                  <a:lnTo>
                    <a:pt x="8" y="4"/>
                  </a:lnTo>
                  <a:lnTo>
                    <a:pt x="12" y="10"/>
                  </a:lnTo>
                  <a:lnTo>
                    <a:pt x="16" y="16"/>
                  </a:lnTo>
                  <a:lnTo>
                    <a:pt x="20" y="22"/>
                  </a:lnTo>
                  <a:lnTo>
                    <a:pt x="24" y="24"/>
                  </a:lnTo>
                  <a:lnTo>
                    <a:pt x="28" y="26"/>
                  </a:lnTo>
                  <a:lnTo>
                    <a:pt x="32" y="28"/>
                  </a:lnTo>
                  <a:lnTo>
                    <a:pt x="34" y="32"/>
                  </a:lnTo>
                  <a:lnTo>
                    <a:pt x="38" y="4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4" name="Freeform 284"/>
            <p:cNvSpPr/>
            <p:nvPr/>
          </p:nvSpPr>
          <p:spPr bwMode="auto">
            <a:xfrm>
              <a:off x="8116753" y="4691093"/>
              <a:ext cx="92249" cy="59734"/>
            </a:xfrm>
            <a:custGeom>
              <a:avLst/>
              <a:gdLst>
                <a:gd name="T0" fmla="*/ 2147483647 w 64"/>
                <a:gd name="T1" fmla="*/ 2147483647 h 38"/>
                <a:gd name="T2" fmla="*/ 2147483647 w 64"/>
                <a:gd name="T3" fmla="*/ 2147483647 h 38"/>
                <a:gd name="T4" fmla="*/ 2147483647 w 64"/>
                <a:gd name="T5" fmla="*/ 2147483647 h 38"/>
                <a:gd name="T6" fmla="*/ 2147483647 w 64"/>
                <a:gd name="T7" fmla="*/ 2147483647 h 38"/>
                <a:gd name="T8" fmla="*/ 2147483647 w 64"/>
                <a:gd name="T9" fmla="*/ 2147483647 h 38"/>
                <a:gd name="T10" fmla="*/ 2147483647 w 64"/>
                <a:gd name="T11" fmla="*/ 2147483647 h 38"/>
                <a:gd name="T12" fmla="*/ 0 w 64"/>
                <a:gd name="T13" fmla="*/ 2147483647 h 38"/>
                <a:gd name="T14" fmla="*/ 0 w 64"/>
                <a:gd name="T15" fmla="*/ 2147483647 h 38"/>
                <a:gd name="T16" fmla="*/ 0 w 64"/>
                <a:gd name="T17" fmla="*/ 2147483647 h 38"/>
                <a:gd name="T18" fmla="*/ 2147483647 w 64"/>
                <a:gd name="T19" fmla="*/ 2147483647 h 38"/>
                <a:gd name="T20" fmla="*/ 2147483647 w 64"/>
                <a:gd name="T21" fmla="*/ 2147483647 h 38"/>
                <a:gd name="T22" fmla="*/ 2147483647 w 64"/>
                <a:gd name="T23" fmla="*/ 2147483647 h 38"/>
                <a:gd name="T24" fmla="*/ 2147483647 w 64"/>
                <a:gd name="T25" fmla="*/ 2147483647 h 38"/>
                <a:gd name="T26" fmla="*/ 2147483647 w 64"/>
                <a:gd name="T27" fmla="*/ 2147483647 h 38"/>
                <a:gd name="T28" fmla="*/ 2147483647 w 64"/>
                <a:gd name="T29" fmla="*/ 2147483647 h 38"/>
                <a:gd name="T30" fmla="*/ 2147483647 w 64"/>
                <a:gd name="T31" fmla="*/ 2147483647 h 38"/>
                <a:gd name="T32" fmla="*/ 2147483647 w 64"/>
                <a:gd name="T33" fmla="*/ 2147483647 h 38"/>
                <a:gd name="T34" fmla="*/ 2147483647 w 64"/>
                <a:gd name="T35" fmla="*/ 2147483647 h 38"/>
                <a:gd name="T36" fmla="*/ 2147483647 w 64"/>
                <a:gd name="T37" fmla="*/ 0 h 38"/>
                <a:gd name="T38" fmla="*/ 2147483647 w 64"/>
                <a:gd name="T39" fmla="*/ 0 h 38"/>
                <a:gd name="T40" fmla="*/ 2147483647 w 64"/>
                <a:gd name="T41" fmla="*/ 2147483647 h 38"/>
                <a:gd name="T42" fmla="*/ 2147483647 w 64"/>
                <a:gd name="T43" fmla="*/ 2147483647 h 38"/>
                <a:gd name="T44" fmla="*/ 2147483647 w 64"/>
                <a:gd name="T45" fmla="*/ 2147483647 h 38"/>
                <a:gd name="T46" fmla="*/ 2147483647 w 64"/>
                <a:gd name="T47" fmla="*/ 2147483647 h 38"/>
                <a:gd name="T48" fmla="*/ 2147483647 w 64"/>
                <a:gd name="T49" fmla="*/ 2147483647 h 38"/>
                <a:gd name="T50" fmla="*/ 2147483647 w 64"/>
                <a:gd name="T51" fmla="*/ 2147483647 h 38"/>
                <a:gd name="T52" fmla="*/ 2147483647 w 64"/>
                <a:gd name="T53" fmla="*/ 2147483647 h 38"/>
                <a:gd name="T54" fmla="*/ 2147483647 w 64"/>
                <a:gd name="T55" fmla="*/ 2147483647 h 38"/>
                <a:gd name="T56" fmla="*/ 2147483647 w 64"/>
                <a:gd name="T57" fmla="*/ 2147483647 h 38"/>
                <a:gd name="T58" fmla="*/ 2147483647 w 64"/>
                <a:gd name="T59" fmla="*/ 2147483647 h 38"/>
                <a:gd name="T60" fmla="*/ 2147483647 w 64"/>
                <a:gd name="T61" fmla="*/ 2147483647 h 38"/>
                <a:gd name="T62" fmla="*/ 2147483647 w 64"/>
                <a:gd name="T63" fmla="*/ 2147483647 h 38"/>
                <a:gd name="T64" fmla="*/ 2147483647 w 64"/>
                <a:gd name="T65" fmla="*/ 2147483647 h 3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64"/>
                <a:gd name="T100" fmla="*/ 0 h 38"/>
                <a:gd name="T101" fmla="*/ 64 w 64"/>
                <a:gd name="T102" fmla="*/ 38 h 38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64" h="38">
                  <a:moveTo>
                    <a:pt x="36" y="38"/>
                  </a:moveTo>
                  <a:lnTo>
                    <a:pt x="34" y="38"/>
                  </a:lnTo>
                  <a:lnTo>
                    <a:pt x="30" y="38"/>
                  </a:lnTo>
                  <a:lnTo>
                    <a:pt x="22" y="38"/>
                  </a:lnTo>
                  <a:lnTo>
                    <a:pt x="10" y="36"/>
                  </a:lnTo>
                  <a:lnTo>
                    <a:pt x="2" y="32"/>
                  </a:lnTo>
                  <a:lnTo>
                    <a:pt x="0" y="28"/>
                  </a:lnTo>
                  <a:lnTo>
                    <a:pt x="0" y="26"/>
                  </a:lnTo>
                  <a:lnTo>
                    <a:pt x="0" y="24"/>
                  </a:lnTo>
                  <a:lnTo>
                    <a:pt x="2" y="22"/>
                  </a:lnTo>
                  <a:lnTo>
                    <a:pt x="24" y="22"/>
                  </a:lnTo>
                  <a:lnTo>
                    <a:pt x="28" y="24"/>
                  </a:lnTo>
                  <a:lnTo>
                    <a:pt x="30" y="24"/>
                  </a:lnTo>
                  <a:lnTo>
                    <a:pt x="38" y="22"/>
                  </a:lnTo>
                  <a:lnTo>
                    <a:pt x="42" y="18"/>
                  </a:lnTo>
                  <a:lnTo>
                    <a:pt x="46" y="14"/>
                  </a:lnTo>
                  <a:lnTo>
                    <a:pt x="52" y="10"/>
                  </a:lnTo>
                  <a:lnTo>
                    <a:pt x="52" y="4"/>
                  </a:lnTo>
                  <a:lnTo>
                    <a:pt x="52" y="0"/>
                  </a:lnTo>
                  <a:lnTo>
                    <a:pt x="54" y="0"/>
                  </a:lnTo>
                  <a:lnTo>
                    <a:pt x="56" y="2"/>
                  </a:lnTo>
                  <a:lnTo>
                    <a:pt x="60" y="4"/>
                  </a:lnTo>
                  <a:lnTo>
                    <a:pt x="62" y="8"/>
                  </a:lnTo>
                  <a:lnTo>
                    <a:pt x="64" y="10"/>
                  </a:lnTo>
                  <a:lnTo>
                    <a:pt x="62" y="12"/>
                  </a:lnTo>
                  <a:lnTo>
                    <a:pt x="60" y="16"/>
                  </a:lnTo>
                  <a:lnTo>
                    <a:pt x="58" y="18"/>
                  </a:lnTo>
                  <a:lnTo>
                    <a:pt x="58" y="20"/>
                  </a:lnTo>
                  <a:lnTo>
                    <a:pt x="54" y="26"/>
                  </a:lnTo>
                  <a:lnTo>
                    <a:pt x="46" y="32"/>
                  </a:lnTo>
                  <a:lnTo>
                    <a:pt x="40" y="36"/>
                  </a:lnTo>
                  <a:lnTo>
                    <a:pt x="34" y="38"/>
                  </a:lnTo>
                  <a:lnTo>
                    <a:pt x="36" y="3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5" name="Freeform 285"/>
            <p:cNvSpPr/>
            <p:nvPr/>
          </p:nvSpPr>
          <p:spPr bwMode="auto">
            <a:xfrm>
              <a:off x="7778892" y="4725607"/>
              <a:ext cx="17296" cy="25221"/>
            </a:xfrm>
            <a:custGeom>
              <a:avLst/>
              <a:gdLst>
                <a:gd name="T0" fmla="*/ 2147483647 w 12"/>
                <a:gd name="T1" fmla="*/ 2147483647 h 16"/>
                <a:gd name="T2" fmla="*/ 2147483647 w 12"/>
                <a:gd name="T3" fmla="*/ 2147483647 h 16"/>
                <a:gd name="T4" fmla="*/ 2147483647 w 12"/>
                <a:gd name="T5" fmla="*/ 2147483647 h 16"/>
                <a:gd name="T6" fmla="*/ 2147483647 w 12"/>
                <a:gd name="T7" fmla="*/ 2147483647 h 16"/>
                <a:gd name="T8" fmla="*/ 2147483647 w 12"/>
                <a:gd name="T9" fmla="*/ 2147483647 h 16"/>
                <a:gd name="T10" fmla="*/ 0 w 12"/>
                <a:gd name="T11" fmla="*/ 2147483647 h 16"/>
                <a:gd name="T12" fmla="*/ 2147483647 w 12"/>
                <a:gd name="T13" fmla="*/ 2147483647 h 16"/>
                <a:gd name="T14" fmla="*/ 2147483647 w 12"/>
                <a:gd name="T15" fmla="*/ 0 h 16"/>
                <a:gd name="T16" fmla="*/ 2147483647 w 12"/>
                <a:gd name="T17" fmla="*/ 2147483647 h 16"/>
                <a:gd name="T18" fmla="*/ 2147483647 w 12"/>
                <a:gd name="T19" fmla="*/ 2147483647 h 16"/>
                <a:gd name="T20" fmla="*/ 2147483647 w 12"/>
                <a:gd name="T21" fmla="*/ 2147483647 h 1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2"/>
                <a:gd name="T34" fmla="*/ 0 h 16"/>
                <a:gd name="T35" fmla="*/ 12 w 12"/>
                <a:gd name="T36" fmla="*/ 16 h 1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2" h="16">
                  <a:moveTo>
                    <a:pt x="12" y="10"/>
                  </a:moveTo>
                  <a:lnTo>
                    <a:pt x="12" y="14"/>
                  </a:lnTo>
                  <a:lnTo>
                    <a:pt x="12" y="16"/>
                  </a:lnTo>
                  <a:lnTo>
                    <a:pt x="6" y="16"/>
                  </a:lnTo>
                  <a:lnTo>
                    <a:pt x="2" y="14"/>
                  </a:lnTo>
                  <a:lnTo>
                    <a:pt x="0" y="10"/>
                  </a:lnTo>
                  <a:lnTo>
                    <a:pt x="2" y="4"/>
                  </a:lnTo>
                  <a:lnTo>
                    <a:pt x="8" y="0"/>
                  </a:lnTo>
                  <a:lnTo>
                    <a:pt x="10" y="6"/>
                  </a:lnTo>
                  <a:lnTo>
                    <a:pt x="10" y="8"/>
                  </a:lnTo>
                  <a:lnTo>
                    <a:pt x="12" y="1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6" name="Freeform 286"/>
            <p:cNvSpPr/>
            <p:nvPr/>
          </p:nvSpPr>
          <p:spPr bwMode="auto">
            <a:xfrm>
              <a:off x="7703940" y="4773395"/>
              <a:ext cx="17296" cy="29203"/>
            </a:xfrm>
            <a:custGeom>
              <a:avLst/>
              <a:gdLst>
                <a:gd name="T0" fmla="*/ 2147483647 w 12"/>
                <a:gd name="T1" fmla="*/ 2147483647 h 20"/>
                <a:gd name="T2" fmla="*/ 2147483647 w 12"/>
                <a:gd name="T3" fmla="*/ 2147483647 h 20"/>
                <a:gd name="T4" fmla="*/ 2147483647 w 12"/>
                <a:gd name="T5" fmla="*/ 0 h 20"/>
                <a:gd name="T6" fmla="*/ 2147483647 w 12"/>
                <a:gd name="T7" fmla="*/ 2147483647 h 20"/>
                <a:gd name="T8" fmla="*/ 2147483647 w 12"/>
                <a:gd name="T9" fmla="*/ 2147483647 h 20"/>
                <a:gd name="T10" fmla="*/ 2147483647 w 12"/>
                <a:gd name="T11" fmla="*/ 2147483647 h 20"/>
                <a:gd name="T12" fmla="*/ 2147483647 w 12"/>
                <a:gd name="T13" fmla="*/ 2147483647 h 20"/>
                <a:gd name="T14" fmla="*/ 0 w 12"/>
                <a:gd name="T15" fmla="*/ 2147483647 h 20"/>
                <a:gd name="T16" fmla="*/ 0 w 12"/>
                <a:gd name="T17" fmla="*/ 2147483647 h 20"/>
                <a:gd name="T18" fmla="*/ 2147483647 w 12"/>
                <a:gd name="T19" fmla="*/ 2147483647 h 20"/>
                <a:gd name="T20" fmla="*/ 2147483647 w 12"/>
                <a:gd name="T21" fmla="*/ 2147483647 h 20"/>
                <a:gd name="T22" fmla="*/ 2147483647 w 12"/>
                <a:gd name="T23" fmla="*/ 2147483647 h 2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2"/>
                <a:gd name="T37" fmla="*/ 0 h 20"/>
                <a:gd name="T38" fmla="*/ 12 w 12"/>
                <a:gd name="T39" fmla="*/ 20 h 20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2" h="20">
                  <a:moveTo>
                    <a:pt x="6" y="2"/>
                  </a:moveTo>
                  <a:lnTo>
                    <a:pt x="8" y="2"/>
                  </a:lnTo>
                  <a:lnTo>
                    <a:pt x="8" y="0"/>
                  </a:lnTo>
                  <a:lnTo>
                    <a:pt x="10" y="2"/>
                  </a:lnTo>
                  <a:lnTo>
                    <a:pt x="12" y="4"/>
                  </a:lnTo>
                  <a:lnTo>
                    <a:pt x="10" y="6"/>
                  </a:lnTo>
                  <a:lnTo>
                    <a:pt x="8" y="12"/>
                  </a:lnTo>
                  <a:lnTo>
                    <a:pt x="0" y="20"/>
                  </a:lnTo>
                  <a:lnTo>
                    <a:pt x="0" y="10"/>
                  </a:lnTo>
                  <a:lnTo>
                    <a:pt x="2" y="6"/>
                  </a:lnTo>
                  <a:lnTo>
                    <a:pt x="4" y="4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7" name="Freeform 287"/>
            <p:cNvSpPr/>
            <p:nvPr/>
          </p:nvSpPr>
          <p:spPr bwMode="auto">
            <a:xfrm>
              <a:off x="7635907" y="4645960"/>
              <a:ext cx="73799" cy="34513"/>
            </a:xfrm>
            <a:custGeom>
              <a:avLst/>
              <a:gdLst>
                <a:gd name="T0" fmla="*/ 2147483647 w 50"/>
                <a:gd name="T1" fmla="*/ 2147483647 h 22"/>
                <a:gd name="T2" fmla="*/ 2147483647 w 50"/>
                <a:gd name="T3" fmla="*/ 2147483647 h 22"/>
                <a:gd name="T4" fmla="*/ 2147483647 w 50"/>
                <a:gd name="T5" fmla="*/ 2147483647 h 22"/>
                <a:gd name="T6" fmla="*/ 2147483647 w 50"/>
                <a:gd name="T7" fmla="*/ 2147483647 h 22"/>
                <a:gd name="T8" fmla="*/ 2147483647 w 50"/>
                <a:gd name="T9" fmla="*/ 2147483647 h 22"/>
                <a:gd name="T10" fmla="*/ 2147483647 w 50"/>
                <a:gd name="T11" fmla="*/ 2147483647 h 22"/>
                <a:gd name="T12" fmla="*/ 2147483647 w 50"/>
                <a:gd name="T13" fmla="*/ 2147483647 h 22"/>
                <a:gd name="T14" fmla="*/ 2147483647 w 50"/>
                <a:gd name="T15" fmla="*/ 2147483647 h 22"/>
                <a:gd name="T16" fmla="*/ 2147483647 w 50"/>
                <a:gd name="T17" fmla="*/ 2147483647 h 22"/>
                <a:gd name="T18" fmla="*/ 0 w 50"/>
                <a:gd name="T19" fmla="*/ 2147483647 h 22"/>
                <a:gd name="T20" fmla="*/ 2147483647 w 50"/>
                <a:gd name="T21" fmla="*/ 2147483647 h 22"/>
                <a:gd name="T22" fmla="*/ 2147483647 w 50"/>
                <a:gd name="T23" fmla="*/ 2147483647 h 22"/>
                <a:gd name="T24" fmla="*/ 2147483647 w 50"/>
                <a:gd name="T25" fmla="*/ 2147483647 h 22"/>
                <a:gd name="T26" fmla="*/ 2147483647 w 50"/>
                <a:gd name="T27" fmla="*/ 2147483647 h 22"/>
                <a:gd name="T28" fmla="*/ 2147483647 w 50"/>
                <a:gd name="T29" fmla="*/ 0 h 22"/>
                <a:gd name="T30" fmla="*/ 2147483647 w 50"/>
                <a:gd name="T31" fmla="*/ 2147483647 h 22"/>
                <a:gd name="T32" fmla="*/ 2147483647 w 50"/>
                <a:gd name="T33" fmla="*/ 2147483647 h 22"/>
                <a:gd name="T34" fmla="*/ 2147483647 w 50"/>
                <a:gd name="T35" fmla="*/ 0 h 22"/>
                <a:gd name="T36" fmla="*/ 2147483647 w 50"/>
                <a:gd name="T37" fmla="*/ 2147483647 h 22"/>
                <a:gd name="T38" fmla="*/ 2147483647 w 50"/>
                <a:gd name="T39" fmla="*/ 2147483647 h 22"/>
                <a:gd name="T40" fmla="*/ 2147483647 w 50"/>
                <a:gd name="T41" fmla="*/ 2147483647 h 22"/>
                <a:gd name="T42" fmla="*/ 2147483647 w 50"/>
                <a:gd name="T43" fmla="*/ 2147483647 h 22"/>
                <a:gd name="T44" fmla="*/ 2147483647 w 50"/>
                <a:gd name="T45" fmla="*/ 2147483647 h 22"/>
                <a:gd name="T46" fmla="*/ 2147483647 w 50"/>
                <a:gd name="T47" fmla="*/ 2147483647 h 22"/>
                <a:gd name="T48" fmla="*/ 2147483647 w 50"/>
                <a:gd name="T49" fmla="*/ 2147483647 h 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50"/>
                <a:gd name="T76" fmla="*/ 0 h 22"/>
                <a:gd name="T77" fmla="*/ 50 w 50"/>
                <a:gd name="T78" fmla="*/ 22 h 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50" h="22">
                  <a:moveTo>
                    <a:pt x="42" y="22"/>
                  </a:moveTo>
                  <a:lnTo>
                    <a:pt x="40" y="20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30" y="14"/>
                  </a:lnTo>
                  <a:lnTo>
                    <a:pt x="24" y="12"/>
                  </a:lnTo>
                  <a:lnTo>
                    <a:pt x="16" y="12"/>
                  </a:lnTo>
                  <a:lnTo>
                    <a:pt x="10" y="12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8" y="4"/>
                  </a:lnTo>
                  <a:lnTo>
                    <a:pt x="14" y="4"/>
                  </a:lnTo>
                  <a:lnTo>
                    <a:pt x="18" y="2"/>
                  </a:lnTo>
                  <a:lnTo>
                    <a:pt x="24" y="2"/>
                  </a:lnTo>
                  <a:lnTo>
                    <a:pt x="28" y="0"/>
                  </a:lnTo>
                  <a:lnTo>
                    <a:pt x="28" y="2"/>
                  </a:lnTo>
                  <a:lnTo>
                    <a:pt x="30" y="2"/>
                  </a:lnTo>
                  <a:lnTo>
                    <a:pt x="34" y="0"/>
                  </a:lnTo>
                  <a:lnTo>
                    <a:pt x="38" y="2"/>
                  </a:lnTo>
                  <a:lnTo>
                    <a:pt x="44" y="6"/>
                  </a:lnTo>
                  <a:lnTo>
                    <a:pt x="48" y="10"/>
                  </a:lnTo>
                  <a:lnTo>
                    <a:pt x="50" y="16"/>
                  </a:lnTo>
                  <a:lnTo>
                    <a:pt x="48" y="18"/>
                  </a:lnTo>
                  <a:lnTo>
                    <a:pt x="46" y="20"/>
                  </a:lnTo>
                  <a:lnTo>
                    <a:pt x="42" y="2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8" name="Freeform 288"/>
            <p:cNvSpPr/>
            <p:nvPr/>
          </p:nvSpPr>
          <p:spPr bwMode="auto">
            <a:xfrm>
              <a:off x="7633600" y="4510561"/>
              <a:ext cx="28828" cy="66372"/>
            </a:xfrm>
            <a:custGeom>
              <a:avLst/>
              <a:gdLst>
                <a:gd name="T0" fmla="*/ 2147483647 w 20"/>
                <a:gd name="T1" fmla="*/ 2147483647 h 42"/>
                <a:gd name="T2" fmla="*/ 2147483647 w 20"/>
                <a:gd name="T3" fmla="*/ 2147483647 h 42"/>
                <a:gd name="T4" fmla="*/ 2147483647 w 20"/>
                <a:gd name="T5" fmla="*/ 2147483647 h 42"/>
                <a:gd name="T6" fmla="*/ 0 w 20"/>
                <a:gd name="T7" fmla="*/ 2147483647 h 42"/>
                <a:gd name="T8" fmla="*/ 2147483647 w 20"/>
                <a:gd name="T9" fmla="*/ 2147483647 h 42"/>
                <a:gd name="T10" fmla="*/ 0 w 20"/>
                <a:gd name="T11" fmla="*/ 0 h 42"/>
                <a:gd name="T12" fmla="*/ 2147483647 w 20"/>
                <a:gd name="T13" fmla="*/ 0 h 42"/>
                <a:gd name="T14" fmla="*/ 2147483647 w 20"/>
                <a:gd name="T15" fmla="*/ 2147483647 h 42"/>
                <a:gd name="T16" fmla="*/ 2147483647 w 20"/>
                <a:gd name="T17" fmla="*/ 2147483647 h 42"/>
                <a:gd name="T18" fmla="*/ 2147483647 w 20"/>
                <a:gd name="T19" fmla="*/ 2147483647 h 42"/>
                <a:gd name="T20" fmla="*/ 2147483647 w 20"/>
                <a:gd name="T21" fmla="*/ 2147483647 h 42"/>
                <a:gd name="T22" fmla="*/ 2147483647 w 20"/>
                <a:gd name="T23" fmla="*/ 2147483647 h 42"/>
                <a:gd name="T24" fmla="*/ 2147483647 w 20"/>
                <a:gd name="T25" fmla="*/ 2147483647 h 42"/>
                <a:gd name="T26" fmla="*/ 2147483647 w 20"/>
                <a:gd name="T27" fmla="*/ 2147483647 h 42"/>
                <a:gd name="T28" fmla="*/ 2147483647 w 20"/>
                <a:gd name="T29" fmla="*/ 2147483647 h 42"/>
                <a:gd name="T30" fmla="*/ 2147483647 w 20"/>
                <a:gd name="T31" fmla="*/ 2147483647 h 42"/>
                <a:gd name="T32" fmla="*/ 2147483647 w 20"/>
                <a:gd name="T33" fmla="*/ 2147483647 h 42"/>
                <a:gd name="T34" fmla="*/ 2147483647 w 20"/>
                <a:gd name="T35" fmla="*/ 2147483647 h 42"/>
                <a:gd name="T36" fmla="*/ 2147483647 w 20"/>
                <a:gd name="T37" fmla="*/ 2147483647 h 42"/>
                <a:gd name="T38" fmla="*/ 2147483647 w 20"/>
                <a:gd name="T39" fmla="*/ 2147483647 h 42"/>
                <a:gd name="T40" fmla="*/ 2147483647 w 20"/>
                <a:gd name="T41" fmla="*/ 2147483647 h 42"/>
                <a:gd name="T42" fmla="*/ 2147483647 w 20"/>
                <a:gd name="T43" fmla="*/ 2147483647 h 42"/>
                <a:gd name="T44" fmla="*/ 2147483647 w 20"/>
                <a:gd name="T45" fmla="*/ 2147483647 h 42"/>
                <a:gd name="T46" fmla="*/ 2147483647 w 20"/>
                <a:gd name="T47" fmla="*/ 2147483647 h 42"/>
                <a:gd name="T48" fmla="*/ 2147483647 w 20"/>
                <a:gd name="T49" fmla="*/ 2147483647 h 42"/>
                <a:gd name="T50" fmla="*/ 2147483647 w 20"/>
                <a:gd name="T51" fmla="*/ 2147483647 h 42"/>
                <a:gd name="T52" fmla="*/ 2147483647 w 20"/>
                <a:gd name="T53" fmla="*/ 2147483647 h 42"/>
                <a:gd name="T54" fmla="*/ 2147483647 w 20"/>
                <a:gd name="T55" fmla="*/ 2147483647 h 42"/>
                <a:gd name="T56" fmla="*/ 2147483647 w 20"/>
                <a:gd name="T57" fmla="*/ 2147483647 h 42"/>
                <a:gd name="T58" fmla="*/ 2147483647 w 20"/>
                <a:gd name="T59" fmla="*/ 2147483647 h 42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20"/>
                <a:gd name="T91" fmla="*/ 0 h 42"/>
                <a:gd name="T92" fmla="*/ 20 w 20"/>
                <a:gd name="T93" fmla="*/ 42 h 42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20" h="42">
                  <a:moveTo>
                    <a:pt x="2" y="22"/>
                  </a:moveTo>
                  <a:lnTo>
                    <a:pt x="2" y="18"/>
                  </a:lnTo>
                  <a:lnTo>
                    <a:pt x="2" y="14"/>
                  </a:lnTo>
                  <a:lnTo>
                    <a:pt x="0" y="10"/>
                  </a:lnTo>
                  <a:lnTo>
                    <a:pt x="2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6" y="8"/>
                  </a:lnTo>
                  <a:lnTo>
                    <a:pt x="4" y="16"/>
                  </a:lnTo>
                  <a:lnTo>
                    <a:pt x="8" y="16"/>
                  </a:lnTo>
                  <a:lnTo>
                    <a:pt x="8" y="8"/>
                  </a:lnTo>
                  <a:lnTo>
                    <a:pt x="16" y="8"/>
                  </a:lnTo>
                  <a:lnTo>
                    <a:pt x="16" y="12"/>
                  </a:lnTo>
                  <a:lnTo>
                    <a:pt x="16" y="14"/>
                  </a:lnTo>
                  <a:lnTo>
                    <a:pt x="14" y="16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20" y="32"/>
                  </a:lnTo>
                  <a:lnTo>
                    <a:pt x="16" y="32"/>
                  </a:lnTo>
                  <a:lnTo>
                    <a:pt x="14" y="30"/>
                  </a:lnTo>
                  <a:lnTo>
                    <a:pt x="12" y="28"/>
                  </a:lnTo>
                  <a:lnTo>
                    <a:pt x="8" y="28"/>
                  </a:lnTo>
                  <a:lnTo>
                    <a:pt x="6" y="28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8"/>
                  </a:lnTo>
                  <a:lnTo>
                    <a:pt x="6" y="42"/>
                  </a:lnTo>
                  <a:lnTo>
                    <a:pt x="2" y="40"/>
                  </a:lnTo>
                  <a:lnTo>
                    <a:pt x="2" y="34"/>
                  </a:lnTo>
                  <a:lnTo>
                    <a:pt x="2" y="2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49" name="Freeform 289"/>
            <p:cNvSpPr/>
            <p:nvPr/>
          </p:nvSpPr>
          <p:spPr bwMode="auto">
            <a:xfrm>
              <a:off x="7596701" y="4655252"/>
              <a:ext cx="24215" cy="25221"/>
            </a:xfrm>
            <a:custGeom>
              <a:avLst/>
              <a:gdLst>
                <a:gd name="T0" fmla="*/ 2147483647 w 18"/>
                <a:gd name="T1" fmla="*/ 2147483647 h 16"/>
                <a:gd name="T2" fmla="*/ 2147483647 w 18"/>
                <a:gd name="T3" fmla="*/ 2147483647 h 16"/>
                <a:gd name="T4" fmla="*/ 2147483647 w 18"/>
                <a:gd name="T5" fmla="*/ 2147483647 h 16"/>
                <a:gd name="T6" fmla="*/ 2147483647 w 18"/>
                <a:gd name="T7" fmla="*/ 2147483647 h 16"/>
                <a:gd name="T8" fmla="*/ 2147483647 w 18"/>
                <a:gd name="T9" fmla="*/ 2147483647 h 16"/>
                <a:gd name="T10" fmla="*/ 2147483647 w 18"/>
                <a:gd name="T11" fmla="*/ 2147483647 h 16"/>
                <a:gd name="T12" fmla="*/ 2147483647 w 18"/>
                <a:gd name="T13" fmla="*/ 2147483647 h 16"/>
                <a:gd name="T14" fmla="*/ 0 w 18"/>
                <a:gd name="T15" fmla="*/ 2147483647 h 16"/>
                <a:gd name="T16" fmla="*/ 0 w 18"/>
                <a:gd name="T17" fmla="*/ 2147483647 h 16"/>
                <a:gd name="T18" fmla="*/ 2147483647 w 18"/>
                <a:gd name="T19" fmla="*/ 0 h 16"/>
                <a:gd name="T20" fmla="*/ 2147483647 w 18"/>
                <a:gd name="T21" fmla="*/ 2147483647 h 16"/>
                <a:gd name="T22" fmla="*/ 2147483647 w 18"/>
                <a:gd name="T23" fmla="*/ 2147483647 h 1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8"/>
                <a:gd name="T37" fmla="*/ 0 h 16"/>
                <a:gd name="T38" fmla="*/ 18 w 18"/>
                <a:gd name="T39" fmla="*/ 16 h 1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8" h="16">
                  <a:moveTo>
                    <a:pt x="16" y="4"/>
                  </a:moveTo>
                  <a:lnTo>
                    <a:pt x="18" y="6"/>
                  </a:lnTo>
                  <a:lnTo>
                    <a:pt x="18" y="10"/>
                  </a:lnTo>
                  <a:lnTo>
                    <a:pt x="18" y="12"/>
                  </a:lnTo>
                  <a:lnTo>
                    <a:pt x="16" y="14"/>
                  </a:lnTo>
                  <a:lnTo>
                    <a:pt x="10" y="16"/>
                  </a:lnTo>
                  <a:lnTo>
                    <a:pt x="2" y="12"/>
                  </a:lnTo>
                  <a:lnTo>
                    <a:pt x="0" y="8"/>
                  </a:lnTo>
                  <a:lnTo>
                    <a:pt x="0" y="4"/>
                  </a:lnTo>
                  <a:lnTo>
                    <a:pt x="10" y="0"/>
                  </a:lnTo>
                  <a:lnTo>
                    <a:pt x="18" y="4"/>
                  </a:lnTo>
                  <a:lnTo>
                    <a:pt x="16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0" name="Freeform 290"/>
            <p:cNvSpPr/>
            <p:nvPr/>
          </p:nvSpPr>
          <p:spPr bwMode="auto">
            <a:xfrm>
              <a:off x="7349935" y="4798616"/>
              <a:ext cx="73799" cy="25221"/>
            </a:xfrm>
            <a:custGeom>
              <a:avLst/>
              <a:gdLst>
                <a:gd name="T0" fmla="*/ 2147483647 w 50"/>
                <a:gd name="T1" fmla="*/ 2147483647 h 16"/>
                <a:gd name="T2" fmla="*/ 2147483647 w 50"/>
                <a:gd name="T3" fmla="*/ 2147483647 h 16"/>
                <a:gd name="T4" fmla="*/ 2147483647 w 50"/>
                <a:gd name="T5" fmla="*/ 2147483647 h 16"/>
                <a:gd name="T6" fmla="*/ 2147483647 w 50"/>
                <a:gd name="T7" fmla="*/ 2147483647 h 16"/>
                <a:gd name="T8" fmla="*/ 2147483647 w 50"/>
                <a:gd name="T9" fmla="*/ 2147483647 h 16"/>
                <a:gd name="T10" fmla="*/ 2147483647 w 50"/>
                <a:gd name="T11" fmla="*/ 2147483647 h 16"/>
                <a:gd name="T12" fmla="*/ 2147483647 w 50"/>
                <a:gd name="T13" fmla="*/ 2147483647 h 16"/>
                <a:gd name="T14" fmla="*/ 2147483647 w 50"/>
                <a:gd name="T15" fmla="*/ 2147483647 h 16"/>
                <a:gd name="T16" fmla="*/ 2147483647 w 50"/>
                <a:gd name="T17" fmla="*/ 2147483647 h 16"/>
                <a:gd name="T18" fmla="*/ 2147483647 w 50"/>
                <a:gd name="T19" fmla="*/ 2147483647 h 16"/>
                <a:gd name="T20" fmla="*/ 2147483647 w 50"/>
                <a:gd name="T21" fmla="*/ 2147483647 h 16"/>
                <a:gd name="T22" fmla="*/ 2147483647 w 50"/>
                <a:gd name="T23" fmla="*/ 2147483647 h 16"/>
                <a:gd name="T24" fmla="*/ 2147483647 w 50"/>
                <a:gd name="T25" fmla="*/ 2147483647 h 16"/>
                <a:gd name="T26" fmla="*/ 0 w 50"/>
                <a:gd name="T27" fmla="*/ 2147483647 h 16"/>
                <a:gd name="T28" fmla="*/ 2147483647 w 50"/>
                <a:gd name="T29" fmla="*/ 2147483647 h 16"/>
                <a:gd name="T30" fmla="*/ 2147483647 w 50"/>
                <a:gd name="T31" fmla="*/ 2147483647 h 16"/>
                <a:gd name="T32" fmla="*/ 2147483647 w 50"/>
                <a:gd name="T33" fmla="*/ 2147483647 h 16"/>
                <a:gd name="T34" fmla="*/ 2147483647 w 50"/>
                <a:gd name="T35" fmla="*/ 2147483647 h 16"/>
                <a:gd name="T36" fmla="*/ 2147483647 w 50"/>
                <a:gd name="T37" fmla="*/ 2147483647 h 16"/>
                <a:gd name="T38" fmla="*/ 2147483647 w 50"/>
                <a:gd name="T39" fmla="*/ 2147483647 h 16"/>
                <a:gd name="T40" fmla="*/ 2147483647 w 50"/>
                <a:gd name="T41" fmla="*/ 2147483647 h 16"/>
                <a:gd name="T42" fmla="*/ 2147483647 w 50"/>
                <a:gd name="T43" fmla="*/ 2147483647 h 16"/>
                <a:gd name="T44" fmla="*/ 2147483647 w 50"/>
                <a:gd name="T45" fmla="*/ 2147483647 h 16"/>
                <a:gd name="T46" fmla="*/ 2147483647 w 50"/>
                <a:gd name="T47" fmla="*/ 2147483647 h 16"/>
                <a:gd name="T48" fmla="*/ 2147483647 w 50"/>
                <a:gd name="T49" fmla="*/ 0 h 16"/>
                <a:gd name="T50" fmla="*/ 2147483647 w 50"/>
                <a:gd name="T51" fmla="*/ 2147483647 h 16"/>
                <a:gd name="T52" fmla="*/ 2147483647 w 50"/>
                <a:gd name="T53" fmla="*/ 2147483647 h 16"/>
                <a:gd name="T54" fmla="*/ 2147483647 w 50"/>
                <a:gd name="T55" fmla="*/ 2147483647 h 1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50"/>
                <a:gd name="T85" fmla="*/ 0 h 16"/>
                <a:gd name="T86" fmla="*/ 50 w 50"/>
                <a:gd name="T87" fmla="*/ 16 h 1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50" h="16">
                  <a:moveTo>
                    <a:pt x="50" y="12"/>
                  </a:moveTo>
                  <a:lnTo>
                    <a:pt x="48" y="12"/>
                  </a:lnTo>
                  <a:lnTo>
                    <a:pt x="42" y="12"/>
                  </a:lnTo>
                  <a:lnTo>
                    <a:pt x="38" y="10"/>
                  </a:lnTo>
                  <a:lnTo>
                    <a:pt x="34" y="14"/>
                  </a:lnTo>
                  <a:lnTo>
                    <a:pt x="30" y="16"/>
                  </a:lnTo>
                  <a:lnTo>
                    <a:pt x="20" y="16"/>
                  </a:lnTo>
                  <a:lnTo>
                    <a:pt x="16" y="16"/>
                  </a:lnTo>
                  <a:lnTo>
                    <a:pt x="14" y="14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6" y="14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2" y="6"/>
                  </a:lnTo>
                  <a:lnTo>
                    <a:pt x="6" y="4"/>
                  </a:lnTo>
                  <a:lnTo>
                    <a:pt x="10" y="2"/>
                  </a:lnTo>
                  <a:lnTo>
                    <a:pt x="14" y="2"/>
                  </a:lnTo>
                  <a:lnTo>
                    <a:pt x="14" y="6"/>
                  </a:lnTo>
                  <a:lnTo>
                    <a:pt x="32" y="10"/>
                  </a:lnTo>
                  <a:lnTo>
                    <a:pt x="38" y="10"/>
                  </a:lnTo>
                  <a:lnTo>
                    <a:pt x="34" y="6"/>
                  </a:lnTo>
                  <a:lnTo>
                    <a:pt x="32" y="4"/>
                  </a:lnTo>
                  <a:lnTo>
                    <a:pt x="34" y="2"/>
                  </a:lnTo>
                  <a:lnTo>
                    <a:pt x="38" y="0"/>
                  </a:lnTo>
                  <a:lnTo>
                    <a:pt x="42" y="4"/>
                  </a:lnTo>
                  <a:lnTo>
                    <a:pt x="50" y="8"/>
                  </a:lnTo>
                  <a:lnTo>
                    <a:pt x="50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1" name="Freeform 291"/>
            <p:cNvSpPr/>
            <p:nvPr/>
          </p:nvSpPr>
          <p:spPr bwMode="auto">
            <a:xfrm>
              <a:off x="7494074" y="4279585"/>
              <a:ext cx="110698" cy="122125"/>
            </a:xfrm>
            <a:custGeom>
              <a:avLst/>
              <a:gdLst>
                <a:gd name="T0" fmla="*/ 2147483647 w 76"/>
                <a:gd name="T1" fmla="*/ 2147483647 h 78"/>
                <a:gd name="T2" fmla="*/ 2147483647 w 76"/>
                <a:gd name="T3" fmla="*/ 2147483647 h 78"/>
                <a:gd name="T4" fmla="*/ 2147483647 w 76"/>
                <a:gd name="T5" fmla="*/ 2147483647 h 78"/>
                <a:gd name="T6" fmla="*/ 2147483647 w 76"/>
                <a:gd name="T7" fmla="*/ 2147483647 h 78"/>
                <a:gd name="T8" fmla="*/ 2147483647 w 76"/>
                <a:gd name="T9" fmla="*/ 2147483647 h 78"/>
                <a:gd name="T10" fmla="*/ 2147483647 w 76"/>
                <a:gd name="T11" fmla="*/ 2147483647 h 78"/>
                <a:gd name="T12" fmla="*/ 2147483647 w 76"/>
                <a:gd name="T13" fmla="*/ 2147483647 h 78"/>
                <a:gd name="T14" fmla="*/ 2147483647 w 76"/>
                <a:gd name="T15" fmla="*/ 2147483647 h 78"/>
                <a:gd name="T16" fmla="*/ 2147483647 w 76"/>
                <a:gd name="T17" fmla="*/ 2147483647 h 78"/>
                <a:gd name="T18" fmla="*/ 2147483647 w 76"/>
                <a:gd name="T19" fmla="*/ 2147483647 h 78"/>
                <a:gd name="T20" fmla="*/ 2147483647 w 76"/>
                <a:gd name="T21" fmla="*/ 2147483647 h 78"/>
                <a:gd name="T22" fmla="*/ 2147483647 w 76"/>
                <a:gd name="T23" fmla="*/ 2147483647 h 78"/>
                <a:gd name="T24" fmla="*/ 2147483647 w 76"/>
                <a:gd name="T25" fmla="*/ 2147483647 h 78"/>
                <a:gd name="T26" fmla="*/ 2147483647 w 76"/>
                <a:gd name="T27" fmla="*/ 2147483647 h 78"/>
                <a:gd name="T28" fmla="*/ 2147483647 w 76"/>
                <a:gd name="T29" fmla="*/ 2147483647 h 78"/>
                <a:gd name="T30" fmla="*/ 2147483647 w 76"/>
                <a:gd name="T31" fmla="*/ 2147483647 h 78"/>
                <a:gd name="T32" fmla="*/ 0 w 76"/>
                <a:gd name="T33" fmla="*/ 2147483647 h 78"/>
                <a:gd name="T34" fmla="*/ 2147483647 w 76"/>
                <a:gd name="T35" fmla="*/ 2147483647 h 78"/>
                <a:gd name="T36" fmla="*/ 0 w 76"/>
                <a:gd name="T37" fmla="*/ 2147483647 h 78"/>
                <a:gd name="T38" fmla="*/ 2147483647 w 76"/>
                <a:gd name="T39" fmla="*/ 2147483647 h 78"/>
                <a:gd name="T40" fmla="*/ 2147483647 w 76"/>
                <a:gd name="T41" fmla="*/ 2147483647 h 78"/>
                <a:gd name="T42" fmla="*/ 2147483647 w 76"/>
                <a:gd name="T43" fmla="*/ 2147483647 h 78"/>
                <a:gd name="T44" fmla="*/ 2147483647 w 76"/>
                <a:gd name="T45" fmla="*/ 2147483647 h 78"/>
                <a:gd name="T46" fmla="*/ 2147483647 w 76"/>
                <a:gd name="T47" fmla="*/ 2147483647 h 78"/>
                <a:gd name="T48" fmla="*/ 2147483647 w 76"/>
                <a:gd name="T49" fmla="*/ 2147483647 h 78"/>
                <a:gd name="T50" fmla="*/ 2147483647 w 76"/>
                <a:gd name="T51" fmla="*/ 2147483647 h 78"/>
                <a:gd name="T52" fmla="*/ 2147483647 w 76"/>
                <a:gd name="T53" fmla="*/ 2147483647 h 78"/>
                <a:gd name="T54" fmla="*/ 2147483647 w 76"/>
                <a:gd name="T55" fmla="*/ 2147483647 h 78"/>
                <a:gd name="T56" fmla="*/ 2147483647 w 76"/>
                <a:gd name="T57" fmla="*/ 0 h 78"/>
                <a:gd name="T58" fmla="*/ 2147483647 w 76"/>
                <a:gd name="T59" fmla="*/ 2147483647 h 78"/>
                <a:gd name="T60" fmla="*/ 2147483647 w 76"/>
                <a:gd name="T61" fmla="*/ 2147483647 h 78"/>
                <a:gd name="T62" fmla="*/ 2147483647 w 76"/>
                <a:gd name="T63" fmla="*/ 2147483647 h 78"/>
                <a:gd name="T64" fmla="*/ 2147483647 w 76"/>
                <a:gd name="T65" fmla="*/ 2147483647 h 78"/>
                <a:gd name="T66" fmla="*/ 2147483647 w 76"/>
                <a:gd name="T67" fmla="*/ 2147483647 h 78"/>
                <a:gd name="T68" fmla="*/ 2147483647 w 76"/>
                <a:gd name="T69" fmla="*/ 2147483647 h 78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76"/>
                <a:gd name="T106" fmla="*/ 0 h 78"/>
                <a:gd name="T107" fmla="*/ 76 w 76"/>
                <a:gd name="T108" fmla="*/ 78 h 78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76" h="78">
                  <a:moveTo>
                    <a:pt x="64" y="56"/>
                  </a:moveTo>
                  <a:lnTo>
                    <a:pt x="60" y="52"/>
                  </a:lnTo>
                  <a:lnTo>
                    <a:pt x="56" y="54"/>
                  </a:lnTo>
                  <a:lnTo>
                    <a:pt x="54" y="58"/>
                  </a:lnTo>
                  <a:lnTo>
                    <a:pt x="56" y="62"/>
                  </a:lnTo>
                  <a:lnTo>
                    <a:pt x="58" y="64"/>
                  </a:lnTo>
                  <a:lnTo>
                    <a:pt x="60" y="68"/>
                  </a:lnTo>
                  <a:lnTo>
                    <a:pt x="62" y="72"/>
                  </a:lnTo>
                  <a:lnTo>
                    <a:pt x="60" y="78"/>
                  </a:lnTo>
                  <a:lnTo>
                    <a:pt x="58" y="78"/>
                  </a:lnTo>
                  <a:lnTo>
                    <a:pt x="54" y="78"/>
                  </a:lnTo>
                  <a:lnTo>
                    <a:pt x="52" y="78"/>
                  </a:lnTo>
                  <a:lnTo>
                    <a:pt x="52" y="74"/>
                  </a:lnTo>
                  <a:lnTo>
                    <a:pt x="48" y="76"/>
                  </a:lnTo>
                  <a:lnTo>
                    <a:pt x="46" y="76"/>
                  </a:lnTo>
                  <a:lnTo>
                    <a:pt x="42" y="74"/>
                  </a:lnTo>
                  <a:lnTo>
                    <a:pt x="36" y="70"/>
                  </a:lnTo>
                  <a:lnTo>
                    <a:pt x="34" y="62"/>
                  </a:lnTo>
                  <a:lnTo>
                    <a:pt x="32" y="54"/>
                  </a:lnTo>
                  <a:lnTo>
                    <a:pt x="34" y="52"/>
                  </a:lnTo>
                  <a:lnTo>
                    <a:pt x="36" y="50"/>
                  </a:lnTo>
                  <a:lnTo>
                    <a:pt x="32" y="44"/>
                  </a:lnTo>
                  <a:lnTo>
                    <a:pt x="24" y="44"/>
                  </a:lnTo>
                  <a:lnTo>
                    <a:pt x="24" y="48"/>
                  </a:lnTo>
                  <a:lnTo>
                    <a:pt x="20" y="48"/>
                  </a:lnTo>
                  <a:lnTo>
                    <a:pt x="18" y="46"/>
                  </a:lnTo>
                  <a:lnTo>
                    <a:pt x="16" y="48"/>
                  </a:lnTo>
                  <a:lnTo>
                    <a:pt x="12" y="44"/>
                  </a:lnTo>
                  <a:lnTo>
                    <a:pt x="10" y="50"/>
                  </a:lnTo>
                  <a:lnTo>
                    <a:pt x="8" y="56"/>
                  </a:lnTo>
                  <a:lnTo>
                    <a:pt x="6" y="64"/>
                  </a:lnTo>
                  <a:lnTo>
                    <a:pt x="4" y="66"/>
                  </a:lnTo>
                  <a:lnTo>
                    <a:pt x="2" y="68"/>
                  </a:lnTo>
                  <a:lnTo>
                    <a:pt x="0" y="66"/>
                  </a:lnTo>
                  <a:lnTo>
                    <a:pt x="0" y="62"/>
                  </a:lnTo>
                  <a:lnTo>
                    <a:pt x="2" y="54"/>
                  </a:lnTo>
                  <a:lnTo>
                    <a:pt x="0" y="50"/>
                  </a:lnTo>
                  <a:lnTo>
                    <a:pt x="0" y="42"/>
                  </a:lnTo>
                  <a:lnTo>
                    <a:pt x="2" y="34"/>
                  </a:lnTo>
                  <a:lnTo>
                    <a:pt x="6" y="34"/>
                  </a:lnTo>
                  <a:lnTo>
                    <a:pt x="10" y="32"/>
                  </a:lnTo>
                  <a:lnTo>
                    <a:pt x="14" y="28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20" y="22"/>
                  </a:lnTo>
                  <a:lnTo>
                    <a:pt x="26" y="24"/>
                  </a:lnTo>
                  <a:lnTo>
                    <a:pt x="28" y="26"/>
                  </a:lnTo>
                  <a:lnTo>
                    <a:pt x="30" y="28"/>
                  </a:lnTo>
                  <a:lnTo>
                    <a:pt x="32" y="30"/>
                  </a:lnTo>
                  <a:lnTo>
                    <a:pt x="36" y="30"/>
                  </a:lnTo>
                  <a:lnTo>
                    <a:pt x="36" y="26"/>
                  </a:lnTo>
                  <a:lnTo>
                    <a:pt x="40" y="24"/>
                  </a:lnTo>
                  <a:lnTo>
                    <a:pt x="42" y="20"/>
                  </a:lnTo>
                  <a:lnTo>
                    <a:pt x="44" y="18"/>
                  </a:lnTo>
                  <a:lnTo>
                    <a:pt x="48" y="16"/>
                  </a:lnTo>
                  <a:lnTo>
                    <a:pt x="52" y="14"/>
                  </a:lnTo>
                  <a:lnTo>
                    <a:pt x="52" y="6"/>
                  </a:lnTo>
                  <a:lnTo>
                    <a:pt x="54" y="0"/>
                  </a:lnTo>
                  <a:lnTo>
                    <a:pt x="58" y="2"/>
                  </a:lnTo>
                  <a:lnTo>
                    <a:pt x="62" y="6"/>
                  </a:lnTo>
                  <a:lnTo>
                    <a:pt x="68" y="14"/>
                  </a:lnTo>
                  <a:lnTo>
                    <a:pt x="70" y="26"/>
                  </a:lnTo>
                  <a:lnTo>
                    <a:pt x="76" y="50"/>
                  </a:lnTo>
                  <a:lnTo>
                    <a:pt x="74" y="52"/>
                  </a:lnTo>
                  <a:lnTo>
                    <a:pt x="72" y="56"/>
                  </a:lnTo>
                  <a:lnTo>
                    <a:pt x="70" y="62"/>
                  </a:lnTo>
                  <a:lnTo>
                    <a:pt x="70" y="68"/>
                  </a:lnTo>
                  <a:lnTo>
                    <a:pt x="68" y="66"/>
                  </a:lnTo>
                  <a:lnTo>
                    <a:pt x="66" y="60"/>
                  </a:lnTo>
                  <a:lnTo>
                    <a:pt x="62" y="52"/>
                  </a:lnTo>
                  <a:lnTo>
                    <a:pt x="64" y="5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2" name="Freeform 292"/>
            <p:cNvSpPr/>
            <p:nvPr/>
          </p:nvSpPr>
          <p:spPr bwMode="auto">
            <a:xfrm>
              <a:off x="7379916" y="4251709"/>
              <a:ext cx="57656" cy="66372"/>
            </a:xfrm>
            <a:custGeom>
              <a:avLst/>
              <a:gdLst>
                <a:gd name="T0" fmla="*/ 2147483647 w 38"/>
                <a:gd name="T1" fmla="*/ 2147483647 h 42"/>
                <a:gd name="T2" fmla="*/ 0 w 38"/>
                <a:gd name="T3" fmla="*/ 2147483647 h 42"/>
                <a:gd name="T4" fmla="*/ 2147483647 w 38"/>
                <a:gd name="T5" fmla="*/ 2147483647 h 42"/>
                <a:gd name="T6" fmla="*/ 2147483647 w 38"/>
                <a:gd name="T7" fmla="*/ 2147483647 h 42"/>
                <a:gd name="T8" fmla="*/ 2147483647 w 38"/>
                <a:gd name="T9" fmla="*/ 2147483647 h 42"/>
                <a:gd name="T10" fmla="*/ 2147483647 w 38"/>
                <a:gd name="T11" fmla="*/ 2147483647 h 42"/>
                <a:gd name="T12" fmla="*/ 2147483647 w 38"/>
                <a:gd name="T13" fmla="*/ 2147483647 h 42"/>
                <a:gd name="T14" fmla="*/ 2147483647 w 38"/>
                <a:gd name="T15" fmla="*/ 2147483647 h 42"/>
                <a:gd name="T16" fmla="*/ 2147483647 w 38"/>
                <a:gd name="T17" fmla="*/ 0 h 42"/>
                <a:gd name="T18" fmla="*/ 2147483647 w 38"/>
                <a:gd name="T19" fmla="*/ 2147483647 h 42"/>
                <a:gd name="T20" fmla="*/ 2147483647 w 38"/>
                <a:gd name="T21" fmla="*/ 2147483647 h 42"/>
                <a:gd name="T22" fmla="*/ 2147483647 w 38"/>
                <a:gd name="T23" fmla="*/ 2147483647 h 42"/>
                <a:gd name="T24" fmla="*/ 2147483647 w 38"/>
                <a:gd name="T25" fmla="*/ 2147483647 h 42"/>
                <a:gd name="T26" fmla="*/ 2147483647 w 38"/>
                <a:gd name="T27" fmla="*/ 2147483647 h 42"/>
                <a:gd name="T28" fmla="*/ 2147483647 w 38"/>
                <a:gd name="T29" fmla="*/ 2147483647 h 42"/>
                <a:gd name="T30" fmla="*/ 2147483647 w 38"/>
                <a:gd name="T31" fmla="*/ 2147483647 h 42"/>
                <a:gd name="T32" fmla="*/ 2147483647 w 38"/>
                <a:gd name="T33" fmla="*/ 2147483647 h 42"/>
                <a:gd name="T34" fmla="*/ 2147483647 w 38"/>
                <a:gd name="T35" fmla="*/ 2147483647 h 42"/>
                <a:gd name="T36" fmla="*/ 2147483647 w 38"/>
                <a:gd name="T37" fmla="*/ 2147483647 h 42"/>
                <a:gd name="T38" fmla="*/ 2147483647 w 38"/>
                <a:gd name="T39" fmla="*/ 2147483647 h 42"/>
                <a:gd name="T40" fmla="*/ 2147483647 w 38"/>
                <a:gd name="T41" fmla="*/ 2147483647 h 42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38"/>
                <a:gd name="T64" fmla="*/ 0 h 42"/>
                <a:gd name="T65" fmla="*/ 38 w 38"/>
                <a:gd name="T66" fmla="*/ 42 h 42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38" h="42">
                  <a:moveTo>
                    <a:pt x="4" y="42"/>
                  </a:moveTo>
                  <a:lnTo>
                    <a:pt x="0" y="42"/>
                  </a:lnTo>
                  <a:lnTo>
                    <a:pt x="2" y="38"/>
                  </a:lnTo>
                  <a:lnTo>
                    <a:pt x="6" y="34"/>
                  </a:lnTo>
                  <a:lnTo>
                    <a:pt x="14" y="24"/>
                  </a:lnTo>
                  <a:lnTo>
                    <a:pt x="24" y="16"/>
                  </a:lnTo>
                  <a:lnTo>
                    <a:pt x="30" y="8"/>
                  </a:lnTo>
                  <a:lnTo>
                    <a:pt x="32" y="4"/>
                  </a:lnTo>
                  <a:lnTo>
                    <a:pt x="34" y="0"/>
                  </a:lnTo>
                  <a:lnTo>
                    <a:pt x="34" y="4"/>
                  </a:lnTo>
                  <a:lnTo>
                    <a:pt x="36" y="6"/>
                  </a:lnTo>
                  <a:lnTo>
                    <a:pt x="38" y="10"/>
                  </a:lnTo>
                  <a:lnTo>
                    <a:pt x="36" y="12"/>
                  </a:lnTo>
                  <a:lnTo>
                    <a:pt x="32" y="14"/>
                  </a:lnTo>
                  <a:lnTo>
                    <a:pt x="32" y="16"/>
                  </a:lnTo>
                  <a:lnTo>
                    <a:pt x="30" y="18"/>
                  </a:lnTo>
                  <a:lnTo>
                    <a:pt x="22" y="18"/>
                  </a:lnTo>
                  <a:lnTo>
                    <a:pt x="20" y="28"/>
                  </a:lnTo>
                  <a:lnTo>
                    <a:pt x="14" y="36"/>
                  </a:lnTo>
                  <a:lnTo>
                    <a:pt x="10" y="40"/>
                  </a:lnTo>
                  <a:lnTo>
                    <a:pt x="4" y="4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3" name="Freeform 293"/>
            <p:cNvSpPr/>
            <p:nvPr/>
          </p:nvSpPr>
          <p:spPr bwMode="auto">
            <a:xfrm>
              <a:off x="7423734" y="4031354"/>
              <a:ext cx="107239" cy="171240"/>
            </a:xfrm>
            <a:custGeom>
              <a:avLst/>
              <a:gdLst>
                <a:gd name="T0" fmla="*/ 2147483647 w 74"/>
                <a:gd name="T1" fmla="*/ 2147483647 h 110"/>
                <a:gd name="T2" fmla="*/ 2147483647 w 74"/>
                <a:gd name="T3" fmla="*/ 2147483647 h 110"/>
                <a:gd name="T4" fmla="*/ 2147483647 w 74"/>
                <a:gd name="T5" fmla="*/ 2147483647 h 110"/>
                <a:gd name="T6" fmla="*/ 2147483647 w 74"/>
                <a:gd name="T7" fmla="*/ 0 h 110"/>
                <a:gd name="T8" fmla="*/ 2147483647 w 74"/>
                <a:gd name="T9" fmla="*/ 2147483647 h 110"/>
                <a:gd name="T10" fmla="*/ 2147483647 w 74"/>
                <a:gd name="T11" fmla="*/ 2147483647 h 110"/>
                <a:gd name="T12" fmla="*/ 2147483647 w 74"/>
                <a:gd name="T13" fmla="*/ 2147483647 h 110"/>
                <a:gd name="T14" fmla="*/ 2147483647 w 74"/>
                <a:gd name="T15" fmla="*/ 2147483647 h 110"/>
                <a:gd name="T16" fmla="*/ 2147483647 w 74"/>
                <a:gd name="T17" fmla="*/ 2147483647 h 110"/>
                <a:gd name="T18" fmla="*/ 2147483647 w 74"/>
                <a:gd name="T19" fmla="*/ 2147483647 h 110"/>
                <a:gd name="T20" fmla="*/ 2147483647 w 74"/>
                <a:gd name="T21" fmla="*/ 2147483647 h 110"/>
                <a:gd name="T22" fmla="*/ 2147483647 w 74"/>
                <a:gd name="T23" fmla="*/ 2147483647 h 110"/>
                <a:gd name="T24" fmla="*/ 2147483647 w 74"/>
                <a:gd name="T25" fmla="*/ 2147483647 h 110"/>
                <a:gd name="T26" fmla="*/ 2147483647 w 74"/>
                <a:gd name="T27" fmla="*/ 2147483647 h 110"/>
                <a:gd name="T28" fmla="*/ 2147483647 w 74"/>
                <a:gd name="T29" fmla="*/ 2147483647 h 110"/>
                <a:gd name="T30" fmla="*/ 2147483647 w 74"/>
                <a:gd name="T31" fmla="*/ 2147483647 h 110"/>
                <a:gd name="T32" fmla="*/ 2147483647 w 74"/>
                <a:gd name="T33" fmla="*/ 2147483647 h 110"/>
                <a:gd name="T34" fmla="*/ 2147483647 w 74"/>
                <a:gd name="T35" fmla="*/ 2147483647 h 110"/>
                <a:gd name="T36" fmla="*/ 2147483647 w 74"/>
                <a:gd name="T37" fmla="*/ 2147483647 h 110"/>
                <a:gd name="T38" fmla="*/ 2147483647 w 74"/>
                <a:gd name="T39" fmla="*/ 2147483647 h 110"/>
                <a:gd name="T40" fmla="*/ 2147483647 w 74"/>
                <a:gd name="T41" fmla="*/ 2147483647 h 110"/>
                <a:gd name="T42" fmla="*/ 2147483647 w 74"/>
                <a:gd name="T43" fmla="*/ 2147483647 h 110"/>
                <a:gd name="T44" fmla="*/ 2147483647 w 74"/>
                <a:gd name="T45" fmla="*/ 2147483647 h 110"/>
                <a:gd name="T46" fmla="*/ 2147483647 w 74"/>
                <a:gd name="T47" fmla="*/ 2147483647 h 110"/>
                <a:gd name="T48" fmla="*/ 2147483647 w 74"/>
                <a:gd name="T49" fmla="*/ 2147483647 h 110"/>
                <a:gd name="T50" fmla="*/ 2147483647 w 74"/>
                <a:gd name="T51" fmla="*/ 2147483647 h 110"/>
                <a:gd name="T52" fmla="*/ 2147483647 w 74"/>
                <a:gd name="T53" fmla="*/ 2147483647 h 110"/>
                <a:gd name="T54" fmla="*/ 2147483647 w 74"/>
                <a:gd name="T55" fmla="*/ 2147483647 h 110"/>
                <a:gd name="T56" fmla="*/ 2147483647 w 74"/>
                <a:gd name="T57" fmla="*/ 2147483647 h 110"/>
                <a:gd name="T58" fmla="*/ 2147483647 w 74"/>
                <a:gd name="T59" fmla="*/ 2147483647 h 110"/>
                <a:gd name="T60" fmla="*/ 2147483647 w 74"/>
                <a:gd name="T61" fmla="*/ 2147483647 h 110"/>
                <a:gd name="T62" fmla="*/ 2147483647 w 74"/>
                <a:gd name="T63" fmla="*/ 2147483647 h 110"/>
                <a:gd name="T64" fmla="*/ 2147483647 w 74"/>
                <a:gd name="T65" fmla="*/ 2147483647 h 110"/>
                <a:gd name="T66" fmla="*/ 2147483647 w 74"/>
                <a:gd name="T67" fmla="*/ 2147483647 h 110"/>
                <a:gd name="T68" fmla="*/ 2147483647 w 74"/>
                <a:gd name="T69" fmla="*/ 2147483647 h 110"/>
                <a:gd name="T70" fmla="*/ 2147483647 w 74"/>
                <a:gd name="T71" fmla="*/ 2147483647 h 110"/>
                <a:gd name="T72" fmla="*/ 2147483647 w 74"/>
                <a:gd name="T73" fmla="*/ 2147483647 h 110"/>
                <a:gd name="T74" fmla="*/ 0 w 74"/>
                <a:gd name="T75" fmla="*/ 2147483647 h 110"/>
                <a:gd name="T76" fmla="*/ 2147483647 w 74"/>
                <a:gd name="T77" fmla="*/ 2147483647 h 11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74"/>
                <a:gd name="T118" fmla="*/ 0 h 110"/>
                <a:gd name="T119" fmla="*/ 74 w 74"/>
                <a:gd name="T120" fmla="*/ 110 h 110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74" h="110">
                  <a:moveTo>
                    <a:pt x="4" y="46"/>
                  </a:moveTo>
                  <a:lnTo>
                    <a:pt x="8" y="38"/>
                  </a:lnTo>
                  <a:lnTo>
                    <a:pt x="8" y="30"/>
                  </a:lnTo>
                  <a:lnTo>
                    <a:pt x="6" y="20"/>
                  </a:lnTo>
                  <a:lnTo>
                    <a:pt x="4" y="12"/>
                  </a:lnTo>
                  <a:lnTo>
                    <a:pt x="6" y="4"/>
                  </a:lnTo>
                  <a:lnTo>
                    <a:pt x="8" y="2"/>
                  </a:lnTo>
                  <a:lnTo>
                    <a:pt x="10" y="0"/>
                  </a:lnTo>
                  <a:lnTo>
                    <a:pt x="12" y="2"/>
                  </a:lnTo>
                  <a:lnTo>
                    <a:pt x="14" y="6"/>
                  </a:lnTo>
                  <a:lnTo>
                    <a:pt x="16" y="10"/>
                  </a:lnTo>
                  <a:lnTo>
                    <a:pt x="20" y="10"/>
                  </a:lnTo>
                  <a:lnTo>
                    <a:pt x="22" y="10"/>
                  </a:lnTo>
                  <a:lnTo>
                    <a:pt x="24" y="8"/>
                  </a:lnTo>
                  <a:lnTo>
                    <a:pt x="28" y="4"/>
                  </a:lnTo>
                  <a:lnTo>
                    <a:pt x="28" y="8"/>
                  </a:lnTo>
                  <a:lnTo>
                    <a:pt x="30" y="12"/>
                  </a:lnTo>
                  <a:lnTo>
                    <a:pt x="32" y="18"/>
                  </a:lnTo>
                  <a:lnTo>
                    <a:pt x="34" y="22"/>
                  </a:lnTo>
                  <a:lnTo>
                    <a:pt x="36" y="30"/>
                  </a:lnTo>
                  <a:lnTo>
                    <a:pt x="36" y="36"/>
                  </a:lnTo>
                  <a:lnTo>
                    <a:pt x="36" y="44"/>
                  </a:lnTo>
                  <a:lnTo>
                    <a:pt x="32" y="48"/>
                  </a:lnTo>
                  <a:lnTo>
                    <a:pt x="28" y="54"/>
                  </a:lnTo>
                  <a:lnTo>
                    <a:pt x="26" y="62"/>
                  </a:lnTo>
                  <a:lnTo>
                    <a:pt x="28" y="70"/>
                  </a:lnTo>
                  <a:lnTo>
                    <a:pt x="32" y="76"/>
                  </a:lnTo>
                  <a:lnTo>
                    <a:pt x="36" y="82"/>
                  </a:lnTo>
                  <a:lnTo>
                    <a:pt x="40" y="86"/>
                  </a:lnTo>
                  <a:lnTo>
                    <a:pt x="40" y="84"/>
                  </a:lnTo>
                  <a:lnTo>
                    <a:pt x="42" y="80"/>
                  </a:lnTo>
                  <a:lnTo>
                    <a:pt x="46" y="80"/>
                  </a:lnTo>
                  <a:lnTo>
                    <a:pt x="50" y="82"/>
                  </a:lnTo>
                  <a:lnTo>
                    <a:pt x="54" y="86"/>
                  </a:lnTo>
                  <a:lnTo>
                    <a:pt x="56" y="90"/>
                  </a:lnTo>
                  <a:lnTo>
                    <a:pt x="60" y="92"/>
                  </a:lnTo>
                  <a:lnTo>
                    <a:pt x="62" y="90"/>
                  </a:lnTo>
                  <a:lnTo>
                    <a:pt x="64" y="88"/>
                  </a:lnTo>
                  <a:lnTo>
                    <a:pt x="66" y="90"/>
                  </a:lnTo>
                  <a:lnTo>
                    <a:pt x="64" y="94"/>
                  </a:lnTo>
                  <a:lnTo>
                    <a:pt x="64" y="96"/>
                  </a:lnTo>
                  <a:lnTo>
                    <a:pt x="64" y="98"/>
                  </a:lnTo>
                  <a:lnTo>
                    <a:pt x="66" y="96"/>
                  </a:lnTo>
                  <a:lnTo>
                    <a:pt x="68" y="100"/>
                  </a:lnTo>
                  <a:lnTo>
                    <a:pt x="74" y="102"/>
                  </a:lnTo>
                  <a:lnTo>
                    <a:pt x="74" y="106"/>
                  </a:lnTo>
                  <a:lnTo>
                    <a:pt x="74" y="110"/>
                  </a:lnTo>
                  <a:lnTo>
                    <a:pt x="72" y="110"/>
                  </a:lnTo>
                  <a:lnTo>
                    <a:pt x="70" y="108"/>
                  </a:lnTo>
                  <a:lnTo>
                    <a:pt x="68" y="106"/>
                  </a:lnTo>
                  <a:lnTo>
                    <a:pt x="64" y="100"/>
                  </a:lnTo>
                  <a:lnTo>
                    <a:pt x="60" y="98"/>
                  </a:lnTo>
                  <a:lnTo>
                    <a:pt x="54" y="94"/>
                  </a:lnTo>
                  <a:lnTo>
                    <a:pt x="50" y="90"/>
                  </a:lnTo>
                  <a:lnTo>
                    <a:pt x="48" y="92"/>
                  </a:lnTo>
                  <a:lnTo>
                    <a:pt x="48" y="96"/>
                  </a:lnTo>
                  <a:lnTo>
                    <a:pt x="50" y="100"/>
                  </a:lnTo>
                  <a:lnTo>
                    <a:pt x="44" y="100"/>
                  </a:lnTo>
                  <a:lnTo>
                    <a:pt x="42" y="94"/>
                  </a:lnTo>
                  <a:lnTo>
                    <a:pt x="38" y="90"/>
                  </a:lnTo>
                  <a:lnTo>
                    <a:pt x="34" y="88"/>
                  </a:lnTo>
                  <a:lnTo>
                    <a:pt x="30" y="90"/>
                  </a:lnTo>
                  <a:lnTo>
                    <a:pt x="26" y="92"/>
                  </a:lnTo>
                  <a:lnTo>
                    <a:pt x="22" y="90"/>
                  </a:lnTo>
                  <a:lnTo>
                    <a:pt x="20" y="88"/>
                  </a:lnTo>
                  <a:lnTo>
                    <a:pt x="16" y="84"/>
                  </a:lnTo>
                  <a:lnTo>
                    <a:pt x="18" y="80"/>
                  </a:lnTo>
                  <a:lnTo>
                    <a:pt x="20" y="76"/>
                  </a:lnTo>
                  <a:lnTo>
                    <a:pt x="20" y="72"/>
                  </a:lnTo>
                  <a:lnTo>
                    <a:pt x="16" y="72"/>
                  </a:lnTo>
                  <a:lnTo>
                    <a:pt x="14" y="74"/>
                  </a:lnTo>
                  <a:lnTo>
                    <a:pt x="12" y="74"/>
                  </a:lnTo>
                  <a:lnTo>
                    <a:pt x="6" y="72"/>
                  </a:lnTo>
                  <a:lnTo>
                    <a:pt x="2" y="70"/>
                  </a:lnTo>
                  <a:lnTo>
                    <a:pt x="0" y="66"/>
                  </a:lnTo>
                  <a:lnTo>
                    <a:pt x="0" y="52"/>
                  </a:lnTo>
                  <a:lnTo>
                    <a:pt x="2" y="46"/>
                  </a:lnTo>
                  <a:lnTo>
                    <a:pt x="4" y="4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4" name="Freeform 294"/>
            <p:cNvSpPr/>
            <p:nvPr/>
          </p:nvSpPr>
          <p:spPr bwMode="auto">
            <a:xfrm>
              <a:off x="7536739" y="4206577"/>
              <a:ext cx="34594" cy="65044"/>
            </a:xfrm>
            <a:custGeom>
              <a:avLst/>
              <a:gdLst>
                <a:gd name="T0" fmla="*/ 2147483647 w 24"/>
                <a:gd name="T1" fmla="*/ 2147483647 h 42"/>
                <a:gd name="T2" fmla="*/ 2147483647 w 24"/>
                <a:gd name="T3" fmla="*/ 2147483647 h 42"/>
                <a:gd name="T4" fmla="*/ 2147483647 w 24"/>
                <a:gd name="T5" fmla="*/ 2147483647 h 42"/>
                <a:gd name="T6" fmla="*/ 2147483647 w 24"/>
                <a:gd name="T7" fmla="*/ 2147483647 h 42"/>
                <a:gd name="T8" fmla="*/ 2147483647 w 24"/>
                <a:gd name="T9" fmla="*/ 2147483647 h 42"/>
                <a:gd name="T10" fmla="*/ 2147483647 w 24"/>
                <a:gd name="T11" fmla="*/ 2147483647 h 42"/>
                <a:gd name="T12" fmla="*/ 2147483647 w 24"/>
                <a:gd name="T13" fmla="*/ 2147483647 h 42"/>
                <a:gd name="T14" fmla="*/ 2147483647 w 24"/>
                <a:gd name="T15" fmla="*/ 2147483647 h 42"/>
                <a:gd name="T16" fmla="*/ 2147483647 w 24"/>
                <a:gd name="T17" fmla="*/ 2147483647 h 42"/>
                <a:gd name="T18" fmla="*/ 2147483647 w 24"/>
                <a:gd name="T19" fmla="*/ 2147483647 h 42"/>
                <a:gd name="T20" fmla="*/ 2147483647 w 24"/>
                <a:gd name="T21" fmla="*/ 2147483647 h 42"/>
                <a:gd name="T22" fmla="*/ 2147483647 w 24"/>
                <a:gd name="T23" fmla="*/ 2147483647 h 42"/>
                <a:gd name="T24" fmla="*/ 2147483647 w 24"/>
                <a:gd name="T25" fmla="*/ 2147483647 h 42"/>
                <a:gd name="T26" fmla="*/ 2147483647 w 24"/>
                <a:gd name="T27" fmla="*/ 2147483647 h 42"/>
                <a:gd name="T28" fmla="*/ 2147483647 w 24"/>
                <a:gd name="T29" fmla="*/ 2147483647 h 42"/>
                <a:gd name="T30" fmla="*/ 2147483647 w 24"/>
                <a:gd name="T31" fmla="*/ 2147483647 h 42"/>
                <a:gd name="T32" fmla="*/ 2147483647 w 24"/>
                <a:gd name="T33" fmla="*/ 2147483647 h 42"/>
                <a:gd name="T34" fmla="*/ 2147483647 w 24"/>
                <a:gd name="T35" fmla="*/ 2147483647 h 42"/>
                <a:gd name="T36" fmla="*/ 2147483647 w 24"/>
                <a:gd name="T37" fmla="*/ 2147483647 h 42"/>
                <a:gd name="T38" fmla="*/ 2147483647 w 24"/>
                <a:gd name="T39" fmla="*/ 2147483647 h 42"/>
                <a:gd name="T40" fmla="*/ 2147483647 w 24"/>
                <a:gd name="T41" fmla="*/ 2147483647 h 42"/>
                <a:gd name="T42" fmla="*/ 0 w 24"/>
                <a:gd name="T43" fmla="*/ 2147483647 h 42"/>
                <a:gd name="T44" fmla="*/ 2147483647 w 24"/>
                <a:gd name="T45" fmla="*/ 0 h 42"/>
                <a:gd name="T46" fmla="*/ 2147483647 w 24"/>
                <a:gd name="T47" fmla="*/ 0 h 42"/>
                <a:gd name="T48" fmla="*/ 2147483647 w 24"/>
                <a:gd name="T49" fmla="*/ 2147483647 h 42"/>
                <a:gd name="T50" fmla="*/ 2147483647 w 24"/>
                <a:gd name="T51" fmla="*/ 2147483647 h 42"/>
                <a:gd name="T52" fmla="*/ 2147483647 w 24"/>
                <a:gd name="T53" fmla="*/ 2147483647 h 42"/>
                <a:gd name="T54" fmla="*/ 2147483647 w 24"/>
                <a:gd name="T55" fmla="*/ 2147483647 h 42"/>
                <a:gd name="T56" fmla="*/ 2147483647 w 24"/>
                <a:gd name="T57" fmla="*/ 2147483647 h 42"/>
                <a:gd name="T58" fmla="*/ 2147483647 w 24"/>
                <a:gd name="T59" fmla="*/ 2147483647 h 42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24"/>
                <a:gd name="T91" fmla="*/ 0 h 42"/>
                <a:gd name="T92" fmla="*/ 24 w 24"/>
                <a:gd name="T93" fmla="*/ 42 h 42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24" h="42">
                  <a:moveTo>
                    <a:pt x="22" y="28"/>
                  </a:moveTo>
                  <a:lnTo>
                    <a:pt x="14" y="28"/>
                  </a:lnTo>
                  <a:lnTo>
                    <a:pt x="14" y="36"/>
                  </a:lnTo>
                  <a:lnTo>
                    <a:pt x="18" y="40"/>
                  </a:lnTo>
                  <a:lnTo>
                    <a:pt x="18" y="42"/>
                  </a:lnTo>
                  <a:lnTo>
                    <a:pt x="14" y="42"/>
                  </a:lnTo>
                  <a:lnTo>
                    <a:pt x="12" y="42"/>
                  </a:lnTo>
                  <a:lnTo>
                    <a:pt x="10" y="42"/>
                  </a:lnTo>
                  <a:lnTo>
                    <a:pt x="10" y="38"/>
                  </a:lnTo>
                  <a:lnTo>
                    <a:pt x="12" y="36"/>
                  </a:lnTo>
                  <a:lnTo>
                    <a:pt x="12" y="32"/>
                  </a:lnTo>
                  <a:lnTo>
                    <a:pt x="8" y="32"/>
                  </a:lnTo>
                  <a:lnTo>
                    <a:pt x="6" y="30"/>
                  </a:lnTo>
                  <a:lnTo>
                    <a:pt x="2" y="24"/>
                  </a:lnTo>
                  <a:lnTo>
                    <a:pt x="2" y="22"/>
                  </a:lnTo>
                  <a:lnTo>
                    <a:pt x="10" y="22"/>
                  </a:lnTo>
                  <a:lnTo>
                    <a:pt x="12" y="20"/>
                  </a:lnTo>
                  <a:lnTo>
                    <a:pt x="14" y="18"/>
                  </a:lnTo>
                  <a:lnTo>
                    <a:pt x="12" y="14"/>
                  </a:lnTo>
                  <a:lnTo>
                    <a:pt x="6" y="10"/>
                  </a:lnTo>
                  <a:lnTo>
                    <a:pt x="2" y="6"/>
                  </a:lnTo>
                  <a:lnTo>
                    <a:pt x="0" y="2"/>
                  </a:lnTo>
                  <a:lnTo>
                    <a:pt x="4" y="0"/>
                  </a:lnTo>
                  <a:lnTo>
                    <a:pt x="12" y="0"/>
                  </a:lnTo>
                  <a:lnTo>
                    <a:pt x="16" y="2"/>
                  </a:lnTo>
                  <a:lnTo>
                    <a:pt x="16" y="8"/>
                  </a:lnTo>
                  <a:lnTo>
                    <a:pt x="20" y="8"/>
                  </a:lnTo>
                  <a:lnTo>
                    <a:pt x="20" y="16"/>
                  </a:lnTo>
                  <a:lnTo>
                    <a:pt x="24" y="22"/>
                  </a:lnTo>
                  <a:lnTo>
                    <a:pt x="22" y="2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5" name="Freeform 295"/>
            <p:cNvSpPr/>
            <p:nvPr/>
          </p:nvSpPr>
          <p:spPr bwMode="auto">
            <a:xfrm>
              <a:off x="7480236" y="4225161"/>
              <a:ext cx="33440" cy="45133"/>
            </a:xfrm>
            <a:custGeom>
              <a:avLst/>
              <a:gdLst>
                <a:gd name="T0" fmla="*/ 2147483647 w 22"/>
                <a:gd name="T1" fmla="*/ 2147483647 h 28"/>
                <a:gd name="T2" fmla="*/ 2147483647 w 22"/>
                <a:gd name="T3" fmla="*/ 2147483647 h 28"/>
                <a:gd name="T4" fmla="*/ 2147483647 w 22"/>
                <a:gd name="T5" fmla="*/ 2147483647 h 28"/>
                <a:gd name="T6" fmla="*/ 2147483647 w 22"/>
                <a:gd name="T7" fmla="*/ 2147483647 h 28"/>
                <a:gd name="T8" fmla="*/ 2147483647 w 22"/>
                <a:gd name="T9" fmla="*/ 2147483647 h 28"/>
                <a:gd name="T10" fmla="*/ 2147483647 w 22"/>
                <a:gd name="T11" fmla="*/ 2147483647 h 28"/>
                <a:gd name="T12" fmla="*/ 2147483647 w 22"/>
                <a:gd name="T13" fmla="*/ 2147483647 h 28"/>
                <a:gd name="T14" fmla="*/ 2147483647 w 22"/>
                <a:gd name="T15" fmla="*/ 2147483647 h 28"/>
                <a:gd name="T16" fmla="*/ 2147483647 w 22"/>
                <a:gd name="T17" fmla="*/ 2147483647 h 28"/>
                <a:gd name="T18" fmla="*/ 0 w 22"/>
                <a:gd name="T19" fmla="*/ 2147483647 h 28"/>
                <a:gd name="T20" fmla="*/ 2147483647 w 22"/>
                <a:gd name="T21" fmla="*/ 2147483647 h 28"/>
                <a:gd name="T22" fmla="*/ 2147483647 w 22"/>
                <a:gd name="T23" fmla="*/ 0 h 28"/>
                <a:gd name="T24" fmla="*/ 2147483647 w 22"/>
                <a:gd name="T25" fmla="*/ 2147483647 h 28"/>
                <a:gd name="T26" fmla="*/ 2147483647 w 22"/>
                <a:gd name="T27" fmla="*/ 2147483647 h 2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2"/>
                <a:gd name="T43" fmla="*/ 0 h 28"/>
                <a:gd name="T44" fmla="*/ 22 w 22"/>
                <a:gd name="T45" fmla="*/ 28 h 28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2" h="28">
                  <a:moveTo>
                    <a:pt x="10" y="4"/>
                  </a:moveTo>
                  <a:lnTo>
                    <a:pt x="12" y="4"/>
                  </a:lnTo>
                  <a:lnTo>
                    <a:pt x="14" y="4"/>
                  </a:lnTo>
                  <a:lnTo>
                    <a:pt x="20" y="6"/>
                  </a:lnTo>
                  <a:lnTo>
                    <a:pt x="22" y="10"/>
                  </a:lnTo>
                  <a:lnTo>
                    <a:pt x="20" y="16"/>
                  </a:lnTo>
                  <a:lnTo>
                    <a:pt x="14" y="22"/>
                  </a:lnTo>
                  <a:lnTo>
                    <a:pt x="2" y="28"/>
                  </a:lnTo>
                  <a:lnTo>
                    <a:pt x="2" y="14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8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6" name="Freeform 296"/>
            <p:cNvSpPr/>
            <p:nvPr/>
          </p:nvSpPr>
          <p:spPr bwMode="auto">
            <a:xfrm>
              <a:off x="8264352" y="4721624"/>
              <a:ext cx="24215" cy="47788"/>
            </a:xfrm>
            <a:custGeom>
              <a:avLst/>
              <a:gdLst>
                <a:gd name="T0" fmla="*/ 2147483647 w 16"/>
                <a:gd name="T1" fmla="*/ 2147483647 h 30"/>
                <a:gd name="T2" fmla="*/ 2147483647 w 16"/>
                <a:gd name="T3" fmla="*/ 2147483647 h 30"/>
                <a:gd name="T4" fmla="*/ 2147483647 w 16"/>
                <a:gd name="T5" fmla="*/ 2147483647 h 30"/>
                <a:gd name="T6" fmla="*/ 2147483647 w 16"/>
                <a:gd name="T7" fmla="*/ 2147483647 h 30"/>
                <a:gd name="T8" fmla="*/ 2147483647 w 16"/>
                <a:gd name="T9" fmla="*/ 2147483647 h 30"/>
                <a:gd name="T10" fmla="*/ 2147483647 w 16"/>
                <a:gd name="T11" fmla="*/ 2147483647 h 30"/>
                <a:gd name="T12" fmla="*/ 2147483647 w 16"/>
                <a:gd name="T13" fmla="*/ 2147483647 h 30"/>
                <a:gd name="T14" fmla="*/ 2147483647 w 16"/>
                <a:gd name="T15" fmla="*/ 2147483647 h 30"/>
                <a:gd name="T16" fmla="*/ 2147483647 w 16"/>
                <a:gd name="T17" fmla="*/ 2147483647 h 30"/>
                <a:gd name="T18" fmla="*/ 0 w 16"/>
                <a:gd name="T19" fmla="*/ 2147483647 h 30"/>
                <a:gd name="T20" fmla="*/ 0 w 16"/>
                <a:gd name="T21" fmla="*/ 0 h 30"/>
                <a:gd name="T22" fmla="*/ 2147483647 w 16"/>
                <a:gd name="T23" fmla="*/ 2147483647 h 30"/>
                <a:gd name="T24" fmla="*/ 2147483647 w 16"/>
                <a:gd name="T25" fmla="*/ 2147483647 h 30"/>
                <a:gd name="T26" fmla="*/ 2147483647 w 16"/>
                <a:gd name="T27" fmla="*/ 2147483647 h 30"/>
                <a:gd name="T28" fmla="*/ 2147483647 w 16"/>
                <a:gd name="T29" fmla="*/ 2147483647 h 3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6"/>
                <a:gd name="T46" fmla="*/ 0 h 30"/>
                <a:gd name="T47" fmla="*/ 16 w 16"/>
                <a:gd name="T48" fmla="*/ 30 h 3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6" h="30">
                  <a:moveTo>
                    <a:pt x="16" y="18"/>
                  </a:moveTo>
                  <a:lnTo>
                    <a:pt x="16" y="24"/>
                  </a:lnTo>
                  <a:lnTo>
                    <a:pt x="14" y="28"/>
                  </a:lnTo>
                  <a:lnTo>
                    <a:pt x="12" y="30"/>
                  </a:lnTo>
                  <a:lnTo>
                    <a:pt x="10" y="30"/>
                  </a:lnTo>
                  <a:lnTo>
                    <a:pt x="8" y="30"/>
                  </a:lnTo>
                  <a:lnTo>
                    <a:pt x="6" y="26"/>
                  </a:lnTo>
                  <a:lnTo>
                    <a:pt x="4" y="18"/>
                  </a:lnTo>
                  <a:lnTo>
                    <a:pt x="2" y="12"/>
                  </a:lnTo>
                  <a:lnTo>
                    <a:pt x="0" y="6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0" y="18"/>
                  </a:lnTo>
                  <a:lnTo>
                    <a:pt x="14" y="18"/>
                  </a:lnTo>
                  <a:lnTo>
                    <a:pt x="16" y="1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7" name="Freeform 297"/>
            <p:cNvSpPr/>
            <p:nvPr/>
          </p:nvSpPr>
          <p:spPr bwMode="auto">
            <a:xfrm>
              <a:off x="8346222" y="4786669"/>
              <a:ext cx="32287" cy="27876"/>
            </a:xfrm>
            <a:custGeom>
              <a:avLst/>
              <a:gdLst>
                <a:gd name="T0" fmla="*/ 2147483647 w 22"/>
                <a:gd name="T1" fmla="*/ 2147483647 h 16"/>
                <a:gd name="T2" fmla="*/ 2147483647 w 22"/>
                <a:gd name="T3" fmla="*/ 2147483647 h 16"/>
                <a:gd name="T4" fmla="*/ 2147483647 w 22"/>
                <a:gd name="T5" fmla="*/ 2147483647 h 16"/>
                <a:gd name="T6" fmla="*/ 2147483647 w 22"/>
                <a:gd name="T7" fmla="*/ 2147483647 h 16"/>
                <a:gd name="T8" fmla="*/ 2147483647 w 22"/>
                <a:gd name="T9" fmla="*/ 2147483647 h 16"/>
                <a:gd name="T10" fmla="*/ 0 w 22"/>
                <a:gd name="T11" fmla="*/ 2147483647 h 16"/>
                <a:gd name="T12" fmla="*/ 0 w 22"/>
                <a:gd name="T13" fmla="*/ 0 h 16"/>
                <a:gd name="T14" fmla="*/ 2147483647 w 22"/>
                <a:gd name="T15" fmla="*/ 2147483647 h 16"/>
                <a:gd name="T16" fmla="*/ 2147483647 w 22"/>
                <a:gd name="T17" fmla="*/ 2147483647 h 16"/>
                <a:gd name="T18" fmla="*/ 2147483647 w 22"/>
                <a:gd name="T19" fmla="*/ 2147483647 h 16"/>
                <a:gd name="T20" fmla="*/ 2147483647 w 22"/>
                <a:gd name="T21" fmla="*/ 2147483647 h 1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"/>
                <a:gd name="T34" fmla="*/ 0 h 16"/>
                <a:gd name="T35" fmla="*/ 22 w 22"/>
                <a:gd name="T36" fmla="*/ 16 h 1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" h="16">
                  <a:moveTo>
                    <a:pt x="22" y="14"/>
                  </a:moveTo>
                  <a:lnTo>
                    <a:pt x="20" y="16"/>
                  </a:lnTo>
                  <a:lnTo>
                    <a:pt x="18" y="16"/>
                  </a:lnTo>
                  <a:lnTo>
                    <a:pt x="12" y="14"/>
                  </a:lnTo>
                  <a:lnTo>
                    <a:pt x="6" y="10"/>
                  </a:lnTo>
                  <a:lnTo>
                    <a:pt x="0" y="2"/>
                  </a:lnTo>
                  <a:lnTo>
                    <a:pt x="0" y="0"/>
                  </a:lnTo>
                  <a:lnTo>
                    <a:pt x="6" y="2"/>
                  </a:lnTo>
                  <a:lnTo>
                    <a:pt x="12" y="4"/>
                  </a:lnTo>
                  <a:lnTo>
                    <a:pt x="20" y="8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8" name="Freeform 298"/>
            <p:cNvSpPr/>
            <p:nvPr/>
          </p:nvSpPr>
          <p:spPr bwMode="auto">
            <a:xfrm>
              <a:off x="8396959" y="4810562"/>
              <a:ext cx="19603" cy="38495"/>
            </a:xfrm>
            <a:custGeom>
              <a:avLst/>
              <a:gdLst>
                <a:gd name="T0" fmla="*/ 2147483647 w 14"/>
                <a:gd name="T1" fmla="*/ 0 h 24"/>
                <a:gd name="T2" fmla="*/ 2147483647 w 14"/>
                <a:gd name="T3" fmla="*/ 2147483647 h 24"/>
                <a:gd name="T4" fmla="*/ 2147483647 w 14"/>
                <a:gd name="T5" fmla="*/ 2147483647 h 24"/>
                <a:gd name="T6" fmla="*/ 2147483647 w 14"/>
                <a:gd name="T7" fmla="*/ 2147483647 h 24"/>
                <a:gd name="T8" fmla="*/ 2147483647 w 14"/>
                <a:gd name="T9" fmla="*/ 2147483647 h 24"/>
                <a:gd name="T10" fmla="*/ 2147483647 w 14"/>
                <a:gd name="T11" fmla="*/ 2147483647 h 24"/>
                <a:gd name="T12" fmla="*/ 2147483647 w 14"/>
                <a:gd name="T13" fmla="*/ 2147483647 h 24"/>
                <a:gd name="T14" fmla="*/ 2147483647 w 14"/>
                <a:gd name="T15" fmla="*/ 2147483647 h 24"/>
                <a:gd name="T16" fmla="*/ 0 w 14"/>
                <a:gd name="T17" fmla="*/ 2147483647 h 24"/>
                <a:gd name="T18" fmla="*/ 0 w 14"/>
                <a:gd name="T19" fmla="*/ 2147483647 h 24"/>
                <a:gd name="T20" fmla="*/ 0 w 14"/>
                <a:gd name="T21" fmla="*/ 2147483647 h 24"/>
                <a:gd name="T22" fmla="*/ 2147483647 w 14"/>
                <a:gd name="T23" fmla="*/ 2147483647 h 24"/>
                <a:gd name="T24" fmla="*/ 2147483647 w 14"/>
                <a:gd name="T25" fmla="*/ 0 h 2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4"/>
                <a:gd name="T40" fmla="*/ 0 h 24"/>
                <a:gd name="T41" fmla="*/ 14 w 14"/>
                <a:gd name="T42" fmla="*/ 24 h 24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4" h="24">
                  <a:moveTo>
                    <a:pt x="2" y="0"/>
                  </a:moveTo>
                  <a:lnTo>
                    <a:pt x="6" y="6"/>
                  </a:lnTo>
                  <a:lnTo>
                    <a:pt x="10" y="12"/>
                  </a:lnTo>
                  <a:lnTo>
                    <a:pt x="12" y="18"/>
                  </a:lnTo>
                  <a:lnTo>
                    <a:pt x="14" y="24"/>
                  </a:lnTo>
                  <a:lnTo>
                    <a:pt x="12" y="24"/>
                  </a:lnTo>
                  <a:lnTo>
                    <a:pt x="8" y="22"/>
                  </a:lnTo>
                  <a:lnTo>
                    <a:pt x="2" y="16"/>
                  </a:lnTo>
                  <a:lnTo>
                    <a:pt x="0" y="12"/>
                  </a:lnTo>
                  <a:lnTo>
                    <a:pt x="0" y="8"/>
                  </a:lnTo>
                  <a:lnTo>
                    <a:pt x="0" y="2"/>
                  </a:lnTo>
                  <a:lnTo>
                    <a:pt x="4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59" name="Freeform 299"/>
            <p:cNvSpPr/>
            <p:nvPr/>
          </p:nvSpPr>
          <p:spPr bwMode="auto">
            <a:xfrm>
              <a:off x="8408490" y="4866315"/>
              <a:ext cx="25369" cy="15929"/>
            </a:xfrm>
            <a:custGeom>
              <a:avLst/>
              <a:gdLst>
                <a:gd name="T0" fmla="*/ 2147483647 w 18"/>
                <a:gd name="T1" fmla="*/ 2147483647 h 10"/>
                <a:gd name="T2" fmla="*/ 2147483647 w 18"/>
                <a:gd name="T3" fmla="*/ 2147483647 h 10"/>
                <a:gd name="T4" fmla="*/ 2147483647 w 18"/>
                <a:gd name="T5" fmla="*/ 2147483647 h 10"/>
                <a:gd name="T6" fmla="*/ 0 w 18"/>
                <a:gd name="T7" fmla="*/ 2147483647 h 10"/>
                <a:gd name="T8" fmla="*/ 0 w 18"/>
                <a:gd name="T9" fmla="*/ 0 h 10"/>
                <a:gd name="T10" fmla="*/ 2147483647 w 18"/>
                <a:gd name="T11" fmla="*/ 0 h 10"/>
                <a:gd name="T12" fmla="*/ 2147483647 w 18"/>
                <a:gd name="T13" fmla="*/ 2147483647 h 10"/>
                <a:gd name="T14" fmla="*/ 2147483647 w 18"/>
                <a:gd name="T15" fmla="*/ 2147483647 h 10"/>
                <a:gd name="T16" fmla="*/ 2147483647 w 18"/>
                <a:gd name="T17" fmla="*/ 2147483647 h 1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8"/>
                <a:gd name="T28" fmla="*/ 0 h 10"/>
                <a:gd name="T29" fmla="*/ 18 w 18"/>
                <a:gd name="T30" fmla="*/ 10 h 1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8" h="10">
                  <a:moveTo>
                    <a:pt x="18" y="10"/>
                  </a:moveTo>
                  <a:lnTo>
                    <a:pt x="10" y="10"/>
                  </a:lnTo>
                  <a:lnTo>
                    <a:pt x="4" y="8"/>
                  </a:lnTo>
                  <a:lnTo>
                    <a:pt x="0" y="2"/>
                  </a:lnTo>
                  <a:lnTo>
                    <a:pt x="0" y="0"/>
                  </a:lnTo>
                  <a:lnTo>
                    <a:pt x="6" y="0"/>
                  </a:lnTo>
                  <a:lnTo>
                    <a:pt x="12" y="4"/>
                  </a:lnTo>
                  <a:lnTo>
                    <a:pt x="16" y="6"/>
                  </a:lnTo>
                  <a:lnTo>
                    <a:pt x="18" y="1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0" name="Freeform 300"/>
            <p:cNvSpPr/>
            <p:nvPr/>
          </p:nvSpPr>
          <p:spPr bwMode="auto">
            <a:xfrm>
              <a:off x="8302403" y="4790651"/>
              <a:ext cx="34594" cy="33186"/>
            </a:xfrm>
            <a:custGeom>
              <a:avLst/>
              <a:gdLst>
                <a:gd name="T0" fmla="*/ 2147483647 w 24"/>
                <a:gd name="T1" fmla="*/ 0 h 20"/>
                <a:gd name="T2" fmla="*/ 2147483647 w 24"/>
                <a:gd name="T3" fmla="*/ 2147483647 h 20"/>
                <a:gd name="T4" fmla="*/ 2147483647 w 24"/>
                <a:gd name="T5" fmla="*/ 2147483647 h 20"/>
                <a:gd name="T6" fmla="*/ 2147483647 w 24"/>
                <a:gd name="T7" fmla="*/ 2147483647 h 20"/>
                <a:gd name="T8" fmla="*/ 2147483647 w 24"/>
                <a:gd name="T9" fmla="*/ 2147483647 h 20"/>
                <a:gd name="T10" fmla="*/ 2147483647 w 24"/>
                <a:gd name="T11" fmla="*/ 2147483647 h 20"/>
                <a:gd name="T12" fmla="*/ 2147483647 w 24"/>
                <a:gd name="T13" fmla="*/ 2147483647 h 20"/>
                <a:gd name="T14" fmla="*/ 2147483647 w 24"/>
                <a:gd name="T15" fmla="*/ 2147483647 h 20"/>
                <a:gd name="T16" fmla="*/ 2147483647 w 24"/>
                <a:gd name="T17" fmla="*/ 2147483647 h 20"/>
                <a:gd name="T18" fmla="*/ 2147483647 w 24"/>
                <a:gd name="T19" fmla="*/ 2147483647 h 20"/>
                <a:gd name="T20" fmla="*/ 2147483647 w 24"/>
                <a:gd name="T21" fmla="*/ 2147483647 h 20"/>
                <a:gd name="T22" fmla="*/ 2147483647 w 24"/>
                <a:gd name="T23" fmla="*/ 2147483647 h 20"/>
                <a:gd name="T24" fmla="*/ 2147483647 w 24"/>
                <a:gd name="T25" fmla="*/ 2147483647 h 20"/>
                <a:gd name="T26" fmla="*/ 2147483647 w 24"/>
                <a:gd name="T27" fmla="*/ 2147483647 h 20"/>
                <a:gd name="T28" fmla="*/ 2147483647 w 24"/>
                <a:gd name="T29" fmla="*/ 2147483647 h 20"/>
                <a:gd name="T30" fmla="*/ 2147483647 w 24"/>
                <a:gd name="T31" fmla="*/ 2147483647 h 20"/>
                <a:gd name="T32" fmla="*/ 0 w 24"/>
                <a:gd name="T33" fmla="*/ 2147483647 h 20"/>
                <a:gd name="T34" fmla="*/ 0 w 24"/>
                <a:gd name="T35" fmla="*/ 0 h 20"/>
                <a:gd name="T36" fmla="*/ 2147483647 w 24"/>
                <a:gd name="T37" fmla="*/ 0 h 2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4"/>
                <a:gd name="T58" fmla="*/ 0 h 20"/>
                <a:gd name="T59" fmla="*/ 24 w 24"/>
                <a:gd name="T60" fmla="*/ 20 h 20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4" h="20">
                  <a:moveTo>
                    <a:pt x="6" y="0"/>
                  </a:moveTo>
                  <a:lnTo>
                    <a:pt x="6" y="2"/>
                  </a:lnTo>
                  <a:lnTo>
                    <a:pt x="8" y="4"/>
                  </a:lnTo>
                  <a:lnTo>
                    <a:pt x="14" y="8"/>
                  </a:lnTo>
                  <a:lnTo>
                    <a:pt x="20" y="12"/>
                  </a:lnTo>
                  <a:lnTo>
                    <a:pt x="24" y="14"/>
                  </a:lnTo>
                  <a:lnTo>
                    <a:pt x="24" y="16"/>
                  </a:lnTo>
                  <a:lnTo>
                    <a:pt x="22" y="20"/>
                  </a:lnTo>
                  <a:lnTo>
                    <a:pt x="20" y="20"/>
                  </a:lnTo>
                  <a:lnTo>
                    <a:pt x="16" y="18"/>
                  </a:lnTo>
                  <a:lnTo>
                    <a:pt x="14" y="14"/>
                  </a:lnTo>
                  <a:lnTo>
                    <a:pt x="10" y="14"/>
                  </a:lnTo>
                  <a:lnTo>
                    <a:pt x="10" y="12"/>
                  </a:lnTo>
                  <a:lnTo>
                    <a:pt x="8" y="8"/>
                  </a:lnTo>
                  <a:lnTo>
                    <a:pt x="6" y="8"/>
                  </a:lnTo>
                  <a:lnTo>
                    <a:pt x="6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1" name="Freeform 301"/>
            <p:cNvSpPr/>
            <p:nvPr/>
          </p:nvSpPr>
          <p:spPr bwMode="auto">
            <a:xfrm>
              <a:off x="8515729" y="5032246"/>
              <a:ext cx="18450" cy="17257"/>
            </a:xfrm>
            <a:custGeom>
              <a:avLst/>
              <a:gdLst>
                <a:gd name="T0" fmla="*/ 2147483647 w 12"/>
                <a:gd name="T1" fmla="*/ 2147483647 h 12"/>
                <a:gd name="T2" fmla="*/ 2147483647 w 12"/>
                <a:gd name="T3" fmla="*/ 2147483647 h 12"/>
                <a:gd name="T4" fmla="*/ 2147483647 w 12"/>
                <a:gd name="T5" fmla="*/ 2147483647 h 12"/>
                <a:gd name="T6" fmla="*/ 2147483647 w 12"/>
                <a:gd name="T7" fmla="*/ 2147483647 h 12"/>
                <a:gd name="T8" fmla="*/ 2147483647 w 12"/>
                <a:gd name="T9" fmla="*/ 2147483647 h 12"/>
                <a:gd name="T10" fmla="*/ 0 w 12"/>
                <a:gd name="T11" fmla="*/ 0 h 12"/>
                <a:gd name="T12" fmla="*/ 2147483647 w 12"/>
                <a:gd name="T13" fmla="*/ 0 h 12"/>
                <a:gd name="T14" fmla="*/ 2147483647 w 12"/>
                <a:gd name="T15" fmla="*/ 2147483647 h 12"/>
                <a:gd name="T16" fmla="*/ 2147483647 w 12"/>
                <a:gd name="T17" fmla="*/ 2147483647 h 12"/>
                <a:gd name="T18" fmla="*/ 2147483647 w 12"/>
                <a:gd name="T19" fmla="*/ 2147483647 h 1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2"/>
                <a:gd name="T31" fmla="*/ 0 h 12"/>
                <a:gd name="T32" fmla="*/ 12 w 12"/>
                <a:gd name="T33" fmla="*/ 12 h 1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2" h="12">
                  <a:moveTo>
                    <a:pt x="12" y="8"/>
                  </a:moveTo>
                  <a:lnTo>
                    <a:pt x="10" y="10"/>
                  </a:lnTo>
                  <a:lnTo>
                    <a:pt x="8" y="12"/>
                  </a:lnTo>
                  <a:lnTo>
                    <a:pt x="4" y="12"/>
                  </a:lnTo>
                  <a:lnTo>
                    <a:pt x="2" y="8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2"/>
                  </a:lnTo>
                  <a:lnTo>
                    <a:pt x="10" y="6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2" name="Freeform 302"/>
            <p:cNvSpPr/>
            <p:nvPr/>
          </p:nvSpPr>
          <p:spPr bwMode="auto">
            <a:xfrm>
              <a:off x="8741739" y="5073396"/>
              <a:ext cx="35746" cy="23894"/>
            </a:xfrm>
            <a:custGeom>
              <a:avLst/>
              <a:gdLst>
                <a:gd name="T0" fmla="*/ 2147483647 w 24"/>
                <a:gd name="T1" fmla="*/ 2147483647 h 16"/>
                <a:gd name="T2" fmla="*/ 2147483647 w 24"/>
                <a:gd name="T3" fmla="*/ 2147483647 h 16"/>
                <a:gd name="T4" fmla="*/ 2147483647 w 24"/>
                <a:gd name="T5" fmla="*/ 2147483647 h 16"/>
                <a:gd name="T6" fmla="*/ 2147483647 w 24"/>
                <a:gd name="T7" fmla="*/ 2147483647 h 16"/>
                <a:gd name="T8" fmla="*/ 2147483647 w 24"/>
                <a:gd name="T9" fmla="*/ 2147483647 h 16"/>
                <a:gd name="T10" fmla="*/ 2147483647 w 24"/>
                <a:gd name="T11" fmla="*/ 2147483647 h 16"/>
                <a:gd name="T12" fmla="*/ 2147483647 w 24"/>
                <a:gd name="T13" fmla="*/ 2147483647 h 16"/>
                <a:gd name="T14" fmla="*/ 0 w 24"/>
                <a:gd name="T15" fmla="*/ 2147483647 h 16"/>
                <a:gd name="T16" fmla="*/ 2147483647 w 24"/>
                <a:gd name="T17" fmla="*/ 2147483647 h 16"/>
                <a:gd name="T18" fmla="*/ 2147483647 w 24"/>
                <a:gd name="T19" fmla="*/ 2147483647 h 16"/>
                <a:gd name="T20" fmla="*/ 2147483647 w 24"/>
                <a:gd name="T21" fmla="*/ 2147483647 h 16"/>
                <a:gd name="T22" fmla="*/ 2147483647 w 24"/>
                <a:gd name="T23" fmla="*/ 0 h 16"/>
                <a:gd name="T24" fmla="*/ 2147483647 w 24"/>
                <a:gd name="T25" fmla="*/ 0 h 16"/>
                <a:gd name="T26" fmla="*/ 2147483647 w 24"/>
                <a:gd name="T27" fmla="*/ 2147483647 h 16"/>
                <a:gd name="T28" fmla="*/ 2147483647 w 24"/>
                <a:gd name="T29" fmla="*/ 2147483647 h 16"/>
                <a:gd name="T30" fmla="*/ 2147483647 w 24"/>
                <a:gd name="T31" fmla="*/ 2147483647 h 1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4"/>
                <a:gd name="T49" fmla="*/ 0 h 16"/>
                <a:gd name="T50" fmla="*/ 24 w 24"/>
                <a:gd name="T51" fmla="*/ 16 h 1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4" h="16">
                  <a:moveTo>
                    <a:pt x="24" y="8"/>
                  </a:moveTo>
                  <a:lnTo>
                    <a:pt x="22" y="12"/>
                  </a:lnTo>
                  <a:lnTo>
                    <a:pt x="20" y="14"/>
                  </a:lnTo>
                  <a:lnTo>
                    <a:pt x="16" y="16"/>
                  </a:lnTo>
                  <a:lnTo>
                    <a:pt x="12" y="16"/>
                  </a:lnTo>
                  <a:lnTo>
                    <a:pt x="6" y="14"/>
                  </a:lnTo>
                  <a:lnTo>
                    <a:pt x="2" y="14"/>
                  </a:lnTo>
                  <a:lnTo>
                    <a:pt x="0" y="12"/>
                  </a:lnTo>
                  <a:lnTo>
                    <a:pt x="2" y="8"/>
                  </a:lnTo>
                  <a:lnTo>
                    <a:pt x="4" y="4"/>
                  </a:lnTo>
                  <a:lnTo>
                    <a:pt x="8" y="2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20" y="2"/>
                  </a:lnTo>
                  <a:lnTo>
                    <a:pt x="22" y="4"/>
                  </a:lnTo>
                  <a:lnTo>
                    <a:pt x="24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3" name="Freeform 303"/>
            <p:cNvSpPr/>
            <p:nvPr/>
          </p:nvSpPr>
          <p:spPr bwMode="auto">
            <a:xfrm>
              <a:off x="8779791" y="5040210"/>
              <a:ext cx="40359" cy="23894"/>
            </a:xfrm>
            <a:custGeom>
              <a:avLst/>
              <a:gdLst>
                <a:gd name="T0" fmla="*/ 2147483647 w 28"/>
                <a:gd name="T1" fmla="*/ 2147483647 h 14"/>
                <a:gd name="T2" fmla="*/ 2147483647 w 28"/>
                <a:gd name="T3" fmla="*/ 2147483647 h 14"/>
                <a:gd name="T4" fmla="*/ 2147483647 w 28"/>
                <a:gd name="T5" fmla="*/ 2147483647 h 14"/>
                <a:gd name="T6" fmla="*/ 2147483647 w 28"/>
                <a:gd name="T7" fmla="*/ 2147483647 h 14"/>
                <a:gd name="T8" fmla="*/ 2147483647 w 28"/>
                <a:gd name="T9" fmla="*/ 2147483647 h 14"/>
                <a:gd name="T10" fmla="*/ 2147483647 w 28"/>
                <a:gd name="T11" fmla="*/ 2147483647 h 14"/>
                <a:gd name="T12" fmla="*/ 0 w 28"/>
                <a:gd name="T13" fmla="*/ 2147483647 h 14"/>
                <a:gd name="T14" fmla="*/ 0 w 28"/>
                <a:gd name="T15" fmla="*/ 2147483647 h 14"/>
                <a:gd name="T16" fmla="*/ 2147483647 w 28"/>
                <a:gd name="T17" fmla="*/ 2147483647 h 14"/>
                <a:gd name="T18" fmla="*/ 2147483647 w 28"/>
                <a:gd name="T19" fmla="*/ 2147483647 h 14"/>
                <a:gd name="T20" fmla="*/ 2147483647 w 28"/>
                <a:gd name="T21" fmla="*/ 0 h 14"/>
                <a:gd name="T22" fmla="*/ 2147483647 w 28"/>
                <a:gd name="T23" fmla="*/ 0 h 14"/>
                <a:gd name="T24" fmla="*/ 2147483647 w 28"/>
                <a:gd name="T25" fmla="*/ 0 h 14"/>
                <a:gd name="T26" fmla="*/ 2147483647 w 28"/>
                <a:gd name="T27" fmla="*/ 2147483647 h 14"/>
                <a:gd name="T28" fmla="*/ 2147483647 w 28"/>
                <a:gd name="T29" fmla="*/ 2147483647 h 1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14"/>
                <a:gd name="T47" fmla="*/ 28 w 28"/>
                <a:gd name="T48" fmla="*/ 14 h 1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14">
                  <a:moveTo>
                    <a:pt x="26" y="4"/>
                  </a:moveTo>
                  <a:lnTo>
                    <a:pt x="22" y="6"/>
                  </a:lnTo>
                  <a:lnTo>
                    <a:pt x="18" y="10"/>
                  </a:lnTo>
                  <a:lnTo>
                    <a:pt x="10" y="12"/>
                  </a:lnTo>
                  <a:lnTo>
                    <a:pt x="6" y="14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0" y="6"/>
                  </a:lnTo>
                  <a:lnTo>
                    <a:pt x="2" y="6"/>
                  </a:lnTo>
                  <a:lnTo>
                    <a:pt x="8" y="2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28" y="2"/>
                  </a:lnTo>
                  <a:lnTo>
                    <a:pt x="26" y="4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4" name="Freeform 304"/>
            <p:cNvSpPr/>
            <p:nvPr/>
          </p:nvSpPr>
          <p:spPr bwMode="auto">
            <a:xfrm>
              <a:off x="7428346" y="4515871"/>
              <a:ext cx="145292" cy="215046"/>
            </a:xfrm>
            <a:custGeom>
              <a:avLst/>
              <a:gdLst>
                <a:gd name="T0" fmla="*/ 2147483647 w 100"/>
                <a:gd name="T1" fmla="*/ 2147483647 h 136"/>
                <a:gd name="T2" fmla="*/ 2147483647 w 100"/>
                <a:gd name="T3" fmla="*/ 2147483647 h 136"/>
                <a:gd name="T4" fmla="*/ 2147483647 w 100"/>
                <a:gd name="T5" fmla="*/ 2147483647 h 136"/>
                <a:gd name="T6" fmla="*/ 2147483647 w 100"/>
                <a:gd name="T7" fmla="*/ 2147483647 h 136"/>
                <a:gd name="T8" fmla="*/ 2147483647 w 100"/>
                <a:gd name="T9" fmla="*/ 2147483647 h 136"/>
                <a:gd name="T10" fmla="*/ 2147483647 w 100"/>
                <a:gd name="T11" fmla="*/ 2147483647 h 136"/>
                <a:gd name="T12" fmla="*/ 2147483647 w 100"/>
                <a:gd name="T13" fmla="*/ 2147483647 h 136"/>
                <a:gd name="T14" fmla="*/ 2147483647 w 100"/>
                <a:gd name="T15" fmla="*/ 2147483647 h 136"/>
                <a:gd name="T16" fmla="*/ 2147483647 w 100"/>
                <a:gd name="T17" fmla="*/ 0 h 136"/>
                <a:gd name="T18" fmla="*/ 2147483647 w 100"/>
                <a:gd name="T19" fmla="*/ 2147483647 h 136"/>
                <a:gd name="T20" fmla="*/ 2147483647 w 100"/>
                <a:gd name="T21" fmla="*/ 2147483647 h 136"/>
                <a:gd name="T22" fmla="*/ 2147483647 w 100"/>
                <a:gd name="T23" fmla="*/ 2147483647 h 136"/>
                <a:gd name="T24" fmla="*/ 2147483647 w 100"/>
                <a:gd name="T25" fmla="*/ 2147483647 h 136"/>
                <a:gd name="T26" fmla="*/ 2147483647 w 100"/>
                <a:gd name="T27" fmla="*/ 2147483647 h 136"/>
                <a:gd name="T28" fmla="*/ 2147483647 w 100"/>
                <a:gd name="T29" fmla="*/ 2147483647 h 136"/>
                <a:gd name="T30" fmla="*/ 2147483647 w 100"/>
                <a:gd name="T31" fmla="*/ 2147483647 h 136"/>
                <a:gd name="T32" fmla="*/ 2147483647 w 100"/>
                <a:gd name="T33" fmla="*/ 2147483647 h 136"/>
                <a:gd name="T34" fmla="*/ 2147483647 w 100"/>
                <a:gd name="T35" fmla="*/ 2147483647 h 136"/>
                <a:gd name="T36" fmla="*/ 2147483647 w 100"/>
                <a:gd name="T37" fmla="*/ 2147483647 h 136"/>
                <a:gd name="T38" fmla="*/ 2147483647 w 100"/>
                <a:gd name="T39" fmla="*/ 2147483647 h 136"/>
                <a:gd name="T40" fmla="*/ 2147483647 w 100"/>
                <a:gd name="T41" fmla="*/ 2147483647 h 136"/>
                <a:gd name="T42" fmla="*/ 2147483647 w 100"/>
                <a:gd name="T43" fmla="*/ 2147483647 h 136"/>
                <a:gd name="T44" fmla="*/ 2147483647 w 100"/>
                <a:gd name="T45" fmla="*/ 2147483647 h 136"/>
                <a:gd name="T46" fmla="*/ 2147483647 w 100"/>
                <a:gd name="T47" fmla="*/ 2147483647 h 136"/>
                <a:gd name="T48" fmla="*/ 2147483647 w 100"/>
                <a:gd name="T49" fmla="*/ 2147483647 h 136"/>
                <a:gd name="T50" fmla="*/ 2147483647 w 100"/>
                <a:gd name="T51" fmla="*/ 2147483647 h 136"/>
                <a:gd name="T52" fmla="*/ 2147483647 w 100"/>
                <a:gd name="T53" fmla="*/ 2147483647 h 136"/>
                <a:gd name="T54" fmla="*/ 2147483647 w 100"/>
                <a:gd name="T55" fmla="*/ 2147483647 h 136"/>
                <a:gd name="T56" fmla="*/ 2147483647 w 100"/>
                <a:gd name="T57" fmla="*/ 2147483647 h 136"/>
                <a:gd name="T58" fmla="*/ 2147483647 w 100"/>
                <a:gd name="T59" fmla="*/ 2147483647 h 136"/>
                <a:gd name="T60" fmla="*/ 2147483647 w 100"/>
                <a:gd name="T61" fmla="*/ 2147483647 h 136"/>
                <a:gd name="T62" fmla="*/ 2147483647 w 100"/>
                <a:gd name="T63" fmla="*/ 2147483647 h 136"/>
                <a:gd name="T64" fmla="*/ 2147483647 w 100"/>
                <a:gd name="T65" fmla="*/ 2147483647 h 136"/>
                <a:gd name="T66" fmla="*/ 2147483647 w 100"/>
                <a:gd name="T67" fmla="*/ 2147483647 h 136"/>
                <a:gd name="T68" fmla="*/ 2147483647 w 100"/>
                <a:gd name="T69" fmla="*/ 2147483647 h 136"/>
                <a:gd name="T70" fmla="*/ 2147483647 w 100"/>
                <a:gd name="T71" fmla="*/ 2147483647 h 136"/>
                <a:gd name="T72" fmla="*/ 2147483647 w 100"/>
                <a:gd name="T73" fmla="*/ 2147483647 h 136"/>
                <a:gd name="T74" fmla="*/ 2147483647 w 100"/>
                <a:gd name="T75" fmla="*/ 2147483647 h 136"/>
                <a:gd name="T76" fmla="*/ 2147483647 w 100"/>
                <a:gd name="T77" fmla="*/ 2147483647 h 136"/>
                <a:gd name="T78" fmla="*/ 2147483647 w 100"/>
                <a:gd name="T79" fmla="*/ 2147483647 h 136"/>
                <a:gd name="T80" fmla="*/ 0 w 100"/>
                <a:gd name="T81" fmla="*/ 2147483647 h 136"/>
                <a:gd name="T82" fmla="*/ 2147483647 w 100"/>
                <a:gd name="T83" fmla="*/ 2147483647 h 136"/>
                <a:gd name="T84" fmla="*/ 2147483647 w 100"/>
                <a:gd name="T85" fmla="*/ 2147483647 h 1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00"/>
                <a:gd name="T130" fmla="*/ 0 h 136"/>
                <a:gd name="T131" fmla="*/ 100 w 100"/>
                <a:gd name="T132" fmla="*/ 136 h 1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00" h="136">
                  <a:moveTo>
                    <a:pt x="12" y="46"/>
                  </a:moveTo>
                  <a:lnTo>
                    <a:pt x="12" y="28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24" y="14"/>
                  </a:lnTo>
                  <a:lnTo>
                    <a:pt x="28" y="10"/>
                  </a:lnTo>
                  <a:lnTo>
                    <a:pt x="32" y="8"/>
                  </a:lnTo>
                  <a:lnTo>
                    <a:pt x="34" y="6"/>
                  </a:lnTo>
                  <a:lnTo>
                    <a:pt x="36" y="6"/>
                  </a:lnTo>
                  <a:lnTo>
                    <a:pt x="38" y="8"/>
                  </a:lnTo>
                  <a:lnTo>
                    <a:pt x="42" y="10"/>
                  </a:lnTo>
                  <a:lnTo>
                    <a:pt x="60" y="12"/>
                  </a:lnTo>
                  <a:lnTo>
                    <a:pt x="80" y="14"/>
                  </a:lnTo>
                  <a:lnTo>
                    <a:pt x="84" y="12"/>
                  </a:lnTo>
                  <a:lnTo>
                    <a:pt x="88" y="12"/>
                  </a:lnTo>
                  <a:lnTo>
                    <a:pt x="90" y="8"/>
                  </a:lnTo>
                  <a:lnTo>
                    <a:pt x="94" y="2"/>
                  </a:lnTo>
                  <a:lnTo>
                    <a:pt x="100" y="0"/>
                  </a:lnTo>
                  <a:lnTo>
                    <a:pt x="100" y="6"/>
                  </a:lnTo>
                  <a:lnTo>
                    <a:pt x="90" y="16"/>
                  </a:lnTo>
                  <a:lnTo>
                    <a:pt x="86" y="22"/>
                  </a:lnTo>
                  <a:lnTo>
                    <a:pt x="82" y="24"/>
                  </a:lnTo>
                  <a:lnTo>
                    <a:pt x="76" y="24"/>
                  </a:lnTo>
                  <a:lnTo>
                    <a:pt x="70" y="24"/>
                  </a:lnTo>
                  <a:lnTo>
                    <a:pt x="64" y="22"/>
                  </a:lnTo>
                  <a:lnTo>
                    <a:pt x="26" y="22"/>
                  </a:lnTo>
                  <a:lnTo>
                    <a:pt x="22" y="24"/>
                  </a:lnTo>
                  <a:lnTo>
                    <a:pt x="22" y="26"/>
                  </a:lnTo>
                  <a:lnTo>
                    <a:pt x="20" y="34"/>
                  </a:lnTo>
                  <a:lnTo>
                    <a:pt x="22" y="38"/>
                  </a:lnTo>
                  <a:lnTo>
                    <a:pt x="24" y="46"/>
                  </a:lnTo>
                  <a:lnTo>
                    <a:pt x="28" y="52"/>
                  </a:lnTo>
                  <a:lnTo>
                    <a:pt x="32" y="54"/>
                  </a:lnTo>
                  <a:lnTo>
                    <a:pt x="34" y="54"/>
                  </a:lnTo>
                  <a:lnTo>
                    <a:pt x="36" y="52"/>
                  </a:lnTo>
                  <a:lnTo>
                    <a:pt x="40" y="50"/>
                  </a:lnTo>
                  <a:lnTo>
                    <a:pt x="46" y="46"/>
                  </a:lnTo>
                  <a:lnTo>
                    <a:pt x="54" y="44"/>
                  </a:lnTo>
                  <a:lnTo>
                    <a:pt x="62" y="42"/>
                  </a:lnTo>
                  <a:lnTo>
                    <a:pt x="68" y="40"/>
                  </a:lnTo>
                  <a:lnTo>
                    <a:pt x="74" y="40"/>
                  </a:lnTo>
                  <a:lnTo>
                    <a:pt x="72" y="42"/>
                  </a:lnTo>
                  <a:lnTo>
                    <a:pt x="68" y="44"/>
                  </a:lnTo>
                  <a:lnTo>
                    <a:pt x="62" y="48"/>
                  </a:lnTo>
                  <a:lnTo>
                    <a:pt x="56" y="50"/>
                  </a:lnTo>
                  <a:lnTo>
                    <a:pt x="50" y="56"/>
                  </a:lnTo>
                  <a:lnTo>
                    <a:pt x="42" y="66"/>
                  </a:lnTo>
                  <a:lnTo>
                    <a:pt x="44" y="66"/>
                  </a:lnTo>
                  <a:lnTo>
                    <a:pt x="46" y="70"/>
                  </a:lnTo>
                  <a:lnTo>
                    <a:pt x="48" y="76"/>
                  </a:lnTo>
                  <a:lnTo>
                    <a:pt x="54" y="84"/>
                  </a:lnTo>
                  <a:lnTo>
                    <a:pt x="54" y="98"/>
                  </a:lnTo>
                  <a:lnTo>
                    <a:pt x="56" y="102"/>
                  </a:lnTo>
                  <a:lnTo>
                    <a:pt x="60" y="104"/>
                  </a:lnTo>
                  <a:lnTo>
                    <a:pt x="64" y="104"/>
                  </a:lnTo>
                  <a:lnTo>
                    <a:pt x="64" y="106"/>
                  </a:lnTo>
                  <a:lnTo>
                    <a:pt x="60" y="110"/>
                  </a:lnTo>
                  <a:lnTo>
                    <a:pt x="54" y="114"/>
                  </a:lnTo>
                  <a:lnTo>
                    <a:pt x="50" y="118"/>
                  </a:lnTo>
                  <a:lnTo>
                    <a:pt x="44" y="118"/>
                  </a:lnTo>
                  <a:lnTo>
                    <a:pt x="32" y="92"/>
                  </a:lnTo>
                  <a:lnTo>
                    <a:pt x="32" y="88"/>
                  </a:lnTo>
                  <a:lnTo>
                    <a:pt x="34" y="84"/>
                  </a:lnTo>
                  <a:lnTo>
                    <a:pt x="32" y="78"/>
                  </a:lnTo>
                  <a:lnTo>
                    <a:pt x="28" y="80"/>
                  </a:lnTo>
                  <a:lnTo>
                    <a:pt x="24" y="78"/>
                  </a:lnTo>
                  <a:lnTo>
                    <a:pt x="22" y="106"/>
                  </a:lnTo>
                  <a:lnTo>
                    <a:pt x="22" y="120"/>
                  </a:lnTo>
                  <a:lnTo>
                    <a:pt x="20" y="126"/>
                  </a:lnTo>
                  <a:lnTo>
                    <a:pt x="18" y="132"/>
                  </a:lnTo>
                  <a:lnTo>
                    <a:pt x="14" y="134"/>
                  </a:lnTo>
                  <a:lnTo>
                    <a:pt x="8" y="136"/>
                  </a:lnTo>
                  <a:lnTo>
                    <a:pt x="6" y="134"/>
                  </a:lnTo>
                  <a:lnTo>
                    <a:pt x="6" y="130"/>
                  </a:lnTo>
                  <a:lnTo>
                    <a:pt x="6" y="120"/>
                  </a:lnTo>
                  <a:lnTo>
                    <a:pt x="6" y="116"/>
                  </a:lnTo>
                  <a:lnTo>
                    <a:pt x="8" y="110"/>
                  </a:lnTo>
                  <a:lnTo>
                    <a:pt x="10" y="102"/>
                  </a:lnTo>
                  <a:lnTo>
                    <a:pt x="10" y="94"/>
                  </a:lnTo>
                  <a:lnTo>
                    <a:pt x="4" y="94"/>
                  </a:lnTo>
                  <a:lnTo>
                    <a:pt x="0" y="92"/>
                  </a:lnTo>
                  <a:lnTo>
                    <a:pt x="0" y="90"/>
                  </a:lnTo>
                  <a:lnTo>
                    <a:pt x="0" y="78"/>
                  </a:lnTo>
                  <a:lnTo>
                    <a:pt x="4" y="66"/>
                  </a:lnTo>
                  <a:lnTo>
                    <a:pt x="8" y="54"/>
                  </a:lnTo>
                  <a:lnTo>
                    <a:pt x="12" y="44"/>
                  </a:lnTo>
                  <a:lnTo>
                    <a:pt x="12" y="4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5" name="Freeform 305"/>
            <p:cNvSpPr/>
            <p:nvPr/>
          </p:nvSpPr>
          <p:spPr bwMode="auto">
            <a:xfrm>
              <a:off x="7216174" y="4360560"/>
              <a:ext cx="221397" cy="177877"/>
            </a:xfrm>
            <a:custGeom>
              <a:avLst/>
              <a:gdLst>
                <a:gd name="T0" fmla="*/ 2147483647 w 152"/>
                <a:gd name="T1" fmla="*/ 2147483647 h 112"/>
                <a:gd name="T2" fmla="*/ 2147483647 w 152"/>
                <a:gd name="T3" fmla="*/ 2147483647 h 112"/>
                <a:gd name="T4" fmla="*/ 2147483647 w 152"/>
                <a:gd name="T5" fmla="*/ 2147483647 h 112"/>
                <a:gd name="T6" fmla="*/ 2147483647 w 152"/>
                <a:gd name="T7" fmla="*/ 2147483647 h 112"/>
                <a:gd name="T8" fmla="*/ 2147483647 w 152"/>
                <a:gd name="T9" fmla="*/ 2147483647 h 112"/>
                <a:gd name="T10" fmla="*/ 2147483647 w 152"/>
                <a:gd name="T11" fmla="*/ 2147483647 h 112"/>
                <a:gd name="T12" fmla="*/ 2147483647 w 152"/>
                <a:gd name="T13" fmla="*/ 2147483647 h 112"/>
                <a:gd name="T14" fmla="*/ 2147483647 w 152"/>
                <a:gd name="T15" fmla="*/ 2147483647 h 112"/>
                <a:gd name="T16" fmla="*/ 2147483647 w 152"/>
                <a:gd name="T17" fmla="*/ 2147483647 h 112"/>
                <a:gd name="T18" fmla="*/ 2147483647 w 152"/>
                <a:gd name="T19" fmla="*/ 0 h 112"/>
                <a:gd name="T20" fmla="*/ 2147483647 w 152"/>
                <a:gd name="T21" fmla="*/ 2147483647 h 112"/>
                <a:gd name="T22" fmla="*/ 2147483647 w 152"/>
                <a:gd name="T23" fmla="*/ 2147483647 h 112"/>
                <a:gd name="T24" fmla="*/ 2147483647 w 152"/>
                <a:gd name="T25" fmla="*/ 2147483647 h 112"/>
                <a:gd name="T26" fmla="*/ 2147483647 w 152"/>
                <a:gd name="T27" fmla="*/ 2147483647 h 112"/>
                <a:gd name="T28" fmla="*/ 2147483647 w 152"/>
                <a:gd name="T29" fmla="*/ 2147483647 h 112"/>
                <a:gd name="T30" fmla="*/ 2147483647 w 152"/>
                <a:gd name="T31" fmla="*/ 2147483647 h 112"/>
                <a:gd name="T32" fmla="*/ 2147483647 w 152"/>
                <a:gd name="T33" fmla="*/ 2147483647 h 112"/>
                <a:gd name="T34" fmla="*/ 2147483647 w 152"/>
                <a:gd name="T35" fmla="*/ 2147483647 h 112"/>
                <a:gd name="T36" fmla="*/ 2147483647 w 152"/>
                <a:gd name="T37" fmla="*/ 2147483647 h 112"/>
                <a:gd name="T38" fmla="*/ 2147483647 w 152"/>
                <a:gd name="T39" fmla="*/ 2147483647 h 112"/>
                <a:gd name="T40" fmla="*/ 2147483647 w 152"/>
                <a:gd name="T41" fmla="*/ 2147483647 h 112"/>
                <a:gd name="T42" fmla="*/ 2147483647 w 152"/>
                <a:gd name="T43" fmla="*/ 2147483647 h 112"/>
                <a:gd name="T44" fmla="*/ 2147483647 w 152"/>
                <a:gd name="T45" fmla="*/ 2147483647 h 112"/>
                <a:gd name="T46" fmla="*/ 2147483647 w 152"/>
                <a:gd name="T47" fmla="*/ 2147483647 h 112"/>
                <a:gd name="T48" fmla="*/ 2147483647 w 152"/>
                <a:gd name="T49" fmla="*/ 2147483647 h 112"/>
                <a:gd name="T50" fmla="*/ 2147483647 w 152"/>
                <a:gd name="T51" fmla="*/ 2147483647 h 112"/>
                <a:gd name="T52" fmla="*/ 2147483647 w 152"/>
                <a:gd name="T53" fmla="*/ 2147483647 h 112"/>
                <a:gd name="T54" fmla="*/ 2147483647 w 152"/>
                <a:gd name="T55" fmla="*/ 2147483647 h 112"/>
                <a:gd name="T56" fmla="*/ 2147483647 w 152"/>
                <a:gd name="T57" fmla="*/ 2147483647 h 112"/>
                <a:gd name="T58" fmla="*/ 2147483647 w 152"/>
                <a:gd name="T59" fmla="*/ 2147483647 h 112"/>
                <a:gd name="T60" fmla="*/ 2147483647 w 152"/>
                <a:gd name="T61" fmla="*/ 2147483647 h 112"/>
                <a:gd name="T62" fmla="*/ 2147483647 w 152"/>
                <a:gd name="T63" fmla="*/ 2147483647 h 112"/>
                <a:gd name="T64" fmla="*/ 0 w 152"/>
                <a:gd name="T65" fmla="*/ 2147483647 h 112"/>
                <a:gd name="T66" fmla="*/ 0 w 152"/>
                <a:gd name="T67" fmla="*/ 2147483647 h 112"/>
                <a:gd name="T68" fmla="*/ 0 w 152"/>
                <a:gd name="T69" fmla="*/ 2147483647 h 112"/>
                <a:gd name="T70" fmla="*/ 2147483647 w 152"/>
                <a:gd name="T71" fmla="*/ 2147483647 h 112"/>
                <a:gd name="T72" fmla="*/ 2147483647 w 152"/>
                <a:gd name="T73" fmla="*/ 2147483647 h 112"/>
                <a:gd name="T74" fmla="*/ 2147483647 w 152"/>
                <a:gd name="T75" fmla="*/ 2147483647 h 112"/>
                <a:gd name="T76" fmla="*/ 2147483647 w 152"/>
                <a:gd name="T77" fmla="*/ 2147483647 h 112"/>
                <a:gd name="T78" fmla="*/ 2147483647 w 152"/>
                <a:gd name="T79" fmla="*/ 2147483647 h 112"/>
                <a:gd name="T80" fmla="*/ 2147483647 w 152"/>
                <a:gd name="T81" fmla="*/ 2147483647 h 112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52"/>
                <a:gd name="T124" fmla="*/ 0 h 112"/>
                <a:gd name="T125" fmla="*/ 152 w 152"/>
                <a:gd name="T126" fmla="*/ 112 h 112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52" h="112">
                  <a:moveTo>
                    <a:pt x="58" y="58"/>
                  </a:moveTo>
                  <a:lnTo>
                    <a:pt x="68" y="62"/>
                  </a:lnTo>
                  <a:lnTo>
                    <a:pt x="70" y="60"/>
                  </a:lnTo>
                  <a:lnTo>
                    <a:pt x="68" y="58"/>
                  </a:lnTo>
                  <a:lnTo>
                    <a:pt x="68" y="54"/>
                  </a:lnTo>
                  <a:lnTo>
                    <a:pt x="70" y="56"/>
                  </a:lnTo>
                  <a:lnTo>
                    <a:pt x="74" y="58"/>
                  </a:lnTo>
                  <a:lnTo>
                    <a:pt x="74" y="54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8" y="48"/>
                  </a:lnTo>
                  <a:lnTo>
                    <a:pt x="76" y="42"/>
                  </a:lnTo>
                  <a:lnTo>
                    <a:pt x="80" y="40"/>
                  </a:lnTo>
                  <a:lnTo>
                    <a:pt x="86" y="40"/>
                  </a:lnTo>
                  <a:lnTo>
                    <a:pt x="88" y="36"/>
                  </a:lnTo>
                  <a:lnTo>
                    <a:pt x="92" y="26"/>
                  </a:lnTo>
                  <a:lnTo>
                    <a:pt x="98" y="16"/>
                  </a:lnTo>
                  <a:lnTo>
                    <a:pt x="106" y="4"/>
                  </a:lnTo>
                  <a:lnTo>
                    <a:pt x="110" y="0"/>
                  </a:lnTo>
                  <a:lnTo>
                    <a:pt x="114" y="0"/>
                  </a:lnTo>
                  <a:lnTo>
                    <a:pt x="118" y="2"/>
                  </a:lnTo>
                  <a:lnTo>
                    <a:pt x="122" y="8"/>
                  </a:lnTo>
                  <a:lnTo>
                    <a:pt x="124" y="14"/>
                  </a:lnTo>
                  <a:lnTo>
                    <a:pt x="124" y="20"/>
                  </a:lnTo>
                  <a:lnTo>
                    <a:pt x="132" y="22"/>
                  </a:lnTo>
                  <a:lnTo>
                    <a:pt x="138" y="26"/>
                  </a:lnTo>
                  <a:lnTo>
                    <a:pt x="144" y="26"/>
                  </a:lnTo>
                  <a:lnTo>
                    <a:pt x="152" y="28"/>
                  </a:lnTo>
                  <a:lnTo>
                    <a:pt x="152" y="32"/>
                  </a:lnTo>
                  <a:lnTo>
                    <a:pt x="150" y="34"/>
                  </a:lnTo>
                  <a:lnTo>
                    <a:pt x="148" y="36"/>
                  </a:lnTo>
                  <a:lnTo>
                    <a:pt x="140" y="36"/>
                  </a:lnTo>
                  <a:lnTo>
                    <a:pt x="134" y="36"/>
                  </a:lnTo>
                  <a:lnTo>
                    <a:pt x="132" y="38"/>
                  </a:lnTo>
                  <a:lnTo>
                    <a:pt x="130" y="40"/>
                  </a:lnTo>
                  <a:lnTo>
                    <a:pt x="138" y="44"/>
                  </a:lnTo>
                  <a:lnTo>
                    <a:pt x="138" y="46"/>
                  </a:lnTo>
                  <a:lnTo>
                    <a:pt x="132" y="48"/>
                  </a:lnTo>
                  <a:lnTo>
                    <a:pt x="124" y="54"/>
                  </a:lnTo>
                  <a:lnTo>
                    <a:pt x="122" y="60"/>
                  </a:lnTo>
                  <a:lnTo>
                    <a:pt x="112" y="58"/>
                  </a:lnTo>
                  <a:lnTo>
                    <a:pt x="106" y="56"/>
                  </a:lnTo>
                  <a:lnTo>
                    <a:pt x="100" y="56"/>
                  </a:lnTo>
                  <a:lnTo>
                    <a:pt x="94" y="56"/>
                  </a:lnTo>
                  <a:lnTo>
                    <a:pt x="88" y="60"/>
                  </a:lnTo>
                  <a:lnTo>
                    <a:pt x="82" y="64"/>
                  </a:lnTo>
                  <a:lnTo>
                    <a:pt x="78" y="70"/>
                  </a:lnTo>
                  <a:lnTo>
                    <a:pt x="74" y="82"/>
                  </a:lnTo>
                  <a:lnTo>
                    <a:pt x="70" y="96"/>
                  </a:lnTo>
                  <a:lnTo>
                    <a:pt x="70" y="104"/>
                  </a:lnTo>
                  <a:lnTo>
                    <a:pt x="68" y="108"/>
                  </a:lnTo>
                  <a:lnTo>
                    <a:pt x="64" y="108"/>
                  </a:lnTo>
                  <a:lnTo>
                    <a:pt x="60" y="106"/>
                  </a:lnTo>
                  <a:lnTo>
                    <a:pt x="56" y="104"/>
                  </a:lnTo>
                  <a:lnTo>
                    <a:pt x="52" y="100"/>
                  </a:lnTo>
                  <a:lnTo>
                    <a:pt x="48" y="98"/>
                  </a:lnTo>
                  <a:lnTo>
                    <a:pt x="44" y="98"/>
                  </a:lnTo>
                  <a:lnTo>
                    <a:pt x="42" y="100"/>
                  </a:lnTo>
                  <a:lnTo>
                    <a:pt x="36" y="106"/>
                  </a:lnTo>
                  <a:lnTo>
                    <a:pt x="28" y="108"/>
                  </a:lnTo>
                  <a:lnTo>
                    <a:pt x="26" y="110"/>
                  </a:lnTo>
                  <a:lnTo>
                    <a:pt x="20" y="112"/>
                  </a:lnTo>
                  <a:lnTo>
                    <a:pt x="14" y="110"/>
                  </a:lnTo>
                  <a:lnTo>
                    <a:pt x="8" y="108"/>
                  </a:lnTo>
                  <a:lnTo>
                    <a:pt x="2" y="106"/>
                  </a:lnTo>
                  <a:lnTo>
                    <a:pt x="0" y="104"/>
                  </a:lnTo>
                  <a:lnTo>
                    <a:pt x="0" y="102"/>
                  </a:lnTo>
                  <a:lnTo>
                    <a:pt x="0" y="92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2" y="96"/>
                  </a:lnTo>
                  <a:lnTo>
                    <a:pt x="8" y="100"/>
                  </a:lnTo>
                  <a:lnTo>
                    <a:pt x="20" y="100"/>
                  </a:lnTo>
                  <a:lnTo>
                    <a:pt x="20" y="90"/>
                  </a:lnTo>
                  <a:lnTo>
                    <a:pt x="26" y="82"/>
                  </a:lnTo>
                  <a:lnTo>
                    <a:pt x="30" y="78"/>
                  </a:lnTo>
                  <a:lnTo>
                    <a:pt x="34" y="76"/>
                  </a:lnTo>
                  <a:lnTo>
                    <a:pt x="46" y="72"/>
                  </a:lnTo>
                  <a:lnTo>
                    <a:pt x="50" y="70"/>
                  </a:lnTo>
                  <a:lnTo>
                    <a:pt x="54" y="66"/>
                  </a:lnTo>
                  <a:lnTo>
                    <a:pt x="60" y="56"/>
                  </a:lnTo>
                  <a:lnTo>
                    <a:pt x="58" y="5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6" name="Freeform 306"/>
            <p:cNvSpPr/>
            <p:nvPr/>
          </p:nvSpPr>
          <p:spPr bwMode="auto">
            <a:xfrm>
              <a:off x="7300352" y="4437551"/>
              <a:ext cx="23062" cy="23894"/>
            </a:xfrm>
            <a:custGeom>
              <a:avLst/>
              <a:gdLst>
                <a:gd name="T0" fmla="*/ 2147483647 w 16"/>
                <a:gd name="T1" fmla="*/ 0 h 14"/>
                <a:gd name="T2" fmla="*/ 2147483647 w 16"/>
                <a:gd name="T3" fmla="*/ 2147483647 h 14"/>
                <a:gd name="T4" fmla="*/ 2147483647 w 16"/>
                <a:gd name="T5" fmla="*/ 2147483647 h 14"/>
                <a:gd name="T6" fmla="*/ 2147483647 w 16"/>
                <a:gd name="T7" fmla="*/ 2147483647 h 14"/>
                <a:gd name="T8" fmla="*/ 2147483647 w 16"/>
                <a:gd name="T9" fmla="*/ 2147483647 h 14"/>
                <a:gd name="T10" fmla="*/ 2147483647 w 16"/>
                <a:gd name="T11" fmla="*/ 2147483647 h 14"/>
                <a:gd name="T12" fmla="*/ 2147483647 w 16"/>
                <a:gd name="T13" fmla="*/ 2147483647 h 14"/>
                <a:gd name="T14" fmla="*/ 2147483647 w 16"/>
                <a:gd name="T15" fmla="*/ 2147483647 h 14"/>
                <a:gd name="T16" fmla="*/ 2147483647 w 16"/>
                <a:gd name="T17" fmla="*/ 2147483647 h 14"/>
                <a:gd name="T18" fmla="*/ 0 w 16"/>
                <a:gd name="T19" fmla="*/ 2147483647 h 14"/>
                <a:gd name="T20" fmla="*/ 2147483647 w 16"/>
                <a:gd name="T21" fmla="*/ 0 h 14"/>
                <a:gd name="T22" fmla="*/ 2147483647 w 16"/>
                <a:gd name="T23" fmla="*/ 0 h 1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6"/>
                <a:gd name="T37" fmla="*/ 0 h 14"/>
                <a:gd name="T38" fmla="*/ 16 w 16"/>
                <a:gd name="T39" fmla="*/ 14 h 14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6" h="14">
                  <a:moveTo>
                    <a:pt x="12" y="0"/>
                  </a:moveTo>
                  <a:lnTo>
                    <a:pt x="12" y="4"/>
                  </a:lnTo>
                  <a:lnTo>
                    <a:pt x="16" y="6"/>
                  </a:lnTo>
                  <a:lnTo>
                    <a:pt x="16" y="10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10"/>
                  </a:lnTo>
                  <a:lnTo>
                    <a:pt x="12" y="12"/>
                  </a:lnTo>
                  <a:lnTo>
                    <a:pt x="10" y="14"/>
                  </a:lnTo>
                  <a:lnTo>
                    <a:pt x="0" y="10"/>
                  </a:lnTo>
                  <a:lnTo>
                    <a:pt x="10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7" name="Freeform 307"/>
            <p:cNvSpPr/>
            <p:nvPr/>
          </p:nvSpPr>
          <p:spPr bwMode="auto">
            <a:xfrm>
              <a:off x="7707399" y="4576933"/>
              <a:ext cx="232928" cy="260179"/>
            </a:xfrm>
            <a:custGeom>
              <a:avLst/>
              <a:gdLst>
                <a:gd name="T0" fmla="*/ 2147483647 w 160"/>
                <a:gd name="T1" fmla="*/ 2147483647 h 164"/>
                <a:gd name="T2" fmla="*/ 2147483647 w 160"/>
                <a:gd name="T3" fmla="*/ 2147483647 h 164"/>
                <a:gd name="T4" fmla="*/ 2147483647 w 160"/>
                <a:gd name="T5" fmla="*/ 2147483647 h 164"/>
                <a:gd name="T6" fmla="*/ 2147483647 w 160"/>
                <a:gd name="T7" fmla="*/ 2147483647 h 164"/>
                <a:gd name="T8" fmla="*/ 2147483647 w 160"/>
                <a:gd name="T9" fmla="*/ 2147483647 h 164"/>
                <a:gd name="T10" fmla="*/ 2147483647 w 160"/>
                <a:gd name="T11" fmla="*/ 2147483647 h 164"/>
                <a:gd name="T12" fmla="*/ 2147483647 w 160"/>
                <a:gd name="T13" fmla="*/ 2147483647 h 164"/>
                <a:gd name="T14" fmla="*/ 2147483647 w 160"/>
                <a:gd name="T15" fmla="*/ 2147483647 h 164"/>
                <a:gd name="T16" fmla="*/ 2147483647 w 160"/>
                <a:gd name="T17" fmla="*/ 2147483647 h 164"/>
                <a:gd name="T18" fmla="*/ 2147483647 w 160"/>
                <a:gd name="T19" fmla="*/ 2147483647 h 164"/>
                <a:gd name="T20" fmla="*/ 2147483647 w 160"/>
                <a:gd name="T21" fmla="*/ 2147483647 h 164"/>
                <a:gd name="T22" fmla="*/ 2147483647 w 160"/>
                <a:gd name="T23" fmla="*/ 2147483647 h 164"/>
                <a:gd name="T24" fmla="*/ 2147483647 w 160"/>
                <a:gd name="T25" fmla="*/ 2147483647 h 164"/>
                <a:gd name="T26" fmla="*/ 2147483647 w 160"/>
                <a:gd name="T27" fmla="*/ 2147483647 h 164"/>
                <a:gd name="T28" fmla="*/ 2147483647 w 160"/>
                <a:gd name="T29" fmla="*/ 2147483647 h 164"/>
                <a:gd name="T30" fmla="*/ 2147483647 w 160"/>
                <a:gd name="T31" fmla="*/ 2147483647 h 164"/>
                <a:gd name="T32" fmla="*/ 2147483647 w 160"/>
                <a:gd name="T33" fmla="*/ 2147483647 h 164"/>
                <a:gd name="T34" fmla="*/ 2147483647 w 160"/>
                <a:gd name="T35" fmla="*/ 2147483647 h 164"/>
                <a:gd name="T36" fmla="*/ 2147483647 w 160"/>
                <a:gd name="T37" fmla="*/ 2147483647 h 164"/>
                <a:gd name="T38" fmla="*/ 2147483647 w 160"/>
                <a:gd name="T39" fmla="*/ 2147483647 h 164"/>
                <a:gd name="T40" fmla="*/ 2147483647 w 160"/>
                <a:gd name="T41" fmla="*/ 2147483647 h 164"/>
                <a:gd name="T42" fmla="*/ 2147483647 w 160"/>
                <a:gd name="T43" fmla="*/ 2147483647 h 164"/>
                <a:gd name="T44" fmla="*/ 2147483647 w 160"/>
                <a:gd name="T45" fmla="*/ 2147483647 h 164"/>
                <a:gd name="T46" fmla="*/ 2147483647 w 160"/>
                <a:gd name="T47" fmla="*/ 2147483647 h 164"/>
                <a:gd name="T48" fmla="*/ 2147483647 w 160"/>
                <a:gd name="T49" fmla="*/ 2147483647 h 164"/>
                <a:gd name="T50" fmla="*/ 2147483647 w 160"/>
                <a:gd name="T51" fmla="*/ 2147483647 h 164"/>
                <a:gd name="T52" fmla="*/ 2147483647 w 160"/>
                <a:gd name="T53" fmla="*/ 2147483647 h 164"/>
                <a:gd name="T54" fmla="*/ 2147483647 w 160"/>
                <a:gd name="T55" fmla="*/ 2147483647 h 164"/>
                <a:gd name="T56" fmla="*/ 2147483647 w 160"/>
                <a:gd name="T57" fmla="*/ 2147483647 h 164"/>
                <a:gd name="T58" fmla="*/ 2147483647 w 160"/>
                <a:gd name="T59" fmla="*/ 2147483647 h 164"/>
                <a:gd name="T60" fmla="*/ 2147483647 w 160"/>
                <a:gd name="T61" fmla="*/ 2147483647 h 164"/>
                <a:gd name="T62" fmla="*/ 2147483647 w 160"/>
                <a:gd name="T63" fmla="*/ 2147483647 h 164"/>
                <a:gd name="T64" fmla="*/ 0 w 160"/>
                <a:gd name="T65" fmla="*/ 2147483647 h 164"/>
                <a:gd name="T66" fmla="*/ 2147483647 w 160"/>
                <a:gd name="T67" fmla="*/ 2147483647 h 164"/>
                <a:gd name="T68" fmla="*/ 2147483647 w 160"/>
                <a:gd name="T69" fmla="*/ 0 h 164"/>
                <a:gd name="T70" fmla="*/ 2147483647 w 160"/>
                <a:gd name="T71" fmla="*/ 2147483647 h 164"/>
                <a:gd name="T72" fmla="*/ 2147483647 w 160"/>
                <a:gd name="T73" fmla="*/ 2147483647 h 164"/>
                <a:gd name="T74" fmla="*/ 2147483647 w 160"/>
                <a:gd name="T75" fmla="*/ 2147483647 h 164"/>
                <a:gd name="T76" fmla="*/ 2147483647 w 160"/>
                <a:gd name="T77" fmla="*/ 2147483647 h 164"/>
                <a:gd name="T78" fmla="*/ 2147483647 w 160"/>
                <a:gd name="T79" fmla="*/ 2147483647 h 164"/>
                <a:gd name="T80" fmla="*/ 2147483647 w 160"/>
                <a:gd name="T81" fmla="*/ 2147483647 h 164"/>
                <a:gd name="T82" fmla="*/ 2147483647 w 160"/>
                <a:gd name="T83" fmla="*/ 2147483647 h 164"/>
                <a:gd name="T84" fmla="*/ 2147483647 w 160"/>
                <a:gd name="T85" fmla="*/ 2147483647 h 164"/>
                <a:gd name="T86" fmla="*/ 2147483647 w 160"/>
                <a:gd name="T87" fmla="*/ 2147483647 h 164"/>
                <a:gd name="T88" fmla="*/ 2147483647 w 160"/>
                <a:gd name="T89" fmla="*/ 2147483647 h 164"/>
                <a:gd name="T90" fmla="*/ 2147483647 w 160"/>
                <a:gd name="T91" fmla="*/ 2147483647 h 164"/>
                <a:gd name="T92" fmla="*/ 2147483647 w 160"/>
                <a:gd name="T93" fmla="*/ 2147483647 h 164"/>
                <a:gd name="T94" fmla="*/ 2147483647 w 160"/>
                <a:gd name="T95" fmla="*/ 2147483647 h 164"/>
                <a:gd name="T96" fmla="*/ 2147483647 w 160"/>
                <a:gd name="T97" fmla="*/ 2147483647 h 164"/>
                <a:gd name="T98" fmla="*/ 2147483647 w 160"/>
                <a:gd name="T99" fmla="*/ 2147483647 h 16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160"/>
                <a:gd name="T151" fmla="*/ 0 h 164"/>
                <a:gd name="T152" fmla="*/ 160 w 160"/>
                <a:gd name="T153" fmla="*/ 164 h 164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160" h="164">
                  <a:moveTo>
                    <a:pt x="160" y="38"/>
                  </a:moveTo>
                  <a:lnTo>
                    <a:pt x="160" y="114"/>
                  </a:lnTo>
                  <a:lnTo>
                    <a:pt x="156" y="118"/>
                  </a:lnTo>
                  <a:lnTo>
                    <a:pt x="156" y="122"/>
                  </a:lnTo>
                  <a:lnTo>
                    <a:pt x="160" y="126"/>
                  </a:lnTo>
                  <a:lnTo>
                    <a:pt x="160" y="164"/>
                  </a:lnTo>
                  <a:lnTo>
                    <a:pt x="154" y="164"/>
                  </a:lnTo>
                  <a:lnTo>
                    <a:pt x="148" y="158"/>
                  </a:lnTo>
                  <a:lnTo>
                    <a:pt x="144" y="152"/>
                  </a:lnTo>
                  <a:lnTo>
                    <a:pt x="144" y="144"/>
                  </a:lnTo>
                  <a:lnTo>
                    <a:pt x="126" y="144"/>
                  </a:lnTo>
                  <a:lnTo>
                    <a:pt x="120" y="148"/>
                  </a:lnTo>
                  <a:lnTo>
                    <a:pt x="112" y="148"/>
                  </a:lnTo>
                  <a:lnTo>
                    <a:pt x="104" y="148"/>
                  </a:lnTo>
                  <a:lnTo>
                    <a:pt x="102" y="146"/>
                  </a:lnTo>
                  <a:lnTo>
                    <a:pt x="102" y="144"/>
                  </a:lnTo>
                  <a:lnTo>
                    <a:pt x="104" y="138"/>
                  </a:lnTo>
                  <a:lnTo>
                    <a:pt x="110" y="134"/>
                  </a:lnTo>
                  <a:lnTo>
                    <a:pt x="116" y="128"/>
                  </a:lnTo>
                  <a:lnTo>
                    <a:pt x="120" y="126"/>
                  </a:lnTo>
                  <a:lnTo>
                    <a:pt x="118" y="118"/>
                  </a:lnTo>
                  <a:lnTo>
                    <a:pt x="118" y="112"/>
                  </a:lnTo>
                  <a:lnTo>
                    <a:pt x="116" y="106"/>
                  </a:lnTo>
                  <a:lnTo>
                    <a:pt x="116" y="100"/>
                  </a:lnTo>
                  <a:lnTo>
                    <a:pt x="112" y="94"/>
                  </a:lnTo>
                  <a:lnTo>
                    <a:pt x="104" y="90"/>
                  </a:lnTo>
                  <a:lnTo>
                    <a:pt x="90" y="84"/>
                  </a:lnTo>
                  <a:lnTo>
                    <a:pt x="74" y="80"/>
                  </a:lnTo>
                  <a:lnTo>
                    <a:pt x="68" y="74"/>
                  </a:lnTo>
                  <a:lnTo>
                    <a:pt x="62" y="70"/>
                  </a:lnTo>
                  <a:lnTo>
                    <a:pt x="58" y="68"/>
                  </a:lnTo>
                  <a:lnTo>
                    <a:pt x="54" y="66"/>
                  </a:lnTo>
                  <a:lnTo>
                    <a:pt x="44" y="66"/>
                  </a:lnTo>
                  <a:lnTo>
                    <a:pt x="46" y="60"/>
                  </a:lnTo>
                  <a:lnTo>
                    <a:pt x="48" y="58"/>
                  </a:lnTo>
                  <a:lnTo>
                    <a:pt x="42" y="66"/>
                  </a:lnTo>
                  <a:lnTo>
                    <a:pt x="38" y="70"/>
                  </a:lnTo>
                  <a:lnTo>
                    <a:pt x="34" y="72"/>
                  </a:lnTo>
                  <a:lnTo>
                    <a:pt x="32" y="72"/>
                  </a:lnTo>
                  <a:lnTo>
                    <a:pt x="32" y="66"/>
                  </a:lnTo>
                  <a:lnTo>
                    <a:pt x="32" y="64"/>
                  </a:lnTo>
                  <a:lnTo>
                    <a:pt x="26" y="54"/>
                  </a:lnTo>
                  <a:lnTo>
                    <a:pt x="24" y="50"/>
                  </a:lnTo>
                  <a:lnTo>
                    <a:pt x="20" y="48"/>
                  </a:lnTo>
                  <a:lnTo>
                    <a:pt x="20" y="44"/>
                  </a:lnTo>
                  <a:lnTo>
                    <a:pt x="20" y="42"/>
                  </a:lnTo>
                  <a:lnTo>
                    <a:pt x="24" y="42"/>
                  </a:lnTo>
                  <a:lnTo>
                    <a:pt x="28" y="42"/>
                  </a:lnTo>
                  <a:lnTo>
                    <a:pt x="32" y="44"/>
                  </a:lnTo>
                  <a:lnTo>
                    <a:pt x="34" y="42"/>
                  </a:lnTo>
                  <a:lnTo>
                    <a:pt x="38" y="38"/>
                  </a:lnTo>
                  <a:lnTo>
                    <a:pt x="46" y="40"/>
                  </a:lnTo>
                  <a:lnTo>
                    <a:pt x="50" y="38"/>
                  </a:lnTo>
                  <a:lnTo>
                    <a:pt x="54" y="36"/>
                  </a:lnTo>
                  <a:lnTo>
                    <a:pt x="50" y="36"/>
                  </a:lnTo>
                  <a:lnTo>
                    <a:pt x="40" y="36"/>
                  </a:lnTo>
                  <a:lnTo>
                    <a:pt x="32" y="38"/>
                  </a:lnTo>
                  <a:lnTo>
                    <a:pt x="26" y="38"/>
                  </a:lnTo>
                  <a:lnTo>
                    <a:pt x="22" y="36"/>
                  </a:lnTo>
                  <a:lnTo>
                    <a:pt x="18" y="32"/>
                  </a:lnTo>
                  <a:lnTo>
                    <a:pt x="18" y="28"/>
                  </a:lnTo>
                  <a:lnTo>
                    <a:pt x="16" y="28"/>
                  </a:lnTo>
                  <a:lnTo>
                    <a:pt x="14" y="26"/>
                  </a:lnTo>
                  <a:lnTo>
                    <a:pt x="6" y="22"/>
                  </a:lnTo>
                  <a:lnTo>
                    <a:pt x="0" y="16"/>
                  </a:lnTo>
                  <a:lnTo>
                    <a:pt x="0" y="12"/>
                  </a:lnTo>
                  <a:lnTo>
                    <a:pt x="6" y="8"/>
                  </a:lnTo>
                  <a:lnTo>
                    <a:pt x="14" y="4"/>
                  </a:lnTo>
                  <a:lnTo>
                    <a:pt x="22" y="0"/>
                  </a:lnTo>
                  <a:lnTo>
                    <a:pt x="30" y="0"/>
                  </a:lnTo>
                  <a:lnTo>
                    <a:pt x="34" y="0"/>
                  </a:lnTo>
                  <a:lnTo>
                    <a:pt x="36" y="2"/>
                  </a:lnTo>
                  <a:lnTo>
                    <a:pt x="44" y="4"/>
                  </a:lnTo>
                  <a:lnTo>
                    <a:pt x="50" y="4"/>
                  </a:lnTo>
                  <a:lnTo>
                    <a:pt x="54" y="10"/>
                  </a:lnTo>
                  <a:lnTo>
                    <a:pt x="56" y="16"/>
                  </a:lnTo>
                  <a:lnTo>
                    <a:pt x="56" y="32"/>
                  </a:lnTo>
                  <a:lnTo>
                    <a:pt x="58" y="38"/>
                  </a:lnTo>
                  <a:lnTo>
                    <a:pt x="60" y="40"/>
                  </a:lnTo>
                  <a:lnTo>
                    <a:pt x="62" y="40"/>
                  </a:lnTo>
                  <a:lnTo>
                    <a:pt x="64" y="48"/>
                  </a:lnTo>
                  <a:lnTo>
                    <a:pt x="66" y="54"/>
                  </a:lnTo>
                  <a:lnTo>
                    <a:pt x="70" y="54"/>
                  </a:lnTo>
                  <a:lnTo>
                    <a:pt x="72" y="54"/>
                  </a:lnTo>
                  <a:lnTo>
                    <a:pt x="76" y="52"/>
                  </a:lnTo>
                  <a:lnTo>
                    <a:pt x="78" y="48"/>
                  </a:lnTo>
                  <a:lnTo>
                    <a:pt x="84" y="42"/>
                  </a:lnTo>
                  <a:lnTo>
                    <a:pt x="88" y="38"/>
                  </a:lnTo>
                  <a:lnTo>
                    <a:pt x="94" y="34"/>
                  </a:lnTo>
                  <a:lnTo>
                    <a:pt x="100" y="28"/>
                  </a:lnTo>
                  <a:lnTo>
                    <a:pt x="106" y="22"/>
                  </a:lnTo>
                  <a:lnTo>
                    <a:pt x="108" y="20"/>
                  </a:lnTo>
                  <a:lnTo>
                    <a:pt x="112" y="18"/>
                  </a:lnTo>
                  <a:lnTo>
                    <a:pt x="116" y="20"/>
                  </a:lnTo>
                  <a:lnTo>
                    <a:pt x="120" y="22"/>
                  </a:lnTo>
                  <a:lnTo>
                    <a:pt x="128" y="26"/>
                  </a:lnTo>
                  <a:lnTo>
                    <a:pt x="136" y="30"/>
                  </a:lnTo>
                  <a:lnTo>
                    <a:pt x="142" y="34"/>
                  </a:lnTo>
                  <a:lnTo>
                    <a:pt x="150" y="36"/>
                  </a:lnTo>
                  <a:lnTo>
                    <a:pt x="160" y="3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8" name="Freeform 308"/>
            <p:cNvSpPr/>
            <p:nvPr/>
          </p:nvSpPr>
          <p:spPr bwMode="auto">
            <a:xfrm>
              <a:off x="7420275" y="4837111"/>
              <a:ext cx="34594" cy="19911"/>
            </a:xfrm>
            <a:custGeom>
              <a:avLst/>
              <a:gdLst>
                <a:gd name="T0" fmla="*/ 2147483647 w 24"/>
                <a:gd name="T1" fmla="*/ 2147483647 h 14"/>
                <a:gd name="T2" fmla="*/ 2147483647 w 24"/>
                <a:gd name="T3" fmla="*/ 2147483647 h 14"/>
                <a:gd name="T4" fmla="*/ 0 w 24"/>
                <a:gd name="T5" fmla="*/ 2147483647 h 14"/>
                <a:gd name="T6" fmla="*/ 2147483647 w 24"/>
                <a:gd name="T7" fmla="*/ 0 h 14"/>
                <a:gd name="T8" fmla="*/ 2147483647 w 24"/>
                <a:gd name="T9" fmla="*/ 0 h 14"/>
                <a:gd name="T10" fmla="*/ 2147483647 w 24"/>
                <a:gd name="T11" fmla="*/ 0 h 14"/>
                <a:gd name="T12" fmla="*/ 2147483647 w 24"/>
                <a:gd name="T13" fmla="*/ 0 h 14"/>
                <a:gd name="T14" fmla="*/ 2147483647 w 24"/>
                <a:gd name="T15" fmla="*/ 2147483647 h 14"/>
                <a:gd name="T16" fmla="*/ 2147483647 w 24"/>
                <a:gd name="T17" fmla="*/ 2147483647 h 14"/>
                <a:gd name="T18" fmla="*/ 2147483647 w 24"/>
                <a:gd name="T19" fmla="*/ 2147483647 h 14"/>
                <a:gd name="T20" fmla="*/ 2147483647 w 24"/>
                <a:gd name="T21" fmla="*/ 2147483647 h 14"/>
                <a:gd name="T22" fmla="*/ 2147483647 w 24"/>
                <a:gd name="T23" fmla="*/ 2147483647 h 14"/>
                <a:gd name="T24" fmla="*/ 2147483647 w 24"/>
                <a:gd name="T25" fmla="*/ 2147483647 h 14"/>
                <a:gd name="T26" fmla="*/ 2147483647 w 24"/>
                <a:gd name="T27" fmla="*/ 2147483647 h 14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4"/>
                <a:gd name="T43" fmla="*/ 0 h 14"/>
                <a:gd name="T44" fmla="*/ 24 w 24"/>
                <a:gd name="T45" fmla="*/ 14 h 14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4" h="14">
                  <a:moveTo>
                    <a:pt x="16" y="12"/>
                  </a:moveTo>
                  <a:lnTo>
                    <a:pt x="8" y="8"/>
                  </a:lnTo>
                  <a:lnTo>
                    <a:pt x="0" y="2"/>
                  </a:lnTo>
                  <a:lnTo>
                    <a:pt x="4" y="0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6" y="0"/>
                  </a:lnTo>
                  <a:lnTo>
                    <a:pt x="18" y="4"/>
                  </a:lnTo>
                  <a:lnTo>
                    <a:pt x="22" y="4"/>
                  </a:lnTo>
                  <a:lnTo>
                    <a:pt x="24" y="10"/>
                  </a:lnTo>
                  <a:lnTo>
                    <a:pt x="22" y="12"/>
                  </a:lnTo>
                  <a:lnTo>
                    <a:pt x="20" y="14"/>
                  </a:lnTo>
                  <a:lnTo>
                    <a:pt x="18" y="14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69" name="Freeform 309"/>
            <p:cNvSpPr/>
            <p:nvPr/>
          </p:nvSpPr>
          <p:spPr bwMode="auto">
            <a:xfrm>
              <a:off x="7645131" y="5597736"/>
              <a:ext cx="31134" cy="11947"/>
            </a:xfrm>
            <a:custGeom>
              <a:avLst/>
              <a:gdLst>
                <a:gd name="T0" fmla="*/ 2147483647 w 22"/>
                <a:gd name="T1" fmla="*/ 2147483647 h 8"/>
                <a:gd name="T2" fmla="*/ 2147483647 w 22"/>
                <a:gd name="T3" fmla="*/ 2147483647 h 8"/>
                <a:gd name="T4" fmla="*/ 2147483647 w 22"/>
                <a:gd name="T5" fmla="*/ 2147483647 h 8"/>
                <a:gd name="T6" fmla="*/ 0 w 22"/>
                <a:gd name="T7" fmla="*/ 2147483647 h 8"/>
                <a:gd name="T8" fmla="*/ 2147483647 w 22"/>
                <a:gd name="T9" fmla="*/ 2147483647 h 8"/>
                <a:gd name="T10" fmla="*/ 2147483647 w 22"/>
                <a:gd name="T11" fmla="*/ 2147483647 h 8"/>
                <a:gd name="T12" fmla="*/ 2147483647 w 22"/>
                <a:gd name="T13" fmla="*/ 2147483647 h 8"/>
                <a:gd name="T14" fmla="*/ 2147483647 w 22"/>
                <a:gd name="T15" fmla="*/ 2147483647 h 8"/>
                <a:gd name="T16" fmla="*/ 2147483647 w 22"/>
                <a:gd name="T17" fmla="*/ 2147483647 h 8"/>
                <a:gd name="T18" fmla="*/ 2147483647 w 22"/>
                <a:gd name="T19" fmla="*/ 0 h 8"/>
                <a:gd name="T20" fmla="*/ 2147483647 w 22"/>
                <a:gd name="T21" fmla="*/ 0 h 8"/>
                <a:gd name="T22" fmla="*/ 2147483647 w 22"/>
                <a:gd name="T23" fmla="*/ 2147483647 h 8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2"/>
                <a:gd name="T37" fmla="*/ 0 h 8"/>
                <a:gd name="T38" fmla="*/ 22 w 22"/>
                <a:gd name="T39" fmla="*/ 8 h 8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2" h="8">
                  <a:moveTo>
                    <a:pt x="8" y="2"/>
                  </a:move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4" y="8"/>
                  </a:lnTo>
                  <a:lnTo>
                    <a:pt x="8" y="8"/>
                  </a:lnTo>
                  <a:lnTo>
                    <a:pt x="12" y="8"/>
                  </a:lnTo>
                  <a:lnTo>
                    <a:pt x="16" y="6"/>
                  </a:lnTo>
                  <a:lnTo>
                    <a:pt x="22" y="2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8" y="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0" name="Freeform 310"/>
            <p:cNvSpPr/>
            <p:nvPr/>
          </p:nvSpPr>
          <p:spPr bwMode="auto">
            <a:xfrm>
              <a:off x="8187093" y="4648614"/>
              <a:ext cx="42665" cy="58407"/>
            </a:xfrm>
            <a:custGeom>
              <a:avLst/>
              <a:gdLst>
                <a:gd name="T0" fmla="*/ 2147483647 w 30"/>
                <a:gd name="T1" fmla="*/ 2147483647 h 36"/>
                <a:gd name="T2" fmla="*/ 2147483647 w 30"/>
                <a:gd name="T3" fmla="*/ 2147483647 h 36"/>
                <a:gd name="T4" fmla="*/ 2147483647 w 30"/>
                <a:gd name="T5" fmla="*/ 2147483647 h 36"/>
                <a:gd name="T6" fmla="*/ 2147483647 w 30"/>
                <a:gd name="T7" fmla="*/ 2147483647 h 36"/>
                <a:gd name="T8" fmla="*/ 2147483647 w 30"/>
                <a:gd name="T9" fmla="*/ 2147483647 h 36"/>
                <a:gd name="T10" fmla="*/ 2147483647 w 30"/>
                <a:gd name="T11" fmla="*/ 2147483647 h 36"/>
                <a:gd name="T12" fmla="*/ 2147483647 w 30"/>
                <a:gd name="T13" fmla="*/ 2147483647 h 36"/>
                <a:gd name="T14" fmla="*/ 2147483647 w 30"/>
                <a:gd name="T15" fmla="*/ 2147483647 h 36"/>
                <a:gd name="T16" fmla="*/ 0 w 30"/>
                <a:gd name="T17" fmla="*/ 2147483647 h 36"/>
                <a:gd name="T18" fmla="*/ 0 w 30"/>
                <a:gd name="T19" fmla="*/ 0 h 36"/>
                <a:gd name="T20" fmla="*/ 2147483647 w 30"/>
                <a:gd name="T21" fmla="*/ 2147483647 h 36"/>
                <a:gd name="T22" fmla="*/ 2147483647 w 30"/>
                <a:gd name="T23" fmla="*/ 2147483647 h 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0"/>
                <a:gd name="T37" fmla="*/ 0 h 36"/>
                <a:gd name="T38" fmla="*/ 30 w 30"/>
                <a:gd name="T39" fmla="*/ 36 h 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0" h="36">
                  <a:moveTo>
                    <a:pt x="30" y="26"/>
                  </a:moveTo>
                  <a:lnTo>
                    <a:pt x="30" y="36"/>
                  </a:lnTo>
                  <a:lnTo>
                    <a:pt x="26" y="36"/>
                  </a:lnTo>
                  <a:lnTo>
                    <a:pt x="22" y="32"/>
                  </a:lnTo>
                  <a:lnTo>
                    <a:pt x="20" y="26"/>
                  </a:lnTo>
                  <a:lnTo>
                    <a:pt x="18" y="18"/>
                  </a:lnTo>
                  <a:lnTo>
                    <a:pt x="14" y="14"/>
                  </a:lnTo>
                  <a:lnTo>
                    <a:pt x="6" y="8"/>
                  </a:lnTo>
                  <a:lnTo>
                    <a:pt x="0" y="6"/>
                  </a:lnTo>
                  <a:lnTo>
                    <a:pt x="0" y="0"/>
                  </a:lnTo>
                  <a:lnTo>
                    <a:pt x="14" y="12"/>
                  </a:lnTo>
                  <a:lnTo>
                    <a:pt x="30" y="2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1" name="Freeform 311"/>
            <p:cNvSpPr/>
            <p:nvPr/>
          </p:nvSpPr>
          <p:spPr bwMode="auto">
            <a:xfrm>
              <a:off x="7816945" y="4582242"/>
              <a:ext cx="18450" cy="19911"/>
            </a:xfrm>
            <a:custGeom>
              <a:avLst/>
              <a:gdLst>
                <a:gd name="T0" fmla="*/ 2147483647 w 12"/>
                <a:gd name="T1" fmla="*/ 2147483647 h 12"/>
                <a:gd name="T2" fmla="*/ 2147483647 w 12"/>
                <a:gd name="T3" fmla="*/ 2147483647 h 12"/>
                <a:gd name="T4" fmla="*/ 2147483647 w 12"/>
                <a:gd name="T5" fmla="*/ 2147483647 h 12"/>
                <a:gd name="T6" fmla="*/ 2147483647 w 12"/>
                <a:gd name="T7" fmla="*/ 2147483647 h 12"/>
                <a:gd name="T8" fmla="*/ 0 w 12"/>
                <a:gd name="T9" fmla="*/ 2147483647 h 12"/>
                <a:gd name="T10" fmla="*/ 0 w 12"/>
                <a:gd name="T11" fmla="*/ 0 h 12"/>
                <a:gd name="T12" fmla="*/ 2147483647 w 12"/>
                <a:gd name="T13" fmla="*/ 2147483647 h 12"/>
                <a:gd name="T14" fmla="*/ 2147483647 w 12"/>
                <a:gd name="T15" fmla="*/ 2147483647 h 12"/>
                <a:gd name="T16" fmla="*/ 2147483647 w 12"/>
                <a:gd name="T17" fmla="*/ 2147483647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2"/>
                <a:gd name="T29" fmla="*/ 12 w 12"/>
                <a:gd name="T30" fmla="*/ 12 h 1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2">
                  <a:moveTo>
                    <a:pt x="12" y="12"/>
                  </a:moveTo>
                  <a:lnTo>
                    <a:pt x="10" y="12"/>
                  </a:lnTo>
                  <a:lnTo>
                    <a:pt x="6" y="12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2"/>
                  </a:lnTo>
                  <a:lnTo>
                    <a:pt x="8" y="4"/>
                  </a:lnTo>
                  <a:lnTo>
                    <a:pt x="12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2" name="Freeform 312"/>
            <p:cNvSpPr/>
            <p:nvPr/>
          </p:nvSpPr>
          <p:spPr bwMode="auto">
            <a:xfrm>
              <a:off x="7820404" y="4618083"/>
              <a:ext cx="20756" cy="5310"/>
            </a:xfrm>
            <a:custGeom>
              <a:avLst/>
              <a:gdLst>
                <a:gd name="T0" fmla="*/ 2147483647 w 14"/>
                <a:gd name="T1" fmla="*/ 0 h 4"/>
                <a:gd name="T2" fmla="*/ 2147483647 w 14"/>
                <a:gd name="T3" fmla="*/ 2147483647 h 4"/>
                <a:gd name="T4" fmla="*/ 0 w 14"/>
                <a:gd name="T5" fmla="*/ 2147483647 h 4"/>
                <a:gd name="T6" fmla="*/ 0 w 14"/>
                <a:gd name="T7" fmla="*/ 0 h 4"/>
                <a:gd name="T8" fmla="*/ 2147483647 w 14"/>
                <a:gd name="T9" fmla="*/ 0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"/>
                <a:gd name="T16" fmla="*/ 0 h 4"/>
                <a:gd name="T17" fmla="*/ 14 w 1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" h="4">
                  <a:moveTo>
                    <a:pt x="14" y="0"/>
                  </a:moveTo>
                  <a:lnTo>
                    <a:pt x="14" y="4"/>
                  </a:lnTo>
                  <a:lnTo>
                    <a:pt x="0" y="2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3" name="Freeform 313"/>
            <p:cNvSpPr/>
            <p:nvPr/>
          </p:nvSpPr>
          <p:spPr bwMode="auto">
            <a:xfrm>
              <a:off x="7773126" y="4750828"/>
              <a:ext cx="14991" cy="18584"/>
            </a:xfrm>
            <a:custGeom>
              <a:avLst/>
              <a:gdLst>
                <a:gd name="T0" fmla="*/ 2147483647 w 10"/>
                <a:gd name="T1" fmla="*/ 2147483647 h 12"/>
                <a:gd name="T2" fmla="*/ 2147483647 w 10"/>
                <a:gd name="T3" fmla="*/ 2147483647 h 12"/>
                <a:gd name="T4" fmla="*/ 2147483647 w 10"/>
                <a:gd name="T5" fmla="*/ 2147483647 h 12"/>
                <a:gd name="T6" fmla="*/ 2147483647 w 10"/>
                <a:gd name="T7" fmla="*/ 2147483647 h 12"/>
                <a:gd name="T8" fmla="*/ 0 w 10"/>
                <a:gd name="T9" fmla="*/ 2147483647 h 12"/>
                <a:gd name="T10" fmla="*/ 0 w 10"/>
                <a:gd name="T11" fmla="*/ 2147483647 h 12"/>
                <a:gd name="T12" fmla="*/ 2147483647 w 10"/>
                <a:gd name="T13" fmla="*/ 0 h 12"/>
                <a:gd name="T14" fmla="*/ 2147483647 w 10"/>
                <a:gd name="T15" fmla="*/ 2147483647 h 1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"/>
                <a:gd name="T25" fmla="*/ 0 h 12"/>
                <a:gd name="T26" fmla="*/ 10 w 10"/>
                <a:gd name="T27" fmla="*/ 12 h 1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" h="12">
                  <a:moveTo>
                    <a:pt x="10" y="6"/>
                  </a:moveTo>
                  <a:lnTo>
                    <a:pt x="8" y="10"/>
                  </a:lnTo>
                  <a:lnTo>
                    <a:pt x="4" y="12"/>
                  </a:lnTo>
                  <a:lnTo>
                    <a:pt x="2" y="12"/>
                  </a:lnTo>
                  <a:lnTo>
                    <a:pt x="0" y="10"/>
                  </a:lnTo>
                  <a:lnTo>
                    <a:pt x="0" y="6"/>
                  </a:lnTo>
                  <a:lnTo>
                    <a:pt x="2" y="0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4" name="Freeform 314"/>
            <p:cNvSpPr/>
            <p:nvPr/>
          </p:nvSpPr>
          <p:spPr bwMode="auto">
            <a:xfrm>
              <a:off x="7695868" y="4566314"/>
              <a:ext cx="21909" cy="10620"/>
            </a:xfrm>
            <a:custGeom>
              <a:avLst/>
              <a:gdLst>
                <a:gd name="T0" fmla="*/ 2147483647 w 16"/>
                <a:gd name="T1" fmla="*/ 2147483647 h 6"/>
                <a:gd name="T2" fmla="*/ 2147483647 w 16"/>
                <a:gd name="T3" fmla="*/ 2147483647 h 6"/>
                <a:gd name="T4" fmla="*/ 2147483647 w 16"/>
                <a:gd name="T5" fmla="*/ 2147483647 h 6"/>
                <a:gd name="T6" fmla="*/ 0 w 16"/>
                <a:gd name="T7" fmla="*/ 2147483647 h 6"/>
                <a:gd name="T8" fmla="*/ 2147483647 w 16"/>
                <a:gd name="T9" fmla="*/ 2147483647 h 6"/>
                <a:gd name="T10" fmla="*/ 2147483647 w 16"/>
                <a:gd name="T11" fmla="*/ 0 h 6"/>
                <a:gd name="T12" fmla="*/ 2147483647 w 16"/>
                <a:gd name="T13" fmla="*/ 0 h 6"/>
                <a:gd name="T14" fmla="*/ 2147483647 w 16"/>
                <a:gd name="T15" fmla="*/ 2147483647 h 6"/>
                <a:gd name="T16" fmla="*/ 2147483647 w 16"/>
                <a:gd name="T17" fmla="*/ 2147483647 h 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6"/>
                <a:gd name="T28" fmla="*/ 0 h 6"/>
                <a:gd name="T29" fmla="*/ 16 w 16"/>
                <a:gd name="T30" fmla="*/ 6 h 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6" h="6">
                  <a:moveTo>
                    <a:pt x="16" y="6"/>
                  </a:moveTo>
                  <a:lnTo>
                    <a:pt x="8" y="6"/>
                  </a:lnTo>
                  <a:lnTo>
                    <a:pt x="4" y="6"/>
                  </a:lnTo>
                  <a:lnTo>
                    <a:pt x="0" y="6"/>
                  </a:lnTo>
                  <a:lnTo>
                    <a:pt x="4" y="2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4" y="2"/>
                  </a:lnTo>
                  <a:lnTo>
                    <a:pt x="16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5" name="Freeform 315"/>
            <p:cNvSpPr/>
            <p:nvPr/>
          </p:nvSpPr>
          <p:spPr bwMode="auto">
            <a:xfrm>
              <a:off x="7557495" y="4622066"/>
              <a:ext cx="13837" cy="5310"/>
            </a:xfrm>
            <a:custGeom>
              <a:avLst/>
              <a:gdLst>
                <a:gd name="T0" fmla="*/ 2147483647 w 10"/>
                <a:gd name="T1" fmla="*/ 0 h 4"/>
                <a:gd name="T2" fmla="*/ 2147483647 w 10"/>
                <a:gd name="T3" fmla="*/ 2147483647 h 4"/>
                <a:gd name="T4" fmla="*/ 2147483647 w 10"/>
                <a:gd name="T5" fmla="*/ 2147483647 h 4"/>
                <a:gd name="T6" fmla="*/ 2147483647 w 10"/>
                <a:gd name="T7" fmla="*/ 2147483647 h 4"/>
                <a:gd name="T8" fmla="*/ 0 w 10"/>
                <a:gd name="T9" fmla="*/ 0 h 4"/>
                <a:gd name="T10" fmla="*/ 2147483647 w 10"/>
                <a:gd name="T11" fmla="*/ 0 h 4"/>
                <a:gd name="T12" fmla="*/ 2147483647 w 10"/>
                <a:gd name="T13" fmla="*/ 0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4"/>
                <a:gd name="T23" fmla="*/ 10 w 10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4">
                  <a:moveTo>
                    <a:pt x="10" y="0"/>
                  </a:moveTo>
                  <a:lnTo>
                    <a:pt x="8" y="2"/>
                  </a:lnTo>
                  <a:lnTo>
                    <a:pt x="4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6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6" name="Freeform 316"/>
            <p:cNvSpPr/>
            <p:nvPr/>
          </p:nvSpPr>
          <p:spPr bwMode="auto">
            <a:xfrm>
              <a:off x="7502146" y="4254364"/>
              <a:ext cx="26521" cy="53098"/>
            </a:xfrm>
            <a:custGeom>
              <a:avLst/>
              <a:gdLst>
                <a:gd name="T0" fmla="*/ 2147483647 w 18"/>
                <a:gd name="T1" fmla="*/ 2147483647 h 34"/>
                <a:gd name="T2" fmla="*/ 2147483647 w 18"/>
                <a:gd name="T3" fmla="*/ 2147483647 h 34"/>
                <a:gd name="T4" fmla="*/ 2147483647 w 18"/>
                <a:gd name="T5" fmla="*/ 2147483647 h 34"/>
                <a:gd name="T6" fmla="*/ 2147483647 w 18"/>
                <a:gd name="T7" fmla="*/ 2147483647 h 34"/>
                <a:gd name="T8" fmla="*/ 2147483647 w 18"/>
                <a:gd name="T9" fmla="*/ 2147483647 h 34"/>
                <a:gd name="T10" fmla="*/ 2147483647 w 18"/>
                <a:gd name="T11" fmla="*/ 2147483647 h 34"/>
                <a:gd name="T12" fmla="*/ 2147483647 w 18"/>
                <a:gd name="T13" fmla="*/ 2147483647 h 34"/>
                <a:gd name="T14" fmla="*/ 2147483647 w 18"/>
                <a:gd name="T15" fmla="*/ 2147483647 h 34"/>
                <a:gd name="T16" fmla="*/ 2147483647 w 18"/>
                <a:gd name="T17" fmla="*/ 2147483647 h 34"/>
                <a:gd name="T18" fmla="*/ 2147483647 w 18"/>
                <a:gd name="T19" fmla="*/ 2147483647 h 34"/>
                <a:gd name="T20" fmla="*/ 2147483647 w 18"/>
                <a:gd name="T21" fmla="*/ 2147483647 h 34"/>
                <a:gd name="T22" fmla="*/ 2147483647 w 18"/>
                <a:gd name="T23" fmla="*/ 2147483647 h 34"/>
                <a:gd name="T24" fmla="*/ 0 w 18"/>
                <a:gd name="T25" fmla="*/ 2147483647 h 34"/>
                <a:gd name="T26" fmla="*/ 2147483647 w 18"/>
                <a:gd name="T27" fmla="*/ 2147483647 h 34"/>
                <a:gd name="T28" fmla="*/ 2147483647 w 18"/>
                <a:gd name="T29" fmla="*/ 2147483647 h 34"/>
                <a:gd name="T30" fmla="*/ 2147483647 w 18"/>
                <a:gd name="T31" fmla="*/ 2147483647 h 34"/>
                <a:gd name="T32" fmla="*/ 2147483647 w 18"/>
                <a:gd name="T33" fmla="*/ 2147483647 h 34"/>
                <a:gd name="T34" fmla="*/ 2147483647 w 18"/>
                <a:gd name="T35" fmla="*/ 0 h 34"/>
                <a:gd name="T36" fmla="*/ 2147483647 w 18"/>
                <a:gd name="T37" fmla="*/ 0 h 34"/>
                <a:gd name="T38" fmla="*/ 2147483647 w 18"/>
                <a:gd name="T39" fmla="*/ 2147483647 h 34"/>
                <a:gd name="T40" fmla="*/ 2147483647 w 18"/>
                <a:gd name="T41" fmla="*/ 2147483647 h 34"/>
                <a:gd name="T42" fmla="*/ 2147483647 w 18"/>
                <a:gd name="T43" fmla="*/ 2147483647 h 34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18"/>
                <a:gd name="T67" fmla="*/ 0 h 34"/>
                <a:gd name="T68" fmla="*/ 18 w 18"/>
                <a:gd name="T69" fmla="*/ 34 h 34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18" h="34">
                  <a:moveTo>
                    <a:pt x="18" y="6"/>
                  </a:moveTo>
                  <a:lnTo>
                    <a:pt x="16" y="12"/>
                  </a:lnTo>
                  <a:lnTo>
                    <a:pt x="14" y="14"/>
                  </a:lnTo>
                  <a:lnTo>
                    <a:pt x="12" y="18"/>
                  </a:lnTo>
                  <a:lnTo>
                    <a:pt x="12" y="24"/>
                  </a:lnTo>
                  <a:lnTo>
                    <a:pt x="12" y="26"/>
                  </a:lnTo>
                  <a:lnTo>
                    <a:pt x="12" y="28"/>
                  </a:lnTo>
                  <a:lnTo>
                    <a:pt x="14" y="32"/>
                  </a:lnTo>
                  <a:lnTo>
                    <a:pt x="14" y="34"/>
                  </a:lnTo>
                  <a:lnTo>
                    <a:pt x="10" y="34"/>
                  </a:lnTo>
                  <a:lnTo>
                    <a:pt x="6" y="28"/>
                  </a:lnTo>
                  <a:lnTo>
                    <a:pt x="2" y="24"/>
                  </a:lnTo>
                  <a:lnTo>
                    <a:pt x="0" y="18"/>
                  </a:lnTo>
                  <a:lnTo>
                    <a:pt x="2" y="16"/>
                  </a:lnTo>
                  <a:lnTo>
                    <a:pt x="6" y="16"/>
                  </a:lnTo>
                  <a:lnTo>
                    <a:pt x="6" y="8"/>
                  </a:lnTo>
                  <a:lnTo>
                    <a:pt x="8" y="2"/>
                  </a:lnTo>
                  <a:lnTo>
                    <a:pt x="10" y="0"/>
                  </a:lnTo>
                  <a:lnTo>
                    <a:pt x="12" y="0"/>
                  </a:lnTo>
                  <a:lnTo>
                    <a:pt x="16" y="2"/>
                  </a:lnTo>
                  <a:lnTo>
                    <a:pt x="18" y="4"/>
                  </a:lnTo>
                  <a:lnTo>
                    <a:pt x="18" y="6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7" name="Freeform 317"/>
            <p:cNvSpPr/>
            <p:nvPr/>
          </p:nvSpPr>
          <p:spPr bwMode="auto">
            <a:xfrm>
              <a:off x="7530973" y="4275603"/>
              <a:ext cx="19603" cy="19911"/>
            </a:xfrm>
            <a:custGeom>
              <a:avLst/>
              <a:gdLst>
                <a:gd name="T0" fmla="*/ 2147483647 w 14"/>
                <a:gd name="T1" fmla="*/ 0 h 12"/>
                <a:gd name="T2" fmla="*/ 2147483647 w 14"/>
                <a:gd name="T3" fmla="*/ 2147483647 h 12"/>
                <a:gd name="T4" fmla="*/ 2147483647 w 14"/>
                <a:gd name="T5" fmla="*/ 2147483647 h 12"/>
                <a:gd name="T6" fmla="*/ 2147483647 w 14"/>
                <a:gd name="T7" fmla="*/ 2147483647 h 12"/>
                <a:gd name="T8" fmla="*/ 2147483647 w 14"/>
                <a:gd name="T9" fmla="*/ 2147483647 h 12"/>
                <a:gd name="T10" fmla="*/ 2147483647 w 14"/>
                <a:gd name="T11" fmla="*/ 2147483647 h 12"/>
                <a:gd name="T12" fmla="*/ 0 w 14"/>
                <a:gd name="T13" fmla="*/ 2147483647 h 12"/>
                <a:gd name="T14" fmla="*/ 2147483647 w 14"/>
                <a:gd name="T15" fmla="*/ 2147483647 h 12"/>
                <a:gd name="T16" fmla="*/ 2147483647 w 14"/>
                <a:gd name="T17" fmla="*/ 0 h 12"/>
                <a:gd name="T18" fmla="*/ 2147483647 w 14"/>
                <a:gd name="T19" fmla="*/ 0 h 12"/>
                <a:gd name="T20" fmla="*/ 2147483647 w 14"/>
                <a:gd name="T21" fmla="*/ 0 h 1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4"/>
                <a:gd name="T34" fmla="*/ 0 h 12"/>
                <a:gd name="T35" fmla="*/ 14 w 14"/>
                <a:gd name="T36" fmla="*/ 12 h 1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4" h="12">
                  <a:moveTo>
                    <a:pt x="14" y="0"/>
                  </a:moveTo>
                  <a:lnTo>
                    <a:pt x="12" y="4"/>
                  </a:lnTo>
                  <a:lnTo>
                    <a:pt x="10" y="8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2" y="10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0"/>
                  </a:lnTo>
                  <a:lnTo>
                    <a:pt x="1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8" name="Freeform 318"/>
            <p:cNvSpPr/>
            <p:nvPr/>
          </p:nvSpPr>
          <p:spPr bwMode="auto">
            <a:xfrm>
              <a:off x="7513677" y="4206577"/>
              <a:ext cx="17296" cy="25221"/>
            </a:xfrm>
            <a:custGeom>
              <a:avLst/>
              <a:gdLst>
                <a:gd name="T0" fmla="*/ 0 w 12"/>
                <a:gd name="T1" fmla="*/ 2147483647 h 16"/>
                <a:gd name="T2" fmla="*/ 0 w 12"/>
                <a:gd name="T3" fmla="*/ 0 h 16"/>
                <a:gd name="T4" fmla="*/ 2147483647 w 12"/>
                <a:gd name="T5" fmla="*/ 0 h 16"/>
                <a:gd name="T6" fmla="*/ 2147483647 w 12"/>
                <a:gd name="T7" fmla="*/ 2147483647 h 16"/>
                <a:gd name="T8" fmla="*/ 2147483647 w 12"/>
                <a:gd name="T9" fmla="*/ 2147483647 h 16"/>
                <a:gd name="T10" fmla="*/ 2147483647 w 12"/>
                <a:gd name="T11" fmla="*/ 2147483647 h 16"/>
                <a:gd name="T12" fmla="*/ 2147483647 w 12"/>
                <a:gd name="T13" fmla="*/ 2147483647 h 16"/>
                <a:gd name="T14" fmla="*/ 2147483647 w 12"/>
                <a:gd name="T15" fmla="*/ 2147483647 h 16"/>
                <a:gd name="T16" fmla="*/ 2147483647 w 12"/>
                <a:gd name="T17" fmla="*/ 2147483647 h 16"/>
                <a:gd name="T18" fmla="*/ 2147483647 w 12"/>
                <a:gd name="T19" fmla="*/ 2147483647 h 16"/>
                <a:gd name="T20" fmla="*/ 0 w 12"/>
                <a:gd name="T21" fmla="*/ 2147483647 h 1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2"/>
                <a:gd name="T34" fmla="*/ 0 h 16"/>
                <a:gd name="T35" fmla="*/ 12 w 12"/>
                <a:gd name="T36" fmla="*/ 16 h 1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2" h="16">
                  <a:moveTo>
                    <a:pt x="0" y="8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6" y="4"/>
                  </a:lnTo>
                  <a:lnTo>
                    <a:pt x="8" y="6"/>
                  </a:lnTo>
                  <a:lnTo>
                    <a:pt x="12" y="10"/>
                  </a:lnTo>
                  <a:lnTo>
                    <a:pt x="12" y="14"/>
                  </a:lnTo>
                  <a:lnTo>
                    <a:pt x="12" y="16"/>
                  </a:lnTo>
                  <a:lnTo>
                    <a:pt x="10" y="14"/>
                  </a:lnTo>
                  <a:lnTo>
                    <a:pt x="6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79" name="Freeform 319"/>
            <p:cNvSpPr/>
            <p:nvPr/>
          </p:nvSpPr>
          <p:spPr bwMode="auto">
            <a:xfrm>
              <a:off x="7442184" y="4180028"/>
              <a:ext cx="29981" cy="31859"/>
            </a:xfrm>
            <a:custGeom>
              <a:avLst/>
              <a:gdLst>
                <a:gd name="T0" fmla="*/ 2147483647 w 20"/>
                <a:gd name="T1" fmla="*/ 2147483647 h 20"/>
                <a:gd name="T2" fmla="*/ 2147483647 w 20"/>
                <a:gd name="T3" fmla="*/ 2147483647 h 20"/>
                <a:gd name="T4" fmla="*/ 2147483647 w 20"/>
                <a:gd name="T5" fmla="*/ 2147483647 h 20"/>
                <a:gd name="T6" fmla="*/ 0 w 20"/>
                <a:gd name="T7" fmla="*/ 0 h 20"/>
                <a:gd name="T8" fmla="*/ 2147483647 w 20"/>
                <a:gd name="T9" fmla="*/ 0 h 20"/>
                <a:gd name="T10" fmla="*/ 2147483647 w 20"/>
                <a:gd name="T11" fmla="*/ 2147483647 h 20"/>
                <a:gd name="T12" fmla="*/ 2147483647 w 20"/>
                <a:gd name="T13" fmla="*/ 2147483647 h 20"/>
                <a:gd name="T14" fmla="*/ 2147483647 w 20"/>
                <a:gd name="T15" fmla="*/ 2147483647 h 20"/>
                <a:gd name="T16" fmla="*/ 2147483647 w 20"/>
                <a:gd name="T17" fmla="*/ 2147483647 h 20"/>
                <a:gd name="T18" fmla="*/ 2147483647 w 20"/>
                <a:gd name="T19" fmla="*/ 2147483647 h 20"/>
                <a:gd name="T20" fmla="*/ 2147483647 w 20"/>
                <a:gd name="T21" fmla="*/ 2147483647 h 20"/>
                <a:gd name="T22" fmla="*/ 2147483647 w 20"/>
                <a:gd name="T23" fmla="*/ 2147483647 h 2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0"/>
                <a:gd name="T37" fmla="*/ 0 h 20"/>
                <a:gd name="T38" fmla="*/ 20 w 20"/>
                <a:gd name="T39" fmla="*/ 20 h 20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0" h="20">
                  <a:moveTo>
                    <a:pt x="16" y="20"/>
                  </a:moveTo>
                  <a:lnTo>
                    <a:pt x="12" y="16"/>
                  </a:lnTo>
                  <a:lnTo>
                    <a:pt x="6" y="10"/>
                  </a:lnTo>
                  <a:lnTo>
                    <a:pt x="0" y="0"/>
                  </a:lnTo>
                  <a:lnTo>
                    <a:pt x="6" y="0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20" y="8"/>
                  </a:lnTo>
                  <a:lnTo>
                    <a:pt x="20" y="12"/>
                  </a:lnTo>
                  <a:lnTo>
                    <a:pt x="20" y="16"/>
                  </a:lnTo>
                  <a:lnTo>
                    <a:pt x="18" y="20"/>
                  </a:lnTo>
                  <a:lnTo>
                    <a:pt x="16" y="2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80" name="Freeform 320"/>
            <p:cNvSpPr/>
            <p:nvPr/>
          </p:nvSpPr>
          <p:spPr bwMode="auto">
            <a:xfrm>
              <a:off x="8302403" y="4760120"/>
              <a:ext cx="20756" cy="25221"/>
            </a:xfrm>
            <a:custGeom>
              <a:avLst/>
              <a:gdLst>
                <a:gd name="T0" fmla="*/ 2147483647 w 14"/>
                <a:gd name="T1" fmla="*/ 2147483647 h 16"/>
                <a:gd name="T2" fmla="*/ 2147483647 w 14"/>
                <a:gd name="T3" fmla="*/ 2147483647 h 16"/>
                <a:gd name="T4" fmla="*/ 2147483647 w 14"/>
                <a:gd name="T5" fmla="*/ 2147483647 h 16"/>
                <a:gd name="T6" fmla="*/ 2147483647 w 14"/>
                <a:gd name="T7" fmla="*/ 2147483647 h 16"/>
                <a:gd name="T8" fmla="*/ 2147483647 w 14"/>
                <a:gd name="T9" fmla="*/ 2147483647 h 16"/>
                <a:gd name="T10" fmla="*/ 0 w 14"/>
                <a:gd name="T11" fmla="*/ 2147483647 h 16"/>
                <a:gd name="T12" fmla="*/ 0 w 14"/>
                <a:gd name="T13" fmla="*/ 0 h 16"/>
                <a:gd name="T14" fmla="*/ 2147483647 w 14"/>
                <a:gd name="T15" fmla="*/ 2147483647 h 16"/>
                <a:gd name="T16" fmla="*/ 2147483647 w 14"/>
                <a:gd name="T17" fmla="*/ 2147483647 h 16"/>
                <a:gd name="T18" fmla="*/ 2147483647 w 14"/>
                <a:gd name="T19" fmla="*/ 2147483647 h 1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16"/>
                <a:gd name="T32" fmla="*/ 14 w 14"/>
                <a:gd name="T33" fmla="*/ 16 h 1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16">
                  <a:moveTo>
                    <a:pt x="14" y="12"/>
                  </a:moveTo>
                  <a:lnTo>
                    <a:pt x="12" y="14"/>
                  </a:lnTo>
                  <a:lnTo>
                    <a:pt x="10" y="16"/>
                  </a:lnTo>
                  <a:lnTo>
                    <a:pt x="8" y="14"/>
                  </a:lnTo>
                  <a:lnTo>
                    <a:pt x="4" y="12"/>
                  </a:lnTo>
                  <a:lnTo>
                    <a:pt x="0" y="4"/>
                  </a:lnTo>
                  <a:lnTo>
                    <a:pt x="0" y="0"/>
                  </a:lnTo>
                  <a:lnTo>
                    <a:pt x="8" y="4"/>
                  </a:lnTo>
                  <a:lnTo>
                    <a:pt x="12" y="8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81" name="Freeform 321"/>
            <p:cNvSpPr/>
            <p:nvPr/>
          </p:nvSpPr>
          <p:spPr bwMode="auto">
            <a:xfrm>
              <a:off x="8368131" y="4839767"/>
              <a:ext cx="28828" cy="17257"/>
            </a:xfrm>
            <a:custGeom>
              <a:avLst/>
              <a:gdLst>
                <a:gd name="T0" fmla="*/ 2147483647 w 20"/>
                <a:gd name="T1" fmla="*/ 2147483647 h 12"/>
                <a:gd name="T2" fmla="*/ 2147483647 w 20"/>
                <a:gd name="T3" fmla="*/ 2147483647 h 12"/>
                <a:gd name="T4" fmla="*/ 2147483647 w 20"/>
                <a:gd name="T5" fmla="*/ 2147483647 h 12"/>
                <a:gd name="T6" fmla="*/ 2147483647 w 20"/>
                <a:gd name="T7" fmla="*/ 2147483647 h 12"/>
                <a:gd name="T8" fmla="*/ 2147483647 w 20"/>
                <a:gd name="T9" fmla="*/ 2147483647 h 12"/>
                <a:gd name="T10" fmla="*/ 0 w 20"/>
                <a:gd name="T11" fmla="*/ 2147483647 h 12"/>
                <a:gd name="T12" fmla="*/ 0 w 20"/>
                <a:gd name="T13" fmla="*/ 0 h 12"/>
                <a:gd name="T14" fmla="*/ 2147483647 w 20"/>
                <a:gd name="T15" fmla="*/ 0 h 12"/>
                <a:gd name="T16" fmla="*/ 2147483647 w 20"/>
                <a:gd name="T17" fmla="*/ 2147483647 h 12"/>
                <a:gd name="T18" fmla="*/ 2147483647 w 20"/>
                <a:gd name="T19" fmla="*/ 2147483647 h 12"/>
                <a:gd name="T20" fmla="*/ 2147483647 w 20"/>
                <a:gd name="T21" fmla="*/ 2147483647 h 12"/>
                <a:gd name="T22" fmla="*/ 2147483647 w 20"/>
                <a:gd name="T23" fmla="*/ 2147483647 h 1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0"/>
                <a:gd name="T37" fmla="*/ 0 h 12"/>
                <a:gd name="T38" fmla="*/ 20 w 20"/>
                <a:gd name="T39" fmla="*/ 12 h 12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0" h="12">
                  <a:moveTo>
                    <a:pt x="20" y="8"/>
                  </a:moveTo>
                  <a:lnTo>
                    <a:pt x="20" y="12"/>
                  </a:lnTo>
                  <a:lnTo>
                    <a:pt x="16" y="12"/>
                  </a:lnTo>
                  <a:lnTo>
                    <a:pt x="6" y="10"/>
                  </a:lnTo>
                  <a:lnTo>
                    <a:pt x="2" y="6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10" y="2"/>
                  </a:lnTo>
                  <a:lnTo>
                    <a:pt x="18" y="4"/>
                  </a:lnTo>
                  <a:lnTo>
                    <a:pt x="20" y="6"/>
                  </a:lnTo>
                  <a:lnTo>
                    <a:pt x="20" y="8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  <p:sp>
          <p:nvSpPr>
            <p:cNvPr id="282" name="Freeform 322"/>
            <p:cNvSpPr/>
            <p:nvPr/>
          </p:nvSpPr>
          <p:spPr bwMode="auto">
            <a:xfrm>
              <a:off x="8509964" y="4997732"/>
              <a:ext cx="11531" cy="21239"/>
            </a:xfrm>
            <a:custGeom>
              <a:avLst/>
              <a:gdLst>
                <a:gd name="T0" fmla="*/ 2147483647 w 8"/>
                <a:gd name="T1" fmla="*/ 0 h 14"/>
                <a:gd name="T2" fmla="*/ 2147483647 w 8"/>
                <a:gd name="T3" fmla="*/ 2147483647 h 14"/>
                <a:gd name="T4" fmla="*/ 2147483647 w 8"/>
                <a:gd name="T5" fmla="*/ 2147483647 h 14"/>
                <a:gd name="T6" fmla="*/ 2147483647 w 8"/>
                <a:gd name="T7" fmla="*/ 2147483647 h 14"/>
                <a:gd name="T8" fmla="*/ 2147483647 w 8"/>
                <a:gd name="T9" fmla="*/ 2147483647 h 14"/>
                <a:gd name="T10" fmla="*/ 2147483647 w 8"/>
                <a:gd name="T11" fmla="*/ 2147483647 h 14"/>
                <a:gd name="T12" fmla="*/ 2147483647 w 8"/>
                <a:gd name="T13" fmla="*/ 2147483647 h 14"/>
                <a:gd name="T14" fmla="*/ 2147483647 w 8"/>
                <a:gd name="T15" fmla="*/ 2147483647 h 14"/>
                <a:gd name="T16" fmla="*/ 0 w 8"/>
                <a:gd name="T17" fmla="*/ 2147483647 h 14"/>
                <a:gd name="T18" fmla="*/ 0 w 8"/>
                <a:gd name="T19" fmla="*/ 2147483647 h 14"/>
                <a:gd name="T20" fmla="*/ 0 w 8"/>
                <a:gd name="T21" fmla="*/ 0 h 14"/>
                <a:gd name="T22" fmla="*/ 2147483647 w 8"/>
                <a:gd name="T23" fmla="*/ 0 h 1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8"/>
                <a:gd name="T37" fmla="*/ 0 h 14"/>
                <a:gd name="T38" fmla="*/ 8 w 8"/>
                <a:gd name="T39" fmla="*/ 14 h 14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8" h="14">
                  <a:moveTo>
                    <a:pt x="4" y="0"/>
                  </a:moveTo>
                  <a:lnTo>
                    <a:pt x="4" y="4"/>
                  </a:lnTo>
                  <a:lnTo>
                    <a:pt x="6" y="6"/>
                  </a:lnTo>
                  <a:lnTo>
                    <a:pt x="8" y="6"/>
                  </a:lnTo>
                  <a:lnTo>
                    <a:pt x="8" y="8"/>
                  </a:lnTo>
                  <a:lnTo>
                    <a:pt x="6" y="12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0" y="10"/>
                  </a:lnTo>
                  <a:lnTo>
                    <a:pt x="0" y="6"/>
                  </a:ln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6350" cmpd="sng">
              <a:solidFill>
                <a:schemeClr val="bg1">
                  <a:lumMod val="85000"/>
                </a:schemeClr>
              </a:solidFill>
              <a:prstDash val="solid"/>
              <a:round/>
            </a:ln>
          </p:spPr>
          <p:txBody>
            <a:bodyPr/>
            <a:lstStyle/>
            <a:p>
              <a:pPr defTabSz="914400">
                <a:defRPr/>
              </a:pPr>
              <a:endParaRPr lang="es-ES" sz="1200" dirty="0">
                <a:solidFill>
                  <a:prstClr val="black"/>
                </a:solidFill>
                <a:latin typeface="CorpoA"/>
              </a:endParaRPr>
            </a:p>
          </p:txBody>
        </p:sp>
      </p:grpSp>
      <p:grpSp>
        <p:nvGrpSpPr>
          <p:cNvPr id="7" name="组合 6"/>
          <p:cNvGrpSpPr/>
          <p:nvPr/>
        </p:nvGrpSpPr>
        <p:grpSpPr bwMode="auto">
          <a:xfrm>
            <a:off x="5340247" y="2827704"/>
            <a:ext cx="1038800" cy="481764"/>
            <a:chOff x="5661164" y="2917327"/>
            <a:chExt cx="1242772" cy="577063"/>
          </a:xfrm>
        </p:grpSpPr>
        <p:sp>
          <p:nvSpPr>
            <p:cNvPr id="18" name="椭圆 17"/>
            <p:cNvSpPr/>
            <p:nvPr/>
          </p:nvSpPr>
          <p:spPr>
            <a:xfrm>
              <a:off x="5661164" y="3006350"/>
              <a:ext cx="117452" cy="117638"/>
            </a:xfrm>
            <a:prstGeom prst="ellipse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5746872" y="2917327"/>
              <a:ext cx="1157064" cy="577063"/>
            </a:xfrm>
            <a:custGeom>
              <a:avLst/>
              <a:gdLst>
                <a:gd name="connsiteX0" fmla="*/ 1775460 w 1775460"/>
                <a:gd name="connsiteY0" fmla="*/ 373651 h 373651"/>
                <a:gd name="connsiteX1" fmla="*/ 792480 w 1775460"/>
                <a:gd name="connsiteY1" fmla="*/ 271 h 373651"/>
                <a:gd name="connsiteX2" fmla="*/ 0 w 1775460"/>
                <a:gd name="connsiteY2" fmla="*/ 312691 h 373651"/>
                <a:gd name="connsiteX0-1" fmla="*/ 1775460 w 1775460"/>
                <a:gd name="connsiteY0-2" fmla="*/ 472641 h 472641"/>
                <a:gd name="connsiteX1-3" fmla="*/ 929640 w 1775460"/>
                <a:gd name="connsiteY1-4" fmla="*/ 201 h 472641"/>
                <a:gd name="connsiteX2-5" fmla="*/ 0 w 1775460"/>
                <a:gd name="connsiteY2-6" fmla="*/ 411681 h 472641"/>
                <a:gd name="connsiteX0-7" fmla="*/ 1775460 w 1775460"/>
                <a:gd name="connsiteY0-8" fmla="*/ 472454 h 472454"/>
                <a:gd name="connsiteX1-9" fmla="*/ 929640 w 1775460"/>
                <a:gd name="connsiteY1-10" fmla="*/ 14 h 472454"/>
                <a:gd name="connsiteX2-11" fmla="*/ 0 w 1775460"/>
                <a:gd name="connsiteY2-12" fmla="*/ 411494 h 472454"/>
                <a:gd name="connsiteX0-13" fmla="*/ 1775460 w 1775460"/>
                <a:gd name="connsiteY0-14" fmla="*/ 472454 h 472454"/>
                <a:gd name="connsiteX1-15" fmla="*/ 929640 w 1775460"/>
                <a:gd name="connsiteY1-16" fmla="*/ 14 h 472454"/>
                <a:gd name="connsiteX2-17" fmla="*/ 0 w 1775460"/>
                <a:gd name="connsiteY2-18" fmla="*/ 411494 h 472454"/>
                <a:gd name="connsiteX0-19" fmla="*/ 1775460 w 1775460"/>
                <a:gd name="connsiteY0-20" fmla="*/ 472459 h 472459"/>
                <a:gd name="connsiteX1-21" fmla="*/ 929640 w 1775460"/>
                <a:gd name="connsiteY1-22" fmla="*/ 19 h 472459"/>
                <a:gd name="connsiteX2-23" fmla="*/ 0 w 1775460"/>
                <a:gd name="connsiteY2-24" fmla="*/ 411499 h 472459"/>
                <a:gd name="connsiteX0-25" fmla="*/ 1775460 w 1775460"/>
                <a:gd name="connsiteY0-26" fmla="*/ 447510 h 447510"/>
                <a:gd name="connsiteX1-27" fmla="*/ 1320547 w 1775460"/>
                <a:gd name="connsiteY1-28" fmla="*/ 22 h 447510"/>
                <a:gd name="connsiteX2-29" fmla="*/ 0 w 1775460"/>
                <a:gd name="connsiteY2-30" fmla="*/ 386550 h 447510"/>
                <a:gd name="connsiteX0-31" fmla="*/ 1010279 w 1010279"/>
                <a:gd name="connsiteY0-32" fmla="*/ 485484 h 485484"/>
                <a:gd name="connsiteX1-33" fmla="*/ 555366 w 1010279"/>
                <a:gd name="connsiteY1-34" fmla="*/ 37996 h 485484"/>
                <a:gd name="connsiteX2-35" fmla="*/ 0 w 1010279"/>
                <a:gd name="connsiteY2-36" fmla="*/ 91837 h 485484"/>
                <a:gd name="connsiteX0-37" fmla="*/ 1010279 w 1010279"/>
                <a:gd name="connsiteY0-38" fmla="*/ 496405 h 496405"/>
                <a:gd name="connsiteX1-39" fmla="*/ 613586 w 1010279"/>
                <a:gd name="connsiteY1-40" fmla="*/ 23966 h 496405"/>
                <a:gd name="connsiteX2-41" fmla="*/ 0 w 1010279"/>
                <a:gd name="connsiteY2-42" fmla="*/ 102758 h 496405"/>
                <a:gd name="connsiteX0-43" fmla="*/ 1010279 w 1010279"/>
                <a:gd name="connsiteY0-44" fmla="*/ 496405 h 496405"/>
                <a:gd name="connsiteX1-45" fmla="*/ 613586 w 1010279"/>
                <a:gd name="connsiteY1-46" fmla="*/ 23966 h 496405"/>
                <a:gd name="connsiteX2-47" fmla="*/ 0 w 1010279"/>
                <a:gd name="connsiteY2-48" fmla="*/ 102758 h 496405"/>
                <a:gd name="connsiteX0-49" fmla="*/ 1010279 w 1010279"/>
                <a:gd name="connsiteY0-50" fmla="*/ 519363 h 519363"/>
                <a:gd name="connsiteX1-51" fmla="*/ 613586 w 1010279"/>
                <a:gd name="connsiteY1-52" fmla="*/ 46924 h 519363"/>
                <a:gd name="connsiteX2-53" fmla="*/ 0 w 1010279"/>
                <a:gd name="connsiteY2-54" fmla="*/ 125716 h 519363"/>
                <a:gd name="connsiteX0-55" fmla="*/ 1010279 w 1010279"/>
                <a:gd name="connsiteY0-56" fmla="*/ 519363 h 519363"/>
                <a:gd name="connsiteX1-57" fmla="*/ 613586 w 1010279"/>
                <a:gd name="connsiteY1-58" fmla="*/ 46924 h 519363"/>
                <a:gd name="connsiteX2-59" fmla="*/ 0 w 1010279"/>
                <a:gd name="connsiteY2-60" fmla="*/ 125716 h 519363"/>
                <a:gd name="connsiteX0-61" fmla="*/ 1010279 w 1010279"/>
                <a:gd name="connsiteY0-62" fmla="*/ 494175 h 494175"/>
                <a:gd name="connsiteX1-63" fmla="*/ 696758 w 1010279"/>
                <a:gd name="connsiteY1-64" fmla="*/ 71639 h 494175"/>
                <a:gd name="connsiteX2-65" fmla="*/ 0 w 1010279"/>
                <a:gd name="connsiteY2-66" fmla="*/ 100528 h 494175"/>
                <a:gd name="connsiteX0-67" fmla="*/ 1010279 w 1010279"/>
                <a:gd name="connsiteY0-68" fmla="*/ 514584 h 514584"/>
                <a:gd name="connsiteX1-69" fmla="*/ 680123 w 1010279"/>
                <a:gd name="connsiteY1-70" fmla="*/ 50463 h 514584"/>
                <a:gd name="connsiteX2-71" fmla="*/ 0 w 1010279"/>
                <a:gd name="connsiteY2-72" fmla="*/ 120937 h 514584"/>
                <a:gd name="connsiteX0-73" fmla="*/ 1010279 w 1010279"/>
                <a:gd name="connsiteY0-74" fmla="*/ 499235 h 499235"/>
                <a:gd name="connsiteX1-75" fmla="*/ 680123 w 1010279"/>
                <a:gd name="connsiteY1-76" fmla="*/ 35114 h 499235"/>
                <a:gd name="connsiteX2-77" fmla="*/ 0 w 1010279"/>
                <a:gd name="connsiteY2-78" fmla="*/ 105588 h 499235"/>
                <a:gd name="connsiteX0-79" fmla="*/ 1010279 w 1010279"/>
                <a:gd name="connsiteY0-80" fmla="*/ 499235 h 499235"/>
                <a:gd name="connsiteX1-81" fmla="*/ 680123 w 1010279"/>
                <a:gd name="connsiteY1-82" fmla="*/ 35114 h 499235"/>
                <a:gd name="connsiteX2-83" fmla="*/ 0 w 1010279"/>
                <a:gd name="connsiteY2-84" fmla="*/ 105588 h 499235"/>
                <a:gd name="connsiteX0-85" fmla="*/ 1010279 w 1010279"/>
                <a:gd name="connsiteY0-86" fmla="*/ 511058 h 511058"/>
                <a:gd name="connsiteX1-87" fmla="*/ 638537 w 1010279"/>
                <a:gd name="connsiteY1-88" fmla="*/ 30302 h 511058"/>
                <a:gd name="connsiteX2-89" fmla="*/ 0 w 1010279"/>
                <a:gd name="connsiteY2-90" fmla="*/ 117411 h 511058"/>
                <a:gd name="connsiteX0-91" fmla="*/ 1010279 w 1010279"/>
                <a:gd name="connsiteY0-92" fmla="*/ 511058 h 511058"/>
                <a:gd name="connsiteX1-93" fmla="*/ 638537 w 1010279"/>
                <a:gd name="connsiteY1-94" fmla="*/ 30302 h 511058"/>
                <a:gd name="connsiteX2-95" fmla="*/ 0 w 1010279"/>
                <a:gd name="connsiteY2-96" fmla="*/ 117411 h 511058"/>
                <a:gd name="connsiteX0-97" fmla="*/ 1010279 w 1010279"/>
                <a:gd name="connsiteY0-98" fmla="*/ 483539 h 483539"/>
                <a:gd name="connsiteX1-99" fmla="*/ 638537 w 1010279"/>
                <a:gd name="connsiteY1-100" fmla="*/ 44369 h 483539"/>
                <a:gd name="connsiteX2-101" fmla="*/ 0 w 1010279"/>
                <a:gd name="connsiteY2-102" fmla="*/ 89892 h 483539"/>
                <a:gd name="connsiteX0-103" fmla="*/ 1010279 w 1010279"/>
                <a:gd name="connsiteY0-104" fmla="*/ 483539 h 483539"/>
                <a:gd name="connsiteX1-105" fmla="*/ 638537 w 1010279"/>
                <a:gd name="connsiteY1-106" fmla="*/ 44369 h 483539"/>
                <a:gd name="connsiteX2-107" fmla="*/ 0 w 1010279"/>
                <a:gd name="connsiteY2-108" fmla="*/ 89892 h 483539"/>
                <a:gd name="connsiteX0-109" fmla="*/ 1010279 w 1010279"/>
                <a:gd name="connsiteY0-110" fmla="*/ 490420 h 490420"/>
                <a:gd name="connsiteX1-111" fmla="*/ 638537 w 1010279"/>
                <a:gd name="connsiteY1-112" fmla="*/ 51250 h 490420"/>
                <a:gd name="connsiteX2-113" fmla="*/ 0 w 1010279"/>
                <a:gd name="connsiteY2-114" fmla="*/ 96773 h 490420"/>
                <a:gd name="connsiteX0-115" fmla="*/ 1010279 w 1010279"/>
                <a:gd name="connsiteY0-116" fmla="*/ 480162 h 480162"/>
                <a:gd name="connsiteX1-117" fmla="*/ 638537 w 1010279"/>
                <a:gd name="connsiteY1-118" fmla="*/ 40992 h 480162"/>
                <a:gd name="connsiteX2-119" fmla="*/ 0 w 1010279"/>
                <a:gd name="connsiteY2-120" fmla="*/ 86515 h 480162"/>
                <a:gd name="connsiteX0-121" fmla="*/ 1010279 w 1010279"/>
                <a:gd name="connsiteY0-122" fmla="*/ 480162 h 480162"/>
                <a:gd name="connsiteX1-123" fmla="*/ 638537 w 1010279"/>
                <a:gd name="connsiteY1-124" fmla="*/ 40992 h 480162"/>
                <a:gd name="connsiteX2-125" fmla="*/ 0 w 1010279"/>
                <a:gd name="connsiteY2-126" fmla="*/ 86515 h 480162"/>
                <a:gd name="connsiteX0-127" fmla="*/ 1010279 w 1010279"/>
                <a:gd name="connsiteY0-128" fmla="*/ 480162 h 480162"/>
                <a:gd name="connsiteX1-129" fmla="*/ 638537 w 1010279"/>
                <a:gd name="connsiteY1-130" fmla="*/ 40992 h 480162"/>
                <a:gd name="connsiteX2-131" fmla="*/ 0 w 1010279"/>
                <a:gd name="connsiteY2-132" fmla="*/ 86515 h 480162"/>
                <a:gd name="connsiteX0-133" fmla="*/ 1010279 w 1010279"/>
                <a:gd name="connsiteY0-134" fmla="*/ 499548 h 499548"/>
                <a:gd name="connsiteX1-135" fmla="*/ 638537 w 1010279"/>
                <a:gd name="connsiteY1-136" fmla="*/ 60378 h 499548"/>
                <a:gd name="connsiteX2-137" fmla="*/ 0 w 1010279"/>
                <a:gd name="connsiteY2-138" fmla="*/ 105901 h 499548"/>
                <a:gd name="connsiteX0-139" fmla="*/ 1010279 w 1010279"/>
                <a:gd name="connsiteY0-140" fmla="*/ 505236 h 505236"/>
                <a:gd name="connsiteX1-141" fmla="*/ 638537 w 1010279"/>
                <a:gd name="connsiteY1-142" fmla="*/ 66066 h 505236"/>
                <a:gd name="connsiteX2-143" fmla="*/ 0 w 1010279"/>
                <a:gd name="connsiteY2-144" fmla="*/ 111589 h 505236"/>
                <a:gd name="connsiteX0-145" fmla="*/ 1010279 w 1010279"/>
                <a:gd name="connsiteY0-146" fmla="*/ 501066 h 501066"/>
                <a:gd name="connsiteX1-147" fmla="*/ 718382 w 1010279"/>
                <a:gd name="connsiteY1-148" fmla="*/ 68550 h 501066"/>
                <a:gd name="connsiteX2-149" fmla="*/ 0 w 1010279"/>
                <a:gd name="connsiteY2-150" fmla="*/ 107419 h 501066"/>
                <a:gd name="connsiteX0-151" fmla="*/ 1010279 w 1010279"/>
                <a:gd name="connsiteY0-152" fmla="*/ 503888 h 503888"/>
                <a:gd name="connsiteX1-153" fmla="*/ 718382 w 1010279"/>
                <a:gd name="connsiteY1-154" fmla="*/ 71372 h 503888"/>
                <a:gd name="connsiteX2-155" fmla="*/ 0 w 1010279"/>
                <a:gd name="connsiteY2-156" fmla="*/ 110241 h 50388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010279" h="503888">
                  <a:moveTo>
                    <a:pt x="1010279" y="503888"/>
                  </a:moveTo>
                  <a:cubicBezTo>
                    <a:pt x="943205" y="296678"/>
                    <a:pt x="882136" y="190353"/>
                    <a:pt x="718382" y="71372"/>
                  </a:cubicBezTo>
                  <a:cubicBezTo>
                    <a:pt x="554628" y="-47609"/>
                    <a:pt x="218738" y="-6226"/>
                    <a:pt x="0" y="110241"/>
                  </a:cubicBezTo>
                </a:path>
              </a:pathLst>
            </a:custGeom>
            <a:noFill/>
            <a:ln w="952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 bwMode="auto">
          <a:xfrm>
            <a:off x="5744889" y="2612703"/>
            <a:ext cx="707126" cy="716673"/>
            <a:chOff x="6144869" y="2660444"/>
            <a:chExt cx="846557" cy="856837"/>
          </a:xfrm>
        </p:grpSpPr>
        <p:sp>
          <p:nvSpPr>
            <p:cNvPr id="16" name="椭圆 15"/>
            <p:cNvSpPr/>
            <p:nvPr/>
          </p:nvSpPr>
          <p:spPr>
            <a:xfrm>
              <a:off x="6144869" y="2692179"/>
              <a:ext cx="117533" cy="117418"/>
            </a:xfrm>
            <a:prstGeom prst="ellipse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6211577" y="2660444"/>
              <a:ext cx="779849" cy="856837"/>
            </a:xfrm>
            <a:custGeom>
              <a:avLst/>
              <a:gdLst>
                <a:gd name="connsiteX0" fmla="*/ 1775460 w 1775460"/>
                <a:gd name="connsiteY0" fmla="*/ 373651 h 373651"/>
                <a:gd name="connsiteX1" fmla="*/ 792480 w 1775460"/>
                <a:gd name="connsiteY1" fmla="*/ 271 h 373651"/>
                <a:gd name="connsiteX2" fmla="*/ 0 w 1775460"/>
                <a:gd name="connsiteY2" fmla="*/ 312691 h 373651"/>
                <a:gd name="connsiteX0-1" fmla="*/ 1775460 w 1775460"/>
                <a:gd name="connsiteY0-2" fmla="*/ 472641 h 472641"/>
                <a:gd name="connsiteX1-3" fmla="*/ 929640 w 1775460"/>
                <a:gd name="connsiteY1-4" fmla="*/ 201 h 472641"/>
                <a:gd name="connsiteX2-5" fmla="*/ 0 w 1775460"/>
                <a:gd name="connsiteY2-6" fmla="*/ 411681 h 472641"/>
                <a:gd name="connsiteX0-7" fmla="*/ 1775460 w 1775460"/>
                <a:gd name="connsiteY0-8" fmla="*/ 472454 h 472454"/>
                <a:gd name="connsiteX1-9" fmla="*/ 929640 w 1775460"/>
                <a:gd name="connsiteY1-10" fmla="*/ 14 h 472454"/>
                <a:gd name="connsiteX2-11" fmla="*/ 0 w 1775460"/>
                <a:gd name="connsiteY2-12" fmla="*/ 411494 h 472454"/>
                <a:gd name="connsiteX0-13" fmla="*/ 1775460 w 1775460"/>
                <a:gd name="connsiteY0-14" fmla="*/ 472454 h 472454"/>
                <a:gd name="connsiteX1-15" fmla="*/ 929640 w 1775460"/>
                <a:gd name="connsiteY1-16" fmla="*/ 14 h 472454"/>
                <a:gd name="connsiteX2-17" fmla="*/ 0 w 1775460"/>
                <a:gd name="connsiteY2-18" fmla="*/ 411494 h 472454"/>
                <a:gd name="connsiteX0-19" fmla="*/ 1775460 w 1775460"/>
                <a:gd name="connsiteY0-20" fmla="*/ 472459 h 472459"/>
                <a:gd name="connsiteX1-21" fmla="*/ 929640 w 1775460"/>
                <a:gd name="connsiteY1-22" fmla="*/ 19 h 472459"/>
                <a:gd name="connsiteX2-23" fmla="*/ 0 w 1775460"/>
                <a:gd name="connsiteY2-24" fmla="*/ 411499 h 472459"/>
                <a:gd name="connsiteX0-25" fmla="*/ 1775460 w 1775460"/>
                <a:gd name="connsiteY0-26" fmla="*/ 447510 h 447510"/>
                <a:gd name="connsiteX1-27" fmla="*/ 1320547 w 1775460"/>
                <a:gd name="connsiteY1-28" fmla="*/ 22 h 447510"/>
                <a:gd name="connsiteX2-29" fmla="*/ 0 w 1775460"/>
                <a:gd name="connsiteY2-30" fmla="*/ 386550 h 447510"/>
                <a:gd name="connsiteX0-31" fmla="*/ 1010279 w 1010279"/>
                <a:gd name="connsiteY0-32" fmla="*/ 485484 h 485484"/>
                <a:gd name="connsiteX1-33" fmla="*/ 555366 w 1010279"/>
                <a:gd name="connsiteY1-34" fmla="*/ 37996 h 485484"/>
                <a:gd name="connsiteX2-35" fmla="*/ 0 w 1010279"/>
                <a:gd name="connsiteY2-36" fmla="*/ 91837 h 485484"/>
                <a:gd name="connsiteX0-37" fmla="*/ 1010279 w 1010279"/>
                <a:gd name="connsiteY0-38" fmla="*/ 496405 h 496405"/>
                <a:gd name="connsiteX1-39" fmla="*/ 613586 w 1010279"/>
                <a:gd name="connsiteY1-40" fmla="*/ 23966 h 496405"/>
                <a:gd name="connsiteX2-41" fmla="*/ 0 w 1010279"/>
                <a:gd name="connsiteY2-42" fmla="*/ 102758 h 496405"/>
                <a:gd name="connsiteX0-43" fmla="*/ 1010279 w 1010279"/>
                <a:gd name="connsiteY0-44" fmla="*/ 496405 h 496405"/>
                <a:gd name="connsiteX1-45" fmla="*/ 613586 w 1010279"/>
                <a:gd name="connsiteY1-46" fmla="*/ 23966 h 496405"/>
                <a:gd name="connsiteX2-47" fmla="*/ 0 w 1010279"/>
                <a:gd name="connsiteY2-48" fmla="*/ 102758 h 496405"/>
                <a:gd name="connsiteX0-49" fmla="*/ 1010279 w 1010279"/>
                <a:gd name="connsiteY0-50" fmla="*/ 519363 h 519363"/>
                <a:gd name="connsiteX1-51" fmla="*/ 613586 w 1010279"/>
                <a:gd name="connsiteY1-52" fmla="*/ 46924 h 519363"/>
                <a:gd name="connsiteX2-53" fmla="*/ 0 w 1010279"/>
                <a:gd name="connsiteY2-54" fmla="*/ 125716 h 519363"/>
                <a:gd name="connsiteX0-55" fmla="*/ 1010279 w 1010279"/>
                <a:gd name="connsiteY0-56" fmla="*/ 519363 h 519363"/>
                <a:gd name="connsiteX1-57" fmla="*/ 613586 w 1010279"/>
                <a:gd name="connsiteY1-58" fmla="*/ 46924 h 519363"/>
                <a:gd name="connsiteX2-59" fmla="*/ 0 w 1010279"/>
                <a:gd name="connsiteY2-60" fmla="*/ 125716 h 519363"/>
                <a:gd name="connsiteX0-61" fmla="*/ 1010279 w 1010279"/>
                <a:gd name="connsiteY0-62" fmla="*/ 494175 h 494175"/>
                <a:gd name="connsiteX1-63" fmla="*/ 696758 w 1010279"/>
                <a:gd name="connsiteY1-64" fmla="*/ 71639 h 494175"/>
                <a:gd name="connsiteX2-65" fmla="*/ 0 w 1010279"/>
                <a:gd name="connsiteY2-66" fmla="*/ 100528 h 494175"/>
                <a:gd name="connsiteX0-67" fmla="*/ 1010279 w 1010279"/>
                <a:gd name="connsiteY0-68" fmla="*/ 514584 h 514584"/>
                <a:gd name="connsiteX1-69" fmla="*/ 680123 w 1010279"/>
                <a:gd name="connsiteY1-70" fmla="*/ 50463 h 514584"/>
                <a:gd name="connsiteX2-71" fmla="*/ 0 w 1010279"/>
                <a:gd name="connsiteY2-72" fmla="*/ 120937 h 514584"/>
                <a:gd name="connsiteX0-73" fmla="*/ 1010279 w 1010279"/>
                <a:gd name="connsiteY0-74" fmla="*/ 499235 h 499235"/>
                <a:gd name="connsiteX1-75" fmla="*/ 680123 w 1010279"/>
                <a:gd name="connsiteY1-76" fmla="*/ 35114 h 499235"/>
                <a:gd name="connsiteX2-77" fmla="*/ 0 w 1010279"/>
                <a:gd name="connsiteY2-78" fmla="*/ 105588 h 499235"/>
                <a:gd name="connsiteX0-79" fmla="*/ 1010279 w 1010279"/>
                <a:gd name="connsiteY0-80" fmla="*/ 499235 h 499235"/>
                <a:gd name="connsiteX1-81" fmla="*/ 680123 w 1010279"/>
                <a:gd name="connsiteY1-82" fmla="*/ 35114 h 499235"/>
                <a:gd name="connsiteX2-83" fmla="*/ 0 w 1010279"/>
                <a:gd name="connsiteY2-84" fmla="*/ 105588 h 499235"/>
                <a:gd name="connsiteX0-85" fmla="*/ 1010279 w 1010279"/>
                <a:gd name="connsiteY0-86" fmla="*/ 511058 h 511058"/>
                <a:gd name="connsiteX1-87" fmla="*/ 638537 w 1010279"/>
                <a:gd name="connsiteY1-88" fmla="*/ 30302 h 511058"/>
                <a:gd name="connsiteX2-89" fmla="*/ 0 w 1010279"/>
                <a:gd name="connsiteY2-90" fmla="*/ 117411 h 511058"/>
                <a:gd name="connsiteX0-91" fmla="*/ 1010279 w 1010279"/>
                <a:gd name="connsiteY0-92" fmla="*/ 511058 h 511058"/>
                <a:gd name="connsiteX1-93" fmla="*/ 638537 w 1010279"/>
                <a:gd name="connsiteY1-94" fmla="*/ 30302 h 511058"/>
                <a:gd name="connsiteX2-95" fmla="*/ 0 w 1010279"/>
                <a:gd name="connsiteY2-96" fmla="*/ 117411 h 511058"/>
                <a:gd name="connsiteX0-97" fmla="*/ 1010279 w 1010279"/>
                <a:gd name="connsiteY0-98" fmla="*/ 483539 h 483539"/>
                <a:gd name="connsiteX1-99" fmla="*/ 638537 w 1010279"/>
                <a:gd name="connsiteY1-100" fmla="*/ 44369 h 483539"/>
                <a:gd name="connsiteX2-101" fmla="*/ 0 w 1010279"/>
                <a:gd name="connsiteY2-102" fmla="*/ 89892 h 483539"/>
                <a:gd name="connsiteX0-103" fmla="*/ 1010279 w 1010279"/>
                <a:gd name="connsiteY0-104" fmla="*/ 483539 h 483539"/>
                <a:gd name="connsiteX1-105" fmla="*/ 638537 w 1010279"/>
                <a:gd name="connsiteY1-106" fmla="*/ 44369 h 483539"/>
                <a:gd name="connsiteX2-107" fmla="*/ 0 w 1010279"/>
                <a:gd name="connsiteY2-108" fmla="*/ 89892 h 483539"/>
                <a:gd name="connsiteX0-109" fmla="*/ 1010279 w 1010279"/>
                <a:gd name="connsiteY0-110" fmla="*/ 490420 h 490420"/>
                <a:gd name="connsiteX1-111" fmla="*/ 638537 w 1010279"/>
                <a:gd name="connsiteY1-112" fmla="*/ 51250 h 490420"/>
                <a:gd name="connsiteX2-113" fmla="*/ 0 w 1010279"/>
                <a:gd name="connsiteY2-114" fmla="*/ 96773 h 490420"/>
                <a:gd name="connsiteX0-115" fmla="*/ 1010279 w 1010279"/>
                <a:gd name="connsiteY0-116" fmla="*/ 480162 h 480162"/>
                <a:gd name="connsiteX1-117" fmla="*/ 638537 w 1010279"/>
                <a:gd name="connsiteY1-118" fmla="*/ 40992 h 480162"/>
                <a:gd name="connsiteX2-119" fmla="*/ 0 w 1010279"/>
                <a:gd name="connsiteY2-120" fmla="*/ 86515 h 480162"/>
                <a:gd name="connsiteX0-121" fmla="*/ 1010279 w 1010279"/>
                <a:gd name="connsiteY0-122" fmla="*/ 480162 h 480162"/>
                <a:gd name="connsiteX1-123" fmla="*/ 638537 w 1010279"/>
                <a:gd name="connsiteY1-124" fmla="*/ 40992 h 480162"/>
                <a:gd name="connsiteX2-125" fmla="*/ 0 w 1010279"/>
                <a:gd name="connsiteY2-126" fmla="*/ 86515 h 480162"/>
                <a:gd name="connsiteX0-127" fmla="*/ 657631 w 723474"/>
                <a:gd name="connsiteY0-128" fmla="*/ 786234 h 786234"/>
                <a:gd name="connsiteX1-129" fmla="*/ 638537 w 723474"/>
                <a:gd name="connsiteY1-130" fmla="*/ 40992 h 786234"/>
                <a:gd name="connsiteX2-131" fmla="*/ 0 w 723474"/>
                <a:gd name="connsiteY2-132" fmla="*/ 86515 h 786234"/>
                <a:gd name="connsiteX0-133" fmla="*/ 657631 w 762123"/>
                <a:gd name="connsiteY0-134" fmla="*/ 786234 h 786234"/>
                <a:gd name="connsiteX1-135" fmla="*/ 638537 w 762123"/>
                <a:gd name="connsiteY1-136" fmla="*/ 40992 h 786234"/>
                <a:gd name="connsiteX2-137" fmla="*/ 0 w 762123"/>
                <a:gd name="connsiteY2-138" fmla="*/ 86515 h 786234"/>
                <a:gd name="connsiteX0-139" fmla="*/ 637670 w 754580"/>
                <a:gd name="connsiteY0-140" fmla="*/ 759619 h 759619"/>
                <a:gd name="connsiteX1-141" fmla="*/ 638537 w 754580"/>
                <a:gd name="connsiteY1-142" fmla="*/ 40992 h 759619"/>
                <a:gd name="connsiteX2-143" fmla="*/ 0 w 754580"/>
                <a:gd name="connsiteY2-144" fmla="*/ 86515 h 759619"/>
                <a:gd name="connsiteX0-145" fmla="*/ 637670 w 694007"/>
                <a:gd name="connsiteY0-146" fmla="*/ 735815 h 735815"/>
                <a:gd name="connsiteX1-147" fmla="*/ 518770 w 694007"/>
                <a:gd name="connsiteY1-148" fmla="*/ 70418 h 735815"/>
                <a:gd name="connsiteX2-149" fmla="*/ 0 w 694007"/>
                <a:gd name="connsiteY2-150" fmla="*/ 62711 h 735815"/>
                <a:gd name="connsiteX0-151" fmla="*/ 637670 w 694007"/>
                <a:gd name="connsiteY0-152" fmla="*/ 737735 h 737735"/>
                <a:gd name="connsiteX1-153" fmla="*/ 518770 w 694007"/>
                <a:gd name="connsiteY1-154" fmla="*/ 72338 h 737735"/>
                <a:gd name="connsiteX2-155" fmla="*/ 0 w 694007"/>
                <a:gd name="connsiteY2-156" fmla="*/ 64631 h 737735"/>
                <a:gd name="connsiteX0-157" fmla="*/ 637670 w 694007"/>
                <a:gd name="connsiteY0-158" fmla="*/ 734882 h 734882"/>
                <a:gd name="connsiteX1-159" fmla="*/ 518770 w 694007"/>
                <a:gd name="connsiteY1-160" fmla="*/ 69485 h 734882"/>
                <a:gd name="connsiteX2-161" fmla="*/ 0 w 694007"/>
                <a:gd name="connsiteY2-162" fmla="*/ 61778 h 734882"/>
                <a:gd name="connsiteX0-163" fmla="*/ 637670 w 704362"/>
                <a:gd name="connsiteY0-164" fmla="*/ 728222 h 728222"/>
                <a:gd name="connsiteX1-165" fmla="*/ 545385 w 704362"/>
                <a:gd name="connsiteY1-166" fmla="*/ 82786 h 728222"/>
                <a:gd name="connsiteX2-167" fmla="*/ 0 w 704362"/>
                <a:gd name="connsiteY2-168" fmla="*/ 55118 h 728222"/>
                <a:gd name="connsiteX0-169" fmla="*/ 637670 w 693834"/>
                <a:gd name="connsiteY0-170" fmla="*/ 728222 h 728222"/>
                <a:gd name="connsiteX1-171" fmla="*/ 545385 w 693834"/>
                <a:gd name="connsiteY1-172" fmla="*/ 82786 h 728222"/>
                <a:gd name="connsiteX2-173" fmla="*/ 0 w 693834"/>
                <a:gd name="connsiteY2-174" fmla="*/ 55118 h 728222"/>
                <a:gd name="connsiteX0-175" fmla="*/ 637670 w 676621"/>
                <a:gd name="connsiteY0-176" fmla="*/ 728222 h 728222"/>
                <a:gd name="connsiteX1-177" fmla="*/ 545385 w 676621"/>
                <a:gd name="connsiteY1-178" fmla="*/ 82786 h 728222"/>
                <a:gd name="connsiteX2-179" fmla="*/ 0 w 676621"/>
                <a:gd name="connsiteY2-180" fmla="*/ 55118 h 728222"/>
                <a:gd name="connsiteX0-181" fmla="*/ 637670 w 680985"/>
                <a:gd name="connsiteY0-182" fmla="*/ 748184 h 748184"/>
                <a:gd name="connsiteX1-183" fmla="*/ 545385 w 680985"/>
                <a:gd name="connsiteY1-184" fmla="*/ 102748 h 748184"/>
                <a:gd name="connsiteX2-185" fmla="*/ 0 w 680985"/>
                <a:gd name="connsiteY2-186" fmla="*/ 75080 h 74818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680985" h="748184">
                  <a:moveTo>
                    <a:pt x="637670" y="748184"/>
                  </a:moveTo>
                  <a:cubicBezTo>
                    <a:pt x="723632" y="514359"/>
                    <a:pt x="675869" y="228383"/>
                    <a:pt x="545385" y="102748"/>
                  </a:cubicBezTo>
                  <a:cubicBezTo>
                    <a:pt x="414901" y="-22887"/>
                    <a:pt x="252007" y="-34734"/>
                    <a:pt x="0" y="75080"/>
                  </a:cubicBezTo>
                </a:path>
              </a:pathLst>
            </a:custGeom>
            <a:noFill/>
            <a:ln w="952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 bwMode="auto">
          <a:xfrm>
            <a:off x="2127001" y="2373811"/>
            <a:ext cx="4279908" cy="1019268"/>
            <a:chOff x="1816441" y="2375233"/>
            <a:chExt cx="5121308" cy="1219597"/>
          </a:xfrm>
        </p:grpSpPr>
        <p:sp>
          <p:nvSpPr>
            <p:cNvPr id="14" name="椭圆 13"/>
            <p:cNvSpPr/>
            <p:nvPr/>
          </p:nvSpPr>
          <p:spPr>
            <a:xfrm>
              <a:off x="1816441" y="2843698"/>
              <a:ext cx="117476" cy="119101"/>
            </a:xfrm>
            <a:prstGeom prst="ellipse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886291" y="2375233"/>
              <a:ext cx="5051458" cy="1219597"/>
            </a:xfrm>
            <a:custGeom>
              <a:avLst/>
              <a:gdLst>
                <a:gd name="connsiteX0" fmla="*/ 1775460 w 1775460"/>
                <a:gd name="connsiteY0" fmla="*/ 373651 h 373651"/>
                <a:gd name="connsiteX1" fmla="*/ 792480 w 1775460"/>
                <a:gd name="connsiteY1" fmla="*/ 271 h 373651"/>
                <a:gd name="connsiteX2" fmla="*/ 0 w 1775460"/>
                <a:gd name="connsiteY2" fmla="*/ 312691 h 373651"/>
                <a:gd name="connsiteX0-1" fmla="*/ 1775460 w 1775460"/>
                <a:gd name="connsiteY0-2" fmla="*/ 472641 h 472641"/>
                <a:gd name="connsiteX1-3" fmla="*/ 929640 w 1775460"/>
                <a:gd name="connsiteY1-4" fmla="*/ 201 h 472641"/>
                <a:gd name="connsiteX2-5" fmla="*/ 0 w 1775460"/>
                <a:gd name="connsiteY2-6" fmla="*/ 411681 h 472641"/>
                <a:gd name="connsiteX0-7" fmla="*/ 1775460 w 1775460"/>
                <a:gd name="connsiteY0-8" fmla="*/ 472454 h 472454"/>
                <a:gd name="connsiteX1-9" fmla="*/ 929640 w 1775460"/>
                <a:gd name="connsiteY1-10" fmla="*/ 14 h 472454"/>
                <a:gd name="connsiteX2-11" fmla="*/ 0 w 1775460"/>
                <a:gd name="connsiteY2-12" fmla="*/ 411494 h 472454"/>
                <a:gd name="connsiteX0-13" fmla="*/ 1775460 w 1775460"/>
                <a:gd name="connsiteY0-14" fmla="*/ 472454 h 472454"/>
                <a:gd name="connsiteX1-15" fmla="*/ 929640 w 1775460"/>
                <a:gd name="connsiteY1-16" fmla="*/ 14 h 472454"/>
                <a:gd name="connsiteX2-17" fmla="*/ 0 w 1775460"/>
                <a:gd name="connsiteY2-18" fmla="*/ 411494 h 472454"/>
                <a:gd name="connsiteX0-19" fmla="*/ 1775460 w 1775460"/>
                <a:gd name="connsiteY0-20" fmla="*/ 472459 h 472459"/>
                <a:gd name="connsiteX1-21" fmla="*/ 929640 w 1775460"/>
                <a:gd name="connsiteY1-22" fmla="*/ 19 h 472459"/>
                <a:gd name="connsiteX2-23" fmla="*/ 0 w 1775460"/>
                <a:gd name="connsiteY2-24" fmla="*/ 411499 h 472459"/>
                <a:gd name="connsiteX0-25" fmla="*/ 1775460 w 1775460"/>
                <a:gd name="connsiteY0-26" fmla="*/ 447510 h 447510"/>
                <a:gd name="connsiteX1-27" fmla="*/ 1320547 w 1775460"/>
                <a:gd name="connsiteY1-28" fmla="*/ 22 h 447510"/>
                <a:gd name="connsiteX2-29" fmla="*/ 0 w 1775460"/>
                <a:gd name="connsiteY2-30" fmla="*/ 386550 h 447510"/>
                <a:gd name="connsiteX0-31" fmla="*/ 1010279 w 1010279"/>
                <a:gd name="connsiteY0-32" fmla="*/ 485484 h 485484"/>
                <a:gd name="connsiteX1-33" fmla="*/ 555366 w 1010279"/>
                <a:gd name="connsiteY1-34" fmla="*/ 37996 h 485484"/>
                <a:gd name="connsiteX2-35" fmla="*/ 0 w 1010279"/>
                <a:gd name="connsiteY2-36" fmla="*/ 91837 h 485484"/>
                <a:gd name="connsiteX0-37" fmla="*/ 1010279 w 1010279"/>
                <a:gd name="connsiteY0-38" fmla="*/ 496405 h 496405"/>
                <a:gd name="connsiteX1-39" fmla="*/ 613586 w 1010279"/>
                <a:gd name="connsiteY1-40" fmla="*/ 23966 h 496405"/>
                <a:gd name="connsiteX2-41" fmla="*/ 0 w 1010279"/>
                <a:gd name="connsiteY2-42" fmla="*/ 102758 h 496405"/>
                <a:gd name="connsiteX0-43" fmla="*/ 1010279 w 1010279"/>
                <a:gd name="connsiteY0-44" fmla="*/ 496405 h 496405"/>
                <a:gd name="connsiteX1-45" fmla="*/ 613586 w 1010279"/>
                <a:gd name="connsiteY1-46" fmla="*/ 23966 h 496405"/>
                <a:gd name="connsiteX2-47" fmla="*/ 0 w 1010279"/>
                <a:gd name="connsiteY2-48" fmla="*/ 102758 h 496405"/>
                <a:gd name="connsiteX0-49" fmla="*/ 1010279 w 1010279"/>
                <a:gd name="connsiteY0-50" fmla="*/ 519363 h 519363"/>
                <a:gd name="connsiteX1-51" fmla="*/ 613586 w 1010279"/>
                <a:gd name="connsiteY1-52" fmla="*/ 46924 h 519363"/>
                <a:gd name="connsiteX2-53" fmla="*/ 0 w 1010279"/>
                <a:gd name="connsiteY2-54" fmla="*/ 125716 h 519363"/>
                <a:gd name="connsiteX0-55" fmla="*/ 1010279 w 1010279"/>
                <a:gd name="connsiteY0-56" fmla="*/ 519363 h 519363"/>
                <a:gd name="connsiteX1-57" fmla="*/ 613586 w 1010279"/>
                <a:gd name="connsiteY1-58" fmla="*/ 46924 h 519363"/>
                <a:gd name="connsiteX2-59" fmla="*/ 0 w 1010279"/>
                <a:gd name="connsiteY2-60" fmla="*/ 125716 h 519363"/>
                <a:gd name="connsiteX0-61" fmla="*/ 1010279 w 1010279"/>
                <a:gd name="connsiteY0-62" fmla="*/ 494175 h 494175"/>
                <a:gd name="connsiteX1-63" fmla="*/ 696758 w 1010279"/>
                <a:gd name="connsiteY1-64" fmla="*/ 71639 h 494175"/>
                <a:gd name="connsiteX2-65" fmla="*/ 0 w 1010279"/>
                <a:gd name="connsiteY2-66" fmla="*/ 100528 h 494175"/>
                <a:gd name="connsiteX0-67" fmla="*/ 1010279 w 1010279"/>
                <a:gd name="connsiteY0-68" fmla="*/ 514584 h 514584"/>
                <a:gd name="connsiteX1-69" fmla="*/ 680123 w 1010279"/>
                <a:gd name="connsiteY1-70" fmla="*/ 50463 h 514584"/>
                <a:gd name="connsiteX2-71" fmla="*/ 0 w 1010279"/>
                <a:gd name="connsiteY2-72" fmla="*/ 120937 h 514584"/>
                <a:gd name="connsiteX0-73" fmla="*/ 1010279 w 1010279"/>
                <a:gd name="connsiteY0-74" fmla="*/ 499235 h 499235"/>
                <a:gd name="connsiteX1-75" fmla="*/ 680123 w 1010279"/>
                <a:gd name="connsiteY1-76" fmla="*/ 35114 h 499235"/>
                <a:gd name="connsiteX2-77" fmla="*/ 0 w 1010279"/>
                <a:gd name="connsiteY2-78" fmla="*/ 105588 h 499235"/>
                <a:gd name="connsiteX0-79" fmla="*/ 1010279 w 1010279"/>
                <a:gd name="connsiteY0-80" fmla="*/ 499235 h 499235"/>
                <a:gd name="connsiteX1-81" fmla="*/ 680123 w 1010279"/>
                <a:gd name="connsiteY1-82" fmla="*/ 35114 h 499235"/>
                <a:gd name="connsiteX2-83" fmla="*/ 0 w 1010279"/>
                <a:gd name="connsiteY2-84" fmla="*/ 105588 h 499235"/>
                <a:gd name="connsiteX0-85" fmla="*/ 1010279 w 1010279"/>
                <a:gd name="connsiteY0-86" fmla="*/ 511058 h 511058"/>
                <a:gd name="connsiteX1-87" fmla="*/ 638537 w 1010279"/>
                <a:gd name="connsiteY1-88" fmla="*/ 30302 h 511058"/>
                <a:gd name="connsiteX2-89" fmla="*/ 0 w 1010279"/>
                <a:gd name="connsiteY2-90" fmla="*/ 117411 h 511058"/>
                <a:gd name="connsiteX0-91" fmla="*/ 1010279 w 1010279"/>
                <a:gd name="connsiteY0-92" fmla="*/ 511058 h 511058"/>
                <a:gd name="connsiteX1-93" fmla="*/ 638537 w 1010279"/>
                <a:gd name="connsiteY1-94" fmla="*/ 30302 h 511058"/>
                <a:gd name="connsiteX2-95" fmla="*/ 0 w 1010279"/>
                <a:gd name="connsiteY2-96" fmla="*/ 117411 h 511058"/>
                <a:gd name="connsiteX0-97" fmla="*/ 1010279 w 1010279"/>
                <a:gd name="connsiteY0-98" fmla="*/ 483539 h 483539"/>
                <a:gd name="connsiteX1-99" fmla="*/ 638537 w 1010279"/>
                <a:gd name="connsiteY1-100" fmla="*/ 44369 h 483539"/>
                <a:gd name="connsiteX2-101" fmla="*/ 0 w 1010279"/>
                <a:gd name="connsiteY2-102" fmla="*/ 89892 h 483539"/>
                <a:gd name="connsiteX0-103" fmla="*/ 1010279 w 1010279"/>
                <a:gd name="connsiteY0-104" fmla="*/ 483539 h 483539"/>
                <a:gd name="connsiteX1-105" fmla="*/ 638537 w 1010279"/>
                <a:gd name="connsiteY1-106" fmla="*/ 44369 h 483539"/>
                <a:gd name="connsiteX2-107" fmla="*/ 0 w 1010279"/>
                <a:gd name="connsiteY2-108" fmla="*/ 89892 h 483539"/>
                <a:gd name="connsiteX0-109" fmla="*/ 1010279 w 1010279"/>
                <a:gd name="connsiteY0-110" fmla="*/ 490420 h 490420"/>
                <a:gd name="connsiteX1-111" fmla="*/ 638537 w 1010279"/>
                <a:gd name="connsiteY1-112" fmla="*/ 51250 h 490420"/>
                <a:gd name="connsiteX2-113" fmla="*/ 0 w 1010279"/>
                <a:gd name="connsiteY2-114" fmla="*/ 96773 h 490420"/>
                <a:gd name="connsiteX0-115" fmla="*/ 1010279 w 1010279"/>
                <a:gd name="connsiteY0-116" fmla="*/ 480162 h 480162"/>
                <a:gd name="connsiteX1-117" fmla="*/ 638537 w 1010279"/>
                <a:gd name="connsiteY1-118" fmla="*/ 40992 h 480162"/>
                <a:gd name="connsiteX2-119" fmla="*/ 0 w 1010279"/>
                <a:gd name="connsiteY2-120" fmla="*/ 86515 h 480162"/>
                <a:gd name="connsiteX0-121" fmla="*/ 1010279 w 1010279"/>
                <a:gd name="connsiteY0-122" fmla="*/ 480162 h 480162"/>
                <a:gd name="connsiteX1-123" fmla="*/ 638537 w 1010279"/>
                <a:gd name="connsiteY1-124" fmla="*/ 40992 h 480162"/>
                <a:gd name="connsiteX2-125" fmla="*/ 0 w 1010279"/>
                <a:gd name="connsiteY2-126" fmla="*/ 86515 h 480162"/>
                <a:gd name="connsiteX0-127" fmla="*/ 657631 w 723474"/>
                <a:gd name="connsiteY0-128" fmla="*/ 786234 h 786234"/>
                <a:gd name="connsiteX1-129" fmla="*/ 638537 w 723474"/>
                <a:gd name="connsiteY1-130" fmla="*/ 40992 h 786234"/>
                <a:gd name="connsiteX2-131" fmla="*/ 0 w 723474"/>
                <a:gd name="connsiteY2-132" fmla="*/ 86515 h 786234"/>
                <a:gd name="connsiteX0-133" fmla="*/ 657631 w 762123"/>
                <a:gd name="connsiteY0-134" fmla="*/ 786234 h 786234"/>
                <a:gd name="connsiteX1-135" fmla="*/ 638537 w 762123"/>
                <a:gd name="connsiteY1-136" fmla="*/ 40992 h 786234"/>
                <a:gd name="connsiteX2-137" fmla="*/ 0 w 762123"/>
                <a:gd name="connsiteY2-138" fmla="*/ 86515 h 786234"/>
                <a:gd name="connsiteX0-139" fmla="*/ 637670 w 754580"/>
                <a:gd name="connsiteY0-140" fmla="*/ 759619 h 759619"/>
                <a:gd name="connsiteX1-141" fmla="*/ 638537 w 754580"/>
                <a:gd name="connsiteY1-142" fmla="*/ 40992 h 759619"/>
                <a:gd name="connsiteX2-143" fmla="*/ 0 w 754580"/>
                <a:gd name="connsiteY2-144" fmla="*/ 86515 h 759619"/>
                <a:gd name="connsiteX0-145" fmla="*/ 637670 w 694007"/>
                <a:gd name="connsiteY0-146" fmla="*/ 735815 h 735815"/>
                <a:gd name="connsiteX1-147" fmla="*/ 518770 w 694007"/>
                <a:gd name="connsiteY1-148" fmla="*/ 70418 h 735815"/>
                <a:gd name="connsiteX2-149" fmla="*/ 0 w 694007"/>
                <a:gd name="connsiteY2-150" fmla="*/ 62711 h 735815"/>
                <a:gd name="connsiteX0-151" fmla="*/ 637670 w 694007"/>
                <a:gd name="connsiteY0-152" fmla="*/ 737735 h 737735"/>
                <a:gd name="connsiteX1-153" fmla="*/ 518770 w 694007"/>
                <a:gd name="connsiteY1-154" fmla="*/ 72338 h 737735"/>
                <a:gd name="connsiteX2-155" fmla="*/ 0 w 694007"/>
                <a:gd name="connsiteY2-156" fmla="*/ 64631 h 737735"/>
                <a:gd name="connsiteX0-157" fmla="*/ 637670 w 694007"/>
                <a:gd name="connsiteY0-158" fmla="*/ 734882 h 734882"/>
                <a:gd name="connsiteX1-159" fmla="*/ 518770 w 694007"/>
                <a:gd name="connsiteY1-160" fmla="*/ 69485 h 734882"/>
                <a:gd name="connsiteX2-161" fmla="*/ 0 w 694007"/>
                <a:gd name="connsiteY2-162" fmla="*/ 61778 h 734882"/>
                <a:gd name="connsiteX0-163" fmla="*/ 637670 w 704362"/>
                <a:gd name="connsiteY0-164" fmla="*/ 728222 h 728222"/>
                <a:gd name="connsiteX1-165" fmla="*/ 545385 w 704362"/>
                <a:gd name="connsiteY1-166" fmla="*/ 82786 h 728222"/>
                <a:gd name="connsiteX2-167" fmla="*/ 0 w 704362"/>
                <a:gd name="connsiteY2-168" fmla="*/ 55118 h 728222"/>
                <a:gd name="connsiteX0-169" fmla="*/ 637670 w 693834"/>
                <a:gd name="connsiteY0-170" fmla="*/ 728222 h 728222"/>
                <a:gd name="connsiteX1-171" fmla="*/ 545385 w 693834"/>
                <a:gd name="connsiteY1-172" fmla="*/ 82786 h 728222"/>
                <a:gd name="connsiteX2-173" fmla="*/ 0 w 693834"/>
                <a:gd name="connsiteY2-174" fmla="*/ 55118 h 728222"/>
                <a:gd name="connsiteX0-175" fmla="*/ 4410336 w 4411782"/>
                <a:gd name="connsiteY0-176" fmla="*/ 668338 h 668338"/>
                <a:gd name="connsiteX1-177" fmla="*/ 545385 w 4411782"/>
                <a:gd name="connsiteY1-178" fmla="*/ 82786 h 668338"/>
                <a:gd name="connsiteX2-179" fmla="*/ 0 w 4411782"/>
                <a:gd name="connsiteY2-180" fmla="*/ 55118 h 668338"/>
                <a:gd name="connsiteX0-181" fmla="*/ 4410336 w 4410336"/>
                <a:gd name="connsiteY0-182" fmla="*/ 668338 h 668338"/>
                <a:gd name="connsiteX1-183" fmla="*/ 545385 w 4410336"/>
                <a:gd name="connsiteY1-184" fmla="*/ 82786 h 668338"/>
                <a:gd name="connsiteX2-185" fmla="*/ 0 w 4410336"/>
                <a:gd name="connsiteY2-186" fmla="*/ 55118 h 668338"/>
                <a:gd name="connsiteX0-187" fmla="*/ 4410336 w 4410336"/>
                <a:gd name="connsiteY0-188" fmla="*/ 862947 h 862947"/>
                <a:gd name="connsiteX1-189" fmla="*/ 851457 w 4410336"/>
                <a:gd name="connsiteY1-190" fmla="*/ 11246 h 862947"/>
                <a:gd name="connsiteX2-191" fmla="*/ 0 w 4410336"/>
                <a:gd name="connsiteY2-192" fmla="*/ 249727 h 862947"/>
                <a:gd name="connsiteX0-193" fmla="*/ 4410336 w 4410336"/>
                <a:gd name="connsiteY0-194" fmla="*/ 862947 h 862947"/>
                <a:gd name="connsiteX1-195" fmla="*/ 851457 w 4410336"/>
                <a:gd name="connsiteY1-196" fmla="*/ 11246 h 862947"/>
                <a:gd name="connsiteX2-197" fmla="*/ 0 w 4410336"/>
                <a:gd name="connsiteY2-198" fmla="*/ 249727 h 862947"/>
                <a:gd name="connsiteX0-199" fmla="*/ 4410336 w 4410336"/>
                <a:gd name="connsiteY0-200" fmla="*/ 855603 h 855603"/>
                <a:gd name="connsiteX1-201" fmla="*/ 851457 w 4410336"/>
                <a:gd name="connsiteY1-202" fmla="*/ 3902 h 855603"/>
                <a:gd name="connsiteX2-203" fmla="*/ 0 w 4410336"/>
                <a:gd name="connsiteY2-204" fmla="*/ 242383 h 855603"/>
                <a:gd name="connsiteX0-205" fmla="*/ 4410336 w 4410336"/>
                <a:gd name="connsiteY0-206" fmla="*/ 948256 h 948256"/>
                <a:gd name="connsiteX1-207" fmla="*/ 984531 w 4410336"/>
                <a:gd name="connsiteY1-208" fmla="*/ 3403 h 948256"/>
                <a:gd name="connsiteX2-209" fmla="*/ 0 w 4410336"/>
                <a:gd name="connsiteY2-210" fmla="*/ 335036 h 948256"/>
                <a:gd name="connsiteX0-211" fmla="*/ 4410336 w 4410336"/>
                <a:gd name="connsiteY0-212" fmla="*/ 944853 h 944853"/>
                <a:gd name="connsiteX1-213" fmla="*/ 984531 w 4410336"/>
                <a:gd name="connsiteY1-214" fmla="*/ 0 h 944853"/>
                <a:gd name="connsiteX2-215" fmla="*/ 0 w 4410336"/>
                <a:gd name="connsiteY2-216" fmla="*/ 331633 h 944853"/>
                <a:gd name="connsiteX0-217" fmla="*/ 4410336 w 4410336"/>
                <a:gd name="connsiteY0-218" fmla="*/ 904931 h 904931"/>
                <a:gd name="connsiteX1-219" fmla="*/ 1683173 w 4410336"/>
                <a:gd name="connsiteY1-220" fmla="*/ 0 h 904931"/>
                <a:gd name="connsiteX2-221" fmla="*/ 0 w 4410336"/>
                <a:gd name="connsiteY2-222" fmla="*/ 291711 h 904931"/>
                <a:gd name="connsiteX0-223" fmla="*/ 4410336 w 4410336"/>
                <a:gd name="connsiteY0-224" fmla="*/ 907132 h 907132"/>
                <a:gd name="connsiteX1-225" fmla="*/ 1683173 w 4410336"/>
                <a:gd name="connsiteY1-226" fmla="*/ 2201 h 907132"/>
                <a:gd name="connsiteX2-227" fmla="*/ 0 w 4410336"/>
                <a:gd name="connsiteY2-228" fmla="*/ 293912 h 907132"/>
                <a:gd name="connsiteX0-229" fmla="*/ 4410336 w 4410336"/>
                <a:gd name="connsiteY0-230" fmla="*/ 946728 h 946728"/>
                <a:gd name="connsiteX1-231" fmla="*/ 1669866 w 4410336"/>
                <a:gd name="connsiteY1-232" fmla="*/ 1875 h 946728"/>
                <a:gd name="connsiteX2-233" fmla="*/ 0 w 4410336"/>
                <a:gd name="connsiteY2-234" fmla="*/ 333508 h 946728"/>
                <a:gd name="connsiteX0-235" fmla="*/ 4410336 w 4410336"/>
                <a:gd name="connsiteY0-236" fmla="*/ 1059286 h 1059286"/>
                <a:gd name="connsiteX1-237" fmla="*/ 1676519 w 4410336"/>
                <a:gd name="connsiteY1-238" fmla="*/ 1319 h 1059286"/>
                <a:gd name="connsiteX2-239" fmla="*/ 0 w 4410336"/>
                <a:gd name="connsiteY2-240" fmla="*/ 446066 h 1059286"/>
                <a:gd name="connsiteX0-241" fmla="*/ 4410336 w 4410336"/>
                <a:gd name="connsiteY0-242" fmla="*/ 1059286 h 1059286"/>
                <a:gd name="connsiteX1-243" fmla="*/ 1676519 w 4410336"/>
                <a:gd name="connsiteY1-244" fmla="*/ 1319 h 1059286"/>
                <a:gd name="connsiteX2-245" fmla="*/ 0 w 4410336"/>
                <a:gd name="connsiteY2-246" fmla="*/ 446066 h 1059286"/>
                <a:gd name="connsiteX0-247" fmla="*/ 4410336 w 4410336"/>
                <a:gd name="connsiteY0-248" fmla="*/ 1059286 h 1059286"/>
                <a:gd name="connsiteX1-249" fmla="*/ 1676519 w 4410336"/>
                <a:gd name="connsiteY1-250" fmla="*/ 1319 h 1059286"/>
                <a:gd name="connsiteX2-251" fmla="*/ 0 w 4410336"/>
                <a:gd name="connsiteY2-252" fmla="*/ 446066 h 1059286"/>
                <a:gd name="connsiteX0-253" fmla="*/ 4410336 w 4410336"/>
                <a:gd name="connsiteY0-254" fmla="*/ 1059286 h 1059286"/>
                <a:gd name="connsiteX1-255" fmla="*/ 1802940 w 4410336"/>
                <a:gd name="connsiteY1-256" fmla="*/ 1319 h 1059286"/>
                <a:gd name="connsiteX2-257" fmla="*/ 0 w 4410336"/>
                <a:gd name="connsiteY2-258" fmla="*/ 446066 h 1059286"/>
                <a:gd name="connsiteX0-259" fmla="*/ 4410336 w 4410336"/>
                <a:gd name="connsiteY0-260" fmla="*/ 1058297 h 1058297"/>
                <a:gd name="connsiteX1-261" fmla="*/ 1802940 w 4410336"/>
                <a:gd name="connsiteY1-262" fmla="*/ 330 h 1058297"/>
                <a:gd name="connsiteX2-263" fmla="*/ 0 w 4410336"/>
                <a:gd name="connsiteY2-264" fmla="*/ 445077 h 1058297"/>
                <a:gd name="connsiteX0-265" fmla="*/ 4410336 w 4410336"/>
                <a:gd name="connsiteY0-266" fmla="*/ 1058297 h 1058297"/>
                <a:gd name="connsiteX1-267" fmla="*/ 1802940 w 4410336"/>
                <a:gd name="connsiteY1-268" fmla="*/ 330 h 1058297"/>
                <a:gd name="connsiteX2-269" fmla="*/ 0 w 4410336"/>
                <a:gd name="connsiteY2-270" fmla="*/ 445077 h 1058297"/>
                <a:gd name="connsiteX0-271" fmla="*/ 4410336 w 4410336"/>
                <a:gd name="connsiteY0-272" fmla="*/ 1058297 h 1058297"/>
                <a:gd name="connsiteX1-273" fmla="*/ 1802940 w 4410336"/>
                <a:gd name="connsiteY1-274" fmla="*/ 330 h 1058297"/>
                <a:gd name="connsiteX2-275" fmla="*/ 0 w 4410336"/>
                <a:gd name="connsiteY2-276" fmla="*/ 445077 h 1058297"/>
                <a:gd name="connsiteX0-277" fmla="*/ 4410336 w 4410336"/>
                <a:gd name="connsiteY0-278" fmla="*/ 1064944 h 1064944"/>
                <a:gd name="connsiteX1-279" fmla="*/ 1876131 w 4410336"/>
                <a:gd name="connsiteY1-280" fmla="*/ 323 h 1064944"/>
                <a:gd name="connsiteX2-281" fmla="*/ 0 w 4410336"/>
                <a:gd name="connsiteY2-282" fmla="*/ 451724 h 106494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4410336" h="1064944">
                  <a:moveTo>
                    <a:pt x="4410336" y="1064944"/>
                  </a:moveTo>
                  <a:cubicBezTo>
                    <a:pt x="3950692" y="598238"/>
                    <a:pt x="2838331" y="12844"/>
                    <a:pt x="1876131" y="323"/>
                  </a:cubicBezTo>
                  <a:cubicBezTo>
                    <a:pt x="913931" y="-12198"/>
                    <a:pt x="252007" y="341910"/>
                    <a:pt x="0" y="451724"/>
                  </a:cubicBezTo>
                </a:path>
              </a:pathLst>
            </a:custGeom>
            <a:noFill/>
            <a:ln w="952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 bwMode="auto">
          <a:xfrm>
            <a:off x="3088852" y="3412987"/>
            <a:ext cx="3306117" cy="1406802"/>
            <a:chOff x="2966692" y="3617511"/>
            <a:chExt cx="3956455" cy="1683903"/>
          </a:xfrm>
        </p:grpSpPr>
        <p:sp>
          <p:nvSpPr>
            <p:cNvPr id="12" name="椭圆 11"/>
            <p:cNvSpPr/>
            <p:nvPr/>
          </p:nvSpPr>
          <p:spPr>
            <a:xfrm>
              <a:off x="2966692" y="4926507"/>
              <a:ext cx="117487" cy="119144"/>
            </a:xfrm>
            <a:prstGeom prst="ellipse">
              <a:avLst/>
            </a:pr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3038136" y="3617511"/>
              <a:ext cx="3885011" cy="1683903"/>
            </a:xfrm>
            <a:custGeom>
              <a:avLst/>
              <a:gdLst>
                <a:gd name="connsiteX0" fmla="*/ 1775460 w 1775460"/>
                <a:gd name="connsiteY0" fmla="*/ 373651 h 373651"/>
                <a:gd name="connsiteX1" fmla="*/ 792480 w 1775460"/>
                <a:gd name="connsiteY1" fmla="*/ 271 h 373651"/>
                <a:gd name="connsiteX2" fmla="*/ 0 w 1775460"/>
                <a:gd name="connsiteY2" fmla="*/ 312691 h 373651"/>
                <a:gd name="connsiteX0-1" fmla="*/ 1775460 w 1775460"/>
                <a:gd name="connsiteY0-2" fmla="*/ 472641 h 472641"/>
                <a:gd name="connsiteX1-3" fmla="*/ 929640 w 1775460"/>
                <a:gd name="connsiteY1-4" fmla="*/ 201 h 472641"/>
                <a:gd name="connsiteX2-5" fmla="*/ 0 w 1775460"/>
                <a:gd name="connsiteY2-6" fmla="*/ 411681 h 472641"/>
                <a:gd name="connsiteX0-7" fmla="*/ 1775460 w 1775460"/>
                <a:gd name="connsiteY0-8" fmla="*/ 472454 h 472454"/>
                <a:gd name="connsiteX1-9" fmla="*/ 929640 w 1775460"/>
                <a:gd name="connsiteY1-10" fmla="*/ 14 h 472454"/>
                <a:gd name="connsiteX2-11" fmla="*/ 0 w 1775460"/>
                <a:gd name="connsiteY2-12" fmla="*/ 411494 h 472454"/>
                <a:gd name="connsiteX0-13" fmla="*/ 1775460 w 1775460"/>
                <a:gd name="connsiteY0-14" fmla="*/ 472454 h 472454"/>
                <a:gd name="connsiteX1-15" fmla="*/ 929640 w 1775460"/>
                <a:gd name="connsiteY1-16" fmla="*/ 14 h 472454"/>
                <a:gd name="connsiteX2-17" fmla="*/ 0 w 1775460"/>
                <a:gd name="connsiteY2-18" fmla="*/ 411494 h 472454"/>
                <a:gd name="connsiteX0-19" fmla="*/ 1775460 w 1775460"/>
                <a:gd name="connsiteY0-20" fmla="*/ 472459 h 472459"/>
                <a:gd name="connsiteX1-21" fmla="*/ 929640 w 1775460"/>
                <a:gd name="connsiteY1-22" fmla="*/ 19 h 472459"/>
                <a:gd name="connsiteX2-23" fmla="*/ 0 w 1775460"/>
                <a:gd name="connsiteY2-24" fmla="*/ 411499 h 472459"/>
                <a:gd name="connsiteX0-25" fmla="*/ 1775460 w 1775460"/>
                <a:gd name="connsiteY0-26" fmla="*/ 447510 h 447510"/>
                <a:gd name="connsiteX1-27" fmla="*/ 1320547 w 1775460"/>
                <a:gd name="connsiteY1-28" fmla="*/ 22 h 447510"/>
                <a:gd name="connsiteX2-29" fmla="*/ 0 w 1775460"/>
                <a:gd name="connsiteY2-30" fmla="*/ 386550 h 447510"/>
                <a:gd name="connsiteX0-31" fmla="*/ 1010279 w 1010279"/>
                <a:gd name="connsiteY0-32" fmla="*/ 485484 h 485484"/>
                <a:gd name="connsiteX1-33" fmla="*/ 555366 w 1010279"/>
                <a:gd name="connsiteY1-34" fmla="*/ 37996 h 485484"/>
                <a:gd name="connsiteX2-35" fmla="*/ 0 w 1010279"/>
                <a:gd name="connsiteY2-36" fmla="*/ 91837 h 485484"/>
                <a:gd name="connsiteX0-37" fmla="*/ 1010279 w 1010279"/>
                <a:gd name="connsiteY0-38" fmla="*/ 496405 h 496405"/>
                <a:gd name="connsiteX1-39" fmla="*/ 613586 w 1010279"/>
                <a:gd name="connsiteY1-40" fmla="*/ 23966 h 496405"/>
                <a:gd name="connsiteX2-41" fmla="*/ 0 w 1010279"/>
                <a:gd name="connsiteY2-42" fmla="*/ 102758 h 496405"/>
                <a:gd name="connsiteX0-43" fmla="*/ 1010279 w 1010279"/>
                <a:gd name="connsiteY0-44" fmla="*/ 496405 h 496405"/>
                <a:gd name="connsiteX1-45" fmla="*/ 613586 w 1010279"/>
                <a:gd name="connsiteY1-46" fmla="*/ 23966 h 496405"/>
                <a:gd name="connsiteX2-47" fmla="*/ 0 w 1010279"/>
                <a:gd name="connsiteY2-48" fmla="*/ 102758 h 496405"/>
                <a:gd name="connsiteX0-49" fmla="*/ 1010279 w 1010279"/>
                <a:gd name="connsiteY0-50" fmla="*/ 519363 h 519363"/>
                <a:gd name="connsiteX1-51" fmla="*/ 613586 w 1010279"/>
                <a:gd name="connsiteY1-52" fmla="*/ 46924 h 519363"/>
                <a:gd name="connsiteX2-53" fmla="*/ 0 w 1010279"/>
                <a:gd name="connsiteY2-54" fmla="*/ 125716 h 519363"/>
                <a:gd name="connsiteX0-55" fmla="*/ 1010279 w 1010279"/>
                <a:gd name="connsiteY0-56" fmla="*/ 519363 h 519363"/>
                <a:gd name="connsiteX1-57" fmla="*/ 613586 w 1010279"/>
                <a:gd name="connsiteY1-58" fmla="*/ 46924 h 519363"/>
                <a:gd name="connsiteX2-59" fmla="*/ 0 w 1010279"/>
                <a:gd name="connsiteY2-60" fmla="*/ 125716 h 519363"/>
                <a:gd name="connsiteX0-61" fmla="*/ 1010279 w 1010279"/>
                <a:gd name="connsiteY0-62" fmla="*/ 494175 h 494175"/>
                <a:gd name="connsiteX1-63" fmla="*/ 696758 w 1010279"/>
                <a:gd name="connsiteY1-64" fmla="*/ 71639 h 494175"/>
                <a:gd name="connsiteX2-65" fmla="*/ 0 w 1010279"/>
                <a:gd name="connsiteY2-66" fmla="*/ 100528 h 494175"/>
                <a:gd name="connsiteX0-67" fmla="*/ 1010279 w 1010279"/>
                <a:gd name="connsiteY0-68" fmla="*/ 514584 h 514584"/>
                <a:gd name="connsiteX1-69" fmla="*/ 680123 w 1010279"/>
                <a:gd name="connsiteY1-70" fmla="*/ 50463 h 514584"/>
                <a:gd name="connsiteX2-71" fmla="*/ 0 w 1010279"/>
                <a:gd name="connsiteY2-72" fmla="*/ 120937 h 514584"/>
                <a:gd name="connsiteX0-73" fmla="*/ 1010279 w 1010279"/>
                <a:gd name="connsiteY0-74" fmla="*/ 499235 h 499235"/>
                <a:gd name="connsiteX1-75" fmla="*/ 680123 w 1010279"/>
                <a:gd name="connsiteY1-76" fmla="*/ 35114 h 499235"/>
                <a:gd name="connsiteX2-77" fmla="*/ 0 w 1010279"/>
                <a:gd name="connsiteY2-78" fmla="*/ 105588 h 499235"/>
                <a:gd name="connsiteX0-79" fmla="*/ 1010279 w 1010279"/>
                <a:gd name="connsiteY0-80" fmla="*/ 499235 h 499235"/>
                <a:gd name="connsiteX1-81" fmla="*/ 680123 w 1010279"/>
                <a:gd name="connsiteY1-82" fmla="*/ 35114 h 499235"/>
                <a:gd name="connsiteX2-83" fmla="*/ 0 w 1010279"/>
                <a:gd name="connsiteY2-84" fmla="*/ 105588 h 499235"/>
                <a:gd name="connsiteX0-85" fmla="*/ 1010279 w 1010279"/>
                <a:gd name="connsiteY0-86" fmla="*/ 511058 h 511058"/>
                <a:gd name="connsiteX1-87" fmla="*/ 638537 w 1010279"/>
                <a:gd name="connsiteY1-88" fmla="*/ 30302 h 511058"/>
                <a:gd name="connsiteX2-89" fmla="*/ 0 w 1010279"/>
                <a:gd name="connsiteY2-90" fmla="*/ 117411 h 511058"/>
                <a:gd name="connsiteX0-91" fmla="*/ 1010279 w 1010279"/>
                <a:gd name="connsiteY0-92" fmla="*/ 511058 h 511058"/>
                <a:gd name="connsiteX1-93" fmla="*/ 638537 w 1010279"/>
                <a:gd name="connsiteY1-94" fmla="*/ 30302 h 511058"/>
                <a:gd name="connsiteX2-95" fmla="*/ 0 w 1010279"/>
                <a:gd name="connsiteY2-96" fmla="*/ 117411 h 511058"/>
                <a:gd name="connsiteX0-97" fmla="*/ 1010279 w 1010279"/>
                <a:gd name="connsiteY0-98" fmla="*/ 483539 h 483539"/>
                <a:gd name="connsiteX1-99" fmla="*/ 638537 w 1010279"/>
                <a:gd name="connsiteY1-100" fmla="*/ 44369 h 483539"/>
                <a:gd name="connsiteX2-101" fmla="*/ 0 w 1010279"/>
                <a:gd name="connsiteY2-102" fmla="*/ 89892 h 483539"/>
                <a:gd name="connsiteX0-103" fmla="*/ 1010279 w 1010279"/>
                <a:gd name="connsiteY0-104" fmla="*/ 483539 h 483539"/>
                <a:gd name="connsiteX1-105" fmla="*/ 638537 w 1010279"/>
                <a:gd name="connsiteY1-106" fmla="*/ 44369 h 483539"/>
                <a:gd name="connsiteX2-107" fmla="*/ 0 w 1010279"/>
                <a:gd name="connsiteY2-108" fmla="*/ 89892 h 483539"/>
                <a:gd name="connsiteX0-109" fmla="*/ 1010279 w 1010279"/>
                <a:gd name="connsiteY0-110" fmla="*/ 490420 h 490420"/>
                <a:gd name="connsiteX1-111" fmla="*/ 638537 w 1010279"/>
                <a:gd name="connsiteY1-112" fmla="*/ 51250 h 490420"/>
                <a:gd name="connsiteX2-113" fmla="*/ 0 w 1010279"/>
                <a:gd name="connsiteY2-114" fmla="*/ 96773 h 490420"/>
                <a:gd name="connsiteX0-115" fmla="*/ 1010279 w 1010279"/>
                <a:gd name="connsiteY0-116" fmla="*/ 480162 h 480162"/>
                <a:gd name="connsiteX1-117" fmla="*/ 638537 w 1010279"/>
                <a:gd name="connsiteY1-118" fmla="*/ 40992 h 480162"/>
                <a:gd name="connsiteX2-119" fmla="*/ 0 w 1010279"/>
                <a:gd name="connsiteY2-120" fmla="*/ 86515 h 480162"/>
                <a:gd name="connsiteX0-121" fmla="*/ 1010279 w 1010279"/>
                <a:gd name="connsiteY0-122" fmla="*/ 480162 h 480162"/>
                <a:gd name="connsiteX1-123" fmla="*/ 638537 w 1010279"/>
                <a:gd name="connsiteY1-124" fmla="*/ 40992 h 480162"/>
                <a:gd name="connsiteX2-125" fmla="*/ 0 w 1010279"/>
                <a:gd name="connsiteY2-126" fmla="*/ 86515 h 480162"/>
                <a:gd name="connsiteX0-127" fmla="*/ 657631 w 723474"/>
                <a:gd name="connsiteY0-128" fmla="*/ 786234 h 786234"/>
                <a:gd name="connsiteX1-129" fmla="*/ 638537 w 723474"/>
                <a:gd name="connsiteY1-130" fmla="*/ 40992 h 786234"/>
                <a:gd name="connsiteX2-131" fmla="*/ 0 w 723474"/>
                <a:gd name="connsiteY2-132" fmla="*/ 86515 h 786234"/>
                <a:gd name="connsiteX0-133" fmla="*/ 657631 w 762123"/>
                <a:gd name="connsiteY0-134" fmla="*/ 786234 h 786234"/>
                <a:gd name="connsiteX1-135" fmla="*/ 638537 w 762123"/>
                <a:gd name="connsiteY1-136" fmla="*/ 40992 h 786234"/>
                <a:gd name="connsiteX2-137" fmla="*/ 0 w 762123"/>
                <a:gd name="connsiteY2-138" fmla="*/ 86515 h 786234"/>
                <a:gd name="connsiteX0-139" fmla="*/ 637670 w 754580"/>
                <a:gd name="connsiteY0-140" fmla="*/ 759619 h 759619"/>
                <a:gd name="connsiteX1-141" fmla="*/ 638537 w 754580"/>
                <a:gd name="connsiteY1-142" fmla="*/ 40992 h 759619"/>
                <a:gd name="connsiteX2-143" fmla="*/ 0 w 754580"/>
                <a:gd name="connsiteY2-144" fmla="*/ 86515 h 759619"/>
                <a:gd name="connsiteX0-145" fmla="*/ 637670 w 694007"/>
                <a:gd name="connsiteY0-146" fmla="*/ 735815 h 735815"/>
                <a:gd name="connsiteX1-147" fmla="*/ 518770 w 694007"/>
                <a:gd name="connsiteY1-148" fmla="*/ 70418 h 735815"/>
                <a:gd name="connsiteX2-149" fmla="*/ 0 w 694007"/>
                <a:gd name="connsiteY2-150" fmla="*/ 62711 h 735815"/>
                <a:gd name="connsiteX0-151" fmla="*/ 637670 w 694007"/>
                <a:gd name="connsiteY0-152" fmla="*/ 737735 h 737735"/>
                <a:gd name="connsiteX1-153" fmla="*/ 518770 w 694007"/>
                <a:gd name="connsiteY1-154" fmla="*/ 72338 h 737735"/>
                <a:gd name="connsiteX2-155" fmla="*/ 0 w 694007"/>
                <a:gd name="connsiteY2-156" fmla="*/ 64631 h 737735"/>
                <a:gd name="connsiteX0-157" fmla="*/ 637670 w 694007"/>
                <a:gd name="connsiteY0-158" fmla="*/ 734882 h 734882"/>
                <a:gd name="connsiteX1-159" fmla="*/ 518770 w 694007"/>
                <a:gd name="connsiteY1-160" fmla="*/ 69485 h 734882"/>
                <a:gd name="connsiteX2-161" fmla="*/ 0 w 694007"/>
                <a:gd name="connsiteY2-162" fmla="*/ 61778 h 734882"/>
                <a:gd name="connsiteX0-163" fmla="*/ 637670 w 704362"/>
                <a:gd name="connsiteY0-164" fmla="*/ 728222 h 728222"/>
                <a:gd name="connsiteX1-165" fmla="*/ 545385 w 704362"/>
                <a:gd name="connsiteY1-166" fmla="*/ 82786 h 728222"/>
                <a:gd name="connsiteX2-167" fmla="*/ 0 w 704362"/>
                <a:gd name="connsiteY2-168" fmla="*/ 55118 h 728222"/>
                <a:gd name="connsiteX0-169" fmla="*/ 637670 w 693834"/>
                <a:gd name="connsiteY0-170" fmla="*/ 728222 h 728222"/>
                <a:gd name="connsiteX1-171" fmla="*/ 545385 w 693834"/>
                <a:gd name="connsiteY1-172" fmla="*/ 82786 h 728222"/>
                <a:gd name="connsiteX2-173" fmla="*/ 0 w 693834"/>
                <a:gd name="connsiteY2-174" fmla="*/ 55118 h 728222"/>
                <a:gd name="connsiteX0-175" fmla="*/ 4410336 w 4411782"/>
                <a:gd name="connsiteY0-176" fmla="*/ 668338 h 668338"/>
                <a:gd name="connsiteX1-177" fmla="*/ 545385 w 4411782"/>
                <a:gd name="connsiteY1-178" fmla="*/ 82786 h 668338"/>
                <a:gd name="connsiteX2-179" fmla="*/ 0 w 4411782"/>
                <a:gd name="connsiteY2-180" fmla="*/ 55118 h 668338"/>
                <a:gd name="connsiteX0-181" fmla="*/ 4410336 w 4410336"/>
                <a:gd name="connsiteY0-182" fmla="*/ 668338 h 668338"/>
                <a:gd name="connsiteX1-183" fmla="*/ 545385 w 4410336"/>
                <a:gd name="connsiteY1-184" fmla="*/ 82786 h 668338"/>
                <a:gd name="connsiteX2-185" fmla="*/ 0 w 4410336"/>
                <a:gd name="connsiteY2-186" fmla="*/ 55118 h 668338"/>
                <a:gd name="connsiteX0-187" fmla="*/ 4410336 w 4410336"/>
                <a:gd name="connsiteY0-188" fmla="*/ 862947 h 862947"/>
                <a:gd name="connsiteX1-189" fmla="*/ 851457 w 4410336"/>
                <a:gd name="connsiteY1-190" fmla="*/ 11246 h 862947"/>
                <a:gd name="connsiteX2-191" fmla="*/ 0 w 4410336"/>
                <a:gd name="connsiteY2-192" fmla="*/ 249727 h 862947"/>
                <a:gd name="connsiteX0-193" fmla="*/ 4410336 w 4410336"/>
                <a:gd name="connsiteY0-194" fmla="*/ 862947 h 862947"/>
                <a:gd name="connsiteX1-195" fmla="*/ 851457 w 4410336"/>
                <a:gd name="connsiteY1-196" fmla="*/ 11246 h 862947"/>
                <a:gd name="connsiteX2-197" fmla="*/ 0 w 4410336"/>
                <a:gd name="connsiteY2-198" fmla="*/ 249727 h 862947"/>
                <a:gd name="connsiteX0-199" fmla="*/ 4410336 w 4410336"/>
                <a:gd name="connsiteY0-200" fmla="*/ 855603 h 855603"/>
                <a:gd name="connsiteX1-201" fmla="*/ 851457 w 4410336"/>
                <a:gd name="connsiteY1-202" fmla="*/ 3902 h 855603"/>
                <a:gd name="connsiteX2-203" fmla="*/ 0 w 4410336"/>
                <a:gd name="connsiteY2-204" fmla="*/ 242383 h 855603"/>
                <a:gd name="connsiteX0-205" fmla="*/ 4410336 w 4410336"/>
                <a:gd name="connsiteY0-206" fmla="*/ 948256 h 948256"/>
                <a:gd name="connsiteX1-207" fmla="*/ 984531 w 4410336"/>
                <a:gd name="connsiteY1-208" fmla="*/ 3403 h 948256"/>
                <a:gd name="connsiteX2-209" fmla="*/ 0 w 4410336"/>
                <a:gd name="connsiteY2-210" fmla="*/ 335036 h 948256"/>
                <a:gd name="connsiteX0-211" fmla="*/ 4410336 w 4410336"/>
                <a:gd name="connsiteY0-212" fmla="*/ 944853 h 944853"/>
                <a:gd name="connsiteX1-213" fmla="*/ 984531 w 4410336"/>
                <a:gd name="connsiteY1-214" fmla="*/ 0 h 944853"/>
                <a:gd name="connsiteX2-215" fmla="*/ 0 w 4410336"/>
                <a:gd name="connsiteY2-216" fmla="*/ 331633 h 944853"/>
                <a:gd name="connsiteX0-217" fmla="*/ 4410336 w 4410336"/>
                <a:gd name="connsiteY0-218" fmla="*/ 904931 h 904931"/>
                <a:gd name="connsiteX1-219" fmla="*/ 1683173 w 4410336"/>
                <a:gd name="connsiteY1-220" fmla="*/ 0 h 904931"/>
                <a:gd name="connsiteX2-221" fmla="*/ 0 w 4410336"/>
                <a:gd name="connsiteY2-222" fmla="*/ 291711 h 904931"/>
                <a:gd name="connsiteX0-223" fmla="*/ 4410336 w 4410336"/>
                <a:gd name="connsiteY0-224" fmla="*/ 907132 h 907132"/>
                <a:gd name="connsiteX1-225" fmla="*/ 1683173 w 4410336"/>
                <a:gd name="connsiteY1-226" fmla="*/ 2201 h 907132"/>
                <a:gd name="connsiteX2-227" fmla="*/ 0 w 4410336"/>
                <a:gd name="connsiteY2-228" fmla="*/ 293912 h 907132"/>
                <a:gd name="connsiteX0-229" fmla="*/ 4410336 w 4410336"/>
                <a:gd name="connsiteY0-230" fmla="*/ 946728 h 946728"/>
                <a:gd name="connsiteX1-231" fmla="*/ 1669866 w 4410336"/>
                <a:gd name="connsiteY1-232" fmla="*/ 1875 h 946728"/>
                <a:gd name="connsiteX2-233" fmla="*/ 0 w 4410336"/>
                <a:gd name="connsiteY2-234" fmla="*/ 333508 h 946728"/>
                <a:gd name="connsiteX0-235" fmla="*/ 4410336 w 4410336"/>
                <a:gd name="connsiteY0-236" fmla="*/ 1059286 h 1059286"/>
                <a:gd name="connsiteX1-237" fmla="*/ 1676519 w 4410336"/>
                <a:gd name="connsiteY1-238" fmla="*/ 1319 h 1059286"/>
                <a:gd name="connsiteX2-239" fmla="*/ 0 w 4410336"/>
                <a:gd name="connsiteY2-240" fmla="*/ 446066 h 1059286"/>
                <a:gd name="connsiteX0-241" fmla="*/ 4410336 w 4410336"/>
                <a:gd name="connsiteY0-242" fmla="*/ 1059286 h 1059286"/>
                <a:gd name="connsiteX1-243" fmla="*/ 1676519 w 4410336"/>
                <a:gd name="connsiteY1-244" fmla="*/ 1319 h 1059286"/>
                <a:gd name="connsiteX2-245" fmla="*/ 0 w 4410336"/>
                <a:gd name="connsiteY2-246" fmla="*/ 446066 h 1059286"/>
                <a:gd name="connsiteX0-247" fmla="*/ 4410336 w 4410336"/>
                <a:gd name="connsiteY0-248" fmla="*/ 1059286 h 1059286"/>
                <a:gd name="connsiteX1-249" fmla="*/ 1676519 w 4410336"/>
                <a:gd name="connsiteY1-250" fmla="*/ 1319 h 1059286"/>
                <a:gd name="connsiteX2-251" fmla="*/ 0 w 4410336"/>
                <a:gd name="connsiteY2-252" fmla="*/ 446066 h 1059286"/>
                <a:gd name="connsiteX0-253" fmla="*/ 4410336 w 4410336"/>
                <a:gd name="connsiteY0-254" fmla="*/ 1059286 h 1059286"/>
                <a:gd name="connsiteX1-255" fmla="*/ 1802940 w 4410336"/>
                <a:gd name="connsiteY1-256" fmla="*/ 1319 h 1059286"/>
                <a:gd name="connsiteX2-257" fmla="*/ 0 w 4410336"/>
                <a:gd name="connsiteY2-258" fmla="*/ 446066 h 1059286"/>
                <a:gd name="connsiteX0-259" fmla="*/ 4410336 w 4410336"/>
                <a:gd name="connsiteY0-260" fmla="*/ 1058297 h 1058297"/>
                <a:gd name="connsiteX1-261" fmla="*/ 1802940 w 4410336"/>
                <a:gd name="connsiteY1-262" fmla="*/ 330 h 1058297"/>
                <a:gd name="connsiteX2-263" fmla="*/ 0 w 4410336"/>
                <a:gd name="connsiteY2-264" fmla="*/ 445077 h 1058297"/>
                <a:gd name="connsiteX0-265" fmla="*/ 4410336 w 4410336"/>
                <a:gd name="connsiteY0-266" fmla="*/ 1058297 h 1058297"/>
                <a:gd name="connsiteX1-267" fmla="*/ 1802940 w 4410336"/>
                <a:gd name="connsiteY1-268" fmla="*/ 330 h 1058297"/>
                <a:gd name="connsiteX2-269" fmla="*/ 0 w 4410336"/>
                <a:gd name="connsiteY2-270" fmla="*/ 445077 h 1058297"/>
                <a:gd name="connsiteX0-271" fmla="*/ 4410336 w 4410336"/>
                <a:gd name="connsiteY0-272" fmla="*/ 1058297 h 1058297"/>
                <a:gd name="connsiteX1-273" fmla="*/ 1802940 w 4410336"/>
                <a:gd name="connsiteY1-274" fmla="*/ 330 h 1058297"/>
                <a:gd name="connsiteX2-275" fmla="*/ 0 w 4410336"/>
                <a:gd name="connsiteY2-276" fmla="*/ 445077 h 1058297"/>
                <a:gd name="connsiteX0-277" fmla="*/ 4410336 w 4410336"/>
                <a:gd name="connsiteY0-278" fmla="*/ 1064944 h 1064944"/>
                <a:gd name="connsiteX1-279" fmla="*/ 1876131 w 4410336"/>
                <a:gd name="connsiteY1-280" fmla="*/ 323 h 1064944"/>
                <a:gd name="connsiteX2-281" fmla="*/ 0 w 4410336"/>
                <a:gd name="connsiteY2-282" fmla="*/ 451724 h 1064944"/>
                <a:gd name="connsiteX0-283" fmla="*/ 4137533 w 4137533"/>
                <a:gd name="connsiteY0-284" fmla="*/ 223497 h 681528"/>
                <a:gd name="connsiteX1-285" fmla="*/ 1876131 w 4137533"/>
                <a:gd name="connsiteY1-286" fmla="*/ 230127 h 681528"/>
                <a:gd name="connsiteX2-287" fmla="*/ 0 w 4137533"/>
                <a:gd name="connsiteY2-288" fmla="*/ 681528 h 681528"/>
                <a:gd name="connsiteX0-289" fmla="*/ 4137533 w 4137533"/>
                <a:gd name="connsiteY0-290" fmla="*/ 79355 h 1433910"/>
                <a:gd name="connsiteX1-291" fmla="*/ 2441699 w 4137533"/>
                <a:gd name="connsiteY1-292" fmla="*/ 1430039 h 1433910"/>
                <a:gd name="connsiteX2-293" fmla="*/ 0 w 4137533"/>
                <a:gd name="connsiteY2-294" fmla="*/ 537386 h 1433910"/>
                <a:gd name="connsiteX0-295" fmla="*/ 3412276 w 3412276"/>
                <a:gd name="connsiteY0-296" fmla="*/ 84229 h 1487392"/>
                <a:gd name="connsiteX1-297" fmla="*/ 1716442 w 3412276"/>
                <a:gd name="connsiteY1-298" fmla="*/ 1434913 h 1487392"/>
                <a:gd name="connsiteX2-299" fmla="*/ 0 w 3412276"/>
                <a:gd name="connsiteY2-300" fmla="*/ 1294132 h 1487392"/>
                <a:gd name="connsiteX0-301" fmla="*/ 3412276 w 3412276"/>
                <a:gd name="connsiteY0-302" fmla="*/ 84229 h 1561725"/>
                <a:gd name="connsiteX1-303" fmla="*/ 1716442 w 3412276"/>
                <a:gd name="connsiteY1-304" fmla="*/ 1434913 h 1561725"/>
                <a:gd name="connsiteX2-305" fmla="*/ 0 w 3412276"/>
                <a:gd name="connsiteY2-306" fmla="*/ 1294132 h 1561725"/>
                <a:gd name="connsiteX0-307" fmla="*/ 3392315 w 3392315"/>
                <a:gd name="connsiteY0-308" fmla="*/ 84184 h 1558754"/>
                <a:gd name="connsiteX1-309" fmla="*/ 1696481 w 3392315"/>
                <a:gd name="connsiteY1-310" fmla="*/ 1434868 h 1558754"/>
                <a:gd name="connsiteX2-311" fmla="*/ 0 w 3392315"/>
                <a:gd name="connsiteY2-312" fmla="*/ 1287434 h 1558754"/>
                <a:gd name="connsiteX0-313" fmla="*/ 3392315 w 3392315"/>
                <a:gd name="connsiteY0-314" fmla="*/ 0 h 1474571"/>
                <a:gd name="connsiteX1-315" fmla="*/ 1696481 w 3392315"/>
                <a:gd name="connsiteY1-316" fmla="*/ 1350684 h 1474571"/>
                <a:gd name="connsiteX2-317" fmla="*/ 0 w 3392315"/>
                <a:gd name="connsiteY2-318" fmla="*/ 1203250 h 1474571"/>
                <a:gd name="connsiteX0-319" fmla="*/ 3392315 w 3392315"/>
                <a:gd name="connsiteY0-320" fmla="*/ 0 h 1470371"/>
                <a:gd name="connsiteX1-321" fmla="*/ 1816249 w 3392315"/>
                <a:gd name="connsiteY1-322" fmla="*/ 1344031 h 1470371"/>
                <a:gd name="connsiteX2-323" fmla="*/ 0 w 3392315"/>
                <a:gd name="connsiteY2-324" fmla="*/ 1203250 h 147037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392315" h="1470371">
                  <a:moveTo>
                    <a:pt x="3392315" y="0"/>
                  </a:moveTo>
                  <a:cubicBezTo>
                    <a:pt x="3185513" y="424893"/>
                    <a:pt x="2381635" y="1143489"/>
                    <a:pt x="1816249" y="1344031"/>
                  </a:cubicBezTo>
                  <a:cubicBezTo>
                    <a:pt x="1250863" y="1544573"/>
                    <a:pt x="418350" y="1512621"/>
                    <a:pt x="0" y="1203250"/>
                  </a:cubicBezTo>
                </a:path>
              </a:pathLst>
            </a:custGeom>
            <a:noFill/>
            <a:ln w="9525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11" name="椭圆 10"/>
          <p:cNvSpPr/>
          <p:nvPr/>
        </p:nvSpPr>
        <p:spPr>
          <a:xfrm>
            <a:off x="6311385" y="3280271"/>
            <a:ext cx="187064" cy="187130"/>
          </a:xfrm>
          <a:prstGeom prst="ellipse">
            <a:avLst/>
          </a:prstGeom>
          <a:solidFill>
            <a:srgbClr val="FA0133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84" name="矩形 283"/>
          <p:cNvSpPr>
            <a:spLocks noChangeArrowheads="1"/>
          </p:cNvSpPr>
          <p:nvPr/>
        </p:nvSpPr>
        <p:spPr bwMode="auto">
          <a:xfrm>
            <a:off x="8568489" y="2426105"/>
            <a:ext cx="252285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buClr>
                <a:srgbClr val="0070C0"/>
              </a:buClr>
              <a:defRPr/>
            </a:pP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锐普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的设计理念：杜绝平庸、专做精品 ！</a:t>
            </a:r>
            <a:endParaRPr lang="zh-CN" altLang="zh-CN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289" name="矩形 288"/>
          <p:cNvSpPr>
            <a:spLocks noChangeArrowheads="1"/>
          </p:cNvSpPr>
          <p:nvPr/>
        </p:nvSpPr>
        <p:spPr bwMode="auto">
          <a:xfrm>
            <a:off x="8568489" y="3431716"/>
            <a:ext cx="252285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buClr>
                <a:srgbClr val="0070C0"/>
              </a:buClr>
              <a:defRPr/>
            </a:pP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锐普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的设计理念：杜绝平庸、专做精品 ！</a:t>
            </a:r>
            <a:endParaRPr lang="zh-CN" altLang="zh-CN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294" name="矩形 293"/>
          <p:cNvSpPr>
            <a:spLocks noChangeArrowheads="1"/>
          </p:cNvSpPr>
          <p:nvPr/>
        </p:nvSpPr>
        <p:spPr bwMode="auto">
          <a:xfrm>
            <a:off x="8595108" y="4469942"/>
            <a:ext cx="252285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>
              <a:lnSpc>
                <a:spcPct val="150000"/>
              </a:lnSpc>
              <a:buClr>
                <a:srgbClr val="0070C0"/>
              </a:buClr>
              <a:defRPr/>
            </a:pP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锐普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的设计理念：杜绝平庸、专做精品 ！</a:t>
            </a:r>
            <a:endParaRPr lang="zh-CN" altLang="zh-CN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grpSp>
        <p:nvGrpSpPr>
          <p:cNvPr id="298" name="组合 297"/>
          <p:cNvGrpSpPr/>
          <p:nvPr/>
        </p:nvGrpSpPr>
        <p:grpSpPr>
          <a:xfrm>
            <a:off x="6463904" y="3439589"/>
            <a:ext cx="1104126" cy="631756"/>
            <a:chOff x="6390991" y="3242707"/>
            <a:chExt cx="1252560" cy="817349"/>
          </a:xfrm>
        </p:grpSpPr>
        <p:sp>
          <p:nvSpPr>
            <p:cNvPr id="299" name="直角三角形 275"/>
            <p:cNvSpPr/>
            <p:nvPr/>
          </p:nvSpPr>
          <p:spPr bwMode="auto">
            <a:xfrm>
              <a:off x="6390991" y="3242707"/>
              <a:ext cx="1252560" cy="817349"/>
            </a:xfrm>
            <a:custGeom>
              <a:avLst/>
              <a:gdLst/>
              <a:ahLst/>
              <a:cxnLst/>
              <a:rect l="l" t="t" r="r" b="b"/>
              <a:pathLst>
                <a:path w="1499609" h="675337">
                  <a:moveTo>
                    <a:pt x="0" y="0"/>
                  </a:moveTo>
                  <a:lnTo>
                    <a:pt x="145685" y="165618"/>
                  </a:lnTo>
                  <a:lnTo>
                    <a:pt x="1414654" y="165618"/>
                  </a:lnTo>
                  <a:cubicBezTo>
                    <a:pt x="1461573" y="165618"/>
                    <a:pt x="1499609" y="203654"/>
                    <a:pt x="1499609" y="250573"/>
                  </a:cubicBezTo>
                  <a:lnTo>
                    <a:pt x="1499609" y="675337"/>
                  </a:lnTo>
                  <a:lnTo>
                    <a:pt x="84955" y="675337"/>
                  </a:lnTo>
                  <a:cubicBezTo>
                    <a:pt x="38036" y="675337"/>
                    <a:pt x="0" y="637301"/>
                    <a:pt x="0" y="590382"/>
                  </a:cubicBezTo>
                  <a:lnTo>
                    <a:pt x="0" y="331536"/>
                  </a:lnTo>
                  <a:lnTo>
                    <a:pt x="0" y="165618"/>
                  </a:lnTo>
                  <a:close/>
                </a:path>
              </a:pathLst>
            </a:custGeom>
            <a:solidFill>
              <a:schemeClr val="bg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00" name="TextBox 17"/>
            <p:cNvSpPr txBox="1">
              <a:spLocks noChangeArrowheads="1"/>
            </p:cNvSpPr>
            <p:nvPr/>
          </p:nvSpPr>
          <p:spPr bwMode="auto">
            <a:xfrm>
              <a:off x="6434908" y="3561793"/>
              <a:ext cx="1160207" cy="4380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3765"/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en-US" altLang="zh-CN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5" name="任意多边形 4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6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11" name="平行四边形 10"/>
          <p:cNvSpPr/>
          <p:nvPr/>
        </p:nvSpPr>
        <p:spPr>
          <a:xfrm>
            <a:off x="982537" y="3004247"/>
            <a:ext cx="2226059" cy="1733951"/>
          </a:xfrm>
          <a:prstGeom prst="parallelogram">
            <a:avLst>
              <a:gd name="adj" fmla="val 66917"/>
            </a:avLst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5" name="平行四边形 14"/>
          <p:cNvSpPr/>
          <p:nvPr/>
        </p:nvSpPr>
        <p:spPr>
          <a:xfrm flipH="1">
            <a:off x="8945313" y="3004247"/>
            <a:ext cx="2226059" cy="1733951"/>
          </a:xfrm>
          <a:prstGeom prst="parallelogram">
            <a:avLst>
              <a:gd name="adj" fmla="val 66917"/>
            </a:avLst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6" name="直角三角形 15"/>
          <p:cNvSpPr/>
          <p:nvPr/>
        </p:nvSpPr>
        <p:spPr>
          <a:xfrm flipV="1">
            <a:off x="717998" y="3004247"/>
            <a:ext cx="1102492" cy="1733951"/>
          </a:xfrm>
          <a:prstGeom prst="rtTriangle">
            <a:avLst/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7" name="直角三角形 16"/>
          <p:cNvSpPr/>
          <p:nvPr/>
        </p:nvSpPr>
        <p:spPr>
          <a:xfrm flipH="1" flipV="1">
            <a:off x="10356043" y="3016950"/>
            <a:ext cx="1102492" cy="1733951"/>
          </a:xfrm>
          <a:prstGeom prst="rtTriangle">
            <a:avLst/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6156872" y="1639327"/>
            <a:ext cx="2445181" cy="1238653"/>
            <a:chOff x="5451275" y="1402420"/>
            <a:chExt cx="2572110" cy="928775"/>
          </a:xfrm>
        </p:grpSpPr>
        <p:sp>
          <p:nvSpPr>
            <p:cNvPr id="19" name="矩形 91"/>
            <p:cNvSpPr>
              <a:spLocks noChangeArrowheads="1"/>
            </p:cNvSpPr>
            <p:nvPr/>
          </p:nvSpPr>
          <p:spPr bwMode="auto">
            <a:xfrm>
              <a:off x="5451275" y="1713718"/>
              <a:ext cx="2572110" cy="617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>
                <a:lnSpc>
                  <a:spcPts val="1900"/>
                </a:lnSpc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.</a:t>
              </a:r>
              <a:endPara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967763" y="1402420"/>
              <a:ext cx="1539133" cy="346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566409" y="1639327"/>
            <a:ext cx="2445181" cy="1238653"/>
            <a:chOff x="5451275" y="1402420"/>
            <a:chExt cx="2572110" cy="928775"/>
          </a:xfrm>
        </p:grpSpPr>
        <p:sp>
          <p:nvSpPr>
            <p:cNvPr id="22" name="矩形 91"/>
            <p:cNvSpPr>
              <a:spLocks noChangeArrowheads="1"/>
            </p:cNvSpPr>
            <p:nvPr/>
          </p:nvSpPr>
          <p:spPr bwMode="auto">
            <a:xfrm>
              <a:off x="5451275" y="1713718"/>
              <a:ext cx="2572110" cy="617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>
                <a:lnSpc>
                  <a:spcPts val="1900"/>
                </a:lnSpc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.</a:t>
              </a:r>
              <a:endPara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967763" y="1402420"/>
              <a:ext cx="1539133" cy="346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282153" y="4750901"/>
            <a:ext cx="2445181" cy="1238653"/>
            <a:chOff x="5451275" y="1402420"/>
            <a:chExt cx="2572110" cy="928775"/>
          </a:xfrm>
        </p:grpSpPr>
        <p:sp>
          <p:nvSpPr>
            <p:cNvPr id="25" name="矩形 91"/>
            <p:cNvSpPr>
              <a:spLocks noChangeArrowheads="1"/>
            </p:cNvSpPr>
            <p:nvPr/>
          </p:nvSpPr>
          <p:spPr bwMode="auto">
            <a:xfrm>
              <a:off x="5451275" y="1713718"/>
              <a:ext cx="2572110" cy="617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>
                <a:lnSpc>
                  <a:spcPts val="1900"/>
                </a:lnSpc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.</a:t>
              </a:r>
              <a:endPara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967763" y="1402420"/>
              <a:ext cx="1539133" cy="346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872617" y="4750901"/>
            <a:ext cx="2445181" cy="1238653"/>
            <a:chOff x="5451275" y="1402420"/>
            <a:chExt cx="2572110" cy="928775"/>
          </a:xfrm>
        </p:grpSpPr>
        <p:sp>
          <p:nvSpPr>
            <p:cNvPr id="28" name="矩形 91"/>
            <p:cNvSpPr>
              <a:spLocks noChangeArrowheads="1"/>
            </p:cNvSpPr>
            <p:nvPr/>
          </p:nvSpPr>
          <p:spPr bwMode="auto">
            <a:xfrm>
              <a:off x="5451275" y="1713718"/>
              <a:ext cx="2572110" cy="617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>
                <a:lnSpc>
                  <a:spcPts val="1900"/>
                </a:lnSpc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.</a:t>
              </a:r>
              <a:endPara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967763" y="1402420"/>
              <a:ext cx="1539133" cy="346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463081" y="4750901"/>
            <a:ext cx="2445181" cy="1238653"/>
            <a:chOff x="5451275" y="1402420"/>
            <a:chExt cx="2572110" cy="928775"/>
          </a:xfrm>
        </p:grpSpPr>
        <p:sp>
          <p:nvSpPr>
            <p:cNvPr id="31" name="矩形 91"/>
            <p:cNvSpPr>
              <a:spLocks noChangeArrowheads="1"/>
            </p:cNvSpPr>
            <p:nvPr/>
          </p:nvSpPr>
          <p:spPr bwMode="auto">
            <a:xfrm>
              <a:off x="5451275" y="1713718"/>
              <a:ext cx="2572110" cy="617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>
                <a:lnSpc>
                  <a:spcPts val="1900"/>
                </a:lnSpc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.</a:t>
              </a:r>
              <a:endPara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967763" y="1402420"/>
              <a:ext cx="1539133" cy="346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5044149" y="3004247"/>
            <a:ext cx="2102117" cy="1733951"/>
            <a:chOff x="5044804" y="3003550"/>
            <a:chExt cx="2102391" cy="1733550"/>
          </a:xfrm>
        </p:grpSpPr>
        <p:sp>
          <p:nvSpPr>
            <p:cNvPr id="3" name="等腰三角形 2"/>
            <p:cNvSpPr/>
            <p:nvPr/>
          </p:nvSpPr>
          <p:spPr>
            <a:xfrm>
              <a:off x="5044804" y="3003550"/>
              <a:ext cx="2102391" cy="1733550"/>
            </a:xfrm>
            <a:prstGeom prst="triangle">
              <a:avLst/>
            </a:prstGeom>
            <a:solidFill>
              <a:srgbClr val="FA0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3" name="Freeform 352"/>
            <p:cNvSpPr>
              <a:spLocks noEditPoints="1"/>
            </p:cNvSpPr>
            <p:nvPr/>
          </p:nvSpPr>
          <p:spPr bwMode="auto">
            <a:xfrm>
              <a:off x="5912447" y="3911492"/>
              <a:ext cx="380169" cy="366345"/>
            </a:xfrm>
            <a:custGeom>
              <a:avLst/>
              <a:gdLst>
                <a:gd name="T0" fmla="*/ 58 w 67"/>
                <a:gd name="T1" fmla="*/ 30 h 64"/>
                <a:gd name="T2" fmla="*/ 57 w 67"/>
                <a:gd name="T3" fmla="*/ 30 h 64"/>
                <a:gd name="T4" fmla="*/ 58 w 67"/>
                <a:gd name="T5" fmla="*/ 30 h 64"/>
                <a:gd name="T6" fmla="*/ 58 w 67"/>
                <a:gd name="T7" fmla="*/ 30 h 64"/>
                <a:gd name="T8" fmla="*/ 58 w 67"/>
                <a:gd name="T9" fmla="*/ 30 h 64"/>
                <a:gd name="T10" fmla="*/ 58 w 67"/>
                <a:gd name="T11" fmla="*/ 31 h 64"/>
                <a:gd name="T12" fmla="*/ 58 w 67"/>
                <a:gd name="T13" fmla="*/ 31 h 64"/>
                <a:gd name="T14" fmla="*/ 52 w 67"/>
                <a:gd name="T15" fmla="*/ 37 h 64"/>
                <a:gd name="T16" fmla="*/ 15 w 67"/>
                <a:gd name="T17" fmla="*/ 37 h 64"/>
                <a:gd name="T18" fmla="*/ 9 w 67"/>
                <a:gd name="T19" fmla="*/ 31 h 64"/>
                <a:gd name="T20" fmla="*/ 9 w 67"/>
                <a:gd name="T21" fmla="*/ 31 h 64"/>
                <a:gd name="T22" fmla="*/ 9 w 67"/>
                <a:gd name="T23" fmla="*/ 30 h 64"/>
                <a:gd name="T24" fmla="*/ 9 w 67"/>
                <a:gd name="T25" fmla="*/ 30 h 64"/>
                <a:gd name="T26" fmla="*/ 9 w 67"/>
                <a:gd name="T27" fmla="*/ 30 h 64"/>
                <a:gd name="T28" fmla="*/ 10 w 67"/>
                <a:gd name="T29" fmla="*/ 30 h 64"/>
                <a:gd name="T30" fmla="*/ 9 w 67"/>
                <a:gd name="T31" fmla="*/ 30 h 64"/>
                <a:gd name="T32" fmla="*/ 0 w 67"/>
                <a:gd name="T33" fmla="*/ 39 h 64"/>
                <a:gd name="T34" fmla="*/ 0 w 67"/>
                <a:gd name="T35" fmla="*/ 54 h 64"/>
                <a:gd name="T36" fmla="*/ 9 w 67"/>
                <a:gd name="T37" fmla="*/ 64 h 64"/>
                <a:gd name="T38" fmla="*/ 58 w 67"/>
                <a:gd name="T39" fmla="*/ 64 h 64"/>
                <a:gd name="T40" fmla="*/ 67 w 67"/>
                <a:gd name="T41" fmla="*/ 54 h 64"/>
                <a:gd name="T42" fmla="*/ 67 w 67"/>
                <a:gd name="T43" fmla="*/ 39 h 64"/>
                <a:gd name="T44" fmla="*/ 58 w 67"/>
                <a:gd name="T45" fmla="*/ 30 h 64"/>
                <a:gd name="T46" fmla="*/ 7 w 67"/>
                <a:gd name="T47" fmla="*/ 38 h 64"/>
                <a:gd name="T48" fmla="*/ 6 w 67"/>
                <a:gd name="T49" fmla="*/ 38 h 64"/>
                <a:gd name="T50" fmla="*/ 5 w 67"/>
                <a:gd name="T51" fmla="*/ 36 h 64"/>
                <a:gd name="T52" fmla="*/ 6 w 67"/>
                <a:gd name="T53" fmla="*/ 35 h 64"/>
                <a:gd name="T54" fmla="*/ 7 w 67"/>
                <a:gd name="T55" fmla="*/ 35 h 64"/>
                <a:gd name="T56" fmla="*/ 9 w 67"/>
                <a:gd name="T57" fmla="*/ 36 h 64"/>
                <a:gd name="T58" fmla="*/ 7 w 67"/>
                <a:gd name="T59" fmla="*/ 38 h 64"/>
                <a:gd name="T60" fmla="*/ 58 w 67"/>
                <a:gd name="T61" fmla="*/ 56 h 64"/>
                <a:gd name="T62" fmla="*/ 57 w 67"/>
                <a:gd name="T63" fmla="*/ 57 h 64"/>
                <a:gd name="T64" fmla="*/ 10 w 67"/>
                <a:gd name="T65" fmla="*/ 57 h 64"/>
                <a:gd name="T66" fmla="*/ 9 w 67"/>
                <a:gd name="T67" fmla="*/ 56 h 64"/>
                <a:gd name="T68" fmla="*/ 9 w 67"/>
                <a:gd name="T69" fmla="*/ 51 h 64"/>
                <a:gd name="T70" fmla="*/ 10 w 67"/>
                <a:gd name="T71" fmla="*/ 50 h 64"/>
                <a:gd name="T72" fmla="*/ 57 w 67"/>
                <a:gd name="T73" fmla="*/ 50 h 64"/>
                <a:gd name="T74" fmla="*/ 58 w 67"/>
                <a:gd name="T75" fmla="*/ 51 h 64"/>
                <a:gd name="T76" fmla="*/ 58 w 67"/>
                <a:gd name="T77" fmla="*/ 56 h 64"/>
                <a:gd name="T78" fmla="*/ 62 w 67"/>
                <a:gd name="T79" fmla="*/ 38 h 64"/>
                <a:gd name="T80" fmla="*/ 60 w 67"/>
                <a:gd name="T81" fmla="*/ 38 h 64"/>
                <a:gd name="T82" fmla="*/ 58 w 67"/>
                <a:gd name="T83" fmla="*/ 36 h 64"/>
                <a:gd name="T84" fmla="*/ 60 w 67"/>
                <a:gd name="T85" fmla="*/ 35 h 64"/>
                <a:gd name="T86" fmla="*/ 62 w 67"/>
                <a:gd name="T87" fmla="*/ 35 h 64"/>
                <a:gd name="T88" fmla="*/ 63 w 67"/>
                <a:gd name="T89" fmla="*/ 36 h 64"/>
                <a:gd name="T90" fmla="*/ 62 w 67"/>
                <a:gd name="T91" fmla="*/ 38 h 64"/>
                <a:gd name="T92" fmla="*/ 55 w 67"/>
                <a:gd name="T93" fmla="*/ 30 h 64"/>
                <a:gd name="T94" fmla="*/ 57 w 67"/>
                <a:gd name="T95" fmla="*/ 30 h 64"/>
                <a:gd name="T96" fmla="*/ 55 w 67"/>
                <a:gd name="T97" fmla="*/ 27 h 64"/>
                <a:gd name="T98" fmla="*/ 55 w 67"/>
                <a:gd name="T99" fmla="*/ 0 h 64"/>
                <a:gd name="T100" fmla="*/ 12 w 67"/>
                <a:gd name="T101" fmla="*/ 0 h 64"/>
                <a:gd name="T102" fmla="*/ 12 w 67"/>
                <a:gd name="T103" fmla="*/ 27 h 64"/>
                <a:gd name="T104" fmla="*/ 10 w 67"/>
                <a:gd name="T105" fmla="*/ 30 h 64"/>
                <a:gd name="T106" fmla="*/ 12 w 67"/>
                <a:gd name="T107" fmla="*/ 30 h 64"/>
                <a:gd name="T108" fmla="*/ 55 w 67"/>
                <a:gd name="T109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7" h="64">
                  <a:moveTo>
                    <a:pt x="58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4"/>
                    <a:pt x="55" y="37"/>
                    <a:pt x="52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2" y="37"/>
                    <a:pt x="10" y="34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4" y="30"/>
                    <a:pt x="0" y="34"/>
                    <a:pt x="0" y="3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0"/>
                    <a:pt x="4" y="64"/>
                    <a:pt x="9" y="64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63" y="64"/>
                    <a:pt x="67" y="60"/>
                    <a:pt x="67" y="54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4"/>
                    <a:pt x="63" y="30"/>
                    <a:pt x="58" y="30"/>
                  </a:cubicBezTo>
                  <a:close/>
                  <a:moveTo>
                    <a:pt x="7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5" y="37"/>
                    <a:pt x="5" y="36"/>
                  </a:cubicBezTo>
                  <a:cubicBezTo>
                    <a:pt x="5" y="35"/>
                    <a:pt x="5" y="35"/>
                    <a:pt x="6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9" y="35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lose/>
                  <a:moveTo>
                    <a:pt x="58" y="56"/>
                  </a:moveTo>
                  <a:cubicBezTo>
                    <a:pt x="58" y="57"/>
                    <a:pt x="58" y="57"/>
                    <a:pt x="57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7"/>
                    <a:pt x="9" y="57"/>
                    <a:pt x="9" y="56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0"/>
                    <a:pt x="10" y="50"/>
                  </a:cubicBezTo>
                  <a:cubicBezTo>
                    <a:pt x="57" y="50"/>
                    <a:pt x="57" y="50"/>
                    <a:pt x="57" y="50"/>
                  </a:cubicBezTo>
                  <a:cubicBezTo>
                    <a:pt x="58" y="50"/>
                    <a:pt x="58" y="51"/>
                    <a:pt x="58" y="51"/>
                  </a:cubicBezTo>
                  <a:lnTo>
                    <a:pt x="58" y="56"/>
                  </a:lnTo>
                  <a:close/>
                  <a:moveTo>
                    <a:pt x="62" y="38"/>
                  </a:moveTo>
                  <a:cubicBezTo>
                    <a:pt x="60" y="38"/>
                    <a:pt x="60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35"/>
                    <a:pt x="59" y="35"/>
                    <a:pt x="60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3" y="35"/>
                    <a:pt x="63" y="35"/>
                    <a:pt x="63" y="36"/>
                  </a:cubicBezTo>
                  <a:cubicBezTo>
                    <a:pt x="63" y="37"/>
                    <a:pt x="63" y="38"/>
                    <a:pt x="62" y="38"/>
                  </a:cubicBezTo>
                  <a:close/>
                  <a:moveTo>
                    <a:pt x="55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7" y="29"/>
                    <a:pt x="56" y="28"/>
                    <a:pt x="55" y="2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8"/>
                    <a:pt x="10" y="29"/>
                    <a:pt x="10" y="30"/>
                  </a:cubicBezTo>
                  <a:cubicBezTo>
                    <a:pt x="12" y="30"/>
                    <a:pt x="12" y="30"/>
                    <a:pt x="12" y="30"/>
                  </a:cubicBezTo>
                  <a:lnTo>
                    <a:pt x="55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453686" y="3004247"/>
            <a:ext cx="2102117" cy="1733951"/>
            <a:chOff x="2454004" y="3003550"/>
            <a:chExt cx="2102391" cy="1733550"/>
          </a:xfrm>
        </p:grpSpPr>
        <p:sp>
          <p:nvSpPr>
            <p:cNvPr id="7" name="等腰三角形 6"/>
            <p:cNvSpPr/>
            <p:nvPr/>
          </p:nvSpPr>
          <p:spPr>
            <a:xfrm>
              <a:off x="2454004" y="3003550"/>
              <a:ext cx="2102391" cy="1733550"/>
            </a:xfrm>
            <a:prstGeom prst="triangle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5" name="Freeform 198"/>
            <p:cNvSpPr>
              <a:spLocks noEditPoints="1"/>
            </p:cNvSpPr>
            <p:nvPr/>
          </p:nvSpPr>
          <p:spPr bwMode="auto">
            <a:xfrm>
              <a:off x="3287535" y="3955731"/>
              <a:ext cx="421401" cy="277866"/>
            </a:xfrm>
            <a:custGeom>
              <a:avLst/>
              <a:gdLst>
                <a:gd name="T0" fmla="*/ 76 w 94"/>
                <a:gd name="T1" fmla="*/ 0 h 61"/>
                <a:gd name="T2" fmla="*/ 18 w 94"/>
                <a:gd name="T3" fmla="*/ 0 h 61"/>
                <a:gd name="T4" fmla="*/ 0 w 94"/>
                <a:gd name="T5" fmla="*/ 17 h 61"/>
                <a:gd name="T6" fmla="*/ 0 w 94"/>
                <a:gd name="T7" fmla="*/ 43 h 61"/>
                <a:gd name="T8" fmla="*/ 18 w 94"/>
                <a:gd name="T9" fmla="*/ 61 h 61"/>
                <a:gd name="T10" fmla="*/ 76 w 94"/>
                <a:gd name="T11" fmla="*/ 61 h 61"/>
                <a:gd name="T12" fmla="*/ 94 w 94"/>
                <a:gd name="T13" fmla="*/ 43 h 61"/>
                <a:gd name="T14" fmla="*/ 94 w 94"/>
                <a:gd name="T15" fmla="*/ 17 h 61"/>
                <a:gd name="T16" fmla="*/ 76 w 94"/>
                <a:gd name="T17" fmla="*/ 0 h 61"/>
                <a:gd name="T18" fmla="*/ 90 w 94"/>
                <a:gd name="T19" fmla="*/ 52 h 61"/>
                <a:gd name="T20" fmla="*/ 88 w 94"/>
                <a:gd name="T21" fmla="*/ 52 h 61"/>
                <a:gd name="T22" fmla="*/ 88 w 94"/>
                <a:gd name="T23" fmla="*/ 52 h 61"/>
                <a:gd name="T24" fmla="*/ 87 w 94"/>
                <a:gd name="T25" fmla="*/ 52 h 61"/>
                <a:gd name="T26" fmla="*/ 62 w 94"/>
                <a:gd name="T27" fmla="*/ 29 h 61"/>
                <a:gd name="T28" fmla="*/ 48 w 94"/>
                <a:gd name="T29" fmla="*/ 41 h 61"/>
                <a:gd name="T30" fmla="*/ 47 w 94"/>
                <a:gd name="T31" fmla="*/ 42 h 61"/>
                <a:gd name="T32" fmla="*/ 46 w 94"/>
                <a:gd name="T33" fmla="*/ 41 h 61"/>
                <a:gd name="T34" fmla="*/ 32 w 94"/>
                <a:gd name="T35" fmla="*/ 29 h 61"/>
                <a:gd name="T36" fmla="*/ 8 w 94"/>
                <a:gd name="T37" fmla="*/ 51 h 61"/>
                <a:gd name="T38" fmla="*/ 7 w 94"/>
                <a:gd name="T39" fmla="*/ 51 h 61"/>
                <a:gd name="T40" fmla="*/ 7 w 94"/>
                <a:gd name="T41" fmla="*/ 51 h 61"/>
                <a:gd name="T42" fmla="*/ 5 w 94"/>
                <a:gd name="T43" fmla="*/ 51 h 61"/>
                <a:gd name="T44" fmla="*/ 5 w 94"/>
                <a:gd name="T45" fmla="*/ 49 h 61"/>
                <a:gd name="T46" fmla="*/ 5 w 94"/>
                <a:gd name="T47" fmla="*/ 49 h 61"/>
                <a:gd name="T48" fmla="*/ 6 w 94"/>
                <a:gd name="T49" fmla="*/ 48 h 61"/>
                <a:gd name="T50" fmla="*/ 29 w 94"/>
                <a:gd name="T51" fmla="*/ 27 h 61"/>
                <a:gd name="T52" fmla="*/ 7 w 94"/>
                <a:gd name="T53" fmla="*/ 9 h 61"/>
                <a:gd name="T54" fmla="*/ 7 w 94"/>
                <a:gd name="T55" fmla="*/ 6 h 61"/>
                <a:gd name="T56" fmla="*/ 10 w 94"/>
                <a:gd name="T57" fmla="*/ 6 h 61"/>
                <a:gd name="T58" fmla="*/ 12 w 94"/>
                <a:gd name="T59" fmla="*/ 8 h 61"/>
                <a:gd name="T60" fmla="*/ 47 w 94"/>
                <a:gd name="T61" fmla="*/ 37 h 61"/>
                <a:gd name="T62" fmla="*/ 82 w 94"/>
                <a:gd name="T63" fmla="*/ 7 h 61"/>
                <a:gd name="T64" fmla="*/ 84 w 94"/>
                <a:gd name="T65" fmla="*/ 6 h 61"/>
                <a:gd name="T66" fmla="*/ 87 w 94"/>
                <a:gd name="T67" fmla="*/ 6 h 61"/>
                <a:gd name="T68" fmla="*/ 87 w 94"/>
                <a:gd name="T69" fmla="*/ 9 h 61"/>
                <a:gd name="T70" fmla="*/ 65 w 94"/>
                <a:gd name="T71" fmla="*/ 27 h 61"/>
                <a:gd name="T72" fmla="*/ 90 w 94"/>
                <a:gd name="T73" fmla="*/ 49 h 61"/>
                <a:gd name="T74" fmla="*/ 90 w 94"/>
                <a:gd name="T75" fmla="*/ 50 h 61"/>
                <a:gd name="T76" fmla="*/ 90 w 94"/>
                <a:gd name="T77" fmla="*/ 50 h 61"/>
                <a:gd name="T78" fmla="*/ 90 w 94"/>
                <a:gd name="T79" fmla="*/ 5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4" h="61">
                  <a:moveTo>
                    <a:pt x="76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53"/>
                    <a:pt x="8" y="61"/>
                    <a:pt x="18" y="61"/>
                  </a:cubicBezTo>
                  <a:cubicBezTo>
                    <a:pt x="76" y="61"/>
                    <a:pt x="76" y="61"/>
                    <a:pt x="76" y="61"/>
                  </a:cubicBezTo>
                  <a:cubicBezTo>
                    <a:pt x="86" y="61"/>
                    <a:pt x="94" y="53"/>
                    <a:pt x="94" y="43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8"/>
                    <a:pt x="86" y="0"/>
                    <a:pt x="76" y="0"/>
                  </a:cubicBezTo>
                  <a:close/>
                  <a:moveTo>
                    <a:pt x="90" y="52"/>
                  </a:moveTo>
                  <a:cubicBezTo>
                    <a:pt x="89" y="52"/>
                    <a:pt x="89" y="52"/>
                    <a:pt x="88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7" y="52"/>
                    <a:pt x="87" y="52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7" y="42"/>
                    <a:pt x="47" y="42"/>
                  </a:cubicBezTo>
                  <a:cubicBezTo>
                    <a:pt x="47" y="42"/>
                    <a:pt x="46" y="41"/>
                    <a:pt x="46" y="41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51"/>
                    <a:pt x="7" y="51"/>
                    <a:pt x="7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5" y="51"/>
                  </a:cubicBezTo>
                  <a:cubicBezTo>
                    <a:pt x="5" y="50"/>
                    <a:pt x="5" y="50"/>
                    <a:pt x="5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49"/>
                    <a:pt x="5" y="48"/>
                    <a:pt x="6" y="48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8"/>
                    <a:pt x="6" y="7"/>
                    <a:pt x="7" y="6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5" y="5"/>
                    <a:pt x="86" y="5"/>
                    <a:pt x="87" y="6"/>
                  </a:cubicBezTo>
                  <a:cubicBezTo>
                    <a:pt x="88" y="7"/>
                    <a:pt x="88" y="8"/>
                    <a:pt x="87" y="9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90" y="49"/>
                    <a:pt x="90" y="49"/>
                    <a:pt x="90" y="49"/>
                  </a:cubicBezTo>
                  <a:cubicBezTo>
                    <a:pt x="90" y="49"/>
                    <a:pt x="90" y="50"/>
                    <a:pt x="90" y="50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1"/>
                    <a:pt x="90" y="51"/>
                    <a:pt x="90" y="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737942" y="3004247"/>
            <a:ext cx="2102117" cy="1733951"/>
            <a:chOff x="3738427" y="3003550"/>
            <a:chExt cx="2102391" cy="1733550"/>
          </a:xfrm>
        </p:grpSpPr>
        <p:sp>
          <p:nvSpPr>
            <p:cNvPr id="9" name="等腰三角形 8"/>
            <p:cNvSpPr/>
            <p:nvPr/>
          </p:nvSpPr>
          <p:spPr>
            <a:xfrm rot="10800000">
              <a:off x="3738427" y="3003550"/>
              <a:ext cx="2102391" cy="1733550"/>
            </a:xfrm>
            <a:prstGeom prst="triangle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6" name="Freeform 299"/>
            <p:cNvSpPr>
              <a:spLocks noEditPoints="1"/>
            </p:cNvSpPr>
            <p:nvPr/>
          </p:nvSpPr>
          <p:spPr bwMode="auto">
            <a:xfrm>
              <a:off x="4618231" y="3359170"/>
              <a:ext cx="306602" cy="373253"/>
            </a:xfrm>
            <a:custGeom>
              <a:avLst/>
              <a:gdLst>
                <a:gd name="T0" fmla="*/ 0 w 55"/>
                <a:gd name="T1" fmla="*/ 45 h 68"/>
                <a:gd name="T2" fmla="*/ 19 w 55"/>
                <a:gd name="T3" fmla="*/ 53 h 68"/>
                <a:gd name="T4" fmla="*/ 5 w 55"/>
                <a:gd name="T5" fmla="*/ 60 h 68"/>
                <a:gd name="T6" fmla="*/ 29 w 55"/>
                <a:gd name="T7" fmla="*/ 68 h 68"/>
                <a:gd name="T8" fmla="*/ 52 w 55"/>
                <a:gd name="T9" fmla="*/ 60 h 68"/>
                <a:gd name="T10" fmla="*/ 38 w 55"/>
                <a:gd name="T11" fmla="*/ 53 h 68"/>
                <a:gd name="T12" fmla="*/ 55 w 55"/>
                <a:gd name="T13" fmla="*/ 45 h 68"/>
                <a:gd name="T14" fmla="*/ 55 w 55"/>
                <a:gd name="T15" fmla="*/ 0 h 68"/>
                <a:gd name="T16" fmla="*/ 43 w 55"/>
                <a:gd name="T17" fmla="*/ 61 h 68"/>
                <a:gd name="T18" fmla="*/ 43 w 55"/>
                <a:gd name="T19" fmla="*/ 61 h 68"/>
                <a:gd name="T20" fmla="*/ 28 w 55"/>
                <a:gd name="T21" fmla="*/ 64 h 68"/>
                <a:gd name="T22" fmla="*/ 13 w 55"/>
                <a:gd name="T23" fmla="*/ 61 h 68"/>
                <a:gd name="T24" fmla="*/ 28 w 55"/>
                <a:gd name="T25" fmla="*/ 63 h 68"/>
                <a:gd name="T26" fmla="*/ 20 w 55"/>
                <a:gd name="T27" fmla="*/ 57 h 68"/>
                <a:gd name="T28" fmla="*/ 20 w 55"/>
                <a:gd name="T29" fmla="*/ 53 h 68"/>
                <a:gd name="T30" fmla="*/ 20 w 55"/>
                <a:gd name="T31" fmla="*/ 45 h 68"/>
                <a:gd name="T32" fmla="*/ 37 w 55"/>
                <a:gd name="T33" fmla="*/ 52 h 68"/>
                <a:gd name="T34" fmla="*/ 37 w 55"/>
                <a:gd name="T35" fmla="*/ 53 h 68"/>
                <a:gd name="T36" fmla="*/ 20 w 55"/>
                <a:gd name="T37" fmla="*/ 57 h 68"/>
                <a:gd name="T38" fmla="*/ 38 w 55"/>
                <a:gd name="T39" fmla="*/ 44 h 68"/>
                <a:gd name="T40" fmla="*/ 1 w 55"/>
                <a:gd name="T41" fmla="*/ 44 h 68"/>
                <a:gd name="T42" fmla="*/ 54 w 55"/>
                <a:gd name="T43" fmla="*/ 1 h 68"/>
                <a:gd name="T44" fmla="*/ 50 w 55"/>
                <a:gd name="T45" fmla="*/ 38 h 68"/>
                <a:gd name="T46" fmla="*/ 6 w 55"/>
                <a:gd name="T47" fmla="*/ 5 h 68"/>
                <a:gd name="T48" fmla="*/ 50 w 55"/>
                <a:gd name="T49" fmla="*/ 39 h 68"/>
                <a:gd name="T50" fmla="*/ 47 w 55"/>
                <a:gd name="T51" fmla="*/ 39 h 68"/>
                <a:gd name="T52" fmla="*/ 47 w 55"/>
                <a:gd name="T53" fmla="*/ 43 h 68"/>
                <a:gd name="T54" fmla="*/ 47 w 55"/>
                <a:gd name="T55" fmla="*/ 39 h 68"/>
                <a:gd name="T56" fmla="*/ 47 w 55"/>
                <a:gd name="T57" fmla="*/ 41 h 68"/>
                <a:gd name="T58" fmla="*/ 48 w 55"/>
                <a:gd name="T59" fmla="*/ 41 h 68"/>
                <a:gd name="T60" fmla="*/ 25 w 55"/>
                <a:gd name="T61" fmla="*/ 40 h 68"/>
                <a:gd name="T62" fmla="*/ 25 w 55"/>
                <a:gd name="T63" fmla="*/ 42 h 68"/>
                <a:gd name="T64" fmla="*/ 25 w 55"/>
                <a:gd name="T65" fmla="*/ 40 h 68"/>
                <a:gd name="T66" fmla="*/ 29 w 55"/>
                <a:gd name="T67" fmla="*/ 41 h 68"/>
                <a:gd name="T68" fmla="*/ 31 w 55"/>
                <a:gd name="T69" fmla="*/ 41 h 68"/>
                <a:gd name="T70" fmla="*/ 35 w 55"/>
                <a:gd name="T71" fmla="*/ 40 h 68"/>
                <a:gd name="T72" fmla="*/ 35 w 55"/>
                <a:gd name="T73" fmla="*/ 42 h 68"/>
                <a:gd name="T74" fmla="*/ 35 w 55"/>
                <a:gd name="T75" fmla="*/ 4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5" h="68">
                  <a:moveTo>
                    <a:pt x="0" y="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6" y="53"/>
                    <a:pt x="14" y="54"/>
                    <a:pt x="12" y="54"/>
                  </a:cubicBezTo>
                  <a:cubicBezTo>
                    <a:pt x="8" y="56"/>
                    <a:pt x="5" y="57"/>
                    <a:pt x="5" y="60"/>
                  </a:cubicBezTo>
                  <a:cubicBezTo>
                    <a:pt x="5" y="62"/>
                    <a:pt x="8" y="64"/>
                    <a:pt x="12" y="65"/>
                  </a:cubicBezTo>
                  <a:cubicBezTo>
                    <a:pt x="16" y="67"/>
                    <a:pt x="22" y="68"/>
                    <a:pt x="29" y="68"/>
                  </a:cubicBezTo>
                  <a:cubicBezTo>
                    <a:pt x="35" y="68"/>
                    <a:pt x="41" y="67"/>
                    <a:pt x="45" y="65"/>
                  </a:cubicBezTo>
                  <a:cubicBezTo>
                    <a:pt x="50" y="64"/>
                    <a:pt x="52" y="62"/>
                    <a:pt x="52" y="60"/>
                  </a:cubicBezTo>
                  <a:cubicBezTo>
                    <a:pt x="52" y="57"/>
                    <a:pt x="50" y="56"/>
                    <a:pt x="45" y="54"/>
                  </a:cubicBezTo>
                  <a:cubicBezTo>
                    <a:pt x="43" y="54"/>
                    <a:pt x="41" y="53"/>
                    <a:pt x="38" y="53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0"/>
                    <a:pt x="55" y="0"/>
                    <a:pt x="55" y="0"/>
                  </a:cubicBezTo>
                  <a:lnTo>
                    <a:pt x="0" y="0"/>
                  </a:lnTo>
                  <a:close/>
                  <a:moveTo>
                    <a:pt x="43" y="61"/>
                  </a:moveTo>
                  <a:cubicBezTo>
                    <a:pt x="43" y="61"/>
                    <a:pt x="43" y="61"/>
                    <a:pt x="43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62"/>
                    <a:pt x="43" y="62"/>
                    <a:pt x="43" y="62"/>
                  </a:cubicBezTo>
                  <a:cubicBezTo>
                    <a:pt x="39" y="64"/>
                    <a:pt x="33" y="64"/>
                    <a:pt x="28" y="64"/>
                  </a:cubicBezTo>
                  <a:cubicBezTo>
                    <a:pt x="23" y="64"/>
                    <a:pt x="17" y="64"/>
                    <a:pt x="13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7" y="63"/>
                    <a:pt x="23" y="63"/>
                    <a:pt x="28" y="63"/>
                  </a:cubicBezTo>
                  <a:cubicBezTo>
                    <a:pt x="33" y="63"/>
                    <a:pt x="39" y="63"/>
                    <a:pt x="43" y="61"/>
                  </a:cubicBezTo>
                  <a:close/>
                  <a:moveTo>
                    <a:pt x="20" y="57"/>
                  </a:moveTo>
                  <a:cubicBezTo>
                    <a:pt x="20" y="54"/>
                    <a:pt x="20" y="54"/>
                    <a:pt x="20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7"/>
                    <a:pt x="37" y="57"/>
                    <a:pt x="37" y="57"/>
                  </a:cubicBezTo>
                  <a:lnTo>
                    <a:pt x="20" y="57"/>
                  </a:lnTo>
                  <a:close/>
                  <a:moveTo>
                    <a:pt x="54" y="44"/>
                  </a:moveTo>
                  <a:cubicBezTo>
                    <a:pt x="38" y="44"/>
                    <a:pt x="38" y="44"/>
                    <a:pt x="38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54" y="1"/>
                    <a:pt x="54" y="1"/>
                    <a:pt x="54" y="1"/>
                  </a:cubicBezTo>
                  <a:lnTo>
                    <a:pt x="54" y="44"/>
                  </a:lnTo>
                  <a:close/>
                  <a:moveTo>
                    <a:pt x="50" y="38"/>
                  </a:moveTo>
                  <a:cubicBezTo>
                    <a:pt x="50" y="5"/>
                    <a:pt x="50" y="5"/>
                    <a:pt x="50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50" y="39"/>
                    <a:pt x="50" y="39"/>
                    <a:pt x="50" y="39"/>
                  </a:cubicBezTo>
                  <a:lnTo>
                    <a:pt x="50" y="38"/>
                  </a:lnTo>
                  <a:close/>
                  <a:moveTo>
                    <a:pt x="47" y="39"/>
                  </a:moveTo>
                  <a:cubicBezTo>
                    <a:pt x="46" y="39"/>
                    <a:pt x="46" y="40"/>
                    <a:pt x="46" y="41"/>
                  </a:cubicBezTo>
                  <a:cubicBezTo>
                    <a:pt x="46" y="42"/>
                    <a:pt x="46" y="43"/>
                    <a:pt x="47" y="43"/>
                  </a:cubicBezTo>
                  <a:cubicBezTo>
                    <a:pt x="48" y="43"/>
                    <a:pt x="49" y="42"/>
                    <a:pt x="49" y="41"/>
                  </a:cubicBezTo>
                  <a:cubicBezTo>
                    <a:pt x="49" y="40"/>
                    <a:pt x="48" y="39"/>
                    <a:pt x="47" y="39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1"/>
                  </a:cubicBezTo>
                  <a:cubicBezTo>
                    <a:pt x="47" y="41"/>
                    <a:pt x="47" y="40"/>
                    <a:pt x="47" y="40"/>
                  </a:cubicBezTo>
                  <a:cubicBezTo>
                    <a:pt x="48" y="40"/>
                    <a:pt x="48" y="41"/>
                    <a:pt x="48" y="41"/>
                  </a:cubicBezTo>
                  <a:cubicBezTo>
                    <a:pt x="48" y="42"/>
                    <a:pt x="48" y="42"/>
                    <a:pt x="47" y="42"/>
                  </a:cubicBezTo>
                  <a:close/>
                  <a:moveTo>
                    <a:pt x="25" y="40"/>
                  </a:moveTo>
                  <a:cubicBezTo>
                    <a:pt x="25" y="40"/>
                    <a:pt x="24" y="41"/>
                    <a:pt x="24" y="41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6" y="42"/>
                    <a:pt x="27" y="42"/>
                    <a:pt x="27" y="41"/>
                  </a:cubicBezTo>
                  <a:cubicBezTo>
                    <a:pt x="27" y="41"/>
                    <a:pt x="26" y="40"/>
                    <a:pt x="25" y="40"/>
                  </a:cubicBezTo>
                  <a:close/>
                  <a:moveTo>
                    <a:pt x="30" y="40"/>
                  </a:moveTo>
                  <a:cubicBezTo>
                    <a:pt x="30" y="40"/>
                    <a:pt x="29" y="41"/>
                    <a:pt x="29" y="41"/>
                  </a:cubicBezTo>
                  <a:cubicBezTo>
                    <a:pt x="29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1"/>
                  </a:cubicBezTo>
                  <a:cubicBezTo>
                    <a:pt x="31" y="41"/>
                    <a:pt x="31" y="40"/>
                    <a:pt x="30" y="40"/>
                  </a:cubicBezTo>
                  <a:close/>
                  <a:moveTo>
                    <a:pt x="35" y="40"/>
                  </a:moveTo>
                  <a:cubicBezTo>
                    <a:pt x="34" y="40"/>
                    <a:pt x="34" y="41"/>
                    <a:pt x="33" y="41"/>
                  </a:cubicBezTo>
                  <a:cubicBezTo>
                    <a:pt x="34" y="42"/>
                    <a:pt x="34" y="42"/>
                    <a:pt x="35" y="42"/>
                  </a:cubicBezTo>
                  <a:cubicBezTo>
                    <a:pt x="35" y="42"/>
                    <a:pt x="36" y="42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328405" y="3004247"/>
            <a:ext cx="2102117" cy="1733951"/>
            <a:chOff x="6329227" y="3003550"/>
            <a:chExt cx="2102391" cy="1733550"/>
          </a:xfrm>
        </p:grpSpPr>
        <p:sp>
          <p:nvSpPr>
            <p:cNvPr id="10" name="等腰三角形 9"/>
            <p:cNvSpPr/>
            <p:nvPr/>
          </p:nvSpPr>
          <p:spPr>
            <a:xfrm rot="10800000">
              <a:off x="6329227" y="3003550"/>
              <a:ext cx="2102391" cy="1733550"/>
            </a:xfrm>
            <a:prstGeom prst="triangle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7267166" y="3337199"/>
              <a:ext cx="267116" cy="436225"/>
            </a:xfrm>
            <a:custGeom>
              <a:avLst/>
              <a:gdLst>
                <a:gd name="T0" fmla="*/ 6 w 39"/>
                <a:gd name="T1" fmla="*/ 0 h 66"/>
                <a:gd name="T2" fmla="*/ 0 w 39"/>
                <a:gd name="T3" fmla="*/ 59 h 66"/>
                <a:gd name="T4" fmla="*/ 32 w 39"/>
                <a:gd name="T5" fmla="*/ 66 h 66"/>
                <a:gd name="T6" fmla="*/ 39 w 39"/>
                <a:gd name="T7" fmla="*/ 7 h 66"/>
                <a:gd name="T8" fmla="*/ 10 w 39"/>
                <a:gd name="T9" fmla="*/ 58 h 66"/>
                <a:gd name="T10" fmla="*/ 10 w 39"/>
                <a:gd name="T11" fmla="*/ 50 h 66"/>
                <a:gd name="T12" fmla="*/ 10 w 39"/>
                <a:gd name="T13" fmla="*/ 58 h 66"/>
                <a:gd name="T14" fmla="*/ 6 w 39"/>
                <a:gd name="T15" fmla="*/ 44 h 66"/>
                <a:gd name="T16" fmla="*/ 13 w 39"/>
                <a:gd name="T17" fmla="*/ 44 h 66"/>
                <a:gd name="T18" fmla="*/ 10 w 39"/>
                <a:gd name="T19" fmla="*/ 39 h 66"/>
                <a:gd name="T20" fmla="*/ 10 w 39"/>
                <a:gd name="T21" fmla="*/ 31 h 66"/>
                <a:gd name="T22" fmla="*/ 10 w 39"/>
                <a:gd name="T23" fmla="*/ 39 h 66"/>
                <a:gd name="T24" fmla="*/ 6 w 39"/>
                <a:gd name="T25" fmla="*/ 24 h 66"/>
                <a:gd name="T26" fmla="*/ 16 w 39"/>
                <a:gd name="T27" fmla="*/ 22 h 66"/>
                <a:gd name="T28" fmla="*/ 17 w 39"/>
                <a:gd name="T29" fmla="*/ 26 h 66"/>
                <a:gd name="T30" fmla="*/ 8 w 39"/>
                <a:gd name="T31" fmla="*/ 28 h 66"/>
                <a:gd name="T32" fmla="*/ 19 w 39"/>
                <a:gd name="T33" fmla="*/ 58 h 66"/>
                <a:gd name="T34" fmla="*/ 19 w 39"/>
                <a:gd name="T35" fmla="*/ 50 h 66"/>
                <a:gd name="T36" fmla="*/ 19 w 39"/>
                <a:gd name="T37" fmla="*/ 58 h 66"/>
                <a:gd name="T38" fmla="*/ 15 w 39"/>
                <a:gd name="T39" fmla="*/ 44 h 66"/>
                <a:gd name="T40" fmla="*/ 23 w 39"/>
                <a:gd name="T41" fmla="*/ 44 h 66"/>
                <a:gd name="T42" fmla="*/ 19 w 39"/>
                <a:gd name="T43" fmla="*/ 39 h 66"/>
                <a:gd name="T44" fmla="*/ 19 w 39"/>
                <a:gd name="T45" fmla="*/ 31 h 66"/>
                <a:gd name="T46" fmla="*/ 19 w 39"/>
                <a:gd name="T47" fmla="*/ 39 h 66"/>
                <a:gd name="T48" fmla="*/ 22 w 39"/>
                <a:gd name="T49" fmla="*/ 24 h 66"/>
                <a:gd name="T50" fmla="*/ 31 w 39"/>
                <a:gd name="T51" fmla="*/ 22 h 66"/>
                <a:gd name="T52" fmla="*/ 32 w 39"/>
                <a:gd name="T53" fmla="*/ 26 h 66"/>
                <a:gd name="T54" fmla="*/ 23 w 39"/>
                <a:gd name="T55" fmla="*/ 28 h 66"/>
                <a:gd name="T56" fmla="*/ 29 w 39"/>
                <a:gd name="T57" fmla="*/ 58 h 66"/>
                <a:gd name="T58" fmla="*/ 29 w 39"/>
                <a:gd name="T59" fmla="*/ 50 h 66"/>
                <a:gd name="T60" fmla="*/ 29 w 39"/>
                <a:gd name="T61" fmla="*/ 58 h 66"/>
                <a:gd name="T62" fmla="*/ 25 w 39"/>
                <a:gd name="T63" fmla="*/ 44 h 66"/>
                <a:gd name="T64" fmla="*/ 33 w 39"/>
                <a:gd name="T65" fmla="*/ 44 h 66"/>
                <a:gd name="T66" fmla="*/ 29 w 39"/>
                <a:gd name="T67" fmla="*/ 39 h 66"/>
                <a:gd name="T68" fmla="*/ 29 w 39"/>
                <a:gd name="T69" fmla="*/ 31 h 66"/>
                <a:gd name="T70" fmla="*/ 29 w 39"/>
                <a:gd name="T71" fmla="*/ 39 h 66"/>
                <a:gd name="T72" fmla="*/ 31 w 39"/>
                <a:gd name="T73" fmla="*/ 18 h 66"/>
                <a:gd name="T74" fmla="*/ 3 w 39"/>
                <a:gd name="T75" fmla="*/ 13 h 66"/>
                <a:gd name="T76" fmla="*/ 8 w 39"/>
                <a:gd name="T77" fmla="*/ 5 h 66"/>
                <a:gd name="T78" fmla="*/ 35 w 39"/>
                <a:gd name="T79" fmla="*/ 1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" h="66">
                  <a:moveTo>
                    <a:pt x="32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3"/>
                    <a:pt x="3" y="66"/>
                    <a:pt x="6" y="66"/>
                  </a:cubicBezTo>
                  <a:cubicBezTo>
                    <a:pt x="32" y="66"/>
                    <a:pt x="32" y="66"/>
                    <a:pt x="32" y="66"/>
                  </a:cubicBezTo>
                  <a:cubicBezTo>
                    <a:pt x="36" y="66"/>
                    <a:pt x="39" y="63"/>
                    <a:pt x="39" y="59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3"/>
                    <a:pt x="36" y="0"/>
                    <a:pt x="32" y="0"/>
                  </a:cubicBezTo>
                  <a:close/>
                  <a:moveTo>
                    <a:pt x="10" y="58"/>
                  </a:moveTo>
                  <a:cubicBezTo>
                    <a:pt x="7" y="58"/>
                    <a:pt x="6" y="56"/>
                    <a:pt x="6" y="54"/>
                  </a:cubicBezTo>
                  <a:cubicBezTo>
                    <a:pt x="6" y="52"/>
                    <a:pt x="7" y="50"/>
                    <a:pt x="10" y="50"/>
                  </a:cubicBezTo>
                  <a:cubicBezTo>
                    <a:pt x="12" y="50"/>
                    <a:pt x="13" y="52"/>
                    <a:pt x="13" y="54"/>
                  </a:cubicBezTo>
                  <a:cubicBezTo>
                    <a:pt x="13" y="56"/>
                    <a:pt x="12" y="58"/>
                    <a:pt x="10" y="58"/>
                  </a:cubicBezTo>
                  <a:close/>
                  <a:moveTo>
                    <a:pt x="10" y="48"/>
                  </a:moveTo>
                  <a:cubicBezTo>
                    <a:pt x="7" y="48"/>
                    <a:pt x="6" y="46"/>
                    <a:pt x="6" y="44"/>
                  </a:cubicBezTo>
                  <a:cubicBezTo>
                    <a:pt x="6" y="42"/>
                    <a:pt x="7" y="40"/>
                    <a:pt x="10" y="40"/>
                  </a:cubicBezTo>
                  <a:cubicBezTo>
                    <a:pt x="12" y="40"/>
                    <a:pt x="13" y="42"/>
                    <a:pt x="13" y="44"/>
                  </a:cubicBezTo>
                  <a:cubicBezTo>
                    <a:pt x="13" y="46"/>
                    <a:pt x="12" y="48"/>
                    <a:pt x="10" y="48"/>
                  </a:cubicBezTo>
                  <a:close/>
                  <a:moveTo>
                    <a:pt x="10" y="39"/>
                  </a:moveTo>
                  <a:cubicBezTo>
                    <a:pt x="7" y="39"/>
                    <a:pt x="6" y="37"/>
                    <a:pt x="6" y="35"/>
                  </a:cubicBezTo>
                  <a:cubicBezTo>
                    <a:pt x="6" y="33"/>
                    <a:pt x="7" y="31"/>
                    <a:pt x="10" y="31"/>
                  </a:cubicBezTo>
                  <a:cubicBezTo>
                    <a:pt x="12" y="31"/>
                    <a:pt x="13" y="33"/>
                    <a:pt x="13" y="35"/>
                  </a:cubicBezTo>
                  <a:cubicBezTo>
                    <a:pt x="13" y="37"/>
                    <a:pt x="12" y="39"/>
                    <a:pt x="10" y="39"/>
                  </a:cubicBezTo>
                  <a:close/>
                  <a:moveTo>
                    <a:pt x="6" y="26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6" y="23"/>
                    <a:pt x="7" y="22"/>
                    <a:pt x="8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8"/>
                    <a:pt x="16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8"/>
                    <a:pt x="6" y="27"/>
                    <a:pt x="6" y="26"/>
                  </a:cubicBezTo>
                  <a:close/>
                  <a:moveTo>
                    <a:pt x="19" y="58"/>
                  </a:moveTo>
                  <a:cubicBezTo>
                    <a:pt x="17" y="58"/>
                    <a:pt x="15" y="56"/>
                    <a:pt x="15" y="54"/>
                  </a:cubicBezTo>
                  <a:cubicBezTo>
                    <a:pt x="15" y="52"/>
                    <a:pt x="17" y="50"/>
                    <a:pt x="19" y="50"/>
                  </a:cubicBezTo>
                  <a:cubicBezTo>
                    <a:pt x="21" y="50"/>
                    <a:pt x="23" y="52"/>
                    <a:pt x="23" y="54"/>
                  </a:cubicBezTo>
                  <a:cubicBezTo>
                    <a:pt x="23" y="56"/>
                    <a:pt x="21" y="58"/>
                    <a:pt x="19" y="58"/>
                  </a:cubicBezTo>
                  <a:close/>
                  <a:moveTo>
                    <a:pt x="19" y="48"/>
                  </a:moveTo>
                  <a:cubicBezTo>
                    <a:pt x="17" y="48"/>
                    <a:pt x="15" y="46"/>
                    <a:pt x="15" y="44"/>
                  </a:cubicBezTo>
                  <a:cubicBezTo>
                    <a:pt x="15" y="42"/>
                    <a:pt x="17" y="40"/>
                    <a:pt x="19" y="40"/>
                  </a:cubicBezTo>
                  <a:cubicBezTo>
                    <a:pt x="21" y="40"/>
                    <a:pt x="23" y="42"/>
                    <a:pt x="23" y="44"/>
                  </a:cubicBezTo>
                  <a:cubicBezTo>
                    <a:pt x="23" y="46"/>
                    <a:pt x="21" y="48"/>
                    <a:pt x="19" y="48"/>
                  </a:cubicBezTo>
                  <a:close/>
                  <a:moveTo>
                    <a:pt x="19" y="39"/>
                  </a:moveTo>
                  <a:cubicBezTo>
                    <a:pt x="17" y="39"/>
                    <a:pt x="15" y="37"/>
                    <a:pt x="15" y="35"/>
                  </a:cubicBezTo>
                  <a:cubicBezTo>
                    <a:pt x="15" y="33"/>
                    <a:pt x="17" y="31"/>
                    <a:pt x="19" y="31"/>
                  </a:cubicBezTo>
                  <a:cubicBezTo>
                    <a:pt x="21" y="31"/>
                    <a:pt x="23" y="33"/>
                    <a:pt x="23" y="35"/>
                  </a:cubicBezTo>
                  <a:cubicBezTo>
                    <a:pt x="23" y="37"/>
                    <a:pt x="21" y="39"/>
                    <a:pt x="19" y="39"/>
                  </a:cubicBezTo>
                  <a:close/>
                  <a:moveTo>
                    <a:pt x="22" y="26"/>
                  </a:move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2" y="22"/>
                    <a:pt x="23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2" y="22"/>
                    <a:pt x="32" y="23"/>
                    <a:pt x="32" y="24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7"/>
                    <a:pt x="32" y="28"/>
                    <a:pt x="31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2" y="28"/>
                    <a:pt x="22" y="27"/>
                    <a:pt x="22" y="26"/>
                  </a:cubicBezTo>
                  <a:close/>
                  <a:moveTo>
                    <a:pt x="29" y="58"/>
                  </a:moveTo>
                  <a:cubicBezTo>
                    <a:pt x="27" y="58"/>
                    <a:pt x="25" y="56"/>
                    <a:pt x="25" y="54"/>
                  </a:cubicBezTo>
                  <a:cubicBezTo>
                    <a:pt x="25" y="52"/>
                    <a:pt x="27" y="50"/>
                    <a:pt x="29" y="50"/>
                  </a:cubicBezTo>
                  <a:cubicBezTo>
                    <a:pt x="31" y="50"/>
                    <a:pt x="33" y="52"/>
                    <a:pt x="33" y="54"/>
                  </a:cubicBezTo>
                  <a:cubicBezTo>
                    <a:pt x="33" y="56"/>
                    <a:pt x="31" y="58"/>
                    <a:pt x="29" y="58"/>
                  </a:cubicBezTo>
                  <a:close/>
                  <a:moveTo>
                    <a:pt x="29" y="48"/>
                  </a:moveTo>
                  <a:cubicBezTo>
                    <a:pt x="27" y="48"/>
                    <a:pt x="25" y="46"/>
                    <a:pt x="25" y="44"/>
                  </a:cubicBezTo>
                  <a:cubicBezTo>
                    <a:pt x="25" y="42"/>
                    <a:pt x="27" y="40"/>
                    <a:pt x="29" y="40"/>
                  </a:cubicBezTo>
                  <a:cubicBezTo>
                    <a:pt x="31" y="40"/>
                    <a:pt x="33" y="42"/>
                    <a:pt x="33" y="44"/>
                  </a:cubicBezTo>
                  <a:cubicBezTo>
                    <a:pt x="33" y="46"/>
                    <a:pt x="31" y="48"/>
                    <a:pt x="29" y="48"/>
                  </a:cubicBezTo>
                  <a:close/>
                  <a:moveTo>
                    <a:pt x="29" y="39"/>
                  </a:moveTo>
                  <a:cubicBezTo>
                    <a:pt x="27" y="39"/>
                    <a:pt x="25" y="37"/>
                    <a:pt x="25" y="35"/>
                  </a:cubicBezTo>
                  <a:cubicBezTo>
                    <a:pt x="25" y="33"/>
                    <a:pt x="27" y="31"/>
                    <a:pt x="29" y="31"/>
                  </a:cubicBezTo>
                  <a:cubicBezTo>
                    <a:pt x="31" y="31"/>
                    <a:pt x="33" y="33"/>
                    <a:pt x="33" y="35"/>
                  </a:cubicBezTo>
                  <a:cubicBezTo>
                    <a:pt x="33" y="37"/>
                    <a:pt x="31" y="39"/>
                    <a:pt x="29" y="39"/>
                  </a:cubicBezTo>
                  <a:close/>
                  <a:moveTo>
                    <a:pt x="35" y="13"/>
                  </a:moveTo>
                  <a:cubicBezTo>
                    <a:pt x="35" y="16"/>
                    <a:pt x="33" y="18"/>
                    <a:pt x="31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3" y="16"/>
                    <a:pt x="3" y="13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7"/>
                    <a:pt x="5" y="5"/>
                    <a:pt x="8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5"/>
                    <a:pt x="35" y="7"/>
                    <a:pt x="35" y="10"/>
                  </a:cubicBezTo>
                  <a:lnTo>
                    <a:pt x="35" y="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7618468" y="3004247"/>
            <a:ext cx="2102117" cy="1733951"/>
            <a:chOff x="7619458" y="3003550"/>
            <a:chExt cx="2102391" cy="1733550"/>
          </a:xfrm>
        </p:grpSpPr>
        <p:sp>
          <p:nvSpPr>
            <p:cNvPr id="8" name="等腰三角形 7"/>
            <p:cNvSpPr/>
            <p:nvPr/>
          </p:nvSpPr>
          <p:spPr>
            <a:xfrm>
              <a:off x="7619458" y="3003550"/>
              <a:ext cx="2102391" cy="1733550"/>
            </a:xfrm>
            <a:prstGeom prst="triangle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8" name="Freeform 506"/>
            <p:cNvSpPr>
              <a:spLocks noEditPoints="1"/>
            </p:cNvSpPr>
            <p:nvPr/>
          </p:nvSpPr>
          <p:spPr bwMode="auto">
            <a:xfrm>
              <a:off x="8516794" y="3911492"/>
              <a:ext cx="387087" cy="398021"/>
            </a:xfrm>
            <a:custGeom>
              <a:avLst/>
              <a:gdLst>
                <a:gd name="T0" fmla="*/ 57 w 72"/>
                <a:gd name="T1" fmla="*/ 0 h 74"/>
                <a:gd name="T2" fmla="*/ 16 w 72"/>
                <a:gd name="T3" fmla="*/ 0 h 74"/>
                <a:gd name="T4" fmla="*/ 0 w 72"/>
                <a:gd name="T5" fmla="*/ 18 h 74"/>
                <a:gd name="T6" fmla="*/ 0 w 72"/>
                <a:gd name="T7" fmla="*/ 34 h 74"/>
                <a:gd name="T8" fmla="*/ 10 w 72"/>
                <a:gd name="T9" fmla="*/ 51 h 74"/>
                <a:gd name="T10" fmla="*/ 2 w 72"/>
                <a:gd name="T11" fmla="*/ 74 h 74"/>
                <a:gd name="T12" fmla="*/ 40 w 72"/>
                <a:gd name="T13" fmla="*/ 52 h 74"/>
                <a:gd name="T14" fmla="*/ 57 w 72"/>
                <a:gd name="T15" fmla="*/ 52 h 74"/>
                <a:gd name="T16" fmla="*/ 72 w 72"/>
                <a:gd name="T17" fmla="*/ 34 h 74"/>
                <a:gd name="T18" fmla="*/ 72 w 72"/>
                <a:gd name="T19" fmla="*/ 18 h 74"/>
                <a:gd name="T20" fmla="*/ 57 w 72"/>
                <a:gd name="T21" fmla="*/ 0 h 74"/>
                <a:gd name="T22" fmla="*/ 54 w 72"/>
                <a:gd name="T23" fmla="*/ 38 h 74"/>
                <a:gd name="T24" fmla="*/ 16 w 72"/>
                <a:gd name="T25" fmla="*/ 38 h 74"/>
                <a:gd name="T26" fmla="*/ 13 w 72"/>
                <a:gd name="T27" fmla="*/ 35 h 74"/>
                <a:gd name="T28" fmla="*/ 16 w 72"/>
                <a:gd name="T29" fmla="*/ 33 h 74"/>
                <a:gd name="T30" fmla="*/ 54 w 72"/>
                <a:gd name="T31" fmla="*/ 33 h 74"/>
                <a:gd name="T32" fmla="*/ 57 w 72"/>
                <a:gd name="T33" fmla="*/ 35 h 74"/>
                <a:gd name="T34" fmla="*/ 54 w 72"/>
                <a:gd name="T35" fmla="*/ 38 h 74"/>
                <a:gd name="T36" fmla="*/ 60 w 72"/>
                <a:gd name="T37" fmla="*/ 29 h 74"/>
                <a:gd name="T38" fmla="*/ 16 w 72"/>
                <a:gd name="T39" fmla="*/ 29 h 74"/>
                <a:gd name="T40" fmla="*/ 13 w 72"/>
                <a:gd name="T41" fmla="*/ 26 h 74"/>
                <a:gd name="T42" fmla="*/ 16 w 72"/>
                <a:gd name="T43" fmla="*/ 23 h 74"/>
                <a:gd name="T44" fmla="*/ 60 w 72"/>
                <a:gd name="T45" fmla="*/ 23 h 74"/>
                <a:gd name="T46" fmla="*/ 63 w 72"/>
                <a:gd name="T47" fmla="*/ 26 h 74"/>
                <a:gd name="T48" fmla="*/ 60 w 72"/>
                <a:gd name="T49" fmla="*/ 29 h 74"/>
                <a:gd name="T50" fmla="*/ 60 w 72"/>
                <a:gd name="T51" fmla="*/ 19 h 74"/>
                <a:gd name="T52" fmla="*/ 16 w 72"/>
                <a:gd name="T53" fmla="*/ 19 h 74"/>
                <a:gd name="T54" fmla="*/ 13 w 72"/>
                <a:gd name="T55" fmla="*/ 16 h 74"/>
                <a:gd name="T56" fmla="*/ 16 w 72"/>
                <a:gd name="T57" fmla="*/ 13 h 74"/>
                <a:gd name="T58" fmla="*/ 60 w 72"/>
                <a:gd name="T59" fmla="*/ 13 h 74"/>
                <a:gd name="T60" fmla="*/ 63 w 72"/>
                <a:gd name="T61" fmla="*/ 16 h 74"/>
                <a:gd name="T62" fmla="*/ 60 w 72"/>
                <a:gd name="T63" fmla="*/ 1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2" h="74">
                  <a:moveTo>
                    <a:pt x="57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8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2"/>
                    <a:pt x="4" y="48"/>
                    <a:pt x="10" y="51"/>
                  </a:cubicBezTo>
                  <a:cubicBezTo>
                    <a:pt x="4" y="66"/>
                    <a:pt x="2" y="74"/>
                    <a:pt x="2" y="74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65" y="52"/>
                    <a:pt x="72" y="44"/>
                    <a:pt x="72" y="34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8"/>
                    <a:pt x="65" y="0"/>
                    <a:pt x="57" y="0"/>
                  </a:cubicBezTo>
                  <a:close/>
                  <a:moveTo>
                    <a:pt x="54" y="38"/>
                  </a:moveTo>
                  <a:cubicBezTo>
                    <a:pt x="16" y="38"/>
                    <a:pt x="16" y="38"/>
                    <a:pt x="16" y="38"/>
                  </a:cubicBezTo>
                  <a:cubicBezTo>
                    <a:pt x="14" y="38"/>
                    <a:pt x="13" y="37"/>
                    <a:pt x="13" y="35"/>
                  </a:cubicBezTo>
                  <a:cubicBezTo>
                    <a:pt x="13" y="34"/>
                    <a:pt x="14" y="33"/>
                    <a:pt x="16" y="33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6" y="33"/>
                    <a:pt x="57" y="34"/>
                    <a:pt x="57" y="35"/>
                  </a:cubicBezTo>
                  <a:cubicBezTo>
                    <a:pt x="57" y="37"/>
                    <a:pt x="56" y="38"/>
                    <a:pt x="54" y="38"/>
                  </a:cubicBezTo>
                  <a:close/>
                  <a:moveTo>
                    <a:pt x="60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4" y="29"/>
                    <a:pt x="13" y="27"/>
                    <a:pt x="13" y="26"/>
                  </a:cubicBezTo>
                  <a:cubicBezTo>
                    <a:pt x="13" y="24"/>
                    <a:pt x="14" y="23"/>
                    <a:pt x="16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2" y="23"/>
                    <a:pt x="63" y="24"/>
                    <a:pt x="63" y="26"/>
                  </a:cubicBezTo>
                  <a:cubicBezTo>
                    <a:pt x="63" y="27"/>
                    <a:pt x="62" y="29"/>
                    <a:pt x="60" y="29"/>
                  </a:cubicBezTo>
                  <a:close/>
                  <a:moveTo>
                    <a:pt x="60" y="19"/>
                  </a:moveTo>
                  <a:cubicBezTo>
                    <a:pt x="16" y="19"/>
                    <a:pt x="16" y="19"/>
                    <a:pt x="16" y="19"/>
                  </a:cubicBezTo>
                  <a:cubicBezTo>
                    <a:pt x="14" y="19"/>
                    <a:pt x="13" y="18"/>
                    <a:pt x="13" y="16"/>
                  </a:cubicBezTo>
                  <a:cubicBezTo>
                    <a:pt x="13" y="14"/>
                    <a:pt x="14" y="13"/>
                    <a:pt x="16" y="13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62" y="13"/>
                    <a:pt x="63" y="14"/>
                    <a:pt x="63" y="16"/>
                  </a:cubicBezTo>
                  <a:cubicBezTo>
                    <a:pt x="63" y="18"/>
                    <a:pt x="62" y="19"/>
                    <a:pt x="60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34" name="椭圆 33"/>
          <p:cNvSpPr/>
          <p:nvPr/>
        </p:nvSpPr>
        <p:spPr>
          <a:xfrm>
            <a:off x="592924" y="-470009"/>
            <a:ext cx="1689228" cy="1689839"/>
          </a:xfrm>
          <a:prstGeom prst="ellipse">
            <a:avLst/>
          </a:prstGeom>
          <a:solidFill>
            <a:srgbClr val="F90132">
              <a:alpha val="36000"/>
            </a:srgbClr>
          </a:solidFill>
          <a:ln w="22225">
            <a:noFill/>
            <a:prstDash val="sysDash"/>
          </a:ln>
          <a:effectLst>
            <a:outerShdw blurRad="495300" dir="8340000" sx="94000" sy="9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9516936" y="6164160"/>
            <a:ext cx="1390353" cy="1390856"/>
          </a:xfrm>
          <a:prstGeom prst="ellipse">
            <a:avLst/>
          </a:prstGeom>
          <a:solidFill>
            <a:srgbClr val="F90132">
              <a:alpha val="85000"/>
            </a:srgbClr>
          </a:solidFill>
          <a:ln w="22225">
            <a:noFill/>
            <a:prstDash val="sysDash"/>
          </a:ln>
          <a:effectLst>
            <a:outerShdw blurRad="495300" dir="8340000" sx="94000" sy="9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0696634" y="6548366"/>
            <a:ext cx="622219" cy="622444"/>
          </a:xfrm>
          <a:prstGeom prst="ellipse">
            <a:avLst/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 bwMode="auto">
          <a:xfrm>
            <a:off x="6969961" y="1888409"/>
            <a:ext cx="4059421" cy="3881810"/>
            <a:chOff x="5141082" y="2430213"/>
            <a:chExt cx="3535267" cy="3379731"/>
          </a:xfrm>
        </p:grpSpPr>
        <p:sp>
          <p:nvSpPr>
            <p:cNvPr id="16" name="TextBox 35"/>
            <p:cNvSpPr txBox="1">
              <a:spLocks noChangeArrowheads="1"/>
            </p:cNvSpPr>
            <p:nvPr/>
          </p:nvSpPr>
          <p:spPr bwMode="auto">
            <a:xfrm>
              <a:off x="5141082" y="2430213"/>
              <a:ext cx="3535267" cy="924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坚持精益求精、拒绝平庸的做事精神，帮助您实现美观、精致、严谨、</a:t>
              </a:r>
              <a:endPara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7" name="TextBox 36"/>
            <p:cNvSpPr txBox="1">
              <a:spLocks noChangeArrowheads="1"/>
            </p:cNvSpPr>
            <p:nvPr/>
          </p:nvSpPr>
          <p:spPr bwMode="auto">
            <a:xfrm>
              <a:off x="5141082" y="3654988"/>
              <a:ext cx="3535267" cy="924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坚持精益求精、拒绝平庸的做事精神，帮助您实现美观、精致、严谨、</a:t>
              </a:r>
              <a:endPara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8" name="TextBox 37"/>
            <p:cNvSpPr txBox="1">
              <a:spLocks noChangeArrowheads="1"/>
            </p:cNvSpPr>
            <p:nvPr/>
          </p:nvSpPr>
          <p:spPr bwMode="auto">
            <a:xfrm>
              <a:off x="5141082" y="4885239"/>
              <a:ext cx="3535267" cy="924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坚持精益求精、拒绝平庸的做事精神，帮助您实现美观、精致、严谨、</a:t>
              </a:r>
              <a:endPara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99225" y="1772787"/>
            <a:ext cx="1505525" cy="4259295"/>
            <a:chOff x="1199380" y="1772375"/>
            <a:chExt cx="1505721" cy="4258309"/>
          </a:xfrm>
        </p:grpSpPr>
        <p:grpSp>
          <p:nvGrpSpPr>
            <p:cNvPr id="8" name="组合 7"/>
            <p:cNvGrpSpPr/>
            <p:nvPr/>
          </p:nvGrpSpPr>
          <p:grpSpPr>
            <a:xfrm>
              <a:off x="1199380" y="1772375"/>
              <a:ext cx="1505721" cy="4258309"/>
              <a:chOff x="1199380" y="1772375"/>
              <a:chExt cx="1505721" cy="4258309"/>
            </a:xfrm>
          </p:grpSpPr>
          <p:sp>
            <p:nvSpPr>
              <p:cNvPr id="5" name="圆角矩形 4"/>
              <p:cNvSpPr/>
              <p:nvPr/>
            </p:nvSpPr>
            <p:spPr>
              <a:xfrm>
                <a:off x="1199380" y="1772375"/>
                <a:ext cx="1505721" cy="4258309"/>
              </a:xfrm>
              <a:prstGeom prst="roundRect">
                <a:avLst>
                  <a:gd name="adj" fmla="val 12086"/>
                </a:avLst>
              </a:prstGeom>
              <a:solidFill>
                <a:srgbClr val="FA0133">
                  <a:alpha val="80000"/>
                </a:srgbClr>
              </a:solidFill>
              <a:ln>
                <a:noFill/>
              </a:ln>
              <a:effectLst>
                <a:outerShdw blurRad="762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3765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22" name="矩形 21"/>
              <p:cNvSpPr>
                <a:spLocks noChangeArrowheads="1"/>
              </p:cNvSpPr>
              <p:nvPr/>
            </p:nvSpPr>
            <p:spPr bwMode="auto">
              <a:xfrm>
                <a:off x="1382386" y="3576564"/>
                <a:ext cx="1303445" cy="20313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3765">
                  <a:lnSpc>
                    <a:spcPct val="150000"/>
                  </a:lnSpc>
                </a:pP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锐普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的设计理念：杜绝平庸、专做精品 ！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100%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专业；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100%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尽心；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100%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创意。</a:t>
                </a:r>
                <a:endParaRPr lang="zh-CN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1648407" y="2149391"/>
                <a:ext cx="636772" cy="633378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8" name="Freeform 352"/>
              <p:cNvSpPr>
                <a:spLocks noEditPoints="1"/>
              </p:cNvSpPr>
              <p:nvPr/>
            </p:nvSpPr>
            <p:spPr bwMode="auto">
              <a:xfrm>
                <a:off x="1840190" y="2352449"/>
                <a:ext cx="264835" cy="255204"/>
              </a:xfrm>
              <a:custGeom>
                <a:avLst/>
                <a:gdLst>
                  <a:gd name="T0" fmla="*/ 58 w 67"/>
                  <a:gd name="T1" fmla="*/ 30 h 64"/>
                  <a:gd name="T2" fmla="*/ 57 w 67"/>
                  <a:gd name="T3" fmla="*/ 30 h 64"/>
                  <a:gd name="T4" fmla="*/ 58 w 67"/>
                  <a:gd name="T5" fmla="*/ 30 h 64"/>
                  <a:gd name="T6" fmla="*/ 58 w 67"/>
                  <a:gd name="T7" fmla="*/ 30 h 64"/>
                  <a:gd name="T8" fmla="*/ 58 w 67"/>
                  <a:gd name="T9" fmla="*/ 30 h 64"/>
                  <a:gd name="T10" fmla="*/ 58 w 67"/>
                  <a:gd name="T11" fmla="*/ 31 h 64"/>
                  <a:gd name="T12" fmla="*/ 58 w 67"/>
                  <a:gd name="T13" fmla="*/ 31 h 64"/>
                  <a:gd name="T14" fmla="*/ 52 w 67"/>
                  <a:gd name="T15" fmla="*/ 37 h 64"/>
                  <a:gd name="T16" fmla="*/ 15 w 67"/>
                  <a:gd name="T17" fmla="*/ 37 h 64"/>
                  <a:gd name="T18" fmla="*/ 9 w 67"/>
                  <a:gd name="T19" fmla="*/ 31 h 64"/>
                  <a:gd name="T20" fmla="*/ 9 w 67"/>
                  <a:gd name="T21" fmla="*/ 31 h 64"/>
                  <a:gd name="T22" fmla="*/ 9 w 67"/>
                  <a:gd name="T23" fmla="*/ 30 h 64"/>
                  <a:gd name="T24" fmla="*/ 9 w 67"/>
                  <a:gd name="T25" fmla="*/ 30 h 64"/>
                  <a:gd name="T26" fmla="*/ 9 w 67"/>
                  <a:gd name="T27" fmla="*/ 30 h 64"/>
                  <a:gd name="T28" fmla="*/ 10 w 67"/>
                  <a:gd name="T29" fmla="*/ 30 h 64"/>
                  <a:gd name="T30" fmla="*/ 9 w 67"/>
                  <a:gd name="T31" fmla="*/ 30 h 64"/>
                  <a:gd name="T32" fmla="*/ 0 w 67"/>
                  <a:gd name="T33" fmla="*/ 39 h 64"/>
                  <a:gd name="T34" fmla="*/ 0 w 67"/>
                  <a:gd name="T35" fmla="*/ 54 h 64"/>
                  <a:gd name="T36" fmla="*/ 9 w 67"/>
                  <a:gd name="T37" fmla="*/ 64 h 64"/>
                  <a:gd name="T38" fmla="*/ 58 w 67"/>
                  <a:gd name="T39" fmla="*/ 64 h 64"/>
                  <a:gd name="T40" fmla="*/ 67 w 67"/>
                  <a:gd name="T41" fmla="*/ 54 h 64"/>
                  <a:gd name="T42" fmla="*/ 67 w 67"/>
                  <a:gd name="T43" fmla="*/ 39 h 64"/>
                  <a:gd name="T44" fmla="*/ 58 w 67"/>
                  <a:gd name="T45" fmla="*/ 30 h 64"/>
                  <a:gd name="T46" fmla="*/ 7 w 67"/>
                  <a:gd name="T47" fmla="*/ 38 h 64"/>
                  <a:gd name="T48" fmla="*/ 6 w 67"/>
                  <a:gd name="T49" fmla="*/ 38 h 64"/>
                  <a:gd name="T50" fmla="*/ 5 w 67"/>
                  <a:gd name="T51" fmla="*/ 36 h 64"/>
                  <a:gd name="T52" fmla="*/ 6 w 67"/>
                  <a:gd name="T53" fmla="*/ 35 h 64"/>
                  <a:gd name="T54" fmla="*/ 7 w 67"/>
                  <a:gd name="T55" fmla="*/ 35 h 64"/>
                  <a:gd name="T56" fmla="*/ 9 w 67"/>
                  <a:gd name="T57" fmla="*/ 36 h 64"/>
                  <a:gd name="T58" fmla="*/ 7 w 67"/>
                  <a:gd name="T59" fmla="*/ 38 h 64"/>
                  <a:gd name="T60" fmla="*/ 58 w 67"/>
                  <a:gd name="T61" fmla="*/ 56 h 64"/>
                  <a:gd name="T62" fmla="*/ 57 w 67"/>
                  <a:gd name="T63" fmla="*/ 57 h 64"/>
                  <a:gd name="T64" fmla="*/ 10 w 67"/>
                  <a:gd name="T65" fmla="*/ 57 h 64"/>
                  <a:gd name="T66" fmla="*/ 9 w 67"/>
                  <a:gd name="T67" fmla="*/ 56 h 64"/>
                  <a:gd name="T68" fmla="*/ 9 w 67"/>
                  <a:gd name="T69" fmla="*/ 51 h 64"/>
                  <a:gd name="T70" fmla="*/ 10 w 67"/>
                  <a:gd name="T71" fmla="*/ 50 h 64"/>
                  <a:gd name="T72" fmla="*/ 57 w 67"/>
                  <a:gd name="T73" fmla="*/ 50 h 64"/>
                  <a:gd name="T74" fmla="*/ 58 w 67"/>
                  <a:gd name="T75" fmla="*/ 51 h 64"/>
                  <a:gd name="T76" fmla="*/ 58 w 67"/>
                  <a:gd name="T77" fmla="*/ 56 h 64"/>
                  <a:gd name="T78" fmla="*/ 62 w 67"/>
                  <a:gd name="T79" fmla="*/ 38 h 64"/>
                  <a:gd name="T80" fmla="*/ 60 w 67"/>
                  <a:gd name="T81" fmla="*/ 38 h 64"/>
                  <a:gd name="T82" fmla="*/ 58 w 67"/>
                  <a:gd name="T83" fmla="*/ 36 h 64"/>
                  <a:gd name="T84" fmla="*/ 60 w 67"/>
                  <a:gd name="T85" fmla="*/ 35 h 64"/>
                  <a:gd name="T86" fmla="*/ 62 w 67"/>
                  <a:gd name="T87" fmla="*/ 35 h 64"/>
                  <a:gd name="T88" fmla="*/ 63 w 67"/>
                  <a:gd name="T89" fmla="*/ 36 h 64"/>
                  <a:gd name="T90" fmla="*/ 62 w 67"/>
                  <a:gd name="T91" fmla="*/ 38 h 64"/>
                  <a:gd name="T92" fmla="*/ 55 w 67"/>
                  <a:gd name="T93" fmla="*/ 30 h 64"/>
                  <a:gd name="T94" fmla="*/ 57 w 67"/>
                  <a:gd name="T95" fmla="*/ 30 h 64"/>
                  <a:gd name="T96" fmla="*/ 55 w 67"/>
                  <a:gd name="T97" fmla="*/ 27 h 64"/>
                  <a:gd name="T98" fmla="*/ 55 w 67"/>
                  <a:gd name="T99" fmla="*/ 0 h 64"/>
                  <a:gd name="T100" fmla="*/ 12 w 67"/>
                  <a:gd name="T101" fmla="*/ 0 h 64"/>
                  <a:gd name="T102" fmla="*/ 12 w 67"/>
                  <a:gd name="T103" fmla="*/ 27 h 64"/>
                  <a:gd name="T104" fmla="*/ 10 w 67"/>
                  <a:gd name="T105" fmla="*/ 30 h 64"/>
                  <a:gd name="T106" fmla="*/ 12 w 67"/>
                  <a:gd name="T107" fmla="*/ 30 h 64"/>
                  <a:gd name="T108" fmla="*/ 55 w 67"/>
                  <a:gd name="T109" fmla="*/ 3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7" h="64">
                    <a:moveTo>
                      <a:pt x="58" y="30"/>
                    </a:moveTo>
                    <a:cubicBezTo>
                      <a:pt x="57" y="30"/>
                      <a:pt x="57" y="30"/>
                      <a:pt x="57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58" y="31"/>
                      <a:pt x="58" y="31"/>
                      <a:pt x="58" y="31"/>
                    </a:cubicBezTo>
                    <a:cubicBezTo>
                      <a:pt x="58" y="31"/>
                      <a:pt x="58" y="31"/>
                      <a:pt x="58" y="31"/>
                    </a:cubicBezTo>
                    <a:cubicBezTo>
                      <a:pt x="57" y="34"/>
                      <a:pt x="55" y="37"/>
                      <a:pt x="52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2" y="37"/>
                      <a:pt x="10" y="34"/>
                      <a:pt x="9" y="31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4" y="30"/>
                      <a:pt x="0" y="34"/>
                      <a:pt x="0" y="3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60"/>
                      <a:pt x="4" y="64"/>
                      <a:pt x="9" y="64"/>
                    </a:cubicBezTo>
                    <a:cubicBezTo>
                      <a:pt x="58" y="64"/>
                      <a:pt x="58" y="64"/>
                      <a:pt x="58" y="64"/>
                    </a:cubicBezTo>
                    <a:cubicBezTo>
                      <a:pt x="63" y="64"/>
                      <a:pt x="67" y="60"/>
                      <a:pt x="67" y="54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7" y="34"/>
                      <a:pt x="63" y="30"/>
                      <a:pt x="58" y="30"/>
                    </a:cubicBezTo>
                    <a:close/>
                    <a:moveTo>
                      <a:pt x="7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5" y="37"/>
                      <a:pt x="5" y="36"/>
                    </a:cubicBezTo>
                    <a:cubicBezTo>
                      <a:pt x="5" y="35"/>
                      <a:pt x="5" y="35"/>
                      <a:pt x="6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8" y="35"/>
                      <a:pt x="9" y="35"/>
                      <a:pt x="9" y="36"/>
                    </a:cubicBezTo>
                    <a:cubicBezTo>
                      <a:pt x="9" y="37"/>
                      <a:pt x="8" y="38"/>
                      <a:pt x="7" y="38"/>
                    </a:cubicBezTo>
                    <a:close/>
                    <a:moveTo>
                      <a:pt x="58" y="56"/>
                    </a:moveTo>
                    <a:cubicBezTo>
                      <a:pt x="58" y="57"/>
                      <a:pt x="58" y="57"/>
                      <a:pt x="57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7"/>
                      <a:pt x="9" y="57"/>
                      <a:pt x="9" y="56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9" y="50"/>
                      <a:pt x="10" y="50"/>
                    </a:cubicBezTo>
                    <a:cubicBezTo>
                      <a:pt x="57" y="50"/>
                      <a:pt x="57" y="50"/>
                      <a:pt x="57" y="50"/>
                    </a:cubicBezTo>
                    <a:cubicBezTo>
                      <a:pt x="58" y="50"/>
                      <a:pt x="58" y="51"/>
                      <a:pt x="58" y="51"/>
                    </a:cubicBezTo>
                    <a:lnTo>
                      <a:pt x="58" y="56"/>
                    </a:lnTo>
                    <a:close/>
                    <a:moveTo>
                      <a:pt x="62" y="38"/>
                    </a:moveTo>
                    <a:cubicBezTo>
                      <a:pt x="60" y="38"/>
                      <a:pt x="60" y="38"/>
                      <a:pt x="60" y="38"/>
                    </a:cubicBezTo>
                    <a:cubicBezTo>
                      <a:pt x="59" y="38"/>
                      <a:pt x="58" y="37"/>
                      <a:pt x="58" y="36"/>
                    </a:cubicBezTo>
                    <a:cubicBezTo>
                      <a:pt x="58" y="35"/>
                      <a:pt x="59" y="35"/>
                      <a:pt x="60" y="35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3" y="35"/>
                      <a:pt x="63" y="35"/>
                      <a:pt x="63" y="36"/>
                    </a:cubicBezTo>
                    <a:cubicBezTo>
                      <a:pt x="63" y="37"/>
                      <a:pt x="63" y="38"/>
                      <a:pt x="62" y="38"/>
                    </a:cubicBezTo>
                    <a:close/>
                    <a:moveTo>
                      <a:pt x="55" y="30"/>
                    </a:moveTo>
                    <a:cubicBezTo>
                      <a:pt x="57" y="30"/>
                      <a:pt x="57" y="30"/>
                      <a:pt x="57" y="30"/>
                    </a:cubicBezTo>
                    <a:cubicBezTo>
                      <a:pt x="57" y="29"/>
                      <a:pt x="56" y="28"/>
                      <a:pt x="55" y="27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8"/>
                      <a:pt x="10" y="29"/>
                      <a:pt x="10" y="30"/>
                    </a:cubicBezTo>
                    <a:cubicBezTo>
                      <a:pt x="12" y="30"/>
                      <a:pt x="12" y="30"/>
                      <a:pt x="12" y="30"/>
                    </a:cubicBezTo>
                    <a:lnTo>
                      <a:pt x="55" y="3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" name="TextBox 9"/>
            <p:cNvSpPr txBox="1">
              <a:spLocks noChangeArrowheads="1"/>
            </p:cNvSpPr>
            <p:nvPr/>
          </p:nvSpPr>
          <p:spPr bwMode="auto">
            <a:xfrm>
              <a:off x="1433051" y="3293301"/>
              <a:ext cx="106191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3765"/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en-US" altLang="zh-CN" sz="1465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053184" y="1772787"/>
            <a:ext cx="1529974" cy="4259295"/>
            <a:chOff x="3053580" y="1772375"/>
            <a:chExt cx="1530173" cy="4258309"/>
          </a:xfrm>
        </p:grpSpPr>
        <p:grpSp>
          <p:nvGrpSpPr>
            <p:cNvPr id="9" name="组合 8"/>
            <p:cNvGrpSpPr/>
            <p:nvPr/>
          </p:nvGrpSpPr>
          <p:grpSpPr>
            <a:xfrm>
              <a:off x="3053580" y="1772375"/>
              <a:ext cx="1530173" cy="4258309"/>
              <a:chOff x="3053580" y="1772375"/>
              <a:chExt cx="1530173" cy="4258309"/>
            </a:xfrm>
          </p:grpSpPr>
          <p:sp>
            <p:nvSpPr>
              <p:cNvPr id="6" name="圆角矩形 5"/>
              <p:cNvSpPr/>
              <p:nvPr/>
            </p:nvSpPr>
            <p:spPr>
              <a:xfrm>
                <a:off x="3053580" y="1772375"/>
                <a:ext cx="1505721" cy="4258309"/>
              </a:xfrm>
              <a:prstGeom prst="roundRect">
                <a:avLst>
                  <a:gd name="adj" fmla="val 12086"/>
                </a:avLst>
              </a:prstGeom>
              <a:solidFill>
                <a:srgbClr val="FA0133">
                  <a:alpha val="80000"/>
                </a:srgbClr>
              </a:solidFill>
              <a:ln w="3175">
                <a:noFill/>
              </a:ln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3765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23" name="矩形 22"/>
              <p:cNvSpPr>
                <a:spLocks noChangeArrowheads="1"/>
              </p:cNvSpPr>
              <p:nvPr/>
            </p:nvSpPr>
            <p:spPr bwMode="auto">
              <a:xfrm>
                <a:off x="3177900" y="3577027"/>
                <a:ext cx="1405853" cy="20313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3765">
                  <a:lnSpc>
                    <a:spcPct val="150000"/>
                  </a:lnSpc>
                </a:pP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锐普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服务领域：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公共模板设计；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个性模板设计；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稿件制作。</a:t>
                </a:r>
                <a:endParaRPr lang="zh-CN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3488054" y="2102198"/>
                <a:ext cx="636772" cy="633378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Freeform 5"/>
              <p:cNvSpPr>
                <a:spLocks noEditPoints="1"/>
              </p:cNvSpPr>
              <p:nvPr/>
            </p:nvSpPr>
            <p:spPr bwMode="auto">
              <a:xfrm>
                <a:off x="3698314" y="2266381"/>
                <a:ext cx="216251" cy="353158"/>
              </a:xfrm>
              <a:custGeom>
                <a:avLst/>
                <a:gdLst>
                  <a:gd name="T0" fmla="*/ 6 w 39"/>
                  <a:gd name="T1" fmla="*/ 0 h 66"/>
                  <a:gd name="T2" fmla="*/ 0 w 39"/>
                  <a:gd name="T3" fmla="*/ 59 h 66"/>
                  <a:gd name="T4" fmla="*/ 32 w 39"/>
                  <a:gd name="T5" fmla="*/ 66 h 66"/>
                  <a:gd name="T6" fmla="*/ 39 w 39"/>
                  <a:gd name="T7" fmla="*/ 7 h 66"/>
                  <a:gd name="T8" fmla="*/ 10 w 39"/>
                  <a:gd name="T9" fmla="*/ 58 h 66"/>
                  <a:gd name="T10" fmla="*/ 10 w 39"/>
                  <a:gd name="T11" fmla="*/ 50 h 66"/>
                  <a:gd name="T12" fmla="*/ 10 w 39"/>
                  <a:gd name="T13" fmla="*/ 58 h 66"/>
                  <a:gd name="T14" fmla="*/ 6 w 39"/>
                  <a:gd name="T15" fmla="*/ 44 h 66"/>
                  <a:gd name="T16" fmla="*/ 13 w 39"/>
                  <a:gd name="T17" fmla="*/ 44 h 66"/>
                  <a:gd name="T18" fmla="*/ 10 w 39"/>
                  <a:gd name="T19" fmla="*/ 39 h 66"/>
                  <a:gd name="T20" fmla="*/ 10 w 39"/>
                  <a:gd name="T21" fmla="*/ 31 h 66"/>
                  <a:gd name="T22" fmla="*/ 10 w 39"/>
                  <a:gd name="T23" fmla="*/ 39 h 66"/>
                  <a:gd name="T24" fmla="*/ 6 w 39"/>
                  <a:gd name="T25" fmla="*/ 24 h 66"/>
                  <a:gd name="T26" fmla="*/ 16 w 39"/>
                  <a:gd name="T27" fmla="*/ 22 h 66"/>
                  <a:gd name="T28" fmla="*/ 17 w 39"/>
                  <a:gd name="T29" fmla="*/ 26 h 66"/>
                  <a:gd name="T30" fmla="*/ 8 w 39"/>
                  <a:gd name="T31" fmla="*/ 28 h 66"/>
                  <a:gd name="T32" fmla="*/ 19 w 39"/>
                  <a:gd name="T33" fmla="*/ 58 h 66"/>
                  <a:gd name="T34" fmla="*/ 19 w 39"/>
                  <a:gd name="T35" fmla="*/ 50 h 66"/>
                  <a:gd name="T36" fmla="*/ 19 w 39"/>
                  <a:gd name="T37" fmla="*/ 58 h 66"/>
                  <a:gd name="T38" fmla="*/ 15 w 39"/>
                  <a:gd name="T39" fmla="*/ 44 h 66"/>
                  <a:gd name="T40" fmla="*/ 23 w 39"/>
                  <a:gd name="T41" fmla="*/ 44 h 66"/>
                  <a:gd name="T42" fmla="*/ 19 w 39"/>
                  <a:gd name="T43" fmla="*/ 39 h 66"/>
                  <a:gd name="T44" fmla="*/ 19 w 39"/>
                  <a:gd name="T45" fmla="*/ 31 h 66"/>
                  <a:gd name="T46" fmla="*/ 19 w 39"/>
                  <a:gd name="T47" fmla="*/ 39 h 66"/>
                  <a:gd name="T48" fmla="*/ 22 w 39"/>
                  <a:gd name="T49" fmla="*/ 24 h 66"/>
                  <a:gd name="T50" fmla="*/ 31 w 39"/>
                  <a:gd name="T51" fmla="*/ 22 h 66"/>
                  <a:gd name="T52" fmla="*/ 32 w 39"/>
                  <a:gd name="T53" fmla="*/ 26 h 66"/>
                  <a:gd name="T54" fmla="*/ 23 w 39"/>
                  <a:gd name="T55" fmla="*/ 28 h 66"/>
                  <a:gd name="T56" fmla="*/ 29 w 39"/>
                  <a:gd name="T57" fmla="*/ 58 h 66"/>
                  <a:gd name="T58" fmla="*/ 29 w 39"/>
                  <a:gd name="T59" fmla="*/ 50 h 66"/>
                  <a:gd name="T60" fmla="*/ 29 w 39"/>
                  <a:gd name="T61" fmla="*/ 58 h 66"/>
                  <a:gd name="T62" fmla="*/ 25 w 39"/>
                  <a:gd name="T63" fmla="*/ 44 h 66"/>
                  <a:gd name="T64" fmla="*/ 33 w 39"/>
                  <a:gd name="T65" fmla="*/ 44 h 66"/>
                  <a:gd name="T66" fmla="*/ 29 w 39"/>
                  <a:gd name="T67" fmla="*/ 39 h 66"/>
                  <a:gd name="T68" fmla="*/ 29 w 39"/>
                  <a:gd name="T69" fmla="*/ 31 h 66"/>
                  <a:gd name="T70" fmla="*/ 29 w 39"/>
                  <a:gd name="T71" fmla="*/ 39 h 66"/>
                  <a:gd name="T72" fmla="*/ 31 w 39"/>
                  <a:gd name="T73" fmla="*/ 18 h 66"/>
                  <a:gd name="T74" fmla="*/ 3 w 39"/>
                  <a:gd name="T75" fmla="*/ 13 h 66"/>
                  <a:gd name="T76" fmla="*/ 8 w 39"/>
                  <a:gd name="T77" fmla="*/ 5 h 66"/>
                  <a:gd name="T78" fmla="*/ 35 w 39"/>
                  <a:gd name="T79" fmla="*/ 1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" h="66">
                    <a:moveTo>
                      <a:pt x="32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63"/>
                      <a:pt x="3" y="66"/>
                      <a:pt x="6" y="66"/>
                    </a:cubicBezTo>
                    <a:cubicBezTo>
                      <a:pt x="32" y="66"/>
                      <a:pt x="32" y="66"/>
                      <a:pt x="32" y="66"/>
                    </a:cubicBezTo>
                    <a:cubicBezTo>
                      <a:pt x="36" y="66"/>
                      <a:pt x="39" y="63"/>
                      <a:pt x="39" y="59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39" y="3"/>
                      <a:pt x="36" y="0"/>
                      <a:pt x="32" y="0"/>
                    </a:cubicBezTo>
                    <a:close/>
                    <a:moveTo>
                      <a:pt x="10" y="58"/>
                    </a:moveTo>
                    <a:cubicBezTo>
                      <a:pt x="7" y="58"/>
                      <a:pt x="6" y="56"/>
                      <a:pt x="6" y="54"/>
                    </a:cubicBezTo>
                    <a:cubicBezTo>
                      <a:pt x="6" y="52"/>
                      <a:pt x="7" y="50"/>
                      <a:pt x="10" y="50"/>
                    </a:cubicBezTo>
                    <a:cubicBezTo>
                      <a:pt x="12" y="50"/>
                      <a:pt x="13" y="52"/>
                      <a:pt x="13" y="54"/>
                    </a:cubicBezTo>
                    <a:cubicBezTo>
                      <a:pt x="13" y="56"/>
                      <a:pt x="12" y="58"/>
                      <a:pt x="10" y="58"/>
                    </a:cubicBezTo>
                    <a:close/>
                    <a:moveTo>
                      <a:pt x="10" y="48"/>
                    </a:moveTo>
                    <a:cubicBezTo>
                      <a:pt x="7" y="48"/>
                      <a:pt x="6" y="46"/>
                      <a:pt x="6" y="44"/>
                    </a:cubicBezTo>
                    <a:cubicBezTo>
                      <a:pt x="6" y="42"/>
                      <a:pt x="7" y="40"/>
                      <a:pt x="10" y="40"/>
                    </a:cubicBezTo>
                    <a:cubicBezTo>
                      <a:pt x="12" y="40"/>
                      <a:pt x="13" y="42"/>
                      <a:pt x="13" y="44"/>
                    </a:cubicBezTo>
                    <a:cubicBezTo>
                      <a:pt x="13" y="46"/>
                      <a:pt x="12" y="48"/>
                      <a:pt x="10" y="48"/>
                    </a:cubicBezTo>
                    <a:close/>
                    <a:moveTo>
                      <a:pt x="10" y="39"/>
                    </a:moveTo>
                    <a:cubicBezTo>
                      <a:pt x="7" y="39"/>
                      <a:pt x="6" y="37"/>
                      <a:pt x="6" y="35"/>
                    </a:cubicBezTo>
                    <a:cubicBezTo>
                      <a:pt x="6" y="33"/>
                      <a:pt x="7" y="31"/>
                      <a:pt x="10" y="31"/>
                    </a:cubicBezTo>
                    <a:cubicBezTo>
                      <a:pt x="12" y="31"/>
                      <a:pt x="13" y="33"/>
                      <a:pt x="13" y="35"/>
                    </a:cubicBezTo>
                    <a:cubicBezTo>
                      <a:pt x="13" y="37"/>
                      <a:pt x="12" y="39"/>
                      <a:pt x="10" y="39"/>
                    </a:cubicBezTo>
                    <a:close/>
                    <a:moveTo>
                      <a:pt x="6" y="26"/>
                    </a:moveTo>
                    <a:cubicBezTo>
                      <a:pt x="6" y="24"/>
                      <a:pt x="6" y="24"/>
                      <a:pt x="6" y="24"/>
                    </a:cubicBezTo>
                    <a:cubicBezTo>
                      <a:pt x="6" y="23"/>
                      <a:pt x="7" y="22"/>
                      <a:pt x="8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2"/>
                      <a:pt x="17" y="23"/>
                      <a:pt x="17" y="24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7"/>
                      <a:pt x="17" y="28"/>
                      <a:pt x="16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7" y="28"/>
                      <a:pt x="6" y="27"/>
                      <a:pt x="6" y="26"/>
                    </a:cubicBezTo>
                    <a:close/>
                    <a:moveTo>
                      <a:pt x="19" y="58"/>
                    </a:moveTo>
                    <a:cubicBezTo>
                      <a:pt x="17" y="58"/>
                      <a:pt x="15" y="56"/>
                      <a:pt x="15" y="54"/>
                    </a:cubicBezTo>
                    <a:cubicBezTo>
                      <a:pt x="15" y="52"/>
                      <a:pt x="17" y="50"/>
                      <a:pt x="19" y="50"/>
                    </a:cubicBezTo>
                    <a:cubicBezTo>
                      <a:pt x="21" y="50"/>
                      <a:pt x="23" y="52"/>
                      <a:pt x="23" y="54"/>
                    </a:cubicBezTo>
                    <a:cubicBezTo>
                      <a:pt x="23" y="56"/>
                      <a:pt x="21" y="58"/>
                      <a:pt x="19" y="58"/>
                    </a:cubicBezTo>
                    <a:close/>
                    <a:moveTo>
                      <a:pt x="19" y="48"/>
                    </a:moveTo>
                    <a:cubicBezTo>
                      <a:pt x="17" y="48"/>
                      <a:pt x="15" y="46"/>
                      <a:pt x="15" y="44"/>
                    </a:cubicBezTo>
                    <a:cubicBezTo>
                      <a:pt x="15" y="42"/>
                      <a:pt x="17" y="40"/>
                      <a:pt x="19" y="40"/>
                    </a:cubicBezTo>
                    <a:cubicBezTo>
                      <a:pt x="21" y="40"/>
                      <a:pt x="23" y="42"/>
                      <a:pt x="23" y="44"/>
                    </a:cubicBezTo>
                    <a:cubicBezTo>
                      <a:pt x="23" y="46"/>
                      <a:pt x="21" y="48"/>
                      <a:pt x="19" y="48"/>
                    </a:cubicBezTo>
                    <a:close/>
                    <a:moveTo>
                      <a:pt x="19" y="39"/>
                    </a:moveTo>
                    <a:cubicBezTo>
                      <a:pt x="17" y="39"/>
                      <a:pt x="15" y="37"/>
                      <a:pt x="15" y="35"/>
                    </a:cubicBezTo>
                    <a:cubicBezTo>
                      <a:pt x="15" y="33"/>
                      <a:pt x="17" y="31"/>
                      <a:pt x="19" y="31"/>
                    </a:cubicBezTo>
                    <a:cubicBezTo>
                      <a:pt x="21" y="31"/>
                      <a:pt x="23" y="33"/>
                      <a:pt x="23" y="35"/>
                    </a:cubicBezTo>
                    <a:cubicBezTo>
                      <a:pt x="23" y="37"/>
                      <a:pt x="21" y="39"/>
                      <a:pt x="19" y="39"/>
                    </a:cubicBezTo>
                    <a:close/>
                    <a:moveTo>
                      <a:pt x="22" y="26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3"/>
                      <a:pt x="22" y="22"/>
                      <a:pt x="23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2" y="22"/>
                      <a:pt x="32" y="23"/>
                      <a:pt x="32" y="24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2" y="27"/>
                      <a:pt x="32" y="28"/>
                      <a:pt x="31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2" y="28"/>
                      <a:pt x="22" y="27"/>
                      <a:pt x="22" y="26"/>
                    </a:cubicBezTo>
                    <a:close/>
                    <a:moveTo>
                      <a:pt x="29" y="58"/>
                    </a:moveTo>
                    <a:cubicBezTo>
                      <a:pt x="27" y="58"/>
                      <a:pt x="25" y="56"/>
                      <a:pt x="25" y="54"/>
                    </a:cubicBezTo>
                    <a:cubicBezTo>
                      <a:pt x="25" y="52"/>
                      <a:pt x="27" y="50"/>
                      <a:pt x="29" y="50"/>
                    </a:cubicBezTo>
                    <a:cubicBezTo>
                      <a:pt x="31" y="50"/>
                      <a:pt x="33" y="52"/>
                      <a:pt x="33" y="54"/>
                    </a:cubicBezTo>
                    <a:cubicBezTo>
                      <a:pt x="33" y="56"/>
                      <a:pt x="31" y="58"/>
                      <a:pt x="29" y="58"/>
                    </a:cubicBezTo>
                    <a:close/>
                    <a:moveTo>
                      <a:pt x="29" y="48"/>
                    </a:moveTo>
                    <a:cubicBezTo>
                      <a:pt x="27" y="48"/>
                      <a:pt x="25" y="46"/>
                      <a:pt x="25" y="44"/>
                    </a:cubicBezTo>
                    <a:cubicBezTo>
                      <a:pt x="25" y="42"/>
                      <a:pt x="27" y="40"/>
                      <a:pt x="29" y="40"/>
                    </a:cubicBezTo>
                    <a:cubicBezTo>
                      <a:pt x="31" y="40"/>
                      <a:pt x="33" y="42"/>
                      <a:pt x="33" y="44"/>
                    </a:cubicBezTo>
                    <a:cubicBezTo>
                      <a:pt x="33" y="46"/>
                      <a:pt x="31" y="48"/>
                      <a:pt x="29" y="48"/>
                    </a:cubicBezTo>
                    <a:close/>
                    <a:moveTo>
                      <a:pt x="29" y="39"/>
                    </a:moveTo>
                    <a:cubicBezTo>
                      <a:pt x="27" y="39"/>
                      <a:pt x="25" y="37"/>
                      <a:pt x="25" y="35"/>
                    </a:cubicBezTo>
                    <a:cubicBezTo>
                      <a:pt x="25" y="33"/>
                      <a:pt x="27" y="31"/>
                      <a:pt x="29" y="31"/>
                    </a:cubicBezTo>
                    <a:cubicBezTo>
                      <a:pt x="31" y="31"/>
                      <a:pt x="33" y="33"/>
                      <a:pt x="33" y="35"/>
                    </a:cubicBezTo>
                    <a:cubicBezTo>
                      <a:pt x="33" y="37"/>
                      <a:pt x="31" y="39"/>
                      <a:pt x="29" y="39"/>
                    </a:cubicBezTo>
                    <a:close/>
                    <a:moveTo>
                      <a:pt x="35" y="13"/>
                    </a:moveTo>
                    <a:cubicBezTo>
                      <a:pt x="35" y="16"/>
                      <a:pt x="33" y="18"/>
                      <a:pt x="31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5" y="18"/>
                      <a:pt x="3" y="16"/>
                      <a:pt x="3" y="13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7"/>
                      <a:pt x="5" y="5"/>
                      <a:pt x="8" y="5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3" y="5"/>
                      <a:pt x="35" y="7"/>
                      <a:pt x="35" y="10"/>
                    </a:cubicBezTo>
                    <a:lnTo>
                      <a:pt x="35" y="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3" name="TextBox 12"/>
            <p:cNvSpPr txBox="1">
              <a:spLocks noChangeArrowheads="1"/>
            </p:cNvSpPr>
            <p:nvPr/>
          </p:nvSpPr>
          <p:spPr bwMode="auto">
            <a:xfrm>
              <a:off x="3310546" y="3293304"/>
              <a:ext cx="106191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3765"/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en-US" altLang="zh-CN" sz="1465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908967" y="1772787"/>
            <a:ext cx="1503701" cy="4259295"/>
            <a:chOff x="4909604" y="1772375"/>
            <a:chExt cx="1503897" cy="4258309"/>
          </a:xfrm>
        </p:grpSpPr>
        <p:grpSp>
          <p:nvGrpSpPr>
            <p:cNvPr id="10" name="组合 9"/>
            <p:cNvGrpSpPr/>
            <p:nvPr/>
          </p:nvGrpSpPr>
          <p:grpSpPr>
            <a:xfrm>
              <a:off x="4909604" y="1772375"/>
              <a:ext cx="1503897" cy="4258309"/>
              <a:chOff x="4909604" y="1772375"/>
              <a:chExt cx="1503897" cy="4258309"/>
            </a:xfrm>
          </p:grpSpPr>
          <p:sp>
            <p:nvSpPr>
              <p:cNvPr id="7" name="圆角矩形 6"/>
              <p:cNvSpPr/>
              <p:nvPr/>
            </p:nvSpPr>
            <p:spPr>
              <a:xfrm>
                <a:off x="4909604" y="1772375"/>
                <a:ext cx="1503897" cy="4258309"/>
              </a:xfrm>
              <a:prstGeom prst="roundRect">
                <a:avLst>
                  <a:gd name="adj" fmla="val 12086"/>
                </a:avLst>
              </a:prstGeom>
              <a:solidFill>
                <a:srgbClr val="FA0133">
                  <a:alpha val="80000"/>
                </a:srgbClr>
              </a:solidFill>
              <a:ln w="3175">
                <a:noFill/>
              </a:ln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3765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24" name="矩形 23"/>
              <p:cNvSpPr>
                <a:spLocks noChangeArrowheads="1"/>
              </p:cNvSpPr>
              <p:nvPr/>
            </p:nvSpPr>
            <p:spPr bwMode="auto">
              <a:xfrm>
                <a:off x="5104628" y="3576564"/>
                <a:ext cx="1300405" cy="20313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3765">
                  <a:lnSpc>
                    <a:spcPct val="150000"/>
                  </a:lnSpc>
                </a:pP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锐普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的设计理念：杜绝平庸、专做精品 ！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100%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专业；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100%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尽心；</a:t>
                </a:r>
                <a:r>
                  <a:rPr lang="en-US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100%</a:t>
                </a:r>
                <a:r>
                  <a:rPr lang="zh-CN" altLang="zh-CN" sz="14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创意。</a:t>
                </a:r>
                <a:endParaRPr lang="zh-CN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5385897" y="2126271"/>
                <a:ext cx="636772" cy="633378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34" name="Freeform 198"/>
              <p:cNvSpPr>
                <a:spLocks noEditPoints="1"/>
              </p:cNvSpPr>
              <p:nvPr/>
            </p:nvSpPr>
            <p:spPr bwMode="auto">
              <a:xfrm>
                <a:off x="5538032" y="2352449"/>
                <a:ext cx="328977" cy="216923"/>
              </a:xfrm>
              <a:custGeom>
                <a:avLst/>
                <a:gdLst>
                  <a:gd name="T0" fmla="*/ 76 w 94"/>
                  <a:gd name="T1" fmla="*/ 0 h 61"/>
                  <a:gd name="T2" fmla="*/ 18 w 94"/>
                  <a:gd name="T3" fmla="*/ 0 h 61"/>
                  <a:gd name="T4" fmla="*/ 0 w 94"/>
                  <a:gd name="T5" fmla="*/ 17 h 61"/>
                  <a:gd name="T6" fmla="*/ 0 w 94"/>
                  <a:gd name="T7" fmla="*/ 43 h 61"/>
                  <a:gd name="T8" fmla="*/ 18 w 94"/>
                  <a:gd name="T9" fmla="*/ 61 h 61"/>
                  <a:gd name="T10" fmla="*/ 76 w 94"/>
                  <a:gd name="T11" fmla="*/ 61 h 61"/>
                  <a:gd name="T12" fmla="*/ 94 w 94"/>
                  <a:gd name="T13" fmla="*/ 43 h 61"/>
                  <a:gd name="T14" fmla="*/ 94 w 94"/>
                  <a:gd name="T15" fmla="*/ 17 h 61"/>
                  <a:gd name="T16" fmla="*/ 76 w 94"/>
                  <a:gd name="T17" fmla="*/ 0 h 61"/>
                  <a:gd name="T18" fmla="*/ 90 w 94"/>
                  <a:gd name="T19" fmla="*/ 52 h 61"/>
                  <a:gd name="T20" fmla="*/ 88 w 94"/>
                  <a:gd name="T21" fmla="*/ 52 h 61"/>
                  <a:gd name="T22" fmla="*/ 88 w 94"/>
                  <a:gd name="T23" fmla="*/ 52 h 61"/>
                  <a:gd name="T24" fmla="*/ 87 w 94"/>
                  <a:gd name="T25" fmla="*/ 52 h 61"/>
                  <a:gd name="T26" fmla="*/ 62 w 94"/>
                  <a:gd name="T27" fmla="*/ 29 h 61"/>
                  <a:gd name="T28" fmla="*/ 48 w 94"/>
                  <a:gd name="T29" fmla="*/ 41 h 61"/>
                  <a:gd name="T30" fmla="*/ 47 w 94"/>
                  <a:gd name="T31" fmla="*/ 42 h 61"/>
                  <a:gd name="T32" fmla="*/ 46 w 94"/>
                  <a:gd name="T33" fmla="*/ 41 h 61"/>
                  <a:gd name="T34" fmla="*/ 32 w 94"/>
                  <a:gd name="T35" fmla="*/ 29 h 61"/>
                  <a:gd name="T36" fmla="*/ 8 w 94"/>
                  <a:gd name="T37" fmla="*/ 51 h 61"/>
                  <a:gd name="T38" fmla="*/ 7 w 94"/>
                  <a:gd name="T39" fmla="*/ 51 h 61"/>
                  <a:gd name="T40" fmla="*/ 7 w 94"/>
                  <a:gd name="T41" fmla="*/ 51 h 61"/>
                  <a:gd name="T42" fmla="*/ 5 w 94"/>
                  <a:gd name="T43" fmla="*/ 51 h 61"/>
                  <a:gd name="T44" fmla="*/ 5 w 94"/>
                  <a:gd name="T45" fmla="*/ 49 h 61"/>
                  <a:gd name="T46" fmla="*/ 5 w 94"/>
                  <a:gd name="T47" fmla="*/ 49 h 61"/>
                  <a:gd name="T48" fmla="*/ 6 w 94"/>
                  <a:gd name="T49" fmla="*/ 48 h 61"/>
                  <a:gd name="T50" fmla="*/ 29 w 94"/>
                  <a:gd name="T51" fmla="*/ 27 h 61"/>
                  <a:gd name="T52" fmla="*/ 7 w 94"/>
                  <a:gd name="T53" fmla="*/ 9 h 61"/>
                  <a:gd name="T54" fmla="*/ 7 w 94"/>
                  <a:gd name="T55" fmla="*/ 6 h 61"/>
                  <a:gd name="T56" fmla="*/ 10 w 94"/>
                  <a:gd name="T57" fmla="*/ 6 h 61"/>
                  <a:gd name="T58" fmla="*/ 12 w 94"/>
                  <a:gd name="T59" fmla="*/ 8 h 61"/>
                  <a:gd name="T60" fmla="*/ 47 w 94"/>
                  <a:gd name="T61" fmla="*/ 37 h 61"/>
                  <a:gd name="T62" fmla="*/ 82 w 94"/>
                  <a:gd name="T63" fmla="*/ 7 h 61"/>
                  <a:gd name="T64" fmla="*/ 84 w 94"/>
                  <a:gd name="T65" fmla="*/ 6 h 61"/>
                  <a:gd name="T66" fmla="*/ 87 w 94"/>
                  <a:gd name="T67" fmla="*/ 6 h 61"/>
                  <a:gd name="T68" fmla="*/ 87 w 94"/>
                  <a:gd name="T69" fmla="*/ 9 h 61"/>
                  <a:gd name="T70" fmla="*/ 65 w 94"/>
                  <a:gd name="T71" fmla="*/ 27 h 61"/>
                  <a:gd name="T72" fmla="*/ 90 w 94"/>
                  <a:gd name="T73" fmla="*/ 49 h 61"/>
                  <a:gd name="T74" fmla="*/ 90 w 94"/>
                  <a:gd name="T75" fmla="*/ 50 h 61"/>
                  <a:gd name="T76" fmla="*/ 90 w 94"/>
                  <a:gd name="T77" fmla="*/ 50 h 61"/>
                  <a:gd name="T78" fmla="*/ 90 w 94"/>
                  <a:gd name="T79" fmla="*/ 5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4" h="61">
                    <a:moveTo>
                      <a:pt x="76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3"/>
                      <a:pt x="8" y="61"/>
                      <a:pt x="18" y="61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86" y="61"/>
                      <a:pt x="94" y="53"/>
                      <a:pt x="94" y="43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94" y="8"/>
                      <a:pt x="86" y="0"/>
                      <a:pt x="76" y="0"/>
                    </a:cubicBezTo>
                    <a:close/>
                    <a:moveTo>
                      <a:pt x="90" y="52"/>
                    </a:moveTo>
                    <a:cubicBezTo>
                      <a:pt x="89" y="52"/>
                      <a:pt x="89" y="52"/>
                      <a:pt x="88" y="52"/>
                    </a:cubicBezTo>
                    <a:cubicBezTo>
                      <a:pt x="88" y="52"/>
                      <a:pt x="88" y="52"/>
                      <a:pt x="88" y="52"/>
                    </a:cubicBezTo>
                    <a:cubicBezTo>
                      <a:pt x="88" y="52"/>
                      <a:pt x="87" y="52"/>
                      <a:pt x="87" y="52"/>
                    </a:cubicBezTo>
                    <a:cubicBezTo>
                      <a:pt x="62" y="29"/>
                      <a:pt x="62" y="29"/>
                      <a:pt x="62" y="29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48" y="41"/>
                      <a:pt x="47" y="42"/>
                      <a:pt x="47" y="42"/>
                    </a:cubicBezTo>
                    <a:cubicBezTo>
                      <a:pt x="47" y="42"/>
                      <a:pt x="46" y="41"/>
                      <a:pt x="46" y="41"/>
                    </a:cubicBezTo>
                    <a:cubicBezTo>
                      <a:pt x="32" y="29"/>
                      <a:pt x="32" y="29"/>
                      <a:pt x="32" y="2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8" y="51"/>
                      <a:pt x="7" y="51"/>
                      <a:pt x="7" y="51"/>
                    </a:cubicBezTo>
                    <a:cubicBezTo>
                      <a:pt x="7" y="51"/>
                      <a:pt x="7" y="51"/>
                      <a:pt x="7" y="51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0"/>
                      <a:pt x="5" y="50"/>
                      <a:pt x="5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49"/>
                      <a:pt x="5" y="48"/>
                      <a:pt x="6" y="48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8"/>
                      <a:pt x="6" y="7"/>
                      <a:pt x="7" y="6"/>
                    </a:cubicBezTo>
                    <a:cubicBezTo>
                      <a:pt x="8" y="5"/>
                      <a:pt x="9" y="5"/>
                      <a:pt x="10" y="6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82" y="7"/>
                      <a:pt x="82" y="7"/>
                      <a:pt x="82" y="7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5" y="5"/>
                      <a:pt x="86" y="5"/>
                      <a:pt x="87" y="6"/>
                    </a:cubicBezTo>
                    <a:cubicBezTo>
                      <a:pt x="88" y="7"/>
                      <a:pt x="88" y="8"/>
                      <a:pt x="87" y="9"/>
                    </a:cubicBezTo>
                    <a:cubicBezTo>
                      <a:pt x="65" y="27"/>
                      <a:pt x="65" y="27"/>
                      <a:pt x="65" y="27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50"/>
                      <a:pt x="90" y="50"/>
                    </a:cubicBez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1"/>
                      <a:pt x="90" y="51"/>
                      <a:pt x="90" y="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4" name="TextBox 15"/>
            <p:cNvSpPr txBox="1">
              <a:spLocks noChangeArrowheads="1"/>
            </p:cNvSpPr>
            <p:nvPr/>
          </p:nvSpPr>
          <p:spPr bwMode="auto">
            <a:xfrm>
              <a:off x="5173328" y="3293301"/>
              <a:ext cx="106191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3765"/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en-US" altLang="zh-CN" sz="1465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711119" y="4952078"/>
            <a:ext cx="9069777" cy="1385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lnSpc>
                <a:spcPct val="150000"/>
              </a:lnSpc>
              <a:spcBef>
                <a:spcPct val="0"/>
              </a:spcBef>
              <a:buClr>
                <a:srgbClr val="0070C0"/>
              </a:buClr>
              <a:buFont typeface="Arial" panose="020B0604020202020204" pitchFamily="34" charset="0"/>
              <a:buNone/>
              <a:defRPr/>
            </a:pP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设计机构。拥有国内顶尖的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制作技术、顶级的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设计团队，坚持精益求精、拒绝平庸的做事精神，帮助您实现美观、精致、严谨、动感的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展示效果，让您的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创造卓越价值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。</a:t>
            </a:r>
            <a:endParaRPr lang="en-US" altLang="zh-CN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  <a:p>
            <a:pPr defTabSz="914400">
              <a:lnSpc>
                <a:spcPct val="150000"/>
              </a:lnSpc>
              <a:spcBef>
                <a:spcPct val="0"/>
              </a:spcBef>
              <a:buClr>
                <a:srgbClr val="0070C0"/>
              </a:buClr>
              <a:buFont typeface="Arial" panose="020B0604020202020204" pitchFamily="34" charset="0"/>
              <a:buNone/>
              <a:defRPr/>
            </a:pPr>
            <a:endParaRPr lang="en-US" altLang="zh-CN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grpSp>
        <p:nvGrpSpPr>
          <p:cNvPr id="6" name="组合 61"/>
          <p:cNvGrpSpPr/>
          <p:nvPr/>
        </p:nvGrpSpPr>
        <p:grpSpPr bwMode="auto">
          <a:xfrm>
            <a:off x="1733694" y="4566238"/>
            <a:ext cx="4894767" cy="456017"/>
            <a:chOff x="3856005" y="1457232"/>
            <a:chExt cx="4895258" cy="455132"/>
          </a:xfrm>
        </p:grpSpPr>
        <p:sp>
          <p:nvSpPr>
            <p:cNvPr id="7" name="矩形 65"/>
            <p:cNvSpPr>
              <a:spLocks noChangeArrowheads="1"/>
            </p:cNvSpPr>
            <p:nvPr/>
          </p:nvSpPr>
          <p:spPr bwMode="auto">
            <a:xfrm>
              <a:off x="3856005" y="1574387"/>
              <a:ext cx="2236445" cy="3379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spcBef>
                  <a:spcPct val="0"/>
                </a:spcBef>
                <a:buFont typeface="Arial" panose="020B0604020202020204" pitchFamily="34" charset="0"/>
                <a:buNone/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8" name="矩形 66"/>
            <p:cNvSpPr>
              <a:spLocks noChangeArrowheads="1"/>
            </p:cNvSpPr>
            <p:nvPr/>
          </p:nvSpPr>
          <p:spPr bwMode="auto">
            <a:xfrm>
              <a:off x="8566538" y="1457232"/>
              <a:ext cx="184725" cy="3379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3765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6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pic>
        <p:nvPicPr>
          <p:cNvPr id="10" name="Picture 4" descr="E:\JGQ\PPT 制作素材\shutterstock\shutterstock_103970726.jp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98" r="6656"/>
          <a:stretch>
            <a:fillRect/>
          </a:stretch>
        </p:blipFill>
        <p:spPr bwMode="auto">
          <a:xfrm>
            <a:off x="7993112" y="2018600"/>
            <a:ext cx="2806191" cy="2322818"/>
          </a:xfrm>
          <a:prstGeom prst="hexagon">
            <a:avLst/>
          </a:prstGeom>
          <a:noFill/>
          <a:ln w="12700"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2" descr="E:\JGQ\PPT 制作素材\shutterstock\shutterstock_7830793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112" y="2018600"/>
            <a:ext cx="2806191" cy="2322818"/>
          </a:xfrm>
          <a:prstGeom prst="hexagon">
            <a:avLst/>
          </a:prstGeom>
          <a:noFill/>
          <a:ln w="12700">
            <a:noFill/>
          </a:ln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3" descr="E:\JGQ\PPT 制作素材\shutterstock\shutterstock_125860454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321" t="156966" r="-254186" b="-150598"/>
          <a:stretch>
            <a:fillRect/>
          </a:stretch>
        </p:blipFill>
        <p:spPr bwMode="auto">
          <a:xfrm>
            <a:off x="4634654" y="2018600"/>
            <a:ext cx="2898842" cy="2322818"/>
          </a:xfrm>
          <a:prstGeom prst="hexagon">
            <a:avLst/>
          </a:prstGeom>
          <a:blipFill>
            <a:blip r:embed="rId4"/>
            <a:stretch>
              <a:fillRect/>
            </a:stretch>
          </a:blipFill>
          <a:ln w="3175">
            <a:noFill/>
          </a:ln>
        </p:spPr>
      </p:pic>
      <p:grpSp>
        <p:nvGrpSpPr>
          <p:cNvPr id="13" name="组合 12"/>
          <p:cNvGrpSpPr/>
          <p:nvPr/>
        </p:nvGrpSpPr>
        <p:grpSpPr bwMode="auto">
          <a:xfrm>
            <a:off x="3950847" y="2018601"/>
            <a:ext cx="4251230" cy="992535"/>
            <a:chOff x="2980308" y="1349641"/>
            <a:chExt cx="2609606" cy="608840"/>
          </a:xfrm>
          <a:solidFill>
            <a:srgbClr val="30CAC6"/>
          </a:solidFill>
        </p:grpSpPr>
        <p:sp>
          <p:nvSpPr>
            <p:cNvPr id="17" name="等腰三角形 41"/>
            <p:cNvSpPr/>
            <p:nvPr/>
          </p:nvSpPr>
          <p:spPr>
            <a:xfrm rot="10800000">
              <a:off x="5048555" y="1353451"/>
              <a:ext cx="541359" cy="598310"/>
            </a:xfrm>
            <a:custGeom>
              <a:avLst/>
              <a:gdLst/>
              <a:ahLst/>
              <a:cxnLst/>
              <a:rect l="l" t="t" r="r" b="b"/>
              <a:pathLst>
                <a:path w="435509" h="481627">
                  <a:moveTo>
                    <a:pt x="435509" y="481627"/>
                  </a:moveTo>
                  <a:lnTo>
                    <a:pt x="0" y="481627"/>
                  </a:lnTo>
                  <a:lnTo>
                    <a:pt x="217754" y="0"/>
                  </a:ln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135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8" name="等腰三角形 41"/>
            <p:cNvSpPr/>
            <p:nvPr/>
          </p:nvSpPr>
          <p:spPr>
            <a:xfrm rot="10800000">
              <a:off x="2980308" y="1349641"/>
              <a:ext cx="557370" cy="608840"/>
            </a:xfrm>
            <a:custGeom>
              <a:avLst/>
              <a:gdLst/>
              <a:ahLst/>
              <a:cxnLst/>
              <a:rect l="l" t="t" r="r" b="b"/>
              <a:pathLst>
                <a:path w="435509" h="481627">
                  <a:moveTo>
                    <a:pt x="435509" y="481627"/>
                  </a:moveTo>
                  <a:lnTo>
                    <a:pt x="0" y="481627"/>
                  </a:lnTo>
                  <a:lnTo>
                    <a:pt x="217754" y="0"/>
                  </a:ln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 w="6350" cap="sq">
              <a:noFill/>
              <a:miter lim="800000"/>
              <a:headEnd type="none" w="med" len="med"/>
              <a:tailEnd type="none" w="med" len="med"/>
            </a:ln>
            <a:effectLst>
              <a:outerShdw blurRad="762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274216" rIns="0" bIns="47547"/>
            <a:lstStyle/>
            <a:p>
              <a:pPr algn="ctr" defTabSz="950595">
                <a:defRPr/>
              </a:pPr>
              <a:endParaRPr lang="zh-CN" altLang="en-US" sz="32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 bwMode="auto">
          <a:xfrm>
            <a:off x="3981133" y="3391427"/>
            <a:ext cx="4221247" cy="973116"/>
            <a:chOff x="3097184" y="2444857"/>
            <a:chExt cx="2696625" cy="622868"/>
          </a:xfrm>
          <a:solidFill>
            <a:srgbClr val="30CAC6"/>
          </a:solidFill>
        </p:grpSpPr>
        <p:sp>
          <p:nvSpPr>
            <p:cNvPr id="15" name="等腰三角形 41"/>
            <p:cNvSpPr/>
            <p:nvPr/>
          </p:nvSpPr>
          <p:spPr>
            <a:xfrm>
              <a:off x="5230230" y="2444857"/>
              <a:ext cx="563579" cy="622868"/>
            </a:xfrm>
            <a:custGeom>
              <a:avLst/>
              <a:gdLst/>
              <a:ahLst/>
              <a:cxnLst/>
              <a:rect l="l" t="t" r="r" b="b"/>
              <a:pathLst>
                <a:path w="435509" h="481627">
                  <a:moveTo>
                    <a:pt x="435509" y="481627"/>
                  </a:moveTo>
                  <a:lnTo>
                    <a:pt x="0" y="481627"/>
                  </a:lnTo>
                  <a:lnTo>
                    <a:pt x="217754" y="0"/>
                  </a:ln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 w="3175" cap="sq">
              <a:noFill/>
              <a:miter lim="800000"/>
              <a:headEnd type="none" w="med" len="med"/>
              <a:tailEnd type="none" w="med" len="med"/>
            </a:ln>
            <a:effectLst>
              <a:outerShdw blurRad="762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274216" rIns="0" bIns="47547"/>
            <a:lstStyle/>
            <a:p>
              <a:pPr algn="ctr" defTabSz="950595">
                <a:defRPr/>
              </a:pPr>
              <a:endParaRPr lang="zh-CN" altLang="en-US" sz="32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6" name="等腰三角形 41"/>
            <p:cNvSpPr/>
            <p:nvPr/>
          </p:nvSpPr>
          <p:spPr>
            <a:xfrm>
              <a:off x="3097184" y="2469415"/>
              <a:ext cx="541358" cy="598310"/>
            </a:xfrm>
            <a:custGeom>
              <a:avLst/>
              <a:gdLst/>
              <a:ahLst/>
              <a:cxnLst/>
              <a:rect l="l" t="t" r="r" b="b"/>
              <a:pathLst>
                <a:path w="435509" h="481627">
                  <a:moveTo>
                    <a:pt x="435509" y="481627"/>
                  </a:moveTo>
                  <a:lnTo>
                    <a:pt x="0" y="481627"/>
                  </a:lnTo>
                  <a:lnTo>
                    <a:pt x="217754" y="0"/>
                  </a:ln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>
              <a:noFill/>
            </a:ln>
            <a:effectLst>
              <a:outerShdw blurRad="50800" dist="254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>
                <a:defRPr/>
              </a:pPr>
              <a:endParaRPr lang="zh-CN" altLang="en-US" sz="135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0235255" y="-1608760"/>
            <a:ext cx="23187567" cy="9106931"/>
            <a:chOff x="-10236589" y="-1608389"/>
            <a:chExt cx="23190586" cy="9104823"/>
          </a:xfrm>
        </p:grpSpPr>
        <p:grpSp>
          <p:nvGrpSpPr>
            <p:cNvPr id="6" name="组合 5"/>
            <p:cNvGrpSpPr/>
            <p:nvPr/>
          </p:nvGrpSpPr>
          <p:grpSpPr>
            <a:xfrm>
              <a:off x="176858" y="-793616"/>
              <a:ext cx="12777139" cy="8290050"/>
              <a:chOff x="324266" y="-432722"/>
              <a:chExt cx="11490975" cy="7455562"/>
            </a:xfrm>
          </p:grpSpPr>
          <p:sp>
            <p:nvSpPr>
              <p:cNvPr id="255" name="椭圆 254"/>
              <p:cNvSpPr/>
              <p:nvPr/>
            </p:nvSpPr>
            <p:spPr>
              <a:xfrm>
                <a:off x="8174559" y="1519431"/>
                <a:ext cx="1011832" cy="1099199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6548969" y="5951335"/>
                <a:ext cx="823662" cy="823740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58" name="椭圆 257"/>
              <p:cNvSpPr/>
              <p:nvPr/>
            </p:nvSpPr>
            <p:spPr>
              <a:xfrm>
                <a:off x="8670041" y="3301461"/>
                <a:ext cx="2165265" cy="2352227"/>
              </a:xfrm>
              <a:prstGeom prst="ellipse">
                <a:avLst/>
              </a:prstGeom>
              <a:pattFill prst="dkVert">
                <a:fgClr>
                  <a:srgbClr val="FC0133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04800" dist="38100" sx="109000" sy="109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324266" y="2917186"/>
                <a:ext cx="1344497" cy="1460588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9" name="椭圆 248"/>
              <p:cNvSpPr/>
              <p:nvPr/>
            </p:nvSpPr>
            <p:spPr>
              <a:xfrm>
                <a:off x="1602796" y="1122482"/>
                <a:ext cx="1133158" cy="1133266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2059101" y="2094595"/>
                <a:ext cx="4897398" cy="4928245"/>
              </a:xfrm>
              <a:prstGeom prst="ellipse">
                <a:avLst/>
              </a:prstGeom>
              <a:solidFill>
                <a:srgbClr val="FC0133">
                  <a:alpha val="13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35" name="任意多边形 234"/>
              <p:cNvSpPr/>
              <p:nvPr/>
            </p:nvSpPr>
            <p:spPr>
              <a:xfrm>
                <a:off x="451740" y="359474"/>
                <a:ext cx="9750292" cy="5972330"/>
              </a:xfrm>
              <a:custGeom>
                <a:avLst/>
                <a:gdLst>
                  <a:gd name="connsiteX0" fmla="*/ 3143250 w 10896600"/>
                  <a:gd name="connsiteY0" fmla="*/ 1123950 h 6038850"/>
                  <a:gd name="connsiteX1" fmla="*/ 3143250 w 10896600"/>
                  <a:gd name="connsiteY1" fmla="*/ 1123950 h 6038850"/>
                  <a:gd name="connsiteX2" fmla="*/ 3219450 w 10896600"/>
                  <a:gd name="connsiteY2" fmla="*/ 971550 h 6038850"/>
                  <a:gd name="connsiteX3" fmla="*/ 3486150 w 10896600"/>
                  <a:gd name="connsiteY3" fmla="*/ 190500 h 6038850"/>
                  <a:gd name="connsiteX4" fmla="*/ 4610100 w 10896600"/>
                  <a:gd name="connsiteY4" fmla="*/ 0 h 6038850"/>
                  <a:gd name="connsiteX5" fmla="*/ 5772150 w 10896600"/>
                  <a:gd name="connsiteY5" fmla="*/ 762000 h 6038850"/>
                  <a:gd name="connsiteX6" fmla="*/ 7391400 w 10896600"/>
                  <a:gd name="connsiteY6" fmla="*/ 476250 h 6038850"/>
                  <a:gd name="connsiteX7" fmla="*/ 8534400 w 10896600"/>
                  <a:gd name="connsiteY7" fmla="*/ 1695450 h 6038850"/>
                  <a:gd name="connsiteX8" fmla="*/ 8229600 w 10896600"/>
                  <a:gd name="connsiteY8" fmla="*/ 1924050 h 6038850"/>
                  <a:gd name="connsiteX9" fmla="*/ 9810750 w 10896600"/>
                  <a:gd name="connsiteY9" fmla="*/ 2209800 h 6038850"/>
                  <a:gd name="connsiteX10" fmla="*/ 10515600 w 10896600"/>
                  <a:gd name="connsiteY10" fmla="*/ 3429000 h 6038850"/>
                  <a:gd name="connsiteX11" fmla="*/ 10039350 w 10896600"/>
                  <a:gd name="connsiteY11" fmla="*/ 4267200 h 6038850"/>
                  <a:gd name="connsiteX12" fmla="*/ 10896600 w 10896600"/>
                  <a:gd name="connsiteY12" fmla="*/ 5086350 h 6038850"/>
                  <a:gd name="connsiteX13" fmla="*/ 10172700 w 10896600"/>
                  <a:gd name="connsiteY13" fmla="*/ 6038850 h 6038850"/>
                  <a:gd name="connsiteX14" fmla="*/ 8420100 w 10896600"/>
                  <a:gd name="connsiteY14" fmla="*/ 5505450 h 6038850"/>
                  <a:gd name="connsiteX15" fmla="*/ 7086600 w 10896600"/>
                  <a:gd name="connsiteY15" fmla="*/ 5829300 h 6038850"/>
                  <a:gd name="connsiteX16" fmla="*/ 5695950 w 10896600"/>
                  <a:gd name="connsiteY16" fmla="*/ 5295900 h 6038850"/>
                  <a:gd name="connsiteX17" fmla="*/ 4953000 w 10896600"/>
                  <a:gd name="connsiteY17" fmla="*/ 5962650 h 6038850"/>
                  <a:gd name="connsiteX18" fmla="*/ 3486150 w 10896600"/>
                  <a:gd name="connsiteY18" fmla="*/ 5905500 h 6038850"/>
                  <a:gd name="connsiteX19" fmla="*/ 3086100 w 10896600"/>
                  <a:gd name="connsiteY19" fmla="*/ 4667250 h 6038850"/>
                  <a:gd name="connsiteX20" fmla="*/ 1123950 w 10896600"/>
                  <a:gd name="connsiteY20" fmla="*/ 4724400 h 6038850"/>
                  <a:gd name="connsiteX21" fmla="*/ 628650 w 10896600"/>
                  <a:gd name="connsiteY21" fmla="*/ 3238500 h 6038850"/>
                  <a:gd name="connsiteX22" fmla="*/ 0 w 10896600"/>
                  <a:gd name="connsiteY22" fmla="*/ 2457450 h 6038850"/>
                  <a:gd name="connsiteX23" fmla="*/ 57150 w 10896600"/>
                  <a:gd name="connsiteY23" fmla="*/ 666750 h 6038850"/>
                  <a:gd name="connsiteX24" fmla="*/ 1581150 w 10896600"/>
                  <a:gd name="connsiteY24" fmla="*/ 266700 h 6038850"/>
                  <a:gd name="connsiteX25" fmla="*/ 2381250 w 10896600"/>
                  <a:gd name="connsiteY25" fmla="*/ 1504950 h 6038850"/>
                  <a:gd name="connsiteX26" fmla="*/ 2571750 w 10896600"/>
                  <a:gd name="connsiteY26" fmla="*/ 838200 h 6038850"/>
                  <a:gd name="connsiteX27" fmla="*/ 3028950 w 10896600"/>
                  <a:gd name="connsiteY27" fmla="*/ 800100 h 6038850"/>
                  <a:gd name="connsiteX28" fmla="*/ 3143250 w 10896600"/>
                  <a:gd name="connsiteY28" fmla="*/ 1123950 h 6038850"/>
                  <a:gd name="connsiteX0-1" fmla="*/ 3143250 w 10896600"/>
                  <a:gd name="connsiteY0-2" fmla="*/ 1123950 h 6038850"/>
                  <a:gd name="connsiteX1-3" fmla="*/ 3143250 w 10896600"/>
                  <a:gd name="connsiteY1-4" fmla="*/ 1123950 h 6038850"/>
                  <a:gd name="connsiteX2-5" fmla="*/ 3219450 w 10896600"/>
                  <a:gd name="connsiteY2-6" fmla="*/ 971550 h 6038850"/>
                  <a:gd name="connsiteX3-7" fmla="*/ 3486150 w 10896600"/>
                  <a:gd name="connsiteY3-8" fmla="*/ 190500 h 6038850"/>
                  <a:gd name="connsiteX4-9" fmla="*/ 4610100 w 10896600"/>
                  <a:gd name="connsiteY4-10" fmla="*/ 0 h 6038850"/>
                  <a:gd name="connsiteX5-11" fmla="*/ 5772150 w 10896600"/>
                  <a:gd name="connsiteY5-12" fmla="*/ 762000 h 6038850"/>
                  <a:gd name="connsiteX6-13" fmla="*/ 7391400 w 10896600"/>
                  <a:gd name="connsiteY6-14" fmla="*/ 476250 h 6038850"/>
                  <a:gd name="connsiteX7-15" fmla="*/ 8534400 w 10896600"/>
                  <a:gd name="connsiteY7-16" fmla="*/ 1695450 h 6038850"/>
                  <a:gd name="connsiteX8-17" fmla="*/ 8229600 w 10896600"/>
                  <a:gd name="connsiteY8-18" fmla="*/ 1924050 h 6038850"/>
                  <a:gd name="connsiteX9-19" fmla="*/ 9810750 w 10896600"/>
                  <a:gd name="connsiteY9-20" fmla="*/ 2209800 h 6038850"/>
                  <a:gd name="connsiteX10-21" fmla="*/ 10515600 w 10896600"/>
                  <a:gd name="connsiteY10-22" fmla="*/ 3429000 h 6038850"/>
                  <a:gd name="connsiteX11-23" fmla="*/ 10039350 w 10896600"/>
                  <a:gd name="connsiteY11-24" fmla="*/ 4267200 h 6038850"/>
                  <a:gd name="connsiteX12-25" fmla="*/ 10896600 w 10896600"/>
                  <a:gd name="connsiteY12-26" fmla="*/ 5086350 h 6038850"/>
                  <a:gd name="connsiteX13-27" fmla="*/ 10172700 w 10896600"/>
                  <a:gd name="connsiteY13-28" fmla="*/ 6038850 h 6038850"/>
                  <a:gd name="connsiteX14-29" fmla="*/ 8420100 w 10896600"/>
                  <a:gd name="connsiteY14-30" fmla="*/ 5505450 h 6038850"/>
                  <a:gd name="connsiteX15-31" fmla="*/ 7086600 w 10896600"/>
                  <a:gd name="connsiteY15-32" fmla="*/ 5829300 h 6038850"/>
                  <a:gd name="connsiteX16-33" fmla="*/ 5695950 w 10896600"/>
                  <a:gd name="connsiteY16-34" fmla="*/ 5295900 h 6038850"/>
                  <a:gd name="connsiteX17-35" fmla="*/ 4953000 w 10896600"/>
                  <a:gd name="connsiteY17-36" fmla="*/ 5962650 h 6038850"/>
                  <a:gd name="connsiteX18-37" fmla="*/ 3486150 w 10896600"/>
                  <a:gd name="connsiteY18-38" fmla="*/ 5905500 h 6038850"/>
                  <a:gd name="connsiteX19-39" fmla="*/ 3086100 w 10896600"/>
                  <a:gd name="connsiteY19-40" fmla="*/ 4667250 h 6038850"/>
                  <a:gd name="connsiteX20-41" fmla="*/ 1123950 w 10896600"/>
                  <a:gd name="connsiteY20-42" fmla="*/ 4724400 h 6038850"/>
                  <a:gd name="connsiteX21-43" fmla="*/ 628650 w 10896600"/>
                  <a:gd name="connsiteY21-44" fmla="*/ 3238500 h 6038850"/>
                  <a:gd name="connsiteX22-45" fmla="*/ 0 w 10896600"/>
                  <a:gd name="connsiteY22-46" fmla="*/ 2457450 h 6038850"/>
                  <a:gd name="connsiteX23-47" fmla="*/ 57150 w 10896600"/>
                  <a:gd name="connsiteY23-48" fmla="*/ 666750 h 6038850"/>
                  <a:gd name="connsiteX24-49" fmla="*/ 1581150 w 10896600"/>
                  <a:gd name="connsiteY24-50" fmla="*/ 266700 h 6038850"/>
                  <a:gd name="connsiteX25-51" fmla="*/ 2381250 w 10896600"/>
                  <a:gd name="connsiteY25-52" fmla="*/ 1504950 h 6038850"/>
                  <a:gd name="connsiteX26-53" fmla="*/ 2571750 w 10896600"/>
                  <a:gd name="connsiteY26-54" fmla="*/ 838200 h 6038850"/>
                  <a:gd name="connsiteX27-55" fmla="*/ 3028950 w 10896600"/>
                  <a:gd name="connsiteY27-56" fmla="*/ 800100 h 6038850"/>
                  <a:gd name="connsiteX28-57" fmla="*/ 3143250 w 10896600"/>
                  <a:gd name="connsiteY28-58" fmla="*/ 1123950 h 6038850"/>
                  <a:gd name="connsiteX0-59" fmla="*/ 3143250 w 10896600"/>
                  <a:gd name="connsiteY0-60" fmla="*/ 1157176 h 6072076"/>
                  <a:gd name="connsiteX1-61" fmla="*/ 3143250 w 10896600"/>
                  <a:gd name="connsiteY1-62" fmla="*/ 1157176 h 6072076"/>
                  <a:gd name="connsiteX2-63" fmla="*/ 3219450 w 10896600"/>
                  <a:gd name="connsiteY2-64" fmla="*/ 1004776 h 6072076"/>
                  <a:gd name="connsiteX3-65" fmla="*/ 3486150 w 10896600"/>
                  <a:gd name="connsiteY3-66" fmla="*/ 223726 h 6072076"/>
                  <a:gd name="connsiteX4-67" fmla="*/ 4610100 w 10896600"/>
                  <a:gd name="connsiteY4-68" fmla="*/ 33226 h 6072076"/>
                  <a:gd name="connsiteX5-69" fmla="*/ 5772150 w 10896600"/>
                  <a:gd name="connsiteY5-70" fmla="*/ 795226 h 6072076"/>
                  <a:gd name="connsiteX6-71" fmla="*/ 7391400 w 10896600"/>
                  <a:gd name="connsiteY6-72" fmla="*/ 509476 h 6072076"/>
                  <a:gd name="connsiteX7-73" fmla="*/ 8534400 w 10896600"/>
                  <a:gd name="connsiteY7-74" fmla="*/ 1728676 h 6072076"/>
                  <a:gd name="connsiteX8-75" fmla="*/ 8229600 w 10896600"/>
                  <a:gd name="connsiteY8-76" fmla="*/ 1957276 h 6072076"/>
                  <a:gd name="connsiteX9-77" fmla="*/ 9810750 w 10896600"/>
                  <a:gd name="connsiteY9-78" fmla="*/ 2243026 h 6072076"/>
                  <a:gd name="connsiteX10-79" fmla="*/ 10515600 w 10896600"/>
                  <a:gd name="connsiteY10-80" fmla="*/ 3462226 h 6072076"/>
                  <a:gd name="connsiteX11-81" fmla="*/ 10039350 w 10896600"/>
                  <a:gd name="connsiteY11-82" fmla="*/ 4300426 h 6072076"/>
                  <a:gd name="connsiteX12-83" fmla="*/ 10896600 w 10896600"/>
                  <a:gd name="connsiteY12-84" fmla="*/ 5119576 h 6072076"/>
                  <a:gd name="connsiteX13-85" fmla="*/ 10172700 w 10896600"/>
                  <a:gd name="connsiteY13-86" fmla="*/ 6072076 h 6072076"/>
                  <a:gd name="connsiteX14-87" fmla="*/ 8420100 w 10896600"/>
                  <a:gd name="connsiteY14-88" fmla="*/ 5538676 h 6072076"/>
                  <a:gd name="connsiteX15-89" fmla="*/ 7086600 w 10896600"/>
                  <a:gd name="connsiteY15-90" fmla="*/ 5862526 h 6072076"/>
                  <a:gd name="connsiteX16-91" fmla="*/ 5695950 w 10896600"/>
                  <a:gd name="connsiteY16-92" fmla="*/ 5329126 h 6072076"/>
                  <a:gd name="connsiteX17-93" fmla="*/ 4953000 w 10896600"/>
                  <a:gd name="connsiteY17-94" fmla="*/ 5995876 h 6072076"/>
                  <a:gd name="connsiteX18-95" fmla="*/ 3486150 w 10896600"/>
                  <a:gd name="connsiteY18-96" fmla="*/ 5938726 h 6072076"/>
                  <a:gd name="connsiteX19-97" fmla="*/ 3086100 w 10896600"/>
                  <a:gd name="connsiteY19-98" fmla="*/ 4700476 h 6072076"/>
                  <a:gd name="connsiteX20-99" fmla="*/ 1123950 w 10896600"/>
                  <a:gd name="connsiteY20-100" fmla="*/ 4757626 h 6072076"/>
                  <a:gd name="connsiteX21-101" fmla="*/ 628650 w 10896600"/>
                  <a:gd name="connsiteY21-102" fmla="*/ 3271726 h 6072076"/>
                  <a:gd name="connsiteX22-103" fmla="*/ 0 w 10896600"/>
                  <a:gd name="connsiteY22-104" fmla="*/ 2490676 h 6072076"/>
                  <a:gd name="connsiteX23-105" fmla="*/ 57150 w 10896600"/>
                  <a:gd name="connsiteY23-106" fmla="*/ 699976 h 6072076"/>
                  <a:gd name="connsiteX24-107" fmla="*/ 1581150 w 10896600"/>
                  <a:gd name="connsiteY24-108" fmla="*/ 299926 h 6072076"/>
                  <a:gd name="connsiteX25-109" fmla="*/ 2381250 w 10896600"/>
                  <a:gd name="connsiteY25-110" fmla="*/ 1538176 h 6072076"/>
                  <a:gd name="connsiteX26-111" fmla="*/ 2571750 w 10896600"/>
                  <a:gd name="connsiteY26-112" fmla="*/ 871426 h 6072076"/>
                  <a:gd name="connsiteX27-113" fmla="*/ 3028950 w 10896600"/>
                  <a:gd name="connsiteY27-114" fmla="*/ 833326 h 6072076"/>
                  <a:gd name="connsiteX28-115" fmla="*/ 3143250 w 10896600"/>
                  <a:gd name="connsiteY28-116" fmla="*/ 1157176 h 6072076"/>
                  <a:gd name="connsiteX0-117" fmla="*/ 3143250 w 10896600"/>
                  <a:gd name="connsiteY0-118" fmla="*/ 1157176 h 6072076"/>
                  <a:gd name="connsiteX1-119" fmla="*/ 3143250 w 10896600"/>
                  <a:gd name="connsiteY1-120" fmla="*/ 1157176 h 6072076"/>
                  <a:gd name="connsiteX2-121" fmla="*/ 3219450 w 10896600"/>
                  <a:gd name="connsiteY2-122" fmla="*/ 1004776 h 6072076"/>
                  <a:gd name="connsiteX3-123" fmla="*/ 3486150 w 10896600"/>
                  <a:gd name="connsiteY3-124" fmla="*/ 223726 h 6072076"/>
                  <a:gd name="connsiteX4-125" fmla="*/ 4610100 w 10896600"/>
                  <a:gd name="connsiteY4-126" fmla="*/ 33226 h 6072076"/>
                  <a:gd name="connsiteX5-127" fmla="*/ 5772150 w 10896600"/>
                  <a:gd name="connsiteY5-128" fmla="*/ 795226 h 6072076"/>
                  <a:gd name="connsiteX6-129" fmla="*/ 7391400 w 10896600"/>
                  <a:gd name="connsiteY6-130" fmla="*/ 509476 h 6072076"/>
                  <a:gd name="connsiteX7-131" fmla="*/ 8534400 w 10896600"/>
                  <a:gd name="connsiteY7-132" fmla="*/ 1728676 h 6072076"/>
                  <a:gd name="connsiteX8-133" fmla="*/ 8229600 w 10896600"/>
                  <a:gd name="connsiteY8-134" fmla="*/ 1957276 h 6072076"/>
                  <a:gd name="connsiteX9-135" fmla="*/ 9810750 w 10896600"/>
                  <a:gd name="connsiteY9-136" fmla="*/ 2243026 h 6072076"/>
                  <a:gd name="connsiteX10-137" fmla="*/ 10515600 w 10896600"/>
                  <a:gd name="connsiteY10-138" fmla="*/ 3462226 h 6072076"/>
                  <a:gd name="connsiteX11-139" fmla="*/ 10039350 w 10896600"/>
                  <a:gd name="connsiteY11-140" fmla="*/ 4300426 h 6072076"/>
                  <a:gd name="connsiteX12-141" fmla="*/ 10896600 w 10896600"/>
                  <a:gd name="connsiteY12-142" fmla="*/ 5119576 h 6072076"/>
                  <a:gd name="connsiteX13-143" fmla="*/ 10172700 w 10896600"/>
                  <a:gd name="connsiteY13-144" fmla="*/ 6072076 h 6072076"/>
                  <a:gd name="connsiteX14-145" fmla="*/ 8420100 w 10896600"/>
                  <a:gd name="connsiteY14-146" fmla="*/ 5538676 h 6072076"/>
                  <a:gd name="connsiteX15-147" fmla="*/ 7086600 w 10896600"/>
                  <a:gd name="connsiteY15-148" fmla="*/ 5862526 h 6072076"/>
                  <a:gd name="connsiteX16-149" fmla="*/ 5695950 w 10896600"/>
                  <a:gd name="connsiteY16-150" fmla="*/ 5329126 h 6072076"/>
                  <a:gd name="connsiteX17-151" fmla="*/ 4953000 w 10896600"/>
                  <a:gd name="connsiteY17-152" fmla="*/ 5995876 h 6072076"/>
                  <a:gd name="connsiteX18-153" fmla="*/ 3486150 w 10896600"/>
                  <a:gd name="connsiteY18-154" fmla="*/ 5938726 h 6072076"/>
                  <a:gd name="connsiteX19-155" fmla="*/ 3086100 w 10896600"/>
                  <a:gd name="connsiteY19-156" fmla="*/ 4700476 h 6072076"/>
                  <a:gd name="connsiteX20-157" fmla="*/ 1123950 w 10896600"/>
                  <a:gd name="connsiteY20-158" fmla="*/ 4757626 h 6072076"/>
                  <a:gd name="connsiteX21-159" fmla="*/ 628650 w 10896600"/>
                  <a:gd name="connsiteY21-160" fmla="*/ 3271726 h 6072076"/>
                  <a:gd name="connsiteX22-161" fmla="*/ 0 w 10896600"/>
                  <a:gd name="connsiteY22-162" fmla="*/ 2490676 h 6072076"/>
                  <a:gd name="connsiteX23-163" fmla="*/ 57150 w 10896600"/>
                  <a:gd name="connsiteY23-164" fmla="*/ 699976 h 6072076"/>
                  <a:gd name="connsiteX24-165" fmla="*/ 1581150 w 10896600"/>
                  <a:gd name="connsiteY24-166" fmla="*/ 299926 h 6072076"/>
                  <a:gd name="connsiteX25-167" fmla="*/ 2381250 w 10896600"/>
                  <a:gd name="connsiteY25-168" fmla="*/ 1538176 h 6072076"/>
                  <a:gd name="connsiteX26-169" fmla="*/ 2571750 w 10896600"/>
                  <a:gd name="connsiteY26-170" fmla="*/ 871426 h 6072076"/>
                  <a:gd name="connsiteX27-171" fmla="*/ 3028950 w 10896600"/>
                  <a:gd name="connsiteY27-172" fmla="*/ 833326 h 6072076"/>
                  <a:gd name="connsiteX28-173" fmla="*/ 3143250 w 10896600"/>
                  <a:gd name="connsiteY28-174" fmla="*/ 1157176 h 6072076"/>
                  <a:gd name="connsiteX0-175" fmla="*/ 3143250 w 10896600"/>
                  <a:gd name="connsiteY0-176" fmla="*/ 1157176 h 6072076"/>
                  <a:gd name="connsiteX1-177" fmla="*/ 3143250 w 10896600"/>
                  <a:gd name="connsiteY1-178" fmla="*/ 1157176 h 6072076"/>
                  <a:gd name="connsiteX2-179" fmla="*/ 3219450 w 10896600"/>
                  <a:gd name="connsiteY2-180" fmla="*/ 1004776 h 6072076"/>
                  <a:gd name="connsiteX3-181" fmla="*/ 3486150 w 10896600"/>
                  <a:gd name="connsiteY3-182" fmla="*/ 223726 h 6072076"/>
                  <a:gd name="connsiteX4-183" fmla="*/ 4610100 w 10896600"/>
                  <a:gd name="connsiteY4-184" fmla="*/ 33226 h 6072076"/>
                  <a:gd name="connsiteX5-185" fmla="*/ 5772150 w 10896600"/>
                  <a:gd name="connsiteY5-186" fmla="*/ 795226 h 6072076"/>
                  <a:gd name="connsiteX6-187" fmla="*/ 7391400 w 10896600"/>
                  <a:gd name="connsiteY6-188" fmla="*/ 509476 h 6072076"/>
                  <a:gd name="connsiteX7-189" fmla="*/ 8534400 w 10896600"/>
                  <a:gd name="connsiteY7-190" fmla="*/ 1728676 h 6072076"/>
                  <a:gd name="connsiteX8-191" fmla="*/ 8229600 w 10896600"/>
                  <a:gd name="connsiteY8-192" fmla="*/ 1957276 h 6072076"/>
                  <a:gd name="connsiteX9-193" fmla="*/ 9810750 w 10896600"/>
                  <a:gd name="connsiteY9-194" fmla="*/ 2243026 h 6072076"/>
                  <a:gd name="connsiteX10-195" fmla="*/ 10515600 w 10896600"/>
                  <a:gd name="connsiteY10-196" fmla="*/ 3462226 h 6072076"/>
                  <a:gd name="connsiteX11-197" fmla="*/ 10039350 w 10896600"/>
                  <a:gd name="connsiteY11-198" fmla="*/ 4300426 h 6072076"/>
                  <a:gd name="connsiteX12-199" fmla="*/ 10896600 w 10896600"/>
                  <a:gd name="connsiteY12-200" fmla="*/ 5119576 h 6072076"/>
                  <a:gd name="connsiteX13-201" fmla="*/ 10172700 w 10896600"/>
                  <a:gd name="connsiteY13-202" fmla="*/ 6072076 h 6072076"/>
                  <a:gd name="connsiteX14-203" fmla="*/ 8420100 w 10896600"/>
                  <a:gd name="connsiteY14-204" fmla="*/ 5538676 h 6072076"/>
                  <a:gd name="connsiteX15-205" fmla="*/ 7086600 w 10896600"/>
                  <a:gd name="connsiteY15-206" fmla="*/ 5862526 h 6072076"/>
                  <a:gd name="connsiteX16-207" fmla="*/ 5695950 w 10896600"/>
                  <a:gd name="connsiteY16-208" fmla="*/ 5329126 h 6072076"/>
                  <a:gd name="connsiteX17-209" fmla="*/ 4953000 w 10896600"/>
                  <a:gd name="connsiteY17-210" fmla="*/ 5995876 h 6072076"/>
                  <a:gd name="connsiteX18-211" fmla="*/ 3486150 w 10896600"/>
                  <a:gd name="connsiteY18-212" fmla="*/ 5938726 h 6072076"/>
                  <a:gd name="connsiteX19-213" fmla="*/ 3086100 w 10896600"/>
                  <a:gd name="connsiteY19-214" fmla="*/ 4700476 h 6072076"/>
                  <a:gd name="connsiteX20-215" fmla="*/ 1123950 w 10896600"/>
                  <a:gd name="connsiteY20-216" fmla="*/ 4757626 h 6072076"/>
                  <a:gd name="connsiteX21-217" fmla="*/ 628650 w 10896600"/>
                  <a:gd name="connsiteY21-218" fmla="*/ 3271726 h 6072076"/>
                  <a:gd name="connsiteX22-219" fmla="*/ 0 w 10896600"/>
                  <a:gd name="connsiteY22-220" fmla="*/ 2490676 h 6072076"/>
                  <a:gd name="connsiteX23-221" fmla="*/ 57150 w 10896600"/>
                  <a:gd name="connsiteY23-222" fmla="*/ 699976 h 6072076"/>
                  <a:gd name="connsiteX24-223" fmla="*/ 1581150 w 10896600"/>
                  <a:gd name="connsiteY24-224" fmla="*/ 299926 h 6072076"/>
                  <a:gd name="connsiteX25-225" fmla="*/ 2381250 w 10896600"/>
                  <a:gd name="connsiteY25-226" fmla="*/ 1538176 h 6072076"/>
                  <a:gd name="connsiteX26-227" fmla="*/ 2571750 w 10896600"/>
                  <a:gd name="connsiteY26-228" fmla="*/ 871426 h 6072076"/>
                  <a:gd name="connsiteX27-229" fmla="*/ 3028950 w 10896600"/>
                  <a:gd name="connsiteY27-230" fmla="*/ 833326 h 6072076"/>
                  <a:gd name="connsiteX28-231" fmla="*/ 3143250 w 10896600"/>
                  <a:gd name="connsiteY28-232" fmla="*/ 1157176 h 6072076"/>
                  <a:gd name="connsiteX0-233" fmla="*/ 3143250 w 10896600"/>
                  <a:gd name="connsiteY0-234" fmla="*/ 1157176 h 6072076"/>
                  <a:gd name="connsiteX1-235" fmla="*/ 3143250 w 10896600"/>
                  <a:gd name="connsiteY1-236" fmla="*/ 1157176 h 6072076"/>
                  <a:gd name="connsiteX2-237" fmla="*/ 3219450 w 10896600"/>
                  <a:gd name="connsiteY2-238" fmla="*/ 1004776 h 6072076"/>
                  <a:gd name="connsiteX3-239" fmla="*/ 3486150 w 10896600"/>
                  <a:gd name="connsiteY3-240" fmla="*/ 223726 h 6072076"/>
                  <a:gd name="connsiteX4-241" fmla="*/ 4610100 w 10896600"/>
                  <a:gd name="connsiteY4-242" fmla="*/ 33226 h 6072076"/>
                  <a:gd name="connsiteX5-243" fmla="*/ 5772150 w 10896600"/>
                  <a:gd name="connsiteY5-244" fmla="*/ 795226 h 6072076"/>
                  <a:gd name="connsiteX6-245" fmla="*/ 7391400 w 10896600"/>
                  <a:gd name="connsiteY6-246" fmla="*/ 509476 h 6072076"/>
                  <a:gd name="connsiteX7-247" fmla="*/ 8534400 w 10896600"/>
                  <a:gd name="connsiteY7-248" fmla="*/ 1728676 h 6072076"/>
                  <a:gd name="connsiteX8-249" fmla="*/ 8229600 w 10896600"/>
                  <a:gd name="connsiteY8-250" fmla="*/ 1957276 h 6072076"/>
                  <a:gd name="connsiteX9-251" fmla="*/ 9810750 w 10896600"/>
                  <a:gd name="connsiteY9-252" fmla="*/ 2243026 h 6072076"/>
                  <a:gd name="connsiteX10-253" fmla="*/ 10515600 w 10896600"/>
                  <a:gd name="connsiteY10-254" fmla="*/ 3462226 h 6072076"/>
                  <a:gd name="connsiteX11-255" fmla="*/ 10039350 w 10896600"/>
                  <a:gd name="connsiteY11-256" fmla="*/ 4300426 h 6072076"/>
                  <a:gd name="connsiteX12-257" fmla="*/ 10896600 w 10896600"/>
                  <a:gd name="connsiteY12-258" fmla="*/ 5119576 h 6072076"/>
                  <a:gd name="connsiteX13-259" fmla="*/ 10172700 w 10896600"/>
                  <a:gd name="connsiteY13-260" fmla="*/ 6072076 h 6072076"/>
                  <a:gd name="connsiteX14-261" fmla="*/ 8420100 w 10896600"/>
                  <a:gd name="connsiteY14-262" fmla="*/ 5538676 h 6072076"/>
                  <a:gd name="connsiteX15-263" fmla="*/ 7086600 w 10896600"/>
                  <a:gd name="connsiteY15-264" fmla="*/ 5862526 h 6072076"/>
                  <a:gd name="connsiteX16-265" fmla="*/ 5695950 w 10896600"/>
                  <a:gd name="connsiteY16-266" fmla="*/ 5329126 h 6072076"/>
                  <a:gd name="connsiteX17-267" fmla="*/ 4953000 w 10896600"/>
                  <a:gd name="connsiteY17-268" fmla="*/ 5995876 h 6072076"/>
                  <a:gd name="connsiteX18-269" fmla="*/ 3486150 w 10896600"/>
                  <a:gd name="connsiteY18-270" fmla="*/ 5938726 h 6072076"/>
                  <a:gd name="connsiteX19-271" fmla="*/ 3086100 w 10896600"/>
                  <a:gd name="connsiteY19-272" fmla="*/ 4700476 h 6072076"/>
                  <a:gd name="connsiteX20-273" fmla="*/ 1123950 w 10896600"/>
                  <a:gd name="connsiteY20-274" fmla="*/ 4757626 h 6072076"/>
                  <a:gd name="connsiteX21-275" fmla="*/ 628650 w 10896600"/>
                  <a:gd name="connsiteY21-276" fmla="*/ 3271726 h 6072076"/>
                  <a:gd name="connsiteX22-277" fmla="*/ 0 w 10896600"/>
                  <a:gd name="connsiteY22-278" fmla="*/ 2490676 h 6072076"/>
                  <a:gd name="connsiteX23-279" fmla="*/ 57150 w 10896600"/>
                  <a:gd name="connsiteY23-280" fmla="*/ 699976 h 6072076"/>
                  <a:gd name="connsiteX24-281" fmla="*/ 1581150 w 10896600"/>
                  <a:gd name="connsiteY24-282" fmla="*/ 299926 h 6072076"/>
                  <a:gd name="connsiteX25-283" fmla="*/ 2381250 w 10896600"/>
                  <a:gd name="connsiteY25-284" fmla="*/ 1538176 h 6072076"/>
                  <a:gd name="connsiteX26-285" fmla="*/ 2571750 w 10896600"/>
                  <a:gd name="connsiteY26-286" fmla="*/ 871426 h 6072076"/>
                  <a:gd name="connsiteX27-287" fmla="*/ 3028950 w 10896600"/>
                  <a:gd name="connsiteY27-288" fmla="*/ 833326 h 6072076"/>
                  <a:gd name="connsiteX28-289" fmla="*/ 3143250 w 10896600"/>
                  <a:gd name="connsiteY28-290" fmla="*/ 1157176 h 6072076"/>
                  <a:gd name="connsiteX0-291" fmla="*/ 3143250 w 10896600"/>
                  <a:gd name="connsiteY0-292" fmla="*/ 1157176 h 6072076"/>
                  <a:gd name="connsiteX1-293" fmla="*/ 3143250 w 10896600"/>
                  <a:gd name="connsiteY1-294" fmla="*/ 1157176 h 6072076"/>
                  <a:gd name="connsiteX2-295" fmla="*/ 3219450 w 10896600"/>
                  <a:gd name="connsiteY2-296" fmla="*/ 1004776 h 6072076"/>
                  <a:gd name="connsiteX3-297" fmla="*/ 3486150 w 10896600"/>
                  <a:gd name="connsiteY3-298" fmla="*/ 223726 h 6072076"/>
                  <a:gd name="connsiteX4-299" fmla="*/ 4610100 w 10896600"/>
                  <a:gd name="connsiteY4-300" fmla="*/ 33226 h 6072076"/>
                  <a:gd name="connsiteX5-301" fmla="*/ 5772150 w 10896600"/>
                  <a:gd name="connsiteY5-302" fmla="*/ 795226 h 6072076"/>
                  <a:gd name="connsiteX6-303" fmla="*/ 7391400 w 10896600"/>
                  <a:gd name="connsiteY6-304" fmla="*/ 509476 h 6072076"/>
                  <a:gd name="connsiteX7-305" fmla="*/ 8534400 w 10896600"/>
                  <a:gd name="connsiteY7-306" fmla="*/ 1728676 h 6072076"/>
                  <a:gd name="connsiteX8-307" fmla="*/ 8229600 w 10896600"/>
                  <a:gd name="connsiteY8-308" fmla="*/ 1957276 h 6072076"/>
                  <a:gd name="connsiteX9-309" fmla="*/ 9810750 w 10896600"/>
                  <a:gd name="connsiteY9-310" fmla="*/ 2243026 h 6072076"/>
                  <a:gd name="connsiteX10-311" fmla="*/ 10515600 w 10896600"/>
                  <a:gd name="connsiteY10-312" fmla="*/ 3462226 h 6072076"/>
                  <a:gd name="connsiteX11-313" fmla="*/ 10039350 w 10896600"/>
                  <a:gd name="connsiteY11-314" fmla="*/ 4300426 h 6072076"/>
                  <a:gd name="connsiteX12-315" fmla="*/ 10896600 w 10896600"/>
                  <a:gd name="connsiteY12-316" fmla="*/ 5119576 h 6072076"/>
                  <a:gd name="connsiteX13-317" fmla="*/ 10172700 w 10896600"/>
                  <a:gd name="connsiteY13-318" fmla="*/ 6072076 h 6072076"/>
                  <a:gd name="connsiteX14-319" fmla="*/ 8420100 w 10896600"/>
                  <a:gd name="connsiteY14-320" fmla="*/ 5538676 h 6072076"/>
                  <a:gd name="connsiteX15-321" fmla="*/ 7086600 w 10896600"/>
                  <a:gd name="connsiteY15-322" fmla="*/ 5862526 h 6072076"/>
                  <a:gd name="connsiteX16-323" fmla="*/ 5695950 w 10896600"/>
                  <a:gd name="connsiteY16-324" fmla="*/ 5329126 h 6072076"/>
                  <a:gd name="connsiteX17-325" fmla="*/ 4953000 w 10896600"/>
                  <a:gd name="connsiteY17-326" fmla="*/ 5995876 h 6072076"/>
                  <a:gd name="connsiteX18-327" fmla="*/ 3486150 w 10896600"/>
                  <a:gd name="connsiteY18-328" fmla="*/ 5938726 h 6072076"/>
                  <a:gd name="connsiteX19-329" fmla="*/ 3086100 w 10896600"/>
                  <a:gd name="connsiteY19-330" fmla="*/ 4700476 h 6072076"/>
                  <a:gd name="connsiteX20-331" fmla="*/ 1123950 w 10896600"/>
                  <a:gd name="connsiteY20-332" fmla="*/ 4757626 h 6072076"/>
                  <a:gd name="connsiteX21-333" fmla="*/ 628650 w 10896600"/>
                  <a:gd name="connsiteY21-334" fmla="*/ 3271726 h 6072076"/>
                  <a:gd name="connsiteX22-335" fmla="*/ 0 w 10896600"/>
                  <a:gd name="connsiteY22-336" fmla="*/ 2490676 h 6072076"/>
                  <a:gd name="connsiteX23-337" fmla="*/ 57150 w 10896600"/>
                  <a:gd name="connsiteY23-338" fmla="*/ 699976 h 6072076"/>
                  <a:gd name="connsiteX24-339" fmla="*/ 1581150 w 10896600"/>
                  <a:gd name="connsiteY24-340" fmla="*/ 299926 h 6072076"/>
                  <a:gd name="connsiteX25-341" fmla="*/ 2381250 w 10896600"/>
                  <a:gd name="connsiteY25-342" fmla="*/ 1538176 h 6072076"/>
                  <a:gd name="connsiteX26-343" fmla="*/ 2571750 w 10896600"/>
                  <a:gd name="connsiteY26-344" fmla="*/ 871426 h 6072076"/>
                  <a:gd name="connsiteX27-345" fmla="*/ 3028950 w 10896600"/>
                  <a:gd name="connsiteY27-346" fmla="*/ 833326 h 6072076"/>
                  <a:gd name="connsiteX28-347" fmla="*/ 3143250 w 10896600"/>
                  <a:gd name="connsiteY28-348" fmla="*/ 1157176 h 6072076"/>
                  <a:gd name="connsiteX0-349" fmla="*/ 3143250 w 10896600"/>
                  <a:gd name="connsiteY0-350" fmla="*/ 1157176 h 6072076"/>
                  <a:gd name="connsiteX1-351" fmla="*/ 3143250 w 10896600"/>
                  <a:gd name="connsiteY1-352" fmla="*/ 1157176 h 6072076"/>
                  <a:gd name="connsiteX2-353" fmla="*/ 3219450 w 10896600"/>
                  <a:gd name="connsiteY2-354" fmla="*/ 1004776 h 6072076"/>
                  <a:gd name="connsiteX3-355" fmla="*/ 3486150 w 10896600"/>
                  <a:gd name="connsiteY3-356" fmla="*/ 223726 h 6072076"/>
                  <a:gd name="connsiteX4-357" fmla="*/ 4610100 w 10896600"/>
                  <a:gd name="connsiteY4-358" fmla="*/ 33226 h 6072076"/>
                  <a:gd name="connsiteX5-359" fmla="*/ 5772150 w 10896600"/>
                  <a:gd name="connsiteY5-360" fmla="*/ 795226 h 6072076"/>
                  <a:gd name="connsiteX6-361" fmla="*/ 7391400 w 10896600"/>
                  <a:gd name="connsiteY6-362" fmla="*/ 509476 h 6072076"/>
                  <a:gd name="connsiteX7-363" fmla="*/ 8534400 w 10896600"/>
                  <a:gd name="connsiteY7-364" fmla="*/ 1728676 h 6072076"/>
                  <a:gd name="connsiteX8-365" fmla="*/ 8229600 w 10896600"/>
                  <a:gd name="connsiteY8-366" fmla="*/ 1957276 h 6072076"/>
                  <a:gd name="connsiteX9-367" fmla="*/ 9810750 w 10896600"/>
                  <a:gd name="connsiteY9-368" fmla="*/ 2243026 h 6072076"/>
                  <a:gd name="connsiteX10-369" fmla="*/ 10515600 w 10896600"/>
                  <a:gd name="connsiteY10-370" fmla="*/ 3462226 h 6072076"/>
                  <a:gd name="connsiteX11-371" fmla="*/ 10039350 w 10896600"/>
                  <a:gd name="connsiteY11-372" fmla="*/ 4300426 h 6072076"/>
                  <a:gd name="connsiteX12-373" fmla="*/ 10896600 w 10896600"/>
                  <a:gd name="connsiteY12-374" fmla="*/ 5119576 h 6072076"/>
                  <a:gd name="connsiteX13-375" fmla="*/ 10172700 w 10896600"/>
                  <a:gd name="connsiteY13-376" fmla="*/ 6072076 h 6072076"/>
                  <a:gd name="connsiteX14-377" fmla="*/ 8420100 w 10896600"/>
                  <a:gd name="connsiteY14-378" fmla="*/ 5538676 h 6072076"/>
                  <a:gd name="connsiteX15-379" fmla="*/ 7086600 w 10896600"/>
                  <a:gd name="connsiteY15-380" fmla="*/ 5862526 h 6072076"/>
                  <a:gd name="connsiteX16-381" fmla="*/ 5695950 w 10896600"/>
                  <a:gd name="connsiteY16-382" fmla="*/ 5329126 h 6072076"/>
                  <a:gd name="connsiteX17-383" fmla="*/ 4953000 w 10896600"/>
                  <a:gd name="connsiteY17-384" fmla="*/ 5995876 h 6072076"/>
                  <a:gd name="connsiteX18-385" fmla="*/ 3486150 w 10896600"/>
                  <a:gd name="connsiteY18-386" fmla="*/ 5938726 h 6072076"/>
                  <a:gd name="connsiteX19-387" fmla="*/ 3086100 w 10896600"/>
                  <a:gd name="connsiteY19-388" fmla="*/ 4700476 h 6072076"/>
                  <a:gd name="connsiteX20-389" fmla="*/ 1123950 w 10896600"/>
                  <a:gd name="connsiteY20-390" fmla="*/ 4757626 h 6072076"/>
                  <a:gd name="connsiteX21-391" fmla="*/ 628650 w 10896600"/>
                  <a:gd name="connsiteY21-392" fmla="*/ 3271726 h 6072076"/>
                  <a:gd name="connsiteX22-393" fmla="*/ 0 w 10896600"/>
                  <a:gd name="connsiteY22-394" fmla="*/ 2490676 h 6072076"/>
                  <a:gd name="connsiteX23-395" fmla="*/ 57150 w 10896600"/>
                  <a:gd name="connsiteY23-396" fmla="*/ 699976 h 6072076"/>
                  <a:gd name="connsiteX24-397" fmla="*/ 1581150 w 10896600"/>
                  <a:gd name="connsiteY24-398" fmla="*/ 299926 h 6072076"/>
                  <a:gd name="connsiteX25-399" fmla="*/ 2381250 w 10896600"/>
                  <a:gd name="connsiteY25-400" fmla="*/ 1538176 h 6072076"/>
                  <a:gd name="connsiteX26-401" fmla="*/ 2571750 w 10896600"/>
                  <a:gd name="connsiteY26-402" fmla="*/ 871426 h 6072076"/>
                  <a:gd name="connsiteX27-403" fmla="*/ 3028950 w 10896600"/>
                  <a:gd name="connsiteY27-404" fmla="*/ 833326 h 6072076"/>
                  <a:gd name="connsiteX28-405" fmla="*/ 3143250 w 10896600"/>
                  <a:gd name="connsiteY28-406" fmla="*/ 1157176 h 6072076"/>
                  <a:gd name="connsiteX0-407" fmla="*/ 3143250 w 10896600"/>
                  <a:gd name="connsiteY0-408" fmla="*/ 1157176 h 6072076"/>
                  <a:gd name="connsiteX1-409" fmla="*/ 3143250 w 10896600"/>
                  <a:gd name="connsiteY1-410" fmla="*/ 1157176 h 6072076"/>
                  <a:gd name="connsiteX2-411" fmla="*/ 3219450 w 10896600"/>
                  <a:gd name="connsiteY2-412" fmla="*/ 1004776 h 6072076"/>
                  <a:gd name="connsiteX3-413" fmla="*/ 3486150 w 10896600"/>
                  <a:gd name="connsiteY3-414" fmla="*/ 223726 h 6072076"/>
                  <a:gd name="connsiteX4-415" fmla="*/ 4610100 w 10896600"/>
                  <a:gd name="connsiteY4-416" fmla="*/ 33226 h 6072076"/>
                  <a:gd name="connsiteX5-417" fmla="*/ 5772150 w 10896600"/>
                  <a:gd name="connsiteY5-418" fmla="*/ 795226 h 6072076"/>
                  <a:gd name="connsiteX6-419" fmla="*/ 7391400 w 10896600"/>
                  <a:gd name="connsiteY6-420" fmla="*/ 509476 h 6072076"/>
                  <a:gd name="connsiteX7-421" fmla="*/ 8534400 w 10896600"/>
                  <a:gd name="connsiteY7-422" fmla="*/ 1728676 h 6072076"/>
                  <a:gd name="connsiteX8-423" fmla="*/ 8229600 w 10896600"/>
                  <a:gd name="connsiteY8-424" fmla="*/ 1957276 h 6072076"/>
                  <a:gd name="connsiteX9-425" fmla="*/ 9810750 w 10896600"/>
                  <a:gd name="connsiteY9-426" fmla="*/ 2243026 h 6072076"/>
                  <a:gd name="connsiteX10-427" fmla="*/ 10515600 w 10896600"/>
                  <a:gd name="connsiteY10-428" fmla="*/ 3462226 h 6072076"/>
                  <a:gd name="connsiteX11-429" fmla="*/ 10039350 w 10896600"/>
                  <a:gd name="connsiteY11-430" fmla="*/ 4300426 h 6072076"/>
                  <a:gd name="connsiteX12-431" fmla="*/ 10896600 w 10896600"/>
                  <a:gd name="connsiteY12-432" fmla="*/ 5119576 h 6072076"/>
                  <a:gd name="connsiteX13-433" fmla="*/ 10172700 w 10896600"/>
                  <a:gd name="connsiteY13-434" fmla="*/ 6072076 h 6072076"/>
                  <a:gd name="connsiteX14-435" fmla="*/ 8420100 w 10896600"/>
                  <a:gd name="connsiteY14-436" fmla="*/ 5538676 h 6072076"/>
                  <a:gd name="connsiteX15-437" fmla="*/ 7086600 w 10896600"/>
                  <a:gd name="connsiteY15-438" fmla="*/ 5862526 h 6072076"/>
                  <a:gd name="connsiteX16-439" fmla="*/ 5695950 w 10896600"/>
                  <a:gd name="connsiteY16-440" fmla="*/ 5329126 h 6072076"/>
                  <a:gd name="connsiteX17-441" fmla="*/ 4953000 w 10896600"/>
                  <a:gd name="connsiteY17-442" fmla="*/ 5995876 h 6072076"/>
                  <a:gd name="connsiteX18-443" fmla="*/ 3486150 w 10896600"/>
                  <a:gd name="connsiteY18-444" fmla="*/ 5938726 h 6072076"/>
                  <a:gd name="connsiteX19-445" fmla="*/ 3086100 w 10896600"/>
                  <a:gd name="connsiteY19-446" fmla="*/ 4700476 h 6072076"/>
                  <a:gd name="connsiteX20-447" fmla="*/ 1123950 w 10896600"/>
                  <a:gd name="connsiteY20-448" fmla="*/ 4757626 h 6072076"/>
                  <a:gd name="connsiteX21-449" fmla="*/ 628650 w 10896600"/>
                  <a:gd name="connsiteY21-450" fmla="*/ 3271726 h 6072076"/>
                  <a:gd name="connsiteX22-451" fmla="*/ 0 w 10896600"/>
                  <a:gd name="connsiteY22-452" fmla="*/ 2490676 h 6072076"/>
                  <a:gd name="connsiteX23-453" fmla="*/ 57150 w 10896600"/>
                  <a:gd name="connsiteY23-454" fmla="*/ 699976 h 6072076"/>
                  <a:gd name="connsiteX24-455" fmla="*/ 1581150 w 10896600"/>
                  <a:gd name="connsiteY24-456" fmla="*/ 299926 h 6072076"/>
                  <a:gd name="connsiteX25-457" fmla="*/ 2381250 w 10896600"/>
                  <a:gd name="connsiteY25-458" fmla="*/ 1538176 h 6072076"/>
                  <a:gd name="connsiteX26-459" fmla="*/ 2571750 w 10896600"/>
                  <a:gd name="connsiteY26-460" fmla="*/ 871426 h 6072076"/>
                  <a:gd name="connsiteX27-461" fmla="*/ 3028950 w 10896600"/>
                  <a:gd name="connsiteY27-462" fmla="*/ 833326 h 6072076"/>
                  <a:gd name="connsiteX28-463" fmla="*/ 3143250 w 10896600"/>
                  <a:gd name="connsiteY28-464" fmla="*/ 1157176 h 6072076"/>
                  <a:gd name="connsiteX0-465" fmla="*/ 3249957 w 11003307"/>
                  <a:gd name="connsiteY0-466" fmla="*/ 1157176 h 6072076"/>
                  <a:gd name="connsiteX1-467" fmla="*/ 3249957 w 11003307"/>
                  <a:gd name="connsiteY1-468" fmla="*/ 1157176 h 6072076"/>
                  <a:gd name="connsiteX2-469" fmla="*/ 3326157 w 11003307"/>
                  <a:gd name="connsiteY2-470" fmla="*/ 1004776 h 6072076"/>
                  <a:gd name="connsiteX3-471" fmla="*/ 3592857 w 11003307"/>
                  <a:gd name="connsiteY3-472" fmla="*/ 223726 h 6072076"/>
                  <a:gd name="connsiteX4-473" fmla="*/ 4716807 w 11003307"/>
                  <a:gd name="connsiteY4-474" fmla="*/ 33226 h 6072076"/>
                  <a:gd name="connsiteX5-475" fmla="*/ 5878857 w 11003307"/>
                  <a:gd name="connsiteY5-476" fmla="*/ 795226 h 6072076"/>
                  <a:gd name="connsiteX6-477" fmla="*/ 7498107 w 11003307"/>
                  <a:gd name="connsiteY6-478" fmla="*/ 509476 h 6072076"/>
                  <a:gd name="connsiteX7-479" fmla="*/ 8641107 w 11003307"/>
                  <a:gd name="connsiteY7-480" fmla="*/ 1728676 h 6072076"/>
                  <a:gd name="connsiteX8-481" fmla="*/ 8336307 w 11003307"/>
                  <a:gd name="connsiteY8-482" fmla="*/ 1957276 h 6072076"/>
                  <a:gd name="connsiteX9-483" fmla="*/ 9917457 w 11003307"/>
                  <a:gd name="connsiteY9-484" fmla="*/ 2243026 h 6072076"/>
                  <a:gd name="connsiteX10-485" fmla="*/ 10622307 w 11003307"/>
                  <a:gd name="connsiteY10-486" fmla="*/ 3462226 h 6072076"/>
                  <a:gd name="connsiteX11-487" fmla="*/ 10146057 w 11003307"/>
                  <a:gd name="connsiteY11-488" fmla="*/ 4300426 h 6072076"/>
                  <a:gd name="connsiteX12-489" fmla="*/ 11003307 w 11003307"/>
                  <a:gd name="connsiteY12-490" fmla="*/ 5119576 h 6072076"/>
                  <a:gd name="connsiteX13-491" fmla="*/ 10279407 w 11003307"/>
                  <a:gd name="connsiteY13-492" fmla="*/ 6072076 h 6072076"/>
                  <a:gd name="connsiteX14-493" fmla="*/ 8526807 w 11003307"/>
                  <a:gd name="connsiteY14-494" fmla="*/ 5538676 h 6072076"/>
                  <a:gd name="connsiteX15-495" fmla="*/ 7193307 w 11003307"/>
                  <a:gd name="connsiteY15-496" fmla="*/ 5862526 h 6072076"/>
                  <a:gd name="connsiteX16-497" fmla="*/ 5802657 w 11003307"/>
                  <a:gd name="connsiteY16-498" fmla="*/ 5329126 h 6072076"/>
                  <a:gd name="connsiteX17-499" fmla="*/ 5059707 w 11003307"/>
                  <a:gd name="connsiteY17-500" fmla="*/ 5995876 h 6072076"/>
                  <a:gd name="connsiteX18-501" fmla="*/ 3592857 w 11003307"/>
                  <a:gd name="connsiteY18-502" fmla="*/ 5938726 h 6072076"/>
                  <a:gd name="connsiteX19-503" fmla="*/ 3192807 w 11003307"/>
                  <a:gd name="connsiteY19-504" fmla="*/ 4700476 h 6072076"/>
                  <a:gd name="connsiteX20-505" fmla="*/ 1230657 w 11003307"/>
                  <a:gd name="connsiteY20-506" fmla="*/ 4757626 h 6072076"/>
                  <a:gd name="connsiteX21-507" fmla="*/ 735357 w 11003307"/>
                  <a:gd name="connsiteY21-508" fmla="*/ 3271726 h 6072076"/>
                  <a:gd name="connsiteX22-509" fmla="*/ 106707 w 11003307"/>
                  <a:gd name="connsiteY22-510" fmla="*/ 2490676 h 6072076"/>
                  <a:gd name="connsiteX23-511" fmla="*/ 163857 w 11003307"/>
                  <a:gd name="connsiteY23-512" fmla="*/ 699976 h 6072076"/>
                  <a:gd name="connsiteX24-513" fmla="*/ 1687857 w 11003307"/>
                  <a:gd name="connsiteY24-514" fmla="*/ 299926 h 6072076"/>
                  <a:gd name="connsiteX25-515" fmla="*/ 2487957 w 11003307"/>
                  <a:gd name="connsiteY25-516" fmla="*/ 1538176 h 6072076"/>
                  <a:gd name="connsiteX26-517" fmla="*/ 2678457 w 11003307"/>
                  <a:gd name="connsiteY26-518" fmla="*/ 871426 h 6072076"/>
                  <a:gd name="connsiteX27-519" fmla="*/ 3135657 w 11003307"/>
                  <a:gd name="connsiteY27-520" fmla="*/ 833326 h 6072076"/>
                  <a:gd name="connsiteX28-521" fmla="*/ 3249957 w 11003307"/>
                  <a:gd name="connsiteY28-522" fmla="*/ 1157176 h 6072076"/>
                  <a:gd name="connsiteX0-523" fmla="*/ 3249957 w 11003307"/>
                  <a:gd name="connsiteY0-524" fmla="*/ 1157176 h 6072076"/>
                  <a:gd name="connsiteX1-525" fmla="*/ 3249957 w 11003307"/>
                  <a:gd name="connsiteY1-526" fmla="*/ 1157176 h 6072076"/>
                  <a:gd name="connsiteX2-527" fmla="*/ 3326157 w 11003307"/>
                  <a:gd name="connsiteY2-528" fmla="*/ 1004776 h 6072076"/>
                  <a:gd name="connsiteX3-529" fmla="*/ 3592857 w 11003307"/>
                  <a:gd name="connsiteY3-530" fmla="*/ 223726 h 6072076"/>
                  <a:gd name="connsiteX4-531" fmla="*/ 4716807 w 11003307"/>
                  <a:gd name="connsiteY4-532" fmla="*/ 33226 h 6072076"/>
                  <a:gd name="connsiteX5-533" fmla="*/ 5878857 w 11003307"/>
                  <a:gd name="connsiteY5-534" fmla="*/ 795226 h 6072076"/>
                  <a:gd name="connsiteX6-535" fmla="*/ 7498107 w 11003307"/>
                  <a:gd name="connsiteY6-536" fmla="*/ 509476 h 6072076"/>
                  <a:gd name="connsiteX7-537" fmla="*/ 8641107 w 11003307"/>
                  <a:gd name="connsiteY7-538" fmla="*/ 1728676 h 6072076"/>
                  <a:gd name="connsiteX8-539" fmla="*/ 8336307 w 11003307"/>
                  <a:gd name="connsiteY8-540" fmla="*/ 1957276 h 6072076"/>
                  <a:gd name="connsiteX9-541" fmla="*/ 9917457 w 11003307"/>
                  <a:gd name="connsiteY9-542" fmla="*/ 2243026 h 6072076"/>
                  <a:gd name="connsiteX10-543" fmla="*/ 10622307 w 11003307"/>
                  <a:gd name="connsiteY10-544" fmla="*/ 3462226 h 6072076"/>
                  <a:gd name="connsiteX11-545" fmla="*/ 10146057 w 11003307"/>
                  <a:gd name="connsiteY11-546" fmla="*/ 4300426 h 6072076"/>
                  <a:gd name="connsiteX12-547" fmla="*/ 11003307 w 11003307"/>
                  <a:gd name="connsiteY12-548" fmla="*/ 5119576 h 6072076"/>
                  <a:gd name="connsiteX13-549" fmla="*/ 10279407 w 11003307"/>
                  <a:gd name="connsiteY13-550" fmla="*/ 6072076 h 6072076"/>
                  <a:gd name="connsiteX14-551" fmla="*/ 8526807 w 11003307"/>
                  <a:gd name="connsiteY14-552" fmla="*/ 5538676 h 6072076"/>
                  <a:gd name="connsiteX15-553" fmla="*/ 7193307 w 11003307"/>
                  <a:gd name="connsiteY15-554" fmla="*/ 5862526 h 6072076"/>
                  <a:gd name="connsiteX16-555" fmla="*/ 5802657 w 11003307"/>
                  <a:gd name="connsiteY16-556" fmla="*/ 5329126 h 6072076"/>
                  <a:gd name="connsiteX17-557" fmla="*/ 5059707 w 11003307"/>
                  <a:gd name="connsiteY17-558" fmla="*/ 5995876 h 6072076"/>
                  <a:gd name="connsiteX18-559" fmla="*/ 3592857 w 11003307"/>
                  <a:gd name="connsiteY18-560" fmla="*/ 5938726 h 6072076"/>
                  <a:gd name="connsiteX19-561" fmla="*/ 3192807 w 11003307"/>
                  <a:gd name="connsiteY19-562" fmla="*/ 4700476 h 6072076"/>
                  <a:gd name="connsiteX20-563" fmla="*/ 1230657 w 11003307"/>
                  <a:gd name="connsiteY20-564" fmla="*/ 4757626 h 6072076"/>
                  <a:gd name="connsiteX21-565" fmla="*/ 735357 w 11003307"/>
                  <a:gd name="connsiteY21-566" fmla="*/ 3271726 h 6072076"/>
                  <a:gd name="connsiteX22-567" fmla="*/ 106707 w 11003307"/>
                  <a:gd name="connsiteY22-568" fmla="*/ 2490676 h 6072076"/>
                  <a:gd name="connsiteX23-569" fmla="*/ 163857 w 11003307"/>
                  <a:gd name="connsiteY23-570" fmla="*/ 699976 h 6072076"/>
                  <a:gd name="connsiteX24-571" fmla="*/ 1687857 w 11003307"/>
                  <a:gd name="connsiteY24-572" fmla="*/ 299926 h 6072076"/>
                  <a:gd name="connsiteX25-573" fmla="*/ 2487957 w 11003307"/>
                  <a:gd name="connsiteY25-574" fmla="*/ 1538176 h 6072076"/>
                  <a:gd name="connsiteX26-575" fmla="*/ 2678457 w 11003307"/>
                  <a:gd name="connsiteY26-576" fmla="*/ 871426 h 6072076"/>
                  <a:gd name="connsiteX27-577" fmla="*/ 3135657 w 11003307"/>
                  <a:gd name="connsiteY27-578" fmla="*/ 833326 h 6072076"/>
                  <a:gd name="connsiteX28-579" fmla="*/ 3249957 w 11003307"/>
                  <a:gd name="connsiteY28-580" fmla="*/ 1157176 h 6072076"/>
                  <a:gd name="connsiteX0-581" fmla="*/ 3249957 w 11003307"/>
                  <a:gd name="connsiteY0-582" fmla="*/ 1157176 h 6072076"/>
                  <a:gd name="connsiteX1-583" fmla="*/ 3249957 w 11003307"/>
                  <a:gd name="connsiteY1-584" fmla="*/ 1157176 h 6072076"/>
                  <a:gd name="connsiteX2-585" fmla="*/ 3326157 w 11003307"/>
                  <a:gd name="connsiteY2-586" fmla="*/ 1004776 h 6072076"/>
                  <a:gd name="connsiteX3-587" fmla="*/ 3592857 w 11003307"/>
                  <a:gd name="connsiteY3-588" fmla="*/ 223726 h 6072076"/>
                  <a:gd name="connsiteX4-589" fmla="*/ 4716807 w 11003307"/>
                  <a:gd name="connsiteY4-590" fmla="*/ 33226 h 6072076"/>
                  <a:gd name="connsiteX5-591" fmla="*/ 5878857 w 11003307"/>
                  <a:gd name="connsiteY5-592" fmla="*/ 795226 h 6072076"/>
                  <a:gd name="connsiteX6-593" fmla="*/ 7498107 w 11003307"/>
                  <a:gd name="connsiteY6-594" fmla="*/ 509476 h 6072076"/>
                  <a:gd name="connsiteX7-595" fmla="*/ 8641107 w 11003307"/>
                  <a:gd name="connsiteY7-596" fmla="*/ 1728676 h 6072076"/>
                  <a:gd name="connsiteX8-597" fmla="*/ 8336307 w 11003307"/>
                  <a:gd name="connsiteY8-598" fmla="*/ 1957276 h 6072076"/>
                  <a:gd name="connsiteX9-599" fmla="*/ 9917457 w 11003307"/>
                  <a:gd name="connsiteY9-600" fmla="*/ 2243026 h 6072076"/>
                  <a:gd name="connsiteX10-601" fmla="*/ 10622307 w 11003307"/>
                  <a:gd name="connsiteY10-602" fmla="*/ 3462226 h 6072076"/>
                  <a:gd name="connsiteX11-603" fmla="*/ 10146057 w 11003307"/>
                  <a:gd name="connsiteY11-604" fmla="*/ 4300426 h 6072076"/>
                  <a:gd name="connsiteX12-605" fmla="*/ 11003307 w 11003307"/>
                  <a:gd name="connsiteY12-606" fmla="*/ 5119576 h 6072076"/>
                  <a:gd name="connsiteX13-607" fmla="*/ 10279407 w 11003307"/>
                  <a:gd name="connsiteY13-608" fmla="*/ 6072076 h 6072076"/>
                  <a:gd name="connsiteX14-609" fmla="*/ 8526807 w 11003307"/>
                  <a:gd name="connsiteY14-610" fmla="*/ 5538676 h 6072076"/>
                  <a:gd name="connsiteX15-611" fmla="*/ 7193307 w 11003307"/>
                  <a:gd name="connsiteY15-612" fmla="*/ 5862526 h 6072076"/>
                  <a:gd name="connsiteX16-613" fmla="*/ 5802657 w 11003307"/>
                  <a:gd name="connsiteY16-614" fmla="*/ 5329126 h 6072076"/>
                  <a:gd name="connsiteX17-615" fmla="*/ 5059707 w 11003307"/>
                  <a:gd name="connsiteY17-616" fmla="*/ 5995876 h 6072076"/>
                  <a:gd name="connsiteX18-617" fmla="*/ 3592857 w 11003307"/>
                  <a:gd name="connsiteY18-618" fmla="*/ 5938726 h 6072076"/>
                  <a:gd name="connsiteX19-619" fmla="*/ 3192807 w 11003307"/>
                  <a:gd name="connsiteY19-620" fmla="*/ 4700476 h 6072076"/>
                  <a:gd name="connsiteX20-621" fmla="*/ 1230657 w 11003307"/>
                  <a:gd name="connsiteY20-622" fmla="*/ 4757626 h 6072076"/>
                  <a:gd name="connsiteX21-623" fmla="*/ 735357 w 11003307"/>
                  <a:gd name="connsiteY21-624" fmla="*/ 3271726 h 6072076"/>
                  <a:gd name="connsiteX22-625" fmla="*/ 106707 w 11003307"/>
                  <a:gd name="connsiteY22-626" fmla="*/ 2490676 h 6072076"/>
                  <a:gd name="connsiteX23-627" fmla="*/ 163857 w 11003307"/>
                  <a:gd name="connsiteY23-628" fmla="*/ 699976 h 6072076"/>
                  <a:gd name="connsiteX24-629" fmla="*/ 1687857 w 11003307"/>
                  <a:gd name="connsiteY24-630" fmla="*/ 299926 h 6072076"/>
                  <a:gd name="connsiteX25-631" fmla="*/ 2487957 w 11003307"/>
                  <a:gd name="connsiteY25-632" fmla="*/ 1538176 h 6072076"/>
                  <a:gd name="connsiteX26-633" fmla="*/ 2678457 w 11003307"/>
                  <a:gd name="connsiteY26-634" fmla="*/ 871426 h 6072076"/>
                  <a:gd name="connsiteX27-635" fmla="*/ 3135657 w 11003307"/>
                  <a:gd name="connsiteY27-636" fmla="*/ 833326 h 6072076"/>
                  <a:gd name="connsiteX28-637" fmla="*/ 3249957 w 11003307"/>
                  <a:gd name="connsiteY28-638" fmla="*/ 1157176 h 6072076"/>
                  <a:gd name="connsiteX0-639" fmla="*/ 3249957 w 11003307"/>
                  <a:gd name="connsiteY0-640" fmla="*/ 1157176 h 6072076"/>
                  <a:gd name="connsiteX1-641" fmla="*/ 3249957 w 11003307"/>
                  <a:gd name="connsiteY1-642" fmla="*/ 1157176 h 6072076"/>
                  <a:gd name="connsiteX2-643" fmla="*/ 3326157 w 11003307"/>
                  <a:gd name="connsiteY2-644" fmla="*/ 1004776 h 6072076"/>
                  <a:gd name="connsiteX3-645" fmla="*/ 3592857 w 11003307"/>
                  <a:gd name="connsiteY3-646" fmla="*/ 223726 h 6072076"/>
                  <a:gd name="connsiteX4-647" fmla="*/ 4716807 w 11003307"/>
                  <a:gd name="connsiteY4-648" fmla="*/ 33226 h 6072076"/>
                  <a:gd name="connsiteX5-649" fmla="*/ 5878857 w 11003307"/>
                  <a:gd name="connsiteY5-650" fmla="*/ 795226 h 6072076"/>
                  <a:gd name="connsiteX6-651" fmla="*/ 7498107 w 11003307"/>
                  <a:gd name="connsiteY6-652" fmla="*/ 509476 h 6072076"/>
                  <a:gd name="connsiteX7-653" fmla="*/ 8641107 w 11003307"/>
                  <a:gd name="connsiteY7-654" fmla="*/ 1728676 h 6072076"/>
                  <a:gd name="connsiteX8-655" fmla="*/ 8336307 w 11003307"/>
                  <a:gd name="connsiteY8-656" fmla="*/ 1957276 h 6072076"/>
                  <a:gd name="connsiteX9-657" fmla="*/ 9917457 w 11003307"/>
                  <a:gd name="connsiteY9-658" fmla="*/ 2243026 h 6072076"/>
                  <a:gd name="connsiteX10-659" fmla="*/ 10622307 w 11003307"/>
                  <a:gd name="connsiteY10-660" fmla="*/ 3462226 h 6072076"/>
                  <a:gd name="connsiteX11-661" fmla="*/ 10146057 w 11003307"/>
                  <a:gd name="connsiteY11-662" fmla="*/ 4300426 h 6072076"/>
                  <a:gd name="connsiteX12-663" fmla="*/ 11003307 w 11003307"/>
                  <a:gd name="connsiteY12-664" fmla="*/ 5119576 h 6072076"/>
                  <a:gd name="connsiteX13-665" fmla="*/ 10279407 w 11003307"/>
                  <a:gd name="connsiteY13-666" fmla="*/ 6072076 h 6072076"/>
                  <a:gd name="connsiteX14-667" fmla="*/ 8526807 w 11003307"/>
                  <a:gd name="connsiteY14-668" fmla="*/ 5538676 h 6072076"/>
                  <a:gd name="connsiteX15-669" fmla="*/ 7193307 w 11003307"/>
                  <a:gd name="connsiteY15-670" fmla="*/ 5862526 h 6072076"/>
                  <a:gd name="connsiteX16-671" fmla="*/ 5802657 w 11003307"/>
                  <a:gd name="connsiteY16-672" fmla="*/ 5329126 h 6072076"/>
                  <a:gd name="connsiteX17-673" fmla="*/ 5059707 w 11003307"/>
                  <a:gd name="connsiteY17-674" fmla="*/ 5995876 h 6072076"/>
                  <a:gd name="connsiteX18-675" fmla="*/ 3592857 w 11003307"/>
                  <a:gd name="connsiteY18-676" fmla="*/ 5938726 h 6072076"/>
                  <a:gd name="connsiteX19-677" fmla="*/ 3192807 w 11003307"/>
                  <a:gd name="connsiteY19-678" fmla="*/ 4700476 h 6072076"/>
                  <a:gd name="connsiteX20-679" fmla="*/ 1230657 w 11003307"/>
                  <a:gd name="connsiteY20-680" fmla="*/ 4757626 h 6072076"/>
                  <a:gd name="connsiteX21-681" fmla="*/ 735357 w 11003307"/>
                  <a:gd name="connsiteY21-682" fmla="*/ 3271726 h 6072076"/>
                  <a:gd name="connsiteX22-683" fmla="*/ 106707 w 11003307"/>
                  <a:gd name="connsiteY22-684" fmla="*/ 2490676 h 6072076"/>
                  <a:gd name="connsiteX23-685" fmla="*/ 163857 w 11003307"/>
                  <a:gd name="connsiteY23-686" fmla="*/ 699976 h 6072076"/>
                  <a:gd name="connsiteX24-687" fmla="*/ 1687857 w 11003307"/>
                  <a:gd name="connsiteY24-688" fmla="*/ 299926 h 6072076"/>
                  <a:gd name="connsiteX25-689" fmla="*/ 2487957 w 11003307"/>
                  <a:gd name="connsiteY25-690" fmla="*/ 1538176 h 6072076"/>
                  <a:gd name="connsiteX26-691" fmla="*/ 2678457 w 11003307"/>
                  <a:gd name="connsiteY26-692" fmla="*/ 871426 h 6072076"/>
                  <a:gd name="connsiteX27-693" fmla="*/ 3135657 w 11003307"/>
                  <a:gd name="connsiteY27-694" fmla="*/ 833326 h 6072076"/>
                  <a:gd name="connsiteX28-695" fmla="*/ 3249957 w 11003307"/>
                  <a:gd name="connsiteY28-696" fmla="*/ 1157176 h 6072076"/>
                  <a:gd name="connsiteX0-697" fmla="*/ 3249957 w 11003307"/>
                  <a:gd name="connsiteY0-698" fmla="*/ 1157176 h 6072076"/>
                  <a:gd name="connsiteX1-699" fmla="*/ 3249957 w 11003307"/>
                  <a:gd name="connsiteY1-700" fmla="*/ 1157176 h 6072076"/>
                  <a:gd name="connsiteX2-701" fmla="*/ 3326157 w 11003307"/>
                  <a:gd name="connsiteY2-702" fmla="*/ 1004776 h 6072076"/>
                  <a:gd name="connsiteX3-703" fmla="*/ 3592857 w 11003307"/>
                  <a:gd name="connsiteY3-704" fmla="*/ 223726 h 6072076"/>
                  <a:gd name="connsiteX4-705" fmla="*/ 4716807 w 11003307"/>
                  <a:gd name="connsiteY4-706" fmla="*/ 33226 h 6072076"/>
                  <a:gd name="connsiteX5-707" fmla="*/ 5878857 w 11003307"/>
                  <a:gd name="connsiteY5-708" fmla="*/ 795226 h 6072076"/>
                  <a:gd name="connsiteX6-709" fmla="*/ 7498107 w 11003307"/>
                  <a:gd name="connsiteY6-710" fmla="*/ 509476 h 6072076"/>
                  <a:gd name="connsiteX7-711" fmla="*/ 8641107 w 11003307"/>
                  <a:gd name="connsiteY7-712" fmla="*/ 1728676 h 6072076"/>
                  <a:gd name="connsiteX8-713" fmla="*/ 8336307 w 11003307"/>
                  <a:gd name="connsiteY8-714" fmla="*/ 1957276 h 6072076"/>
                  <a:gd name="connsiteX9-715" fmla="*/ 9917457 w 11003307"/>
                  <a:gd name="connsiteY9-716" fmla="*/ 2243026 h 6072076"/>
                  <a:gd name="connsiteX10-717" fmla="*/ 10622307 w 11003307"/>
                  <a:gd name="connsiteY10-718" fmla="*/ 3462226 h 6072076"/>
                  <a:gd name="connsiteX11-719" fmla="*/ 10146057 w 11003307"/>
                  <a:gd name="connsiteY11-720" fmla="*/ 4300426 h 6072076"/>
                  <a:gd name="connsiteX12-721" fmla="*/ 11003307 w 11003307"/>
                  <a:gd name="connsiteY12-722" fmla="*/ 5119576 h 6072076"/>
                  <a:gd name="connsiteX13-723" fmla="*/ 10279407 w 11003307"/>
                  <a:gd name="connsiteY13-724" fmla="*/ 6072076 h 6072076"/>
                  <a:gd name="connsiteX14-725" fmla="*/ 8526807 w 11003307"/>
                  <a:gd name="connsiteY14-726" fmla="*/ 5538676 h 6072076"/>
                  <a:gd name="connsiteX15-727" fmla="*/ 7193307 w 11003307"/>
                  <a:gd name="connsiteY15-728" fmla="*/ 5862526 h 6072076"/>
                  <a:gd name="connsiteX16-729" fmla="*/ 5802657 w 11003307"/>
                  <a:gd name="connsiteY16-730" fmla="*/ 5329126 h 6072076"/>
                  <a:gd name="connsiteX17-731" fmla="*/ 5059707 w 11003307"/>
                  <a:gd name="connsiteY17-732" fmla="*/ 5995876 h 6072076"/>
                  <a:gd name="connsiteX18-733" fmla="*/ 3592857 w 11003307"/>
                  <a:gd name="connsiteY18-734" fmla="*/ 5938726 h 6072076"/>
                  <a:gd name="connsiteX19-735" fmla="*/ 3192807 w 11003307"/>
                  <a:gd name="connsiteY19-736" fmla="*/ 4700476 h 6072076"/>
                  <a:gd name="connsiteX20-737" fmla="*/ 1230657 w 11003307"/>
                  <a:gd name="connsiteY20-738" fmla="*/ 4757626 h 6072076"/>
                  <a:gd name="connsiteX21-739" fmla="*/ 735357 w 11003307"/>
                  <a:gd name="connsiteY21-740" fmla="*/ 3271726 h 6072076"/>
                  <a:gd name="connsiteX22-741" fmla="*/ 106707 w 11003307"/>
                  <a:gd name="connsiteY22-742" fmla="*/ 2490676 h 6072076"/>
                  <a:gd name="connsiteX23-743" fmla="*/ 163857 w 11003307"/>
                  <a:gd name="connsiteY23-744" fmla="*/ 699976 h 6072076"/>
                  <a:gd name="connsiteX24-745" fmla="*/ 1687857 w 11003307"/>
                  <a:gd name="connsiteY24-746" fmla="*/ 299926 h 6072076"/>
                  <a:gd name="connsiteX25-747" fmla="*/ 2487957 w 11003307"/>
                  <a:gd name="connsiteY25-748" fmla="*/ 1538176 h 6072076"/>
                  <a:gd name="connsiteX26-749" fmla="*/ 2678457 w 11003307"/>
                  <a:gd name="connsiteY26-750" fmla="*/ 871426 h 6072076"/>
                  <a:gd name="connsiteX27-751" fmla="*/ 3135657 w 11003307"/>
                  <a:gd name="connsiteY27-752" fmla="*/ 833326 h 6072076"/>
                  <a:gd name="connsiteX28-753" fmla="*/ 3249957 w 11003307"/>
                  <a:gd name="connsiteY28-754" fmla="*/ 1157176 h 6072076"/>
                  <a:gd name="connsiteX0-755" fmla="*/ 3249957 w 11003307"/>
                  <a:gd name="connsiteY0-756" fmla="*/ 1157176 h 6086363"/>
                  <a:gd name="connsiteX1-757" fmla="*/ 3249957 w 11003307"/>
                  <a:gd name="connsiteY1-758" fmla="*/ 1157176 h 6086363"/>
                  <a:gd name="connsiteX2-759" fmla="*/ 3326157 w 11003307"/>
                  <a:gd name="connsiteY2-760" fmla="*/ 1004776 h 6086363"/>
                  <a:gd name="connsiteX3-761" fmla="*/ 3592857 w 11003307"/>
                  <a:gd name="connsiteY3-762" fmla="*/ 223726 h 6086363"/>
                  <a:gd name="connsiteX4-763" fmla="*/ 4716807 w 11003307"/>
                  <a:gd name="connsiteY4-764" fmla="*/ 33226 h 6086363"/>
                  <a:gd name="connsiteX5-765" fmla="*/ 5878857 w 11003307"/>
                  <a:gd name="connsiteY5-766" fmla="*/ 795226 h 6086363"/>
                  <a:gd name="connsiteX6-767" fmla="*/ 7498107 w 11003307"/>
                  <a:gd name="connsiteY6-768" fmla="*/ 509476 h 6086363"/>
                  <a:gd name="connsiteX7-769" fmla="*/ 8641107 w 11003307"/>
                  <a:gd name="connsiteY7-770" fmla="*/ 1728676 h 6086363"/>
                  <a:gd name="connsiteX8-771" fmla="*/ 8336307 w 11003307"/>
                  <a:gd name="connsiteY8-772" fmla="*/ 1957276 h 6086363"/>
                  <a:gd name="connsiteX9-773" fmla="*/ 9917457 w 11003307"/>
                  <a:gd name="connsiteY9-774" fmla="*/ 2243026 h 6086363"/>
                  <a:gd name="connsiteX10-775" fmla="*/ 10622307 w 11003307"/>
                  <a:gd name="connsiteY10-776" fmla="*/ 3462226 h 6086363"/>
                  <a:gd name="connsiteX11-777" fmla="*/ 10146057 w 11003307"/>
                  <a:gd name="connsiteY11-778" fmla="*/ 4300426 h 6086363"/>
                  <a:gd name="connsiteX12-779" fmla="*/ 11003307 w 11003307"/>
                  <a:gd name="connsiteY12-780" fmla="*/ 5119576 h 6086363"/>
                  <a:gd name="connsiteX13-781" fmla="*/ 10279407 w 11003307"/>
                  <a:gd name="connsiteY13-782" fmla="*/ 6072076 h 6086363"/>
                  <a:gd name="connsiteX14-783" fmla="*/ 8526807 w 11003307"/>
                  <a:gd name="connsiteY14-784" fmla="*/ 5538676 h 6086363"/>
                  <a:gd name="connsiteX15-785" fmla="*/ 7193307 w 11003307"/>
                  <a:gd name="connsiteY15-786" fmla="*/ 5862526 h 6086363"/>
                  <a:gd name="connsiteX16-787" fmla="*/ 5802657 w 11003307"/>
                  <a:gd name="connsiteY16-788" fmla="*/ 5329126 h 6086363"/>
                  <a:gd name="connsiteX17-789" fmla="*/ 5059707 w 11003307"/>
                  <a:gd name="connsiteY17-790" fmla="*/ 5995876 h 6086363"/>
                  <a:gd name="connsiteX18-791" fmla="*/ 3592857 w 11003307"/>
                  <a:gd name="connsiteY18-792" fmla="*/ 5938726 h 6086363"/>
                  <a:gd name="connsiteX19-793" fmla="*/ 3192807 w 11003307"/>
                  <a:gd name="connsiteY19-794" fmla="*/ 4700476 h 6086363"/>
                  <a:gd name="connsiteX20-795" fmla="*/ 1230657 w 11003307"/>
                  <a:gd name="connsiteY20-796" fmla="*/ 4757626 h 6086363"/>
                  <a:gd name="connsiteX21-797" fmla="*/ 735357 w 11003307"/>
                  <a:gd name="connsiteY21-798" fmla="*/ 3271726 h 6086363"/>
                  <a:gd name="connsiteX22-799" fmla="*/ 106707 w 11003307"/>
                  <a:gd name="connsiteY22-800" fmla="*/ 2490676 h 6086363"/>
                  <a:gd name="connsiteX23-801" fmla="*/ 163857 w 11003307"/>
                  <a:gd name="connsiteY23-802" fmla="*/ 699976 h 6086363"/>
                  <a:gd name="connsiteX24-803" fmla="*/ 1687857 w 11003307"/>
                  <a:gd name="connsiteY24-804" fmla="*/ 299926 h 6086363"/>
                  <a:gd name="connsiteX25-805" fmla="*/ 2487957 w 11003307"/>
                  <a:gd name="connsiteY25-806" fmla="*/ 1538176 h 6086363"/>
                  <a:gd name="connsiteX26-807" fmla="*/ 2678457 w 11003307"/>
                  <a:gd name="connsiteY26-808" fmla="*/ 871426 h 6086363"/>
                  <a:gd name="connsiteX27-809" fmla="*/ 3135657 w 11003307"/>
                  <a:gd name="connsiteY27-810" fmla="*/ 833326 h 6086363"/>
                  <a:gd name="connsiteX28-811" fmla="*/ 3249957 w 11003307"/>
                  <a:gd name="connsiteY28-812" fmla="*/ 1157176 h 6086363"/>
                  <a:gd name="connsiteX0-813" fmla="*/ 3249957 w 11003307"/>
                  <a:gd name="connsiteY0-814" fmla="*/ 1157176 h 6086363"/>
                  <a:gd name="connsiteX1-815" fmla="*/ 3249957 w 11003307"/>
                  <a:gd name="connsiteY1-816" fmla="*/ 1157176 h 6086363"/>
                  <a:gd name="connsiteX2-817" fmla="*/ 3326157 w 11003307"/>
                  <a:gd name="connsiteY2-818" fmla="*/ 1004776 h 6086363"/>
                  <a:gd name="connsiteX3-819" fmla="*/ 3592857 w 11003307"/>
                  <a:gd name="connsiteY3-820" fmla="*/ 223726 h 6086363"/>
                  <a:gd name="connsiteX4-821" fmla="*/ 4716807 w 11003307"/>
                  <a:gd name="connsiteY4-822" fmla="*/ 33226 h 6086363"/>
                  <a:gd name="connsiteX5-823" fmla="*/ 5878857 w 11003307"/>
                  <a:gd name="connsiteY5-824" fmla="*/ 795226 h 6086363"/>
                  <a:gd name="connsiteX6-825" fmla="*/ 7498107 w 11003307"/>
                  <a:gd name="connsiteY6-826" fmla="*/ 509476 h 6086363"/>
                  <a:gd name="connsiteX7-827" fmla="*/ 8641107 w 11003307"/>
                  <a:gd name="connsiteY7-828" fmla="*/ 1728676 h 6086363"/>
                  <a:gd name="connsiteX8-829" fmla="*/ 8336307 w 11003307"/>
                  <a:gd name="connsiteY8-830" fmla="*/ 1957276 h 6086363"/>
                  <a:gd name="connsiteX9-831" fmla="*/ 9917457 w 11003307"/>
                  <a:gd name="connsiteY9-832" fmla="*/ 2243026 h 6086363"/>
                  <a:gd name="connsiteX10-833" fmla="*/ 10622307 w 11003307"/>
                  <a:gd name="connsiteY10-834" fmla="*/ 3462226 h 6086363"/>
                  <a:gd name="connsiteX11-835" fmla="*/ 10146057 w 11003307"/>
                  <a:gd name="connsiteY11-836" fmla="*/ 4300426 h 6086363"/>
                  <a:gd name="connsiteX12-837" fmla="*/ 11003307 w 11003307"/>
                  <a:gd name="connsiteY12-838" fmla="*/ 5119576 h 6086363"/>
                  <a:gd name="connsiteX13-839" fmla="*/ 10279407 w 11003307"/>
                  <a:gd name="connsiteY13-840" fmla="*/ 6072076 h 6086363"/>
                  <a:gd name="connsiteX14-841" fmla="*/ 8526807 w 11003307"/>
                  <a:gd name="connsiteY14-842" fmla="*/ 5538676 h 6086363"/>
                  <a:gd name="connsiteX15-843" fmla="*/ 7193307 w 11003307"/>
                  <a:gd name="connsiteY15-844" fmla="*/ 5862526 h 6086363"/>
                  <a:gd name="connsiteX16-845" fmla="*/ 5802657 w 11003307"/>
                  <a:gd name="connsiteY16-846" fmla="*/ 5329126 h 6086363"/>
                  <a:gd name="connsiteX17-847" fmla="*/ 5059707 w 11003307"/>
                  <a:gd name="connsiteY17-848" fmla="*/ 5995876 h 6086363"/>
                  <a:gd name="connsiteX18-849" fmla="*/ 3592857 w 11003307"/>
                  <a:gd name="connsiteY18-850" fmla="*/ 5938726 h 6086363"/>
                  <a:gd name="connsiteX19-851" fmla="*/ 3192807 w 11003307"/>
                  <a:gd name="connsiteY19-852" fmla="*/ 4700476 h 6086363"/>
                  <a:gd name="connsiteX20-853" fmla="*/ 1230657 w 11003307"/>
                  <a:gd name="connsiteY20-854" fmla="*/ 4757626 h 6086363"/>
                  <a:gd name="connsiteX21-855" fmla="*/ 735357 w 11003307"/>
                  <a:gd name="connsiteY21-856" fmla="*/ 3271726 h 6086363"/>
                  <a:gd name="connsiteX22-857" fmla="*/ 106707 w 11003307"/>
                  <a:gd name="connsiteY22-858" fmla="*/ 2490676 h 6086363"/>
                  <a:gd name="connsiteX23-859" fmla="*/ 163857 w 11003307"/>
                  <a:gd name="connsiteY23-860" fmla="*/ 699976 h 6086363"/>
                  <a:gd name="connsiteX24-861" fmla="*/ 1687857 w 11003307"/>
                  <a:gd name="connsiteY24-862" fmla="*/ 299926 h 6086363"/>
                  <a:gd name="connsiteX25-863" fmla="*/ 2487957 w 11003307"/>
                  <a:gd name="connsiteY25-864" fmla="*/ 1538176 h 6086363"/>
                  <a:gd name="connsiteX26-865" fmla="*/ 2678457 w 11003307"/>
                  <a:gd name="connsiteY26-866" fmla="*/ 871426 h 6086363"/>
                  <a:gd name="connsiteX27-867" fmla="*/ 3135657 w 11003307"/>
                  <a:gd name="connsiteY27-868" fmla="*/ 833326 h 6086363"/>
                  <a:gd name="connsiteX28-869" fmla="*/ 3249957 w 11003307"/>
                  <a:gd name="connsiteY28-870" fmla="*/ 1157176 h 6086363"/>
                  <a:gd name="connsiteX0-871" fmla="*/ 3249957 w 11003307"/>
                  <a:gd name="connsiteY0-872" fmla="*/ 1157176 h 6086363"/>
                  <a:gd name="connsiteX1-873" fmla="*/ 3249957 w 11003307"/>
                  <a:gd name="connsiteY1-874" fmla="*/ 1157176 h 6086363"/>
                  <a:gd name="connsiteX2-875" fmla="*/ 3326157 w 11003307"/>
                  <a:gd name="connsiteY2-876" fmla="*/ 1004776 h 6086363"/>
                  <a:gd name="connsiteX3-877" fmla="*/ 3592857 w 11003307"/>
                  <a:gd name="connsiteY3-878" fmla="*/ 223726 h 6086363"/>
                  <a:gd name="connsiteX4-879" fmla="*/ 4716807 w 11003307"/>
                  <a:gd name="connsiteY4-880" fmla="*/ 33226 h 6086363"/>
                  <a:gd name="connsiteX5-881" fmla="*/ 5878857 w 11003307"/>
                  <a:gd name="connsiteY5-882" fmla="*/ 795226 h 6086363"/>
                  <a:gd name="connsiteX6-883" fmla="*/ 7498107 w 11003307"/>
                  <a:gd name="connsiteY6-884" fmla="*/ 509476 h 6086363"/>
                  <a:gd name="connsiteX7-885" fmla="*/ 8641107 w 11003307"/>
                  <a:gd name="connsiteY7-886" fmla="*/ 1728676 h 6086363"/>
                  <a:gd name="connsiteX8-887" fmla="*/ 8336307 w 11003307"/>
                  <a:gd name="connsiteY8-888" fmla="*/ 1957276 h 6086363"/>
                  <a:gd name="connsiteX9-889" fmla="*/ 9917457 w 11003307"/>
                  <a:gd name="connsiteY9-890" fmla="*/ 2243026 h 6086363"/>
                  <a:gd name="connsiteX10-891" fmla="*/ 10622307 w 11003307"/>
                  <a:gd name="connsiteY10-892" fmla="*/ 3462226 h 6086363"/>
                  <a:gd name="connsiteX11-893" fmla="*/ 10146057 w 11003307"/>
                  <a:gd name="connsiteY11-894" fmla="*/ 4300426 h 6086363"/>
                  <a:gd name="connsiteX12-895" fmla="*/ 11003307 w 11003307"/>
                  <a:gd name="connsiteY12-896" fmla="*/ 5119576 h 6086363"/>
                  <a:gd name="connsiteX13-897" fmla="*/ 10279407 w 11003307"/>
                  <a:gd name="connsiteY13-898" fmla="*/ 6072076 h 6086363"/>
                  <a:gd name="connsiteX14-899" fmla="*/ 8526807 w 11003307"/>
                  <a:gd name="connsiteY14-900" fmla="*/ 5538676 h 6086363"/>
                  <a:gd name="connsiteX15-901" fmla="*/ 7193307 w 11003307"/>
                  <a:gd name="connsiteY15-902" fmla="*/ 5862526 h 6086363"/>
                  <a:gd name="connsiteX16-903" fmla="*/ 5802657 w 11003307"/>
                  <a:gd name="connsiteY16-904" fmla="*/ 5329126 h 6086363"/>
                  <a:gd name="connsiteX17-905" fmla="*/ 5059707 w 11003307"/>
                  <a:gd name="connsiteY17-906" fmla="*/ 5995876 h 6086363"/>
                  <a:gd name="connsiteX18-907" fmla="*/ 3592857 w 11003307"/>
                  <a:gd name="connsiteY18-908" fmla="*/ 5938726 h 6086363"/>
                  <a:gd name="connsiteX19-909" fmla="*/ 3192807 w 11003307"/>
                  <a:gd name="connsiteY19-910" fmla="*/ 4700476 h 6086363"/>
                  <a:gd name="connsiteX20-911" fmla="*/ 1230657 w 11003307"/>
                  <a:gd name="connsiteY20-912" fmla="*/ 4757626 h 6086363"/>
                  <a:gd name="connsiteX21-913" fmla="*/ 735357 w 11003307"/>
                  <a:gd name="connsiteY21-914" fmla="*/ 3271726 h 6086363"/>
                  <a:gd name="connsiteX22-915" fmla="*/ 106707 w 11003307"/>
                  <a:gd name="connsiteY22-916" fmla="*/ 2490676 h 6086363"/>
                  <a:gd name="connsiteX23-917" fmla="*/ 163857 w 11003307"/>
                  <a:gd name="connsiteY23-918" fmla="*/ 699976 h 6086363"/>
                  <a:gd name="connsiteX24-919" fmla="*/ 1687857 w 11003307"/>
                  <a:gd name="connsiteY24-920" fmla="*/ 299926 h 6086363"/>
                  <a:gd name="connsiteX25-921" fmla="*/ 2487957 w 11003307"/>
                  <a:gd name="connsiteY25-922" fmla="*/ 1538176 h 6086363"/>
                  <a:gd name="connsiteX26-923" fmla="*/ 2678457 w 11003307"/>
                  <a:gd name="connsiteY26-924" fmla="*/ 871426 h 6086363"/>
                  <a:gd name="connsiteX27-925" fmla="*/ 3135657 w 11003307"/>
                  <a:gd name="connsiteY27-926" fmla="*/ 833326 h 6086363"/>
                  <a:gd name="connsiteX28-927" fmla="*/ 3249957 w 11003307"/>
                  <a:gd name="connsiteY28-928" fmla="*/ 1157176 h 6086363"/>
                  <a:gd name="connsiteX0-929" fmla="*/ 3249957 w 11003307"/>
                  <a:gd name="connsiteY0-930" fmla="*/ 1157176 h 6086363"/>
                  <a:gd name="connsiteX1-931" fmla="*/ 3249957 w 11003307"/>
                  <a:gd name="connsiteY1-932" fmla="*/ 1157176 h 6086363"/>
                  <a:gd name="connsiteX2-933" fmla="*/ 3326157 w 11003307"/>
                  <a:gd name="connsiteY2-934" fmla="*/ 1004776 h 6086363"/>
                  <a:gd name="connsiteX3-935" fmla="*/ 3592857 w 11003307"/>
                  <a:gd name="connsiteY3-936" fmla="*/ 223726 h 6086363"/>
                  <a:gd name="connsiteX4-937" fmla="*/ 4716807 w 11003307"/>
                  <a:gd name="connsiteY4-938" fmla="*/ 33226 h 6086363"/>
                  <a:gd name="connsiteX5-939" fmla="*/ 5878857 w 11003307"/>
                  <a:gd name="connsiteY5-940" fmla="*/ 795226 h 6086363"/>
                  <a:gd name="connsiteX6-941" fmla="*/ 7498107 w 11003307"/>
                  <a:gd name="connsiteY6-942" fmla="*/ 509476 h 6086363"/>
                  <a:gd name="connsiteX7-943" fmla="*/ 8641107 w 11003307"/>
                  <a:gd name="connsiteY7-944" fmla="*/ 1728676 h 6086363"/>
                  <a:gd name="connsiteX8-945" fmla="*/ 8336307 w 11003307"/>
                  <a:gd name="connsiteY8-946" fmla="*/ 1957276 h 6086363"/>
                  <a:gd name="connsiteX9-947" fmla="*/ 9917457 w 11003307"/>
                  <a:gd name="connsiteY9-948" fmla="*/ 2243026 h 6086363"/>
                  <a:gd name="connsiteX10-949" fmla="*/ 10622307 w 11003307"/>
                  <a:gd name="connsiteY10-950" fmla="*/ 3462226 h 6086363"/>
                  <a:gd name="connsiteX11-951" fmla="*/ 10146057 w 11003307"/>
                  <a:gd name="connsiteY11-952" fmla="*/ 4300426 h 6086363"/>
                  <a:gd name="connsiteX12-953" fmla="*/ 11003307 w 11003307"/>
                  <a:gd name="connsiteY12-954" fmla="*/ 5119576 h 6086363"/>
                  <a:gd name="connsiteX13-955" fmla="*/ 10279407 w 11003307"/>
                  <a:gd name="connsiteY13-956" fmla="*/ 6072076 h 6086363"/>
                  <a:gd name="connsiteX14-957" fmla="*/ 8526807 w 11003307"/>
                  <a:gd name="connsiteY14-958" fmla="*/ 5538676 h 6086363"/>
                  <a:gd name="connsiteX15-959" fmla="*/ 7193307 w 11003307"/>
                  <a:gd name="connsiteY15-960" fmla="*/ 5862526 h 6086363"/>
                  <a:gd name="connsiteX16-961" fmla="*/ 5802657 w 11003307"/>
                  <a:gd name="connsiteY16-962" fmla="*/ 5329126 h 6086363"/>
                  <a:gd name="connsiteX17-963" fmla="*/ 5059707 w 11003307"/>
                  <a:gd name="connsiteY17-964" fmla="*/ 5995876 h 6086363"/>
                  <a:gd name="connsiteX18-965" fmla="*/ 3592857 w 11003307"/>
                  <a:gd name="connsiteY18-966" fmla="*/ 5938726 h 6086363"/>
                  <a:gd name="connsiteX19-967" fmla="*/ 3192807 w 11003307"/>
                  <a:gd name="connsiteY19-968" fmla="*/ 4700476 h 6086363"/>
                  <a:gd name="connsiteX20-969" fmla="*/ 1230657 w 11003307"/>
                  <a:gd name="connsiteY20-970" fmla="*/ 4757626 h 6086363"/>
                  <a:gd name="connsiteX21-971" fmla="*/ 735357 w 11003307"/>
                  <a:gd name="connsiteY21-972" fmla="*/ 3271726 h 6086363"/>
                  <a:gd name="connsiteX22-973" fmla="*/ 106707 w 11003307"/>
                  <a:gd name="connsiteY22-974" fmla="*/ 2490676 h 6086363"/>
                  <a:gd name="connsiteX23-975" fmla="*/ 163857 w 11003307"/>
                  <a:gd name="connsiteY23-976" fmla="*/ 699976 h 6086363"/>
                  <a:gd name="connsiteX24-977" fmla="*/ 1687857 w 11003307"/>
                  <a:gd name="connsiteY24-978" fmla="*/ 299926 h 6086363"/>
                  <a:gd name="connsiteX25-979" fmla="*/ 2487957 w 11003307"/>
                  <a:gd name="connsiteY25-980" fmla="*/ 1538176 h 6086363"/>
                  <a:gd name="connsiteX26-981" fmla="*/ 2678457 w 11003307"/>
                  <a:gd name="connsiteY26-982" fmla="*/ 871426 h 6086363"/>
                  <a:gd name="connsiteX27-983" fmla="*/ 3135657 w 11003307"/>
                  <a:gd name="connsiteY27-984" fmla="*/ 833326 h 6086363"/>
                  <a:gd name="connsiteX28-985" fmla="*/ 3249957 w 11003307"/>
                  <a:gd name="connsiteY28-986" fmla="*/ 1157176 h 6086363"/>
                  <a:gd name="connsiteX0-987" fmla="*/ 3249957 w 11003307"/>
                  <a:gd name="connsiteY0-988" fmla="*/ 1157176 h 6086363"/>
                  <a:gd name="connsiteX1-989" fmla="*/ 3249957 w 11003307"/>
                  <a:gd name="connsiteY1-990" fmla="*/ 1157176 h 6086363"/>
                  <a:gd name="connsiteX2-991" fmla="*/ 3326157 w 11003307"/>
                  <a:gd name="connsiteY2-992" fmla="*/ 1004776 h 6086363"/>
                  <a:gd name="connsiteX3-993" fmla="*/ 3592857 w 11003307"/>
                  <a:gd name="connsiteY3-994" fmla="*/ 223726 h 6086363"/>
                  <a:gd name="connsiteX4-995" fmla="*/ 4716807 w 11003307"/>
                  <a:gd name="connsiteY4-996" fmla="*/ 33226 h 6086363"/>
                  <a:gd name="connsiteX5-997" fmla="*/ 5878857 w 11003307"/>
                  <a:gd name="connsiteY5-998" fmla="*/ 795226 h 6086363"/>
                  <a:gd name="connsiteX6-999" fmla="*/ 7498107 w 11003307"/>
                  <a:gd name="connsiteY6-1000" fmla="*/ 509476 h 6086363"/>
                  <a:gd name="connsiteX7-1001" fmla="*/ 8641107 w 11003307"/>
                  <a:gd name="connsiteY7-1002" fmla="*/ 1728676 h 6086363"/>
                  <a:gd name="connsiteX8-1003" fmla="*/ 8336307 w 11003307"/>
                  <a:gd name="connsiteY8-1004" fmla="*/ 1957276 h 6086363"/>
                  <a:gd name="connsiteX9-1005" fmla="*/ 9917457 w 11003307"/>
                  <a:gd name="connsiteY9-1006" fmla="*/ 2243026 h 6086363"/>
                  <a:gd name="connsiteX10-1007" fmla="*/ 10622307 w 11003307"/>
                  <a:gd name="connsiteY10-1008" fmla="*/ 3462226 h 6086363"/>
                  <a:gd name="connsiteX11-1009" fmla="*/ 10146057 w 11003307"/>
                  <a:gd name="connsiteY11-1010" fmla="*/ 4300426 h 6086363"/>
                  <a:gd name="connsiteX12-1011" fmla="*/ 11003307 w 11003307"/>
                  <a:gd name="connsiteY12-1012" fmla="*/ 5119576 h 6086363"/>
                  <a:gd name="connsiteX13-1013" fmla="*/ 10279407 w 11003307"/>
                  <a:gd name="connsiteY13-1014" fmla="*/ 6072076 h 6086363"/>
                  <a:gd name="connsiteX14-1015" fmla="*/ 8526807 w 11003307"/>
                  <a:gd name="connsiteY14-1016" fmla="*/ 5538676 h 6086363"/>
                  <a:gd name="connsiteX15-1017" fmla="*/ 7193307 w 11003307"/>
                  <a:gd name="connsiteY15-1018" fmla="*/ 5862526 h 6086363"/>
                  <a:gd name="connsiteX16-1019" fmla="*/ 5802657 w 11003307"/>
                  <a:gd name="connsiteY16-1020" fmla="*/ 5329126 h 6086363"/>
                  <a:gd name="connsiteX17-1021" fmla="*/ 5059707 w 11003307"/>
                  <a:gd name="connsiteY17-1022" fmla="*/ 5995876 h 6086363"/>
                  <a:gd name="connsiteX18-1023" fmla="*/ 3592857 w 11003307"/>
                  <a:gd name="connsiteY18-1024" fmla="*/ 5938726 h 6086363"/>
                  <a:gd name="connsiteX19-1025" fmla="*/ 3192807 w 11003307"/>
                  <a:gd name="connsiteY19-1026" fmla="*/ 4700476 h 6086363"/>
                  <a:gd name="connsiteX20-1027" fmla="*/ 1230657 w 11003307"/>
                  <a:gd name="connsiteY20-1028" fmla="*/ 4757626 h 6086363"/>
                  <a:gd name="connsiteX21-1029" fmla="*/ 735357 w 11003307"/>
                  <a:gd name="connsiteY21-1030" fmla="*/ 3271726 h 6086363"/>
                  <a:gd name="connsiteX22-1031" fmla="*/ 106707 w 11003307"/>
                  <a:gd name="connsiteY22-1032" fmla="*/ 2490676 h 6086363"/>
                  <a:gd name="connsiteX23-1033" fmla="*/ 163857 w 11003307"/>
                  <a:gd name="connsiteY23-1034" fmla="*/ 699976 h 6086363"/>
                  <a:gd name="connsiteX24-1035" fmla="*/ 1687857 w 11003307"/>
                  <a:gd name="connsiteY24-1036" fmla="*/ 299926 h 6086363"/>
                  <a:gd name="connsiteX25-1037" fmla="*/ 2487957 w 11003307"/>
                  <a:gd name="connsiteY25-1038" fmla="*/ 1538176 h 6086363"/>
                  <a:gd name="connsiteX26-1039" fmla="*/ 2678457 w 11003307"/>
                  <a:gd name="connsiteY26-1040" fmla="*/ 871426 h 6086363"/>
                  <a:gd name="connsiteX27-1041" fmla="*/ 3135657 w 11003307"/>
                  <a:gd name="connsiteY27-1042" fmla="*/ 833326 h 6086363"/>
                  <a:gd name="connsiteX28-1043" fmla="*/ 3249957 w 11003307"/>
                  <a:gd name="connsiteY28-1044" fmla="*/ 1157176 h 6086363"/>
                  <a:gd name="connsiteX0-1045" fmla="*/ 3249957 w 11004357"/>
                  <a:gd name="connsiteY0-1046" fmla="*/ 1157176 h 6086363"/>
                  <a:gd name="connsiteX1-1047" fmla="*/ 3249957 w 11004357"/>
                  <a:gd name="connsiteY1-1048" fmla="*/ 1157176 h 6086363"/>
                  <a:gd name="connsiteX2-1049" fmla="*/ 3326157 w 11004357"/>
                  <a:gd name="connsiteY2-1050" fmla="*/ 1004776 h 6086363"/>
                  <a:gd name="connsiteX3-1051" fmla="*/ 3592857 w 11004357"/>
                  <a:gd name="connsiteY3-1052" fmla="*/ 223726 h 6086363"/>
                  <a:gd name="connsiteX4-1053" fmla="*/ 4716807 w 11004357"/>
                  <a:gd name="connsiteY4-1054" fmla="*/ 33226 h 6086363"/>
                  <a:gd name="connsiteX5-1055" fmla="*/ 5878857 w 11004357"/>
                  <a:gd name="connsiteY5-1056" fmla="*/ 795226 h 6086363"/>
                  <a:gd name="connsiteX6-1057" fmla="*/ 7498107 w 11004357"/>
                  <a:gd name="connsiteY6-1058" fmla="*/ 509476 h 6086363"/>
                  <a:gd name="connsiteX7-1059" fmla="*/ 8641107 w 11004357"/>
                  <a:gd name="connsiteY7-1060" fmla="*/ 1728676 h 6086363"/>
                  <a:gd name="connsiteX8-1061" fmla="*/ 8336307 w 11004357"/>
                  <a:gd name="connsiteY8-1062" fmla="*/ 1957276 h 6086363"/>
                  <a:gd name="connsiteX9-1063" fmla="*/ 9917457 w 11004357"/>
                  <a:gd name="connsiteY9-1064" fmla="*/ 2243026 h 6086363"/>
                  <a:gd name="connsiteX10-1065" fmla="*/ 10622307 w 11004357"/>
                  <a:gd name="connsiteY10-1066" fmla="*/ 3462226 h 6086363"/>
                  <a:gd name="connsiteX11-1067" fmla="*/ 10146057 w 11004357"/>
                  <a:gd name="connsiteY11-1068" fmla="*/ 4300426 h 6086363"/>
                  <a:gd name="connsiteX12-1069" fmla="*/ 11003307 w 11004357"/>
                  <a:gd name="connsiteY12-1070" fmla="*/ 5119576 h 6086363"/>
                  <a:gd name="connsiteX13-1071" fmla="*/ 10279407 w 11004357"/>
                  <a:gd name="connsiteY13-1072" fmla="*/ 6072076 h 6086363"/>
                  <a:gd name="connsiteX14-1073" fmla="*/ 8526807 w 11004357"/>
                  <a:gd name="connsiteY14-1074" fmla="*/ 5538676 h 6086363"/>
                  <a:gd name="connsiteX15-1075" fmla="*/ 7193307 w 11004357"/>
                  <a:gd name="connsiteY15-1076" fmla="*/ 5862526 h 6086363"/>
                  <a:gd name="connsiteX16-1077" fmla="*/ 5802657 w 11004357"/>
                  <a:gd name="connsiteY16-1078" fmla="*/ 5329126 h 6086363"/>
                  <a:gd name="connsiteX17-1079" fmla="*/ 5059707 w 11004357"/>
                  <a:gd name="connsiteY17-1080" fmla="*/ 5995876 h 6086363"/>
                  <a:gd name="connsiteX18-1081" fmla="*/ 3592857 w 11004357"/>
                  <a:gd name="connsiteY18-1082" fmla="*/ 5938726 h 6086363"/>
                  <a:gd name="connsiteX19-1083" fmla="*/ 3192807 w 11004357"/>
                  <a:gd name="connsiteY19-1084" fmla="*/ 4700476 h 6086363"/>
                  <a:gd name="connsiteX20-1085" fmla="*/ 1230657 w 11004357"/>
                  <a:gd name="connsiteY20-1086" fmla="*/ 4757626 h 6086363"/>
                  <a:gd name="connsiteX21-1087" fmla="*/ 735357 w 11004357"/>
                  <a:gd name="connsiteY21-1088" fmla="*/ 3271726 h 6086363"/>
                  <a:gd name="connsiteX22-1089" fmla="*/ 106707 w 11004357"/>
                  <a:gd name="connsiteY22-1090" fmla="*/ 2490676 h 6086363"/>
                  <a:gd name="connsiteX23-1091" fmla="*/ 163857 w 11004357"/>
                  <a:gd name="connsiteY23-1092" fmla="*/ 699976 h 6086363"/>
                  <a:gd name="connsiteX24-1093" fmla="*/ 1687857 w 11004357"/>
                  <a:gd name="connsiteY24-1094" fmla="*/ 299926 h 6086363"/>
                  <a:gd name="connsiteX25-1095" fmla="*/ 2487957 w 11004357"/>
                  <a:gd name="connsiteY25-1096" fmla="*/ 1538176 h 6086363"/>
                  <a:gd name="connsiteX26-1097" fmla="*/ 2678457 w 11004357"/>
                  <a:gd name="connsiteY26-1098" fmla="*/ 871426 h 6086363"/>
                  <a:gd name="connsiteX27-1099" fmla="*/ 3135657 w 11004357"/>
                  <a:gd name="connsiteY27-1100" fmla="*/ 833326 h 6086363"/>
                  <a:gd name="connsiteX28-1101" fmla="*/ 3249957 w 11004357"/>
                  <a:gd name="connsiteY28-1102" fmla="*/ 1157176 h 6086363"/>
                  <a:gd name="connsiteX0-1103" fmla="*/ 3249957 w 11004357"/>
                  <a:gd name="connsiteY0-1104" fmla="*/ 1157176 h 6086363"/>
                  <a:gd name="connsiteX1-1105" fmla="*/ 3249957 w 11004357"/>
                  <a:gd name="connsiteY1-1106" fmla="*/ 1157176 h 6086363"/>
                  <a:gd name="connsiteX2-1107" fmla="*/ 3326157 w 11004357"/>
                  <a:gd name="connsiteY2-1108" fmla="*/ 1004776 h 6086363"/>
                  <a:gd name="connsiteX3-1109" fmla="*/ 3592857 w 11004357"/>
                  <a:gd name="connsiteY3-1110" fmla="*/ 223726 h 6086363"/>
                  <a:gd name="connsiteX4-1111" fmla="*/ 4716807 w 11004357"/>
                  <a:gd name="connsiteY4-1112" fmla="*/ 33226 h 6086363"/>
                  <a:gd name="connsiteX5-1113" fmla="*/ 5878857 w 11004357"/>
                  <a:gd name="connsiteY5-1114" fmla="*/ 795226 h 6086363"/>
                  <a:gd name="connsiteX6-1115" fmla="*/ 7498107 w 11004357"/>
                  <a:gd name="connsiteY6-1116" fmla="*/ 509476 h 6086363"/>
                  <a:gd name="connsiteX7-1117" fmla="*/ 8641107 w 11004357"/>
                  <a:gd name="connsiteY7-1118" fmla="*/ 1728676 h 6086363"/>
                  <a:gd name="connsiteX8-1119" fmla="*/ 8336307 w 11004357"/>
                  <a:gd name="connsiteY8-1120" fmla="*/ 1957276 h 6086363"/>
                  <a:gd name="connsiteX9-1121" fmla="*/ 9917457 w 11004357"/>
                  <a:gd name="connsiteY9-1122" fmla="*/ 2243026 h 6086363"/>
                  <a:gd name="connsiteX10-1123" fmla="*/ 10622307 w 11004357"/>
                  <a:gd name="connsiteY10-1124" fmla="*/ 3462226 h 6086363"/>
                  <a:gd name="connsiteX11-1125" fmla="*/ 10146057 w 11004357"/>
                  <a:gd name="connsiteY11-1126" fmla="*/ 4300426 h 6086363"/>
                  <a:gd name="connsiteX12-1127" fmla="*/ 11003307 w 11004357"/>
                  <a:gd name="connsiteY12-1128" fmla="*/ 5119576 h 6086363"/>
                  <a:gd name="connsiteX13-1129" fmla="*/ 10279407 w 11004357"/>
                  <a:gd name="connsiteY13-1130" fmla="*/ 6072076 h 6086363"/>
                  <a:gd name="connsiteX14-1131" fmla="*/ 8526807 w 11004357"/>
                  <a:gd name="connsiteY14-1132" fmla="*/ 5538676 h 6086363"/>
                  <a:gd name="connsiteX15-1133" fmla="*/ 7193307 w 11004357"/>
                  <a:gd name="connsiteY15-1134" fmla="*/ 5862526 h 6086363"/>
                  <a:gd name="connsiteX16-1135" fmla="*/ 5802657 w 11004357"/>
                  <a:gd name="connsiteY16-1136" fmla="*/ 5329126 h 6086363"/>
                  <a:gd name="connsiteX17-1137" fmla="*/ 5059707 w 11004357"/>
                  <a:gd name="connsiteY17-1138" fmla="*/ 5995876 h 6086363"/>
                  <a:gd name="connsiteX18-1139" fmla="*/ 3592857 w 11004357"/>
                  <a:gd name="connsiteY18-1140" fmla="*/ 5938726 h 6086363"/>
                  <a:gd name="connsiteX19-1141" fmla="*/ 3192807 w 11004357"/>
                  <a:gd name="connsiteY19-1142" fmla="*/ 4700476 h 6086363"/>
                  <a:gd name="connsiteX20-1143" fmla="*/ 1230657 w 11004357"/>
                  <a:gd name="connsiteY20-1144" fmla="*/ 4757626 h 6086363"/>
                  <a:gd name="connsiteX21-1145" fmla="*/ 735357 w 11004357"/>
                  <a:gd name="connsiteY21-1146" fmla="*/ 3271726 h 6086363"/>
                  <a:gd name="connsiteX22-1147" fmla="*/ 106707 w 11004357"/>
                  <a:gd name="connsiteY22-1148" fmla="*/ 2490676 h 6086363"/>
                  <a:gd name="connsiteX23-1149" fmla="*/ 163857 w 11004357"/>
                  <a:gd name="connsiteY23-1150" fmla="*/ 699976 h 6086363"/>
                  <a:gd name="connsiteX24-1151" fmla="*/ 1687857 w 11004357"/>
                  <a:gd name="connsiteY24-1152" fmla="*/ 299926 h 6086363"/>
                  <a:gd name="connsiteX25-1153" fmla="*/ 2487957 w 11004357"/>
                  <a:gd name="connsiteY25-1154" fmla="*/ 1538176 h 6086363"/>
                  <a:gd name="connsiteX26-1155" fmla="*/ 2678457 w 11004357"/>
                  <a:gd name="connsiteY26-1156" fmla="*/ 871426 h 6086363"/>
                  <a:gd name="connsiteX27-1157" fmla="*/ 3135657 w 11004357"/>
                  <a:gd name="connsiteY27-1158" fmla="*/ 833326 h 6086363"/>
                  <a:gd name="connsiteX28-1159" fmla="*/ 3249957 w 11004357"/>
                  <a:gd name="connsiteY28-1160" fmla="*/ 1157176 h 6086363"/>
                  <a:gd name="connsiteX0-1161" fmla="*/ 3249957 w 11004357"/>
                  <a:gd name="connsiteY0-1162" fmla="*/ 1157176 h 6086363"/>
                  <a:gd name="connsiteX1-1163" fmla="*/ 3249957 w 11004357"/>
                  <a:gd name="connsiteY1-1164" fmla="*/ 1157176 h 6086363"/>
                  <a:gd name="connsiteX2-1165" fmla="*/ 3326157 w 11004357"/>
                  <a:gd name="connsiteY2-1166" fmla="*/ 1004776 h 6086363"/>
                  <a:gd name="connsiteX3-1167" fmla="*/ 3592857 w 11004357"/>
                  <a:gd name="connsiteY3-1168" fmla="*/ 223726 h 6086363"/>
                  <a:gd name="connsiteX4-1169" fmla="*/ 4716807 w 11004357"/>
                  <a:gd name="connsiteY4-1170" fmla="*/ 33226 h 6086363"/>
                  <a:gd name="connsiteX5-1171" fmla="*/ 5878857 w 11004357"/>
                  <a:gd name="connsiteY5-1172" fmla="*/ 795226 h 6086363"/>
                  <a:gd name="connsiteX6-1173" fmla="*/ 7498107 w 11004357"/>
                  <a:gd name="connsiteY6-1174" fmla="*/ 509476 h 6086363"/>
                  <a:gd name="connsiteX7-1175" fmla="*/ 8641107 w 11004357"/>
                  <a:gd name="connsiteY7-1176" fmla="*/ 1728676 h 6086363"/>
                  <a:gd name="connsiteX8-1177" fmla="*/ 8336307 w 11004357"/>
                  <a:gd name="connsiteY8-1178" fmla="*/ 1957276 h 6086363"/>
                  <a:gd name="connsiteX9-1179" fmla="*/ 9917457 w 11004357"/>
                  <a:gd name="connsiteY9-1180" fmla="*/ 2243026 h 6086363"/>
                  <a:gd name="connsiteX10-1181" fmla="*/ 10622307 w 11004357"/>
                  <a:gd name="connsiteY10-1182" fmla="*/ 3462226 h 6086363"/>
                  <a:gd name="connsiteX11-1183" fmla="*/ 10146057 w 11004357"/>
                  <a:gd name="connsiteY11-1184" fmla="*/ 4300426 h 6086363"/>
                  <a:gd name="connsiteX12-1185" fmla="*/ 11003307 w 11004357"/>
                  <a:gd name="connsiteY12-1186" fmla="*/ 5119576 h 6086363"/>
                  <a:gd name="connsiteX13-1187" fmla="*/ 10279407 w 11004357"/>
                  <a:gd name="connsiteY13-1188" fmla="*/ 6072076 h 6086363"/>
                  <a:gd name="connsiteX14-1189" fmla="*/ 8526807 w 11004357"/>
                  <a:gd name="connsiteY14-1190" fmla="*/ 5538676 h 6086363"/>
                  <a:gd name="connsiteX15-1191" fmla="*/ 7193307 w 11004357"/>
                  <a:gd name="connsiteY15-1192" fmla="*/ 5862526 h 6086363"/>
                  <a:gd name="connsiteX16-1193" fmla="*/ 5802657 w 11004357"/>
                  <a:gd name="connsiteY16-1194" fmla="*/ 5329126 h 6086363"/>
                  <a:gd name="connsiteX17-1195" fmla="*/ 5059707 w 11004357"/>
                  <a:gd name="connsiteY17-1196" fmla="*/ 5995876 h 6086363"/>
                  <a:gd name="connsiteX18-1197" fmla="*/ 3592857 w 11004357"/>
                  <a:gd name="connsiteY18-1198" fmla="*/ 5938726 h 6086363"/>
                  <a:gd name="connsiteX19-1199" fmla="*/ 3192807 w 11004357"/>
                  <a:gd name="connsiteY19-1200" fmla="*/ 4700476 h 6086363"/>
                  <a:gd name="connsiteX20-1201" fmla="*/ 1230657 w 11004357"/>
                  <a:gd name="connsiteY20-1202" fmla="*/ 4757626 h 6086363"/>
                  <a:gd name="connsiteX21-1203" fmla="*/ 735357 w 11004357"/>
                  <a:gd name="connsiteY21-1204" fmla="*/ 3271726 h 6086363"/>
                  <a:gd name="connsiteX22-1205" fmla="*/ 106707 w 11004357"/>
                  <a:gd name="connsiteY22-1206" fmla="*/ 2490676 h 6086363"/>
                  <a:gd name="connsiteX23-1207" fmla="*/ 163857 w 11004357"/>
                  <a:gd name="connsiteY23-1208" fmla="*/ 699976 h 6086363"/>
                  <a:gd name="connsiteX24-1209" fmla="*/ 1687857 w 11004357"/>
                  <a:gd name="connsiteY24-1210" fmla="*/ 299926 h 6086363"/>
                  <a:gd name="connsiteX25-1211" fmla="*/ 2487957 w 11004357"/>
                  <a:gd name="connsiteY25-1212" fmla="*/ 1538176 h 6086363"/>
                  <a:gd name="connsiteX26-1213" fmla="*/ 2678457 w 11004357"/>
                  <a:gd name="connsiteY26-1214" fmla="*/ 871426 h 6086363"/>
                  <a:gd name="connsiteX27-1215" fmla="*/ 3135657 w 11004357"/>
                  <a:gd name="connsiteY27-1216" fmla="*/ 833326 h 6086363"/>
                  <a:gd name="connsiteX28-1217" fmla="*/ 3249957 w 11004357"/>
                  <a:gd name="connsiteY28-1218" fmla="*/ 1157176 h 6086363"/>
                  <a:gd name="connsiteX0-1219" fmla="*/ 3249957 w 11004357"/>
                  <a:gd name="connsiteY0-1220" fmla="*/ 1157176 h 6086363"/>
                  <a:gd name="connsiteX1-1221" fmla="*/ 3249957 w 11004357"/>
                  <a:gd name="connsiteY1-1222" fmla="*/ 1157176 h 6086363"/>
                  <a:gd name="connsiteX2-1223" fmla="*/ 3326157 w 11004357"/>
                  <a:gd name="connsiteY2-1224" fmla="*/ 1004776 h 6086363"/>
                  <a:gd name="connsiteX3-1225" fmla="*/ 3592857 w 11004357"/>
                  <a:gd name="connsiteY3-1226" fmla="*/ 223726 h 6086363"/>
                  <a:gd name="connsiteX4-1227" fmla="*/ 4716807 w 11004357"/>
                  <a:gd name="connsiteY4-1228" fmla="*/ 33226 h 6086363"/>
                  <a:gd name="connsiteX5-1229" fmla="*/ 5878857 w 11004357"/>
                  <a:gd name="connsiteY5-1230" fmla="*/ 795226 h 6086363"/>
                  <a:gd name="connsiteX6-1231" fmla="*/ 7498107 w 11004357"/>
                  <a:gd name="connsiteY6-1232" fmla="*/ 509476 h 6086363"/>
                  <a:gd name="connsiteX7-1233" fmla="*/ 8641107 w 11004357"/>
                  <a:gd name="connsiteY7-1234" fmla="*/ 1728676 h 6086363"/>
                  <a:gd name="connsiteX8-1235" fmla="*/ 8336307 w 11004357"/>
                  <a:gd name="connsiteY8-1236" fmla="*/ 1957276 h 6086363"/>
                  <a:gd name="connsiteX9-1237" fmla="*/ 9917457 w 11004357"/>
                  <a:gd name="connsiteY9-1238" fmla="*/ 2243026 h 6086363"/>
                  <a:gd name="connsiteX10-1239" fmla="*/ 10622307 w 11004357"/>
                  <a:gd name="connsiteY10-1240" fmla="*/ 3462226 h 6086363"/>
                  <a:gd name="connsiteX11-1241" fmla="*/ 10146057 w 11004357"/>
                  <a:gd name="connsiteY11-1242" fmla="*/ 4300426 h 6086363"/>
                  <a:gd name="connsiteX12-1243" fmla="*/ 11003307 w 11004357"/>
                  <a:gd name="connsiteY12-1244" fmla="*/ 5119576 h 6086363"/>
                  <a:gd name="connsiteX13-1245" fmla="*/ 10279407 w 11004357"/>
                  <a:gd name="connsiteY13-1246" fmla="*/ 6072076 h 6086363"/>
                  <a:gd name="connsiteX14-1247" fmla="*/ 8526807 w 11004357"/>
                  <a:gd name="connsiteY14-1248" fmla="*/ 5538676 h 6086363"/>
                  <a:gd name="connsiteX15-1249" fmla="*/ 7193307 w 11004357"/>
                  <a:gd name="connsiteY15-1250" fmla="*/ 5862526 h 6086363"/>
                  <a:gd name="connsiteX16-1251" fmla="*/ 5802657 w 11004357"/>
                  <a:gd name="connsiteY16-1252" fmla="*/ 5329126 h 6086363"/>
                  <a:gd name="connsiteX17-1253" fmla="*/ 5059707 w 11004357"/>
                  <a:gd name="connsiteY17-1254" fmla="*/ 5995876 h 6086363"/>
                  <a:gd name="connsiteX18-1255" fmla="*/ 3592857 w 11004357"/>
                  <a:gd name="connsiteY18-1256" fmla="*/ 5938726 h 6086363"/>
                  <a:gd name="connsiteX19-1257" fmla="*/ 3192807 w 11004357"/>
                  <a:gd name="connsiteY19-1258" fmla="*/ 4700476 h 6086363"/>
                  <a:gd name="connsiteX20-1259" fmla="*/ 1230657 w 11004357"/>
                  <a:gd name="connsiteY20-1260" fmla="*/ 4757626 h 6086363"/>
                  <a:gd name="connsiteX21-1261" fmla="*/ 735357 w 11004357"/>
                  <a:gd name="connsiteY21-1262" fmla="*/ 3271726 h 6086363"/>
                  <a:gd name="connsiteX22-1263" fmla="*/ 106707 w 11004357"/>
                  <a:gd name="connsiteY22-1264" fmla="*/ 2490676 h 6086363"/>
                  <a:gd name="connsiteX23-1265" fmla="*/ 163857 w 11004357"/>
                  <a:gd name="connsiteY23-1266" fmla="*/ 699976 h 6086363"/>
                  <a:gd name="connsiteX24-1267" fmla="*/ 1687857 w 11004357"/>
                  <a:gd name="connsiteY24-1268" fmla="*/ 299926 h 6086363"/>
                  <a:gd name="connsiteX25-1269" fmla="*/ 2487957 w 11004357"/>
                  <a:gd name="connsiteY25-1270" fmla="*/ 1538176 h 6086363"/>
                  <a:gd name="connsiteX26-1271" fmla="*/ 2678457 w 11004357"/>
                  <a:gd name="connsiteY26-1272" fmla="*/ 871426 h 6086363"/>
                  <a:gd name="connsiteX27-1273" fmla="*/ 3135657 w 11004357"/>
                  <a:gd name="connsiteY27-1274" fmla="*/ 833326 h 6086363"/>
                  <a:gd name="connsiteX28-1275" fmla="*/ 3249957 w 11004357"/>
                  <a:gd name="connsiteY28-1276" fmla="*/ 1157176 h 6086363"/>
                  <a:gd name="connsiteX0-1277" fmla="*/ 3249957 w 11004357"/>
                  <a:gd name="connsiteY0-1278" fmla="*/ 1157176 h 6086363"/>
                  <a:gd name="connsiteX1-1279" fmla="*/ 3249957 w 11004357"/>
                  <a:gd name="connsiteY1-1280" fmla="*/ 1157176 h 6086363"/>
                  <a:gd name="connsiteX2-1281" fmla="*/ 3326157 w 11004357"/>
                  <a:gd name="connsiteY2-1282" fmla="*/ 1004776 h 6086363"/>
                  <a:gd name="connsiteX3-1283" fmla="*/ 3592857 w 11004357"/>
                  <a:gd name="connsiteY3-1284" fmla="*/ 223726 h 6086363"/>
                  <a:gd name="connsiteX4-1285" fmla="*/ 4716807 w 11004357"/>
                  <a:gd name="connsiteY4-1286" fmla="*/ 33226 h 6086363"/>
                  <a:gd name="connsiteX5-1287" fmla="*/ 5878857 w 11004357"/>
                  <a:gd name="connsiteY5-1288" fmla="*/ 795226 h 6086363"/>
                  <a:gd name="connsiteX6-1289" fmla="*/ 7498107 w 11004357"/>
                  <a:gd name="connsiteY6-1290" fmla="*/ 509476 h 6086363"/>
                  <a:gd name="connsiteX7-1291" fmla="*/ 8641107 w 11004357"/>
                  <a:gd name="connsiteY7-1292" fmla="*/ 1728676 h 6086363"/>
                  <a:gd name="connsiteX8-1293" fmla="*/ 8336307 w 11004357"/>
                  <a:gd name="connsiteY8-1294" fmla="*/ 1957276 h 6086363"/>
                  <a:gd name="connsiteX9-1295" fmla="*/ 9917457 w 11004357"/>
                  <a:gd name="connsiteY9-1296" fmla="*/ 2243026 h 6086363"/>
                  <a:gd name="connsiteX10-1297" fmla="*/ 10622307 w 11004357"/>
                  <a:gd name="connsiteY10-1298" fmla="*/ 3462226 h 6086363"/>
                  <a:gd name="connsiteX11-1299" fmla="*/ 10146057 w 11004357"/>
                  <a:gd name="connsiteY11-1300" fmla="*/ 4300426 h 6086363"/>
                  <a:gd name="connsiteX12-1301" fmla="*/ 11003307 w 11004357"/>
                  <a:gd name="connsiteY12-1302" fmla="*/ 5119576 h 6086363"/>
                  <a:gd name="connsiteX13-1303" fmla="*/ 10279407 w 11004357"/>
                  <a:gd name="connsiteY13-1304" fmla="*/ 6072076 h 6086363"/>
                  <a:gd name="connsiteX14-1305" fmla="*/ 8526807 w 11004357"/>
                  <a:gd name="connsiteY14-1306" fmla="*/ 5538676 h 6086363"/>
                  <a:gd name="connsiteX15-1307" fmla="*/ 7193307 w 11004357"/>
                  <a:gd name="connsiteY15-1308" fmla="*/ 5862526 h 6086363"/>
                  <a:gd name="connsiteX16-1309" fmla="*/ 5802657 w 11004357"/>
                  <a:gd name="connsiteY16-1310" fmla="*/ 5329126 h 6086363"/>
                  <a:gd name="connsiteX17-1311" fmla="*/ 5059707 w 11004357"/>
                  <a:gd name="connsiteY17-1312" fmla="*/ 5995876 h 6086363"/>
                  <a:gd name="connsiteX18-1313" fmla="*/ 3592857 w 11004357"/>
                  <a:gd name="connsiteY18-1314" fmla="*/ 5938726 h 6086363"/>
                  <a:gd name="connsiteX19-1315" fmla="*/ 3192807 w 11004357"/>
                  <a:gd name="connsiteY19-1316" fmla="*/ 4700476 h 6086363"/>
                  <a:gd name="connsiteX20-1317" fmla="*/ 1230657 w 11004357"/>
                  <a:gd name="connsiteY20-1318" fmla="*/ 4757626 h 6086363"/>
                  <a:gd name="connsiteX21-1319" fmla="*/ 735357 w 11004357"/>
                  <a:gd name="connsiteY21-1320" fmla="*/ 3271726 h 6086363"/>
                  <a:gd name="connsiteX22-1321" fmla="*/ 106707 w 11004357"/>
                  <a:gd name="connsiteY22-1322" fmla="*/ 2490676 h 6086363"/>
                  <a:gd name="connsiteX23-1323" fmla="*/ 163857 w 11004357"/>
                  <a:gd name="connsiteY23-1324" fmla="*/ 699976 h 6086363"/>
                  <a:gd name="connsiteX24-1325" fmla="*/ 1687857 w 11004357"/>
                  <a:gd name="connsiteY24-1326" fmla="*/ 299926 h 6086363"/>
                  <a:gd name="connsiteX25-1327" fmla="*/ 2487957 w 11004357"/>
                  <a:gd name="connsiteY25-1328" fmla="*/ 1538176 h 6086363"/>
                  <a:gd name="connsiteX26-1329" fmla="*/ 2678457 w 11004357"/>
                  <a:gd name="connsiteY26-1330" fmla="*/ 871426 h 6086363"/>
                  <a:gd name="connsiteX27-1331" fmla="*/ 3135657 w 11004357"/>
                  <a:gd name="connsiteY27-1332" fmla="*/ 833326 h 6086363"/>
                  <a:gd name="connsiteX28-1333" fmla="*/ 3249957 w 11004357"/>
                  <a:gd name="connsiteY28-1334" fmla="*/ 1157176 h 6086363"/>
                  <a:gd name="connsiteX0-1335" fmla="*/ 3249957 w 11004357"/>
                  <a:gd name="connsiteY0-1336" fmla="*/ 1157176 h 6086363"/>
                  <a:gd name="connsiteX1-1337" fmla="*/ 3249957 w 11004357"/>
                  <a:gd name="connsiteY1-1338" fmla="*/ 1157176 h 6086363"/>
                  <a:gd name="connsiteX2-1339" fmla="*/ 3326157 w 11004357"/>
                  <a:gd name="connsiteY2-1340" fmla="*/ 1004776 h 6086363"/>
                  <a:gd name="connsiteX3-1341" fmla="*/ 3592857 w 11004357"/>
                  <a:gd name="connsiteY3-1342" fmla="*/ 223726 h 6086363"/>
                  <a:gd name="connsiteX4-1343" fmla="*/ 4716807 w 11004357"/>
                  <a:gd name="connsiteY4-1344" fmla="*/ 33226 h 6086363"/>
                  <a:gd name="connsiteX5-1345" fmla="*/ 5878857 w 11004357"/>
                  <a:gd name="connsiteY5-1346" fmla="*/ 795226 h 6086363"/>
                  <a:gd name="connsiteX6-1347" fmla="*/ 7498107 w 11004357"/>
                  <a:gd name="connsiteY6-1348" fmla="*/ 509476 h 6086363"/>
                  <a:gd name="connsiteX7-1349" fmla="*/ 8641107 w 11004357"/>
                  <a:gd name="connsiteY7-1350" fmla="*/ 1728676 h 6086363"/>
                  <a:gd name="connsiteX8-1351" fmla="*/ 8336307 w 11004357"/>
                  <a:gd name="connsiteY8-1352" fmla="*/ 1957276 h 6086363"/>
                  <a:gd name="connsiteX9-1353" fmla="*/ 9917457 w 11004357"/>
                  <a:gd name="connsiteY9-1354" fmla="*/ 2243026 h 6086363"/>
                  <a:gd name="connsiteX10-1355" fmla="*/ 10622307 w 11004357"/>
                  <a:gd name="connsiteY10-1356" fmla="*/ 3462226 h 6086363"/>
                  <a:gd name="connsiteX11-1357" fmla="*/ 10146057 w 11004357"/>
                  <a:gd name="connsiteY11-1358" fmla="*/ 4300426 h 6086363"/>
                  <a:gd name="connsiteX12-1359" fmla="*/ 11003307 w 11004357"/>
                  <a:gd name="connsiteY12-1360" fmla="*/ 5119576 h 6086363"/>
                  <a:gd name="connsiteX13-1361" fmla="*/ 10279407 w 11004357"/>
                  <a:gd name="connsiteY13-1362" fmla="*/ 6072076 h 6086363"/>
                  <a:gd name="connsiteX14-1363" fmla="*/ 8526807 w 11004357"/>
                  <a:gd name="connsiteY14-1364" fmla="*/ 5538676 h 6086363"/>
                  <a:gd name="connsiteX15-1365" fmla="*/ 7193307 w 11004357"/>
                  <a:gd name="connsiteY15-1366" fmla="*/ 5862526 h 6086363"/>
                  <a:gd name="connsiteX16-1367" fmla="*/ 5802657 w 11004357"/>
                  <a:gd name="connsiteY16-1368" fmla="*/ 5329126 h 6086363"/>
                  <a:gd name="connsiteX17-1369" fmla="*/ 5059707 w 11004357"/>
                  <a:gd name="connsiteY17-1370" fmla="*/ 5995876 h 6086363"/>
                  <a:gd name="connsiteX18-1371" fmla="*/ 3592857 w 11004357"/>
                  <a:gd name="connsiteY18-1372" fmla="*/ 5938726 h 6086363"/>
                  <a:gd name="connsiteX19-1373" fmla="*/ 3192807 w 11004357"/>
                  <a:gd name="connsiteY19-1374" fmla="*/ 4700476 h 6086363"/>
                  <a:gd name="connsiteX20-1375" fmla="*/ 1230657 w 11004357"/>
                  <a:gd name="connsiteY20-1376" fmla="*/ 4757626 h 6086363"/>
                  <a:gd name="connsiteX21-1377" fmla="*/ 735357 w 11004357"/>
                  <a:gd name="connsiteY21-1378" fmla="*/ 3271726 h 6086363"/>
                  <a:gd name="connsiteX22-1379" fmla="*/ 106707 w 11004357"/>
                  <a:gd name="connsiteY22-1380" fmla="*/ 2490676 h 6086363"/>
                  <a:gd name="connsiteX23-1381" fmla="*/ 163857 w 11004357"/>
                  <a:gd name="connsiteY23-1382" fmla="*/ 699976 h 6086363"/>
                  <a:gd name="connsiteX24-1383" fmla="*/ 1687857 w 11004357"/>
                  <a:gd name="connsiteY24-1384" fmla="*/ 299926 h 6086363"/>
                  <a:gd name="connsiteX25-1385" fmla="*/ 2487957 w 11004357"/>
                  <a:gd name="connsiteY25-1386" fmla="*/ 1538176 h 6086363"/>
                  <a:gd name="connsiteX26-1387" fmla="*/ 2678457 w 11004357"/>
                  <a:gd name="connsiteY26-1388" fmla="*/ 871426 h 6086363"/>
                  <a:gd name="connsiteX27-1389" fmla="*/ 3135657 w 11004357"/>
                  <a:gd name="connsiteY27-1390" fmla="*/ 833326 h 6086363"/>
                  <a:gd name="connsiteX28-1391" fmla="*/ 3249957 w 11004357"/>
                  <a:gd name="connsiteY28-1392" fmla="*/ 1157176 h 6086363"/>
                  <a:gd name="connsiteX0-1393" fmla="*/ 3249957 w 11004357"/>
                  <a:gd name="connsiteY0-1394" fmla="*/ 1157176 h 6086363"/>
                  <a:gd name="connsiteX1-1395" fmla="*/ 3249957 w 11004357"/>
                  <a:gd name="connsiteY1-1396" fmla="*/ 1157176 h 6086363"/>
                  <a:gd name="connsiteX2-1397" fmla="*/ 3326157 w 11004357"/>
                  <a:gd name="connsiteY2-1398" fmla="*/ 1004776 h 6086363"/>
                  <a:gd name="connsiteX3-1399" fmla="*/ 3592857 w 11004357"/>
                  <a:gd name="connsiteY3-1400" fmla="*/ 223726 h 6086363"/>
                  <a:gd name="connsiteX4-1401" fmla="*/ 4716807 w 11004357"/>
                  <a:gd name="connsiteY4-1402" fmla="*/ 33226 h 6086363"/>
                  <a:gd name="connsiteX5-1403" fmla="*/ 5878857 w 11004357"/>
                  <a:gd name="connsiteY5-1404" fmla="*/ 795226 h 6086363"/>
                  <a:gd name="connsiteX6-1405" fmla="*/ 7498107 w 11004357"/>
                  <a:gd name="connsiteY6-1406" fmla="*/ 509476 h 6086363"/>
                  <a:gd name="connsiteX7-1407" fmla="*/ 8641107 w 11004357"/>
                  <a:gd name="connsiteY7-1408" fmla="*/ 1728676 h 6086363"/>
                  <a:gd name="connsiteX8-1409" fmla="*/ 8336307 w 11004357"/>
                  <a:gd name="connsiteY8-1410" fmla="*/ 1957276 h 6086363"/>
                  <a:gd name="connsiteX9-1411" fmla="*/ 9917457 w 11004357"/>
                  <a:gd name="connsiteY9-1412" fmla="*/ 2243026 h 6086363"/>
                  <a:gd name="connsiteX10-1413" fmla="*/ 10622307 w 11004357"/>
                  <a:gd name="connsiteY10-1414" fmla="*/ 3462226 h 6086363"/>
                  <a:gd name="connsiteX11-1415" fmla="*/ 10146057 w 11004357"/>
                  <a:gd name="connsiteY11-1416" fmla="*/ 4300426 h 6086363"/>
                  <a:gd name="connsiteX12-1417" fmla="*/ 11003307 w 11004357"/>
                  <a:gd name="connsiteY12-1418" fmla="*/ 5119576 h 6086363"/>
                  <a:gd name="connsiteX13-1419" fmla="*/ 10279407 w 11004357"/>
                  <a:gd name="connsiteY13-1420" fmla="*/ 6072076 h 6086363"/>
                  <a:gd name="connsiteX14-1421" fmla="*/ 8526807 w 11004357"/>
                  <a:gd name="connsiteY14-1422" fmla="*/ 5538676 h 6086363"/>
                  <a:gd name="connsiteX15-1423" fmla="*/ 7193307 w 11004357"/>
                  <a:gd name="connsiteY15-1424" fmla="*/ 5862526 h 6086363"/>
                  <a:gd name="connsiteX16-1425" fmla="*/ 5802657 w 11004357"/>
                  <a:gd name="connsiteY16-1426" fmla="*/ 5329126 h 6086363"/>
                  <a:gd name="connsiteX17-1427" fmla="*/ 5059707 w 11004357"/>
                  <a:gd name="connsiteY17-1428" fmla="*/ 5995876 h 6086363"/>
                  <a:gd name="connsiteX18-1429" fmla="*/ 3592857 w 11004357"/>
                  <a:gd name="connsiteY18-1430" fmla="*/ 5938726 h 6086363"/>
                  <a:gd name="connsiteX19-1431" fmla="*/ 3192807 w 11004357"/>
                  <a:gd name="connsiteY19-1432" fmla="*/ 4700476 h 6086363"/>
                  <a:gd name="connsiteX20-1433" fmla="*/ 1230657 w 11004357"/>
                  <a:gd name="connsiteY20-1434" fmla="*/ 4757626 h 6086363"/>
                  <a:gd name="connsiteX21-1435" fmla="*/ 735357 w 11004357"/>
                  <a:gd name="connsiteY21-1436" fmla="*/ 3271726 h 6086363"/>
                  <a:gd name="connsiteX22-1437" fmla="*/ 106707 w 11004357"/>
                  <a:gd name="connsiteY22-1438" fmla="*/ 2490676 h 6086363"/>
                  <a:gd name="connsiteX23-1439" fmla="*/ 163857 w 11004357"/>
                  <a:gd name="connsiteY23-1440" fmla="*/ 699976 h 6086363"/>
                  <a:gd name="connsiteX24-1441" fmla="*/ 1687857 w 11004357"/>
                  <a:gd name="connsiteY24-1442" fmla="*/ 299926 h 6086363"/>
                  <a:gd name="connsiteX25-1443" fmla="*/ 2487957 w 11004357"/>
                  <a:gd name="connsiteY25-1444" fmla="*/ 1538176 h 6086363"/>
                  <a:gd name="connsiteX26-1445" fmla="*/ 2678457 w 11004357"/>
                  <a:gd name="connsiteY26-1446" fmla="*/ 871426 h 6086363"/>
                  <a:gd name="connsiteX27-1447" fmla="*/ 3135657 w 11004357"/>
                  <a:gd name="connsiteY27-1448" fmla="*/ 833326 h 6086363"/>
                  <a:gd name="connsiteX28-1449" fmla="*/ 3249957 w 11004357"/>
                  <a:gd name="connsiteY28-1450" fmla="*/ 1157176 h 6086363"/>
                  <a:gd name="connsiteX0-1451" fmla="*/ 3249957 w 11004357"/>
                  <a:gd name="connsiteY0-1452" fmla="*/ 1157176 h 6086363"/>
                  <a:gd name="connsiteX1-1453" fmla="*/ 3249957 w 11004357"/>
                  <a:gd name="connsiteY1-1454" fmla="*/ 1157176 h 6086363"/>
                  <a:gd name="connsiteX2-1455" fmla="*/ 3326157 w 11004357"/>
                  <a:gd name="connsiteY2-1456" fmla="*/ 1004776 h 6086363"/>
                  <a:gd name="connsiteX3-1457" fmla="*/ 3592857 w 11004357"/>
                  <a:gd name="connsiteY3-1458" fmla="*/ 223726 h 6086363"/>
                  <a:gd name="connsiteX4-1459" fmla="*/ 4716807 w 11004357"/>
                  <a:gd name="connsiteY4-1460" fmla="*/ 33226 h 6086363"/>
                  <a:gd name="connsiteX5-1461" fmla="*/ 5878857 w 11004357"/>
                  <a:gd name="connsiteY5-1462" fmla="*/ 795226 h 6086363"/>
                  <a:gd name="connsiteX6-1463" fmla="*/ 7498107 w 11004357"/>
                  <a:gd name="connsiteY6-1464" fmla="*/ 509476 h 6086363"/>
                  <a:gd name="connsiteX7-1465" fmla="*/ 8641107 w 11004357"/>
                  <a:gd name="connsiteY7-1466" fmla="*/ 1728676 h 6086363"/>
                  <a:gd name="connsiteX8-1467" fmla="*/ 8336307 w 11004357"/>
                  <a:gd name="connsiteY8-1468" fmla="*/ 1957276 h 6086363"/>
                  <a:gd name="connsiteX9-1469" fmla="*/ 9917457 w 11004357"/>
                  <a:gd name="connsiteY9-1470" fmla="*/ 2243026 h 6086363"/>
                  <a:gd name="connsiteX10-1471" fmla="*/ 10622307 w 11004357"/>
                  <a:gd name="connsiteY10-1472" fmla="*/ 3462226 h 6086363"/>
                  <a:gd name="connsiteX11-1473" fmla="*/ 10146057 w 11004357"/>
                  <a:gd name="connsiteY11-1474" fmla="*/ 4300426 h 6086363"/>
                  <a:gd name="connsiteX12-1475" fmla="*/ 11003307 w 11004357"/>
                  <a:gd name="connsiteY12-1476" fmla="*/ 5119576 h 6086363"/>
                  <a:gd name="connsiteX13-1477" fmla="*/ 10279407 w 11004357"/>
                  <a:gd name="connsiteY13-1478" fmla="*/ 6072076 h 6086363"/>
                  <a:gd name="connsiteX14-1479" fmla="*/ 8526807 w 11004357"/>
                  <a:gd name="connsiteY14-1480" fmla="*/ 5538676 h 6086363"/>
                  <a:gd name="connsiteX15-1481" fmla="*/ 7193307 w 11004357"/>
                  <a:gd name="connsiteY15-1482" fmla="*/ 5862526 h 6086363"/>
                  <a:gd name="connsiteX16-1483" fmla="*/ 5802657 w 11004357"/>
                  <a:gd name="connsiteY16-1484" fmla="*/ 5329126 h 6086363"/>
                  <a:gd name="connsiteX17-1485" fmla="*/ 5059707 w 11004357"/>
                  <a:gd name="connsiteY17-1486" fmla="*/ 5995876 h 6086363"/>
                  <a:gd name="connsiteX18-1487" fmla="*/ 3592857 w 11004357"/>
                  <a:gd name="connsiteY18-1488" fmla="*/ 5938726 h 6086363"/>
                  <a:gd name="connsiteX19-1489" fmla="*/ 3192807 w 11004357"/>
                  <a:gd name="connsiteY19-1490" fmla="*/ 4700476 h 6086363"/>
                  <a:gd name="connsiteX20-1491" fmla="*/ 1230657 w 11004357"/>
                  <a:gd name="connsiteY20-1492" fmla="*/ 4757626 h 6086363"/>
                  <a:gd name="connsiteX21-1493" fmla="*/ 735357 w 11004357"/>
                  <a:gd name="connsiteY21-1494" fmla="*/ 3271726 h 6086363"/>
                  <a:gd name="connsiteX22-1495" fmla="*/ 106707 w 11004357"/>
                  <a:gd name="connsiteY22-1496" fmla="*/ 2490676 h 6086363"/>
                  <a:gd name="connsiteX23-1497" fmla="*/ 163857 w 11004357"/>
                  <a:gd name="connsiteY23-1498" fmla="*/ 699976 h 6086363"/>
                  <a:gd name="connsiteX24-1499" fmla="*/ 1687857 w 11004357"/>
                  <a:gd name="connsiteY24-1500" fmla="*/ 299926 h 6086363"/>
                  <a:gd name="connsiteX25-1501" fmla="*/ 2487957 w 11004357"/>
                  <a:gd name="connsiteY25-1502" fmla="*/ 1538176 h 6086363"/>
                  <a:gd name="connsiteX26-1503" fmla="*/ 2678457 w 11004357"/>
                  <a:gd name="connsiteY26-1504" fmla="*/ 871426 h 6086363"/>
                  <a:gd name="connsiteX27-1505" fmla="*/ 3135657 w 11004357"/>
                  <a:gd name="connsiteY27-1506" fmla="*/ 833326 h 6086363"/>
                  <a:gd name="connsiteX28-1507" fmla="*/ 3249957 w 11004357"/>
                  <a:gd name="connsiteY28-1508" fmla="*/ 1157176 h 6086363"/>
                  <a:gd name="connsiteX0-1509" fmla="*/ 3249957 w 11004357"/>
                  <a:gd name="connsiteY0-1510" fmla="*/ 1157176 h 6086363"/>
                  <a:gd name="connsiteX1-1511" fmla="*/ 3249957 w 11004357"/>
                  <a:gd name="connsiteY1-1512" fmla="*/ 1157176 h 6086363"/>
                  <a:gd name="connsiteX2-1513" fmla="*/ 3326157 w 11004357"/>
                  <a:gd name="connsiteY2-1514" fmla="*/ 1004776 h 6086363"/>
                  <a:gd name="connsiteX3-1515" fmla="*/ 3592857 w 11004357"/>
                  <a:gd name="connsiteY3-1516" fmla="*/ 223726 h 6086363"/>
                  <a:gd name="connsiteX4-1517" fmla="*/ 4716807 w 11004357"/>
                  <a:gd name="connsiteY4-1518" fmla="*/ 33226 h 6086363"/>
                  <a:gd name="connsiteX5-1519" fmla="*/ 5878857 w 11004357"/>
                  <a:gd name="connsiteY5-1520" fmla="*/ 795226 h 6086363"/>
                  <a:gd name="connsiteX6-1521" fmla="*/ 7498107 w 11004357"/>
                  <a:gd name="connsiteY6-1522" fmla="*/ 509476 h 6086363"/>
                  <a:gd name="connsiteX7-1523" fmla="*/ 8641107 w 11004357"/>
                  <a:gd name="connsiteY7-1524" fmla="*/ 1728676 h 6086363"/>
                  <a:gd name="connsiteX8-1525" fmla="*/ 8336307 w 11004357"/>
                  <a:gd name="connsiteY8-1526" fmla="*/ 1957276 h 6086363"/>
                  <a:gd name="connsiteX9-1527" fmla="*/ 9917457 w 11004357"/>
                  <a:gd name="connsiteY9-1528" fmla="*/ 2243026 h 6086363"/>
                  <a:gd name="connsiteX10-1529" fmla="*/ 10622307 w 11004357"/>
                  <a:gd name="connsiteY10-1530" fmla="*/ 3462226 h 6086363"/>
                  <a:gd name="connsiteX11-1531" fmla="*/ 10146057 w 11004357"/>
                  <a:gd name="connsiteY11-1532" fmla="*/ 4300426 h 6086363"/>
                  <a:gd name="connsiteX12-1533" fmla="*/ 11003307 w 11004357"/>
                  <a:gd name="connsiteY12-1534" fmla="*/ 5119576 h 6086363"/>
                  <a:gd name="connsiteX13-1535" fmla="*/ 10279407 w 11004357"/>
                  <a:gd name="connsiteY13-1536" fmla="*/ 6072076 h 6086363"/>
                  <a:gd name="connsiteX14-1537" fmla="*/ 8526807 w 11004357"/>
                  <a:gd name="connsiteY14-1538" fmla="*/ 5538676 h 6086363"/>
                  <a:gd name="connsiteX15-1539" fmla="*/ 7193307 w 11004357"/>
                  <a:gd name="connsiteY15-1540" fmla="*/ 5862526 h 6086363"/>
                  <a:gd name="connsiteX16-1541" fmla="*/ 5802657 w 11004357"/>
                  <a:gd name="connsiteY16-1542" fmla="*/ 5329126 h 6086363"/>
                  <a:gd name="connsiteX17-1543" fmla="*/ 5059707 w 11004357"/>
                  <a:gd name="connsiteY17-1544" fmla="*/ 5995876 h 6086363"/>
                  <a:gd name="connsiteX18-1545" fmla="*/ 3592857 w 11004357"/>
                  <a:gd name="connsiteY18-1546" fmla="*/ 5938726 h 6086363"/>
                  <a:gd name="connsiteX19-1547" fmla="*/ 3192807 w 11004357"/>
                  <a:gd name="connsiteY19-1548" fmla="*/ 4700476 h 6086363"/>
                  <a:gd name="connsiteX20-1549" fmla="*/ 1230657 w 11004357"/>
                  <a:gd name="connsiteY20-1550" fmla="*/ 4757626 h 6086363"/>
                  <a:gd name="connsiteX21-1551" fmla="*/ 735357 w 11004357"/>
                  <a:gd name="connsiteY21-1552" fmla="*/ 3271726 h 6086363"/>
                  <a:gd name="connsiteX22-1553" fmla="*/ 106707 w 11004357"/>
                  <a:gd name="connsiteY22-1554" fmla="*/ 2490676 h 6086363"/>
                  <a:gd name="connsiteX23-1555" fmla="*/ 163857 w 11004357"/>
                  <a:gd name="connsiteY23-1556" fmla="*/ 699976 h 6086363"/>
                  <a:gd name="connsiteX24-1557" fmla="*/ 1687857 w 11004357"/>
                  <a:gd name="connsiteY24-1558" fmla="*/ 299926 h 6086363"/>
                  <a:gd name="connsiteX25-1559" fmla="*/ 2487957 w 11004357"/>
                  <a:gd name="connsiteY25-1560" fmla="*/ 1538176 h 6086363"/>
                  <a:gd name="connsiteX26-1561" fmla="*/ 2678457 w 11004357"/>
                  <a:gd name="connsiteY26-1562" fmla="*/ 871426 h 6086363"/>
                  <a:gd name="connsiteX27-1563" fmla="*/ 3135657 w 11004357"/>
                  <a:gd name="connsiteY27-1564" fmla="*/ 833326 h 6086363"/>
                  <a:gd name="connsiteX28-1565" fmla="*/ 3249957 w 11004357"/>
                  <a:gd name="connsiteY28-1566" fmla="*/ 1157176 h 6086363"/>
                  <a:gd name="connsiteX0-1567" fmla="*/ 3249957 w 11004357"/>
                  <a:gd name="connsiteY0-1568" fmla="*/ 1157176 h 6086363"/>
                  <a:gd name="connsiteX1-1569" fmla="*/ 3249957 w 11004357"/>
                  <a:gd name="connsiteY1-1570" fmla="*/ 1157176 h 6086363"/>
                  <a:gd name="connsiteX2-1571" fmla="*/ 3326157 w 11004357"/>
                  <a:gd name="connsiteY2-1572" fmla="*/ 1004776 h 6086363"/>
                  <a:gd name="connsiteX3-1573" fmla="*/ 3592857 w 11004357"/>
                  <a:gd name="connsiteY3-1574" fmla="*/ 223726 h 6086363"/>
                  <a:gd name="connsiteX4-1575" fmla="*/ 4716807 w 11004357"/>
                  <a:gd name="connsiteY4-1576" fmla="*/ 33226 h 6086363"/>
                  <a:gd name="connsiteX5-1577" fmla="*/ 5878857 w 11004357"/>
                  <a:gd name="connsiteY5-1578" fmla="*/ 795226 h 6086363"/>
                  <a:gd name="connsiteX6-1579" fmla="*/ 7498107 w 11004357"/>
                  <a:gd name="connsiteY6-1580" fmla="*/ 509476 h 6086363"/>
                  <a:gd name="connsiteX7-1581" fmla="*/ 8641107 w 11004357"/>
                  <a:gd name="connsiteY7-1582" fmla="*/ 1728676 h 6086363"/>
                  <a:gd name="connsiteX8-1583" fmla="*/ 8336307 w 11004357"/>
                  <a:gd name="connsiteY8-1584" fmla="*/ 1957276 h 6086363"/>
                  <a:gd name="connsiteX9-1585" fmla="*/ 9917457 w 11004357"/>
                  <a:gd name="connsiteY9-1586" fmla="*/ 2243026 h 6086363"/>
                  <a:gd name="connsiteX10-1587" fmla="*/ 10622307 w 11004357"/>
                  <a:gd name="connsiteY10-1588" fmla="*/ 3462226 h 6086363"/>
                  <a:gd name="connsiteX11-1589" fmla="*/ 10146057 w 11004357"/>
                  <a:gd name="connsiteY11-1590" fmla="*/ 4300426 h 6086363"/>
                  <a:gd name="connsiteX12-1591" fmla="*/ 11003307 w 11004357"/>
                  <a:gd name="connsiteY12-1592" fmla="*/ 5119576 h 6086363"/>
                  <a:gd name="connsiteX13-1593" fmla="*/ 10279407 w 11004357"/>
                  <a:gd name="connsiteY13-1594" fmla="*/ 6072076 h 6086363"/>
                  <a:gd name="connsiteX14-1595" fmla="*/ 8526807 w 11004357"/>
                  <a:gd name="connsiteY14-1596" fmla="*/ 5538676 h 6086363"/>
                  <a:gd name="connsiteX15-1597" fmla="*/ 7193307 w 11004357"/>
                  <a:gd name="connsiteY15-1598" fmla="*/ 5862526 h 6086363"/>
                  <a:gd name="connsiteX16-1599" fmla="*/ 5802657 w 11004357"/>
                  <a:gd name="connsiteY16-1600" fmla="*/ 5329126 h 6086363"/>
                  <a:gd name="connsiteX17-1601" fmla="*/ 5059707 w 11004357"/>
                  <a:gd name="connsiteY17-1602" fmla="*/ 5995876 h 6086363"/>
                  <a:gd name="connsiteX18-1603" fmla="*/ 3592857 w 11004357"/>
                  <a:gd name="connsiteY18-1604" fmla="*/ 5938726 h 6086363"/>
                  <a:gd name="connsiteX19-1605" fmla="*/ 3192807 w 11004357"/>
                  <a:gd name="connsiteY19-1606" fmla="*/ 4700476 h 6086363"/>
                  <a:gd name="connsiteX20-1607" fmla="*/ 1230657 w 11004357"/>
                  <a:gd name="connsiteY20-1608" fmla="*/ 4757626 h 6086363"/>
                  <a:gd name="connsiteX21-1609" fmla="*/ 735357 w 11004357"/>
                  <a:gd name="connsiteY21-1610" fmla="*/ 3271726 h 6086363"/>
                  <a:gd name="connsiteX22-1611" fmla="*/ 106707 w 11004357"/>
                  <a:gd name="connsiteY22-1612" fmla="*/ 2490676 h 6086363"/>
                  <a:gd name="connsiteX23-1613" fmla="*/ 163857 w 11004357"/>
                  <a:gd name="connsiteY23-1614" fmla="*/ 699976 h 6086363"/>
                  <a:gd name="connsiteX24-1615" fmla="*/ 1687857 w 11004357"/>
                  <a:gd name="connsiteY24-1616" fmla="*/ 299926 h 6086363"/>
                  <a:gd name="connsiteX25-1617" fmla="*/ 2487957 w 11004357"/>
                  <a:gd name="connsiteY25-1618" fmla="*/ 1538176 h 6086363"/>
                  <a:gd name="connsiteX26-1619" fmla="*/ 2678457 w 11004357"/>
                  <a:gd name="connsiteY26-1620" fmla="*/ 871426 h 6086363"/>
                  <a:gd name="connsiteX27-1621" fmla="*/ 3135657 w 11004357"/>
                  <a:gd name="connsiteY27-1622" fmla="*/ 833326 h 6086363"/>
                  <a:gd name="connsiteX28-1623" fmla="*/ 3249957 w 11004357"/>
                  <a:gd name="connsiteY28-1624" fmla="*/ 1157176 h 6086363"/>
                  <a:gd name="connsiteX0-1625" fmla="*/ 3249957 w 11004357"/>
                  <a:gd name="connsiteY0-1626" fmla="*/ 1157176 h 6086363"/>
                  <a:gd name="connsiteX1-1627" fmla="*/ 3249957 w 11004357"/>
                  <a:gd name="connsiteY1-1628" fmla="*/ 1157176 h 6086363"/>
                  <a:gd name="connsiteX2-1629" fmla="*/ 3326157 w 11004357"/>
                  <a:gd name="connsiteY2-1630" fmla="*/ 1004776 h 6086363"/>
                  <a:gd name="connsiteX3-1631" fmla="*/ 3592857 w 11004357"/>
                  <a:gd name="connsiteY3-1632" fmla="*/ 223726 h 6086363"/>
                  <a:gd name="connsiteX4-1633" fmla="*/ 4716807 w 11004357"/>
                  <a:gd name="connsiteY4-1634" fmla="*/ 33226 h 6086363"/>
                  <a:gd name="connsiteX5-1635" fmla="*/ 5878857 w 11004357"/>
                  <a:gd name="connsiteY5-1636" fmla="*/ 795226 h 6086363"/>
                  <a:gd name="connsiteX6-1637" fmla="*/ 7498107 w 11004357"/>
                  <a:gd name="connsiteY6-1638" fmla="*/ 509476 h 6086363"/>
                  <a:gd name="connsiteX7-1639" fmla="*/ 8641107 w 11004357"/>
                  <a:gd name="connsiteY7-1640" fmla="*/ 1728676 h 6086363"/>
                  <a:gd name="connsiteX8-1641" fmla="*/ 8336307 w 11004357"/>
                  <a:gd name="connsiteY8-1642" fmla="*/ 1957276 h 6086363"/>
                  <a:gd name="connsiteX9-1643" fmla="*/ 9917457 w 11004357"/>
                  <a:gd name="connsiteY9-1644" fmla="*/ 2243026 h 6086363"/>
                  <a:gd name="connsiteX10-1645" fmla="*/ 10622307 w 11004357"/>
                  <a:gd name="connsiteY10-1646" fmla="*/ 3462226 h 6086363"/>
                  <a:gd name="connsiteX11-1647" fmla="*/ 10146057 w 11004357"/>
                  <a:gd name="connsiteY11-1648" fmla="*/ 4300426 h 6086363"/>
                  <a:gd name="connsiteX12-1649" fmla="*/ 11003307 w 11004357"/>
                  <a:gd name="connsiteY12-1650" fmla="*/ 5119576 h 6086363"/>
                  <a:gd name="connsiteX13-1651" fmla="*/ 10279407 w 11004357"/>
                  <a:gd name="connsiteY13-1652" fmla="*/ 6072076 h 6086363"/>
                  <a:gd name="connsiteX14-1653" fmla="*/ 8526807 w 11004357"/>
                  <a:gd name="connsiteY14-1654" fmla="*/ 5538676 h 6086363"/>
                  <a:gd name="connsiteX15-1655" fmla="*/ 7193307 w 11004357"/>
                  <a:gd name="connsiteY15-1656" fmla="*/ 5862526 h 6086363"/>
                  <a:gd name="connsiteX16-1657" fmla="*/ 5802657 w 11004357"/>
                  <a:gd name="connsiteY16-1658" fmla="*/ 5329126 h 6086363"/>
                  <a:gd name="connsiteX17-1659" fmla="*/ 5059707 w 11004357"/>
                  <a:gd name="connsiteY17-1660" fmla="*/ 5995876 h 6086363"/>
                  <a:gd name="connsiteX18-1661" fmla="*/ 3592857 w 11004357"/>
                  <a:gd name="connsiteY18-1662" fmla="*/ 5938726 h 6086363"/>
                  <a:gd name="connsiteX19-1663" fmla="*/ 3192807 w 11004357"/>
                  <a:gd name="connsiteY19-1664" fmla="*/ 4700476 h 6086363"/>
                  <a:gd name="connsiteX20-1665" fmla="*/ 1230657 w 11004357"/>
                  <a:gd name="connsiteY20-1666" fmla="*/ 4757626 h 6086363"/>
                  <a:gd name="connsiteX21-1667" fmla="*/ 735357 w 11004357"/>
                  <a:gd name="connsiteY21-1668" fmla="*/ 3271726 h 6086363"/>
                  <a:gd name="connsiteX22-1669" fmla="*/ 106707 w 11004357"/>
                  <a:gd name="connsiteY22-1670" fmla="*/ 2490676 h 6086363"/>
                  <a:gd name="connsiteX23-1671" fmla="*/ 163857 w 11004357"/>
                  <a:gd name="connsiteY23-1672" fmla="*/ 699976 h 6086363"/>
                  <a:gd name="connsiteX24-1673" fmla="*/ 1687857 w 11004357"/>
                  <a:gd name="connsiteY24-1674" fmla="*/ 299926 h 6086363"/>
                  <a:gd name="connsiteX25-1675" fmla="*/ 2487957 w 11004357"/>
                  <a:gd name="connsiteY25-1676" fmla="*/ 1538176 h 6086363"/>
                  <a:gd name="connsiteX26-1677" fmla="*/ 2678457 w 11004357"/>
                  <a:gd name="connsiteY26-1678" fmla="*/ 871426 h 6086363"/>
                  <a:gd name="connsiteX27-1679" fmla="*/ 3135657 w 11004357"/>
                  <a:gd name="connsiteY27-1680" fmla="*/ 833326 h 6086363"/>
                  <a:gd name="connsiteX28-1681" fmla="*/ 3249957 w 11004357"/>
                  <a:gd name="connsiteY28-1682" fmla="*/ 1157176 h 6086363"/>
                  <a:gd name="connsiteX0-1683" fmla="*/ 3249957 w 11004357"/>
                  <a:gd name="connsiteY0-1684" fmla="*/ 1157176 h 6086363"/>
                  <a:gd name="connsiteX1-1685" fmla="*/ 3249957 w 11004357"/>
                  <a:gd name="connsiteY1-1686" fmla="*/ 1157176 h 6086363"/>
                  <a:gd name="connsiteX2-1687" fmla="*/ 3326157 w 11004357"/>
                  <a:gd name="connsiteY2-1688" fmla="*/ 1004776 h 6086363"/>
                  <a:gd name="connsiteX3-1689" fmla="*/ 3592857 w 11004357"/>
                  <a:gd name="connsiteY3-1690" fmla="*/ 223726 h 6086363"/>
                  <a:gd name="connsiteX4-1691" fmla="*/ 4716807 w 11004357"/>
                  <a:gd name="connsiteY4-1692" fmla="*/ 33226 h 6086363"/>
                  <a:gd name="connsiteX5-1693" fmla="*/ 5735982 w 11004357"/>
                  <a:gd name="connsiteY5-1694" fmla="*/ 823801 h 6086363"/>
                  <a:gd name="connsiteX6-1695" fmla="*/ 7498107 w 11004357"/>
                  <a:gd name="connsiteY6-1696" fmla="*/ 509476 h 6086363"/>
                  <a:gd name="connsiteX7-1697" fmla="*/ 8641107 w 11004357"/>
                  <a:gd name="connsiteY7-1698" fmla="*/ 1728676 h 6086363"/>
                  <a:gd name="connsiteX8-1699" fmla="*/ 8336307 w 11004357"/>
                  <a:gd name="connsiteY8-1700" fmla="*/ 1957276 h 6086363"/>
                  <a:gd name="connsiteX9-1701" fmla="*/ 9917457 w 11004357"/>
                  <a:gd name="connsiteY9-1702" fmla="*/ 2243026 h 6086363"/>
                  <a:gd name="connsiteX10-1703" fmla="*/ 10622307 w 11004357"/>
                  <a:gd name="connsiteY10-1704" fmla="*/ 3462226 h 6086363"/>
                  <a:gd name="connsiteX11-1705" fmla="*/ 10146057 w 11004357"/>
                  <a:gd name="connsiteY11-1706" fmla="*/ 4300426 h 6086363"/>
                  <a:gd name="connsiteX12-1707" fmla="*/ 11003307 w 11004357"/>
                  <a:gd name="connsiteY12-1708" fmla="*/ 5119576 h 6086363"/>
                  <a:gd name="connsiteX13-1709" fmla="*/ 10279407 w 11004357"/>
                  <a:gd name="connsiteY13-1710" fmla="*/ 6072076 h 6086363"/>
                  <a:gd name="connsiteX14-1711" fmla="*/ 8526807 w 11004357"/>
                  <a:gd name="connsiteY14-1712" fmla="*/ 5538676 h 6086363"/>
                  <a:gd name="connsiteX15-1713" fmla="*/ 7193307 w 11004357"/>
                  <a:gd name="connsiteY15-1714" fmla="*/ 5862526 h 6086363"/>
                  <a:gd name="connsiteX16-1715" fmla="*/ 5802657 w 11004357"/>
                  <a:gd name="connsiteY16-1716" fmla="*/ 5329126 h 6086363"/>
                  <a:gd name="connsiteX17-1717" fmla="*/ 5059707 w 11004357"/>
                  <a:gd name="connsiteY17-1718" fmla="*/ 5995876 h 6086363"/>
                  <a:gd name="connsiteX18-1719" fmla="*/ 3592857 w 11004357"/>
                  <a:gd name="connsiteY18-1720" fmla="*/ 5938726 h 6086363"/>
                  <a:gd name="connsiteX19-1721" fmla="*/ 3192807 w 11004357"/>
                  <a:gd name="connsiteY19-1722" fmla="*/ 4700476 h 6086363"/>
                  <a:gd name="connsiteX20-1723" fmla="*/ 1230657 w 11004357"/>
                  <a:gd name="connsiteY20-1724" fmla="*/ 4757626 h 6086363"/>
                  <a:gd name="connsiteX21-1725" fmla="*/ 735357 w 11004357"/>
                  <a:gd name="connsiteY21-1726" fmla="*/ 3271726 h 6086363"/>
                  <a:gd name="connsiteX22-1727" fmla="*/ 106707 w 11004357"/>
                  <a:gd name="connsiteY22-1728" fmla="*/ 2490676 h 6086363"/>
                  <a:gd name="connsiteX23-1729" fmla="*/ 163857 w 11004357"/>
                  <a:gd name="connsiteY23-1730" fmla="*/ 699976 h 6086363"/>
                  <a:gd name="connsiteX24-1731" fmla="*/ 1687857 w 11004357"/>
                  <a:gd name="connsiteY24-1732" fmla="*/ 299926 h 6086363"/>
                  <a:gd name="connsiteX25-1733" fmla="*/ 2487957 w 11004357"/>
                  <a:gd name="connsiteY25-1734" fmla="*/ 1538176 h 6086363"/>
                  <a:gd name="connsiteX26-1735" fmla="*/ 2678457 w 11004357"/>
                  <a:gd name="connsiteY26-1736" fmla="*/ 871426 h 6086363"/>
                  <a:gd name="connsiteX27-1737" fmla="*/ 3135657 w 11004357"/>
                  <a:gd name="connsiteY27-1738" fmla="*/ 833326 h 6086363"/>
                  <a:gd name="connsiteX28-1739" fmla="*/ 3249957 w 11004357"/>
                  <a:gd name="connsiteY28-1740" fmla="*/ 1157176 h 6086363"/>
                  <a:gd name="connsiteX0-1741" fmla="*/ 3249957 w 11004357"/>
                  <a:gd name="connsiteY0-1742" fmla="*/ 1157176 h 6086363"/>
                  <a:gd name="connsiteX1-1743" fmla="*/ 3249957 w 11004357"/>
                  <a:gd name="connsiteY1-1744" fmla="*/ 1157176 h 6086363"/>
                  <a:gd name="connsiteX2-1745" fmla="*/ 3326157 w 11004357"/>
                  <a:gd name="connsiteY2-1746" fmla="*/ 1004776 h 6086363"/>
                  <a:gd name="connsiteX3-1747" fmla="*/ 3592857 w 11004357"/>
                  <a:gd name="connsiteY3-1748" fmla="*/ 223726 h 6086363"/>
                  <a:gd name="connsiteX4-1749" fmla="*/ 4716807 w 11004357"/>
                  <a:gd name="connsiteY4-1750" fmla="*/ 33226 h 6086363"/>
                  <a:gd name="connsiteX5-1751" fmla="*/ 5735982 w 11004357"/>
                  <a:gd name="connsiteY5-1752" fmla="*/ 823801 h 6086363"/>
                  <a:gd name="connsiteX6-1753" fmla="*/ 7498107 w 11004357"/>
                  <a:gd name="connsiteY6-1754" fmla="*/ 509476 h 6086363"/>
                  <a:gd name="connsiteX7-1755" fmla="*/ 8641107 w 11004357"/>
                  <a:gd name="connsiteY7-1756" fmla="*/ 1728676 h 6086363"/>
                  <a:gd name="connsiteX8-1757" fmla="*/ 8336307 w 11004357"/>
                  <a:gd name="connsiteY8-1758" fmla="*/ 1957276 h 6086363"/>
                  <a:gd name="connsiteX9-1759" fmla="*/ 9917457 w 11004357"/>
                  <a:gd name="connsiteY9-1760" fmla="*/ 2243026 h 6086363"/>
                  <a:gd name="connsiteX10-1761" fmla="*/ 10622307 w 11004357"/>
                  <a:gd name="connsiteY10-1762" fmla="*/ 3462226 h 6086363"/>
                  <a:gd name="connsiteX11-1763" fmla="*/ 10146057 w 11004357"/>
                  <a:gd name="connsiteY11-1764" fmla="*/ 4300426 h 6086363"/>
                  <a:gd name="connsiteX12-1765" fmla="*/ 11003307 w 11004357"/>
                  <a:gd name="connsiteY12-1766" fmla="*/ 5119576 h 6086363"/>
                  <a:gd name="connsiteX13-1767" fmla="*/ 10279407 w 11004357"/>
                  <a:gd name="connsiteY13-1768" fmla="*/ 6072076 h 6086363"/>
                  <a:gd name="connsiteX14-1769" fmla="*/ 8526807 w 11004357"/>
                  <a:gd name="connsiteY14-1770" fmla="*/ 5538676 h 6086363"/>
                  <a:gd name="connsiteX15-1771" fmla="*/ 7193307 w 11004357"/>
                  <a:gd name="connsiteY15-1772" fmla="*/ 5862526 h 6086363"/>
                  <a:gd name="connsiteX16-1773" fmla="*/ 5802657 w 11004357"/>
                  <a:gd name="connsiteY16-1774" fmla="*/ 5329126 h 6086363"/>
                  <a:gd name="connsiteX17-1775" fmla="*/ 5059707 w 11004357"/>
                  <a:gd name="connsiteY17-1776" fmla="*/ 5995876 h 6086363"/>
                  <a:gd name="connsiteX18-1777" fmla="*/ 3592857 w 11004357"/>
                  <a:gd name="connsiteY18-1778" fmla="*/ 5938726 h 6086363"/>
                  <a:gd name="connsiteX19-1779" fmla="*/ 3192807 w 11004357"/>
                  <a:gd name="connsiteY19-1780" fmla="*/ 4700476 h 6086363"/>
                  <a:gd name="connsiteX20-1781" fmla="*/ 1230657 w 11004357"/>
                  <a:gd name="connsiteY20-1782" fmla="*/ 4757626 h 6086363"/>
                  <a:gd name="connsiteX21-1783" fmla="*/ 735357 w 11004357"/>
                  <a:gd name="connsiteY21-1784" fmla="*/ 3271726 h 6086363"/>
                  <a:gd name="connsiteX22-1785" fmla="*/ 106707 w 11004357"/>
                  <a:gd name="connsiteY22-1786" fmla="*/ 2490676 h 6086363"/>
                  <a:gd name="connsiteX23-1787" fmla="*/ 163857 w 11004357"/>
                  <a:gd name="connsiteY23-1788" fmla="*/ 699976 h 6086363"/>
                  <a:gd name="connsiteX24-1789" fmla="*/ 1687857 w 11004357"/>
                  <a:gd name="connsiteY24-1790" fmla="*/ 299926 h 6086363"/>
                  <a:gd name="connsiteX25-1791" fmla="*/ 2487957 w 11004357"/>
                  <a:gd name="connsiteY25-1792" fmla="*/ 1538176 h 6086363"/>
                  <a:gd name="connsiteX26-1793" fmla="*/ 2678457 w 11004357"/>
                  <a:gd name="connsiteY26-1794" fmla="*/ 871426 h 6086363"/>
                  <a:gd name="connsiteX27-1795" fmla="*/ 3135657 w 11004357"/>
                  <a:gd name="connsiteY27-1796" fmla="*/ 833326 h 6086363"/>
                  <a:gd name="connsiteX28-1797" fmla="*/ 3249957 w 11004357"/>
                  <a:gd name="connsiteY28-1798" fmla="*/ 1157176 h 6086363"/>
                  <a:gd name="connsiteX0-1799" fmla="*/ 3249957 w 11004357"/>
                  <a:gd name="connsiteY0-1800" fmla="*/ 1157176 h 6086363"/>
                  <a:gd name="connsiteX1-1801" fmla="*/ 3249957 w 11004357"/>
                  <a:gd name="connsiteY1-1802" fmla="*/ 1157176 h 6086363"/>
                  <a:gd name="connsiteX2-1803" fmla="*/ 3326157 w 11004357"/>
                  <a:gd name="connsiteY2-1804" fmla="*/ 1004776 h 6086363"/>
                  <a:gd name="connsiteX3-1805" fmla="*/ 3592857 w 11004357"/>
                  <a:gd name="connsiteY3-1806" fmla="*/ 223726 h 6086363"/>
                  <a:gd name="connsiteX4-1807" fmla="*/ 4716807 w 11004357"/>
                  <a:gd name="connsiteY4-1808" fmla="*/ 33226 h 6086363"/>
                  <a:gd name="connsiteX5-1809" fmla="*/ 5735982 w 11004357"/>
                  <a:gd name="connsiteY5-1810" fmla="*/ 823801 h 6086363"/>
                  <a:gd name="connsiteX6-1811" fmla="*/ 7498107 w 11004357"/>
                  <a:gd name="connsiteY6-1812" fmla="*/ 509476 h 6086363"/>
                  <a:gd name="connsiteX7-1813" fmla="*/ 8641107 w 11004357"/>
                  <a:gd name="connsiteY7-1814" fmla="*/ 1728676 h 6086363"/>
                  <a:gd name="connsiteX8-1815" fmla="*/ 8336307 w 11004357"/>
                  <a:gd name="connsiteY8-1816" fmla="*/ 1957276 h 6086363"/>
                  <a:gd name="connsiteX9-1817" fmla="*/ 9917457 w 11004357"/>
                  <a:gd name="connsiteY9-1818" fmla="*/ 2243026 h 6086363"/>
                  <a:gd name="connsiteX10-1819" fmla="*/ 10622307 w 11004357"/>
                  <a:gd name="connsiteY10-1820" fmla="*/ 3462226 h 6086363"/>
                  <a:gd name="connsiteX11-1821" fmla="*/ 10146057 w 11004357"/>
                  <a:gd name="connsiteY11-1822" fmla="*/ 4300426 h 6086363"/>
                  <a:gd name="connsiteX12-1823" fmla="*/ 11003307 w 11004357"/>
                  <a:gd name="connsiteY12-1824" fmla="*/ 5119576 h 6086363"/>
                  <a:gd name="connsiteX13-1825" fmla="*/ 10279407 w 11004357"/>
                  <a:gd name="connsiteY13-1826" fmla="*/ 6072076 h 6086363"/>
                  <a:gd name="connsiteX14-1827" fmla="*/ 8526807 w 11004357"/>
                  <a:gd name="connsiteY14-1828" fmla="*/ 5538676 h 6086363"/>
                  <a:gd name="connsiteX15-1829" fmla="*/ 7193307 w 11004357"/>
                  <a:gd name="connsiteY15-1830" fmla="*/ 5862526 h 6086363"/>
                  <a:gd name="connsiteX16-1831" fmla="*/ 5802657 w 11004357"/>
                  <a:gd name="connsiteY16-1832" fmla="*/ 5329126 h 6086363"/>
                  <a:gd name="connsiteX17-1833" fmla="*/ 5059707 w 11004357"/>
                  <a:gd name="connsiteY17-1834" fmla="*/ 5995876 h 6086363"/>
                  <a:gd name="connsiteX18-1835" fmla="*/ 3592857 w 11004357"/>
                  <a:gd name="connsiteY18-1836" fmla="*/ 5938726 h 6086363"/>
                  <a:gd name="connsiteX19-1837" fmla="*/ 3192807 w 11004357"/>
                  <a:gd name="connsiteY19-1838" fmla="*/ 4700476 h 6086363"/>
                  <a:gd name="connsiteX20-1839" fmla="*/ 1230657 w 11004357"/>
                  <a:gd name="connsiteY20-1840" fmla="*/ 4757626 h 6086363"/>
                  <a:gd name="connsiteX21-1841" fmla="*/ 735357 w 11004357"/>
                  <a:gd name="connsiteY21-1842" fmla="*/ 3271726 h 6086363"/>
                  <a:gd name="connsiteX22-1843" fmla="*/ 106707 w 11004357"/>
                  <a:gd name="connsiteY22-1844" fmla="*/ 2490676 h 6086363"/>
                  <a:gd name="connsiteX23-1845" fmla="*/ 163857 w 11004357"/>
                  <a:gd name="connsiteY23-1846" fmla="*/ 699976 h 6086363"/>
                  <a:gd name="connsiteX24-1847" fmla="*/ 1687857 w 11004357"/>
                  <a:gd name="connsiteY24-1848" fmla="*/ 299926 h 6086363"/>
                  <a:gd name="connsiteX25-1849" fmla="*/ 2487957 w 11004357"/>
                  <a:gd name="connsiteY25-1850" fmla="*/ 1538176 h 6086363"/>
                  <a:gd name="connsiteX26-1851" fmla="*/ 2678457 w 11004357"/>
                  <a:gd name="connsiteY26-1852" fmla="*/ 871426 h 6086363"/>
                  <a:gd name="connsiteX27-1853" fmla="*/ 3135657 w 11004357"/>
                  <a:gd name="connsiteY27-1854" fmla="*/ 833326 h 6086363"/>
                  <a:gd name="connsiteX28-1855" fmla="*/ 3249957 w 11004357"/>
                  <a:gd name="connsiteY28-1856" fmla="*/ 1157176 h 6086363"/>
                  <a:gd name="connsiteX0-1857" fmla="*/ 3249957 w 11004357"/>
                  <a:gd name="connsiteY0-1858" fmla="*/ 1157176 h 6086363"/>
                  <a:gd name="connsiteX1-1859" fmla="*/ 3249957 w 11004357"/>
                  <a:gd name="connsiteY1-1860" fmla="*/ 1157176 h 6086363"/>
                  <a:gd name="connsiteX2-1861" fmla="*/ 3326157 w 11004357"/>
                  <a:gd name="connsiteY2-1862" fmla="*/ 1004776 h 6086363"/>
                  <a:gd name="connsiteX3-1863" fmla="*/ 3592857 w 11004357"/>
                  <a:gd name="connsiteY3-1864" fmla="*/ 223726 h 6086363"/>
                  <a:gd name="connsiteX4-1865" fmla="*/ 4716807 w 11004357"/>
                  <a:gd name="connsiteY4-1866" fmla="*/ 33226 h 6086363"/>
                  <a:gd name="connsiteX5-1867" fmla="*/ 5735982 w 11004357"/>
                  <a:gd name="connsiteY5-1868" fmla="*/ 823801 h 6086363"/>
                  <a:gd name="connsiteX6-1869" fmla="*/ 7498107 w 11004357"/>
                  <a:gd name="connsiteY6-1870" fmla="*/ 509476 h 6086363"/>
                  <a:gd name="connsiteX7-1871" fmla="*/ 8374407 w 11004357"/>
                  <a:gd name="connsiteY7-1872" fmla="*/ 1442926 h 6086363"/>
                  <a:gd name="connsiteX8-1873" fmla="*/ 8336307 w 11004357"/>
                  <a:gd name="connsiteY8-1874" fmla="*/ 1957276 h 6086363"/>
                  <a:gd name="connsiteX9-1875" fmla="*/ 9917457 w 11004357"/>
                  <a:gd name="connsiteY9-1876" fmla="*/ 2243026 h 6086363"/>
                  <a:gd name="connsiteX10-1877" fmla="*/ 10622307 w 11004357"/>
                  <a:gd name="connsiteY10-1878" fmla="*/ 3462226 h 6086363"/>
                  <a:gd name="connsiteX11-1879" fmla="*/ 10146057 w 11004357"/>
                  <a:gd name="connsiteY11-1880" fmla="*/ 4300426 h 6086363"/>
                  <a:gd name="connsiteX12-1881" fmla="*/ 11003307 w 11004357"/>
                  <a:gd name="connsiteY12-1882" fmla="*/ 5119576 h 6086363"/>
                  <a:gd name="connsiteX13-1883" fmla="*/ 10279407 w 11004357"/>
                  <a:gd name="connsiteY13-1884" fmla="*/ 6072076 h 6086363"/>
                  <a:gd name="connsiteX14-1885" fmla="*/ 8526807 w 11004357"/>
                  <a:gd name="connsiteY14-1886" fmla="*/ 5538676 h 6086363"/>
                  <a:gd name="connsiteX15-1887" fmla="*/ 7193307 w 11004357"/>
                  <a:gd name="connsiteY15-1888" fmla="*/ 5862526 h 6086363"/>
                  <a:gd name="connsiteX16-1889" fmla="*/ 5802657 w 11004357"/>
                  <a:gd name="connsiteY16-1890" fmla="*/ 5329126 h 6086363"/>
                  <a:gd name="connsiteX17-1891" fmla="*/ 5059707 w 11004357"/>
                  <a:gd name="connsiteY17-1892" fmla="*/ 5995876 h 6086363"/>
                  <a:gd name="connsiteX18-1893" fmla="*/ 3592857 w 11004357"/>
                  <a:gd name="connsiteY18-1894" fmla="*/ 5938726 h 6086363"/>
                  <a:gd name="connsiteX19-1895" fmla="*/ 3192807 w 11004357"/>
                  <a:gd name="connsiteY19-1896" fmla="*/ 4700476 h 6086363"/>
                  <a:gd name="connsiteX20-1897" fmla="*/ 1230657 w 11004357"/>
                  <a:gd name="connsiteY20-1898" fmla="*/ 4757626 h 6086363"/>
                  <a:gd name="connsiteX21-1899" fmla="*/ 735357 w 11004357"/>
                  <a:gd name="connsiteY21-1900" fmla="*/ 3271726 h 6086363"/>
                  <a:gd name="connsiteX22-1901" fmla="*/ 106707 w 11004357"/>
                  <a:gd name="connsiteY22-1902" fmla="*/ 2490676 h 6086363"/>
                  <a:gd name="connsiteX23-1903" fmla="*/ 163857 w 11004357"/>
                  <a:gd name="connsiteY23-1904" fmla="*/ 699976 h 6086363"/>
                  <a:gd name="connsiteX24-1905" fmla="*/ 1687857 w 11004357"/>
                  <a:gd name="connsiteY24-1906" fmla="*/ 299926 h 6086363"/>
                  <a:gd name="connsiteX25-1907" fmla="*/ 2487957 w 11004357"/>
                  <a:gd name="connsiteY25-1908" fmla="*/ 1538176 h 6086363"/>
                  <a:gd name="connsiteX26-1909" fmla="*/ 2678457 w 11004357"/>
                  <a:gd name="connsiteY26-1910" fmla="*/ 871426 h 6086363"/>
                  <a:gd name="connsiteX27-1911" fmla="*/ 3135657 w 11004357"/>
                  <a:gd name="connsiteY27-1912" fmla="*/ 833326 h 6086363"/>
                  <a:gd name="connsiteX28-1913" fmla="*/ 3249957 w 11004357"/>
                  <a:gd name="connsiteY28-1914" fmla="*/ 1157176 h 6086363"/>
                  <a:gd name="connsiteX0-1915" fmla="*/ 3249957 w 11004357"/>
                  <a:gd name="connsiteY0-1916" fmla="*/ 1157176 h 6086363"/>
                  <a:gd name="connsiteX1-1917" fmla="*/ 3249957 w 11004357"/>
                  <a:gd name="connsiteY1-1918" fmla="*/ 1157176 h 6086363"/>
                  <a:gd name="connsiteX2-1919" fmla="*/ 3326157 w 11004357"/>
                  <a:gd name="connsiteY2-1920" fmla="*/ 1004776 h 6086363"/>
                  <a:gd name="connsiteX3-1921" fmla="*/ 3592857 w 11004357"/>
                  <a:gd name="connsiteY3-1922" fmla="*/ 223726 h 6086363"/>
                  <a:gd name="connsiteX4-1923" fmla="*/ 4716807 w 11004357"/>
                  <a:gd name="connsiteY4-1924" fmla="*/ 33226 h 6086363"/>
                  <a:gd name="connsiteX5-1925" fmla="*/ 5735982 w 11004357"/>
                  <a:gd name="connsiteY5-1926" fmla="*/ 823801 h 6086363"/>
                  <a:gd name="connsiteX6-1927" fmla="*/ 7498107 w 11004357"/>
                  <a:gd name="connsiteY6-1928" fmla="*/ 509476 h 6086363"/>
                  <a:gd name="connsiteX7-1929" fmla="*/ 8374407 w 11004357"/>
                  <a:gd name="connsiteY7-1930" fmla="*/ 1442926 h 6086363"/>
                  <a:gd name="connsiteX8-1931" fmla="*/ 8336307 w 11004357"/>
                  <a:gd name="connsiteY8-1932" fmla="*/ 1957276 h 6086363"/>
                  <a:gd name="connsiteX9-1933" fmla="*/ 9917457 w 11004357"/>
                  <a:gd name="connsiteY9-1934" fmla="*/ 2243026 h 6086363"/>
                  <a:gd name="connsiteX10-1935" fmla="*/ 10622307 w 11004357"/>
                  <a:gd name="connsiteY10-1936" fmla="*/ 3462226 h 6086363"/>
                  <a:gd name="connsiteX11-1937" fmla="*/ 10146057 w 11004357"/>
                  <a:gd name="connsiteY11-1938" fmla="*/ 4300426 h 6086363"/>
                  <a:gd name="connsiteX12-1939" fmla="*/ 11003307 w 11004357"/>
                  <a:gd name="connsiteY12-1940" fmla="*/ 5119576 h 6086363"/>
                  <a:gd name="connsiteX13-1941" fmla="*/ 10279407 w 11004357"/>
                  <a:gd name="connsiteY13-1942" fmla="*/ 6072076 h 6086363"/>
                  <a:gd name="connsiteX14-1943" fmla="*/ 8526807 w 11004357"/>
                  <a:gd name="connsiteY14-1944" fmla="*/ 5538676 h 6086363"/>
                  <a:gd name="connsiteX15-1945" fmla="*/ 7193307 w 11004357"/>
                  <a:gd name="connsiteY15-1946" fmla="*/ 5862526 h 6086363"/>
                  <a:gd name="connsiteX16-1947" fmla="*/ 5802657 w 11004357"/>
                  <a:gd name="connsiteY16-1948" fmla="*/ 5329126 h 6086363"/>
                  <a:gd name="connsiteX17-1949" fmla="*/ 5059707 w 11004357"/>
                  <a:gd name="connsiteY17-1950" fmla="*/ 5995876 h 6086363"/>
                  <a:gd name="connsiteX18-1951" fmla="*/ 3592857 w 11004357"/>
                  <a:gd name="connsiteY18-1952" fmla="*/ 5938726 h 6086363"/>
                  <a:gd name="connsiteX19-1953" fmla="*/ 3192807 w 11004357"/>
                  <a:gd name="connsiteY19-1954" fmla="*/ 4700476 h 6086363"/>
                  <a:gd name="connsiteX20-1955" fmla="*/ 1230657 w 11004357"/>
                  <a:gd name="connsiteY20-1956" fmla="*/ 4757626 h 6086363"/>
                  <a:gd name="connsiteX21-1957" fmla="*/ 735357 w 11004357"/>
                  <a:gd name="connsiteY21-1958" fmla="*/ 3271726 h 6086363"/>
                  <a:gd name="connsiteX22-1959" fmla="*/ 106707 w 11004357"/>
                  <a:gd name="connsiteY22-1960" fmla="*/ 2490676 h 6086363"/>
                  <a:gd name="connsiteX23-1961" fmla="*/ 163857 w 11004357"/>
                  <a:gd name="connsiteY23-1962" fmla="*/ 699976 h 6086363"/>
                  <a:gd name="connsiteX24-1963" fmla="*/ 1687857 w 11004357"/>
                  <a:gd name="connsiteY24-1964" fmla="*/ 299926 h 6086363"/>
                  <a:gd name="connsiteX25-1965" fmla="*/ 2487957 w 11004357"/>
                  <a:gd name="connsiteY25-1966" fmla="*/ 1538176 h 6086363"/>
                  <a:gd name="connsiteX26-1967" fmla="*/ 2678457 w 11004357"/>
                  <a:gd name="connsiteY26-1968" fmla="*/ 871426 h 6086363"/>
                  <a:gd name="connsiteX27-1969" fmla="*/ 3135657 w 11004357"/>
                  <a:gd name="connsiteY27-1970" fmla="*/ 833326 h 6086363"/>
                  <a:gd name="connsiteX28-1971" fmla="*/ 3249957 w 11004357"/>
                  <a:gd name="connsiteY28-1972" fmla="*/ 1157176 h 6086363"/>
                  <a:gd name="connsiteX0-1973" fmla="*/ 3249957 w 11004357"/>
                  <a:gd name="connsiteY0-1974" fmla="*/ 1157176 h 6086363"/>
                  <a:gd name="connsiteX1-1975" fmla="*/ 3249957 w 11004357"/>
                  <a:gd name="connsiteY1-1976" fmla="*/ 1157176 h 6086363"/>
                  <a:gd name="connsiteX2-1977" fmla="*/ 3326157 w 11004357"/>
                  <a:gd name="connsiteY2-1978" fmla="*/ 1004776 h 6086363"/>
                  <a:gd name="connsiteX3-1979" fmla="*/ 3592857 w 11004357"/>
                  <a:gd name="connsiteY3-1980" fmla="*/ 223726 h 6086363"/>
                  <a:gd name="connsiteX4-1981" fmla="*/ 4716807 w 11004357"/>
                  <a:gd name="connsiteY4-1982" fmla="*/ 33226 h 6086363"/>
                  <a:gd name="connsiteX5-1983" fmla="*/ 5735982 w 11004357"/>
                  <a:gd name="connsiteY5-1984" fmla="*/ 823801 h 6086363"/>
                  <a:gd name="connsiteX6-1985" fmla="*/ 7498107 w 11004357"/>
                  <a:gd name="connsiteY6-1986" fmla="*/ 509476 h 6086363"/>
                  <a:gd name="connsiteX7-1987" fmla="*/ 8374407 w 11004357"/>
                  <a:gd name="connsiteY7-1988" fmla="*/ 1442926 h 6086363"/>
                  <a:gd name="connsiteX8-1989" fmla="*/ 8336307 w 11004357"/>
                  <a:gd name="connsiteY8-1990" fmla="*/ 1957276 h 6086363"/>
                  <a:gd name="connsiteX9-1991" fmla="*/ 9917457 w 11004357"/>
                  <a:gd name="connsiteY9-1992" fmla="*/ 2243026 h 6086363"/>
                  <a:gd name="connsiteX10-1993" fmla="*/ 10622307 w 11004357"/>
                  <a:gd name="connsiteY10-1994" fmla="*/ 3462226 h 6086363"/>
                  <a:gd name="connsiteX11-1995" fmla="*/ 10146057 w 11004357"/>
                  <a:gd name="connsiteY11-1996" fmla="*/ 4300426 h 6086363"/>
                  <a:gd name="connsiteX12-1997" fmla="*/ 11003307 w 11004357"/>
                  <a:gd name="connsiteY12-1998" fmla="*/ 5119576 h 6086363"/>
                  <a:gd name="connsiteX13-1999" fmla="*/ 10279407 w 11004357"/>
                  <a:gd name="connsiteY13-2000" fmla="*/ 6072076 h 6086363"/>
                  <a:gd name="connsiteX14-2001" fmla="*/ 8526807 w 11004357"/>
                  <a:gd name="connsiteY14-2002" fmla="*/ 5538676 h 6086363"/>
                  <a:gd name="connsiteX15-2003" fmla="*/ 7193307 w 11004357"/>
                  <a:gd name="connsiteY15-2004" fmla="*/ 5862526 h 6086363"/>
                  <a:gd name="connsiteX16-2005" fmla="*/ 5802657 w 11004357"/>
                  <a:gd name="connsiteY16-2006" fmla="*/ 5329126 h 6086363"/>
                  <a:gd name="connsiteX17-2007" fmla="*/ 5059707 w 11004357"/>
                  <a:gd name="connsiteY17-2008" fmla="*/ 5995876 h 6086363"/>
                  <a:gd name="connsiteX18-2009" fmla="*/ 3592857 w 11004357"/>
                  <a:gd name="connsiteY18-2010" fmla="*/ 5938726 h 6086363"/>
                  <a:gd name="connsiteX19-2011" fmla="*/ 3192807 w 11004357"/>
                  <a:gd name="connsiteY19-2012" fmla="*/ 4700476 h 6086363"/>
                  <a:gd name="connsiteX20-2013" fmla="*/ 1230657 w 11004357"/>
                  <a:gd name="connsiteY20-2014" fmla="*/ 4757626 h 6086363"/>
                  <a:gd name="connsiteX21-2015" fmla="*/ 735357 w 11004357"/>
                  <a:gd name="connsiteY21-2016" fmla="*/ 3271726 h 6086363"/>
                  <a:gd name="connsiteX22-2017" fmla="*/ 106707 w 11004357"/>
                  <a:gd name="connsiteY22-2018" fmla="*/ 2490676 h 6086363"/>
                  <a:gd name="connsiteX23-2019" fmla="*/ 163857 w 11004357"/>
                  <a:gd name="connsiteY23-2020" fmla="*/ 699976 h 6086363"/>
                  <a:gd name="connsiteX24-2021" fmla="*/ 1687857 w 11004357"/>
                  <a:gd name="connsiteY24-2022" fmla="*/ 299926 h 6086363"/>
                  <a:gd name="connsiteX25-2023" fmla="*/ 2487957 w 11004357"/>
                  <a:gd name="connsiteY25-2024" fmla="*/ 1538176 h 6086363"/>
                  <a:gd name="connsiteX26-2025" fmla="*/ 2678457 w 11004357"/>
                  <a:gd name="connsiteY26-2026" fmla="*/ 871426 h 6086363"/>
                  <a:gd name="connsiteX27-2027" fmla="*/ 3135657 w 11004357"/>
                  <a:gd name="connsiteY27-2028" fmla="*/ 833326 h 6086363"/>
                  <a:gd name="connsiteX28-2029" fmla="*/ 3249957 w 11004357"/>
                  <a:gd name="connsiteY28-2030" fmla="*/ 1157176 h 6086363"/>
                  <a:gd name="connsiteX0-2031" fmla="*/ 3249957 w 11004357"/>
                  <a:gd name="connsiteY0-2032" fmla="*/ 1157176 h 6086363"/>
                  <a:gd name="connsiteX1-2033" fmla="*/ 3249957 w 11004357"/>
                  <a:gd name="connsiteY1-2034" fmla="*/ 1157176 h 6086363"/>
                  <a:gd name="connsiteX2-2035" fmla="*/ 3326157 w 11004357"/>
                  <a:gd name="connsiteY2-2036" fmla="*/ 1004776 h 6086363"/>
                  <a:gd name="connsiteX3-2037" fmla="*/ 3592857 w 11004357"/>
                  <a:gd name="connsiteY3-2038" fmla="*/ 223726 h 6086363"/>
                  <a:gd name="connsiteX4-2039" fmla="*/ 4716807 w 11004357"/>
                  <a:gd name="connsiteY4-2040" fmla="*/ 33226 h 6086363"/>
                  <a:gd name="connsiteX5-2041" fmla="*/ 5735982 w 11004357"/>
                  <a:gd name="connsiteY5-2042" fmla="*/ 823801 h 6086363"/>
                  <a:gd name="connsiteX6-2043" fmla="*/ 7498107 w 11004357"/>
                  <a:gd name="connsiteY6-2044" fmla="*/ 509476 h 6086363"/>
                  <a:gd name="connsiteX7-2045" fmla="*/ 8336307 w 11004357"/>
                  <a:gd name="connsiteY7-2046" fmla="*/ 1957276 h 6086363"/>
                  <a:gd name="connsiteX8-2047" fmla="*/ 9917457 w 11004357"/>
                  <a:gd name="connsiteY8-2048" fmla="*/ 2243026 h 6086363"/>
                  <a:gd name="connsiteX9-2049" fmla="*/ 10622307 w 11004357"/>
                  <a:gd name="connsiteY9-2050" fmla="*/ 3462226 h 6086363"/>
                  <a:gd name="connsiteX10-2051" fmla="*/ 10146057 w 11004357"/>
                  <a:gd name="connsiteY10-2052" fmla="*/ 4300426 h 6086363"/>
                  <a:gd name="connsiteX11-2053" fmla="*/ 11003307 w 11004357"/>
                  <a:gd name="connsiteY11-2054" fmla="*/ 5119576 h 6086363"/>
                  <a:gd name="connsiteX12-2055" fmla="*/ 10279407 w 11004357"/>
                  <a:gd name="connsiteY12-2056" fmla="*/ 6072076 h 6086363"/>
                  <a:gd name="connsiteX13-2057" fmla="*/ 8526807 w 11004357"/>
                  <a:gd name="connsiteY13-2058" fmla="*/ 5538676 h 6086363"/>
                  <a:gd name="connsiteX14-2059" fmla="*/ 7193307 w 11004357"/>
                  <a:gd name="connsiteY14-2060" fmla="*/ 5862526 h 6086363"/>
                  <a:gd name="connsiteX15-2061" fmla="*/ 5802657 w 11004357"/>
                  <a:gd name="connsiteY15-2062" fmla="*/ 5329126 h 6086363"/>
                  <a:gd name="connsiteX16-2063" fmla="*/ 5059707 w 11004357"/>
                  <a:gd name="connsiteY16-2064" fmla="*/ 5995876 h 6086363"/>
                  <a:gd name="connsiteX17-2065" fmla="*/ 3592857 w 11004357"/>
                  <a:gd name="connsiteY17-2066" fmla="*/ 5938726 h 6086363"/>
                  <a:gd name="connsiteX18-2067" fmla="*/ 3192807 w 11004357"/>
                  <a:gd name="connsiteY18-2068" fmla="*/ 4700476 h 6086363"/>
                  <a:gd name="connsiteX19-2069" fmla="*/ 1230657 w 11004357"/>
                  <a:gd name="connsiteY19-2070" fmla="*/ 4757626 h 6086363"/>
                  <a:gd name="connsiteX20-2071" fmla="*/ 735357 w 11004357"/>
                  <a:gd name="connsiteY20-2072" fmla="*/ 3271726 h 6086363"/>
                  <a:gd name="connsiteX21-2073" fmla="*/ 106707 w 11004357"/>
                  <a:gd name="connsiteY21-2074" fmla="*/ 2490676 h 6086363"/>
                  <a:gd name="connsiteX22-2075" fmla="*/ 163857 w 11004357"/>
                  <a:gd name="connsiteY22-2076" fmla="*/ 699976 h 6086363"/>
                  <a:gd name="connsiteX23-2077" fmla="*/ 1687857 w 11004357"/>
                  <a:gd name="connsiteY23-2078" fmla="*/ 299926 h 6086363"/>
                  <a:gd name="connsiteX24-2079" fmla="*/ 2487957 w 11004357"/>
                  <a:gd name="connsiteY24-2080" fmla="*/ 1538176 h 6086363"/>
                  <a:gd name="connsiteX25-2081" fmla="*/ 2678457 w 11004357"/>
                  <a:gd name="connsiteY25-2082" fmla="*/ 871426 h 6086363"/>
                  <a:gd name="connsiteX26-2083" fmla="*/ 3135657 w 11004357"/>
                  <a:gd name="connsiteY26-2084" fmla="*/ 833326 h 6086363"/>
                  <a:gd name="connsiteX27-2085" fmla="*/ 3249957 w 11004357"/>
                  <a:gd name="connsiteY27-2086" fmla="*/ 1157176 h 6086363"/>
                  <a:gd name="connsiteX0-2087" fmla="*/ 3249957 w 11004357"/>
                  <a:gd name="connsiteY0-2088" fmla="*/ 1157176 h 6086363"/>
                  <a:gd name="connsiteX1-2089" fmla="*/ 3249957 w 11004357"/>
                  <a:gd name="connsiteY1-2090" fmla="*/ 1157176 h 6086363"/>
                  <a:gd name="connsiteX2-2091" fmla="*/ 3326157 w 11004357"/>
                  <a:gd name="connsiteY2-2092" fmla="*/ 1004776 h 6086363"/>
                  <a:gd name="connsiteX3-2093" fmla="*/ 3592857 w 11004357"/>
                  <a:gd name="connsiteY3-2094" fmla="*/ 223726 h 6086363"/>
                  <a:gd name="connsiteX4-2095" fmla="*/ 4716807 w 11004357"/>
                  <a:gd name="connsiteY4-2096" fmla="*/ 33226 h 6086363"/>
                  <a:gd name="connsiteX5-2097" fmla="*/ 5735982 w 11004357"/>
                  <a:gd name="connsiteY5-2098" fmla="*/ 823801 h 6086363"/>
                  <a:gd name="connsiteX6-2099" fmla="*/ 7498107 w 11004357"/>
                  <a:gd name="connsiteY6-2100" fmla="*/ 509476 h 6086363"/>
                  <a:gd name="connsiteX7-2101" fmla="*/ 8336307 w 11004357"/>
                  <a:gd name="connsiteY7-2102" fmla="*/ 1957276 h 6086363"/>
                  <a:gd name="connsiteX8-2103" fmla="*/ 9917457 w 11004357"/>
                  <a:gd name="connsiteY8-2104" fmla="*/ 2243026 h 6086363"/>
                  <a:gd name="connsiteX9-2105" fmla="*/ 10622307 w 11004357"/>
                  <a:gd name="connsiteY9-2106" fmla="*/ 3462226 h 6086363"/>
                  <a:gd name="connsiteX10-2107" fmla="*/ 10146057 w 11004357"/>
                  <a:gd name="connsiteY10-2108" fmla="*/ 4300426 h 6086363"/>
                  <a:gd name="connsiteX11-2109" fmla="*/ 11003307 w 11004357"/>
                  <a:gd name="connsiteY11-2110" fmla="*/ 5119576 h 6086363"/>
                  <a:gd name="connsiteX12-2111" fmla="*/ 10279407 w 11004357"/>
                  <a:gd name="connsiteY12-2112" fmla="*/ 6072076 h 6086363"/>
                  <a:gd name="connsiteX13-2113" fmla="*/ 8526807 w 11004357"/>
                  <a:gd name="connsiteY13-2114" fmla="*/ 5538676 h 6086363"/>
                  <a:gd name="connsiteX14-2115" fmla="*/ 7193307 w 11004357"/>
                  <a:gd name="connsiteY14-2116" fmla="*/ 5862526 h 6086363"/>
                  <a:gd name="connsiteX15-2117" fmla="*/ 5802657 w 11004357"/>
                  <a:gd name="connsiteY15-2118" fmla="*/ 5329126 h 6086363"/>
                  <a:gd name="connsiteX16-2119" fmla="*/ 5059707 w 11004357"/>
                  <a:gd name="connsiteY16-2120" fmla="*/ 5995876 h 6086363"/>
                  <a:gd name="connsiteX17-2121" fmla="*/ 3592857 w 11004357"/>
                  <a:gd name="connsiteY17-2122" fmla="*/ 5938726 h 6086363"/>
                  <a:gd name="connsiteX18-2123" fmla="*/ 3192807 w 11004357"/>
                  <a:gd name="connsiteY18-2124" fmla="*/ 4700476 h 6086363"/>
                  <a:gd name="connsiteX19-2125" fmla="*/ 1230657 w 11004357"/>
                  <a:gd name="connsiteY19-2126" fmla="*/ 4757626 h 6086363"/>
                  <a:gd name="connsiteX20-2127" fmla="*/ 735357 w 11004357"/>
                  <a:gd name="connsiteY20-2128" fmla="*/ 3271726 h 6086363"/>
                  <a:gd name="connsiteX21-2129" fmla="*/ 106707 w 11004357"/>
                  <a:gd name="connsiteY21-2130" fmla="*/ 2490676 h 6086363"/>
                  <a:gd name="connsiteX22-2131" fmla="*/ 163857 w 11004357"/>
                  <a:gd name="connsiteY22-2132" fmla="*/ 699976 h 6086363"/>
                  <a:gd name="connsiteX23-2133" fmla="*/ 1687857 w 11004357"/>
                  <a:gd name="connsiteY23-2134" fmla="*/ 299926 h 6086363"/>
                  <a:gd name="connsiteX24-2135" fmla="*/ 2487957 w 11004357"/>
                  <a:gd name="connsiteY24-2136" fmla="*/ 1538176 h 6086363"/>
                  <a:gd name="connsiteX25-2137" fmla="*/ 2678457 w 11004357"/>
                  <a:gd name="connsiteY25-2138" fmla="*/ 871426 h 6086363"/>
                  <a:gd name="connsiteX26-2139" fmla="*/ 3135657 w 11004357"/>
                  <a:gd name="connsiteY26-2140" fmla="*/ 833326 h 6086363"/>
                  <a:gd name="connsiteX27-2141" fmla="*/ 3249957 w 11004357"/>
                  <a:gd name="connsiteY27-2142" fmla="*/ 1157176 h 6086363"/>
                  <a:gd name="connsiteX0-2143" fmla="*/ 3249957 w 11004357"/>
                  <a:gd name="connsiteY0-2144" fmla="*/ 1157176 h 6086363"/>
                  <a:gd name="connsiteX1-2145" fmla="*/ 3249957 w 11004357"/>
                  <a:gd name="connsiteY1-2146" fmla="*/ 1157176 h 6086363"/>
                  <a:gd name="connsiteX2-2147" fmla="*/ 3326157 w 11004357"/>
                  <a:gd name="connsiteY2-2148" fmla="*/ 1004776 h 6086363"/>
                  <a:gd name="connsiteX3-2149" fmla="*/ 3592857 w 11004357"/>
                  <a:gd name="connsiteY3-2150" fmla="*/ 223726 h 6086363"/>
                  <a:gd name="connsiteX4-2151" fmla="*/ 4716807 w 11004357"/>
                  <a:gd name="connsiteY4-2152" fmla="*/ 33226 h 6086363"/>
                  <a:gd name="connsiteX5-2153" fmla="*/ 5735982 w 11004357"/>
                  <a:gd name="connsiteY5-2154" fmla="*/ 823801 h 6086363"/>
                  <a:gd name="connsiteX6-2155" fmla="*/ 7498107 w 11004357"/>
                  <a:gd name="connsiteY6-2156" fmla="*/ 509476 h 6086363"/>
                  <a:gd name="connsiteX7-2157" fmla="*/ 8336307 w 11004357"/>
                  <a:gd name="connsiteY7-2158" fmla="*/ 1957276 h 6086363"/>
                  <a:gd name="connsiteX8-2159" fmla="*/ 9917457 w 11004357"/>
                  <a:gd name="connsiteY8-2160" fmla="*/ 2243026 h 6086363"/>
                  <a:gd name="connsiteX9-2161" fmla="*/ 10622307 w 11004357"/>
                  <a:gd name="connsiteY9-2162" fmla="*/ 3462226 h 6086363"/>
                  <a:gd name="connsiteX10-2163" fmla="*/ 10146057 w 11004357"/>
                  <a:gd name="connsiteY10-2164" fmla="*/ 4300426 h 6086363"/>
                  <a:gd name="connsiteX11-2165" fmla="*/ 11003307 w 11004357"/>
                  <a:gd name="connsiteY11-2166" fmla="*/ 5119576 h 6086363"/>
                  <a:gd name="connsiteX12-2167" fmla="*/ 10279407 w 11004357"/>
                  <a:gd name="connsiteY12-2168" fmla="*/ 6072076 h 6086363"/>
                  <a:gd name="connsiteX13-2169" fmla="*/ 8526807 w 11004357"/>
                  <a:gd name="connsiteY13-2170" fmla="*/ 5538676 h 6086363"/>
                  <a:gd name="connsiteX14-2171" fmla="*/ 7193307 w 11004357"/>
                  <a:gd name="connsiteY14-2172" fmla="*/ 5862526 h 6086363"/>
                  <a:gd name="connsiteX15-2173" fmla="*/ 5802657 w 11004357"/>
                  <a:gd name="connsiteY15-2174" fmla="*/ 5329126 h 6086363"/>
                  <a:gd name="connsiteX16-2175" fmla="*/ 5059707 w 11004357"/>
                  <a:gd name="connsiteY16-2176" fmla="*/ 5995876 h 6086363"/>
                  <a:gd name="connsiteX17-2177" fmla="*/ 3592857 w 11004357"/>
                  <a:gd name="connsiteY17-2178" fmla="*/ 5938726 h 6086363"/>
                  <a:gd name="connsiteX18-2179" fmla="*/ 3192807 w 11004357"/>
                  <a:gd name="connsiteY18-2180" fmla="*/ 4700476 h 6086363"/>
                  <a:gd name="connsiteX19-2181" fmla="*/ 1230657 w 11004357"/>
                  <a:gd name="connsiteY19-2182" fmla="*/ 4757626 h 6086363"/>
                  <a:gd name="connsiteX20-2183" fmla="*/ 735357 w 11004357"/>
                  <a:gd name="connsiteY20-2184" fmla="*/ 3271726 h 6086363"/>
                  <a:gd name="connsiteX21-2185" fmla="*/ 106707 w 11004357"/>
                  <a:gd name="connsiteY21-2186" fmla="*/ 2490676 h 6086363"/>
                  <a:gd name="connsiteX22-2187" fmla="*/ 163857 w 11004357"/>
                  <a:gd name="connsiteY22-2188" fmla="*/ 699976 h 6086363"/>
                  <a:gd name="connsiteX23-2189" fmla="*/ 1687857 w 11004357"/>
                  <a:gd name="connsiteY23-2190" fmla="*/ 299926 h 6086363"/>
                  <a:gd name="connsiteX24-2191" fmla="*/ 2487957 w 11004357"/>
                  <a:gd name="connsiteY24-2192" fmla="*/ 1538176 h 6086363"/>
                  <a:gd name="connsiteX25-2193" fmla="*/ 2678457 w 11004357"/>
                  <a:gd name="connsiteY25-2194" fmla="*/ 871426 h 6086363"/>
                  <a:gd name="connsiteX26-2195" fmla="*/ 3135657 w 11004357"/>
                  <a:gd name="connsiteY26-2196" fmla="*/ 833326 h 6086363"/>
                  <a:gd name="connsiteX27-2197" fmla="*/ 3249957 w 11004357"/>
                  <a:gd name="connsiteY27-2198" fmla="*/ 1157176 h 6086363"/>
                  <a:gd name="connsiteX0-2199" fmla="*/ 3249957 w 11004357"/>
                  <a:gd name="connsiteY0-2200" fmla="*/ 1157176 h 6086363"/>
                  <a:gd name="connsiteX1-2201" fmla="*/ 3249957 w 11004357"/>
                  <a:gd name="connsiteY1-2202" fmla="*/ 1157176 h 6086363"/>
                  <a:gd name="connsiteX2-2203" fmla="*/ 3592857 w 11004357"/>
                  <a:gd name="connsiteY2-2204" fmla="*/ 223726 h 6086363"/>
                  <a:gd name="connsiteX3-2205" fmla="*/ 4716807 w 11004357"/>
                  <a:gd name="connsiteY3-2206" fmla="*/ 33226 h 6086363"/>
                  <a:gd name="connsiteX4-2207" fmla="*/ 5735982 w 11004357"/>
                  <a:gd name="connsiteY4-2208" fmla="*/ 823801 h 6086363"/>
                  <a:gd name="connsiteX5-2209" fmla="*/ 7498107 w 11004357"/>
                  <a:gd name="connsiteY5-2210" fmla="*/ 509476 h 6086363"/>
                  <a:gd name="connsiteX6-2211" fmla="*/ 8336307 w 11004357"/>
                  <a:gd name="connsiteY6-2212" fmla="*/ 1957276 h 6086363"/>
                  <a:gd name="connsiteX7-2213" fmla="*/ 9917457 w 11004357"/>
                  <a:gd name="connsiteY7-2214" fmla="*/ 2243026 h 6086363"/>
                  <a:gd name="connsiteX8-2215" fmla="*/ 10622307 w 11004357"/>
                  <a:gd name="connsiteY8-2216" fmla="*/ 3462226 h 6086363"/>
                  <a:gd name="connsiteX9-2217" fmla="*/ 10146057 w 11004357"/>
                  <a:gd name="connsiteY9-2218" fmla="*/ 4300426 h 6086363"/>
                  <a:gd name="connsiteX10-2219" fmla="*/ 11003307 w 11004357"/>
                  <a:gd name="connsiteY10-2220" fmla="*/ 5119576 h 6086363"/>
                  <a:gd name="connsiteX11-2221" fmla="*/ 10279407 w 11004357"/>
                  <a:gd name="connsiteY11-2222" fmla="*/ 6072076 h 6086363"/>
                  <a:gd name="connsiteX12-2223" fmla="*/ 8526807 w 11004357"/>
                  <a:gd name="connsiteY12-2224" fmla="*/ 5538676 h 6086363"/>
                  <a:gd name="connsiteX13-2225" fmla="*/ 7193307 w 11004357"/>
                  <a:gd name="connsiteY13-2226" fmla="*/ 5862526 h 6086363"/>
                  <a:gd name="connsiteX14-2227" fmla="*/ 5802657 w 11004357"/>
                  <a:gd name="connsiteY14-2228" fmla="*/ 5329126 h 6086363"/>
                  <a:gd name="connsiteX15-2229" fmla="*/ 5059707 w 11004357"/>
                  <a:gd name="connsiteY15-2230" fmla="*/ 5995876 h 6086363"/>
                  <a:gd name="connsiteX16-2231" fmla="*/ 3592857 w 11004357"/>
                  <a:gd name="connsiteY16-2232" fmla="*/ 5938726 h 6086363"/>
                  <a:gd name="connsiteX17-2233" fmla="*/ 3192807 w 11004357"/>
                  <a:gd name="connsiteY17-2234" fmla="*/ 4700476 h 6086363"/>
                  <a:gd name="connsiteX18-2235" fmla="*/ 1230657 w 11004357"/>
                  <a:gd name="connsiteY18-2236" fmla="*/ 4757626 h 6086363"/>
                  <a:gd name="connsiteX19-2237" fmla="*/ 735357 w 11004357"/>
                  <a:gd name="connsiteY19-2238" fmla="*/ 3271726 h 6086363"/>
                  <a:gd name="connsiteX20-2239" fmla="*/ 106707 w 11004357"/>
                  <a:gd name="connsiteY20-2240" fmla="*/ 2490676 h 6086363"/>
                  <a:gd name="connsiteX21-2241" fmla="*/ 163857 w 11004357"/>
                  <a:gd name="connsiteY21-2242" fmla="*/ 699976 h 6086363"/>
                  <a:gd name="connsiteX22-2243" fmla="*/ 1687857 w 11004357"/>
                  <a:gd name="connsiteY22-2244" fmla="*/ 299926 h 6086363"/>
                  <a:gd name="connsiteX23-2245" fmla="*/ 2487957 w 11004357"/>
                  <a:gd name="connsiteY23-2246" fmla="*/ 1538176 h 6086363"/>
                  <a:gd name="connsiteX24-2247" fmla="*/ 2678457 w 11004357"/>
                  <a:gd name="connsiteY24-2248" fmla="*/ 871426 h 6086363"/>
                  <a:gd name="connsiteX25-2249" fmla="*/ 3135657 w 11004357"/>
                  <a:gd name="connsiteY25-2250" fmla="*/ 833326 h 6086363"/>
                  <a:gd name="connsiteX26-2251" fmla="*/ 3249957 w 11004357"/>
                  <a:gd name="connsiteY26-2252" fmla="*/ 1157176 h 6086363"/>
                  <a:gd name="connsiteX0-2253" fmla="*/ 3249957 w 11004357"/>
                  <a:gd name="connsiteY0-2254" fmla="*/ 1157176 h 6086363"/>
                  <a:gd name="connsiteX1-2255" fmla="*/ 3249957 w 11004357"/>
                  <a:gd name="connsiteY1-2256" fmla="*/ 1157176 h 6086363"/>
                  <a:gd name="connsiteX2-2257" fmla="*/ 3592857 w 11004357"/>
                  <a:gd name="connsiteY2-2258" fmla="*/ 223726 h 6086363"/>
                  <a:gd name="connsiteX3-2259" fmla="*/ 4716807 w 11004357"/>
                  <a:gd name="connsiteY3-2260" fmla="*/ 33226 h 6086363"/>
                  <a:gd name="connsiteX4-2261" fmla="*/ 5735982 w 11004357"/>
                  <a:gd name="connsiteY4-2262" fmla="*/ 823801 h 6086363"/>
                  <a:gd name="connsiteX5-2263" fmla="*/ 7498107 w 11004357"/>
                  <a:gd name="connsiteY5-2264" fmla="*/ 509476 h 6086363"/>
                  <a:gd name="connsiteX6-2265" fmla="*/ 8336307 w 11004357"/>
                  <a:gd name="connsiteY6-2266" fmla="*/ 1957276 h 6086363"/>
                  <a:gd name="connsiteX7-2267" fmla="*/ 9917457 w 11004357"/>
                  <a:gd name="connsiteY7-2268" fmla="*/ 2243026 h 6086363"/>
                  <a:gd name="connsiteX8-2269" fmla="*/ 10622307 w 11004357"/>
                  <a:gd name="connsiteY8-2270" fmla="*/ 3462226 h 6086363"/>
                  <a:gd name="connsiteX9-2271" fmla="*/ 10146057 w 11004357"/>
                  <a:gd name="connsiteY9-2272" fmla="*/ 4300426 h 6086363"/>
                  <a:gd name="connsiteX10-2273" fmla="*/ 11003307 w 11004357"/>
                  <a:gd name="connsiteY10-2274" fmla="*/ 5119576 h 6086363"/>
                  <a:gd name="connsiteX11-2275" fmla="*/ 10279407 w 11004357"/>
                  <a:gd name="connsiteY11-2276" fmla="*/ 6072076 h 6086363"/>
                  <a:gd name="connsiteX12-2277" fmla="*/ 8526807 w 11004357"/>
                  <a:gd name="connsiteY12-2278" fmla="*/ 5538676 h 6086363"/>
                  <a:gd name="connsiteX13-2279" fmla="*/ 7193307 w 11004357"/>
                  <a:gd name="connsiteY13-2280" fmla="*/ 5862526 h 6086363"/>
                  <a:gd name="connsiteX14-2281" fmla="*/ 5802657 w 11004357"/>
                  <a:gd name="connsiteY14-2282" fmla="*/ 5329126 h 6086363"/>
                  <a:gd name="connsiteX15-2283" fmla="*/ 5059707 w 11004357"/>
                  <a:gd name="connsiteY15-2284" fmla="*/ 5995876 h 6086363"/>
                  <a:gd name="connsiteX16-2285" fmla="*/ 3592857 w 11004357"/>
                  <a:gd name="connsiteY16-2286" fmla="*/ 5938726 h 6086363"/>
                  <a:gd name="connsiteX17-2287" fmla="*/ 3192807 w 11004357"/>
                  <a:gd name="connsiteY17-2288" fmla="*/ 4700476 h 6086363"/>
                  <a:gd name="connsiteX18-2289" fmla="*/ 1230657 w 11004357"/>
                  <a:gd name="connsiteY18-2290" fmla="*/ 4757626 h 6086363"/>
                  <a:gd name="connsiteX19-2291" fmla="*/ 735357 w 11004357"/>
                  <a:gd name="connsiteY19-2292" fmla="*/ 3271726 h 6086363"/>
                  <a:gd name="connsiteX20-2293" fmla="*/ 106707 w 11004357"/>
                  <a:gd name="connsiteY20-2294" fmla="*/ 2490676 h 6086363"/>
                  <a:gd name="connsiteX21-2295" fmla="*/ 163857 w 11004357"/>
                  <a:gd name="connsiteY21-2296" fmla="*/ 699976 h 6086363"/>
                  <a:gd name="connsiteX22-2297" fmla="*/ 1687857 w 11004357"/>
                  <a:gd name="connsiteY22-2298" fmla="*/ 299926 h 6086363"/>
                  <a:gd name="connsiteX23-2299" fmla="*/ 2487957 w 11004357"/>
                  <a:gd name="connsiteY23-2300" fmla="*/ 1538176 h 6086363"/>
                  <a:gd name="connsiteX24-2301" fmla="*/ 2678457 w 11004357"/>
                  <a:gd name="connsiteY24-2302" fmla="*/ 871426 h 6086363"/>
                  <a:gd name="connsiteX25-2303" fmla="*/ 3135657 w 11004357"/>
                  <a:gd name="connsiteY25-2304" fmla="*/ 833326 h 6086363"/>
                  <a:gd name="connsiteX26-2305" fmla="*/ 3249957 w 11004357"/>
                  <a:gd name="connsiteY26-2306" fmla="*/ 1157176 h 6086363"/>
                  <a:gd name="connsiteX0-2307" fmla="*/ 3249957 w 11004357"/>
                  <a:gd name="connsiteY0-2308" fmla="*/ 1157176 h 6086363"/>
                  <a:gd name="connsiteX1-2309" fmla="*/ 3249957 w 11004357"/>
                  <a:gd name="connsiteY1-2310" fmla="*/ 1157176 h 6086363"/>
                  <a:gd name="connsiteX2-2311" fmla="*/ 3592857 w 11004357"/>
                  <a:gd name="connsiteY2-2312" fmla="*/ 223726 h 6086363"/>
                  <a:gd name="connsiteX3-2313" fmla="*/ 4716807 w 11004357"/>
                  <a:gd name="connsiteY3-2314" fmla="*/ 33226 h 6086363"/>
                  <a:gd name="connsiteX4-2315" fmla="*/ 5735982 w 11004357"/>
                  <a:gd name="connsiteY4-2316" fmla="*/ 823801 h 6086363"/>
                  <a:gd name="connsiteX5-2317" fmla="*/ 7498107 w 11004357"/>
                  <a:gd name="connsiteY5-2318" fmla="*/ 509476 h 6086363"/>
                  <a:gd name="connsiteX6-2319" fmla="*/ 8336307 w 11004357"/>
                  <a:gd name="connsiteY6-2320" fmla="*/ 1957276 h 6086363"/>
                  <a:gd name="connsiteX7-2321" fmla="*/ 9917457 w 11004357"/>
                  <a:gd name="connsiteY7-2322" fmla="*/ 2243026 h 6086363"/>
                  <a:gd name="connsiteX8-2323" fmla="*/ 10622307 w 11004357"/>
                  <a:gd name="connsiteY8-2324" fmla="*/ 3462226 h 6086363"/>
                  <a:gd name="connsiteX9-2325" fmla="*/ 10146057 w 11004357"/>
                  <a:gd name="connsiteY9-2326" fmla="*/ 4300426 h 6086363"/>
                  <a:gd name="connsiteX10-2327" fmla="*/ 11003307 w 11004357"/>
                  <a:gd name="connsiteY10-2328" fmla="*/ 5119576 h 6086363"/>
                  <a:gd name="connsiteX11-2329" fmla="*/ 10279407 w 11004357"/>
                  <a:gd name="connsiteY11-2330" fmla="*/ 6072076 h 6086363"/>
                  <a:gd name="connsiteX12-2331" fmla="*/ 8526807 w 11004357"/>
                  <a:gd name="connsiteY12-2332" fmla="*/ 5538676 h 6086363"/>
                  <a:gd name="connsiteX13-2333" fmla="*/ 7193307 w 11004357"/>
                  <a:gd name="connsiteY13-2334" fmla="*/ 5862526 h 6086363"/>
                  <a:gd name="connsiteX14-2335" fmla="*/ 5802657 w 11004357"/>
                  <a:gd name="connsiteY14-2336" fmla="*/ 5329126 h 6086363"/>
                  <a:gd name="connsiteX15-2337" fmla="*/ 5059707 w 11004357"/>
                  <a:gd name="connsiteY15-2338" fmla="*/ 5995876 h 6086363"/>
                  <a:gd name="connsiteX16-2339" fmla="*/ 3592857 w 11004357"/>
                  <a:gd name="connsiteY16-2340" fmla="*/ 5938726 h 6086363"/>
                  <a:gd name="connsiteX17-2341" fmla="*/ 3192807 w 11004357"/>
                  <a:gd name="connsiteY17-2342" fmla="*/ 4700476 h 6086363"/>
                  <a:gd name="connsiteX18-2343" fmla="*/ 1230657 w 11004357"/>
                  <a:gd name="connsiteY18-2344" fmla="*/ 4757626 h 6086363"/>
                  <a:gd name="connsiteX19-2345" fmla="*/ 735357 w 11004357"/>
                  <a:gd name="connsiteY19-2346" fmla="*/ 3271726 h 6086363"/>
                  <a:gd name="connsiteX20-2347" fmla="*/ 106707 w 11004357"/>
                  <a:gd name="connsiteY20-2348" fmla="*/ 2490676 h 6086363"/>
                  <a:gd name="connsiteX21-2349" fmla="*/ 163857 w 11004357"/>
                  <a:gd name="connsiteY21-2350" fmla="*/ 699976 h 6086363"/>
                  <a:gd name="connsiteX22-2351" fmla="*/ 1687857 w 11004357"/>
                  <a:gd name="connsiteY22-2352" fmla="*/ 299926 h 6086363"/>
                  <a:gd name="connsiteX23-2353" fmla="*/ 2487957 w 11004357"/>
                  <a:gd name="connsiteY23-2354" fmla="*/ 1538176 h 6086363"/>
                  <a:gd name="connsiteX24-2355" fmla="*/ 2678457 w 11004357"/>
                  <a:gd name="connsiteY24-2356" fmla="*/ 871426 h 6086363"/>
                  <a:gd name="connsiteX25-2357" fmla="*/ 2973732 w 11004357"/>
                  <a:gd name="connsiteY25-2358" fmla="*/ 776176 h 6086363"/>
                  <a:gd name="connsiteX26-2359" fmla="*/ 3249957 w 11004357"/>
                  <a:gd name="connsiteY26-2360" fmla="*/ 1157176 h 6086363"/>
                  <a:gd name="connsiteX0-2361" fmla="*/ 3249957 w 11004357"/>
                  <a:gd name="connsiteY0-2362" fmla="*/ 1157176 h 6086363"/>
                  <a:gd name="connsiteX1-2363" fmla="*/ 3249957 w 11004357"/>
                  <a:gd name="connsiteY1-2364" fmla="*/ 1157176 h 6086363"/>
                  <a:gd name="connsiteX2-2365" fmla="*/ 3592857 w 11004357"/>
                  <a:gd name="connsiteY2-2366" fmla="*/ 223726 h 6086363"/>
                  <a:gd name="connsiteX3-2367" fmla="*/ 4716807 w 11004357"/>
                  <a:gd name="connsiteY3-2368" fmla="*/ 33226 h 6086363"/>
                  <a:gd name="connsiteX4-2369" fmla="*/ 5735982 w 11004357"/>
                  <a:gd name="connsiteY4-2370" fmla="*/ 823801 h 6086363"/>
                  <a:gd name="connsiteX5-2371" fmla="*/ 7498107 w 11004357"/>
                  <a:gd name="connsiteY5-2372" fmla="*/ 509476 h 6086363"/>
                  <a:gd name="connsiteX6-2373" fmla="*/ 8336307 w 11004357"/>
                  <a:gd name="connsiteY6-2374" fmla="*/ 1957276 h 6086363"/>
                  <a:gd name="connsiteX7-2375" fmla="*/ 9917457 w 11004357"/>
                  <a:gd name="connsiteY7-2376" fmla="*/ 2243026 h 6086363"/>
                  <a:gd name="connsiteX8-2377" fmla="*/ 10622307 w 11004357"/>
                  <a:gd name="connsiteY8-2378" fmla="*/ 3462226 h 6086363"/>
                  <a:gd name="connsiteX9-2379" fmla="*/ 10146057 w 11004357"/>
                  <a:gd name="connsiteY9-2380" fmla="*/ 4300426 h 6086363"/>
                  <a:gd name="connsiteX10-2381" fmla="*/ 11003307 w 11004357"/>
                  <a:gd name="connsiteY10-2382" fmla="*/ 5119576 h 6086363"/>
                  <a:gd name="connsiteX11-2383" fmla="*/ 10279407 w 11004357"/>
                  <a:gd name="connsiteY11-2384" fmla="*/ 6072076 h 6086363"/>
                  <a:gd name="connsiteX12-2385" fmla="*/ 8526807 w 11004357"/>
                  <a:gd name="connsiteY12-2386" fmla="*/ 5538676 h 6086363"/>
                  <a:gd name="connsiteX13-2387" fmla="*/ 7193307 w 11004357"/>
                  <a:gd name="connsiteY13-2388" fmla="*/ 5862526 h 6086363"/>
                  <a:gd name="connsiteX14-2389" fmla="*/ 5802657 w 11004357"/>
                  <a:gd name="connsiteY14-2390" fmla="*/ 5329126 h 6086363"/>
                  <a:gd name="connsiteX15-2391" fmla="*/ 5059707 w 11004357"/>
                  <a:gd name="connsiteY15-2392" fmla="*/ 5995876 h 6086363"/>
                  <a:gd name="connsiteX16-2393" fmla="*/ 3592857 w 11004357"/>
                  <a:gd name="connsiteY16-2394" fmla="*/ 5938726 h 6086363"/>
                  <a:gd name="connsiteX17-2395" fmla="*/ 3192807 w 11004357"/>
                  <a:gd name="connsiteY17-2396" fmla="*/ 4700476 h 6086363"/>
                  <a:gd name="connsiteX18-2397" fmla="*/ 1230657 w 11004357"/>
                  <a:gd name="connsiteY18-2398" fmla="*/ 4757626 h 6086363"/>
                  <a:gd name="connsiteX19-2399" fmla="*/ 735357 w 11004357"/>
                  <a:gd name="connsiteY19-2400" fmla="*/ 3271726 h 6086363"/>
                  <a:gd name="connsiteX20-2401" fmla="*/ 106707 w 11004357"/>
                  <a:gd name="connsiteY20-2402" fmla="*/ 2490676 h 6086363"/>
                  <a:gd name="connsiteX21-2403" fmla="*/ 163857 w 11004357"/>
                  <a:gd name="connsiteY21-2404" fmla="*/ 699976 h 6086363"/>
                  <a:gd name="connsiteX22-2405" fmla="*/ 1687857 w 11004357"/>
                  <a:gd name="connsiteY22-2406" fmla="*/ 299926 h 6086363"/>
                  <a:gd name="connsiteX23-2407" fmla="*/ 2487957 w 11004357"/>
                  <a:gd name="connsiteY23-2408" fmla="*/ 1538176 h 6086363"/>
                  <a:gd name="connsiteX24-2409" fmla="*/ 2678457 w 11004357"/>
                  <a:gd name="connsiteY24-2410" fmla="*/ 871426 h 6086363"/>
                  <a:gd name="connsiteX25-2411" fmla="*/ 2973732 w 11004357"/>
                  <a:gd name="connsiteY25-2412" fmla="*/ 776176 h 6086363"/>
                  <a:gd name="connsiteX26-2413" fmla="*/ 3249957 w 11004357"/>
                  <a:gd name="connsiteY26-2414" fmla="*/ 1157176 h 6086363"/>
                  <a:gd name="connsiteX0-2415" fmla="*/ 3249957 w 11004357"/>
                  <a:gd name="connsiteY0-2416" fmla="*/ 1157176 h 6086363"/>
                  <a:gd name="connsiteX1-2417" fmla="*/ 3249957 w 11004357"/>
                  <a:gd name="connsiteY1-2418" fmla="*/ 1157176 h 6086363"/>
                  <a:gd name="connsiteX2-2419" fmla="*/ 3592857 w 11004357"/>
                  <a:gd name="connsiteY2-2420" fmla="*/ 223726 h 6086363"/>
                  <a:gd name="connsiteX3-2421" fmla="*/ 4716807 w 11004357"/>
                  <a:gd name="connsiteY3-2422" fmla="*/ 33226 h 6086363"/>
                  <a:gd name="connsiteX4-2423" fmla="*/ 5735982 w 11004357"/>
                  <a:gd name="connsiteY4-2424" fmla="*/ 823801 h 6086363"/>
                  <a:gd name="connsiteX5-2425" fmla="*/ 7498107 w 11004357"/>
                  <a:gd name="connsiteY5-2426" fmla="*/ 509476 h 6086363"/>
                  <a:gd name="connsiteX6-2427" fmla="*/ 8336307 w 11004357"/>
                  <a:gd name="connsiteY6-2428" fmla="*/ 1957276 h 6086363"/>
                  <a:gd name="connsiteX7-2429" fmla="*/ 9917457 w 11004357"/>
                  <a:gd name="connsiteY7-2430" fmla="*/ 2243026 h 6086363"/>
                  <a:gd name="connsiteX8-2431" fmla="*/ 10622307 w 11004357"/>
                  <a:gd name="connsiteY8-2432" fmla="*/ 3462226 h 6086363"/>
                  <a:gd name="connsiteX9-2433" fmla="*/ 10146057 w 11004357"/>
                  <a:gd name="connsiteY9-2434" fmla="*/ 4300426 h 6086363"/>
                  <a:gd name="connsiteX10-2435" fmla="*/ 11003307 w 11004357"/>
                  <a:gd name="connsiteY10-2436" fmla="*/ 5119576 h 6086363"/>
                  <a:gd name="connsiteX11-2437" fmla="*/ 10279407 w 11004357"/>
                  <a:gd name="connsiteY11-2438" fmla="*/ 6072076 h 6086363"/>
                  <a:gd name="connsiteX12-2439" fmla="*/ 8526807 w 11004357"/>
                  <a:gd name="connsiteY12-2440" fmla="*/ 5538676 h 6086363"/>
                  <a:gd name="connsiteX13-2441" fmla="*/ 7193307 w 11004357"/>
                  <a:gd name="connsiteY13-2442" fmla="*/ 5862526 h 6086363"/>
                  <a:gd name="connsiteX14-2443" fmla="*/ 5802657 w 11004357"/>
                  <a:gd name="connsiteY14-2444" fmla="*/ 5329126 h 6086363"/>
                  <a:gd name="connsiteX15-2445" fmla="*/ 5059707 w 11004357"/>
                  <a:gd name="connsiteY15-2446" fmla="*/ 5995876 h 6086363"/>
                  <a:gd name="connsiteX16-2447" fmla="*/ 3592857 w 11004357"/>
                  <a:gd name="connsiteY16-2448" fmla="*/ 5938726 h 6086363"/>
                  <a:gd name="connsiteX17-2449" fmla="*/ 3192807 w 11004357"/>
                  <a:gd name="connsiteY17-2450" fmla="*/ 4700476 h 6086363"/>
                  <a:gd name="connsiteX18-2451" fmla="*/ 1230657 w 11004357"/>
                  <a:gd name="connsiteY18-2452" fmla="*/ 4757626 h 6086363"/>
                  <a:gd name="connsiteX19-2453" fmla="*/ 735357 w 11004357"/>
                  <a:gd name="connsiteY19-2454" fmla="*/ 3271726 h 6086363"/>
                  <a:gd name="connsiteX20-2455" fmla="*/ 106707 w 11004357"/>
                  <a:gd name="connsiteY20-2456" fmla="*/ 2490676 h 6086363"/>
                  <a:gd name="connsiteX21-2457" fmla="*/ 163857 w 11004357"/>
                  <a:gd name="connsiteY21-2458" fmla="*/ 699976 h 6086363"/>
                  <a:gd name="connsiteX22-2459" fmla="*/ 1687857 w 11004357"/>
                  <a:gd name="connsiteY22-2460" fmla="*/ 299926 h 6086363"/>
                  <a:gd name="connsiteX23-2461" fmla="*/ 2487957 w 11004357"/>
                  <a:gd name="connsiteY23-2462" fmla="*/ 1538176 h 6086363"/>
                  <a:gd name="connsiteX24-2463" fmla="*/ 2678457 w 11004357"/>
                  <a:gd name="connsiteY24-2464" fmla="*/ 871426 h 6086363"/>
                  <a:gd name="connsiteX25-2465" fmla="*/ 2973732 w 11004357"/>
                  <a:gd name="connsiteY25-2466" fmla="*/ 776176 h 6086363"/>
                  <a:gd name="connsiteX26-2467" fmla="*/ 3249957 w 11004357"/>
                  <a:gd name="connsiteY26-2468" fmla="*/ 1157176 h 6086363"/>
                  <a:gd name="connsiteX0-2469" fmla="*/ 3249957 w 11004357"/>
                  <a:gd name="connsiteY0-2470" fmla="*/ 1155830 h 6085017"/>
                  <a:gd name="connsiteX1-2471" fmla="*/ 3249957 w 11004357"/>
                  <a:gd name="connsiteY1-2472" fmla="*/ 1155830 h 6085017"/>
                  <a:gd name="connsiteX2-2473" fmla="*/ 3707157 w 11004357"/>
                  <a:gd name="connsiteY2-2474" fmla="*/ 231905 h 6085017"/>
                  <a:gd name="connsiteX3-2475" fmla="*/ 4716807 w 11004357"/>
                  <a:gd name="connsiteY3-2476" fmla="*/ 31880 h 6085017"/>
                  <a:gd name="connsiteX4-2477" fmla="*/ 5735982 w 11004357"/>
                  <a:gd name="connsiteY4-2478" fmla="*/ 822455 h 6085017"/>
                  <a:gd name="connsiteX5-2479" fmla="*/ 7498107 w 11004357"/>
                  <a:gd name="connsiteY5-2480" fmla="*/ 508130 h 6085017"/>
                  <a:gd name="connsiteX6-2481" fmla="*/ 8336307 w 11004357"/>
                  <a:gd name="connsiteY6-2482" fmla="*/ 1955930 h 6085017"/>
                  <a:gd name="connsiteX7-2483" fmla="*/ 9917457 w 11004357"/>
                  <a:gd name="connsiteY7-2484" fmla="*/ 2241680 h 6085017"/>
                  <a:gd name="connsiteX8-2485" fmla="*/ 10622307 w 11004357"/>
                  <a:gd name="connsiteY8-2486" fmla="*/ 3460880 h 6085017"/>
                  <a:gd name="connsiteX9-2487" fmla="*/ 10146057 w 11004357"/>
                  <a:gd name="connsiteY9-2488" fmla="*/ 4299080 h 6085017"/>
                  <a:gd name="connsiteX10-2489" fmla="*/ 11003307 w 11004357"/>
                  <a:gd name="connsiteY10-2490" fmla="*/ 5118230 h 6085017"/>
                  <a:gd name="connsiteX11-2491" fmla="*/ 10279407 w 11004357"/>
                  <a:gd name="connsiteY11-2492" fmla="*/ 6070730 h 6085017"/>
                  <a:gd name="connsiteX12-2493" fmla="*/ 8526807 w 11004357"/>
                  <a:gd name="connsiteY12-2494" fmla="*/ 5537330 h 6085017"/>
                  <a:gd name="connsiteX13-2495" fmla="*/ 7193307 w 11004357"/>
                  <a:gd name="connsiteY13-2496" fmla="*/ 5861180 h 6085017"/>
                  <a:gd name="connsiteX14-2497" fmla="*/ 5802657 w 11004357"/>
                  <a:gd name="connsiteY14-2498" fmla="*/ 5327780 h 6085017"/>
                  <a:gd name="connsiteX15-2499" fmla="*/ 5059707 w 11004357"/>
                  <a:gd name="connsiteY15-2500" fmla="*/ 5994530 h 6085017"/>
                  <a:gd name="connsiteX16-2501" fmla="*/ 3592857 w 11004357"/>
                  <a:gd name="connsiteY16-2502" fmla="*/ 5937380 h 6085017"/>
                  <a:gd name="connsiteX17-2503" fmla="*/ 3192807 w 11004357"/>
                  <a:gd name="connsiteY17-2504" fmla="*/ 4699130 h 6085017"/>
                  <a:gd name="connsiteX18-2505" fmla="*/ 1230657 w 11004357"/>
                  <a:gd name="connsiteY18-2506" fmla="*/ 4756280 h 6085017"/>
                  <a:gd name="connsiteX19-2507" fmla="*/ 735357 w 11004357"/>
                  <a:gd name="connsiteY19-2508" fmla="*/ 3270380 h 6085017"/>
                  <a:gd name="connsiteX20-2509" fmla="*/ 106707 w 11004357"/>
                  <a:gd name="connsiteY20-2510" fmla="*/ 2489330 h 6085017"/>
                  <a:gd name="connsiteX21-2511" fmla="*/ 163857 w 11004357"/>
                  <a:gd name="connsiteY21-2512" fmla="*/ 698630 h 6085017"/>
                  <a:gd name="connsiteX22-2513" fmla="*/ 1687857 w 11004357"/>
                  <a:gd name="connsiteY22-2514" fmla="*/ 298580 h 6085017"/>
                  <a:gd name="connsiteX23-2515" fmla="*/ 2487957 w 11004357"/>
                  <a:gd name="connsiteY23-2516" fmla="*/ 1536830 h 6085017"/>
                  <a:gd name="connsiteX24-2517" fmla="*/ 2678457 w 11004357"/>
                  <a:gd name="connsiteY24-2518" fmla="*/ 870080 h 6085017"/>
                  <a:gd name="connsiteX25-2519" fmla="*/ 2973732 w 11004357"/>
                  <a:gd name="connsiteY25-2520" fmla="*/ 774830 h 6085017"/>
                  <a:gd name="connsiteX26-2521" fmla="*/ 3249957 w 11004357"/>
                  <a:gd name="connsiteY26-2522" fmla="*/ 1155830 h 6085017"/>
                  <a:gd name="connsiteX0-2523" fmla="*/ 3249957 w 11004357"/>
                  <a:gd name="connsiteY0-2524" fmla="*/ 1155830 h 6085017"/>
                  <a:gd name="connsiteX1-2525" fmla="*/ 3249957 w 11004357"/>
                  <a:gd name="connsiteY1-2526" fmla="*/ 1155830 h 6085017"/>
                  <a:gd name="connsiteX2-2527" fmla="*/ 3707157 w 11004357"/>
                  <a:gd name="connsiteY2-2528" fmla="*/ 231905 h 6085017"/>
                  <a:gd name="connsiteX3-2529" fmla="*/ 4716807 w 11004357"/>
                  <a:gd name="connsiteY3-2530" fmla="*/ 31880 h 6085017"/>
                  <a:gd name="connsiteX4-2531" fmla="*/ 5735982 w 11004357"/>
                  <a:gd name="connsiteY4-2532" fmla="*/ 822455 h 6085017"/>
                  <a:gd name="connsiteX5-2533" fmla="*/ 7498107 w 11004357"/>
                  <a:gd name="connsiteY5-2534" fmla="*/ 508130 h 6085017"/>
                  <a:gd name="connsiteX6-2535" fmla="*/ 8336307 w 11004357"/>
                  <a:gd name="connsiteY6-2536" fmla="*/ 1955930 h 6085017"/>
                  <a:gd name="connsiteX7-2537" fmla="*/ 9917457 w 11004357"/>
                  <a:gd name="connsiteY7-2538" fmla="*/ 2241680 h 6085017"/>
                  <a:gd name="connsiteX8-2539" fmla="*/ 10622307 w 11004357"/>
                  <a:gd name="connsiteY8-2540" fmla="*/ 3460880 h 6085017"/>
                  <a:gd name="connsiteX9-2541" fmla="*/ 10146057 w 11004357"/>
                  <a:gd name="connsiteY9-2542" fmla="*/ 4299080 h 6085017"/>
                  <a:gd name="connsiteX10-2543" fmla="*/ 11003307 w 11004357"/>
                  <a:gd name="connsiteY10-2544" fmla="*/ 5118230 h 6085017"/>
                  <a:gd name="connsiteX11-2545" fmla="*/ 10279407 w 11004357"/>
                  <a:gd name="connsiteY11-2546" fmla="*/ 6070730 h 6085017"/>
                  <a:gd name="connsiteX12-2547" fmla="*/ 8526807 w 11004357"/>
                  <a:gd name="connsiteY12-2548" fmla="*/ 5537330 h 6085017"/>
                  <a:gd name="connsiteX13-2549" fmla="*/ 7193307 w 11004357"/>
                  <a:gd name="connsiteY13-2550" fmla="*/ 5861180 h 6085017"/>
                  <a:gd name="connsiteX14-2551" fmla="*/ 5802657 w 11004357"/>
                  <a:gd name="connsiteY14-2552" fmla="*/ 5327780 h 6085017"/>
                  <a:gd name="connsiteX15-2553" fmla="*/ 5059707 w 11004357"/>
                  <a:gd name="connsiteY15-2554" fmla="*/ 5994530 h 6085017"/>
                  <a:gd name="connsiteX16-2555" fmla="*/ 3592857 w 11004357"/>
                  <a:gd name="connsiteY16-2556" fmla="*/ 5937380 h 6085017"/>
                  <a:gd name="connsiteX17-2557" fmla="*/ 3192807 w 11004357"/>
                  <a:gd name="connsiteY17-2558" fmla="*/ 4699130 h 6085017"/>
                  <a:gd name="connsiteX18-2559" fmla="*/ 1230657 w 11004357"/>
                  <a:gd name="connsiteY18-2560" fmla="*/ 4756280 h 6085017"/>
                  <a:gd name="connsiteX19-2561" fmla="*/ 735357 w 11004357"/>
                  <a:gd name="connsiteY19-2562" fmla="*/ 3270380 h 6085017"/>
                  <a:gd name="connsiteX20-2563" fmla="*/ 106707 w 11004357"/>
                  <a:gd name="connsiteY20-2564" fmla="*/ 2489330 h 6085017"/>
                  <a:gd name="connsiteX21-2565" fmla="*/ 163857 w 11004357"/>
                  <a:gd name="connsiteY21-2566" fmla="*/ 698630 h 6085017"/>
                  <a:gd name="connsiteX22-2567" fmla="*/ 1687857 w 11004357"/>
                  <a:gd name="connsiteY22-2568" fmla="*/ 298580 h 6085017"/>
                  <a:gd name="connsiteX23-2569" fmla="*/ 2487957 w 11004357"/>
                  <a:gd name="connsiteY23-2570" fmla="*/ 1536830 h 6085017"/>
                  <a:gd name="connsiteX24-2571" fmla="*/ 2678457 w 11004357"/>
                  <a:gd name="connsiteY24-2572" fmla="*/ 870080 h 6085017"/>
                  <a:gd name="connsiteX25-2573" fmla="*/ 2973732 w 11004357"/>
                  <a:gd name="connsiteY25-2574" fmla="*/ 774830 h 6085017"/>
                  <a:gd name="connsiteX26-2575" fmla="*/ 3249957 w 11004357"/>
                  <a:gd name="connsiteY26-2576" fmla="*/ 1155830 h 6085017"/>
                  <a:gd name="connsiteX0-2577" fmla="*/ 3249957 w 11004357"/>
                  <a:gd name="connsiteY0-2578" fmla="*/ 1160194 h 6089381"/>
                  <a:gd name="connsiteX1-2579" fmla="*/ 3249957 w 11004357"/>
                  <a:gd name="connsiteY1-2580" fmla="*/ 1160194 h 6089381"/>
                  <a:gd name="connsiteX2-2581" fmla="*/ 3850032 w 11004357"/>
                  <a:gd name="connsiteY2-2582" fmla="*/ 207694 h 6089381"/>
                  <a:gd name="connsiteX3-2583" fmla="*/ 4716807 w 11004357"/>
                  <a:gd name="connsiteY3-2584" fmla="*/ 36244 h 6089381"/>
                  <a:gd name="connsiteX4-2585" fmla="*/ 5735982 w 11004357"/>
                  <a:gd name="connsiteY4-2586" fmla="*/ 826819 h 6089381"/>
                  <a:gd name="connsiteX5-2587" fmla="*/ 7498107 w 11004357"/>
                  <a:gd name="connsiteY5-2588" fmla="*/ 512494 h 6089381"/>
                  <a:gd name="connsiteX6-2589" fmla="*/ 8336307 w 11004357"/>
                  <a:gd name="connsiteY6-2590" fmla="*/ 1960294 h 6089381"/>
                  <a:gd name="connsiteX7-2591" fmla="*/ 9917457 w 11004357"/>
                  <a:gd name="connsiteY7-2592" fmla="*/ 2246044 h 6089381"/>
                  <a:gd name="connsiteX8-2593" fmla="*/ 10622307 w 11004357"/>
                  <a:gd name="connsiteY8-2594" fmla="*/ 3465244 h 6089381"/>
                  <a:gd name="connsiteX9-2595" fmla="*/ 10146057 w 11004357"/>
                  <a:gd name="connsiteY9-2596" fmla="*/ 4303444 h 6089381"/>
                  <a:gd name="connsiteX10-2597" fmla="*/ 11003307 w 11004357"/>
                  <a:gd name="connsiteY10-2598" fmla="*/ 5122594 h 6089381"/>
                  <a:gd name="connsiteX11-2599" fmla="*/ 10279407 w 11004357"/>
                  <a:gd name="connsiteY11-2600" fmla="*/ 6075094 h 6089381"/>
                  <a:gd name="connsiteX12-2601" fmla="*/ 8526807 w 11004357"/>
                  <a:gd name="connsiteY12-2602" fmla="*/ 5541694 h 6089381"/>
                  <a:gd name="connsiteX13-2603" fmla="*/ 7193307 w 11004357"/>
                  <a:gd name="connsiteY13-2604" fmla="*/ 5865544 h 6089381"/>
                  <a:gd name="connsiteX14-2605" fmla="*/ 5802657 w 11004357"/>
                  <a:gd name="connsiteY14-2606" fmla="*/ 5332144 h 6089381"/>
                  <a:gd name="connsiteX15-2607" fmla="*/ 5059707 w 11004357"/>
                  <a:gd name="connsiteY15-2608" fmla="*/ 5998894 h 6089381"/>
                  <a:gd name="connsiteX16-2609" fmla="*/ 3592857 w 11004357"/>
                  <a:gd name="connsiteY16-2610" fmla="*/ 5941744 h 6089381"/>
                  <a:gd name="connsiteX17-2611" fmla="*/ 3192807 w 11004357"/>
                  <a:gd name="connsiteY17-2612" fmla="*/ 4703494 h 6089381"/>
                  <a:gd name="connsiteX18-2613" fmla="*/ 1230657 w 11004357"/>
                  <a:gd name="connsiteY18-2614" fmla="*/ 4760644 h 6089381"/>
                  <a:gd name="connsiteX19-2615" fmla="*/ 735357 w 11004357"/>
                  <a:gd name="connsiteY19-2616" fmla="*/ 3274744 h 6089381"/>
                  <a:gd name="connsiteX20-2617" fmla="*/ 106707 w 11004357"/>
                  <a:gd name="connsiteY20-2618" fmla="*/ 2493694 h 6089381"/>
                  <a:gd name="connsiteX21-2619" fmla="*/ 163857 w 11004357"/>
                  <a:gd name="connsiteY21-2620" fmla="*/ 702994 h 6089381"/>
                  <a:gd name="connsiteX22-2621" fmla="*/ 1687857 w 11004357"/>
                  <a:gd name="connsiteY22-2622" fmla="*/ 302944 h 6089381"/>
                  <a:gd name="connsiteX23-2623" fmla="*/ 2487957 w 11004357"/>
                  <a:gd name="connsiteY23-2624" fmla="*/ 1541194 h 6089381"/>
                  <a:gd name="connsiteX24-2625" fmla="*/ 2678457 w 11004357"/>
                  <a:gd name="connsiteY24-2626" fmla="*/ 874444 h 6089381"/>
                  <a:gd name="connsiteX25-2627" fmla="*/ 2973732 w 11004357"/>
                  <a:gd name="connsiteY25-2628" fmla="*/ 779194 h 6089381"/>
                  <a:gd name="connsiteX26-2629" fmla="*/ 3249957 w 11004357"/>
                  <a:gd name="connsiteY26-2630" fmla="*/ 1160194 h 6089381"/>
                  <a:gd name="connsiteX0-2631" fmla="*/ 3345207 w 11004357"/>
                  <a:gd name="connsiteY0-2632" fmla="*/ 1131619 h 6089381"/>
                  <a:gd name="connsiteX1-2633" fmla="*/ 3249957 w 11004357"/>
                  <a:gd name="connsiteY1-2634" fmla="*/ 1160194 h 6089381"/>
                  <a:gd name="connsiteX2-2635" fmla="*/ 3850032 w 11004357"/>
                  <a:gd name="connsiteY2-2636" fmla="*/ 207694 h 6089381"/>
                  <a:gd name="connsiteX3-2637" fmla="*/ 4716807 w 11004357"/>
                  <a:gd name="connsiteY3-2638" fmla="*/ 36244 h 6089381"/>
                  <a:gd name="connsiteX4-2639" fmla="*/ 5735982 w 11004357"/>
                  <a:gd name="connsiteY4-2640" fmla="*/ 826819 h 6089381"/>
                  <a:gd name="connsiteX5-2641" fmla="*/ 7498107 w 11004357"/>
                  <a:gd name="connsiteY5-2642" fmla="*/ 512494 h 6089381"/>
                  <a:gd name="connsiteX6-2643" fmla="*/ 8336307 w 11004357"/>
                  <a:gd name="connsiteY6-2644" fmla="*/ 1960294 h 6089381"/>
                  <a:gd name="connsiteX7-2645" fmla="*/ 9917457 w 11004357"/>
                  <a:gd name="connsiteY7-2646" fmla="*/ 2246044 h 6089381"/>
                  <a:gd name="connsiteX8-2647" fmla="*/ 10622307 w 11004357"/>
                  <a:gd name="connsiteY8-2648" fmla="*/ 3465244 h 6089381"/>
                  <a:gd name="connsiteX9-2649" fmla="*/ 10146057 w 11004357"/>
                  <a:gd name="connsiteY9-2650" fmla="*/ 4303444 h 6089381"/>
                  <a:gd name="connsiteX10-2651" fmla="*/ 11003307 w 11004357"/>
                  <a:gd name="connsiteY10-2652" fmla="*/ 5122594 h 6089381"/>
                  <a:gd name="connsiteX11-2653" fmla="*/ 10279407 w 11004357"/>
                  <a:gd name="connsiteY11-2654" fmla="*/ 6075094 h 6089381"/>
                  <a:gd name="connsiteX12-2655" fmla="*/ 8526807 w 11004357"/>
                  <a:gd name="connsiteY12-2656" fmla="*/ 5541694 h 6089381"/>
                  <a:gd name="connsiteX13-2657" fmla="*/ 7193307 w 11004357"/>
                  <a:gd name="connsiteY13-2658" fmla="*/ 5865544 h 6089381"/>
                  <a:gd name="connsiteX14-2659" fmla="*/ 5802657 w 11004357"/>
                  <a:gd name="connsiteY14-2660" fmla="*/ 5332144 h 6089381"/>
                  <a:gd name="connsiteX15-2661" fmla="*/ 5059707 w 11004357"/>
                  <a:gd name="connsiteY15-2662" fmla="*/ 5998894 h 6089381"/>
                  <a:gd name="connsiteX16-2663" fmla="*/ 3592857 w 11004357"/>
                  <a:gd name="connsiteY16-2664" fmla="*/ 5941744 h 6089381"/>
                  <a:gd name="connsiteX17-2665" fmla="*/ 3192807 w 11004357"/>
                  <a:gd name="connsiteY17-2666" fmla="*/ 4703494 h 6089381"/>
                  <a:gd name="connsiteX18-2667" fmla="*/ 1230657 w 11004357"/>
                  <a:gd name="connsiteY18-2668" fmla="*/ 4760644 h 6089381"/>
                  <a:gd name="connsiteX19-2669" fmla="*/ 735357 w 11004357"/>
                  <a:gd name="connsiteY19-2670" fmla="*/ 3274744 h 6089381"/>
                  <a:gd name="connsiteX20-2671" fmla="*/ 106707 w 11004357"/>
                  <a:gd name="connsiteY20-2672" fmla="*/ 2493694 h 6089381"/>
                  <a:gd name="connsiteX21-2673" fmla="*/ 163857 w 11004357"/>
                  <a:gd name="connsiteY21-2674" fmla="*/ 702994 h 6089381"/>
                  <a:gd name="connsiteX22-2675" fmla="*/ 1687857 w 11004357"/>
                  <a:gd name="connsiteY22-2676" fmla="*/ 302944 h 6089381"/>
                  <a:gd name="connsiteX23-2677" fmla="*/ 2487957 w 11004357"/>
                  <a:gd name="connsiteY23-2678" fmla="*/ 1541194 h 6089381"/>
                  <a:gd name="connsiteX24-2679" fmla="*/ 2678457 w 11004357"/>
                  <a:gd name="connsiteY24-2680" fmla="*/ 874444 h 6089381"/>
                  <a:gd name="connsiteX25-2681" fmla="*/ 2973732 w 11004357"/>
                  <a:gd name="connsiteY25-2682" fmla="*/ 779194 h 6089381"/>
                  <a:gd name="connsiteX26-2683" fmla="*/ 3345207 w 11004357"/>
                  <a:gd name="connsiteY26-2684" fmla="*/ 1131619 h 6089381"/>
                  <a:gd name="connsiteX0-2685" fmla="*/ 3078507 w 11004357"/>
                  <a:gd name="connsiteY0-2686" fmla="*/ 1388794 h 6089381"/>
                  <a:gd name="connsiteX1-2687" fmla="*/ 3249957 w 11004357"/>
                  <a:gd name="connsiteY1-2688" fmla="*/ 1160194 h 6089381"/>
                  <a:gd name="connsiteX2-2689" fmla="*/ 3850032 w 11004357"/>
                  <a:gd name="connsiteY2-2690" fmla="*/ 207694 h 6089381"/>
                  <a:gd name="connsiteX3-2691" fmla="*/ 4716807 w 11004357"/>
                  <a:gd name="connsiteY3-2692" fmla="*/ 36244 h 6089381"/>
                  <a:gd name="connsiteX4-2693" fmla="*/ 5735982 w 11004357"/>
                  <a:gd name="connsiteY4-2694" fmla="*/ 826819 h 6089381"/>
                  <a:gd name="connsiteX5-2695" fmla="*/ 7498107 w 11004357"/>
                  <a:gd name="connsiteY5-2696" fmla="*/ 512494 h 6089381"/>
                  <a:gd name="connsiteX6-2697" fmla="*/ 8336307 w 11004357"/>
                  <a:gd name="connsiteY6-2698" fmla="*/ 1960294 h 6089381"/>
                  <a:gd name="connsiteX7-2699" fmla="*/ 9917457 w 11004357"/>
                  <a:gd name="connsiteY7-2700" fmla="*/ 2246044 h 6089381"/>
                  <a:gd name="connsiteX8-2701" fmla="*/ 10622307 w 11004357"/>
                  <a:gd name="connsiteY8-2702" fmla="*/ 3465244 h 6089381"/>
                  <a:gd name="connsiteX9-2703" fmla="*/ 10146057 w 11004357"/>
                  <a:gd name="connsiteY9-2704" fmla="*/ 4303444 h 6089381"/>
                  <a:gd name="connsiteX10-2705" fmla="*/ 11003307 w 11004357"/>
                  <a:gd name="connsiteY10-2706" fmla="*/ 5122594 h 6089381"/>
                  <a:gd name="connsiteX11-2707" fmla="*/ 10279407 w 11004357"/>
                  <a:gd name="connsiteY11-2708" fmla="*/ 6075094 h 6089381"/>
                  <a:gd name="connsiteX12-2709" fmla="*/ 8526807 w 11004357"/>
                  <a:gd name="connsiteY12-2710" fmla="*/ 5541694 h 6089381"/>
                  <a:gd name="connsiteX13-2711" fmla="*/ 7193307 w 11004357"/>
                  <a:gd name="connsiteY13-2712" fmla="*/ 5865544 h 6089381"/>
                  <a:gd name="connsiteX14-2713" fmla="*/ 5802657 w 11004357"/>
                  <a:gd name="connsiteY14-2714" fmla="*/ 5332144 h 6089381"/>
                  <a:gd name="connsiteX15-2715" fmla="*/ 5059707 w 11004357"/>
                  <a:gd name="connsiteY15-2716" fmla="*/ 5998894 h 6089381"/>
                  <a:gd name="connsiteX16-2717" fmla="*/ 3592857 w 11004357"/>
                  <a:gd name="connsiteY16-2718" fmla="*/ 5941744 h 6089381"/>
                  <a:gd name="connsiteX17-2719" fmla="*/ 3192807 w 11004357"/>
                  <a:gd name="connsiteY17-2720" fmla="*/ 4703494 h 6089381"/>
                  <a:gd name="connsiteX18-2721" fmla="*/ 1230657 w 11004357"/>
                  <a:gd name="connsiteY18-2722" fmla="*/ 4760644 h 6089381"/>
                  <a:gd name="connsiteX19-2723" fmla="*/ 735357 w 11004357"/>
                  <a:gd name="connsiteY19-2724" fmla="*/ 3274744 h 6089381"/>
                  <a:gd name="connsiteX20-2725" fmla="*/ 106707 w 11004357"/>
                  <a:gd name="connsiteY20-2726" fmla="*/ 2493694 h 6089381"/>
                  <a:gd name="connsiteX21-2727" fmla="*/ 163857 w 11004357"/>
                  <a:gd name="connsiteY21-2728" fmla="*/ 702994 h 6089381"/>
                  <a:gd name="connsiteX22-2729" fmla="*/ 1687857 w 11004357"/>
                  <a:gd name="connsiteY22-2730" fmla="*/ 302944 h 6089381"/>
                  <a:gd name="connsiteX23-2731" fmla="*/ 2487957 w 11004357"/>
                  <a:gd name="connsiteY23-2732" fmla="*/ 1541194 h 6089381"/>
                  <a:gd name="connsiteX24-2733" fmla="*/ 2678457 w 11004357"/>
                  <a:gd name="connsiteY24-2734" fmla="*/ 874444 h 6089381"/>
                  <a:gd name="connsiteX25-2735" fmla="*/ 2973732 w 11004357"/>
                  <a:gd name="connsiteY25-2736" fmla="*/ 779194 h 6089381"/>
                  <a:gd name="connsiteX26-2737" fmla="*/ 3078507 w 11004357"/>
                  <a:gd name="connsiteY26-2738" fmla="*/ 1388794 h 6089381"/>
                  <a:gd name="connsiteX0-2739" fmla="*/ 3078507 w 11004357"/>
                  <a:gd name="connsiteY0-2740" fmla="*/ 1400533 h 6101120"/>
                  <a:gd name="connsiteX1-2741" fmla="*/ 3850032 w 11004357"/>
                  <a:gd name="connsiteY1-2742" fmla="*/ 219433 h 6101120"/>
                  <a:gd name="connsiteX2-2743" fmla="*/ 4716807 w 11004357"/>
                  <a:gd name="connsiteY2-2744" fmla="*/ 47983 h 6101120"/>
                  <a:gd name="connsiteX3-2745" fmla="*/ 5735982 w 11004357"/>
                  <a:gd name="connsiteY3-2746" fmla="*/ 838558 h 6101120"/>
                  <a:gd name="connsiteX4-2747" fmla="*/ 7498107 w 11004357"/>
                  <a:gd name="connsiteY4-2748" fmla="*/ 524233 h 6101120"/>
                  <a:gd name="connsiteX5-2749" fmla="*/ 8336307 w 11004357"/>
                  <a:gd name="connsiteY5-2750" fmla="*/ 1972033 h 6101120"/>
                  <a:gd name="connsiteX6-2751" fmla="*/ 9917457 w 11004357"/>
                  <a:gd name="connsiteY6-2752" fmla="*/ 2257783 h 6101120"/>
                  <a:gd name="connsiteX7-2753" fmla="*/ 10622307 w 11004357"/>
                  <a:gd name="connsiteY7-2754" fmla="*/ 3476983 h 6101120"/>
                  <a:gd name="connsiteX8-2755" fmla="*/ 10146057 w 11004357"/>
                  <a:gd name="connsiteY8-2756" fmla="*/ 4315183 h 6101120"/>
                  <a:gd name="connsiteX9-2757" fmla="*/ 11003307 w 11004357"/>
                  <a:gd name="connsiteY9-2758" fmla="*/ 5134333 h 6101120"/>
                  <a:gd name="connsiteX10-2759" fmla="*/ 10279407 w 11004357"/>
                  <a:gd name="connsiteY10-2760" fmla="*/ 6086833 h 6101120"/>
                  <a:gd name="connsiteX11-2761" fmla="*/ 8526807 w 11004357"/>
                  <a:gd name="connsiteY11-2762" fmla="*/ 5553433 h 6101120"/>
                  <a:gd name="connsiteX12-2763" fmla="*/ 7193307 w 11004357"/>
                  <a:gd name="connsiteY12-2764" fmla="*/ 5877283 h 6101120"/>
                  <a:gd name="connsiteX13-2765" fmla="*/ 5802657 w 11004357"/>
                  <a:gd name="connsiteY13-2766" fmla="*/ 5343883 h 6101120"/>
                  <a:gd name="connsiteX14-2767" fmla="*/ 5059707 w 11004357"/>
                  <a:gd name="connsiteY14-2768" fmla="*/ 6010633 h 6101120"/>
                  <a:gd name="connsiteX15-2769" fmla="*/ 3592857 w 11004357"/>
                  <a:gd name="connsiteY15-2770" fmla="*/ 5953483 h 6101120"/>
                  <a:gd name="connsiteX16-2771" fmla="*/ 3192807 w 11004357"/>
                  <a:gd name="connsiteY16-2772" fmla="*/ 4715233 h 6101120"/>
                  <a:gd name="connsiteX17-2773" fmla="*/ 1230657 w 11004357"/>
                  <a:gd name="connsiteY17-2774" fmla="*/ 4772383 h 6101120"/>
                  <a:gd name="connsiteX18-2775" fmla="*/ 735357 w 11004357"/>
                  <a:gd name="connsiteY18-2776" fmla="*/ 3286483 h 6101120"/>
                  <a:gd name="connsiteX19-2777" fmla="*/ 106707 w 11004357"/>
                  <a:gd name="connsiteY19-2778" fmla="*/ 2505433 h 6101120"/>
                  <a:gd name="connsiteX20-2779" fmla="*/ 163857 w 11004357"/>
                  <a:gd name="connsiteY20-2780" fmla="*/ 714733 h 6101120"/>
                  <a:gd name="connsiteX21-2781" fmla="*/ 1687857 w 11004357"/>
                  <a:gd name="connsiteY21-2782" fmla="*/ 314683 h 6101120"/>
                  <a:gd name="connsiteX22-2783" fmla="*/ 2487957 w 11004357"/>
                  <a:gd name="connsiteY22-2784" fmla="*/ 1552933 h 6101120"/>
                  <a:gd name="connsiteX23-2785" fmla="*/ 2678457 w 11004357"/>
                  <a:gd name="connsiteY23-2786" fmla="*/ 886183 h 6101120"/>
                  <a:gd name="connsiteX24-2787" fmla="*/ 2973732 w 11004357"/>
                  <a:gd name="connsiteY24-2788" fmla="*/ 790933 h 6101120"/>
                  <a:gd name="connsiteX25-2789" fmla="*/ 3078507 w 11004357"/>
                  <a:gd name="connsiteY25-2790" fmla="*/ 1400533 h 6101120"/>
                  <a:gd name="connsiteX0-2791" fmla="*/ 3373782 w 11004357"/>
                  <a:gd name="connsiteY0-2792" fmla="*/ 1229083 h 6101120"/>
                  <a:gd name="connsiteX1-2793" fmla="*/ 3850032 w 11004357"/>
                  <a:gd name="connsiteY1-2794" fmla="*/ 219433 h 6101120"/>
                  <a:gd name="connsiteX2-2795" fmla="*/ 4716807 w 11004357"/>
                  <a:gd name="connsiteY2-2796" fmla="*/ 47983 h 6101120"/>
                  <a:gd name="connsiteX3-2797" fmla="*/ 5735982 w 11004357"/>
                  <a:gd name="connsiteY3-2798" fmla="*/ 838558 h 6101120"/>
                  <a:gd name="connsiteX4-2799" fmla="*/ 7498107 w 11004357"/>
                  <a:gd name="connsiteY4-2800" fmla="*/ 524233 h 6101120"/>
                  <a:gd name="connsiteX5-2801" fmla="*/ 8336307 w 11004357"/>
                  <a:gd name="connsiteY5-2802" fmla="*/ 1972033 h 6101120"/>
                  <a:gd name="connsiteX6-2803" fmla="*/ 9917457 w 11004357"/>
                  <a:gd name="connsiteY6-2804" fmla="*/ 2257783 h 6101120"/>
                  <a:gd name="connsiteX7-2805" fmla="*/ 10622307 w 11004357"/>
                  <a:gd name="connsiteY7-2806" fmla="*/ 3476983 h 6101120"/>
                  <a:gd name="connsiteX8-2807" fmla="*/ 10146057 w 11004357"/>
                  <a:gd name="connsiteY8-2808" fmla="*/ 4315183 h 6101120"/>
                  <a:gd name="connsiteX9-2809" fmla="*/ 11003307 w 11004357"/>
                  <a:gd name="connsiteY9-2810" fmla="*/ 5134333 h 6101120"/>
                  <a:gd name="connsiteX10-2811" fmla="*/ 10279407 w 11004357"/>
                  <a:gd name="connsiteY10-2812" fmla="*/ 6086833 h 6101120"/>
                  <a:gd name="connsiteX11-2813" fmla="*/ 8526807 w 11004357"/>
                  <a:gd name="connsiteY11-2814" fmla="*/ 5553433 h 6101120"/>
                  <a:gd name="connsiteX12-2815" fmla="*/ 7193307 w 11004357"/>
                  <a:gd name="connsiteY12-2816" fmla="*/ 5877283 h 6101120"/>
                  <a:gd name="connsiteX13-2817" fmla="*/ 5802657 w 11004357"/>
                  <a:gd name="connsiteY13-2818" fmla="*/ 5343883 h 6101120"/>
                  <a:gd name="connsiteX14-2819" fmla="*/ 5059707 w 11004357"/>
                  <a:gd name="connsiteY14-2820" fmla="*/ 6010633 h 6101120"/>
                  <a:gd name="connsiteX15-2821" fmla="*/ 3592857 w 11004357"/>
                  <a:gd name="connsiteY15-2822" fmla="*/ 5953483 h 6101120"/>
                  <a:gd name="connsiteX16-2823" fmla="*/ 3192807 w 11004357"/>
                  <a:gd name="connsiteY16-2824" fmla="*/ 4715233 h 6101120"/>
                  <a:gd name="connsiteX17-2825" fmla="*/ 1230657 w 11004357"/>
                  <a:gd name="connsiteY17-2826" fmla="*/ 4772383 h 6101120"/>
                  <a:gd name="connsiteX18-2827" fmla="*/ 735357 w 11004357"/>
                  <a:gd name="connsiteY18-2828" fmla="*/ 3286483 h 6101120"/>
                  <a:gd name="connsiteX19-2829" fmla="*/ 106707 w 11004357"/>
                  <a:gd name="connsiteY19-2830" fmla="*/ 2505433 h 6101120"/>
                  <a:gd name="connsiteX20-2831" fmla="*/ 163857 w 11004357"/>
                  <a:gd name="connsiteY20-2832" fmla="*/ 714733 h 6101120"/>
                  <a:gd name="connsiteX21-2833" fmla="*/ 1687857 w 11004357"/>
                  <a:gd name="connsiteY21-2834" fmla="*/ 314683 h 6101120"/>
                  <a:gd name="connsiteX22-2835" fmla="*/ 2487957 w 11004357"/>
                  <a:gd name="connsiteY22-2836" fmla="*/ 1552933 h 6101120"/>
                  <a:gd name="connsiteX23-2837" fmla="*/ 2678457 w 11004357"/>
                  <a:gd name="connsiteY23-2838" fmla="*/ 886183 h 6101120"/>
                  <a:gd name="connsiteX24-2839" fmla="*/ 2973732 w 11004357"/>
                  <a:gd name="connsiteY24-2840" fmla="*/ 790933 h 6101120"/>
                  <a:gd name="connsiteX25-2841" fmla="*/ 3373782 w 11004357"/>
                  <a:gd name="connsiteY25-2842" fmla="*/ 1229083 h 6101120"/>
                  <a:gd name="connsiteX0-2843" fmla="*/ 3373782 w 11004357"/>
                  <a:gd name="connsiteY0-2844" fmla="*/ 1229083 h 6101120"/>
                  <a:gd name="connsiteX1-2845" fmla="*/ 3850032 w 11004357"/>
                  <a:gd name="connsiteY1-2846" fmla="*/ 219433 h 6101120"/>
                  <a:gd name="connsiteX2-2847" fmla="*/ 4716807 w 11004357"/>
                  <a:gd name="connsiteY2-2848" fmla="*/ 47983 h 6101120"/>
                  <a:gd name="connsiteX3-2849" fmla="*/ 5735982 w 11004357"/>
                  <a:gd name="connsiteY3-2850" fmla="*/ 838558 h 6101120"/>
                  <a:gd name="connsiteX4-2851" fmla="*/ 7498107 w 11004357"/>
                  <a:gd name="connsiteY4-2852" fmla="*/ 524233 h 6101120"/>
                  <a:gd name="connsiteX5-2853" fmla="*/ 8336307 w 11004357"/>
                  <a:gd name="connsiteY5-2854" fmla="*/ 1972033 h 6101120"/>
                  <a:gd name="connsiteX6-2855" fmla="*/ 9917457 w 11004357"/>
                  <a:gd name="connsiteY6-2856" fmla="*/ 2257783 h 6101120"/>
                  <a:gd name="connsiteX7-2857" fmla="*/ 10622307 w 11004357"/>
                  <a:gd name="connsiteY7-2858" fmla="*/ 3476983 h 6101120"/>
                  <a:gd name="connsiteX8-2859" fmla="*/ 10146057 w 11004357"/>
                  <a:gd name="connsiteY8-2860" fmla="*/ 4315183 h 6101120"/>
                  <a:gd name="connsiteX9-2861" fmla="*/ 11003307 w 11004357"/>
                  <a:gd name="connsiteY9-2862" fmla="*/ 5134333 h 6101120"/>
                  <a:gd name="connsiteX10-2863" fmla="*/ 10279407 w 11004357"/>
                  <a:gd name="connsiteY10-2864" fmla="*/ 6086833 h 6101120"/>
                  <a:gd name="connsiteX11-2865" fmla="*/ 8526807 w 11004357"/>
                  <a:gd name="connsiteY11-2866" fmla="*/ 5553433 h 6101120"/>
                  <a:gd name="connsiteX12-2867" fmla="*/ 7193307 w 11004357"/>
                  <a:gd name="connsiteY12-2868" fmla="*/ 5877283 h 6101120"/>
                  <a:gd name="connsiteX13-2869" fmla="*/ 5802657 w 11004357"/>
                  <a:gd name="connsiteY13-2870" fmla="*/ 5343883 h 6101120"/>
                  <a:gd name="connsiteX14-2871" fmla="*/ 5059707 w 11004357"/>
                  <a:gd name="connsiteY14-2872" fmla="*/ 6010633 h 6101120"/>
                  <a:gd name="connsiteX15-2873" fmla="*/ 3592857 w 11004357"/>
                  <a:gd name="connsiteY15-2874" fmla="*/ 5953483 h 6101120"/>
                  <a:gd name="connsiteX16-2875" fmla="*/ 3192807 w 11004357"/>
                  <a:gd name="connsiteY16-2876" fmla="*/ 4715233 h 6101120"/>
                  <a:gd name="connsiteX17-2877" fmla="*/ 1230657 w 11004357"/>
                  <a:gd name="connsiteY17-2878" fmla="*/ 4772383 h 6101120"/>
                  <a:gd name="connsiteX18-2879" fmla="*/ 735357 w 11004357"/>
                  <a:gd name="connsiteY18-2880" fmla="*/ 3286483 h 6101120"/>
                  <a:gd name="connsiteX19-2881" fmla="*/ 106707 w 11004357"/>
                  <a:gd name="connsiteY19-2882" fmla="*/ 2505433 h 6101120"/>
                  <a:gd name="connsiteX20-2883" fmla="*/ 163857 w 11004357"/>
                  <a:gd name="connsiteY20-2884" fmla="*/ 714733 h 6101120"/>
                  <a:gd name="connsiteX21-2885" fmla="*/ 1687857 w 11004357"/>
                  <a:gd name="connsiteY21-2886" fmla="*/ 314683 h 6101120"/>
                  <a:gd name="connsiteX22-2887" fmla="*/ 2487957 w 11004357"/>
                  <a:gd name="connsiteY22-2888" fmla="*/ 1552933 h 6101120"/>
                  <a:gd name="connsiteX23-2889" fmla="*/ 2678457 w 11004357"/>
                  <a:gd name="connsiteY23-2890" fmla="*/ 886183 h 6101120"/>
                  <a:gd name="connsiteX24-2891" fmla="*/ 2973732 w 11004357"/>
                  <a:gd name="connsiteY24-2892" fmla="*/ 790933 h 6101120"/>
                  <a:gd name="connsiteX25-2893" fmla="*/ 3373782 w 11004357"/>
                  <a:gd name="connsiteY25-2894" fmla="*/ 1229083 h 6101120"/>
                  <a:gd name="connsiteX0-2895" fmla="*/ 3373782 w 11004357"/>
                  <a:gd name="connsiteY0-2896" fmla="*/ 1229083 h 6101120"/>
                  <a:gd name="connsiteX1-2897" fmla="*/ 3850032 w 11004357"/>
                  <a:gd name="connsiteY1-2898" fmla="*/ 219433 h 6101120"/>
                  <a:gd name="connsiteX2-2899" fmla="*/ 4716807 w 11004357"/>
                  <a:gd name="connsiteY2-2900" fmla="*/ 47983 h 6101120"/>
                  <a:gd name="connsiteX3-2901" fmla="*/ 5735982 w 11004357"/>
                  <a:gd name="connsiteY3-2902" fmla="*/ 838558 h 6101120"/>
                  <a:gd name="connsiteX4-2903" fmla="*/ 7498107 w 11004357"/>
                  <a:gd name="connsiteY4-2904" fmla="*/ 524233 h 6101120"/>
                  <a:gd name="connsiteX5-2905" fmla="*/ 8336307 w 11004357"/>
                  <a:gd name="connsiteY5-2906" fmla="*/ 1972033 h 6101120"/>
                  <a:gd name="connsiteX6-2907" fmla="*/ 9917457 w 11004357"/>
                  <a:gd name="connsiteY6-2908" fmla="*/ 2257783 h 6101120"/>
                  <a:gd name="connsiteX7-2909" fmla="*/ 10622307 w 11004357"/>
                  <a:gd name="connsiteY7-2910" fmla="*/ 3476983 h 6101120"/>
                  <a:gd name="connsiteX8-2911" fmla="*/ 10146057 w 11004357"/>
                  <a:gd name="connsiteY8-2912" fmla="*/ 4315183 h 6101120"/>
                  <a:gd name="connsiteX9-2913" fmla="*/ 11003307 w 11004357"/>
                  <a:gd name="connsiteY9-2914" fmla="*/ 5134333 h 6101120"/>
                  <a:gd name="connsiteX10-2915" fmla="*/ 10279407 w 11004357"/>
                  <a:gd name="connsiteY10-2916" fmla="*/ 6086833 h 6101120"/>
                  <a:gd name="connsiteX11-2917" fmla="*/ 8526807 w 11004357"/>
                  <a:gd name="connsiteY11-2918" fmla="*/ 5553433 h 6101120"/>
                  <a:gd name="connsiteX12-2919" fmla="*/ 7193307 w 11004357"/>
                  <a:gd name="connsiteY12-2920" fmla="*/ 5877283 h 6101120"/>
                  <a:gd name="connsiteX13-2921" fmla="*/ 5802657 w 11004357"/>
                  <a:gd name="connsiteY13-2922" fmla="*/ 5343883 h 6101120"/>
                  <a:gd name="connsiteX14-2923" fmla="*/ 5059707 w 11004357"/>
                  <a:gd name="connsiteY14-2924" fmla="*/ 6010633 h 6101120"/>
                  <a:gd name="connsiteX15-2925" fmla="*/ 3592857 w 11004357"/>
                  <a:gd name="connsiteY15-2926" fmla="*/ 5953483 h 6101120"/>
                  <a:gd name="connsiteX16-2927" fmla="*/ 3192807 w 11004357"/>
                  <a:gd name="connsiteY16-2928" fmla="*/ 4715233 h 6101120"/>
                  <a:gd name="connsiteX17-2929" fmla="*/ 1230657 w 11004357"/>
                  <a:gd name="connsiteY17-2930" fmla="*/ 4772383 h 6101120"/>
                  <a:gd name="connsiteX18-2931" fmla="*/ 735357 w 11004357"/>
                  <a:gd name="connsiteY18-2932" fmla="*/ 3286483 h 6101120"/>
                  <a:gd name="connsiteX19-2933" fmla="*/ 106707 w 11004357"/>
                  <a:gd name="connsiteY19-2934" fmla="*/ 2505433 h 6101120"/>
                  <a:gd name="connsiteX20-2935" fmla="*/ 163857 w 11004357"/>
                  <a:gd name="connsiteY20-2936" fmla="*/ 714733 h 6101120"/>
                  <a:gd name="connsiteX21-2937" fmla="*/ 1687857 w 11004357"/>
                  <a:gd name="connsiteY21-2938" fmla="*/ 314683 h 6101120"/>
                  <a:gd name="connsiteX22-2939" fmla="*/ 2487957 w 11004357"/>
                  <a:gd name="connsiteY22-2940" fmla="*/ 1552933 h 6101120"/>
                  <a:gd name="connsiteX23-2941" fmla="*/ 2678457 w 11004357"/>
                  <a:gd name="connsiteY23-2942" fmla="*/ 886183 h 6101120"/>
                  <a:gd name="connsiteX24-2943" fmla="*/ 2973732 w 11004357"/>
                  <a:gd name="connsiteY24-2944" fmla="*/ 790933 h 6101120"/>
                  <a:gd name="connsiteX25-2945" fmla="*/ 3373782 w 11004357"/>
                  <a:gd name="connsiteY25-2946" fmla="*/ 1229083 h 6101120"/>
                  <a:gd name="connsiteX0-2947" fmla="*/ 3373782 w 11004357"/>
                  <a:gd name="connsiteY0-2948" fmla="*/ 1229083 h 6101120"/>
                  <a:gd name="connsiteX1-2949" fmla="*/ 3850032 w 11004357"/>
                  <a:gd name="connsiteY1-2950" fmla="*/ 219433 h 6101120"/>
                  <a:gd name="connsiteX2-2951" fmla="*/ 4716807 w 11004357"/>
                  <a:gd name="connsiteY2-2952" fmla="*/ 47983 h 6101120"/>
                  <a:gd name="connsiteX3-2953" fmla="*/ 5735982 w 11004357"/>
                  <a:gd name="connsiteY3-2954" fmla="*/ 838558 h 6101120"/>
                  <a:gd name="connsiteX4-2955" fmla="*/ 7498107 w 11004357"/>
                  <a:gd name="connsiteY4-2956" fmla="*/ 524233 h 6101120"/>
                  <a:gd name="connsiteX5-2957" fmla="*/ 8336307 w 11004357"/>
                  <a:gd name="connsiteY5-2958" fmla="*/ 1972033 h 6101120"/>
                  <a:gd name="connsiteX6-2959" fmla="*/ 9917457 w 11004357"/>
                  <a:gd name="connsiteY6-2960" fmla="*/ 2257783 h 6101120"/>
                  <a:gd name="connsiteX7-2961" fmla="*/ 10622307 w 11004357"/>
                  <a:gd name="connsiteY7-2962" fmla="*/ 3476983 h 6101120"/>
                  <a:gd name="connsiteX8-2963" fmla="*/ 10146057 w 11004357"/>
                  <a:gd name="connsiteY8-2964" fmla="*/ 4315183 h 6101120"/>
                  <a:gd name="connsiteX9-2965" fmla="*/ 11003307 w 11004357"/>
                  <a:gd name="connsiteY9-2966" fmla="*/ 5134333 h 6101120"/>
                  <a:gd name="connsiteX10-2967" fmla="*/ 10279407 w 11004357"/>
                  <a:gd name="connsiteY10-2968" fmla="*/ 6086833 h 6101120"/>
                  <a:gd name="connsiteX11-2969" fmla="*/ 8526807 w 11004357"/>
                  <a:gd name="connsiteY11-2970" fmla="*/ 5553433 h 6101120"/>
                  <a:gd name="connsiteX12-2971" fmla="*/ 7193307 w 11004357"/>
                  <a:gd name="connsiteY12-2972" fmla="*/ 5877283 h 6101120"/>
                  <a:gd name="connsiteX13-2973" fmla="*/ 5802657 w 11004357"/>
                  <a:gd name="connsiteY13-2974" fmla="*/ 5343883 h 6101120"/>
                  <a:gd name="connsiteX14-2975" fmla="*/ 5059707 w 11004357"/>
                  <a:gd name="connsiteY14-2976" fmla="*/ 6010633 h 6101120"/>
                  <a:gd name="connsiteX15-2977" fmla="*/ 3592857 w 11004357"/>
                  <a:gd name="connsiteY15-2978" fmla="*/ 5953483 h 6101120"/>
                  <a:gd name="connsiteX16-2979" fmla="*/ 3192807 w 11004357"/>
                  <a:gd name="connsiteY16-2980" fmla="*/ 4715233 h 6101120"/>
                  <a:gd name="connsiteX17-2981" fmla="*/ 1230657 w 11004357"/>
                  <a:gd name="connsiteY17-2982" fmla="*/ 4772383 h 6101120"/>
                  <a:gd name="connsiteX18-2983" fmla="*/ 735357 w 11004357"/>
                  <a:gd name="connsiteY18-2984" fmla="*/ 3286483 h 6101120"/>
                  <a:gd name="connsiteX19-2985" fmla="*/ 106707 w 11004357"/>
                  <a:gd name="connsiteY19-2986" fmla="*/ 2505433 h 6101120"/>
                  <a:gd name="connsiteX20-2987" fmla="*/ 163857 w 11004357"/>
                  <a:gd name="connsiteY20-2988" fmla="*/ 714733 h 6101120"/>
                  <a:gd name="connsiteX21-2989" fmla="*/ 1687857 w 11004357"/>
                  <a:gd name="connsiteY21-2990" fmla="*/ 314683 h 6101120"/>
                  <a:gd name="connsiteX22-2991" fmla="*/ 2487957 w 11004357"/>
                  <a:gd name="connsiteY22-2992" fmla="*/ 1552933 h 6101120"/>
                  <a:gd name="connsiteX23-2993" fmla="*/ 2678457 w 11004357"/>
                  <a:gd name="connsiteY23-2994" fmla="*/ 886183 h 6101120"/>
                  <a:gd name="connsiteX24-2995" fmla="*/ 2973732 w 11004357"/>
                  <a:gd name="connsiteY24-2996" fmla="*/ 790933 h 6101120"/>
                  <a:gd name="connsiteX25-2997" fmla="*/ 3373782 w 11004357"/>
                  <a:gd name="connsiteY25-2998" fmla="*/ 1229083 h 6101120"/>
                  <a:gd name="connsiteX0-2999" fmla="*/ 3373782 w 11004357"/>
                  <a:gd name="connsiteY0-3000" fmla="*/ 1229083 h 6101120"/>
                  <a:gd name="connsiteX1-3001" fmla="*/ 3850032 w 11004357"/>
                  <a:gd name="connsiteY1-3002" fmla="*/ 219433 h 6101120"/>
                  <a:gd name="connsiteX2-3003" fmla="*/ 4716807 w 11004357"/>
                  <a:gd name="connsiteY2-3004" fmla="*/ 47983 h 6101120"/>
                  <a:gd name="connsiteX3-3005" fmla="*/ 5735982 w 11004357"/>
                  <a:gd name="connsiteY3-3006" fmla="*/ 838558 h 6101120"/>
                  <a:gd name="connsiteX4-3007" fmla="*/ 7498107 w 11004357"/>
                  <a:gd name="connsiteY4-3008" fmla="*/ 524233 h 6101120"/>
                  <a:gd name="connsiteX5-3009" fmla="*/ 8336307 w 11004357"/>
                  <a:gd name="connsiteY5-3010" fmla="*/ 1972033 h 6101120"/>
                  <a:gd name="connsiteX6-3011" fmla="*/ 9917457 w 11004357"/>
                  <a:gd name="connsiteY6-3012" fmla="*/ 2257783 h 6101120"/>
                  <a:gd name="connsiteX7-3013" fmla="*/ 10622307 w 11004357"/>
                  <a:gd name="connsiteY7-3014" fmla="*/ 3476983 h 6101120"/>
                  <a:gd name="connsiteX8-3015" fmla="*/ 10146057 w 11004357"/>
                  <a:gd name="connsiteY8-3016" fmla="*/ 4315183 h 6101120"/>
                  <a:gd name="connsiteX9-3017" fmla="*/ 11003307 w 11004357"/>
                  <a:gd name="connsiteY9-3018" fmla="*/ 5134333 h 6101120"/>
                  <a:gd name="connsiteX10-3019" fmla="*/ 10279407 w 11004357"/>
                  <a:gd name="connsiteY10-3020" fmla="*/ 6086833 h 6101120"/>
                  <a:gd name="connsiteX11-3021" fmla="*/ 8526807 w 11004357"/>
                  <a:gd name="connsiteY11-3022" fmla="*/ 5553433 h 6101120"/>
                  <a:gd name="connsiteX12-3023" fmla="*/ 7193307 w 11004357"/>
                  <a:gd name="connsiteY12-3024" fmla="*/ 5877283 h 6101120"/>
                  <a:gd name="connsiteX13-3025" fmla="*/ 5802657 w 11004357"/>
                  <a:gd name="connsiteY13-3026" fmla="*/ 5343883 h 6101120"/>
                  <a:gd name="connsiteX14-3027" fmla="*/ 5059707 w 11004357"/>
                  <a:gd name="connsiteY14-3028" fmla="*/ 6010633 h 6101120"/>
                  <a:gd name="connsiteX15-3029" fmla="*/ 3592857 w 11004357"/>
                  <a:gd name="connsiteY15-3030" fmla="*/ 5953483 h 6101120"/>
                  <a:gd name="connsiteX16-3031" fmla="*/ 3192807 w 11004357"/>
                  <a:gd name="connsiteY16-3032" fmla="*/ 4715233 h 6101120"/>
                  <a:gd name="connsiteX17-3033" fmla="*/ 1230657 w 11004357"/>
                  <a:gd name="connsiteY17-3034" fmla="*/ 4772383 h 6101120"/>
                  <a:gd name="connsiteX18-3035" fmla="*/ 735357 w 11004357"/>
                  <a:gd name="connsiteY18-3036" fmla="*/ 3286483 h 6101120"/>
                  <a:gd name="connsiteX19-3037" fmla="*/ 106707 w 11004357"/>
                  <a:gd name="connsiteY19-3038" fmla="*/ 2505433 h 6101120"/>
                  <a:gd name="connsiteX20-3039" fmla="*/ 163857 w 11004357"/>
                  <a:gd name="connsiteY20-3040" fmla="*/ 714733 h 6101120"/>
                  <a:gd name="connsiteX21-3041" fmla="*/ 1687857 w 11004357"/>
                  <a:gd name="connsiteY21-3042" fmla="*/ 314683 h 6101120"/>
                  <a:gd name="connsiteX22-3043" fmla="*/ 2487957 w 11004357"/>
                  <a:gd name="connsiteY22-3044" fmla="*/ 1552933 h 6101120"/>
                  <a:gd name="connsiteX23-3045" fmla="*/ 2973732 w 11004357"/>
                  <a:gd name="connsiteY23-3046" fmla="*/ 790933 h 6101120"/>
                  <a:gd name="connsiteX24-3047" fmla="*/ 3373782 w 11004357"/>
                  <a:gd name="connsiteY24-3048" fmla="*/ 1229083 h 6101120"/>
                  <a:gd name="connsiteX0-3049" fmla="*/ 3373782 w 11004357"/>
                  <a:gd name="connsiteY0-3050" fmla="*/ 1229083 h 6101120"/>
                  <a:gd name="connsiteX1-3051" fmla="*/ 3850032 w 11004357"/>
                  <a:gd name="connsiteY1-3052" fmla="*/ 219433 h 6101120"/>
                  <a:gd name="connsiteX2-3053" fmla="*/ 4716807 w 11004357"/>
                  <a:gd name="connsiteY2-3054" fmla="*/ 47983 h 6101120"/>
                  <a:gd name="connsiteX3-3055" fmla="*/ 5735982 w 11004357"/>
                  <a:gd name="connsiteY3-3056" fmla="*/ 838558 h 6101120"/>
                  <a:gd name="connsiteX4-3057" fmla="*/ 7498107 w 11004357"/>
                  <a:gd name="connsiteY4-3058" fmla="*/ 524233 h 6101120"/>
                  <a:gd name="connsiteX5-3059" fmla="*/ 8336307 w 11004357"/>
                  <a:gd name="connsiteY5-3060" fmla="*/ 1972033 h 6101120"/>
                  <a:gd name="connsiteX6-3061" fmla="*/ 9917457 w 11004357"/>
                  <a:gd name="connsiteY6-3062" fmla="*/ 2257783 h 6101120"/>
                  <a:gd name="connsiteX7-3063" fmla="*/ 10622307 w 11004357"/>
                  <a:gd name="connsiteY7-3064" fmla="*/ 3476983 h 6101120"/>
                  <a:gd name="connsiteX8-3065" fmla="*/ 10146057 w 11004357"/>
                  <a:gd name="connsiteY8-3066" fmla="*/ 4315183 h 6101120"/>
                  <a:gd name="connsiteX9-3067" fmla="*/ 11003307 w 11004357"/>
                  <a:gd name="connsiteY9-3068" fmla="*/ 5134333 h 6101120"/>
                  <a:gd name="connsiteX10-3069" fmla="*/ 10279407 w 11004357"/>
                  <a:gd name="connsiteY10-3070" fmla="*/ 6086833 h 6101120"/>
                  <a:gd name="connsiteX11-3071" fmla="*/ 8526807 w 11004357"/>
                  <a:gd name="connsiteY11-3072" fmla="*/ 5553433 h 6101120"/>
                  <a:gd name="connsiteX12-3073" fmla="*/ 7193307 w 11004357"/>
                  <a:gd name="connsiteY12-3074" fmla="*/ 5877283 h 6101120"/>
                  <a:gd name="connsiteX13-3075" fmla="*/ 5802657 w 11004357"/>
                  <a:gd name="connsiteY13-3076" fmla="*/ 5343883 h 6101120"/>
                  <a:gd name="connsiteX14-3077" fmla="*/ 5059707 w 11004357"/>
                  <a:gd name="connsiteY14-3078" fmla="*/ 6010633 h 6101120"/>
                  <a:gd name="connsiteX15-3079" fmla="*/ 3592857 w 11004357"/>
                  <a:gd name="connsiteY15-3080" fmla="*/ 5953483 h 6101120"/>
                  <a:gd name="connsiteX16-3081" fmla="*/ 3192807 w 11004357"/>
                  <a:gd name="connsiteY16-3082" fmla="*/ 4715233 h 6101120"/>
                  <a:gd name="connsiteX17-3083" fmla="*/ 1230657 w 11004357"/>
                  <a:gd name="connsiteY17-3084" fmla="*/ 4772383 h 6101120"/>
                  <a:gd name="connsiteX18-3085" fmla="*/ 735357 w 11004357"/>
                  <a:gd name="connsiteY18-3086" fmla="*/ 3286483 h 6101120"/>
                  <a:gd name="connsiteX19-3087" fmla="*/ 106707 w 11004357"/>
                  <a:gd name="connsiteY19-3088" fmla="*/ 2505433 h 6101120"/>
                  <a:gd name="connsiteX20-3089" fmla="*/ 163857 w 11004357"/>
                  <a:gd name="connsiteY20-3090" fmla="*/ 714733 h 6101120"/>
                  <a:gd name="connsiteX21-3091" fmla="*/ 1687857 w 11004357"/>
                  <a:gd name="connsiteY21-3092" fmla="*/ 314683 h 6101120"/>
                  <a:gd name="connsiteX22-3093" fmla="*/ 2487957 w 11004357"/>
                  <a:gd name="connsiteY22-3094" fmla="*/ 1552933 h 6101120"/>
                  <a:gd name="connsiteX23-3095" fmla="*/ 2973732 w 11004357"/>
                  <a:gd name="connsiteY23-3096" fmla="*/ 790933 h 6101120"/>
                  <a:gd name="connsiteX24-3097" fmla="*/ 3373782 w 11004357"/>
                  <a:gd name="connsiteY24-3098" fmla="*/ 1229083 h 6101120"/>
                  <a:gd name="connsiteX0-3099" fmla="*/ 3373782 w 11004357"/>
                  <a:gd name="connsiteY0-3100" fmla="*/ 1229083 h 6101120"/>
                  <a:gd name="connsiteX1-3101" fmla="*/ 3850032 w 11004357"/>
                  <a:gd name="connsiteY1-3102" fmla="*/ 219433 h 6101120"/>
                  <a:gd name="connsiteX2-3103" fmla="*/ 4716807 w 11004357"/>
                  <a:gd name="connsiteY2-3104" fmla="*/ 47983 h 6101120"/>
                  <a:gd name="connsiteX3-3105" fmla="*/ 5735982 w 11004357"/>
                  <a:gd name="connsiteY3-3106" fmla="*/ 838558 h 6101120"/>
                  <a:gd name="connsiteX4-3107" fmla="*/ 7498107 w 11004357"/>
                  <a:gd name="connsiteY4-3108" fmla="*/ 524233 h 6101120"/>
                  <a:gd name="connsiteX5-3109" fmla="*/ 8336307 w 11004357"/>
                  <a:gd name="connsiteY5-3110" fmla="*/ 1972033 h 6101120"/>
                  <a:gd name="connsiteX6-3111" fmla="*/ 9917457 w 11004357"/>
                  <a:gd name="connsiteY6-3112" fmla="*/ 2257783 h 6101120"/>
                  <a:gd name="connsiteX7-3113" fmla="*/ 10622307 w 11004357"/>
                  <a:gd name="connsiteY7-3114" fmla="*/ 3476983 h 6101120"/>
                  <a:gd name="connsiteX8-3115" fmla="*/ 10146057 w 11004357"/>
                  <a:gd name="connsiteY8-3116" fmla="*/ 4315183 h 6101120"/>
                  <a:gd name="connsiteX9-3117" fmla="*/ 11003307 w 11004357"/>
                  <a:gd name="connsiteY9-3118" fmla="*/ 5134333 h 6101120"/>
                  <a:gd name="connsiteX10-3119" fmla="*/ 10279407 w 11004357"/>
                  <a:gd name="connsiteY10-3120" fmla="*/ 6086833 h 6101120"/>
                  <a:gd name="connsiteX11-3121" fmla="*/ 8526807 w 11004357"/>
                  <a:gd name="connsiteY11-3122" fmla="*/ 5553433 h 6101120"/>
                  <a:gd name="connsiteX12-3123" fmla="*/ 7193307 w 11004357"/>
                  <a:gd name="connsiteY12-3124" fmla="*/ 5877283 h 6101120"/>
                  <a:gd name="connsiteX13-3125" fmla="*/ 5802657 w 11004357"/>
                  <a:gd name="connsiteY13-3126" fmla="*/ 5343883 h 6101120"/>
                  <a:gd name="connsiteX14-3127" fmla="*/ 5059707 w 11004357"/>
                  <a:gd name="connsiteY14-3128" fmla="*/ 6010633 h 6101120"/>
                  <a:gd name="connsiteX15-3129" fmla="*/ 3592857 w 11004357"/>
                  <a:gd name="connsiteY15-3130" fmla="*/ 5953483 h 6101120"/>
                  <a:gd name="connsiteX16-3131" fmla="*/ 3192807 w 11004357"/>
                  <a:gd name="connsiteY16-3132" fmla="*/ 4715233 h 6101120"/>
                  <a:gd name="connsiteX17-3133" fmla="*/ 1230657 w 11004357"/>
                  <a:gd name="connsiteY17-3134" fmla="*/ 4772383 h 6101120"/>
                  <a:gd name="connsiteX18-3135" fmla="*/ 735357 w 11004357"/>
                  <a:gd name="connsiteY18-3136" fmla="*/ 3286483 h 6101120"/>
                  <a:gd name="connsiteX19-3137" fmla="*/ 106707 w 11004357"/>
                  <a:gd name="connsiteY19-3138" fmla="*/ 2505433 h 6101120"/>
                  <a:gd name="connsiteX20-3139" fmla="*/ 163857 w 11004357"/>
                  <a:gd name="connsiteY20-3140" fmla="*/ 714733 h 6101120"/>
                  <a:gd name="connsiteX21-3141" fmla="*/ 1687857 w 11004357"/>
                  <a:gd name="connsiteY21-3142" fmla="*/ 314683 h 6101120"/>
                  <a:gd name="connsiteX22-3143" fmla="*/ 2487957 w 11004357"/>
                  <a:gd name="connsiteY22-3144" fmla="*/ 1552933 h 6101120"/>
                  <a:gd name="connsiteX23-3145" fmla="*/ 2764182 w 11004357"/>
                  <a:gd name="connsiteY23-3146" fmla="*/ 838558 h 6101120"/>
                  <a:gd name="connsiteX24-3147" fmla="*/ 3373782 w 11004357"/>
                  <a:gd name="connsiteY24-3148" fmla="*/ 1229083 h 6101120"/>
                  <a:gd name="connsiteX0-3149" fmla="*/ 3373782 w 11004357"/>
                  <a:gd name="connsiteY0-3150" fmla="*/ 1229083 h 6101120"/>
                  <a:gd name="connsiteX1-3151" fmla="*/ 3850032 w 11004357"/>
                  <a:gd name="connsiteY1-3152" fmla="*/ 219433 h 6101120"/>
                  <a:gd name="connsiteX2-3153" fmla="*/ 4716807 w 11004357"/>
                  <a:gd name="connsiteY2-3154" fmla="*/ 47983 h 6101120"/>
                  <a:gd name="connsiteX3-3155" fmla="*/ 5735982 w 11004357"/>
                  <a:gd name="connsiteY3-3156" fmla="*/ 838558 h 6101120"/>
                  <a:gd name="connsiteX4-3157" fmla="*/ 7498107 w 11004357"/>
                  <a:gd name="connsiteY4-3158" fmla="*/ 524233 h 6101120"/>
                  <a:gd name="connsiteX5-3159" fmla="*/ 8336307 w 11004357"/>
                  <a:gd name="connsiteY5-3160" fmla="*/ 1972033 h 6101120"/>
                  <a:gd name="connsiteX6-3161" fmla="*/ 9917457 w 11004357"/>
                  <a:gd name="connsiteY6-3162" fmla="*/ 2257783 h 6101120"/>
                  <a:gd name="connsiteX7-3163" fmla="*/ 10622307 w 11004357"/>
                  <a:gd name="connsiteY7-3164" fmla="*/ 3476983 h 6101120"/>
                  <a:gd name="connsiteX8-3165" fmla="*/ 10146057 w 11004357"/>
                  <a:gd name="connsiteY8-3166" fmla="*/ 4315183 h 6101120"/>
                  <a:gd name="connsiteX9-3167" fmla="*/ 11003307 w 11004357"/>
                  <a:gd name="connsiteY9-3168" fmla="*/ 5134333 h 6101120"/>
                  <a:gd name="connsiteX10-3169" fmla="*/ 10279407 w 11004357"/>
                  <a:gd name="connsiteY10-3170" fmla="*/ 6086833 h 6101120"/>
                  <a:gd name="connsiteX11-3171" fmla="*/ 8526807 w 11004357"/>
                  <a:gd name="connsiteY11-3172" fmla="*/ 5553433 h 6101120"/>
                  <a:gd name="connsiteX12-3173" fmla="*/ 7193307 w 11004357"/>
                  <a:gd name="connsiteY12-3174" fmla="*/ 5877283 h 6101120"/>
                  <a:gd name="connsiteX13-3175" fmla="*/ 5802657 w 11004357"/>
                  <a:gd name="connsiteY13-3176" fmla="*/ 5343883 h 6101120"/>
                  <a:gd name="connsiteX14-3177" fmla="*/ 5059707 w 11004357"/>
                  <a:gd name="connsiteY14-3178" fmla="*/ 6010633 h 6101120"/>
                  <a:gd name="connsiteX15-3179" fmla="*/ 3592857 w 11004357"/>
                  <a:gd name="connsiteY15-3180" fmla="*/ 5953483 h 6101120"/>
                  <a:gd name="connsiteX16-3181" fmla="*/ 3192807 w 11004357"/>
                  <a:gd name="connsiteY16-3182" fmla="*/ 4715233 h 6101120"/>
                  <a:gd name="connsiteX17-3183" fmla="*/ 1230657 w 11004357"/>
                  <a:gd name="connsiteY17-3184" fmla="*/ 4772383 h 6101120"/>
                  <a:gd name="connsiteX18-3185" fmla="*/ 735357 w 11004357"/>
                  <a:gd name="connsiteY18-3186" fmla="*/ 3286483 h 6101120"/>
                  <a:gd name="connsiteX19-3187" fmla="*/ 106707 w 11004357"/>
                  <a:gd name="connsiteY19-3188" fmla="*/ 2505433 h 6101120"/>
                  <a:gd name="connsiteX20-3189" fmla="*/ 163857 w 11004357"/>
                  <a:gd name="connsiteY20-3190" fmla="*/ 714733 h 6101120"/>
                  <a:gd name="connsiteX21-3191" fmla="*/ 1687857 w 11004357"/>
                  <a:gd name="connsiteY21-3192" fmla="*/ 314683 h 6101120"/>
                  <a:gd name="connsiteX22-3193" fmla="*/ 2487957 w 11004357"/>
                  <a:gd name="connsiteY22-3194" fmla="*/ 1552933 h 6101120"/>
                  <a:gd name="connsiteX23-3195" fmla="*/ 2764182 w 11004357"/>
                  <a:gd name="connsiteY23-3196" fmla="*/ 838558 h 6101120"/>
                  <a:gd name="connsiteX24-3197" fmla="*/ 3373782 w 11004357"/>
                  <a:gd name="connsiteY24-3198" fmla="*/ 1229083 h 6101120"/>
                  <a:gd name="connsiteX0-3199" fmla="*/ 3373782 w 11004357"/>
                  <a:gd name="connsiteY0-3200" fmla="*/ 1229083 h 6101120"/>
                  <a:gd name="connsiteX1-3201" fmla="*/ 3850032 w 11004357"/>
                  <a:gd name="connsiteY1-3202" fmla="*/ 219433 h 6101120"/>
                  <a:gd name="connsiteX2-3203" fmla="*/ 4716807 w 11004357"/>
                  <a:gd name="connsiteY2-3204" fmla="*/ 47983 h 6101120"/>
                  <a:gd name="connsiteX3-3205" fmla="*/ 5735982 w 11004357"/>
                  <a:gd name="connsiteY3-3206" fmla="*/ 838558 h 6101120"/>
                  <a:gd name="connsiteX4-3207" fmla="*/ 7498107 w 11004357"/>
                  <a:gd name="connsiteY4-3208" fmla="*/ 524233 h 6101120"/>
                  <a:gd name="connsiteX5-3209" fmla="*/ 8336307 w 11004357"/>
                  <a:gd name="connsiteY5-3210" fmla="*/ 1972033 h 6101120"/>
                  <a:gd name="connsiteX6-3211" fmla="*/ 9917457 w 11004357"/>
                  <a:gd name="connsiteY6-3212" fmla="*/ 2257783 h 6101120"/>
                  <a:gd name="connsiteX7-3213" fmla="*/ 10622307 w 11004357"/>
                  <a:gd name="connsiteY7-3214" fmla="*/ 3476983 h 6101120"/>
                  <a:gd name="connsiteX8-3215" fmla="*/ 10146057 w 11004357"/>
                  <a:gd name="connsiteY8-3216" fmla="*/ 4315183 h 6101120"/>
                  <a:gd name="connsiteX9-3217" fmla="*/ 11003307 w 11004357"/>
                  <a:gd name="connsiteY9-3218" fmla="*/ 5134333 h 6101120"/>
                  <a:gd name="connsiteX10-3219" fmla="*/ 10279407 w 11004357"/>
                  <a:gd name="connsiteY10-3220" fmla="*/ 6086833 h 6101120"/>
                  <a:gd name="connsiteX11-3221" fmla="*/ 8526807 w 11004357"/>
                  <a:gd name="connsiteY11-3222" fmla="*/ 5553433 h 6101120"/>
                  <a:gd name="connsiteX12-3223" fmla="*/ 7193307 w 11004357"/>
                  <a:gd name="connsiteY12-3224" fmla="*/ 5877283 h 6101120"/>
                  <a:gd name="connsiteX13-3225" fmla="*/ 5802657 w 11004357"/>
                  <a:gd name="connsiteY13-3226" fmla="*/ 5343883 h 6101120"/>
                  <a:gd name="connsiteX14-3227" fmla="*/ 5059707 w 11004357"/>
                  <a:gd name="connsiteY14-3228" fmla="*/ 6010633 h 6101120"/>
                  <a:gd name="connsiteX15-3229" fmla="*/ 3592857 w 11004357"/>
                  <a:gd name="connsiteY15-3230" fmla="*/ 5953483 h 6101120"/>
                  <a:gd name="connsiteX16-3231" fmla="*/ 3192807 w 11004357"/>
                  <a:gd name="connsiteY16-3232" fmla="*/ 4715233 h 6101120"/>
                  <a:gd name="connsiteX17-3233" fmla="*/ 1230657 w 11004357"/>
                  <a:gd name="connsiteY17-3234" fmla="*/ 4772383 h 6101120"/>
                  <a:gd name="connsiteX18-3235" fmla="*/ 735357 w 11004357"/>
                  <a:gd name="connsiteY18-3236" fmla="*/ 3286483 h 6101120"/>
                  <a:gd name="connsiteX19-3237" fmla="*/ 106707 w 11004357"/>
                  <a:gd name="connsiteY19-3238" fmla="*/ 2505433 h 6101120"/>
                  <a:gd name="connsiteX20-3239" fmla="*/ 163857 w 11004357"/>
                  <a:gd name="connsiteY20-3240" fmla="*/ 714733 h 6101120"/>
                  <a:gd name="connsiteX21-3241" fmla="*/ 1687857 w 11004357"/>
                  <a:gd name="connsiteY21-3242" fmla="*/ 314683 h 6101120"/>
                  <a:gd name="connsiteX22-3243" fmla="*/ 2487957 w 11004357"/>
                  <a:gd name="connsiteY22-3244" fmla="*/ 1552933 h 6101120"/>
                  <a:gd name="connsiteX23-3245" fmla="*/ 2764182 w 11004357"/>
                  <a:gd name="connsiteY23-3246" fmla="*/ 838558 h 6101120"/>
                  <a:gd name="connsiteX24-3247" fmla="*/ 3373782 w 11004357"/>
                  <a:gd name="connsiteY24-3248" fmla="*/ 1229083 h 6101120"/>
                  <a:gd name="connsiteX0-3249" fmla="*/ 3373782 w 11004357"/>
                  <a:gd name="connsiteY0-3250" fmla="*/ 1229083 h 6101120"/>
                  <a:gd name="connsiteX1-3251" fmla="*/ 3850032 w 11004357"/>
                  <a:gd name="connsiteY1-3252" fmla="*/ 219433 h 6101120"/>
                  <a:gd name="connsiteX2-3253" fmla="*/ 4716807 w 11004357"/>
                  <a:gd name="connsiteY2-3254" fmla="*/ 47983 h 6101120"/>
                  <a:gd name="connsiteX3-3255" fmla="*/ 5735982 w 11004357"/>
                  <a:gd name="connsiteY3-3256" fmla="*/ 838558 h 6101120"/>
                  <a:gd name="connsiteX4-3257" fmla="*/ 7498107 w 11004357"/>
                  <a:gd name="connsiteY4-3258" fmla="*/ 524233 h 6101120"/>
                  <a:gd name="connsiteX5-3259" fmla="*/ 8336307 w 11004357"/>
                  <a:gd name="connsiteY5-3260" fmla="*/ 1972033 h 6101120"/>
                  <a:gd name="connsiteX6-3261" fmla="*/ 9917457 w 11004357"/>
                  <a:gd name="connsiteY6-3262" fmla="*/ 2257783 h 6101120"/>
                  <a:gd name="connsiteX7-3263" fmla="*/ 10622307 w 11004357"/>
                  <a:gd name="connsiteY7-3264" fmla="*/ 3476983 h 6101120"/>
                  <a:gd name="connsiteX8-3265" fmla="*/ 10146057 w 11004357"/>
                  <a:gd name="connsiteY8-3266" fmla="*/ 4315183 h 6101120"/>
                  <a:gd name="connsiteX9-3267" fmla="*/ 11003307 w 11004357"/>
                  <a:gd name="connsiteY9-3268" fmla="*/ 5134333 h 6101120"/>
                  <a:gd name="connsiteX10-3269" fmla="*/ 10279407 w 11004357"/>
                  <a:gd name="connsiteY10-3270" fmla="*/ 6086833 h 6101120"/>
                  <a:gd name="connsiteX11-3271" fmla="*/ 8526807 w 11004357"/>
                  <a:gd name="connsiteY11-3272" fmla="*/ 5553433 h 6101120"/>
                  <a:gd name="connsiteX12-3273" fmla="*/ 7193307 w 11004357"/>
                  <a:gd name="connsiteY12-3274" fmla="*/ 5877283 h 6101120"/>
                  <a:gd name="connsiteX13-3275" fmla="*/ 5802657 w 11004357"/>
                  <a:gd name="connsiteY13-3276" fmla="*/ 5343883 h 6101120"/>
                  <a:gd name="connsiteX14-3277" fmla="*/ 5059707 w 11004357"/>
                  <a:gd name="connsiteY14-3278" fmla="*/ 6010633 h 6101120"/>
                  <a:gd name="connsiteX15-3279" fmla="*/ 3592857 w 11004357"/>
                  <a:gd name="connsiteY15-3280" fmla="*/ 5953483 h 6101120"/>
                  <a:gd name="connsiteX16-3281" fmla="*/ 3192807 w 11004357"/>
                  <a:gd name="connsiteY16-3282" fmla="*/ 4715233 h 6101120"/>
                  <a:gd name="connsiteX17-3283" fmla="*/ 1230657 w 11004357"/>
                  <a:gd name="connsiteY17-3284" fmla="*/ 4772383 h 6101120"/>
                  <a:gd name="connsiteX18-3285" fmla="*/ 735357 w 11004357"/>
                  <a:gd name="connsiteY18-3286" fmla="*/ 3286483 h 6101120"/>
                  <a:gd name="connsiteX19-3287" fmla="*/ 106707 w 11004357"/>
                  <a:gd name="connsiteY19-3288" fmla="*/ 2505433 h 6101120"/>
                  <a:gd name="connsiteX20-3289" fmla="*/ 163857 w 11004357"/>
                  <a:gd name="connsiteY20-3290" fmla="*/ 714733 h 6101120"/>
                  <a:gd name="connsiteX21-3291" fmla="*/ 1687857 w 11004357"/>
                  <a:gd name="connsiteY21-3292" fmla="*/ 314683 h 6101120"/>
                  <a:gd name="connsiteX22-3293" fmla="*/ 2487957 w 11004357"/>
                  <a:gd name="connsiteY22-3294" fmla="*/ 1552933 h 6101120"/>
                  <a:gd name="connsiteX23-3295" fmla="*/ 2764182 w 11004357"/>
                  <a:gd name="connsiteY23-3296" fmla="*/ 838558 h 6101120"/>
                  <a:gd name="connsiteX24-3297" fmla="*/ 3373782 w 11004357"/>
                  <a:gd name="connsiteY24-3298" fmla="*/ 1229083 h 6101120"/>
                  <a:gd name="connsiteX0-3299" fmla="*/ 3373782 w 11004357"/>
                  <a:gd name="connsiteY0-3300" fmla="*/ 1229083 h 6101120"/>
                  <a:gd name="connsiteX1-3301" fmla="*/ 3850032 w 11004357"/>
                  <a:gd name="connsiteY1-3302" fmla="*/ 219433 h 6101120"/>
                  <a:gd name="connsiteX2-3303" fmla="*/ 4716807 w 11004357"/>
                  <a:gd name="connsiteY2-3304" fmla="*/ 47983 h 6101120"/>
                  <a:gd name="connsiteX3-3305" fmla="*/ 5735982 w 11004357"/>
                  <a:gd name="connsiteY3-3306" fmla="*/ 838558 h 6101120"/>
                  <a:gd name="connsiteX4-3307" fmla="*/ 7498107 w 11004357"/>
                  <a:gd name="connsiteY4-3308" fmla="*/ 524233 h 6101120"/>
                  <a:gd name="connsiteX5-3309" fmla="*/ 8336307 w 11004357"/>
                  <a:gd name="connsiteY5-3310" fmla="*/ 1972033 h 6101120"/>
                  <a:gd name="connsiteX6-3311" fmla="*/ 9917457 w 11004357"/>
                  <a:gd name="connsiteY6-3312" fmla="*/ 2257783 h 6101120"/>
                  <a:gd name="connsiteX7-3313" fmla="*/ 10622307 w 11004357"/>
                  <a:gd name="connsiteY7-3314" fmla="*/ 3476983 h 6101120"/>
                  <a:gd name="connsiteX8-3315" fmla="*/ 10146057 w 11004357"/>
                  <a:gd name="connsiteY8-3316" fmla="*/ 4315183 h 6101120"/>
                  <a:gd name="connsiteX9-3317" fmla="*/ 11003307 w 11004357"/>
                  <a:gd name="connsiteY9-3318" fmla="*/ 5134333 h 6101120"/>
                  <a:gd name="connsiteX10-3319" fmla="*/ 10279407 w 11004357"/>
                  <a:gd name="connsiteY10-3320" fmla="*/ 6086833 h 6101120"/>
                  <a:gd name="connsiteX11-3321" fmla="*/ 8526807 w 11004357"/>
                  <a:gd name="connsiteY11-3322" fmla="*/ 5553433 h 6101120"/>
                  <a:gd name="connsiteX12-3323" fmla="*/ 7193307 w 11004357"/>
                  <a:gd name="connsiteY12-3324" fmla="*/ 5877283 h 6101120"/>
                  <a:gd name="connsiteX13-3325" fmla="*/ 5802657 w 11004357"/>
                  <a:gd name="connsiteY13-3326" fmla="*/ 5343883 h 6101120"/>
                  <a:gd name="connsiteX14-3327" fmla="*/ 5059707 w 11004357"/>
                  <a:gd name="connsiteY14-3328" fmla="*/ 6010633 h 6101120"/>
                  <a:gd name="connsiteX15-3329" fmla="*/ 3592857 w 11004357"/>
                  <a:gd name="connsiteY15-3330" fmla="*/ 5953483 h 6101120"/>
                  <a:gd name="connsiteX16-3331" fmla="*/ 3192807 w 11004357"/>
                  <a:gd name="connsiteY16-3332" fmla="*/ 4715233 h 6101120"/>
                  <a:gd name="connsiteX17-3333" fmla="*/ 1230657 w 11004357"/>
                  <a:gd name="connsiteY17-3334" fmla="*/ 4772383 h 6101120"/>
                  <a:gd name="connsiteX18-3335" fmla="*/ 735357 w 11004357"/>
                  <a:gd name="connsiteY18-3336" fmla="*/ 3286483 h 6101120"/>
                  <a:gd name="connsiteX19-3337" fmla="*/ 106707 w 11004357"/>
                  <a:gd name="connsiteY19-3338" fmla="*/ 2505433 h 6101120"/>
                  <a:gd name="connsiteX20-3339" fmla="*/ 163857 w 11004357"/>
                  <a:gd name="connsiteY20-3340" fmla="*/ 714733 h 6101120"/>
                  <a:gd name="connsiteX21-3341" fmla="*/ 1687857 w 11004357"/>
                  <a:gd name="connsiteY21-3342" fmla="*/ 314683 h 6101120"/>
                  <a:gd name="connsiteX22-3343" fmla="*/ 2487957 w 11004357"/>
                  <a:gd name="connsiteY22-3344" fmla="*/ 1552933 h 6101120"/>
                  <a:gd name="connsiteX23-3345" fmla="*/ 2764182 w 11004357"/>
                  <a:gd name="connsiteY23-3346" fmla="*/ 838558 h 6101120"/>
                  <a:gd name="connsiteX24-3347" fmla="*/ 3373782 w 11004357"/>
                  <a:gd name="connsiteY24-3348" fmla="*/ 1229083 h 6101120"/>
                  <a:gd name="connsiteX0-3349" fmla="*/ 3373782 w 11004357"/>
                  <a:gd name="connsiteY0-3350" fmla="*/ 1229083 h 6101120"/>
                  <a:gd name="connsiteX1-3351" fmla="*/ 3850032 w 11004357"/>
                  <a:gd name="connsiteY1-3352" fmla="*/ 219433 h 6101120"/>
                  <a:gd name="connsiteX2-3353" fmla="*/ 4716807 w 11004357"/>
                  <a:gd name="connsiteY2-3354" fmla="*/ 47983 h 6101120"/>
                  <a:gd name="connsiteX3-3355" fmla="*/ 5735982 w 11004357"/>
                  <a:gd name="connsiteY3-3356" fmla="*/ 838558 h 6101120"/>
                  <a:gd name="connsiteX4-3357" fmla="*/ 7498107 w 11004357"/>
                  <a:gd name="connsiteY4-3358" fmla="*/ 524233 h 6101120"/>
                  <a:gd name="connsiteX5-3359" fmla="*/ 8336307 w 11004357"/>
                  <a:gd name="connsiteY5-3360" fmla="*/ 1972033 h 6101120"/>
                  <a:gd name="connsiteX6-3361" fmla="*/ 9917457 w 11004357"/>
                  <a:gd name="connsiteY6-3362" fmla="*/ 2257783 h 6101120"/>
                  <a:gd name="connsiteX7-3363" fmla="*/ 10622307 w 11004357"/>
                  <a:gd name="connsiteY7-3364" fmla="*/ 3476983 h 6101120"/>
                  <a:gd name="connsiteX8-3365" fmla="*/ 10146057 w 11004357"/>
                  <a:gd name="connsiteY8-3366" fmla="*/ 4315183 h 6101120"/>
                  <a:gd name="connsiteX9-3367" fmla="*/ 11003307 w 11004357"/>
                  <a:gd name="connsiteY9-3368" fmla="*/ 5134333 h 6101120"/>
                  <a:gd name="connsiteX10-3369" fmla="*/ 10279407 w 11004357"/>
                  <a:gd name="connsiteY10-3370" fmla="*/ 6086833 h 6101120"/>
                  <a:gd name="connsiteX11-3371" fmla="*/ 8526807 w 11004357"/>
                  <a:gd name="connsiteY11-3372" fmla="*/ 5553433 h 6101120"/>
                  <a:gd name="connsiteX12-3373" fmla="*/ 7193307 w 11004357"/>
                  <a:gd name="connsiteY12-3374" fmla="*/ 5877283 h 6101120"/>
                  <a:gd name="connsiteX13-3375" fmla="*/ 5802657 w 11004357"/>
                  <a:gd name="connsiteY13-3376" fmla="*/ 5343883 h 6101120"/>
                  <a:gd name="connsiteX14-3377" fmla="*/ 5059707 w 11004357"/>
                  <a:gd name="connsiteY14-3378" fmla="*/ 6010633 h 6101120"/>
                  <a:gd name="connsiteX15-3379" fmla="*/ 3592857 w 11004357"/>
                  <a:gd name="connsiteY15-3380" fmla="*/ 5953483 h 6101120"/>
                  <a:gd name="connsiteX16-3381" fmla="*/ 3192807 w 11004357"/>
                  <a:gd name="connsiteY16-3382" fmla="*/ 4715233 h 6101120"/>
                  <a:gd name="connsiteX17-3383" fmla="*/ 1230657 w 11004357"/>
                  <a:gd name="connsiteY17-3384" fmla="*/ 4772383 h 6101120"/>
                  <a:gd name="connsiteX18-3385" fmla="*/ 735357 w 11004357"/>
                  <a:gd name="connsiteY18-3386" fmla="*/ 3286483 h 6101120"/>
                  <a:gd name="connsiteX19-3387" fmla="*/ 106707 w 11004357"/>
                  <a:gd name="connsiteY19-3388" fmla="*/ 2505433 h 6101120"/>
                  <a:gd name="connsiteX20-3389" fmla="*/ 163857 w 11004357"/>
                  <a:gd name="connsiteY20-3390" fmla="*/ 714733 h 6101120"/>
                  <a:gd name="connsiteX21-3391" fmla="*/ 1230657 w 11004357"/>
                  <a:gd name="connsiteY21-3392" fmla="*/ 343258 h 6101120"/>
                  <a:gd name="connsiteX22-3393" fmla="*/ 2487957 w 11004357"/>
                  <a:gd name="connsiteY22-3394" fmla="*/ 1552933 h 6101120"/>
                  <a:gd name="connsiteX23-3395" fmla="*/ 2764182 w 11004357"/>
                  <a:gd name="connsiteY23-3396" fmla="*/ 838558 h 6101120"/>
                  <a:gd name="connsiteX24-3397" fmla="*/ 3373782 w 11004357"/>
                  <a:gd name="connsiteY24-3398" fmla="*/ 1229083 h 6101120"/>
                  <a:gd name="connsiteX0-3399" fmla="*/ 3373782 w 11004357"/>
                  <a:gd name="connsiteY0-3400" fmla="*/ 1229083 h 6101120"/>
                  <a:gd name="connsiteX1-3401" fmla="*/ 3850032 w 11004357"/>
                  <a:gd name="connsiteY1-3402" fmla="*/ 219433 h 6101120"/>
                  <a:gd name="connsiteX2-3403" fmla="*/ 4716807 w 11004357"/>
                  <a:gd name="connsiteY2-3404" fmla="*/ 47983 h 6101120"/>
                  <a:gd name="connsiteX3-3405" fmla="*/ 5735982 w 11004357"/>
                  <a:gd name="connsiteY3-3406" fmla="*/ 838558 h 6101120"/>
                  <a:gd name="connsiteX4-3407" fmla="*/ 7498107 w 11004357"/>
                  <a:gd name="connsiteY4-3408" fmla="*/ 524233 h 6101120"/>
                  <a:gd name="connsiteX5-3409" fmla="*/ 8336307 w 11004357"/>
                  <a:gd name="connsiteY5-3410" fmla="*/ 1972033 h 6101120"/>
                  <a:gd name="connsiteX6-3411" fmla="*/ 9917457 w 11004357"/>
                  <a:gd name="connsiteY6-3412" fmla="*/ 2257783 h 6101120"/>
                  <a:gd name="connsiteX7-3413" fmla="*/ 10622307 w 11004357"/>
                  <a:gd name="connsiteY7-3414" fmla="*/ 3476983 h 6101120"/>
                  <a:gd name="connsiteX8-3415" fmla="*/ 10146057 w 11004357"/>
                  <a:gd name="connsiteY8-3416" fmla="*/ 4315183 h 6101120"/>
                  <a:gd name="connsiteX9-3417" fmla="*/ 11003307 w 11004357"/>
                  <a:gd name="connsiteY9-3418" fmla="*/ 5134333 h 6101120"/>
                  <a:gd name="connsiteX10-3419" fmla="*/ 10279407 w 11004357"/>
                  <a:gd name="connsiteY10-3420" fmla="*/ 6086833 h 6101120"/>
                  <a:gd name="connsiteX11-3421" fmla="*/ 8526807 w 11004357"/>
                  <a:gd name="connsiteY11-3422" fmla="*/ 5553433 h 6101120"/>
                  <a:gd name="connsiteX12-3423" fmla="*/ 7193307 w 11004357"/>
                  <a:gd name="connsiteY12-3424" fmla="*/ 5877283 h 6101120"/>
                  <a:gd name="connsiteX13-3425" fmla="*/ 5802657 w 11004357"/>
                  <a:gd name="connsiteY13-3426" fmla="*/ 5343883 h 6101120"/>
                  <a:gd name="connsiteX14-3427" fmla="*/ 5059707 w 11004357"/>
                  <a:gd name="connsiteY14-3428" fmla="*/ 6010633 h 6101120"/>
                  <a:gd name="connsiteX15-3429" fmla="*/ 3592857 w 11004357"/>
                  <a:gd name="connsiteY15-3430" fmla="*/ 5953483 h 6101120"/>
                  <a:gd name="connsiteX16-3431" fmla="*/ 3192807 w 11004357"/>
                  <a:gd name="connsiteY16-3432" fmla="*/ 4715233 h 6101120"/>
                  <a:gd name="connsiteX17-3433" fmla="*/ 1230657 w 11004357"/>
                  <a:gd name="connsiteY17-3434" fmla="*/ 4772383 h 6101120"/>
                  <a:gd name="connsiteX18-3435" fmla="*/ 735357 w 11004357"/>
                  <a:gd name="connsiteY18-3436" fmla="*/ 3286483 h 6101120"/>
                  <a:gd name="connsiteX19-3437" fmla="*/ 106707 w 11004357"/>
                  <a:gd name="connsiteY19-3438" fmla="*/ 2505433 h 6101120"/>
                  <a:gd name="connsiteX20-3439" fmla="*/ 163857 w 11004357"/>
                  <a:gd name="connsiteY20-3440" fmla="*/ 714733 h 6101120"/>
                  <a:gd name="connsiteX21-3441" fmla="*/ 1230657 w 11004357"/>
                  <a:gd name="connsiteY21-3442" fmla="*/ 343258 h 6101120"/>
                  <a:gd name="connsiteX22-3443" fmla="*/ 2487957 w 11004357"/>
                  <a:gd name="connsiteY22-3444" fmla="*/ 1552933 h 6101120"/>
                  <a:gd name="connsiteX23-3445" fmla="*/ 2764182 w 11004357"/>
                  <a:gd name="connsiteY23-3446" fmla="*/ 838558 h 6101120"/>
                  <a:gd name="connsiteX24-3447" fmla="*/ 3373782 w 11004357"/>
                  <a:gd name="connsiteY24-3448" fmla="*/ 1229083 h 6101120"/>
                  <a:gd name="connsiteX0-3449" fmla="*/ 3373782 w 11004357"/>
                  <a:gd name="connsiteY0-3450" fmla="*/ 1229083 h 6101120"/>
                  <a:gd name="connsiteX1-3451" fmla="*/ 3850032 w 11004357"/>
                  <a:gd name="connsiteY1-3452" fmla="*/ 219433 h 6101120"/>
                  <a:gd name="connsiteX2-3453" fmla="*/ 4716807 w 11004357"/>
                  <a:gd name="connsiteY2-3454" fmla="*/ 47983 h 6101120"/>
                  <a:gd name="connsiteX3-3455" fmla="*/ 5735982 w 11004357"/>
                  <a:gd name="connsiteY3-3456" fmla="*/ 838558 h 6101120"/>
                  <a:gd name="connsiteX4-3457" fmla="*/ 7498107 w 11004357"/>
                  <a:gd name="connsiteY4-3458" fmla="*/ 524233 h 6101120"/>
                  <a:gd name="connsiteX5-3459" fmla="*/ 8336307 w 11004357"/>
                  <a:gd name="connsiteY5-3460" fmla="*/ 1972033 h 6101120"/>
                  <a:gd name="connsiteX6-3461" fmla="*/ 9917457 w 11004357"/>
                  <a:gd name="connsiteY6-3462" fmla="*/ 2257783 h 6101120"/>
                  <a:gd name="connsiteX7-3463" fmla="*/ 10622307 w 11004357"/>
                  <a:gd name="connsiteY7-3464" fmla="*/ 3476983 h 6101120"/>
                  <a:gd name="connsiteX8-3465" fmla="*/ 10146057 w 11004357"/>
                  <a:gd name="connsiteY8-3466" fmla="*/ 4315183 h 6101120"/>
                  <a:gd name="connsiteX9-3467" fmla="*/ 11003307 w 11004357"/>
                  <a:gd name="connsiteY9-3468" fmla="*/ 5134333 h 6101120"/>
                  <a:gd name="connsiteX10-3469" fmla="*/ 10279407 w 11004357"/>
                  <a:gd name="connsiteY10-3470" fmla="*/ 6086833 h 6101120"/>
                  <a:gd name="connsiteX11-3471" fmla="*/ 8526807 w 11004357"/>
                  <a:gd name="connsiteY11-3472" fmla="*/ 5553433 h 6101120"/>
                  <a:gd name="connsiteX12-3473" fmla="*/ 7193307 w 11004357"/>
                  <a:gd name="connsiteY12-3474" fmla="*/ 5877283 h 6101120"/>
                  <a:gd name="connsiteX13-3475" fmla="*/ 5802657 w 11004357"/>
                  <a:gd name="connsiteY13-3476" fmla="*/ 5343883 h 6101120"/>
                  <a:gd name="connsiteX14-3477" fmla="*/ 5059707 w 11004357"/>
                  <a:gd name="connsiteY14-3478" fmla="*/ 6010633 h 6101120"/>
                  <a:gd name="connsiteX15-3479" fmla="*/ 3592857 w 11004357"/>
                  <a:gd name="connsiteY15-3480" fmla="*/ 5953483 h 6101120"/>
                  <a:gd name="connsiteX16-3481" fmla="*/ 3192807 w 11004357"/>
                  <a:gd name="connsiteY16-3482" fmla="*/ 4715233 h 6101120"/>
                  <a:gd name="connsiteX17-3483" fmla="*/ 1230657 w 11004357"/>
                  <a:gd name="connsiteY17-3484" fmla="*/ 4772383 h 6101120"/>
                  <a:gd name="connsiteX18-3485" fmla="*/ 735357 w 11004357"/>
                  <a:gd name="connsiteY18-3486" fmla="*/ 3286483 h 6101120"/>
                  <a:gd name="connsiteX19-3487" fmla="*/ 106707 w 11004357"/>
                  <a:gd name="connsiteY19-3488" fmla="*/ 2505433 h 6101120"/>
                  <a:gd name="connsiteX20-3489" fmla="*/ 163857 w 11004357"/>
                  <a:gd name="connsiteY20-3490" fmla="*/ 714733 h 6101120"/>
                  <a:gd name="connsiteX21-3491" fmla="*/ 1230657 w 11004357"/>
                  <a:gd name="connsiteY21-3492" fmla="*/ 267058 h 6101120"/>
                  <a:gd name="connsiteX22-3493" fmla="*/ 2487957 w 11004357"/>
                  <a:gd name="connsiteY22-3494" fmla="*/ 1552933 h 6101120"/>
                  <a:gd name="connsiteX23-3495" fmla="*/ 2764182 w 11004357"/>
                  <a:gd name="connsiteY23-3496" fmla="*/ 838558 h 6101120"/>
                  <a:gd name="connsiteX24-3497" fmla="*/ 3373782 w 11004357"/>
                  <a:gd name="connsiteY24-3498" fmla="*/ 1229083 h 6101120"/>
                  <a:gd name="connsiteX0-3499" fmla="*/ 3373782 w 11004357"/>
                  <a:gd name="connsiteY0-3500" fmla="*/ 1229083 h 6101120"/>
                  <a:gd name="connsiteX1-3501" fmla="*/ 3850032 w 11004357"/>
                  <a:gd name="connsiteY1-3502" fmla="*/ 219433 h 6101120"/>
                  <a:gd name="connsiteX2-3503" fmla="*/ 4716807 w 11004357"/>
                  <a:gd name="connsiteY2-3504" fmla="*/ 47983 h 6101120"/>
                  <a:gd name="connsiteX3-3505" fmla="*/ 5735982 w 11004357"/>
                  <a:gd name="connsiteY3-3506" fmla="*/ 838558 h 6101120"/>
                  <a:gd name="connsiteX4-3507" fmla="*/ 7498107 w 11004357"/>
                  <a:gd name="connsiteY4-3508" fmla="*/ 524233 h 6101120"/>
                  <a:gd name="connsiteX5-3509" fmla="*/ 8336307 w 11004357"/>
                  <a:gd name="connsiteY5-3510" fmla="*/ 1972033 h 6101120"/>
                  <a:gd name="connsiteX6-3511" fmla="*/ 9917457 w 11004357"/>
                  <a:gd name="connsiteY6-3512" fmla="*/ 2257783 h 6101120"/>
                  <a:gd name="connsiteX7-3513" fmla="*/ 10622307 w 11004357"/>
                  <a:gd name="connsiteY7-3514" fmla="*/ 3476983 h 6101120"/>
                  <a:gd name="connsiteX8-3515" fmla="*/ 10146057 w 11004357"/>
                  <a:gd name="connsiteY8-3516" fmla="*/ 4315183 h 6101120"/>
                  <a:gd name="connsiteX9-3517" fmla="*/ 11003307 w 11004357"/>
                  <a:gd name="connsiteY9-3518" fmla="*/ 5134333 h 6101120"/>
                  <a:gd name="connsiteX10-3519" fmla="*/ 10279407 w 11004357"/>
                  <a:gd name="connsiteY10-3520" fmla="*/ 6086833 h 6101120"/>
                  <a:gd name="connsiteX11-3521" fmla="*/ 8526807 w 11004357"/>
                  <a:gd name="connsiteY11-3522" fmla="*/ 5553433 h 6101120"/>
                  <a:gd name="connsiteX12-3523" fmla="*/ 7193307 w 11004357"/>
                  <a:gd name="connsiteY12-3524" fmla="*/ 5877283 h 6101120"/>
                  <a:gd name="connsiteX13-3525" fmla="*/ 5802657 w 11004357"/>
                  <a:gd name="connsiteY13-3526" fmla="*/ 5343883 h 6101120"/>
                  <a:gd name="connsiteX14-3527" fmla="*/ 5059707 w 11004357"/>
                  <a:gd name="connsiteY14-3528" fmla="*/ 6010633 h 6101120"/>
                  <a:gd name="connsiteX15-3529" fmla="*/ 3592857 w 11004357"/>
                  <a:gd name="connsiteY15-3530" fmla="*/ 5953483 h 6101120"/>
                  <a:gd name="connsiteX16-3531" fmla="*/ 3192807 w 11004357"/>
                  <a:gd name="connsiteY16-3532" fmla="*/ 4715233 h 6101120"/>
                  <a:gd name="connsiteX17-3533" fmla="*/ 1230657 w 11004357"/>
                  <a:gd name="connsiteY17-3534" fmla="*/ 4772383 h 6101120"/>
                  <a:gd name="connsiteX18-3535" fmla="*/ 735357 w 11004357"/>
                  <a:gd name="connsiteY18-3536" fmla="*/ 3286483 h 6101120"/>
                  <a:gd name="connsiteX19-3537" fmla="*/ 106707 w 11004357"/>
                  <a:gd name="connsiteY19-3538" fmla="*/ 2505433 h 6101120"/>
                  <a:gd name="connsiteX20-3539" fmla="*/ 163857 w 11004357"/>
                  <a:gd name="connsiteY20-3540" fmla="*/ 714733 h 6101120"/>
                  <a:gd name="connsiteX21-3541" fmla="*/ 1230657 w 11004357"/>
                  <a:gd name="connsiteY21-3542" fmla="*/ 267058 h 6101120"/>
                  <a:gd name="connsiteX22-3543" fmla="*/ 2487957 w 11004357"/>
                  <a:gd name="connsiteY22-3544" fmla="*/ 1552933 h 6101120"/>
                  <a:gd name="connsiteX23-3545" fmla="*/ 2764182 w 11004357"/>
                  <a:gd name="connsiteY23-3546" fmla="*/ 838558 h 6101120"/>
                  <a:gd name="connsiteX24-3547" fmla="*/ 3373782 w 11004357"/>
                  <a:gd name="connsiteY24-3548" fmla="*/ 1229083 h 6101120"/>
                  <a:gd name="connsiteX0-3549" fmla="*/ 3373782 w 11004357"/>
                  <a:gd name="connsiteY0-3550" fmla="*/ 1229083 h 6101120"/>
                  <a:gd name="connsiteX1-3551" fmla="*/ 3850032 w 11004357"/>
                  <a:gd name="connsiteY1-3552" fmla="*/ 219433 h 6101120"/>
                  <a:gd name="connsiteX2-3553" fmla="*/ 4716807 w 11004357"/>
                  <a:gd name="connsiteY2-3554" fmla="*/ 47983 h 6101120"/>
                  <a:gd name="connsiteX3-3555" fmla="*/ 5735982 w 11004357"/>
                  <a:gd name="connsiteY3-3556" fmla="*/ 838558 h 6101120"/>
                  <a:gd name="connsiteX4-3557" fmla="*/ 7498107 w 11004357"/>
                  <a:gd name="connsiteY4-3558" fmla="*/ 524233 h 6101120"/>
                  <a:gd name="connsiteX5-3559" fmla="*/ 8336307 w 11004357"/>
                  <a:gd name="connsiteY5-3560" fmla="*/ 1972033 h 6101120"/>
                  <a:gd name="connsiteX6-3561" fmla="*/ 9917457 w 11004357"/>
                  <a:gd name="connsiteY6-3562" fmla="*/ 2257783 h 6101120"/>
                  <a:gd name="connsiteX7-3563" fmla="*/ 10622307 w 11004357"/>
                  <a:gd name="connsiteY7-3564" fmla="*/ 3476983 h 6101120"/>
                  <a:gd name="connsiteX8-3565" fmla="*/ 10146057 w 11004357"/>
                  <a:gd name="connsiteY8-3566" fmla="*/ 4315183 h 6101120"/>
                  <a:gd name="connsiteX9-3567" fmla="*/ 11003307 w 11004357"/>
                  <a:gd name="connsiteY9-3568" fmla="*/ 5134333 h 6101120"/>
                  <a:gd name="connsiteX10-3569" fmla="*/ 10279407 w 11004357"/>
                  <a:gd name="connsiteY10-3570" fmla="*/ 6086833 h 6101120"/>
                  <a:gd name="connsiteX11-3571" fmla="*/ 8526807 w 11004357"/>
                  <a:gd name="connsiteY11-3572" fmla="*/ 5553433 h 6101120"/>
                  <a:gd name="connsiteX12-3573" fmla="*/ 7193307 w 11004357"/>
                  <a:gd name="connsiteY12-3574" fmla="*/ 5877283 h 6101120"/>
                  <a:gd name="connsiteX13-3575" fmla="*/ 5802657 w 11004357"/>
                  <a:gd name="connsiteY13-3576" fmla="*/ 5343883 h 6101120"/>
                  <a:gd name="connsiteX14-3577" fmla="*/ 5059707 w 11004357"/>
                  <a:gd name="connsiteY14-3578" fmla="*/ 6010633 h 6101120"/>
                  <a:gd name="connsiteX15-3579" fmla="*/ 3592857 w 11004357"/>
                  <a:gd name="connsiteY15-3580" fmla="*/ 5953483 h 6101120"/>
                  <a:gd name="connsiteX16-3581" fmla="*/ 3192807 w 11004357"/>
                  <a:gd name="connsiteY16-3582" fmla="*/ 4715233 h 6101120"/>
                  <a:gd name="connsiteX17-3583" fmla="*/ 1230657 w 11004357"/>
                  <a:gd name="connsiteY17-3584" fmla="*/ 4772383 h 6101120"/>
                  <a:gd name="connsiteX18-3585" fmla="*/ 735357 w 11004357"/>
                  <a:gd name="connsiteY18-3586" fmla="*/ 3286483 h 6101120"/>
                  <a:gd name="connsiteX19-3587" fmla="*/ 106707 w 11004357"/>
                  <a:gd name="connsiteY19-3588" fmla="*/ 2505433 h 6101120"/>
                  <a:gd name="connsiteX20-3589" fmla="*/ 163857 w 11004357"/>
                  <a:gd name="connsiteY20-3590" fmla="*/ 714733 h 6101120"/>
                  <a:gd name="connsiteX21-3591" fmla="*/ 1230657 w 11004357"/>
                  <a:gd name="connsiteY21-3592" fmla="*/ 267058 h 6101120"/>
                  <a:gd name="connsiteX22-3593" fmla="*/ 2487957 w 11004357"/>
                  <a:gd name="connsiteY22-3594" fmla="*/ 1552933 h 6101120"/>
                  <a:gd name="connsiteX23-3595" fmla="*/ 2764182 w 11004357"/>
                  <a:gd name="connsiteY23-3596" fmla="*/ 838558 h 6101120"/>
                  <a:gd name="connsiteX24-3597" fmla="*/ 3373782 w 11004357"/>
                  <a:gd name="connsiteY24-3598" fmla="*/ 1229083 h 6101120"/>
                  <a:gd name="connsiteX0-3599" fmla="*/ 3373782 w 11004357"/>
                  <a:gd name="connsiteY0-3600" fmla="*/ 1229083 h 6101120"/>
                  <a:gd name="connsiteX1-3601" fmla="*/ 3850032 w 11004357"/>
                  <a:gd name="connsiteY1-3602" fmla="*/ 219433 h 6101120"/>
                  <a:gd name="connsiteX2-3603" fmla="*/ 4716807 w 11004357"/>
                  <a:gd name="connsiteY2-3604" fmla="*/ 47983 h 6101120"/>
                  <a:gd name="connsiteX3-3605" fmla="*/ 5735982 w 11004357"/>
                  <a:gd name="connsiteY3-3606" fmla="*/ 838558 h 6101120"/>
                  <a:gd name="connsiteX4-3607" fmla="*/ 7498107 w 11004357"/>
                  <a:gd name="connsiteY4-3608" fmla="*/ 524233 h 6101120"/>
                  <a:gd name="connsiteX5-3609" fmla="*/ 8336307 w 11004357"/>
                  <a:gd name="connsiteY5-3610" fmla="*/ 1972033 h 6101120"/>
                  <a:gd name="connsiteX6-3611" fmla="*/ 9917457 w 11004357"/>
                  <a:gd name="connsiteY6-3612" fmla="*/ 2257783 h 6101120"/>
                  <a:gd name="connsiteX7-3613" fmla="*/ 10622307 w 11004357"/>
                  <a:gd name="connsiteY7-3614" fmla="*/ 3476983 h 6101120"/>
                  <a:gd name="connsiteX8-3615" fmla="*/ 10146057 w 11004357"/>
                  <a:gd name="connsiteY8-3616" fmla="*/ 4315183 h 6101120"/>
                  <a:gd name="connsiteX9-3617" fmla="*/ 11003307 w 11004357"/>
                  <a:gd name="connsiteY9-3618" fmla="*/ 5134333 h 6101120"/>
                  <a:gd name="connsiteX10-3619" fmla="*/ 10279407 w 11004357"/>
                  <a:gd name="connsiteY10-3620" fmla="*/ 6086833 h 6101120"/>
                  <a:gd name="connsiteX11-3621" fmla="*/ 8526807 w 11004357"/>
                  <a:gd name="connsiteY11-3622" fmla="*/ 5553433 h 6101120"/>
                  <a:gd name="connsiteX12-3623" fmla="*/ 7193307 w 11004357"/>
                  <a:gd name="connsiteY12-3624" fmla="*/ 5877283 h 6101120"/>
                  <a:gd name="connsiteX13-3625" fmla="*/ 5802657 w 11004357"/>
                  <a:gd name="connsiteY13-3626" fmla="*/ 5343883 h 6101120"/>
                  <a:gd name="connsiteX14-3627" fmla="*/ 5059707 w 11004357"/>
                  <a:gd name="connsiteY14-3628" fmla="*/ 6010633 h 6101120"/>
                  <a:gd name="connsiteX15-3629" fmla="*/ 3592857 w 11004357"/>
                  <a:gd name="connsiteY15-3630" fmla="*/ 5953483 h 6101120"/>
                  <a:gd name="connsiteX16-3631" fmla="*/ 3192807 w 11004357"/>
                  <a:gd name="connsiteY16-3632" fmla="*/ 4715233 h 6101120"/>
                  <a:gd name="connsiteX17-3633" fmla="*/ 1230657 w 11004357"/>
                  <a:gd name="connsiteY17-3634" fmla="*/ 4772383 h 6101120"/>
                  <a:gd name="connsiteX18-3635" fmla="*/ 735357 w 11004357"/>
                  <a:gd name="connsiteY18-3636" fmla="*/ 3286483 h 6101120"/>
                  <a:gd name="connsiteX19-3637" fmla="*/ 106707 w 11004357"/>
                  <a:gd name="connsiteY19-3638" fmla="*/ 2505433 h 6101120"/>
                  <a:gd name="connsiteX20-3639" fmla="*/ 163857 w 11004357"/>
                  <a:gd name="connsiteY20-3640" fmla="*/ 714733 h 6101120"/>
                  <a:gd name="connsiteX21-3641" fmla="*/ 1230657 w 11004357"/>
                  <a:gd name="connsiteY21-3642" fmla="*/ 267058 h 6101120"/>
                  <a:gd name="connsiteX22-3643" fmla="*/ 2487957 w 11004357"/>
                  <a:gd name="connsiteY22-3644" fmla="*/ 1552933 h 6101120"/>
                  <a:gd name="connsiteX23-3645" fmla="*/ 2764182 w 11004357"/>
                  <a:gd name="connsiteY23-3646" fmla="*/ 838558 h 6101120"/>
                  <a:gd name="connsiteX24-3647" fmla="*/ 3373782 w 11004357"/>
                  <a:gd name="connsiteY24-3648" fmla="*/ 1229083 h 6101120"/>
                  <a:gd name="connsiteX0-3649" fmla="*/ 3373782 w 11004357"/>
                  <a:gd name="connsiteY0-3650" fmla="*/ 1229083 h 6101120"/>
                  <a:gd name="connsiteX1-3651" fmla="*/ 3850032 w 11004357"/>
                  <a:gd name="connsiteY1-3652" fmla="*/ 219433 h 6101120"/>
                  <a:gd name="connsiteX2-3653" fmla="*/ 4716807 w 11004357"/>
                  <a:gd name="connsiteY2-3654" fmla="*/ 47983 h 6101120"/>
                  <a:gd name="connsiteX3-3655" fmla="*/ 5735982 w 11004357"/>
                  <a:gd name="connsiteY3-3656" fmla="*/ 838558 h 6101120"/>
                  <a:gd name="connsiteX4-3657" fmla="*/ 7498107 w 11004357"/>
                  <a:gd name="connsiteY4-3658" fmla="*/ 524233 h 6101120"/>
                  <a:gd name="connsiteX5-3659" fmla="*/ 8336307 w 11004357"/>
                  <a:gd name="connsiteY5-3660" fmla="*/ 1972033 h 6101120"/>
                  <a:gd name="connsiteX6-3661" fmla="*/ 9917457 w 11004357"/>
                  <a:gd name="connsiteY6-3662" fmla="*/ 2257783 h 6101120"/>
                  <a:gd name="connsiteX7-3663" fmla="*/ 10622307 w 11004357"/>
                  <a:gd name="connsiteY7-3664" fmla="*/ 3476983 h 6101120"/>
                  <a:gd name="connsiteX8-3665" fmla="*/ 10146057 w 11004357"/>
                  <a:gd name="connsiteY8-3666" fmla="*/ 4315183 h 6101120"/>
                  <a:gd name="connsiteX9-3667" fmla="*/ 11003307 w 11004357"/>
                  <a:gd name="connsiteY9-3668" fmla="*/ 5134333 h 6101120"/>
                  <a:gd name="connsiteX10-3669" fmla="*/ 10279407 w 11004357"/>
                  <a:gd name="connsiteY10-3670" fmla="*/ 6086833 h 6101120"/>
                  <a:gd name="connsiteX11-3671" fmla="*/ 8526807 w 11004357"/>
                  <a:gd name="connsiteY11-3672" fmla="*/ 5553433 h 6101120"/>
                  <a:gd name="connsiteX12-3673" fmla="*/ 7193307 w 11004357"/>
                  <a:gd name="connsiteY12-3674" fmla="*/ 5877283 h 6101120"/>
                  <a:gd name="connsiteX13-3675" fmla="*/ 5802657 w 11004357"/>
                  <a:gd name="connsiteY13-3676" fmla="*/ 5343883 h 6101120"/>
                  <a:gd name="connsiteX14-3677" fmla="*/ 5059707 w 11004357"/>
                  <a:gd name="connsiteY14-3678" fmla="*/ 6010633 h 6101120"/>
                  <a:gd name="connsiteX15-3679" fmla="*/ 3592857 w 11004357"/>
                  <a:gd name="connsiteY15-3680" fmla="*/ 5953483 h 6101120"/>
                  <a:gd name="connsiteX16-3681" fmla="*/ 3192807 w 11004357"/>
                  <a:gd name="connsiteY16-3682" fmla="*/ 4715233 h 6101120"/>
                  <a:gd name="connsiteX17-3683" fmla="*/ 1230657 w 11004357"/>
                  <a:gd name="connsiteY17-3684" fmla="*/ 4772383 h 6101120"/>
                  <a:gd name="connsiteX18-3685" fmla="*/ 735357 w 11004357"/>
                  <a:gd name="connsiteY18-3686" fmla="*/ 3286483 h 6101120"/>
                  <a:gd name="connsiteX19-3687" fmla="*/ 106707 w 11004357"/>
                  <a:gd name="connsiteY19-3688" fmla="*/ 2505433 h 6101120"/>
                  <a:gd name="connsiteX20-3689" fmla="*/ 163857 w 11004357"/>
                  <a:gd name="connsiteY20-3690" fmla="*/ 714733 h 6101120"/>
                  <a:gd name="connsiteX21-3691" fmla="*/ 1230657 w 11004357"/>
                  <a:gd name="connsiteY21-3692" fmla="*/ 267058 h 6101120"/>
                  <a:gd name="connsiteX22-3693" fmla="*/ 2487957 w 11004357"/>
                  <a:gd name="connsiteY22-3694" fmla="*/ 1552933 h 6101120"/>
                  <a:gd name="connsiteX23-3695" fmla="*/ 2764182 w 11004357"/>
                  <a:gd name="connsiteY23-3696" fmla="*/ 838558 h 6101120"/>
                  <a:gd name="connsiteX24-3697" fmla="*/ 3373782 w 11004357"/>
                  <a:gd name="connsiteY24-3698" fmla="*/ 1229083 h 6101120"/>
                  <a:gd name="connsiteX0-3699" fmla="*/ 3373782 w 11004357"/>
                  <a:gd name="connsiteY0-3700" fmla="*/ 1229083 h 6101120"/>
                  <a:gd name="connsiteX1-3701" fmla="*/ 3850032 w 11004357"/>
                  <a:gd name="connsiteY1-3702" fmla="*/ 219433 h 6101120"/>
                  <a:gd name="connsiteX2-3703" fmla="*/ 4716807 w 11004357"/>
                  <a:gd name="connsiteY2-3704" fmla="*/ 47983 h 6101120"/>
                  <a:gd name="connsiteX3-3705" fmla="*/ 5735982 w 11004357"/>
                  <a:gd name="connsiteY3-3706" fmla="*/ 838558 h 6101120"/>
                  <a:gd name="connsiteX4-3707" fmla="*/ 7498107 w 11004357"/>
                  <a:gd name="connsiteY4-3708" fmla="*/ 524233 h 6101120"/>
                  <a:gd name="connsiteX5-3709" fmla="*/ 8336307 w 11004357"/>
                  <a:gd name="connsiteY5-3710" fmla="*/ 1972033 h 6101120"/>
                  <a:gd name="connsiteX6-3711" fmla="*/ 9917457 w 11004357"/>
                  <a:gd name="connsiteY6-3712" fmla="*/ 2257783 h 6101120"/>
                  <a:gd name="connsiteX7-3713" fmla="*/ 10622307 w 11004357"/>
                  <a:gd name="connsiteY7-3714" fmla="*/ 3476983 h 6101120"/>
                  <a:gd name="connsiteX8-3715" fmla="*/ 10146057 w 11004357"/>
                  <a:gd name="connsiteY8-3716" fmla="*/ 4315183 h 6101120"/>
                  <a:gd name="connsiteX9-3717" fmla="*/ 11003307 w 11004357"/>
                  <a:gd name="connsiteY9-3718" fmla="*/ 5134333 h 6101120"/>
                  <a:gd name="connsiteX10-3719" fmla="*/ 10279407 w 11004357"/>
                  <a:gd name="connsiteY10-3720" fmla="*/ 6086833 h 6101120"/>
                  <a:gd name="connsiteX11-3721" fmla="*/ 8526807 w 11004357"/>
                  <a:gd name="connsiteY11-3722" fmla="*/ 5553433 h 6101120"/>
                  <a:gd name="connsiteX12-3723" fmla="*/ 7193307 w 11004357"/>
                  <a:gd name="connsiteY12-3724" fmla="*/ 5877283 h 6101120"/>
                  <a:gd name="connsiteX13-3725" fmla="*/ 5802657 w 11004357"/>
                  <a:gd name="connsiteY13-3726" fmla="*/ 5343883 h 6101120"/>
                  <a:gd name="connsiteX14-3727" fmla="*/ 5059707 w 11004357"/>
                  <a:gd name="connsiteY14-3728" fmla="*/ 6010633 h 6101120"/>
                  <a:gd name="connsiteX15-3729" fmla="*/ 3592857 w 11004357"/>
                  <a:gd name="connsiteY15-3730" fmla="*/ 5953483 h 6101120"/>
                  <a:gd name="connsiteX16-3731" fmla="*/ 3192807 w 11004357"/>
                  <a:gd name="connsiteY16-3732" fmla="*/ 4715233 h 6101120"/>
                  <a:gd name="connsiteX17-3733" fmla="*/ 1230657 w 11004357"/>
                  <a:gd name="connsiteY17-3734" fmla="*/ 4772383 h 6101120"/>
                  <a:gd name="connsiteX18-3735" fmla="*/ 735357 w 11004357"/>
                  <a:gd name="connsiteY18-3736" fmla="*/ 3286483 h 6101120"/>
                  <a:gd name="connsiteX19-3737" fmla="*/ 106707 w 11004357"/>
                  <a:gd name="connsiteY19-3738" fmla="*/ 2505433 h 6101120"/>
                  <a:gd name="connsiteX20-3739" fmla="*/ 163857 w 11004357"/>
                  <a:gd name="connsiteY20-3740" fmla="*/ 714733 h 6101120"/>
                  <a:gd name="connsiteX21-3741" fmla="*/ 1544982 w 11004357"/>
                  <a:gd name="connsiteY21-3742" fmla="*/ 381358 h 6101120"/>
                  <a:gd name="connsiteX22-3743" fmla="*/ 2487957 w 11004357"/>
                  <a:gd name="connsiteY22-3744" fmla="*/ 1552933 h 6101120"/>
                  <a:gd name="connsiteX23-3745" fmla="*/ 2764182 w 11004357"/>
                  <a:gd name="connsiteY23-3746" fmla="*/ 838558 h 6101120"/>
                  <a:gd name="connsiteX24-3747" fmla="*/ 3373782 w 11004357"/>
                  <a:gd name="connsiteY24-3748" fmla="*/ 1229083 h 6101120"/>
                  <a:gd name="connsiteX0-3749" fmla="*/ 3373782 w 11004357"/>
                  <a:gd name="connsiteY0-3750" fmla="*/ 1229083 h 6101120"/>
                  <a:gd name="connsiteX1-3751" fmla="*/ 3850032 w 11004357"/>
                  <a:gd name="connsiteY1-3752" fmla="*/ 219433 h 6101120"/>
                  <a:gd name="connsiteX2-3753" fmla="*/ 4716807 w 11004357"/>
                  <a:gd name="connsiteY2-3754" fmla="*/ 47983 h 6101120"/>
                  <a:gd name="connsiteX3-3755" fmla="*/ 5735982 w 11004357"/>
                  <a:gd name="connsiteY3-3756" fmla="*/ 838558 h 6101120"/>
                  <a:gd name="connsiteX4-3757" fmla="*/ 7498107 w 11004357"/>
                  <a:gd name="connsiteY4-3758" fmla="*/ 524233 h 6101120"/>
                  <a:gd name="connsiteX5-3759" fmla="*/ 8336307 w 11004357"/>
                  <a:gd name="connsiteY5-3760" fmla="*/ 1972033 h 6101120"/>
                  <a:gd name="connsiteX6-3761" fmla="*/ 9917457 w 11004357"/>
                  <a:gd name="connsiteY6-3762" fmla="*/ 2257783 h 6101120"/>
                  <a:gd name="connsiteX7-3763" fmla="*/ 10622307 w 11004357"/>
                  <a:gd name="connsiteY7-3764" fmla="*/ 3476983 h 6101120"/>
                  <a:gd name="connsiteX8-3765" fmla="*/ 10146057 w 11004357"/>
                  <a:gd name="connsiteY8-3766" fmla="*/ 4315183 h 6101120"/>
                  <a:gd name="connsiteX9-3767" fmla="*/ 11003307 w 11004357"/>
                  <a:gd name="connsiteY9-3768" fmla="*/ 5134333 h 6101120"/>
                  <a:gd name="connsiteX10-3769" fmla="*/ 10279407 w 11004357"/>
                  <a:gd name="connsiteY10-3770" fmla="*/ 6086833 h 6101120"/>
                  <a:gd name="connsiteX11-3771" fmla="*/ 8526807 w 11004357"/>
                  <a:gd name="connsiteY11-3772" fmla="*/ 5553433 h 6101120"/>
                  <a:gd name="connsiteX12-3773" fmla="*/ 7193307 w 11004357"/>
                  <a:gd name="connsiteY12-3774" fmla="*/ 5877283 h 6101120"/>
                  <a:gd name="connsiteX13-3775" fmla="*/ 5802657 w 11004357"/>
                  <a:gd name="connsiteY13-3776" fmla="*/ 5343883 h 6101120"/>
                  <a:gd name="connsiteX14-3777" fmla="*/ 5059707 w 11004357"/>
                  <a:gd name="connsiteY14-3778" fmla="*/ 6010633 h 6101120"/>
                  <a:gd name="connsiteX15-3779" fmla="*/ 3592857 w 11004357"/>
                  <a:gd name="connsiteY15-3780" fmla="*/ 5953483 h 6101120"/>
                  <a:gd name="connsiteX16-3781" fmla="*/ 3192807 w 11004357"/>
                  <a:gd name="connsiteY16-3782" fmla="*/ 4715233 h 6101120"/>
                  <a:gd name="connsiteX17-3783" fmla="*/ 1230657 w 11004357"/>
                  <a:gd name="connsiteY17-3784" fmla="*/ 4772383 h 6101120"/>
                  <a:gd name="connsiteX18-3785" fmla="*/ 735357 w 11004357"/>
                  <a:gd name="connsiteY18-3786" fmla="*/ 3286483 h 6101120"/>
                  <a:gd name="connsiteX19-3787" fmla="*/ 106707 w 11004357"/>
                  <a:gd name="connsiteY19-3788" fmla="*/ 2505433 h 6101120"/>
                  <a:gd name="connsiteX20-3789" fmla="*/ 163857 w 11004357"/>
                  <a:gd name="connsiteY20-3790" fmla="*/ 714733 h 6101120"/>
                  <a:gd name="connsiteX21-3791" fmla="*/ 1544982 w 11004357"/>
                  <a:gd name="connsiteY21-3792" fmla="*/ 381358 h 6101120"/>
                  <a:gd name="connsiteX22-3793" fmla="*/ 2487957 w 11004357"/>
                  <a:gd name="connsiteY22-3794" fmla="*/ 1552933 h 6101120"/>
                  <a:gd name="connsiteX23-3795" fmla="*/ 2764182 w 11004357"/>
                  <a:gd name="connsiteY23-3796" fmla="*/ 838558 h 6101120"/>
                  <a:gd name="connsiteX24-3797" fmla="*/ 3373782 w 11004357"/>
                  <a:gd name="connsiteY24-3798" fmla="*/ 1229083 h 6101120"/>
                  <a:gd name="connsiteX0-3799" fmla="*/ 3373782 w 11004357"/>
                  <a:gd name="connsiteY0-3800" fmla="*/ 1229083 h 6101120"/>
                  <a:gd name="connsiteX1-3801" fmla="*/ 3850032 w 11004357"/>
                  <a:gd name="connsiteY1-3802" fmla="*/ 219433 h 6101120"/>
                  <a:gd name="connsiteX2-3803" fmla="*/ 4716807 w 11004357"/>
                  <a:gd name="connsiteY2-3804" fmla="*/ 47983 h 6101120"/>
                  <a:gd name="connsiteX3-3805" fmla="*/ 5735982 w 11004357"/>
                  <a:gd name="connsiteY3-3806" fmla="*/ 838558 h 6101120"/>
                  <a:gd name="connsiteX4-3807" fmla="*/ 7498107 w 11004357"/>
                  <a:gd name="connsiteY4-3808" fmla="*/ 524233 h 6101120"/>
                  <a:gd name="connsiteX5-3809" fmla="*/ 8336307 w 11004357"/>
                  <a:gd name="connsiteY5-3810" fmla="*/ 1972033 h 6101120"/>
                  <a:gd name="connsiteX6-3811" fmla="*/ 9917457 w 11004357"/>
                  <a:gd name="connsiteY6-3812" fmla="*/ 2257783 h 6101120"/>
                  <a:gd name="connsiteX7-3813" fmla="*/ 10622307 w 11004357"/>
                  <a:gd name="connsiteY7-3814" fmla="*/ 3476983 h 6101120"/>
                  <a:gd name="connsiteX8-3815" fmla="*/ 10146057 w 11004357"/>
                  <a:gd name="connsiteY8-3816" fmla="*/ 4315183 h 6101120"/>
                  <a:gd name="connsiteX9-3817" fmla="*/ 11003307 w 11004357"/>
                  <a:gd name="connsiteY9-3818" fmla="*/ 5134333 h 6101120"/>
                  <a:gd name="connsiteX10-3819" fmla="*/ 10279407 w 11004357"/>
                  <a:gd name="connsiteY10-3820" fmla="*/ 6086833 h 6101120"/>
                  <a:gd name="connsiteX11-3821" fmla="*/ 8526807 w 11004357"/>
                  <a:gd name="connsiteY11-3822" fmla="*/ 5553433 h 6101120"/>
                  <a:gd name="connsiteX12-3823" fmla="*/ 7193307 w 11004357"/>
                  <a:gd name="connsiteY12-3824" fmla="*/ 5877283 h 6101120"/>
                  <a:gd name="connsiteX13-3825" fmla="*/ 5802657 w 11004357"/>
                  <a:gd name="connsiteY13-3826" fmla="*/ 5343883 h 6101120"/>
                  <a:gd name="connsiteX14-3827" fmla="*/ 5059707 w 11004357"/>
                  <a:gd name="connsiteY14-3828" fmla="*/ 6010633 h 6101120"/>
                  <a:gd name="connsiteX15-3829" fmla="*/ 3592857 w 11004357"/>
                  <a:gd name="connsiteY15-3830" fmla="*/ 5953483 h 6101120"/>
                  <a:gd name="connsiteX16-3831" fmla="*/ 3192807 w 11004357"/>
                  <a:gd name="connsiteY16-3832" fmla="*/ 4715233 h 6101120"/>
                  <a:gd name="connsiteX17-3833" fmla="*/ 1230657 w 11004357"/>
                  <a:gd name="connsiteY17-3834" fmla="*/ 4772383 h 6101120"/>
                  <a:gd name="connsiteX18-3835" fmla="*/ 735357 w 11004357"/>
                  <a:gd name="connsiteY18-3836" fmla="*/ 3286483 h 6101120"/>
                  <a:gd name="connsiteX19-3837" fmla="*/ 106707 w 11004357"/>
                  <a:gd name="connsiteY19-3838" fmla="*/ 2505433 h 6101120"/>
                  <a:gd name="connsiteX20-3839" fmla="*/ 163857 w 11004357"/>
                  <a:gd name="connsiteY20-3840" fmla="*/ 714733 h 6101120"/>
                  <a:gd name="connsiteX21-3841" fmla="*/ 1544982 w 11004357"/>
                  <a:gd name="connsiteY21-3842" fmla="*/ 381358 h 6101120"/>
                  <a:gd name="connsiteX22-3843" fmla="*/ 2487957 w 11004357"/>
                  <a:gd name="connsiteY22-3844" fmla="*/ 1552933 h 6101120"/>
                  <a:gd name="connsiteX23-3845" fmla="*/ 2764182 w 11004357"/>
                  <a:gd name="connsiteY23-3846" fmla="*/ 838558 h 6101120"/>
                  <a:gd name="connsiteX24-3847" fmla="*/ 3373782 w 11004357"/>
                  <a:gd name="connsiteY24-3848" fmla="*/ 1229083 h 6101120"/>
                  <a:gd name="connsiteX0-3849" fmla="*/ 3373782 w 11004357"/>
                  <a:gd name="connsiteY0-3850" fmla="*/ 1229083 h 6101120"/>
                  <a:gd name="connsiteX1-3851" fmla="*/ 3850032 w 11004357"/>
                  <a:gd name="connsiteY1-3852" fmla="*/ 219433 h 6101120"/>
                  <a:gd name="connsiteX2-3853" fmla="*/ 4716807 w 11004357"/>
                  <a:gd name="connsiteY2-3854" fmla="*/ 47983 h 6101120"/>
                  <a:gd name="connsiteX3-3855" fmla="*/ 5735982 w 11004357"/>
                  <a:gd name="connsiteY3-3856" fmla="*/ 838558 h 6101120"/>
                  <a:gd name="connsiteX4-3857" fmla="*/ 7498107 w 11004357"/>
                  <a:gd name="connsiteY4-3858" fmla="*/ 524233 h 6101120"/>
                  <a:gd name="connsiteX5-3859" fmla="*/ 8336307 w 11004357"/>
                  <a:gd name="connsiteY5-3860" fmla="*/ 1972033 h 6101120"/>
                  <a:gd name="connsiteX6-3861" fmla="*/ 9917457 w 11004357"/>
                  <a:gd name="connsiteY6-3862" fmla="*/ 2257783 h 6101120"/>
                  <a:gd name="connsiteX7-3863" fmla="*/ 10622307 w 11004357"/>
                  <a:gd name="connsiteY7-3864" fmla="*/ 3476983 h 6101120"/>
                  <a:gd name="connsiteX8-3865" fmla="*/ 10146057 w 11004357"/>
                  <a:gd name="connsiteY8-3866" fmla="*/ 4315183 h 6101120"/>
                  <a:gd name="connsiteX9-3867" fmla="*/ 11003307 w 11004357"/>
                  <a:gd name="connsiteY9-3868" fmla="*/ 5134333 h 6101120"/>
                  <a:gd name="connsiteX10-3869" fmla="*/ 10279407 w 11004357"/>
                  <a:gd name="connsiteY10-3870" fmla="*/ 6086833 h 6101120"/>
                  <a:gd name="connsiteX11-3871" fmla="*/ 8526807 w 11004357"/>
                  <a:gd name="connsiteY11-3872" fmla="*/ 5553433 h 6101120"/>
                  <a:gd name="connsiteX12-3873" fmla="*/ 7193307 w 11004357"/>
                  <a:gd name="connsiteY12-3874" fmla="*/ 5877283 h 6101120"/>
                  <a:gd name="connsiteX13-3875" fmla="*/ 5802657 w 11004357"/>
                  <a:gd name="connsiteY13-3876" fmla="*/ 5343883 h 6101120"/>
                  <a:gd name="connsiteX14-3877" fmla="*/ 5059707 w 11004357"/>
                  <a:gd name="connsiteY14-3878" fmla="*/ 6010633 h 6101120"/>
                  <a:gd name="connsiteX15-3879" fmla="*/ 3592857 w 11004357"/>
                  <a:gd name="connsiteY15-3880" fmla="*/ 5953483 h 6101120"/>
                  <a:gd name="connsiteX16-3881" fmla="*/ 3192807 w 11004357"/>
                  <a:gd name="connsiteY16-3882" fmla="*/ 4715233 h 6101120"/>
                  <a:gd name="connsiteX17-3883" fmla="*/ 1230657 w 11004357"/>
                  <a:gd name="connsiteY17-3884" fmla="*/ 4772383 h 6101120"/>
                  <a:gd name="connsiteX18-3885" fmla="*/ 735357 w 11004357"/>
                  <a:gd name="connsiteY18-3886" fmla="*/ 3286483 h 6101120"/>
                  <a:gd name="connsiteX19-3887" fmla="*/ 106707 w 11004357"/>
                  <a:gd name="connsiteY19-3888" fmla="*/ 2505433 h 6101120"/>
                  <a:gd name="connsiteX20-3889" fmla="*/ 163857 w 11004357"/>
                  <a:gd name="connsiteY20-3890" fmla="*/ 714733 h 6101120"/>
                  <a:gd name="connsiteX21-3891" fmla="*/ 1544982 w 11004357"/>
                  <a:gd name="connsiteY21-3892" fmla="*/ 381358 h 6101120"/>
                  <a:gd name="connsiteX22-3893" fmla="*/ 2487957 w 11004357"/>
                  <a:gd name="connsiteY22-3894" fmla="*/ 1552933 h 6101120"/>
                  <a:gd name="connsiteX23-3895" fmla="*/ 2764182 w 11004357"/>
                  <a:gd name="connsiteY23-3896" fmla="*/ 838558 h 6101120"/>
                  <a:gd name="connsiteX24-3897" fmla="*/ 3373782 w 11004357"/>
                  <a:gd name="connsiteY24-3898" fmla="*/ 1229083 h 6101120"/>
                  <a:gd name="connsiteX0-3899" fmla="*/ 3435847 w 11066422"/>
                  <a:gd name="connsiteY0-3900" fmla="*/ 1229083 h 6101120"/>
                  <a:gd name="connsiteX1-3901" fmla="*/ 3912097 w 11066422"/>
                  <a:gd name="connsiteY1-3902" fmla="*/ 219433 h 6101120"/>
                  <a:gd name="connsiteX2-3903" fmla="*/ 4778872 w 11066422"/>
                  <a:gd name="connsiteY2-3904" fmla="*/ 47983 h 6101120"/>
                  <a:gd name="connsiteX3-3905" fmla="*/ 5798047 w 11066422"/>
                  <a:gd name="connsiteY3-3906" fmla="*/ 838558 h 6101120"/>
                  <a:gd name="connsiteX4-3907" fmla="*/ 7560172 w 11066422"/>
                  <a:gd name="connsiteY4-3908" fmla="*/ 524233 h 6101120"/>
                  <a:gd name="connsiteX5-3909" fmla="*/ 8398372 w 11066422"/>
                  <a:gd name="connsiteY5-3910" fmla="*/ 1972033 h 6101120"/>
                  <a:gd name="connsiteX6-3911" fmla="*/ 9979522 w 11066422"/>
                  <a:gd name="connsiteY6-3912" fmla="*/ 2257783 h 6101120"/>
                  <a:gd name="connsiteX7-3913" fmla="*/ 10684372 w 11066422"/>
                  <a:gd name="connsiteY7-3914" fmla="*/ 3476983 h 6101120"/>
                  <a:gd name="connsiteX8-3915" fmla="*/ 10208122 w 11066422"/>
                  <a:gd name="connsiteY8-3916" fmla="*/ 4315183 h 6101120"/>
                  <a:gd name="connsiteX9-3917" fmla="*/ 11065372 w 11066422"/>
                  <a:gd name="connsiteY9-3918" fmla="*/ 5134333 h 6101120"/>
                  <a:gd name="connsiteX10-3919" fmla="*/ 10341472 w 11066422"/>
                  <a:gd name="connsiteY10-3920" fmla="*/ 6086833 h 6101120"/>
                  <a:gd name="connsiteX11-3921" fmla="*/ 8588872 w 11066422"/>
                  <a:gd name="connsiteY11-3922" fmla="*/ 5553433 h 6101120"/>
                  <a:gd name="connsiteX12-3923" fmla="*/ 7255372 w 11066422"/>
                  <a:gd name="connsiteY12-3924" fmla="*/ 5877283 h 6101120"/>
                  <a:gd name="connsiteX13-3925" fmla="*/ 5864722 w 11066422"/>
                  <a:gd name="connsiteY13-3926" fmla="*/ 5343883 h 6101120"/>
                  <a:gd name="connsiteX14-3927" fmla="*/ 5121772 w 11066422"/>
                  <a:gd name="connsiteY14-3928" fmla="*/ 6010633 h 6101120"/>
                  <a:gd name="connsiteX15-3929" fmla="*/ 3654922 w 11066422"/>
                  <a:gd name="connsiteY15-3930" fmla="*/ 5953483 h 6101120"/>
                  <a:gd name="connsiteX16-3931" fmla="*/ 3254872 w 11066422"/>
                  <a:gd name="connsiteY16-3932" fmla="*/ 4715233 h 6101120"/>
                  <a:gd name="connsiteX17-3933" fmla="*/ 1292722 w 11066422"/>
                  <a:gd name="connsiteY17-3934" fmla="*/ 4772383 h 6101120"/>
                  <a:gd name="connsiteX18-3935" fmla="*/ 797422 w 11066422"/>
                  <a:gd name="connsiteY18-3936" fmla="*/ 3286483 h 6101120"/>
                  <a:gd name="connsiteX19-3937" fmla="*/ 168772 w 11066422"/>
                  <a:gd name="connsiteY19-3938" fmla="*/ 2505433 h 6101120"/>
                  <a:gd name="connsiteX20-3939" fmla="*/ 225922 w 11066422"/>
                  <a:gd name="connsiteY20-3940" fmla="*/ 714733 h 6101120"/>
                  <a:gd name="connsiteX21-3941" fmla="*/ 1607047 w 11066422"/>
                  <a:gd name="connsiteY21-3942" fmla="*/ 381358 h 6101120"/>
                  <a:gd name="connsiteX22-3943" fmla="*/ 2550022 w 11066422"/>
                  <a:gd name="connsiteY22-3944" fmla="*/ 1552933 h 6101120"/>
                  <a:gd name="connsiteX23-3945" fmla="*/ 2826247 w 11066422"/>
                  <a:gd name="connsiteY23-3946" fmla="*/ 838558 h 6101120"/>
                  <a:gd name="connsiteX24-3947" fmla="*/ 3435847 w 11066422"/>
                  <a:gd name="connsiteY24-3948" fmla="*/ 1229083 h 6101120"/>
                  <a:gd name="connsiteX0-3949" fmla="*/ 3498597 w 11129172"/>
                  <a:gd name="connsiteY0-3950" fmla="*/ 1229083 h 6101120"/>
                  <a:gd name="connsiteX1-3951" fmla="*/ 3974847 w 11129172"/>
                  <a:gd name="connsiteY1-3952" fmla="*/ 219433 h 6101120"/>
                  <a:gd name="connsiteX2-3953" fmla="*/ 4841622 w 11129172"/>
                  <a:gd name="connsiteY2-3954" fmla="*/ 47983 h 6101120"/>
                  <a:gd name="connsiteX3-3955" fmla="*/ 5860797 w 11129172"/>
                  <a:gd name="connsiteY3-3956" fmla="*/ 838558 h 6101120"/>
                  <a:gd name="connsiteX4-3957" fmla="*/ 7622922 w 11129172"/>
                  <a:gd name="connsiteY4-3958" fmla="*/ 524233 h 6101120"/>
                  <a:gd name="connsiteX5-3959" fmla="*/ 8461122 w 11129172"/>
                  <a:gd name="connsiteY5-3960" fmla="*/ 1972033 h 6101120"/>
                  <a:gd name="connsiteX6-3961" fmla="*/ 10042272 w 11129172"/>
                  <a:gd name="connsiteY6-3962" fmla="*/ 2257783 h 6101120"/>
                  <a:gd name="connsiteX7-3963" fmla="*/ 10747122 w 11129172"/>
                  <a:gd name="connsiteY7-3964" fmla="*/ 3476983 h 6101120"/>
                  <a:gd name="connsiteX8-3965" fmla="*/ 10270872 w 11129172"/>
                  <a:gd name="connsiteY8-3966" fmla="*/ 4315183 h 6101120"/>
                  <a:gd name="connsiteX9-3967" fmla="*/ 11128122 w 11129172"/>
                  <a:gd name="connsiteY9-3968" fmla="*/ 5134333 h 6101120"/>
                  <a:gd name="connsiteX10-3969" fmla="*/ 10404222 w 11129172"/>
                  <a:gd name="connsiteY10-3970" fmla="*/ 6086833 h 6101120"/>
                  <a:gd name="connsiteX11-3971" fmla="*/ 8651622 w 11129172"/>
                  <a:gd name="connsiteY11-3972" fmla="*/ 5553433 h 6101120"/>
                  <a:gd name="connsiteX12-3973" fmla="*/ 7318122 w 11129172"/>
                  <a:gd name="connsiteY12-3974" fmla="*/ 5877283 h 6101120"/>
                  <a:gd name="connsiteX13-3975" fmla="*/ 5927472 w 11129172"/>
                  <a:gd name="connsiteY13-3976" fmla="*/ 5343883 h 6101120"/>
                  <a:gd name="connsiteX14-3977" fmla="*/ 5184522 w 11129172"/>
                  <a:gd name="connsiteY14-3978" fmla="*/ 6010633 h 6101120"/>
                  <a:gd name="connsiteX15-3979" fmla="*/ 3717672 w 11129172"/>
                  <a:gd name="connsiteY15-3980" fmla="*/ 5953483 h 6101120"/>
                  <a:gd name="connsiteX16-3981" fmla="*/ 3317622 w 11129172"/>
                  <a:gd name="connsiteY16-3982" fmla="*/ 4715233 h 6101120"/>
                  <a:gd name="connsiteX17-3983" fmla="*/ 1355472 w 11129172"/>
                  <a:gd name="connsiteY17-3984" fmla="*/ 4772383 h 6101120"/>
                  <a:gd name="connsiteX18-3985" fmla="*/ 860172 w 11129172"/>
                  <a:gd name="connsiteY18-3986" fmla="*/ 3286483 h 6101120"/>
                  <a:gd name="connsiteX19-3987" fmla="*/ 231522 w 11129172"/>
                  <a:gd name="connsiteY19-3988" fmla="*/ 2505433 h 6101120"/>
                  <a:gd name="connsiteX20-3989" fmla="*/ 288672 w 11129172"/>
                  <a:gd name="connsiteY20-3990" fmla="*/ 714733 h 6101120"/>
                  <a:gd name="connsiteX21-3991" fmla="*/ 1669797 w 11129172"/>
                  <a:gd name="connsiteY21-3992" fmla="*/ 381358 h 6101120"/>
                  <a:gd name="connsiteX22-3993" fmla="*/ 2612772 w 11129172"/>
                  <a:gd name="connsiteY22-3994" fmla="*/ 1552933 h 6101120"/>
                  <a:gd name="connsiteX23-3995" fmla="*/ 2888997 w 11129172"/>
                  <a:gd name="connsiteY23-3996" fmla="*/ 838558 h 6101120"/>
                  <a:gd name="connsiteX24-3997" fmla="*/ 3498597 w 11129172"/>
                  <a:gd name="connsiteY24-3998" fmla="*/ 1229083 h 6101120"/>
                  <a:gd name="connsiteX0-3999" fmla="*/ 3498597 w 11129172"/>
                  <a:gd name="connsiteY0-4000" fmla="*/ 1229083 h 6101120"/>
                  <a:gd name="connsiteX1-4001" fmla="*/ 3974847 w 11129172"/>
                  <a:gd name="connsiteY1-4002" fmla="*/ 219433 h 6101120"/>
                  <a:gd name="connsiteX2-4003" fmla="*/ 4841622 w 11129172"/>
                  <a:gd name="connsiteY2-4004" fmla="*/ 47983 h 6101120"/>
                  <a:gd name="connsiteX3-4005" fmla="*/ 5860797 w 11129172"/>
                  <a:gd name="connsiteY3-4006" fmla="*/ 838558 h 6101120"/>
                  <a:gd name="connsiteX4-4007" fmla="*/ 7622922 w 11129172"/>
                  <a:gd name="connsiteY4-4008" fmla="*/ 524233 h 6101120"/>
                  <a:gd name="connsiteX5-4009" fmla="*/ 8461122 w 11129172"/>
                  <a:gd name="connsiteY5-4010" fmla="*/ 1972033 h 6101120"/>
                  <a:gd name="connsiteX6-4011" fmla="*/ 10042272 w 11129172"/>
                  <a:gd name="connsiteY6-4012" fmla="*/ 2257783 h 6101120"/>
                  <a:gd name="connsiteX7-4013" fmla="*/ 10747122 w 11129172"/>
                  <a:gd name="connsiteY7-4014" fmla="*/ 3476983 h 6101120"/>
                  <a:gd name="connsiteX8-4015" fmla="*/ 10270872 w 11129172"/>
                  <a:gd name="connsiteY8-4016" fmla="*/ 4315183 h 6101120"/>
                  <a:gd name="connsiteX9-4017" fmla="*/ 11128122 w 11129172"/>
                  <a:gd name="connsiteY9-4018" fmla="*/ 5134333 h 6101120"/>
                  <a:gd name="connsiteX10-4019" fmla="*/ 10404222 w 11129172"/>
                  <a:gd name="connsiteY10-4020" fmla="*/ 6086833 h 6101120"/>
                  <a:gd name="connsiteX11-4021" fmla="*/ 8651622 w 11129172"/>
                  <a:gd name="connsiteY11-4022" fmla="*/ 5553433 h 6101120"/>
                  <a:gd name="connsiteX12-4023" fmla="*/ 7318122 w 11129172"/>
                  <a:gd name="connsiteY12-4024" fmla="*/ 5877283 h 6101120"/>
                  <a:gd name="connsiteX13-4025" fmla="*/ 5927472 w 11129172"/>
                  <a:gd name="connsiteY13-4026" fmla="*/ 5343883 h 6101120"/>
                  <a:gd name="connsiteX14-4027" fmla="*/ 5184522 w 11129172"/>
                  <a:gd name="connsiteY14-4028" fmla="*/ 6010633 h 6101120"/>
                  <a:gd name="connsiteX15-4029" fmla="*/ 3717672 w 11129172"/>
                  <a:gd name="connsiteY15-4030" fmla="*/ 5953483 h 6101120"/>
                  <a:gd name="connsiteX16-4031" fmla="*/ 3317622 w 11129172"/>
                  <a:gd name="connsiteY16-4032" fmla="*/ 4715233 h 6101120"/>
                  <a:gd name="connsiteX17-4033" fmla="*/ 1355472 w 11129172"/>
                  <a:gd name="connsiteY17-4034" fmla="*/ 4772383 h 6101120"/>
                  <a:gd name="connsiteX18-4035" fmla="*/ 860172 w 11129172"/>
                  <a:gd name="connsiteY18-4036" fmla="*/ 3286483 h 6101120"/>
                  <a:gd name="connsiteX19-4037" fmla="*/ 231522 w 11129172"/>
                  <a:gd name="connsiteY19-4038" fmla="*/ 2505433 h 6101120"/>
                  <a:gd name="connsiteX20-4039" fmla="*/ 288672 w 11129172"/>
                  <a:gd name="connsiteY20-4040" fmla="*/ 714733 h 6101120"/>
                  <a:gd name="connsiteX21-4041" fmla="*/ 1498347 w 11129172"/>
                  <a:gd name="connsiteY21-4042" fmla="*/ 1371958 h 6101120"/>
                  <a:gd name="connsiteX22-4043" fmla="*/ 2612772 w 11129172"/>
                  <a:gd name="connsiteY22-4044" fmla="*/ 1552933 h 6101120"/>
                  <a:gd name="connsiteX23-4045" fmla="*/ 2888997 w 11129172"/>
                  <a:gd name="connsiteY23-4046" fmla="*/ 838558 h 6101120"/>
                  <a:gd name="connsiteX24-4047" fmla="*/ 3498597 w 11129172"/>
                  <a:gd name="connsiteY24-4048" fmla="*/ 1229083 h 6101120"/>
                  <a:gd name="connsiteX0-4049" fmla="*/ 3401883 w 11032458"/>
                  <a:gd name="connsiteY0-4050" fmla="*/ 1229083 h 6101120"/>
                  <a:gd name="connsiteX1-4051" fmla="*/ 3878133 w 11032458"/>
                  <a:gd name="connsiteY1-4052" fmla="*/ 219433 h 6101120"/>
                  <a:gd name="connsiteX2-4053" fmla="*/ 4744908 w 11032458"/>
                  <a:gd name="connsiteY2-4054" fmla="*/ 47983 h 6101120"/>
                  <a:gd name="connsiteX3-4055" fmla="*/ 5764083 w 11032458"/>
                  <a:gd name="connsiteY3-4056" fmla="*/ 838558 h 6101120"/>
                  <a:gd name="connsiteX4-4057" fmla="*/ 7526208 w 11032458"/>
                  <a:gd name="connsiteY4-4058" fmla="*/ 524233 h 6101120"/>
                  <a:gd name="connsiteX5-4059" fmla="*/ 8364408 w 11032458"/>
                  <a:gd name="connsiteY5-4060" fmla="*/ 1972033 h 6101120"/>
                  <a:gd name="connsiteX6-4061" fmla="*/ 9945558 w 11032458"/>
                  <a:gd name="connsiteY6-4062" fmla="*/ 2257783 h 6101120"/>
                  <a:gd name="connsiteX7-4063" fmla="*/ 10650408 w 11032458"/>
                  <a:gd name="connsiteY7-4064" fmla="*/ 3476983 h 6101120"/>
                  <a:gd name="connsiteX8-4065" fmla="*/ 10174158 w 11032458"/>
                  <a:gd name="connsiteY8-4066" fmla="*/ 4315183 h 6101120"/>
                  <a:gd name="connsiteX9-4067" fmla="*/ 11031408 w 11032458"/>
                  <a:gd name="connsiteY9-4068" fmla="*/ 5134333 h 6101120"/>
                  <a:gd name="connsiteX10-4069" fmla="*/ 10307508 w 11032458"/>
                  <a:gd name="connsiteY10-4070" fmla="*/ 6086833 h 6101120"/>
                  <a:gd name="connsiteX11-4071" fmla="*/ 8554908 w 11032458"/>
                  <a:gd name="connsiteY11-4072" fmla="*/ 5553433 h 6101120"/>
                  <a:gd name="connsiteX12-4073" fmla="*/ 7221408 w 11032458"/>
                  <a:gd name="connsiteY12-4074" fmla="*/ 5877283 h 6101120"/>
                  <a:gd name="connsiteX13-4075" fmla="*/ 5830758 w 11032458"/>
                  <a:gd name="connsiteY13-4076" fmla="*/ 5343883 h 6101120"/>
                  <a:gd name="connsiteX14-4077" fmla="*/ 5087808 w 11032458"/>
                  <a:gd name="connsiteY14-4078" fmla="*/ 6010633 h 6101120"/>
                  <a:gd name="connsiteX15-4079" fmla="*/ 3620958 w 11032458"/>
                  <a:gd name="connsiteY15-4080" fmla="*/ 5953483 h 6101120"/>
                  <a:gd name="connsiteX16-4081" fmla="*/ 3220908 w 11032458"/>
                  <a:gd name="connsiteY16-4082" fmla="*/ 4715233 h 6101120"/>
                  <a:gd name="connsiteX17-4083" fmla="*/ 1258758 w 11032458"/>
                  <a:gd name="connsiteY17-4084" fmla="*/ 4772383 h 6101120"/>
                  <a:gd name="connsiteX18-4085" fmla="*/ 763458 w 11032458"/>
                  <a:gd name="connsiteY18-4086" fmla="*/ 3286483 h 6101120"/>
                  <a:gd name="connsiteX19-4087" fmla="*/ 134808 w 11032458"/>
                  <a:gd name="connsiteY19-4088" fmla="*/ 2505433 h 6101120"/>
                  <a:gd name="connsiteX20-4089" fmla="*/ 430083 w 11032458"/>
                  <a:gd name="connsiteY20-4090" fmla="*/ 2010133 h 6101120"/>
                  <a:gd name="connsiteX21-4091" fmla="*/ 1401633 w 11032458"/>
                  <a:gd name="connsiteY21-4092" fmla="*/ 1371958 h 6101120"/>
                  <a:gd name="connsiteX22-4093" fmla="*/ 2516058 w 11032458"/>
                  <a:gd name="connsiteY22-4094" fmla="*/ 1552933 h 6101120"/>
                  <a:gd name="connsiteX23-4095" fmla="*/ 2792283 w 11032458"/>
                  <a:gd name="connsiteY23-4096" fmla="*/ 838558 h 6101120"/>
                  <a:gd name="connsiteX24-4097" fmla="*/ 3401883 w 11032458"/>
                  <a:gd name="connsiteY24-4098" fmla="*/ 1229083 h 6101120"/>
                  <a:gd name="connsiteX0-4099" fmla="*/ 2994076 w 10624651"/>
                  <a:gd name="connsiteY0-4100" fmla="*/ 1229083 h 6101120"/>
                  <a:gd name="connsiteX1-4101" fmla="*/ 3470326 w 10624651"/>
                  <a:gd name="connsiteY1-4102" fmla="*/ 219433 h 6101120"/>
                  <a:gd name="connsiteX2-4103" fmla="*/ 4337101 w 10624651"/>
                  <a:gd name="connsiteY2-4104" fmla="*/ 47983 h 6101120"/>
                  <a:gd name="connsiteX3-4105" fmla="*/ 5356276 w 10624651"/>
                  <a:gd name="connsiteY3-4106" fmla="*/ 838558 h 6101120"/>
                  <a:gd name="connsiteX4-4107" fmla="*/ 7118401 w 10624651"/>
                  <a:gd name="connsiteY4-4108" fmla="*/ 524233 h 6101120"/>
                  <a:gd name="connsiteX5-4109" fmla="*/ 7956601 w 10624651"/>
                  <a:gd name="connsiteY5-4110" fmla="*/ 1972033 h 6101120"/>
                  <a:gd name="connsiteX6-4111" fmla="*/ 9537751 w 10624651"/>
                  <a:gd name="connsiteY6-4112" fmla="*/ 2257783 h 6101120"/>
                  <a:gd name="connsiteX7-4113" fmla="*/ 10242601 w 10624651"/>
                  <a:gd name="connsiteY7-4114" fmla="*/ 3476983 h 6101120"/>
                  <a:gd name="connsiteX8-4115" fmla="*/ 9766351 w 10624651"/>
                  <a:gd name="connsiteY8-4116" fmla="*/ 4315183 h 6101120"/>
                  <a:gd name="connsiteX9-4117" fmla="*/ 10623601 w 10624651"/>
                  <a:gd name="connsiteY9-4118" fmla="*/ 5134333 h 6101120"/>
                  <a:gd name="connsiteX10-4119" fmla="*/ 9899701 w 10624651"/>
                  <a:gd name="connsiteY10-4120" fmla="*/ 6086833 h 6101120"/>
                  <a:gd name="connsiteX11-4121" fmla="*/ 8147101 w 10624651"/>
                  <a:gd name="connsiteY11-4122" fmla="*/ 5553433 h 6101120"/>
                  <a:gd name="connsiteX12-4123" fmla="*/ 6813601 w 10624651"/>
                  <a:gd name="connsiteY12-4124" fmla="*/ 5877283 h 6101120"/>
                  <a:gd name="connsiteX13-4125" fmla="*/ 5422951 w 10624651"/>
                  <a:gd name="connsiteY13-4126" fmla="*/ 5343883 h 6101120"/>
                  <a:gd name="connsiteX14-4127" fmla="*/ 4680001 w 10624651"/>
                  <a:gd name="connsiteY14-4128" fmla="*/ 6010633 h 6101120"/>
                  <a:gd name="connsiteX15-4129" fmla="*/ 3213151 w 10624651"/>
                  <a:gd name="connsiteY15-4130" fmla="*/ 5953483 h 6101120"/>
                  <a:gd name="connsiteX16-4131" fmla="*/ 2813101 w 10624651"/>
                  <a:gd name="connsiteY16-4132" fmla="*/ 4715233 h 6101120"/>
                  <a:gd name="connsiteX17-4133" fmla="*/ 850951 w 10624651"/>
                  <a:gd name="connsiteY17-4134" fmla="*/ 4772383 h 6101120"/>
                  <a:gd name="connsiteX18-4135" fmla="*/ 355651 w 10624651"/>
                  <a:gd name="connsiteY18-4136" fmla="*/ 3286483 h 6101120"/>
                  <a:gd name="connsiteX19-4137" fmla="*/ 22276 w 10624651"/>
                  <a:gd name="connsiteY19-4138" fmla="*/ 2010133 h 6101120"/>
                  <a:gd name="connsiteX20-4139" fmla="*/ 993826 w 10624651"/>
                  <a:gd name="connsiteY20-4140" fmla="*/ 1371958 h 6101120"/>
                  <a:gd name="connsiteX21-4141" fmla="*/ 2108251 w 10624651"/>
                  <a:gd name="connsiteY21-4142" fmla="*/ 1552933 h 6101120"/>
                  <a:gd name="connsiteX22-4143" fmla="*/ 2384476 w 10624651"/>
                  <a:gd name="connsiteY22-4144" fmla="*/ 838558 h 6101120"/>
                  <a:gd name="connsiteX23-4145" fmla="*/ 2994076 w 10624651"/>
                  <a:gd name="connsiteY23-4146" fmla="*/ 1229083 h 6101120"/>
                  <a:gd name="connsiteX0-4147" fmla="*/ 2994076 w 10624651"/>
                  <a:gd name="connsiteY0-4148" fmla="*/ 1229083 h 6101120"/>
                  <a:gd name="connsiteX1-4149" fmla="*/ 3470326 w 10624651"/>
                  <a:gd name="connsiteY1-4150" fmla="*/ 219433 h 6101120"/>
                  <a:gd name="connsiteX2-4151" fmla="*/ 4337101 w 10624651"/>
                  <a:gd name="connsiteY2-4152" fmla="*/ 47983 h 6101120"/>
                  <a:gd name="connsiteX3-4153" fmla="*/ 5356276 w 10624651"/>
                  <a:gd name="connsiteY3-4154" fmla="*/ 838558 h 6101120"/>
                  <a:gd name="connsiteX4-4155" fmla="*/ 7118401 w 10624651"/>
                  <a:gd name="connsiteY4-4156" fmla="*/ 524233 h 6101120"/>
                  <a:gd name="connsiteX5-4157" fmla="*/ 7956601 w 10624651"/>
                  <a:gd name="connsiteY5-4158" fmla="*/ 1972033 h 6101120"/>
                  <a:gd name="connsiteX6-4159" fmla="*/ 9537751 w 10624651"/>
                  <a:gd name="connsiteY6-4160" fmla="*/ 2257783 h 6101120"/>
                  <a:gd name="connsiteX7-4161" fmla="*/ 10242601 w 10624651"/>
                  <a:gd name="connsiteY7-4162" fmla="*/ 3476983 h 6101120"/>
                  <a:gd name="connsiteX8-4163" fmla="*/ 9766351 w 10624651"/>
                  <a:gd name="connsiteY8-4164" fmla="*/ 4315183 h 6101120"/>
                  <a:gd name="connsiteX9-4165" fmla="*/ 10623601 w 10624651"/>
                  <a:gd name="connsiteY9-4166" fmla="*/ 5134333 h 6101120"/>
                  <a:gd name="connsiteX10-4167" fmla="*/ 9899701 w 10624651"/>
                  <a:gd name="connsiteY10-4168" fmla="*/ 6086833 h 6101120"/>
                  <a:gd name="connsiteX11-4169" fmla="*/ 8147101 w 10624651"/>
                  <a:gd name="connsiteY11-4170" fmla="*/ 5553433 h 6101120"/>
                  <a:gd name="connsiteX12-4171" fmla="*/ 6813601 w 10624651"/>
                  <a:gd name="connsiteY12-4172" fmla="*/ 5877283 h 6101120"/>
                  <a:gd name="connsiteX13-4173" fmla="*/ 5422951 w 10624651"/>
                  <a:gd name="connsiteY13-4174" fmla="*/ 5343883 h 6101120"/>
                  <a:gd name="connsiteX14-4175" fmla="*/ 4680001 w 10624651"/>
                  <a:gd name="connsiteY14-4176" fmla="*/ 6010633 h 6101120"/>
                  <a:gd name="connsiteX15-4177" fmla="*/ 3213151 w 10624651"/>
                  <a:gd name="connsiteY15-4178" fmla="*/ 5953483 h 6101120"/>
                  <a:gd name="connsiteX16-4179" fmla="*/ 2813101 w 10624651"/>
                  <a:gd name="connsiteY16-4180" fmla="*/ 4715233 h 6101120"/>
                  <a:gd name="connsiteX17-4181" fmla="*/ 850951 w 10624651"/>
                  <a:gd name="connsiteY17-4182" fmla="*/ 4772383 h 6101120"/>
                  <a:gd name="connsiteX18-4183" fmla="*/ 355651 w 10624651"/>
                  <a:gd name="connsiteY18-4184" fmla="*/ 3286483 h 6101120"/>
                  <a:gd name="connsiteX19-4185" fmla="*/ 22276 w 10624651"/>
                  <a:gd name="connsiteY19-4186" fmla="*/ 2010133 h 6101120"/>
                  <a:gd name="connsiteX20-4187" fmla="*/ 993826 w 10624651"/>
                  <a:gd name="connsiteY20-4188" fmla="*/ 1371958 h 6101120"/>
                  <a:gd name="connsiteX21-4189" fmla="*/ 2032051 w 10624651"/>
                  <a:gd name="connsiteY21-4190" fmla="*/ 1952983 h 6101120"/>
                  <a:gd name="connsiteX22-4191" fmla="*/ 2384476 w 10624651"/>
                  <a:gd name="connsiteY22-4192" fmla="*/ 838558 h 6101120"/>
                  <a:gd name="connsiteX23-4193" fmla="*/ 2994076 w 10624651"/>
                  <a:gd name="connsiteY23-4194" fmla="*/ 1229083 h 6101120"/>
                  <a:gd name="connsiteX0-4195" fmla="*/ 2982220 w 10612795"/>
                  <a:gd name="connsiteY0-4196" fmla="*/ 1229083 h 6101120"/>
                  <a:gd name="connsiteX1-4197" fmla="*/ 3458470 w 10612795"/>
                  <a:gd name="connsiteY1-4198" fmla="*/ 219433 h 6101120"/>
                  <a:gd name="connsiteX2-4199" fmla="*/ 4325245 w 10612795"/>
                  <a:gd name="connsiteY2-4200" fmla="*/ 47983 h 6101120"/>
                  <a:gd name="connsiteX3-4201" fmla="*/ 5344420 w 10612795"/>
                  <a:gd name="connsiteY3-4202" fmla="*/ 838558 h 6101120"/>
                  <a:gd name="connsiteX4-4203" fmla="*/ 7106545 w 10612795"/>
                  <a:gd name="connsiteY4-4204" fmla="*/ 524233 h 6101120"/>
                  <a:gd name="connsiteX5-4205" fmla="*/ 7944745 w 10612795"/>
                  <a:gd name="connsiteY5-4206" fmla="*/ 1972033 h 6101120"/>
                  <a:gd name="connsiteX6-4207" fmla="*/ 9525895 w 10612795"/>
                  <a:gd name="connsiteY6-4208" fmla="*/ 2257783 h 6101120"/>
                  <a:gd name="connsiteX7-4209" fmla="*/ 10230745 w 10612795"/>
                  <a:gd name="connsiteY7-4210" fmla="*/ 3476983 h 6101120"/>
                  <a:gd name="connsiteX8-4211" fmla="*/ 9754495 w 10612795"/>
                  <a:gd name="connsiteY8-4212" fmla="*/ 4315183 h 6101120"/>
                  <a:gd name="connsiteX9-4213" fmla="*/ 10611745 w 10612795"/>
                  <a:gd name="connsiteY9-4214" fmla="*/ 5134333 h 6101120"/>
                  <a:gd name="connsiteX10-4215" fmla="*/ 9887845 w 10612795"/>
                  <a:gd name="connsiteY10-4216" fmla="*/ 6086833 h 6101120"/>
                  <a:gd name="connsiteX11-4217" fmla="*/ 8135245 w 10612795"/>
                  <a:gd name="connsiteY11-4218" fmla="*/ 5553433 h 6101120"/>
                  <a:gd name="connsiteX12-4219" fmla="*/ 6801745 w 10612795"/>
                  <a:gd name="connsiteY12-4220" fmla="*/ 5877283 h 6101120"/>
                  <a:gd name="connsiteX13-4221" fmla="*/ 5411095 w 10612795"/>
                  <a:gd name="connsiteY13-4222" fmla="*/ 5343883 h 6101120"/>
                  <a:gd name="connsiteX14-4223" fmla="*/ 4668145 w 10612795"/>
                  <a:gd name="connsiteY14-4224" fmla="*/ 6010633 h 6101120"/>
                  <a:gd name="connsiteX15-4225" fmla="*/ 3201295 w 10612795"/>
                  <a:gd name="connsiteY15-4226" fmla="*/ 5953483 h 6101120"/>
                  <a:gd name="connsiteX16-4227" fmla="*/ 2801245 w 10612795"/>
                  <a:gd name="connsiteY16-4228" fmla="*/ 4715233 h 6101120"/>
                  <a:gd name="connsiteX17-4229" fmla="*/ 839095 w 10612795"/>
                  <a:gd name="connsiteY17-4230" fmla="*/ 4772383 h 6101120"/>
                  <a:gd name="connsiteX18-4231" fmla="*/ 781945 w 10612795"/>
                  <a:gd name="connsiteY18-4232" fmla="*/ 3238858 h 6101120"/>
                  <a:gd name="connsiteX19-4233" fmla="*/ 10420 w 10612795"/>
                  <a:gd name="connsiteY19-4234" fmla="*/ 2010133 h 6101120"/>
                  <a:gd name="connsiteX20-4235" fmla="*/ 981970 w 10612795"/>
                  <a:gd name="connsiteY20-4236" fmla="*/ 1371958 h 6101120"/>
                  <a:gd name="connsiteX21-4237" fmla="*/ 2020195 w 10612795"/>
                  <a:gd name="connsiteY21-4238" fmla="*/ 1952983 h 6101120"/>
                  <a:gd name="connsiteX22-4239" fmla="*/ 2372620 w 10612795"/>
                  <a:gd name="connsiteY22-4240" fmla="*/ 838558 h 6101120"/>
                  <a:gd name="connsiteX23-4241" fmla="*/ 2982220 w 10612795"/>
                  <a:gd name="connsiteY23-4242" fmla="*/ 1229083 h 6101120"/>
                  <a:gd name="connsiteX0-4243" fmla="*/ 2984517 w 10615092"/>
                  <a:gd name="connsiteY0-4244" fmla="*/ 1229083 h 6101120"/>
                  <a:gd name="connsiteX1-4245" fmla="*/ 3460767 w 10615092"/>
                  <a:gd name="connsiteY1-4246" fmla="*/ 219433 h 6101120"/>
                  <a:gd name="connsiteX2-4247" fmla="*/ 4327542 w 10615092"/>
                  <a:gd name="connsiteY2-4248" fmla="*/ 47983 h 6101120"/>
                  <a:gd name="connsiteX3-4249" fmla="*/ 5346717 w 10615092"/>
                  <a:gd name="connsiteY3-4250" fmla="*/ 838558 h 6101120"/>
                  <a:gd name="connsiteX4-4251" fmla="*/ 7108842 w 10615092"/>
                  <a:gd name="connsiteY4-4252" fmla="*/ 524233 h 6101120"/>
                  <a:gd name="connsiteX5-4253" fmla="*/ 7947042 w 10615092"/>
                  <a:gd name="connsiteY5-4254" fmla="*/ 1972033 h 6101120"/>
                  <a:gd name="connsiteX6-4255" fmla="*/ 9528192 w 10615092"/>
                  <a:gd name="connsiteY6-4256" fmla="*/ 2257783 h 6101120"/>
                  <a:gd name="connsiteX7-4257" fmla="*/ 10233042 w 10615092"/>
                  <a:gd name="connsiteY7-4258" fmla="*/ 3476983 h 6101120"/>
                  <a:gd name="connsiteX8-4259" fmla="*/ 9756792 w 10615092"/>
                  <a:gd name="connsiteY8-4260" fmla="*/ 4315183 h 6101120"/>
                  <a:gd name="connsiteX9-4261" fmla="*/ 10614042 w 10615092"/>
                  <a:gd name="connsiteY9-4262" fmla="*/ 5134333 h 6101120"/>
                  <a:gd name="connsiteX10-4263" fmla="*/ 9890142 w 10615092"/>
                  <a:gd name="connsiteY10-4264" fmla="*/ 6086833 h 6101120"/>
                  <a:gd name="connsiteX11-4265" fmla="*/ 8137542 w 10615092"/>
                  <a:gd name="connsiteY11-4266" fmla="*/ 5553433 h 6101120"/>
                  <a:gd name="connsiteX12-4267" fmla="*/ 6804042 w 10615092"/>
                  <a:gd name="connsiteY12-4268" fmla="*/ 5877283 h 6101120"/>
                  <a:gd name="connsiteX13-4269" fmla="*/ 5413392 w 10615092"/>
                  <a:gd name="connsiteY13-4270" fmla="*/ 5343883 h 6101120"/>
                  <a:gd name="connsiteX14-4271" fmla="*/ 4670442 w 10615092"/>
                  <a:gd name="connsiteY14-4272" fmla="*/ 6010633 h 6101120"/>
                  <a:gd name="connsiteX15-4273" fmla="*/ 3203592 w 10615092"/>
                  <a:gd name="connsiteY15-4274" fmla="*/ 5953483 h 6101120"/>
                  <a:gd name="connsiteX16-4275" fmla="*/ 2803542 w 10615092"/>
                  <a:gd name="connsiteY16-4276" fmla="*/ 4715233 h 6101120"/>
                  <a:gd name="connsiteX17-4277" fmla="*/ 841392 w 10615092"/>
                  <a:gd name="connsiteY17-4278" fmla="*/ 4772383 h 6101120"/>
                  <a:gd name="connsiteX18-4279" fmla="*/ 784242 w 10615092"/>
                  <a:gd name="connsiteY18-4280" fmla="*/ 3238858 h 6101120"/>
                  <a:gd name="connsiteX19-4281" fmla="*/ 12717 w 10615092"/>
                  <a:gd name="connsiteY19-4282" fmla="*/ 2010133 h 6101120"/>
                  <a:gd name="connsiteX20-4283" fmla="*/ 984267 w 10615092"/>
                  <a:gd name="connsiteY20-4284" fmla="*/ 1371958 h 6101120"/>
                  <a:gd name="connsiteX21-4285" fmla="*/ 2022492 w 10615092"/>
                  <a:gd name="connsiteY21-4286" fmla="*/ 1952983 h 6101120"/>
                  <a:gd name="connsiteX22-4287" fmla="*/ 2374917 w 10615092"/>
                  <a:gd name="connsiteY22-4288" fmla="*/ 838558 h 6101120"/>
                  <a:gd name="connsiteX23-4289" fmla="*/ 2984517 w 10615092"/>
                  <a:gd name="connsiteY23-4290" fmla="*/ 1229083 h 6101120"/>
                  <a:gd name="connsiteX0-4291" fmla="*/ 2909929 w 10540504"/>
                  <a:gd name="connsiteY0-4292" fmla="*/ 1229083 h 6101120"/>
                  <a:gd name="connsiteX1-4293" fmla="*/ 3386179 w 10540504"/>
                  <a:gd name="connsiteY1-4294" fmla="*/ 219433 h 6101120"/>
                  <a:gd name="connsiteX2-4295" fmla="*/ 4252954 w 10540504"/>
                  <a:gd name="connsiteY2-4296" fmla="*/ 47983 h 6101120"/>
                  <a:gd name="connsiteX3-4297" fmla="*/ 5272129 w 10540504"/>
                  <a:gd name="connsiteY3-4298" fmla="*/ 838558 h 6101120"/>
                  <a:gd name="connsiteX4-4299" fmla="*/ 7034254 w 10540504"/>
                  <a:gd name="connsiteY4-4300" fmla="*/ 524233 h 6101120"/>
                  <a:gd name="connsiteX5-4301" fmla="*/ 7872454 w 10540504"/>
                  <a:gd name="connsiteY5-4302" fmla="*/ 1972033 h 6101120"/>
                  <a:gd name="connsiteX6-4303" fmla="*/ 9453604 w 10540504"/>
                  <a:gd name="connsiteY6-4304" fmla="*/ 2257783 h 6101120"/>
                  <a:gd name="connsiteX7-4305" fmla="*/ 10158454 w 10540504"/>
                  <a:gd name="connsiteY7-4306" fmla="*/ 3476983 h 6101120"/>
                  <a:gd name="connsiteX8-4307" fmla="*/ 9682204 w 10540504"/>
                  <a:gd name="connsiteY8-4308" fmla="*/ 4315183 h 6101120"/>
                  <a:gd name="connsiteX9-4309" fmla="*/ 10539454 w 10540504"/>
                  <a:gd name="connsiteY9-4310" fmla="*/ 5134333 h 6101120"/>
                  <a:gd name="connsiteX10-4311" fmla="*/ 9815554 w 10540504"/>
                  <a:gd name="connsiteY10-4312" fmla="*/ 6086833 h 6101120"/>
                  <a:gd name="connsiteX11-4313" fmla="*/ 8062954 w 10540504"/>
                  <a:gd name="connsiteY11-4314" fmla="*/ 5553433 h 6101120"/>
                  <a:gd name="connsiteX12-4315" fmla="*/ 6729454 w 10540504"/>
                  <a:gd name="connsiteY12-4316" fmla="*/ 5877283 h 6101120"/>
                  <a:gd name="connsiteX13-4317" fmla="*/ 5338804 w 10540504"/>
                  <a:gd name="connsiteY13-4318" fmla="*/ 5343883 h 6101120"/>
                  <a:gd name="connsiteX14-4319" fmla="*/ 4595854 w 10540504"/>
                  <a:gd name="connsiteY14-4320" fmla="*/ 6010633 h 6101120"/>
                  <a:gd name="connsiteX15-4321" fmla="*/ 3129004 w 10540504"/>
                  <a:gd name="connsiteY15-4322" fmla="*/ 5953483 h 6101120"/>
                  <a:gd name="connsiteX16-4323" fmla="*/ 2728954 w 10540504"/>
                  <a:gd name="connsiteY16-4324" fmla="*/ 4715233 h 6101120"/>
                  <a:gd name="connsiteX17-4325" fmla="*/ 766804 w 10540504"/>
                  <a:gd name="connsiteY17-4326" fmla="*/ 4772383 h 6101120"/>
                  <a:gd name="connsiteX18-4327" fmla="*/ 709654 w 10540504"/>
                  <a:gd name="connsiteY18-4328" fmla="*/ 3238858 h 6101120"/>
                  <a:gd name="connsiteX19-4329" fmla="*/ 14329 w 10540504"/>
                  <a:gd name="connsiteY19-4330" fmla="*/ 2172058 h 6101120"/>
                  <a:gd name="connsiteX20-4331" fmla="*/ 909679 w 10540504"/>
                  <a:gd name="connsiteY20-4332" fmla="*/ 1371958 h 6101120"/>
                  <a:gd name="connsiteX21-4333" fmla="*/ 1947904 w 10540504"/>
                  <a:gd name="connsiteY21-4334" fmla="*/ 1952983 h 6101120"/>
                  <a:gd name="connsiteX22-4335" fmla="*/ 2300329 w 10540504"/>
                  <a:gd name="connsiteY22-4336" fmla="*/ 838558 h 6101120"/>
                  <a:gd name="connsiteX23-4337" fmla="*/ 2909929 w 10540504"/>
                  <a:gd name="connsiteY23-4338" fmla="*/ 1229083 h 6101120"/>
                  <a:gd name="connsiteX0-4339" fmla="*/ 2909929 w 10540504"/>
                  <a:gd name="connsiteY0-4340" fmla="*/ 1229083 h 6101120"/>
                  <a:gd name="connsiteX1-4341" fmla="*/ 3386179 w 10540504"/>
                  <a:gd name="connsiteY1-4342" fmla="*/ 219433 h 6101120"/>
                  <a:gd name="connsiteX2-4343" fmla="*/ 4252954 w 10540504"/>
                  <a:gd name="connsiteY2-4344" fmla="*/ 47983 h 6101120"/>
                  <a:gd name="connsiteX3-4345" fmla="*/ 5272129 w 10540504"/>
                  <a:gd name="connsiteY3-4346" fmla="*/ 838558 h 6101120"/>
                  <a:gd name="connsiteX4-4347" fmla="*/ 7034254 w 10540504"/>
                  <a:gd name="connsiteY4-4348" fmla="*/ 524233 h 6101120"/>
                  <a:gd name="connsiteX5-4349" fmla="*/ 7872454 w 10540504"/>
                  <a:gd name="connsiteY5-4350" fmla="*/ 1972033 h 6101120"/>
                  <a:gd name="connsiteX6-4351" fmla="*/ 9453604 w 10540504"/>
                  <a:gd name="connsiteY6-4352" fmla="*/ 2257783 h 6101120"/>
                  <a:gd name="connsiteX7-4353" fmla="*/ 10158454 w 10540504"/>
                  <a:gd name="connsiteY7-4354" fmla="*/ 3476983 h 6101120"/>
                  <a:gd name="connsiteX8-4355" fmla="*/ 9682204 w 10540504"/>
                  <a:gd name="connsiteY8-4356" fmla="*/ 4315183 h 6101120"/>
                  <a:gd name="connsiteX9-4357" fmla="*/ 10539454 w 10540504"/>
                  <a:gd name="connsiteY9-4358" fmla="*/ 5134333 h 6101120"/>
                  <a:gd name="connsiteX10-4359" fmla="*/ 9815554 w 10540504"/>
                  <a:gd name="connsiteY10-4360" fmla="*/ 6086833 h 6101120"/>
                  <a:gd name="connsiteX11-4361" fmla="*/ 8062954 w 10540504"/>
                  <a:gd name="connsiteY11-4362" fmla="*/ 5553433 h 6101120"/>
                  <a:gd name="connsiteX12-4363" fmla="*/ 6729454 w 10540504"/>
                  <a:gd name="connsiteY12-4364" fmla="*/ 5877283 h 6101120"/>
                  <a:gd name="connsiteX13-4365" fmla="*/ 5338804 w 10540504"/>
                  <a:gd name="connsiteY13-4366" fmla="*/ 5343883 h 6101120"/>
                  <a:gd name="connsiteX14-4367" fmla="*/ 4595854 w 10540504"/>
                  <a:gd name="connsiteY14-4368" fmla="*/ 6010633 h 6101120"/>
                  <a:gd name="connsiteX15-4369" fmla="*/ 3129004 w 10540504"/>
                  <a:gd name="connsiteY15-4370" fmla="*/ 5953483 h 6101120"/>
                  <a:gd name="connsiteX16-4371" fmla="*/ 2728954 w 10540504"/>
                  <a:gd name="connsiteY16-4372" fmla="*/ 4715233 h 6101120"/>
                  <a:gd name="connsiteX17-4373" fmla="*/ 766804 w 10540504"/>
                  <a:gd name="connsiteY17-4374" fmla="*/ 4772383 h 6101120"/>
                  <a:gd name="connsiteX18-4375" fmla="*/ 709654 w 10540504"/>
                  <a:gd name="connsiteY18-4376" fmla="*/ 3238858 h 6101120"/>
                  <a:gd name="connsiteX19-4377" fmla="*/ 14329 w 10540504"/>
                  <a:gd name="connsiteY19-4378" fmla="*/ 2172058 h 6101120"/>
                  <a:gd name="connsiteX20-4379" fmla="*/ 909679 w 10540504"/>
                  <a:gd name="connsiteY20-4380" fmla="*/ 1371958 h 6101120"/>
                  <a:gd name="connsiteX21-4381" fmla="*/ 1947904 w 10540504"/>
                  <a:gd name="connsiteY21-4382" fmla="*/ 1952983 h 6101120"/>
                  <a:gd name="connsiteX22-4383" fmla="*/ 2300329 w 10540504"/>
                  <a:gd name="connsiteY22-4384" fmla="*/ 838558 h 6101120"/>
                  <a:gd name="connsiteX23-4385" fmla="*/ 2909929 w 10540504"/>
                  <a:gd name="connsiteY23-4386" fmla="*/ 1229083 h 6101120"/>
                  <a:gd name="connsiteX0-4387" fmla="*/ 2909929 w 10540504"/>
                  <a:gd name="connsiteY0-4388" fmla="*/ 1229083 h 6101120"/>
                  <a:gd name="connsiteX1-4389" fmla="*/ 3386179 w 10540504"/>
                  <a:gd name="connsiteY1-4390" fmla="*/ 219433 h 6101120"/>
                  <a:gd name="connsiteX2-4391" fmla="*/ 4252954 w 10540504"/>
                  <a:gd name="connsiteY2-4392" fmla="*/ 47983 h 6101120"/>
                  <a:gd name="connsiteX3-4393" fmla="*/ 5272129 w 10540504"/>
                  <a:gd name="connsiteY3-4394" fmla="*/ 838558 h 6101120"/>
                  <a:gd name="connsiteX4-4395" fmla="*/ 7034254 w 10540504"/>
                  <a:gd name="connsiteY4-4396" fmla="*/ 524233 h 6101120"/>
                  <a:gd name="connsiteX5-4397" fmla="*/ 7872454 w 10540504"/>
                  <a:gd name="connsiteY5-4398" fmla="*/ 1972033 h 6101120"/>
                  <a:gd name="connsiteX6-4399" fmla="*/ 9453604 w 10540504"/>
                  <a:gd name="connsiteY6-4400" fmla="*/ 2257783 h 6101120"/>
                  <a:gd name="connsiteX7-4401" fmla="*/ 10158454 w 10540504"/>
                  <a:gd name="connsiteY7-4402" fmla="*/ 3476983 h 6101120"/>
                  <a:gd name="connsiteX8-4403" fmla="*/ 9682204 w 10540504"/>
                  <a:gd name="connsiteY8-4404" fmla="*/ 4315183 h 6101120"/>
                  <a:gd name="connsiteX9-4405" fmla="*/ 10539454 w 10540504"/>
                  <a:gd name="connsiteY9-4406" fmla="*/ 5134333 h 6101120"/>
                  <a:gd name="connsiteX10-4407" fmla="*/ 9815554 w 10540504"/>
                  <a:gd name="connsiteY10-4408" fmla="*/ 6086833 h 6101120"/>
                  <a:gd name="connsiteX11-4409" fmla="*/ 8062954 w 10540504"/>
                  <a:gd name="connsiteY11-4410" fmla="*/ 5553433 h 6101120"/>
                  <a:gd name="connsiteX12-4411" fmla="*/ 6729454 w 10540504"/>
                  <a:gd name="connsiteY12-4412" fmla="*/ 5877283 h 6101120"/>
                  <a:gd name="connsiteX13-4413" fmla="*/ 5338804 w 10540504"/>
                  <a:gd name="connsiteY13-4414" fmla="*/ 5343883 h 6101120"/>
                  <a:gd name="connsiteX14-4415" fmla="*/ 4595854 w 10540504"/>
                  <a:gd name="connsiteY14-4416" fmla="*/ 6010633 h 6101120"/>
                  <a:gd name="connsiteX15-4417" fmla="*/ 3129004 w 10540504"/>
                  <a:gd name="connsiteY15-4418" fmla="*/ 5953483 h 6101120"/>
                  <a:gd name="connsiteX16-4419" fmla="*/ 2728954 w 10540504"/>
                  <a:gd name="connsiteY16-4420" fmla="*/ 4715233 h 6101120"/>
                  <a:gd name="connsiteX17-4421" fmla="*/ 766804 w 10540504"/>
                  <a:gd name="connsiteY17-4422" fmla="*/ 4772383 h 6101120"/>
                  <a:gd name="connsiteX18-4423" fmla="*/ 709654 w 10540504"/>
                  <a:gd name="connsiteY18-4424" fmla="*/ 3238858 h 6101120"/>
                  <a:gd name="connsiteX19-4425" fmla="*/ 14329 w 10540504"/>
                  <a:gd name="connsiteY19-4426" fmla="*/ 2172058 h 6101120"/>
                  <a:gd name="connsiteX20-4427" fmla="*/ 909679 w 10540504"/>
                  <a:gd name="connsiteY20-4428" fmla="*/ 1371958 h 6101120"/>
                  <a:gd name="connsiteX21-4429" fmla="*/ 1947904 w 10540504"/>
                  <a:gd name="connsiteY21-4430" fmla="*/ 1952983 h 6101120"/>
                  <a:gd name="connsiteX22-4431" fmla="*/ 2300329 w 10540504"/>
                  <a:gd name="connsiteY22-4432" fmla="*/ 838558 h 6101120"/>
                  <a:gd name="connsiteX23-4433" fmla="*/ 2909929 w 10540504"/>
                  <a:gd name="connsiteY23-4434" fmla="*/ 1229083 h 6101120"/>
                  <a:gd name="connsiteX0-4435" fmla="*/ 2909929 w 10540504"/>
                  <a:gd name="connsiteY0-4436" fmla="*/ 1229083 h 6101120"/>
                  <a:gd name="connsiteX1-4437" fmla="*/ 3386179 w 10540504"/>
                  <a:gd name="connsiteY1-4438" fmla="*/ 219433 h 6101120"/>
                  <a:gd name="connsiteX2-4439" fmla="*/ 4252954 w 10540504"/>
                  <a:gd name="connsiteY2-4440" fmla="*/ 47983 h 6101120"/>
                  <a:gd name="connsiteX3-4441" fmla="*/ 5272129 w 10540504"/>
                  <a:gd name="connsiteY3-4442" fmla="*/ 838558 h 6101120"/>
                  <a:gd name="connsiteX4-4443" fmla="*/ 7034254 w 10540504"/>
                  <a:gd name="connsiteY4-4444" fmla="*/ 524233 h 6101120"/>
                  <a:gd name="connsiteX5-4445" fmla="*/ 7872454 w 10540504"/>
                  <a:gd name="connsiteY5-4446" fmla="*/ 1972033 h 6101120"/>
                  <a:gd name="connsiteX6-4447" fmla="*/ 9453604 w 10540504"/>
                  <a:gd name="connsiteY6-4448" fmla="*/ 2257783 h 6101120"/>
                  <a:gd name="connsiteX7-4449" fmla="*/ 10158454 w 10540504"/>
                  <a:gd name="connsiteY7-4450" fmla="*/ 3476983 h 6101120"/>
                  <a:gd name="connsiteX8-4451" fmla="*/ 9682204 w 10540504"/>
                  <a:gd name="connsiteY8-4452" fmla="*/ 4315183 h 6101120"/>
                  <a:gd name="connsiteX9-4453" fmla="*/ 10539454 w 10540504"/>
                  <a:gd name="connsiteY9-4454" fmla="*/ 5134333 h 6101120"/>
                  <a:gd name="connsiteX10-4455" fmla="*/ 9815554 w 10540504"/>
                  <a:gd name="connsiteY10-4456" fmla="*/ 6086833 h 6101120"/>
                  <a:gd name="connsiteX11-4457" fmla="*/ 8062954 w 10540504"/>
                  <a:gd name="connsiteY11-4458" fmla="*/ 5553433 h 6101120"/>
                  <a:gd name="connsiteX12-4459" fmla="*/ 6729454 w 10540504"/>
                  <a:gd name="connsiteY12-4460" fmla="*/ 5877283 h 6101120"/>
                  <a:gd name="connsiteX13-4461" fmla="*/ 5338804 w 10540504"/>
                  <a:gd name="connsiteY13-4462" fmla="*/ 5343883 h 6101120"/>
                  <a:gd name="connsiteX14-4463" fmla="*/ 4595854 w 10540504"/>
                  <a:gd name="connsiteY14-4464" fmla="*/ 6010633 h 6101120"/>
                  <a:gd name="connsiteX15-4465" fmla="*/ 3129004 w 10540504"/>
                  <a:gd name="connsiteY15-4466" fmla="*/ 5953483 h 6101120"/>
                  <a:gd name="connsiteX16-4467" fmla="*/ 2728954 w 10540504"/>
                  <a:gd name="connsiteY16-4468" fmla="*/ 4715233 h 6101120"/>
                  <a:gd name="connsiteX17-4469" fmla="*/ 766804 w 10540504"/>
                  <a:gd name="connsiteY17-4470" fmla="*/ 4772383 h 6101120"/>
                  <a:gd name="connsiteX18-4471" fmla="*/ 709654 w 10540504"/>
                  <a:gd name="connsiteY18-4472" fmla="*/ 3238858 h 6101120"/>
                  <a:gd name="connsiteX19-4473" fmla="*/ 14329 w 10540504"/>
                  <a:gd name="connsiteY19-4474" fmla="*/ 2172058 h 6101120"/>
                  <a:gd name="connsiteX20-4475" fmla="*/ 909679 w 10540504"/>
                  <a:gd name="connsiteY20-4476" fmla="*/ 1371958 h 6101120"/>
                  <a:gd name="connsiteX21-4477" fmla="*/ 1947904 w 10540504"/>
                  <a:gd name="connsiteY21-4478" fmla="*/ 1952983 h 6101120"/>
                  <a:gd name="connsiteX22-4479" fmla="*/ 2300329 w 10540504"/>
                  <a:gd name="connsiteY22-4480" fmla="*/ 838558 h 6101120"/>
                  <a:gd name="connsiteX23-4481" fmla="*/ 2909929 w 10540504"/>
                  <a:gd name="connsiteY23-4482" fmla="*/ 1229083 h 6101120"/>
                  <a:gd name="connsiteX0-4483" fmla="*/ 2909929 w 10540504"/>
                  <a:gd name="connsiteY0-4484" fmla="*/ 1229083 h 6101120"/>
                  <a:gd name="connsiteX1-4485" fmla="*/ 3386179 w 10540504"/>
                  <a:gd name="connsiteY1-4486" fmla="*/ 219433 h 6101120"/>
                  <a:gd name="connsiteX2-4487" fmla="*/ 4252954 w 10540504"/>
                  <a:gd name="connsiteY2-4488" fmla="*/ 47983 h 6101120"/>
                  <a:gd name="connsiteX3-4489" fmla="*/ 5272129 w 10540504"/>
                  <a:gd name="connsiteY3-4490" fmla="*/ 838558 h 6101120"/>
                  <a:gd name="connsiteX4-4491" fmla="*/ 7034254 w 10540504"/>
                  <a:gd name="connsiteY4-4492" fmla="*/ 524233 h 6101120"/>
                  <a:gd name="connsiteX5-4493" fmla="*/ 7872454 w 10540504"/>
                  <a:gd name="connsiteY5-4494" fmla="*/ 1972033 h 6101120"/>
                  <a:gd name="connsiteX6-4495" fmla="*/ 9453604 w 10540504"/>
                  <a:gd name="connsiteY6-4496" fmla="*/ 2257783 h 6101120"/>
                  <a:gd name="connsiteX7-4497" fmla="*/ 10158454 w 10540504"/>
                  <a:gd name="connsiteY7-4498" fmla="*/ 3476983 h 6101120"/>
                  <a:gd name="connsiteX8-4499" fmla="*/ 9682204 w 10540504"/>
                  <a:gd name="connsiteY8-4500" fmla="*/ 4315183 h 6101120"/>
                  <a:gd name="connsiteX9-4501" fmla="*/ 10539454 w 10540504"/>
                  <a:gd name="connsiteY9-4502" fmla="*/ 5134333 h 6101120"/>
                  <a:gd name="connsiteX10-4503" fmla="*/ 9815554 w 10540504"/>
                  <a:gd name="connsiteY10-4504" fmla="*/ 6086833 h 6101120"/>
                  <a:gd name="connsiteX11-4505" fmla="*/ 8062954 w 10540504"/>
                  <a:gd name="connsiteY11-4506" fmla="*/ 5553433 h 6101120"/>
                  <a:gd name="connsiteX12-4507" fmla="*/ 6729454 w 10540504"/>
                  <a:gd name="connsiteY12-4508" fmla="*/ 5877283 h 6101120"/>
                  <a:gd name="connsiteX13-4509" fmla="*/ 5338804 w 10540504"/>
                  <a:gd name="connsiteY13-4510" fmla="*/ 5343883 h 6101120"/>
                  <a:gd name="connsiteX14-4511" fmla="*/ 4595854 w 10540504"/>
                  <a:gd name="connsiteY14-4512" fmla="*/ 6010633 h 6101120"/>
                  <a:gd name="connsiteX15-4513" fmla="*/ 3129004 w 10540504"/>
                  <a:gd name="connsiteY15-4514" fmla="*/ 5953483 h 6101120"/>
                  <a:gd name="connsiteX16-4515" fmla="*/ 2728954 w 10540504"/>
                  <a:gd name="connsiteY16-4516" fmla="*/ 4715233 h 6101120"/>
                  <a:gd name="connsiteX17-4517" fmla="*/ 766804 w 10540504"/>
                  <a:gd name="connsiteY17-4518" fmla="*/ 4772383 h 6101120"/>
                  <a:gd name="connsiteX18-4519" fmla="*/ 709654 w 10540504"/>
                  <a:gd name="connsiteY18-4520" fmla="*/ 3238858 h 6101120"/>
                  <a:gd name="connsiteX19-4521" fmla="*/ 14329 w 10540504"/>
                  <a:gd name="connsiteY19-4522" fmla="*/ 2172058 h 6101120"/>
                  <a:gd name="connsiteX20-4523" fmla="*/ 909679 w 10540504"/>
                  <a:gd name="connsiteY20-4524" fmla="*/ 1371958 h 6101120"/>
                  <a:gd name="connsiteX21-4525" fmla="*/ 1947904 w 10540504"/>
                  <a:gd name="connsiteY21-4526" fmla="*/ 1952983 h 6101120"/>
                  <a:gd name="connsiteX22-4527" fmla="*/ 2328904 w 10540504"/>
                  <a:gd name="connsiteY22-4528" fmla="*/ 1200508 h 6101120"/>
                  <a:gd name="connsiteX23-4529" fmla="*/ 2909929 w 10540504"/>
                  <a:gd name="connsiteY23-4530" fmla="*/ 1229083 h 6101120"/>
                  <a:gd name="connsiteX0-4531" fmla="*/ 2909929 w 10540504"/>
                  <a:gd name="connsiteY0-4532" fmla="*/ 1229083 h 6101120"/>
                  <a:gd name="connsiteX1-4533" fmla="*/ 3386179 w 10540504"/>
                  <a:gd name="connsiteY1-4534" fmla="*/ 219433 h 6101120"/>
                  <a:gd name="connsiteX2-4535" fmla="*/ 4252954 w 10540504"/>
                  <a:gd name="connsiteY2-4536" fmla="*/ 47983 h 6101120"/>
                  <a:gd name="connsiteX3-4537" fmla="*/ 5272129 w 10540504"/>
                  <a:gd name="connsiteY3-4538" fmla="*/ 838558 h 6101120"/>
                  <a:gd name="connsiteX4-4539" fmla="*/ 7034254 w 10540504"/>
                  <a:gd name="connsiteY4-4540" fmla="*/ 524233 h 6101120"/>
                  <a:gd name="connsiteX5-4541" fmla="*/ 7872454 w 10540504"/>
                  <a:gd name="connsiteY5-4542" fmla="*/ 1972033 h 6101120"/>
                  <a:gd name="connsiteX6-4543" fmla="*/ 9453604 w 10540504"/>
                  <a:gd name="connsiteY6-4544" fmla="*/ 2257783 h 6101120"/>
                  <a:gd name="connsiteX7-4545" fmla="*/ 10158454 w 10540504"/>
                  <a:gd name="connsiteY7-4546" fmla="*/ 3476983 h 6101120"/>
                  <a:gd name="connsiteX8-4547" fmla="*/ 9682204 w 10540504"/>
                  <a:gd name="connsiteY8-4548" fmla="*/ 4315183 h 6101120"/>
                  <a:gd name="connsiteX9-4549" fmla="*/ 10539454 w 10540504"/>
                  <a:gd name="connsiteY9-4550" fmla="*/ 5134333 h 6101120"/>
                  <a:gd name="connsiteX10-4551" fmla="*/ 9815554 w 10540504"/>
                  <a:gd name="connsiteY10-4552" fmla="*/ 6086833 h 6101120"/>
                  <a:gd name="connsiteX11-4553" fmla="*/ 8062954 w 10540504"/>
                  <a:gd name="connsiteY11-4554" fmla="*/ 5553433 h 6101120"/>
                  <a:gd name="connsiteX12-4555" fmla="*/ 6729454 w 10540504"/>
                  <a:gd name="connsiteY12-4556" fmla="*/ 5877283 h 6101120"/>
                  <a:gd name="connsiteX13-4557" fmla="*/ 5338804 w 10540504"/>
                  <a:gd name="connsiteY13-4558" fmla="*/ 5343883 h 6101120"/>
                  <a:gd name="connsiteX14-4559" fmla="*/ 4595854 w 10540504"/>
                  <a:gd name="connsiteY14-4560" fmla="*/ 6010633 h 6101120"/>
                  <a:gd name="connsiteX15-4561" fmla="*/ 3129004 w 10540504"/>
                  <a:gd name="connsiteY15-4562" fmla="*/ 5953483 h 6101120"/>
                  <a:gd name="connsiteX16-4563" fmla="*/ 2728954 w 10540504"/>
                  <a:gd name="connsiteY16-4564" fmla="*/ 4715233 h 6101120"/>
                  <a:gd name="connsiteX17-4565" fmla="*/ 766804 w 10540504"/>
                  <a:gd name="connsiteY17-4566" fmla="*/ 4772383 h 6101120"/>
                  <a:gd name="connsiteX18-4567" fmla="*/ 709654 w 10540504"/>
                  <a:gd name="connsiteY18-4568" fmla="*/ 3238858 h 6101120"/>
                  <a:gd name="connsiteX19-4569" fmla="*/ 14329 w 10540504"/>
                  <a:gd name="connsiteY19-4570" fmla="*/ 2172058 h 6101120"/>
                  <a:gd name="connsiteX20-4571" fmla="*/ 909679 w 10540504"/>
                  <a:gd name="connsiteY20-4572" fmla="*/ 1371958 h 6101120"/>
                  <a:gd name="connsiteX21-4573" fmla="*/ 2043154 w 10540504"/>
                  <a:gd name="connsiteY21-4574" fmla="*/ 1752958 h 6101120"/>
                  <a:gd name="connsiteX22-4575" fmla="*/ 2328904 w 10540504"/>
                  <a:gd name="connsiteY22-4576" fmla="*/ 1200508 h 6101120"/>
                  <a:gd name="connsiteX23-4577" fmla="*/ 2909929 w 10540504"/>
                  <a:gd name="connsiteY23-4578" fmla="*/ 1229083 h 6101120"/>
                  <a:gd name="connsiteX0-4579" fmla="*/ 2909929 w 10540504"/>
                  <a:gd name="connsiteY0-4580" fmla="*/ 1229083 h 6101120"/>
                  <a:gd name="connsiteX1-4581" fmla="*/ 3386179 w 10540504"/>
                  <a:gd name="connsiteY1-4582" fmla="*/ 219433 h 6101120"/>
                  <a:gd name="connsiteX2-4583" fmla="*/ 4252954 w 10540504"/>
                  <a:gd name="connsiteY2-4584" fmla="*/ 47983 h 6101120"/>
                  <a:gd name="connsiteX3-4585" fmla="*/ 5272129 w 10540504"/>
                  <a:gd name="connsiteY3-4586" fmla="*/ 838558 h 6101120"/>
                  <a:gd name="connsiteX4-4587" fmla="*/ 7034254 w 10540504"/>
                  <a:gd name="connsiteY4-4588" fmla="*/ 524233 h 6101120"/>
                  <a:gd name="connsiteX5-4589" fmla="*/ 7872454 w 10540504"/>
                  <a:gd name="connsiteY5-4590" fmla="*/ 1972033 h 6101120"/>
                  <a:gd name="connsiteX6-4591" fmla="*/ 9453604 w 10540504"/>
                  <a:gd name="connsiteY6-4592" fmla="*/ 2257783 h 6101120"/>
                  <a:gd name="connsiteX7-4593" fmla="*/ 10158454 w 10540504"/>
                  <a:gd name="connsiteY7-4594" fmla="*/ 3476983 h 6101120"/>
                  <a:gd name="connsiteX8-4595" fmla="*/ 9682204 w 10540504"/>
                  <a:gd name="connsiteY8-4596" fmla="*/ 4315183 h 6101120"/>
                  <a:gd name="connsiteX9-4597" fmla="*/ 10539454 w 10540504"/>
                  <a:gd name="connsiteY9-4598" fmla="*/ 5134333 h 6101120"/>
                  <a:gd name="connsiteX10-4599" fmla="*/ 9815554 w 10540504"/>
                  <a:gd name="connsiteY10-4600" fmla="*/ 6086833 h 6101120"/>
                  <a:gd name="connsiteX11-4601" fmla="*/ 8062954 w 10540504"/>
                  <a:gd name="connsiteY11-4602" fmla="*/ 5553433 h 6101120"/>
                  <a:gd name="connsiteX12-4603" fmla="*/ 6729454 w 10540504"/>
                  <a:gd name="connsiteY12-4604" fmla="*/ 5877283 h 6101120"/>
                  <a:gd name="connsiteX13-4605" fmla="*/ 5338804 w 10540504"/>
                  <a:gd name="connsiteY13-4606" fmla="*/ 5343883 h 6101120"/>
                  <a:gd name="connsiteX14-4607" fmla="*/ 4595854 w 10540504"/>
                  <a:gd name="connsiteY14-4608" fmla="*/ 6010633 h 6101120"/>
                  <a:gd name="connsiteX15-4609" fmla="*/ 3129004 w 10540504"/>
                  <a:gd name="connsiteY15-4610" fmla="*/ 5953483 h 6101120"/>
                  <a:gd name="connsiteX16-4611" fmla="*/ 2728954 w 10540504"/>
                  <a:gd name="connsiteY16-4612" fmla="*/ 4715233 h 6101120"/>
                  <a:gd name="connsiteX17-4613" fmla="*/ 766804 w 10540504"/>
                  <a:gd name="connsiteY17-4614" fmla="*/ 4772383 h 6101120"/>
                  <a:gd name="connsiteX18-4615" fmla="*/ 709654 w 10540504"/>
                  <a:gd name="connsiteY18-4616" fmla="*/ 3238858 h 6101120"/>
                  <a:gd name="connsiteX19-4617" fmla="*/ 14329 w 10540504"/>
                  <a:gd name="connsiteY19-4618" fmla="*/ 2172058 h 6101120"/>
                  <a:gd name="connsiteX20-4619" fmla="*/ 909679 w 10540504"/>
                  <a:gd name="connsiteY20-4620" fmla="*/ 1371958 h 6101120"/>
                  <a:gd name="connsiteX21-4621" fmla="*/ 1909804 w 10540504"/>
                  <a:gd name="connsiteY21-4622" fmla="*/ 1752958 h 6101120"/>
                  <a:gd name="connsiteX22-4623" fmla="*/ 2328904 w 10540504"/>
                  <a:gd name="connsiteY22-4624" fmla="*/ 1200508 h 6101120"/>
                  <a:gd name="connsiteX23-4625" fmla="*/ 2909929 w 10540504"/>
                  <a:gd name="connsiteY23-4626" fmla="*/ 1229083 h 6101120"/>
                  <a:gd name="connsiteX0-4627" fmla="*/ 2909929 w 10540504"/>
                  <a:gd name="connsiteY0-4628" fmla="*/ 1229083 h 6101120"/>
                  <a:gd name="connsiteX1-4629" fmla="*/ 3386179 w 10540504"/>
                  <a:gd name="connsiteY1-4630" fmla="*/ 219433 h 6101120"/>
                  <a:gd name="connsiteX2-4631" fmla="*/ 4252954 w 10540504"/>
                  <a:gd name="connsiteY2-4632" fmla="*/ 47983 h 6101120"/>
                  <a:gd name="connsiteX3-4633" fmla="*/ 5272129 w 10540504"/>
                  <a:gd name="connsiteY3-4634" fmla="*/ 838558 h 6101120"/>
                  <a:gd name="connsiteX4-4635" fmla="*/ 7034254 w 10540504"/>
                  <a:gd name="connsiteY4-4636" fmla="*/ 524233 h 6101120"/>
                  <a:gd name="connsiteX5-4637" fmla="*/ 7872454 w 10540504"/>
                  <a:gd name="connsiteY5-4638" fmla="*/ 1972033 h 6101120"/>
                  <a:gd name="connsiteX6-4639" fmla="*/ 9453604 w 10540504"/>
                  <a:gd name="connsiteY6-4640" fmla="*/ 2257783 h 6101120"/>
                  <a:gd name="connsiteX7-4641" fmla="*/ 10158454 w 10540504"/>
                  <a:gd name="connsiteY7-4642" fmla="*/ 3476983 h 6101120"/>
                  <a:gd name="connsiteX8-4643" fmla="*/ 9682204 w 10540504"/>
                  <a:gd name="connsiteY8-4644" fmla="*/ 4315183 h 6101120"/>
                  <a:gd name="connsiteX9-4645" fmla="*/ 10539454 w 10540504"/>
                  <a:gd name="connsiteY9-4646" fmla="*/ 5134333 h 6101120"/>
                  <a:gd name="connsiteX10-4647" fmla="*/ 9815554 w 10540504"/>
                  <a:gd name="connsiteY10-4648" fmla="*/ 6086833 h 6101120"/>
                  <a:gd name="connsiteX11-4649" fmla="*/ 8062954 w 10540504"/>
                  <a:gd name="connsiteY11-4650" fmla="*/ 5553433 h 6101120"/>
                  <a:gd name="connsiteX12-4651" fmla="*/ 6729454 w 10540504"/>
                  <a:gd name="connsiteY12-4652" fmla="*/ 5877283 h 6101120"/>
                  <a:gd name="connsiteX13-4653" fmla="*/ 5338804 w 10540504"/>
                  <a:gd name="connsiteY13-4654" fmla="*/ 5343883 h 6101120"/>
                  <a:gd name="connsiteX14-4655" fmla="*/ 4595854 w 10540504"/>
                  <a:gd name="connsiteY14-4656" fmla="*/ 6010633 h 6101120"/>
                  <a:gd name="connsiteX15-4657" fmla="*/ 3129004 w 10540504"/>
                  <a:gd name="connsiteY15-4658" fmla="*/ 5953483 h 6101120"/>
                  <a:gd name="connsiteX16-4659" fmla="*/ 2728954 w 10540504"/>
                  <a:gd name="connsiteY16-4660" fmla="*/ 4715233 h 6101120"/>
                  <a:gd name="connsiteX17-4661" fmla="*/ 766804 w 10540504"/>
                  <a:gd name="connsiteY17-4662" fmla="*/ 4772383 h 6101120"/>
                  <a:gd name="connsiteX18-4663" fmla="*/ 709654 w 10540504"/>
                  <a:gd name="connsiteY18-4664" fmla="*/ 3238858 h 6101120"/>
                  <a:gd name="connsiteX19-4665" fmla="*/ 14329 w 10540504"/>
                  <a:gd name="connsiteY19-4666" fmla="*/ 2172058 h 6101120"/>
                  <a:gd name="connsiteX20-4667" fmla="*/ 909679 w 10540504"/>
                  <a:gd name="connsiteY20-4668" fmla="*/ 1295758 h 6101120"/>
                  <a:gd name="connsiteX21-4669" fmla="*/ 1909804 w 10540504"/>
                  <a:gd name="connsiteY21-4670" fmla="*/ 1752958 h 6101120"/>
                  <a:gd name="connsiteX22-4671" fmla="*/ 2328904 w 10540504"/>
                  <a:gd name="connsiteY22-4672" fmla="*/ 1200508 h 6101120"/>
                  <a:gd name="connsiteX23-4673" fmla="*/ 2909929 w 10540504"/>
                  <a:gd name="connsiteY23-4674" fmla="*/ 1229083 h 6101120"/>
                  <a:gd name="connsiteX0-4675" fmla="*/ 2909929 w 10540504"/>
                  <a:gd name="connsiteY0-4676" fmla="*/ 1229083 h 6101120"/>
                  <a:gd name="connsiteX1-4677" fmla="*/ 3386179 w 10540504"/>
                  <a:gd name="connsiteY1-4678" fmla="*/ 219433 h 6101120"/>
                  <a:gd name="connsiteX2-4679" fmla="*/ 4252954 w 10540504"/>
                  <a:gd name="connsiteY2-4680" fmla="*/ 47983 h 6101120"/>
                  <a:gd name="connsiteX3-4681" fmla="*/ 5272129 w 10540504"/>
                  <a:gd name="connsiteY3-4682" fmla="*/ 838558 h 6101120"/>
                  <a:gd name="connsiteX4-4683" fmla="*/ 7034254 w 10540504"/>
                  <a:gd name="connsiteY4-4684" fmla="*/ 524233 h 6101120"/>
                  <a:gd name="connsiteX5-4685" fmla="*/ 7872454 w 10540504"/>
                  <a:gd name="connsiteY5-4686" fmla="*/ 1972033 h 6101120"/>
                  <a:gd name="connsiteX6-4687" fmla="*/ 9453604 w 10540504"/>
                  <a:gd name="connsiteY6-4688" fmla="*/ 2257783 h 6101120"/>
                  <a:gd name="connsiteX7-4689" fmla="*/ 10158454 w 10540504"/>
                  <a:gd name="connsiteY7-4690" fmla="*/ 3476983 h 6101120"/>
                  <a:gd name="connsiteX8-4691" fmla="*/ 9682204 w 10540504"/>
                  <a:gd name="connsiteY8-4692" fmla="*/ 4315183 h 6101120"/>
                  <a:gd name="connsiteX9-4693" fmla="*/ 10539454 w 10540504"/>
                  <a:gd name="connsiteY9-4694" fmla="*/ 5134333 h 6101120"/>
                  <a:gd name="connsiteX10-4695" fmla="*/ 9815554 w 10540504"/>
                  <a:gd name="connsiteY10-4696" fmla="*/ 6086833 h 6101120"/>
                  <a:gd name="connsiteX11-4697" fmla="*/ 8062954 w 10540504"/>
                  <a:gd name="connsiteY11-4698" fmla="*/ 5553433 h 6101120"/>
                  <a:gd name="connsiteX12-4699" fmla="*/ 6729454 w 10540504"/>
                  <a:gd name="connsiteY12-4700" fmla="*/ 5877283 h 6101120"/>
                  <a:gd name="connsiteX13-4701" fmla="*/ 5338804 w 10540504"/>
                  <a:gd name="connsiteY13-4702" fmla="*/ 5343883 h 6101120"/>
                  <a:gd name="connsiteX14-4703" fmla="*/ 4595854 w 10540504"/>
                  <a:gd name="connsiteY14-4704" fmla="*/ 6010633 h 6101120"/>
                  <a:gd name="connsiteX15-4705" fmla="*/ 3129004 w 10540504"/>
                  <a:gd name="connsiteY15-4706" fmla="*/ 5953483 h 6101120"/>
                  <a:gd name="connsiteX16-4707" fmla="*/ 2728954 w 10540504"/>
                  <a:gd name="connsiteY16-4708" fmla="*/ 4715233 h 6101120"/>
                  <a:gd name="connsiteX17-4709" fmla="*/ 766804 w 10540504"/>
                  <a:gd name="connsiteY17-4710" fmla="*/ 4772383 h 6101120"/>
                  <a:gd name="connsiteX18-4711" fmla="*/ 709654 w 10540504"/>
                  <a:gd name="connsiteY18-4712" fmla="*/ 3238858 h 6101120"/>
                  <a:gd name="connsiteX19-4713" fmla="*/ 14329 w 10540504"/>
                  <a:gd name="connsiteY19-4714" fmla="*/ 2172058 h 6101120"/>
                  <a:gd name="connsiteX20-4715" fmla="*/ 909679 w 10540504"/>
                  <a:gd name="connsiteY20-4716" fmla="*/ 1295758 h 6101120"/>
                  <a:gd name="connsiteX21-4717" fmla="*/ 1909804 w 10540504"/>
                  <a:gd name="connsiteY21-4718" fmla="*/ 1752958 h 6101120"/>
                  <a:gd name="connsiteX22-4719" fmla="*/ 2328904 w 10540504"/>
                  <a:gd name="connsiteY22-4720" fmla="*/ 1200508 h 6101120"/>
                  <a:gd name="connsiteX23-4721" fmla="*/ 2909929 w 10540504"/>
                  <a:gd name="connsiteY23-4722" fmla="*/ 1229083 h 6101120"/>
                  <a:gd name="connsiteX0-4723" fmla="*/ 2909929 w 10540504"/>
                  <a:gd name="connsiteY0-4724" fmla="*/ 1229083 h 6101120"/>
                  <a:gd name="connsiteX1-4725" fmla="*/ 3386179 w 10540504"/>
                  <a:gd name="connsiteY1-4726" fmla="*/ 219433 h 6101120"/>
                  <a:gd name="connsiteX2-4727" fmla="*/ 4252954 w 10540504"/>
                  <a:gd name="connsiteY2-4728" fmla="*/ 47983 h 6101120"/>
                  <a:gd name="connsiteX3-4729" fmla="*/ 5272129 w 10540504"/>
                  <a:gd name="connsiteY3-4730" fmla="*/ 838558 h 6101120"/>
                  <a:gd name="connsiteX4-4731" fmla="*/ 7034254 w 10540504"/>
                  <a:gd name="connsiteY4-4732" fmla="*/ 524233 h 6101120"/>
                  <a:gd name="connsiteX5-4733" fmla="*/ 7872454 w 10540504"/>
                  <a:gd name="connsiteY5-4734" fmla="*/ 1972033 h 6101120"/>
                  <a:gd name="connsiteX6-4735" fmla="*/ 9453604 w 10540504"/>
                  <a:gd name="connsiteY6-4736" fmla="*/ 2257783 h 6101120"/>
                  <a:gd name="connsiteX7-4737" fmla="*/ 10158454 w 10540504"/>
                  <a:gd name="connsiteY7-4738" fmla="*/ 3476983 h 6101120"/>
                  <a:gd name="connsiteX8-4739" fmla="*/ 9682204 w 10540504"/>
                  <a:gd name="connsiteY8-4740" fmla="*/ 4315183 h 6101120"/>
                  <a:gd name="connsiteX9-4741" fmla="*/ 10539454 w 10540504"/>
                  <a:gd name="connsiteY9-4742" fmla="*/ 5134333 h 6101120"/>
                  <a:gd name="connsiteX10-4743" fmla="*/ 9815554 w 10540504"/>
                  <a:gd name="connsiteY10-4744" fmla="*/ 6086833 h 6101120"/>
                  <a:gd name="connsiteX11-4745" fmla="*/ 8062954 w 10540504"/>
                  <a:gd name="connsiteY11-4746" fmla="*/ 5553433 h 6101120"/>
                  <a:gd name="connsiteX12-4747" fmla="*/ 6729454 w 10540504"/>
                  <a:gd name="connsiteY12-4748" fmla="*/ 5877283 h 6101120"/>
                  <a:gd name="connsiteX13-4749" fmla="*/ 5338804 w 10540504"/>
                  <a:gd name="connsiteY13-4750" fmla="*/ 5343883 h 6101120"/>
                  <a:gd name="connsiteX14-4751" fmla="*/ 4595854 w 10540504"/>
                  <a:gd name="connsiteY14-4752" fmla="*/ 6010633 h 6101120"/>
                  <a:gd name="connsiteX15-4753" fmla="*/ 3129004 w 10540504"/>
                  <a:gd name="connsiteY15-4754" fmla="*/ 5953483 h 6101120"/>
                  <a:gd name="connsiteX16-4755" fmla="*/ 2728954 w 10540504"/>
                  <a:gd name="connsiteY16-4756" fmla="*/ 4715233 h 6101120"/>
                  <a:gd name="connsiteX17-4757" fmla="*/ 766804 w 10540504"/>
                  <a:gd name="connsiteY17-4758" fmla="*/ 4772383 h 6101120"/>
                  <a:gd name="connsiteX18-4759" fmla="*/ 709654 w 10540504"/>
                  <a:gd name="connsiteY18-4760" fmla="*/ 3238858 h 6101120"/>
                  <a:gd name="connsiteX19-4761" fmla="*/ 14329 w 10540504"/>
                  <a:gd name="connsiteY19-4762" fmla="*/ 2172058 h 6101120"/>
                  <a:gd name="connsiteX20-4763" fmla="*/ 795379 w 10540504"/>
                  <a:gd name="connsiteY20-4764" fmla="*/ 1391008 h 6101120"/>
                  <a:gd name="connsiteX21-4765" fmla="*/ 1909804 w 10540504"/>
                  <a:gd name="connsiteY21-4766" fmla="*/ 1752958 h 6101120"/>
                  <a:gd name="connsiteX22-4767" fmla="*/ 2328904 w 10540504"/>
                  <a:gd name="connsiteY22-4768" fmla="*/ 1200508 h 6101120"/>
                  <a:gd name="connsiteX23-4769" fmla="*/ 2909929 w 10540504"/>
                  <a:gd name="connsiteY23-4770" fmla="*/ 1229083 h 6101120"/>
                  <a:gd name="connsiteX0-4771" fmla="*/ 2909929 w 10540504"/>
                  <a:gd name="connsiteY0-4772" fmla="*/ 1229083 h 6101120"/>
                  <a:gd name="connsiteX1-4773" fmla="*/ 3386179 w 10540504"/>
                  <a:gd name="connsiteY1-4774" fmla="*/ 219433 h 6101120"/>
                  <a:gd name="connsiteX2-4775" fmla="*/ 4252954 w 10540504"/>
                  <a:gd name="connsiteY2-4776" fmla="*/ 47983 h 6101120"/>
                  <a:gd name="connsiteX3-4777" fmla="*/ 5272129 w 10540504"/>
                  <a:gd name="connsiteY3-4778" fmla="*/ 838558 h 6101120"/>
                  <a:gd name="connsiteX4-4779" fmla="*/ 7034254 w 10540504"/>
                  <a:gd name="connsiteY4-4780" fmla="*/ 524233 h 6101120"/>
                  <a:gd name="connsiteX5-4781" fmla="*/ 7872454 w 10540504"/>
                  <a:gd name="connsiteY5-4782" fmla="*/ 1972033 h 6101120"/>
                  <a:gd name="connsiteX6-4783" fmla="*/ 9453604 w 10540504"/>
                  <a:gd name="connsiteY6-4784" fmla="*/ 2257783 h 6101120"/>
                  <a:gd name="connsiteX7-4785" fmla="*/ 10158454 w 10540504"/>
                  <a:gd name="connsiteY7-4786" fmla="*/ 3476983 h 6101120"/>
                  <a:gd name="connsiteX8-4787" fmla="*/ 9682204 w 10540504"/>
                  <a:gd name="connsiteY8-4788" fmla="*/ 4315183 h 6101120"/>
                  <a:gd name="connsiteX9-4789" fmla="*/ 10539454 w 10540504"/>
                  <a:gd name="connsiteY9-4790" fmla="*/ 5134333 h 6101120"/>
                  <a:gd name="connsiteX10-4791" fmla="*/ 9815554 w 10540504"/>
                  <a:gd name="connsiteY10-4792" fmla="*/ 6086833 h 6101120"/>
                  <a:gd name="connsiteX11-4793" fmla="*/ 8062954 w 10540504"/>
                  <a:gd name="connsiteY11-4794" fmla="*/ 5553433 h 6101120"/>
                  <a:gd name="connsiteX12-4795" fmla="*/ 6729454 w 10540504"/>
                  <a:gd name="connsiteY12-4796" fmla="*/ 5877283 h 6101120"/>
                  <a:gd name="connsiteX13-4797" fmla="*/ 5338804 w 10540504"/>
                  <a:gd name="connsiteY13-4798" fmla="*/ 5343883 h 6101120"/>
                  <a:gd name="connsiteX14-4799" fmla="*/ 4595854 w 10540504"/>
                  <a:gd name="connsiteY14-4800" fmla="*/ 6010633 h 6101120"/>
                  <a:gd name="connsiteX15-4801" fmla="*/ 3129004 w 10540504"/>
                  <a:gd name="connsiteY15-4802" fmla="*/ 5953483 h 6101120"/>
                  <a:gd name="connsiteX16-4803" fmla="*/ 2728954 w 10540504"/>
                  <a:gd name="connsiteY16-4804" fmla="*/ 4715233 h 6101120"/>
                  <a:gd name="connsiteX17-4805" fmla="*/ 766804 w 10540504"/>
                  <a:gd name="connsiteY17-4806" fmla="*/ 4772383 h 6101120"/>
                  <a:gd name="connsiteX18-4807" fmla="*/ 709654 w 10540504"/>
                  <a:gd name="connsiteY18-4808" fmla="*/ 3238858 h 6101120"/>
                  <a:gd name="connsiteX19-4809" fmla="*/ 14329 w 10540504"/>
                  <a:gd name="connsiteY19-4810" fmla="*/ 2172058 h 6101120"/>
                  <a:gd name="connsiteX20-4811" fmla="*/ 795379 w 10540504"/>
                  <a:gd name="connsiteY20-4812" fmla="*/ 1391008 h 6101120"/>
                  <a:gd name="connsiteX21-4813" fmla="*/ 1909804 w 10540504"/>
                  <a:gd name="connsiteY21-4814" fmla="*/ 1752958 h 6101120"/>
                  <a:gd name="connsiteX22-4815" fmla="*/ 2328904 w 10540504"/>
                  <a:gd name="connsiteY22-4816" fmla="*/ 1200508 h 6101120"/>
                  <a:gd name="connsiteX23-4817" fmla="*/ 2909929 w 10540504"/>
                  <a:gd name="connsiteY23-4818" fmla="*/ 1229083 h 6101120"/>
                  <a:gd name="connsiteX0-4819" fmla="*/ 2909929 w 10540504"/>
                  <a:gd name="connsiteY0-4820" fmla="*/ 1229083 h 6101120"/>
                  <a:gd name="connsiteX1-4821" fmla="*/ 3386179 w 10540504"/>
                  <a:gd name="connsiteY1-4822" fmla="*/ 219433 h 6101120"/>
                  <a:gd name="connsiteX2-4823" fmla="*/ 4252954 w 10540504"/>
                  <a:gd name="connsiteY2-4824" fmla="*/ 47983 h 6101120"/>
                  <a:gd name="connsiteX3-4825" fmla="*/ 5272129 w 10540504"/>
                  <a:gd name="connsiteY3-4826" fmla="*/ 838558 h 6101120"/>
                  <a:gd name="connsiteX4-4827" fmla="*/ 7034254 w 10540504"/>
                  <a:gd name="connsiteY4-4828" fmla="*/ 524233 h 6101120"/>
                  <a:gd name="connsiteX5-4829" fmla="*/ 7872454 w 10540504"/>
                  <a:gd name="connsiteY5-4830" fmla="*/ 1972033 h 6101120"/>
                  <a:gd name="connsiteX6-4831" fmla="*/ 9453604 w 10540504"/>
                  <a:gd name="connsiteY6-4832" fmla="*/ 2257783 h 6101120"/>
                  <a:gd name="connsiteX7-4833" fmla="*/ 10158454 w 10540504"/>
                  <a:gd name="connsiteY7-4834" fmla="*/ 3476983 h 6101120"/>
                  <a:gd name="connsiteX8-4835" fmla="*/ 9682204 w 10540504"/>
                  <a:gd name="connsiteY8-4836" fmla="*/ 4315183 h 6101120"/>
                  <a:gd name="connsiteX9-4837" fmla="*/ 10539454 w 10540504"/>
                  <a:gd name="connsiteY9-4838" fmla="*/ 5134333 h 6101120"/>
                  <a:gd name="connsiteX10-4839" fmla="*/ 9815554 w 10540504"/>
                  <a:gd name="connsiteY10-4840" fmla="*/ 6086833 h 6101120"/>
                  <a:gd name="connsiteX11-4841" fmla="*/ 8062954 w 10540504"/>
                  <a:gd name="connsiteY11-4842" fmla="*/ 5553433 h 6101120"/>
                  <a:gd name="connsiteX12-4843" fmla="*/ 6729454 w 10540504"/>
                  <a:gd name="connsiteY12-4844" fmla="*/ 5877283 h 6101120"/>
                  <a:gd name="connsiteX13-4845" fmla="*/ 5338804 w 10540504"/>
                  <a:gd name="connsiteY13-4846" fmla="*/ 5343883 h 6101120"/>
                  <a:gd name="connsiteX14-4847" fmla="*/ 4595854 w 10540504"/>
                  <a:gd name="connsiteY14-4848" fmla="*/ 6010633 h 6101120"/>
                  <a:gd name="connsiteX15-4849" fmla="*/ 3129004 w 10540504"/>
                  <a:gd name="connsiteY15-4850" fmla="*/ 5953483 h 6101120"/>
                  <a:gd name="connsiteX16-4851" fmla="*/ 2728954 w 10540504"/>
                  <a:gd name="connsiteY16-4852" fmla="*/ 4715233 h 6101120"/>
                  <a:gd name="connsiteX17-4853" fmla="*/ 766804 w 10540504"/>
                  <a:gd name="connsiteY17-4854" fmla="*/ 4772383 h 6101120"/>
                  <a:gd name="connsiteX18-4855" fmla="*/ 709654 w 10540504"/>
                  <a:gd name="connsiteY18-4856" fmla="*/ 3238858 h 6101120"/>
                  <a:gd name="connsiteX19-4857" fmla="*/ 14329 w 10540504"/>
                  <a:gd name="connsiteY19-4858" fmla="*/ 2172058 h 6101120"/>
                  <a:gd name="connsiteX20-4859" fmla="*/ 795379 w 10540504"/>
                  <a:gd name="connsiteY20-4860" fmla="*/ 1391008 h 6101120"/>
                  <a:gd name="connsiteX21-4861" fmla="*/ 1909804 w 10540504"/>
                  <a:gd name="connsiteY21-4862" fmla="*/ 1752958 h 6101120"/>
                  <a:gd name="connsiteX22-4863" fmla="*/ 2328904 w 10540504"/>
                  <a:gd name="connsiteY22-4864" fmla="*/ 1200508 h 6101120"/>
                  <a:gd name="connsiteX23-4865" fmla="*/ 2909929 w 10540504"/>
                  <a:gd name="connsiteY23-4866" fmla="*/ 1229083 h 6101120"/>
                  <a:gd name="connsiteX0-4867" fmla="*/ 2909929 w 10540504"/>
                  <a:gd name="connsiteY0-4868" fmla="*/ 1229083 h 6101120"/>
                  <a:gd name="connsiteX1-4869" fmla="*/ 3386179 w 10540504"/>
                  <a:gd name="connsiteY1-4870" fmla="*/ 219433 h 6101120"/>
                  <a:gd name="connsiteX2-4871" fmla="*/ 4252954 w 10540504"/>
                  <a:gd name="connsiteY2-4872" fmla="*/ 47983 h 6101120"/>
                  <a:gd name="connsiteX3-4873" fmla="*/ 5272129 w 10540504"/>
                  <a:gd name="connsiteY3-4874" fmla="*/ 838558 h 6101120"/>
                  <a:gd name="connsiteX4-4875" fmla="*/ 7034254 w 10540504"/>
                  <a:gd name="connsiteY4-4876" fmla="*/ 524233 h 6101120"/>
                  <a:gd name="connsiteX5-4877" fmla="*/ 7872454 w 10540504"/>
                  <a:gd name="connsiteY5-4878" fmla="*/ 1972033 h 6101120"/>
                  <a:gd name="connsiteX6-4879" fmla="*/ 9453604 w 10540504"/>
                  <a:gd name="connsiteY6-4880" fmla="*/ 2257783 h 6101120"/>
                  <a:gd name="connsiteX7-4881" fmla="*/ 10158454 w 10540504"/>
                  <a:gd name="connsiteY7-4882" fmla="*/ 3476983 h 6101120"/>
                  <a:gd name="connsiteX8-4883" fmla="*/ 9682204 w 10540504"/>
                  <a:gd name="connsiteY8-4884" fmla="*/ 4315183 h 6101120"/>
                  <a:gd name="connsiteX9-4885" fmla="*/ 10539454 w 10540504"/>
                  <a:gd name="connsiteY9-4886" fmla="*/ 5134333 h 6101120"/>
                  <a:gd name="connsiteX10-4887" fmla="*/ 9815554 w 10540504"/>
                  <a:gd name="connsiteY10-4888" fmla="*/ 6086833 h 6101120"/>
                  <a:gd name="connsiteX11-4889" fmla="*/ 8062954 w 10540504"/>
                  <a:gd name="connsiteY11-4890" fmla="*/ 5553433 h 6101120"/>
                  <a:gd name="connsiteX12-4891" fmla="*/ 6729454 w 10540504"/>
                  <a:gd name="connsiteY12-4892" fmla="*/ 5877283 h 6101120"/>
                  <a:gd name="connsiteX13-4893" fmla="*/ 5338804 w 10540504"/>
                  <a:gd name="connsiteY13-4894" fmla="*/ 5343883 h 6101120"/>
                  <a:gd name="connsiteX14-4895" fmla="*/ 4595854 w 10540504"/>
                  <a:gd name="connsiteY14-4896" fmla="*/ 6010633 h 6101120"/>
                  <a:gd name="connsiteX15-4897" fmla="*/ 3129004 w 10540504"/>
                  <a:gd name="connsiteY15-4898" fmla="*/ 5953483 h 6101120"/>
                  <a:gd name="connsiteX16-4899" fmla="*/ 2728954 w 10540504"/>
                  <a:gd name="connsiteY16-4900" fmla="*/ 4715233 h 6101120"/>
                  <a:gd name="connsiteX17-4901" fmla="*/ 766804 w 10540504"/>
                  <a:gd name="connsiteY17-4902" fmla="*/ 4772383 h 6101120"/>
                  <a:gd name="connsiteX18-4903" fmla="*/ 709654 w 10540504"/>
                  <a:gd name="connsiteY18-4904" fmla="*/ 3238858 h 6101120"/>
                  <a:gd name="connsiteX19-4905" fmla="*/ 14329 w 10540504"/>
                  <a:gd name="connsiteY19-4906" fmla="*/ 2172058 h 6101120"/>
                  <a:gd name="connsiteX20-4907" fmla="*/ 795379 w 10540504"/>
                  <a:gd name="connsiteY20-4908" fmla="*/ 1391008 h 6101120"/>
                  <a:gd name="connsiteX21-4909" fmla="*/ 1909804 w 10540504"/>
                  <a:gd name="connsiteY21-4910" fmla="*/ 1752958 h 6101120"/>
                  <a:gd name="connsiteX22-4911" fmla="*/ 2328904 w 10540504"/>
                  <a:gd name="connsiteY22-4912" fmla="*/ 1200508 h 6101120"/>
                  <a:gd name="connsiteX23-4913" fmla="*/ 2909929 w 10540504"/>
                  <a:gd name="connsiteY23-4914" fmla="*/ 1229083 h 6101120"/>
                  <a:gd name="connsiteX0-4915" fmla="*/ 2909929 w 10540504"/>
                  <a:gd name="connsiteY0-4916" fmla="*/ 1229083 h 6101120"/>
                  <a:gd name="connsiteX1-4917" fmla="*/ 3386179 w 10540504"/>
                  <a:gd name="connsiteY1-4918" fmla="*/ 219433 h 6101120"/>
                  <a:gd name="connsiteX2-4919" fmla="*/ 4252954 w 10540504"/>
                  <a:gd name="connsiteY2-4920" fmla="*/ 47983 h 6101120"/>
                  <a:gd name="connsiteX3-4921" fmla="*/ 5272129 w 10540504"/>
                  <a:gd name="connsiteY3-4922" fmla="*/ 838558 h 6101120"/>
                  <a:gd name="connsiteX4-4923" fmla="*/ 7034254 w 10540504"/>
                  <a:gd name="connsiteY4-4924" fmla="*/ 524233 h 6101120"/>
                  <a:gd name="connsiteX5-4925" fmla="*/ 7872454 w 10540504"/>
                  <a:gd name="connsiteY5-4926" fmla="*/ 1972033 h 6101120"/>
                  <a:gd name="connsiteX6-4927" fmla="*/ 9453604 w 10540504"/>
                  <a:gd name="connsiteY6-4928" fmla="*/ 2257783 h 6101120"/>
                  <a:gd name="connsiteX7-4929" fmla="*/ 10158454 w 10540504"/>
                  <a:gd name="connsiteY7-4930" fmla="*/ 3476983 h 6101120"/>
                  <a:gd name="connsiteX8-4931" fmla="*/ 9682204 w 10540504"/>
                  <a:gd name="connsiteY8-4932" fmla="*/ 4315183 h 6101120"/>
                  <a:gd name="connsiteX9-4933" fmla="*/ 10539454 w 10540504"/>
                  <a:gd name="connsiteY9-4934" fmla="*/ 5134333 h 6101120"/>
                  <a:gd name="connsiteX10-4935" fmla="*/ 9815554 w 10540504"/>
                  <a:gd name="connsiteY10-4936" fmla="*/ 6086833 h 6101120"/>
                  <a:gd name="connsiteX11-4937" fmla="*/ 8062954 w 10540504"/>
                  <a:gd name="connsiteY11-4938" fmla="*/ 5553433 h 6101120"/>
                  <a:gd name="connsiteX12-4939" fmla="*/ 6729454 w 10540504"/>
                  <a:gd name="connsiteY12-4940" fmla="*/ 5877283 h 6101120"/>
                  <a:gd name="connsiteX13-4941" fmla="*/ 5338804 w 10540504"/>
                  <a:gd name="connsiteY13-4942" fmla="*/ 5343883 h 6101120"/>
                  <a:gd name="connsiteX14-4943" fmla="*/ 4595854 w 10540504"/>
                  <a:gd name="connsiteY14-4944" fmla="*/ 6010633 h 6101120"/>
                  <a:gd name="connsiteX15-4945" fmla="*/ 3129004 w 10540504"/>
                  <a:gd name="connsiteY15-4946" fmla="*/ 5953483 h 6101120"/>
                  <a:gd name="connsiteX16-4947" fmla="*/ 2614654 w 10540504"/>
                  <a:gd name="connsiteY16-4948" fmla="*/ 4562833 h 6101120"/>
                  <a:gd name="connsiteX17-4949" fmla="*/ 766804 w 10540504"/>
                  <a:gd name="connsiteY17-4950" fmla="*/ 4772383 h 6101120"/>
                  <a:gd name="connsiteX18-4951" fmla="*/ 709654 w 10540504"/>
                  <a:gd name="connsiteY18-4952" fmla="*/ 3238858 h 6101120"/>
                  <a:gd name="connsiteX19-4953" fmla="*/ 14329 w 10540504"/>
                  <a:gd name="connsiteY19-4954" fmla="*/ 2172058 h 6101120"/>
                  <a:gd name="connsiteX20-4955" fmla="*/ 795379 w 10540504"/>
                  <a:gd name="connsiteY20-4956" fmla="*/ 1391008 h 6101120"/>
                  <a:gd name="connsiteX21-4957" fmla="*/ 1909804 w 10540504"/>
                  <a:gd name="connsiteY21-4958" fmla="*/ 1752958 h 6101120"/>
                  <a:gd name="connsiteX22-4959" fmla="*/ 2328904 w 10540504"/>
                  <a:gd name="connsiteY22-4960" fmla="*/ 1200508 h 6101120"/>
                  <a:gd name="connsiteX23-4961" fmla="*/ 2909929 w 10540504"/>
                  <a:gd name="connsiteY23-4962" fmla="*/ 1229083 h 6101120"/>
                  <a:gd name="connsiteX0-4963" fmla="*/ 2909929 w 10540504"/>
                  <a:gd name="connsiteY0-4964" fmla="*/ 1229083 h 6101120"/>
                  <a:gd name="connsiteX1-4965" fmla="*/ 3386179 w 10540504"/>
                  <a:gd name="connsiteY1-4966" fmla="*/ 219433 h 6101120"/>
                  <a:gd name="connsiteX2-4967" fmla="*/ 4252954 w 10540504"/>
                  <a:gd name="connsiteY2-4968" fmla="*/ 47983 h 6101120"/>
                  <a:gd name="connsiteX3-4969" fmla="*/ 5272129 w 10540504"/>
                  <a:gd name="connsiteY3-4970" fmla="*/ 838558 h 6101120"/>
                  <a:gd name="connsiteX4-4971" fmla="*/ 7034254 w 10540504"/>
                  <a:gd name="connsiteY4-4972" fmla="*/ 524233 h 6101120"/>
                  <a:gd name="connsiteX5-4973" fmla="*/ 7872454 w 10540504"/>
                  <a:gd name="connsiteY5-4974" fmla="*/ 1972033 h 6101120"/>
                  <a:gd name="connsiteX6-4975" fmla="*/ 9453604 w 10540504"/>
                  <a:gd name="connsiteY6-4976" fmla="*/ 2257783 h 6101120"/>
                  <a:gd name="connsiteX7-4977" fmla="*/ 10158454 w 10540504"/>
                  <a:gd name="connsiteY7-4978" fmla="*/ 3476983 h 6101120"/>
                  <a:gd name="connsiteX8-4979" fmla="*/ 9682204 w 10540504"/>
                  <a:gd name="connsiteY8-4980" fmla="*/ 4315183 h 6101120"/>
                  <a:gd name="connsiteX9-4981" fmla="*/ 10539454 w 10540504"/>
                  <a:gd name="connsiteY9-4982" fmla="*/ 5134333 h 6101120"/>
                  <a:gd name="connsiteX10-4983" fmla="*/ 9815554 w 10540504"/>
                  <a:gd name="connsiteY10-4984" fmla="*/ 6086833 h 6101120"/>
                  <a:gd name="connsiteX11-4985" fmla="*/ 8062954 w 10540504"/>
                  <a:gd name="connsiteY11-4986" fmla="*/ 5553433 h 6101120"/>
                  <a:gd name="connsiteX12-4987" fmla="*/ 6729454 w 10540504"/>
                  <a:gd name="connsiteY12-4988" fmla="*/ 5877283 h 6101120"/>
                  <a:gd name="connsiteX13-4989" fmla="*/ 5338804 w 10540504"/>
                  <a:gd name="connsiteY13-4990" fmla="*/ 5343883 h 6101120"/>
                  <a:gd name="connsiteX14-4991" fmla="*/ 4595854 w 10540504"/>
                  <a:gd name="connsiteY14-4992" fmla="*/ 6010633 h 6101120"/>
                  <a:gd name="connsiteX15-4993" fmla="*/ 3129004 w 10540504"/>
                  <a:gd name="connsiteY15-4994" fmla="*/ 5953483 h 6101120"/>
                  <a:gd name="connsiteX16-4995" fmla="*/ 2614654 w 10540504"/>
                  <a:gd name="connsiteY16-4996" fmla="*/ 4562833 h 6101120"/>
                  <a:gd name="connsiteX17-4997" fmla="*/ 766804 w 10540504"/>
                  <a:gd name="connsiteY17-4998" fmla="*/ 4772383 h 6101120"/>
                  <a:gd name="connsiteX18-4999" fmla="*/ 709654 w 10540504"/>
                  <a:gd name="connsiteY18-5000" fmla="*/ 3238858 h 6101120"/>
                  <a:gd name="connsiteX19-5001" fmla="*/ 14329 w 10540504"/>
                  <a:gd name="connsiteY19-5002" fmla="*/ 2172058 h 6101120"/>
                  <a:gd name="connsiteX20-5003" fmla="*/ 795379 w 10540504"/>
                  <a:gd name="connsiteY20-5004" fmla="*/ 1391008 h 6101120"/>
                  <a:gd name="connsiteX21-5005" fmla="*/ 1909804 w 10540504"/>
                  <a:gd name="connsiteY21-5006" fmla="*/ 1752958 h 6101120"/>
                  <a:gd name="connsiteX22-5007" fmla="*/ 2328904 w 10540504"/>
                  <a:gd name="connsiteY22-5008" fmla="*/ 1200508 h 6101120"/>
                  <a:gd name="connsiteX23-5009" fmla="*/ 2909929 w 10540504"/>
                  <a:gd name="connsiteY23-5010" fmla="*/ 1229083 h 6101120"/>
                  <a:gd name="connsiteX0-5011" fmla="*/ 2909929 w 10540504"/>
                  <a:gd name="connsiteY0-5012" fmla="*/ 1229083 h 6092775"/>
                  <a:gd name="connsiteX1-5013" fmla="*/ 3386179 w 10540504"/>
                  <a:gd name="connsiteY1-5014" fmla="*/ 219433 h 6092775"/>
                  <a:gd name="connsiteX2-5015" fmla="*/ 4252954 w 10540504"/>
                  <a:gd name="connsiteY2-5016" fmla="*/ 47983 h 6092775"/>
                  <a:gd name="connsiteX3-5017" fmla="*/ 5272129 w 10540504"/>
                  <a:gd name="connsiteY3-5018" fmla="*/ 838558 h 6092775"/>
                  <a:gd name="connsiteX4-5019" fmla="*/ 7034254 w 10540504"/>
                  <a:gd name="connsiteY4-5020" fmla="*/ 524233 h 6092775"/>
                  <a:gd name="connsiteX5-5021" fmla="*/ 7872454 w 10540504"/>
                  <a:gd name="connsiteY5-5022" fmla="*/ 1972033 h 6092775"/>
                  <a:gd name="connsiteX6-5023" fmla="*/ 9453604 w 10540504"/>
                  <a:gd name="connsiteY6-5024" fmla="*/ 2257783 h 6092775"/>
                  <a:gd name="connsiteX7-5025" fmla="*/ 10158454 w 10540504"/>
                  <a:gd name="connsiteY7-5026" fmla="*/ 3476983 h 6092775"/>
                  <a:gd name="connsiteX8-5027" fmla="*/ 9682204 w 10540504"/>
                  <a:gd name="connsiteY8-5028" fmla="*/ 4315183 h 6092775"/>
                  <a:gd name="connsiteX9-5029" fmla="*/ 10539454 w 10540504"/>
                  <a:gd name="connsiteY9-5030" fmla="*/ 5134333 h 6092775"/>
                  <a:gd name="connsiteX10-5031" fmla="*/ 9815554 w 10540504"/>
                  <a:gd name="connsiteY10-5032" fmla="*/ 6086833 h 6092775"/>
                  <a:gd name="connsiteX11-5033" fmla="*/ 8062954 w 10540504"/>
                  <a:gd name="connsiteY11-5034" fmla="*/ 5553433 h 6092775"/>
                  <a:gd name="connsiteX12-5035" fmla="*/ 6729454 w 10540504"/>
                  <a:gd name="connsiteY12-5036" fmla="*/ 5877283 h 6092775"/>
                  <a:gd name="connsiteX13-5037" fmla="*/ 5338804 w 10540504"/>
                  <a:gd name="connsiteY13-5038" fmla="*/ 5343883 h 6092775"/>
                  <a:gd name="connsiteX14-5039" fmla="*/ 4595854 w 10540504"/>
                  <a:gd name="connsiteY14-5040" fmla="*/ 6010633 h 6092775"/>
                  <a:gd name="connsiteX15-5041" fmla="*/ 3319504 w 10540504"/>
                  <a:gd name="connsiteY15-5042" fmla="*/ 5858233 h 6092775"/>
                  <a:gd name="connsiteX16-5043" fmla="*/ 2614654 w 10540504"/>
                  <a:gd name="connsiteY16-5044" fmla="*/ 4562833 h 6092775"/>
                  <a:gd name="connsiteX17-5045" fmla="*/ 766804 w 10540504"/>
                  <a:gd name="connsiteY17-5046" fmla="*/ 4772383 h 6092775"/>
                  <a:gd name="connsiteX18-5047" fmla="*/ 709654 w 10540504"/>
                  <a:gd name="connsiteY18-5048" fmla="*/ 3238858 h 6092775"/>
                  <a:gd name="connsiteX19-5049" fmla="*/ 14329 w 10540504"/>
                  <a:gd name="connsiteY19-5050" fmla="*/ 2172058 h 6092775"/>
                  <a:gd name="connsiteX20-5051" fmla="*/ 795379 w 10540504"/>
                  <a:gd name="connsiteY20-5052" fmla="*/ 1391008 h 6092775"/>
                  <a:gd name="connsiteX21-5053" fmla="*/ 1909804 w 10540504"/>
                  <a:gd name="connsiteY21-5054" fmla="*/ 1752958 h 6092775"/>
                  <a:gd name="connsiteX22-5055" fmla="*/ 2328904 w 10540504"/>
                  <a:gd name="connsiteY22-5056" fmla="*/ 1200508 h 6092775"/>
                  <a:gd name="connsiteX23-5057" fmla="*/ 2909929 w 10540504"/>
                  <a:gd name="connsiteY23-5058" fmla="*/ 1229083 h 6092775"/>
                  <a:gd name="connsiteX0-5059" fmla="*/ 2909929 w 10540504"/>
                  <a:gd name="connsiteY0-5060" fmla="*/ 1229083 h 6092775"/>
                  <a:gd name="connsiteX1-5061" fmla="*/ 3386179 w 10540504"/>
                  <a:gd name="connsiteY1-5062" fmla="*/ 219433 h 6092775"/>
                  <a:gd name="connsiteX2-5063" fmla="*/ 4252954 w 10540504"/>
                  <a:gd name="connsiteY2-5064" fmla="*/ 47983 h 6092775"/>
                  <a:gd name="connsiteX3-5065" fmla="*/ 5272129 w 10540504"/>
                  <a:gd name="connsiteY3-5066" fmla="*/ 838558 h 6092775"/>
                  <a:gd name="connsiteX4-5067" fmla="*/ 7034254 w 10540504"/>
                  <a:gd name="connsiteY4-5068" fmla="*/ 524233 h 6092775"/>
                  <a:gd name="connsiteX5-5069" fmla="*/ 7872454 w 10540504"/>
                  <a:gd name="connsiteY5-5070" fmla="*/ 1972033 h 6092775"/>
                  <a:gd name="connsiteX6-5071" fmla="*/ 9453604 w 10540504"/>
                  <a:gd name="connsiteY6-5072" fmla="*/ 2257783 h 6092775"/>
                  <a:gd name="connsiteX7-5073" fmla="*/ 10158454 w 10540504"/>
                  <a:gd name="connsiteY7-5074" fmla="*/ 3476983 h 6092775"/>
                  <a:gd name="connsiteX8-5075" fmla="*/ 9682204 w 10540504"/>
                  <a:gd name="connsiteY8-5076" fmla="*/ 4315183 h 6092775"/>
                  <a:gd name="connsiteX9-5077" fmla="*/ 10539454 w 10540504"/>
                  <a:gd name="connsiteY9-5078" fmla="*/ 5134333 h 6092775"/>
                  <a:gd name="connsiteX10-5079" fmla="*/ 9815554 w 10540504"/>
                  <a:gd name="connsiteY10-5080" fmla="*/ 6086833 h 6092775"/>
                  <a:gd name="connsiteX11-5081" fmla="*/ 8062954 w 10540504"/>
                  <a:gd name="connsiteY11-5082" fmla="*/ 5553433 h 6092775"/>
                  <a:gd name="connsiteX12-5083" fmla="*/ 6729454 w 10540504"/>
                  <a:gd name="connsiteY12-5084" fmla="*/ 5877283 h 6092775"/>
                  <a:gd name="connsiteX13-5085" fmla="*/ 5338804 w 10540504"/>
                  <a:gd name="connsiteY13-5086" fmla="*/ 5343883 h 6092775"/>
                  <a:gd name="connsiteX14-5087" fmla="*/ 4595854 w 10540504"/>
                  <a:gd name="connsiteY14-5088" fmla="*/ 6010633 h 6092775"/>
                  <a:gd name="connsiteX15-5089" fmla="*/ 3319504 w 10540504"/>
                  <a:gd name="connsiteY15-5090" fmla="*/ 5858233 h 6092775"/>
                  <a:gd name="connsiteX16-5091" fmla="*/ 2614654 w 10540504"/>
                  <a:gd name="connsiteY16-5092" fmla="*/ 4562833 h 6092775"/>
                  <a:gd name="connsiteX17-5093" fmla="*/ 766804 w 10540504"/>
                  <a:gd name="connsiteY17-5094" fmla="*/ 4772383 h 6092775"/>
                  <a:gd name="connsiteX18-5095" fmla="*/ 709654 w 10540504"/>
                  <a:gd name="connsiteY18-5096" fmla="*/ 3238858 h 6092775"/>
                  <a:gd name="connsiteX19-5097" fmla="*/ 14329 w 10540504"/>
                  <a:gd name="connsiteY19-5098" fmla="*/ 2172058 h 6092775"/>
                  <a:gd name="connsiteX20-5099" fmla="*/ 795379 w 10540504"/>
                  <a:gd name="connsiteY20-5100" fmla="*/ 1391008 h 6092775"/>
                  <a:gd name="connsiteX21-5101" fmla="*/ 1909804 w 10540504"/>
                  <a:gd name="connsiteY21-5102" fmla="*/ 1752958 h 6092775"/>
                  <a:gd name="connsiteX22-5103" fmla="*/ 2328904 w 10540504"/>
                  <a:gd name="connsiteY22-5104" fmla="*/ 1200508 h 6092775"/>
                  <a:gd name="connsiteX23-5105" fmla="*/ 2909929 w 10540504"/>
                  <a:gd name="connsiteY23-5106" fmla="*/ 1229083 h 6092775"/>
                  <a:gd name="connsiteX0-5107" fmla="*/ 2909929 w 10540504"/>
                  <a:gd name="connsiteY0-5108" fmla="*/ 1229083 h 6092775"/>
                  <a:gd name="connsiteX1-5109" fmla="*/ 3386179 w 10540504"/>
                  <a:gd name="connsiteY1-5110" fmla="*/ 219433 h 6092775"/>
                  <a:gd name="connsiteX2-5111" fmla="*/ 4252954 w 10540504"/>
                  <a:gd name="connsiteY2-5112" fmla="*/ 47983 h 6092775"/>
                  <a:gd name="connsiteX3-5113" fmla="*/ 5272129 w 10540504"/>
                  <a:gd name="connsiteY3-5114" fmla="*/ 838558 h 6092775"/>
                  <a:gd name="connsiteX4-5115" fmla="*/ 7034254 w 10540504"/>
                  <a:gd name="connsiteY4-5116" fmla="*/ 524233 h 6092775"/>
                  <a:gd name="connsiteX5-5117" fmla="*/ 7872454 w 10540504"/>
                  <a:gd name="connsiteY5-5118" fmla="*/ 1972033 h 6092775"/>
                  <a:gd name="connsiteX6-5119" fmla="*/ 9453604 w 10540504"/>
                  <a:gd name="connsiteY6-5120" fmla="*/ 2257783 h 6092775"/>
                  <a:gd name="connsiteX7-5121" fmla="*/ 10158454 w 10540504"/>
                  <a:gd name="connsiteY7-5122" fmla="*/ 3476983 h 6092775"/>
                  <a:gd name="connsiteX8-5123" fmla="*/ 9682204 w 10540504"/>
                  <a:gd name="connsiteY8-5124" fmla="*/ 4315183 h 6092775"/>
                  <a:gd name="connsiteX9-5125" fmla="*/ 10539454 w 10540504"/>
                  <a:gd name="connsiteY9-5126" fmla="*/ 5134333 h 6092775"/>
                  <a:gd name="connsiteX10-5127" fmla="*/ 9815554 w 10540504"/>
                  <a:gd name="connsiteY10-5128" fmla="*/ 6086833 h 6092775"/>
                  <a:gd name="connsiteX11-5129" fmla="*/ 8062954 w 10540504"/>
                  <a:gd name="connsiteY11-5130" fmla="*/ 5553433 h 6092775"/>
                  <a:gd name="connsiteX12-5131" fmla="*/ 6729454 w 10540504"/>
                  <a:gd name="connsiteY12-5132" fmla="*/ 5877283 h 6092775"/>
                  <a:gd name="connsiteX13-5133" fmla="*/ 5338804 w 10540504"/>
                  <a:gd name="connsiteY13-5134" fmla="*/ 5343883 h 6092775"/>
                  <a:gd name="connsiteX14-5135" fmla="*/ 4595854 w 10540504"/>
                  <a:gd name="connsiteY14-5136" fmla="*/ 6010633 h 6092775"/>
                  <a:gd name="connsiteX15-5137" fmla="*/ 3319504 w 10540504"/>
                  <a:gd name="connsiteY15-5138" fmla="*/ 5858233 h 6092775"/>
                  <a:gd name="connsiteX16-5139" fmla="*/ 2614654 w 10540504"/>
                  <a:gd name="connsiteY16-5140" fmla="*/ 4562833 h 6092775"/>
                  <a:gd name="connsiteX17-5141" fmla="*/ 766804 w 10540504"/>
                  <a:gd name="connsiteY17-5142" fmla="*/ 4772383 h 6092775"/>
                  <a:gd name="connsiteX18-5143" fmla="*/ 709654 w 10540504"/>
                  <a:gd name="connsiteY18-5144" fmla="*/ 3238858 h 6092775"/>
                  <a:gd name="connsiteX19-5145" fmla="*/ 14329 w 10540504"/>
                  <a:gd name="connsiteY19-5146" fmla="*/ 2172058 h 6092775"/>
                  <a:gd name="connsiteX20-5147" fmla="*/ 795379 w 10540504"/>
                  <a:gd name="connsiteY20-5148" fmla="*/ 1391008 h 6092775"/>
                  <a:gd name="connsiteX21-5149" fmla="*/ 1909804 w 10540504"/>
                  <a:gd name="connsiteY21-5150" fmla="*/ 1752958 h 6092775"/>
                  <a:gd name="connsiteX22-5151" fmla="*/ 2328904 w 10540504"/>
                  <a:gd name="connsiteY22-5152" fmla="*/ 1200508 h 6092775"/>
                  <a:gd name="connsiteX23-5153" fmla="*/ 2909929 w 10540504"/>
                  <a:gd name="connsiteY23-5154" fmla="*/ 1229083 h 6092775"/>
                  <a:gd name="connsiteX0-5155" fmla="*/ 2909929 w 10540504"/>
                  <a:gd name="connsiteY0-5156" fmla="*/ 1229083 h 6092775"/>
                  <a:gd name="connsiteX1-5157" fmla="*/ 3386179 w 10540504"/>
                  <a:gd name="connsiteY1-5158" fmla="*/ 219433 h 6092775"/>
                  <a:gd name="connsiteX2-5159" fmla="*/ 4252954 w 10540504"/>
                  <a:gd name="connsiteY2-5160" fmla="*/ 47983 h 6092775"/>
                  <a:gd name="connsiteX3-5161" fmla="*/ 5272129 w 10540504"/>
                  <a:gd name="connsiteY3-5162" fmla="*/ 838558 h 6092775"/>
                  <a:gd name="connsiteX4-5163" fmla="*/ 7034254 w 10540504"/>
                  <a:gd name="connsiteY4-5164" fmla="*/ 524233 h 6092775"/>
                  <a:gd name="connsiteX5-5165" fmla="*/ 7872454 w 10540504"/>
                  <a:gd name="connsiteY5-5166" fmla="*/ 1972033 h 6092775"/>
                  <a:gd name="connsiteX6-5167" fmla="*/ 9453604 w 10540504"/>
                  <a:gd name="connsiteY6-5168" fmla="*/ 2257783 h 6092775"/>
                  <a:gd name="connsiteX7-5169" fmla="*/ 10158454 w 10540504"/>
                  <a:gd name="connsiteY7-5170" fmla="*/ 3476983 h 6092775"/>
                  <a:gd name="connsiteX8-5171" fmla="*/ 9682204 w 10540504"/>
                  <a:gd name="connsiteY8-5172" fmla="*/ 4315183 h 6092775"/>
                  <a:gd name="connsiteX9-5173" fmla="*/ 10539454 w 10540504"/>
                  <a:gd name="connsiteY9-5174" fmla="*/ 5134333 h 6092775"/>
                  <a:gd name="connsiteX10-5175" fmla="*/ 9815554 w 10540504"/>
                  <a:gd name="connsiteY10-5176" fmla="*/ 6086833 h 6092775"/>
                  <a:gd name="connsiteX11-5177" fmla="*/ 8062954 w 10540504"/>
                  <a:gd name="connsiteY11-5178" fmla="*/ 5553433 h 6092775"/>
                  <a:gd name="connsiteX12-5179" fmla="*/ 6729454 w 10540504"/>
                  <a:gd name="connsiteY12-5180" fmla="*/ 5877283 h 6092775"/>
                  <a:gd name="connsiteX13-5181" fmla="*/ 5338804 w 10540504"/>
                  <a:gd name="connsiteY13-5182" fmla="*/ 5343883 h 6092775"/>
                  <a:gd name="connsiteX14-5183" fmla="*/ 4386304 w 10540504"/>
                  <a:gd name="connsiteY14-5184" fmla="*/ 6029683 h 6092775"/>
                  <a:gd name="connsiteX15-5185" fmla="*/ 3319504 w 10540504"/>
                  <a:gd name="connsiteY15-5186" fmla="*/ 5858233 h 6092775"/>
                  <a:gd name="connsiteX16-5187" fmla="*/ 2614654 w 10540504"/>
                  <a:gd name="connsiteY16-5188" fmla="*/ 4562833 h 6092775"/>
                  <a:gd name="connsiteX17-5189" fmla="*/ 766804 w 10540504"/>
                  <a:gd name="connsiteY17-5190" fmla="*/ 4772383 h 6092775"/>
                  <a:gd name="connsiteX18-5191" fmla="*/ 709654 w 10540504"/>
                  <a:gd name="connsiteY18-5192" fmla="*/ 3238858 h 6092775"/>
                  <a:gd name="connsiteX19-5193" fmla="*/ 14329 w 10540504"/>
                  <a:gd name="connsiteY19-5194" fmla="*/ 2172058 h 6092775"/>
                  <a:gd name="connsiteX20-5195" fmla="*/ 795379 w 10540504"/>
                  <a:gd name="connsiteY20-5196" fmla="*/ 1391008 h 6092775"/>
                  <a:gd name="connsiteX21-5197" fmla="*/ 1909804 w 10540504"/>
                  <a:gd name="connsiteY21-5198" fmla="*/ 1752958 h 6092775"/>
                  <a:gd name="connsiteX22-5199" fmla="*/ 2328904 w 10540504"/>
                  <a:gd name="connsiteY22-5200" fmla="*/ 1200508 h 6092775"/>
                  <a:gd name="connsiteX23-5201" fmla="*/ 2909929 w 10540504"/>
                  <a:gd name="connsiteY23-5202" fmla="*/ 1229083 h 6092775"/>
                  <a:gd name="connsiteX0-5203" fmla="*/ 2909929 w 10540504"/>
                  <a:gd name="connsiteY0-5204" fmla="*/ 1229083 h 6092775"/>
                  <a:gd name="connsiteX1-5205" fmla="*/ 3386179 w 10540504"/>
                  <a:gd name="connsiteY1-5206" fmla="*/ 219433 h 6092775"/>
                  <a:gd name="connsiteX2-5207" fmla="*/ 4252954 w 10540504"/>
                  <a:gd name="connsiteY2-5208" fmla="*/ 47983 h 6092775"/>
                  <a:gd name="connsiteX3-5209" fmla="*/ 5272129 w 10540504"/>
                  <a:gd name="connsiteY3-5210" fmla="*/ 838558 h 6092775"/>
                  <a:gd name="connsiteX4-5211" fmla="*/ 7034254 w 10540504"/>
                  <a:gd name="connsiteY4-5212" fmla="*/ 524233 h 6092775"/>
                  <a:gd name="connsiteX5-5213" fmla="*/ 7872454 w 10540504"/>
                  <a:gd name="connsiteY5-5214" fmla="*/ 1972033 h 6092775"/>
                  <a:gd name="connsiteX6-5215" fmla="*/ 9453604 w 10540504"/>
                  <a:gd name="connsiteY6-5216" fmla="*/ 2257783 h 6092775"/>
                  <a:gd name="connsiteX7-5217" fmla="*/ 10158454 w 10540504"/>
                  <a:gd name="connsiteY7-5218" fmla="*/ 3476983 h 6092775"/>
                  <a:gd name="connsiteX8-5219" fmla="*/ 9682204 w 10540504"/>
                  <a:gd name="connsiteY8-5220" fmla="*/ 4315183 h 6092775"/>
                  <a:gd name="connsiteX9-5221" fmla="*/ 10539454 w 10540504"/>
                  <a:gd name="connsiteY9-5222" fmla="*/ 5134333 h 6092775"/>
                  <a:gd name="connsiteX10-5223" fmla="*/ 9815554 w 10540504"/>
                  <a:gd name="connsiteY10-5224" fmla="*/ 6086833 h 6092775"/>
                  <a:gd name="connsiteX11-5225" fmla="*/ 8062954 w 10540504"/>
                  <a:gd name="connsiteY11-5226" fmla="*/ 5553433 h 6092775"/>
                  <a:gd name="connsiteX12-5227" fmla="*/ 6729454 w 10540504"/>
                  <a:gd name="connsiteY12-5228" fmla="*/ 5877283 h 6092775"/>
                  <a:gd name="connsiteX13-5229" fmla="*/ 5338804 w 10540504"/>
                  <a:gd name="connsiteY13-5230" fmla="*/ 5343883 h 6092775"/>
                  <a:gd name="connsiteX14-5231" fmla="*/ 4386304 w 10540504"/>
                  <a:gd name="connsiteY14-5232" fmla="*/ 6029683 h 6092775"/>
                  <a:gd name="connsiteX15-5233" fmla="*/ 3319504 w 10540504"/>
                  <a:gd name="connsiteY15-5234" fmla="*/ 5858233 h 6092775"/>
                  <a:gd name="connsiteX16-5235" fmla="*/ 2614654 w 10540504"/>
                  <a:gd name="connsiteY16-5236" fmla="*/ 4562833 h 6092775"/>
                  <a:gd name="connsiteX17-5237" fmla="*/ 766804 w 10540504"/>
                  <a:gd name="connsiteY17-5238" fmla="*/ 4772383 h 6092775"/>
                  <a:gd name="connsiteX18-5239" fmla="*/ 709654 w 10540504"/>
                  <a:gd name="connsiteY18-5240" fmla="*/ 3238858 h 6092775"/>
                  <a:gd name="connsiteX19-5241" fmla="*/ 14329 w 10540504"/>
                  <a:gd name="connsiteY19-5242" fmla="*/ 2172058 h 6092775"/>
                  <a:gd name="connsiteX20-5243" fmla="*/ 795379 w 10540504"/>
                  <a:gd name="connsiteY20-5244" fmla="*/ 1391008 h 6092775"/>
                  <a:gd name="connsiteX21-5245" fmla="*/ 1909804 w 10540504"/>
                  <a:gd name="connsiteY21-5246" fmla="*/ 1752958 h 6092775"/>
                  <a:gd name="connsiteX22-5247" fmla="*/ 2328904 w 10540504"/>
                  <a:gd name="connsiteY22-5248" fmla="*/ 1200508 h 6092775"/>
                  <a:gd name="connsiteX23-5249" fmla="*/ 2909929 w 10540504"/>
                  <a:gd name="connsiteY23-5250" fmla="*/ 1229083 h 6092775"/>
                  <a:gd name="connsiteX0-5251" fmla="*/ 2909929 w 10540504"/>
                  <a:gd name="connsiteY0-5252" fmla="*/ 1229083 h 6092775"/>
                  <a:gd name="connsiteX1-5253" fmla="*/ 3386179 w 10540504"/>
                  <a:gd name="connsiteY1-5254" fmla="*/ 219433 h 6092775"/>
                  <a:gd name="connsiteX2-5255" fmla="*/ 4252954 w 10540504"/>
                  <a:gd name="connsiteY2-5256" fmla="*/ 47983 h 6092775"/>
                  <a:gd name="connsiteX3-5257" fmla="*/ 5272129 w 10540504"/>
                  <a:gd name="connsiteY3-5258" fmla="*/ 838558 h 6092775"/>
                  <a:gd name="connsiteX4-5259" fmla="*/ 7034254 w 10540504"/>
                  <a:gd name="connsiteY4-5260" fmla="*/ 524233 h 6092775"/>
                  <a:gd name="connsiteX5-5261" fmla="*/ 7872454 w 10540504"/>
                  <a:gd name="connsiteY5-5262" fmla="*/ 1972033 h 6092775"/>
                  <a:gd name="connsiteX6-5263" fmla="*/ 9453604 w 10540504"/>
                  <a:gd name="connsiteY6-5264" fmla="*/ 2257783 h 6092775"/>
                  <a:gd name="connsiteX7-5265" fmla="*/ 10158454 w 10540504"/>
                  <a:gd name="connsiteY7-5266" fmla="*/ 3476983 h 6092775"/>
                  <a:gd name="connsiteX8-5267" fmla="*/ 9682204 w 10540504"/>
                  <a:gd name="connsiteY8-5268" fmla="*/ 4315183 h 6092775"/>
                  <a:gd name="connsiteX9-5269" fmla="*/ 10539454 w 10540504"/>
                  <a:gd name="connsiteY9-5270" fmla="*/ 5134333 h 6092775"/>
                  <a:gd name="connsiteX10-5271" fmla="*/ 9815554 w 10540504"/>
                  <a:gd name="connsiteY10-5272" fmla="*/ 6086833 h 6092775"/>
                  <a:gd name="connsiteX11-5273" fmla="*/ 8062954 w 10540504"/>
                  <a:gd name="connsiteY11-5274" fmla="*/ 5553433 h 6092775"/>
                  <a:gd name="connsiteX12-5275" fmla="*/ 6729454 w 10540504"/>
                  <a:gd name="connsiteY12-5276" fmla="*/ 5877283 h 6092775"/>
                  <a:gd name="connsiteX13-5277" fmla="*/ 5338804 w 10540504"/>
                  <a:gd name="connsiteY13-5278" fmla="*/ 5343883 h 6092775"/>
                  <a:gd name="connsiteX14-5279" fmla="*/ 4386304 w 10540504"/>
                  <a:gd name="connsiteY14-5280" fmla="*/ 6029683 h 6092775"/>
                  <a:gd name="connsiteX15-5281" fmla="*/ 3319504 w 10540504"/>
                  <a:gd name="connsiteY15-5282" fmla="*/ 5858233 h 6092775"/>
                  <a:gd name="connsiteX16-5283" fmla="*/ 2614654 w 10540504"/>
                  <a:gd name="connsiteY16-5284" fmla="*/ 4562833 h 6092775"/>
                  <a:gd name="connsiteX17-5285" fmla="*/ 766804 w 10540504"/>
                  <a:gd name="connsiteY17-5286" fmla="*/ 4772383 h 6092775"/>
                  <a:gd name="connsiteX18-5287" fmla="*/ 709654 w 10540504"/>
                  <a:gd name="connsiteY18-5288" fmla="*/ 3238858 h 6092775"/>
                  <a:gd name="connsiteX19-5289" fmla="*/ 14329 w 10540504"/>
                  <a:gd name="connsiteY19-5290" fmla="*/ 2172058 h 6092775"/>
                  <a:gd name="connsiteX20-5291" fmla="*/ 795379 w 10540504"/>
                  <a:gd name="connsiteY20-5292" fmla="*/ 1391008 h 6092775"/>
                  <a:gd name="connsiteX21-5293" fmla="*/ 1909804 w 10540504"/>
                  <a:gd name="connsiteY21-5294" fmla="*/ 1752958 h 6092775"/>
                  <a:gd name="connsiteX22-5295" fmla="*/ 2328904 w 10540504"/>
                  <a:gd name="connsiteY22-5296" fmla="*/ 1200508 h 6092775"/>
                  <a:gd name="connsiteX23-5297" fmla="*/ 2909929 w 10540504"/>
                  <a:gd name="connsiteY23-5298" fmla="*/ 1229083 h 6092775"/>
                  <a:gd name="connsiteX0-5299" fmla="*/ 2909929 w 10540504"/>
                  <a:gd name="connsiteY0-5300" fmla="*/ 1229083 h 6090980"/>
                  <a:gd name="connsiteX1-5301" fmla="*/ 3386179 w 10540504"/>
                  <a:gd name="connsiteY1-5302" fmla="*/ 219433 h 6090980"/>
                  <a:gd name="connsiteX2-5303" fmla="*/ 4252954 w 10540504"/>
                  <a:gd name="connsiteY2-5304" fmla="*/ 47983 h 6090980"/>
                  <a:gd name="connsiteX3-5305" fmla="*/ 5272129 w 10540504"/>
                  <a:gd name="connsiteY3-5306" fmla="*/ 838558 h 6090980"/>
                  <a:gd name="connsiteX4-5307" fmla="*/ 7034254 w 10540504"/>
                  <a:gd name="connsiteY4-5308" fmla="*/ 524233 h 6090980"/>
                  <a:gd name="connsiteX5-5309" fmla="*/ 7872454 w 10540504"/>
                  <a:gd name="connsiteY5-5310" fmla="*/ 1972033 h 6090980"/>
                  <a:gd name="connsiteX6-5311" fmla="*/ 9453604 w 10540504"/>
                  <a:gd name="connsiteY6-5312" fmla="*/ 2257783 h 6090980"/>
                  <a:gd name="connsiteX7-5313" fmla="*/ 10158454 w 10540504"/>
                  <a:gd name="connsiteY7-5314" fmla="*/ 3476983 h 6090980"/>
                  <a:gd name="connsiteX8-5315" fmla="*/ 9682204 w 10540504"/>
                  <a:gd name="connsiteY8-5316" fmla="*/ 4315183 h 6090980"/>
                  <a:gd name="connsiteX9-5317" fmla="*/ 10539454 w 10540504"/>
                  <a:gd name="connsiteY9-5318" fmla="*/ 5134333 h 6090980"/>
                  <a:gd name="connsiteX10-5319" fmla="*/ 9815554 w 10540504"/>
                  <a:gd name="connsiteY10-5320" fmla="*/ 6086833 h 6090980"/>
                  <a:gd name="connsiteX11-5321" fmla="*/ 7948654 w 10540504"/>
                  <a:gd name="connsiteY11-5322" fmla="*/ 5286733 h 6090980"/>
                  <a:gd name="connsiteX12-5323" fmla="*/ 6729454 w 10540504"/>
                  <a:gd name="connsiteY12-5324" fmla="*/ 5877283 h 6090980"/>
                  <a:gd name="connsiteX13-5325" fmla="*/ 5338804 w 10540504"/>
                  <a:gd name="connsiteY13-5326" fmla="*/ 5343883 h 6090980"/>
                  <a:gd name="connsiteX14-5327" fmla="*/ 4386304 w 10540504"/>
                  <a:gd name="connsiteY14-5328" fmla="*/ 6029683 h 6090980"/>
                  <a:gd name="connsiteX15-5329" fmla="*/ 3319504 w 10540504"/>
                  <a:gd name="connsiteY15-5330" fmla="*/ 5858233 h 6090980"/>
                  <a:gd name="connsiteX16-5331" fmla="*/ 2614654 w 10540504"/>
                  <a:gd name="connsiteY16-5332" fmla="*/ 4562833 h 6090980"/>
                  <a:gd name="connsiteX17-5333" fmla="*/ 766804 w 10540504"/>
                  <a:gd name="connsiteY17-5334" fmla="*/ 4772383 h 6090980"/>
                  <a:gd name="connsiteX18-5335" fmla="*/ 709654 w 10540504"/>
                  <a:gd name="connsiteY18-5336" fmla="*/ 3238858 h 6090980"/>
                  <a:gd name="connsiteX19-5337" fmla="*/ 14329 w 10540504"/>
                  <a:gd name="connsiteY19-5338" fmla="*/ 2172058 h 6090980"/>
                  <a:gd name="connsiteX20-5339" fmla="*/ 795379 w 10540504"/>
                  <a:gd name="connsiteY20-5340" fmla="*/ 1391008 h 6090980"/>
                  <a:gd name="connsiteX21-5341" fmla="*/ 1909804 w 10540504"/>
                  <a:gd name="connsiteY21-5342" fmla="*/ 1752958 h 6090980"/>
                  <a:gd name="connsiteX22-5343" fmla="*/ 2328904 w 10540504"/>
                  <a:gd name="connsiteY22-5344" fmla="*/ 1200508 h 6090980"/>
                  <a:gd name="connsiteX23-5345" fmla="*/ 2909929 w 10540504"/>
                  <a:gd name="connsiteY23-5346" fmla="*/ 1229083 h 6090980"/>
                  <a:gd name="connsiteX0-5347" fmla="*/ 2909929 w 10540504"/>
                  <a:gd name="connsiteY0-5348" fmla="*/ 1229083 h 6094258"/>
                  <a:gd name="connsiteX1-5349" fmla="*/ 3386179 w 10540504"/>
                  <a:gd name="connsiteY1-5350" fmla="*/ 219433 h 6094258"/>
                  <a:gd name="connsiteX2-5351" fmla="*/ 4252954 w 10540504"/>
                  <a:gd name="connsiteY2-5352" fmla="*/ 47983 h 6094258"/>
                  <a:gd name="connsiteX3-5353" fmla="*/ 5272129 w 10540504"/>
                  <a:gd name="connsiteY3-5354" fmla="*/ 838558 h 6094258"/>
                  <a:gd name="connsiteX4-5355" fmla="*/ 7034254 w 10540504"/>
                  <a:gd name="connsiteY4-5356" fmla="*/ 524233 h 6094258"/>
                  <a:gd name="connsiteX5-5357" fmla="*/ 7872454 w 10540504"/>
                  <a:gd name="connsiteY5-5358" fmla="*/ 1972033 h 6094258"/>
                  <a:gd name="connsiteX6-5359" fmla="*/ 9453604 w 10540504"/>
                  <a:gd name="connsiteY6-5360" fmla="*/ 2257783 h 6094258"/>
                  <a:gd name="connsiteX7-5361" fmla="*/ 10158454 w 10540504"/>
                  <a:gd name="connsiteY7-5362" fmla="*/ 3476983 h 6094258"/>
                  <a:gd name="connsiteX8-5363" fmla="*/ 9682204 w 10540504"/>
                  <a:gd name="connsiteY8-5364" fmla="*/ 4315183 h 6094258"/>
                  <a:gd name="connsiteX9-5365" fmla="*/ 10539454 w 10540504"/>
                  <a:gd name="connsiteY9-5366" fmla="*/ 5134333 h 6094258"/>
                  <a:gd name="connsiteX10-5367" fmla="*/ 9815554 w 10540504"/>
                  <a:gd name="connsiteY10-5368" fmla="*/ 6086833 h 6094258"/>
                  <a:gd name="connsiteX11-5369" fmla="*/ 7948654 w 10540504"/>
                  <a:gd name="connsiteY11-5370" fmla="*/ 5286733 h 6094258"/>
                  <a:gd name="connsiteX12-5371" fmla="*/ 6729454 w 10540504"/>
                  <a:gd name="connsiteY12-5372" fmla="*/ 5877283 h 6094258"/>
                  <a:gd name="connsiteX13-5373" fmla="*/ 5338804 w 10540504"/>
                  <a:gd name="connsiteY13-5374" fmla="*/ 5343883 h 6094258"/>
                  <a:gd name="connsiteX14-5375" fmla="*/ 4386304 w 10540504"/>
                  <a:gd name="connsiteY14-5376" fmla="*/ 6029683 h 6094258"/>
                  <a:gd name="connsiteX15-5377" fmla="*/ 3319504 w 10540504"/>
                  <a:gd name="connsiteY15-5378" fmla="*/ 5858233 h 6094258"/>
                  <a:gd name="connsiteX16-5379" fmla="*/ 2614654 w 10540504"/>
                  <a:gd name="connsiteY16-5380" fmla="*/ 4562833 h 6094258"/>
                  <a:gd name="connsiteX17-5381" fmla="*/ 766804 w 10540504"/>
                  <a:gd name="connsiteY17-5382" fmla="*/ 4772383 h 6094258"/>
                  <a:gd name="connsiteX18-5383" fmla="*/ 709654 w 10540504"/>
                  <a:gd name="connsiteY18-5384" fmla="*/ 3238858 h 6094258"/>
                  <a:gd name="connsiteX19-5385" fmla="*/ 14329 w 10540504"/>
                  <a:gd name="connsiteY19-5386" fmla="*/ 2172058 h 6094258"/>
                  <a:gd name="connsiteX20-5387" fmla="*/ 795379 w 10540504"/>
                  <a:gd name="connsiteY20-5388" fmla="*/ 1391008 h 6094258"/>
                  <a:gd name="connsiteX21-5389" fmla="*/ 1909804 w 10540504"/>
                  <a:gd name="connsiteY21-5390" fmla="*/ 1752958 h 6094258"/>
                  <a:gd name="connsiteX22-5391" fmla="*/ 2328904 w 10540504"/>
                  <a:gd name="connsiteY22-5392" fmla="*/ 1200508 h 6094258"/>
                  <a:gd name="connsiteX23-5393" fmla="*/ 2909929 w 10540504"/>
                  <a:gd name="connsiteY23-5394" fmla="*/ 1229083 h 6094258"/>
                  <a:gd name="connsiteX0-5395" fmla="*/ 2909929 w 10540093"/>
                  <a:gd name="connsiteY0-5396" fmla="*/ 1229083 h 6078450"/>
                  <a:gd name="connsiteX1-5397" fmla="*/ 3386179 w 10540093"/>
                  <a:gd name="connsiteY1-5398" fmla="*/ 219433 h 6078450"/>
                  <a:gd name="connsiteX2-5399" fmla="*/ 4252954 w 10540093"/>
                  <a:gd name="connsiteY2-5400" fmla="*/ 47983 h 6078450"/>
                  <a:gd name="connsiteX3-5401" fmla="*/ 5272129 w 10540093"/>
                  <a:gd name="connsiteY3-5402" fmla="*/ 838558 h 6078450"/>
                  <a:gd name="connsiteX4-5403" fmla="*/ 7034254 w 10540093"/>
                  <a:gd name="connsiteY4-5404" fmla="*/ 524233 h 6078450"/>
                  <a:gd name="connsiteX5-5405" fmla="*/ 7872454 w 10540093"/>
                  <a:gd name="connsiteY5-5406" fmla="*/ 1972033 h 6078450"/>
                  <a:gd name="connsiteX6-5407" fmla="*/ 9453604 w 10540093"/>
                  <a:gd name="connsiteY6-5408" fmla="*/ 2257783 h 6078450"/>
                  <a:gd name="connsiteX7-5409" fmla="*/ 10158454 w 10540093"/>
                  <a:gd name="connsiteY7-5410" fmla="*/ 3476983 h 6078450"/>
                  <a:gd name="connsiteX8-5411" fmla="*/ 9682204 w 10540093"/>
                  <a:gd name="connsiteY8-5412" fmla="*/ 4315183 h 6078450"/>
                  <a:gd name="connsiteX9-5413" fmla="*/ 10539454 w 10540093"/>
                  <a:gd name="connsiteY9-5414" fmla="*/ 5134333 h 6078450"/>
                  <a:gd name="connsiteX10-5415" fmla="*/ 9586954 w 10540093"/>
                  <a:gd name="connsiteY10-5416" fmla="*/ 5934433 h 6078450"/>
                  <a:gd name="connsiteX11-5417" fmla="*/ 7948654 w 10540093"/>
                  <a:gd name="connsiteY11-5418" fmla="*/ 5286733 h 6078450"/>
                  <a:gd name="connsiteX12-5419" fmla="*/ 6729454 w 10540093"/>
                  <a:gd name="connsiteY12-5420" fmla="*/ 5877283 h 6078450"/>
                  <a:gd name="connsiteX13-5421" fmla="*/ 5338804 w 10540093"/>
                  <a:gd name="connsiteY13-5422" fmla="*/ 5343883 h 6078450"/>
                  <a:gd name="connsiteX14-5423" fmla="*/ 4386304 w 10540093"/>
                  <a:gd name="connsiteY14-5424" fmla="*/ 6029683 h 6078450"/>
                  <a:gd name="connsiteX15-5425" fmla="*/ 3319504 w 10540093"/>
                  <a:gd name="connsiteY15-5426" fmla="*/ 5858233 h 6078450"/>
                  <a:gd name="connsiteX16-5427" fmla="*/ 2614654 w 10540093"/>
                  <a:gd name="connsiteY16-5428" fmla="*/ 4562833 h 6078450"/>
                  <a:gd name="connsiteX17-5429" fmla="*/ 766804 w 10540093"/>
                  <a:gd name="connsiteY17-5430" fmla="*/ 4772383 h 6078450"/>
                  <a:gd name="connsiteX18-5431" fmla="*/ 709654 w 10540093"/>
                  <a:gd name="connsiteY18-5432" fmla="*/ 3238858 h 6078450"/>
                  <a:gd name="connsiteX19-5433" fmla="*/ 14329 w 10540093"/>
                  <a:gd name="connsiteY19-5434" fmla="*/ 2172058 h 6078450"/>
                  <a:gd name="connsiteX20-5435" fmla="*/ 795379 w 10540093"/>
                  <a:gd name="connsiteY20-5436" fmla="*/ 1391008 h 6078450"/>
                  <a:gd name="connsiteX21-5437" fmla="*/ 1909804 w 10540093"/>
                  <a:gd name="connsiteY21-5438" fmla="*/ 1752958 h 6078450"/>
                  <a:gd name="connsiteX22-5439" fmla="*/ 2328904 w 10540093"/>
                  <a:gd name="connsiteY22-5440" fmla="*/ 1200508 h 6078450"/>
                  <a:gd name="connsiteX23-5441" fmla="*/ 2909929 w 10540093"/>
                  <a:gd name="connsiteY23-5442" fmla="*/ 1229083 h 6078450"/>
                  <a:gd name="connsiteX0-5443" fmla="*/ 2909929 w 10160272"/>
                  <a:gd name="connsiteY0-5444" fmla="*/ 1229083 h 6078450"/>
                  <a:gd name="connsiteX1-5445" fmla="*/ 3386179 w 10160272"/>
                  <a:gd name="connsiteY1-5446" fmla="*/ 219433 h 6078450"/>
                  <a:gd name="connsiteX2-5447" fmla="*/ 4252954 w 10160272"/>
                  <a:gd name="connsiteY2-5448" fmla="*/ 47983 h 6078450"/>
                  <a:gd name="connsiteX3-5449" fmla="*/ 5272129 w 10160272"/>
                  <a:gd name="connsiteY3-5450" fmla="*/ 838558 h 6078450"/>
                  <a:gd name="connsiteX4-5451" fmla="*/ 7034254 w 10160272"/>
                  <a:gd name="connsiteY4-5452" fmla="*/ 524233 h 6078450"/>
                  <a:gd name="connsiteX5-5453" fmla="*/ 7872454 w 10160272"/>
                  <a:gd name="connsiteY5-5454" fmla="*/ 1972033 h 6078450"/>
                  <a:gd name="connsiteX6-5455" fmla="*/ 9453604 w 10160272"/>
                  <a:gd name="connsiteY6-5456" fmla="*/ 2257783 h 6078450"/>
                  <a:gd name="connsiteX7-5457" fmla="*/ 10158454 w 10160272"/>
                  <a:gd name="connsiteY7-5458" fmla="*/ 3476983 h 6078450"/>
                  <a:gd name="connsiteX8-5459" fmla="*/ 9682204 w 10160272"/>
                  <a:gd name="connsiteY8-5460" fmla="*/ 4315183 h 6078450"/>
                  <a:gd name="connsiteX9-5461" fmla="*/ 10158454 w 10160272"/>
                  <a:gd name="connsiteY9-5462" fmla="*/ 5153383 h 6078450"/>
                  <a:gd name="connsiteX10-5463" fmla="*/ 9586954 w 10160272"/>
                  <a:gd name="connsiteY10-5464" fmla="*/ 5934433 h 6078450"/>
                  <a:gd name="connsiteX11-5465" fmla="*/ 7948654 w 10160272"/>
                  <a:gd name="connsiteY11-5466" fmla="*/ 5286733 h 6078450"/>
                  <a:gd name="connsiteX12-5467" fmla="*/ 6729454 w 10160272"/>
                  <a:gd name="connsiteY12-5468" fmla="*/ 5877283 h 6078450"/>
                  <a:gd name="connsiteX13-5469" fmla="*/ 5338804 w 10160272"/>
                  <a:gd name="connsiteY13-5470" fmla="*/ 5343883 h 6078450"/>
                  <a:gd name="connsiteX14-5471" fmla="*/ 4386304 w 10160272"/>
                  <a:gd name="connsiteY14-5472" fmla="*/ 6029683 h 6078450"/>
                  <a:gd name="connsiteX15-5473" fmla="*/ 3319504 w 10160272"/>
                  <a:gd name="connsiteY15-5474" fmla="*/ 5858233 h 6078450"/>
                  <a:gd name="connsiteX16-5475" fmla="*/ 2614654 w 10160272"/>
                  <a:gd name="connsiteY16-5476" fmla="*/ 4562833 h 6078450"/>
                  <a:gd name="connsiteX17-5477" fmla="*/ 766804 w 10160272"/>
                  <a:gd name="connsiteY17-5478" fmla="*/ 4772383 h 6078450"/>
                  <a:gd name="connsiteX18-5479" fmla="*/ 709654 w 10160272"/>
                  <a:gd name="connsiteY18-5480" fmla="*/ 3238858 h 6078450"/>
                  <a:gd name="connsiteX19-5481" fmla="*/ 14329 w 10160272"/>
                  <a:gd name="connsiteY19-5482" fmla="*/ 2172058 h 6078450"/>
                  <a:gd name="connsiteX20-5483" fmla="*/ 795379 w 10160272"/>
                  <a:gd name="connsiteY20-5484" fmla="*/ 1391008 h 6078450"/>
                  <a:gd name="connsiteX21-5485" fmla="*/ 1909804 w 10160272"/>
                  <a:gd name="connsiteY21-5486" fmla="*/ 1752958 h 6078450"/>
                  <a:gd name="connsiteX22-5487" fmla="*/ 2328904 w 10160272"/>
                  <a:gd name="connsiteY22-5488" fmla="*/ 1200508 h 6078450"/>
                  <a:gd name="connsiteX23-5489" fmla="*/ 2909929 w 10160272"/>
                  <a:gd name="connsiteY23-5490" fmla="*/ 1229083 h 6078450"/>
                  <a:gd name="connsiteX0-5491" fmla="*/ 2909929 w 10160272"/>
                  <a:gd name="connsiteY0-5492" fmla="*/ 1229083 h 6078450"/>
                  <a:gd name="connsiteX1-5493" fmla="*/ 3386179 w 10160272"/>
                  <a:gd name="connsiteY1-5494" fmla="*/ 219433 h 6078450"/>
                  <a:gd name="connsiteX2-5495" fmla="*/ 4252954 w 10160272"/>
                  <a:gd name="connsiteY2-5496" fmla="*/ 47983 h 6078450"/>
                  <a:gd name="connsiteX3-5497" fmla="*/ 5272129 w 10160272"/>
                  <a:gd name="connsiteY3-5498" fmla="*/ 838558 h 6078450"/>
                  <a:gd name="connsiteX4-5499" fmla="*/ 7034254 w 10160272"/>
                  <a:gd name="connsiteY4-5500" fmla="*/ 524233 h 6078450"/>
                  <a:gd name="connsiteX5-5501" fmla="*/ 7872454 w 10160272"/>
                  <a:gd name="connsiteY5-5502" fmla="*/ 1972033 h 6078450"/>
                  <a:gd name="connsiteX6-5503" fmla="*/ 9453604 w 10160272"/>
                  <a:gd name="connsiteY6-5504" fmla="*/ 2257783 h 6078450"/>
                  <a:gd name="connsiteX7-5505" fmla="*/ 10158454 w 10160272"/>
                  <a:gd name="connsiteY7-5506" fmla="*/ 3476983 h 6078450"/>
                  <a:gd name="connsiteX8-5507" fmla="*/ 9682204 w 10160272"/>
                  <a:gd name="connsiteY8-5508" fmla="*/ 4315183 h 6078450"/>
                  <a:gd name="connsiteX9-5509" fmla="*/ 10158454 w 10160272"/>
                  <a:gd name="connsiteY9-5510" fmla="*/ 5153383 h 6078450"/>
                  <a:gd name="connsiteX10-5511" fmla="*/ 9586954 w 10160272"/>
                  <a:gd name="connsiteY10-5512" fmla="*/ 5934433 h 6078450"/>
                  <a:gd name="connsiteX11-5513" fmla="*/ 7948654 w 10160272"/>
                  <a:gd name="connsiteY11-5514" fmla="*/ 5286733 h 6078450"/>
                  <a:gd name="connsiteX12-5515" fmla="*/ 6729454 w 10160272"/>
                  <a:gd name="connsiteY12-5516" fmla="*/ 5877283 h 6078450"/>
                  <a:gd name="connsiteX13-5517" fmla="*/ 5338804 w 10160272"/>
                  <a:gd name="connsiteY13-5518" fmla="*/ 5343883 h 6078450"/>
                  <a:gd name="connsiteX14-5519" fmla="*/ 4386304 w 10160272"/>
                  <a:gd name="connsiteY14-5520" fmla="*/ 6029683 h 6078450"/>
                  <a:gd name="connsiteX15-5521" fmla="*/ 3319504 w 10160272"/>
                  <a:gd name="connsiteY15-5522" fmla="*/ 5858233 h 6078450"/>
                  <a:gd name="connsiteX16-5523" fmla="*/ 2614654 w 10160272"/>
                  <a:gd name="connsiteY16-5524" fmla="*/ 4562833 h 6078450"/>
                  <a:gd name="connsiteX17-5525" fmla="*/ 766804 w 10160272"/>
                  <a:gd name="connsiteY17-5526" fmla="*/ 4772383 h 6078450"/>
                  <a:gd name="connsiteX18-5527" fmla="*/ 709654 w 10160272"/>
                  <a:gd name="connsiteY18-5528" fmla="*/ 3238858 h 6078450"/>
                  <a:gd name="connsiteX19-5529" fmla="*/ 14329 w 10160272"/>
                  <a:gd name="connsiteY19-5530" fmla="*/ 2172058 h 6078450"/>
                  <a:gd name="connsiteX20-5531" fmla="*/ 795379 w 10160272"/>
                  <a:gd name="connsiteY20-5532" fmla="*/ 1391008 h 6078450"/>
                  <a:gd name="connsiteX21-5533" fmla="*/ 1909804 w 10160272"/>
                  <a:gd name="connsiteY21-5534" fmla="*/ 1752958 h 6078450"/>
                  <a:gd name="connsiteX22-5535" fmla="*/ 2328904 w 10160272"/>
                  <a:gd name="connsiteY22-5536" fmla="*/ 1200508 h 6078450"/>
                  <a:gd name="connsiteX23-5537" fmla="*/ 2909929 w 10160272"/>
                  <a:gd name="connsiteY23-5538" fmla="*/ 1229083 h 6078450"/>
                  <a:gd name="connsiteX0-5539" fmla="*/ 2909929 w 10161138"/>
                  <a:gd name="connsiteY0-5540" fmla="*/ 1229083 h 6078450"/>
                  <a:gd name="connsiteX1-5541" fmla="*/ 3386179 w 10161138"/>
                  <a:gd name="connsiteY1-5542" fmla="*/ 219433 h 6078450"/>
                  <a:gd name="connsiteX2-5543" fmla="*/ 4252954 w 10161138"/>
                  <a:gd name="connsiteY2-5544" fmla="*/ 47983 h 6078450"/>
                  <a:gd name="connsiteX3-5545" fmla="*/ 5272129 w 10161138"/>
                  <a:gd name="connsiteY3-5546" fmla="*/ 838558 h 6078450"/>
                  <a:gd name="connsiteX4-5547" fmla="*/ 7034254 w 10161138"/>
                  <a:gd name="connsiteY4-5548" fmla="*/ 524233 h 6078450"/>
                  <a:gd name="connsiteX5-5549" fmla="*/ 7872454 w 10161138"/>
                  <a:gd name="connsiteY5-5550" fmla="*/ 1972033 h 6078450"/>
                  <a:gd name="connsiteX6-5551" fmla="*/ 9453604 w 10161138"/>
                  <a:gd name="connsiteY6-5552" fmla="*/ 2257783 h 6078450"/>
                  <a:gd name="connsiteX7-5553" fmla="*/ 10158454 w 10161138"/>
                  <a:gd name="connsiteY7-5554" fmla="*/ 3476983 h 6078450"/>
                  <a:gd name="connsiteX8-5555" fmla="*/ 9682204 w 10161138"/>
                  <a:gd name="connsiteY8-5556" fmla="*/ 4315183 h 6078450"/>
                  <a:gd name="connsiteX9-5557" fmla="*/ 10158454 w 10161138"/>
                  <a:gd name="connsiteY9-5558" fmla="*/ 5153383 h 6078450"/>
                  <a:gd name="connsiteX10-5559" fmla="*/ 9586954 w 10161138"/>
                  <a:gd name="connsiteY10-5560" fmla="*/ 5934433 h 6078450"/>
                  <a:gd name="connsiteX11-5561" fmla="*/ 7948654 w 10161138"/>
                  <a:gd name="connsiteY11-5562" fmla="*/ 5286733 h 6078450"/>
                  <a:gd name="connsiteX12-5563" fmla="*/ 6729454 w 10161138"/>
                  <a:gd name="connsiteY12-5564" fmla="*/ 5877283 h 6078450"/>
                  <a:gd name="connsiteX13-5565" fmla="*/ 5338804 w 10161138"/>
                  <a:gd name="connsiteY13-5566" fmla="*/ 5343883 h 6078450"/>
                  <a:gd name="connsiteX14-5567" fmla="*/ 4386304 w 10161138"/>
                  <a:gd name="connsiteY14-5568" fmla="*/ 6029683 h 6078450"/>
                  <a:gd name="connsiteX15-5569" fmla="*/ 3319504 w 10161138"/>
                  <a:gd name="connsiteY15-5570" fmla="*/ 5858233 h 6078450"/>
                  <a:gd name="connsiteX16-5571" fmla="*/ 2614654 w 10161138"/>
                  <a:gd name="connsiteY16-5572" fmla="*/ 4562833 h 6078450"/>
                  <a:gd name="connsiteX17-5573" fmla="*/ 766804 w 10161138"/>
                  <a:gd name="connsiteY17-5574" fmla="*/ 4772383 h 6078450"/>
                  <a:gd name="connsiteX18-5575" fmla="*/ 709654 w 10161138"/>
                  <a:gd name="connsiteY18-5576" fmla="*/ 3238858 h 6078450"/>
                  <a:gd name="connsiteX19-5577" fmla="*/ 14329 w 10161138"/>
                  <a:gd name="connsiteY19-5578" fmla="*/ 2172058 h 6078450"/>
                  <a:gd name="connsiteX20-5579" fmla="*/ 795379 w 10161138"/>
                  <a:gd name="connsiteY20-5580" fmla="*/ 1391008 h 6078450"/>
                  <a:gd name="connsiteX21-5581" fmla="*/ 1909804 w 10161138"/>
                  <a:gd name="connsiteY21-5582" fmla="*/ 1752958 h 6078450"/>
                  <a:gd name="connsiteX22-5583" fmla="*/ 2328904 w 10161138"/>
                  <a:gd name="connsiteY22-5584" fmla="*/ 1200508 h 6078450"/>
                  <a:gd name="connsiteX23-5585" fmla="*/ 2909929 w 10161138"/>
                  <a:gd name="connsiteY23-5586" fmla="*/ 1229083 h 6078450"/>
                  <a:gd name="connsiteX0-5587" fmla="*/ 2909929 w 10160272"/>
                  <a:gd name="connsiteY0-5588" fmla="*/ 1229083 h 6078450"/>
                  <a:gd name="connsiteX1-5589" fmla="*/ 3386179 w 10160272"/>
                  <a:gd name="connsiteY1-5590" fmla="*/ 219433 h 6078450"/>
                  <a:gd name="connsiteX2-5591" fmla="*/ 4252954 w 10160272"/>
                  <a:gd name="connsiteY2-5592" fmla="*/ 47983 h 6078450"/>
                  <a:gd name="connsiteX3-5593" fmla="*/ 5272129 w 10160272"/>
                  <a:gd name="connsiteY3-5594" fmla="*/ 838558 h 6078450"/>
                  <a:gd name="connsiteX4-5595" fmla="*/ 7034254 w 10160272"/>
                  <a:gd name="connsiteY4-5596" fmla="*/ 524233 h 6078450"/>
                  <a:gd name="connsiteX5-5597" fmla="*/ 7872454 w 10160272"/>
                  <a:gd name="connsiteY5-5598" fmla="*/ 1972033 h 6078450"/>
                  <a:gd name="connsiteX6-5599" fmla="*/ 9453604 w 10160272"/>
                  <a:gd name="connsiteY6-5600" fmla="*/ 2257783 h 6078450"/>
                  <a:gd name="connsiteX7-5601" fmla="*/ 10044154 w 10160272"/>
                  <a:gd name="connsiteY7-5602" fmla="*/ 3219808 h 6078450"/>
                  <a:gd name="connsiteX8-5603" fmla="*/ 9682204 w 10160272"/>
                  <a:gd name="connsiteY8-5604" fmla="*/ 4315183 h 6078450"/>
                  <a:gd name="connsiteX9-5605" fmla="*/ 10158454 w 10160272"/>
                  <a:gd name="connsiteY9-5606" fmla="*/ 5153383 h 6078450"/>
                  <a:gd name="connsiteX10-5607" fmla="*/ 9586954 w 10160272"/>
                  <a:gd name="connsiteY10-5608" fmla="*/ 5934433 h 6078450"/>
                  <a:gd name="connsiteX11-5609" fmla="*/ 7948654 w 10160272"/>
                  <a:gd name="connsiteY11-5610" fmla="*/ 5286733 h 6078450"/>
                  <a:gd name="connsiteX12-5611" fmla="*/ 6729454 w 10160272"/>
                  <a:gd name="connsiteY12-5612" fmla="*/ 5877283 h 6078450"/>
                  <a:gd name="connsiteX13-5613" fmla="*/ 5338804 w 10160272"/>
                  <a:gd name="connsiteY13-5614" fmla="*/ 5343883 h 6078450"/>
                  <a:gd name="connsiteX14-5615" fmla="*/ 4386304 w 10160272"/>
                  <a:gd name="connsiteY14-5616" fmla="*/ 6029683 h 6078450"/>
                  <a:gd name="connsiteX15-5617" fmla="*/ 3319504 w 10160272"/>
                  <a:gd name="connsiteY15-5618" fmla="*/ 5858233 h 6078450"/>
                  <a:gd name="connsiteX16-5619" fmla="*/ 2614654 w 10160272"/>
                  <a:gd name="connsiteY16-5620" fmla="*/ 4562833 h 6078450"/>
                  <a:gd name="connsiteX17-5621" fmla="*/ 766804 w 10160272"/>
                  <a:gd name="connsiteY17-5622" fmla="*/ 4772383 h 6078450"/>
                  <a:gd name="connsiteX18-5623" fmla="*/ 709654 w 10160272"/>
                  <a:gd name="connsiteY18-5624" fmla="*/ 3238858 h 6078450"/>
                  <a:gd name="connsiteX19-5625" fmla="*/ 14329 w 10160272"/>
                  <a:gd name="connsiteY19-5626" fmla="*/ 2172058 h 6078450"/>
                  <a:gd name="connsiteX20-5627" fmla="*/ 795379 w 10160272"/>
                  <a:gd name="connsiteY20-5628" fmla="*/ 1391008 h 6078450"/>
                  <a:gd name="connsiteX21-5629" fmla="*/ 1909804 w 10160272"/>
                  <a:gd name="connsiteY21-5630" fmla="*/ 1752958 h 6078450"/>
                  <a:gd name="connsiteX22-5631" fmla="*/ 2328904 w 10160272"/>
                  <a:gd name="connsiteY22-5632" fmla="*/ 1200508 h 6078450"/>
                  <a:gd name="connsiteX23-5633" fmla="*/ 2909929 w 10160272"/>
                  <a:gd name="connsiteY23-5634" fmla="*/ 1229083 h 6078450"/>
                  <a:gd name="connsiteX0-5635" fmla="*/ 2909929 w 10160272"/>
                  <a:gd name="connsiteY0-5636" fmla="*/ 1229083 h 6078450"/>
                  <a:gd name="connsiteX1-5637" fmla="*/ 3386179 w 10160272"/>
                  <a:gd name="connsiteY1-5638" fmla="*/ 219433 h 6078450"/>
                  <a:gd name="connsiteX2-5639" fmla="*/ 4252954 w 10160272"/>
                  <a:gd name="connsiteY2-5640" fmla="*/ 47983 h 6078450"/>
                  <a:gd name="connsiteX3-5641" fmla="*/ 5272129 w 10160272"/>
                  <a:gd name="connsiteY3-5642" fmla="*/ 838558 h 6078450"/>
                  <a:gd name="connsiteX4-5643" fmla="*/ 7034254 w 10160272"/>
                  <a:gd name="connsiteY4-5644" fmla="*/ 524233 h 6078450"/>
                  <a:gd name="connsiteX5-5645" fmla="*/ 7872454 w 10160272"/>
                  <a:gd name="connsiteY5-5646" fmla="*/ 1972033 h 6078450"/>
                  <a:gd name="connsiteX6-5647" fmla="*/ 9453604 w 10160272"/>
                  <a:gd name="connsiteY6-5648" fmla="*/ 2257783 h 6078450"/>
                  <a:gd name="connsiteX7-5649" fmla="*/ 10044154 w 10160272"/>
                  <a:gd name="connsiteY7-5650" fmla="*/ 3219808 h 6078450"/>
                  <a:gd name="connsiteX8-5651" fmla="*/ 9682204 w 10160272"/>
                  <a:gd name="connsiteY8-5652" fmla="*/ 4315183 h 6078450"/>
                  <a:gd name="connsiteX9-5653" fmla="*/ 10158454 w 10160272"/>
                  <a:gd name="connsiteY9-5654" fmla="*/ 5153383 h 6078450"/>
                  <a:gd name="connsiteX10-5655" fmla="*/ 9586954 w 10160272"/>
                  <a:gd name="connsiteY10-5656" fmla="*/ 5934433 h 6078450"/>
                  <a:gd name="connsiteX11-5657" fmla="*/ 7948654 w 10160272"/>
                  <a:gd name="connsiteY11-5658" fmla="*/ 5286733 h 6078450"/>
                  <a:gd name="connsiteX12-5659" fmla="*/ 6729454 w 10160272"/>
                  <a:gd name="connsiteY12-5660" fmla="*/ 5877283 h 6078450"/>
                  <a:gd name="connsiteX13-5661" fmla="*/ 5338804 w 10160272"/>
                  <a:gd name="connsiteY13-5662" fmla="*/ 5343883 h 6078450"/>
                  <a:gd name="connsiteX14-5663" fmla="*/ 4386304 w 10160272"/>
                  <a:gd name="connsiteY14-5664" fmla="*/ 6029683 h 6078450"/>
                  <a:gd name="connsiteX15-5665" fmla="*/ 3319504 w 10160272"/>
                  <a:gd name="connsiteY15-5666" fmla="*/ 5858233 h 6078450"/>
                  <a:gd name="connsiteX16-5667" fmla="*/ 2614654 w 10160272"/>
                  <a:gd name="connsiteY16-5668" fmla="*/ 4562833 h 6078450"/>
                  <a:gd name="connsiteX17-5669" fmla="*/ 766804 w 10160272"/>
                  <a:gd name="connsiteY17-5670" fmla="*/ 4772383 h 6078450"/>
                  <a:gd name="connsiteX18-5671" fmla="*/ 709654 w 10160272"/>
                  <a:gd name="connsiteY18-5672" fmla="*/ 3238858 h 6078450"/>
                  <a:gd name="connsiteX19-5673" fmla="*/ 14329 w 10160272"/>
                  <a:gd name="connsiteY19-5674" fmla="*/ 2172058 h 6078450"/>
                  <a:gd name="connsiteX20-5675" fmla="*/ 795379 w 10160272"/>
                  <a:gd name="connsiteY20-5676" fmla="*/ 1391008 h 6078450"/>
                  <a:gd name="connsiteX21-5677" fmla="*/ 1909804 w 10160272"/>
                  <a:gd name="connsiteY21-5678" fmla="*/ 1752958 h 6078450"/>
                  <a:gd name="connsiteX22-5679" fmla="*/ 2328904 w 10160272"/>
                  <a:gd name="connsiteY22-5680" fmla="*/ 1200508 h 6078450"/>
                  <a:gd name="connsiteX23-5681" fmla="*/ 2909929 w 10160272"/>
                  <a:gd name="connsiteY23-5682" fmla="*/ 1229083 h 6078450"/>
                  <a:gd name="connsiteX0-5683" fmla="*/ 2909929 w 10160272"/>
                  <a:gd name="connsiteY0-5684" fmla="*/ 1229083 h 6078450"/>
                  <a:gd name="connsiteX1-5685" fmla="*/ 3386179 w 10160272"/>
                  <a:gd name="connsiteY1-5686" fmla="*/ 219433 h 6078450"/>
                  <a:gd name="connsiteX2-5687" fmla="*/ 4252954 w 10160272"/>
                  <a:gd name="connsiteY2-5688" fmla="*/ 47983 h 6078450"/>
                  <a:gd name="connsiteX3-5689" fmla="*/ 5272129 w 10160272"/>
                  <a:gd name="connsiteY3-5690" fmla="*/ 838558 h 6078450"/>
                  <a:gd name="connsiteX4-5691" fmla="*/ 7034254 w 10160272"/>
                  <a:gd name="connsiteY4-5692" fmla="*/ 524233 h 6078450"/>
                  <a:gd name="connsiteX5-5693" fmla="*/ 7872454 w 10160272"/>
                  <a:gd name="connsiteY5-5694" fmla="*/ 1972033 h 6078450"/>
                  <a:gd name="connsiteX6-5695" fmla="*/ 9453604 w 10160272"/>
                  <a:gd name="connsiteY6-5696" fmla="*/ 2257783 h 6078450"/>
                  <a:gd name="connsiteX7-5697" fmla="*/ 10044154 w 10160272"/>
                  <a:gd name="connsiteY7-5698" fmla="*/ 3219808 h 6078450"/>
                  <a:gd name="connsiteX8-5699" fmla="*/ 9682204 w 10160272"/>
                  <a:gd name="connsiteY8-5700" fmla="*/ 4315183 h 6078450"/>
                  <a:gd name="connsiteX9-5701" fmla="*/ 10158454 w 10160272"/>
                  <a:gd name="connsiteY9-5702" fmla="*/ 5153383 h 6078450"/>
                  <a:gd name="connsiteX10-5703" fmla="*/ 9586954 w 10160272"/>
                  <a:gd name="connsiteY10-5704" fmla="*/ 5934433 h 6078450"/>
                  <a:gd name="connsiteX11-5705" fmla="*/ 7948654 w 10160272"/>
                  <a:gd name="connsiteY11-5706" fmla="*/ 5286733 h 6078450"/>
                  <a:gd name="connsiteX12-5707" fmla="*/ 6729454 w 10160272"/>
                  <a:gd name="connsiteY12-5708" fmla="*/ 5877283 h 6078450"/>
                  <a:gd name="connsiteX13-5709" fmla="*/ 5338804 w 10160272"/>
                  <a:gd name="connsiteY13-5710" fmla="*/ 5343883 h 6078450"/>
                  <a:gd name="connsiteX14-5711" fmla="*/ 4386304 w 10160272"/>
                  <a:gd name="connsiteY14-5712" fmla="*/ 6029683 h 6078450"/>
                  <a:gd name="connsiteX15-5713" fmla="*/ 3319504 w 10160272"/>
                  <a:gd name="connsiteY15-5714" fmla="*/ 5858233 h 6078450"/>
                  <a:gd name="connsiteX16-5715" fmla="*/ 2614654 w 10160272"/>
                  <a:gd name="connsiteY16-5716" fmla="*/ 4562833 h 6078450"/>
                  <a:gd name="connsiteX17-5717" fmla="*/ 766804 w 10160272"/>
                  <a:gd name="connsiteY17-5718" fmla="*/ 4772383 h 6078450"/>
                  <a:gd name="connsiteX18-5719" fmla="*/ 709654 w 10160272"/>
                  <a:gd name="connsiteY18-5720" fmla="*/ 3238858 h 6078450"/>
                  <a:gd name="connsiteX19-5721" fmla="*/ 14329 w 10160272"/>
                  <a:gd name="connsiteY19-5722" fmla="*/ 2172058 h 6078450"/>
                  <a:gd name="connsiteX20-5723" fmla="*/ 795379 w 10160272"/>
                  <a:gd name="connsiteY20-5724" fmla="*/ 1391008 h 6078450"/>
                  <a:gd name="connsiteX21-5725" fmla="*/ 1909804 w 10160272"/>
                  <a:gd name="connsiteY21-5726" fmla="*/ 1752958 h 6078450"/>
                  <a:gd name="connsiteX22-5727" fmla="*/ 2328904 w 10160272"/>
                  <a:gd name="connsiteY22-5728" fmla="*/ 1200508 h 6078450"/>
                  <a:gd name="connsiteX23-5729" fmla="*/ 2909929 w 10160272"/>
                  <a:gd name="connsiteY23-5730" fmla="*/ 1229083 h 6078450"/>
                  <a:gd name="connsiteX0-5731" fmla="*/ 2909929 w 10160272"/>
                  <a:gd name="connsiteY0-5732" fmla="*/ 1229083 h 6078450"/>
                  <a:gd name="connsiteX1-5733" fmla="*/ 3386179 w 10160272"/>
                  <a:gd name="connsiteY1-5734" fmla="*/ 219433 h 6078450"/>
                  <a:gd name="connsiteX2-5735" fmla="*/ 4252954 w 10160272"/>
                  <a:gd name="connsiteY2-5736" fmla="*/ 47983 h 6078450"/>
                  <a:gd name="connsiteX3-5737" fmla="*/ 5272129 w 10160272"/>
                  <a:gd name="connsiteY3-5738" fmla="*/ 838558 h 6078450"/>
                  <a:gd name="connsiteX4-5739" fmla="*/ 7034254 w 10160272"/>
                  <a:gd name="connsiteY4-5740" fmla="*/ 524233 h 6078450"/>
                  <a:gd name="connsiteX5-5741" fmla="*/ 7872454 w 10160272"/>
                  <a:gd name="connsiteY5-5742" fmla="*/ 1972033 h 6078450"/>
                  <a:gd name="connsiteX6-5743" fmla="*/ 9453604 w 10160272"/>
                  <a:gd name="connsiteY6-5744" fmla="*/ 2257783 h 6078450"/>
                  <a:gd name="connsiteX7-5745" fmla="*/ 10044154 w 10160272"/>
                  <a:gd name="connsiteY7-5746" fmla="*/ 3219808 h 6078450"/>
                  <a:gd name="connsiteX8-5747" fmla="*/ 9682204 w 10160272"/>
                  <a:gd name="connsiteY8-5748" fmla="*/ 4315183 h 6078450"/>
                  <a:gd name="connsiteX9-5749" fmla="*/ 10158454 w 10160272"/>
                  <a:gd name="connsiteY9-5750" fmla="*/ 5153383 h 6078450"/>
                  <a:gd name="connsiteX10-5751" fmla="*/ 9586954 w 10160272"/>
                  <a:gd name="connsiteY10-5752" fmla="*/ 5934433 h 6078450"/>
                  <a:gd name="connsiteX11-5753" fmla="*/ 7948654 w 10160272"/>
                  <a:gd name="connsiteY11-5754" fmla="*/ 5286733 h 6078450"/>
                  <a:gd name="connsiteX12-5755" fmla="*/ 6729454 w 10160272"/>
                  <a:gd name="connsiteY12-5756" fmla="*/ 5877283 h 6078450"/>
                  <a:gd name="connsiteX13-5757" fmla="*/ 5338804 w 10160272"/>
                  <a:gd name="connsiteY13-5758" fmla="*/ 5343883 h 6078450"/>
                  <a:gd name="connsiteX14-5759" fmla="*/ 4386304 w 10160272"/>
                  <a:gd name="connsiteY14-5760" fmla="*/ 6029683 h 6078450"/>
                  <a:gd name="connsiteX15-5761" fmla="*/ 3319504 w 10160272"/>
                  <a:gd name="connsiteY15-5762" fmla="*/ 5858233 h 6078450"/>
                  <a:gd name="connsiteX16-5763" fmla="*/ 2614654 w 10160272"/>
                  <a:gd name="connsiteY16-5764" fmla="*/ 4562833 h 6078450"/>
                  <a:gd name="connsiteX17-5765" fmla="*/ 766804 w 10160272"/>
                  <a:gd name="connsiteY17-5766" fmla="*/ 4772383 h 6078450"/>
                  <a:gd name="connsiteX18-5767" fmla="*/ 709654 w 10160272"/>
                  <a:gd name="connsiteY18-5768" fmla="*/ 3238858 h 6078450"/>
                  <a:gd name="connsiteX19-5769" fmla="*/ 14329 w 10160272"/>
                  <a:gd name="connsiteY19-5770" fmla="*/ 2172058 h 6078450"/>
                  <a:gd name="connsiteX20-5771" fmla="*/ 795379 w 10160272"/>
                  <a:gd name="connsiteY20-5772" fmla="*/ 1391008 h 6078450"/>
                  <a:gd name="connsiteX21-5773" fmla="*/ 1909804 w 10160272"/>
                  <a:gd name="connsiteY21-5774" fmla="*/ 1752958 h 6078450"/>
                  <a:gd name="connsiteX22-5775" fmla="*/ 2328904 w 10160272"/>
                  <a:gd name="connsiteY22-5776" fmla="*/ 1200508 h 6078450"/>
                  <a:gd name="connsiteX23-5777" fmla="*/ 2909929 w 10160272"/>
                  <a:gd name="connsiteY23-5778" fmla="*/ 1229083 h 6078450"/>
                  <a:gd name="connsiteX0-5779" fmla="*/ 2909929 w 10160272"/>
                  <a:gd name="connsiteY0-5780" fmla="*/ 1229083 h 6078450"/>
                  <a:gd name="connsiteX1-5781" fmla="*/ 3386179 w 10160272"/>
                  <a:gd name="connsiteY1-5782" fmla="*/ 219433 h 6078450"/>
                  <a:gd name="connsiteX2-5783" fmla="*/ 4252954 w 10160272"/>
                  <a:gd name="connsiteY2-5784" fmla="*/ 47983 h 6078450"/>
                  <a:gd name="connsiteX3-5785" fmla="*/ 5272129 w 10160272"/>
                  <a:gd name="connsiteY3-5786" fmla="*/ 838558 h 6078450"/>
                  <a:gd name="connsiteX4-5787" fmla="*/ 7034254 w 10160272"/>
                  <a:gd name="connsiteY4-5788" fmla="*/ 524233 h 6078450"/>
                  <a:gd name="connsiteX5-5789" fmla="*/ 7872454 w 10160272"/>
                  <a:gd name="connsiteY5-5790" fmla="*/ 1972033 h 6078450"/>
                  <a:gd name="connsiteX6-5791" fmla="*/ 9453604 w 10160272"/>
                  <a:gd name="connsiteY6-5792" fmla="*/ 2257783 h 6078450"/>
                  <a:gd name="connsiteX7-5793" fmla="*/ 10044154 w 10160272"/>
                  <a:gd name="connsiteY7-5794" fmla="*/ 3219808 h 6078450"/>
                  <a:gd name="connsiteX8-5795" fmla="*/ 9682204 w 10160272"/>
                  <a:gd name="connsiteY8-5796" fmla="*/ 4315183 h 6078450"/>
                  <a:gd name="connsiteX9-5797" fmla="*/ 10158454 w 10160272"/>
                  <a:gd name="connsiteY9-5798" fmla="*/ 5153383 h 6078450"/>
                  <a:gd name="connsiteX10-5799" fmla="*/ 9586954 w 10160272"/>
                  <a:gd name="connsiteY10-5800" fmla="*/ 5934433 h 6078450"/>
                  <a:gd name="connsiteX11-5801" fmla="*/ 7948654 w 10160272"/>
                  <a:gd name="connsiteY11-5802" fmla="*/ 5286733 h 6078450"/>
                  <a:gd name="connsiteX12-5803" fmla="*/ 6729454 w 10160272"/>
                  <a:gd name="connsiteY12-5804" fmla="*/ 5877283 h 6078450"/>
                  <a:gd name="connsiteX13-5805" fmla="*/ 5338804 w 10160272"/>
                  <a:gd name="connsiteY13-5806" fmla="*/ 5343883 h 6078450"/>
                  <a:gd name="connsiteX14-5807" fmla="*/ 4386304 w 10160272"/>
                  <a:gd name="connsiteY14-5808" fmla="*/ 6029683 h 6078450"/>
                  <a:gd name="connsiteX15-5809" fmla="*/ 3319504 w 10160272"/>
                  <a:gd name="connsiteY15-5810" fmla="*/ 5858233 h 6078450"/>
                  <a:gd name="connsiteX16-5811" fmla="*/ 2614654 w 10160272"/>
                  <a:gd name="connsiteY16-5812" fmla="*/ 4562833 h 6078450"/>
                  <a:gd name="connsiteX17-5813" fmla="*/ 766804 w 10160272"/>
                  <a:gd name="connsiteY17-5814" fmla="*/ 4772383 h 6078450"/>
                  <a:gd name="connsiteX18-5815" fmla="*/ 709654 w 10160272"/>
                  <a:gd name="connsiteY18-5816" fmla="*/ 3238858 h 6078450"/>
                  <a:gd name="connsiteX19-5817" fmla="*/ 14329 w 10160272"/>
                  <a:gd name="connsiteY19-5818" fmla="*/ 2172058 h 6078450"/>
                  <a:gd name="connsiteX20-5819" fmla="*/ 795379 w 10160272"/>
                  <a:gd name="connsiteY20-5820" fmla="*/ 1391008 h 6078450"/>
                  <a:gd name="connsiteX21-5821" fmla="*/ 1909804 w 10160272"/>
                  <a:gd name="connsiteY21-5822" fmla="*/ 1752958 h 6078450"/>
                  <a:gd name="connsiteX22-5823" fmla="*/ 2328904 w 10160272"/>
                  <a:gd name="connsiteY22-5824" fmla="*/ 1171933 h 6078450"/>
                  <a:gd name="connsiteX23-5825" fmla="*/ 2909929 w 10160272"/>
                  <a:gd name="connsiteY23-5826" fmla="*/ 1229083 h 6078450"/>
                  <a:gd name="connsiteX0-5827" fmla="*/ 2909929 w 10047879"/>
                  <a:gd name="connsiteY0-5828" fmla="*/ 1229083 h 6078450"/>
                  <a:gd name="connsiteX1-5829" fmla="*/ 3386179 w 10047879"/>
                  <a:gd name="connsiteY1-5830" fmla="*/ 219433 h 6078450"/>
                  <a:gd name="connsiteX2-5831" fmla="*/ 4252954 w 10047879"/>
                  <a:gd name="connsiteY2-5832" fmla="*/ 47983 h 6078450"/>
                  <a:gd name="connsiteX3-5833" fmla="*/ 5272129 w 10047879"/>
                  <a:gd name="connsiteY3-5834" fmla="*/ 838558 h 6078450"/>
                  <a:gd name="connsiteX4-5835" fmla="*/ 7034254 w 10047879"/>
                  <a:gd name="connsiteY4-5836" fmla="*/ 524233 h 6078450"/>
                  <a:gd name="connsiteX5-5837" fmla="*/ 7872454 w 10047879"/>
                  <a:gd name="connsiteY5-5838" fmla="*/ 1972033 h 6078450"/>
                  <a:gd name="connsiteX6-5839" fmla="*/ 9453604 w 10047879"/>
                  <a:gd name="connsiteY6-5840" fmla="*/ 2257783 h 6078450"/>
                  <a:gd name="connsiteX7-5841" fmla="*/ 10044154 w 10047879"/>
                  <a:gd name="connsiteY7-5842" fmla="*/ 3219808 h 6078450"/>
                  <a:gd name="connsiteX8-5843" fmla="*/ 9682204 w 10047879"/>
                  <a:gd name="connsiteY8-5844" fmla="*/ 4315183 h 6078450"/>
                  <a:gd name="connsiteX9-5845" fmla="*/ 9967954 w 10047879"/>
                  <a:gd name="connsiteY9-5846" fmla="*/ 5048608 h 6078450"/>
                  <a:gd name="connsiteX10-5847" fmla="*/ 9586954 w 10047879"/>
                  <a:gd name="connsiteY10-5848" fmla="*/ 5934433 h 6078450"/>
                  <a:gd name="connsiteX11-5849" fmla="*/ 7948654 w 10047879"/>
                  <a:gd name="connsiteY11-5850" fmla="*/ 5286733 h 6078450"/>
                  <a:gd name="connsiteX12-5851" fmla="*/ 6729454 w 10047879"/>
                  <a:gd name="connsiteY12-5852" fmla="*/ 5877283 h 6078450"/>
                  <a:gd name="connsiteX13-5853" fmla="*/ 5338804 w 10047879"/>
                  <a:gd name="connsiteY13-5854" fmla="*/ 5343883 h 6078450"/>
                  <a:gd name="connsiteX14-5855" fmla="*/ 4386304 w 10047879"/>
                  <a:gd name="connsiteY14-5856" fmla="*/ 6029683 h 6078450"/>
                  <a:gd name="connsiteX15-5857" fmla="*/ 3319504 w 10047879"/>
                  <a:gd name="connsiteY15-5858" fmla="*/ 5858233 h 6078450"/>
                  <a:gd name="connsiteX16-5859" fmla="*/ 2614654 w 10047879"/>
                  <a:gd name="connsiteY16-5860" fmla="*/ 4562833 h 6078450"/>
                  <a:gd name="connsiteX17-5861" fmla="*/ 766804 w 10047879"/>
                  <a:gd name="connsiteY17-5862" fmla="*/ 4772383 h 6078450"/>
                  <a:gd name="connsiteX18-5863" fmla="*/ 709654 w 10047879"/>
                  <a:gd name="connsiteY18-5864" fmla="*/ 3238858 h 6078450"/>
                  <a:gd name="connsiteX19-5865" fmla="*/ 14329 w 10047879"/>
                  <a:gd name="connsiteY19-5866" fmla="*/ 2172058 h 6078450"/>
                  <a:gd name="connsiteX20-5867" fmla="*/ 795379 w 10047879"/>
                  <a:gd name="connsiteY20-5868" fmla="*/ 1391008 h 6078450"/>
                  <a:gd name="connsiteX21-5869" fmla="*/ 1909804 w 10047879"/>
                  <a:gd name="connsiteY21-5870" fmla="*/ 1752958 h 6078450"/>
                  <a:gd name="connsiteX22-5871" fmla="*/ 2328904 w 10047879"/>
                  <a:gd name="connsiteY22-5872" fmla="*/ 1171933 h 6078450"/>
                  <a:gd name="connsiteX23-5873" fmla="*/ 2909929 w 10047879"/>
                  <a:gd name="connsiteY23-5874" fmla="*/ 1229083 h 6078450"/>
                  <a:gd name="connsiteX0-5875" fmla="*/ 2909929 w 10047879"/>
                  <a:gd name="connsiteY0-5876" fmla="*/ 1229083 h 6078450"/>
                  <a:gd name="connsiteX1-5877" fmla="*/ 3386179 w 10047879"/>
                  <a:gd name="connsiteY1-5878" fmla="*/ 219433 h 6078450"/>
                  <a:gd name="connsiteX2-5879" fmla="*/ 4252954 w 10047879"/>
                  <a:gd name="connsiteY2-5880" fmla="*/ 47983 h 6078450"/>
                  <a:gd name="connsiteX3-5881" fmla="*/ 5272129 w 10047879"/>
                  <a:gd name="connsiteY3-5882" fmla="*/ 838558 h 6078450"/>
                  <a:gd name="connsiteX4-5883" fmla="*/ 7034254 w 10047879"/>
                  <a:gd name="connsiteY4-5884" fmla="*/ 524233 h 6078450"/>
                  <a:gd name="connsiteX5-5885" fmla="*/ 7872454 w 10047879"/>
                  <a:gd name="connsiteY5-5886" fmla="*/ 1972033 h 6078450"/>
                  <a:gd name="connsiteX6-5887" fmla="*/ 9453604 w 10047879"/>
                  <a:gd name="connsiteY6-5888" fmla="*/ 2257783 h 6078450"/>
                  <a:gd name="connsiteX7-5889" fmla="*/ 10044154 w 10047879"/>
                  <a:gd name="connsiteY7-5890" fmla="*/ 3219808 h 6078450"/>
                  <a:gd name="connsiteX8-5891" fmla="*/ 9682204 w 10047879"/>
                  <a:gd name="connsiteY8-5892" fmla="*/ 4315183 h 6078450"/>
                  <a:gd name="connsiteX9-5893" fmla="*/ 9967954 w 10047879"/>
                  <a:gd name="connsiteY9-5894" fmla="*/ 5048608 h 6078450"/>
                  <a:gd name="connsiteX10-5895" fmla="*/ 9282154 w 10047879"/>
                  <a:gd name="connsiteY10-5896" fmla="*/ 5715358 h 6078450"/>
                  <a:gd name="connsiteX11-5897" fmla="*/ 7948654 w 10047879"/>
                  <a:gd name="connsiteY11-5898" fmla="*/ 5286733 h 6078450"/>
                  <a:gd name="connsiteX12-5899" fmla="*/ 6729454 w 10047879"/>
                  <a:gd name="connsiteY12-5900" fmla="*/ 5877283 h 6078450"/>
                  <a:gd name="connsiteX13-5901" fmla="*/ 5338804 w 10047879"/>
                  <a:gd name="connsiteY13-5902" fmla="*/ 5343883 h 6078450"/>
                  <a:gd name="connsiteX14-5903" fmla="*/ 4386304 w 10047879"/>
                  <a:gd name="connsiteY14-5904" fmla="*/ 6029683 h 6078450"/>
                  <a:gd name="connsiteX15-5905" fmla="*/ 3319504 w 10047879"/>
                  <a:gd name="connsiteY15-5906" fmla="*/ 5858233 h 6078450"/>
                  <a:gd name="connsiteX16-5907" fmla="*/ 2614654 w 10047879"/>
                  <a:gd name="connsiteY16-5908" fmla="*/ 4562833 h 6078450"/>
                  <a:gd name="connsiteX17-5909" fmla="*/ 766804 w 10047879"/>
                  <a:gd name="connsiteY17-5910" fmla="*/ 4772383 h 6078450"/>
                  <a:gd name="connsiteX18-5911" fmla="*/ 709654 w 10047879"/>
                  <a:gd name="connsiteY18-5912" fmla="*/ 3238858 h 6078450"/>
                  <a:gd name="connsiteX19-5913" fmla="*/ 14329 w 10047879"/>
                  <a:gd name="connsiteY19-5914" fmla="*/ 2172058 h 6078450"/>
                  <a:gd name="connsiteX20-5915" fmla="*/ 795379 w 10047879"/>
                  <a:gd name="connsiteY20-5916" fmla="*/ 1391008 h 6078450"/>
                  <a:gd name="connsiteX21-5917" fmla="*/ 1909804 w 10047879"/>
                  <a:gd name="connsiteY21-5918" fmla="*/ 1752958 h 6078450"/>
                  <a:gd name="connsiteX22-5919" fmla="*/ 2328904 w 10047879"/>
                  <a:gd name="connsiteY22-5920" fmla="*/ 1171933 h 6078450"/>
                  <a:gd name="connsiteX23-5921" fmla="*/ 2909929 w 10047879"/>
                  <a:gd name="connsiteY23-5922" fmla="*/ 1229083 h 6078450"/>
                  <a:gd name="connsiteX0-5923" fmla="*/ 2909929 w 10047879"/>
                  <a:gd name="connsiteY0-5924" fmla="*/ 1229083 h 6078450"/>
                  <a:gd name="connsiteX1-5925" fmla="*/ 3386179 w 10047879"/>
                  <a:gd name="connsiteY1-5926" fmla="*/ 219433 h 6078450"/>
                  <a:gd name="connsiteX2-5927" fmla="*/ 4252954 w 10047879"/>
                  <a:gd name="connsiteY2-5928" fmla="*/ 47983 h 6078450"/>
                  <a:gd name="connsiteX3-5929" fmla="*/ 5272129 w 10047879"/>
                  <a:gd name="connsiteY3-5930" fmla="*/ 838558 h 6078450"/>
                  <a:gd name="connsiteX4-5931" fmla="*/ 7034254 w 10047879"/>
                  <a:gd name="connsiteY4-5932" fmla="*/ 524233 h 6078450"/>
                  <a:gd name="connsiteX5-5933" fmla="*/ 7872454 w 10047879"/>
                  <a:gd name="connsiteY5-5934" fmla="*/ 1972033 h 6078450"/>
                  <a:gd name="connsiteX6-5935" fmla="*/ 9453604 w 10047879"/>
                  <a:gd name="connsiteY6-5936" fmla="*/ 2257783 h 6078450"/>
                  <a:gd name="connsiteX7-5937" fmla="*/ 10044154 w 10047879"/>
                  <a:gd name="connsiteY7-5938" fmla="*/ 3219808 h 6078450"/>
                  <a:gd name="connsiteX8-5939" fmla="*/ 9682204 w 10047879"/>
                  <a:gd name="connsiteY8-5940" fmla="*/ 4315183 h 6078450"/>
                  <a:gd name="connsiteX9-5941" fmla="*/ 9806029 w 10047879"/>
                  <a:gd name="connsiteY9-5942" fmla="*/ 5067658 h 6078450"/>
                  <a:gd name="connsiteX10-5943" fmla="*/ 9282154 w 10047879"/>
                  <a:gd name="connsiteY10-5944" fmla="*/ 5715358 h 6078450"/>
                  <a:gd name="connsiteX11-5945" fmla="*/ 7948654 w 10047879"/>
                  <a:gd name="connsiteY11-5946" fmla="*/ 5286733 h 6078450"/>
                  <a:gd name="connsiteX12-5947" fmla="*/ 6729454 w 10047879"/>
                  <a:gd name="connsiteY12-5948" fmla="*/ 5877283 h 6078450"/>
                  <a:gd name="connsiteX13-5949" fmla="*/ 5338804 w 10047879"/>
                  <a:gd name="connsiteY13-5950" fmla="*/ 5343883 h 6078450"/>
                  <a:gd name="connsiteX14-5951" fmla="*/ 4386304 w 10047879"/>
                  <a:gd name="connsiteY14-5952" fmla="*/ 6029683 h 6078450"/>
                  <a:gd name="connsiteX15-5953" fmla="*/ 3319504 w 10047879"/>
                  <a:gd name="connsiteY15-5954" fmla="*/ 5858233 h 6078450"/>
                  <a:gd name="connsiteX16-5955" fmla="*/ 2614654 w 10047879"/>
                  <a:gd name="connsiteY16-5956" fmla="*/ 4562833 h 6078450"/>
                  <a:gd name="connsiteX17-5957" fmla="*/ 766804 w 10047879"/>
                  <a:gd name="connsiteY17-5958" fmla="*/ 4772383 h 6078450"/>
                  <a:gd name="connsiteX18-5959" fmla="*/ 709654 w 10047879"/>
                  <a:gd name="connsiteY18-5960" fmla="*/ 3238858 h 6078450"/>
                  <a:gd name="connsiteX19-5961" fmla="*/ 14329 w 10047879"/>
                  <a:gd name="connsiteY19-5962" fmla="*/ 2172058 h 6078450"/>
                  <a:gd name="connsiteX20-5963" fmla="*/ 795379 w 10047879"/>
                  <a:gd name="connsiteY20-5964" fmla="*/ 1391008 h 6078450"/>
                  <a:gd name="connsiteX21-5965" fmla="*/ 1909804 w 10047879"/>
                  <a:gd name="connsiteY21-5966" fmla="*/ 1752958 h 6078450"/>
                  <a:gd name="connsiteX22-5967" fmla="*/ 2328904 w 10047879"/>
                  <a:gd name="connsiteY22-5968" fmla="*/ 1171933 h 6078450"/>
                  <a:gd name="connsiteX23-5969" fmla="*/ 2909929 w 10047879"/>
                  <a:gd name="connsiteY23-5970" fmla="*/ 1229083 h 6078450"/>
                  <a:gd name="connsiteX0-5971" fmla="*/ 2909929 w 10047879"/>
                  <a:gd name="connsiteY0-5972" fmla="*/ 1229083 h 6078450"/>
                  <a:gd name="connsiteX1-5973" fmla="*/ 3386179 w 10047879"/>
                  <a:gd name="connsiteY1-5974" fmla="*/ 219433 h 6078450"/>
                  <a:gd name="connsiteX2-5975" fmla="*/ 4252954 w 10047879"/>
                  <a:gd name="connsiteY2-5976" fmla="*/ 47983 h 6078450"/>
                  <a:gd name="connsiteX3-5977" fmla="*/ 5272129 w 10047879"/>
                  <a:gd name="connsiteY3-5978" fmla="*/ 838558 h 6078450"/>
                  <a:gd name="connsiteX4-5979" fmla="*/ 7034254 w 10047879"/>
                  <a:gd name="connsiteY4-5980" fmla="*/ 524233 h 6078450"/>
                  <a:gd name="connsiteX5-5981" fmla="*/ 7872454 w 10047879"/>
                  <a:gd name="connsiteY5-5982" fmla="*/ 1972033 h 6078450"/>
                  <a:gd name="connsiteX6-5983" fmla="*/ 9453604 w 10047879"/>
                  <a:gd name="connsiteY6-5984" fmla="*/ 2257783 h 6078450"/>
                  <a:gd name="connsiteX7-5985" fmla="*/ 10044154 w 10047879"/>
                  <a:gd name="connsiteY7-5986" fmla="*/ 3219808 h 6078450"/>
                  <a:gd name="connsiteX8-5987" fmla="*/ 9682204 w 10047879"/>
                  <a:gd name="connsiteY8-5988" fmla="*/ 4315183 h 6078450"/>
                  <a:gd name="connsiteX9-5989" fmla="*/ 9806029 w 10047879"/>
                  <a:gd name="connsiteY9-5990" fmla="*/ 5067658 h 6078450"/>
                  <a:gd name="connsiteX10-5991" fmla="*/ 9282154 w 10047879"/>
                  <a:gd name="connsiteY10-5992" fmla="*/ 5715358 h 6078450"/>
                  <a:gd name="connsiteX11-5993" fmla="*/ 7948654 w 10047879"/>
                  <a:gd name="connsiteY11-5994" fmla="*/ 5286733 h 6078450"/>
                  <a:gd name="connsiteX12-5995" fmla="*/ 6729454 w 10047879"/>
                  <a:gd name="connsiteY12-5996" fmla="*/ 5877283 h 6078450"/>
                  <a:gd name="connsiteX13-5997" fmla="*/ 5338804 w 10047879"/>
                  <a:gd name="connsiteY13-5998" fmla="*/ 5343883 h 6078450"/>
                  <a:gd name="connsiteX14-5999" fmla="*/ 4386304 w 10047879"/>
                  <a:gd name="connsiteY14-6000" fmla="*/ 6029683 h 6078450"/>
                  <a:gd name="connsiteX15-6001" fmla="*/ 3319504 w 10047879"/>
                  <a:gd name="connsiteY15-6002" fmla="*/ 5858233 h 6078450"/>
                  <a:gd name="connsiteX16-6003" fmla="*/ 2614654 w 10047879"/>
                  <a:gd name="connsiteY16-6004" fmla="*/ 4562833 h 6078450"/>
                  <a:gd name="connsiteX17-6005" fmla="*/ 766804 w 10047879"/>
                  <a:gd name="connsiteY17-6006" fmla="*/ 4772383 h 6078450"/>
                  <a:gd name="connsiteX18-6007" fmla="*/ 709654 w 10047879"/>
                  <a:gd name="connsiteY18-6008" fmla="*/ 3238858 h 6078450"/>
                  <a:gd name="connsiteX19-6009" fmla="*/ 14329 w 10047879"/>
                  <a:gd name="connsiteY19-6010" fmla="*/ 2172058 h 6078450"/>
                  <a:gd name="connsiteX20-6011" fmla="*/ 795379 w 10047879"/>
                  <a:gd name="connsiteY20-6012" fmla="*/ 1391008 h 6078450"/>
                  <a:gd name="connsiteX21-6013" fmla="*/ 1909804 w 10047879"/>
                  <a:gd name="connsiteY21-6014" fmla="*/ 1752958 h 6078450"/>
                  <a:gd name="connsiteX22-6015" fmla="*/ 2328904 w 10047879"/>
                  <a:gd name="connsiteY22-6016" fmla="*/ 1171933 h 6078450"/>
                  <a:gd name="connsiteX23-6017" fmla="*/ 2909929 w 10047879"/>
                  <a:gd name="connsiteY23-6018" fmla="*/ 1229083 h 6078450"/>
                  <a:gd name="connsiteX0-6019" fmla="*/ 2909929 w 10047879"/>
                  <a:gd name="connsiteY0-6020" fmla="*/ 1229083 h 6078450"/>
                  <a:gd name="connsiteX1-6021" fmla="*/ 3386179 w 10047879"/>
                  <a:gd name="connsiteY1-6022" fmla="*/ 219433 h 6078450"/>
                  <a:gd name="connsiteX2-6023" fmla="*/ 4252954 w 10047879"/>
                  <a:gd name="connsiteY2-6024" fmla="*/ 47983 h 6078450"/>
                  <a:gd name="connsiteX3-6025" fmla="*/ 5272129 w 10047879"/>
                  <a:gd name="connsiteY3-6026" fmla="*/ 838558 h 6078450"/>
                  <a:gd name="connsiteX4-6027" fmla="*/ 7034254 w 10047879"/>
                  <a:gd name="connsiteY4-6028" fmla="*/ 524233 h 6078450"/>
                  <a:gd name="connsiteX5-6029" fmla="*/ 7872454 w 10047879"/>
                  <a:gd name="connsiteY5-6030" fmla="*/ 1972033 h 6078450"/>
                  <a:gd name="connsiteX6-6031" fmla="*/ 9453604 w 10047879"/>
                  <a:gd name="connsiteY6-6032" fmla="*/ 2257783 h 6078450"/>
                  <a:gd name="connsiteX7-6033" fmla="*/ 10044154 w 10047879"/>
                  <a:gd name="connsiteY7-6034" fmla="*/ 3219808 h 6078450"/>
                  <a:gd name="connsiteX8-6035" fmla="*/ 9682204 w 10047879"/>
                  <a:gd name="connsiteY8-6036" fmla="*/ 4315183 h 6078450"/>
                  <a:gd name="connsiteX9-6037" fmla="*/ 9806029 w 10047879"/>
                  <a:gd name="connsiteY9-6038" fmla="*/ 5067658 h 6078450"/>
                  <a:gd name="connsiteX10-6039" fmla="*/ 9110704 w 10047879"/>
                  <a:gd name="connsiteY10-6040" fmla="*/ 5601058 h 6078450"/>
                  <a:gd name="connsiteX11-6041" fmla="*/ 7948654 w 10047879"/>
                  <a:gd name="connsiteY11-6042" fmla="*/ 5286733 h 6078450"/>
                  <a:gd name="connsiteX12-6043" fmla="*/ 6729454 w 10047879"/>
                  <a:gd name="connsiteY12-6044" fmla="*/ 5877283 h 6078450"/>
                  <a:gd name="connsiteX13-6045" fmla="*/ 5338804 w 10047879"/>
                  <a:gd name="connsiteY13-6046" fmla="*/ 5343883 h 6078450"/>
                  <a:gd name="connsiteX14-6047" fmla="*/ 4386304 w 10047879"/>
                  <a:gd name="connsiteY14-6048" fmla="*/ 6029683 h 6078450"/>
                  <a:gd name="connsiteX15-6049" fmla="*/ 3319504 w 10047879"/>
                  <a:gd name="connsiteY15-6050" fmla="*/ 5858233 h 6078450"/>
                  <a:gd name="connsiteX16-6051" fmla="*/ 2614654 w 10047879"/>
                  <a:gd name="connsiteY16-6052" fmla="*/ 4562833 h 6078450"/>
                  <a:gd name="connsiteX17-6053" fmla="*/ 766804 w 10047879"/>
                  <a:gd name="connsiteY17-6054" fmla="*/ 4772383 h 6078450"/>
                  <a:gd name="connsiteX18-6055" fmla="*/ 709654 w 10047879"/>
                  <a:gd name="connsiteY18-6056" fmla="*/ 3238858 h 6078450"/>
                  <a:gd name="connsiteX19-6057" fmla="*/ 14329 w 10047879"/>
                  <a:gd name="connsiteY19-6058" fmla="*/ 2172058 h 6078450"/>
                  <a:gd name="connsiteX20-6059" fmla="*/ 795379 w 10047879"/>
                  <a:gd name="connsiteY20-6060" fmla="*/ 1391008 h 6078450"/>
                  <a:gd name="connsiteX21-6061" fmla="*/ 1909804 w 10047879"/>
                  <a:gd name="connsiteY21-6062" fmla="*/ 1752958 h 6078450"/>
                  <a:gd name="connsiteX22-6063" fmla="*/ 2328904 w 10047879"/>
                  <a:gd name="connsiteY22-6064" fmla="*/ 1171933 h 6078450"/>
                  <a:gd name="connsiteX23-6065" fmla="*/ 2909929 w 10047879"/>
                  <a:gd name="connsiteY23-6066" fmla="*/ 1229083 h 6078450"/>
                  <a:gd name="connsiteX0-6067" fmla="*/ 2909929 w 10047879"/>
                  <a:gd name="connsiteY0-6068" fmla="*/ 1229083 h 6078450"/>
                  <a:gd name="connsiteX1-6069" fmla="*/ 3386179 w 10047879"/>
                  <a:gd name="connsiteY1-6070" fmla="*/ 219433 h 6078450"/>
                  <a:gd name="connsiteX2-6071" fmla="*/ 4252954 w 10047879"/>
                  <a:gd name="connsiteY2-6072" fmla="*/ 47983 h 6078450"/>
                  <a:gd name="connsiteX3-6073" fmla="*/ 5272129 w 10047879"/>
                  <a:gd name="connsiteY3-6074" fmla="*/ 838558 h 6078450"/>
                  <a:gd name="connsiteX4-6075" fmla="*/ 7034254 w 10047879"/>
                  <a:gd name="connsiteY4-6076" fmla="*/ 524233 h 6078450"/>
                  <a:gd name="connsiteX5-6077" fmla="*/ 7872454 w 10047879"/>
                  <a:gd name="connsiteY5-6078" fmla="*/ 1972033 h 6078450"/>
                  <a:gd name="connsiteX6-6079" fmla="*/ 9453604 w 10047879"/>
                  <a:gd name="connsiteY6-6080" fmla="*/ 2257783 h 6078450"/>
                  <a:gd name="connsiteX7-6081" fmla="*/ 10044154 w 10047879"/>
                  <a:gd name="connsiteY7-6082" fmla="*/ 3219808 h 6078450"/>
                  <a:gd name="connsiteX8-6083" fmla="*/ 9682204 w 10047879"/>
                  <a:gd name="connsiteY8-6084" fmla="*/ 4315183 h 6078450"/>
                  <a:gd name="connsiteX9-6085" fmla="*/ 9806029 w 10047879"/>
                  <a:gd name="connsiteY9-6086" fmla="*/ 5067658 h 6078450"/>
                  <a:gd name="connsiteX10-6087" fmla="*/ 9110704 w 10047879"/>
                  <a:gd name="connsiteY10-6088" fmla="*/ 5601058 h 6078450"/>
                  <a:gd name="connsiteX11-6089" fmla="*/ 7948654 w 10047879"/>
                  <a:gd name="connsiteY11-6090" fmla="*/ 5286733 h 6078450"/>
                  <a:gd name="connsiteX12-6091" fmla="*/ 6729454 w 10047879"/>
                  <a:gd name="connsiteY12-6092" fmla="*/ 5877283 h 6078450"/>
                  <a:gd name="connsiteX13-6093" fmla="*/ 5338804 w 10047879"/>
                  <a:gd name="connsiteY13-6094" fmla="*/ 5343883 h 6078450"/>
                  <a:gd name="connsiteX14-6095" fmla="*/ 4386304 w 10047879"/>
                  <a:gd name="connsiteY14-6096" fmla="*/ 6029683 h 6078450"/>
                  <a:gd name="connsiteX15-6097" fmla="*/ 3319504 w 10047879"/>
                  <a:gd name="connsiteY15-6098" fmla="*/ 5858233 h 6078450"/>
                  <a:gd name="connsiteX16-6099" fmla="*/ 2614654 w 10047879"/>
                  <a:gd name="connsiteY16-6100" fmla="*/ 4562833 h 6078450"/>
                  <a:gd name="connsiteX17-6101" fmla="*/ 766804 w 10047879"/>
                  <a:gd name="connsiteY17-6102" fmla="*/ 4772383 h 6078450"/>
                  <a:gd name="connsiteX18-6103" fmla="*/ 709654 w 10047879"/>
                  <a:gd name="connsiteY18-6104" fmla="*/ 3238858 h 6078450"/>
                  <a:gd name="connsiteX19-6105" fmla="*/ 14329 w 10047879"/>
                  <a:gd name="connsiteY19-6106" fmla="*/ 2172058 h 6078450"/>
                  <a:gd name="connsiteX20-6107" fmla="*/ 795379 w 10047879"/>
                  <a:gd name="connsiteY20-6108" fmla="*/ 1391008 h 6078450"/>
                  <a:gd name="connsiteX21-6109" fmla="*/ 1909804 w 10047879"/>
                  <a:gd name="connsiteY21-6110" fmla="*/ 1752958 h 6078450"/>
                  <a:gd name="connsiteX22-6111" fmla="*/ 2328904 w 10047879"/>
                  <a:gd name="connsiteY22-6112" fmla="*/ 1171933 h 6078450"/>
                  <a:gd name="connsiteX23-6113" fmla="*/ 2909929 w 10047879"/>
                  <a:gd name="connsiteY23-6114" fmla="*/ 1229083 h 6078450"/>
                  <a:gd name="connsiteX0-6115" fmla="*/ 2909929 w 10047879"/>
                  <a:gd name="connsiteY0-6116" fmla="*/ 1229083 h 6078450"/>
                  <a:gd name="connsiteX1-6117" fmla="*/ 3386179 w 10047879"/>
                  <a:gd name="connsiteY1-6118" fmla="*/ 219433 h 6078450"/>
                  <a:gd name="connsiteX2-6119" fmla="*/ 4252954 w 10047879"/>
                  <a:gd name="connsiteY2-6120" fmla="*/ 47983 h 6078450"/>
                  <a:gd name="connsiteX3-6121" fmla="*/ 5272129 w 10047879"/>
                  <a:gd name="connsiteY3-6122" fmla="*/ 838558 h 6078450"/>
                  <a:gd name="connsiteX4-6123" fmla="*/ 7034254 w 10047879"/>
                  <a:gd name="connsiteY4-6124" fmla="*/ 524233 h 6078450"/>
                  <a:gd name="connsiteX5-6125" fmla="*/ 7872454 w 10047879"/>
                  <a:gd name="connsiteY5-6126" fmla="*/ 1972033 h 6078450"/>
                  <a:gd name="connsiteX6-6127" fmla="*/ 9453604 w 10047879"/>
                  <a:gd name="connsiteY6-6128" fmla="*/ 2257783 h 6078450"/>
                  <a:gd name="connsiteX7-6129" fmla="*/ 10044154 w 10047879"/>
                  <a:gd name="connsiteY7-6130" fmla="*/ 3219808 h 6078450"/>
                  <a:gd name="connsiteX8-6131" fmla="*/ 9682204 w 10047879"/>
                  <a:gd name="connsiteY8-6132" fmla="*/ 4315183 h 6078450"/>
                  <a:gd name="connsiteX9-6133" fmla="*/ 9806029 w 10047879"/>
                  <a:gd name="connsiteY9-6134" fmla="*/ 5067658 h 6078450"/>
                  <a:gd name="connsiteX10-6135" fmla="*/ 9110704 w 10047879"/>
                  <a:gd name="connsiteY10-6136" fmla="*/ 5601058 h 6078450"/>
                  <a:gd name="connsiteX11-6137" fmla="*/ 7948654 w 10047879"/>
                  <a:gd name="connsiteY11-6138" fmla="*/ 5286733 h 6078450"/>
                  <a:gd name="connsiteX12-6139" fmla="*/ 6729454 w 10047879"/>
                  <a:gd name="connsiteY12-6140" fmla="*/ 5877283 h 6078450"/>
                  <a:gd name="connsiteX13-6141" fmla="*/ 5338804 w 10047879"/>
                  <a:gd name="connsiteY13-6142" fmla="*/ 5343883 h 6078450"/>
                  <a:gd name="connsiteX14-6143" fmla="*/ 4386304 w 10047879"/>
                  <a:gd name="connsiteY14-6144" fmla="*/ 6029683 h 6078450"/>
                  <a:gd name="connsiteX15-6145" fmla="*/ 3319504 w 10047879"/>
                  <a:gd name="connsiteY15-6146" fmla="*/ 5858233 h 6078450"/>
                  <a:gd name="connsiteX16-6147" fmla="*/ 2614654 w 10047879"/>
                  <a:gd name="connsiteY16-6148" fmla="*/ 4562833 h 6078450"/>
                  <a:gd name="connsiteX17-6149" fmla="*/ 766804 w 10047879"/>
                  <a:gd name="connsiteY17-6150" fmla="*/ 4772383 h 6078450"/>
                  <a:gd name="connsiteX18-6151" fmla="*/ 709654 w 10047879"/>
                  <a:gd name="connsiteY18-6152" fmla="*/ 3238858 h 6078450"/>
                  <a:gd name="connsiteX19-6153" fmla="*/ 14329 w 10047879"/>
                  <a:gd name="connsiteY19-6154" fmla="*/ 2172058 h 6078450"/>
                  <a:gd name="connsiteX20-6155" fmla="*/ 795379 w 10047879"/>
                  <a:gd name="connsiteY20-6156" fmla="*/ 1391008 h 6078450"/>
                  <a:gd name="connsiteX21-6157" fmla="*/ 1909804 w 10047879"/>
                  <a:gd name="connsiteY21-6158" fmla="*/ 1752958 h 6078450"/>
                  <a:gd name="connsiteX22-6159" fmla="*/ 2328904 w 10047879"/>
                  <a:gd name="connsiteY22-6160" fmla="*/ 1171933 h 6078450"/>
                  <a:gd name="connsiteX23-6161" fmla="*/ 2909929 w 10047879"/>
                  <a:gd name="connsiteY23-6162" fmla="*/ 1229083 h 6078450"/>
                  <a:gd name="connsiteX0-6163" fmla="*/ 2909929 w 10047879"/>
                  <a:gd name="connsiteY0-6164" fmla="*/ 1229083 h 6078450"/>
                  <a:gd name="connsiteX1-6165" fmla="*/ 3386179 w 10047879"/>
                  <a:gd name="connsiteY1-6166" fmla="*/ 219433 h 6078450"/>
                  <a:gd name="connsiteX2-6167" fmla="*/ 4252954 w 10047879"/>
                  <a:gd name="connsiteY2-6168" fmla="*/ 47983 h 6078450"/>
                  <a:gd name="connsiteX3-6169" fmla="*/ 5272129 w 10047879"/>
                  <a:gd name="connsiteY3-6170" fmla="*/ 838558 h 6078450"/>
                  <a:gd name="connsiteX4-6171" fmla="*/ 7034254 w 10047879"/>
                  <a:gd name="connsiteY4-6172" fmla="*/ 524233 h 6078450"/>
                  <a:gd name="connsiteX5-6173" fmla="*/ 7872454 w 10047879"/>
                  <a:gd name="connsiteY5-6174" fmla="*/ 1972033 h 6078450"/>
                  <a:gd name="connsiteX6-6175" fmla="*/ 9453604 w 10047879"/>
                  <a:gd name="connsiteY6-6176" fmla="*/ 2257783 h 6078450"/>
                  <a:gd name="connsiteX7-6177" fmla="*/ 10044154 w 10047879"/>
                  <a:gd name="connsiteY7-6178" fmla="*/ 3219808 h 6078450"/>
                  <a:gd name="connsiteX8-6179" fmla="*/ 9682204 w 10047879"/>
                  <a:gd name="connsiteY8-6180" fmla="*/ 4315183 h 6078450"/>
                  <a:gd name="connsiteX9-6181" fmla="*/ 9806029 w 10047879"/>
                  <a:gd name="connsiteY9-6182" fmla="*/ 5067658 h 6078450"/>
                  <a:gd name="connsiteX10-6183" fmla="*/ 9158329 w 10047879"/>
                  <a:gd name="connsiteY10-6184" fmla="*/ 5534383 h 6078450"/>
                  <a:gd name="connsiteX11-6185" fmla="*/ 7948654 w 10047879"/>
                  <a:gd name="connsiteY11-6186" fmla="*/ 5286733 h 6078450"/>
                  <a:gd name="connsiteX12-6187" fmla="*/ 6729454 w 10047879"/>
                  <a:gd name="connsiteY12-6188" fmla="*/ 5877283 h 6078450"/>
                  <a:gd name="connsiteX13-6189" fmla="*/ 5338804 w 10047879"/>
                  <a:gd name="connsiteY13-6190" fmla="*/ 5343883 h 6078450"/>
                  <a:gd name="connsiteX14-6191" fmla="*/ 4386304 w 10047879"/>
                  <a:gd name="connsiteY14-6192" fmla="*/ 6029683 h 6078450"/>
                  <a:gd name="connsiteX15-6193" fmla="*/ 3319504 w 10047879"/>
                  <a:gd name="connsiteY15-6194" fmla="*/ 5858233 h 6078450"/>
                  <a:gd name="connsiteX16-6195" fmla="*/ 2614654 w 10047879"/>
                  <a:gd name="connsiteY16-6196" fmla="*/ 4562833 h 6078450"/>
                  <a:gd name="connsiteX17-6197" fmla="*/ 766804 w 10047879"/>
                  <a:gd name="connsiteY17-6198" fmla="*/ 4772383 h 6078450"/>
                  <a:gd name="connsiteX18-6199" fmla="*/ 709654 w 10047879"/>
                  <a:gd name="connsiteY18-6200" fmla="*/ 3238858 h 6078450"/>
                  <a:gd name="connsiteX19-6201" fmla="*/ 14329 w 10047879"/>
                  <a:gd name="connsiteY19-6202" fmla="*/ 2172058 h 6078450"/>
                  <a:gd name="connsiteX20-6203" fmla="*/ 795379 w 10047879"/>
                  <a:gd name="connsiteY20-6204" fmla="*/ 1391008 h 6078450"/>
                  <a:gd name="connsiteX21-6205" fmla="*/ 1909804 w 10047879"/>
                  <a:gd name="connsiteY21-6206" fmla="*/ 1752958 h 6078450"/>
                  <a:gd name="connsiteX22-6207" fmla="*/ 2328904 w 10047879"/>
                  <a:gd name="connsiteY22-6208" fmla="*/ 1171933 h 6078450"/>
                  <a:gd name="connsiteX23-6209" fmla="*/ 2909929 w 10047879"/>
                  <a:gd name="connsiteY23-6210" fmla="*/ 1229083 h 6078450"/>
                  <a:gd name="connsiteX0-6211" fmla="*/ 2909929 w 10047879"/>
                  <a:gd name="connsiteY0-6212" fmla="*/ 1229083 h 6078450"/>
                  <a:gd name="connsiteX1-6213" fmla="*/ 3386179 w 10047879"/>
                  <a:gd name="connsiteY1-6214" fmla="*/ 219433 h 6078450"/>
                  <a:gd name="connsiteX2-6215" fmla="*/ 4252954 w 10047879"/>
                  <a:gd name="connsiteY2-6216" fmla="*/ 47983 h 6078450"/>
                  <a:gd name="connsiteX3-6217" fmla="*/ 5272129 w 10047879"/>
                  <a:gd name="connsiteY3-6218" fmla="*/ 838558 h 6078450"/>
                  <a:gd name="connsiteX4-6219" fmla="*/ 7034254 w 10047879"/>
                  <a:gd name="connsiteY4-6220" fmla="*/ 524233 h 6078450"/>
                  <a:gd name="connsiteX5-6221" fmla="*/ 7872454 w 10047879"/>
                  <a:gd name="connsiteY5-6222" fmla="*/ 1972033 h 6078450"/>
                  <a:gd name="connsiteX6-6223" fmla="*/ 9453604 w 10047879"/>
                  <a:gd name="connsiteY6-6224" fmla="*/ 2257783 h 6078450"/>
                  <a:gd name="connsiteX7-6225" fmla="*/ 10044154 w 10047879"/>
                  <a:gd name="connsiteY7-6226" fmla="*/ 3219808 h 6078450"/>
                  <a:gd name="connsiteX8-6227" fmla="*/ 9682204 w 10047879"/>
                  <a:gd name="connsiteY8-6228" fmla="*/ 4315183 h 6078450"/>
                  <a:gd name="connsiteX9-6229" fmla="*/ 9806029 w 10047879"/>
                  <a:gd name="connsiteY9-6230" fmla="*/ 5067658 h 6078450"/>
                  <a:gd name="connsiteX10-6231" fmla="*/ 9158329 w 10047879"/>
                  <a:gd name="connsiteY10-6232" fmla="*/ 5534383 h 6078450"/>
                  <a:gd name="connsiteX11-6233" fmla="*/ 7948654 w 10047879"/>
                  <a:gd name="connsiteY11-6234" fmla="*/ 5286733 h 6078450"/>
                  <a:gd name="connsiteX12-6235" fmla="*/ 6729454 w 10047879"/>
                  <a:gd name="connsiteY12-6236" fmla="*/ 5877283 h 6078450"/>
                  <a:gd name="connsiteX13-6237" fmla="*/ 5338804 w 10047879"/>
                  <a:gd name="connsiteY13-6238" fmla="*/ 5343883 h 6078450"/>
                  <a:gd name="connsiteX14-6239" fmla="*/ 4386304 w 10047879"/>
                  <a:gd name="connsiteY14-6240" fmla="*/ 6029683 h 6078450"/>
                  <a:gd name="connsiteX15-6241" fmla="*/ 3319504 w 10047879"/>
                  <a:gd name="connsiteY15-6242" fmla="*/ 5858233 h 6078450"/>
                  <a:gd name="connsiteX16-6243" fmla="*/ 2614654 w 10047879"/>
                  <a:gd name="connsiteY16-6244" fmla="*/ 4562833 h 6078450"/>
                  <a:gd name="connsiteX17-6245" fmla="*/ 766804 w 10047879"/>
                  <a:gd name="connsiteY17-6246" fmla="*/ 4772383 h 6078450"/>
                  <a:gd name="connsiteX18-6247" fmla="*/ 709654 w 10047879"/>
                  <a:gd name="connsiteY18-6248" fmla="*/ 3238858 h 6078450"/>
                  <a:gd name="connsiteX19-6249" fmla="*/ 14329 w 10047879"/>
                  <a:gd name="connsiteY19-6250" fmla="*/ 2172058 h 6078450"/>
                  <a:gd name="connsiteX20-6251" fmla="*/ 795379 w 10047879"/>
                  <a:gd name="connsiteY20-6252" fmla="*/ 1391008 h 6078450"/>
                  <a:gd name="connsiteX21-6253" fmla="*/ 1909804 w 10047879"/>
                  <a:gd name="connsiteY21-6254" fmla="*/ 1752958 h 6078450"/>
                  <a:gd name="connsiteX22-6255" fmla="*/ 2328904 w 10047879"/>
                  <a:gd name="connsiteY22-6256" fmla="*/ 1171933 h 6078450"/>
                  <a:gd name="connsiteX23-6257" fmla="*/ 2909929 w 10047879"/>
                  <a:gd name="connsiteY23-6258" fmla="*/ 1229083 h 6078450"/>
                  <a:gd name="connsiteX0-6259" fmla="*/ 2909929 w 10047879"/>
                  <a:gd name="connsiteY0-6260" fmla="*/ 1229083 h 6078450"/>
                  <a:gd name="connsiteX1-6261" fmla="*/ 3386179 w 10047879"/>
                  <a:gd name="connsiteY1-6262" fmla="*/ 219433 h 6078450"/>
                  <a:gd name="connsiteX2-6263" fmla="*/ 4252954 w 10047879"/>
                  <a:gd name="connsiteY2-6264" fmla="*/ 47983 h 6078450"/>
                  <a:gd name="connsiteX3-6265" fmla="*/ 5272129 w 10047879"/>
                  <a:gd name="connsiteY3-6266" fmla="*/ 838558 h 6078450"/>
                  <a:gd name="connsiteX4-6267" fmla="*/ 7034254 w 10047879"/>
                  <a:gd name="connsiteY4-6268" fmla="*/ 524233 h 6078450"/>
                  <a:gd name="connsiteX5-6269" fmla="*/ 7872454 w 10047879"/>
                  <a:gd name="connsiteY5-6270" fmla="*/ 1972033 h 6078450"/>
                  <a:gd name="connsiteX6-6271" fmla="*/ 9453604 w 10047879"/>
                  <a:gd name="connsiteY6-6272" fmla="*/ 2257783 h 6078450"/>
                  <a:gd name="connsiteX7-6273" fmla="*/ 10044154 w 10047879"/>
                  <a:gd name="connsiteY7-6274" fmla="*/ 3219808 h 6078450"/>
                  <a:gd name="connsiteX8-6275" fmla="*/ 9682204 w 10047879"/>
                  <a:gd name="connsiteY8-6276" fmla="*/ 4315183 h 6078450"/>
                  <a:gd name="connsiteX9-6277" fmla="*/ 9806029 w 10047879"/>
                  <a:gd name="connsiteY9-6278" fmla="*/ 5067658 h 6078450"/>
                  <a:gd name="connsiteX10-6279" fmla="*/ 9158329 w 10047879"/>
                  <a:gd name="connsiteY10-6280" fmla="*/ 5534383 h 6078450"/>
                  <a:gd name="connsiteX11-6281" fmla="*/ 7948654 w 10047879"/>
                  <a:gd name="connsiteY11-6282" fmla="*/ 5286733 h 6078450"/>
                  <a:gd name="connsiteX12-6283" fmla="*/ 6729454 w 10047879"/>
                  <a:gd name="connsiteY12-6284" fmla="*/ 5877283 h 6078450"/>
                  <a:gd name="connsiteX13-6285" fmla="*/ 5338804 w 10047879"/>
                  <a:gd name="connsiteY13-6286" fmla="*/ 5343883 h 6078450"/>
                  <a:gd name="connsiteX14-6287" fmla="*/ 4386304 w 10047879"/>
                  <a:gd name="connsiteY14-6288" fmla="*/ 6029683 h 6078450"/>
                  <a:gd name="connsiteX15-6289" fmla="*/ 3319504 w 10047879"/>
                  <a:gd name="connsiteY15-6290" fmla="*/ 5858233 h 6078450"/>
                  <a:gd name="connsiteX16-6291" fmla="*/ 2614654 w 10047879"/>
                  <a:gd name="connsiteY16-6292" fmla="*/ 4562833 h 6078450"/>
                  <a:gd name="connsiteX17-6293" fmla="*/ 766804 w 10047879"/>
                  <a:gd name="connsiteY17-6294" fmla="*/ 4772383 h 6078450"/>
                  <a:gd name="connsiteX18-6295" fmla="*/ 709654 w 10047879"/>
                  <a:gd name="connsiteY18-6296" fmla="*/ 3238858 h 6078450"/>
                  <a:gd name="connsiteX19-6297" fmla="*/ 14329 w 10047879"/>
                  <a:gd name="connsiteY19-6298" fmla="*/ 2172058 h 6078450"/>
                  <a:gd name="connsiteX20-6299" fmla="*/ 795379 w 10047879"/>
                  <a:gd name="connsiteY20-6300" fmla="*/ 1391008 h 6078450"/>
                  <a:gd name="connsiteX21-6301" fmla="*/ 1909804 w 10047879"/>
                  <a:gd name="connsiteY21-6302" fmla="*/ 1752958 h 6078450"/>
                  <a:gd name="connsiteX22-6303" fmla="*/ 2328904 w 10047879"/>
                  <a:gd name="connsiteY22-6304" fmla="*/ 1171933 h 6078450"/>
                  <a:gd name="connsiteX23-6305" fmla="*/ 2909929 w 10047879"/>
                  <a:gd name="connsiteY23-6306" fmla="*/ 1229083 h 6078450"/>
                  <a:gd name="connsiteX0-6307" fmla="*/ 2909929 w 10047879"/>
                  <a:gd name="connsiteY0-6308" fmla="*/ 1229083 h 6078450"/>
                  <a:gd name="connsiteX1-6309" fmla="*/ 3386179 w 10047879"/>
                  <a:gd name="connsiteY1-6310" fmla="*/ 219433 h 6078450"/>
                  <a:gd name="connsiteX2-6311" fmla="*/ 4252954 w 10047879"/>
                  <a:gd name="connsiteY2-6312" fmla="*/ 47983 h 6078450"/>
                  <a:gd name="connsiteX3-6313" fmla="*/ 5272129 w 10047879"/>
                  <a:gd name="connsiteY3-6314" fmla="*/ 838558 h 6078450"/>
                  <a:gd name="connsiteX4-6315" fmla="*/ 7034254 w 10047879"/>
                  <a:gd name="connsiteY4-6316" fmla="*/ 524233 h 6078450"/>
                  <a:gd name="connsiteX5-6317" fmla="*/ 7872454 w 10047879"/>
                  <a:gd name="connsiteY5-6318" fmla="*/ 1972033 h 6078450"/>
                  <a:gd name="connsiteX6-6319" fmla="*/ 9453604 w 10047879"/>
                  <a:gd name="connsiteY6-6320" fmla="*/ 2257783 h 6078450"/>
                  <a:gd name="connsiteX7-6321" fmla="*/ 10044154 w 10047879"/>
                  <a:gd name="connsiteY7-6322" fmla="*/ 3219808 h 6078450"/>
                  <a:gd name="connsiteX8-6323" fmla="*/ 9682204 w 10047879"/>
                  <a:gd name="connsiteY8-6324" fmla="*/ 4315183 h 6078450"/>
                  <a:gd name="connsiteX9-6325" fmla="*/ 9806029 w 10047879"/>
                  <a:gd name="connsiteY9-6326" fmla="*/ 5067658 h 6078450"/>
                  <a:gd name="connsiteX10-6327" fmla="*/ 9158329 w 10047879"/>
                  <a:gd name="connsiteY10-6328" fmla="*/ 5534383 h 6078450"/>
                  <a:gd name="connsiteX11-6329" fmla="*/ 7948654 w 10047879"/>
                  <a:gd name="connsiteY11-6330" fmla="*/ 5286733 h 6078450"/>
                  <a:gd name="connsiteX12-6331" fmla="*/ 6729454 w 10047879"/>
                  <a:gd name="connsiteY12-6332" fmla="*/ 5877283 h 6078450"/>
                  <a:gd name="connsiteX13-6333" fmla="*/ 5338804 w 10047879"/>
                  <a:gd name="connsiteY13-6334" fmla="*/ 5343883 h 6078450"/>
                  <a:gd name="connsiteX14-6335" fmla="*/ 4386304 w 10047879"/>
                  <a:gd name="connsiteY14-6336" fmla="*/ 6029683 h 6078450"/>
                  <a:gd name="connsiteX15-6337" fmla="*/ 3319504 w 10047879"/>
                  <a:gd name="connsiteY15-6338" fmla="*/ 5858233 h 6078450"/>
                  <a:gd name="connsiteX16-6339" fmla="*/ 2614654 w 10047879"/>
                  <a:gd name="connsiteY16-6340" fmla="*/ 4562833 h 6078450"/>
                  <a:gd name="connsiteX17-6341" fmla="*/ 766804 w 10047879"/>
                  <a:gd name="connsiteY17-6342" fmla="*/ 4772383 h 6078450"/>
                  <a:gd name="connsiteX18-6343" fmla="*/ 709654 w 10047879"/>
                  <a:gd name="connsiteY18-6344" fmla="*/ 3238858 h 6078450"/>
                  <a:gd name="connsiteX19-6345" fmla="*/ 14329 w 10047879"/>
                  <a:gd name="connsiteY19-6346" fmla="*/ 2172058 h 6078450"/>
                  <a:gd name="connsiteX20-6347" fmla="*/ 795379 w 10047879"/>
                  <a:gd name="connsiteY20-6348" fmla="*/ 1391008 h 6078450"/>
                  <a:gd name="connsiteX21-6349" fmla="*/ 1909804 w 10047879"/>
                  <a:gd name="connsiteY21-6350" fmla="*/ 1752958 h 6078450"/>
                  <a:gd name="connsiteX22-6351" fmla="*/ 2328904 w 10047879"/>
                  <a:gd name="connsiteY22-6352" fmla="*/ 1171933 h 6078450"/>
                  <a:gd name="connsiteX23-6353" fmla="*/ 2909929 w 10047879"/>
                  <a:gd name="connsiteY23-6354" fmla="*/ 1229083 h 6078450"/>
                  <a:gd name="connsiteX0-6355" fmla="*/ 2909929 w 10047879"/>
                  <a:gd name="connsiteY0-6356" fmla="*/ 1229083 h 6078450"/>
                  <a:gd name="connsiteX1-6357" fmla="*/ 3386179 w 10047879"/>
                  <a:gd name="connsiteY1-6358" fmla="*/ 219433 h 6078450"/>
                  <a:gd name="connsiteX2-6359" fmla="*/ 4252954 w 10047879"/>
                  <a:gd name="connsiteY2-6360" fmla="*/ 47983 h 6078450"/>
                  <a:gd name="connsiteX3-6361" fmla="*/ 5272129 w 10047879"/>
                  <a:gd name="connsiteY3-6362" fmla="*/ 838558 h 6078450"/>
                  <a:gd name="connsiteX4-6363" fmla="*/ 7034254 w 10047879"/>
                  <a:gd name="connsiteY4-6364" fmla="*/ 524233 h 6078450"/>
                  <a:gd name="connsiteX5-6365" fmla="*/ 7872454 w 10047879"/>
                  <a:gd name="connsiteY5-6366" fmla="*/ 1972033 h 6078450"/>
                  <a:gd name="connsiteX6-6367" fmla="*/ 9453604 w 10047879"/>
                  <a:gd name="connsiteY6-6368" fmla="*/ 2257783 h 6078450"/>
                  <a:gd name="connsiteX7-6369" fmla="*/ 10044154 w 10047879"/>
                  <a:gd name="connsiteY7-6370" fmla="*/ 3219808 h 6078450"/>
                  <a:gd name="connsiteX8-6371" fmla="*/ 9682204 w 10047879"/>
                  <a:gd name="connsiteY8-6372" fmla="*/ 4315183 h 6078450"/>
                  <a:gd name="connsiteX9-6373" fmla="*/ 9806029 w 10047879"/>
                  <a:gd name="connsiteY9-6374" fmla="*/ 5067658 h 6078450"/>
                  <a:gd name="connsiteX10-6375" fmla="*/ 9158329 w 10047879"/>
                  <a:gd name="connsiteY10-6376" fmla="*/ 5534383 h 6078450"/>
                  <a:gd name="connsiteX11-6377" fmla="*/ 7948654 w 10047879"/>
                  <a:gd name="connsiteY11-6378" fmla="*/ 5286733 h 6078450"/>
                  <a:gd name="connsiteX12-6379" fmla="*/ 6729454 w 10047879"/>
                  <a:gd name="connsiteY12-6380" fmla="*/ 5877283 h 6078450"/>
                  <a:gd name="connsiteX13-6381" fmla="*/ 5338804 w 10047879"/>
                  <a:gd name="connsiteY13-6382" fmla="*/ 5343883 h 6078450"/>
                  <a:gd name="connsiteX14-6383" fmla="*/ 4386304 w 10047879"/>
                  <a:gd name="connsiteY14-6384" fmla="*/ 6029683 h 6078450"/>
                  <a:gd name="connsiteX15-6385" fmla="*/ 3319504 w 10047879"/>
                  <a:gd name="connsiteY15-6386" fmla="*/ 5858233 h 6078450"/>
                  <a:gd name="connsiteX16-6387" fmla="*/ 2614654 w 10047879"/>
                  <a:gd name="connsiteY16-6388" fmla="*/ 4562833 h 6078450"/>
                  <a:gd name="connsiteX17-6389" fmla="*/ 766804 w 10047879"/>
                  <a:gd name="connsiteY17-6390" fmla="*/ 4772383 h 6078450"/>
                  <a:gd name="connsiteX18-6391" fmla="*/ 709654 w 10047879"/>
                  <a:gd name="connsiteY18-6392" fmla="*/ 3238858 h 6078450"/>
                  <a:gd name="connsiteX19-6393" fmla="*/ 14329 w 10047879"/>
                  <a:gd name="connsiteY19-6394" fmla="*/ 2172058 h 6078450"/>
                  <a:gd name="connsiteX20-6395" fmla="*/ 795379 w 10047879"/>
                  <a:gd name="connsiteY20-6396" fmla="*/ 1391008 h 6078450"/>
                  <a:gd name="connsiteX21-6397" fmla="*/ 1909804 w 10047879"/>
                  <a:gd name="connsiteY21-6398" fmla="*/ 1752958 h 6078450"/>
                  <a:gd name="connsiteX22-6399" fmla="*/ 2328904 w 10047879"/>
                  <a:gd name="connsiteY22-6400" fmla="*/ 1171933 h 6078450"/>
                  <a:gd name="connsiteX23-6401" fmla="*/ 2909929 w 10047879"/>
                  <a:gd name="connsiteY23-6402" fmla="*/ 1229083 h 6078450"/>
                  <a:gd name="connsiteX0-6403" fmla="*/ 2909929 w 10047879"/>
                  <a:gd name="connsiteY0-6404" fmla="*/ 1229083 h 6078450"/>
                  <a:gd name="connsiteX1-6405" fmla="*/ 3386179 w 10047879"/>
                  <a:gd name="connsiteY1-6406" fmla="*/ 219433 h 6078450"/>
                  <a:gd name="connsiteX2-6407" fmla="*/ 4252954 w 10047879"/>
                  <a:gd name="connsiteY2-6408" fmla="*/ 47983 h 6078450"/>
                  <a:gd name="connsiteX3-6409" fmla="*/ 5272129 w 10047879"/>
                  <a:gd name="connsiteY3-6410" fmla="*/ 838558 h 6078450"/>
                  <a:gd name="connsiteX4-6411" fmla="*/ 7034254 w 10047879"/>
                  <a:gd name="connsiteY4-6412" fmla="*/ 524233 h 6078450"/>
                  <a:gd name="connsiteX5-6413" fmla="*/ 7872454 w 10047879"/>
                  <a:gd name="connsiteY5-6414" fmla="*/ 1972033 h 6078450"/>
                  <a:gd name="connsiteX6-6415" fmla="*/ 9453604 w 10047879"/>
                  <a:gd name="connsiteY6-6416" fmla="*/ 2257783 h 6078450"/>
                  <a:gd name="connsiteX7-6417" fmla="*/ 10044154 w 10047879"/>
                  <a:gd name="connsiteY7-6418" fmla="*/ 3219808 h 6078450"/>
                  <a:gd name="connsiteX8-6419" fmla="*/ 9682204 w 10047879"/>
                  <a:gd name="connsiteY8-6420" fmla="*/ 4315183 h 6078450"/>
                  <a:gd name="connsiteX9-6421" fmla="*/ 9806029 w 10047879"/>
                  <a:gd name="connsiteY9-6422" fmla="*/ 5067658 h 6078450"/>
                  <a:gd name="connsiteX10-6423" fmla="*/ 9158329 w 10047879"/>
                  <a:gd name="connsiteY10-6424" fmla="*/ 5534383 h 6078450"/>
                  <a:gd name="connsiteX11-6425" fmla="*/ 7948654 w 10047879"/>
                  <a:gd name="connsiteY11-6426" fmla="*/ 5286733 h 6078450"/>
                  <a:gd name="connsiteX12-6427" fmla="*/ 6729454 w 10047879"/>
                  <a:gd name="connsiteY12-6428" fmla="*/ 5877283 h 6078450"/>
                  <a:gd name="connsiteX13-6429" fmla="*/ 5338804 w 10047879"/>
                  <a:gd name="connsiteY13-6430" fmla="*/ 5343883 h 6078450"/>
                  <a:gd name="connsiteX14-6431" fmla="*/ 4386304 w 10047879"/>
                  <a:gd name="connsiteY14-6432" fmla="*/ 6029683 h 6078450"/>
                  <a:gd name="connsiteX15-6433" fmla="*/ 3319504 w 10047879"/>
                  <a:gd name="connsiteY15-6434" fmla="*/ 5858233 h 6078450"/>
                  <a:gd name="connsiteX16-6435" fmla="*/ 2614654 w 10047879"/>
                  <a:gd name="connsiteY16-6436" fmla="*/ 4562833 h 6078450"/>
                  <a:gd name="connsiteX17-6437" fmla="*/ 766804 w 10047879"/>
                  <a:gd name="connsiteY17-6438" fmla="*/ 4772383 h 6078450"/>
                  <a:gd name="connsiteX18-6439" fmla="*/ 709654 w 10047879"/>
                  <a:gd name="connsiteY18-6440" fmla="*/ 3238858 h 6078450"/>
                  <a:gd name="connsiteX19-6441" fmla="*/ 14329 w 10047879"/>
                  <a:gd name="connsiteY19-6442" fmla="*/ 2172058 h 6078450"/>
                  <a:gd name="connsiteX20-6443" fmla="*/ 795379 w 10047879"/>
                  <a:gd name="connsiteY20-6444" fmla="*/ 1391008 h 6078450"/>
                  <a:gd name="connsiteX21-6445" fmla="*/ 1909804 w 10047879"/>
                  <a:gd name="connsiteY21-6446" fmla="*/ 1752958 h 6078450"/>
                  <a:gd name="connsiteX22-6447" fmla="*/ 2328904 w 10047879"/>
                  <a:gd name="connsiteY22-6448" fmla="*/ 1171933 h 6078450"/>
                  <a:gd name="connsiteX23-6449" fmla="*/ 2909929 w 10047879"/>
                  <a:gd name="connsiteY23-6450" fmla="*/ 1229083 h 6078450"/>
                  <a:gd name="connsiteX0-6451" fmla="*/ 2909929 w 10044923"/>
                  <a:gd name="connsiteY0-6452" fmla="*/ 1229083 h 6078450"/>
                  <a:gd name="connsiteX1-6453" fmla="*/ 3386179 w 10044923"/>
                  <a:gd name="connsiteY1-6454" fmla="*/ 219433 h 6078450"/>
                  <a:gd name="connsiteX2-6455" fmla="*/ 4252954 w 10044923"/>
                  <a:gd name="connsiteY2-6456" fmla="*/ 47983 h 6078450"/>
                  <a:gd name="connsiteX3-6457" fmla="*/ 5272129 w 10044923"/>
                  <a:gd name="connsiteY3-6458" fmla="*/ 838558 h 6078450"/>
                  <a:gd name="connsiteX4-6459" fmla="*/ 7034254 w 10044923"/>
                  <a:gd name="connsiteY4-6460" fmla="*/ 524233 h 6078450"/>
                  <a:gd name="connsiteX5-6461" fmla="*/ 7872454 w 10044923"/>
                  <a:gd name="connsiteY5-6462" fmla="*/ 1972033 h 6078450"/>
                  <a:gd name="connsiteX6-6463" fmla="*/ 9453604 w 10044923"/>
                  <a:gd name="connsiteY6-6464" fmla="*/ 2257783 h 6078450"/>
                  <a:gd name="connsiteX7-6465" fmla="*/ 10044154 w 10044923"/>
                  <a:gd name="connsiteY7-6466" fmla="*/ 3219808 h 6078450"/>
                  <a:gd name="connsiteX8-6467" fmla="*/ 9359475 w 10044923"/>
                  <a:gd name="connsiteY8-6468" fmla="*/ 4342077 h 6078450"/>
                  <a:gd name="connsiteX9-6469" fmla="*/ 9806029 w 10044923"/>
                  <a:gd name="connsiteY9-6470" fmla="*/ 5067658 h 6078450"/>
                  <a:gd name="connsiteX10-6471" fmla="*/ 9158329 w 10044923"/>
                  <a:gd name="connsiteY10-6472" fmla="*/ 5534383 h 6078450"/>
                  <a:gd name="connsiteX11-6473" fmla="*/ 7948654 w 10044923"/>
                  <a:gd name="connsiteY11-6474" fmla="*/ 5286733 h 6078450"/>
                  <a:gd name="connsiteX12-6475" fmla="*/ 6729454 w 10044923"/>
                  <a:gd name="connsiteY12-6476" fmla="*/ 5877283 h 6078450"/>
                  <a:gd name="connsiteX13-6477" fmla="*/ 5338804 w 10044923"/>
                  <a:gd name="connsiteY13-6478" fmla="*/ 5343883 h 6078450"/>
                  <a:gd name="connsiteX14-6479" fmla="*/ 4386304 w 10044923"/>
                  <a:gd name="connsiteY14-6480" fmla="*/ 6029683 h 6078450"/>
                  <a:gd name="connsiteX15-6481" fmla="*/ 3319504 w 10044923"/>
                  <a:gd name="connsiteY15-6482" fmla="*/ 5858233 h 6078450"/>
                  <a:gd name="connsiteX16-6483" fmla="*/ 2614654 w 10044923"/>
                  <a:gd name="connsiteY16-6484" fmla="*/ 4562833 h 6078450"/>
                  <a:gd name="connsiteX17-6485" fmla="*/ 766804 w 10044923"/>
                  <a:gd name="connsiteY17-6486" fmla="*/ 4772383 h 6078450"/>
                  <a:gd name="connsiteX18-6487" fmla="*/ 709654 w 10044923"/>
                  <a:gd name="connsiteY18-6488" fmla="*/ 3238858 h 6078450"/>
                  <a:gd name="connsiteX19-6489" fmla="*/ 14329 w 10044923"/>
                  <a:gd name="connsiteY19-6490" fmla="*/ 2172058 h 6078450"/>
                  <a:gd name="connsiteX20-6491" fmla="*/ 795379 w 10044923"/>
                  <a:gd name="connsiteY20-6492" fmla="*/ 1391008 h 6078450"/>
                  <a:gd name="connsiteX21-6493" fmla="*/ 1909804 w 10044923"/>
                  <a:gd name="connsiteY21-6494" fmla="*/ 1752958 h 6078450"/>
                  <a:gd name="connsiteX22-6495" fmla="*/ 2328904 w 10044923"/>
                  <a:gd name="connsiteY22-6496" fmla="*/ 1171933 h 6078450"/>
                  <a:gd name="connsiteX23-6497" fmla="*/ 2909929 w 10044923"/>
                  <a:gd name="connsiteY23-6498" fmla="*/ 1229083 h 6078450"/>
                  <a:gd name="connsiteX0-6499" fmla="*/ 2909929 w 9884236"/>
                  <a:gd name="connsiteY0-6500" fmla="*/ 1229083 h 6078450"/>
                  <a:gd name="connsiteX1-6501" fmla="*/ 3386179 w 9884236"/>
                  <a:gd name="connsiteY1-6502" fmla="*/ 219433 h 6078450"/>
                  <a:gd name="connsiteX2-6503" fmla="*/ 4252954 w 9884236"/>
                  <a:gd name="connsiteY2-6504" fmla="*/ 47983 h 6078450"/>
                  <a:gd name="connsiteX3-6505" fmla="*/ 5272129 w 9884236"/>
                  <a:gd name="connsiteY3-6506" fmla="*/ 838558 h 6078450"/>
                  <a:gd name="connsiteX4-6507" fmla="*/ 7034254 w 9884236"/>
                  <a:gd name="connsiteY4-6508" fmla="*/ 524233 h 6078450"/>
                  <a:gd name="connsiteX5-6509" fmla="*/ 7872454 w 9884236"/>
                  <a:gd name="connsiteY5-6510" fmla="*/ 1972033 h 6078450"/>
                  <a:gd name="connsiteX6-6511" fmla="*/ 9453604 w 9884236"/>
                  <a:gd name="connsiteY6-6512" fmla="*/ 2257783 h 6078450"/>
                  <a:gd name="connsiteX7-6513" fmla="*/ 9882789 w 9884236"/>
                  <a:gd name="connsiteY7-6514" fmla="*/ 3130161 h 6078450"/>
                  <a:gd name="connsiteX8-6515" fmla="*/ 9359475 w 9884236"/>
                  <a:gd name="connsiteY8-6516" fmla="*/ 4342077 h 6078450"/>
                  <a:gd name="connsiteX9-6517" fmla="*/ 9806029 w 9884236"/>
                  <a:gd name="connsiteY9-6518" fmla="*/ 5067658 h 6078450"/>
                  <a:gd name="connsiteX10-6519" fmla="*/ 9158329 w 9884236"/>
                  <a:gd name="connsiteY10-6520" fmla="*/ 5534383 h 6078450"/>
                  <a:gd name="connsiteX11-6521" fmla="*/ 7948654 w 9884236"/>
                  <a:gd name="connsiteY11-6522" fmla="*/ 5286733 h 6078450"/>
                  <a:gd name="connsiteX12-6523" fmla="*/ 6729454 w 9884236"/>
                  <a:gd name="connsiteY12-6524" fmla="*/ 5877283 h 6078450"/>
                  <a:gd name="connsiteX13-6525" fmla="*/ 5338804 w 9884236"/>
                  <a:gd name="connsiteY13-6526" fmla="*/ 5343883 h 6078450"/>
                  <a:gd name="connsiteX14-6527" fmla="*/ 4386304 w 9884236"/>
                  <a:gd name="connsiteY14-6528" fmla="*/ 6029683 h 6078450"/>
                  <a:gd name="connsiteX15-6529" fmla="*/ 3319504 w 9884236"/>
                  <a:gd name="connsiteY15-6530" fmla="*/ 5858233 h 6078450"/>
                  <a:gd name="connsiteX16-6531" fmla="*/ 2614654 w 9884236"/>
                  <a:gd name="connsiteY16-6532" fmla="*/ 4562833 h 6078450"/>
                  <a:gd name="connsiteX17-6533" fmla="*/ 766804 w 9884236"/>
                  <a:gd name="connsiteY17-6534" fmla="*/ 4772383 h 6078450"/>
                  <a:gd name="connsiteX18-6535" fmla="*/ 709654 w 9884236"/>
                  <a:gd name="connsiteY18-6536" fmla="*/ 3238858 h 6078450"/>
                  <a:gd name="connsiteX19-6537" fmla="*/ 14329 w 9884236"/>
                  <a:gd name="connsiteY19-6538" fmla="*/ 2172058 h 6078450"/>
                  <a:gd name="connsiteX20-6539" fmla="*/ 795379 w 9884236"/>
                  <a:gd name="connsiteY20-6540" fmla="*/ 1391008 h 6078450"/>
                  <a:gd name="connsiteX21-6541" fmla="*/ 1909804 w 9884236"/>
                  <a:gd name="connsiteY21-6542" fmla="*/ 1752958 h 6078450"/>
                  <a:gd name="connsiteX22-6543" fmla="*/ 2328904 w 9884236"/>
                  <a:gd name="connsiteY22-6544" fmla="*/ 1171933 h 6078450"/>
                  <a:gd name="connsiteX23-6545" fmla="*/ 2909929 w 9884236"/>
                  <a:gd name="connsiteY23-6546" fmla="*/ 1229083 h 6078450"/>
                  <a:gd name="connsiteX0-6547" fmla="*/ 2909929 w 9887662"/>
                  <a:gd name="connsiteY0-6548" fmla="*/ 1229083 h 6078450"/>
                  <a:gd name="connsiteX1-6549" fmla="*/ 3386179 w 9887662"/>
                  <a:gd name="connsiteY1-6550" fmla="*/ 219433 h 6078450"/>
                  <a:gd name="connsiteX2-6551" fmla="*/ 4252954 w 9887662"/>
                  <a:gd name="connsiteY2-6552" fmla="*/ 47983 h 6078450"/>
                  <a:gd name="connsiteX3-6553" fmla="*/ 5272129 w 9887662"/>
                  <a:gd name="connsiteY3-6554" fmla="*/ 838558 h 6078450"/>
                  <a:gd name="connsiteX4-6555" fmla="*/ 7034254 w 9887662"/>
                  <a:gd name="connsiteY4-6556" fmla="*/ 524233 h 6078450"/>
                  <a:gd name="connsiteX5-6557" fmla="*/ 7872454 w 9887662"/>
                  <a:gd name="connsiteY5-6558" fmla="*/ 1972033 h 6078450"/>
                  <a:gd name="connsiteX6-6559" fmla="*/ 9453604 w 9887662"/>
                  <a:gd name="connsiteY6-6560" fmla="*/ 2257783 h 6078450"/>
                  <a:gd name="connsiteX7-6561" fmla="*/ 9882789 w 9887662"/>
                  <a:gd name="connsiteY7-6562" fmla="*/ 3130161 h 6078450"/>
                  <a:gd name="connsiteX8-6563" fmla="*/ 9359475 w 9887662"/>
                  <a:gd name="connsiteY8-6564" fmla="*/ 4342077 h 6078450"/>
                  <a:gd name="connsiteX9-6565" fmla="*/ 9806029 w 9887662"/>
                  <a:gd name="connsiteY9-6566" fmla="*/ 5067658 h 6078450"/>
                  <a:gd name="connsiteX10-6567" fmla="*/ 9158329 w 9887662"/>
                  <a:gd name="connsiteY10-6568" fmla="*/ 5534383 h 6078450"/>
                  <a:gd name="connsiteX11-6569" fmla="*/ 7948654 w 9887662"/>
                  <a:gd name="connsiteY11-6570" fmla="*/ 5286733 h 6078450"/>
                  <a:gd name="connsiteX12-6571" fmla="*/ 6729454 w 9887662"/>
                  <a:gd name="connsiteY12-6572" fmla="*/ 5877283 h 6078450"/>
                  <a:gd name="connsiteX13-6573" fmla="*/ 5338804 w 9887662"/>
                  <a:gd name="connsiteY13-6574" fmla="*/ 5343883 h 6078450"/>
                  <a:gd name="connsiteX14-6575" fmla="*/ 4386304 w 9887662"/>
                  <a:gd name="connsiteY14-6576" fmla="*/ 6029683 h 6078450"/>
                  <a:gd name="connsiteX15-6577" fmla="*/ 3319504 w 9887662"/>
                  <a:gd name="connsiteY15-6578" fmla="*/ 5858233 h 6078450"/>
                  <a:gd name="connsiteX16-6579" fmla="*/ 2614654 w 9887662"/>
                  <a:gd name="connsiteY16-6580" fmla="*/ 4562833 h 6078450"/>
                  <a:gd name="connsiteX17-6581" fmla="*/ 766804 w 9887662"/>
                  <a:gd name="connsiteY17-6582" fmla="*/ 4772383 h 6078450"/>
                  <a:gd name="connsiteX18-6583" fmla="*/ 709654 w 9887662"/>
                  <a:gd name="connsiteY18-6584" fmla="*/ 3238858 h 6078450"/>
                  <a:gd name="connsiteX19-6585" fmla="*/ 14329 w 9887662"/>
                  <a:gd name="connsiteY19-6586" fmla="*/ 2172058 h 6078450"/>
                  <a:gd name="connsiteX20-6587" fmla="*/ 795379 w 9887662"/>
                  <a:gd name="connsiteY20-6588" fmla="*/ 1391008 h 6078450"/>
                  <a:gd name="connsiteX21-6589" fmla="*/ 1909804 w 9887662"/>
                  <a:gd name="connsiteY21-6590" fmla="*/ 1752958 h 6078450"/>
                  <a:gd name="connsiteX22-6591" fmla="*/ 2328904 w 9887662"/>
                  <a:gd name="connsiteY22-6592" fmla="*/ 1171933 h 6078450"/>
                  <a:gd name="connsiteX23-6593" fmla="*/ 2909929 w 9887662"/>
                  <a:gd name="connsiteY23-6594" fmla="*/ 1229083 h 6078450"/>
                  <a:gd name="connsiteX0-6595" fmla="*/ 2909929 w 9932074"/>
                  <a:gd name="connsiteY0-6596" fmla="*/ 1229083 h 6078450"/>
                  <a:gd name="connsiteX1-6597" fmla="*/ 3386179 w 9932074"/>
                  <a:gd name="connsiteY1-6598" fmla="*/ 219433 h 6078450"/>
                  <a:gd name="connsiteX2-6599" fmla="*/ 4252954 w 9932074"/>
                  <a:gd name="connsiteY2-6600" fmla="*/ 47983 h 6078450"/>
                  <a:gd name="connsiteX3-6601" fmla="*/ 5272129 w 9932074"/>
                  <a:gd name="connsiteY3-6602" fmla="*/ 838558 h 6078450"/>
                  <a:gd name="connsiteX4-6603" fmla="*/ 7034254 w 9932074"/>
                  <a:gd name="connsiteY4-6604" fmla="*/ 524233 h 6078450"/>
                  <a:gd name="connsiteX5-6605" fmla="*/ 7872454 w 9932074"/>
                  <a:gd name="connsiteY5-6606" fmla="*/ 1972033 h 6078450"/>
                  <a:gd name="connsiteX6-6607" fmla="*/ 9453604 w 9932074"/>
                  <a:gd name="connsiteY6-6608" fmla="*/ 2257783 h 6078450"/>
                  <a:gd name="connsiteX7-6609" fmla="*/ 9927613 w 9932074"/>
                  <a:gd name="connsiteY7-6610" fmla="*/ 3094302 h 6078450"/>
                  <a:gd name="connsiteX8-6611" fmla="*/ 9359475 w 9932074"/>
                  <a:gd name="connsiteY8-6612" fmla="*/ 4342077 h 6078450"/>
                  <a:gd name="connsiteX9-6613" fmla="*/ 9806029 w 9932074"/>
                  <a:gd name="connsiteY9-6614" fmla="*/ 5067658 h 6078450"/>
                  <a:gd name="connsiteX10-6615" fmla="*/ 9158329 w 9932074"/>
                  <a:gd name="connsiteY10-6616" fmla="*/ 5534383 h 6078450"/>
                  <a:gd name="connsiteX11-6617" fmla="*/ 7948654 w 9932074"/>
                  <a:gd name="connsiteY11-6618" fmla="*/ 5286733 h 6078450"/>
                  <a:gd name="connsiteX12-6619" fmla="*/ 6729454 w 9932074"/>
                  <a:gd name="connsiteY12-6620" fmla="*/ 5877283 h 6078450"/>
                  <a:gd name="connsiteX13-6621" fmla="*/ 5338804 w 9932074"/>
                  <a:gd name="connsiteY13-6622" fmla="*/ 5343883 h 6078450"/>
                  <a:gd name="connsiteX14-6623" fmla="*/ 4386304 w 9932074"/>
                  <a:gd name="connsiteY14-6624" fmla="*/ 6029683 h 6078450"/>
                  <a:gd name="connsiteX15-6625" fmla="*/ 3319504 w 9932074"/>
                  <a:gd name="connsiteY15-6626" fmla="*/ 5858233 h 6078450"/>
                  <a:gd name="connsiteX16-6627" fmla="*/ 2614654 w 9932074"/>
                  <a:gd name="connsiteY16-6628" fmla="*/ 4562833 h 6078450"/>
                  <a:gd name="connsiteX17-6629" fmla="*/ 766804 w 9932074"/>
                  <a:gd name="connsiteY17-6630" fmla="*/ 4772383 h 6078450"/>
                  <a:gd name="connsiteX18-6631" fmla="*/ 709654 w 9932074"/>
                  <a:gd name="connsiteY18-6632" fmla="*/ 3238858 h 6078450"/>
                  <a:gd name="connsiteX19-6633" fmla="*/ 14329 w 9932074"/>
                  <a:gd name="connsiteY19-6634" fmla="*/ 2172058 h 6078450"/>
                  <a:gd name="connsiteX20-6635" fmla="*/ 795379 w 9932074"/>
                  <a:gd name="connsiteY20-6636" fmla="*/ 1391008 h 6078450"/>
                  <a:gd name="connsiteX21-6637" fmla="*/ 1909804 w 9932074"/>
                  <a:gd name="connsiteY21-6638" fmla="*/ 1752958 h 6078450"/>
                  <a:gd name="connsiteX22-6639" fmla="*/ 2328904 w 9932074"/>
                  <a:gd name="connsiteY22-6640" fmla="*/ 1171933 h 6078450"/>
                  <a:gd name="connsiteX23-6641" fmla="*/ 2909929 w 9932074"/>
                  <a:gd name="connsiteY23-6642" fmla="*/ 1229083 h 6078450"/>
                  <a:gd name="connsiteX0-6643" fmla="*/ 2909929 w 9823727"/>
                  <a:gd name="connsiteY0-6644" fmla="*/ 1229083 h 6078450"/>
                  <a:gd name="connsiteX1-6645" fmla="*/ 3386179 w 9823727"/>
                  <a:gd name="connsiteY1-6646" fmla="*/ 219433 h 6078450"/>
                  <a:gd name="connsiteX2-6647" fmla="*/ 4252954 w 9823727"/>
                  <a:gd name="connsiteY2-6648" fmla="*/ 47983 h 6078450"/>
                  <a:gd name="connsiteX3-6649" fmla="*/ 5272129 w 9823727"/>
                  <a:gd name="connsiteY3-6650" fmla="*/ 838558 h 6078450"/>
                  <a:gd name="connsiteX4-6651" fmla="*/ 7034254 w 9823727"/>
                  <a:gd name="connsiteY4-6652" fmla="*/ 524233 h 6078450"/>
                  <a:gd name="connsiteX5-6653" fmla="*/ 7872454 w 9823727"/>
                  <a:gd name="connsiteY5-6654" fmla="*/ 1972033 h 6078450"/>
                  <a:gd name="connsiteX6-6655" fmla="*/ 9453604 w 9823727"/>
                  <a:gd name="connsiteY6-6656" fmla="*/ 2257783 h 6078450"/>
                  <a:gd name="connsiteX7-6657" fmla="*/ 9359475 w 9823727"/>
                  <a:gd name="connsiteY7-6658" fmla="*/ 4342077 h 6078450"/>
                  <a:gd name="connsiteX8-6659" fmla="*/ 9806029 w 9823727"/>
                  <a:gd name="connsiteY8-6660" fmla="*/ 5067658 h 6078450"/>
                  <a:gd name="connsiteX9-6661" fmla="*/ 9158329 w 9823727"/>
                  <a:gd name="connsiteY9-6662" fmla="*/ 5534383 h 6078450"/>
                  <a:gd name="connsiteX10-6663" fmla="*/ 7948654 w 9823727"/>
                  <a:gd name="connsiteY10-6664" fmla="*/ 5286733 h 6078450"/>
                  <a:gd name="connsiteX11-6665" fmla="*/ 6729454 w 9823727"/>
                  <a:gd name="connsiteY11-6666" fmla="*/ 5877283 h 6078450"/>
                  <a:gd name="connsiteX12-6667" fmla="*/ 5338804 w 9823727"/>
                  <a:gd name="connsiteY12-6668" fmla="*/ 5343883 h 6078450"/>
                  <a:gd name="connsiteX13-6669" fmla="*/ 4386304 w 9823727"/>
                  <a:gd name="connsiteY13-6670" fmla="*/ 6029683 h 6078450"/>
                  <a:gd name="connsiteX14-6671" fmla="*/ 3319504 w 9823727"/>
                  <a:gd name="connsiteY14-6672" fmla="*/ 5858233 h 6078450"/>
                  <a:gd name="connsiteX15-6673" fmla="*/ 2614654 w 9823727"/>
                  <a:gd name="connsiteY15-6674" fmla="*/ 4562833 h 6078450"/>
                  <a:gd name="connsiteX16-6675" fmla="*/ 766804 w 9823727"/>
                  <a:gd name="connsiteY16-6676" fmla="*/ 4772383 h 6078450"/>
                  <a:gd name="connsiteX17-6677" fmla="*/ 709654 w 9823727"/>
                  <a:gd name="connsiteY17-6678" fmla="*/ 3238858 h 6078450"/>
                  <a:gd name="connsiteX18-6679" fmla="*/ 14329 w 9823727"/>
                  <a:gd name="connsiteY18-6680" fmla="*/ 2172058 h 6078450"/>
                  <a:gd name="connsiteX19-6681" fmla="*/ 795379 w 9823727"/>
                  <a:gd name="connsiteY19-6682" fmla="*/ 1391008 h 6078450"/>
                  <a:gd name="connsiteX20-6683" fmla="*/ 1909804 w 9823727"/>
                  <a:gd name="connsiteY20-6684" fmla="*/ 1752958 h 6078450"/>
                  <a:gd name="connsiteX21-6685" fmla="*/ 2328904 w 9823727"/>
                  <a:gd name="connsiteY21-6686" fmla="*/ 1171933 h 6078450"/>
                  <a:gd name="connsiteX22-6687" fmla="*/ 2909929 w 9823727"/>
                  <a:gd name="connsiteY22-6688" fmla="*/ 1229083 h 6078450"/>
                  <a:gd name="connsiteX0-6689" fmla="*/ 2909929 w 9823727"/>
                  <a:gd name="connsiteY0-6690" fmla="*/ 1229083 h 6078450"/>
                  <a:gd name="connsiteX1-6691" fmla="*/ 3386179 w 9823727"/>
                  <a:gd name="connsiteY1-6692" fmla="*/ 219433 h 6078450"/>
                  <a:gd name="connsiteX2-6693" fmla="*/ 4252954 w 9823727"/>
                  <a:gd name="connsiteY2-6694" fmla="*/ 47983 h 6078450"/>
                  <a:gd name="connsiteX3-6695" fmla="*/ 5272129 w 9823727"/>
                  <a:gd name="connsiteY3-6696" fmla="*/ 838558 h 6078450"/>
                  <a:gd name="connsiteX4-6697" fmla="*/ 7034254 w 9823727"/>
                  <a:gd name="connsiteY4-6698" fmla="*/ 524233 h 6078450"/>
                  <a:gd name="connsiteX5-6699" fmla="*/ 7872454 w 9823727"/>
                  <a:gd name="connsiteY5-6700" fmla="*/ 1972033 h 6078450"/>
                  <a:gd name="connsiteX6-6701" fmla="*/ 9453604 w 9823727"/>
                  <a:gd name="connsiteY6-6702" fmla="*/ 2257783 h 6078450"/>
                  <a:gd name="connsiteX7-6703" fmla="*/ 9359475 w 9823727"/>
                  <a:gd name="connsiteY7-6704" fmla="*/ 4342077 h 6078450"/>
                  <a:gd name="connsiteX8-6705" fmla="*/ 9806029 w 9823727"/>
                  <a:gd name="connsiteY8-6706" fmla="*/ 5067658 h 6078450"/>
                  <a:gd name="connsiteX9-6707" fmla="*/ 9158329 w 9823727"/>
                  <a:gd name="connsiteY9-6708" fmla="*/ 5534383 h 6078450"/>
                  <a:gd name="connsiteX10-6709" fmla="*/ 7948654 w 9823727"/>
                  <a:gd name="connsiteY10-6710" fmla="*/ 5286733 h 6078450"/>
                  <a:gd name="connsiteX11-6711" fmla="*/ 6729454 w 9823727"/>
                  <a:gd name="connsiteY11-6712" fmla="*/ 5877283 h 6078450"/>
                  <a:gd name="connsiteX12-6713" fmla="*/ 5338804 w 9823727"/>
                  <a:gd name="connsiteY12-6714" fmla="*/ 5343883 h 6078450"/>
                  <a:gd name="connsiteX13-6715" fmla="*/ 4386304 w 9823727"/>
                  <a:gd name="connsiteY13-6716" fmla="*/ 6029683 h 6078450"/>
                  <a:gd name="connsiteX14-6717" fmla="*/ 3319504 w 9823727"/>
                  <a:gd name="connsiteY14-6718" fmla="*/ 5858233 h 6078450"/>
                  <a:gd name="connsiteX15-6719" fmla="*/ 2614654 w 9823727"/>
                  <a:gd name="connsiteY15-6720" fmla="*/ 4562833 h 6078450"/>
                  <a:gd name="connsiteX16-6721" fmla="*/ 766804 w 9823727"/>
                  <a:gd name="connsiteY16-6722" fmla="*/ 4772383 h 6078450"/>
                  <a:gd name="connsiteX17-6723" fmla="*/ 709654 w 9823727"/>
                  <a:gd name="connsiteY17-6724" fmla="*/ 3238858 h 6078450"/>
                  <a:gd name="connsiteX18-6725" fmla="*/ 14329 w 9823727"/>
                  <a:gd name="connsiteY18-6726" fmla="*/ 2172058 h 6078450"/>
                  <a:gd name="connsiteX19-6727" fmla="*/ 795379 w 9823727"/>
                  <a:gd name="connsiteY19-6728" fmla="*/ 1391008 h 6078450"/>
                  <a:gd name="connsiteX20-6729" fmla="*/ 1909804 w 9823727"/>
                  <a:gd name="connsiteY20-6730" fmla="*/ 1752958 h 6078450"/>
                  <a:gd name="connsiteX21-6731" fmla="*/ 2328904 w 9823727"/>
                  <a:gd name="connsiteY21-6732" fmla="*/ 1171933 h 6078450"/>
                  <a:gd name="connsiteX22-6733" fmla="*/ 2909929 w 9823727"/>
                  <a:gd name="connsiteY22-6734" fmla="*/ 1229083 h 6078450"/>
                  <a:gd name="connsiteX0-6735" fmla="*/ 2909929 w 9823727"/>
                  <a:gd name="connsiteY0-6736" fmla="*/ 1229083 h 6078450"/>
                  <a:gd name="connsiteX1-6737" fmla="*/ 3386179 w 9823727"/>
                  <a:gd name="connsiteY1-6738" fmla="*/ 219433 h 6078450"/>
                  <a:gd name="connsiteX2-6739" fmla="*/ 4252954 w 9823727"/>
                  <a:gd name="connsiteY2-6740" fmla="*/ 47983 h 6078450"/>
                  <a:gd name="connsiteX3-6741" fmla="*/ 5272129 w 9823727"/>
                  <a:gd name="connsiteY3-6742" fmla="*/ 838558 h 6078450"/>
                  <a:gd name="connsiteX4-6743" fmla="*/ 7034254 w 9823727"/>
                  <a:gd name="connsiteY4-6744" fmla="*/ 524233 h 6078450"/>
                  <a:gd name="connsiteX5-6745" fmla="*/ 7872454 w 9823727"/>
                  <a:gd name="connsiteY5-6746" fmla="*/ 1972033 h 6078450"/>
                  <a:gd name="connsiteX6-6747" fmla="*/ 9453604 w 9823727"/>
                  <a:gd name="connsiteY6-6748" fmla="*/ 2257783 h 6078450"/>
                  <a:gd name="connsiteX7-6749" fmla="*/ 9359475 w 9823727"/>
                  <a:gd name="connsiteY7-6750" fmla="*/ 4342077 h 6078450"/>
                  <a:gd name="connsiteX8-6751" fmla="*/ 9806029 w 9823727"/>
                  <a:gd name="connsiteY8-6752" fmla="*/ 5067658 h 6078450"/>
                  <a:gd name="connsiteX9-6753" fmla="*/ 9158329 w 9823727"/>
                  <a:gd name="connsiteY9-6754" fmla="*/ 5534383 h 6078450"/>
                  <a:gd name="connsiteX10-6755" fmla="*/ 7948654 w 9823727"/>
                  <a:gd name="connsiteY10-6756" fmla="*/ 5286733 h 6078450"/>
                  <a:gd name="connsiteX11-6757" fmla="*/ 6729454 w 9823727"/>
                  <a:gd name="connsiteY11-6758" fmla="*/ 5877283 h 6078450"/>
                  <a:gd name="connsiteX12-6759" fmla="*/ 5338804 w 9823727"/>
                  <a:gd name="connsiteY12-6760" fmla="*/ 5343883 h 6078450"/>
                  <a:gd name="connsiteX13-6761" fmla="*/ 4386304 w 9823727"/>
                  <a:gd name="connsiteY13-6762" fmla="*/ 6029683 h 6078450"/>
                  <a:gd name="connsiteX14-6763" fmla="*/ 3319504 w 9823727"/>
                  <a:gd name="connsiteY14-6764" fmla="*/ 5858233 h 6078450"/>
                  <a:gd name="connsiteX15-6765" fmla="*/ 2614654 w 9823727"/>
                  <a:gd name="connsiteY15-6766" fmla="*/ 4562833 h 6078450"/>
                  <a:gd name="connsiteX16-6767" fmla="*/ 766804 w 9823727"/>
                  <a:gd name="connsiteY16-6768" fmla="*/ 4772383 h 6078450"/>
                  <a:gd name="connsiteX17-6769" fmla="*/ 709654 w 9823727"/>
                  <a:gd name="connsiteY17-6770" fmla="*/ 3238858 h 6078450"/>
                  <a:gd name="connsiteX18-6771" fmla="*/ 14329 w 9823727"/>
                  <a:gd name="connsiteY18-6772" fmla="*/ 2172058 h 6078450"/>
                  <a:gd name="connsiteX19-6773" fmla="*/ 795379 w 9823727"/>
                  <a:gd name="connsiteY19-6774" fmla="*/ 1391008 h 6078450"/>
                  <a:gd name="connsiteX20-6775" fmla="*/ 1909804 w 9823727"/>
                  <a:gd name="connsiteY20-6776" fmla="*/ 1752958 h 6078450"/>
                  <a:gd name="connsiteX21-6777" fmla="*/ 2328904 w 9823727"/>
                  <a:gd name="connsiteY21-6778" fmla="*/ 1171933 h 6078450"/>
                  <a:gd name="connsiteX22-6779" fmla="*/ 2909929 w 9823727"/>
                  <a:gd name="connsiteY22-6780" fmla="*/ 1229083 h 6078450"/>
                  <a:gd name="connsiteX0-6781" fmla="*/ 2909929 w 9820519"/>
                  <a:gd name="connsiteY0-6782" fmla="*/ 1229083 h 6078450"/>
                  <a:gd name="connsiteX1-6783" fmla="*/ 3386179 w 9820519"/>
                  <a:gd name="connsiteY1-6784" fmla="*/ 219433 h 6078450"/>
                  <a:gd name="connsiteX2-6785" fmla="*/ 4252954 w 9820519"/>
                  <a:gd name="connsiteY2-6786" fmla="*/ 47983 h 6078450"/>
                  <a:gd name="connsiteX3-6787" fmla="*/ 5272129 w 9820519"/>
                  <a:gd name="connsiteY3-6788" fmla="*/ 838558 h 6078450"/>
                  <a:gd name="connsiteX4-6789" fmla="*/ 7034254 w 9820519"/>
                  <a:gd name="connsiteY4-6790" fmla="*/ 524233 h 6078450"/>
                  <a:gd name="connsiteX5-6791" fmla="*/ 7872454 w 9820519"/>
                  <a:gd name="connsiteY5-6792" fmla="*/ 1972033 h 6078450"/>
                  <a:gd name="connsiteX6-6793" fmla="*/ 9453604 w 9820519"/>
                  <a:gd name="connsiteY6-6794" fmla="*/ 2257783 h 6078450"/>
                  <a:gd name="connsiteX7-6795" fmla="*/ 9260863 w 9820519"/>
                  <a:gd name="connsiteY7-6796" fmla="*/ 4162783 h 6078450"/>
                  <a:gd name="connsiteX8-6797" fmla="*/ 9806029 w 9820519"/>
                  <a:gd name="connsiteY8-6798" fmla="*/ 5067658 h 6078450"/>
                  <a:gd name="connsiteX9-6799" fmla="*/ 9158329 w 9820519"/>
                  <a:gd name="connsiteY9-6800" fmla="*/ 5534383 h 6078450"/>
                  <a:gd name="connsiteX10-6801" fmla="*/ 7948654 w 9820519"/>
                  <a:gd name="connsiteY10-6802" fmla="*/ 5286733 h 6078450"/>
                  <a:gd name="connsiteX11-6803" fmla="*/ 6729454 w 9820519"/>
                  <a:gd name="connsiteY11-6804" fmla="*/ 5877283 h 6078450"/>
                  <a:gd name="connsiteX12-6805" fmla="*/ 5338804 w 9820519"/>
                  <a:gd name="connsiteY12-6806" fmla="*/ 5343883 h 6078450"/>
                  <a:gd name="connsiteX13-6807" fmla="*/ 4386304 w 9820519"/>
                  <a:gd name="connsiteY13-6808" fmla="*/ 6029683 h 6078450"/>
                  <a:gd name="connsiteX14-6809" fmla="*/ 3319504 w 9820519"/>
                  <a:gd name="connsiteY14-6810" fmla="*/ 5858233 h 6078450"/>
                  <a:gd name="connsiteX15-6811" fmla="*/ 2614654 w 9820519"/>
                  <a:gd name="connsiteY15-6812" fmla="*/ 4562833 h 6078450"/>
                  <a:gd name="connsiteX16-6813" fmla="*/ 766804 w 9820519"/>
                  <a:gd name="connsiteY16-6814" fmla="*/ 4772383 h 6078450"/>
                  <a:gd name="connsiteX17-6815" fmla="*/ 709654 w 9820519"/>
                  <a:gd name="connsiteY17-6816" fmla="*/ 3238858 h 6078450"/>
                  <a:gd name="connsiteX18-6817" fmla="*/ 14329 w 9820519"/>
                  <a:gd name="connsiteY18-6818" fmla="*/ 2172058 h 6078450"/>
                  <a:gd name="connsiteX19-6819" fmla="*/ 795379 w 9820519"/>
                  <a:gd name="connsiteY19-6820" fmla="*/ 1391008 h 6078450"/>
                  <a:gd name="connsiteX20-6821" fmla="*/ 1909804 w 9820519"/>
                  <a:gd name="connsiteY20-6822" fmla="*/ 1752958 h 6078450"/>
                  <a:gd name="connsiteX21-6823" fmla="*/ 2328904 w 9820519"/>
                  <a:gd name="connsiteY21-6824" fmla="*/ 1171933 h 6078450"/>
                  <a:gd name="connsiteX22-6825" fmla="*/ 2909929 w 9820519"/>
                  <a:gd name="connsiteY22-6826" fmla="*/ 1229083 h 6078450"/>
                  <a:gd name="connsiteX0-6827" fmla="*/ 2909929 w 9823237"/>
                  <a:gd name="connsiteY0-6828" fmla="*/ 1229083 h 6078450"/>
                  <a:gd name="connsiteX1-6829" fmla="*/ 3386179 w 9823237"/>
                  <a:gd name="connsiteY1-6830" fmla="*/ 219433 h 6078450"/>
                  <a:gd name="connsiteX2-6831" fmla="*/ 4252954 w 9823237"/>
                  <a:gd name="connsiteY2-6832" fmla="*/ 47983 h 6078450"/>
                  <a:gd name="connsiteX3-6833" fmla="*/ 5272129 w 9823237"/>
                  <a:gd name="connsiteY3-6834" fmla="*/ 838558 h 6078450"/>
                  <a:gd name="connsiteX4-6835" fmla="*/ 7034254 w 9823237"/>
                  <a:gd name="connsiteY4-6836" fmla="*/ 524233 h 6078450"/>
                  <a:gd name="connsiteX5-6837" fmla="*/ 7872454 w 9823237"/>
                  <a:gd name="connsiteY5-6838" fmla="*/ 1972033 h 6078450"/>
                  <a:gd name="connsiteX6-6839" fmla="*/ 9453604 w 9823237"/>
                  <a:gd name="connsiteY6-6840" fmla="*/ 2257783 h 6078450"/>
                  <a:gd name="connsiteX7-6841" fmla="*/ 9260863 w 9823237"/>
                  <a:gd name="connsiteY7-6842" fmla="*/ 4162783 h 6078450"/>
                  <a:gd name="connsiteX8-6843" fmla="*/ 9806029 w 9823237"/>
                  <a:gd name="connsiteY8-6844" fmla="*/ 5067658 h 6078450"/>
                  <a:gd name="connsiteX9-6845" fmla="*/ 9158329 w 9823237"/>
                  <a:gd name="connsiteY9-6846" fmla="*/ 5534383 h 6078450"/>
                  <a:gd name="connsiteX10-6847" fmla="*/ 7948654 w 9823237"/>
                  <a:gd name="connsiteY10-6848" fmla="*/ 5286733 h 6078450"/>
                  <a:gd name="connsiteX11-6849" fmla="*/ 6729454 w 9823237"/>
                  <a:gd name="connsiteY11-6850" fmla="*/ 5877283 h 6078450"/>
                  <a:gd name="connsiteX12-6851" fmla="*/ 5338804 w 9823237"/>
                  <a:gd name="connsiteY12-6852" fmla="*/ 5343883 h 6078450"/>
                  <a:gd name="connsiteX13-6853" fmla="*/ 4386304 w 9823237"/>
                  <a:gd name="connsiteY13-6854" fmla="*/ 6029683 h 6078450"/>
                  <a:gd name="connsiteX14-6855" fmla="*/ 3319504 w 9823237"/>
                  <a:gd name="connsiteY14-6856" fmla="*/ 5858233 h 6078450"/>
                  <a:gd name="connsiteX15-6857" fmla="*/ 2614654 w 9823237"/>
                  <a:gd name="connsiteY15-6858" fmla="*/ 4562833 h 6078450"/>
                  <a:gd name="connsiteX16-6859" fmla="*/ 766804 w 9823237"/>
                  <a:gd name="connsiteY16-6860" fmla="*/ 4772383 h 6078450"/>
                  <a:gd name="connsiteX17-6861" fmla="*/ 709654 w 9823237"/>
                  <a:gd name="connsiteY17-6862" fmla="*/ 3238858 h 6078450"/>
                  <a:gd name="connsiteX18-6863" fmla="*/ 14329 w 9823237"/>
                  <a:gd name="connsiteY18-6864" fmla="*/ 2172058 h 6078450"/>
                  <a:gd name="connsiteX19-6865" fmla="*/ 795379 w 9823237"/>
                  <a:gd name="connsiteY19-6866" fmla="*/ 1391008 h 6078450"/>
                  <a:gd name="connsiteX20-6867" fmla="*/ 1909804 w 9823237"/>
                  <a:gd name="connsiteY20-6868" fmla="*/ 1752958 h 6078450"/>
                  <a:gd name="connsiteX21-6869" fmla="*/ 2328904 w 9823237"/>
                  <a:gd name="connsiteY21-6870" fmla="*/ 1171933 h 6078450"/>
                  <a:gd name="connsiteX22-6871" fmla="*/ 2909929 w 9823237"/>
                  <a:gd name="connsiteY22-6872" fmla="*/ 1229083 h 6078450"/>
                  <a:gd name="connsiteX0-6873" fmla="*/ 2909929 w 9635360"/>
                  <a:gd name="connsiteY0-6874" fmla="*/ 1229083 h 6078450"/>
                  <a:gd name="connsiteX1-6875" fmla="*/ 3386179 w 9635360"/>
                  <a:gd name="connsiteY1-6876" fmla="*/ 219433 h 6078450"/>
                  <a:gd name="connsiteX2-6877" fmla="*/ 4252954 w 9635360"/>
                  <a:gd name="connsiteY2-6878" fmla="*/ 47983 h 6078450"/>
                  <a:gd name="connsiteX3-6879" fmla="*/ 5272129 w 9635360"/>
                  <a:gd name="connsiteY3-6880" fmla="*/ 838558 h 6078450"/>
                  <a:gd name="connsiteX4-6881" fmla="*/ 7034254 w 9635360"/>
                  <a:gd name="connsiteY4-6882" fmla="*/ 524233 h 6078450"/>
                  <a:gd name="connsiteX5-6883" fmla="*/ 7872454 w 9635360"/>
                  <a:gd name="connsiteY5-6884" fmla="*/ 1972033 h 6078450"/>
                  <a:gd name="connsiteX6-6885" fmla="*/ 9453604 w 9635360"/>
                  <a:gd name="connsiteY6-6886" fmla="*/ 2257783 h 6078450"/>
                  <a:gd name="connsiteX7-6887" fmla="*/ 9260863 w 9635360"/>
                  <a:gd name="connsiteY7-6888" fmla="*/ 4162783 h 6078450"/>
                  <a:gd name="connsiteX8-6889" fmla="*/ 9402617 w 9635360"/>
                  <a:gd name="connsiteY8-6890" fmla="*/ 5121447 h 6078450"/>
                  <a:gd name="connsiteX9-6891" fmla="*/ 9158329 w 9635360"/>
                  <a:gd name="connsiteY9-6892" fmla="*/ 5534383 h 6078450"/>
                  <a:gd name="connsiteX10-6893" fmla="*/ 7948654 w 9635360"/>
                  <a:gd name="connsiteY10-6894" fmla="*/ 5286733 h 6078450"/>
                  <a:gd name="connsiteX11-6895" fmla="*/ 6729454 w 9635360"/>
                  <a:gd name="connsiteY11-6896" fmla="*/ 5877283 h 6078450"/>
                  <a:gd name="connsiteX12-6897" fmla="*/ 5338804 w 9635360"/>
                  <a:gd name="connsiteY12-6898" fmla="*/ 5343883 h 6078450"/>
                  <a:gd name="connsiteX13-6899" fmla="*/ 4386304 w 9635360"/>
                  <a:gd name="connsiteY13-6900" fmla="*/ 6029683 h 6078450"/>
                  <a:gd name="connsiteX14-6901" fmla="*/ 3319504 w 9635360"/>
                  <a:gd name="connsiteY14-6902" fmla="*/ 5858233 h 6078450"/>
                  <a:gd name="connsiteX15-6903" fmla="*/ 2614654 w 9635360"/>
                  <a:gd name="connsiteY15-6904" fmla="*/ 4562833 h 6078450"/>
                  <a:gd name="connsiteX16-6905" fmla="*/ 766804 w 9635360"/>
                  <a:gd name="connsiteY16-6906" fmla="*/ 4772383 h 6078450"/>
                  <a:gd name="connsiteX17-6907" fmla="*/ 709654 w 9635360"/>
                  <a:gd name="connsiteY17-6908" fmla="*/ 3238858 h 6078450"/>
                  <a:gd name="connsiteX18-6909" fmla="*/ 14329 w 9635360"/>
                  <a:gd name="connsiteY18-6910" fmla="*/ 2172058 h 6078450"/>
                  <a:gd name="connsiteX19-6911" fmla="*/ 795379 w 9635360"/>
                  <a:gd name="connsiteY19-6912" fmla="*/ 1391008 h 6078450"/>
                  <a:gd name="connsiteX20-6913" fmla="*/ 1909804 w 9635360"/>
                  <a:gd name="connsiteY20-6914" fmla="*/ 1752958 h 6078450"/>
                  <a:gd name="connsiteX21-6915" fmla="*/ 2328904 w 9635360"/>
                  <a:gd name="connsiteY21-6916" fmla="*/ 1171933 h 6078450"/>
                  <a:gd name="connsiteX22-6917" fmla="*/ 2909929 w 9635360"/>
                  <a:gd name="connsiteY22-6918" fmla="*/ 1229083 h 6078450"/>
                  <a:gd name="connsiteX0-6919" fmla="*/ 2909929 w 9635360"/>
                  <a:gd name="connsiteY0-6920" fmla="*/ 1229083 h 6078450"/>
                  <a:gd name="connsiteX1-6921" fmla="*/ 3386179 w 9635360"/>
                  <a:gd name="connsiteY1-6922" fmla="*/ 219433 h 6078450"/>
                  <a:gd name="connsiteX2-6923" fmla="*/ 4252954 w 9635360"/>
                  <a:gd name="connsiteY2-6924" fmla="*/ 47983 h 6078450"/>
                  <a:gd name="connsiteX3-6925" fmla="*/ 5272129 w 9635360"/>
                  <a:gd name="connsiteY3-6926" fmla="*/ 838558 h 6078450"/>
                  <a:gd name="connsiteX4-6927" fmla="*/ 7034254 w 9635360"/>
                  <a:gd name="connsiteY4-6928" fmla="*/ 524233 h 6078450"/>
                  <a:gd name="connsiteX5-6929" fmla="*/ 7872454 w 9635360"/>
                  <a:gd name="connsiteY5-6930" fmla="*/ 1972033 h 6078450"/>
                  <a:gd name="connsiteX6-6931" fmla="*/ 9453604 w 9635360"/>
                  <a:gd name="connsiteY6-6932" fmla="*/ 2257783 h 6078450"/>
                  <a:gd name="connsiteX7-6933" fmla="*/ 9260863 w 9635360"/>
                  <a:gd name="connsiteY7-6934" fmla="*/ 4162783 h 6078450"/>
                  <a:gd name="connsiteX8-6935" fmla="*/ 9158329 w 9635360"/>
                  <a:gd name="connsiteY8-6936" fmla="*/ 5534383 h 6078450"/>
                  <a:gd name="connsiteX9-6937" fmla="*/ 7948654 w 9635360"/>
                  <a:gd name="connsiteY9-6938" fmla="*/ 5286733 h 6078450"/>
                  <a:gd name="connsiteX10-6939" fmla="*/ 6729454 w 9635360"/>
                  <a:gd name="connsiteY10-6940" fmla="*/ 5877283 h 6078450"/>
                  <a:gd name="connsiteX11-6941" fmla="*/ 5338804 w 9635360"/>
                  <a:gd name="connsiteY11-6942" fmla="*/ 5343883 h 6078450"/>
                  <a:gd name="connsiteX12-6943" fmla="*/ 4386304 w 9635360"/>
                  <a:gd name="connsiteY12-6944" fmla="*/ 6029683 h 6078450"/>
                  <a:gd name="connsiteX13-6945" fmla="*/ 3319504 w 9635360"/>
                  <a:gd name="connsiteY13-6946" fmla="*/ 5858233 h 6078450"/>
                  <a:gd name="connsiteX14-6947" fmla="*/ 2614654 w 9635360"/>
                  <a:gd name="connsiteY14-6948" fmla="*/ 4562833 h 6078450"/>
                  <a:gd name="connsiteX15-6949" fmla="*/ 766804 w 9635360"/>
                  <a:gd name="connsiteY15-6950" fmla="*/ 4772383 h 6078450"/>
                  <a:gd name="connsiteX16-6951" fmla="*/ 709654 w 9635360"/>
                  <a:gd name="connsiteY16-6952" fmla="*/ 3238858 h 6078450"/>
                  <a:gd name="connsiteX17-6953" fmla="*/ 14329 w 9635360"/>
                  <a:gd name="connsiteY17-6954" fmla="*/ 2172058 h 6078450"/>
                  <a:gd name="connsiteX18-6955" fmla="*/ 795379 w 9635360"/>
                  <a:gd name="connsiteY18-6956" fmla="*/ 1391008 h 6078450"/>
                  <a:gd name="connsiteX19-6957" fmla="*/ 1909804 w 9635360"/>
                  <a:gd name="connsiteY19-6958" fmla="*/ 1752958 h 6078450"/>
                  <a:gd name="connsiteX20-6959" fmla="*/ 2328904 w 9635360"/>
                  <a:gd name="connsiteY20-6960" fmla="*/ 1171933 h 6078450"/>
                  <a:gd name="connsiteX21-6961" fmla="*/ 2909929 w 9635360"/>
                  <a:gd name="connsiteY21-6962" fmla="*/ 1229083 h 6078450"/>
                  <a:gd name="connsiteX0-6963" fmla="*/ 2909929 w 9635360"/>
                  <a:gd name="connsiteY0-6964" fmla="*/ 1229083 h 6078450"/>
                  <a:gd name="connsiteX1-6965" fmla="*/ 3386179 w 9635360"/>
                  <a:gd name="connsiteY1-6966" fmla="*/ 219433 h 6078450"/>
                  <a:gd name="connsiteX2-6967" fmla="*/ 4252954 w 9635360"/>
                  <a:gd name="connsiteY2-6968" fmla="*/ 47983 h 6078450"/>
                  <a:gd name="connsiteX3-6969" fmla="*/ 5272129 w 9635360"/>
                  <a:gd name="connsiteY3-6970" fmla="*/ 838558 h 6078450"/>
                  <a:gd name="connsiteX4-6971" fmla="*/ 7034254 w 9635360"/>
                  <a:gd name="connsiteY4-6972" fmla="*/ 524233 h 6078450"/>
                  <a:gd name="connsiteX5-6973" fmla="*/ 7872454 w 9635360"/>
                  <a:gd name="connsiteY5-6974" fmla="*/ 1972033 h 6078450"/>
                  <a:gd name="connsiteX6-6975" fmla="*/ 9453604 w 9635360"/>
                  <a:gd name="connsiteY6-6976" fmla="*/ 2257783 h 6078450"/>
                  <a:gd name="connsiteX7-6977" fmla="*/ 9260863 w 9635360"/>
                  <a:gd name="connsiteY7-6978" fmla="*/ 4162783 h 6078450"/>
                  <a:gd name="connsiteX8-6979" fmla="*/ 9158329 w 9635360"/>
                  <a:gd name="connsiteY8-6980" fmla="*/ 5534383 h 6078450"/>
                  <a:gd name="connsiteX9-6981" fmla="*/ 7948654 w 9635360"/>
                  <a:gd name="connsiteY9-6982" fmla="*/ 5286733 h 6078450"/>
                  <a:gd name="connsiteX10-6983" fmla="*/ 6729454 w 9635360"/>
                  <a:gd name="connsiteY10-6984" fmla="*/ 5877283 h 6078450"/>
                  <a:gd name="connsiteX11-6985" fmla="*/ 5338804 w 9635360"/>
                  <a:gd name="connsiteY11-6986" fmla="*/ 5343883 h 6078450"/>
                  <a:gd name="connsiteX12-6987" fmla="*/ 4386304 w 9635360"/>
                  <a:gd name="connsiteY12-6988" fmla="*/ 6029683 h 6078450"/>
                  <a:gd name="connsiteX13-6989" fmla="*/ 3319504 w 9635360"/>
                  <a:gd name="connsiteY13-6990" fmla="*/ 5858233 h 6078450"/>
                  <a:gd name="connsiteX14-6991" fmla="*/ 2614654 w 9635360"/>
                  <a:gd name="connsiteY14-6992" fmla="*/ 4562833 h 6078450"/>
                  <a:gd name="connsiteX15-6993" fmla="*/ 766804 w 9635360"/>
                  <a:gd name="connsiteY15-6994" fmla="*/ 4772383 h 6078450"/>
                  <a:gd name="connsiteX16-6995" fmla="*/ 709654 w 9635360"/>
                  <a:gd name="connsiteY16-6996" fmla="*/ 3238858 h 6078450"/>
                  <a:gd name="connsiteX17-6997" fmla="*/ 14329 w 9635360"/>
                  <a:gd name="connsiteY17-6998" fmla="*/ 2172058 h 6078450"/>
                  <a:gd name="connsiteX18-6999" fmla="*/ 795379 w 9635360"/>
                  <a:gd name="connsiteY18-7000" fmla="*/ 1391008 h 6078450"/>
                  <a:gd name="connsiteX19-7001" fmla="*/ 1909804 w 9635360"/>
                  <a:gd name="connsiteY19-7002" fmla="*/ 1752958 h 6078450"/>
                  <a:gd name="connsiteX20-7003" fmla="*/ 2328904 w 9635360"/>
                  <a:gd name="connsiteY20-7004" fmla="*/ 1171933 h 6078450"/>
                  <a:gd name="connsiteX21-7005" fmla="*/ 2909929 w 9635360"/>
                  <a:gd name="connsiteY21-7006" fmla="*/ 1229083 h 6078450"/>
                  <a:gd name="connsiteX0-7007" fmla="*/ 2909929 w 9635360"/>
                  <a:gd name="connsiteY0-7008" fmla="*/ 1229083 h 6078450"/>
                  <a:gd name="connsiteX1-7009" fmla="*/ 3386179 w 9635360"/>
                  <a:gd name="connsiteY1-7010" fmla="*/ 219433 h 6078450"/>
                  <a:gd name="connsiteX2-7011" fmla="*/ 4252954 w 9635360"/>
                  <a:gd name="connsiteY2-7012" fmla="*/ 47983 h 6078450"/>
                  <a:gd name="connsiteX3-7013" fmla="*/ 5272129 w 9635360"/>
                  <a:gd name="connsiteY3-7014" fmla="*/ 838558 h 6078450"/>
                  <a:gd name="connsiteX4-7015" fmla="*/ 7034254 w 9635360"/>
                  <a:gd name="connsiteY4-7016" fmla="*/ 524233 h 6078450"/>
                  <a:gd name="connsiteX5-7017" fmla="*/ 7872454 w 9635360"/>
                  <a:gd name="connsiteY5-7018" fmla="*/ 1972033 h 6078450"/>
                  <a:gd name="connsiteX6-7019" fmla="*/ 9453604 w 9635360"/>
                  <a:gd name="connsiteY6-7020" fmla="*/ 2257783 h 6078450"/>
                  <a:gd name="connsiteX7-7021" fmla="*/ 9260863 w 9635360"/>
                  <a:gd name="connsiteY7-7022" fmla="*/ 4162783 h 6078450"/>
                  <a:gd name="connsiteX8-7023" fmla="*/ 9122470 w 9635360"/>
                  <a:gd name="connsiteY8-7024" fmla="*/ 5444735 h 6078450"/>
                  <a:gd name="connsiteX9-7025" fmla="*/ 7948654 w 9635360"/>
                  <a:gd name="connsiteY9-7026" fmla="*/ 5286733 h 6078450"/>
                  <a:gd name="connsiteX10-7027" fmla="*/ 6729454 w 9635360"/>
                  <a:gd name="connsiteY10-7028" fmla="*/ 5877283 h 6078450"/>
                  <a:gd name="connsiteX11-7029" fmla="*/ 5338804 w 9635360"/>
                  <a:gd name="connsiteY11-7030" fmla="*/ 5343883 h 6078450"/>
                  <a:gd name="connsiteX12-7031" fmla="*/ 4386304 w 9635360"/>
                  <a:gd name="connsiteY12-7032" fmla="*/ 6029683 h 6078450"/>
                  <a:gd name="connsiteX13-7033" fmla="*/ 3319504 w 9635360"/>
                  <a:gd name="connsiteY13-7034" fmla="*/ 5858233 h 6078450"/>
                  <a:gd name="connsiteX14-7035" fmla="*/ 2614654 w 9635360"/>
                  <a:gd name="connsiteY14-7036" fmla="*/ 4562833 h 6078450"/>
                  <a:gd name="connsiteX15-7037" fmla="*/ 766804 w 9635360"/>
                  <a:gd name="connsiteY15-7038" fmla="*/ 4772383 h 6078450"/>
                  <a:gd name="connsiteX16-7039" fmla="*/ 709654 w 9635360"/>
                  <a:gd name="connsiteY16-7040" fmla="*/ 3238858 h 6078450"/>
                  <a:gd name="connsiteX17-7041" fmla="*/ 14329 w 9635360"/>
                  <a:gd name="connsiteY17-7042" fmla="*/ 2172058 h 6078450"/>
                  <a:gd name="connsiteX18-7043" fmla="*/ 795379 w 9635360"/>
                  <a:gd name="connsiteY18-7044" fmla="*/ 1391008 h 6078450"/>
                  <a:gd name="connsiteX19-7045" fmla="*/ 1909804 w 9635360"/>
                  <a:gd name="connsiteY19-7046" fmla="*/ 1752958 h 6078450"/>
                  <a:gd name="connsiteX20-7047" fmla="*/ 2328904 w 9635360"/>
                  <a:gd name="connsiteY20-7048" fmla="*/ 1171933 h 6078450"/>
                  <a:gd name="connsiteX21-7049" fmla="*/ 2909929 w 9635360"/>
                  <a:gd name="connsiteY21-7050" fmla="*/ 1229083 h 6078450"/>
                  <a:gd name="connsiteX0-7051" fmla="*/ 2909929 w 9635360"/>
                  <a:gd name="connsiteY0-7052" fmla="*/ 1229083 h 6078450"/>
                  <a:gd name="connsiteX1-7053" fmla="*/ 3386179 w 9635360"/>
                  <a:gd name="connsiteY1-7054" fmla="*/ 219433 h 6078450"/>
                  <a:gd name="connsiteX2-7055" fmla="*/ 4252954 w 9635360"/>
                  <a:gd name="connsiteY2-7056" fmla="*/ 47983 h 6078450"/>
                  <a:gd name="connsiteX3-7057" fmla="*/ 5272129 w 9635360"/>
                  <a:gd name="connsiteY3-7058" fmla="*/ 838558 h 6078450"/>
                  <a:gd name="connsiteX4-7059" fmla="*/ 7034254 w 9635360"/>
                  <a:gd name="connsiteY4-7060" fmla="*/ 524233 h 6078450"/>
                  <a:gd name="connsiteX5-7061" fmla="*/ 7872454 w 9635360"/>
                  <a:gd name="connsiteY5-7062" fmla="*/ 1972033 h 6078450"/>
                  <a:gd name="connsiteX6-7063" fmla="*/ 9453604 w 9635360"/>
                  <a:gd name="connsiteY6-7064" fmla="*/ 2257783 h 6078450"/>
                  <a:gd name="connsiteX7-7065" fmla="*/ 9260863 w 9635360"/>
                  <a:gd name="connsiteY7-7066" fmla="*/ 4162783 h 6078450"/>
                  <a:gd name="connsiteX8-7067" fmla="*/ 9122470 w 9635360"/>
                  <a:gd name="connsiteY8-7068" fmla="*/ 5444735 h 6078450"/>
                  <a:gd name="connsiteX9-7069" fmla="*/ 7948654 w 9635360"/>
                  <a:gd name="connsiteY9-7070" fmla="*/ 5286733 h 6078450"/>
                  <a:gd name="connsiteX10-7071" fmla="*/ 6729454 w 9635360"/>
                  <a:gd name="connsiteY10-7072" fmla="*/ 5877283 h 6078450"/>
                  <a:gd name="connsiteX11-7073" fmla="*/ 5338804 w 9635360"/>
                  <a:gd name="connsiteY11-7074" fmla="*/ 5343883 h 6078450"/>
                  <a:gd name="connsiteX12-7075" fmla="*/ 4386304 w 9635360"/>
                  <a:gd name="connsiteY12-7076" fmla="*/ 6029683 h 6078450"/>
                  <a:gd name="connsiteX13-7077" fmla="*/ 3319504 w 9635360"/>
                  <a:gd name="connsiteY13-7078" fmla="*/ 5858233 h 6078450"/>
                  <a:gd name="connsiteX14-7079" fmla="*/ 2614654 w 9635360"/>
                  <a:gd name="connsiteY14-7080" fmla="*/ 4562833 h 6078450"/>
                  <a:gd name="connsiteX15-7081" fmla="*/ 766804 w 9635360"/>
                  <a:gd name="connsiteY15-7082" fmla="*/ 4772383 h 6078450"/>
                  <a:gd name="connsiteX16-7083" fmla="*/ 709654 w 9635360"/>
                  <a:gd name="connsiteY16-7084" fmla="*/ 3238858 h 6078450"/>
                  <a:gd name="connsiteX17-7085" fmla="*/ 14329 w 9635360"/>
                  <a:gd name="connsiteY17-7086" fmla="*/ 2172058 h 6078450"/>
                  <a:gd name="connsiteX18-7087" fmla="*/ 795379 w 9635360"/>
                  <a:gd name="connsiteY18-7088" fmla="*/ 1391008 h 6078450"/>
                  <a:gd name="connsiteX19-7089" fmla="*/ 1909804 w 9635360"/>
                  <a:gd name="connsiteY19-7090" fmla="*/ 1752958 h 6078450"/>
                  <a:gd name="connsiteX20-7091" fmla="*/ 2328904 w 9635360"/>
                  <a:gd name="connsiteY20-7092" fmla="*/ 1171933 h 6078450"/>
                  <a:gd name="connsiteX21-7093" fmla="*/ 2909929 w 9635360"/>
                  <a:gd name="connsiteY21-7094" fmla="*/ 1229083 h 6078450"/>
                  <a:gd name="connsiteX0-7095" fmla="*/ 2909929 w 9523227"/>
                  <a:gd name="connsiteY0-7096" fmla="*/ 1229083 h 6078450"/>
                  <a:gd name="connsiteX1-7097" fmla="*/ 3386179 w 9523227"/>
                  <a:gd name="connsiteY1-7098" fmla="*/ 219433 h 6078450"/>
                  <a:gd name="connsiteX2-7099" fmla="*/ 4252954 w 9523227"/>
                  <a:gd name="connsiteY2-7100" fmla="*/ 47983 h 6078450"/>
                  <a:gd name="connsiteX3-7101" fmla="*/ 5272129 w 9523227"/>
                  <a:gd name="connsiteY3-7102" fmla="*/ 838558 h 6078450"/>
                  <a:gd name="connsiteX4-7103" fmla="*/ 7034254 w 9523227"/>
                  <a:gd name="connsiteY4-7104" fmla="*/ 524233 h 6078450"/>
                  <a:gd name="connsiteX5-7105" fmla="*/ 7872454 w 9523227"/>
                  <a:gd name="connsiteY5-7106" fmla="*/ 1972033 h 6078450"/>
                  <a:gd name="connsiteX6-7107" fmla="*/ 9453604 w 9523227"/>
                  <a:gd name="connsiteY6-7108" fmla="*/ 2257783 h 6078450"/>
                  <a:gd name="connsiteX7-7109" fmla="*/ 9260863 w 9523227"/>
                  <a:gd name="connsiteY7-7110" fmla="*/ 4162783 h 6078450"/>
                  <a:gd name="connsiteX8-7111" fmla="*/ 9423552 w 9523227"/>
                  <a:gd name="connsiteY8-7112" fmla="*/ 4937438 h 6078450"/>
                  <a:gd name="connsiteX9-7113" fmla="*/ 9122470 w 9523227"/>
                  <a:gd name="connsiteY9-7114" fmla="*/ 5444735 h 6078450"/>
                  <a:gd name="connsiteX10-7115" fmla="*/ 7948654 w 9523227"/>
                  <a:gd name="connsiteY10-7116" fmla="*/ 5286733 h 6078450"/>
                  <a:gd name="connsiteX11-7117" fmla="*/ 6729454 w 9523227"/>
                  <a:gd name="connsiteY11-7118" fmla="*/ 5877283 h 6078450"/>
                  <a:gd name="connsiteX12-7119" fmla="*/ 5338804 w 9523227"/>
                  <a:gd name="connsiteY12-7120" fmla="*/ 5343883 h 6078450"/>
                  <a:gd name="connsiteX13-7121" fmla="*/ 4386304 w 9523227"/>
                  <a:gd name="connsiteY13-7122" fmla="*/ 6029683 h 6078450"/>
                  <a:gd name="connsiteX14-7123" fmla="*/ 3319504 w 9523227"/>
                  <a:gd name="connsiteY14-7124" fmla="*/ 5858233 h 6078450"/>
                  <a:gd name="connsiteX15-7125" fmla="*/ 2614654 w 9523227"/>
                  <a:gd name="connsiteY15-7126" fmla="*/ 4562833 h 6078450"/>
                  <a:gd name="connsiteX16-7127" fmla="*/ 766804 w 9523227"/>
                  <a:gd name="connsiteY16-7128" fmla="*/ 4772383 h 6078450"/>
                  <a:gd name="connsiteX17-7129" fmla="*/ 709654 w 9523227"/>
                  <a:gd name="connsiteY17-7130" fmla="*/ 3238858 h 6078450"/>
                  <a:gd name="connsiteX18-7131" fmla="*/ 14329 w 9523227"/>
                  <a:gd name="connsiteY18-7132" fmla="*/ 2172058 h 6078450"/>
                  <a:gd name="connsiteX19-7133" fmla="*/ 795379 w 9523227"/>
                  <a:gd name="connsiteY19-7134" fmla="*/ 1391008 h 6078450"/>
                  <a:gd name="connsiteX20-7135" fmla="*/ 1909804 w 9523227"/>
                  <a:gd name="connsiteY20-7136" fmla="*/ 1752958 h 6078450"/>
                  <a:gd name="connsiteX21-7137" fmla="*/ 2328904 w 9523227"/>
                  <a:gd name="connsiteY21-7138" fmla="*/ 1171933 h 6078450"/>
                  <a:gd name="connsiteX22-7139" fmla="*/ 2909929 w 9523227"/>
                  <a:gd name="connsiteY22-7140" fmla="*/ 1229083 h 6078450"/>
                  <a:gd name="connsiteX0-7141" fmla="*/ 2909929 w 9991757"/>
                  <a:gd name="connsiteY0-7142" fmla="*/ 1229083 h 6078450"/>
                  <a:gd name="connsiteX1-7143" fmla="*/ 3386179 w 9991757"/>
                  <a:gd name="connsiteY1-7144" fmla="*/ 219433 h 6078450"/>
                  <a:gd name="connsiteX2-7145" fmla="*/ 4252954 w 9991757"/>
                  <a:gd name="connsiteY2-7146" fmla="*/ 47983 h 6078450"/>
                  <a:gd name="connsiteX3-7147" fmla="*/ 5272129 w 9991757"/>
                  <a:gd name="connsiteY3-7148" fmla="*/ 838558 h 6078450"/>
                  <a:gd name="connsiteX4-7149" fmla="*/ 7034254 w 9991757"/>
                  <a:gd name="connsiteY4-7150" fmla="*/ 524233 h 6078450"/>
                  <a:gd name="connsiteX5-7151" fmla="*/ 7872454 w 9991757"/>
                  <a:gd name="connsiteY5-7152" fmla="*/ 1972033 h 6078450"/>
                  <a:gd name="connsiteX6-7153" fmla="*/ 9453604 w 9991757"/>
                  <a:gd name="connsiteY6-7154" fmla="*/ 2257783 h 6078450"/>
                  <a:gd name="connsiteX7-7155" fmla="*/ 9260863 w 9991757"/>
                  <a:gd name="connsiteY7-7156" fmla="*/ 4162783 h 6078450"/>
                  <a:gd name="connsiteX8-7157" fmla="*/ 9991242 w 9991757"/>
                  <a:gd name="connsiteY8-7158" fmla="*/ 5438340 h 6078450"/>
                  <a:gd name="connsiteX9-7159" fmla="*/ 9122470 w 9991757"/>
                  <a:gd name="connsiteY9-7160" fmla="*/ 5444735 h 6078450"/>
                  <a:gd name="connsiteX10-7161" fmla="*/ 7948654 w 9991757"/>
                  <a:gd name="connsiteY10-7162" fmla="*/ 5286733 h 6078450"/>
                  <a:gd name="connsiteX11-7163" fmla="*/ 6729454 w 9991757"/>
                  <a:gd name="connsiteY11-7164" fmla="*/ 5877283 h 6078450"/>
                  <a:gd name="connsiteX12-7165" fmla="*/ 5338804 w 9991757"/>
                  <a:gd name="connsiteY12-7166" fmla="*/ 5343883 h 6078450"/>
                  <a:gd name="connsiteX13-7167" fmla="*/ 4386304 w 9991757"/>
                  <a:gd name="connsiteY13-7168" fmla="*/ 6029683 h 6078450"/>
                  <a:gd name="connsiteX14-7169" fmla="*/ 3319504 w 9991757"/>
                  <a:gd name="connsiteY14-7170" fmla="*/ 5858233 h 6078450"/>
                  <a:gd name="connsiteX15-7171" fmla="*/ 2614654 w 9991757"/>
                  <a:gd name="connsiteY15-7172" fmla="*/ 4562833 h 6078450"/>
                  <a:gd name="connsiteX16-7173" fmla="*/ 766804 w 9991757"/>
                  <a:gd name="connsiteY16-7174" fmla="*/ 4772383 h 6078450"/>
                  <a:gd name="connsiteX17-7175" fmla="*/ 709654 w 9991757"/>
                  <a:gd name="connsiteY17-7176" fmla="*/ 3238858 h 6078450"/>
                  <a:gd name="connsiteX18-7177" fmla="*/ 14329 w 9991757"/>
                  <a:gd name="connsiteY18-7178" fmla="*/ 2172058 h 6078450"/>
                  <a:gd name="connsiteX19-7179" fmla="*/ 795379 w 9991757"/>
                  <a:gd name="connsiteY19-7180" fmla="*/ 1391008 h 6078450"/>
                  <a:gd name="connsiteX20-7181" fmla="*/ 1909804 w 9991757"/>
                  <a:gd name="connsiteY20-7182" fmla="*/ 1752958 h 6078450"/>
                  <a:gd name="connsiteX21-7183" fmla="*/ 2328904 w 9991757"/>
                  <a:gd name="connsiteY21-7184" fmla="*/ 1171933 h 6078450"/>
                  <a:gd name="connsiteX22-7185" fmla="*/ 2909929 w 9991757"/>
                  <a:gd name="connsiteY22-7186" fmla="*/ 1229083 h 6078450"/>
                  <a:gd name="connsiteX0-7187" fmla="*/ 2909929 w 10007717"/>
                  <a:gd name="connsiteY0-7188" fmla="*/ 1229083 h 6078450"/>
                  <a:gd name="connsiteX1-7189" fmla="*/ 3386179 w 10007717"/>
                  <a:gd name="connsiteY1-7190" fmla="*/ 219433 h 6078450"/>
                  <a:gd name="connsiteX2-7191" fmla="*/ 4252954 w 10007717"/>
                  <a:gd name="connsiteY2-7192" fmla="*/ 47983 h 6078450"/>
                  <a:gd name="connsiteX3-7193" fmla="*/ 5272129 w 10007717"/>
                  <a:gd name="connsiteY3-7194" fmla="*/ 838558 h 6078450"/>
                  <a:gd name="connsiteX4-7195" fmla="*/ 7034254 w 10007717"/>
                  <a:gd name="connsiteY4-7196" fmla="*/ 524233 h 6078450"/>
                  <a:gd name="connsiteX5-7197" fmla="*/ 7872454 w 10007717"/>
                  <a:gd name="connsiteY5-7198" fmla="*/ 1972033 h 6078450"/>
                  <a:gd name="connsiteX6-7199" fmla="*/ 9453604 w 10007717"/>
                  <a:gd name="connsiteY6-7200" fmla="*/ 2257783 h 6078450"/>
                  <a:gd name="connsiteX7-7201" fmla="*/ 9260863 w 10007717"/>
                  <a:gd name="connsiteY7-7202" fmla="*/ 4162783 h 6078450"/>
                  <a:gd name="connsiteX8-7203" fmla="*/ 9991242 w 10007717"/>
                  <a:gd name="connsiteY8-7204" fmla="*/ 5438340 h 6078450"/>
                  <a:gd name="connsiteX9-7205" fmla="*/ 9857129 w 10007717"/>
                  <a:gd name="connsiteY9-7206" fmla="*/ 5622834 h 6078450"/>
                  <a:gd name="connsiteX10-7207" fmla="*/ 7948654 w 10007717"/>
                  <a:gd name="connsiteY10-7208" fmla="*/ 5286733 h 6078450"/>
                  <a:gd name="connsiteX11-7209" fmla="*/ 6729454 w 10007717"/>
                  <a:gd name="connsiteY11-7210" fmla="*/ 5877283 h 6078450"/>
                  <a:gd name="connsiteX12-7211" fmla="*/ 5338804 w 10007717"/>
                  <a:gd name="connsiteY12-7212" fmla="*/ 5343883 h 6078450"/>
                  <a:gd name="connsiteX13-7213" fmla="*/ 4386304 w 10007717"/>
                  <a:gd name="connsiteY13-7214" fmla="*/ 6029683 h 6078450"/>
                  <a:gd name="connsiteX14-7215" fmla="*/ 3319504 w 10007717"/>
                  <a:gd name="connsiteY14-7216" fmla="*/ 5858233 h 6078450"/>
                  <a:gd name="connsiteX15-7217" fmla="*/ 2614654 w 10007717"/>
                  <a:gd name="connsiteY15-7218" fmla="*/ 4562833 h 6078450"/>
                  <a:gd name="connsiteX16-7219" fmla="*/ 766804 w 10007717"/>
                  <a:gd name="connsiteY16-7220" fmla="*/ 4772383 h 6078450"/>
                  <a:gd name="connsiteX17-7221" fmla="*/ 709654 w 10007717"/>
                  <a:gd name="connsiteY17-7222" fmla="*/ 3238858 h 6078450"/>
                  <a:gd name="connsiteX18-7223" fmla="*/ 14329 w 10007717"/>
                  <a:gd name="connsiteY18-7224" fmla="*/ 2172058 h 6078450"/>
                  <a:gd name="connsiteX19-7225" fmla="*/ 795379 w 10007717"/>
                  <a:gd name="connsiteY19-7226" fmla="*/ 1391008 h 6078450"/>
                  <a:gd name="connsiteX20-7227" fmla="*/ 1909804 w 10007717"/>
                  <a:gd name="connsiteY20-7228" fmla="*/ 1752958 h 6078450"/>
                  <a:gd name="connsiteX21-7229" fmla="*/ 2328904 w 10007717"/>
                  <a:gd name="connsiteY21-7230" fmla="*/ 1171933 h 6078450"/>
                  <a:gd name="connsiteX22-7231" fmla="*/ 2909929 w 10007717"/>
                  <a:gd name="connsiteY22-7232" fmla="*/ 1229083 h 6078450"/>
                  <a:gd name="connsiteX0-7233" fmla="*/ 2909929 w 9991757"/>
                  <a:gd name="connsiteY0-7234" fmla="*/ 1229083 h 6078450"/>
                  <a:gd name="connsiteX1-7235" fmla="*/ 3386179 w 9991757"/>
                  <a:gd name="connsiteY1-7236" fmla="*/ 219433 h 6078450"/>
                  <a:gd name="connsiteX2-7237" fmla="*/ 4252954 w 9991757"/>
                  <a:gd name="connsiteY2-7238" fmla="*/ 47983 h 6078450"/>
                  <a:gd name="connsiteX3-7239" fmla="*/ 5272129 w 9991757"/>
                  <a:gd name="connsiteY3-7240" fmla="*/ 838558 h 6078450"/>
                  <a:gd name="connsiteX4-7241" fmla="*/ 7034254 w 9991757"/>
                  <a:gd name="connsiteY4-7242" fmla="*/ 524233 h 6078450"/>
                  <a:gd name="connsiteX5-7243" fmla="*/ 7872454 w 9991757"/>
                  <a:gd name="connsiteY5-7244" fmla="*/ 1972033 h 6078450"/>
                  <a:gd name="connsiteX6-7245" fmla="*/ 9453604 w 9991757"/>
                  <a:gd name="connsiteY6-7246" fmla="*/ 2257783 h 6078450"/>
                  <a:gd name="connsiteX7-7247" fmla="*/ 9260863 w 9991757"/>
                  <a:gd name="connsiteY7-7248" fmla="*/ 4162783 h 6078450"/>
                  <a:gd name="connsiteX8-7249" fmla="*/ 9991242 w 9991757"/>
                  <a:gd name="connsiteY8-7250" fmla="*/ 5438340 h 6078450"/>
                  <a:gd name="connsiteX9-7251" fmla="*/ 9857129 w 9991757"/>
                  <a:gd name="connsiteY9-7252" fmla="*/ 5622834 h 6078450"/>
                  <a:gd name="connsiteX10-7253" fmla="*/ 7948654 w 9991757"/>
                  <a:gd name="connsiteY10-7254" fmla="*/ 5286733 h 6078450"/>
                  <a:gd name="connsiteX11-7255" fmla="*/ 6729454 w 9991757"/>
                  <a:gd name="connsiteY11-7256" fmla="*/ 5877283 h 6078450"/>
                  <a:gd name="connsiteX12-7257" fmla="*/ 5338804 w 9991757"/>
                  <a:gd name="connsiteY12-7258" fmla="*/ 5343883 h 6078450"/>
                  <a:gd name="connsiteX13-7259" fmla="*/ 4386304 w 9991757"/>
                  <a:gd name="connsiteY13-7260" fmla="*/ 6029683 h 6078450"/>
                  <a:gd name="connsiteX14-7261" fmla="*/ 3319504 w 9991757"/>
                  <a:gd name="connsiteY14-7262" fmla="*/ 5858233 h 6078450"/>
                  <a:gd name="connsiteX15-7263" fmla="*/ 2614654 w 9991757"/>
                  <a:gd name="connsiteY15-7264" fmla="*/ 4562833 h 6078450"/>
                  <a:gd name="connsiteX16-7265" fmla="*/ 766804 w 9991757"/>
                  <a:gd name="connsiteY16-7266" fmla="*/ 4772383 h 6078450"/>
                  <a:gd name="connsiteX17-7267" fmla="*/ 709654 w 9991757"/>
                  <a:gd name="connsiteY17-7268" fmla="*/ 3238858 h 6078450"/>
                  <a:gd name="connsiteX18-7269" fmla="*/ 14329 w 9991757"/>
                  <a:gd name="connsiteY18-7270" fmla="*/ 2172058 h 6078450"/>
                  <a:gd name="connsiteX19-7271" fmla="*/ 795379 w 9991757"/>
                  <a:gd name="connsiteY19-7272" fmla="*/ 1391008 h 6078450"/>
                  <a:gd name="connsiteX20-7273" fmla="*/ 1909804 w 9991757"/>
                  <a:gd name="connsiteY20-7274" fmla="*/ 1752958 h 6078450"/>
                  <a:gd name="connsiteX21-7275" fmla="*/ 2328904 w 9991757"/>
                  <a:gd name="connsiteY21-7276" fmla="*/ 1171933 h 6078450"/>
                  <a:gd name="connsiteX22-7277" fmla="*/ 2909929 w 9991757"/>
                  <a:gd name="connsiteY22-7278" fmla="*/ 1229083 h 6078450"/>
                  <a:gd name="connsiteX0-7279" fmla="*/ 2909929 w 9991757"/>
                  <a:gd name="connsiteY0-7280" fmla="*/ 1229083 h 6078450"/>
                  <a:gd name="connsiteX1-7281" fmla="*/ 3386179 w 9991757"/>
                  <a:gd name="connsiteY1-7282" fmla="*/ 219433 h 6078450"/>
                  <a:gd name="connsiteX2-7283" fmla="*/ 4252954 w 9991757"/>
                  <a:gd name="connsiteY2-7284" fmla="*/ 47983 h 6078450"/>
                  <a:gd name="connsiteX3-7285" fmla="*/ 5272129 w 9991757"/>
                  <a:gd name="connsiteY3-7286" fmla="*/ 838558 h 6078450"/>
                  <a:gd name="connsiteX4-7287" fmla="*/ 7034254 w 9991757"/>
                  <a:gd name="connsiteY4-7288" fmla="*/ 524233 h 6078450"/>
                  <a:gd name="connsiteX5-7289" fmla="*/ 7872454 w 9991757"/>
                  <a:gd name="connsiteY5-7290" fmla="*/ 1972033 h 6078450"/>
                  <a:gd name="connsiteX6-7291" fmla="*/ 9453604 w 9991757"/>
                  <a:gd name="connsiteY6-7292" fmla="*/ 2257783 h 6078450"/>
                  <a:gd name="connsiteX7-7293" fmla="*/ 9260863 w 9991757"/>
                  <a:gd name="connsiteY7-7294" fmla="*/ 4162783 h 6078450"/>
                  <a:gd name="connsiteX8-7295" fmla="*/ 9991242 w 9991757"/>
                  <a:gd name="connsiteY8-7296" fmla="*/ 5438340 h 6078450"/>
                  <a:gd name="connsiteX9-7297" fmla="*/ 9857129 w 9991757"/>
                  <a:gd name="connsiteY9-7298" fmla="*/ 5622834 h 6078450"/>
                  <a:gd name="connsiteX10-7299" fmla="*/ 7948654 w 9991757"/>
                  <a:gd name="connsiteY10-7300" fmla="*/ 5286733 h 6078450"/>
                  <a:gd name="connsiteX11-7301" fmla="*/ 6729454 w 9991757"/>
                  <a:gd name="connsiteY11-7302" fmla="*/ 5877283 h 6078450"/>
                  <a:gd name="connsiteX12-7303" fmla="*/ 5338804 w 9991757"/>
                  <a:gd name="connsiteY12-7304" fmla="*/ 5343883 h 6078450"/>
                  <a:gd name="connsiteX13-7305" fmla="*/ 4386304 w 9991757"/>
                  <a:gd name="connsiteY13-7306" fmla="*/ 6029683 h 6078450"/>
                  <a:gd name="connsiteX14-7307" fmla="*/ 3319504 w 9991757"/>
                  <a:gd name="connsiteY14-7308" fmla="*/ 5858233 h 6078450"/>
                  <a:gd name="connsiteX15-7309" fmla="*/ 2614654 w 9991757"/>
                  <a:gd name="connsiteY15-7310" fmla="*/ 4562833 h 6078450"/>
                  <a:gd name="connsiteX16-7311" fmla="*/ 766804 w 9991757"/>
                  <a:gd name="connsiteY16-7312" fmla="*/ 4772383 h 6078450"/>
                  <a:gd name="connsiteX17-7313" fmla="*/ 709654 w 9991757"/>
                  <a:gd name="connsiteY17-7314" fmla="*/ 3238858 h 6078450"/>
                  <a:gd name="connsiteX18-7315" fmla="*/ 14329 w 9991757"/>
                  <a:gd name="connsiteY18-7316" fmla="*/ 2172058 h 6078450"/>
                  <a:gd name="connsiteX19-7317" fmla="*/ 795379 w 9991757"/>
                  <a:gd name="connsiteY19-7318" fmla="*/ 1391008 h 6078450"/>
                  <a:gd name="connsiteX20-7319" fmla="*/ 1909804 w 9991757"/>
                  <a:gd name="connsiteY20-7320" fmla="*/ 1752958 h 6078450"/>
                  <a:gd name="connsiteX21-7321" fmla="*/ 2328904 w 9991757"/>
                  <a:gd name="connsiteY21-7322" fmla="*/ 1171933 h 6078450"/>
                  <a:gd name="connsiteX22-7323" fmla="*/ 2909929 w 9991757"/>
                  <a:gd name="connsiteY22-7324" fmla="*/ 1229083 h 6078450"/>
                  <a:gd name="connsiteX0-7325" fmla="*/ 2909929 w 10222305"/>
                  <a:gd name="connsiteY0-7326" fmla="*/ 1229083 h 6078450"/>
                  <a:gd name="connsiteX1-7327" fmla="*/ 3386179 w 10222305"/>
                  <a:gd name="connsiteY1-7328" fmla="*/ 219433 h 6078450"/>
                  <a:gd name="connsiteX2-7329" fmla="*/ 4252954 w 10222305"/>
                  <a:gd name="connsiteY2-7330" fmla="*/ 47983 h 6078450"/>
                  <a:gd name="connsiteX3-7331" fmla="*/ 5272129 w 10222305"/>
                  <a:gd name="connsiteY3-7332" fmla="*/ 838558 h 6078450"/>
                  <a:gd name="connsiteX4-7333" fmla="*/ 7034254 w 10222305"/>
                  <a:gd name="connsiteY4-7334" fmla="*/ 524233 h 6078450"/>
                  <a:gd name="connsiteX5-7335" fmla="*/ 7872454 w 10222305"/>
                  <a:gd name="connsiteY5-7336" fmla="*/ 1972033 h 6078450"/>
                  <a:gd name="connsiteX6-7337" fmla="*/ 9453604 w 10222305"/>
                  <a:gd name="connsiteY6-7338" fmla="*/ 2257783 h 6078450"/>
                  <a:gd name="connsiteX7-7339" fmla="*/ 9260863 w 10222305"/>
                  <a:gd name="connsiteY7-7340" fmla="*/ 4162783 h 6078450"/>
                  <a:gd name="connsiteX8-7341" fmla="*/ 10221908 w 10222305"/>
                  <a:gd name="connsiteY8-7342" fmla="*/ 5669005 h 6078450"/>
                  <a:gd name="connsiteX9-7343" fmla="*/ 9857129 w 10222305"/>
                  <a:gd name="connsiteY9-7344" fmla="*/ 5622834 h 6078450"/>
                  <a:gd name="connsiteX10-7345" fmla="*/ 7948654 w 10222305"/>
                  <a:gd name="connsiteY10-7346" fmla="*/ 5286733 h 6078450"/>
                  <a:gd name="connsiteX11-7347" fmla="*/ 6729454 w 10222305"/>
                  <a:gd name="connsiteY11-7348" fmla="*/ 5877283 h 6078450"/>
                  <a:gd name="connsiteX12-7349" fmla="*/ 5338804 w 10222305"/>
                  <a:gd name="connsiteY12-7350" fmla="*/ 5343883 h 6078450"/>
                  <a:gd name="connsiteX13-7351" fmla="*/ 4386304 w 10222305"/>
                  <a:gd name="connsiteY13-7352" fmla="*/ 6029683 h 6078450"/>
                  <a:gd name="connsiteX14-7353" fmla="*/ 3319504 w 10222305"/>
                  <a:gd name="connsiteY14-7354" fmla="*/ 5858233 h 6078450"/>
                  <a:gd name="connsiteX15-7355" fmla="*/ 2614654 w 10222305"/>
                  <a:gd name="connsiteY15-7356" fmla="*/ 4562833 h 6078450"/>
                  <a:gd name="connsiteX16-7357" fmla="*/ 766804 w 10222305"/>
                  <a:gd name="connsiteY16-7358" fmla="*/ 4772383 h 6078450"/>
                  <a:gd name="connsiteX17-7359" fmla="*/ 709654 w 10222305"/>
                  <a:gd name="connsiteY17-7360" fmla="*/ 3238858 h 6078450"/>
                  <a:gd name="connsiteX18-7361" fmla="*/ 14329 w 10222305"/>
                  <a:gd name="connsiteY18-7362" fmla="*/ 2172058 h 6078450"/>
                  <a:gd name="connsiteX19-7363" fmla="*/ 795379 w 10222305"/>
                  <a:gd name="connsiteY19-7364" fmla="*/ 1391008 h 6078450"/>
                  <a:gd name="connsiteX20-7365" fmla="*/ 1909804 w 10222305"/>
                  <a:gd name="connsiteY20-7366" fmla="*/ 1752958 h 6078450"/>
                  <a:gd name="connsiteX21-7367" fmla="*/ 2328904 w 10222305"/>
                  <a:gd name="connsiteY21-7368" fmla="*/ 1171933 h 6078450"/>
                  <a:gd name="connsiteX22-7369" fmla="*/ 2909929 w 10222305"/>
                  <a:gd name="connsiteY22-7370" fmla="*/ 1229083 h 6078450"/>
                  <a:gd name="connsiteX0-7371" fmla="*/ 2909929 w 10221908"/>
                  <a:gd name="connsiteY0-7372" fmla="*/ 1229083 h 6078450"/>
                  <a:gd name="connsiteX1-7373" fmla="*/ 3386179 w 10221908"/>
                  <a:gd name="connsiteY1-7374" fmla="*/ 219433 h 6078450"/>
                  <a:gd name="connsiteX2-7375" fmla="*/ 4252954 w 10221908"/>
                  <a:gd name="connsiteY2-7376" fmla="*/ 47983 h 6078450"/>
                  <a:gd name="connsiteX3-7377" fmla="*/ 5272129 w 10221908"/>
                  <a:gd name="connsiteY3-7378" fmla="*/ 838558 h 6078450"/>
                  <a:gd name="connsiteX4-7379" fmla="*/ 7034254 w 10221908"/>
                  <a:gd name="connsiteY4-7380" fmla="*/ 524233 h 6078450"/>
                  <a:gd name="connsiteX5-7381" fmla="*/ 7872454 w 10221908"/>
                  <a:gd name="connsiteY5-7382" fmla="*/ 1972033 h 6078450"/>
                  <a:gd name="connsiteX6-7383" fmla="*/ 9453604 w 10221908"/>
                  <a:gd name="connsiteY6-7384" fmla="*/ 2257783 h 6078450"/>
                  <a:gd name="connsiteX7-7385" fmla="*/ 9260863 w 10221908"/>
                  <a:gd name="connsiteY7-7386" fmla="*/ 4162783 h 6078450"/>
                  <a:gd name="connsiteX8-7387" fmla="*/ 10221908 w 10221908"/>
                  <a:gd name="connsiteY8-7388" fmla="*/ 5669005 h 6078450"/>
                  <a:gd name="connsiteX9-7389" fmla="*/ 9857129 w 10221908"/>
                  <a:gd name="connsiteY9-7390" fmla="*/ 5622834 h 6078450"/>
                  <a:gd name="connsiteX10-7391" fmla="*/ 7948654 w 10221908"/>
                  <a:gd name="connsiteY10-7392" fmla="*/ 5286733 h 6078450"/>
                  <a:gd name="connsiteX11-7393" fmla="*/ 6729454 w 10221908"/>
                  <a:gd name="connsiteY11-7394" fmla="*/ 5877283 h 6078450"/>
                  <a:gd name="connsiteX12-7395" fmla="*/ 5338804 w 10221908"/>
                  <a:gd name="connsiteY12-7396" fmla="*/ 5343883 h 6078450"/>
                  <a:gd name="connsiteX13-7397" fmla="*/ 4386304 w 10221908"/>
                  <a:gd name="connsiteY13-7398" fmla="*/ 6029683 h 6078450"/>
                  <a:gd name="connsiteX14-7399" fmla="*/ 3319504 w 10221908"/>
                  <a:gd name="connsiteY14-7400" fmla="*/ 5858233 h 6078450"/>
                  <a:gd name="connsiteX15-7401" fmla="*/ 2614654 w 10221908"/>
                  <a:gd name="connsiteY15-7402" fmla="*/ 4562833 h 6078450"/>
                  <a:gd name="connsiteX16-7403" fmla="*/ 766804 w 10221908"/>
                  <a:gd name="connsiteY16-7404" fmla="*/ 4772383 h 6078450"/>
                  <a:gd name="connsiteX17-7405" fmla="*/ 709654 w 10221908"/>
                  <a:gd name="connsiteY17-7406" fmla="*/ 3238858 h 6078450"/>
                  <a:gd name="connsiteX18-7407" fmla="*/ 14329 w 10221908"/>
                  <a:gd name="connsiteY18-7408" fmla="*/ 2172058 h 6078450"/>
                  <a:gd name="connsiteX19-7409" fmla="*/ 795379 w 10221908"/>
                  <a:gd name="connsiteY19-7410" fmla="*/ 1391008 h 6078450"/>
                  <a:gd name="connsiteX20-7411" fmla="*/ 1909804 w 10221908"/>
                  <a:gd name="connsiteY20-7412" fmla="*/ 1752958 h 6078450"/>
                  <a:gd name="connsiteX21-7413" fmla="*/ 2328904 w 10221908"/>
                  <a:gd name="connsiteY21-7414" fmla="*/ 1171933 h 6078450"/>
                  <a:gd name="connsiteX22-7415" fmla="*/ 2909929 w 10221908"/>
                  <a:gd name="connsiteY22-7416" fmla="*/ 1229083 h 6078450"/>
                  <a:gd name="connsiteX0-7417" fmla="*/ 2909929 w 10221908"/>
                  <a:gd name="connsiteY0-7418" fmla="*/ 1229083 h 6078450"/>
                  <a:gd name="connsiteX1-7419" fmla="*/ 3386179 w 10221908"/>
                  <a:gd name="connsiteY1-7420" fmla="*/ 219433 h 6078450"/>
                  <a:gd name="connsiteX2-7421" fmla="*/ 4252954 w 10221908"/>
                  <a:gd name="connsiteY2-7422" fmla="*/ 47983 h 6078450"/>
                  <a:gd name="connsiteX3-7423" fmla="*/ 5272129 w 10221908"/>
                  <a:gd name="connsiteY3-7424" fmla="*/ 838558 h 6078450"/>
                  <a:gd name="connsiteX4-7425" fmla="*/ 7034254 w 10221908"/>
                  <a:gd name="connsiteY4-7426" fmla="*/ 524233 h 6078450"/>
                  <a:gd name="connsiteX5-7427" fmla="*/ 7872454 w 10221908"/>
                  <a:gd name="connsiteY5-7428" fmla="*/ 1972033 h 6078450"/>
                  <a:gd name="connsiteX6-7429" fmla="*/ 9453604 w 10221908"/>
                  <a:gd name="connsiteY6-7430" fmla="*/ 2257783 h 6078450"/>
                  <a:gd name="connsiteX7-7431" fmla="*/ 9260863 w 10221908"/>
                  <a:gd name="connsiteY7-7432" fmla="*/ 4162783 h 6078450"/>
                  <a:gd name="connsiteX8-7433" fmla="*/ 10221908 w 10221908"/>
                  <a:gd name="connsiteY8-7434" fmla="*/ 5669005 h 6078450"/>
                  <a:gd name="connsiteX9-7435" fmla="*/ 9857129 w 10221908"/>
                  <a:gd name="connsiteY9-7436" fmla="*/ 5622834 h 6078450"/>
                  <a:gd name="connsiteX10-7437" fmla="*/ 7948654 w 10221908"/>
                  <a:gd name="connsiteY10-7438" fmla="*/ 5286733 h 6078450"/>
                  <a:gd name="connsiteX11-7439" fmla="*/ 6729454 w 10221908"/>
                  <a:gd name="connsiteY11-7440" fmla="*/ 5877283 h 6078450"/>
                  <a:gd name="connsiteX12-7441" fmla="*/ 5338804 w 10221908"/>
                  <a:gd name="connsiteY12-7442" fmla="*/ 5343883 h 6078450"/>
                  <a:gd name="connsiteX13-7443" fmla="*/ 4386304 w 10221908"/>
                  <a:gd name="connsiteY13-7444" fmla="*/ 6029683 h 6078450"/>
                  <a:gd name="connsiteX14-7445" fmla="*/ 3319504 w 10221908"/>
                  <a:gd name="connsiteY14-7446" fmla="*/ 5858233 h 6078450"/>
                  <a:gd name="connsiteX15-7447" fmla="*/ 2614654 w 10221908"/>
                  <a:gd name="connsiteY15-7448" fmla="*/ 4562833 h 6078450"/>
                  <a:gd name="connsiteX16-7449" fmla="*/ 766804 w 10221908"/>
                  <a:gd name="connsiteY16-7450" fmla="*/ 4772383 h 6078450"/>
                  <a:gd name="connsiteX17-7451" fmla="*/ 709654 w 10221908"/>
                  <a:gd name="connsiteY17-7452" fmla="*/ 3238858 h 6078450"/>
                  <a:gd name="connsiteX18-7453" fmla="*/ 14329 w 10221908"/>
                  <a:gd name="connsiteY18-7454" fmla="*/ 2172058 h 6078450"/>
                  <a:gd name="connsiteX19-7455" fmla="*/ 795379 w 10221908"/>
                  <a:gd name="connsiteY19-7456" fmla="*/ 1391008 h 6078450"/>
                  <a:gd name="connsiteX20-7457" fmla="*/ 1909804 w 10221908"/>
                  <a:gd name="connsiteY20-7458" fmla="*/ 1752958 h 6078450"/>
                  <a:gd name="connsiteX21-7459" fmla="*/ 2328904 w 10221908"/>
                  <a:gd name="connsiteY21-7460" fmla="*/ 1171933 h 6078450"/>
                  <a:gd name="connsiteX22-7461" fmla="*/ 2909929 w 10221908"/>
                  <a:gd name="connsiteY22-7462" fmla="*/ 1229083 h 6078450"/>
                  <a:gd name="connsiteX0-7463" fmla="*/ 2909929 w 10224158"/>
                  <a:gd name="connsiteY0-7464" fmla="*/ 1229083 h 6078450"/>
                  <a:gd name="connsiteX1-7465" fmla="*/ 3386179 w 10224158"/>
                  <a:gd name="connsiteY1-7466" fmla="*/ 219433 h 6078450"/>
                  <a:gd name="connsiteX2-7467" fmla="*/ 4252954 w 10224158"/>
                  <a:gd name="connsiteY2-7468" fmla="*/ 47983 h 6078450"/>
                  <a:gd name="connsiteX3-7469" fmla="*/ 5272129 w 10224158"/>
                  <a:gd name="connsiteY3-7470" fmla="*/ 838558 h 6078450"/>
                  <a:gd name="connsiteX4-7471" fmla="*/ 7034254 w 10224158"/>
                  <a:gd name="connsiteY4-7472" fmla="*/ 524233 h 6078450"/>
                  <a:gd name="connsiteX5-7473" fmla="*/ 7872454 w 10224158"/>
                  <a:gd name="connsiteY5-7474" fmla="*/ 1972033 h 6078450"/>
                  <a:gd name="connsiteX6-7475" fmla="*/ 9453604 w 10224158"/>
                  <a:gd name="connsiteY6-7476" fmla="*/ 2257783 h 6078450"/>
                  <a:gd name="connsiteX7-7477" fmla="*/ 9260863 w 10224158"/>
                  <a:gd name="connsiteY7-7478" fmla="*/ 4162783 h 6078450"/>
                  <a:gd name="connsiteX8-7479" fmla="*/ 10221908 w 10224158"/>
                  <a:gd name="connsiteY8-7480" fmla="*/ 5669005 h 6078450"/>
                  <a:gd name="connsiteX9-7481" fmla="*/ 9857129 w 10224158"/>
                  <a:gd name="connsiteY9-7482" fmla="*/ 5622834 h 6078450"/>
                  <a:gd name="connsiteX10-7483" fmla="*/ 7948654 w 10224158"/>
                  <a:gd name="connsiteY10-7484" fmla="*/ 5286733 h 6078450"/>
                  <a:gd name="connsiteX11-7485" fmla="*/ 6729454 w 10224158"/>
                  <a:gd name="connsiteY11-7486" fmla="*/ 5877283 h 6078450"/>
                  <a:gd name="connsiteX12-7487" fmla="*/ 5338804 w 10224158"/>
                  <a:gd name="connsiteY12-7488" fmla="*/ 5343883 h 6078450"/>
                  <a:gd name="connsiteX13-7489" fmla="*/ 4386304 w 10224158"/>
                  <a:gd name="connsiteY13-7490" fmla="*/ 6029683 h 6078450"/>
                  <a:gd name="connsiteX14-7491" fmla="*/ 3319504 w 10224158"/>
                  <a:gd name="connsiteY14-7492" fmla="*/ 5858233 h 6078450"/>
                  <a:gd name="connsiteX15-7493" fmla="*/ 2614654 w 10224158"/>
                  <a:gd name="connsiteY15-7494" fmla="*/ 4562833 h 6078450"/>
                  <a:gd name="connsiteX16-7495" fmla="*/ 766804 w 10224158"/>
                  <a:gd name="connsiteY16-7496" fmla="*/ 4772383 h 6078450"/>
                  <a:gd name="connsiteX17-7497" fmla="*/ 709654 w 10224158"/>
                  <a:gd name="connsiteY17-7498" fmla="*/ 3238858 h 6078450"/>
                  <a:gd name="connsiteX18-7499" fmla="*/ 14329 w 10224158"/>
                  <a:gd name="connsiteY18-7500" fmla="*/ 2172058 h 6078450"/>
                  <a:gd name="connsiteX19-7501" fmla="*/ 795379 w 10224158"/>
                  <a:gd name="connsiteY19-7502" fmla="*/ 1391008 h 6078450"/>
                  <a:gd name="connsiteX20-7503" fmla="*/ 1909804 w 10224158"/>
                  <a:gd name="connsiteY20-7504" fmla="*/ 1752958 h 6078450"/>
                  <a:gd name="connsiteX21-7505" fmla="*/ 2328904 w 10224158"/>
                  <a:gd name="connsiteY21-7506" fmla="*/ 1171933 h 6078450"/>
                  <a:gd name="connsiteX22-7507" fmla="*/ 2909929 w 10224158"/>
                  <a:gd name="connsiteY22-7508" fmla="*/ 1229083 h 6078450"/>
                  <a:gd name="connsiteX0-7509" fmla="*/ 2909929 w 10287239"/>
                  <a:gd name="connsiteY0-7510" fmla="*/ 1229083 h 6078450"/>
                  <a:gd name="connsiteX1-7511" fmla="*/ 3386179 w 10287239"/>
                  <a:gd name="connsiteY1-7512" fmla="*/ 219433 h 6078450"/>
                  <a:gd name="connsiteX2-7513" fmla="*/ 4252954 w 10287239"/>
                  <a:gd name="connsiteY2-7514" fmla="*/ 47983 h 6078450"/>
                  <a:gd name="connsiteX3-7515" fmla="*/ 5272129 w 10287239"/>
                  <a:gd name="connsiteY3-7516" fmla="*/ 838558 h 6078450"/>
                  <a:gd name="connsiteX4-7517" fmla="*/ 7034254 w 10287239"/>
                  <a:gd name="connsiteY4-7518" fmla="*/ 524233 h 6078450"/>
                  <a:gd name="connsiteX5-7519" fmla="*/ 7872454 w 10287239"/>
                  <a:gd name="connsiteY5-7520" fmla="*/ 1972033 h 6078450"/>
                  <a:gd name="connsiteX6-7521" fmla="*/ 9453604 w 10287239"/>
                  <a:gd name="connsiteY6-7522" fmla="*/ 2257783 h 6078450"/>
                  <a:gd name="connsiteX7-7523" fmla="*/ 9260863 w 10287239"/>
                  <a:gd name="connsiteY7-7524" fmla="*/ 4162783 h 6078450"/>
                  <a:gd name="connsiteX8-7525" fmla="*/ 10189541 w 10287239"/>
                  <a:gd name="connsiteY8-7526" fmla="*/ 5393436 h 6078450"/>
                  <a:gd name="connsiteX9-7527" fmla="*/ 10221908 w 10287239"/>
                  <a:gd name="connsiteY9-7528" fmla="*/ 5669005 h 6078450"/>
                  <a:gd name="connsiteX10-7529" fmla="*/ 9857129 w 10287239"/>
                  <a:gd name="connsiteY10-7530" fmla="*/ 5622834 h 6078450"/>
                  <a:gd name="connsiteX11-7531" fmla="*/ 7948654 w 10287239"/>
                  <a:gd name="connsiteY11-7532" fmla="*/ 5286733 h 6078450"/>
                  <a:gd name="connsiteX12-7533" fmla="*/ 6729454 w 10287239"/>
                  <a:gd name="connsiteY12-7534" fmla="*/ 5877283 h 6078450"/>
                  <a:gd name="connsiteX13-7535" fmla="*/ 5338804 w 10287239"/>
                  <a:gd name="connsiteY13-7536" fmla="*/ 5343883 h 6078450"/>
                  <a:gd name="connsiteX14-7537" fmla="*/ 4386304 w 10287239"/>
                  <a:gd name="connsiteY14-7538" fmla="*/ 6029683 h 6078450"/>
                  <a:gd name="connsiteX15-7539" fmla="*/ 3319504 w 10287239"/>
                  <a:gd name="connsiteY15-7540" fmla="*/ 5858233 h 6078450"/>
                  <a:gd name="connsiteX16-7541" fmla="*/ 2614654 w 10287239"/>
                  <a:gd name="connsiteY16-7542" fmla="*/ 4562833 h 6078450"/>
                  <a:gd name="connsiteX17-7543" fmla="*/ 766804 w 10287239"/>
                  <a:gd name="connsiteY17-7544" fmla="*/ 4772383 h 6078450"/>
                  <a:gd name="connsiteX18-7545" fmla="*/ 709654 w 10287239"/>
                  <a:gd name="connsiteY18-7546" fmla="*/ 3238858 h 6078450"/>
                  <a:gd name="connsiteX19-7547" fmla="*/ 14329 w 10287239"/>
                  <a:gd name="connsiteY19-7548" fmla="*/ 2172058 h 6078450"/>
                  <a:gd name="connsiteX20-7549" fmla="*/ 795379 w 10287239"/>
                  <a:gd name="connsiteY20-7550" fmla="*/ 1391008 h 6078450"/>
                  <a:gd name="connsiteX21-7551" fmla="*/ 1909804 w 10287239"/>
                  <a:gd name="connsiteY21-7552" fmla="*/ 1752958 h 6078450"/>
                  <a:gd name="connsiteX22-7553" fmla="*/ 2328904 w 10287239"/>
                  <a:gd name="connsiteY22-7554" fmla="*/ 1171933 h 6078450"/>
                  <a:gd name="connsiteX23-7555" fmla="*/ 2909929 w 10287239"/>
                  <a:gd name="connsiteY23-7556" fmla="*/ 1229083 h 6078450"/>
                  <a:gd name="connsiteX0-7557" fmla="*/ 2909929 w 10234549"/>
                  <a:gd name="connsiteY0-7558" fmla="*/ 1229083 h 6078450"/>
                  <a:gd name="connsiteX1-7559" fmla="*/ 3386179 w 10234549"/>
                  <a:gd name="connsiteY1-7560" fmla="*/ 219433 h 6078450"/>
                  <a:gd name="connsiteX2-7561" fmla="*/ 4252954 w 10234549"/>
                  <a:gd name="connsiteY2-7562" fmla="*/ 47983 h 6078450"/>
                  <a:gd name="connsiteX3-7563" fmla="*/ 5272129 w 10234549"/>
                  <a:gd name="connsiteY3-7564" fmla="*/ 838558 h 6078450"/>
                  <a:gd name="connsiteX4-7565" fmla="*/ 7034254 w 10234549"/>
                  <a:gd name="connsiteY4-7566" fmla="*/ 524233 h 6078450"/>
                  <a:gd name="connsiteX5-7567" fmla="*/ 7872454 w 10234549"/>
                  <a:gd name="connsiteY5-7568" fmla="*/ 1972033 h 6078450"/>
                  <a:gd name="connsiteX6-7569" fmla="*/ 9453604 w 10234549"/>
                  <a:gd name="connsiteY6-7570" fmla="*/ 2257783 h 6078450"/>
                  <a:gd name="connsiteX7-7571" fmla="*/ 9260863 w 10234549"/>
                  <a:gd name="connsiteY7-7572" fmla="*/ 4162783 h 6078450"/>
                  <a:gd name="connsiteX8-7573" fmla="*/ 9981942 w 10234549"/>
                  <a:gd name="connsiteY8-7574" fmla="*/ 5347303 h 6078450"/>
                  <a:gd name="connsiteX9-7575" fmla="*/ 10221908 w 10234549"/>
                  <a:gd name="connsiteY9-7576" fmla="*/ 5669005 h 6078450"/>
                  <a:gd name="connsiteX10-7577" fmla="*/ 9857129 w 10234549"/>
                  <a:gd name="connsiteY10-7578" fmla="*/ 5622834 h 6078450"/>
                  <a:gd name="connsiteX11-7579" fmla="*/ 7948654 w 10234549"/>
                  <a:gd name="connsiteY11-7580" fmla="*/ 5286733 h 6078450"/>
                  <a:gd name="connsiteX12-7581" fmla="*/ 6729454 w 10234549"/>
                  <a:gd name="connsiteY12-7582" fmla="*/ 5877283 h 6078450"/>
                  <a:gd name="connsiteX13-7583" fmla="*/ 5338804 w 10234549"/>
                  <a:gd name="connsiteY13-7584" fmla="*/ 5343883 h 6078450"/>
                  <a:gd name="connsiteX14-7585" fmla="*/ 4386304 w 10234549"/>
                  <a:gd name="connsiteY14-7586" fmla="*/ 6029683 h 6078450"/>
                  <a:gd name="connsiteX15-7587" fmla="*/ 3319504 w 10234549"/>
                  <a:gd name="connsiteY15-7588" fmla="*/ 5858233 h 6078450"/>
                  <a:gd name="connsiteX16-7589" fmla="*/ 2614654 w 10234549"/>
                  <a:gd name="connsiteY16-7590" fmla="*/ 4562833 h 6078450"/>
                  <a:gd name="connsiteX17-7591" fmla="*/ 766804 w 10234549"/>
                  <a:gd name="connsiteY17-7592" fmla="*/ 4772383 h 6078450"/>
                  <a:gd name="connsiteX18-7593" fmla="*/ 709654 w 10234549"/>
                  <a:gd name="connsiteY18-7594" fmla="*/ 3238858 h 6078450"/>
                  <a:gd name="connsiteX19-7595" fmla="*/ 14329 w 10234549"/>
                  <a:gd name="connsiteY19-7596" fmla="*/ 2172058 h 6078450"/>
                  <a:gd name="connsiteX20-7597" fmla="*/ 795379 w 10234549"/>
                  <a:gd name="connsiteY20-7598" fmla="*/ 1391008 h 6078450"/>
                  <a:gd name="connsiteX21-7599" fmla="*/ 1909804 w 10234549"/>
                  <a:gd name="connsiteY21-7600" fmla="*/ 1752958 h 6078450"/>
                  <a:gd name="connsiteX22-7601" fmla="*/ 2328904 w 10234549"/>
                  <a:gd name="connsiteY22-7602" fmla="*/ 1171933 h 6078450"/>
                  <a:gd name="connsiteX23-7603" fmla="*/ 2909929 w 10234549"/>
                  <a:gd name="connsiteY23-7604" fmla="*/ 1229083 h 6078450"/>
                  <a:gd name="connsiteX0-7605" fmla="*/ 2909929 w 10226101"/>
                  <a:gd name="connsiteY0-7606" fmla="*/ 1229083 h 6078450"/>
                  <a:gd name="connsiteX1-7607" fmla="*/ 3386179 w 10226101"/>
                  <a:gd name="connsiteY1-7608" fmla="*/ 219433 h 6078450"/>
                  <a:gd name="connsiteX2-7609" fmla="*/ 4252954 w 10226101"/>
                  <a:gd name="connsiteY2-7610" fmla="*/ 47983 h 6078450"/>
                  <a:gd name="connsiteX3-7611" fmla="*/ 5272129 w 10226101"/>
                  <a:gd name="connsiteY3-7612" fmla="*/ 838558 h 6078450"/>
                  <a:gd name="connsiteX4-7613" fmla="*/ 7034254 w 10226101"/>
                  <a:gd name="connsiteY4-7614" fmla="*/ 524233 h 6078450"/>
                  <a:gd name="connsiteX5-7615" fmla="*/ 7872454 w 10226101"/>
                  <a:gd name="connsiteY5-7616" fmla="*/ 1972033 h 6078450"/>
                  <a:gd name="connsiteX6-7617" fmla="*/ 9453604 w 10226101"/>
                  <a:gd name="connsiteY6-7618" fmla="*/ 2257783 h 6078450"/>
                  <a:gd name="connsiteX7-7619" fmla="*/ 9260863 w 10226101"/>
                  <a:gd name="connsiteY7-7620" fmla="*/ 4162783 h 6078450"/>
                  <a:gd name="connsiteX8-7621" fmla="*/ 9981942 w 10226101"/>
                  <a:gd name="connsiteY8-7622" fmla="*/ 5347303 h 6078450"/>
                  <a:gd name="connsiteX9-7623" fmla="*/ 10221908 w 10226101"/>
                  <a:gd name="connsiteY9-7624" fmla="*/ 5669005 h 6078450"/>
                  <a:gd name="connsiteX10-7625" fmla="*/ 9857129 w 10226101"/>
                  <a:gd name="connsiteY10-7626" fmla="*/ 5622834 h 6078450"/>
                  <a:gd name="connsiteX11-7627" fmla="*/ 7948654 w 10226101"/>
                  <a:gd name="connsiteY11-7628" fmla="*/ 5286733 h 6078450"/>
                  <a:gd name="connsiteX12-7629" fmla="*/ 6729454 w 10226101"/>
                  <a:gd name="connsiteY12-7630" fmla="*/ 5877283 h 6078450"/>
                  <a:gd name="connsiteX13-7631" fmla="*/ 5338804 w 10226101"/>
                  <a:gd name="connsiteY13-7632" fmla="*/ 5343883 h 6078450"/>
                  <a:gd name="connsiteX14-7633" fmla="*/ 4386304 w 10226101"/>
                  <a:gd name="connsiteY14-7634" fmla="*/ 6029683 h 6078450"/>
                  <a:gd name="connsiteX15-7635" fmla="*/ 3319504 w 10226101"/>
                  <a:gd name="connsiteY15-7636" fmla="*/ 5858233 h 6078450"/>
                  <a:gd name="connsiteX16-7637" fmla="*/ 2614654 w 10226101"/>
                  <a:gd name="connsiteY16-7638" fmla="*/ 4562833 h 6078450"/>
                  <a:gd name="connsiteX17-7639" fmla="*/ 766804 w 10226101"/>
                  <a:gd name="connsiteY17-7640" fmla="*/ 4772383 h 6078450"/>
                  <a:gd name="connsiteX18-7641" fmla="*/ 709654 w 10226101"/>
                  <a:gd name="connsiteY18-7642" fmla="*/ 3238858 h 6078450"/>
                  <a:gd name="connsiteX19-7643" fmla="*/ 14329 w 10226101"/>
                  <a:gd name="connsiteY19-7644" fmla="*/ 2172058 h 6078450"/>
                  <a:gd name="connsiteX20-7645" fmla="*/ 795379 w 10226101"/>
                  <a:gd name="connsiteY20-7646" fmla="*/ 1391008 h 6078450"/>
                  <a:gd name="connsiteX21-7647" fmla="*/ 1909804 w 10226101"/>
                  <a:gd name="connsiteY21-7648" fmla="*/ 1752958 h 6078450"/>
                  <a:gd name="connsiteX22-7649" fmla="*/ 2328904 w 10226101"/>
                  <a:gd name="connsiteY22-7650" fmla="*/ 1171933 h 6078450"/>
                  <a:gd name="connsiteX23-7651" fmla="*/ 2909929 w 10226101"/>
                  <a:gd name="connsiteY23-7652" fmla="*/ 1229083 h 6078450"/>
                  <a:gd name="connsiteX0-7653" fmla="*/ 2909929 w 10226101"/>
                  <a:gd name="connsiteY0-7654" fmla="*/ 1229083 h 6078450"/>
                  <a:gd name="connsiteX1-7655" fmla="*/ 3386179 w 10226101"/>
                  <a:gd name="connsiteY1-7656" fmla="*/ 219433 h 6078450"/>
                  <a:gd name="connsiteX2-7657" fmla="*/ 4252954 w 10226101"/>
                  <a:gd name="connsiteY2-7658" fmla="*/ 47983 h 6078450"/>
                  <a:gd name="connsiteX3-7659" fmla="*/ 5272129 w 10226101"/>
                  <a:gd name="connsiteY3-7660" fmla="*/ 838558 h 6078450"/>
                  <a:gd name="connsiteX4-7661" fmla="*/ 7034254 w 10226101"/>
                  <a:gd name="connsiteY4-7662" fmla="*/ 524233 h 6078450"/>
                  <a:gd name="connsiteX5-7663" fmla="*/ 7872454 w 10226101"/>
                  <a:gd name="connsiteY5-7664" fmla="*/ 1972033 h 6078450"/>
                  <a:gd name="connsiteX6-7665" fmla="*/ 9453604 w 10226101"/>
                  <a:gd name="connsiteY6-7666" fmla="*/ 2257783 h 6078450"/>
                  <a:gd name="connsiteX7-7667" fmla="*/ 9260863 w 10226101"/>
                  <a:gd name="connsiteY7-7668" fmla="*/ 4162783 h 6078450"/>
                  <a:gd name="connsiteX8-7669" fmla="*/ 9635945 w 10226101"/>
                  <a:gd name="connsiteY8-7670" fmla="*/ 4932105 h 6078450"/>
                  <a:gd name="connsiteX9-7671" fmla="*/ 9981942 w 10226101"/>
                  <a:gd name="connsiteY9-7672" fmla="*/ 5347303 h 6078450"/>
                  <a:gd name="connsiteX10-7673" fmla="*/ 10221908 w 10226101"/>
                  <a:gd name="connsiteY10-7674" fmla="*/ 5669005 h 6078450"/>
                  <a:gd name="connsiteX11-7675" fmla="*/ 9857129 w 10226101"/>
                  <a:gd name="connsiteY11-7676" fmla="*/ 5622834 h 6078450"/>
                  <a:gd name="connsiteX12-7677" fmla="*/ 7948654 w 10226101"/>
                  <a:gd name="connsiteY12-7678" fmla="*/ 5286733 h 6078450"/>
                  <a:gd name="connsiteX13-7679" fmla="*/ 6729454 w 10226101"/>
                  <a:gd name="connsiteY13-7680" fmla="*/ 5877283 h 6078450"/>
                  <a:gd name="connsiteX14-7681" fmla="*/ 5338804 w 10226101"/>
                  <a:gd name="connsiteY14-7682" fmla="*/ 5343883 h 6078450"/>
                  <a:gd name="connsiteX15-7683" fmla="*/ 4386304 w 10226101"/>
                  <a:gd name="connsiteY15-7684" fmla="*/ 6029683 h 6078450"/>
                  <a:gd name="connsiteX16-7685" fmla="*/ 3319504 w 10226101"/>
                  <a:gd name="connsiteY16-7686" fmla="*/ 5858233 h 6078450"/>
                  <a:gd name="connsiteX17-7687" fmla="*/ 2614654 w 10226101"/>
                  <a:gd name="connsiteY17-7688" fmla="*/ 4562833 h 6078450"/>
                  <a:gd name="connsiteX18-7689" fmla="*/ 766804 w 10226101"/>
                  <a:gd name="connsiteY18-7690" fmla="*/ 4772383 h 6078450"/>
                  <a:gd name="connsiteX19-7691" fmla="*/ 709654 w 10226101"/>
                  <a:gd name="connsiteY19-7692" fmla="*/ 3238858 h 6078450"/>
                  <a:gd name="connsiteX20-7693" fmla="*/ 14329 w 10226101"/>
                  <a:gd name="connsiteY20-7694" fmla="*/ 2172058 h 6078450"/>
                  <a:gd name="connsiteX21-7695" fmla="*/ 795379 w 10226101"/>
                  <a:gd name="connsiteY21-7696" fmla="*/ 1391008 h 6078450"/>
                  <a:gd name="connsiteX22-7697" fmla="*/ 1909804 w 10226101"/>
                  <a:gd name="connsiteY22-7698" fmla="*/ 1752958 h 6078450"/>
                  <a:gd name="connsiteX23-7699" fmla="*/ 2328904 w 10226101"/>
                  <a:gd name="connsiteY23-7700" fmla="*/ 1171933 h 6078450"/>
                  <a:gd name="connsiteX24-7701" fmla="*/ 2909929 w 10226101"/>
                  <a:gd name="connsiteY24-7702" fmla="*/ 1229083 h 6078450"/>
                  <a:gd name="connsiteX0-7703" fmla="*/ 2909929 w 10226101"/>
                  <a:gd name="connsiteY0-7704" fmla="*/ 1229083 h 6078450"/>
                  <a:gd name="connsiteX1-7705" fmla="*/ 3386179 w 10226101"/>
                  <a:gd name="connsiteY1-7706" fmla="*/ 219433 h 6078450"/>
                  <a:gd name="connsiteX2-7707" fmla="*/ 4252954 w 10226101"/>
                  <a:gd name="connsiteY2-7708" fmla="*/ 47983 h 6078450"/>
                  <a:gd name="connsiteX3-7709" fmla="*/ 5272129 w 10226101"/>
                  <a:gd name="connsiteY3-7710" fmla="*/ 838558 h 6078450"/>
                  <a:gd name="connsiteX4-7711" fmla="*/ 7034254 w 10226101"/>
                  <a:gd name="connsiteY4-7712" fmla="*/ 524233 h 6078450"/>
                  <a:gd name="connsiteX5-7713" fmla="*/ 7872454 w 10226101"/>
                  <a:gd name="connsiteY5-7714" fmla="*/ 1972033 h 6078450"/>
                  <a:gd name="connsiteX6-7715" fmla="*/ 9453604 w 10226101"/>
                  <a:gd name="connsiteY6-7716" fmla="*/ 2257783 h 6078450"/>
                  <a:gd name="connsiteX7-7717" fmla="*/ 9260863 w 10226101"/>
                  <a:gd name="connsiteY7-7718" fmla="*/ 4162783 h 6078450"/>
                  <a:gd name="connsiteX8-7719" fmla="*/ 9774344 w 10226101"/>
                  <a:gd name="connsiteY8-7720" fmla="*/ 4874439 h 6078450"/>
                  <a:gd name="connsiteX9-7721" fmla="*/ 9981942 w 10226101"/>
                  <a:gd name="connsiteY9-7722" fmla="*/ 5347303 h 6078450"/>
                  <a:gd name="connsiteX10-7723" fmla="*/ 10221908 w 10226101"/>
                  <a:gd name="connsiteY10-7724" fmla="*/ 5669005 h 6078450"/>
                  <a:gd name="connsiteX11-7725" fmla="*/ 9857129 w 10226101"/>
                  <a:gd name="connsiteY11-7726" fmla="*/ 5622834 h 6078450"/>
                  <a:gd name="connsiteX12-7727" fmla="*/ 7948654 w 10226101"/>
                  <a:gd name="connsiteY12-7728" fmla="*/ 5286733 h 6078450"/>
                  <a:gd name="connsiteX13-7729" fmla="*/ 6729454 w 10226101"/>
                  <a:gd name="connsiteY13-7730" fmla="*/ 5877283 h 6078450"/>
                  <a:gd name="connsiteX14-7731" fmla="*/ 5338804 w 10226101"/>
                  <a:gd name="connsiteY14-7732" fmla="*/ 5343883 h 6078450"/>
                  <a:gd name="connsiteX15-7733" fmla="*/ 4386304 w 10226101"/>
                  <a:gd name="connsiteY15-7734" fmla="*/ 6029683 h 6078450"/>
                  <a:gd name="connsiteX16-7735" fmla="*/ 3319504 w 10226101"/>
                  <a:gd name="connsiteY16-7736" fmla="*/ 5858233 h 6078450"/>
                  <a:gd name="connsiteX17-7737" fmla="*/ 2614654 w 10226101"/>
                  <a:gd name="connsiteY17-7738" fmla="*/ 4562833 h 6078450"/>
                  <a:gd name="connsiteX18-7739" fmla="*/ 766804 w 10226101"/>
                  <a:gd name="connsiteY18-7740" fmla="*/ 4772383 h 6078450"/>
                  <a:gd name="connsiteX19-7741" fmla="*/ 709654 w 10226101"/>
                  <a:gd name="connsiteY19-7742" fmla="*/ 3238858 h 6078450"/>
                  <a:gd name="connsiteX20-7743" fmla="*/ 14329 w 10226101"/>
                  <a:gd name="connsiteY20-7744" fmla="*/ 2172058 h 6078450"/>
                  <a:gd name="connsiteX21-7745" fmla="*/ 795379 w 10226101"/>
                  <a:gd name="connsiteY21-7746" fmla="*/ 1391008 h 6078450"/>
                  <a:gd name="connsiteX22-7747" fmla="*/ 1909804 w 10226101"/>
                  <a:gd name="connsiteY22-7748" fmla="*/ 1752958 h 6078450"/>
                  <a:gd name="connsiteX23-7749" fmla="*/ 2328904 w 10226101"/>
                  <a:gd name="connsiteY23-7750" fmla="*/ 1171933 h 6078450"/>
                  <a:gd name="connsiteX24-7751" fmla="*/ 2909929 w 10226101"/>
                  <a:gd name="connsiteY24-7752" fmla="*/ 1229083 h 6078450"/>
                  <a:gd name="connsiteX0-7753" fmla="*/ 2909929 w 10226101"/>
                  <a:gd name="connsiteY0-7754" fmla="*/ 1229083 h 6078450"/>
                  <a:gd name="connsiteX1-7755" fmla="*/ 3386179 w 10226101"/>
                  <a:gd name="connsiteY1-7756" fmla="*/ 219433 h 6078450"/>
                  <a:gd name="connsiteX2-7757" fmla="*/ 4252954 w 10226101"/>
                  <a:gd name="connsiteY2-7758" fmla="*/ 47983 h 6078450"/>
                  <a:gd name="connsiteX3-7759" fmla="*/ 5272129 w 10226101"/>
                  <a:gd name="connsiteY3-7760" fmla="*/ 838558 h 6078450"/>
                  <a:gd name="connsiteX4-7761" fmla="*/ 7034254 w 10226101"/>
                  <a:gd name="connsiteY4-7762" fmla="*/ 524233 h 6078450"/>
                  <a:gd name="connsiteX5-7763" fmla="*/ 7872454 w 10226101"/>
                  <a:gd name="connsiteY5-7764" fmla="*/ 1972033 h 6078450"/>
                  <a:gd name="connsiteX6-7765" fmla="*/ 9453604 w 10226101"/>
                  <a:gd name="connsiteY6-7766" fmla="*/ 2257783 h 6078450"/>
                  <a:gd name="connsiteX7-7767" fmla="*/ 9260863 w 10226101"/>
                  <a:gd name="connsiteY7-7768" fmla="*/ 4162783 h 6078450"/>
                  <a:gd name="connsiteX8-7769" fmla="*/ 9774344 w 10226101"/>
                  <a:gd name="connsiteY8-7770" fmla="*/ 4874439 h 6078450"/>
                  <a:gd name="connsiteX9-7771" fmla="*/ 9981942 w 10226101"/>
                  <a:gd name="connsiteY9-7772" fmla="*/ 5347303 h 6078450"/>
                  <a:gd name="connsiteX10-7773" fmla="*/ 10221908 w 10226101"/>
                  <a:gd name="connsiteY10-7774" fmla="*/ 5669005 h 6078450"/>
                  <a:gd name="connsiteX11-7775" fmla="*/ 9857129 w 10226101"/>
                  <a:gd name="connsiteY11-7776" fmla="*/ 5622834 h 6078450"/>
                  <a:gd name="connsiteX12-7777" fmla="*/ 7948654 w 10226101"/>
                  <a:gd name="connsiteY12-7778" fmla="*/ 5286733 h 6078450"/>
                  <a:gd name="connsiteX13-7779" fmla="*/ 6729454 w 10226101"/>
                  <a:gd name="connsiteY13-7780" fmla="*/ 5877283 h 6078450"/>
                  <a:gd name="connsiteX14-7781" fmla="*/ 5338804 w 10226101"/>
                  <a:gd name="connsiteY14-7782" fmla="*/ 5343883 h 6078450"/>
                  <a:gd name="connsiteX15-7783" fmla="*/ 4386304 w 10226101"/>
                  <a:gd name="connsiteY15-7784" fmla="*/ 6029683 h 6078450"/>
                  <a:gd name="connsiteX16-7785" fmla="*/ 3319504 w 10226101"/>
                  <a:gd name="connsiteY16-7786" fmla="*/ 5858233 h 6078450"/>
                  <a:gd name="connsiteX17-7787" fmla="*/ 2614654 w 10226101"/>
                  <a:gd name="connsiteY17-7788" fmla="*/ 4562833 h 6078450"/>
                  <a:gd name="connsiteX18-7789" fmla="*/ 766804 w 10226101"/>
                  <a:gd name="connsiteY18-7790" fmla="*/ 4772383 h 6078450"/>
                  <a:gd name="connsiteX19-7791" fmla="*/ 709654 w 10226101"/>
                  <a:gd name="connsiteY19-7792" fmla="*/ 3238858 h 6078450"/>
                  <a:gd name="connsiteX20-7793" fmla="*/ 14329 w 10226101"/>
                  <a:gd name="connsiteY20-7794" fmla="*/ 2172058 h 6078450"/>
                  <a:gd name="connsiteX21-7795" fmla="*/ 795379 w 10226101"/>
                  <a:gd name="connsiteY21-7796" fmla="*/ 1391008 h 6078450"/>
                  <a:gd name="connsiteX22-7797" fmla="*/ 1909804 w 10226101"/>
                  <a:gd name="connsiteY22-7798" fmla="*/ 1752958 h 6078450"/>
                  <a:gd name="connsiteX23-7799" fmla="*/ 2328904 w 10226101"/>
                  <a:gd name="connsiteY23-7800" fmla="*/ 1171933 h 6078450"/>
                  <a:gd name="connsiteX24-7801" fmla="*/ 2909929 w 10226101"/>
                  <a:gd name="connsiteY24-7802" fmla="*/ 1229083 h 6078450"/>
                  <a:gd name="connsiteX0-7803" fmla="*/ 2909929 w 10226101"/>
                  <a:gd name="connsiteY0-7804" fmla="*/ 1229083 h 6078450"/>
                  <a:gd name="connsiteX1-7805" fmla="*/ 3386179 w 10226101"/>
                  <a:gd name="connsiteY1-7806" fmla="*/ 219433 h 6078450"/>
                  <a:gd name="connsiteX2-7807" fmla="*/ 4252954 w 10226101"/>
                  <a:gd name="connsiteY2-7808" fmla="*/ 47983 h 6078450"/>
                  <a:gd name="connsiteX3-7809" fmla="*/ 5272129 w 10226101"/>
                  <a:gd name="connsiteY3-7810" fmla="*/ 838558 h 6078450"/>
                  <a:gd name="connsiteX4-7811" fmla="*/ 7034254 w 10226101"/>
                  <a:gd name="connsiteY4-7812" fmla="*/ 524233 h 6078450"/>
                  <a:gd name="connsiteX5-7813" fmla="*/ 7872454 w 10226101"/>
                  <a:gd name="connsiteY5-7814" fmla="*/ 1972033 h 6078450"/>
                  <a:gd name="connsiteX6-7815" fmla="*/ 9453604 w 10226101"/>
                  <a:gd name="connsiteY6-7816" fmla="*/ 2257783 h 6078450"/>
                  <a:gd name="connsiteX7-7817" fmla="*/ 9260863 w 10226101"/>
                  <a:gd name="connsiteY7-7818" fmla="*/ 4162783 h 6078450"/>
                  <a:gd name="connsiteX8-7819" fmla="*/ 9774344 w 10226101"/>
                  <a:gd name="connsiteY8-7820" fmla="*/ 4874439 h 6078450"/>
                  <a:gd name="connsiteX9-7821" fmla="*/ 9981942 w 10226101"/>
                  <a:gd name="connsiteY9-7822" fmla="*/ 5347303 h 6078450"/>
                  <a:gd name="connsiteX10-7823" fmla="*/ 10221908 w 10226101"/>
                  <a:gd name="connsiteY10-7824" fmla="*/ 5669005 h 6078450"/>
                  <a:gd name="connsiteX11-7825" fmla="*/ 9857129 w 10226101"/>
                  <a:gd name="connsiteY11-7826" fmla="*/ 5622834 h 6078450"/>
                  <a:gd name="connsiteX12-7827" fmla="*/ 7948654 w 10226101"/>
                  <a:gd name="connsiteY12-7828" fmla="*/ 5286733 h 6078450"/>
                  <a:gd name="connsiteX13-7829" fmla="*/ 6729454 w 10226101"/>
                  <a:gd name="connsiteY13-7830" fmla="*/ 5877283 h 6078450"/>
                  <a:gd name="connsiteX14-7831" fmla="*/ 5338804 w 10226101"/>
                  <a:gd name="connsiteY14-7832" fmla="*/ 5343883 h 6078450"/>
                  <a:gd name="connsiteX15-7833" fmla="*/ 4386304 w 10226101"/>
                  <a:gd name="connsiteY15-7834" fmla="*/ 6029683 h 6078450"/>
                  <a:gd name="connsiteX16-7835" fmla="*/ 3319504 w 10226101"/>
                  <a:gd name="connsiteY16-7836" fmla="*/ 5858233 h 6078450"/>
                  <a:gd name="connsiteX17-7837" fmla="*/ 2614654 w 10226101"/>
                  <a:gd name="connsiteY17-7838" fmla="*/ 4562833 h 6078450"/>
                  <a:gd name="connsiteX18-7839" fmla="*/ 766804 w 10226101"/>
                  <a:gd name="connsiteY18-7840" fmla="*/ 4772383 h 6078450"/>
                  <a:gd name="connsiteX19-7841" fmla="*/ 709654 w 10226101"/>
                  <a:gd name="connsiteY19-7842" fmla="*/ 3238858 h 6078450"/>
                  <a:gd name="connsiteX20-7843" fmla="*/ 14329 w 10226101"/>
                  <a:gd name="connsiteY20-7844" fmla="*/ 2172058 h 6078450"/>
                  <a:gd name="connsiteX21-7845" fmla="*/ 795379 w 10226101"/>
                  <a:gd name="connsiteY21-7846" fmla="*/ 1391008 h 6078450"/>
                  <a:gd name="connsiteX22-7847" fmla="*/ 1909804 w 10226101"/>
                  <a:gd name="connsiteY22-7848" fmla="*/ 1752958 h 6078450"/>
                  <a:gd name="connsiteX23-7849" fmla="*/ 2328904 w 10226101"/>
                  <a:gd name="connsiteY23-7850" fmla="*/ 1171933 h 6078450"/>
                  <a:gd name="connsiteX24-7851" fmla="*/ 2909929 w 10226101"/>
                  <a:gd name="connsiteY24-7852" fmla="*/ 1229083 h 6078450"/>
                  <a:gd name="connsiteX0-7853" fmla="*/ 2909929 w 10226101"/>
                  <a:gd name="connsiteY0-7854" fmla="*/ 1229083 h 6078450"/>
                  <a:gd name="connsiteX1-7855" fmla="*/ 3386179 w 10226101"/>
                  <a:gd name="connsiteY1-7856" fmla="*/ 219433 h 6078450"/>
                  <a:gd name="connsiteX2-7857" fmla="*/ 4252954 w 10226101"/>
                  <a:gd name="connsiteY2-7858" fmla="*/ 47983 h 6078450"/>
                  <a:gd name="connsiteX3-7859" fmla="*/ 5272129 w 10226101"/>
                  <a:gd name="connsiteY3-7860" fmla="*/ 838558 h 6078450"/>
                  <a:gd name="connsiteX4-7861" fmla="*/ 7034254 w 10226101"/>
                  <a:gd name="connsiteY4-7862" fmla="*/ 524233 h 6078450"/>
                  <a:gd name="connsiteX5-7863" fmla="*/ 7872454 w 10226101"/>
                  <a:gd name="connsiteY5-7864" fmla="*/ 1972033 h 6078450"/>
                  <a:gd name="connsiteX6-7865" fmla="*/ 9453604 w 10226101"/>
                  <a:gd name="connsiteY6-7866" fmla="*/ 2257783 h 6078450"/>
                  <a:gd name="connsiteX7-7867" fmla="*/ 9260863 w 10226101"/>
                  <a:gd name="connsiteY7-7868" fmla="*/ 4162783 h 6078450"/>
                  <a:gd name="connsiteX8-7869" fmla="*/ 9774344 w 10226101"/>
                  <a:gd name="connsiteY8-7870" fmla="*/ 4874439 h 6078450"/>
                  <a:gd name="connsiteX9-7871" fmla="*/ 9981942 w 10226101"/>
                  <a:gd name="connsiteY9-7872" fmla="*/ 5347303 h 6078450"/>
                  <a:gd name="connsiteX10-7873" fmla="*/ 10221908 w 10226101"/>
                  <a:gd name="connsiteY10-7874" fmla="*/ 5669005 h 6078450"/>
                  <a:gd name="connsiteX11-7875" fmla="*/ 9857129 w 10226101"/>
                  <a:gd name="connsiteY11-7876" fmla="*/ 5622834 h 6078450"/>
                  <a:gd name="connsiteX12-7877" fmla="*/ 7948654 w 10226101"/>
                  <a:gd name="connsiteY12-7878" fmla="*/ 5286733 h 6078450"/>
                  <a:gd name="connsiteX13-7879" fmla="*/ 6729454 w 10226101"/>
                  <a:gd name="connsiteY13-7880" fmla="*/ 5877283 h 6078450"/>
                  <a:gd name="connsiteX14-7881" fmla="*/ 5338804 w 10226101"/>
                  <a:gd name="connsiteY14-7882" fmla="*/ 5343883 h 6078450"/>
                  <a:gd name="connsiteX15-7883" fmla="*/ 4386304 w 10226101"/>
                  <a:gd name="connsiteY15-7884" fmla="*/ 6029683 h 6078450"/>
                  <a:gd name="connsiteX16-7885" fmla="*/ 3319504 w 10226101"/>
                  <a:gd name="connsiteY16-7886" fmla="*/ 5858233 h 6078450"/>
                  <a:gd name="connsiteX17-7887" fmla="*/ 2614654 w 10226101"/>
                  <a:gd name="connsiteY17-7888" fmla="*/ 4562833 h 6078450"/>
                  <a:gd name="connsiteX18-7889" fmla="*/ 766804 w 10226101"/>
                  <a:gd name="connsiteY18-7890" fmla="*/ 4772383 h 6078450"/>
                  <a:gd name="connsiteX19-7891" fmla="*/ 709654 w 10226101"/>
                  <a:gd name="connsiteY19-7892" fmla="*/ 3238858 h 6078450"/>
                  <a:gd name="connsiteX20-7893" fmla="*/ 14329 w 10226101"/>
                  <a:gd name="connsiteY20-7894" fmla="*/ 2172058 h 6078450"/>
                  <a:gd name="connsiteX21-7895" fmla="*/ 795379 w 10226101"/>
                  <a:gd name="connsiteY21-7896" fmla="*/ 1391008 h 6078450"/>
                  <a:gd name="connsiteX22-7897" fmla="*/ 1909804 w 10226101"/>
                  <a:gd name="connsiteY22-7898" fmla="*/ 1752958 h 6078450"/>
                  <a:gd name="connsiteX23-7899" fmla="*/ 2328904 w 10226101"/>
                  <a:gd name="connsiteY23-7900" fmla="*/ 1171933 h 6078450"/>
                  <a:gd name="connsiteX24-7901" fmla="*/ 2909929 w 10226101"/>
                  <a:gd name="connsiteY24-7902" fmla="*/ 1229083 h 6078450"/>
                  <a:gd name="connsiteX0-7903" fmla="*/ 2909929 w 10226101"/>
                  <a:gd name="connsiteY0-7904" fmla="*/ 1229083 h 6078450"/>
                  <a:gd name="connsiteX1-7905" fmla="*/ 3386179 w 10226101"/>
                  <a:gd name="connsiteY1-7906" fmla="*/ 219433 h 6078450"/>
                  <a:gd name="connsiteX2-7907" fmla="*/ 4252954 w 10226101"/>
                  <a:gd name="connsiteY2-7908" fmla="*/ 47983 h 6078450"/>
                  <a:gd name="connsiteX3-7909" fmla="*/ 5272129 w 10226101"/>
                  <a:gd name="connsiteY3-7910" fmla="*/ 838558 h 6078450"/>
                  <a:gd name="connsiteX4-7911" fmla="*/ 7034254 w 10226101"/>
                  <a:gd name="connsiteY4-7912" fmla="*/ 524233 h 6078450"/>
                  <a:gd name="connsiteX5-7913" fmla="*/ 7872454 w 10226101"/>
                  <a:gd name="connsiteY5-7914" fmla="*/ 1972033 h 6078450"/>
                  <a:gd name="connsiteX6-7915" fmla="*/ 9453604 w 10226101"/>
                  <a:gd name="connsiteY6-7916" fmla="*/ 2257783 h 6078450"/>
                  <a:gd name="connsiteX7-7917" fmla="*/ 9260863 w 10226101"/>
                  <a:gd name="connsiteY7-7918" fmla="*/ 4162783 h 6078450"/>
                  <a:gd name="connsiteX8-7919" fmla="*/ 9774344 w 10226101"/>
                  <a:gd name="connsiteY8-7920" fmla="*/ 4874439 h 6078450"/>
                  <a:gd name="connsiteX9-7921" fmla="*/ 9981942 w 10226101"/>
                  <a:gd name="connsiteY9-7922" fmla="*/ 5347303 h 6078450"/>
                  <a:gd name="connsiteX10-7923" fmla="*/ 10221908 w 10226101"/>
                  <a:gd name="connsiteY10-7924" fmla="*/ 5669005 h 6078450"/>
                  <a:gd name="connsiteX11-7925" fmla="*/ 9857129 w 10226101"/>
                  <a:gd name="connsiteY11-7926" fmla="*/ 5622834 h 6078450"/>
                  <a:gd name="connsiteX12-7927" fmla="*/ 7948654 w 10226101"/>
                  <a:gd name="connsiteY12-7928" fmla="*/ 5286733 h 6078450"/>
                  <a:gd name="connsiteX13-7929" fmla="*/ 6729454 w 10226101"/>
                  <a:gd name="connsiteY13-7930" fmla="*/ 5877283 h 6078450"/>
                  <a:gd name="connsiteX14-7931" fmla="*/ 5338804 w 10226101"/>
                  <a:gd name="connsiteY14-7932" fmla="*/ 5343883 h 6078450"/>
                  <a:gd name="connsiteX15-7933" fmla="*/ 4386304 w 10226101"/>
                  <a:gd name="connsiteY15-7934" fmla="*/ 6029683 h 6078450"/>
                  <a:gd name="connsiteX16-7935" fmla="*/ 3319504 w 10226101"/>
                  <a:gd name="connsiteY16-7936" fmla="*/ 5858233 h 6078450"/>
                  <a:gd name="connsiteX17-7937" fmla="*/ 2614654 w 10226101"/>
                  <a:gd name="connsiteY17-7938" fmla="*/ 4562833 h 6078450"/>
                  <a:gd name="connsiteX18-7939" fmla="*/ 766804 w 10226101"/>
                  <a:gd name="connsiteY18-7940" fmla="*/ 4772383 h 6078450"/>
                  <a:gd name="connsiteX19-7941" fmla="*/ 709654 w 10226101"/>
                  <a:gd name="connsiteY19-7942" fmla="*/ 3238858 h 6078450"/>
                  <a:gd name="connsiteX20-7943" fmla="*/ 14329 w 10226101"/>
                  <a:gd name="connsiteY20-7944" fmla="*/ 2172058 h 6078450"/>
                  <a:gd name="connsiteX21-7945" fmla="*/ 795379 w 10226101"/>
                  <a:gd name="connsiteY21-7946" fmla="*/ 1391008 h 6078450"/>
                  <a:gd name="connsiteX22-7947" fmla="*/ 1909804 w 10226101"/>
                  <a:gd name="connsiteY22-7948" fmla="*/ 1752958 h 6078450"/>
                  <a:gd name="connsiteX23-7949" fmla="*/ 2328904 w 10226101"/>
                  <a:gd name="connsiteY23-7950" fmla="*/ 1171933 h 6078450"/>
                  <a:gd name="connsiteX24-7951" fmla="*/ 2909929 w 10226101"/>
                  <a:gd name="connsiteY24-7952" fmla="*/ 1229083 h 6078450"/>
                  <a:gd name="connsiteX0-7953" fmla="*/ 2909929 w 10226101"/>
                  <a:gd name="connsiteY0-7954" fmla="*/ 1229083 h 6078450"/>
                  <a:gd name="connsiteX1-7955" fmla="*/ 3386179 w 10226101"/>
                  <a:gd name="connsiteY1-7956" fmla="*/ 219433 h 6078450"/>
                  <a:gd name="connsiteX2-7957" fmla="*/ 4252954 w 10226101"/>
                  <a:gd name="connsiteY2-7958" fmla="*/ 47983 h 6078450"/>
                  <a:gd name="connsiteX3-7959" fmla="*/ 5272129 w 10226101"/>
                  <a:gd name="connsiteY3-7960" fmla="*/ 838558 h 6078450"/>
                  <a:gd name="connsiteX4-7961" fmla="*/ 7034254 w 10226101"/>
                  <a:gd name="connsiteY4-7962" fmla="*/ 524233 h 6078450"/>
                  <a:gd name="connsiteX5-7963" fmla="*/ 7872454 w 10226101"/>
                  <a:gd name="connsiteY5-7964" fmla="*/ 1972033 h 6078450"/>
                  <a:gd name="connsiteX6-7965" fmla="*/ 9453604 w 10226101"/>
                  <a:gd name="connsiteY6-7966" fmla="*/ 2257783 h 6078450"/>
                  <a:gd name="connsiteX7-7967" fmla="*/ 9260863 w 10226101"/>
                  <a:gd name="connsiteY7-7968" fmla="*/ 4162783 h 6078450"/>
                  <a:gd name="connsiteX8-7969" fmla="*/ 9774344 w 10226101"/>
                  <a:gd name="connsiteY8-7970" fmla="*/ 4874439 h 6078450"/>
                  <a:gd name="connsiteX9-7971" fmla="*/ 9981942 w 10226101"/>
                  <a:gd name="connsiteY9-7972" fmla="*/ 5347303 h 6078450"/>
                  <a:gd name="connsiteX10-7973" fmla="*/ 10221908 w 10226101"/>
                  <a:gd name="connsiteY10-7974" fmla="*/ 5669005 h 6078450"/>
                  <a:gd name="connsiteX11-7975" fmla="*/ 9857129 w 10226101"/>
                  <a:gd name="connsiteY11-7976" fmla="*/ 5622834 h 6078450"/>
                  <a:gd name="connsiteX12-7977" fmla="*/ 7948654 w 10226101"/>
                  <a:gd name="connsiteY12-7978" fmla="*/ 5286733 h 6078450"/>
                  <a:gd name="connsiteX13-7979" fmla="*/ 6729454 w 10226101"/>
                  <a:gd name="connsiteY13-7980" fmla="*/ 5877283 h 6078450"/>
                  <a:gd name="connsiteX14-7981" fmla="*/ 5338804 w 10226101"/>
                  <a:gd name="connsiteY14-7982" fmla="*/ 5343883 h 6078450"/>
                  <a:gd name="connsiteX15-7983" fmla="*/ 4386304 w 10226101"/>
                  <a:gd name="connsiteY15-7984" fmla="*/ 6029683 h 6078450"/>
                  <a:gd name="connsiteX16-7985" fmla="*/ 3319504 w 10226101"/>
                  <a:gd name="connsiteY16-7986" fmla="*/ 5858233 h 6078450"/>
                  <a:gd name="connsiteX17-7987" fmla="*/ 2614654 w 10226101"/>
                  <a:gd name="connsiteY17-7988" fmla="*/ 4562833 h 6078450"/>
                  <a:gd name="connsiteX18-7989" fmla="*/ 766804 w 10226101"/>
                  <a:gd name="connsiteY18-7990" fmla="*/ 4772383 h 6078450"/>
                  <a:gd name="connsiteX19-7991" fmla="*/ 709654 w 10226101"/>
                  <a:gd name="connsiteY19-7992" fmla="*/ 3238858 h 6078450"/>
                  <a:gd name="connsiteX20-7993" fmla="*/ 14329 w 10226101"/>
                  <a:gd name="connsiteY20-7994" fmla="*/ 2172058 h 6078450"/>
                  <a:gd name="connsiteX21-7995" fmla="*/ 795379 w 10226101"/>
                  <a:gd name="connsiteY21-7996" fmla="*/ 1391008 h 6078450"/>
                  <a:gd name="connsiteX22-7997" fmla="*/ 1909804 w 10226101"/>
                  <a:gd name="connsiteY22-7998" fmla="*/ 1752958 h 6078450"/>
                  <a:gd name="connsiteX23-7999" fmla="*/ 2328904 w 10226101"/>
                  <a:gd name="connsiteY23-8000" fmla="*/ 1171933 h 6078450"/>
                  <a:gd name="connsiteX24-8001" fmla="*/ 2909929 w 10226101"/>
                  <a:gd name="connsiteY24-8002" fmla="*/ 1229083 h 6078450"/>
                  <a:gd name="connsiteX0-8003" fmla="*/ 2909929 w 10226101"/>
                  <a:gd name="connsiteY0-8004" fmla="*/ 1229083 h 6078450"/>
                  <a:gd name="connsiteX1-8005" fmla="*/ 3386179 w 10226101"/>
                  <a:gd name="connsiteY1-8006" fmla="*/ 219433 h 6078450"/>
                  <a:gd name="connsiteX2-8007" fmla="*/ 4252954 w 10226101"/>
                  <a:gd name="connsiteY2-8008" fmla="*/ 47983 h 6078450"/>
                  <a:gd name="connsiteX3-8009" fmla="*/ 5272129 w 10226101"/>
                  <a:gd name="connsiteY3-8010" fmla="*/ 838558 h 6078450"/>
                  <a:gd name="connsiteX4-8011" fmla="*/ 7034254 w 10226101"/>
                  <a:gd name="connsiteY4-8012" fmla="*/ 524233 h 6078450"/>
                  <a:gd name="connsiteX5-8013" fmla="*/ 7872454 w 10226101"/>
                  <a:gd name="connsiteY5-8014" fmla="*/ 1972033 h 6078450"/>
                  <a:gd name="connsiteX6-8015" fmla="*/ 9453604 w 10226101"/>
                  <a:gd name="connsiteY6-8016" fmla="*/ 2257783 h 6078450"/>
                  <a:gd name="connsiteX7-8017" fmla="*/ 9260863 w 10226101"/>
                  <a:gd name="connsiteY7-8018" fmla="*/ 4162783 h 6078450"/>
                  <a:gd name="connsiteX8-8019" fmla="*/ 9774344 w 10226101"/>
                  <a:gd name="connsiteY8-8020" fmla="*/ 4874439 h 6078450"/>
                  <a:gd name="connsiteX9-8021" fmla="*/ 9981942 w 10226101"/>
                  <a:gd name="connsiteY9-8022" fmla="*/ 5347303 h 6078450"/>
                  <a:gd name="connsiteX10-8023" fmla="*/ 10221908 w 10226101"/>
                  <a:gd name="connsiteY10-8024" fmla="*/ 5669005 h 6078450"/>
                  <a:gd name="connsiteX11-8025" fmla="*/ 9857129 w 10226101"/>
                  <a:gd name="connsiteY11-8026" fmla="*/ 5622834 h 6078450"/>
                  <a:gd name="connsiteX12-8027" fmla="*/ 7948654 w 10226101"/>
                  <a:gd name="connsiteY12-8028" fmla="*/ 5286733 h 6078450"/>
                  <a:gd name="connsiteX13-8029" fmla="*/ 6729454 w 10226101"/>
                  <a:gd name="connsiteY13-8030" fmla="*/ 5877283 h 6078450"/>
                  <a:gd name="connsiteX14-8031" fmla="*/ 5338804 w 10226101"/>
                  <a:gd name="connsiteY14-8032" fmla="*/ 5343883 h 6078450"/>
                  <a:gd name="connsiteX15-8033" fmla="*/ 4386304 w 10226101"/>
                  <a:gd name="connsiteY15-8034" fmla="*/ 6029683 h 6078450"/>
                  <a:gd name="connsiteX16-8035" fmla="*/ 3319504 w 10226101"/>
                  <a:gd name="connsiteY16-8036" fmla="*/ 5858233 h 6078450"/>
                  <a:gd name="connsiteX17-8037" fmla="*/ 2614654 w 10226101"/>
                  <a:gd name="connsiteY17-8038" fmla="*/ 4562833 h 6078450"/>
                  <a:gd name="connsiteX18-8039" fmla="*/ 766804 w 10226101"/>
                  <a:gd name="connsiteY18-8040" fmla="*/ 4772383 h 6078450"/>
                  <a:gd name="connsiteX19-8041" fmla="*/ 709654 w 10226101"/>
                  <a:gd name="connsiteY19-8042" fmla="*/ 3238858 h 6078450"/>
                  <a:gd name="connsiteX20-8043" fmla="*/ 14329 w 10226101"/>
                  <a:gd name="connsiteY20-8044" fmla="*/ 2172058 h 6078450"/>
                  <a:gd name="connsiteX21-8045" fmla="*/ 795379 w 10226101"/>
                  <a:gd name="connsiteY21-8046" fmla="*/ 1391008 h 6078450"/>
                  <a:gd name="connsiteX22-8047" fmla="*/ 1909804 w 10226101"/>
                  <a:gd name="connsiteY22-8048" fmla="*/ 1752958 h 6078450"/>
                  <a:gd name="connsiteX23-8049" fmla="*/ 2328904 w 10226101"/>
                  <a:gd name="connsiteY23-8050" fmla="*/ 1171933 h 6078450"/>
                  <a:gd name="connsiteX24-8051" fmla="*/ 2909929 w 10226101"/>
                  <a:gd name="connsiteY24-8052" fmla="*/ 1229083 h 6078450"/>
                  <a:gd name="connsiteX0-8053" fmla="*/ 2909929 w 10226101"/>
                  <a:gd name="connsiteY0-8054" fmla="*/ 1229083 h 6078450"/>
                  <a:gd name="connsiteX1-8055" fmla="*/ 3386179 w 10226101"/>
                  <a:gd name="connsiteY1-8056" fmla="*/ 219433 h 6078450"/>
                  <a:gd name="connsiteX2-8057" fmla="*/ 4252954 w 10226101"/>
                  <a:gd name="connsiteY2-8058" fmla="*/ 47983 h 6078450"/>
                  <a:gd name="connsiteX3-8059" fmla="*/ 5272129 w 10226101"/>
                  <a:gd name="connsiteY3-8060" fmla="*/ 838558 h 6078450"/>
                  <a:gd name="connsiteX4-8061" fmla="*/ 7034254 w 10226101"/>
                  <a:gd name="connsiteY4-8062" fmla="*/ 524233 h 6078450"/>
                  <a:gd name="connsiteX5-8063" fmla="*/ 7872454 w 10226101"/>
                  <a:gd name="connsiteY5-8064" fmla="*/ 1972033 h 6078450"/>
                  <a:gd name="connsiteX6-8065" fmla="*/ 9453604 w 10226101"/>
                  <a:gd name="connsiteY6-8066" fmla="*/ 2257783 h 6078450"/>
                  <a:gd name="connsiteX7-8067" fmla="*/ 9260863 w 10226101"/>
                  <a:gd name="connsiteY7-8068" fmla="*/ 4162783 h 6078450"/>
                  <a:gd name="connsiteX8-8069" fmla="*/ 9774344 w 10226101"/>
                  <a:gd name="connsiteY8-8070" fmla="*/ 4874439 h 6078450"/>
                  <a:gd name="connsiteX9-8071" fmla="*/ 9981942 w 10226101"/>
                  <a:gd name="connsiteY9-8072" fmla="*/ 5347303 h 6078450"/>
                  <a:gd name="connsiteX10-8073" fmla="*/ 10221908 w 10226101"/>
                  <a:gd name="connsiteY10-8074" fmla="*/ 5669005 h 6078450"/>
                  <a:gd name="connsiteX11-8075" fmla="*/ 9707197 w 10226101"/>
                  <a:gd name="connsiteY11-8076" fmla="*/ 5703567 h 6078450"/>
                  <a:gd name="connsiteX12-8077" fmla="*/ 7948654 w 10226101"/>
                  <a:gd name="connsiteY12-8078" fmla="*/ 5286733 h 6078450"/>
                  <a:gd name="connsiteX13-8079" fmla="*/ 6729454 w 10226101"/>
                  <a:gd name="connsiteY13-8080" fmla="*/ 5877283 h 6078450"/>
                  <a:gd name="connsiteX14-8081" fmla="*/ 5338804 w 10226101"/>
                  <a:gd name="connsiteY14-8082" fmla="*/ 5343883 h 6078450"/>
                  <a:gd name="connsiteX15-8083" fmla="*/ 4386304 w 10226101"/>
                  <a:gd name="connsiteY15-8084" fmla="*/ 6029683 h 6078450"/>
                  <a:gd name="connsiteX16-8085" fmla="*/ 3319504 w 10226101"/>
                  <a:gd name="connsiteY16-8086" fmla="*/ 5858233 h 6078450"/>
                  <a:gd name="connsiteX17-8087" fmla="*/ 2614654 w 10226101"/>
                  <a:gd name="connsiteY17-8088" fmla="*/ 4562833 h 6078450"/>
                  <a:gd name="connsiteX18-8089" fmla="*/ 766804 w 10226101"/>
                  <a:gd name="connsiteY18-8090" fmla="*/ 4772383 h 6078450"/>
                  <a:gd name="connsiteX19-8091" fmla="*/ 709654 w 10226101"/>
                  <a:gd name="connsiteY19-8092" fmla="*/ 3238858 h 6078450"/>
                  <a:gd name="connsiteX20-8093" fmla="*/ 14329 w 10226101"/>
                  <a:gd name="connsiteY20-8094" fmla="*/ 2172058 h 6078450"/>
                  <a:gd name="connsiteX21-8095" fmla="*/ 795379 w 10226101"/>
                  <a:gd name="connsiteY21-8096" fmla="*/ 1391008 h 6078450"/>
                  <a:gd name="connsiteX22-8097" fmla="*/ 1909804 w 10226101"/>
                  <a:gd name="connsiteY22-8098" fmla="*/ 1752958 h 6078450"/>
                  <a:gd name="connsiteX23-8099" fmla="*/ 2328904 w 10226101"/>
                  <a:gd name="connsiteY23-8100" fmla="*/ 1171933 h 6078450"/>
                  <a:gd name="connsiteX24-8101" fmla="*/ 2909929 w 10226101"/>
                  <a:gd name="connsiteY24-8102" fmla="*/ 1229083 h 6078450"/>
                  <a:gd name="connsiteX0-8103" fmla="*/ 2909929 w 10226101"/>
                  <a:gd name="connsiteY0-8104" fmla="*/ 1229083 h 6078450"/>
                  <a:gd name="connsiteX1-8105" fmla="*/ 3386179 w 10226101"/>
                  <a:gd name="connsiteY1-8106" fmla="*/ 219433 h 6078450"/>
                  <a:gd name="connsiteX2-8107" fmla="*/ 4252954 w 10226101"/>
                  <a:gd name="connsiteY2-8108" fmla="*/ 47983 h 6078450"/>
                  <a:gd name="connsiteX3-8109" fmla="*/ 5272129 w 10226101"/>
                  <a:gd name="connsiteY3-8110" fmla="*/ 838558 h 6078450"/>
                  <a:gd name="connsiteX4-8111" fmla="*/ 7034254 w 10226101"/>
                  <a:gd name="connsiteY4-8112" fmla="*/ 524233 h 6078450"/>
                  <a:gd name="connsiteX5-8113" fmla="*/ 7872454 w 10226101"/>
                  <a:gd name="connsiteY5-8114" fmla="*/ 1972033 h 6078450"/>
                  <a:gd name="connsiteX6-8115" fmla="*/ 9453604 w 10226101"/>
                  <a:gd name="connsiteY6-8116" fmla="*/ 2257783 h 6078450"/>
                  <a:gd name="connsiteX7-8117" fmla="*/ 9260863 w 10226101"/>
                  <a:gd name="connsiteY7-8118" fmla="*/ 4162783 h 6078450"/>
                  <a:gd name="connsiteX8-8119" fmla="*/ 9774344 w 10226101"/>
                  <a:gd name="connsiteY8-8120" fmla="*/ 4874439 h 6078450"/>
                  <a:gd name="connsiteX9-8121" fmla="*/ 9981942 w 10226101"/>
                  <a:gd name="connsiteY9-8122" fmla="*/ 5347303 h 6078450"/>
                  <a:gd name="connsiteX10-8123" fmla="*/ 10221908 w 10226101"/>
                  <a:gd name="connsiteY10-8124" fmla="*/ 5669005 h 6078450"/>
                  <a:gd name="connsiteX11-8125" fmla="*/ 9707197 w 10226101"/>
                  <a:gd name="connsiteY11-8126" fmla="*/ 5703567 h 6078450"/>
                  <a:gd name="connsiteX12-8127" fmla="*/ 7948654 w 10226101"/>
                  <a:gd name="connsiteY12-8128" fmla="*/ 5286733 h 6078450"/>
                  <a:gd name="connsiteX13-8129" fmla="*/ 6729454 w 10226101"/>
                  <a:gd name="connsiteY13-8130" fmla="*/ 5877283 h 6078450"/>
                  <a:gd name="connsiteX14-8131" fmla="*/ 5338804 w 10226101"/>
                  <a:gd name="connsiteY14-8132" fmla="*/ 5343883 h 6078450"/>
                  <a:gd name="connsiteX15-8133" fmla="*/ 4386304 w 10226101"/>
                  <a:gd name="connsiteY15-8134" fmla="*/ 6029683 h 6078450"/>
                  <a:gd name="connsiteX16-8135" fmla="*/ 3319504 w 10226101"/>
                  <a:gd name="connsiteY16-8136" fmla="*/ 5858233 h 6078450"/>
                  <a:gd name="connsiteX17-8137" fmla="*/ 2614654 w 10226101"/>
                  <a:gd name="connsiteY17-8138" fmla="*/ 4562833 h 6078450"/>
                  <a:gd name="connsiteX18-8139" fmla="*/ 766804 w 10226101"/>
                  <a:gd name="connsiteY18-8140" fmla="*/ 4772383 h 6078450"/>
                  <a:gd name="connsiteX19-8141" fmla="*/ 709654 w 10226101"/>
                  <a:gd name="connsiteY19-8142" fmla="*/ 3238858 h 6078450"/>
                  <a:gd name="connsiteX20-8143" fmla="*/ 14329 w 10226101"/>
                  <a:gd name="connsiteY20-8144" fmla="*/ 2172058 h 6078450"/>
                  <a:gd name="connsiteX21-8145" fmla="*/ 795379 w 10226101"/>
                  <a:gd name="connsiteY21-8146" fmla="*/ 1391008 h 6078450"/>
                  <a:gd name="connsiteX22-8147" fmla="*/ 1909804 w 10226101"/>
                  <a:gd name="connsiteY22-8148" fmla="*/ 1752958 h 6078450"/>
                  <a:gd name="connsiteX23-8149" fmla="*/ 2328904 w 10226101"/>
                  <a:gd name="connsiteY23-8150" fmla="*/ 1171933 h 6078450"/>
                  <a:gd name="connsiteX24-8151" fmla="*/ 2909929 w 10226101"/>
                  <a:gd name="connsiteY24-8152" fmla="*/ 1229083 h 6078450"/>
                  <a:gd name="connsiteX0-8153" fmla="*/ 2909929 w 10226101"/>
                  <a:gd name="connsiteY0-8154" fmla="*/ 1229083 h 6078450"/>
                  <a:gd name="connsiteX1-8155" fmla="*/ 3386179 w 10226101"/>
                  <a:gd name="connsiteY1-8156" fmla="*/ 219433 h 6078450"/>
                  <a:gd name="connsiteX2-8157" fmla="*/ 4252954 w 10226101"/>
                  <a:gd name="connsiteY2-8158" fmla="*/ 47983 h 6078450"/>
                  <a:gd name="connsiteX3-8159" fmla="*/ 5272129 w 10226101"/>
                  <a:gd name="connsiteY3-8160" fmla="*/ 838558 h 6078450"/>
                  <a:gd name="connsiteX4-8161" fmla="*/ 7034254 w 10226101"/>
                  <a:gd name="connsiteY4-8162" fmla="*/ 524233 h 6078450"/>
                  <a:gd name="connsiteX5-8163" fmla="*/ 7872454 w 10226101"/>
                  <a:gd name="connsiteY5-8164" fmla="*/ 1972033 h 6078450"/>
                  <a:gd name="connsiteX6-8165" fmla="*/ 9453604 w 10226101"/>
                  <a:gd name="connsiteY6-8166" fmla="*/ 2257783 h 6078450"/>
                  <a:gd name="connsiteX7-8167" fmla="*/ 9260863 w 10226101"/>
                  <a:gd name="connsiteY7-8168" fmla="*/ 4162783 h 6078450"/>
                  <a:gd name="connsiteX8-8169" fmla="*/ 9774344 w 10226101"/>
                  <a:gd name="connsiteY8-8170" fmla="*/ 4874439 h 6078450"/>
                  <a:gd name="connsiteX9-8171" fmla="*/ 9981942 w 10226101"/>
                  <a:gd name="connsiteY9-8172" fmla="*/ 5347303 h 6078450"/>
                  <a:gd name="connsiteX10-8173" fmla="*/ 10221908 w 10226101"/>
                  <a:gd name="connsiteY10-8174" fmla="*/ 5669005 h 6078450"/>
                  <a:gd name="connsiteX11-8175" fmla="*/ 9947343 w 10226101"/>
                  <a:gd name="connsiteY11-8176" fmla="*/ 5670234 h 6078450"/>
                  <a:gd name="connsiteX12-8177" fmla="*/ 9707197 w 10226101"/>
                  <a:gd name="connsiteY12-8178" fmla="*/ 5703567 h 6078450"/>
                  <a:gd name="connsiteX13-8179" fmla="*/ 7948654 w 10226101"/>
                  <a:gd name="connsiteY13-8180" fmla="*/ 5286733 h 6078450"/>
                  <a:gd name="connsiteX14-8181" fmla="*/ 6729454 w 10226101"/>
                  <a:gd name="connsiteY14-8182" fmla="*/ 5877283 h 6078450"/>
                  <a:gd name="connsiteX15-8183" fmla="*/ 5338804 w 10226101"/>
                  <a:gd name="connsiteY15-8184" fmla="*/ 5343883 h 6078450"/>
                  <a:gd name="connsiteX16-8185" fmla="*/ 4386304 w 10226101"/>
                  <a:gd name="connsiteY16-8186" fmla="*/ 6029683 h 6078450"/>
                  <a:gd name="connsiteX17-8187" fmla="*/ 3319504 w 10226101"/>
                  <a:gd name="connsiteY17-8188" fmla="*/ 5858233 h 6078450"/>
                  <a:gd name="connsiteX18-8189" fmla="*/ 2614654 w 10226101"/>
                  <a:gd name="connsiteY18-8190" fmla="*/ 4562833 h 6078450"/>
                  <a:gd name="connsiteX19-8191" fmla="*/ 766804 w 10226101"/>
                  <a:gd name="connsiteY19-8192" fmla="*/ 4772383 h 6078450"/>
                  <a:gd name="connsiteX20-8193" fmla="*/ 709654 w 10226101"/>
                  <a:gd name="connsiteY20-8194" fmla="*/ 3238858 h 6078450"/>
                  <a:gd name="connsiteX21-8195" fmla="*/ 14329 w 10226101"/>
                  <a:gd name="connsiteY21-8196" fmla="*/ 2172058 h 6078450"/>
                  <a:gd name="connsiteX22-8197" fmla="*/ 795379 w 10226101"/>
                  <a:gd name="connsiteY22-8198" fmla="*/ 1391008 h 6078450"/>
                  <a:gd name="connsiteX23-8199" fmla="*/ 1909804 w 10226101"/>
                  <a:gd name="connsiteY23-8200" fmla="*/ 1752958 h 6078450"/>
                  <a:gd name="connsiteX24-8201" fmla="*/ 2328904 w 10226101"/>
                  <a:gd name="connsiteY24-8202" fmla="*/ 1171933 h 6078450"/>
                  <a:gd name="connsiteX25-8203" fmla="*/ 2909929 w 10226101"/>
                  <a:gd name="connsiteY25-8204" fmla="*/ 1229083 h 6078450"/>
                  <a:gd name="connsiteX0-8205" fmla="*/ 2909929 w 10226101"/>
                  <a:gd name="connsiteY0-8206" fmla="*/ 1229083 h 6078450"/>
                  <a:gd name="connsiteX1-8207" fmla="*/ 3386179 w 10226101"/>
                  <a:gd name="connsiteY1-8208" fmla="*/ 219433 h 6078450"/>
                  <a:gd name="connsiteX2-8209" fmla="*/ 4252954 w 10226101"/>
                  <a:gd name="connsiteY2-8210" fmla="*/ 47983 h 6078450"/>
                  <a:gd name="connsiteX3-8211" fmla="*/ 5272129 w 10226101"/>
                  <a:gd name="connsiteY3-8212" fmla="*/ 838558 h 6078450"/>
                  <a:gd name="connsiteX4-8213" fmla="*/ 7034254 w 10226101"/>
                  <a:gd name="connsiteY4-8214" fmla="*/ 524233 h 6078450"/>
                  <a:gd name="connsiteX5-8215" fmla="*/ 7872454 w 10226101"/>
                  <a:gd name="connsiteY5-8216" fmla="*/ 1972033 h 6078450"/>
                  <a:gd name="connsiteX6-8217" fmla="*/ 9453604 w 10226101"/>
                  <a:gd name="connsiteY6-8218" fmla="*/ 2257783 h 6078450"/>
                  <a:gd name="connsiteX7-8219" fmla="*/ 9260863 w 10226101"/>
                  <a:gd name="connsiteY7-8220" fmla="*/ 4162783 h 6078450"/>
                  <a:gd name="connsiteX8-8221" fmla="*/ 9774344 w 10226101"/>
                  <a:gd name="connsiteY8-8222" fmla="*/ 4874439 h 6078450"/>
                  <a:gd name="connsiteX9-8223" fmla="*/ 9981942 w 10226101"/>
                  <a:gd name="connsiteY9-8224" fmla="*/ 5347303 h 6078450"/>
                  <a:gd name="connsiteX10-8225" fmla="*/ 10221908 w 10226101"/>
                  <a:gd name="connsiteY10-8226" fmla="*/ 5669005 h 6078450"/>
                  <a:gd name="connsiteX11-8227" fmla="*/ 9947343 w 10226101"/>
                  <a:gd name="connsiteY11-8228" fmla="*/ 5670234 h 6078450"/>
                  <a:gd name="connsiteX12-8229" fmla="*/ 9707197 w 10226101"/>
                  <a:gd name="connsiteY12-8230" fmla="*/ 5703567 h 6078450"/>
                  <a:gd name="connsiteX13-8231" fmla="*/ 7948654 w 10226101"/>
                  <a:gd name="connsiteY13-8232" fmla="*/ 5286733 h 6078450"/>
                  <a:gd name="connsiteX14-8233" fmla="*/ 6729454 w 10226101"/>
                  <a:gd name="connsiteY14-8234" fmla="*/ 5877283 h 6078450"/>
                  <a:gd name="connsiteX15-8235" fmla="*/ 5338804 w 10226101"/>
                  <a:gd name="connsiteY15-8236" fmla="*/ 5343883 h 6078450"/>
                  <a:gd name="connsiteX16-8237" fmla="*/ 4386304 w 10226101"/>
                  <a:gd name="connsiteY16-8238" fmla="*/ 6029683 h 6078450"/>
                  <a:gd name="connsiteX17-8239" fmla="*/ 3319504 w 10226101"/>
                  <a:gd name="connsiteY17-8240" fmla="*/ 5858233 h 6078450"/>
                  <a:gd name="connsiteX18-8241" fmla="*/ 2614654 w 10226101"/>
                  <a:gd name="connsiteY18-8242" fmla="*/ 4562833 h 6078450"/>
                  <a:gd name="connsiteX19-8243" fmla="*/ 766804 w 10226101"/>
                  <a:gd name="connsiteY19-8244" fmla="*/ 4772383 h 6078450"/>
                  <a:gd name="connsiteX20-8245" fmla="*/ 709654 w 10226101"/>
                  <a:gd name="connsiteY20-8246" fmla="*/ 3238858 h 6078450"/>
                  <a:gd name="connsiteX21-8247" fmla="*/ 14329 w 10226101"/>
                  <a:gd name="connsiteY21-8248" fmla="*/ 2172058 h 6078450"/>
                  <a:gd name="connsiteX22-8249" fmla="*/ 795379 w 10226101"/>
                  <a:gd name="connsiteY22-8250" fmla="*/ 1391008 h 6078450"/>
                  <a:gd name="connsiteX23-8251" fmla="*/ 1909804 w 10226101"/>
                  <a:gd name="connsiteY23-8252" fmla="*/ 1752958 h 6078450"/>
                  <a:gd name="connsiteX24-8253" fmla="*/ 2328904 w 10226101"/>
                  <a:gd name="connsiteY24-8254" fmla="*/ 1171933 h 6078450"/>
                  <a:gd name="connsiteX25-8255" fmla="*/ 2909929 w 10226101"/>
                  <a:gd name="connsiteY25-8256" fmla="*/ 1229083 h 6078450"/>
                  <a:gd name="connsiteX0-8257" fmla="*/ 2909929 w 10226101"/>
                  <a:gd name="connsiteY0-8258" fmla="*/ 1229083 h 6078450"/>
                  <a:gd name="connsiteX1-8259" fmla="*/ 3386179 w 10226101"/>
                  <a:gd name="connsiteY1-8260" fmla="*/ 219433 h 6078450"/>
                  <a:gd name="connsiteX2-8261" fmla="*/ 4252954 w 10226101"/>
                  <a:gd name="connsiteY2-8262" fmla="*/ 47983 h 6078450"/>
                  <a:gd name="connsiteX3-8263" fmla="*/ 5272129 w 10226101"/>
                  <a:gd name="connsiteY3-8264" fmla="*/ 838558 h 6078450"/>
                  <a:gd name="connsiteX4-8265" fmla="*/ 7034254 w 10226101"/>
                  <a:gd name="connsiteY4-8266" fmla="*/ 524233 h 6078450"/>
                  <a:gd name="connsiteX5-8267" fmla="*/ 7872454 w 10226101"/>
                  <a:gd name="connsiteY5-8268" fmla="*/ 1972033 h 6078450"/>
                  <a:gd name="connsiteX6-8269" fmla="*/ 9453604 w 10226101"/>
                  <a:gd name="connsiteY6-8270" fmla="*/ 2257783 h 6078450"/>
                  <a:gd name="connsiteX7-8271" fmla="*/ 9260863 w 10226101"/>
                  <a:gd name="connsiteY7-8272" fmla="*/ 4162783 h 6078450"/>
                  <a:gd name="connsiteX8-8273" fmla="*/ 9774344 w 10226101"/>
                  <a:gd name="connsiteY8-8274" fmla="*/ 4874439 h 6078450"/>
                  <a:gd name="connsiteX9-8275" fmla="*/ 9981942 w 10226101"/>
                  <a:gd name="connsiteY9-8276" fmla="*/ 5347303 h 6078450"/>
                  <a:gd name="connsiteX10-8277" fmla="*/ 10221908 w 10226101"/>
                  <a:gd name="connsiteY10-8278" fmla="*/ 5669005 h 6078450"/>
                  <a:gd name="connsiteX11-8279" fmla="*/ 9947343 w 10226101"/>
                  <a:gd name="connsiteY11-8280" fmla="*/ 5670234 h 6078450"/>
                  <a:gd name="connsiteX12-8281" fmla="*/ 9707197 w 10226101"/>
                  <a:gd name="connsiteY12-8282" fmla="*/ 5703567 h 6078450"/>
                  <a:gd name="connsiteX13-8283" fmla="*/ 7948654 w 10226101"/>
                  <a:gd name="connsiteY13-8284" fmla="*/ 5286733 h 6078450"/>
                  <a:gd name="connsiteX14-8285" fmla="*/ 6729454 w 10226101"/>
                  <a:gd name="connsiteY14-8286" fmla="*/ 5877283 h 6078450"/>
                  <a:gd name="connsiteX15-8287" fmla="*/ 5338804 w 10226101"/>
                  <a:gd name="connsiteY15-8288" fmla="*/ 5343883 h 6078450"/>
                  <a:gd name="connsiteX16-8289" fmla="*/ 4386304 w 10226101"/>
                  <a:gd name="connsiteY16-8290" fmla="*/ 6029683 h 6078450"/>
                  <a:gd name="connsiteX17-8291" fmla="*/ 3319504 w 10226101"/>
                  <a:gd name="connsiteY17-8292" fmla="*/ 5858233 h 6078450"/>
                  <a:gd name="connsiteX18-8293" fmla="*/ 2614654 w 10226101"/>
                  <a:gd name="connsiteY18-8294" fmla="*/ 4562833 h 6078450"/>
                  <a:gd name="connsiteX19-8295" fmla="*/ 766804 w 10226101"/>
                  <a:gd name="connsiteY19-8296" fmla="*/ 4772383 h 6078450"/>
                  <a:gd name="connsiteX20-8297" fmla="*/ 709654 w 10226101"/>
                  <a:gd name="connsiteY20-8298" fmla="*/ 3238858 h 6078450"/>
                  <a:gd name="connsiteX21-8299" fmla="*/ 14329 w 10226101"/>
                  <a:gd name="connsiteY21-8300" fmla="*/ 2172058 h 6078450"/>
                  <a:gd name="connsiteX22-8301" fmla="*/ 795379 w 10226101"/>
                  <a:gd name="connsiteY22-8302" fmla="*/ 1391008 h 6078450"/>
                  <a:gd name="connsiteX23-8303" fmla="*/ 1909804 w 10226101"/>
                  <a:gd name="connsiteY23-8304" fmla="*/ 1752958 h 6078450"/>
                  <a:gd name="connsiteX24-8305" fmla="*/ 2328904 w 10226101"/>
                  <a:gd name="connsiteY24-8306" fmla="*/ 1171933 h 6078450"/>
                  <a:gd name="connsiteX25-8307" fmla="*/ 2909929 w 10226101"/>
                  <a:gd name="connsiteY25-8308" fmla="*/ 1229083 h 6078450"/>
                  <a:gd name="connsiteX0-8309" fmla="*/ 2909929 w 10226101"/>
                  <a:gd name="connsiteY0-8310" fmla="*/ 1229083 h 6078450"/>
                  <a:gd name="connsiteX1-8311" fmla="*/ 3386179 w 10226101"/>
                  <a:gd name="connsiteY1-8312" fmla="*/ 219433 h 6078450"/>
                  <a:gd name="connsiteX2-8313" fmla="*/ 4252954 w 10226101"/>
                  <a:gd name="connsiteY2-8314" fmla="*/ 47983 h 6078450"/>
                  <a:gd name="connsiteX3-8315" fmla="*/ 5272129 w 10226101"/>
                  <a:gd name="connsiteY3-8316" fmla="*/ 838558 h 6078450"/>
                  <a:gd name="connsiteX4-8317" fmla="*/ 7034254 w 10226101"/>
                  <a:gd name="connsiteY4-8318" fmla="*/ 524233 h 6078450"/>
                  <a:gd name="connsiteX5-8319" fmla="*/ 7872454 w 10226101"/>
                  <a:gd name="connsiteY5-8320" fmla="*/ 1972033 h 6078450"/>
                  <a:gd name="connsiteX6-8321" fmla="*/ 9453604 w 10226101"/>
                  <a:gd name="connsiteY6-8322" fmla="*/ 2257783 h 6078450"/>
                  <a:gd name="connsiteX7-8323" fmla="*/ 9260863 w 10226101"/>
                  <a:gd name="connsiteY7-8324" fmla="*/ 4162783 h 6078450"/>
                  <a:gd name="connsiteX8-8325" fmla="*/ 9774344 w 10226101"/>
                  <a:gd name="connsiteY8-8326" fmla="*/ 4874439 h 6078450"/>
                  <a:gd name="connsiteX9-8327" fmla="*/ 9981942 w 10226101"/>
                  <a:gd name="connsiteY9-8328" fmla="*/ 5347303 h 6078450"/>
                  <a:gd name="connsiteX10-8329" fmla="*/ 10221908 w 10226101"/>
                  <a:gd name="connsiteY10-8330" fmla="*/ 5669005 h 6078450"/>
                  <a:gd name="connsiteX11-8331" fmla="*/ 9947343 w 10226101"/>
                  <a:gd name="connsiteY11-8332" fmla="*/ 5670234 h 6078450"/>
                  <a:gd name="connsiteX12-8333" fmla="*/ 9580331 w 10226101"/>
                  <a:gd name="connsiteY12-8334" fmla="*/ 5726634 h 6078450"/>
                  <a:gd name="connsiteX13-8335" fmla="*/ 7948654 w 10226101"/>
                  <a:gd name="connsiteY13-8336" fmla="*/ 5286733 h 6078450"/>
                  <a:gd name="connsiteX14-8337" fmla="*/ 6729454 w 10226101"/>
                  <a:gd name="connsiteY14-8338" fmla="*/ 5877283 h 6078450"/>
                  <a:gd name="connsiteX15-8339" fmla="*/ 5338804 w 10226101"/>
                  <a:gd name="connsiteY15-8340" fmla="*/ 5343883 h 6078450"/>
                  <a:gd name="connsiteX16-8341" fmla="*/ 4386304 w 10226101"/>
                  <a:gd name="connsiteY16-8342" fmla="*/ 6029683 h 6078450"/>
                  <a:gd name="connsiteX17-8343" fmla="*/ 3319504 w 10226101"/>
                  <a:gd name="connsiteY17-8344" fmla="*/ 5858233 h 6078450"/>
                  <a:gd name="connsiteX18-8345" fmla="*/ 2614654 w 10226101"/>
                  <a:gd name="connsiteY18-8346" fmla="*/ 4562833 h 6078450"/>
                  <a:gd name="connsiteX19-8347" fmla="*/ 766804 w 10226101"/>
                  <a:gd name="connsiteY19-8348" fmla="*/ 4772383 h 6078450"/>
                  <a:gd name="connsiteX20-8349" fmla="*/ 709654 w 10226101"/>
                  <a:gd name="connsiteY20-8350" fmla="*/ 3238858 h 6078450"/>
                  <a:gd name="connsiteX21-8351" fmla="*/ 14329 w 10226101"/>
                  <a:gd name="connsiteY21-8352" fmla="*/ 2172058 h 6078450"/>
                  <a:gd name="connsiteX22-8353" fmla="*/ 795379 w 10226101"/>
                  <a:gd name="connsiteY22-8354" fmla="*/ 1391008 h 6078450"/>
                  <a:gd name="connsiteX23-8355" fmla="*/ 1909804 w 10226101"/>
                  <a:gd name="connsiteY23-8356" fmla="*/ 1752958 h 6078450"/>
                  <a:gd name="connsiteX24-8357" fmla="*/ 2328904 w 10226101"/>
                  <a:gd name="connsiteY24-8358" fmla="*/ 1171933 h 6078450"/>
                  <a:gd name="connsiteX25-8359" fmla="*/ 2909929 w 10226101"/>
                  <a:gd name="connsiteY25-8360" fmla="*/ 1229083 h 6078450"/>
                  <a:gd name="connsiteX0-8361" fmla="*/ 2909929 w 10226101"/>
                  <a:gd name="connsiteY0-8362" fmla="*/ 1229083 h 6078450"/>
                  <a:gd name="connsiteX1-8363" fmla="*/ 3386179 w 10226101"/>
                  <a:gd name="connsiteY1-8364" fmla="*/ 219433 h 6078450"/>
                  <a:gd name="connsiteX2-8365" fmla="*/ 4252954 w 10226101"/>
                  <a:gd name="connsiteY2-8366" fmla="*/ 47983 h 6078450"/>
                  <a:gd name="connsiteX3-8367" fmla="*/ 5272129 w 10226101"/>
                  <a:gd name="connsiteY3-8368" fmla="*/ 838558 h 6078450"/>
                  <a:gd name="connsiteX4-8369" fmla="*/ 7034254 w 10226101"/>
                  <a:gd name="connsiteY4-8370" fmla="*/ 524233 h 6078450"/>
                  <a:gd name="connsiteX5-8371" fmla="*/ 7872454 w 10226101"/>
                  <a:gd name="connsiteY5-8372" fmla="*/ 1972033 h 6078450"/>
                  <a:gd name="connsiteX6-8373" fmla="*/ 9453604 w 10226101"/>
                  <a:gd name="connsiteY6-8374" fmla="*/ 2257783 h 6078450"/>
                  <a:gd name="connsiteX7-8375" fmla="*/ 9260863 w 10226101"/>
                  <a:gd name="connsiteY7-8376" fmla="*/ 4162783 h 6078450"/>
                  <a:gd name="connsiteX8-8377" fmla="*/ 9774344 w 10226101"/>
                  <a:gd name="connsiteY8-8378" fmla="*/ 4874439 h 6078450"/>
                  <a:gd name="connsiteX9-8379" fmla="*/ 9981942 w 10226101"/>
                  <a:gd name="connsiteY9-8380" fmla="*/ 5347303 h 6078450"/>
                  <a:gd name="connsiteX10-8381" fmla="*/ 10221908 w 10226101"/>
                  <a:gd name="connsiteY10-8382" fmla="*/ 5669005 h 6078450"/>
                  <a:gd name="connsiteX11-8383" fmla="*/ 9947343 w 10226101"/>
                  <a:gd name="connsiteY11-8384" fmla="*/ 5670234 h 6078450"/>
                  <a:gd name="connsiteX12-8385" fmla="*/ 9580331 w 10226101"/>
                  <a:gd name="connsiteY12-8386" fmla="*/ 5726634 h 6078450"/>
                  <a:gd name="connsiteX13-8387" fmla="*/ 7948654 w 10226101"/>
                  <a:gd name="connsiteY13-8388" fmla="*/ 5286733 h 6078450"/>
                  <a:gd name="connsiteX14-8389" fmla="*/ 6729454 w 10226101"/>
                  <a:gd name="connsiteY14-8390" fmla="*/ 5877283 h 6078450"/>
                  <a:gd name="connsiteX15-8391" fmla="*/ 5338804 w 10226101"/>
                  <a:gd name="connsiteY15-8392" fmla="*/ 5343883 h 6078450"/>
                  <a:gd name="connsiteX16-8393" fmla="*/ 4386304 w 10226101"/>
                  <a:gd name="connsiteY16-8394" fmla="*/ 6029683 h 6078450"/>
                  <a:gd name="connsiteX17-8395" fmla="*/ 3319504 w 10226101"/>
                  <a:gd name="connsiteY17-8396" fmla="*/ 5858233 h 6078450"/>
                  <a:gd name="connsiteX18-8397" fmla="*/ 2614654 w 10226101"/>
                  <a:gd name="connsiteY18-8398" fmla="*/ 4562833 h 6078450"/>
                  <a:gd name="connsiteX19-8399" fmla="*/ 766804 w 10226101"/>
                  <a:gd name="connsiteY19-8400" fmla="*/ 4772383 h 6078450"/>
                  <a:gd name="connsiteX20-8401" fmla="*/ 709654 w 10226101"/>
                  <a:gd name="connsiteY20-8402" fmla="*/ 3238858 h 6078450"/>
                  <a:gd name="connsiteX21-8403" fmla="*/ 14329 w 10226101"/>
                  <a:gd name="connsiteY21-8404" fmla="*/ 2172058 h 6078450"/>
                  <a:gd name="connsiteX22-8405" fmla="*/ 795379 w 10226101"/>
                  <a:gd name="connsiteY22-8406" fmla="*/ 1391008 h 6078450"/>
                  <a:gd name="connsiteX23-8407" fmla="*/ 1909804 w 10226101"/>
                  <a:gd name="connsiteY23-8408" fmla="*/ 1752958 h 6078450"/>
                  <a:gd name="connsiteX24-8409" fmla="*/ 2328904 w 10226101"/>
                  <a:gd name="connsiteY24-8410" fmla="*/ 1171933 h 6078450"/>
                  <a:gd name="connsiteX25-8411" fmla="*/ 2909929 w 10226101"/>
                  <a:gd name="connsiteY25-8412" fmla="*/ 1229083 h 6078450"/>
                  <a:gd name="connsiteX0-8413" fmla="*/ 2909929 w 10226101"/>
                  <a:gd name="connsiteY0-8414" fmla="*/ 1229083 h 6078450"/>
                  <a:gd name="connsiteX1-8415" fmla="*/ 3386179 w 10226101"/>
                  <a:gd name="connsiteY1-8416" fmla="*/ 219433 h 6078450"/>
                  <a:gd name="connsiteX2-8417" fmla="*/ 4252954 w 10226101"/>
                  <a:gd name="connsiteY2-8418" fmla="*/ 47983 h 6078450"/>
                  <a:gd name="connsiteX3-8419" fmla="*/ 5272129 w 10226101"/>
                  <a:gd name="connsiteY3-8420" fmla="*/ 838558 h 6078450"/>
                  <a:gd name="connsiteX4-8421" fmla="*/ 7034254 w 10226101"/>
                  <a:gd name="connsiteY4-8422" fmla="*/ 524233 h 6078450"/>
                  <a:gd name="connsiteX5-8423" fmla="*/ 7872454 w 10226101"/>
                  <a:gd name="connsiteY5-8424" fmla="*/ 1972033 h 6078450"/>
                  <a:gd name="connsiteX6-8425" fmla="*/ 9453604 w 10226101"/>
                  <a:gd name="connsiteY6-8426" fmla="*/ 2257783 h 6078450"/>
                  <a:gd name="connsiteX7-8427" fmla="*/ 9260863 w 10226101"/>
                  <a:gd name="connsiteY7-8428" fmla="*/ 4162783 h 6078450"/>
                  <a:gd name="connsiteX8-8429" fmla="*/ 9774344 w 10226101"/>
                  <a:gd name="connsiteY8-8430" fmla="*/ 4874439 h 6078450"/>
                  <a:gd name="connsiteX9-8431" fmla="*/ 9981942 w 10226101"/>
                  <a:gd name="connsiteY9-8432" fmla="*/ 5347303 h 6078450"/>
                  <a:gd name="connsiteX10-8433" fmla="*/ 10221908 w 10226101"/>
                  <a:gd name="connsiteY10-8434" fmla="*/ 5669005 h 6078450"/>
                  <a:gd name="connsiteX11-8435" fmla="*/ 9947343 w 10226101"/>
                  <a:gd name="connsiteY11-8436" fmla="*/ 5670234 h 6078450"/>
                  <a:gd name="connsiteX12-8437" fmla="*/ 9580331 w 10226101"/>
                  <a:gd name="connsiteY12-8438" fmla="*/ 5726634 h 6078450"/>
                  <a:gd name="connsiteX13-8439" fmla="*/ 7948654 w 10226101"/>
                  <a:gd name="connsiteY13-8440" fmla="*/ 5286733 h 6078450"/>
                  <a:gd name="connsiteX14-8441" fmla="*/ 6729454 w 10226101"/>
                  <a:gd name="connsiteY14-8442" fmla="*/ 5877283 h 6078450"/>
                  <a:gd name="connsiteX15-8443" fmla="*/ 5338804 w 10226101"/>
                  <a:gd name="connsiteY15-8444" fmla="*/ 5343883 h 6078450"/>
                  <a:gd name="connsiteX16-8445" fmla="*/ 4386304 w 10226101"/>
                  <a:gd name="connsiteY16-8446" fmla="*/ 6029683 h 6078450"/>
                  <a:gd name="connsiteX17-8447" fmla="*/ 3319504 w 10226101"/>
                  <a:gd name="connsiteY17-8448" fmla="*/ 5858233 h 6078450"/>
                  <a:gd name="connsiteX18-8449" fmla="*/ 2614654 w 10226101"/>
                  <a:gd name="connsiteY18-8450" fmla="*/ 4562833 h 6078450"/>
                  <a:gd name="connsiteX19-8451" fmla="*/ 766804 w 10226101"/>
                  <a:gd name="connsiteY19-8452" fmla="*/ 4772383 h 6078450"/>
                  <a:gd name="connsiteX20-8453" fmla="*/ 709654 w 10226101"/>
                  <a:gd name="connsiteY20-8454" fmla="*/ 3238858 h 6078450"/>
                  <a:gd name="connsiteX21-8455" fmla="*/ 14329 w 10226101"/>
                  <a:gd name="connsiteY21-8456" fmla="*/ 2172058 h 6078450"/>
                  <a:gd name="connsiteX22-8457" fmla="*/ 795379 w 10226101"/>
                  <a:gd name="connsiteY22-8458" fmla="*/ 1391008 h 6078450"/>
                  <a:gd name="connsiteX23-8459" fmla="*/ 1909804 w 10226101"/>
                  <a:gd name="connsiteY23-8460" fmla="*/ 1752958 h 6078450"/>
                  <a:gd name="connsiteX24-8461" fmla="*/ 2328904 w 10226101"/>
                  <a:gd name="connsiteY24-8462" fmla="*/ 1171933 h 6078450"/>
                  <a:gd name="connsiteX25-8463" fmla="*/ 2909929 w 10226101"/>
                  <a:gd name="connsiteY25-8464" fmla="*/ 1229083 h 6078450"/>
                  <a:gd name="connsiteX0-8465" fmla="*/ 2909929 w 10226101"/>
                  <a:gd name="connsiteY0-8466" fmla="*/ 1229083 h 6078450"/>
                  <a:gd name="connsiteX1-8467" fmla="*/ 3386179 w 10226101"/>
                  <a:gd name="connsiteY1-8468" fmla="*/ 219433 h 6078450"/>
                  <a:gd name="connsiteX2-8469" fmla="*/ 4252954 w 10226101"/>
                  <a:gd name="connsiteY2-8470" fmla="*/ 47983 h 6078450"/>
                  <a:gd name="connsiteX3-8471" fmla="*/ 5272129 w 10226101"/>
                  <a:gd name="connsiteY3-8472" fmla="*/ 838558 h 6078450"/>
                  <a:gd name="connsiteX4-8473" fmla="*/ 7034254 w 10226101"/>
                  <a:gd name="connsiteY4-8474" fmla="*/ 524233 h 6078450"/>
                  <a:gd name="connsiteX5-8475" fmla="*/ 7872454 w 10226101"/>
                  <a:gd name="connsiteY5-8476" fmla="*/ 1972033 h 6078450"/>
                  <a:gd name="connsiteX6-8477" fmla="*/ 9453604 w 10226101"/>
                  <a:gd name="connsiteY6-8478" fmla="*/ 2257783 h 6078450"/>
                  <a:gd name="connsiteX7-8479" fmla="*/ 9260863 w 10226101"/>
                  <a:gd name="connsiteY7-8480" fmla="*/ 4162783 h 6078450"/>
                  <a:gd name="connsiteX8-8481" fmla="*/ 9774344 w 10226101"/>
                  <a:gd name="connsiteY8-8482" fmla="*/ 4874439 h 6078450"/>
                  <a:gd name="connsiteX9-8483" fmla="*/ 9981942 w 10226101"/>
                  <a:gd name="connsiteY9-8484" fmla="*/ 5347303 h 6078450"/>
                  <a:gd name="connsiteX10-8485" fmla="*/ 10221908 w 10226101"/>
                  <a:gd name="connsiteY10-8486" fmla="*/ 5669005 h 6078450"/>
                  <a:gd name="connsiteX11-8487" fmla="*/ 9912744 w 10226101"/>
                  <a:gd name="connsiteY11-8488" fmla="*/ 5624101 h 6078450"/>
                  <a:gd name="connsiteX12-8489" fmla="*/ 9580331 w 10226101"/>
                  <a:gd name="connsiteY12-8490" fmla="*/ 5726634 h 6078450"/>
                  <a:gd name="connsiteX13-8491" fmla="*/ 7948654 w 10226101"/>
                  <a:gd name="connsiteY13-8492" fmla="*/ 5286733 h 6078450"/>
                  <a:gd name="connsiteX14-8493" fmla="*/ 6729454 w 10226101"/>
                  <a:gd name="connsiteY14-8494" fmla="*/ 5877283 h 6078450"/>
                  <a:gd name="connsiteX15-8495" fmla="*/ 5338804 w 10226101"/>
                  <a:gd name="connsiteY15-8496" fmla="*/ 5343883 h 6078450"/>
                  <a:gd name="connsiteX16-8497" fmla="*/ 4386304 w 10226101"/>
                  <a:gd name="connsiteY16-8498" fmla="*/ 6029683 h 6078450"/>
                  <a:gd name="connsiteX17-8499" fmla="*/ 3319504 w 10226101"/>
                  <a:gd name="connsiteY17-8500" fmla="*/ 5858233 h 6078450"/>
                  <a:gd name="connsiteX18-8501" fmla="*/ 2614654 w 10226101"/>
                  <a:gd name="connsiteY18-8502" fmla="*/ 4562833 h 6078450"/>
                  <a:gd name="connsiteX19-8503" fmla="*/ 766804 w 10226101"/>
                  <a:gd name="connsiteY19-8504" fmla="*/ 4772383 h 6078450"/>
                  <a:gd name="connsiteX20-8505" fmla="*/ 709654 w 10226101"/>
                  <a:gd name="connsiteY20-8506" fmla="*/ 3238858 h 6078450"/>
                  <a:gd name="connsiteX21-8507" fmla="*/ 14329 w 10226101"/>
                  <a:gd name="connsiteY21-8508" fmla="*/ 2172058 h 6078450"/>
                  <a:gd name="connsiteX22-8509" fmla="*/ 795379 w 10226101"/>
                  <a:gd name="connsiteY22-8510" fmla="*/ 1391008 h 6078450"/>
                  <a:gd name="connsiteX23-8511" fmla="*/ 1909804 w 10226101"/>
                  <a:gd name="connsiteY23-8512" fmla="*/ 1752958 h 6078450"/>
                  <a:gd name="connsiteX24-8513" fmla="*/ 2328904 w 10226101"/>
                  <a:gd name="connsiteY24-8514" fmla="*/ 1171933 h 6078450"/>
                  <a:gd name="connsiteX25-8515" fmla="*/ 2909929 w 10226101"/>
                  <a:gd name="connsiteY25-8516" fmla="*/ 1229083 h 6078450"/>
                  <a:gd name="connsiteX0-8517" fmla="*/ 2909929 w 10226101"/>
                  <a:gd name="connsiteY0-8518" fmla="*/ 1229083 h 6078450"/>
                  <a:gd name="connsiteX1-8519" fmla="*/ 3386179 w 10226101"/>
                  <a:gd name="connsiteY1-8520" fmla="*/ 219433 h 6078450"/>
                  <a:gd name="connsiteX2-8521" fmla="*/ 4252954 w 10226101"/>
                  <a:gd name="connsiteY2-8522" fmla="*/ 47983 h 6078450"/>
                  <a:gd name="connsiteX3-8523" fmla="*/ 5272129 w 10226101"/>
                  <a:gd name="connsiteY3-8524" fmla="*/ 838558 h 6078450"/>
                  <a:gd name="connsiteX4-8525" fmla="*/ 7034254 w 10226101"/>
                  <a:gd name="connsiteY4-8526" fmla="*/ 524233 h 6078450"/>
                  <a:gd name="connsiteX5-8527" fmla="*/ 7872454 w 10226101"/>
                  <a:gd name="connsiteY5-8528" fmla="*/ 1972033 h 6078450"/>
                  <a:gd name="connsiteX6-8529" fmla="*/ 9453604 w 10226101"/>
                  <a:gd name="connsiteY6-8530" fmla="*/ 2257783 h 6078450"/>
                  <a:gd name="connsiteX7-8531" fmla="*/ 9260863 w 10226101"/>
                  <a:gd name="connsiteY7-8532" fmla="*/ 4162783 h 6078450"/>
                  <a:gd name="connsiteX8-8533" fmla="*/ 9774344 w 10226101"/>
                  <a:gd name="connsiteY8-8534" fmla="*/ 4874439 h 6078450"/>
                  <a:gd name="connsiteX9-8535" fmla="*/ 9981942 w 10226101"/>
                  <a:gd name="connsiteY9-8536" fmla="*/ 5347303 h 6078450"/>
                  <a:gd name="connsiteX10-8537" fmla="*/ 10221908 w 10226101"/>
                  <a:gd name="connsiteY10-8538" fmla="*/ 5669005 h 6078450"/>
                  <a:gd name="connsiteX11-8539" fmla="*/ 9912744 w 10226101"/>
                  <a:gd name="connsiteY11-8540" fmla="*/ 5624101 h 6078450"/>
                  <a:gd name="connsiteX12-8541" fmla="*/ 9580331 w 10226101"/>
                  <a:gd name="connsiteY12-8542" fmla="*/ 5726634 h 6078450"/>
                  <a:gd name="connsiteX13-8543" fmla="*/ 7948654 w 10226101"/>
                  <a:gd name="connsiteY13-8544" fmla="*/ 5286733 h 6078450"/>
                  <a:gd name="connsiteX14-8545" fmla="*/ 6729454 w 10226101"/>
                  <a:gd name="connsiteY14-8546" fmla="*/ 5877283 h 6078450"/>
                  <a:gd name="connsiteX15-8547" fmla="*/ 5338804 w 10226101"/>
                  <a:gd name="connsiteY15-8548" fmla="*/ 5343883 h 6078450"/>
                  <a:gd name="connsiteX16-8549" fmla="*/ 4386304 w 10226101"/>
                  <a:gd name="connsiteY16-8550" fmla="*/ 6029683 h 6078450"/>
                  <a:gd name="connsiteX17-8551" fmla="*/ 3319504 w 10226101"/>
                  <a:gd name="connsiteY17-8552" fmla="*/ 5858233 h 6078450"/>
                  <a:gd name="connsiteX18-8553" fmla="*/ 2614654 w 10226101"/>
                  <a:gd name="connsiteY18-8554" fmla="*/ 4562833 h 6078450"/>
                  <a:gd name="connsiteX19-8555" fmla="*/ 766804 w 10226101"/>
                  <a:gd name="connsiteY19-8556" fmla="*/ 4772383 h 6078450"/>
                  <a:gd name="connsiteX20-8557" fmla="*/ 709654 w 10226101"/>
                  <a:gd name="connsiteY20-8558" fmla="*/ 3238858 h 6078450"/>
                  <a:gd name="connsiteX21-8559" fmla="*/ 14329 w 10226101"/>
                  <a:gd name="connsiteY21-8560" fmla="*/ 2172058 h 6078450"/>
                  <a:gd name="connsiteX22-8561" fmla="*/ 795379 w 10226101"/>
                  <a:gd name="connsiteY22-8562" fmla="*/ 1391008 h 6078450"/>
                  <a:gd name="connsiteX23-8563" fmla="*/ 1909804 w 10226101"/>
                  <a:gd name="connsiteY23-8564" fmla="*/ 1752958 h 6078450"/>
                  <a:gd name="connsiteX24-8565" fmla="*/ 2328904 w 10226101"/>
                  <a:gd name="connsiteY24-8566" fmla="*/ 1171933 h 6078450"/>
                  <a:gd name="connsiteX25-8567" fmla="*/ 2909929 w 10226101"/>
                  <a:gd name="connsiteY25-8568" fmla="*/ 1229083 h 6078450"/>
                  <a:gd name="connsiteX0-8569" fmla="*/ 2909929 w 10226101"/>
                  <a:gd name="connsiteY0-8570" fmla="*/ 1229083 h 6078450"/>
                  <a:gd name="connsiteX1-8571" fmla="*/ 3386179 w 10226101"/>
                  <a:gd name="connsiteY1-8572" fmla="*/ 219433 h 6078450"/>
                  <a:gd name="connsiteX2-8573" fmla="*/ 4252954 w 10226101"/>
                  <a:gd name="connsiteY2-8574" fmla="*/ 47983 h 6078450"/>
                  <a:gd name="connsiteX3-8575" fmla="*/ 5272129 w 10226101"/>
                  <a:gd name="connsiteY3-8576" fmla="*/ 838558 h 6078450"/>
                  <a:gd name="connsiteX4-8577" fmla="*/ 7034254 w 10226101"/>
                  <a:gd name="connsiteY4-8578" fmla="*/ 524233 h 6078450"/>
                  <a:gd name="connsiteX5-8579" fmla="*/ 7872454 w 10226101"/>
                  <a:gd name="connsiteY5-8580" fmla="*/ 1972033 h 6078450"/>
                  <a:gd name="connsiteX6-8581" fmla="*/ 9453604 w 10226101"/>
                  <a:gd name="connsiteY6-8582" fmla="*/ 2257783 h 6078450"/>
                  <a:gd name="connsiteX7-8583" fmla="*/ 9260863 w 10226101"/>
                  <a:gd name="connsiteY7-8584" fmla="*/ 4162783 h 6078450"/>
                  <a:gd name="connsiteX8-8585" fmla="*/ 9774344 w 10226101"/>
                  <a:gd name="connsiteY8-8586" fmla="*/ 4874439 h 6078450"/>
                  <a:gd name="connsiteX9-8587" fmla="*/ 9981942 w 10226101"/>
                  <a:gd name="connsiteY9-8588" fmla="*/ 5347303 h 6078450"/>
                  <a:gd name="connsiteX10-8589" fmla="*/ 10221908 w 10226101"/>
                  <a:gd name="connsiteY10-8590" fmla="*/ 5669005 h 6078450"/>
                  <a:gd name="connsiteX11-8591" fmla="*/ 9912744 w 10226101"/>
                  <a:gd name="connsiteY11-8592" fmla="*/ 5624101 h 6078450"/>
                  <a:gd name="connsiteX12-8593" fmla="*/ 9580331 w 10226101"/>
                  <a:gd name="connsiteY12-8594" fmla="*/ 5726634 h 6078450"/>
                  <a:gd name="connsiteX13-8595" fmla="*/ 7948654 w 10226101"/>
                  <a:gd name="connsiteY13-8596" fmla="*/ 5286733 h 6078450"/>
                  <a:gd name="connsiteX14-8597" fmla="*/ 6729454 w 10226101"/>
                  <a:gd name="connsiteY14-8598" fmla="*/ 5877283 h 6078450"/>
                  <a:gd name="connsiteX15-8599" fmla="*/ 5338804 w 10226101"/>
                  <a:gd name="connsiteY15-8600" fmla="*/ 5343883 h 6078450"/>
                  <a:gd name="connsiteX16-8601" fmla="*/ 4386304 w 10226101"/>
                  <a:gd name="connsiteY16-8602" fmla="*/ 6029683 h 6078450"/>
                  <a:gd name="connsiteX17-8603" fmla="*/ 3319504 w 10226101"/>
                  <a:gd name="connsiteY17-8604" fmla="*/ 5858233 h 6078450"/>
                  <a:gd name="connsiteX18-8605" fmla="*/ 2614654 w 10226101"/>
                  <a:gd name="connsiteY18-8606" fmla="*/ 4562833 h 6078450"/>
                  <a:gd name="connsiteX19-8607" fmla="*/ 766804 w 10226101"/>
                  <a:gd name="connsiteY19-8608" fmla="*/ 4772383 h 6078450"/>
                  <a:gd name="connsiteX20-8609" fmla="*/ 709654 w 10226101"/>
                  <a:gd name="connsiteY20-8610" fmla="*/ 3238858 h 6078450"/>
                  <a:gd name="connsiteX21-8611" fmla="*/ 14329 w 10226101"/>
                  <a:gd name="connsiteY21-8612" fmla="*/ 2172058 h 6078450"/>
                  <a:gd name="connsiteX22-8613" fmla="*/ 795379 w 10226101"/>
                  <a:gd name="connsiteY22-8614" fmla="*/ 1391008 h 6078450"/>
                  <a:gd name="connsiteX23-8615" fmla="*/ 1909804 w 10226101"/>
                  <a:gd name="connsiteY23-8616" fmla="*/ 1752958 h 6078450"/>
                  <a:gd name="connsiteX24-8617" fmla="*/ 2328904 w 10226101"/>
                  <a:gd name="connsiteY24-8618" fmla="*/ 1171933 h 6078450"/>
                  <a:gd name="connsiteX25-8619" fmla="*/ 2909929 w 10226101"/>
                  <a:gd name="connsiteY25-8620" fmla="*/ 1229083 h 6078450"/>
                  <a:gd name="connsiteX0-8621" fmla="*/ 2909929 w 10226101"/>
                  <a:gd name="connsiteY0-8622" fmla="*/ 1229083 h 6078450"/>
                  <a:gd name="connsiteX1-8623" fmla="*/ 3386179 w 10226101"/>
                  <a:gd name="connsiteY1-8624" fmla="*/ 219433 h 6078450"/>
                  <a:gd name="connsiteX2-8625" fmla="*/ 4252954 w 10226101"/>
                  <a:gd name="connsiteY2-8626" fmla="*/ 47983 h 6078450"/>
                  <a:gd name="connsiteX3-8627" fmla="*/ 5272129 w 10226101"/>
                  <a:gd name="connsiteY3-8628" fmla="*/ 838558 h 6078450"/>
                  <a:gd name="connsiteX4-8629" fmla="*/ 7034254 w 10226101"/>
                  <a:gd name="connsiteY4-8630" fmla="*/ 524233 h 6078450"/>
                  <a:gd name="connsiteX5-8631" fmla="*/ 7872454 w 10226101"/>
                  <a:gd name="connsiteY5-8632" fmla="*/ 1972033 h 6078450"/>
                  <a:gd name="connsiteX6-8633" fmla="*/ 9453604 w 10226101"/>
                  <a:gd name="connsiteY6-8634" fmla="*/ 2257783 h 6078450"/>
                  <a:gd name="connsiteX7-8635" fmla="*/ 9260863 w 10226101"/>
                  <a:gd name="connsiteY7-8636" fmla="*/ 4162783 h 6078450"/>
                  <a:gd name="connsiteX8-8637" fmla="*/ 9774344 w 10226101"/>
                  <a:gd name="connsiteY8-8638" fmla="*/ 4874439 h 6078450"/>
                  <a:gd name="connsiteX9-8639" fmla="*/ 9981942 w 10226101"/>
                  <a:gd name="connsiteY9-8640" fmla="*/ 5347303 h 6078450"/>
                  <a:gd name="connsiteX10-8641" fmla="*/ 10221908 w 10226101"/>
                  <a:gd name="connsiteY10-8642" fmla="*/ 5669005 h 6078450"/>
                  <a:gd name="connsiteX11-8643" fmla="*/ 9912744 w 10226101"/>
                  <a:gd name="connsiteY11-8644" fmla="*/ 5624101 h 6078450"/>
                  <a:gd name="connsiteX12-8645" fmla="*/ 9580331 w 10226101"/>
                  <a:gd name="connsiteY12-8646" fmla="*/ 5726634 h 6078450"/>
                  <a:gd name="connsiteX13-8647" fmla="*/ 7948654 w 10226101"/>
                  <a:gd name="connsiteY13-8648" fmla="*/ 5286733 h 6078450"/>
                  <a:gd name="connsiteX14-8649" fmla="*/ 6729454 w 10226101"/>
                  <a:gd name="connsiteY14-8650" fmla="*/ 5877283 h 6078450"/>
                  <a:gd name="connsiteX15-8651" fmla="*/ 5338804 w 10226101"/>
                  <a:gd name="connsiteY15-8652" fmla="*/ 5343883 h 6078450"/>
                  <a:gd name="connsiteX16-8653" fmla="*/ 4386304 w 10226101"/>
                  <a:gd name="connsiteY16-8654" fmla="*/ 6029683 h 6078450"/>
                  <a:gd name="connsiteX17-8655" fmla="*/ 3319504 w 10226101"/>
                  <a:gd name="connsiteY17-8656" fmla="*/ 5858233 h 6078450"/>
                  <a:gd name="connsiteX18-8657" fmla="*/ 2614654 w 10226101"/>
                  <a:gd name="connsiteY18-8658" fmla="*/ 4562833 h 6078450"/>
                  <a:gd name="connsiteX19-8659" fmla="*/ 766804 w 10226101"/>
                  <a:gd name="connsiteY19-8660" fmla="*/ 4772383 h 6078450"/>
                  <a:gd name="connsiteX20-8661" fmla="*/ 709654 w 10226101"/>
                  <a:gd name="connsiteY20-8662" fmla="*/ 3238858 h 6078450"/>
                  <a:gd name="connsiteX21-8663" fmla="*/ 14329 w 10226101"/>
                  <a:gd name="connsiteY21-8664" fmla="*/ 2172058 h 6078450"/>
                  <a:gd name="connsiteX22-8665" fmla="*/ 795379 w 10226101"/>
                  <a:gd name="connsiteY22-8666" fmla="*/ 1391008 h 6078450"/>
                  <a:gd name="connsiteX23-8667" fmla="*/ 1909804 w 10226101"/>
                  <a:gd name="connsiteY23-8668" fmla="*/ 1752958 h 6078450"/>
                  <a:gd name="connsiteX24-8669" fmla="*/ 2328904 w 10226101"/>
                  <a:gd name="connsiteY24-8670" fmla="*/ 1171933 h 6078450"/>
                  <a:gd name="connsiteX25-8671" fmla="*/ 2909929 w 10226101"/>
                  <a:gd name="connsiteY25-8672" fmla="*/ 1229083 h 6078450"/>
                  <a:gd name="connsiteX0-8673" fmla="*/ 2909929 w 10226101"/>
                  <a:gd name="connsiteY0-8674" fmla="*/ 1229083 h 6078450"/>
                  <a:gd name="connsiteX1-8675" fmla="*/ 3386179 w 10226101"/>
                  <a:gd name="connsiteY1-8676" fmla="*/ 219433 h 6078450"/>
                  <a:gd name="connsiteX2-8677" fmla="*/ 4252954 w 10226101"/>
                  <a:gd name="connsiteY2-8678" fmla="*/ 47983 h 6078450"/>
                  <a:gd name="connsiteX3-8679" fmla="*/ 5272129 w 10226101"/>
                  <a:gd name="connsiteY3-8680" fmla="*/ 838558 h 6078450"/>
                  <a:gd name="connsiteX4-8681" fmla="*/ 7034254 w 10226101"/>
                  <a:gd name="connsiteY4-8682" fmla="*/ 524233 h 6078450"/>
                  <a:gd name="connsiteX5-8683" fmla="*/ 7872454 w 10226101"/>
                  <a:gd name="connsiteY5-8684" fmla="*/ 1972033 h 6078450"/>
                  <a:gd name="connsiteX6-8685" fmla="*/ 9453604 w 10226101"/>
                  <a:gd name="connsiteY6-8686" fmla="*/ 2257783 h 6078450"/>
                  <a:gd name="connsiteX7-8687" fmla="*/ 9260863 w 10226101"/>
                  <a:gd name="connsiteY7-8688" fmla="*/ 4162783 h 6078450"/>
                  <a:gd name="connsiteX8-8689" fmla="*/ 9774344 w 10226101"/>
                  <a:gd name="connsiteY8-8690" fmla="*/ 4874439 h 6078450"/>
                  <a:gd name="connsiteX9-8691" fmla="*/ 9981942 w 10226101"/>
                  <a:gd name="connsiteY9-8692" fmla="*/ 5347303 h 6078450"/>
                  <a:gd name="connsiteX10-8693" fmla="*/ 10221908 w 10226101"/>
                  <a:gd name="connsiteY10-8694" fmla="*/ 5669005 h 6078450"/>
                  <a:gd name="connsiteX11-8695" fmla="*/ 9912744 w 10226101"/>
                  <a:gd name="connsiteY11-8696" fmla="*/ 5624101 h 6078450"/>
                  <a:gd name="connsiteX12-8697" fmla="*/ 9521437 w 10226101"/>
                  <a:gd name="connsiteY12-8698" fmla="*/ 5761970 h 6078450"/>
                  <a:gd name="connsiteX13-8699" fmla="*/ 7948654 w 10226101"/>
                  <a:gd name="connsiteY13-8700" fmla="*/ 5286733 h 6078450"/>
                  <a:gd name="connsiteX14-8701" fmla="*/ 6729454 w 10226101"/>
                  <a:gd name="connsiteY14-8702" fmla="*/ 5877283 h 6078450"/>
                  <a:gd name="connsiteX15-8703" fmla="*/ 5338804 w 10226101"/>
                  <a:gd name="connsiteY15-8704" fmla="*/ 5343883 h 6078450"/>
                  <a:gd name="connsiteX16-8705" fmla="*/ 4386304 w 10226101"/>
                  <a:gd name="connsiteY16-8706" fmla="*/ 6029683 h 6078450"/>
                  <a:gd name="connsiteX17-8707" fmla="*/ 3319504 w 10226101"/>
                  <a:gd name="connsiteY17-8708" fmla="*/ 5858233 h 6078450"/>
                  <a:gd name="connsiteX18-8709" fmla="*/ 2614654 w 10226101"/>
                  <a:gd name="connsiteY18-8710" fmla="*/ 4562833 h 6078450"/>
                  <a:gd name="connsiteX19-8711" fmla="*/ 766804 w 10226101"/>
                  <a:gd name="connsiteY19-8712" fmla="*/ 4772383 h 6078450"/>
                  <a:gd name="connsiteX20-8713" fmla="*/ 709654 w 10226101"/>
                  <a:gd name="connsiteY20-8714" fmla="*/ 3238858 h 6078450"/>
                  <a:gd name="connsiteX21-8715" fmla="*/ 14329 w 10226101"/>
                  <a:gd name="connsiteY21-8716" fmla="*/ 2172058 h 6078450"/>
                  <a:gd name="connsiteX22-8717" fmla="*/ 795379 w 10226101"/>
                  <a:gd name="connsiteY22-8718" fmla="*/ 1391008 h 6078450"/>
                  <a:gd name="connsiteX23-8719" fmla="*/ 1909804 w 10226101"/>
                  <a:gd name="connsiteY23-8720" fmla="*/ 1752958 h 6078450"/>
                  <a:gd name="connsiteX24-8721" fmla="*/ 2328904 w 10226101"/>
                  <a:gd name="connsiteY24-8722" fmla="*/ 1171933 h 6078450"/>
                  <a:gd name="connsiteX25-8723" fmla="*/ 2909929 w 10226101"/>
                  <a:gd name="connsiteY25-8724" fmla="*/ 1229083 h 6078450"/>
                  <a:gd name="connsiteX0-8725" fmla="*/ 2909929 w 10226101"/>
                  <a:gd name="connsiteY0-8726" fmla="*/ 1229083 h 6078450"/>
                  <a:gd name="connsiteX1-8727" fmla="*/ 3386179 w 10226101"/>
                  <a:gd name="connsiteY1-8728" fmla="*/ 219433 h 6078450"/>
                  <a:gd name="connsiteX2-8729" fmla="*/ 4252954 w 10226101"/>
                  <a:gd name="connsiteY2-8730" fmla="*/ 47983 h 6078450"/>
                  <a:gd name="connsiteX3-8731" fmla="*/ 5272129 w 10226101"/>
                  <a:gd name="connsiteY3-8732" fmla="*/ 838558 h 6078450"/>
                  <a:gd name="connsiteX4-8733" fmla="*/ 7034254 w 10226101"/>
                  <a:gd name="connsiteY4-8734" fmla="*/ 524233 h 6078450"/>
                  <a:gd name="connsiteX5-8735" fmla="*/ 7872454 w 10226101"/>
                  <a:gd name="connsiteY5-8736" fmla="*/ 1972033 h 6078450"/>
                  <a:gd name="connsiteX6-8737" fmla="*/ 9453604 w 10226101"/>
                  <a:gd name="connsiteY6-8738" fmla="*/ 2257783 h 6078450"/>
                  <a:gd name="connsiteX7-8739" fmla="*/ 9260863 w 10226101"/>
                  <a:gd name="connsiteY7-8740" fmla="*/ 4162783 h 6078450"/>
                  <a:gd name="connsiteX8-8741" fmla="*/ 9774344 w 10226101"/>
                  <a:gd name="connsiteY8-8742" fmla="*/ 4874439 h 6078450"/>
                  <a:gd name="connsiteX9-8743" fmla="*/ 9981942 w 10226101"/>
                  <a:gd name="connsiteY9-8744" fmla="*/ 5347303 h 6078450"/>
                  <a:gd name="connsiteX10-8745" fmla="*/ 10221908 w 10226101"/>
                  <a:gd name="connsiteY10-8746" fmla="*/ 5669005 h 6078450"/>
                  <a:gd name="connsiteX11-8747" fmla="*/ 9912744 w 10226101"/>
                  <a:gd name="connsiteY11-8748" fmla="*/ 5624101 h 6078450"/>
                  <a:gd name="connsiteX12-8749" fmla="*/ 9521437 w 10226101"/>
                  <a:gd name="connsiteY12-8750" fmla="*/ 5761970 h 6078450"/>
                  <a:gd name="connsiteX13-8751" fmla="*/ 7948654 w 10226101"/>
                  <a:gd name="connsiteY13-8752" fmla="*/ 5286733 h 6078450"/>
                  <a:gd name="connsiteX14-8753" fmla="*/ 6729454 w 10226101"/>
                  <a:gd name="connsiteY14-8754" fmla="*/ 5877283 h 6078450"/>
                  <a:gd name="connsiteX15-8755" fmla="*/ 5338804 w 10226101"/>
                  <a:gd name="connsiteY15-8756" fmla="*/ 5343883 h 6078450"/>
                  <a:gd name="connsiteX16-8757" fmla="*/ 4386304 w 10226101"/>
                  <a:gd name="connsiteY16-8758" fmla="*/ 6029683 h 6078450"/>
                  <a:gd name="connsiteX17-8759" fmla="*/ 3319504 w 10226101"/>
                  <a:gd name="connsiteY17-8760" fmla="*/ 5858233 h 6078450"/>
                  <a:gd name="connsiteX18-8761" fmla="*/ 2614654 w 10226101"/>
                  <a:gd name="connsiteY18-8762" fmla="*/ 4562833 h 6078450"/>
                  <a:gd name="connsiteX19-8763" fmla="*/ 766804 w 10226101"/>
                  <a:gd name="connsiteY19-8764" fmla="*/ 4772383 h 6078450"/>
                  <a:gd name="connsiteX20-8765" fmla="*/ 709654 w 10226101"/>
                  <a:gd name="connsiteY20-8766" fmla="*/ 3238858 h 6078450"/>
                  <a:gd name="connsiteX21-8767" fmla="*/ 14329 w 10226101"/>
                  <a:gd name="connsiteY21-8768" fmla="*/ 2172058 h 6078450"/>
                  <a:gd name="connsiteX22-8769" fmla="*/ 795379 w 10226101"/>
                  <a:gd name="connsiteY22-8770" fmla="*/ 1391008 h 6078450"/>
                  <a:gd name="connsiteX23-8771" fmla="*/ 1909804 w 10226101"/>
                  <a:gd name="connsiteY23-8772" fmla="*/ 1752958 h 6078450"/>
                  <a:gd name="connsiteX24-8773" fmla="*/ 2328904 w 10226101"/>
                  <a:gd name="connsiteY24-8774" fmla="*/ 1171933 h 6078450"/>
                  <a:gd name="connsiteX25-8775" fmla="*/ 2909929 w 10226101"/>
                  <a:gd name="connsiteY25-8776" fmla="*/ 1229083 h 6078450"/>
                  <a:gd name="connsiteX0-8777" fmla="*/ 2909929 w 10226101"/>
                  <a:gd name="connsiteY0-8778" fmla="*/ 1229083 h 6078450"/>
                  <a:gd name="connsiteX1-8779" fmla="*/ 3386179 w 10226101"/>
                  <a:gd name="connsiteY1-8780" fmla="*/ 219433 h 6078450"/>
                  <a:gd name="connsiteX2-8781" fmla="*/ 4252954 w 10226101"/>
                  <a:gd name="connsiteY2-8782" fmla="*/ 47983 h 6078450"/>
                  <a:gd name="connsiteX3-8783" fmla="*/ 5272129 w 10226101"/>
                  <a:gd name="connsiteY3-8784" fmla="*/ 838558 h 6078450"/>
                  <a:gd name="connsiteX4-8785" fmla="*/ 7034254 w 10226101"/>
                  <a:gd name="connsiteY4-8786" fmla="*/ 524233 h 6078450"/>
                  <a:gd name="connsiteX5-8787" fmla="*/ 7872454 w 10226101"/>
                  <a:gd name="connsiteY5-8788" fmla="*/ 1972033 h 6078450"/>
                  <a:gd name="connsiteX6-8789" fmla="*/ 9453604 w 10226101"/>
                  <a:gd name="connsiteY6-8790" fmla="*/ 2257783 h 6078450"/>
                  <a:gd name="connsiteX7-8791" fmla="*/ 9260863 w 10226101"/>
                  <a:gd name="connsiteY7-8792" fmla="*/ 4162783 h 6078450"/>
                  <a:gd name="connsiteX8-8793" fmla="*/ 9774344 w 10226101"/>
                  <a:gd name="connsiteY8-8794" fmla="*/ 4874439 h 6078450"/>
                  <a:gd name="connsiteX9-8795" fmla="*/ 9981942 w 10226101"/>
                  <a:gd name="connsiteY9-8796" fmla="*/ 5347303 h 6078450"/>
                  <a:gd name="connsiteX10-8797" fmla="*/ 10221908 w 10226101"/>
                  <a:gd name="connsiteY10-8798" fmla="*/ 5669005 h 6078450"/>
                  <a:gd name="connsiteX11-8799" fmla="*/ 9912744 w 10226101"/>
                  <a:gd name="connsiteY11-8800" fmla="*/ 5624101 h 6078450"/>
                  <a:gd name="connsiteX12-8801" fmla="*/ 9521437 w 10226101"/>
                  <a:gd name="connsiteY12-8802" fmla="*/ 5761970 h 6078450"/>
                  <a:gd name="connsiteX13-8803" fmla="*/ 7948654 w 10226101"/>
                  <a:gd name="connsiteY13-8804" fmla="*/ 5286733 h 6078450"/>
                  <a:gd name="connsiteX14-8805" fmla="*/ 6729454 w 10226101"/>
                  <a:gd name="connsiteY14-8806" fmla="*/ 5877283 h 6078450"/>
                  <a:gd name="connsiteX15-8807" fmla="*/ 5338804 w 10226101"/>
                  <a:gd name="connsiteY15-8808" fmla="*/ 5343883 h 6078450"/>
                  <a:gd name="connsiteX16-8809" fmla="*/ 4386304 w 10226101"/>
                  <a:gd name="connsiteY16-8810" fmla="*/ 6029683 h 6078450"/>
                  <a:gd name="connsiteX17-8811" fmla="*/ 3319504 w 10226101"/>
                  <a:gd name="connsiteY17-8812" fmla="*/ 5858233 h 6078450"/>
                  <a:gd name="connsiteX18-8813" fmla="*/ 2614654 w 10226101"/>
                  <a:gd name="connsiteY18-8814" fmla="*/ 4562833 h 6078450"/>
                  <a:gd name="connsiteX19-8815" fmla="*/ 766804 w 10226101"/>
                  <a:gd name="connsiteY19-8816" fmla="*/ 4772383 h 6078450"/>
                  <a:gd name="connsiteX20-8817" fmla="*/ 709654 w 10226101"/>
                  <a:gd name="connsiteY20-8818" fmla="*/ 3238858 h 6078450"/>
                  <a:gd name="connsiteX21-8819" fmla="*/ 14329 w 10226101"/>
                  <a:gd name="connsiteY21-8820" fmla="*/ 2172058 h 6078450"/>
                  <a:gd name="connsiteX22-8821" fmla="*/ 795379 w 10226101"/>
                  <a:gd name="connsiteY22-8822" fmla="*/ 1391008 h 6078450"/>
                  <a:gd name="connsiteX23-8823" fmla="*/ 1909804 w 10226101"/>
                  <a:gd name="connsiteY23-8824" fmla="*/ 1752958 h 6078450"/>
                  <a:gd name="connsiteX24-8825" fmla="*/ 2328904 w 10226101"/>
                  <a:gd name="connsiteY24-8826" fmla="*/ 1171933 h 6078450"/>
                  <a:gd name="connsiteX25-8827" fmla="*/ 2909929 w 10226101"/>
                  <a:gd name="connsiteY25-8828" fmla="*/ 1229083 h 6078450"/>
                  <a:gd name="connsiteX0-8829" fmla="*/ 2909929 w 10226101"/>
                  <a:gd name="connsiteY0-8830" fmla="*/ 1229083 h 6078450"/>
                  <a:gd name="connsiteX1-8831" fmla="*/ 3386179 w 10226101"/>
                  <a:gd name="connsiteY1-8832" fmla="*/ 219433 h 6078450"/>
                  <a:gd name="connsiteX2-8833" fmla="*/ 4252954 w 10226101"/>
                  <a:gd name="connsiteY2-8834" fmla="*/ 47983 h 6078450"/>
                  <a:gd name="connsiteX3-8835" fmla="*/ 5272129 w 10226101"/>
                  <a:gd name="connsiteY3-8836" fmla="*/ 838558 h 6078450"/>
                  <a:gd name="connsiteX4-8837" fmla="*/ 7034254 w 10226101"/>
                  <a:gd name="connsiteY4-8838" fmla="*/ 524233 h 6078450"/>
                  <a:gd name="connsiteX5-8839" fmla="*/ 7872454 w 10226101"/>
                  <a:gd name="connsiteY5-8840" fmla="*/ 1972033 h 6078450"/>
                  <a:gd name="connsiteX6-8841" fmla="*/ 9453604 w 10226101"/>
                  <a:gd name="connsiteY6-8842" fmla="*/ 2257783 h 6078450"/>
                  <a:gd name="connsiteX7-8843" fmla="*/ 9260863 w 10226101"/>
                  <a:gd name="connsiteY7-8844" fmla="*/ 4162783 h 6078450"/>
                  <a:gd name="connsiteX8-8845" fmla="*/ 9682078 w 10226101"/>
                  <a:gd name="connsiteY8-8846" fmla="*/ 4951327 h 6078450"/>
                  <a:gd name="connsiteX9-8847" fmla="*/ 9981942 w 10226101"/>
                  <a:gd name="connsiteY9-8848" fmla="*/ 5347303 h 6078450"/>
                  <a:gd name="connsiteX10-8849" fmla="*/ 10221908 w 10226101"/>
                  <a:gd name="connsiteY10-8850" fmla="*/ 5669005 h 6078450"/>
                  <a:gd name="connsiteX11-8851" fmla="*/ 9912744 w 10226101"/>
                  <a:gd name="connsiteY11-8852" fmla="*/ 5624101 h 6078450"/>
                  <a:gd name="connsiteX12-8853" fmla="*/ 9521437 w 10226101"/>
                  <a:gd name="connsiteY12-8854" fmla="*/ 5761970 h 6078450"/>
                  <a:gd name="connsiteX13-8855" fmla="*/ 7948654 w 10226101"/>
                  <a:gd name="connsiteY13-8856" fmla="*/ 5286733 h 6078450"/>
                  <a:gd name="connsiteX14-8857" fmla="*/ 6729454 w 10226101"/>
                  <a:gd name="connsiteY14-8858" fmla="*/ 5877283 h 6078450"/>
                  <a:gd name="connsiteX15-8859" fmla="*/ 5338804 w 10226101"/>
                  <a:gd name="connsiteY15-8860" fmla="*/ 5343883 h 6078450"/>
                  <a:gd name="connsiteX16-8861" fmla="*/ 4386304 w 10226101"/>
                  <a:gd name="connsiteY16-8862" fmla="*/ 6029683 h 6078450"/>
                  <a:gd name="connsiteX17-8863" fmla="*/ 3319504 w 10226101"/>
                  <a:gd name="connsiteY17-8864" fmla="*/ 5858233 h 6078450"/>
                  <a:gd name="connsiteX18-8865" fmla="*/ 2614654 w 10226101"/>
                  <a:gd name="connsiteY18-8866" fmla="*/ 4562833 h 6078450"/>
                  <a:gd name="connsiteX19-8867" fmla="*/ 766804 w 10226101"/>
                  <a:gd name="connsiteY19-8868" fmla="*/ 4772383 h 6078450"/>
                  <a:gd name="connsiteX20-8869" fmla="*/ 709654 w 10226101"/>
                  <a:gd name="connsiteY20-8870" fmla="*/ 3238858 h 6078450"/>
                  <a:gd name="connsiteX21-8871" fmla="*/ 14329 w 10226101"/>
                  <a:gd name="connsiteY21-8872" fmla="*/ 2172058 h 6078450"/>
                  <a:gd name="connsiteX22-8873" fmla="*/ 795379 w 10226101"/>
                  <a:gd name="connsiteY22-8874" fmla="*/ 1391008 h 6078450"/>
                  <a:gd name="connsiteX23-8875" fmla="*/ 1909804 w 10226101"/>
                  <a:gd name="connsiteY23-8876" fmla="*/ 1752958 h 6078450"/>
                  <a:gd name="connsiteX24-8877" fmla="*/ 2328904 w 10226101"/>
                  <a:gd name="connsiteY24-8878" fmla="*/ 1171933 h 6078450"/>
                  <a:gd name="connsiteX25-8879" fmla="*/ 2909929 w 10226101"/>
                  <a:gd name="connsiteY25-8880" fmla="*/ 1229083 h 6078450"/>
                  <a:gd name="connsiteX0-8881" fmla="*/ 2909929 w 10226101"/>
                  <a:gd name="connsiteY0-8882" fmla="*/ 1229083 h 6078450"/>
                  <a:gd name="connsiteX1-8883" fmla="*/ 3386179 w 10226101"/>
                  <a:gd name="connsiteY1-8884" fmla="*/ 219433 h 6078450"/>
                  <a:gd name="connsiteX2-8885" fmla="*/ 4252954 w 10226101"/>
                  <a:gd name="connsiteY2-8886" fmla="*/ 47983 h 6078450"/>
                  <a:gd name="connsiteX3-8887" fmla="*/ 5272129 w 10226101"/>
                  <a:gd name="connsiteY3-8888" fmla="*/ 838558 h 6078450"/>
                  <a:gd name="connsiteX4-8889" fmla="*/ 7034254 w 10226101"/>
                  <a:gd name="connsiteY4-8890" fmla="*/ 524233 h 6078450"/>
                  <a:gd name="connsiteX5-8891" fmla="*/ 7872454 w 10226101"/>
                  <a:gd name="connsiteY5-8892" fmla="*/ 1972033 h 6078450"/>
                  <a:gd name="connsiteX6-8893" fmla="*/ 9453604 w 10226101"/>
                  <a:gd name="connsiteY6-8894" fmla="*/ 2257783 h 6078450"/>
                  <a:gd name="connsiteX7-8895" fmla="*/ 9260863 w 10226101"/>
                  <a:gd name="connsiteY7-8896" fmla="*/ 4162783 h 6078450"/>
                  <a:gd name="connsiteX8-8897" fmla="*/ 9682078 w 10226101"/>
                  <a:gd name="connsiteY8-8898" fmla="*/ 4951327 h 6078450"/>
                  <a:gd name="connsiteX9-8899" fmla="*/ 9981942 w 10226101"/>
                  <a:gd name="connsiteY9-8900" fmla="*/ 5347303 h 6078450"/>
                  <a:gd name="connsiteX10-8901" fmla="*/ 10221908 w 10226101"/>
                  <a:gd name="connsiteY10-8902" fmla="*/ 5669005 h 6078450"/>
                  <a:gd name="connsiteX11-8903" fmla="*/ 9912744 w 10226101"/>
                  <a:gd name="connsiteY11-8904" fmla="*/ 5624101 h 6078450"/>
                  <a:gd name="connsiteX12-8905" fmla="*/ 9521437 w 10226101"/>
                  <a:gd name="connsiteY12-8906" fmla="*/ 5761970 h 6078450"/>
                  <a:gd name="connsiteX13-8907" fmla="*/ 7948654 w 10226101"/>
                  <a:gd name="connsiteY13-8908" fmla="*/ 5286733 h 6078450"/>
                  <a:gd name="connsiteX14-8909" fmla="*/ 6729454 w 10226101"/>
                  <a:gd name="connsiteY14-8910" fmla="*/ 5877283 h 6078450"/>
                  <a:gd name="connsiteX15-8911" fmla="*/ 5338804 w 10226101"/>
                  <a:gd name="connsiteY15-8912" fmla="*/ 5343883 h 6078450"/>
                  <a:gd name="connsiteX16-8913" fmla="*/ 4386304 w 10226101"/>
                  <a:gd name="connsiteY16-8914" fmla="*/ 6029683 h 6078450"/>
                  <a:gd name="connsiteX17-8915" fmla="*/ 3319504 w 10226101"/>
                  <a:gd name="connsiteY17-8916" fmla="*/ 5858233 h 6078450"/>
                  <a:gd name="connsiteX18-8917" fmla="*/ 2614654 w 10226101"/>
                  <a:gd name="connsiteY18-8918" fmla="*/ 4562833 h 6078450"/>
                  <a:gd name="connsiteX19-8919" fmla="*/ 766804 w 10226101"/>
                  <a:gd name="connsiteY19-8920" fmla="*/ 4772383 h 6078450"/>
                  <a:gd name="connsiteX20-8921" fmla="*/ 709654 w 10226101"/>
                  <a:gd name="connsiteY20-8922" fmla="*/ 3238858 h 6078450"/>
                  <a:gd name="connsiteX21-8923" fmla="*/ 14329 w 10226101"/>
                  <a:gd name="connsiteY21-8924" fmla="*/ 2172058 h 6078450"/>
                  <a:gd name="connsiteX22-8925" fmla="*/ 795379 w 10226101"/>
                  <a:gd name="connsiteY22-8926" fmla="*/ 1391008 h 6078450"/>
                  <a:gd name="connsiteX23-8927" fmla="*/ 1909804 w 10226101"/>
                  <a:gd name="connsiteY23-8928" fmla="*/ 1752958 h 6078450"/>
                  <a:gd name="connsiteX24-8929" fmla="*/ 2328904 w 10226101"/>
                  <a:gd name="connsiteY24-8930" fmla="*/ 1171933 h 6078450"/>
                  <a:gd name="connsiteX25-8931" fmla="*/ 2909929 w 10226101"/>
                  <a:gd name="connsiteY25-8932" fmla="*/ 1229083 h 6078450"/>
                  <a:gd name="connsiteX0-8933" fmla="*/ 2909929 w 10226101"/>
                  <a:gd name="connsiteY0-8934" fmla="*/ 1229083 h 6078450"/>
                  <a:gd name="connsiteX1-8935" fmla="*/ 3386179 w 10226101"/>
                  <a:gd name="connsiteY1-8936" fmla="*/ 219433 h 6078450"/>
                  <a:gd name="connsiteX2-8937" fmla="*/ 4252954 w 10226101"/>
                  <a:gd name="connsiteY2-8938" fmla="*/ 47983 h 6078450"/>
                  <a:gd name="connsiteX3-8939" fmla="*/ 5272129 w 10226101"/>
                  <a:gd name="connsiteY3-8940" fmla="*/ 838558 h 6078450"/>
                  <a:gd name="connsiteX4-8941" fmla="*/ 7034254 w 10226101"/>
                  <a:gd name="connsiteY4-8942" fmla="*/ 524233 h 6078450"/>
                  <a:gd name="connsiteX5-8943" fmla="*/ 7872454 w 10226101"/>
                  <a:gd name="connsiteY5-8944" fmla="*/ 1972033 h 6078450"/>
                  <a:gd name="connsiteX6-8945" fmla="*/ 9453604 w 10226101"/>
                  <a:gd name="connsiteY6-8946" fmla="*/ 2257783 h 6078450"/>
                  <a:gd name="connsiteX7-8947" fmla="*/ 9353129 w 10226101"/>
                  <a:gd name="connsiteY7-8948" fmla="*/ 4009007 h 6078450"/>
                  <a:gd name="connsiteX8-8949" fmla="*/ 9682078 w 10226101"/>
                  <a:gd name="connsiteY8-8950" fmla="*/ 4951327 h 6078450"/>
                  <a:gd name="connsiteX9-8951" fmla="*/ 9981942 w 10226101"/>
                  <a:gd name="connsiteY9-8952" fmla="*/ 5347303 h 6078450"/>
                  <a:gd name="connsiteX10-8953" fmla="*/ 10221908 w 10226101"/>
                  <a:gd name="connsiteY10-8954" fmla="*/ 5669005 h 6078450"/>
                  <a:gd name="connsiteX11-8955" fmla="*/ 9912744 w 10226101"/>
                  <a:gd name="connsiteY11-8956" fmla="*/ 5624101 h 6078450"/>
                  <a:gd name="connsiteX12-8957" fmla="*/ 9521437 w 10226101"/>
                  <a:gd name="connsiteY12-8958" fmla="*/ 5761970 h 6078450"/>
                  <a:gd name="connsiteX13-8959" fmla="*/ 7948654 w 10226101"/>
                  <a:gd name="connsiteY13-8960" fmla="*/ 5286733 h 6078450"/>
                  <a:gd name="connsiteX14-8961" fmla="*/ 6729454 w 10226101"/>
                  <a:gd name="connsiteY14-8962" fmla="*/ 5877283 h 6078450"/>
                  <a:gd name="connsiteX15-8963" fmla="*/ 5338804 w 10226101"/>
                  <a:gd name="connsiteY15-8964" fmla="*/ 5343883 h 6078450"/>
                  <a:gd name="connsiteX16-8965" fmla="*/ 4386304 w 10226101"/>
                  <a:gd name="connsiteY16-8966" fmla="*/ 6029683 h 6078450"/>
                  <a:gd name="connsiteX17-8967" fmla="*/ 3319504 w 10226101"/>
                  <a:gd name="connsiteY17-8968" fmla="*/ 5858233 h 6078450"/>
                  <a:gd name="connsiteX18-8969" fmla="*/ 2614654 w 10226101"/>
                  <a:gd name="connsiteY18-8970" fmla="*/ 4562833 h 6078450"/>
                  <a:gd name="connsiteX19-8971" fmla="*/ 766804 w 10226101"/>
                  <a:gd name="connsiteY19-8972" fmla="*/ 4772383 h 6078450"/>
                  <a:gd name="connsiteX20-8973" fmla="*/ 709654 w 10226101"/>
                  <a:gd name="connsiteY20-8974" fmla="*/ 3238858 h 6078450"/>
                  <a:gd name="connsiteX21-8975" fmla="*/ 14329 w 10226101"/>
                  <a:gd name="connsiteY21-8976" fmla="*/ 2172058 h 6078450"/>
                  <a:gd name="connsiteX22-8977" fmla="*/ 795379 w 10226101"/>
                  <a:gd name="connsiteY22-8978" fmla="*/ 1391008 h 6078450"/>
                  <a:gd name="connsiteX23-8979" fmla="*/ 1909804 w 10226101"/>
                  <a:gd name="connsiteY23-8980" fmla="*/ 1752958 h 6078450"/>
                  <a:gd name="connsiteX24-8981" fmla="*/ 2328904 w 10226101"/>
                  <a:gd name="connsiteY24-8982" fmla="*/ 1171933 h 6078450"/>
                  <a:gd name="connsiteX25-8983" fmla="*/ 2909929 w 10226101"/>
                  <a:gd name="connsiteY25-8984" fmla="*/ 1229083 h 6078450"/>
                  <a:gd name="connsiteX0-8985" fmla="*/ 2909929 w 10226101"/>
                  <a:gd name="connsiteY0-8986" fmla="*/ 1229083 h 6078450"/>
                  <a:gd name="connsiteX1-8987" fmla="*/ 3386179 w 10226101"/>
                  <a:gd name="connsiteY1-8988" fmla="*/ 219433 h 6078450"/>
                  <a:gd name="connsiteX2-8989" fmla="*/ 4252954 w 10226101"/>
                  <a:gd name="connsiteY2-8990" fmla="*/ 47983 h 6078450"/>
                  <a:gd name="connsiteX3-8991" fmla="*/ 5272129 w 10226101"/>
                  <a:gd name="connsiteY3-8992" fmla="*/ 838558 h 6078450"/>
                  <a:gd name="connsiteX4-8993" fmla="*/ 7034254 w 10226101"/>
                  <a:gd name="connsiteY4-8994" fmla="*/ 524233 h 6078450"/>
                  <a:gd name="connsiteX5-8995" fmla="*/ 7872454 w 10226101"/>
                  <a:gd name="connsiteY5-8996" fmla="*/ 1972033 h 6078450"/>
                  <a:gd name="connsiteX6-8997" fmla="*/ 9453604 w 10226101"/>
                  <a:gd name="connsiteY6-8998" fmla="*/ 2257783 h 6078450"/>
                  <a:gd name="connsiteX7-8999" fmla="*/ 9353129 w 10226101"/>
                  <a:gd name="connsiteY7-9000" fmla="*/ 4009007 h 6078450"/>
                  <a:gd name="connsiteX8-9001" fmla="*/ 9682078 w 10226101"/>
                  <a:gd name="connsiteY8-9002" fmla="*/ 4951327 h 6078450"/>
                  <a:gd name="connsiteX9-9003" fmla="*/ 9981942 w 10226101"/>
                  <a:gd name="connsiteY9-9004" fmla="*/ 5347303 h 6078450"/>
                  <a:gd name="connsiteX10-9005" fmla="*/ 10221908 w 10226101"/>
                  <a:gd name="connsiteY10-9006" fmla="*/ 5669005 h 6078450"/>
                  <a:gd name="connsiteX11-9007" fmla="*/ 9912744 w 10226101"/>
                  <a:gd name="connsiteY11-9008" fmla="*/ 5624101 h 6078450"/>
                  <a:gd name="connsiteX12-9009" fmla="*/ 9521437 w 10226101"/>
                  <a:gd name="connsiteY12-9010" fmla="*/ 5761970 h 6078450"/>
                  <a:gd name="connsiteX13-9011" fmla="*/ 7948654 w 10226101"/>
                  <a:gd name="connsiteY13-9012" fmla="*/ 5286733 h 6078450"/>
                  <a:gd name="connsiteX14-9013" fmla="*/ 6729454 w 10226101"/>
                  <a:gd name="connsiteY14-9014" fmla="*/ 5877283 h 6078450"/>
                  <a:gd name="connsiteX15-9015" fmla="*/ 5338804 w 10226101"/>
                  <a:gd name="connsiteY15-9016" fmla="*/ 5343883 h 6078450"/>
                  <a:gd name="connsiteX16-9017" fmla="*/ 4386304 w 10226101"/>
                  <a:gd name="connsiteY16-9018" fmla="*/ 6029683 h 6078450"/>
                  <a:gd name="connsiteX17-9019" fmla="*/ 3319504 w 10226101"/>
                  <a:gd name="connsiteY17-9020" fmla="*/ 5858233 h 6078450"/>
                  <a:gd name="connsiteX18-9021" fmla="*/ 2614654 w 10226101"/>
                  <a:gd name="connsiteY18-9022" fmla="*/ 4562833 h 6078450"/>
                  <a:gd name="connsiteX19-9023" fmla="*/ 766804 w 10226101"/>
                  <a:gd name="connsiteY19-9024" fmla="*/ 4772383 h 6078450"/>
                  <a:gd name="connsiteX20-9025" fmla="*/ 709654 w 10226101"/>
                  <a:gd name="connsiteY20-9026" fmla="*/ 3238858 h 6078450"/>
                  <a:gd name="connsiteX21-9027" fmla="*/ 14329 w 10226101"/>
                  <a:gd name="connsiteY21-9028" fmla="*/ 2172058 h 6078450"/>
                  <a:gd name="connsiteX22-9029" fmla="*/ 795379 w 10226101"/>
                  <a:gd name="connsiteY22-9030" fmla="*/ 1391008 h 6078450"/>
                  <a:gd name="connsiteX23-9031" fmla="*/ 1909804 w 10226101"/>
                  <a:gd name="connsiteY23-9032" fmla="*/ 1752958 h 6078450"/>
                  <a:gd name="connsiteX24-9033" fmla="*/ 2328904 w 10226101"/>
                  <a:gd name="connsiteY24-9034" fmla="*/ 1171933 h 6078450"/>
                  <a:gd name="connsiteX25-9035" fmla="*/ 2909929 w 10226101"/>
                  <a:gd name="connsiteY25-9036" fmla="*/ 1229083 h 6078450"/>
                  <a:gd name="connsiteX0-9037" fmla="*/ 2909929 w 10226101"/>
                  <a:gd name="connsiteY0-9038" fmla="*/ 1229083 h 6078450"/>
                  <a:gd name="connsiteX1-9039" fmla="*/ 3386179 w 10226101"/>
                  <a:gd name="connsiteY1-9040" fmla="*/ 219433 h 6078450"/>
                  <a:gd name="connsiteX2-9041" fmla="*/ 4252954 w 10226101"/>
                  <a:gd name="connsiteY2-9042" fmla="*/ 47983 h 6078450"/>
                  <a:gd name="connsiteX3-9043" fmla="*/ 5272129 w 10226101"/>
                  <a:gd name="connsiteY3-9044" fmla="*/ 838558 h 6078450"/>
                  <a:gd name="connsiteX4-9045" fmla="*/ 7034254 w 10226101"/>
                  <a:gd name="connsiteY4-9046" fmla="*/ 524233 h 6078450"/>
                  <a:gd name="connsiteX5-9047" fmla="*/ 7872454 w 10226101"/>
                  <a:gd name="connsiteY5-9048" fmla="*/ 1972033 h 6078450"/>
                  <a:gd name="connsiteX6-9049" fmla="*/ 9453604 w 10226101"/>
                  <a:gd name="connsiteY6-9050" fmla="*/ 2257783 h 6078450"/>
                  <a:gd name="connsiteX7-9051" fmla="*/ 9353129 w 10226101"/>
                  <a:gd name="connsiteY7-9052" fmla="*/ 4009007 h 6078450"/>
                  <a:gd name="connsiteX8-9053" fmla="*/ 9682078 w 10226101"/>
                  <a:gd name="connsiteY8-9054" fmla="*/ 4951327 h 6078450"/>
                  <a:gd name="connsiteX9-9055" fmla="*/ 9981942 w 10226101"/>
                  <a:gd name="connsiteY9-9056" fmla="*/ 5347303 h 6078450"/>
                  <a:gd name="connsiteX10-9057" fmla="*/ 10221908 w 10226101"/>
                  <a:gd name="connsiteY10-9058" fmla="*/ 5669005 h 6078450"/>
                  <a:gd name="connsiteX11-9059" fmla="*/ 9912744 w 10226101"/>
                  <a:gd name="connsiteY11-9060" fmla="*/ 5624101 h 6078450"/>
                  <a:gd name="connsiteX12-9061" fmla="*/ 9521437 w 10226101"/>
                  <a:gd name="connsiteY12-9062" fmla="*/ 5761970 h 6078450"/>
                  <a:gd name="connsiteX13-9063" fmla="*/ 7948654 w 10226101"/>
                  <a:gd name="connsiteY13-9064" fmla="*/ 5286733 h 6078450"/>
                  <a:gd name="connsiteX14-9065" fmla="*/ 6729454 w 10226101"/>
                  <a:gd name="connsiteY14-9066" fmla="*/ 5877283 h 6078450"/>
                  <a:gd name="connsiteX15-9067" fmla="*/ 5338804 w 10226101"/>
                  <a:gd name="connsiteY15-9068" fmla="*/ 5343883 h 6078450"/>
                  <a:gd name="connsiteX16-9069" fmla="*/ 4386304 w 10226101"/>
                  <a:gd name="connsiteY16-9070" fmla="*/ 6029683 h 6078450"/>
                  <a:gd name="connsiteX17-9071" fmla="*/ 3319504 w 10226101"/>
                  <a:gd name="connsiteY17-9072" fmla="*/ 5858233 h 6078450"/>
                  <a:gd name="connsiteX18-9073" fmla="*/ 2614654 w 10226101"/>
                  <a:gd name="connsiteY18-9074" fmla="*/ 4562833 h 6078450"/>
                  <a:gd name="connsiteX19-9075" fmla="*/ 766804 w 10226101"/>
                  <a:gd name="connsiteY19-9076" fmla="*/ 4772383 h 6078450"/>
                  <a:gd name="connsiteX20-9077" fmla="*/ 709654 w 10226101"/>
                  <a:gd name="connsiteY20-9078" fmla="*/ 3238858 h 6078450"/>
                  <a:gd name="connsiteX21-9079" fmla="*/ 14329 w 10226101"/>
                  <a:gd name="connsiteY21-9080" fmla="*/ 2172058 h 6078450"/>
                  <a:gd name="connsiteX22-9081" fmla="*/ 795379 w 10226101"/>
                  <a:gd name="connsiteY22-9082" fmla="*/ 1391008 h 6078450"/>
                  <a:gd name="connsiteX23-9083" fmla="*/ 1909804 w 10226101"/>
                  <a:gd name="connsiteY23-9084" fmla="*/ 1752958 h 6078450"/>
                  <a:gd name="connsiteX24-9085" fmla="*/ 2328904 w 10226101"/>
                  <a:gd name="connsiteY24-9086" fmla="*/ 1171933 h 6078450"/>
                  <a:gd name="connsiteX25-9087" fmla="*/ 2909929 w 10226101"/>
                  <a:gd name="connsiteY25-9088" fmla="*/ 1229083 h 6078450"/>
                  <a:gd name="connsiteX0-9089" fmla="*/ 2909929 w 10226101"/>
                  <a:gd name="connsiteY0-9090" fmla="*/ 1229083 h 6078450"/>
                  <a:gd name="connsiteX1-9091" fmla="*/ 3386179 w 10226101"/>
                  <a:gd name="connsiteY1-9092" fmla="*/ 219433 h 6078450"/>
                  <a:gd name="connsiteX2-9093" fmla="*/ 4252954 w 10226101"/>
                  <a:gd name="connsiteY2-9094" fmla="*/ 47983 h 6078450"/>
                  <a:gd name="connsiteX3-9095" fmla="*/ 5272129 w 10226101"/>
                  <a:gd name="connsiteY3-9096" fmla="*/ 838558 h 6078450"/>
                  <a:gd name="connsiteX4-9097" fmla="*/ 7034254 w 10226101"/>
                  <a:gd name="connsiteY4-9098" fmla="*/ 524233 h 6078450"/>
                  <a:gd name="connsiteX5-9099" fmla="*/ 7872454 w 10226101"/>
                  <a:gd name="connsiteY5-9100" fmla="*/ 1972033 h 6078450"/>
                  <a:gd name="connsiteX6-9101" fmla="*/ 9453604 w 10226101"/>
                  <a:gd name="connsiteY6-9102" fmla="*/ 2257783 h 6078450"/>
                  <a:gd name="connsiteX7-9103" fmla="*/ 9353129 w 10226101"/>
                  <a:gd name="connsiteY7-9104" fmla="*/ 4009007 h 6078450"/>
                  <a:gd name="connsiteX8-9105" fmla="*/ 9682078 w 10226101"/>
                  <a:gd name="connsiteY8-9106" fmla="*/ 4951327 h 6078450"/>
                  <a:gd name="connsiteX9-9107" fmla="*/ 9981942 w 10226101"/>
                  <a:gd name="connsiteY9-9108" fmla="*/ 5347303 h 6078450"/>
                  <a:gd name="connsiteX10-9109" fmla="*/ 10221908 w 10226101"/>
                  <a:gd name="connsiteY10-9110" fmla="*/ 5669005 h 6078450"/>
                  <a:gd name="connsiteX11-9111" fmla="*/ 9912744 w 10226101"/>
                  <a:gd name="connsiteY11-9112" fmla="*/ 5624101 h 6078450"/>
                  <a:gd name="connsiteX12-9113" fmla="*/ 9521437 w 10226101"/>
                  <a:gd name="connsiteY12-9114" fmla="*/ 5761970 h 6078450"/>
                  <a:gd name="connsiteX13-9115" fmla="*/ 7948654 w 10226101"/>
                  <a:gd name="connsiteY13-9116" fmla="*/ 5286733 h 6078450"/>
                  <a:gd name="connsiteX14-9117" fmla="*/ 6729454 w 10226101"/>
                  <a:gd name="connsiteY14-9118" fmla="*/ 5877283 h 6078450"/>
                  <a:gd name="connsiteX15-9119" fmla="*/ 5338804 w 10226101"/>
                  <a:gd name="connsiteY15-9120" fmla="*/ 5343883 h 6078450"/>
                  <a:gd name="connsiteX16-9121" fmla="*/ 4386304 w 10226101"/>
                  <a:gd name="connsiteY16-9122" fmla="*/ 6029683 h 6078450"/>
                  <a:gd name="connsiteX17-9123" fmla="*/ 3319504 w 10226101"/>
                  <a:gd name="connsiteY17-9124" fmla="*/ 5858233 h 6078450"/>
                  <a:gd name="connsiteX18-9125" fmla="*/ 2614654 w 10226101"/>
                  <a:gd name="connsiteY18-9126" fmla="*/ 4562833 h 6078450"/>
                  <a:gd name="connsiteX19-9127" fmla="*/ 766804 w 10226101"/>
                  <a:gd name="connsiteY19-9128" fmla="*/ 4772383 h 6078450"/>
                  <a:gd name="connsiteX20-9129" fmla="*/ 709654 w 10226101"/>
                  <a:gd name="connsiteY20-9130" fmla="*/ 3238858 h 6078450"/>
                  <a:gd name="connsiteX21-9131" fmla="*/ 14329 w 10226101"/>
                  <a:gd name="connsiteY21-9132" fmla="*/ 2172058 h 6078450"/>
                  <a:gd name="connsiteX22-9133" fmla="*/ 795379 w 10226101"/>
                  <a:gd name="connsiteY22-9134" fmla="*/ 1391008 h 6078450"/>
                  <a:gd name="connsiteX23-9135" fmla="*/ 1909804 w 10226101"/>
                  <a:gd name="connsiteY23-9136" fmla="*/ 1752958 h 6078450"/>
                  <a:gd name="connsiteX24-9137" fmla="*/ 2328904 w 10226101"/>
                  <a:gd name="connsiteY24-9138" fmla="*/ 1171933 h 6078450"/>
                  <a:gd name="connsiteX25-9139" fmla="*/ 2909929 w 10226101"/>
                  <a:gd name="connsiteY25-9140" fmla="*/ 1229083 h 6078450"/>
                  <a:gd name="connsiteX0-9141" fmla="*/ 2909929 w 10226101"/>
                  <a:gd name="connsiteY0-9142" fmla="*/ 1229083 h 6078450"/>
                  <a:gd name="connsiteX1-9143" fmla="*/ 3386179 w 10226101"/>
                  <a:gd name="connsiteY1-9144" fmla="*/ 219433 h 6078450"/>
                  <a:gd name="connsiteX2-9145" fmla="*/ 4252954 w 10226101"/>
                  <a:gd name="connsiteY2-9146" fmla="*/ 47983 h 6078450"/>
                  <a:gd name="connsiteX3-9147" fmla="*/ 5272129 w 10226101"/>
                  <a:gd name="connsiteY3-9148" fmla="*/ 838558 h 6078450"/>
                  <a:gd name="connsiteX4-9149" fmla="*/ 7034254 w 10226101"/>
                  <a:gd name="connsiteY4-9150" fmla="*/ 524233 h 6078450"/>
                  <a:gd name="connsiteX5-9151" fmla="*/ 7872454 w 10226101"/>
                  <a:gd name="connsiteY5-9152" fmla="*/ 1972033 h 6078450"/>
                  <a:gd name="connsiteX6-9153" fmla="*/ 9453604 w 10226101"/>
                  <a:gd name="connsiteY6-9154" fmla="*/ 2257783 h 6078450"/>
                  <a:gd name="connsiteX7-9155" fmla="*/ 9353129 w 10226101"/>
                  <a:gd name="connsiteY7-9156" fmla="*/ 4009007 h 6078450"/>
                  <a:gd name="connsiteX8-9157" fmla="*/ 9682078 w 10226101"/>
                  <a:gd name="connsiteY8-9158" fmla="*/ 4951327 h 6078450"/>
                  <a:gd name="connsiteX9-9159" fmla="*/ 9981942 w 10226101"/>
                  <a:gd name="connsiteY9-9160" fmla="*/ 5347303 h 6078450"/>
                  <a:gd name="connsiteX10-9161" fmla="*/ 10221908 w 10226101"/>
                  <a:gd name="connsiteY10-9162" fmla="*/ 5669005 h 6078450"/>
                  <a:gd name="connsiteX11-9163" fmla="*/ 9912744 w 10226101"/>
                  <a:gd name="connsiteY11-9164" fmla="*/ 5624101 h 6078450"/>
                  <a:gd name="connsiteX12-9165" fmla="*/ 9521437 w 10226101"/>
                  <a:gd name="connsiteY12-9166" fmla="*/ 5761970 h 6078450"/>
                  <a:gd name="connsiteX13-9167" fmla="*/ 7948654 w 10226101"/>
                  <a:gd name="connsiteY13-9168" fmla="*/ 5286733 h 6078450"/>
                  <a:gd name="connsiteX14-9169" fmla="*/ 6729454 w 10226101"/>
                  <a:gd name="connsiteY14-9170" fmla="*/ 5877283 h 6078450"/>
                  <a:gd name="connsiteX15-9171" fmla="*/ 5338804 w 10226101"/>
                  <a:gd name="connsiteY15-9172" fmla="*/ 5343883 h 6078450"/>
                  <a:gd name="connsiteX16-9173" fmla="*/ 4386304 w 10226101"/>
                  <a:gd name="connsiteY16-9174" fmla="*/ 6029683 h 6078450"/>
                  <a:gd name="connsiteX17-9175" fmla="*/ 3319504 w 10226101"/>
                  <a:gd name="connsiteY17-9176" fmla="*/ 5858233 h 6078450"/>
                  <a:gd name="connsiteX18-9177" fmla="*/ 2614654 w 10226101"/>
                  <a:gd name="connsiteY18-9178" fmla="*/ 4562833 h 6078450"/>
                  <a:gd name="connsiteX19-9179" fmla="*/ 766804 w 10226101"/>
                  <a:gd name="connsiteY19-9180" fmla="*/ 4772383 h 6078450"/>
                  <a:gd name="connsiteX20-9181" fmla="*/ 709654 w 10226101"/>
                  <a:gd name="connsiteY20-9182" fmla="*/ 3238858 h 6078450"/>
                  <a:gd name="connsiteX21-9183" fmla="*/ 14329 w 10226101"/>
                  <a:gd name="connsiteY21-9184" fmla="*/ 2172058 h 6078450"/>
                  <a:gd name="connsiteX22-9185" fmla="*/ 795379 w 10226101"/>
                  <a:gd name="connsiteY22-9186" fmla="*/ 1391008 h 6078450"/>
                  <a:gd name="connsiteX23-9187" fmla="*/ 1909804 w 10226101"/>
                  <a:gd name="connsiteY23-9188" fmla="*/ 1752958 h 6078450"/>
                  <a:gd name="connsiteX24-9189" fmla="*/ 2328904 w 10226101"/>
                  <a:gd name="connsiteY24-9190" fmla="*/ 1171933 h 6078450"/>
                  <a:gd name="connsiteX25-9191" fmla="*/ 2909929 w 10226101"/>
                  <a:gd name="connsiteY25-9192" fmla="*/ 1229083 h 6078450"/>
                  <a:gd name="connsiteX0-9193" fmla="*/ 2909929 w 10226101"/>
                  <a:gd name="connsiteY0-9194" fmla="*/ 1229083 h 6078450"/>
                  <a:gd name="connsiteX1-9195" fmla="*/ 3386179 w 10226101"/>
                  <a:gd name="connsiteY1-9196" fmla="*/ 219433 h 6078450"/>
                  <a:gd name="connsiteX2-9197" fmla="*/ 4252954 w 10226101"/>
                  <a:gd name="connsiteY2-9198" fmla="*/ 47983 h 6078450"/>
                  <a:gd name="connsiteX3-9199" fmla="*/ 5272129 w 10226101"/>
                  <a:gd name="connsiteY3-9200" fmla="*/ 838558 h 6078450"/>
                  <a:gd name="connsiteX4-9201" fmla="*/ 7034254 w 10226101"/>
                  <a:gd name="connsiteY4-9202" fmla="*/ 524233 h 6078450"/>
                  <a:gd name="connsiteX5-9203" fmla="*/ 7872454 w 10226101"/>
                  <a:gd name="connsiteY5-9204" fmla="*/ 1972033 h 6078450"/>
                  <a:gd name="connsiteX6-9205" fmla="*/ 9453604 w 10226101"/>
                  <a:gd name="connsiteY6-9206" fmla="*/ 2257783 h 6078450"/>
                  <a:gd name="connsiteX7-9207" fmla="*/ 9445395 w 10226101"/>
                  <a:gd name="connsiteY7-9208" fmla="*/ 3947496 h 6078450"/>
                  <a:gd name="connsiteX8-9209" fmla="*/ 9682078 w 10226101"/>
                  <a:gd name="connsiteY8-9210" fmla="*/ 4951327 h 6078450"/>
                  <a:gd name="connsiteX9-9211" fmla="*/ 9981942 w 10226101"/>
                  <a:gd name="connsiteY9-9212" fmla="*/ 5347303 h 6078450"/>
                  <a:gd name="connsiteX10-9213" fmla="*/ 10221908 w 10226101"/>
                  <a:gd name="connsiteY10-9214" fmla="*/ 5669005 h 6078450"/>
                  <a:gd name="connsiteX11-9215" fmla="*/ 9912744 w 10226101"/>
                  <a:gd name="connsiteY11-9216" fmla="*/ 5624101 h 6078450"/>
                  <a:gd name="connsiteX12-9217" fmla="*/ 9521437 w 10226101"/>
                  <a:gd name="connsiteY12-9218" fmla="*/ 5761970 h 6078450"/>
                  <a:gd name="connsiteX13-9219" fmla="*/ 7948654 w 10226101"/>
                  <a:gd name="connsiteY13-9220" fmla="*/ 5286733 h 6078450"/>
                  <a:gd name="connsiteX14-9221" fmla="*/ 6729454 w 10226101"/>
                  <a:gd name="connsiteY14-9222" fmla="*/ 5877283 h 6078450"/>
                  <a:gd name="connsiteX15-9223" fmla="*/ 5338804 w 10226101"/>
                  <a:gd name="connsiteY15-9224" fmla="*/ 5343883 h 6078450"/>
                  <a:gd name="connsiteX16-9225" fmla="*/ 4386304 w 10226101"/>
                  <a:gd name="connsiteY16-9226" fmla="*/ 6029683 h 6078450"/>
                  <a:gd name="connsiteX17-9227" fmla="*/ 3319504 w 10226101"/>
                  <a:gd name="connsiteY17-9228" fmla="*/ 5858233 h 6078450"/>
                  <a:gd name="connsiteX18-9229" fmla="*/ 2614654 w 10226101"/>
                  <a:gd name="connsiteY18-9230" fmla="*/ 4562833 h 6078450"/>
                  <a:gd name="connsiteX19-9231" fmla="*/ 766804 w 10226101"/>
                  <a:gd name="connsiteY19-9232" fmla="*/ 4772383 h 6078450"/>
                  <a:gd name="connsiteX20-9233" fmla="*/ 709654 w 10226101"/>
                  <a:gd name="connsiteY20-9234" fmla="*/ 3238858 h 6078450"/>
                  <a:gd name="connsiteX21-9235" fmla="*/ 14329 w 10226101"/>
                  <a:gd name="connsiteY21-9236" fmla="*/ 2172058 h 6078450"/>
                  <a:gd name="connsiteX22-9237" fmla="*/ 795379 w 10226101"/>
                  <a:gd name="connsiteY22-9238" fmla="*/ 1391008 h 6078450"/>
                  <a:gd name="connsiteX23-9239" fmla="*/ 1909804 w 10226101"/>
                  <a:gd name="connsiteY23-9240" fmla="*/ 1752958 h 6078450"/>
                  <a:gd name="connsiteX24-9241" fmla="*/ 2328904 w 10226101"/>
                  <a:gd name="connsiteY24-9242" fmla="*/ 1171933 h 6078450"/>
                  <a:gd name="connsiteX25-9243" fmla="*/ 2909929 w 10226101"/>
                  <a:gd name="connsiteY25-9244" fmla="*/ 1229083 h 6078450"/>
                  <a:gd name="connsiteX0-9245" fmla="*/ 2909929 w 9998468"/>
                  <a:gd name="connsiteY0-9246" fmla="*/ 1229083 h 6078450"/>
                  <a:gd name="connsiteX1-9247" fmla="*/ 3386179 w 9998468"/>
                  <a:gd name="connsiteY1-9248" fmla="*/ 219433 h 6078450"/>
                  <a:gd name="connsiteX2-9249" fmla="*/ 4252954 w 9998468"/>
                  <a:gd name="connsiteY2-9250" fmla="*/ 47983 h 6078450"/>
                  <a:gd name="connsiteX3-9251" fmla="*/ 5272129 w 9998468"/>
                  <a:gd name="connsiteY3-9252" fmla="*/ 838558 h 6078450"/>
                  <a:gd name="connsiteX4-9253" fmla="*/ 7034254 w 9998468"/>
                  <a:gd name="connsiteY4-9254" fmla="*/ 524233 h 6078450"/>
                  <a:gd name="connsiteX5-9255" fmla="*/ 7872454 w 9998468"/>
                  <a:gd name="connsiteY5-9256" fmla="*/ 1972033 h 6078450"/>
                  <a:gd name="connsiteX6-9257" fmla="*/ 9453604 w 9998468"/>
                  <a:gd name="connsiteY6-9258" fmla="*/ 2257783 h 6078450"/>
                  <a:gd name="connsiteX7-9259" fmla="*/ 9445395 w 9998468"/>
                  <a:gd name="connsiteY7-9260" fmla="*/ 3947496 h 6078450"/>
                  <a:gd name="connsiteX8-9261" fmla="*/ 9682078 w 9998468"/>
                  <a:gd name="connsiteY8-9262" fmla="*/ 4951327 h 6078450"/>
                  <a:gd name="connsiteX9-9263" fmla="*/ 9981942 w 9998468"/>
                  <a:gd name="connsiteY9-9264" fmla="*/ 5347303 h 6078450"/>
                  <a:gd name="connsiteX10-9265" fmla="*/ 9912744 w 9998468"/>
                  <a:gd name="connsiteY10-9266" fmla="*/ 5624101 h 6078450"/>
                  <a:gd name="connsiteX11-9267" fmla="*/ 9521437 w 9998468"/>
                  <a:gd name="connsiteY11-9268" fmla="*/ 5761970 h 6078450"/>
                  <a:gd name="connsiteX12-9269" fmla="*/ 7948654 w 9998468"/>
                  <a:gd name="connsiteY12-9270" fmla="*/ 5286733 h 6078450"/>
                  <a:gd name="connsiteX13-9271" fmla="*/ 6729454 w 9998468"/>
                  <a:gd name="connsiteY13-9272" fmla="*/ 5877283 h 6078450"/>
                  <a:gd name="connsiteX14-9273" fmla="*/ 5338804 w 9998468"/>
                  <a:gd name="connsiteY14-9274" fmla="*/ 5343883 h 6078450"/>
                  <a:gd name="connsiteX15-9275" fmla="*/ 4386304 w 9998468"/>
                  <a:gd name="connsiteY15-9276" fmla="*/ 6029683 h 6078450"/>
                  <a:gd name="connsiteX16-9277" fmla="*/ 3319504 w 9998468"/>
                  <a:gd name="connsiteY16-9278" fmla="*/ 5858233 h 6078450"/>
                  <a:gd name="connsiteX17-9279" fmla="*/ 2614654 w 9998468"/>
                  <a:gd name="connsiteY17-9280" fmla="*/ 4562833 h 6078450"/>
                  <a:gd name="connsiteX18-9281" fmla="*/ 766804 w 9998468"/>
                  <a:gd name="connsiteY18-9282" fmla="*/ 4772383 h 6078450"/>
                  <a:gd name="connsiteX19-9283" fmla="*/ 709654 w 9998468"/>
                  <a:gd name="connsiteY19-9284" fmla="*/ 3238858 h 6078450"/>
                  <a:gd name="connsiteX20-9285" fmla="*/ 14329 w 9998468"/>
                  <a:gd name="connsiteY20-9286" fmla="*/ 2172058 h 6078450"/>
                  <a:gd name="connsiteX21-9287" fmla="*/ 795379 w 9998468"/>
                  <a:gd name="connsiteY21-9288" fmla="*/ 1391008 h 6078450"/>
                  <a:gd name="connsiteX22-9289" fmla="*/ 1909804 w 9998468"/>
                  <a:gd name="connsiteY22-9290" fmla="*/ 1752958 h 6078450"/>
                  <a:gd name="connsiteX23-9291" fmla="*/ 2328904 w 9998468"/>
                  <a:gd name="connsiteY23-9292" fmla="*/ 1171933 h 6078450"/>
                  <a:gd name="connsiteX24-9293" fmla="*/ 2909929 w 9998468"/>
                  <a:gd name="connsiteY24-9294" fmla="*/ 1229083 h 6078450"/>
                  <a:gd name="connsiteX0-9295" fmla="*/ 2909929 w 9994964"/>
                  <a:gd name="connsiteY0-9296" fmla="*/ 1229083 h 6078450"/>
                  <a:gd name="connsiteX1-9297" fmla="*/ 3386179 w 9994964"/>
                  <a:gd name="connsiteY1-9298" fmla="*/ 219433 h 6078450"/>
                  <a:gd name="connsiteX2-9299" fmla="*/ 4252954 w 9994964"/>
                  <a:gd name="connsiteY2-9300" fmla="*/ 47983 h 6078450"/>
                  <a:gd name="connsiteX3-9301" fmla="*/ 5272129 w 9994964"/>
                  <a:gd name="connsiteY3-9302" fmla="*/ 838558 h 6078450"/>
                  <a:gd name="connsiteX4-9303" fmla="*/ 7034254 w 9994964"/>
                  <a:gd name="connsiteY4-9304" fmla="*/ 524233 h 6078450"/>
                  <a:gd name="connsiteX5-9305" fmla="*/ 7872454 w 9994964"/>
                  <a:gd name="connsiteY5-9306" fmla="*/ 1972033 h 6078450"/>
                  <a:gd name="connsiteX6-9307" fmla="*/ 9453604 w 9994964"/>
                  <a:gd name="connsiteY6-9308" fmla="*/ 2257783 h 6078450"/>
                  <a:gd name="connsiteX7-9309" fmla="*/ 9445395 w 9994964"/>
                  <a:gd name="connsiteY7-9310" fmla="*/ 3947496 h 6078450"/>
                  <a:gd name="connsiteX8-9311" fmla="*/ 9682078 w 9994964"/>
                  <a:gd name="connsiteY8-9312" fmla="*/ 4951327 h 6078450"/>
                  <a:gd name="connsiteX9-9313" fmla="*/ 9981942 w 9994964"/>
                  <a:gd name="connsiteY9-9314" fmla="*/ 5347303 h 6078450"/>
                  <a:gd name="connsiteX10-9315" fmla="*/ 9521437 w 9994964"/>
                  <a:gd name="connsiteY10-9316" fmla="*/ 5761970 h 6078450"/>
                  <a:gd name="connsiteX11-9317" fmla="*/ 7948654 w 9994964"/>
                  <a:gd name="connsiteY11-9318" fmla="*/ 5286733 h 6078450"/>
                  <a:gd name="connsiteX12-9319" fmla="*/ 6729454 w 9994964"/>
                  <a:gd name="connsiteY12-9320" fmla="*/ 5877283 h 6078450"/>
                  <a:gd name="connsiteX13-9321" fmla="*/ 5338804 w 9994964"/>
                  <a:gd name="connsiteY13-9322" fmla="*/ 5343883 h 6078450"/>
                  <a:gd name="connsiteX14-9323" fmla="*/ 4386304 w 9994964"/>
                  <a:gd name="connsiteY14-9324" fmla="*/ 6029683 h 6078450"/>
                  <a:gd name="connsiteX15-9325" fmla="*/ 3319504 w 9994964"/>
                  <a:gd name="connsiteY15-9326" fmla="*/ 5858233 h 6078450"/>
                  <a:gd name="connsiteX16-9327" fmla="*/ 2614654 w 9994964"/>
                  <a:gd name="connsiteY16-9328" fmla="*/ 4562833 h 6078450"/>
                  <a:gd name="connsiteX17-9329" fmla="*/ 766804 w 9994964"/>
                  <a:gd name="connsiteY17-9330" fmla="*/ 4772383 h 6078450"/>
                  <a:gd name="connsiteX18-9331" fmla="*/ 709654 w 9994964"/>
                  <a:gd name="connsiteY18-9332" fmla="*/ 3238858 h 6078450"/>
                  <a:gd name="connsiteX19-9333" fmla="*/ 14329 w 9994964"/>
                  <a:gd name="connsiteY19-9334" fmla="*/ 2172058 h 6078450"/>
                  <a:gd name="connsiteX20-9335" fmla="*/ 795379 w 9994964"/>
                  <a:gd name="connsiteY20-9336" fmla="*/ 1391008 h 6078450"/>
                  <a:gd name="connsiteX21-9337" fmla="*/ 1909804 w 9994964"/>
                  <a:gd name="connsiteY21-9338" fmla="*/ 1752958 h 6078450"/>
                  <a:gd name="connsiteX22-9339" fmla="*/ 2328904 w 9994964"/>
                  <a:gd name="connsiteY22-9340" fmla="*/ 1171933 h 6078450"/>
                  <a:gd name="connsiteX23-9341" fmla="*/ 2909929 w 9994964"/>
                  <a:gd name="connsiteY23-9342" fmla="*/ 1229083 h 6078450"/>
                  <a:gd name="connsiteX0-9343" fmla="*/ 2909929 w 9818199"/>
                  <a:gd name="connsiteY0-9344" fmla="*/ 1229083 h 6078450"/>
                  <a:gd name="connsiteX1-9345" fmla="*/ 3386179 w 9818199"/>
                  <a:gd name="connsiteY1-9346" fmla="*/ 219433 h 6078450"/>
                  <a:gd name="connsiteX2-9347" fmla="*/ 4252954 w 9818199"/>
                  <a:gd name="connsiteY2-9348" fmla="*/ 47983 h 6078450"/>
                  <a:gd name="connsiteX3-9349" fmla="*/ 5272129 w 9818199"/>
                  <a:gd name="connsiteY3-9350" fmla="*/ 838558 h 6078450"/>
                  <a:gd name="connsiteX4-9351" fmla="*/ 7034254 w 9818199"/>
                  <a:gd name="connsiteY4-9352" fmla="*/ 524233 h 6078450"/>
                  <a:gd name="connsiteX5-9353" fmla="*/ 7872454 w 9818199"/>
                  <a:gd name="connsiteY5-9354" fmla="*/ 1972033 h 6078450"/>
                  <a:gd name="connsiteX6-9355" fmla="*/ 9453604 w 9818199"/>
                  <a:gd name="connsiteY6-9356" fmla="*/ 2257783 h 6078450"/>
                  <a:gd name="connsiteX7-9357" fmla="*/ 9445395 w 9818199"/>
                  <a:gd name="connsiteY7-9358" fmla="*/ 3947496 h 6078450"/>
                  <a:gd name="connsiteX8-9359" fmla="*/ 9682078 w 9818199"/>
                  <a:gd name="connsiteY8-9360" fmla="*/ 4951327 h 6078450"/>
                  <a:gd name="connsiteX9-9361" fmla="*/ 9521437 w 9818199"/>
                  <a:gd name="connsiteY9-9362" fmla="*/ 5761970 h 6078450"/>
                  <a:gd name="connsiteX10-9363" fmla="*/ 7948654 w 9818199"/>
                  <a:gd name="connsiteY10-9364" fmla="*/ 5286733 h 6078450"/>
                  <a:gd name="connsiteX11-9365" fmla="*/ 6729454 w 9818199"/>
                  <a:gd name="connsiteY11-9366" fmla="*/ 5877283 h 6078450"/>
                  <a:gd name="connsiteX12-9367" fmla="*/ 5338804 w 9818199"/>
                  <a:gd name="connsiteY12-9368" fmla="*/ 5343883 h 6078450"/>
                  <a:gd name="connsiteX13-9369" fmla="*/ 4386304 w 9818199"/>
                  <a:gd name="connsiteY13-9370" fmla="*/ 6029683 h 6078450"/>
                  <a:gd name="connsiteX14-9371" fmla="*/ 3319504 w 9818199"/>
                  <a:gd name="connsiteY14-9372" fmla="*/ 5858233 h 6078450"/>
                  <a:gd name="connsiteX15-9373" fmla="*/ 2614654 w 9818199"/>
                  <a:gd name="connsiteY15-9374" fmla="*/ 4562833 h 6078450"/>
                  <a:gd name="connsiteX16-9375" fmla="*/ 766804 w 9818199"/>
                  <a:gd name="connsiteY16-9376" fmla="*/ 4772383 h 6078450"/>
                  <a:gd name="connsiteX17-9377" fmla="*/ 709654 w 9818199"/>
                  <a:gd name="connsiteY17-9378" fmla="*/ 3238858 h 6078450"/>
                  <a:gd name="connsiteX18-9379" fmla="*/ 14329 w 9818199"/>
                  <a:gd name="connsiteY18-9380" fmla="*/ 2172058 h 6078450"/>
                  <a:gd name="connsiteX19-9381" fmla="*/ 795379 w 9818199"/>
                  <a:gd name="connsiteY19-9382" fmla="*/ 1391008 h 6078450"/>
                  <a:gd name="connsiteX20-9383" fmla="*/ 1909804 w 9818199"/>
                  <a:gd name="connsiteY20-9384" fmla="*/ 1752958 h 6078450"/>
                  <a:gd name="connsiteX21-9385" fmla="*/ 2328904 w 9818199"/>
                  <a:gd name="connsiteY21-9386" fmla="*/ 1171933 h 6078450"/>
                  <a:gd name="connsiteX22-9387" fmla="*/ 2909929 w 9818199"/>
                  <a:gd name="connsiteY22-9388" fmla="*/ 1229083 h 6078450"/>
                  <a:gd name="connsiteX0-9389" fmla="*/ 2909929 w 9818199"/>
                  <a:gd name="connsiteY0-9390" fmla="*/ 1229083 h 6078450"/>
                  <a:gd name="connsiteX1-9391" fmla="*/ 3386179 w 9818199"/>
                  <a:gd name="connsiteY1-9392" fmla="*/ 219433 h 6078450"/>
                  <a:gd name="connsiteX2-9393" fmla="*/ 4252954 w 9818199"/>
                  <a:gd name="connsiteY2-9394" fmla="*/ 47983 h 6078450"/>
                  <a:gd name="connsiteX3-9395" fmla="*/ 5272129 w 9818199"/>
                  <a:gd name="connsiteY3-9396" fmla="*/ 838558 h 6078450"/>
                  <a:gd name="connsiteX4-9397" fmla="*/ 7034254 w 9818199"/>
                  <a:gd name="connsiteY4-9398" fmla="*/ 524233 h 6078450"/>
                  <a:gd name="connsiteX5-9399" fmla="*/ 7872454 w 9818199"/>
                  <a:gd name="connsiteY5-9400" fmla="*/ 1972033 h 6078450"/>
                  <a:gd name="connsiteX6-9401" fmla="*/ 9453604 w 9818199"/>
                  <a:gd name="connsiteY6-9402" fmla="*/ 2257783 h 6078450"/>
                  <a:gd name="connsiteX7-9403" fmla="*/ 9445395 w 9818199"/>
                  <a:gd name="connsiteY7-9404" fmla="*/ 3947496 h 6078450"/>
                  <a:gd name="connsiteX8-9405" fmla="*/ 9682078 w 9818199"/>
                  <a:gd name="connsiteY8-9406" fmla="*/ 4951327 h 6078450"/>
                  <a:gd name="connsiteX9-9407" fmla="*/ 9521437 w 9818199"/>
                  <a:gd name="connsiteY9-9408" fmla="*/ 5761970 h 6078450"/>
                  <a:gd name="connsiteX10-9409" fmla="*/ 7948654 w 9818199"/>
                  <a:gd name="connsiteY10-9410" fmla="*/ 5286733 h 6078450"/>
                  <a:gd name="connsiteX11-9411" fmla="*/ 6729454 w 9818199"/>
                  <a:gd name="connsiteY11-9412" fmla="*/ 5877283 h 6078450"/>
                  <a:gd name="connsiteX12-9413" fmla="*/ 5338804 w 9818199"/>
                  <a:gd name="connsiteY12-9414" fmla="*/ 5343883 h 6078450"/>
                  <a:gd name="connsiteX13-9415" fmla="*/ 4386304 w 9818199"/>
                  <a:gd name="connsiteY13-9416" fmla="*/ 6029683 h 6078450"/>
                  <a:gd name="connsiteX14-9417" fmla="*/ 3319504 w 9818199"/>
                  <a:gd name="connsiteY14-9418" fmla="*/ 5858233 h 6078450"/>
                  <a:gd name="connsiteX15-9419" fmla="*/ 2614654 w 9818199"/>
                  <a:gd name="connsiteY15-9420" fmla="*/ 4562833 h 6078450"/>
                  <a:gd name="connsiteX16-9421" fmla="*/ 766804 w 9818199"/>
                  <a:gd name="connsiteY16-9422" fmla="*/ 4772383 h 6078450"/>
                  <a:gd name="connsiteX17-9423" fmla="*/ 709654 w 9818199"/>
                  <a:gd name="connsiteY17-9424" fmla="*/ 3238858 h 6078450"/>
                  <a:gd name="connsiteX18-9425" fmla="*/ 14329 w 9818199"/>
                  <a:gd name="connsiteY18-9426" fmla="*/ 2172058 h 6078450"/>
                  <a:gd name="connsiteX19-9427" fmla="*/ 795379 w 9818199"/>
                  <a:gd name="connsiteY19-9428" fmla="*/ 1391008 h 6078450"/>
                  <a:gd name="connsiteX20-9429" fmla="*/ 1909804 w 9818199"/>
                  <a:gd name="connsiteY20-9430" fmla="*/ 1752958 h 6078450"/>
                  <a:gd name="connsiteX21-9431" fmla="*/ 2328904 w 9818199"/>
                  <a:gd name="connsiteY21-9432" fmla="*/ 1171933 h 6078450"/>
                  <a:gd name="connsiteX22-9433" fmla="*/ 2909929 w 9818199"/>
                  <a:gd name="connsiteY22-9434" fmla="*/ 1229083 h 6078450"/>
                  <a:gd name="connsiteX0-9435" fmla="*/ 2909929 w 9818199"/>
                  <a:gd name="connsiteY0-9436" fmla="*/ 1229083 h 6078450"/>
                  <a:gd name="connsiteX1-9437" fmla="*/ 3386179 w 9818199"/>
                  <a:gd name="connsiteY1-9438" fmla="*/ 219433 h 6078450"/>
                  <a:gd name="connsiteX2-9439" fmla="*/ 4252954 w 9818199"/>
                  <a:gd name="connsiteY2-9440" fmla="*/ 47983 h 6078450"/>
                  <a:gd name="connsiteX3-9441" fmla="*/ 5272129 w 9818199"/>
                  <a:gd name="connsiteY3-9442" fmla="*/ 838558 h 6078450"/>
                  <a:gd name="connsiteX4-9443" fmla="*/ 7034254 w 9818199"/>
                  <a:gd name="connsiteY4-9444" fmla="*/ 524233 h 6078450"/>
                  <a:gd name="connsiteX5-9445" fmla="*/ 7872454 w 9818199"/>
                  <a:gd name="connsiteY5-9446" fmla="*/ 1972033 h 6078450"/>
                  <a:gd name="connsiteX6-9447" fmla="*/ 9453604 w 9818199"/>
                  <a:gd name="connsiteY6-9448" fmla="*/ 2257783 h 6078450"/>
                  <a:gd name="connsiteX7-9449" fmla="*/ 9445395 w 9818199"/>
                  <a:gd name="connsiteY7-9450" fmla="*/ 3947496 h 6078450"/>
                  <a:gd name="connsiteX8-9451" fmla="*/ 9682078 w 9818199"/>
                  <a:gd name="connsiteY8-9452" fmla="*/ 4951327 h 6078450"/>
                  <a:gd name="connsiteX9-9453" fmla="*/ 9399379 w 9818199"/>
                  <a:gd name="connsiteY9-9454" fmla="*/ 5753252 h 6078450"/>
                  <a:gd name="connsiteX10-9455" fmla="*/ 7948654 w 9818199"/>
                  <a:gd name="connsiteY10-9456" fmla="*/ 5286733 h 6078450"/>
                  <a:gd name="connsiteX11-9457" fmla="*/ 6729454 w 9818199"/>
                  <a:gd name="connsiteY11-9458" fmla="*/ 5877283 h 6078450"/>
                  <a:gd name="connsiteX12-9459" fmla="*/ 5338804 w 9818199"/>
                  <a:gd name="connsiteY12-9460" fmla="*/ 5343883 h 6078450"/>
                  <a:gd name="connsiteX13-9461" fmla="*/ 4386304 w 9818199"/>
                  <a:gd name="connsiteY13-9462" fmla="*/ 6029683 h 6078450"/>
                  <a:gd name="connsiteX14-9463" fmla="*/ 3319504 w 9818199"/>
                  <a:gd name="connsiteY14-9464" fmla="*/ 5858233 h 6078450"/>
                  <a:gd name="connsiteX15-9465" fmla="*/ 2614654 w 9818199"/>
                  <a:gd name="connsiteY15-9466" fmla="*/ 4562833 h 6078450"/>
                  <a:gd name="connsiteX16-9467" fmla="*/ 766804 w 9818199"/>
                  <a:gd name="connsiteY16-9468" fmla="*/ 4772383 h 6078450"/>
                  <a:gd name="connsiteX17-9469" fmla="*/ 709654 w 9818199"/>
                  <a:gd name="connsiteY17-9470" fmla="*/ 3238858 h 6078450"/>
                  <a:gd name="connsiteX18-9471" fmla="*/ 14329 w 9818199"/>
                  <a:gd name="connsiteY18-9472" fmla="*/ 2172058 h 6078450"/>
                  <a:gd name="connsiteX19-9473" fmla="*/ 795379 w 9818199"/>
                  <a:gd name="connsiteY19-9474" fmla="*/ 1391008 h 6078450"/>
                  <a:gd name="connsiteX20-9475" fmla="*/ 1909804 w 9818199"/>
                  <a:gd name="connsiteY20-9476" fmla="*/ 1752958 h 6078450"/>
                  <a:gd name="connsiteX21-9477" fmla="*/ 2328904 w 9818199"/>
                  <a:gd name="connsiteY21-9478" fmla="*/ 1171933 h 6078450"/>
                  <a:gd name="connsiteX22-9479" fmla="*/ 2909929 w 9818199"/>
                  <a:gd name="connsiteY22-9480" fmla="*/ 1229083 h 6078450"/>
                  <a:gd name="connsiteX0-9481" fmla="*/ 2909929 w 9818199"/>
                  <a:gd name="connsiteY0-9482" fmla="*/ 1229083 h 6078450"/>
                  <a:gd name="connsiteX1-9483" fmla="*/ 3386179 w 9818199"/>
                  <a:gd name="connsiteY1-9484" fmla="*/ 219433 h 6078450"/>
                  <a:gd name="connsiteX2-9485" fmla="*/ 4252954 w 9818199"/>
                  <a:gd name="connsiteY2-9486" fmla="*/ 47983 h 6078450"/>
                  <a:gd name="connsiteX3-9487" fmla="*/ 5272129 w 9818199"/>
                  <a:gd name="connsiteY3-9488" fmla="*/ 838558 h 6078450"/>
                  <a:gd name="connsiteX4-9489" fmla="*/ 7034254 w 9818199"/>
                  <a:gd name="connsiteY4-9490" fmla="*/ 524233 h 6078450"/>
                  <a:gd name="connsiteX5-9491" fmla="*/ 7872454 w 9818199"/>
                  <a:gd name="connsiteY5-9492" fmla="*/ 1972033 h 6078450"/>
                  <a:gd name="connsiteX6-9493" fmla="*/ 9453604 w 9818199"/>
                  <a:gd name="connsiteY6-9494" fmla="*/ 2257783 h 6078450"/>
                  <a:gd name="connsiteX7-9495" fmla="*/ 9445395 w 9818199"/>
                  <a:gd name="connsiteY7-9496" fmla="*/ 3947496 h 6078450"/>
                  <a:gd name="connsiteX8-9497" fmla="*/ 9682078 w 9818199"/>
                  <a:gd name="connsiteY8-9498" fmla="*/ 4951327 h 6078450"/>
                  <a:gd name="connsiteX9-9499" fmla="*/ 9399379 w 9818199"/>
                  <a:gd name="connsiteY9-9500" fmla="*/ 5753252 h 6078450"/>
                  <a:gd name="connsiteX10-9501" fmla="*/ 7948654 w 9818199"/>
                  <a:gd name="connsiteY10-9502" fmla="*/ 5286733 h 6078450"/>
                  <a:gd name="connsiteX11-9503" fmla="*/ 6729454 w 9818199"/>
                  <a:gd name="connsiteY11-9504" fmla="*/ 5877283 h 6078450"/>
                  <a:gd name="connsiteX12-9505" fmla="*/ 5338804 w 9818199"/>
                  <a:gd name="connsiteY12-9506" fmla="*/ 5343883 h 6078450"/>
                  <a:gd name="connsiteX13-9507" fmla="*/ 4386304 w 9818199"/>
                  <a:gd name="connsiteY13-9508" fmla="*/ 6029683 h 6078450"/>
                  <a:gd name="connsiteX14-9509" fmla="*/ 3319504 w 9818199"/>
                  <a:gd name="connsiteY14-9510" fmla="*/ 5858233 h 6078450"/>
                  <a:gd name="connsiteX15-9511" fmla="*/ 2614654 w 9818199"/>
                  <a:gd name="connsiteY15-9512" fmla="*/ 4562833 h 6078450"/>
                  <a:gd name="connsiteX16-9513" fmla="*/ 766804 w 9818199"/>
                  <a:gd name="connsiteY16-9514" fmla="*/ 4772383 h 6078450"/>
                  <a:gd name="connsiteX17-9515" fmla="*/ 709654 w 9818199"/>
                  <a:gd name="connsiteY17-9516" fmla="*/ 3238858 h 6078450"/>
                  <a:gd name="connsiteX18-9517" fmla="*/ 14329 w 9818199"/>
                  <a:gd name="connsiteY18-9518" fmla="*/ 2172058 h 6078450"/>
                  <a:gd name="connsiteX19-9519" fmla="*/ 795379 w 9818199"/>
                  <a:gd name="connsiteY19-9520" fmla="*/ 1391008 h 6078450"/>
                  <a:gd name="connsiteX20-9521" fmla="*/ 1909804 w 9818199"/>
                  <a:gd name="connsiteY20-9522" fmla="*/ 1752958 h 6078450"/>
                  <a:gd name="connsiteX21-9523" fmla="*/ 2328904 w 9818199"/>
                  <a:gd name="connsiteY21-9524" fmla="*/ 1171933 h 6078450"/>
                  <a:gd name="connsiteX22-9525" fmla="*/ 2909929 w 9818199"/>
                  <a:gd name="connsiteY22-9526" fmla="*/ 1229083 h 6078450"/>
                  <a:gd name="connsiteX0-9527" fmla="*/ 2909929 w 9818199"/>
                  <a:gd name="connsiteY0-9528" fmla="*/ 1229083 h 6078450"/>
                  <a:gd name="connsiteX1-9529" fmla="*/ 3386179 w 9818199"/>
                  <a:gd name="connsiteY1-9530" fmla="*/ 219433 h 6078450"/>
                  <a:gd name="connsiteX2-9531" fmla="*/ 4252954 w 9818199"/>
                  <a:gd name="connsiteY2-9532" fmla="*/ 47983 h 6078450"/>
                  <a:gd name="connsiteX3-9533" fmla="*/ 5272129 w 9818199"/>
                  <a:gd name="connsiteY3-9534" fmla="*/ 838558 h 6078450"/>
                  <a:gd name="connsiteX4-9535" fmla="*/ 7034254 w 9818199"/>
                  <a:gd name="connsiteY4-9536" fmla="*/ 524233 h 6078450"/>
                  <a:gd name="connsiteX5-9537" fmla="*/ 7872454 w 9818199"/>
                  <a:gd name="connsiteY5-9538" fmla="*/ 1972033 h 6078450"/>
                  <a:gd name="connsiteX6-9539" fmla="*/ 9453604 w 9818199"/>
                  <a:gd name="connsiteY6-9540" fmla="*/ 2257783 h 6078450"/>
                  <a:gd name="connsiteX7-9541" fmla="*/ 9445395 w 9818199"/>
                  <a:gd name="connsiteY7-9542" fmla="*/ 3947496 h 6078450"/>
                  <a:gd name="connsiteX8-9543" fmla="*/ 9682078 w 9818199"/>
                  <a:gd name="connsiteY8-9544" fmla="*/ 4951327 h 6078450"/>
                  <a:gd name="connsiteX9-9545" fmla="*/ 9286040 w 9818199"/>
                  <a:gd name="connsiteY9-9546" fmla="*/ 5770689 h 6078450"/>
                  <a:gd name="connsiteX10-9547" fmla="*/ 7948654 w 9818199"/>
                  <a:gd name="connsiteY10-9548" fmla="*/ 5286733 h 6078450"/>
                  <a:gd name="connsiteX11-9549" fmla="*/ 6729454 w 9818199"/>
                  <a:gd name="connsiteY11-9550" fmla="*/ 5877283 h 6078450"/>
                  <a:gd name="connsiteX12-9551" fmla="*/ 5338804 w 9818199"/>
                  <a:gd name="connsiteY12-9552" fmla="*/ 5343883 h 6078450"/>
                  <a:gd name="connsiteX13-9553" fmla="*/ 4386304 w 9818199"/>
                  <a:gd name="connsiteY13-9554" fmla="*/ 6029683 h 6078450"/>
                  <a:gd name="connsiteX14-9555" fmla="*/ 3319504 w 9818199"/>
                  <a:gd name="connsiteY14-9556" fmla="*/ 5858233 h 6078450"/>
                  <a:gd name="connsiteX15-9557" fmla="*/ 2614654 w 9818199"/>
                  <a:gd name="connsiteY15-9558" fmla="*/ 4562833 h 6078450"/>
                  <a:gd name="connsiteX16-9559" fmla="*/ 766804 w 9818199"/>
                  <a:gd name="connsiteY16-9560" fmla="*/ 4772383 h 6078450"/>
                  <a:gd name="connsiteX17-9561" fmla="*/ 709654 w 9818199"/>
                  <a:gd name="connsiteY17-9562" fmla="*/ 3238858 h 6078450"/>
                  <a:gd name="connsiteX18-9563" fmla="*/ 14329 w 9818199"/>
                  <a:gd name="connsiteY18-9564" fmla="*/ 2172058 h 6078450"/>
                  <a:gd name="connsiteX19-9565" fmla="*/ 795379 w 9818199"/>
                  <a:gd name="connsiteY19-9566" fmla="*/ 1391008 h 6078450"/>
                  <a:gd name="connsiteX20-9567" fmla="*/ 1909804 w 9818199"/>
                  <a:gd name="connsiteY20-9568" fmla="*/ 1752958 h 6078450"/>
                  <a:gd name="connsiteX21-9569" fmla="*/ 2328904 w 9818199"/>
                  <a:gd name="connsiteY21-9570" fmla="*/ 1171933 h 6078450"/>
                  <a:gd name="connsiteX22-9571" fmla="*/ 2909929 w 9818199"/>
                  <a:gd name="connsiteY22-9572" fmla="*/ 1229083 h 6078450"/>
                  <a:gd name="connsiteX0-9573" fmla="*/ 2909929 w 9800935"/>
                  <a:gd name="connsiteY0-9574" fmla="*/ 1229083 h 6078450"/>
                  <a:gd name="connsiteX1-9575" fmla="*/ 3386179 w 9800935"/>
                  <a:gd name="connsiteY1-9576" fmla="*/ 219433 h 6078450"/>
                  <a:gd name="connsiteX2-9577" fmla="*/ 4252954 w 9800935"/>
                  <a:gd name="connsiteY2-9578" fmla="*/ 47983 h 6078450"/>
                  <a:gd name="connsiteX3-9579" fmla="*/ 5272129 w 9800935"/>
                  <a:gd name="connsiteY3-9580" fmla="*/ 838558 h 6078450"/>
                  <a:gd name="connsiteX4-9581" fmla="*/ 7034254 w 9800935"/>
                  <a:gd name="connsiteY4-9582" fmla="*/ 524233 h 6078450"/>
                  <a:gd name="connsiteX5-9583" fmla="*/ 7872454 w 9800935"/>
                  <a:gd name="connsiteY5-9584" fmla="*/ 1972033 h 6078450"/>
                  <a:gd name="connsiteX6-9585" fmla="*/ 9453604 w 9800935"/>
                  <a:gd name="connsiteY6-9586" fmla="*/ 2257783 h 6078450"/>
                  <a:gd name="connsiteX7-9587" fmla="*/ 9445395 w 9800935"/>
                  <a:gd name="connsiteY7-9588" fmla="*/ 3947496 h 6078450"/>
                  <a:gd name="connsiteX8-9589" fmla="*/ 9612331 w 9800935"/>
                  <a:gd name="connsiteY8-9590" fmla="*/ 4951328 h 6078450"/>
                  <a:gd name="connsiteX9-9591" fmla="*/ 9286040 w 9800935"/>
                  <a:gd name="connsiteY9-9592" fmla="*/ 5770689 h 6078450"/>
                  <a:gd name="connsiteX10-9593" fmla="*/ 7948654 w 9800935"/>
                  <a:gd name="connsiteY10-9594" fmla="*/ 5286733 h 6078450"/>
                  <a:gd name="connsiteX11-9595" fmla="*/ 6729454 w 9800935"/>
                  <a:gd name="connsiteY11-9596" fmla="*/ 5877283 h 6078450"/>
                  <a:gd name="connsiteX12-9597" fmla="*/ 5338804 w 9800935"/>
                  <a:gd name="connsiteY12-9598" fmla="*/ 5343883 h 6078450"/>
                  <a:gd name="connsiteX13-9599" fmla="*/ 4386304 w 9800935"/>
                  <a:gd name="connsiteY13-9600" fmla="*/ 6029683 h 6078450"/>
                  <a:gd name="connsiteX14-9601" fmla="*/ 3319504 w 9800935"/>
                  <a:gd name="connsiteY14-9602" fmla="*/ 5858233 h 6078450"/>
                  <a:gd name="connsiteX15-9603" fmla="*/ 2614654 w 9800935"/>
                  <a:gd name="connsiteY15-9604" fmla="*/ 4562833 h 6078450"/>
                  <a:gd name="connsiteX16-9605" fmla="*/ 766804 w 9800935"/>
                  <a:gd name="connsiteY16-9606" fmla="*/ 4772383 h 6078450"/>
                  <a:gd name="connsiteX17-9607" fmla="*/ 709654 w 9800935"/>
                  <a:gd name="connsiteY17-9608" fmla="*/ 3238858 h 6078450"/>
                  <a:gd name="connsiteX18-9609" fmla="*/ 14329 w 9800935"/>
                  <a:gd name="connsiteY18-9610" fmla="*/ 2172058 h 6078450"/>
                  <a:gd name="connsiteX19-9611" fmla="*/ 795379 w 9800935"/>
                  <a:gd name="connsiteY19-9612" fmla="*/ 1391008 h 6078450"/>
                  <a:gd name="connsiteX20-9613" fmla="*/ 1909804 w 9800935"/>
                  <a:gd name="connsiteY20-9614" fmla="*/ 1752958 h 6078450"/>
                  <a:gd name="connsiteX21-9615" fmla="*/ 2328904 w 9800935"/>
                  <a:gd name="connsiteY21-9616" fmla="*/ 1171933 h 6078450"/>
                  <a:gd name="connsiteX22-9617" fmla="*/ 2909929 w 9800935"/>
                  <a:gd name="connsiteY22-9618" fmla="*/ 1229083 h 6078450"/>
                  <a:gd name="connsiteX0-9619" fmla="*/ 2909929 w 9923540"/>
                  <a:gd name="connsiteY0-9620" fmla="*/ 1229083 h 6078450"/>
                  <a:gd name="connsiteX1-9621" fmla="*/ 3386179 w 9923540"/>
                  <a:gd name="connsiteY1-9622" fmla="*/ 219433 h 6078450"/>
                  <a:gd name="connsiteX2-9623" fmla="*/ 4252954 w 9923540"/>
                  <a:gd name="connsiteY2-9624" fmla="*/ 47983 h 6078450"/>
                  <a:gd name="connsiteX3-9625" fmla="*/ 5272129 w 9923540"/>
                  <a:gd name="connsiteY3-9626" fmla="*/ 838558 h 6078450"/>
                  <a:gd name="connsiteX4-9627" fmla="*/ 7034254 w 9923540"/>
                  <a:gd name="connsiteY4-9628" fmla="*/ 524233 h 6078450"/>
                  <a:gd name="connsiteX5-9629" fmla="*/ 7872454 w 9923540"/>
                  <a:gd name="connsiteY5-9630" fmla="*/ 1972033 h 6078450"/>
                  <a:gd name="connsiteX6-9631" fmla="*/ 9453604 w 9923540"/>
                  <a:gd name="connsiteY6-9632" fmla="*/ 2257783 h 6078450"/>
                  <a:gd name="connsiteX7-9633" fmla="*/ 9445395 w 9923540"/>
                  <a:gd name="connsiteY7-9634" fmla="*/ 3947496 h 6078450"/>
                  <a:gd name="connsiteX8-9635" fmla="*/ 9612331 w 9923540"/>
                  <a:gd name="connsiteY8-9636" fmla="*/ 4951328 h 6078450"/>
                  <a:gd name="connsiteX9-9637" fmla="*/ 9286040 w 9923540"/>
                  <a:gd name="connsiteY9-9638" fmla="*/ 5770689 h 6078450"/>
                  <a:gd name="connsiteX10-9639" fmla="*/ 7948654 w 9923540"/>
                  <a:gd name="connsiteY10-9640" fmla="*/ 5286733 h 6078450"/>
                  <a:gd name="connsiteX11-9641" fmla="*/ 6729454 w 9923540"/>
                  <a:gd name="connsiteY11-9642" fmla="*/ 5877283 h 6078450"/>
                  <a:gd name="connsiteX12-9643" fmla="*/ 5338804 w 9923540"/>
                  <a:gd name="connsiteY12-9644" fmla="*/ 5343883 h 6078450"/>
                  <a:gd name="connsiteX13-9645" fmla="*/ 4386304 w 9923540"/>
                  <a:gd name="connsiteY13-9646" fmla="*/ 6029683 h 6078450"/>
                  <a:gd name="connsiteX14-9647" fmla="*/ 3319504 w 9923540"/>
                  <a:gd name="connsiteY14-9648" fmla="*/ 5858233 h 6078450"/>
                  <a:gd name="connsiteX15-9649" fmla="*/ 2614654 w 9923540"/>
                  <a:gd name="connsiteY15-9650" fmla="*/ 4562833 h 6078450"/>
                  <a:gd name="connsiteX16-9651" fmla="*/ 766804 w 9923540"/>
                  <a:gd name="connsiteY16-9652" fmla="*/ 4772383 h 6078450"/>
                  <a:gd name="connsiteX17-9653" fmla="*/ 709654 w 9923540"/>
                  <a:gd name="connsiteY17-9654" fmla="*/ 3238858 h 6078450"/>
                  <a:gd name="connsiteX18-9655" fmla="*/ 14329 w 9923540"/>
                  <a:gd name="connsiteY18-9656" fmla="*/ 2172058 h 6078450"/>
                  <a:gd name="connsiteX19-9657" fmla="*/ 795379 w 9923540"/>
                  <a:gd name="connsiteY19-9658" fmla="*/ 1391008 h 6078450"/>
                  <a:gd name="connsiteX20-9659" fmla="*/ 1909804 w 9923540"/>
                  <a:gd name="connsiteY20-9660" fmla="*/ 1752958 h 6078450"/>
                  <a:gd name="connsiteX21-9661" fmla="*/ 2328904 w 9923540"/>
                  <a:gd name="connsiteY21-9662" fmla="*/ 1171933 h 6078450"/>
                  <a:gd name="connsiteX22-9663" fmla="*/ 2909929 w 9923540"/>
                  <a:gd name="connsiteY22-9664" fmla="*/ 1229083 h 60784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</a:cxnLst>
                <a:rect l="l" t="t" r="r" b="b"/>
                <a:pathLst>
                  <a:path w="9923540" h="6078450">
                    <a:moveTo>
                      <a:pt x="2909929" y="1229083"/>
                    </a:moveTo>
                    <a:cubicBezTo>
                      <a:pt x="2932154" y="1010008"/>
                      <a:pt x="3113129" y="444858"/>
                      <a:pt x="3386179" y="219433"/>
                    </a:cubicBezTo>
                    <a:cubicBezTo>
                      <a:pt x="3659229" y="-5992"/>
                      <a:pt x="3871954" y="-47267"/>
                      <a:pt x="4252954" y="47983"/>
                    </a:cubicBezTo>
                    <a:cubicBezTo>
                      <a:pt x="4633954" y="143233"/>
                      <a:pt x="5141814" y="473609"/>
                      <a:pt x="5272129" y="838558"/>
                    </a:cubicBezTo>
                    <a:cubicBezTo>
                      <a:pt x="5564229" y="470258"/>
                      <a:pt x="6600867" y="335321"/>
                      <a:pt x="7034254" y="524233"/>
                    </a:cubicBezTo>
                    <a:cubicBezTo>
                      <a:pt x="7467641" y="713145"/>
                      <a:pt x="7974054" y="1063983"/>
                      <a:pt x="7872454" y="1972033"/>
                    </a:cubicBezTo>
                    <a:cubicBezTo>
                      <a:pt x="8332829" y="1756133"/>
                      <a:pt x="9191447" y="1928539"/>
                      <a:pt x="9453604" y="2257783"/>
                    </a:cubicBezTo>
                    <a:cubicBezTo>
                      <a:pt x="9715761" y="2587027"/>
                      <a:pt x="9841736" y="3605576"/>
                      <a:pt x="9445395" y="3947496"/>
                    </a:cubicBezTo>
                    <a:cubicBezTo>
                      <a:pt x="10302337" y="4220217"/>
                      <a:pt x="9779444" y="4731598"/>
                      <a:pt x="9612331" y="4951328"/>
                    </a:cubicBezTo>
                    <a:cubicBezTo>
                      <a:pt x="9625005" y="5253740"/>
                      <a:pt x="9496479" y="5601449"/>
                      <a:pt x="9286040" y="5770689"/>
                    </a:cubicBezTo>
                    <a:cubicBezTo>
                      <a:pt x="8581339" y="6008231"/>
                      <a:pt x="8102373" y="5696620"/>
                      <a:pt x="7948654" y="5286733"/>
                    </a:cubicBezTo>
                    <a:cubicBezTo>
                      <a:pt x="7605754" y="5670908"/>
                      <a:pt x="7183479" y="5912208"/>
                      <a:pt x="6729454" y="5877283"/>
                    </a:cubicBezTo>
                    <a:cubicBezTo>
                      <a:pt x="6275429" y="5842358"/>
                      <a:pt x="5599154" y="5645508"/>
                      <a:pt x="5338804" y="5343883"/>
                    </a:cubicBezTo>
                    <a:cubicBezTo>
                      <a:pt x="5173704" y="5613758"/>
                      <a:pt x="4754604" y="5928083"/>
                      <a:pt x="4386304" y="6029683"/>
                    </a:cubicBezTo>
                    <a:cubicBezTo>
                      <a:pt x="4018004" y="6131283"/>
                      <a:pt x="3630654" y="6074133"/>
                      <a:pt x="3319504" y="5858233"/>
                    </a:cubicBezTo>
                    <a:cubicBezTo>
                      <a:pt x="3008354" y="5642333"/>
                      <a:pt x="2636879" y="4969233"/>
                      <a:pt x="2614654" y="4562833"/>
                    </a:cubicBezTo>
                    <a:cubicBezTo>
                      <a:pt x="2220954" y="4775558"/>
                      <a:pt x="1176379" y="5010508"/>
                      <a:pt x="766804" y="4772383"/>
                    </a:cubicBezTo>
                    <a:cubicBezTo>
                      <a:pt x="357229" y="4534258"/>
                      <a:pt x="342941" y="3746858"/>
                      <a:pt x="709654" y="3238858"/>
                    </a:cubicBezTo>
                    <a:cubicBezTo>
                      <a:pt x="419142" y="3188058"/>
                      <a:pt x="-92033" y="2491146"/>
                      <a:pt x="14329" y="2172058"/>
                    </a:cubicBezTo>
                    <a:cubicBezTo>
                      <a:pt x="11154" y="1749783"/>
                      <a:pt x="303254" y="1432283"/>
                      <a:pt x="795379" y="1391008"/>
                    </a:cubicBezTo>
                    <a:cubicBezTo>
                      <a:pt x="1201779" y="1349733"/>
                      <a:pt x="1630404" y="1524358"/>
                      <a:pt x="1909804" y="1752958"/>
                    </a:cubicBezTo>
                    <a:cubicBezTo>
                      <a:pt x="2000292" y="1232258"/>
                      <a:pt x="2181267" y="1225908"/>
                      <a:pt x="2328904" y="1171933"/>
                    </a:cubicBezTo>
                    <a:cubicBezTo>
                      <a:pt x="2500354" y="1124308"/>
                      <a:pt x="2928979" y="1175108"/>
                      <a:pt x="2909929" y="1229083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F90132"/>
                </a:solidFill>
                <a:prstDash val="sysDash"/>
              </a:ln>
              <a:effectLst>
                <a:outerShdw blurRad="330200" dist="38100" dir="2700000" sx="104000" sy="104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7" name="椭圆 246"/>
              <p:cNvSpPr/>
              <p:nvPr/>
            </p:nvSpPr>
            <p:spPr>
              <a:xfrm>
                <a:off x="10586052" y="4114124"/>
                <a:ext cx="462699" cy="462699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rgbClr val="F90132">
                    <a:alpha val="45000"/>
                  </a:srgbClr>
                </a:solidFill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8074162" y="6147839"/>
                <a:ext cx="538302" cy="538302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9216119" y="1048052"/>
                <a:ext cx="765661" cy="772634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>
                <a:off x="8147389" y="-160770"/>
                <a:ext cx="700348" cy="704759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9900215" y="-432722"/>
                <a:ext cx="1915026" cy="1927088"/>
              </a:xfrm>
              <a:prstGeom prst="ellipse">
                <a:avLst/>
              </a:prstGeom>
              <a:solidFill>
                <a:srgbClr val="FC0133">
                  <a:alpha val="4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9342022" y="5374153"/>
                <a:ext cx="821301" cy="821301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2" name="任意多边形 41"/>
            <p:cNvSpPr/>
            <p:nvPr/>
          </p:nvSpPr>
          <p:spPr>
            <a:xfrm>
              <a:off x="-10236589" y="-1608389"/>
              <a:ext cx="10841625" cy="664080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noFill/>
            <a:ln w="19050">
              <a:noFill/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035120" y="3322189"/>
            <a:ext cx="1970340" cy="405255"/>
            <a:chOff x="4217055" y="2412874"/>
            <a:chExt cx="1970597" cy="405161"/>
          </a:xfrm>
        </p:grpSpPr>
        <p:grpSp>
          <p:nvGrpSpPr>
            <p:cNvPr id="19" name="组合 18"/>
            <p:cNvGrpSpPr/>
            <p:nvPr/>
          </p:nvGrpSpPr>
          <p:grpSpPr>
            <a:xfrm>
              <a:off x="4252420" y="2412874"/>
              <a:ext cx="1935232" cy="400110"/>
              <a:chOff x="5850448" y="2359283"/>
              <a:chExt cx="1935232" cy="400110"/>
            </a:xfrm>
          </p:grpSpPr>
          <p:sp>
            <p:nvSpPr>
              <p:cNvPr id="152" name="文本框 151"/>
              <p:cNvSpPr txBox="1"/>
              <p:nvPr/>
            </p:nvSpPr>
            <p:spPr>
              <a:xfrm rot="21598852">
                <a:off x="6062131" y="235928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此处添加标题</a:t>
                </a:r>
                <a:endPara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3" name="椭圆 152"/>
              <p:cNvSpPr/>
              <p:nvPr/>
            </p:nvSpPr>
            <p:spPr>
              <a:xfrm>
                <a:off x="5850448" y="2448512"/>
                <a:ext cx="264766" cy="259742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86" name="文本框 185"/>
            <p:cNvSpPr txBox="1"/>
            <p:nvPr/>
          </p:nvSpPr>
          <p:spPr>
            <a:xfrm>
              <a:off x="4217055" y="2417925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US" altLang="zh-CN" sz="2000" dirty="0">
                  <a:solidFill>
                    <a:prstClr val="white"/>
                  </a:solidFill>
                  <a:latin typeface="Britannic Bold" panose="020B0903060703020204" pitchFamily="34" charset="0"/>
                  <a:ea typeface="创艺简细圆" pitchFamily="2" charset="-122"/>
                  <a:cs typeface="Segoe UI Black" panose="020B0A02040204020203" pitchFamily="34" charset="0"/>
                </a:rPr>
                <a:t>3</a:t>
              </a:r>
              <a:endParaRPr lang="zh-CN" altLang="en-US" sz="2000" dirty="0">
                <a:solidFill>
                  <a:prstClr val="white"/>
                </a:solidFill>
                <a:latin typeface="Britannic Bold" panose="020B0903060703020204" pitchFamily="34" charset="0"/>
                <a:ea typeface="创艺简细圆" pitchFamily="2" charset="-122"/>
                <a:cs typeface="Segoe UI Black" panose="020B0A02040204020203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0923" y="2764579"/>
            <a:ext cx="1925034" cy="1925731"/>
            <a:chOff x="150942" y="2763938"/>
            <a:chExt cx="1925285" cy="1925285"/>
          </a:xfrm>
        </p:grpSpPr>
        <p:sp>
          <p:nvSpPr>
            <p:cNvPr id="16" name="椭圆 15"/>
            <p:cNvSpPr/>
            <p:nvPr/>
          </p:nvSpPr>
          <p:spPr>
            <a:xfrm>
              <a:off x="150942" y="2763938"/>
              <a:ext cx="1925285" cy="1925285"/>
            </a:xfrm>
            <a:prstGeom prst="ellipse">
              <a:avLst/>
            </a:prstGeom>
            <a:solidFill>
              <a:srgbClr val="FA0133"/>
            </a:solidFill>
            <a:ln>
              <a:solidFill>
                <a:srgbClr val="FA0133"/>
              </a:solidFill>
              <a:prstDash val="dash"/>
            </a:ln>
            <a:effectLst>
              <a:innerShdw blurRad="279400">
                <a:prstClr val="black">
                  <a:alpha val="7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148" name="组合 147"/>
            <p:cNvGrpSpPr/>
            <p:nvPr/>
          </p:nvGrpSpPr>
          <p:grpSpPr>
            <a:xfrm rot="1798852">
              <a:off x="347959" y="3470399"/>
              <a:ext cx="1659429" cy="554854"/>
              <a:chOff x="210007" y="5839192"/>
              <a:chExt cx="1659429" cy="554854"/>
            </a:xfrm>
          </p:grpSpPr>
          <p:sp>
            <p:nvSpPr>
              <p:cNvPr id="150" name="文本框 149"/>
              <p:cNvSpPr txBox="1"/>
              <p:nvPr/>
            </p:nvSpPr>
            <p:spPr>
              <a:xfrm rot="19800000">
                <a:off x="521459" y="5839192"/>
                <a:ext cx="6976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目录</a:t>
                </a:r>
                <a:endParaRPr lang="zh-CN" altLang="en-US" sz="20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 rot="19800000">
                <a:off x="210007" y="6024714"/>
                <a:ext cx="16594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US" altLang="zh-CN" sz="1800" spc="300" dirty="0">
                    <a:ln w="0"/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contents</a:t>
                </a:r>
                <a:endParaRPr lang="zh-CN" altLang="en-US" sz="1800" spc="300" dirty="0">
                  <a:ln w="0"/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1182534" y="2186952"/>
            <a:ext cx="6677744" cy="3535367"/>
            <a:chOff x="-36512" y="2246400"/>
            <a:chExt cx="6678580" cy="3534240"/>
          </a:xfrm>
        </p:grpSpPr>
        <p:cxnSp>
          <p:nvCxnSpPr>
            <p:cNvPr id="3" name="直接箭头连接符 2"/>
            <p:cNvCxnSpPr/>
            <p:nvPr/>
          </p:nvCxnSpPr>
          <p:spPr>
            <a:xfrm flipV="1">
              <a:off x="1012821" y="2246400"/>
              <a:ext cx="0" cy="326202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箭头连接符 3"/>
            <p:cNvCxnSpPr/>
            <p:nvPr/>
          </p:nvCxnSpPr>
          <p:spPr>
            <a:xfrm>
              <a:off x="1012821" y="5503665"/>
              <a:ext cx="5629247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1012821" y="4936977"/>
              <a:ext cx="5402236" cy="0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1012821" y="3806776"/>
              <a:ext cx="5402236" cy="0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1012821" y="3240088"/>
              <a:ext cx="5402236" cy="0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1012821" y="2674988"/>
              <a:ext cx="5402236" cy="0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1012821" y="4371876"/>
              <a:ext cx="5402236" cy="0"/>
            </a:xfrm>
            <a:prstGeom prst="line">
              <a:avLst/>
            </a:prstGeom>
            <a:ln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1"/>
            <p:cNvSpPr txBox="1">
              <a:spLocks noChangeArrowheads="1"/>
            </p:cNvSpPr>
            <p:nvPr/>
          </p:nvSpPr>
          <p:spPr bwMode="auto">
            <a:xfrm flipH="1">
              <a:off x="-36512" y="2535300"/>
              <a:ext cx="1049333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100%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1" name="TextBox 11"/>
            <p:cNvSpPr txBox="1">
              <a:spLocks noChangeArrowheads="1"/>
            </p:cNvSpPr>
            <p:nvPr/>
          </p:nvSpPr>
          <p:spPr bwMode="auto">
            <a:xfrm flipH="1">
              <a:off x="-36512" y="3090876"/>
              <a:ext cx="1049333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80%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2" name="TextBox 11"/>
            <p:cNvSpPr txBox="1">
              <a:spLocks noChangeArrowheads="1"/>
            </p:cNvSpPr>
            <p:nvPr/>
          </p:nvSpPr>
          <p:spPr bwMode="auto">
            <a:xfrm flipH="1">
              <a:off x="-36512" y="3646453"/>
              <a:ext cx="1049333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60%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3" name="TextBox 11"/>
            <p:cNvSpPr txBox="1">
              <a:spLocks noChangeArrowheads="1"/>
            </p:cNvSpPr>
            <p:nvPr/>
          </p:nvSpPr>
          <p:spPr bwMode="auto">
            <a:xfrm flipH="1">
              <a:off x="-36512" y="4200441"/>
              <a:ext cx="1049333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40%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4" name="TextBox 11"/>
            <p:cNvSpPr txBox="1">
              <a:spLocks noChangeArrowheads="1"/>
            </p:cNvSpPr>
            <p:nvPr/>
          </p:nvSpPr>
          <p:spPr bwMode="auto">
            <a:xfrm flipH="1">
              <a:off x="-36512" y="4756018"/>
              <a:ext cx="1049333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20%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 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5" name="TextBox 11"/>
            <p:cNvSpPr txBox="1">
              <a:spLocks noChangeArrowheads="1"/>
            </p:cNvSpPr>
            <p:nvPr/>
          </p:nvSpPr>
          <p:spPr bwMode="auto">
            <a:xfrm flipH="1">
              <a:off x="1012821" y="5503665"/>
              <a:ext cx="538160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1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6" name="TextBox 11"/>
            <p:cNvSpPr txBox="1">
              <a:spLocks noChangeArrowheads="1"/>
            </p:cNvSpPr>
            <p:nvPr/>
          </p:nvSpPr>
          <p:spPr bwMode="auto">
            <a:xfrm flipH="1">
              <a:off x="1438269" y="5503665"/>
              <a:ext cx="538160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2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7" name="TextBox 11"/>
            <p:cNvSpPr txBox="1">
              <a:spLocks noChangeArrowheads="1"/>
            </p:cNvSpPr>
            <p:nvPr/>
          </p:nvSpPr>
          <p:spPr bwMode="auto">
            <a:xfrm flipH="1">
              <a:off x="1863717" y="5503665"/>
              <a:ext cx="538160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3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8" name="TextBox 11"/>
            <p:cNvSpPr txBox="1">
              <a:spLocks noChangeArrowheads="1"/>
            </p:cNvSpPr>
            <p:nvPr/>
          </p:nvSpPr>
          <p:spPr bwMode="auto">
            <a:xfrm flipH="1">
              <a:off x="2290753" y="5503665"/>
              <a:ext cx="536572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4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9" name="TextBox 11"/>
            <p:cNvSpPr txBox="1">
              <a:spLocks noChangeArrowheads="1"/>
            </p:cNvSpPr>
            <p:nvPr/>
          </p:nvSpPr>
          <p:spPr bwMode="auto">
            <a:xfrm flipH="1">
              <a:off x="2716200" y="5503665"/>
              <a:ext cx="538159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5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0" name="TextBox 11"/>
            <p:cNvSpPr txBox="1">
              <a:spLocks noChangeArrowheads="1"/>
            </p:cNvSpPr>
            <p:nvPr/>
          </p:nvSpPr>
          <p:spPr bwMode="auto">
            <a:xfrm flipH="1">
              <a:off x="3141648" y="5503665"/>
              <a:ext cx="538159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6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1" name="TextBox 11"/>
            <p:cNvSpPr txBox="1">
              <a:spLocks noChangeArrowheads="1"/>
            </p:cNvSpPr>
            <p:nvPr/>
          </p:nvSpPr>
          <p:spPr bwMode="auto">
            <a:xfrm flipH="1">
              <a:off x="3567096" y="5503665"/>
              <a:ext cx="538159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7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2" name="TextBox 11"/>
            <p:cNvSpPr txBox="1">
              <a:spLocks noChangeArrowheads="1"/>
            </p:cNvSpPr>
            <p:nvPr/>
          </p:nvSpPr>
          <p:spPr bwMode="auto">
            <a:xfrm flipH="1">
              <a:off x="3994131" y="5503665"/>
              <a:ext cx="538160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8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3" name="TextBox 11"/>
            <p:cNvSpPr txBox="1">
              <a:spLocks noChangeArrowheads="1"/>
            </p:cNvSpPr>
            <p:nvPr/>
          </p:nvSpPr>
          <p:spPr bwMode="auto">
            <a:xfrm flipH="1">
              <a:off x="4419579" y="5503665"/>
              <a:ext cx="538160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9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4" name="TextBox 11"/>
            <p:cNvSpPr txBox="1">
              <a:spLocks noChangeArrowheads="1"/>
            </p:cNvSpPr>
            <p:nvPr/>
          </p:nvSpPr>
          <p:spPr bwMode="auto">
            <a:xfrm flipH="1">
              <a:off x="4757715" y="5503665"/>
              <a:ext cx="719133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10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5" name="TextBox 11"/>
            <p:cNvSpPr txBox="1">
              <a:spLocks noChangeArrowheads="1"/>
            </p:cNvSpPr>
            <p:nvPr/>
          </p:nvSpPr>
          <p:spPr bwMode="auto">
            <a:xfrm flipH="1">
              <a:off x="5229200" y="5503665"/>
              <a:ext cx="746121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11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6" name="TextBox 11"/>
            <p:cNvSpPr txBox="1">
              <a:spLocks noChangeArrowheads="1"/>
            </p:cNvSpPr>
            <p:nvPr/>
          </p:nvSpPr>
          <p:spPr bwMode="auto">
            <a:xfrm flipH="1">
              <a:off x="5767360" y="5503665"/>
              <a:ext cx="717546" cy="276975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 eaLnBrk="1" hangingPunct="1">
                <a:defRPr/>
              </a:pPr>
              <a:r>
                <a:rPr lang="en-US" altLang="zh-CN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12</a:t>
              </a:r>
              <a:r>
                <a:rPr lang="zh-CN" altLang="en-US" sz="1200" kern="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月</a:t>
              </a:r>
              <a:endParaRPr lang="en-US" altLang="zh-CN" sz="1200" kern="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 bwMode="auto">
          <a:xfrm>
            <a:off x="2430148" y="1980528"/>
            <a:ext cx="5215846" cy="3193201"/>
            <a:chOff x="1909875" y="1618682"/>
            <a:chExt cx="5700010" cy="3489769"/>
          </a:xfrm>
          <a:solidFill>
            <a:srgbClr val="FA0133"/>
          </a:solidFill>
        </p:grpSpPr>
        <p:cxnSp>
          <p:nvCxnSpPr>
            <p:cNvPr id="28" name="直接连接符 27"/>
            <p:cNvCxnSpPr/>
            <p:nvPr/>
          </p:nvCxnSpPr>
          <p:spPr>
            <a:xfrm flipV="1">
              <a:off x="2076400" y="4225163"/>
              <a:ext cx="400700" cy="661164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2622809" y="3753151"/>
              <a:ext cx="253257" cy="284596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3087691" y="3753151"/>
              <a:ext cx="294888" cy="284596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3524819" y="4225163"/>
              <a:ext cx="333050" cy="669841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 flipV="1">
              <a:off x="4000109" y="4631233"/>
              <a:ext cx="241115" cy="279389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4388668" y="3800004"/>
              <a:ext cx="341724" cy="642076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4860488" y="3374846"/>
              <a:ext cx="308765" cy="251624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5334044" y="3413024"/>
              <a:ext cx="412843" cy="628193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 flipV="1">
              <a:off x="5795457" y="3399141"/>
              <a:ext cx="261929" cy="642076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6210034" y="2942746"/>
              <a:ext cx="348662" cy="279390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 flipV="1">
              <a:off x="6756445" y="2380496"/>
              <a:ext cx="320907" cy="416482"/>
            </a:xfrm>
            <a:prstGeom prst="line">
              <a:avLst/>
            </a:prstGeom>
            <a:grpFill/>
            <a:ln w="12700">
              <a:solidFill>
                <a:srgbClr val="FA013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箭头连接符 38"/>
            <p:cNvCxnSpPr/>
            <p:nvPr/>
          </p:nvCxnSpPr>
          <p:spPr>
            <a:xfrm flipV="1">
              <a:off x="7229999" y="1618682"/>
              <a:ext cx="379886" cy="590016"/>
            </a:xfrm>
            <a:prstGeom prst="straightConnector1">
              <a:avLst/>
            </a:prstGeom>
            <a:grpFill/>
            <a:ln w="12700">
              <a:solidFill>
                <a:srgbClr val="FA0133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组合 39"/>
            <p:cNvGrpSpPr/>
            <p:nvPr/>
          </p:nvGrpSpPr>
          <p:grpSpPr>
            <a:xfrm>
              <a:off x="1909875" y="4864088"/>
              <a:ext cx="244363" cy="244363"/>
              <a:chOff x="1909875" y="4988331"/>
              <a:chExt cx="244363" cy="244363"/>
            </a:xfrm>
            <a:grpFill/>
          </p:grpSpPr>
          <p:sp>
            <p:nvSpPr>
              <p:cNvPr id="74" name="椭圆 4117"/>
              <p:cNvSpPr/>
              <p:nvPr/>
            </p:nvSpPr>
            <p:spPr>
              <a:xfrm>
                <a:off x="1909875" y="4988331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1967716" y="5046172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2435226" y="4024008"/>
              <a:ext cx="244363" cy="244363"/>
              <a:chOff x="2435226" y="4148251"/>
              <a:chExt cx="244363" cy="244363"/>
            </a:xfrm>
            <a:grpFill/>
          </p:grpSpPr>
          <p:sp>
            <p:nvSpPr>
              <p:cNvPr id="72" name="椭圆 4117"/>
              <p:cNvSpPr/>
              <p:nvPr/>
            </p:nvSpPr>
            <p:spPr>
              <a:xfrm>
                <a:off x="2435226" y="4148251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73" name="椭圆 72"/>
              <p:cNvSpPr/>
              <p:nvPr/>
            </p:nvSpPr>
            <p:spPr>
              <a:xfrm>
                <a:off x="2493067" y="4206092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2862264" y="3595271"/>
              <a:ext cx="244363" cy="244363"/>
              <a:chOff x="2862264" y="3719514"/>
              <a:chExt cx="244363" cy="244363"/>
            </a:xfrm>
            <a:grpFill/>
          </p:grpSpPr>
          <p:sp>
            <p:nvSpPr>
              <p:cNvPr id="70" name="椭圆 4117"/>
              <p:cNvSpPr/>
              <p:nvPr/>
            </p:nvSpPr>
            <p:spPr>
              <a:xfrm>
                <a:off x="2862264" y="3719514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2920105" y="3777355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3316288" y="4014484"/>
              <a:ext cx="244363" cy="244363"/>
              <a:chOff x="3316288" y="4138727"/>
              <a:chExt cx="244363" cy="244363"/>
            </a:xfrm>
            <a:grpFill/>
          </p:grpSpPr>
          <p:sp>
            <p:nvSpPr>
              <p:cNvPr id="68" name="椭圆 4117"/>
              <p:cNvSpPr/>
              <p:nvPr/>
            </p:nvSpPr>
            <p:spPr>
              <a:xfrm>
                <a:off x="3316288" y="4138727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69" name="椭圆 68"/>
              <p:cNvSpPr/>
              <p:nvPr/>
            </p:nvSpPr>
            <p:spPr>
              <a:xfrm>
                <a:off x="3374129" y="4196568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3807191" y="4860912"/>
              <a:ext cx="244363" cy="244363"/>
              <a:chOff x="3316288" y="4138727"/>
              <a:chExt cx="244363" cy="244363"/>
            </a:xfrm>
            <a:grpFill/>
          </p:grpSpPr>
          <p:sp>
            <p:nvSpPr>
              <p:cNvPr id="66" name="椭圆 4117"/>
              <p:cNvSpPr/>
              <p:nvPr/>
            </p:nvSpPr>
            <p:spPr>
              <a:xfrm>
                <a:off x="3316288" y="4138727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3374129" y="4196568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4207241" y="4429112"/>
              <a:ext cx="244363" cy="244363"/>
              <a:chOff x="3316288" y="4138727"/>
              <a:chExt cx="244363" cy="244363"/>
            </a:xfrm>
            <a:grpFill/>
          </p:grpSpPr>
          <p:sp>
            <p:nvSpPr>
              <p:cNvPr id="64" name="椭圆 4117"/>
              <p:cNvSpPr/>
              <p:nvPr/>
            </p:nvSpPr>
            <p:spPr>
              <a:xfrm>
                <a:off x="3316288" y="4138727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3374129" y="4196568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4670791" y="3597262"/>
              <a:ext cx="244363" cy="244363"/>
              <a:chOff x="3316288" y="4138727"/>
              <a:chExt cx="244363" cy="244363"/>
            </a:xfrm>
            <a:grpFill/>
          </p:grpSpPr>
          <p:sp>
            <p:nvSpPr>
              <p:cNvPr id="62" name="椭圆 4117"/>
              <p:cNvSpPr/>
              <p:nvPr/>
            </p:nvSpPr>
            <p:spPr>
              <a:xfrm>
                <a:off x="3316288" y="4138727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3374129" y="4196568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5140691" y="3197212"/>
              <a:ext cx="244363" cy="244363"/>
              <a:chOff x="3316288" y="4138727"/>
              <a:chExt cx="244363" cy="244363"/>
            </a:xfrm>
            <a:grpFill/>
          </p:grpSpPr>
          <p:sp>
            <p:nvSpPr>
              <p:cNvPr id="60" name="椭圆 4117"/>
              <p:cNvSpPr/>
              <p:nvPr/>
            </p:nvSpPr>
            <p:spPr>
              <a:xfrm>
                <a:off x="3316288" y="4138727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61" name="椭圆 60"/>
              <p:cNvSpPr/>
              <p:nvPr/>
            </p:nvSpPr>
            <p:spPr>
              <a:xfrm>
                <a:off x="3374129" y="4196568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5648691" y="4022712"/>
              <a:ext cx="244363" cy="244363"/>
              <a:chOff x="3316288" y="4138727"/>
              <a:chExt cx="244363" cy="244363"/>
            </a:xfrm>
            <a:grpFill/>
          </p:grpSpPr>
          <p:sp>
            <p:nvSpPr>
              <p:cNvPr id="58" name="椭圆 4117"/>
              <p:cNvSpPr/>
              <p:nvPr/>
            </p:nvSpPr>
            <p:spPr>
              <a:xfrm>
                <a:off x="3316288" y="4138727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3374129" y="4196568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6016991" y="3190862"/>
              <a:ext cx="244363" cy="244363"/>
              <a:chOff x="3316288" y="4138727"/>
              <a:chExt cx="244363" cy="244363"/>
            </a:xfrm>
            <a:grpFill/>
          </p:grpSpPr>
          <p:sp>
            <p:nvSpPr>
              <p:cNvPr id="56" name="椭圆 4117"/>
              <p:cNvSpPr/>
              <p:nvPr/>
            </p:nvSpPr>
            <p:spPr>
              <a:xfrm>
                <a:off x="3316288" y="4138727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3374130" y="4196569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6544041" y="2752712"/>
              <a:ext cx="244363" cy="244363"/>
              <a:chOff x="3316288" y="4138727"/>
              <a:chExt cx="244363" cy="244363"/>
            </a:xfrm>
            <a:grpFill/>
          </p:grpSpPr>
          <p:sp>
            <p:nvSpPr>
              <p:cNvPr id="54" name="椭圆 4117"/>
              <p:cNvSpPr/>
              <p:nvPr/>
            </p:nvSpPr>
            <p:spPr>
              <a:xfrm>
                <a:off x="3316288" y="4138727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55" name="椭圆 54"/>
              <p:cNvSpPr/>
              <p:nvPr/>
            </p:nvSpPr>
            <p:spPr>
              <a:xfrm>
                <a:off x="3374129" y="4196568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7039341" y="2181212"/>
              <a:ext cx="244363" cy="244363"/>
              <a:chOff x="3316288" y="4138727"/>
              <a:chExt cx="244363" cy="244363"/>
            </a:xfrm>
            <a:grpFill/>
          </p:grpSpPr>
          <p:sp>
            <p:nvSpPr>
              <p:cNvPr id="52" name="椭圆 4117"/>
              <p:cNvSpPr/>
              <p:nvPr/>
            </p:nvSpPr>
            <p:spPr>
              <a:xfrm>
                <a:off x="3316288" y="4138727"/>
                <a:ext cx="244363" cy="244363"/>
              </a:xfrm>
              <a:custGeom>
                <a:avLst/>
                <a:gdLst/>
                <a:ahLst/>
                <a:cxnLst/>
                <a:rect l="l" t="t" r="r" b="b"/>
                <a:pathLst>
                  <a:path w="284956" h="284956">
                    <a:moveTo>
                      <a:pt x="142478" y="26417"/>
                    </a:moveTo>
                    <a:cubicBezTo>
                      <a:pt x="78379" y="26417"/>
                      <a:pt x="26417" y="78379"/>
                      <a:pt x="26417" y="142478"/>
                    </a:cubicBezTo>
                    <a:cubicBezTo>
                      <a:pt x="26417" y="206577"/>
                      <a:pt x="78379" y="258539"/>
                      <a:pt x="142478" y="258539"/>
                    </a:cubicBezTo>
                    <a:cubicBezTo>
                      <a:pt x="206577" y="258539"/>
                      <a:pt x="258539" y="206577"/>
                      <a:pt x="258539" y="142478"/>
                    </a:cubicBezTo>
                    <a:cubicBezTo>
                      <a:pt x="258539" y="78379"/>
                      <a:pt x="206577" y="26417"/>
                      <a:pt x="142478" y="26417"/>
                    </a:cubicBezTo>
                    <a:close/>
                    <a:moveTo>
                      <a:pt x="142478" y="0"/>
                    </a:moveTo>
                    <a:cubicBezTo>
                      <a:pt x="221166" y="0"/>
                      <a:pt x="284956" y="63790"/>
                      <a:pt x="284956" y="142478"/>
                    </a:cubicBezTo>
                    <a:cubicBezTo>
                      <a:pt x="284956" y="221166"/>
                      <a:pt x="221166" y="284956"/>
                      <a:pt x="142478" y="284956"/>
                    </a:cubicBezTo>
                    <a:cubicBezTo>
                      <a:pt x="63790" y="284956"/>
                      <a:pt x="0" y="221166"/>
                      <a:pt x="0" y="142478"/>
                    </a:cubicBezTo>
                    <a:cubicBezTo>
                      <a:pt x="0" y="63790"/>
                      <a:pt x="63790" y="0"/>
                      <a:pt x="1424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374129" y="4196568"/>
                <a:ext cx="128680" cy="1286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83" name="组合 82"/>
          <p:cNvGrpSpPr/>
          <p:nvPr/>
        </p:nvGrpSpPr>
        <p:grpSpPr>
          <a:xfrm>
            <a:off x="7716965" y="2026226"/>
            <a:ext cx="2576317" cy="3624081"/>
            <a:chOff x="7717970" y="2025757"/>
            <a:chExt cx="2576652" cy="3623242"/>
          </a:xfrm>
        </p:grpSpPr>
        <p:grpSp>
          <p:nvGrpSpPr>
            <p:cNvPr id="76" name="组合 75"/>
            <p:cNvGrpSpPr/>
            <p:nvPr/>
          </p:nvGrpSpPr>
          <p:grpSpPr bwMode="auto">
            <a:xfrm>
              <a:off x="7717970" y="2497811"/>
              <a:ext cx="2462212" cy="3151188"/>
              <a:chOff x="6152352" y="1511662"/>
              <a:chExt cx="2461785" cy="3151000"/>
            </a:xfrm>
          </p:grpSpPr>
          <p:sp>
            <p:nvSpPr>
              <p:cNvPr id="77" name="圆角矩形 1"/>
              <p:cNvSpPr/>
              <p:nvPr/>
            </p:nvSpPr>
            <p:spPr>
              <a:xfrm>
                <a:off x="6152352" y="1511662"/>
                <a:ext cx="2461785" cy="3151000"/>
              </a:xfrm>
              <a:custGeom>
                <a:avLst/>
                <a:gdLst/>
                <a:ahLst/>
                <a:cxnLst/>
                <a:rect l="l" t="t" r="r" b="b"/>
                <a:pathLst>
                  <a:path w="2461785" h="3151000">
                    <a:moveTo>
                      <a:pt x="493000" y="0"/>
                    </a:moveTo>
                    <a:lnTo>
                      <a:pt x="2342338" y="0"/>
                    </a:lnTo>
                    <a:cubicBezTo>
                      <a:pt x="2408307" y="0"/>
                      <a:pt x="2461785" y="53478"/>
                      <a:pt x="2461785" y="119447"/>
                    </a:cubicBezTo>
                    <a:lnTo>
                      <a:pt x="2461785" y="3031553"/>
                    </a:lnTo>
                    <a:cubicBezTo>
                      <a:pt x="2461785" y="3097522"/>
                      <a:pt x="2408307" y="3151000"/>
                      <a:pt x="2342338" y="3151000"/>
                    </a:cubicBezTo>
                    <a:lnTo>
                      <a:pt x="493000" y="3151000"/>
                    </a:lnTo>
                    <a:cubicBezTo>
                      <a:pt x="427031" y="3151000"/>
                      <a:pt x="373553" y="3097522"/>
                      <a:pt x="373553" y="3031553"/>
                    </a:cubicBezTo>
                    <a:lnTo>
                      <a:pt x="373553" y="954865"/>
                    </a:lnTo>
                    <a:lnTo>
                      <a:pt x="0" y="1119668"/>
                    </a:lnTo>
                    <a:lnTo>
                      <a:pt x="373553" y="584243"/>
                    </a:lnTo>
                    <a:lnTo>
                      <a:pt x="373553" y="119447"/>
                    </a:lnTo>
                    <a:cubicBezTo>
                      <a:pt x="373553" y="53478"/>
                      <a:pt x="427031" y="0"/>
                      <a:pt x="493000" y="0"/>
                    </a:cubicBezTo>
                    <a:close/>
                  </a:path>
                </a:pathLst>
              </a:custGeom>
              <a:solidFill>
                <a:srgbClr val="FA0133">
                  <a:alpha val="87000"/>
                </a:srgbClr>
              </a:solidFill>
              <a:ln w="12700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78" name="TextBox 279"/>
              <p:cNvSpPr txBox="1">
                <a:spLocks noChangeArrowheads="1"/>
              </p:cNvSpPr>
              <p:nvPr/>
            </p:nvSpPr>
            <p:spPr bwMode="auto">
              <a:xfrm>
                <a:off x="6732240" y="1829248"/>
                <a:ext cx="1848978" cy="26776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>
                  <a:lnSpc>
                    <a:spcPct val="150000"/>
                  </a:lnSpc>
                  <a:defRPr/>
                </a:pPr>
                <a:r>
                  <a:rPr lang="zh-CN" altLang="en-US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拥有国内顶尖的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en-US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制作技术、顶级的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en-US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设计团队， 坚持精益求精、拒绝平庸的做事精神，帮助您实现美观、精致、严谨、动感的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en-US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展示效果。</a:t>
                </a:r>
                <a:endPara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sp>
          <p:nvSpPr>
            <p:cNvPr id="79" name="TextBox 84"/>
            <p:cNvSpPr txBox="1">
              <a:spLocks noChangeArrowheads="1"/>
            </p:cNvSpPr>
            <p:nvPr/>
          </p:nvSpPr>
          <p:spPr bwMode="auto">
            <a:xfrm>
              <a:off x="8008312" y="2025757"/>
              <a:ext cx="2286310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/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81" name="任意多边形 80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82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129888" y="2023063"/>
            <a:ext cx="5956032" cy="3617045"/>
            <a:chOff x="2948947" y="2403592"/>
            <a:chExt cx="6145087" cy="3730507"/>
          </a:xfrm>
        </p:grpSpPr>
        <p:sp>
          <p:nvSpPr>
            <p:cNvPr id="5" name="流程图: 排序 4"/>
            <p:cNvSpPr/>
            <p:nvPr/>
          </p:nvSpPr>
          <p:spPr>
            <a:xfrm rot="4693276">
              <a:off x="5818598" y="639531"/>
              <a:ext cx="399082" cy="4923936"/>
            </a:xfrm>
            <a:prstGeom prst="flowChartSor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6" name="流程图: 延期 5"/>
            <p:cNvSpPr/>
            <p:nvPr/>
          </p:nvSpPr>
          <p:spPr>
            <a:xfrm rot="16200000">
              <a:off x="5528543" y="2723048"/>
              <a:ext cx="886913" cy="248001"/>
            </a:xfrm>
            <a:prstGeom prst="flowChartDelay">
              <a:avLst/>
            </a:prstGeom>
            <a:solidFill>
              <a:srgbClr val="FA01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917004" y="3290505"/>
              <a:ext cx="124819" cy="2665794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4314649" y="5943598"/>
              <a:ext cx="3314700" cy="190501"/>
            </a:xfrm>
            <a:prstGeom prst="roundRect">
              <a:avLst>
                <a:gd name="adj" fmla="val 50000"/>
              </a:avLst>
            </a:prstGeom>
            <a:pattFill prst="wdDnDiag">
              <a:fgClr>
                <a:srgbClr val="869FE7"/>
              </a:fgClr>
              <a:bgClr>
                <a:schemeClr val="bg1"/>
              </a:bgClr>
            </a:pattFill>
            <a:ln>
              <a:solidFill>
                <a:srgbClr val="FA0133"/>
              </a:solidFill>
            </a:ln>
            <a:effectLst>
              <a:outerShdw blurRad="3175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" name="等腰三角形 8"/>
            <p:cNvSpPr/>
            <p:nvPr/>
          </p:nvSpPr>
          <p:spPr>
            <a:xfrm>
              <a:off x="3036752" y="3619067"/>
              <a:ext cx="1123160" cy="1404686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等腰三角形 9"/>
            <p:cNvSpPr/>
            <p:nvPr/>
          </p:nvSpPr>
          <p:spPr>
            <a:xfrm>
              <a:off x="7805449" y="2628467"/>
              <a:ext cx="1194078" cy="1410133"/>
            </a:xfrm>
            <a:prstGeom prst="triangl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2948947" y="5029201"/>
              <a:ext cx="1309237" cy="83496"/>
            </a:xfrm>
            <a:prstGeom prst="roundRect">
              <a:avLst>
                <a:gd name="adj" fmla="val 50000"/>
              </a:avLst>
            </a:prstGeom>
            <a:pattFill prst="wdDnDiag">
              <a:fgClr>
                <a:srgbClr val="869FE7"/>
              </a:fgClr>
              <a:bgClr>
                <a:schemeClr val="bg1"/>
              </a:bgClr>
            </a:pattFill>
            <a:ln>
              <a:noFill/>
            </a:ln>
            <a:effectLst>
              <a:outerShdw blurRad="3175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7702130" y="4038600"/>
              <a:ext cx="1391904" cy="83820"/>
            </a:xfrm>
            <a:prstGeom prst="roundRect">
              <a:avLst>
                <a:gd name="adj" fmla="val 50000"/>
              </a:avLst>
            </a:prstGeom>
            <a:pattFill prst="wdDnDiag">
              <a:fgClr>
                <a:srgbClr val="869FE7"/>
              </a:fgClr>
              <a:bgClr>
                <a:schemeClr val="bg1"/>
              </a:bgClr>
            </a:pattFill>
            <a:ln>
              <a:noFill/>
            </a:ln>
            <a:effectLst>
              <a:outerShdw blurRad="3175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5917004" y="2555575"/>
              <a:ext cx="109990" cy="11099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752372" y="4771050"/>
            <a:ext cx="2721908" cy="1045463"/>
            <a:chOff x="2113226" y="3287222"/>
            <a:chExt cx="2722262" cy="1045221"/>
          </a:xfrm>
        </p:grpSpPr>
        <p:sp>
          <p:nvSpPr>
            <p:cNvPr id="20" name="Text Box 11"/>
            <p:cNvSpPr txBox="1">
              <a:spLocks noChangeArrowheads="1"/>
            </p:cNvSpPr>
            <p:nvPr/>
          </p:nvSpPr>
          <p:spPr bwMode="auto">
            <a:xfrm>
              <a:off x="2113226" y="3593779"/>
              <a:ext cx="2718734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783311" y="3287222"/>
              <a:ext cx="2052177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7666296" y="3776472"/>
            <a:ext cx="2822540" cy="1380664"/>
            <a:chOff x="1513079" y="3275264"/>
            <a:chExt cx="2822907" cy="1380344"/>
          </a:xfrm>
        </p:grpSpPr>
        <p:sp>
          <p:nvSpPr>
            <p:cNvPr id="23" name="Text Box 11"/>
            <p:cNvSpPr txBox="1">
              <a:spLocks noChangeArrowheads="1"/>
            </p:cNvSpPr>
            <p:nvPr/>
          </p:nvSpPr>
          <p:spPr bwMode="auto">
            <a:xfrm>
              <a:off x="1513080" y="3593779"/>
              <a:ext cx="2822906" cy="10618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513079" y="3275264"/>
              <a:ext cx="2052177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3530268" y="4104402"/>
            <a:ext cx="610801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zh-CN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80%</a:t>
            </a:r>
            <a:endParaRPr lang="zh-CN" altLang="en-US" sz="16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174714" y="3165375"/>
            <a:ext cx="610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en-US" altLang="zh-CN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20%</a:t>
            </a:r>
            <a:endParaRPr lang="zh-CN" altLang="en-US" sz="16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0" y="1989164"/>
            <a:ext cx="530298" cy="535321"/>
          </a:xfrm>
          <a:prstGeom prst="ellipse">
            <a:avLst/>
          </a:prstGeom>
          <a:solidFill>
            <a:srgbClr val="FC0133">
              <a:alpha val="46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203901" y="2883000"/>
            <a:ext cx="778636" cy="783822"/>
          </a:xfrm>
          <a:prstGeom prst="ellipse">
            <a:avLst/>
          </a:prstGeom>
          <a:solidFill>
            <a:srgbClr val="FC0133">
              <a:alpha val="46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-82012" y="-269205"/>
            <a:ext cx="2129094" cy="2143280"/>
          </a:xfrm>
          <a:prstGeom prst="ellipse">
            <a:avLst/>
          </a:prstGeom>
          <a:solidFill>
            <a:srgbClr val="FC0133">
              <a:alpha val="24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63" y="-13242"/>
            <a:ext cx="12190413" cy="68595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-10235255" y="-1608760"/>
            <a:ext cx="23187567" cy="9106931"/>
            <a:chOff x="-10236589" y="-1608389"/>
            <a:chExt cx="23190586" cy="9104823"/>
          </a:xfrm>
        </p:grpSpPr>
        <p:grpSp>
          <p:nvGrpSpPr>
            <p:cNvPr id="6" name="组合 5"/>
            <p:cNvGrpSpPr/>
            <p:nvPr/>
          </p:nvGrpSpPr>
          <p:grpSpPr>
            <a:xfrm>
              <a:off x="176858" y="-793616"/>
              <a:ext cx="12777139" cy="8290050"/>
              <a:chOff x="324266" y="-432722"/>
              <a:chExt cx="11490975" cy="7455562"/>
            </a:xfrm>
          </p:grpSpPr>
          <p:sp>
            <p:nvSpPr>
              <p:cNvPr id="255" name="椭圆 254"/>
              <p:cNvSpPr/>
              <p:nvPr/>
            </p:nvSpPr>
            <p:spPr>
              <a:xfrm>
                <a:off x="8174559" y="1519431"/>
                <a:ext cx="1011832" cy="1099199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6548969" y="5951335"/>
                <a:ext cx="823662" cy="823740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58" name="椭圆 257"/>
              <p:cNvSpPr/>
              <p:nvPr/>
            </p:nvSpPr>
            <p:spPr>
              <a:xfrm>
                <a:off x="8670041" y="3301461"/>
                <a:ext cx="2165265" cy="2352227"/>
              </a:xfrm>
              <a:prstGeom prst="ellipse">
                <a:avLst/>
              </a:prstGeom>
              <a:pattFill prst="dkVert">
                <a:fgClr>
                  <a:srgbClr val="FC0133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04800" dist="38100" sx="109000" sy="109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324266" y="2917186"/>
                <a:ext cx="1344497" cy="1460588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9" name="椭圆 248"/>
              <p:cNvSpPr/>
              <p:nvPr/>
            </p:nvSpPr>
            <p:spPr>
              <a:xfrm>
                <a:off x="1602796" y="1122482"/>
                <a:ext cx="1133158" cy="1133266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2059101" y="2094595"/>
                <a:ext cx="4897398" cy="4928245"/>
              </a:xfrm>
              <a:prstGeom prst="ellipse">
                <a:avLst/>
              </a:prstGeom>
              <a:solidFill>
                <a:srgbClr val="FC0133">
                  <a:alpha val="13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35" name="任意多边形 234"/>
              <p:cNvSpPr/>
              <p:nvPr/>
            </p:nvSpPr>
            <p:spPr>
              <a:xfrm>
                <a:off x="451740" y="359474"/>
                <a:ext cx="9750292" cy="5972330"/>
              </a:xfrm>
              <a:custGeom>
                <a:avLst/>
                <a:gdLst>
                  <a:gd name="connsiteX0" fmla="*/ 3143250 w 10896600"/>
                  <a:gd name="connsiteY0" fmla="*/ 1123950 h 6038850"/>
                  <a:gd name="connsiteX1" fmla="*/ 3143250 w 10896600"/>
                  <a:gd name="connsiteY1" fmla="*/ 1123950 h 6038850"/>
                  <a:gd name="connsiteX2" fmla="*/ 3219450 w 10896600"/>
                  <a:gd name="connsiteY2" fmla="*/ 971550 h 6038850"/>
                  <a:gd name="connsiteX3" fmla="*/ 3486150 w 10896600"/>
                  <a:gd name="connsiteY3" fmla="*/ 190500 h 6038850"/>
                  <a:gd name="connsiteX4" fmla="*/ 4610100 w 10896600"/>
                  <a:gd name="connsiteY4" fmla="*/ 0 h 6038850"/>
                  <a:gd name="connsiteX5" fmla="*/ 5772150 w 10896600"/>
                  <a:gd name="connsiteY5" fmla="*/ 762000 h 6038850"/>
                  <a:gd name="connsiteX6" fmla="*/ 7391400 w 10896600"/>
                  <a:gd name="connsiteY6" fmla="*/ 476250 h 6038850"/>
                  <a:gd name="connsiteX7" fmla="*/ 8534400 w 10896600"/>
                  <a:gd name="connsiteY7" fmla="*/ 1695450 h 6038850"/>
                  <a:gd name="connsiteX8" fmla="*/ 8229600 w 10896600"/>
                  <a:gd name="connsiteY8" fmla="*/ 1924050 h 6038850"/>
                  <a:gd name="connsiteX9" fmla="*/ 9810750 w 10896600"/>
                  <a:gd name="connsiteY9" fmla="*/ 2209800 h 6038850"/>
                  <a:gd name="connsiteX10" fmla="*/ 10515600 w 10896600"/>
                  <a:gd name="connsiteY10" fmla="*/ 3429000 h 6038850"/>
                  <a:gd name="connsiteX11" fmla="*/ 10039350 w 10896600"/>
                  <a:gd name="connsiteY11" fmla="*/ 4267200 h 6038850"/>
                  <a:gd name="connsiteX12" fmla="*/ 10896600 w 10896600"/>
                  <a:gd name="connsiteY12" fmla="*/ 5086350 h 6038850"/>
                  <a:gd name="connsiteX13" fmla="*/ 10172700 w 10896600"/>
                  <a:gd name="connsiteY13" fmla="*/ 6038850 h 6038850"/>
                  <a:gd name="connsiteX14" fmla="*/ 8420100 w 10896600"/>
                  <a:gd name="connsiteY14" fmla="*/ 5505450 h 6038850"/>
                  <a:gd name="connsiteX15" fmla="*/ 7086600 w 10896600"/>
                  <a:gd name="connsiteY15" fmla="*/ 5829300 h 6038850"/>
                  <a:gd name="connsiteX16" fmla="*/ 5695950 w 10896600"/>
                  <a:gd name="connsiteY16" fmla="*/ 5295900 h 6038850"/>
                  <a:gd name="connsiteX17" fmla="*/ 4953000 w 10896600"/>
                  <a:gd name="connsiteY17" fmla="*/ 5962650 h 6038850"/>
                  <a:gd name="connsiteX18" fmla="*/ 3486150 w 10896600"/>
                  <a:gd name="connsiteY18" fmla="*/ 5905500 h 6038850"/>
                  <a:gd name="connsiteX19" fmla="*/ 3086100 w 10896600"/>
                  <a:gd name="connsiteY19" fmla="*/ 4667250 h 6038850"/>
                  <a:gd name="connsiteX20" fmla="*/ 1123950 w 10896600"/>
                  <a:gd name="connsiteY20" fmla="*/ 4724400 h 6038850"/>
                  <a:gd name="connsiteX21" fmla="*/ 628650 w 10896600"/>
                  <a:gd name="connsiteY21" fmla="*/ 3238500 h 6038850"/>
                  <a:gd name="connsiteX22" fmla="*/ 0 w 10896600"/>
                  <a:gd name="connsiteY22" fmla="*/ 2457450 h 6038850"/>
                  <a:gd name="connsiteX23" fmla="*/ 57150 w 10896600"/>
                  <a:gd name="connsiteY23" fmla="*/ 666750 h 6038850"/>
                  <a:gd name="connsiteX24" fmla="*/ 1581150 w 10896600"/>
                  <a:gd name="connsiteY24" fmla="*/ 266700 h 6038850"/>
                  <a:gd name="connsiteX25" fmla="*/ 2381250 w 10896600"/>
                  <a:gd name="connsiteY25" fmla="*/ 1504950 h 6038850"/>
                  <a:gd name="connsiteX26" fmla="*/ 2571750 w 10896600"/>
                  <a:gd name="connsiteY26" fmla="*/ 838200 h 6038850"/>
                  <a:gd name="connsiteX27" fmla="*/ 3028950 w 10896600"/>
                  <a:gd name="connsiteY27" fmla="*/ 800100 h 6038850"/>
                  <a:gd name="connsiteX28" fmla="*/ 3143250 w 10896600"/>
                  <a:gd name="connsiteY28" fmla="*/ 1123950 h 6038850"/>
                  <a:gd name="connsiteX0-1" fmla="*/ 3143250 w 10896600"/>
                  <a:gd name="connsiteY0-2" fmla="*/ 1123950 h 6038850"/>
                  <a:gd name="connsiteX1-3" fmla="*/ 3143250 w 10896600"/>
                  <a:gd name="connsiteY1-4" fmla="*/ 1123950 h 6038850"/>
                  <a:gd name="connsiteX2-5" fmla="*/ 3219450 w 10896600"/>
                  <a:gd name="connsiteY2-6" fmla="*/ 971550 h 6038850"/>
                  <a:gd name="connsiteX3-7" fmla="*/ 3486150 w 10896600"/>
                  <a:gd name="connsiteY3-8" fmla="*/ 190500 h 6038850"/>
                  <a:gd name="connsiteX4-9" fmla="*/ 4610100 w 10896600"/>
                  <a:gd name="connsiteY4-10" fmla="*/ 0 h 6038850"/>
                  <a:gd name="connsiteX5-11" fmla="*/ 5772150 w 10896600"/>
                  <a:gd name="connsiteY5-12" fmla="*/ 762000 h 6038850"/>
                  <a:gd name="connsiteX6-13" fmla="*/ 7391400 w 10896600"/>
                  <a:gd name="connsiteY6-14" fmla="*/ 476250 h 6038850"/>
                  <a:gd name="connsiteX7-15" fmla="*/ 8534400 w 10896600"/>
                  <a:gd name="connsiteY7-16" fmla="*/ 1695450 h 6038850"/>
                  <a:gd name="connsiteX8-17" fmla="*/ 8229600 w 10896600"/>
                  <a:gd name="connsiteY8-18" fmla="*/ 1924050 h 6038850"/>
                  <a:gd name="connsiteX9-19" fmla="*/ 9810750 w 10896600"/>
                  <a:gd name="connsiteY9-20" fmla="*/ 2209800 h 6038850"/>
                  <a:gd name="connsiteX10-21" fmla="*/ 10515600 w 10896600"/>
                  <a:gd name="connsiteY10-22" fmla="*/ 3429000 h 6038850"/>
                  <a:gd name="connsiteX11-23" fmla="*/ 10039350 w 10896600"/>
                  <a:gd name="connsiteY11-24" fmla="*/ 4267200 h 6038850"/>
                  <a:gd name="connsiteX12-25" fmla="*/ 10896600 w 10896600"/>
                  <a:gd name="connsiteY12-26" fmla="*/ 5086350 h 6038850"/>
                  <a:gd name="connsiteX13-27" fmla="*/ 10172700 w 10896600"/>
                  <a:gd name="connsiteY13-28" fmla="*/ 6038850 h 6038850"/>
                  <a:gd name="connsiteX14-29" fmla="*/ 8420100 w 10896600"/>
                  <a:gd name="connsiteY14-30" fmla="*/ 5505450 h 6038850"/>
                  <a:gd name="connsiteX15-31" fmla="*/ 7086600 w 10896600"/>
                  <a:gd name="connsiteY15-32" fmla="*/ 5829300 h 6038850"/>
                  <a:gd name="connsiteX16-33" fmla="*/ 5695950 w 10896600"/>
                  <a:gd name="connsiteY16-34" fmla="*/ 5295900 h 6038850"/>
                  <a:gd name="connsiteX17-35" fmla="*/ 4953000 w 10896600"/>
                  <a:gd name="connsiteY17-36" fmla="*/ 5962650 h 6038850"/>
                  <a:gd name="connsiteX18-37" fmla="*/ 3486150 w 10896600"/>
                  <a:gd name="connsiteY18-38" fmla="*/ 5905500 h 6038850"/>
                  <a:gd name="connsiteX19-39" fmla="*/ 3086100 w 10896600"/>
                  <a:gd name="connsiteY19-40" fmla="*/ 4667250 h 6038850"/>
                  <a:gd name="connsiteX20-41" fmla="*/ 1123950 w 10896600"/>
                  <a:gd name="connsiteY20-42" fmla="*/ 4724400 h 6038850"/>
                  <a:gd name="connsiteX21-43" fmla="*/ 628650 w 10896600"/>
                  <a:gd name="connsiteY21-44" fmla="*/ 3238500 h 6038850"/>
                  <a:gd name="connsiteX22-45" fmla="*/ 0 w 10896600"/>
                  <a:gd name="connsiteY22-46" fmla="*/ 2457450 h 6038850"/>
                  <a:gd name="connsiteX23-47" fmla="*/ 57150 w 10896600"/>
                  <a:gd name="connsiteY23-48" fmla="*/ 666750 h 6038850"/>
                  <a:gd name="connsiteX24-49" fmla="*/ 1581150 w 10896600"/>
                  <a:gd name="connsiteY24-50" fmla="*/ 266700 h 6038850"/>
                  <a:gd name="connsiteX25-51" fmla="*/ 2381250 w 10896600"/>
                  <a:gd name="connsiteY25-52" fmla="*/ 1504950 h 6038850"/>
                  <a:gd name="connsiteX26-53" fmla="*/ 2571750 w 10896600"/>
                  <a:gd name="connsiteY26-54" fmla="*/ 838200 h 6038850"/>
                  <a:gd name="connsiteX27-55" fmla="*/ 3028950 w 10896600"/>
                  <a:gd name="connsiteY27-56" fmla="*/ 800100 h 6038850"/>
                  <a:gd name="connsiteX28-57" fmla="*/ 3143250 w 10896600"/>
                  <a:gd name="connsiteY28-58" fmla="*/ 1123950 h 6038850"/>
                  <a:gd name="connsiteX0-59" fmla="*/ 3143250 w 10896600"/>
                  <a:gd name="connsiteY0-60" fmla="*/ 1157176 h 6072076"/>
                  <a:gd name="connsiteX1-61" fmla="*/ 3143250 w 10896600"/>
                  <a:gd name="connsiteY1-62" fmla="*/ 1157176 h 6072076"/>
                  <a:gd name="connsiteX2-63" fmla="*/ 3219450 w 10896600"/>
                  <a:gd name="connsiteY2-64" fmla="*/ 1004776 h 6072076"/>
                  <a:gd name="connsiteX3-65" fmla="*/ 3486150 w 10896600"/>
                  <a:gd name="connsiteY3-66" fmla="*/ 223726 h 6072076"/>
                  <a:gd name="connsiteX4-67" fmla="*/ 4610100 w 10896600"/>
                  <a:gd name="connsiteY4-68" fmla="*/ 33226 h 6072076"/>
                  <a:gd name="connsiteX5-69" fmla="*/ 5772150 w 10896600"/>
                  <a:gd name="connsiteY5-70" fmla="*/ 795226 h 6072076"/>
                  <a:gd name="connsiteX6-71" fmla="*/ 7391400 w 10896600"/>
                  <a:gd name="connsiteY6-72" fmla="*/ 509476 h 6072076"/>
                  <a:gd name="connsiteX7-73" fmla="*/ 8534400 w 10896600"/>
                  <a:gd name="connsiteY7-74" fmla="*/ 1728676 h 6072076"/>
                  <a:gd name="connsiteX8-75" fmla="*/ 8229600 w 10896600"/>
                  <a:gd name="connsiteY8-76" fmla="*/ 1957276 h 6072076"/>
                  <a:gd name="connsiteX9-77" fmla="*/ 9810750 w 10896600"/>
                  <a:gd name="connsiteY9-78" fmla="*/ 2243026 h 6072076"/>
                  <a:gd name="connsiteX10-79" fmla="*/ 10515600 w 10896600"/>
                  <a:gd name="connsiteY10-80" fmla="*/ 3462226 h 6072076"/>
                  <a:gd name="connsiteX11-81" fmla="*/ 10039350 w 10896600"/>
                  <a:gd name="connsiteY11-82" fmla="*/ 4300426 h 6072076"/>
                  <a:gd name="connsiteX12-83" fmla="*/ 10896600 w 10896600"/>
                  <a:gd name="connsiteY12-84" fmla="*/ 5119576 h 6072076"/>
                  <a:gd name="connsiteX13-85" fmla="*/ 10172700 w 10896600"/>
                  <a:gd name="connsiteY13-86" fmla="*/ 6072076 h 6072076"/>
                  <a:gd name="connsiteX14-87" fmla="*/ 8420100 w 10896600"/>
                  <a:gd name="connsiteY14-88" fmla="*/ 5538676 h 6072076"/>
                  <a:gd name="connsiteX15-89" fmla="*/ 7086600 w 10896600"/>
                  <a:gd name="connsiteY15-90" fmla="*/ 5862526 h 6072076"/>
                  <a:gd name="connsiteX16-91" fmla="*/ 5695950 w 10896600"/>
                  <a:gd name="connsiteY16-92" fmla="*/ 5329126 h 6072076"/>
                  <a:gd name="connsiteX17-93" fmla="*/ 4953000 w 10896600"/>
                  <a:gd name="connsiteY17-94" fmla="*/ 5995876 h 6072076"/>
                  <a:gd name="connsiteX18-95" fmla="*/ 3486150 w 10896600"/>
                  <a:gd name="connsiteY18-96" fmla="*/ 5938726 h 6072076"/>
                  <a:gd name="connsiteX19-97" fmla="*/ 3086100 w 10896600"/>
                  <a:gd name="connsiteY19-98" fmla="*/ 4700476 h 6072076"/>
                  <a:gd name="connsiteX20-99" fmla="*/ 1123950 w 10896600"/>
                  <a:gd name="connsiteY20-100" fmla="*/ 4757626 h 6072076"/>
                  <a:gd name="connsiteX21-101" fmla="*/ 628650 w 10896600"/>
                  <a:gd name="connsiteY21-102" fmla="*/ 3271726 h 6072076"/>
                  <a:gd name="connsiteX22-103" fmla="*/ 0 w 10896600"/>
                  <a:gd name="connsiteY22-104" fmla="*/ 2490676 h 6072076"/>
                  <a:gd name="connsiteX23-105" fmla="*/ 57150 w 10896600"/>
                  <a:gd name="connsiteY23-106" fmla="*/ 699976 h 6072076"/>
                  <a:gd name="connsiteX24-107" fmla="*/ 1581150 w 10896600"/>
                  <a:gd name="connsiteY24-108" fmla="*/ 299926 h 6072076"/>
                  <a:gd name="connsiteX25-109" fmla="*/ 2381250 w 10896600"/>
                  <a:gd name="connsiteY25-110" fmla="*/ 1538176 h 6072076"/>
                  <a:gd name="connsiteX26-111" fmla="*/ 2571750 w 10896600"/>
                  <a:gd name="connsiteY26-112" fmla="*/ 871426 h 6072076"/>
                  <a:gd name="connsiteX27-113" fmla="*/ 3028950 w 10896600"/>
                  <a:gd name="connsiteY27-114" fmla="*/ 833326 h 6072076"/>
                  <a:gd name="connsiteX28-115" fmla="*/ 3143250 w 10896600"/>
                  <a:gd name="connsiteY28-116" fmla="*/ 1157176 h 6072076"/>
                  <a:gd name="connsiteX0-117" fmla="*/ 3143250 w 10896600"/>
                  <a:gd name="connsiteY0-118" fmla="*/ 1157176 h 6072076"/>
                  <a:gd name="connsiteX1-119" fmla="*/ 3143250 w 10896600"/>
                  <a:gd name="connsiteY1-120" fmla="*/ 1157176 h 6072076"/>
                  <a:gd name="connsiteX2-121" fmla="*/ 3219450 w 10896600"/>
                  <a:gd name="connsiteY2-122" fmla="*/ 1004776 h 6072076"/>
                  <a:gd name="connsiteX3-123" fmla="*/ 3486150 w 10896600"/>
                  <a:gd name="connsiteY3-124" fmla="*/ 223726 h 6072076"/>
                  <a:gd name="connsiteX4-125" fmla="*/ 4610100 w 10896600"/>
                  <a:gd name="connsiteY4-126" fmla="*/ 33226 h 6072076"/>
                  <a:gd name="connsiteX5-127" fmla="*/ 5772150 w 10896600"/>
                  <a:gd name="connsiteY5-128" fmla="*/ 795226 h 6072076"/>
                  <a:gd name="connsiteX6-129" fmla="*/ 7391400 w 10896600"/>
                  <a:gd name="connsiteY6-130" fmla="*/ 509476 h 6072076"/>
                  <a:gd name="connsiteX7-131" fmla="*/ 8534400 w 10896600"/>
                  <a:gd name="connsiteY7-132" fmla="*/ 1728676 h 6072076"/>
                  <a:gd name="connsiteX8-133" fmla="*/ 8229600 w 10896600"/>
                  <a:gd name="connsiteY8-134" fmla="*/ 1957276 h 6072076"/>
                  <a:gd name="connsiteX9-135" fmla="*/ 9810750 w 10896600"/>
                  <a:gd name="connsiteY9-136" fmla="*/ 2243026 h 6072076"/>
                  <a:gd name="connsiteX10-137" fmla="*/ 10515600 w 10896600"/>
                  <a:gd name="connsiteY10-138" fmla="*/ 3462226 h 6072076"/>
                  <a:gd name="connsiteX11-139" fmla="*/ 10039350 w 10896600"/>
                  <a:gd name="connsiteY11-140" fmla="*/ 4300426 h 6072076"/>
                  <a:gd name="connsiteX12-141" fmla="*/ 10896600 w 10896600"/>
                  <a:gd name="connsiteY12-142" fmla="*/ 5119576 h 6072076"/>
                  <a:gd name="connsiteX13-143" fmla="*/ 10172700 w 10896600"/>
                  <a:gd name="connsiteY13-144" fmla="*/ 6072076 h 6072076"/>
                  <a:gd name="connsiteX14-145" fmla="*/ 8420100 w 10896600"/>
                  <a:gd name="connsiteY14-146" fmla="*/ 5538676 h 6072076"/>
                  <a:gd name="connsiteX15-147" fmla="*/ 7086600 w 10896600"/>
                  <a:gd name="connsiteY15-148" fmla="*/ 5862526 h 6072076"/>
                  <a:gd name="connsiteX16-149" fmla="*/ 5695950 w 10896600"/>
                  <a:gd name="connsiteY16-150" fmla="*/ 5329126 h 6072076"/>
                  <a:gd name="connsiteX17-151" fmla="*/ 4953000 w 10896600"/>
                  <a:gd name="connsiteY17-152" fmla="*/ 5995876 h 6072076"/>
                  <a:gd name="connsiteX18-153" fmla="*/ 3486150 w 10896600"/>
                  <a:gd name="connsiteY18-154" fmla="*/ 5938726 h 6072076"/>
                  <a:gd name="connsiteX19-155" fmla="*/ 3086100 w 10896600"/>
                  <a:gd name="connsiteY19-156" fmla="*/ 4700476 h 6072076"/>
                  <a:gd name="connsiteX20-157" fmla="*/ 1123950 w 10896600"/>
                  <a:gd name="connsiteY20-158" fmla="*/ 4757626 h 6072076"/>
                  <a:gd name="connsiteX21-159" fmla="*/ 628650 w 10896600"/>
                  <a:gd name="connsiteY21-160" fmla="*/ 3271726 h 6072076"/>
                  <a:gd name="connsiteX22-161" fmla="*/ 0 w 10896600"/>
                  <a:gd name="connsiteY22-162" fmla="*/ 2490676 h 6072076"/>
                  <a:gd name="connsiteX23-163" fmla="*/ 57150 w 10896600"/>
                  <a:gd name="connsiteY23-164" fmla="*/ 699976 h 6072076"/>
                  <a:gd name="connsiteX24-165" fmla="*/ 1581150 w 10896600"/>
                  <a:gd name="connsiteY24-166" fmla="*/ 299926 h 6072076"/>
                  <a:gd name="connsiteX25-167" fmla="*/ 2381250 w 10896600"/>
                  <a:gd name="connsiteY25-168" fmla="*/ 1538176 h 6072076"/>
                  <a:gd name="connsiteX26-169" fmla="*/ 2571750 w 10896600"/>
                  <a:gd name="connsiteY26-170" fmla="*/ 871426 h 6072076"/>
                  <a:gd name="connsiteX27-171" fmla="*/ 3028950 w 10896600"/>
                  <a:gd name="connsiteY27-172" fmla="*/ 833326 h 6072076"/>
                  <a:gd name="connsiteX28-173" fmla="*/ 3143250 w 10896600"/>
                  <a:gd name="connsiteY28-174" fmla="*/ 1157176 h 6072076"/>
                  <a:gd name="connsiteX0-175" fmla="*/ 3143250 w 10896600"/>
                  <a:gd name="connsiteY0-176" fmla="*/ 1157176 h 6072076"/>
                  <a:gd name="connsiteX1-177" fmla="*/ 3143250 w 10896600"/>
                  <a:gd name="connsiteY1-178" fmla="*/ 1157176 h 6072076"/>
                  <a:gd name="connsiteX2-179" fmla="*/ 3219450 w 10896600"/>
                  <a:gd name="connsiteY2-180" fmla="*/ 1004776 h 6072076"/>
                  <a:gd name="connsiteX3-181" fmla="*/ 3486150 w 10896600"/>
                  <a:gd name="connsiteY3-182" fmla="*/ 223726 h 6072076"/>
                  <a:gd name="connsiteX4-183" fmla="*/ 4610100 w 10896600"/>
                  <a:gd name="connsiteY4-184" fmla="*/ 33226 h 6072076"/>
                  <a:gd name="connsiteX5-185" fmla="*/ 5772150 w 10896600"/>
                  <a:gd name="connsiteY5-186" fmla="*/ 795226 h 6072076"/>
                  <a:gd name="connsiteX6-187" fmla="*/ 7391400 w 10896600"/>
                  <a:gd name="connsiteY6-188" fmla="*/ 509476 h 6072076"/>
                  <a:gd name="connsiteX7-189" fmla="*/ 8534400 w 10896600"/>
                  <a:gd name="connsiteY7-190" fmla="*/ 1728676 h 6072076"/>
                  <a:gd name="connsiteX8-191" fmla="*/ 8229600 w 10896600"/>
                  <a:gd name="connsiteY8-192" fmla="*/ 1957276 h 6072076"/>
                  <a:gd name="connsiteX9-193" fmla="*/ 9810750 w 10896600"/>
                  <a:gd name="connsiteY9-194" fmla="*/ 2243026 h 6072076"/>
                  <a:gd name="connsiteX10-195" fmla="*/ 10515600 w 10896600"/>
                  <a:gd name="connsiteY10-196" fmla="*/ 3462226 h 6072076"/>
                  <a:gd name="connsiteX11-197" fmla="*/ 10039350 w 10896600"/>
                  <a:gd name="connsiteY11-198" fmla="*/ 4300426 h 6072076"/>
                  <a:gd name="connsiteX12-199" fmla="*/ 10896600 w 10896600"/>
                  <a:gd name="connsiteY12-200" fmla="*/ 5119576 h 6072076"/>
                  <a:gd name="connsiteX13-201" fmla="*/ 10172700 w 10896600"/>
                  <a:gd name="connsiteY13-202" fmla="*/ 6072076 h 6072076"/>
                  <a:gd name="connsiteX14-203" fmla="*/ 8420100 w 10896600"/>
                  <a:gd name="connsiteY14-204" fmla="*/ 5538676 h 6072076"/>
                  <a:gd name="connsiteX15-205" fmla="*/ 7086600 w 10896600"/>
                  <a:gd name="connsiteY15-206" fmla="*/ 5862526 h 6072076"/>
                  <a:gd name="connsiteX16-207" fmla="*/ 5695950 w 10896600"/>
                  <a:gd name="connsiteY16-208" fmla="*/ 5329126 h 6072076"/>
                  <a:gd name="connsiteX17-209" fmla="*/ 4953000 w 10896600"/>
                  <a:gd name="connsiteY17-210" fmla="*/ 5995876 h 6072076"/>
                  <a:gd name="connsiteX18-211" fmla="*/ 3486150 w 10896600"/>
                  <a:gd name="connsiteY18-212" fmla="*/ 5938726 h 6072076"/>
                  <a:gd name="connsiteX19-213" fmla="*/ 3086100 w 10896600"/>
                  <a:gd name="connsiteY19-214" fmla="*/ 4700476 h 6072076"/>
                  <a:gd name="connsiteX20-215" fmla="*/ 1123950 w 10896600"/>
                  <a:gd name="connsiteY20-216" fmla="*/ 4757626 h 6072076"/>
                  <a:gd name="connsiteX21-217" fmla="*/ 628650 w 10896600"/>
                  <a:gd name="connsiteY21-218" fmla="*/ 3271726 h 6072076"/>
                  <a:gd name="connsiteX22-219" fmla="*/ 0 w 10896600"/>
                  <a:gd name="connsiteY22-220" fmla="*/ 2490676 h 6072076"/>
                  <a:gd name="connsiteX23-221" fmla="*/ 57150 w 10896600"/>
                  <a:gd name="connsiteY23-222" fmla="*/ 699976 h 6072076"/>
                  <a:gd name="connsiteX24-223" fmla="*/ 1581150 w 10896600"/>
                  <a:gd name="connsiteY24-224" fmla="*/ 299926 h 6072076"/>
                  <a:gd name="connsiteX25-225" fmla="*/ 2381250 w 10896600"/>
                  <a:gd name="connsiteY25-226" fmla="*/ 1538176 h 6072076"/>
                  <a:gd name="connsiteX26-227" fmla="*/ 2571750 w 10896600"/>
                  <a:gd name="connsiteY26-228" fmla="*/ 871426 h 6072076"/>
                  <a:gd name="connsiteX27-229" fmla="*/ 3028950 w 10896600"/>
                  <a:gd name="connsiteY27-230" fmla="*/ 833326 h 6072076"/>
                  <a:gd name="connsiteX28-231" fmla="*/ 3143250 w 10896600"/>
                  <a:gd name="connsiteY28-232" fmla="*/ 1157176 h 6072076"/>
                  <a:gd name="connsiteX0-233" fmla="*/ 3143250 w 10896600"/>
                  <a:gd name="connsiteY0-234" fmla="*/ 1157176 h 6072076"/>
                  <a:gd name="connsiteX1-235" fmla="*/ 3143250 w 10896600"/>
                  <a:gd name="connsiteY1-236" fmla="*/ 1157176 h 6072076"/>
                  <a:gd name="connsiteX2-237" fmla="*/ 3219450 w 10896600"/>
                  <a:gd name="connsiteY2-238" fmla="*/ 1004776 h 6072076"/>
                  <a:gd name="connsiteX3-239" fmla="*/ 3486150 w 10896600"/>
                  <a:gd name="connsiteY3-240" fmla="*/ 223726 h 6072076"/>
                  <a:gd name="connsiteX4-241" fmla="*/ 4610100 w 10896600"/>
                  <a:gd name="connsiteY4-242" fmla="*/ 33226 h 6072076"/>
                  <a:gd name="connsiteX5-243" fmla="*/ 5772150 w 10896600"/>
                  <a:gd name="connsiteY5-244" fmla="*/ 795226 h 6072076"/>
                  <a:gd name="connsiteX6-245" fmla="*/ 7391400 w 10896600"/>
                  <a:gd name="connsiteY6-246" fmla="*/ 509476 h 6072076"/>
                  <a:gd name="connsiteX7-247" fmla="*/ 8534400 w 10896600"/>
                  <a:gd name="connsiteY7-248" fmla="*/ 1728676 h 6072076"/>
                  <a:gd name="connsiteX8-249" fmla="*/ 8229600 w 10896600"/>
                  <a:gd name="connsiteY8-250" fmla="*/ 1957276 h 6072076"/>
                  <a:gd name="connsiteX9-251" fmla="*/ 9810750 w 10896600"/>
                  <a:gd name="connsiteY9-252" fmla="*/ 2243026 h 6072076"/>
                  <a:gd name="connsiteX10-253" fmla="*/ 10515600 w 10896600"/>
                  <a:gd name="connsiteY10-254" fmla="*/ 3462226 h 6072076"/>
                  <a:gd name="connsiteX11-255" fmla="*/ 10039350 w 10896600"/>
                  <a:gd name="connsiteY11-256" fmla="*/ 4300426 h 6072076"/>
                  <a:gd name="connsiteX12-257" fmla="*/ 10896600 w 10896600"/>
                  <a:gd name="connsiteY12-258" fmla="*/ 5119576 h 6072076"/>
                  <a:gd name="connsiteX13-259" fmla="*/ 10172700 w 10896600"/>
                  <a:gd name="connsiteY13-260" fmla="*/ 6072076 h 6072076"/>
                  <a:gd name="connsiteX14-261" fmla="*/ 8420100 w 10896600"/>
                  <a:gd name="connsiteY14-262" fmla="*/ 5538676 h 6072076"/>
                  <a:gd name="connsiteX15-263" fmla="*/ 7086600 w 10896600"/>
                  <a:gd name="connsiteY15-264" fmla="*/ 5862526 h 6072076"/>
                  <a:gd name="connsiteX16-265" fmla="*/ 5695950 w 10896600"/>
                  <a:gd name="connsiteY16-266" fmla="*/ 5329126 h 6072076"/>
                  <a:gd name="connsiteX17-267" fmla="*/ 4953000 w 10896600"/>
                  <a:gd name="connsiteY17-268" fmla="*/ 5995876 h 6072076"/>
                  <a:gd name="connsiteX18-269" fmla="*/ 3486150 w 10896600"/>
                  <a:gd name="connsiteY18-270" fmla="*/ 5938726 h 6072076"/>
                  <a:gd name="connsiteX19-271" fmla="*/ 3086100 w 10896600"/>
                  <a:gd name="connsiteY19-272" fmla="*/ 4700476 h 6072076"/>
                  <a:gd name="connsiteX20-273" fmla="*/ 1123950 w 10896600"/>
                  <a:gd name="connsiteY20-274" fmla="*/ 4757626 h 6072076"/>
                  <a:gd name="connsiteX21-275" fmla="*/ 628650 w 10896600"/>
                  <a:gd name="connsiteY21-276" fmla="*/ 3271726 h 6072076"/>
                  <a:gd name="connsiteX22-277" fmla="*/ 0 w 10896600"/>
                  <a:gd name="connsiteY22-278" fmla="*/ 2490676 h 6072076"/>
                  <a:gd name="connsiteX23-279" fmla="*/ 57150 w 10896600"/>
                  <a:gd name="connsiteY23-280" fmla="*/ 699976 h 6072076"/>
                  <a:gd name="connsiteX24-281" fmla="*/ 1581150 w 10896600"/>
                  <a:gd name="connsiteY24-282" fmla="*/ 299926 h 6072076"/>
                  <a:gd name="connsiteX25-283" fmla="*/ 2381250 w 10896600"/>
                  <a:gd name="connsiteY25-284" fmla="*/ 1538176 h 6072076"/>
                  <a:gd name="connsiteX26-285" fmla="*/ 2571750 w 10896600"/>
                  <a:gd name="connsiteY26-286" fmla="*/ 871426 h 6072076"/>
                  <a:gd name="connsiteX27-287" fmla="*/ 3028950 w 10896600"/>
                  <a:gd name="connsiteY27-288" fmla="*/ 833326 h 6072076"/>
                  <a:gd name="connsiteX28-289" fmla="*/ 3143250 w 10896600"/>
                  <a:gd name="connsiteY28-290" fmla="*/ 1157176 h 6072076"/>
                  <a:gd name="connsiteX0-291" fmla="*/ 3143250 w 10896600"/>
                  <a:gd name="connsiteY0-292" fmla="*/ 1157176 h 6072076"/>
                  <a:gd name="connsiteX1-293" fmla="*/ 3143250 w 10896600"/>
                  <a:gd name="connsiteY1-294" fmla="*/ 1157176 h 6072076"/>
                  <a:gd name="connsiteX2-295" fmla="*/ 3219450 w 10896600"/>
                  <a:gd name="connsiteY2-296" fmla="*/ 1004776 h 6072076"/>
                  <a:gd name="connsiteX3-297" fmla="*/ 3486150 w 10896600"/>
                  <a:gd name="connsiteY3-298" fmla="*/ 223726 h 6072076"/>
                  <a:gd name="connsiteX4-299" fmla="*/ 4610100 w 10896600"/>
                  <a:gd name="connsiteY4-300" fmla="*/ 33226 h 6072076"/>
                  <a:gd name="connsiteX5-301" fmla="*/ 5772150 w 10896600"/>
                  <a:gd name="connsiteY5-302" fmla="*/ 795226 h 6072076"/>
                  <a:gd name="connsiteX6-303" fmla="*/ 7391400 w 10896600"/>
                  <a:gd name="connsiteY6-304" fmla="*/ 509476 h 6072076"/>
                  <a:gd name="connsiteX7-305" fmla="*/ 8534400 w 10896600"/>
                  <a:gd name="connsiteY7-306" fmla="*/ 1728676 h 6072076"/>
                  <a:gd name="connsiteX8-307" fmla="*/ 8229600 w 10896600"/>
                  <a:gd name="connsiteY8-308" fmla="*/ 1957276 h 6072076"/>
                  <a:gd name="connsiteX9-309" fmla="*/ 9810750 w 10896600"/>
                  <a:gd name="connsiteY9-310" fmla="*/ 2243026 h 6072076"/>
                  <a:gd name="connsiteX10-311" fmla="*/ 10515600 w 10896600"/>
                  <a:gd name="connsiteY10-312" fmla="*/ 3462226 h 6072076"/>
                  <a:gd name="connsiteX11-313" fmla="*/ 10039350 w 10896600"/>
                  <a:gd name="connsiteY11-314" fmla="*/ 4300426 h 6072076"/>
                  <a:gd name="connsiteX12-315" fmla="*/ 10896600 w 10896600"/>
                  <a:gd name="connsiteY12-316" fmla="*/ 5119576 h 6072076"/>
                  <a:gd name="connsiteX13-317" fmla="*/ 10172700 w 10896600"/>
                  <a:gd name="connsiteY13-318" fmla="*/ 6072076 h 6072076"/>
                  <a:gd name="connsiteX14-319" fmla="*/ 8420100 w 10896600"/>
                  <a:gd name="connsiteY14-320" fmla="*/ 5538676 h 6072076"/>
                  <a:gd name="connsiteX15-321" fmla="*/ 7086600 w 10896600"/>
                  <a:gd name="connsiteY15-322" fmla="*/ 5862526 h 6072076"/>
                  <a:gd name="connsiteX16-323" fmla="*/ 5695950 w 10896600"/>
                  <a:gd name="connsiteY16-324" fmla="*/ 5329126 h 6072076"/>
                  <a:gd name="connsiteX17-325" fmla="*/ 4953000 w 10896600"/>
                  <a:gd name="connsiteY17-326" fmla="*/ 5995876 h 6072076"/>
                  <a:gd name="connsiteX18-327" fmla="*/ 3486150 w 10896600"/>
                  <a:gd name="connsiteY18-328" fmla="*/ 5938726 h 6072076"/>
                  <a:gd name="connsiteX19-329" fmla="*/ 3086100 w 10896600"/>
                  <a:gd name="connsiteY19-330" fmla="*/ 4700476 h 6072076"/>
                  <a:gd name="connsiteX20-331" fmla="*/ 1123950 w 10896600"/>
                  <a:gd name="connsiteY20-332" fmla="*/ 4757626 h 6072076"/>
                  <a:gd name="connsiteX21-333" fmla="*/ 628650 w 10896600"/>
                  <a:gd name="connsiteY21-334" fmla="*/ 3271726 h 6072076"/>
                  <a:gd name="connsiteX22-335" fmla="*/ 0 w 10896600"/>
                  <a:gd name="connsiteY22-336" fmla="*/ 2490676 h 6072076"/>
                  <a:gd name="connsiteX23-337" fmla="*/ 57150 w 10896600"/>
                  <a:gd name="connsiteY23-338" fmla="*/ 699976 h 6072076"/>
                  <a:gd name="connsiteX24-339" fmla="*/ 1581150 w 10896600"/>
                  <a:gd name="connsiteY24-340" fmla="*/ 299926 h 6072076"/>
                  <a:gd name="connsiteX25-341" fmla="*/ 2381250 w 10896600"/>
                  <a:gd name="connsiteY25-342" fmla="*/ 1538176 h 6072076"/>
                  <a:gd name="connsiteX26-343" fmla="*/ 2571750 w 10896600"/>
                  <a:gd name="connsiteY26-344" fmla="*/ 871426 h 6072076"/>
                  <a:gd name="connsiteX27-345" fmla="*/ 3028950 w 10896600"/>
                  <a:gd name="connsiteY27-346" fmla="*/ 833326 h 6072076"/>
                  <a:gd name="connsiteX28-347" fmla="*/ 3143250 w 10896600"/>
                  <a:gd name="connsiteY28-348" fmla="*/ 1157176 h 6072076"/>
                  <a:gd name="connsiteX0-349" fmla="*/ 3143250 w 10896600"/>
                  <a:gd name="connsiteY0-350" fmla="*/ 1157176 h 6072076"/>
                  <a:gd name="connsiteX1-351" fmla="*/ 3143250 w 10896600"/>
                  <a:gd name="connsiteY1-352" fmla="*/ 1157176 h 6072076"/>
                  <a:gd name="connsiteX2-353" fmla="*/ 3219450 w 10896600"/>
                  <a:gd name="connsiteY2-354" fmla="*/ 1004776 h 6072076"/>
                  <a:gd name="connsiteX3-355" fmla="*/ 3486150 w 10896600"/>
                  <a:gd name="connsiteY3-356" fmla="*/ 223726 h 6072076"/>
                  <a:gd name="connsiteX4-357" fmla="*/ 4610100 w 10896600"/>
                  <a:gd name="connsiteY4-358" fmla="*/ 33226 h 6072076"/>
                  <a:gd name="connsiteX5-359" fmla="*/ 5772150 w 10896600"/>
                  <a:gd name="connsiteY5-360" fmla="*/ 795226 h 6072076"/>
                  <a:gd name="connsiteX6-361" fmla="*/ 7391400 w 10896600"/>
                  <a:gd name="connsiteY6-362" fmla="*/ 509476 h 6072076"/>
                  <a:gd name="connsiteX7-363" fmla="*/ 8534400 w 10896600"/>
                  <a:gd name="connsiteY7-364" fmla="*/ 1728676 h 6072076"/>
                  <a:gd name="connsiteX8-365" fmla="*/ 8229600 w 10896600"/>
                  <a:gd name="connsiteY8-366" fmla="*/ 1957276 h 6072076"/>
                  <a:gd name="connsiteX9-367" fmla="*/ 9810750 w 10896600"/>
                  <a:gd name="connsiteY9-368" fmla="*/ 2243026 h 6072076"/>
                  <a:gd name="connsiteX10-369" fmla="*/ 10515600 w 10896600"/>
                  <a:gd name="connsiteY10-370" fmla="*/ 3462226 h 6072076"/>
                  <a:gd name="connsiteX11-371" fmla="*/ 10039350 w 10896600"/>
                  <a:gd name="connsiteY11-372" fmla="*/ 4300426 h 6072076"/>
                  <a:gd name="connsiteX12-373" fmla="*/ 10896600 w 10896600"/>
                  <a:gd name="connsiteY12-374" fmla="*/ 5119576 h 6072076"/>
                  <a:gd name="connsiteX13-375" fmla="*/ 10172700 w 10896600"/>
                  <a:gd name="connsiteY13-376" fmla="*/ 6072076 h 6072076"/>
                  <a:gd name="connsiteX14-377" fmla="*/ 8420100 w 10896600"/>
                  <a:gd name="connsiteY14-378" fmla="*/ 5538676 h 6072076"/>
                  <a:gd name="connsiteX15-379" fmla="*/ 7086600 w 10896600"/>
                  <a:gd name="connsiteY15-380" fmla="*/ 5862526 h 6072076"/>
                  <a:gd name="connsiteX16-381" fmla="*/ 5695950 w 10896600"/>
                  <a:gd name="connsiteY16-382" fmla="*/ 5329126 h 6072076"/>
                  <a:gd name="connsiteX17-383" fmla="*/ 4953000 w 10896600"/>
                  <a:gd name="connsiteY17-384" fmla="*/ 5995876 h 6072076"/>
                  <a:gd name="connsiteX18-385" fmla="*/ 3486150 w 10896600"/>
                  <a:gd name="connsiteY18-386" fmla="*/ 5938726 h 6072076"/>
                  <a:gd name="connsiteX19-387" fmla="*/ 3086100 w 10896600"/>
                  <a:gd name="connsiteY19-388" fmla="*/ 4700476 h 6072076"/>
                  <a:gd name="connsiteX20-389" fmla="*/ 1123950 w 10896600"/>
                  <a:gd name="connsiteY20-390" fmla="*/ 4757626 h 6072076"/>
                  <a:gd name="connsiteX21-391" fmla="*/ 628650 w 10896600"/>
                  <a:gd name="connsiteY21-392" fmla="*/ 3271726 h 6072076"/>
                  <a:gd name="connsiteX22-393" fmla="*/ 0 w 10896600"/>
                  <a:gd name="connsiteY22-394" fmla="*/ 2490676 h 6072076"/>
                  <a:gd name="connsiteX23-395" fmla="*/ 57150 w 10896600"/>
                  <a:gd name="connsiteY23-396" fmla="*/ 699976 h 6072076"/>
                  <a:gd name="connsiteX24-397" fmla="*/ 1581150 w 10896600"/>
                  <a:gd name="connsiteY24-398" fmla="*/ 299926 h 6072076"/>
                  <a:gd name="connsiteX25-399" fmla="*/ 2381250 w 10896600"/>
                  <a:gd name="connsiteY25-400" fmla="*/ 1538176 h 6072076"/>
                  <a:gd name="connsiteX26-401" fmla="*/ 2571750 w 10896600"/>
                  <a:gd name="connsiteY26-402" fmla="*/ 871426 h 6072076"/>
                  <a:gd name="connsiteX27-403" fmla="*/ 3028950 w 10896600"/>
                  <a:gd name="connsiteY27-404" fmla="*/ 833326 h 6072076"/>
                  <a:gd name="connsiteX28-405" fmla="*/ 3143250 w 10896600"/>
                  <a:gd name="connsiteY28-406" fmla="*/ 1157176 h 6072076"/>
                  <a:gd name="connsiteX0-407" fmla="*/ 3143250 w 10896600"/>
                  <a:gd name="connsiteY0-408" fmla="*/ 1157176 h 6072076"/>
                  <a:gd name="connsiteX1-409" fmla="*/ 3143250 w 10896600"/>
                  <a:gd name="connsiteY1-410" fmla="*/ 1157176 h 6072076"/>
                  <a:gd name="connsiteX2-411" fmla="*/ 3219450 w 10896600"/>
                  <a:gd name="connsiteY2-412" fmla="*/ 1004776 h 6072076"/>
                  <a:gd name="connsiteX3-413" fmla="*/ 3486150 w 10896600"/>
                  <a:gd name="connsiteY3-414" fmla="*/ 223726 h 6072076"/>
                  <a:gd name="connsiteX4-415" fmla="*/ 4610100 w 10896600"/>
                  <a:gd name="connsiteY4-416" fmla="*/ 33226 h 6072076"/>
                  <a:gd name="connsiteX5-417" fmla="*/ 5772150 w 10896600"/>
                  <a:gd name="connsiteY5-418" fmla="*/ 795226 h 6072076"/>
                  <a:gd name="connsiteX6-419" fmla="*/ 7391400 w 10896600"/>
                  <a:gd name="connsiteY6-420" fmla="*/ 509476 h 6072076"/>
                  <a:gd name="connsiteX7-421" fmla="*/ 8534400 w 10896600"/>
                  <a:gd name="connsiteY7-422" fmla="*/ 1728676 h 6072076"/>
                  <a:gd name="connsiteX8-423" fmla="*/ 8229600 w 10896600"/>
                  <a:gd name="connsiteY8-424" fmla="*/ 1957276 h 6072076"/>
                  <a:gd name="connsiteX9-425" fmla="*/ 9810750 w 10896600"/>
                  <a:gd name="connsiteY9-426" fmla="*/ 2243026 h 6072076"/>
                  <a:gd name="connsiteX10-427" fmla="*/ 10515600 w 10896600"/>
                  <a:gd name="connsiteY10-428" fmla="*/ 3462226 h 6072076"/>
                  <a:gd name="connsiteX11-429" fmla="*/ 10039350 w 10896600"/>
                  <a:gd name="connsiteY11-430" fmla="*/ 4300426 h 6072076"/>
                  <a:gd name="connsiteX12-431" fmla="*/ 10896600 w 10896600"/>
                  <a:gd name="connsiteY12-432" fmla="*/ 5119576 h 6072076"/>
                  <a:gd name="connsiteX13-433" fmla="*/ 10172700 w 10896600"/>
                  <a:gd name="connsiteY13-434" fmla="*/ 6072076 h 6072076"/>
                  <a:gd name="connsiteX14-435" fmla="*/ 8420100 w 10896600"/>
                  <a:gd name="connsiteY14-436" fmla="*/ 5538676 h 6072076"/>
                  <a:gd name="connsiteX15-437" fmla="*/ 7086600 w 10896600"/>
                  <a:gd name="connsiteY15-438" fmla="*/ 5862526 h 6072076"/>
                  <a:gd name="connsiteX16-439" fmla="*/ 5695950 w 10896600"/>
                  <a:gd name="connsiteY16-440" fmla="*/ 5329126 h 6072076"/>
                  <a:gd name="connsiteX17-441" fmla="*/ 4953000 w 10896600"/>
                  <a:gd name="connsiteY17-442" fmla="*/ 5995876 h 6072076"/>
                  <a:gd name="connsiteX18-443" fmla="*/ 3486150 w 10896600"/>
                  <a:gd name="connsiteY18-444" fmla="*/ 5938726 h 6072076"/>
                  <a:gd name="connsiteX19-445" fmla="*/ 3086100 w 10896600"/>
                  <a:gd name="connsiteY19-446" fmla="*/ 4700476 h 6072076"/>
                  <a:gd name="connsiteX20-447" fmla="*/ 1123950 w 10896600"/>
                  <a:gd name="connsiteY20-448" fmla="*/ 4757626 h 6072076"/>
                  <a:gd name="connsiteX21-449" fmla="*/ 628650 w 10896600"/>
                  <a:gd name="connsiteY21-450" fmla="*/ 3271726 h 6072076"/>
                  <a:gd name="connsiteX22-451" fmla="*/ 0 w 10896600"/>
                  <a:gd name="connsiteY22-452" fmla="*/ 2490676 h 6072076"/>
                  <a:gd name="connsiteX23-453" fmla="*/ 57150 w 10896600"/>
                  <a:gd name="connsiteY23-454" fmla="*/ 699976 h 6072076"/>
                  <a:gd name="connsiteX24-455" fmla="*/ 1581150 w 10896600"/>
                  <a:gd name="connsiteY24-456" fmla="*/ 299926 h 6072076"/>
                  <a:gd name="connsiteX25-457" fmla="*/ 2381250 w 10896600"/>
                  <a:gd name="connsiteY25-458" fmla="*/ 1538176 h 6072076"/>
                  <a:gd name="connsiteX26-459" fmla="*/ 2571750 w 10896600"/>
                  <a:gd name="connsiteY26-460" fmla="*/ 871426 h 6072076"/>
                  <a:gd name="connsiteX27-461" fmla="*/ 3028950 w 10896600"/>
                  <a:gd name="connsiteY27-462" fmla="*/ 833326 h 6072076"/>
                  <a:gd name="connsiteX28-463" fmla="*/ 3143250 w 10896600"/>
                  <a:gd name="connsiteY28-464" fmla="*/ 1157176 h 6072076"/>
                  <a:gd name="connsiteX0-465" fmla="*/ 3249957 w 11003307"/>
                  <a:gd name="connsiteY0-466" fmla="*/ 1157176 h 6072076"/>
                  <a:gd name="connsiteX1-467" fmla="*/ 3249957 w 11003307"/>
                  <a:gd name="connsiteY1-468" fmla="*/ 1157176 h 6072076"/>
                  <a:gd name="connsiteX2-469" fmla="*/ 3326157 w 11003307"/>
                  <a:gd name="connsiteY2-470" fmla="*/ 1004776 h 6072076"/>
                  <a:gd name="connsiteX3-471" fmla="*/ 3592857 w 11003307"/>
                  <a:gd name="connsiteY3-472" fmla="*/ 223726 h 6072076"/>
                  <a:gd name="connsiteX4-473" fmla="*/ 4716807 w 11003307"/>
                  <a:gd name="connsiteY4-474" fmla="*/ 33226 h 6072076"/>
                  <a:gd name="connsiteX5-475" fmla="*/ 5878857 w 11003307"/>
                  <a:gd name="connsiteY5-476" fmla="*/ 795226 h 6072076"/>
                  <a:gd name="connsiteX6-477" fmla="*/ 7498107 w 11003307"/>
                  <a:gd name="connsiteY6-478" fmla="*/ 509476 h 6072076"/>
                  <a:gd name="connsiteX7-479" fmla="*/ 8641107 w 11003307"/>
                  <a:gd name="connsiteY7-480" fmla="*/ 1728676 h 6072076"/>
                  <a:gd name="connsiteX8-481" fmla="*/ 8336307 w 11003307"/>
                  <a:gd name="connsiteY8-482" fmla="*/ 1957276 h 6072076"/>
                  <a:gd name="connsiteX9-483" fmla="*/ 9917457 w 11003307"/>
                  <a:gd name="connsiteY9-484" fmla="*/ 2243026 h 6072076"/>
                  <a:gd name="connsiteX10-485" fmla="*/ 10622307 w 11003307"/>
                  <a:gd name="connsiteY10-486" fmla="*/ 3462226 h 6072076"/>
                  <a:gd name="connsiteX11-487" fmla="*/ 10146057 w 11003307"/>
                  <a:gd name="connsiteY11-488" fmla="*/ 4300426 h 6072076"/>
                  <a:gd name="connsiteX12-489" fmla="*/ 11003307 w 11003307"/>
                  <a:gd name="connsiteY12-490" fmla="*/ 5119576 h 6072076"/>
                  <a:gd name="connsiteX13-491" fmla="*/ 10279407 w 11003307"/>
                  <a:gd name="connsiteY13-492" fmla="*/ 6072076 h 6072076"/>
                  <a:gd name="connsiteX14-493" fmla="*/ 8526807 w 11003307"/>
                  <a:gd name="connsiteY14-494" fmla="*/ 5538676 h 6072076"/>
                  <a:gd name="connsiteX15-495" fmla="*/ 7193307 w 11003307"/>
                  <a:gd name="connsiteY15-496" fmla="*/ 5862526 h 6072076"/>
                  <a:gd name="connsiteX16-497" fmla="*/ 5802657 w 11003307"/>
                  <a:gd name="connsiteY16-498" fmla="*/ 5329126 h 6072076"/>
                  <a:gd name="connsiteX17-499" fmla="*/ 5059707 w 11003307"/>
                  <a:gd name="connsiteY17-500" fmla="*/ 5995876 h 6072076"/>
                  <a:gd name="connsiteX18-501" fmla="*/ 3592857 w 11003307"/>
                  <a:gd name="connsiteY18-502" fmla="*/ 5938726 h 6072076"/>
                  <a:gd name="connsiteX19-503" fmla="*/ 3192807 w 11003307"/>
                  <a:gd name="connsiteY19-504" fmla="*/ 4700476 h 6072076"/>
                  <a:gd name="connsiteX20-505" fmla="*/ 1230657 w 11003307"/>
                  <a:gd name="connsiteY20-506" fmla="*/ 4757626 h 6072076"/>
                  <a:gd name="connsiteX21-507" fmla="*/ 735357 w 11003307"/>
                  <a:gd name="connsiteY21-508" fmla="*/ 3271726 h 6072076"/>
                  <a:gd name="connsiteX22-509" fmla="*/ 106707 w 11003307"/>
                  <a:gd name="connsiteY22-510" fmla="*/ 2490676 h 6072076"/>
                  <a:gd name="connsiteX23-511" fmla="*/ 163857 w 11003307"/>
                  <a:gd name="connsiteY23-512" fmla="*/ 699976 h 6072076"/>
                  <a:gd name="connsiteX24-513" fmla="*/ 1687857 w 11003307"/>
                  <a:gd name="connsiteY24-514" fmla="*/ 299926 h 6072076"/>
                  <a:gd name="connsiteX25-515" fmla="*/ 2487957 w 11003307"/>
                  <a:gd name="connsiteY25-516" fmla="*/ 1538176 h 6072076"/>
                  <a:gd name="connsiteX26-517" fmla="*/ 2678457 w 11003307"/>
                  <a:gd name="connsiteY26-518" fmla="*/ 871426 h 6072076"/>
                  <a:gd name="connsiteX27-519" fmla="*/ 3135657 w 11003307"/>
                  <a:gd name="connsiteY27-520" fmla="*/ 833326 h 6072076"/>
                  <a:gd name="connsiteX28-521" fmla="*/ 3249957 w 11003307"/>
                  <a:gd name="connsiteY28-522" fmla="*/ 1157176 h 6072076"/>
                  <a:gd name="connsiteX0-523" fmla="*/ 3249957 w 11003307"/>
                  <a:gd name="connsiteY0-524" fmla="*/ 1157176 h 6072076"/>
                  <a:gd name="connsiteX1-525" fmla="*/ 3249957 w 11003307"/>
                  <a:gd name="connsiteY1-526" fmla="*/ 1157176 h 6072076"/>
                  <a:gd name="connsiteX2-527" fmla="*/ 3326157 w 11003307"/>
                  <a:gd name="connsiteY2-528" fmla="*/ 1004776 h 6072076"/>
                  <a:gd name="connsiteX3-529" fmla="*/ 3592857 w 11003307"/>
                  <a:gd name="connsiteY3-530" fmla="*/ 223726 h 6072076"/>
                  <a:gd name="connsiteX4-531" fmla="*/ 4716807 w 11003307"/>
                  <a:gd name="connsiteY4-532" fmla="*/ 33226 h 6072076"/>
                  <a:gd name="connsiteX5-533" fmla="*/ 5878857 w 11003307"/>
                  <a:gd name="connsiteY5-534" fmla="*/ 795226 h 6072076"/>
                  <a:gd name="connsiteX6-535" fmla="*/ 7498107 w 11003307"/>
                  <a:gd name="connsiteY6-536" fmla="*/ 509476 h 6072076"/>
                  <a:gd name="connsiteX7-537" fmla="*/ 8641107 w 11003307"/>
                  <a:gd name="connsiteY7-538" fmla="*/ 1728676 h 6072076"/>
                  <a:gd name="connsiteX8-539" fmla="*/ 8336307 w 11003307"/>
                  <a:gd name="connsiteY8-540" fmla="*/ 1957276 h 6072076"/>
                  <a:gd name="connsiteX9-541" fmla="*/ 9917457 w 11003307"/>
                  <a:gd name="connsiteY9-542" fmla="*/ 2243026 h 6072076"/>
                  <a:gd name="connsiteX10-543" fmla="*/ 10622307 w 11003307"/>
                  <a:gd name="connsiteY10-544" fmla="*/ 3462226 h 6072076"/>
                  <a:gd name="connsiteX11-545" fmla="*/ 10146057 w 11003307"/>
                  <a:gd name="connsiteY11-546" fmla="*/ 4300426 h 6072076"/>
                  <a:gd name="connsiteX12-547" fmla="*/ 11003307 w 11003307"/>
                  <a:gd name="connsiteY12-548" fmla="*/ 5119576 h 6072076"/>
                  <a:gd name="connsiteX13-549" fmla="*/ 10279407 w 11003307"/>
                  <a:gd name="connsiteY13-550" fmla="*/ 6072076 h 6072076"/>
                  <a:gd name="connsiteX14-551" fmla="*/ 8526807 w 11003307"/>
                  <a:gd name="connsiteY14-552" fmla="*/ 5538676 h 6072076"/>
                  <a:gd name="connsiteX15-553" fmla="*/ 7193307 w 11003307"/>
                  <a:gd name="connsiteY15-554" fmla="*/ 5862526 h 6072076"/>
                  <a:gd name="connsiteX16-555" fmla="*/ 5802657 w 11003307"/>
                  <a:gd name="connsiteY16-556" fmla="*/ 5329126 h 6072076"/>
                  <a:gd name="connsiteX17-557" fmla="*/ 5059707 w 11003307"/>
                  <a:gd name="connsiteY17-558" fmla="*/ 5995876 h 6072076"/>
                  <a:gd name="connsiteX18-559" fmla="*/ 3592857 w 11003307"/>
                  <a:gd name="connsiteY18-560" fmla="*/ 5938726 h 6072076"/>
                  <a:gd name="connsiteX19-561" fmla="*/ 3192807 w 11003307"/>
                  <a:gd name="connsiteY19-562" fmla="*/ 4700476 h 6072076"/>
                  <a:gd name="connsiteX20-563" fmla="*/ 1230657 w 11003307"/>
                  <a:gd name="connsiteY20-564" fmla="*/ 4757626 h 6072076"/>
                  <a:gd name="connsiteX21-565" fmla="*/ 735357 w 11003307"/>
                  <a:gd name="connsiteY21-566" fmla="*/ 3271726 h 6072076"/>
                  <a:gd name="connsiteX22-567" fmla="*/ 106707 w 11003307"/>
                  <a:gd name="connsiteY22-568" fmla="*/ 2490676 h 6072076"/>
                  <a:gd name="connsiteX23-569" fmla="*/ 163857 w 11003307"/>
                  <a:gd name="connsiteY23-570" fmla="*/ 699976 h 6072076"/>
                  <a:gd name="connsiteX24-571" fmla="*/ 1687857 w 11003307"/>
                  <a:gd name="connsiteY24-572" fmla="*/ 299926 h 6072076"/>
                  <a:gd name="connsiteX25-573" fmla="*/ 2487957 w 11003307"/>
                  <a:gd name="connsiteY25-574" fmla="*/ 1538176 h 6072076"/>
                  <a:gd name="connsiteX26-575" fmla="*/ 2678457 w 11003307"/>
                  <a:gd name="connsiteY26-576" fmla="*/ 871426 h 6072076"/>
                  <a:gd name="connsiteX27-577" fmla="*/ 3135657 w 11003307"/>
                  <a:gd name="connsiteY27-578" fmla="*/ 833326 h 6072076"/>
                  <a:gd name="connsiteX28-579" fmla="*/ 3249957 w 11003307"/>
                  <a:gd name="connsiteY28-580" fmla="*/ 1157176 h 6072076"/>
                  <a:gd name="connsiteX0-581" fmla="*/ 3249957 w 11003307"/>
                  <a:gd name="connsiteY0-582" fmla="*/ 1157176 h 6072076"/>
                  <a:gd name="connsiteX1-583" fmla="*/ 3249957 w 11003307"/>
                  <a:gd name="connsiteY1-584" fmla="*/ 1157176 h 6072076"/>
                  <a:gd name="connsiteX2-585" fmla="*/ 3326157 w 11003307"/>
                  <a:gd name="connsiteY2-586" fmla="*/ 1004776 h 6072076"/>
                  <a:gd name="connsiteX3-587" fmla="*/ 3592857 w 11003307"/>
                  <a:gd name="connsiteY3-588" fmla="*/ 223726 h 6072076"/>
                  <a:gd name="connsiteX4-589" fmla="*/ 4716807 w 11003307"/>
                  <a:gd name="connsiteY4-590" fmla="*/ 33226 h 6072076"/>
                  <a:gd name="connsiteX5-591" fmla="*/ 5878857 w 11003307"/>
                  <a:gd name="connsiteY5-592" fmla="*/ 795226 h 6072076"/>
                  <a:gd name="connsiteX6-593" fmla="*/ 7498107 w 11003307"/>
                  <a:gd name="connsiteY6-594" fmla="*/ 509476 h 6072076"/>
                  <a:gd name="connsiteX7-595" fmla="*/ 8641107 w 11003307"/>
                  <a:gd name="connsiteY7-596" fmla="*/ 1728676 h 6072076"/>
                  <a:gd name="connsiteX8-597" fmla="*/ 8336307 w 11003307"/>
                  <a:gd name="connsiteY8-598" fmla="*/ 1957276 h 6072076"/>
                  <a:gd name="connsiteX9-599" fmla="*/ 9917457 w 11003307"/>
                  <a:gd name="connsiteY9-600" fmla="*/ 2243026 h 6072076"/>
                  <a:gd name="connsiteX10-601" fmla="*/ 10622307 w 11003307"/>
                  <a:gd name="connsiteY10-602" fmla="*/ 3462226 h 6072076"/>
                  <a:gd name="connsiteX11-603" fmla="*/ 10146057 w 11003307"/>
                  <a:gd name="connsiteY11-604" fmla="*/ 4300426 h 6072076"/>
                  <a:gd name="connsiteX12-605" fmla="*/ 11003307 w 11003307"/>
                  <a:gd name="connsiteY12-606" fmla="*/ 5119576 h 6072076"/>
                  <a:gd name="connsiteX13-607" fmla="*/ 10279407 w 11003307"/>
                  <a:gd name="connsiteY13-608" fmla="*/ 6072076 h 6072076"/>
                  <a:gd name="connsiteX14-609" fmla="*/ 8526807 w 11003307"/>
                  <a:gd name="connsiteY14-610" fmla="*/ 5538676 h 6072076"/>
                  <a:gd name="connsiteX15-611" fmla="*/ 7193307 w 11003307"/>
                  <a:gd name="connsiteY15-612" fmla="*/ 5862526 h 6072076"/>
                  <a:gd name="connsiteX16-613" fmla="*/ 5802657 w 11003307"/>
                  <a:gd name="connsiteY16-614" fmla="*/ 5329126 h 6072076"/>
                  <a:gd name="connsiteX17-615" fmla="*/ 5059707 w 11003307"/>
                  <a:gd name="connsiteY17-616" fmla="*/ 5995876 h 6072076"/>
                  <a:gd name="connsiteX18-617" fmla="*/ 3592857 w 11003307"/>
                  <a:gd name="connsiteY18-618" fmla="*/ 5938726 h 6072076"/>
                  <a:gd name="connsiteX19-619" fmla="*/ 3192807 w 11003307"/>
                  <a:gd name="connsiteY19-620" fmla="*/ 4700476 h 6072076"/>
                  <a:gd name="connsiteX20-621" fmla="*/ 1230657 w 11003307"/>
                  <a:gd name="connsiteY20-622" fmla="*/ 4757626 h 6072076"/>
                  <a:gd name="connsiteX21-623" fmla="*/ 735357 w 11003307"/>
                  <a:gd name="connsiteY21-624" fmla="*/ 3271726 h 6072076"/>
                  <a:gd name="connsiteX22-625" fmla="*/ 106707 w 11003307"/>
                  <a:gd name="connsiteY22-626" fmla="*/ 2490676 h 6072076"/>
                  <a:gd name="connsiteX23-627" fmla="*/ 163857 w 11003307"/>
                  <a:gd name="connsiteY23-628" fmla="*/ 699976 h 6072076"/>
                  <a:gd name="connsiteX24-629" fmla="*/ 1687857 w 11003307"/>
                  <a:gd name="connsiteY24-630" fmla="*/ 299926 h 6072076"/>
                  <a:gd name="connsiteX25-631" fmla="*/ 2487957 w 11003307"/>
                  <a:gd name="connsiteY25-632" fmla="*/ 1538176 h 6072076"/>
                  <a:gd name="connsiteX26-633" fmla="*/ 2678457 w 11003307"/>
                  <a:gd name="connsiteY26-634" fmla="*/ 871426 h 6072076"/>
                  <a:gd name="connsiteX27-635" fmla="*/ 3135657 w 11003307"/>
                  <a:gd name="connsiteY27-636" fmla="*/ 833326 h 6072076"/>
                  <a:gd name="connsiteX28-637" fmla="*/ 3249957 w 11003307"/>
                  <a:gd name="connsiteY28-638" fmla="*/ 1157176 h 6072076"/>
                  <a:gd name="connsiteX0-639" fmla="*/ 3249957 w 11003307"/>
                  <a:gd name="connsiteY0-640" fmla="*/ 1157176 h 6072076"/>
                  <a:gd name="connsiteX1-641" fmla="*/ 3249957 w 11003307"/>
                  <a:gd name="connsiteY1-642" fmla="*/ 1157176 h 6072076"/>
                  <a:gd name="connsiteX2-643" fmla="*/ 3326157 w 11003307"/>
                  <a:gd name="connsiteY2-644" fmla="*/ 1004776 h 6072076"/>
                  <a:gd name="connsiteX3-645" fmla="*/ 3592857 w 11003307"/>
                  <a:gd name="connsiteY3-646" fmla="*/ 223726 h 6072076"/>
                  <a:gd name="connsiteX4-647" fmla="*/ 4716807 w 11003307"/>
                  <a:gd name="connsiteY4-648" fmla="*/ 33226 h 6072076"/>
                  <a:gd name="connsiteX5-649" fmla="*/ 5878857 w 11003307"/>
                  <a:gd name="connsiteY5-650" fmla="*/ 795226 h 6072076"/>
                  <a:gd name="connsiteX6-651" fmla="*/ 7498107 w 11003307"/>
                  <a:gd name="connsiteY6-652" fmla="*/ 509476 h 6072076"/>
                  <a:gd name="connsiteX7-653" fmla="*/ 8641107 w 11003307"/>
                  <a:gd name="connsiteY7-654" fmla="*/ 1728676 h 6072076"/>
                  <a:gd name="connsiteX8-655" fmla="*/ 8336307 w 11003307"/>
                  <a:gd name="connsiteY8-656" fmla="*/ 1957276 h 6072076"/>
                  <a:gd name="connsiteX9-657" fmla="*/ 9917457 w 11003307"/>
                  <a:gd name="connsiteY9-658" fmla="*/ 2243026 h 6072076"/>
                  <a:gd name="connsiteX10-659" fmla="*/ 10622307 w 11003307"/>
                  <a:gd name="connsiteY10-660" fmla="*/ 3462226 h 6072076"/>
                  <a:gd name="connsiteX11-661" fmla="*/ 10146057 w 11003307"/>
                  <a:gd name="connsiteY11-662" fmla="*/ 4300426 h 6072076"/>
                  <a:gd name="connsiteX12-663" fmla="*/ 11003307 w 11003307"/>
                  <a:gd name="connsiteY12-664" fmla="*/ 5119576 h 6072076"/>
                  <a:gd name="connsiteX13-665" fmla="*/ 10279407 w 11003307"/>
                  <a:gd name="connsiteY13-666" fmla="*/ 6072076 h 6072076"/>
                  <a:gd name="connsiteX14-667" fmla="*/ 8526807 w 11003307"/>
                  <a:gd name="connsiteY14-668" fmla="*/ 5538676 h 6072076"/>
                  <a:gd name="connsiteX15-669" fmla="*/ 7193307 w 11003307"/>
                  <a:gd name="connsiteY15-670" fmla="*/ 5862526 h 6072076"/>
                  <a:gd name="connsiteX16-671" fmla="*/ 5802657 w 11003307"/>
                  <a:gd name="connsiteY16-672" fmla="*/ 5329126 h 6072076"/>
                  <a:gd name="connsiteX17-673" fmla="*/ 5059707 w 11003307"/>
                  <a:gd name="connsiteY17-674" fmla="*/ 5995876 h 6072076"/>
                  <a:gd name="connsiteX18-675" fmla="*/ 3592857 w 11003307"/>
                  <a:gd name="connsiteY18-676" fmla="*/ 5938726 h 6072076"/>
                  <a:gd name="connsiteX19-677" fmla="*/ 3192807 w 11003307"/>
                  <a:gd name="connsiteY19-678" fmla="*/ 4700476 h 6072076"/>
                  <a:gd name="connsiteX20-679" fmla="*/ 1230657 w 11003307"/>
                  <a:gd name="connsiteY20-680" fmla="*/ 4757626 h 6072076"/>
                  <a:gd name="connsiteX21-681" fmla="*/ 735357 w 11003307"/>
                  <a:gd name="connsiteY21-682" fmla="*/ 3271726 h 6072076"/>
                  <a:gd name="connsiteX22-683" fmla="*/ 106707 w 11003307"/>
                  <a:gd name="connsiteY22-684" fmla="*/ 2490676 h 6072076"/>
                  <a:gd name="connsiteX23-685" fmla="*/ 163857 w 11003307"/>
                  <a:gd name="connsiteY23-686" fmla="*/ 699976 h 6072076"/>
                  <a:gd name="connsiteX24-687" fmla="*/ 1687857 w 11003307"/>
                  <a:gd name="connsiteY24-688" fmla="*/ 299926 h 6072076"/>
                  <a:gd name="connsiteX25-689" fmla="*/ 2487957 w 11003307"/>
                  <a:gd name="connsiteY25-690" fmla="*/ 1538176 h 6072076"/>
                  <a:gd name="connsiteX26-691" fmla="*/ 2678457 w 11003307"/>
                  <a:gd name="connsiteY26-692" fmla="*/ 871426 h 6072076"/>
                  <a:gd name="connsiteX27-693" fmla="*/ 3135657 w 11003307"/>
                  <a:gd name="connsiteY27-694" fmla="*/ 833326 h 6072076"/>
                  <a:gd name="connsiteX28-695" fmla="*/ 3249957 w 11003307"/>
                  <a:gd name="connsiteY28-696" fmla="*/ 1157176 h 6072076"/>
                  <a:gd name="connsiteX0-697" fmla="*/ 3249957 w 11003307"/>
                  <a:gd name="connsiteY0-698" fmla="*/ 1157176 h 6072076"/>
                  <a:gd name="connsiteX1-699" fmla="*/ 3249957 w 11003307"/>
                  <a:gd name="connsiteY1-700" fmla="*/ 1157176 h 6072076"/>
                  <a:gd name="connsiteX2-701" fmla="*/ 3326157 w 11003307"/>
                  <a:gd name="connsiteY2-702" fmla="*/ 1004776 h 6072076"/>
                  <a:gd name="connsiteX3-703" fmla="*/ 3592857 w 11003307"/>
                  <a:gd name="connsiteY3-704" fmla="*/ 223726 h 6072076"/>
                  <a:gd name="connsiteX4-705" fmla="*/ 4716807 w 11003307"/>
                  <a:gd name="connsiteY4-706" fmla="*/ 33226 h 6072076"/>
                  <a:gd name="connsiteX5-707" fmla="*/ 5878857 w 11003307"/>
                  <a:gd name="connsiteY5-708" fmla="*/ 795226 h 6072076"/>
                  <a:gd name="connsiteX6-709" fmla="*/ 7498107 w 11003307"/>
                  <a:gd name="connsiteY6-710" fmla="*/ 509476 h 6072076"/>
                  <a:gd name="connsiteX7-711" fmla="*/ 8641107 w 11003307"/>
                  <a:gd name="connsiteY7-712" fmla="*/ 1728676 h 6072076"/>
                  <a:gd name="connsiteX8-713" fmla="*/ 8336307 w 11003307"/>
                  <a:gd name="connsiteY8-714" fmla="*/ 1957276 h 6072076"/>
                  <a:gd name="connsiteX9-715" fmla="*/ 9917457 w 11003307"/>
                  <a:gd name="connsiteY9-716" fmla="*/ 2243026 h 6072076"/>
                  <a:gd name="connsiteX10-717" fmla="*/ 10622307 w 11003307"/>
                  <a:gd name="connsiteY10-718" fmla="*/ 3462226 h 6072076"/>
                  <a:gd name="connsiteX11-719" fmla="*/ 10146057 w 11003307"/>
                  <a:gd name="connsiteY11-720" fmla="*/ 4300426 h 6072076"/>
                  <a:gd name="connsiteX12-721" fmla="*/ 11003307 w 11003307"/>
                  <a:gd name="connsiteY12-722" fmla="*/ 5119576 h 6072076"/>
                  <a:gd name="connsiteX13-723" fmla="*/ 10279407 w 11003307"/>
                  <a:gd name="connsiteY13-724" fmla="*/ 6072076 h 6072076"/>
                  <a:gd name="connsiteX14-725" fmla="*/ 8526807 w 11003307"/>
                  <a:gd name="connsiteY14-726" fmla="*/ 5538676 h 6072076"/>
                  <a:gd name="connsiteX15-727" fmla="*/ 7193307 w 11003307"/>
                  <a:gd name="connsiteY15-728" fmla="*/ 5862526 h 6072076"/>
                  <a:gd name="connsiteX16-729" fmla="*/ 5802657 w 11003307"/>
                  <a:gd name="connsiteY16-730" fmla="*/ 5329126 h 6072076"/>
                  <a:gd name="connsiteX17-731" fmla="*/ 5059707 w 11003307"/>
                  <a:gd name="connsiteY17-732" fmla="*/ 5995876 h 6072076"/>
                  <a:gd name="connsiteX18-733" fmla="*/ 3592857 w 11003307"/>
                  <a:gd name="connsiteY18-734" fmla="*/ 5938726 h 6072076"/>
                  <a:gd name="connsiteX19-735" fmla="*/ 3192807 w 11003307"/>
                  <a:gd name="connsiteY19-736" fmla="*/ 4700476 h 6072076"/>
                  <a:gd name="connsiteX20-737" fmla="*/ 1230657 w 11003307"/>
                  <a:gd name="connsiteY20-738" fmla="*/ 4757626 h 6072076"/>
                  <a:gd name="connsiteX21-739" fmla="*/ 735357 w 11003307"/>
                  <a:gd name="connsiteY21-740" fmla="*/ 3271726 h 6072076"/>
                  <a:gd name="connsiteX22-741" fmla="*/ 106707 w 11003307"/>
                  <a:gd name="connsiteY22-742" fmla="*/ 2490676 h 6072076"/>
                  <a:gd name="connsiteX23-743" fmla="*/ 163857 w 11003307"/>
                  <a:gd name="connsiteY23-744" fmla="*/ 699976 h 6072076"/>
                  <a:gd name="connsiteX24-745" fmla="*/ 1687857 w 11003307"/>
                  <a:gd name="connsiteY24-746" fmla="*/ 299926 h 6072076"/>
                  <a:gd name="connsiteX25-747" fmla="*/ 2487957 w 11003307"/>
                  <a:gd name="connsiteY25-748" fmla="*/ 1538176 h 6072076"/>
                  <a:gd name="connsiteX26-749" fmla="*/ 2678457 w 11003307"/>
                  <a:gd name="connsiteY26-750" fmla="*/ 871426 h 6072076"/>
                  <a:gd name="connsiteX27-751" fmla="*/ 3135657 w 11003307"/>
                  <a:gd name="connsiteY27-752" fmla="*/ 833326 h 6072076"/>
                  <a:gd name="connsiteX28-753" fmla="*/ 3249957 w 11003307"/>
                  <a:gd name="connsiteY28-754" fmla="*/ 1157176 h 6072076"/>
                  <a:gd name="connsiteX0-755" fmla="*/ 3249957 w 11003307"/>
                  <a:gd name="connsiteY0-756" fmla="*/ 1157176 h 6086363"/>
                  <a:gd name="connsiteX1-757" fmla="*/ 3249957 w 11003307"/>
                  <a:gd name="connsiteY1-758" fmla="*/ 1157176 h 6086363"/>
                  <a:gd name="connsiteX2-759" fmla="*/ 3326157 w 11003307"/>
                  <a:gd name="connsiteY2-760" fmla="*/ 1004776 h 6086363"/>
                  <a:gd name="connsiteX3-761" fmla="*/ 3592857 w 11003307"/>
                  <a:gd name="connsiteY3-762" fmla="*/ 223726 h 6086363"/>
                  <a:gd name="connsiteX4-763" fmla="*/ 4716807 w 11003307"/>
                  <a:gd name="connsiteY4-764" fmla="*/ 33226 h 6086363"/>
                  <a:gd name="connsiteX5-765" fmla="*/ 5878857 w 11003307"/>
                  <a:gd name="connsiteY5-766" fmla="*/ 795226 h 6086363"/>
                  <a:gd name="connsiteX6-767" fmla="*/ 7498107 w 11003307"/>
                  <a:gd name="connsiteY6-768" fmla="*/ 509476 h 6086363"/>
                  <a:gd name="connsiteX7-769" fmla="*/ 8641107 w 11003307"/>
                  <a:gd name="connsiteY7-770" fmla="*/ 1728676 h 6086363"/>
                  <a:gd name="connsiteX8-771" fmla="*/ 8336307 w 11003307"/>
                  <a:gd name="connsiteY8-772" fmla="*/ 1957276 h 6086363"/>
                  <a:gd name="connsiteX9-773" fmla="*/ 9917457 w 11003307"/>
                  <a:gd name="connsiteY9-774" fmla="*/ 2243026 h 6086363"/>
                  <a:gd name="connsiteX10-775" fmla="*/ 10622307 w 11003307"/>
                  <a:gd name="connsiteY10-776" fmla="*/ 3462226 h 6086363"/>
                  <a:gd name="connsiteX11-777" fmla="*/ 10146057 w 11003307"/>
                  <a:gd name="connsiteY11-778" fmla="*/ 4300426 h 6086363"/>
                  <a:gd name="connsiteX12-779" fmla="*/ 11003307 w 11003307"/>
                  <a:gd name="connsiteY12-780" fmla="*/ 5119576 h 6086363"/>
                  <a:gd name="connsiteX13-781" fmla="*/ 10279407 w 11003307"/>
                  <a:gd name="connsiteY13-782" fmla="*/ 6072076 h 6086363"/>
                  <a:gd name="connsiteX14-783" fmla="*/ 8526807 w 11003307"/>
                  <a:gd name="connsiteY14-784" fmla="*/ 5538676 h 6086363"/>
                  <a:gd name="connsiteX15-785" fmla="*/ 7193307 w 11003307"/>
                  <a:gd name="connsiteY15-786" fmla="*/ 5862526 h 6086363"/>
                  <a:gd name="connsiteX16-787" fmla="*/ 5802657 w 11003307"/>
                  <a:gd name="connsiteY16-788" fmla="*/ 5329126 h 6086363"/>
                  <a:gd name="connsiteX17-789" fmla="*/ 5059707 w 11003307"/>
                  <a:gd name="connsiteY17-790" fmla="*/ 5995876 h 6086363"/>
                  <a:gd name="connsiteX18-791" fmla="*/ 3592857 w 11003307"/>
                  <a:gd name="connsiteY18-792" fmla="*/ 5938726 h 6086363"/>
                  <a:gd name="connsiteX19-793" fmla="*/ 3192807 w 11003307"/>
                  <a:gd name="connsiteY19-794" fmla="*/ 4700476 h 6086363"/>
                  <a:gd name="connsiteX20-795" fmla="*/ 1230657 w 11003307"/>
                  <a:gd name="connsiteY20-796" fmla="*/ 4757626 h 6086363"/>
                  <a:gd name="connsiteX21-797" fmla="*/ 735357 w 11003307"/>
                  <a:gd name="connsiteY21-798" fmla="*/ 3271726 h 6086363"/>
                  <a:gd name="connsiteX22-799" fmla="*/ 106707 w 11003307"/>
                  <a:gd name="connsiteY22-800" fmla="*/ 2490676 h 6086363"/>
                  <a:gd name="connsiteX23-801" fmla="*/ 163857 w 11003307"/>
                  <a:gd name="connsiteY23-802" fmla="*/ 699976 h 6086363"/>
                  <a:gd name="connsiteX24-803" fmla="*/ 1687857 w 11003307"/>
                  <a:gd name="connsiteY24-804" fmla="*/ 299926 h 6086363"/>
                  <a:gd name="connsiteX25-805" fmla="*/ 2487957 w 11003307"/>
                  <a:gd name="connsiteY25-806" fmla="*/ 1538176 h 6086363"/>
                  <a:gd name="connsiteX26-807" fmla="*/ 2678457 w 11003307"/>
                  <a:gd name="connsiteY26-808" fmla="*/ 871426 h 6086363"/>
                  <a:gd name="connsiteX27-809" fmla="*/ 3135657 w 11003307"/>
                  <a:gd name="connsiteY27-810" fmla="*/ 833326 h 6086363"/>
                  <a:gd name="connsiteX28-811" fmla="*/ 3249957 w 11003307"/>
                  <a:gd name="connsiteY28-812" fmla="*/ 1157176 h 6086363"/>
                  <a:gd name="connsiteX0-813" fmla="*/ 3249957 w 11003307"/>
                  <a:gd name="connsiteY0-814" fmla="*/ 1157176 h 6086363"/>
                  <a:gd name="connsiteX1-815" fmla="*/ 3249957 w 11003307"/>
                  <a:gd name="connsiteY1-816" fmla="*/ 1157176 h 6086363"/>
                  <a:gd name="connsiteX2-817" fmla="*/ 3326157 w 11003307"/>
                  <a:gd name="connsiteY2-818" fmla="*/ 1004776 h 6086363"/>
                  <a:gd name="connsiteX3-819" fmla="*/ 3592857 w 11003307"/>
                  <a:gd name="connsiteY3-820" fmla="*/ 223726 h 6086363"/>
                  <a:gd name="connsiteX4-821" fmla="*/ 4716807 w 11003307"/>
                  <a:gd name="connsiteY4-822" fmla="*/ 33226 h 6086363"/>
                  <a:gd name="connsiteX5-823" fmla="*/ 5878857 w 11003307"/>
                  <a:gd name="connsiteY5-824" fmla="*/ 795226 h 6086363"/>
                  <a:gd name="connsiteX6-825" fmla="*/ 7498107 w 11003307"/>
                  <a:gd name="connsiteY6-826" fmla="*/ 509476 h 6086363"/>
                  <a:gd name="connsiteX7-827" fmla="*/ 8641107 w 11003307"/>
                  <a:gd name="connsiteY7-828" fmla="*/ 1728676 h 6086363"/>
                  <a:gd name="connsiteX8-829" fmla="*/ 8336307 w 11003307"/>
                  <a:gd name="connsiteY8-830" fmla="*/ 1957276 h 6086363"/>
                  <a:gd name="connsiteX9-831" fmla="*/ 9917457 w 11003307"/>
                  <a:gd name="connsiteY9-832" fmla="*/ 2243026 h 6086363"/>
                  <a:gd name="connsiteX10-833" fmla="*/ 10622307 w 11003307"/>
                  <a:gd name="connsiteY10-834" fmla="*/ 3462226 h 6086363"/>
                  <a:gd name="connsiteX11-835" fmla="*/ 10146057 w 11003307"/>
                  <a:gd name="connsiteY11-836" fmla="*/ 4300426 h 6086363"/>
                  <a:gd name="connsiteX12-837" fmla="*/ 11003307 w 11003307"/>
                  <a:gd name="connsiteY12-838" fmla="*/ 5119576 h 6086363"/>
                  <a:gd name="connsiteX13-839" fmla="*/ 10279407 w 11003307"/>
                  <a:gd name="connsiteY13-840" fmla="*/ 6072076 h 6086363"/>
                  <a:gd name="connsiteX14-841" fmla="*/ 8526807 w 11003307"/>
                  <a:gd name="connsiteY14-842" fmla="*/ 5538676 h 6086363"/>
                  <a:gd name="connsiteX15-843" fmla="*/ 7193307 w 11003307"/>
                  <a:gd name="connsiteY15-844" fmla="*/ 5862526 h 6086363"/>
                  <a:gd name="connsiteX16-845" fmla="*/ 5802657 w 11003307"/>
                  <a:gd name="connsiteY16-846" fmla="*/ 5329126 h 6086363"/>
                  <a:gd name="connsiteX17-847" fmla="*/ 5059707 w 11003307"/>
                  <a:gd name="connsiteY17-848" fmla="*/ 5995876 h 6086363"/>
                  <a:gd name="connsiteX18-849" fmla="*/ 3592857 w 11003307"/>
                  <a:gd name="connsiteY18-850" fmla="*/ 5938726 h 6086363"/>
                  <a:gd name="connsiteX19-851" fmla="*/ 3192807 w 11003307"/>
                  <a:gd name="connsiteY19-852" fmla="*/ 4700476 h 6086363"/>
                  <a:gd name="connsiteX20-853" fmla="*/ 1230657 w 11003307"/>
                  <a:gd name="connsiteY20-854" fmla="*/ 4757626 h 6086363"/>
                  <a:gd name="connsiteX21-855" fmla="*/ 735357 w 11003307"/>
                  <a:gd name="connsiteY21-856" fmla="*/ 3271726 h 6086363"/>
                  <a:gd name="connsiteX22-857" fmla="*/ 106707 w 11003307"/>
                  <a:gd name="connsiteY22-858" fmla="*/ 2490676 h 6086363"/>
                  <a:gd name="connsiteX23-859" fmla="*/ 163857 w 11003307"/>
                  <a:gd name="connsiteY23-860" fmla="*/ 699976 h 6086363"/>
                  <a:gd name="connsiteX24-861" fmla="*/ 1687857 w 11003307"/>
                  <a:gd name="connsiteY24-862" fmla="*/ 299926 h 6086363"/>
                  <a:gd name="connsiteX25-863" fmla="*/ 2487957 w 11003307"/>
                  <a:gd name="connsiteY25-864" fmla="*/ 1538176 h 6086363"/>
                  <a:gd name="connsiteX26-865" fmla="*/ 2678457 w 11003307"/>
                  <a:gd name="connsiteY26-866" fmla="*/ 871426 h 6086363"/>
                  <a:gd name="connsiteX27-867" fmla="*/ 3135657 w 11003307"/>
                  <a:gd name="connsiteY27-868" fmla="*/ 833326 h 6086363"/>
                  <a:gd name="connsiteX28-869" fmla="*/ 3249957 w 11003307"/>
                  <a:gd name="connsiteY28-870" fmla="*/ 1157176 h 6086363"/>
                  <a:gd name="connsiteX0-871" fmla="*/ 3249957 w 11003307"/>
                  <a:gd name="connsiteY0-872" fmla="*/ 1157176 h 6086363"/>
                  <a:gd name="connsiteX1-873" fmla="*/ 3249957 w 11003307"/>
                  <a:gd name="connsiteY1-874" fmla="*/ 1157176 h 6086363"/>
                  <a:gd name="connsiteX2-875" fmla="*/ 3326157 w 11003307"/>
                  <a:gd name="connsiteY2-876" fmla="*/ 1004776 h 6086363"/>
                  <a:gd name="connsiteX3-877" fmla="*/ 3592857 w 11003307"/>
                  <a:gd name="connsiteY3-878" fmla="*/ 223726 h 6086363"/>
                  <a:gd name="connsiteX4-879" fmla="*/ 4716807 w 11003307"/>
                  <a:gd name="connsiteY4-880" fmla="*/ 33226 h 6086363"/>
                  <a:gd name="connsiteX5-881" fmla="*/ 5878857 w 11003307"/>
                  <a:gd name="connsiteY5-882" fmla="*/ 795226 h 6086363"/>
                  <a:gd name="connsiteX6-883" fmla="*/ 7498107 w 11003307"/>
                  <a:gd name="connsiteY6-884" fmla="*/ 509476 h 6086363"/>
                  <a:gd name="connsiteX7-885" fmla="*/ 8641107 w 11003307"/>
                  <a:gd name="connsiteY7-886" fmla="*/ 1728676 h 6086363"/>
                  <a:gd name="connsiteX8-887" fmla="*/ 8336307 w 11003307"/>
                  <a:gd name="connsiteY8-888" fmla="*/ 1957276 h 6086363"/>
                  <a:gd name="connsiteX9-889" fmla="*/ 9917457 w 11003307"/>
                  <a:gd name="connsiteY9-890" fmla="*/ 2243026 h 6086363"/>
                  <a:gd name="connsiteX10-891" fmla="*/ 10622307 w 11003307"/>
                  <a:gd name="connsiteY10-892" fmla="*/ 3462226 h 6086363"/>
                  <a:gd name="connsiteX11-893" fmla="*/ 10146057 w 11003307"/>
                  <a:gd name="connsiteY11-894" fmla="*/ 4300426 h 6086363"/>
                  <a:gd name="connsiteX12-895" fmla="*/ 11003307 w 11003307"/>
                  <a:gd name="connsiteY12-896" fmla="*/ 5119576 h 6086363"/>
                  <a:gd name="connsiteX13-897" fmla="*/ 10279407 w 11003307"/>
                  <a:gd name="connsiteY13-898" fmla="*/ 6072076 h 6086363"/>
                  <a:gd name="connsiteX14-899" fmla="*/ 8526807 w 11003307"/>
                  <a:gd name="connsiteY14-900" fmla="*/ 5538676 h 6086363"/>
                  <a:gd name="connsiteX15-901" fmla="*/ 7193307 w 11003307"/>
                  <a:gd name="connsiteY15-902" fmla="*/ 5862526 h 6086363"/>
                  <a:gd name="connsiteX16-903" fmla="*/ 5802657 w 11003307"/>
                  <a:gd name="connsiteY16-904" fmla="*/ 5329126 h 6086363"/>
                  <a:gd name="connsiteX17-905" fmla="*/ 5059707 w 11003307"/>
                  <a:gd name="connsiteY17-906" fmla="*/ 5995876 h 6086363"/>
                  <a:gd name="connsiteX18-907" fmla="*/ 3592857 w 11003307"/>
                  <a:gd name="connsiteY18-908" fmla="*/ 5938726 h 6086363"/>
                  <a:gd name="connsiteX19-909" fmla="*/ 3192807 w 11003307"/>
                  <a:gd name="connsiteY19-910" fmla="*/ 4700476 h 6086363"/>
                  <a:gd name="connsiteX20-911" fmla="*/ 1230657 w 11003307"/>
                  <a:gd name="connsiteY20-912" fmla="*/ 4757626 h 6086363"/>
                  <a:gd name="connsiteX21-913" fmla="*/ 735357 w 11003307"/>
                  <a:gd name="connsiteY21-914" fmla="*/ 3271726 h 6086363"/>
                  <a:gd name="connsiteX22-915" fmla="*/ 106707 w 11003307"/>
                  <a:gd name="connsiteY22-916" fmla="*/ 2490676 h 6086363"/>
                  <a:gd name="connsiteX23-917" fmla="*/ 163857 w 11003307"/>
                  <a:gd name="connsiteY23-918" fmla="*/ 699976 h 6086363"/>
                  <a:gd name="connsiteX24-919" fmla="*/ 1687857 w 11003307"/>
                  <a:gd name="connsiteY24-920" fmla="*/ 299926 h 6086363"/>
                  <a:gd name="connsiteX25-921" fmla="*/ 2487957 w 11003307"/>
                  <a:gd name="connsiteY25-922" fmla="*/ 1538176 h 6086363"/>
                  <a:gd name="connsiteX26-923" fmla="*/ 2678457 w 11003307"/>
                  <a:gd name="connsiteY26-924" fmla="*/ 871426 h 6086363"/>
                  <a:gd name="connsiteX27-925" fmla="*/ 3135657 w 11003307"/>
                  <a:gd name="connsiteY27-926" fmla="*/ 833326 h 6086363"/>
                  <a:gd name="connsiteX28-927" fmla="*/ 3249957 w 11003307"/>
                  <a:gd name="connsiteY28-928" fmla="*/ 1157176 h 6086363"/>
                  <a:gd name="connsiteX0-929" fmla="*/ 3249957 w 11003307"/>
                  <a:gd name="connsiteY0-930" fmla="*/ 1157176 h 6086363"/>
                  <a:gd name="connsiteX1-931" fmla="*/ 3249957 w 11003307"/>
                  <a:gd name="connsiteY1-932" fmla="*/ 1157176 h 6086363"/>
                  <a:gd name="connsiteX2-933" fmla="*/ 3326157 w 11003307"/>
                  <a:gd name="connsiteY2-934" fmla="*/ 1004776 h 6086363"/>
                  <a:gd name="connsiteX3-935" fmla="*/ 3592857 w 11003307"/>
                  <a:gd name="connsiteY3-936" fmla="*/ 223726 h 6086363"/>
                  <a:gd name="connsiteX4-937" fmla="*/ 4716807 w 11003307"/>
                  <a:gd name="connsiteY4-938" fmla="*/ 33226 h 6086363"/>
                  <a:gd name="connsiteX5-939" fmla="*/ 5878857 w 11003307"/>
                  <a:gd name="connsiteY5-940" fmla="*/ 795226 h 6086363"/>
                  <a:gd name="connsiteX6-941" fmla="*/ 7498107 w 11003307"/>
                  <a:gd name="connsiteY6-942" fmla="*/ 509476 h 6086363"/>
                  <a:gd name="connsiteX7-943" fmla="*/ 8641107 w 11003307"/>
                  <a:gd name="connsiteY7-944" fmla="*/ 1728676 h 6086363"/>
                  <a:gd name="connsiteX8-945" fmla="*/ 8336307 w 11003307"/>
                  <a:gd name="connsiteY8-946" fmla="*/ 1957276 h 6086363"/>
                  <a:gd name="connsiteX9-947" fmla="*/ 9917457 w 11003307"/>
                  <a:gd name="connsiteY9-948" fmla="*/ 2243026 h 6086363"/>
                  <a:gd name="connsiteX10-949" fmla="*/ 10622307 w 11003307"/>
                  <a:gd name="connsiteY10-950" fmla="*/ 3462226 h 6086363"/>
                  <a:gd name="connsiteX11-951" fmla="*/ 10146057 w 11003307"/>
                  <a:gd name="connsiteY11-952" fmla="*/ 4300426 h 6086363"/>
                  <a:gd name="connsiteX12-953" fmla="*/ 11003307 w 11003307"/>
                  <a:gd name="connsiteY12-954" fmla="*/ 5119576 h 6086363"/>
                  <a:gd name="connsiteX13-955" fmla="*/ 10279407 w 11003307"/>
                  <a:gd name="connsiteY13-956" fmla="*/ 6072076 h 6086363"/>
                  <a:gd name="connsiteX14-957" fmla="*/ 8526807 w 11003307"/>
                  <a:gd name="connsiteY14-958" fmla="*/ 5538676 h 6086363"/>
                  <a:gd name="connsiteX15-959" fmla="*/ 7193307 w 11003307"/>
                  <a:gd name="connsiteY15-960" fmla="*/ 5862526 h 6086363"/>
                  <a:gd name="connsiteX16-961" fmla="*/ 5802657 w 11003307"/>
                  <a:gd name="connsiteY16-962" fmla="*/ 5329126 h 6086363"/>
                  <a:gd name="connsiteX17-963" fmla="*/ 5059707 w 11003307"/>
                  <a:gd name="connsiteY17-964" fmla="*/ 5995876 h 6086363"/>
                  <a:gd name="connsiteX18-965" fmla="*/ 3592857 w 11003307"/>
                  <a:gd name="connsiteY18-966" fmla="*/ 5938726 h 6086363"/>
                  <a:gd name="connsiteX19-967" fmla="*/ 3192807 w 11003307"/>
                  <a:gd name="connsiteY19-968" fmla="*/ 4700476 h 6086363"/>
                  <a:gd name="connsiteX20-969" fmla="*/ 1230657 w 11003307"/>
                  <a:gd name="connsiteY20-970" fmla="*/ 4757626 h 6086363"/>
                  <a:gd name="connsiteX21-971" fmla="*/ 735357 w 11003307"/>
                  <a:gd name="connsiteY21-972" fmla="*/ 3271726 h 6086363"/>
                  <a:gd name="connsiteX22-973" fmla="*/ 106707 w 11003307"/>
                  <a:gd name="connsiteY22-974" fmla="*/ 2490676 h 6086363"/>
                  <a:gd name="connsiteX23-975" fmla="*/ 163857 w 11003307"/>
                  <a:gd name="connsiteY23-976" fmla="*/ 699976 h 6086363"/>
                  <a:gd name="connsiteX24-977" fmla="*/ 1687857 w 11003307"/>
                  <a:gd name="connsiteY24-978" fmla="*/ 299926 h 6086363"/>
                  <a:gd name="connsiteX25-979" fmla="*/ 2487957 w 11003307"/>
                  <a:gd name="connsiteY25-980" fmla="*/ 1538176 h 6086363"/>
                  <a:gd name="connsiteX26-981" fmla="*/ 2678457 w 11003307"/>
                  <a:gd name="connsiteY26-982" fmla="*/ 871426 h 6086363"/>
                  <a:gd name="connsiteX27-983" fmla="*/ 3135657 w 11003307"/>
                  <a:gd name="connsiteY27-984" fmla="*/ 833326 h 6086363"/>
                  <a:gd name="connsiteX28-985" fmla="*/ 3249957 w 11003307"/>
                  <a:gd name="connsiteY28-986" fmla="*/ 1157176 h 6086363"/>
                  <a:gd name="connsiteX0-987" fmla="*/ 3249957 w 11003307"/>
                  <a:gd name="connsiteY0-988" fmla="*/ 1157176 h 6086363"/>
                  <a:gd name="connsiteX1-989" fmla="*/ 3249957 w 11003307"/>
                  <a:gd name="connsiteY1-990" fmla="*/ 1157176 h 6086363"/>
                  <a:gd name="connsiteX2-991" fmla="*/ 3326157 w 11003307"/>
                  <a:gd name="connsiteY2-992" fmla="*/ 1004776 h 6086363"/>
                  <a:gd name="connsiteX3-993" fmla="*/ 3592857 w 11003307"/>
                  <a:gd name="connsiteY3-994" fmla="*/ 223726 h 6086363"/>
                  <a:gd name="connsiteX4-995" fmla="*/ 4716807 w 11003307"/>
                  <a:gd name="connsiteY4-996" fmla="*/ 33226 h 6086363"/>
                  <a:gd name="connsiteX5-997" fmla="*/ 5878857 w 11003307"/>
                  <a:gd name="connsiteY5-998" fmla="*/ 795226 h 6086363"/>
                  <a:gd name="connsiteX6-999" fmla="*/ 7498107 w 11003307"/>
                  <a:gd name="connsiteY6-1000" fmla="*/ 509476 h 6086363"/>
                  <a:gd name="connsiteX7-1001" fmla="*/ 8641107 w 11003307"/>
                  <a:gd name="connsiteY7-1002" fmla="*/ 1728676 h 6086363"/>
                  <a:gd name="connsiteX8-1003" fmla="*/ 8336307 w 11003307"/>
                  <a:gd name="connsiteY8-1004" fmla="*/ 1957276 h 6086363"/>
                  <a:gd name="connsiteX9-1005" fmla="*/ 9917457 w 11003307"/>
                  <a:gd name="connsiteY9-1006" fmla="*/ 2243026 h 6086363"/>
                  <a:gd name="connsiteX10-1007" fmla="*/ 10622307 w 11003307"/>
                  <a:gd name="connsiteY10-1008" fmla="*/ 3462226 h 6086363"/>
                  <a:gd name="connsiteX11-1009" fmla="*/ 10146057 w 11003307"/>
                  <a:gd name="connsiteY11-1010" fmla="*/ 4300426 h 6086363"/>
                  <a:gd name="connsiteX12-1011" fmla="*/ 11003307 w 11003307"/>
                  <a:gd name="connsiteY12-1012" fmla="*/ 5119576 h 6086363"/>
                  <a:gd name="connsiteX13-1013" fmla="*/ 10279407 w 11003307"/>
                  <a:gd name="connsiteY13-1014" fmla="*/ 6072076 h 6086363"/>
                  <a:gd name="connsiteX14-1015" fmla="*/ 8526807 w 11003307"/>
                  <a:gd name="connsiteY14-1016" fmla="*/ 5538676 h 6086363"/>
                  <a:gd name="connsiteX15-1017" fmla="*/ 7193307 w 11003307"/>
                  <a:gd name="connsiteY15-1018" fmla="*/ 5862526 h 6086363"/>
                  <a:gd name="connsiteX16-1019" fmla="*/ 5802657 w 11003307"/>
                  <a:gd name="connsiteY16-1020" fmla="*/ 5329126 h 6086363"/>
                  <a:gd name="connsiteX17-1021" fmla="*/ 5059707 w 11003307"/>
                  <a:gd name="connsiteY17-1022" fmla="*/ 5995876 h 6086363"/>
                  <a:gd name="connsiteX18-1023" fmla="*/ 3592857 w 11003307"/>
                  <a:gd name="connsiteY18-1024" fmla="*/ 5938726 h 6086363"/>
                  <a:gd name="connsiteX19-1025" fmla="*/ 3192807 w 11003307"/>
                  <a:gd name="connsiteY19-1026" fmla="*/ 4700476 h 6086363"/>
                  <a:gd name="connsiteX20-1027" fmla="*/ 1230657 w 11003307"/>
                  <a:gd name="connsiteY20-1028" fmla="*/ 4757626 h 6086363"/>
                  <a:gd name="connsiteX21-1029" fmla="*/ 735357 w 11003307"/>
                  <a:gd name="connsiteY21-1030" fmla="*/ 3271726 h 6086363"/>
                  <a:gd name="connsiteX22-1031" fmla="*/ 106707 w 11003307"/>
                  <a:gd name="connsiteY22-1032" fmla="*/ 2490676 h 6086363"/>
                  <a:gd name="connsiteX23-1033" fmla="*/ 163857 w 11003307"/>
                  <a:gd name="connsiteY23-1034" fmla="*/ 699976 h 6086363"/>
                  <a:gd name="connsiteX24-1035" fmla="*/ 1687857 w 11003307"/>
                  <a:gd name="connsiteY24-1036" fmla="*/ 299926 h 6086363"/>
                  <a:gd name="connsiteX25-1037" fmla="*/ 2487957 w 11003307"/>
                  <a:gd name="connsiteY25-1038" fmla="*/ 1538176 h 6086363"/>
                  <a:gd name="connsiteX26-1039" fmla="*/ 2678457 w 11003307"/>
                  <a:gd name="connsiteY26-1040" fmla="*/ 871426 h 6086363"/>
                  <a:gd name="connsiteX27-1041" fmla="*/ 3135657 w 11003307"/>
                  <a:gd name="connsiteY27-1042" fmla="*/ 833326 h 6086363"/>
                  <a:gd name="connsiteX28-1043" fmla="*/ 3249957 w 11003307"/>
                  <a:gd name="connsiteY28-1044" fmla="*/ 1157176 h 6086363"/>
                  <a:gd name="connsiteX0-1045" fmla="*/ 3249957 w 11004357"/>
                  <a:gd name="connsiteY0-1046" fmla="*/ 1157176 h 6086363"/>
                  <a:gd name="connsiteX1-1047" fmla="*/ 3249957 w 11004357"/>
                  <a:gd name="connsiteY1-1048" fmla="*/ 1157176 h 6086363"/>
                  <a:gd name="connsiteX2-1049" fmla="*/ 3326157 w 11004357"/>
                  <a:gd name="connsiteY2-1050" fmla="*/ 1004776 h 6086363"/>
                  <a:gd name="connsiteX3-1051" fmla="*/ 3592857 w 11004357"/>
                  <a:gd name="connsiteY3-1052" fmla="*/ 223726 h 6086363"/>
                  <a:gd name="connsiteX4-1053" fmla="*/ 4716807 w 11004357"/>
                  <a:gd name="connsiteY4-1054" fmla="*/ 33226 h 6086363"/>
                  <a:gd name="connsiteX5-1055" fmla="*/ 5878857 w 11004357"/>
                  <a:gd name="connsiteY5-1056" fmla="*/ 795226 h 6086363"/>
                  <a:gd name="connsiteX6-1057" fmla="*/ 7498107 w 11004357"/>
                  <a:gd name="connsiteY6-1058" fmla="*/ 509476 h 6086363"/>
                  <a:gd name="connsiteX7-1059" fmla="*/ 8641107 w 11004357"/>
                  <a:gd name="connsiteY7-1060" fmla="*/ 1728676 h 6086363"/>
                  <a:gd name="connsiteX8-1061" fmla="*/ 8336307 w 11004357"/>
                  <a:gd name="connsiteY8-1062" fmla="*/ 1957276 h 6086363"/>
                  <a:gd name="connsiteX9-1063" fmla="*/ 9917457 w 11004357"/>
                  <a:gd name="connsiteY9-1064" fmla="*/ 2243026 h 6086363"/>
                  <a:gd name="connsiteX10-1065" fmla="*/ 10622307 w 11004357"/>
                  <a:gd name="connsiteY10-1066" fmla="*/ 3462226 h 6086363"/>
                  <a:gd name="connsiteX11-1067" fmla="*/ 10146057 w 11004357"/>
                  <a:gd name="connsiteY11-1068" fmla="*/ 4300426 h 6086363"/>
                  <a:gd name="connsiteX12-1069" fmla="*/ 11003307 w 11004357"/>
                  <a:gd name="connsiteY12-1070" fmla="*/ 5119576 h 6086363"/>
                  <a:gd name="connsiteX13-1071" fmla="*/ 10279407 w 11004357"/>
                  <a:gd name="connsiteY13-1072" fmla="*/ 6072076 h 6086363"/>
                  <a:gd name="connsiteX14-1073" fmla="*/ 8526807 w 11004357"/>
                  <a:gd name="connsiteY14-1074" fmla="*/ 5538676 h 6086363"/>
                  <a:gd name="connsiteX15-1075" fmla="*/ 7193307 w 11004357"/>
                  <a:gd name="connsiteY15-1076" fmla="*/ 5862526 h 6086363"/>
                  <a:gd name="connsiteX16-1077" fmla="*/ 5802657 w 11004357"/>
                  <a:gd name="connsiteY16-1078" fmla="*/ 5329126 h 6086363"/>
                  <a:gd name="connsiteX17-1079" fmla="*/ 5059707 w 11004357"/>
                  <a:gd name="connsiteY17-1080" fmla="*/ 5995876 h 6086363"/>
                  <a:gd name="connsiteX18-1081" fmla="*/ 3592857 w 11004357"/>
                  <a:gd name="connsiteY18-1082" fmla="*/ 5938726 h 6086363"/>
                  <a:gd name="connsiteX19-1083" fmla="*/ 3192807 w 11004357"/>
                  <a:gd name="connsiteY19-1084" fmla="*/ 4700476 h 6086363"/>
                  <a:gd name="connsiteX20-1085" fmla="*/ 1230657 w 11004357"/>
                  <a:gd name="connsiteY20-1086" fmla="*/ 4757626 h 6086363"/>
                  <a:gd name="connsiteX21-1087" fmla="*/ 735357 w 11004357"/>
                  <a:gd name="connsiteY21-1088" fmla="*/ 3271726 h 6086363"/>
                  <a:gd name="connsiteX22-1089" fmla="*/ 106707 w 11004357"/>
                  <a:gd name="connsiteY22-1090" fmla="*/ 2490676 h 6086363"/>
                  <a:gd name="connsiteX23-1091" fmla="*/ 163857 w 11004357"/>
                  <a:gd name="connsiteY23-1092" fmla="*/ 699976 h 6086363"/>
                  <a:gd name="connsiteX24-1093" fmla="*/ 1687857 w 11004357"/>
                  <a:gd name="connsiteY24-1094" fmla="*/ 299926 h 6086363"/>
                  <a:gd name="connsiteX25-1095" fmla="*/ 2487957 w 11004357"/>
                  <a:gd name="connsiteY25-1096" fmla="*/ 1538176 h 6086363"/>
                  <a:gd name="connsiteX26-1097" fmla="*/ 2678457 w 11004357"/>
                  <a:gd name="connsiteY26-1098" fmla="*/ 871426 h 6086363"/>
                  <a:gd name="connsiteX27-1099" fmla="*/ 3135657 w 11004357"/>
                  <a:gd name="connsiteY27-1100" fmla="*/ 833326 h 6086363"/>
                  <a:gd name="connsiteX28-1101" fmla="*/ 3249957 w 11004357"/>
                  <a:gd name="connsiteY28-1102" fmla="*/ 1157176 h 6086363"/>
                  <a:gd name="connsiteX0-1103" fmla="*/ 3249957 w 11004357"/>
                  <a:gd name="connsiteY0-1104" fmla="*/ 1157176 h 6086363"/>
                  <a:gd name="connsiteX1-1105" fmla="*/ 3249957 w 11004357"/>
                  <a:gd name="connsiteY1-1106" fmla="*/ 1157176 h 6086363"/>
                  <a:gd name="connsiteX2-1107" fmla="*/ 3326157 w 11004357"/>
                  <a:gd name="connsiteY2-1108" fmla="*/ 1004776 h 6086363"/>
                  <a:gd name="connsiteX3-1109" fmla="*/ 3592857 w 11004357"/>
                  <a:gd name="connsiteY3-1110" fmla="*/ 223726 h 6086363"/>
                  <a:gd name="connsiteX4-1111" fmla="*/ 4716807 w 11004357"/>
                  <a:gd name="connsiteY4-1112" fmla="*/ 33226 h 6086363"/>
                  <a:gd name="connsiteX5-1113" fmla="*/ 5878857 w 11004357"/>
                  <a:gd name="connsiteY5-1114" fmla="*/ 795226 h 6086363"/>
                  <a:gd name="connsiteX6-1115" fmla="*/ 7498107 w 11004357"/>
                  <a:gd name="connsiteY6-1116" fmla="*/ 509476 h 6086363"/>
                  <a:gd name="connsiteX7-1117" fmla="*/ 8641107 w 11004357"/>
                  <a:gd name="connsiteY7-1118" fmla="*/ 1728676 h 6086363"/>
                  <a:gd name="connsiteX8-1119" fmla="*/ 8336307 w 11004357"/>
                  <a:gd name="connsiteY8-1120" fmla="*/ 1957276 h 6086363"/>
                  <a:gd name="connsiteX9-1121" fmla="*/ 9917457 w 11004357"/>
                  <a:gd name="connsiteY9-1122" fmla="*/ 2243026 h 6086363"/>
                  <a:gd name="connsiteX10-1123" fmla="*/ 10622307 w 11004357"/>
                  <a:gd name="connsiteY10-1124" fmla="*/ 3462226 h 6086363"/>
                  <a:gd name="connsiteX11-1125" fmla="*/ 10146057 w 11004357"/>
                  <a:gd name="connsiteY11-1126" fmla="*/ 4300426 h 6086363"/>
                  <a:gd name="connsiteX12-1127" fmla="*/ 11003307 w 11004357"/>
                  <a:gd name="connsiteY12-1128" fmla="*/ 5119576 h 6086363"/>
                  <a:gd name="connsiteX13-1129" fmla="*/ 10279407 w 11004357"/>
                  <a:gd name="connsiteY13-1130" fmla="*/ 6072076 h 6086363"/>
                  <a:gd name="connsiteX14-1131" fmla="*/ 8526807 w 11004357"/>
                  <a:gd name="connsiteY14-1132" fmla="*/ 5538676 h 6086363"/>
                  <a:gd name="connsiteX15-1133" fmla="*/ 7193307 w 11004357"/>
                  <a:gd name="connsiteY15-1134" fmla="*/ 5862526 h 6086363"/>
                  <a:gd name="connsiteX16-1135" fmla="*/ 5802657 w 11004357"/>
                  <a:gd name="connsiteY16-1136" fmla="*/ 5329126 h 6086363"/>
                  <a:gd name="connsiteX17-1137" fmla="*/ 5059707 w 11004357"/>
                  <a:gd name="connsiteY17-1138" fmla="*/ 5995876 h 6086363"/>
                  <a:gd name="connsiteX18-1139" fmla="*/ 3592857 w 11004357"/>
                  <a:gd name="connsiteY18-1140" fmla="*/ 5938726 h 6086363"/>
                  <a:gd name="connsiteX19-1141" fmla="*/ 3192807 w 11004357"/>
                  <a:gd name="connsiteY19-1142" fmla="*/ 4700476 h 6086363"/>
                  <a:gd name="connsiteX20-1143" fmla="*/ 1230657 w 11004357"/>
                  <a:gd name="connsiteY20-1144" fmla="*/ 4757626 h 6086363"/>
                  <a:gd name="connsiteX21-1145" fmla="*/ 735357 w 11004357"/>
                  <a:gd name="connsiteY21-1146" fmla="*/ 3271726 h 6086363"/>
                  <a:gd name="connsiteX22-1147" fmla="*/ 106707 w 11004357"/>
                  <a:gd name="connsiteY22-1148" fmla="*/ 2490676 h 6086363"/>
                  <a:gd name="connsiteX23-1149" fmla="*/ 163857 w 11004357"/>
                  <a:gd name="connsiteY23-1150" fmla="*/ 699976 h 6086363"/>
                  <a:gd name="connsiteX24-1151" fmla="*/ 1687857 w 11004357"/>
                  <a:gd name="connsiteY24-1152" fmla="*/ 299926 h 6086363"/>
                  <a:gd name="connsiteX25-1153" fmla="*/ 2487957 w 11004357"/>
                  <a:gd name="connsiteY25-1154" fmla="*/ 1538176 h 6086363"/>
                  <a:gd name="connsiteX26-1155" fmla="*/ 2678457 w 11004357"/>
                  <a:gd name="connsiteY26-1156" fmla="*/ 871426 h 6086363"/>
                  <a:gd name="connsiteX27-1157" fmla="*/ 3135657 w 11004357"/>
                  <a:gd name="connsiteY27-1158" fmla="*/ 833326 h 6086363"/>
                  <a:gd name="connsiteX28-1159" fmla="*/ 3249957 w 11004357"/>
                  <a:gd name="connsiteY28-1160" fmla="*/ 1157176 h 6086363"/>
                  <a:gd name="connsiteX0-1161" fmla="*/ 3249957 w 11004357"/>
                  <a:gd name="connsiteY0-1162" fmla="*/ 1157176 h 6086363"/>
                  <a:gd name="connsiteX1-1163" fmla="*/ 3249957 w 11004357"/>
                  <a:gd name="connsiteY1-1164" fmla="*/ 1157176 h 6086363"/>
                  <a:gd name="connsiteX2-1165" fmla="*/ 3326157 w 11004357"/>
                  <a:gd name="connsiteY2-1166" fmla="*/ 1004776 h 6086363"/>
                  <a:gd name="connsiteX3-1167" fmla="*/ 3592857 w 11004357"/>
                  <a:gd name="connsiteY3-1168" fmla="*/ 223726 h 6086363"/>
                  <a:gd name="connsiteX4-1169" fmla="*/ 4716807 w 11004357"/>
                  <a:gd name="connsiteY4-1170" fmla="*/ 33226 h 6086363"/>
                  <a:gd name="connsiteX5-1171" fmla="*/ 5878857 w 11004357"/>
                  <a:gd name="connsiteY5-1172" fmla="*/ 795226 h 6086363"/>
                  <a:gd name="connsiteX6-1173" fmla="*/ 7498107 w 11004357"/>
                  <a:gd name="connsiteY6-1174" fmla="*/ 509476 h 6086363"/>
                  <a:gd name="connsiteX7-1175" fmla="*/ 8641107 w 11004357"/>
                  <a:gd name="connsiteY7-1176" fmla="*/ 1728676 h 6086363"/>
                  <a:gd name="connsiteX8-1177" fmla="*/ 8336307 w 11004357"/>
                  <a:gd name="connsiteY8-1178" fmla="*/ 1957276 h 6086363"/>
                  <a:gd name="connsiteX9-1179" fmla="*/ 9917457 w 11004357"/>
                  <a:gd name="connsiteY9-1180" fmla="*/ 2243026 h 6086363"/>
                  <a:gd name="connsiteX10-1181" fmla="*/ 10622307 w 11004357"/>
                  <a:gd name="connsiteY10-1182" fmla="*/ 3462226 h 6086363"/>
                  <a:gd name="connsiteX11-1183" fmla="*/ 10146057 w 11004357"/>
                  <a:gd name="connsiteY11-1184" fmla="*/ 4300426 h 6086363"/>
                  <a:gd name="connsiteX12-1185" fmla="*/ 11003307 w 11004357"/>
                  <a:gd name="connsiteY12-1186" fmla="*/ 5119576 h 6086363"/>
                  <a:gd name="connsiteX13-1187" fmla="*/ 10279407 w 11004357"/>
                  <a:gd name="connsiteY13-1188" fmla="*/ 6072076 h 6086363"/>
                  <a:gd name="connsiteX14-1189" fmla="*/ 8526807 w 11004357"/>
                  <a:gd name="connsiteY14-1190" fmla="*/ 5538676 h 6086363"/>
                  <a:gd name="connsiteX15-1191" fmla="*/ 7193307 w 11004357"/>
                  <a:gd name="connsiteY15-1192" fmla="*/ 5862526 h 6086363"/>
                  <a:gd name="connsiteX16-1193" fmla="*/ 5802657 w 11004357"/>
                  <a:gd name="connsiteY16-1194" fmla="*/ 5329126 h 6086363"/>
                  <a:gd name="connsiteX17-1195" fmla="*/ 5059707 w 11004357"/>
                  <a:gd name="connsiteY17-1196" fmla="*/ 5995876 h 6086363"/>
                  <a:gd name="connsiteX18-1197" fmla="*/ 3592857 w 11004357"/>
                  <a:gd name="connsiteY18-1198" fmla="*/ 5938726 h 6086363"/>
                  <a:gd name="connsiteX19-1199" fmla="*/ 3192807 w 11004357"/>
                  <a:gd name="connsiteY19-1200" fmla="*/ 4700476 h 6086363"/>
                  <a:gd name="connsiteX20-1201" fmla="*/ 1230657 w 11004357"/>
                  <a:gd name="connsiteY20-1202" fmla="*/ 4757626 h 6086363"/>
                  <a:gd name="connsiteX21-1203" fmla="*/ 735357 w 11004357"/>
                  <a:gd name="connsiteY21-1204" fmla="*/ 3271726 h 6086363"/>
                  <a:gd name="connsiteX22-1205" fmla="*/ 106707 w 11004357"/>
                  <a:gd name="connsiteY22-1206" fmla="*/ 2490676 h 6086363"/>
                  <a:gd name="connsiteX23-1207" fmla="*/ 163857 w 11004357"/>
                  <a:gd name="connsiteY23-1208" fmla="*/ 699976 h 6086363"/>
                  <a:gd name="connsiteX24-1209" fmla="*/ 1687857 w 11004357"/>
                  <a:gd name="connsiteY24-1210" fmla="*/ 299926 h 6086363"/>
                  <a:gd name="connsiteX25-1211" fmla="*/ 2487957 w 11004357"/>
                  <a:gd name="connsiteY25-1212" fmla="*/ 1538176 h 6086363"/>
                  <a:gd name="connsiteX26-1213" fmla="*/ 2678457 w 11004357"/>
                  <a:gd name="connsiteY26-1214" fmla="*/ 871426 h 6086363"/>
                  <a:gd name="connsiteX27-1215" fmla="*/ 3135657 w 11004357"/>
                  <a:gd name="connsiteY27-1216" fmla="*/ 833326 h 6086363"/>
                  <a:gd name="connsiteX28-1217" fmla="*/ 3249957 w 11004357"/>
                  <a:gd name="connsiteY28-1218" fmla="*/ 1157176 h 6086363"/>
                  <a:gd name="connsiteX0-1219" fmla="*/ 3249957 w 11004357"/>
                  <a:gd name="connsiteY0-1220" fmla="*/ 1157176 h 6086363"/>
                  <a:gd name="connsiteX1-1221" fmla="*/ 3249957 w 11004357"/>
                  <a:gd name="connsiteY1-1222" fmla="*/ 1157176 h 6086363"/>
                  <a:gd name="connsiteX2-1223" fmla="*/ 3326157 w 11004357"/>
                  <a:gd name="connsiteY2-1224" fmla="*/ 1004776 h 6086363"/>
                  <a:gd name="connsiteX3-1225" fmla="*/ 3592857 w 11004357"/>
                  <a:gd name="connsiteY3-1226" fmla="*/ 223726 h 6086363"/>
                  <a:gd name="connsiteX4-1227" fmla="*/ 4716807 w 11004357"/>
                  <a:gd name="connsiteY4-1228" fmla="*/ 33226 h 6086363"/>
                  <a:gd name="connsiteX5-1229" fmla="*/ 5878857 w 11004357"/>
                  <a:gd name="connsiteY5-1230" fmla="*/ 795226 h 6086363"/>
                  <a:gd name="connsiteX6-1231" fmla="*/ 7498107 w 11004357"/>
                  <a:gd name="connsiteY6-1232" fmla="*/ 509476 h 6086363"/>
                  <a:gd name="connsiteX7-1233" fmla="*/ 8641107 w 11004357"/>
                  <a:gd name="connsiteY7-1234" fmla="*/ 1728676 h 6086363"/>
                  <a:gd name="connsiteX8-1235" fmla="*/ 8336307 w 11004357"/>
                  <a:gd name="connsiteY8-1236" fmla="*/ 1957276 h 6086363"/>
                  <a:gd name="connsiteX9-1237" fmla="*/ 9917457 w 11004357"/>
                  <a:gd name="connsiteY9-1238" fmla="*/ 2243026 h 6086363"/>
                  <a:gd name="connsiteX10-1239" fmla="*/ 10622307 w 11004357"/>
                  <a:gd name="connsiteY10-1240" fmla="*/ 3462226 h 6086363"/>
                  <a:gd name="connsiteX11-1241" fmla="*/ 10146057 w 11004357"/>
                  <a:gd name="connsiteY11-1242" fmla="*/ 4300426 h 6086363"/>
                  <a:gd name="connsiteX12-1243" fmla="*/ 11003307 w 11004357"/>
                  <a:gd name="connsiteY12-1244" fmla="*/ 5119576 h 6086363"/>
                  <a:gd name="connsiteX13-1245" fmla="*/ 10279407 w 11004357"/>
                  <a:gd name="connsiteY13-1246" fmla="*/ 6072076 h 6086363"/>
                  <a:gd name="connsiteX14-1247" fmla="*/ 8526807 w 11004357"/>
                  <a:gd name="connsiteY14-1248" fmla="*/ 5538676 h 6086363"/>
                  <a:gd name="connsiteX15-1249" fmla="*/ 7193307 w 11004357"/>
                  <a:gd name="connsiteY15-1250" fmla="*/ 5862526 h 6086363"/>
                  <a:gd name="connsiteX16-1251" fmla="*/ 5802657 w 11004357"/>
                  <a:gd name="connsiteY16-1252" fmla="*/ 5329126 h 6086363"/>
                  <a:gd name="connsiteX17-1253" fmla="*/ 5059707 w 11004357"/>
                  <a:gd name="connsiteY17-1254" fmla="*/ 5995876 h 6086363"/>
                  <a:gd name="connsiteX18-1255" fmla="*/ 3592857 w 11004357"/>
                  <a:gd name="connsiteY18-1256" fmla="*/ 5938726 h 6086363"/>
                  <a:gd name="connsiteX19-1257" fmla="*/ 3192807 w 11004357"/>
                  <a:gd name="connsiteY19-1258" fmla="*/ 4700476 h 6086363"/>
                  <a:gd name="connsiteX20-1259" fmla="*/ 1230657 w 11004357"/>
                  <a:gd name="connsiteY20-1260" fmla="*/ 4757626 h 6086363"/>
                  <a:gd name="connsiteX21-1261" fmla="*/ 735357 w 11004357"/>
                  <a:gd name="connsiteY21-1262" fmla="*/ 3271726 h 6086363"/>
                  <a:gd name="connsiteX22-1263" fmla="*/ 106707 w 11004357"/>
                  <a:gd name="connsiteY22-1264" fmla="*/ 2490676 h 6086363"/>
                  <a:gd name="connsiteX23-1265" fmla="*/ 163857 w 11004357"/>
                  <a:gd name="connsiteY23-1266" fmla="*/ 699976 h 6086363"/>
                  <a:gd name="connsiteX24-1267" fmla="*/ 1687857 w 11004357"/>
                  <a:gd name="connsiteY24-1268" fmla="*/ 299926 h 6086363"/>
                  <a:gd name="connsiteX25-1269" fmla="*/ 2487957 w 11004357"/>
                  <a:gd name="connsiteY25-1270" fmla="*/ 1538176 h 6086363"/>
                  <a:gd name="connsiteX26-1271" fmla="*/ 2678457 w 11004357"/>
                  <a:gd name="connsiteY26-1272" fmla="*/ 871426 h 6086363"/>
                  <a:gd name="connsiteX27-1273" fmla="*/ 3135657 w 11004357"/>
                  <a:gd name="connsiteY27-1274" fmla="*/ 833326 h 6086363"/>
                  <a:gd name="connsiteX28-1275" fmla="*/ 3249957 w 11004357"/>
                  <a:gd name="connsiteY28-1276" fmla="*/ 1157176 h 6086363"/>
                  <a:gd name="connsiteX0-1277" fmla="*/ 3249957 w 11004357"/>
                  <a:gd name="connsiteY0-1278" fmla="*/ 1157176 h 6086363"/>
                  <a:gd name="connsiteX1-1279" fmla="*/ 3249957 w 11004357"/>
                  <a:gd name="connsiteY1-1280" fmla="*/ 1157176 h 6086363"/>
                  <a:gd name="connsiteX2-1281" fmla="*/ 3326157 w 11004357"/>
                  <a:gd name="connsiteY2-1282" fmla="*/ 1004776 h 6086363"/>
                  <a:gd name="connsiteX3-1283" fmla="*/ 3592857 w 11004357"/>
                  <a:gd name="connsiteY3-1284" fmla="*/ 223726 h 6086363"/>
                  <a:gd name="connsiteX4-1285" fmla="*/ 4716807 w 11004357"/>
                  <a:gd name="connsiteY4-1286" fmla="*/ 33226 h 6086363"/>
                  <a:gd name="connsiteX5-1287" fmla="*/ 5878857 w 11004357"/>
                  <a:gd name="connsiteY5-1288" fmla="*/ 795226 h 6086363"/>
                  <a:gd name="connsiteX6-1289" fmla="*/ 7498107 w 11004357"/>
                  <a:gd name="connsiteY6-1290" fmla="*/ 509476 h 6086363"/>
                  <a:gd name="connsiteX7-1291" fmla="*/ 8641107 w 11004357"/>
                  <a:gd name="connsiteY7-1292" fmla="*/ 1728676 h 6086363"/>
                  <a:gd name="connsiteX8-1293" fmla="*/ 8336307 w 11004357"/>
                  <a:gd name="connsiteY8-1294" fmla="*/ 1957276 h 6086363"/>
                  <a:gd name="connsiteX9-1295" fmla="*/ 9917457 w 11004357"/>
                  <a:gd name="connsiteY9-1296" fmla="*/ 2243026 h 6086363"/>
                  <a:gd name="connsiteX10-1297" fmla="*/ 10622307 w 11004357"/>
                  <a:gd name="connsiteY10-1298" fmla="*/ 3462226 h 6086363"/>
                  <a:gd name="connsiteX11-1299" fmla="*/ 10146057 w 11004357"/>
                  <a:gd name="connsiteY11-1300" fmla="*/ 4300426 h 6086363"/>
                  <a:gd name="connsiteX12-1301" fmla="*/ 11003307 w 11004357"/>
                  <a:gd name="connsiteY12-1302" fmla="*/ 5119576 h 6086363"/>
                  <a:gd name="connsiteX13-1303" fmla="*/ 10279407 w 11004357"/>
                  <a:gd name="connsiteY13-1304" fmla="*/ 6072076 h 6086363"/>
                  <a:gd name="connsiteX14-1305" fmla="*/ 8526807 w 11004357"/>
                  <a:gd name="connsiteY14-1306" fmla="*/ 5538676 h 6086363"/>
                  <a:gd name="connsiteX15-1307" fmla="*/ 7193307 w 11004357"/>
                  <a:gd name="connsiteY15-1308" fmla="*/ 5862526 h 6086363"/>
                  <a:gd name="connsiteX16-1309" fmla="*/ 5802657 w 11004357"/>
                  <a:gd name="connsiteY16-1310" fmla="*/ 5329126 h 6086363"/>
                  <a:gd name="connsiteX17-1311" fmla="*/ 5059707 w 11004357"/>
                  <a:gd name="connsiteY17-1312" fmla="*/ 5995876 h 6086363"/>
                  <a:gd name="connsiteX18-1313" fmla="*/ 3592857 w 11004357"/>
                  <a:gd name="connsiteY18-1314" fmla="*/ 5938726 h 6086363"/>
                  <a:gd name="connsiteX19-1315" fmla="*/ 3192807 w 11004357"/>
                  <a:gd name="connsiteY19-1316" fmla="*/ 4700476 h 6086363"/>
                  <a:gd name="connsiteX20-1317" fmla="*/ 1230657 w 11004357"/>
                  <a:gd name="connsiteY20-1318" fmla="*/ 4757626 h 6086363"/>
                  <a:gd name="connsiteX21-1319" fmla="*/ 735357 w 11004357"/>
                  <a:gd name="connsiteY21-1320" fmla="*/ 3271726 h 6086363"/>
                  <a:gd name="connsiteX22-1321" fmla="*/ 106707 w 11004357"/>
                  <a:gd name="connsiteY22-1322" fmla="*/ 2490676 h 6086363"/>
                  <a:gd name="connsiteX23-1323" fmla="*/ 163857 w 11004357"/>
                  <a:gd name="connsiteY23-1324" fmla="*/ 699976 h 6086363"/>
                  <a:gd name="connsiteX24-1325" fmla="*/ 1687857 w 11004357"/>
                  <a:gd name="connsiteY24-1326" fmla="*/ 299926 h 6086363"/>
                  <a:gd name="connsiteX25-1327" fmla="*/ 2487957 w 11004357"/>
                  <a:gd name="connsiteY25-1328" fmla="*/ 1538176 h 6086363"/>
                  <a:gd name="connsiteX26-1329" fmla="*/ 2678457 w 11004357"/>
                  <a:gd name="connsiteY26-1330" fmla="*/ 871426 h 6086363"/>
                  <a:gd name="connsiteX27-1331" fmla="*/ 3135657 w 11004357"/>
                  <a:gd name="connsiteY27-1332" fmla="*/ 833326 h 6086363"/>
                  <a:gd name="connsiteX28-1333" fmla="*/ 3249957 w 11004357"/>
                  <a:gd name="connsiteY28-1334" fmla="*/ 1157176 h 6086363"/>
                  <a:gd name="connsiteX0-1335" fmla="*/ 3249957 w 11004357"/>
                  <a:gd name="connsiteY0-1336" fmla="*/ 1157176 h 6086363"/>
                  <a:gd name="connsiteX1-1337" fmla="*/ 3249957 w 11004357"/>
                  <a:gd name="connsiteY1-1338" fmla="*/ 1157176 h 6086363"/>
                  <a:gd name="connsiteX2-1339" fmla="*/ 3326157 w 11004357"/>
                  <a:gd name="connsiteY2-1340" fmla="*/ 1004776 h 6086363"/>
                  <a:gd name="connsiteX3-1341" fmla="*/ 3592857 w 11004357"/>
                  <a:gd name="connsiteY3-1342" fmla="*/ 223726 h 6086363"/>
                  <a:gd name="connsiteX4-1343" fmla="*/ 4716807 w 11004357"/>
                  <a:gd name="connsiteY4-1344" fmla="*/ 33226 h 6086363"/>
                  <a:gd name="connsiteX5-1345" fmla="*/ 5878857 w 11004357"/>
                  <a:gd name="connsiteY5-1346" fmla="*/ 795226 h 6086363"/>
                  <a:gd name="connsiteX6-1347" fmla="*/ 7498107 w 11004357"/>
                  <a:gd name="connsiteY6-1348" fmla="*/ 509476 h 6086363"/>
                  <a:gd name="connsiteX7-1349" fmla="*/ 8641107 w 11004357"/>
                  <a:gd name="connsiteY7-1350" fmla="*/ 1728676 h 6086363"/>
                  <a:gd name="connsiteX8-1351" fmla="*/ 8336307 w 11004357"/>
                  <a:gd name="connsiteY8-1352" fmla="*/ 1957276 h 6086363"/>
                  <a:gd name="connsiteX9-1353" fmla="*/ 9917457 w 11004357"/>
                  <a:gd name="connsiteY9-1354" fmla="*/ 2243026 h 6086363"/>
                  <a:gd name="connsiteX10-1355" fmla="*/ 10622307 w 11004357"/>
                  <a:gd name="connsiteY10-1356" fmla="*/ 3462226 h 6086363"/>
                  <a:gd name="connsiteX11-1357" fmla="*/ 10146057 w 11004357"/>
                  <a:gd name="connsiteY11-1358" fmla="*/ 4300426 h 6086363"/>
                  <a:gd name="connsiteX12-1359" fmla="*/ 11003307 w 11004357"/>
                  <a:gd name="connsiteY12-1360" fmla="*/ 5119576 h 6086363"/>
                  <a:gd name="connsiteX13-1361" fmla="*/ 10279407 w 11004357"/>
                  <a:gd name="connsiteY13-1362" fmla="*/ 6072076 h 6086363"/>
                  <a:gd name="connsiteX14-1363" fmla="*/ 8526807 w 11004357"/>
                  <a:gd name="connsiteY14-1364" fmla="*/ 5538676 h 6086363"/>
                  <a:gd name="connsiteX15-1365" fmla="*/ 7193307 w 11004357"/>
                  <a:gd name="connsiteY15-1366" fmla="*/ 5862526 h 6086363"/>
                  <a:gd name="connsiteX16-1367" fmla="*/ 5802657 w 11004357"/>
                  <a:gd name="connsiteY16-1368" fmla="*/ 5329126 h 6086363"/>
                  <a:gd name="connsiteX17-1369" fmla="*/ 5059707 w 11004357"/>
                  <a:gd name="connsiteY17-1370" fmla="*/ 5995876 h 6086363"/>
                  <a:gd name="connsiteX18-1371" fmla="*/ 3592857 w 11004357"/>
                  <a:gd name="connsiteY18-1372" fmla="*/ 5938726 h 6086363"/>
                  <a:gd name="connsiteX19-1373" fmla="*/ 3192807 w 11004357"/>
                  <a:gd name="connsiteY19-1374" fmla="*/ 4700476 h 6086363"/>
                  <a:gd name="connsiteX20-1375" fmla="*/ 1230657 w 11004357"/>
                  <a:gd name="connsiteY20-1376" fmla="*/ 4757626 h 6086363"/>
                  <a:gd name="connsiteX21-1377" fmla="*/ 735357 w 11004357"/>
                  <a:gd name="connsiteY21-1378" fmla="*/ 3271726 h 6086363"/>
                  <a:gd name="connsiteX22-1379" fmla="*/ 106707 w 11004357"/>
                  <a:gd name="connsiteY22-1380" fmla="*/ 2490676 h 6086363"/>
                  <a:gd name="connsiteX23-1381" fmla="*/ 163857 w 11004357"/>
                  <a:gd name="connsiteY23-1382" fmla="*/ 699976 h 6086363"/>
                  <a:gd name="connsiteX24-1383" fmla="*/ 1687857 w 11004357"/>
                  <a:gd name="connsiteY24-1384" fmla="*/ 299926 h 6086363"/>
                  <a:gd name="connsiteX25-1385" fmla="*/ 2487957 w 11004357"/>
                  <a:gd name="connsiteY25-1386" fmla="*/ 1538176 h 6086363"/>
                  <a:gd name="connsiteX26-1387" fmla="*/ 2678457 w 11004357"/>
                  <a:gd name="connsiteY26-1388" fmla="*/ 871426 h 6086363"/>
                  <a:gd name="connsiteX27-1389" fmla="*/ 3135657 w 11004357"/>
                  <a:gd name="connsiteY27-1390" fmla="*/ 833326 h 6086363"/>
                  <a:gd name="connsiteX28-1391" fmla="*/ 3249957 w 11004357"/>
                  <a:gd name="connsiteY28-1392" fmla="*/ 1157176 h 6086363"/>
                  <a:gd name="connsiteX0-1393" fmla="*/ 3249957 w 11004357"/>
                  <a:gd name="connsiteY0-1394" fmla="*/ 1157176 h 6086363"/>
                  <a:gd name="connsiteX1-1395" fmla="*/ 3249957 w 11004357"/>
                  <a:gd name="connsiteY1-1396" fmla="*/ 1157176 h 6086363"/>
                  <a:gd name="connsiteX2-1397" fmla="*/ 3326157 w 11004357"/>
                  <a:gd name="connsiteY2-1398" fmla="*/ 1004776 h 6086363"/>
                  <a:gd name="connsiteX3-1399" fmla="*/ 3592857 w 11004357"/>
                  <a:gd name="connsiteY3-1400" fmla="*/ 223726 h 6086363"/>
                  <a:gd name="connsiteX4-1401" fmla="*/ 4716807 w 11004357"/>
                  <a:gd name="connsiteY4-1402" fmla="*/ 33226 h 6086363"/>
                  <a:gd name="connsiteX5-1403" fmla="*/ 5878857 w 11004357"/>
                  <a:gd name="connsiteY5-1404" fmla="*/ 795226 h 6086363"/>
                  <a:gd name="connsiteX6-1405" fmla="*/ 7498107 w 11004357"/>
                  <a:gd name="connsiteY6-1406" fmla="*/ 509476 h 6086363"/>
                  <a:gd name="connsiteX7-1407" fmla="*/ 8641107 w 11004357"/>
                  <a:gd name="connsiteY7-1408" fmla="*/ 1728676 h 6086363"/>
                  <a:gd name="connsiteX8-1409" fmla="*/ 8336307 w 11004357"/>
                  <a:gd name="connsiteY8-1410" fmla="*/ 1957276 h 6086363"/>
                  <a:gd name="connsiteX9-1411" fmla="*/ 9917457 w 11004357"/>
                  <a:gd name="connsiteY9-1412" fmla="*/ 2243026 h 6086363"/>
                  <a:gd name="connsiteX10-1413" fmla="*/ 10622307 w 11004357"/>
                  <a:gd name="connsiteY10-1414" fmla="*/ 3462226 h 6086363"/>
                  <a:gd name="connsiteX11-1415" fmla="*/ 10146057 w 11004357"/>
                  <a:gd name="connsiteY11-1416" fmla="*/ 4300426 h 6086363"/>
                  <a:gd name="connsiteX12-1417" fmla="*/ 11003307 w 11004357"/>
                  <a:gd name="connsiteY12-1418" fmla="*/ 5119576 h 6086363"/>
                  <a:gd name="connsiteX13-1419" fmla="*/ 10279407 w 11004357"/>
                  <a:gd name="connsiteY13-1420" fmla="*/ 6072076 h 6086363"/>
                  <a:gd name="connsiteX14-1421" fmla="*/ 8526807 w 11004357"/>
                  <a:gd name="connsiteY14-1422" fmla="*/ 5538676 h 6086363"/>
                  <a:gd name="connsiteX15-1423" fmla="*/ 7193307 w 11004357"/>
                  <a:gd name="connsiteY15-1424" fmla="*/ 5862526 h 6086363"/>
                  <a:gd name="connsiteX16-1425" fmla="*/ 5802657 w 11004357"/>
                  <a:gd name="connsiteY16-1426" fmla="*/ 5329126 h 6086363"/>
                  <a:gd name="connsiteX17-1427" fmla="*/ 5059707 w 11004357"/>
                  <a:gd name="connsiteY17-1428" fmla="*/ 5995876 h 6086363"/>
                  <a:gd name="connsiteX18-1429" fmla="*/ 3592857 w 11004357"/>
                  <a:gd name="connsiteY18-1430" fmla="*/ 5938726 h 6086363"/>
                  <a:gd name="connsiteX19-1431" fmla="*/ 3192807 w 11004357"/>
                  <a:gd name="connsiteY19-1432" fmla="*/ 4700476 h 6086363"/>
                  <a:gd name="connsiteX20-1433" fmla="*/ 1230657 w 11004357"/>
                  <a:gd name="connsiteY20-1434" fmla="*/ 4757626 h 6086363"/>
                  <a:gd name="connsiteX21-1435" fmla="*/ 735357 w 11004357"/>
                  <a:gd name="connsiteY21-1436" fmla="*/ 3271726 h 6086363"/>
                  <a:gd name="connsiteX22-1437" fmla="*/ 106707 w 11004357"/>
                  <a:gd name="connsiteY22-1438" fmla="*/ 2490676 h 6086363"/>
                  <a:gd name="connsiteX23-1439" fmla="*/ 163857 w 11004357"/>
                  <a:gd name="connsiteY23-1440" fmla="*/ 699976 h 6086363"/>
                  <a:gd name="connsiteX24-1441" fmla="*/ 1687857 w 11004357"/>
                  <a:gd name="connsiteY24-1442" fmla="*/ 299926 h 6086363"/>
                  <a:gd name="connsiteX25-1443" fmla="*/ 2487957 w 11004357"/>
                  <a:gd name="connsiteY25-1444" fmla="*/ 1538176 h 6086363"/>
                  <a:gd name="connsiteX26-1445" fmla="*/ 2678457 w 11004357"/>
                  <a:gd name="connsiteY26-1446" fmla="*/ 871426 h 6086363"/>
                  <a:gd name="connsiteX27-1447" fmla="*/ 3135657 w 11004357"/>
                  <a:gd name="connsiteY27-1448" fmla="*/ 833326 h 6086363"/>
                  <a:gd name="connsiteX28-1449" fmla="*/ 3249957 w 11004357"/>
                  <a:gd name="connsiteY28-1450" fmla="*/ 1157176 h 6086363"/>
                  <a:gd name="connsiteX0-1451" fmla="*/ 3249957 w 11004357"/>
                  <a:gd name="connsiteY0-1452" fmla="*/ 1157176 h 6086363"/>
                  <a:gd name="connsiteX1-1453" fmla="*/ 3249957 w 11004357"/>
                  <a:gd name="connsiteY1-1454" fmla="*/ 1157176 h 6086363"/>
                  <a:gd name="connsiteX2-1455" fmla="*/ 3326157 w 11004357"/>
                  <a:gd name="connsiteY2-1456" fmla="*/ 1004776 h 6086363"/>
                  <a:gd name="connsiteX3-1457" fmla="*/ 3592857 w 11004357"/>
                  <a:gd name="connsiteY3-1458" fmla="*/ 223726 h 6086363"/>
                  <a:gd name="connsiteX4-1459" fmla="*/ 4716807 w 11004357"/>
                  <a:gd name="connsiteY4-1460" fmla="*/ 33226 h 6086363"/>
                  <a:gd name="connsiteX5-1461" fmla="*/ 5878857 w 11004357"/>
                  <a:gd name="connsiteY5-1462" fmla="*/ 795226 h 6086363"/>
                  <a:gd name="connsiteX6-1463" fmla="*/ 7498107 w 11004357"/>
                  <a:gd name="connsiteY6-1464" fmla="*/ 509476 h 6086363"/>
                  <a:gd name="connsiteX7-1465" fmla="*/ 8641107 w 11004357"/>
                  <a:gd name="connsiteY7-1466" fmla="*/ 1728676 h 6086363"/>
                  <a:gd name="connsiteX8-1467" fmla="*/ 8336307 w 11004357"/>
                  <a:gd name="connsiteY8-1468" fmla="*/ 1957276 h 6086363"/>
                  <a:gd name="connsiteX9-1469" fmla="*/ 9917457 w 11004357"/>
                  <a:gd name="connsiteY9-1470" fmla="*/ 2243026 h 6086363"/>
                  <a:gd name="connsiteX10-1471" fmla="*/ 10622307 w 11004357"/>
                  <a:gd name="connsiteY10-1472" fmla="*/ 3462226 h 6086363"/>
                  <a:gd name="connsiteX11-1473" fmla="*/ 10146057 w 11004357"/>
                  <a:gd name="connsiteY11-1474" fmla="*/ 4300426 h 6086363"/>
                  <a:gd name="connsiteX12-1475" fmla="*/ 11003307 w 11004357"/>
                  <a:gd name="connsiteY12-1476" fmla="*/ 5119576 h 6086363"/>
                  <a:gd name="connsiteX13-1477" fmla="*/ 10279407 w 11004357"/>
                  <a:gd name="connsiteY13-1478" fmla="*/ 6072076 h 6086363"/>
                  <a:gd name="connsiteX14-1479" fmla="*/ 8526807 w 11004357"/>
                  <a:gd name="connsiteY14-1480" fmla="*/ 5538676 h 6086363"/>
                  <a:gd name="connsiteX15-1481" fmla="*/ 7193307 w 11004357"/>
                  <a:gd name="connsiteY15-1482" fmla="*/ 5862526 h 6086363"/>
                  <a:gd name="connsiteX16-1483" fmla="*/ 5802657 w 11004357"/>
                  <a:gd name="connsiteY16-1484" fmla="*/ 5329126 h 6086363"/>
                  <a:gd name="connsiteX17-1485" fmla="*/ 5059707 w 11004357"/>
                  <a:gd name="connsiteY17-1486" fmla="*/ 5995876 h 6086363"/>
                  <a:gd name="connsiteX18-1487" fmla="*/ 3592857 w 11004357"/>
                  <a:gd name="connsiteY18-1488" fmla="*/ 5938726 h 6086363"/>
                  <a:gd name="connsiteX19-1489" fmla="*/ 3192807 w 11004357"/>
                  <a:gd name="connsiteY19-1490" fmla="*/ 4700476 h 6086363"/>
                  <a:gd name="connsiteX20-1491" fmla="*/ 1230657 w 11004357"/>
                  <a:gd name="connsiteY20-1492" fmla="*/ 4757626 h 6086363"/>
                  <a:gd name="connsiteX21-1493" fmla="*/ 735357 w 11004357"/>
                  <a:gd name="connsiteY21-1494" fmla="*/ 3271726 h 6086363"/>
                  <a:gd name="connsiteX22-1495" fmla="*/ 106707 w 11004357"/>
                  <a:gd name="connsiteY22-1496" fmla="*/ 2490676 h 6086363"/>
                  <a:gd name="connsiteX23-1497" fmla="*/ 163857 w 11004357"/>
                  <a:gd name="connsiteY23-1498" fmla="*/ 699976 h 6086363"/>
                  <a:gd name="connsiteX24-1499" fmla="*/ 1687857 w 11004357"/>
                  <a:gd name="connsiteY24-1500" fmla="*/ 299926 h 6086363"/>
                  <a:gd name="connsiteX25-1501" fmla="*/ 2487957 w 11004357"/>
                  <a:gd name="connsiteY25-1502" fmla="*/ 1538176 h 6086363"/>
                  <a:gd name="connsiteX26-1503" fmla="*/ 2678457 w 11004357"/>
                  <a:gd name="connsiteY26-1504" fmla="*/ 871426 h 6086363"/>
                  <a:gd name="connsiteX27-1505" fmla="*/ 3135657 w 11004357"/>
                  <a:gd name="connsiteY27-1506" fmla="*/ 833326 h 6086363"/>
                  <a:gd name="connsiteX28-1507" fmla="*/ 3249957 w 11004357"/>
                  <a:gd name="connsiteY28-1508" fmla="*/ 1157176 h 6086363"/>
                  <a:gd name="connsiteX0-1509" fmla="*/ 3249957 w 11004357"/>
                  <a:gd name="connsiteY0-1510" fmla="*/ 1157176 h 6086363"/>
                  <a:gd name="connsiteX1-1511" fmla="*/ 3249957 w 11004357"/>
                  <a:gd name="connsiteY1-1512" fmla="*/ 1157176 h 6086363"/>
                  <a:gd name="connsiteX2-1513" fmla="*/ 3326157 w 11004357"/>
                  <a:gd name="connsiteY2-1514" fmla="*/ 1004776 h 6086363"/>
                  <a:gd name="connsiteX3-1515" fmla="*/ 3592857 w 11004357"/>
                  <a:gd name="connsiteY3-1516" fmla="*/ 223726 h 6086363"/>
                  <a:gd name="connsiteX4-1517" fmla="*/ 4716807 w 11004357"/>
                  <a:gd name="connsiteY4-1518" fmla="*/ 33226 h 6086363"/>
                  <a:gd name="connsiteX5-1519" fmla="*/ 5878857 w 11004357"/>
                  <a:gd name="connsiteY5-1520" fmla="*/ 795226 h 6086363"/>
                  <a:gd name="connsiteX6-1521" fmla="*/ 7498107 w 11004357"/>
                  <a:gd name="connsiteY6-1522" fmla="*/ 509476 h 6086363"/>
                  <a:gd name="connsiteX7-1523" fmla="*/ 8641107 w 11004357"/>
                  <a:gd name="connsiteY7-1524" fmla="*/ 1728676 h 6086363"/>
                  <a:gd name="connsiteX8-1525" fmla="*/ 8336307 w 11004357"/>
                  <a:gd name="connsiteY8-1526" fmla="*/ 1957276 h 6086363"/>
                  <a:gd name="connsiteX9-1527" fmla="*/ 9917457 w 11004357"/>
                  <a:gd name="connsiteY9-1528" fmla="*/ 2243026 h 6086363"/>
                  <a:gd name="connsiteX10-1529" fmla="*/ 10622307 w 11004357"/>
                  <a:gd name="connsiteY10-1530" fmla="*/ 3462226 h 6086363"/>
                  <a:gd name="connsiteX11-1531" fmla="*/ 10146057 w 11004357"/>
                  <a:gd name="connsiteY11-1532" fmla="*/ 4300426 h 6086363"/>
                  <a:gd name="connsiteX12-1533" fmla="*/ 11003307 w 11004357"/>
                  <a:gd name="connsiteY12-1534" fmla="*/ 5119576 h 6086363"/>
                  <a:gd name="connsiteX13-1535" fmla="*/ 10279407 w 11004357"/>
                  <a:gd name="connsiteY13-1536" fmla="*/ 6072076 h 6086363"/>
                  <a:gd name="connsiteX14-1537" fmla="*/ 8526807 w 11004357"/>
                  <a:gd name="connsiteY14-1538" fmla="*/ 5538676 h 6086363"/>
                  <a:gd name="connsiteX15-1539" fmla="*/ 7193307 w 11004357"/>
                  <a:gd name="connsiteY15-1540" fmla="*/ 5862526 h 6086363"/>
                  <a:gd name="connsiteX16-1541" fmla="*/ 5802657 w 11004357"/>
                  <a:gd name="connsiteY16-1542" fmla="*/ 5329126 h 6086363"/>
                  <a:gd name="connsiteX17-1543" fmla="*/ 5059707 w 11004357"/>
                  <a:gd name="connsiteY17-1544" fmla="*/ 5995876 h 6086363"/>
                  <a:gd name="connsiteX18-1545" fmla="*/ 3592857 w 11004357"/>
                  <a:gd name="connsiteY18-1546" fmla="*/ 5938726 h 6086363"/>
                  <a:gd name="connsiteX19-1547" fmla="*/ 3192807 w 11004357"/>
                  <a:gd name="connsiteY19-1548" fmla="*/ 4700476 h 6086363"/>
                  <a:gd name="connsiteX20-1549" fmla="*/ 1230657 w 11004357"/>
                  <a:gd name="connsiteY20-1550" fmla="*/ 4757626 h 6086363"/>
                  <a:gd name="connsiteX21-1551" fmla="*/ 735357 w 11004357"/>
                  <a:gd name="connsiteY21-1552" fmla="*/ 3271726 h 6086363"/>
                  <a:gd name="connsiteX22-1553" fmla="*/ 106707 w 11004357"/>
                  <a:gd name="connsiteY22-1554" fmla="*/ 2490676 h 6086363"/>
                  <a:gd name="connsiteX23-1555" fmla="*/ 163857 w 11004357"/>
                  <a:gd name="connsiteY23-1556" fmla="*/ 699976 h 6086363"/>
                  <a:gd name="connsiteX24-1557" fmla="*/ 1687857 w 11004357"/>
                  <a:gd name="connsiteY24-1558" fmla="*/ 299926 h 6086363"/>
                  <a:gd name="connsiteX25-1559" fmla="*/ 2487957 w 11004357"/>
                  <a:gd name="connsiteY25-1560" fmla="*/ 1538176 h 6086363"/>
                  <a:gd name="connsiteX26-1561" fmla="*/ 2678457 w 11004357"/>
                  <a:gd name="connsiteY26-1562" fmla="*/ 871426 h 6086363"/>
                  <a:gd name="connsiteX27-1563" fmla="*/ 3135657 w 11004357"/>
                  <a:gd name="connsiteY27-1564" fmla="*/ 833326 h 6086363"/>
                  <a:gd name="connsiteX28-1565" fmla="*/ 3249957 w 11004357"/>
                  <a:gd name="connsiteY28-1566" fmla="*/ 1157176 h 6086363"/>
                  <a:gd name="connsiteX0-1567" fmla="*/ 3249957 w 11004357"/>
                  <a:gd name="connsiteY0-1568" fmla="*/ 1157176 h 6086363"/>
                  <a:gd name="connsiteX1-1569" fmla="*/ 3249957 w 11004357"/>
                  <a:gd name="connsiteY1-1570" fmla="*/ 1157176 h 6086363"/>
                  <a:gd name="connsiteX2-1571" fmla="*/ 3326157 w 11004357"/>
                  <a:gd name="connsiteY2-1572" fmla="*/ 1004776 h 6086363"/>
                  <a:gd name="connsiteX3-1573" fmla="*/ 3592857 w 11004357"/>
                  <a:gd name="connsiteY3-1574" fmla="*/ 223726 h 6086363"/>
                  <a:gd name="connsiteX4-1575" fmla="*/ 4716807 w 11004357"/>
                  <a:gd name="connsiteY4-1576" fmla="*/ 33226 h 6086363"/>
                  <a:gd name="connsiteX5-1577" fmla="*/ 5878857 w 11004357"/>
                  <a:gd name="connsiteY5-1578" fmla="*/ 795226 h 6086363"/>
                  <a:gd name="connsiteX6-1579" fmla="*/ 7498107 w 11004357"/>
                  <a:gd name="connsiteY6-1580" fmla="*/ 509476 h 6086363"/>
                  <a:gd name="connsiteX7-1581" fmla="*/ 8641107 w 11004357"/>
                  <a:gd name="connsiteY7-1582" fmla="*/ 1728676 h 6086363"/>
                  <a:gd name="connsiteX8-1583" fmla="*/ 8336307 w 11004357"/>
                  <a:gd name="connsiteY8-1584" fmla="*/ 1957276 h 6086363"/>
                  <a:gd name="connsiteX9-1585" fmla="*/ 9917457 w 11004357"/>
                  <a:gd name="connsiteY9-1586" fmla="*/ 2243026 h 6086363"/>
                  <a:gd name="connsiteX10-1587" fmla="*/ 10622307 w 11004357"/>
                  <a:gd name="connsiteY10-1588" fmla="*/ 3462226 h 6086363"/>
                  <a:gd name="connsiteX11-1589" fmla="*/ 10146057 w 11004357"/>
                  <a:gd name="connsiteY11-1590" fmla="*/ 4300426 h 6086363"/>
                  <a:gd name="connsiteX12-1591" fmla="*/ 11003307 w 11004357"/>
                  <a:gd name="connsiteY12-1592" fmla="*/ 5119576 h 6086363"/>
                  <a:gd name="connsiteX13-1593" fmla="*/ 10279407 w 11004357"/>
                  <a:gd name="connsiteY13-1594" fmla="*/ 6072076 h 6086363"/>
                  <a:gd name="connsiteX14-1595" fmla="*/ 8526807 w 11004357"/>
                  <a:gd name="connsiteY14-1596" fmla="*/ 5538676 h 6086363"/>
                  <a:gd name="connsiteX15-1597" fmla="*/ 7193307 w 11004357"/>
                  <a:gd name="connsiteY15-1598" fmla="*/ 5862526 h 6086363"/>
                  <a:gd name="connsiteX16-1599" fmla="*/ 5802657 w 11004357"/>
                  <a:gd name="connsiteY16-1600" fmla="*/ 5329126 h 6086363"/>
                  <a:gd name="connsiteX17-1601" fmla="*/ 5059707 w 11004357"/>
                  <a:gd name="connsiteY17-1602" fmla="*/ 5995876 h 6086363"/>
                  <a:gd name="connsiteX18-1603" fmla="*/ 3592857 w 11004357"/>
                  <a:gd name="connsiteY18-1604" fmla="*/ 5938726 h 6086363"/>
                  <a:gd name="connsiteX19-1605" fmla="*/ 3192807 w 11004357"/>
                  <a:gd name="connsiteY19-1606" fmla="*/ 4700476 h 6086363"/>
                  <a:gd name="connsiteX20-1607" fmla="*/ 1230657 w 11004357"/>
                  <a:gd name="connsiteY20-1608" fmla="*/ 4757626 h 6086363"/>
                  <a:gd name="connsiteX21-1609" fmla="*/ 735357 w 11004357"/>
                  <a:gd name="connsiteY21-1610" fmla="*/ 3271726 h 6086363"/>
                  <a:gd name="connsiteX22-1611" fmla="*/ 106707 w 11004357"/>
                  <a:gd name="connsiteY22-1612" fmla="*/ 2490676 h 6086363"/>
                  <a:gd name="connsiteX23-1613" fmla="*/ 163857 w 11004357"/>
                  <a:gd name="connsiteY23-1614" fmla="*/ 699976 h 6086363"/>
                  <a:gd name="connsiteX24-1615" fmla="*/ 1687857 w 11004357"/>
                  <a:gd name="connsiteY24-1616" fmla="*/ 299926 h 6086363"/>
                  <a:gd name="connsiteX25-1617" fmla="*/ 2487957 w 11004357"/>
                  <a:gd name="connsiteY25-1618" fmla="*/ 1538176 h 6086363"/>
                  <a:gd name="connsiteX26-1619" fmla="*/ 2678457 w 11004357"/>
                  <a:gd name="connsiteY26-1620" fmla="*/ 871426 h 6086363"/>
                  <a:gd name="connsiteX27-1621" fmla="*/ 3135657 w 11004357"/>
                  <a:gd name="connsiteY27-1622" fmla="*/ 833326 h 6086363"/>
                  <a:gd name="connsiteX28-1623" fmla="*/ 3249957 w 11004357"/>
                  <a:gd name="connsiteY28-1624" fmla="*/ 1157176 h 6086363"/>
                  <a:gd name="connsiteX0-1625" fmla="*/ 3249957 w 11004357"/>
                  <a:gd name="connsiteY0-1626" fmla="*/ 1157176 h 6086363"/>
                  <a:gd name="connsiteX1-1627" fmla="*/ 3249957 w 11004357"/>
                  <a:gd name="connsiteY1-1628" fmla="*/ 1157176 h 6086363"/>
                  <a:gd name="connsiteX2-1629" fmla="*/ 3326157 w 11004357"/>
                  <a:gd name="connsiteY2-1630" fmla="*/ 1004776 h 6086363"/>
                  <a:gd name="connsiteX3-1631" fmla="*/ 3592857 w 11004357"/>
                  <a:gd name="connsiteY3-1632" fmla="*/ 223726 h 6086363"/>
                  <a:gd name="connsiteX4-1633" fmla="*/ 4716807 w 11004357"/>
                  <a:gd name="connsiteY4-1634" fmla="*/ 33226 h 6086363"/>
                  <a:gd name="connsiteX5-1635" fmla="*/ 5878857 w 11004357"/>
                  <a:gd name="connsiteY5-1636" fmla="*/ 795226 h 6086363"/>
                  <a:gd name="connsiteX6-1637" fmla="*/ 7498107 w 11004357"/>
                  <a:gd name="connsiteY6-1638" fmla="*/ 509476 h 6086363"/>
                  <a:gd name="connsiteX7-1639" fmla="*/ 8641107 w 11004357"/>
                  <a:gd name="connsiteY7-1640" fmla="*/ 1728676 h 6086363"/>
                  <a:gd name="connsiteX8-1641" fmla="*/ 8336307 w 11004357"/>
                  <a:gd name="connsiteY8-1642" fmla="*/ 1957276 h 6086363"/>
                  <a:gd name="connsiteX9-1643" fmla="*/ 9917457 w 11004357"/>
                  <a:gd name="connsiteY9-1644" fmla="*/ 2243026 h 6086363"/>
                  <a:gd name="connsiteX10-1645" fmla="*/ 10622307 w 11004357"/>
                  <a:gd name="connsiteY10-1646" fmla="*/ 3462226 h 6086363"/>
                  <a:gd name="connsiteX11-1647" fmla="*/ 10146057 w 11004357"/>
                  <a:gd name="connsiteY11-1648" fmla="*/ 4300426 h 6086363"/>
                  <a:gd name="connsiteX12-1649" fmla="*/ 11003307 w 11004357"/>
                  <a:gd name="connsiteY12-1650" fmla="*/ 5119576 h 6086363"/>
                  <a:gd name="connsiteX13-1651" fmla="*/ 10279407 w 11004357"/>
                  <a:gd name="connsiteY13-1652" fmla="*/ 6072076 h 6086363"/>
                  <a:gd name="connsiteX14-1653" fmla="*/ 8526807 w 11004357"/>
                  <a:gd name="connsiteY14-1654" fmla="*/ 5538676 h 6086363"/>
                  <a:gd name="connsiteX15-1655" fmla="*/ 7193307 w 11004357"/>
                  <a:gd name="connsiteY15-1656" fmla="*/ 5862526 h 6086363"/>
                  <a:gd name="connsiteX16-1657" fmla="*/ 5802657 w 11004357"/>
                  <a:gd name="connsiteY16-1658" fmla="*/ 5329126 h 6086363"/>
                  <a:gd name="connsiteX17-1659" fmla="*/ 5059707 w 11004357"/>
                  <a:gd name="connsiteY17-1660" fmla="*/ 5995876 h 6086363"/>
                  <a:gd name="connsiteX18-1661" fmla="*/ 3592857 w 11004357"/>
                  <a:gd name="connsiteY18-1662" fmla="*/ 5938726 h 6086363"/>
                  <a:gd name="connsiteX19-1663" fmla="*/ 3192807 w 11004357"/>
                  <a:gd name="connsiteY19-1664" fmla="*/ 4700476 h 6086363"/>
                  <a:gd name="connsiteX20-1665" fmla="*/ 1230657 w 11004357"/>
                  <a:gd name="connsiteY20-1666" fmla="*/ 4757626 h 6086363"/>
                  <a:gd name="connsiteX21-1667" fmla="*/ 735357 w 11004357"/>
                  <a:gd name="connsiteY21-1668" fmla="*/ 3271726 h 6086363"/>
                  <a:gd name="connsiteX22-1669" fmla="*/ 106707 w 11004357"/>
                  <a:gd name="connsiteY22-1670" fmla="*/ 2490676 h 6086363"/>
                  <a:gd name="connsiteX23-1671" fmla="*/ 163857 w 11004357"/>
                  <a:gd name="connsiteY23-1672" fmla="*/ 699976 h 6086363"/>
                  <a:gd name="connsiteX24-1673" fmla="*/ 1687857 w 11004357"/>
                  <a:gd name="connsiteY24-1674" fmla="*/ 299926 h 6086363"/>
                  <a:gd name="connsiteX25-1675" fmla="*/ 2487957 w 11004357"/>
                  <a:gd name="connsiteY25-1676" fmla="*/ 1538176 h 6086363"/>
                  <a:gd name="connsiteX26-1677" fmla="*/ 2678457 w 11004357"/>
                  <a:gd name="connsiteY26-1678" fmla="*/ 871426 h 6086363"/>
                  <a:gd name="connsiteX27-1679" fmla="*/ 3135657 w 11004357"/>
                  <a:gd name="connsiteY27-1680" fmla="*/ 833326 h 6086363"/>
                  <a:gd name="connsiteX28-1681" fmla="*/ 3249957 w 11004357"/>
                  <a:gd name="connsiteY28-1682" fmla="*/ 1157176 h 6086363"/>
                  <a:gd name="connsiteX0-1683" fmla="*/ 3249957 w 11004357"/>
                  <a:gd name="connsiteY0-1684" fmla="*/ 1157176 h 6086363"/>
                  <a:gd name="connsiteX1-1685" fmla="*/ 3249957 w 11004357"/>
                  <a:gd name="connsiteY1-1686" fmla="*/ 1157176 h 6086363"/>
                  <a:gd name="connsiteX2-1687" fmla="*/ 3326157 w 11004357"/>
                  <a:gd name="connsiteY2-1688" fmla="*/ 1004776 h 6086363"/>
                  <a:gd name="connsiteX3-1689" fmla="*/ 3592857 w 11004357"/>
                  <a:gd name="connsiteY3-1690" fmla="*/ 223726 h 6086363"/>
                  <a:gd name="connsiteX4-1691" fmla="*/ 4716807 w 11004357"/>
                  <a:gd name="connsiteY4-1692" fmla="*/ 33226 h 6086363"/>
                  <a:gd name="connsiteX5-1693" fmla="*/ 5735982 w 11004357"/>
                  <a:gd name="connsiteY5-1694" fmla="*/ 823801 h 6086363"/>
                  <a:gd name="connsiteX6-1695" fmla="*/ 7498107 w 11004357"/>
                  <a:gd name="connsiteY6-1696" fmla="*/ 509476 h 6086363"/>
                  <a:gd name="connsiteX7-1697" fmla="*/ 8641107 w 11004357"/>
                  <a:gd name="connsiteY7-1698" fmla="*/ 1728676 h 6086363"/>
                  <a:gd name="connsiteX8-1699" fmla="*/ 8336307 w 11004357"/>
                  <a:gd name="connsiteY8-1700" fmla="*/ 1957276 h 6086363"/>
                  <a:gd name="connsiteX9-1701" fmla="*/ 9917457 w 11004357"/>
                  <a:gd name="connsiteY9-1702" fmla="*/ 2243026 h 6086363"/>
                  <a:gd name="connsiteX10-1703" fmla="*/ 10622307 w 11004357"/>
                  <a:gd name="connsiteY10-1704" fmla="*/ 3462226 h 6086363"/>
                  <a:gd name="connsiteX11-1705" fmla="*/ 10146057 w 11004357"/>
                  <a:gd name="connsiteY11-1706" fmla="*/ 4300426 h 6086363"/>
                  <a:gd name="connsiteX12-1707" fmla="*/ 11003307 w 11004357"/>
                  <a:gd name="connsiteY12-1708" fmla="*/ 5119576 h 6086363"/>
                  <a:gd name="connsiteX13-1709" fmla="*/ 10279407 w 11004357"/>
                  <a:gd name="connsiteY13-1710" fmla="*/ 6072076 h 6086363"/>
                  <a:gd name="connsiteX14-1711" fmla="*/ 8526807 w 11004357"/>
                  <a:gd name="connsiteY14-1712" fmla="*/ 5538676 h 6086363"/>
                  <a:gd name="connsiteX15-1713" fmla="*/ 7193307 w 11004357"/>
                  <a:gd name="connsiteY15-1714" fmla="*/ 5862526 h 6086363"/>
                  <a:gd name="connsiteX16-1715" fmla="*/ 5802657 w 11004357"/>
                  <a:gd name="connsiteY16-1716" fmla="*/ 5329126 h 6086363"/>
                  <a:gd name="connsiteX17-1717" fmla="*/ 5059707 w 11004357"/>
                  <a:gd name="connsiteY17-1718" fmla="*/ 5995876 h 6086363"/>
                  <a:gd name="connsiteX18-1719" fmla="*/ 3592857 w 11004357"/>
                  <a:gd name="connsiteY18-1720" fmla="*/ 5938726 h 6086363"/>
                  <a:gd name="connsiteX19-1721" fmla="*/ 3192807 w 11004357"/>
                  <a:gd name="connsiteY19-1722" fmla="*/ 4700476 h 6086363"/>
                  <a:gd name="connsiteX20-1723" fmla="*/ 1230657 w 11004357"/>
                  <a:gd name="connsiteY20-1724" fmla="*/ 4757626 h 6086363"/>
                  <a:gd name="connsiteX21-1725" fmla="*/ 735357 w 11004357"/>
                  <a:gd name="connsiteY21-1726" fmla="*/ 3271726 h 6086363"/>
                  <a:gd name="connsiteX22-1727" fmla="*/ 106707 w 11004357"/>
                  <a:gd name="connsiteY22-1728" fmla="*/ 2490676 h 6086363"/>
                  <a:gd name="connsiteX23-1729" fmla="*/ 163857 w 11004357"/>
                  <a:gd name="connsiteY23-1730" fmla="*/ 699976 h 6086363"/>
                  <a:gd name="connsiteX24-1731" fmla="*/ 1687857 w 11004357"/>
                  <a:gd name="connsiteY24-1732" fmla="*/ 299926 h 6086363"/>
                  <a:gd name="connsiteX25-1733" fmla="*/ 2487957 w 11004357"/>
                  <a:gd name="connsiteY25-1734" fmla="*/ 1538176 h 6086363"/>
                  <a:gd name="connsiteX26-1735" fmla="*/ 2678457 w 11004357"/>
                  <a:gd name="connsiteY26-1736" fmla="*/ 871426 h 6086363"/>
                  <a:gd name="connsiteX27-1737" fmla="*/ 3135657 w 11004357"/>
                  <a:gd name="connsiteY27-1738" fmla="*/ 833326 h 6086363"/>
                  <a:gd name="connsiteX28-1739" fmla="*/ 3249957 w 11004357"/>
                  <a:gd name="connsiteY28-1740" fmla="*/ 1157176 h 6086363"/>
                  <a:gd name="connsiteX0-1741" fmla="*/ 3249957 w 11004357"/>
                  <a:gd name="connsiteY0-1742" fmla="*/ 1157176 h 6086363"/>
                  <a:gd name="connsiteX1-1743" fmla="*/ 3249957 w 11004357"/>
                  <a:gd name="connsiteY1-1744" fmla="*/ 1157176 h 6086363"/>
                  <a:gd name="connsiteX2-1745" fmla="*/ 3326157 w 11004357"/>
                  <a:gd name="connsiteY2-1746" fmla="*/ 1004776 h 6086363"/>
                  <a:gd name="connsiteX3-1747" fmla="*/ 3592857 w 11004357"/>
                  <a:gd name="connsiteY3-1748" fmla="*/ 223726 h 6086363"/>
                  <a:gd name="connsiteX4-1749" fmla="*/ 4716807 w 11004357"/>
                  <a:gd name="connsiteY4-1750" fmla="*/ 33226 h 6086363"/>
                  <a:gd name="connsiteX5-1751" fmla="*/ 5735982 w 11004357"/>
                  <a:gd name="connsiteY5-1752" fmla="*/ 823801 h 6086363"/>
                  <a:gd name="connsiteX6-1753" fmla="*/ 7498107 w 11004357"/>
                  <a:gd name="connsiteY6-1754" fmla="*/ 509476 h 6086363"/>
                  <a:gd name="connsiteX7-1755" fmla="*/ 8641107 w 11004357"/>
                  <a:gd name="connsiteY7-1756" fmla="*/ 1728676 h 6086363"/>
                  <a:gd name="connsiteX8-1757" fmla="*/ 8336307 w 11004357"/>
                  <a:gd name="connsiteY8-1758" fmla="*/ 1957276 h 6086363"/>
                  <a:gd name="connsiteX9-1759" fmla="*/ 9917457 w 11004357"/>
                  <a:gd name="connsiteY9-1760" fmla="*/ 2243026 h 6086363"/>
                  <a:gd name="connsiteX10-1761" fmla="*/ 10622307 w 11004357"/>
                  <a:gd name="connsiteY10-1762" fmla="*/ 3462226 h 6086363"/>
                  <a:gd name="connsiteX11-1763" fmla="*/ 10146057 w 11004357"/>
                  <a:gd name="connsiteY11-1764" fmla="*/ 4300426 h 6086363"/>
                  <a:gd name="connsiteX12-1765" fmla="*/ 11003307 w 11004357"/>
                  <a:gd name="connsiteY12-1766" fmla="*/ 5119576 h 6086363"/>
                  <a:gd name="connsiteX13-1767" fmla="*/ 10279407 w 11004357"/>
                  <a:gd name="connsiteY13-1768" fmla="*/ 6072076 h 6086363"/>
                  <a:gd name="connsiteX14-1769" fmla="*/ 8526807 w 11004357"/>
                  <a:gd name="connsiteY14-1770" fmla="*/ 5538676 h 6086363"/>
                  <a:gd name="connsiteX15-1771" fmla="*/ 7193307 w 11004357"/>
                  <a:gd name="connsiteY15-1772" fmla="*/ 5862526 h 6086363"/>
                  <a:gd name="connsiteX16-1773" fmla="*/ 5802657 w 11004357"/>
                  <a:gd name="connsiteY16-1774" fmla="*/ 5329126 h 6086363"/>
                  <a:gd name="connsiteX17-1775" fmla="*/ 5059707 w 11004357"/>
                  <a:gd name="connsiteY17-1776" fmla="*/ 5995876 h 6086363"/>
                  <a:gd name="connsiteX18-1777" fmla="*/ 3592857 w 11004357"/>
                  <a:gd name="connsiteY18-1778" fmla="*/ 5938726 h 6086363"/>
                  <a:gd name="connsiteX19-1779" fmla="*/ 3192807 w 11004357"/>
                  <a:gd name="connsiteY19-1780" fmla="*/ 4700476 h 6086363"/>
                  <a:gd name="connsiteX20-1781" fmla="*/ 1230657 w 11004357"/>
                  <a:gd name="connsiteY20-1782" fmla="*/ 4757626 h 6086363"/>
                  <a:gd name="connsiteX21-1783" fmla="*/ 735357 w 11004357"/>
                  <a:gd name="connsiteY21-1784" fmla="*/ 3271726 h 6086363"/>
                  <a:gd name="connsiteX22-1785" fmla="*/ 106707 w 11004357"/>
                  <a:gd name="connsiteY22-1786" fmla="*/ 2490676 h 6086363"/>
                  <a:gd name="connsiteX23-1787" fmla="*/ 163857 w 11004357"/>
                  <a:gd name="connsiteY23-1788" fmla="*/ 699976 h 6086363"/>
                  <a:gd name="connsiteX24-1789" fmla="*/ 1687857 w 11004357"/>
                  <a:gd name="connsiteY24-1790" fmla="*/ 299926 h 6086363"/>
                  <a:gd name="connsiteX25-1791" fmla="*/ 2487957 w 11004357"/>
                  <a:gd name="connsiteY25-1792" fmla="*/ 1538176 h 6086363"/>
                  <a:gd name="connsiteX26-1793" fmla="*/ 2678457 w 11004357"/>
                  <a:gd name="connsiteY26-1794" fmla="*/ 871426 h 6086363"/>
                  <a:gd name="connsiteX27-1795" fmla="*/ 3135657 w 11004357"/>
                  <a:gd name="connsiteY27-1796" fmla="*/ 833326 h 6086363"/>
                  <a:gd name="connsiteX28-1797" fmla="*/ 3249957 w 11004357"/>
                  <a:gd name="connsiteY28-1798" fmla="*/ 1157176 h 6086363"/>
                  <a:gd name="connsiteX0-1799" fmla="*/ 3249957 w 11004357"/>
                  <a:gd name="connsiteY0-1800" fmla="*/ 1157176 h 6086363"/>
                  <a:gd name="connsiteX1-1801" fmla="*/ 3249957 w 11004357"/>
                  <a:gd name="connsiteY1-1802" fmla="*/ 1157176 h 6086363"/>
                  <a:gd name="connsiteX2-1803" fmla="*/ 3326157 w 11004357"/>
                  <a:gd name="connsiteY2-1804" fmla="*/ 1004776 h 6086363"/>
                  <a:gd name="connsiteX3-1805" fmla="*/ 3592857 w 11004357"/>
                  <a:gd name="connsiteY3-1806" fmla="*/ 223726 h 6086363"/>
                  <a:gd name="connsiteX4-1807" fmla="*/ 4716807 w 11004357"/>
                  <a:gd name="connsiteY4-1808" fmla="*/ 33226 h 6086363"/>
                  <a:gd name="connsiteX5-1809" fmla="*/ 5735982 w 11004357"/>
                  <a:gd name="connsiteY5-1810" fmla="*/ 823801 h 6086363"/>
                  <a:gd name="connsiteX6-1811" fmla="*/ 7498107 w 11004357"/>
                  <a:gd name="connsiteY6-1812" fmla="*/ 509476 h 6086363"/>
                  <a:gd name="connsiteX7-1813" fmla="*/ 8641107 w 11004357"/>
                  <a:gd name="connsiteY7-1814" fmla="*/ 1728676 h 6086363"/>
                  <a:gd name="connsiteX8-1815" fmla="*/ 8336307 w 11004357"/>
                  <a:gd name="connsiteY8-1816" fmla="*/ 1957276 h 6086363"/>
                  <a:gd name="connsiteX9-1817" fmla="*/ 9917457 w 11004357"/>
                  <a:gd name="connsiteY9-1818" fmla="*/ 2243026 h 6086363"/>
                  <a:gd name="connsiteX10-1819" fmla="*/ 10622307 w 11004357"/>
                  <a:gd name="connsiteY10-1820" fmla="*/ 3462226 h 6086363"/>
                  <a:gd name="connsiteX11-1821" fmla="*/ 10146057 w 11004357"/>
                  <a:gd name="connsiteY11-1822" fmla="*/ 4300426 h 6086363"/>
                  <a:gd name="connsiteX12-1823" fmla="*/ 11003307 w 11004357"/>
                  <a:gd name="connsiteY12-1824" fmla="*/ 5119576 h 6086363"/>
                  <a:gd name="connsiteX13-1825" fmla="*/ 10279407 w 11004357"/>
                  <a:gd name="connsiteY13-1826" fmla="*/ 6072076 h 6086363"/>
                  <a:gd name="connsiteX14-1827" fmla="*/ 8526807 w 11004357"/>
                  <a:gd name="connsiteY14-1828" fmla="*/ 5538676 h 6086363"/>
                  <a:gd name="connsiteX15-1829" fmla="*/ 7193307 w 11004357"/>
                  <a:gd name="connsiteY15-1830" fmla="*/ 5862526 h 6086363"/>
                  <a:gd name="connsiteX16-1831" fmla="*/ 5802657 w 11004357"/>
                  <a:gd name="connsiteY16-1832" fmla="*/ 5329126 h 6086363"/>
                  <a:gd name="connsiteX17-1833" fmla="*/ 5059707 w 11004357"/>
                  <a:gd name="connsiteY17-1834" fmla="*/ 5995876 h 6086363"/>
                  <a:gd name="connsiteX18-1835" fmla="*/ 3592857 w 11004357"/>
                  <a:gd name="connsiteY18-1836" fmla="*/ 5938726 h 6086363"/>
                  <a:gd name="connsiteX19-1837" fmla="*/ 3192807 w 11004357"/>
                  <a:gd name="connsiteY19-1838" fmla="*/ 4700476 h 6086363"/>
                  <a:gd name="connsiteX20-1839" fmla="*/ 1230657 w 11004357"/>
                  <a:gd name="connsiteY20-1840" fmla="*/ 4757626 h 6086363"/>
                  <a:gd name="connsiteX21-1841" fmla="*/ 735357 w 11004357"/>
                  <a:gd name="connsiteY21-1842" fmla="*/ 3271726 h 6086363"/>
                  <a:gd name="connsiteX22-1843" fmla="*/ 106707 w 11004357"/>
                  <a:gd name="connsiteY22-1844" fmla="*/ 2490676 h 6086363"/>
                  <a:gd name="connsiteX23-1845" fmla="*/ 163857 w 11004357"/>
                  <a:gd name="connsiteY23-1846" fmla="*/ 699976 h 6086363"/>
                  <a:gd name="connsiteX24-1847" fmla="*/ 1687857 w 11004357"/>
                  <a:gd name="connsiteY24-1848" fmla="*/ 299926 h 6086363"/>
                  <a:gd name="connsiteX25-1849" fmla="*/ 2487957 w 11004357"/>
                  <a:gd name="connsiteY25-1850" fmla="*/ 1538176 h 6086363"/>
                  <a:gd name="connsiteX26-1851" fmla="*/ 2678457 w 11004357"/>
                  <a:gd name="connsiteY26-1852" fmla="*/ 871426 h 6086363"/>
                  <a:gd name="connsiteX27-1853" fmla="*/ 3135657 w 11004357"/>
                  <a:gd name="connsiteY27-1854" fmla="*/ 833326 h 6086363"/>
                  <a:gd name="connsiteX28-1855" fmla="*/ 3249957 w 11004357"/>
                  <a:gd name="connsiteY28-1856" fmla="*/ 1157176 h 6086363"/>
                  <a:gd name="connsiteX0-1857" fmla="*/ 3249957 w 11004357"/>
                  <a:gd name="connsiteY0-1858" fmla="*/ 1157176 h 6086363"/>
                  <a:gd name="connsiteX1-1859" fmla="*/ 3249957 w 11004357"/>
                  <a:gd name="connsiteY1-1860" fmla="*/ 1157176 h 6086363"/>
                  <a:gd name="connsiteX2-1861" fmla="*/ 3326157 w 11004357"/>
                  <a:gd name="connsiteY2-1862" fmla="*/ 1004776 h 6086363"/>
                  <a:gd name="connsiteX3-1863" fmla="*/ 3592857 w 11004357"/>
                  <a:gd name="connsiteY3-1864" fmla="*/ 223726 h 6086363"/>
                  <a:gd name="connsiteX4-1865" fmla="*/ 4716807 w 11004357"/>
                  <a:gd name="connsiteY4-1866" fmla="*/ 33226 h 6086363"/>
                  <a:gd name="connsiteX5-1867" fmla="*/ 5735982 w 11004357"/>
                  <a:gd name="connsiteY5-1868" fmla="*/ 823801 h 6086363"/>
                  <a:gd name="connsiteX6-1869" fmla="*/ 7498107 w 11004357"/>
                  <a:gd name="connsiteY6-1870" fmla="*/ 509476 h 6086363"/>
                  <a:gd name="connsiteX7-1871" fmla="*/ 8374407 w 11004357"/>
                  <a:gd name="connsiteY7-1872" fmla="*/ 1442926 h 6086363"/>
                  <a:gd name="connsiteX8-1873" fmla="*/ 8336307 w 11004357"/>
                  <a:gd name="connsiteY8-1874" fmla="*/ 1957276 h 6086363"/>
                  <a:gd name="connsiteX9-1875" fmla="*/ 9917457 w 11004357"/>
                  <a:gd name="connsiteY9-1876" fmla="*/ 2243026 h 6086363"/>
                  <a:gd name="connsiteX10-1877" fmla="*/ 10622307 w 11004357"/>
                  <a:gd name="connsiteY10-1878" fmla="*/ 3462226 h 6086363"/>
                  <a:gd name="connsiteX11-1879" fmla="*/ 10146057 w 11004357"/>
                  <a:gd name="connsiteY11-1880" fmla="*/ 4300426 h 6086363"/>
                  <a:gd name="connsiteX12-1881" fmla="*/ 11003307 w 11004357"/>
                  <a:gd name="connsiteY12-1882" fmla="*/ 5119576 h 6086363"/>
                  <a:gd name="connsiteX13-1883" fmla="*/ 10279407 w 11004357"/>
                  <a:gd name="connsiteY13-1884" fmla="*/ 6072076 h 6086363"/>
                  <a:gd name="connsiteX14-1885" fmla="*/ 8526807 w 11004357"/>
                  <a:gd name="connsiteY14-1886" fmla="*/ 5538676 h 6086363"/>
                  <a:gd name="connsiteX15-1887" fmla="*/ 7193307 w 11004357"/>
                  <a:gd name="connsiteY15-1888" fmla="*/ 5862526 h 6086363"/>
                  <a:gd name="connsiteX16-1889" fmla="*/ 5802657 w 11004357"/>
                  <a:gd name="connsiteY16-1890" fmla="*/ 5329126 h 6086363"/>
                  <a:gd name="connsiteX17-1891" fmla="*/ 5059707 w 11004357"/>
                  <a:gd name="connsiteY17-1892" fmla="*/ 5995876 h 6086363"/>
                  <a:gd name="connsiteX18-1893" fmla="*/ 3592857 w 11004357"/>
                  <a:gd name="connsiteY18-1894" fmla="*/ 5938726 h 6086363"/>
                  <a:gd name="connsiteX19-1895" fmla="*/ 3192807 w 11004357"/>
                  <a:gd name="connsiteY19-1896" fmla="*/ 4700476 h 6086363"/>
                  <a:gd name="connsiteX20-1897" fmla="*/ 1230657 w 11004357"/>
                  <a:gd name="connsiteY20-1898" fmla="*/ 4757626 h 6086363"/>
                  <a:gd name="connsiteX21-1899" fmla="*/ 735357 w 11004357"/>
                  <a:gd name="connsiteY21-1900" fmla="*/ 3271726 h 6086363"/>
                  <a:gd name="connsiteX22-1901" fmla="*/ 106707 w 11004357"/>
                  <a:gd name="connsiteY22-1902" fmla="*/ 2490676 h 6086363"/>
                  <a:gd name="connsiteX23-1903" fmla="*/ 163857 w 11004357"/>
                  <a:gd name="connsiteY23-1904" fmla="*/ 699976 h 6086363"/>
                  <a:gd name="connsiteX24-1905" fmla="*/ 1687857 w 11004357"/>
                  <a:gd name="connsiteY24-1906" fmla="*/ 299926 h 6086363"/>
                  <a:gd name="connsiteX25-1907" fmla="*/ 2487957 w 11004357"/>
                  <a:gd name="connsiteY25-1908" fmla="*/ 1538176 h 6086363"/>
                  <a:gd name="connsiteX26-1909" fmla="*/ 2678457 w 11004357"/>
                  <a:gd name="connsiteY26-1910" fmla="*/ 871426 h 6086363"/>
                  <a:gd name="connsiteX27-1911" fmla="*/ 3135657 w 11004357"/>
                  <a:gd name="connsiteY27-1912" fmla="*/ 833326 h 6086363"/>
                  <a:gd name="connsiteX28-1913" fmla="*/ 3249957 w 11004357"/>
                  <a:gd name="connsiteY28-1914" fmla="*/ 1157176 h 6086363"/>
                  <a:gd name="connsiteX0-1915" fmla="*/ 3249957 w 11004357"/>
                  <a:gd name="connsiteY0-1916" fmla="*/ 1157176 h 6086363"/>
                  <a:gd name="connsiteX1-1917" fmla="*/ 3249957 w 11004357"/>
                  <a:gd name="connsiteY1-1918" fmla="*/ 1157176 h 6086363"/>
                  <a:gd name="connsiteX2-1919" fmla="*/ 3326157 w 11004357"/>
                  <a:gd name="connsiteY2-1920" fmla="*/ 1004776 h 6086363"/>
                  <a:gd name="connsiteX3-1921" fmla="*/ 3592857 w 11004357"/>
                  <a:gd name="connsiteY3-1922" fmla="*/ 223726 h 6086363"/>
                  <a:gd name="connsiteX4-1923" fmla="*/ 4716807 w 11004357"/>
                  <a:gd name="connsiteY4-1924" fmla="*/ 33226 h 6086363"/>
                  <a:gd name="connsiteX5-1925" fmla="*/ 5735982 w 11004357"/>
                  <a:gd name="connsiteY5-1926" fmla="*/ 823801 h 6086363"/>
                  <a:gd name="connsiteX6-1927" fmla="*/ 7498107 w 11004357"/>
                  <a:gd name="connsiteY6-1928" fmla="*/ 509476 h 6086363"/>
                  <a:gd name="connsiteX7-1929" fmla="*/ 8374407 w 11004357"/>
                  <a:gd name="connsiteY7-1930" fmla="*/ 1442926 h 6086363"/>
                  <a:gd name="connsiteX8-1931" fmla="*/ 8336307 w 11004357"/>
                  <a:gd name="connsiteY8-1932" fmla="*/ 1957276 h 6086363"/>
                  <a:gd name="connsiteX9-1933" fmla="*/ 9917457 w 11004357"/>
                  <a:gd name="connsiteY9-1934" fmla="*/ 2243026 h 6086363"/>
                  <a:gd name="connsiteX10-1935" fmla="*/ 10622307 w 11004357"/>
                  <a:gd name="connsiteY10-1936" fmla="*/ 3462226 h 6086363"/>
                  <a:gd name="connsiteX11-1937" fmla="*/ 10146057 w 11004357"/>
                  <a:gd name="connsiteY11-1938" fmla="*/ 4300426 h 6086363"/>
                  <a:gd name="connsiteX12-1939" fmla="*/ 11003307 w 11004357"/>
                  <a:gd name="connsiteY12-1940" fmla="*/ 5119576 h 6086363"/>
                  <a:gd name="connsiteX13-1941" fmla="*/ 10279407 w 11004357"/>
                  <a:gd name="connsiteY13-1942" fmla="*/ 6072076 h 6086363"/>
                  <a:gd name="connsiteX14-1943" fmla="*/ 8526807 w 11004357"/>
                  <a:gd name="connsiteY14-1944" fmla="*/ 5538676 h 6086363"/>
                  <a:gd name="connsiteX15-1945" fmla="*/ 7193307 w 11004357"/>
                  <a:gd name="connsiteY15-1946" fmla="*/ 5862526 h 6086363"/>
                  <a:gd name="connsiteX16-1947" fmla="*/ 5802657 w 11004357"/>
                  <a:gd name="connsiteY16-1948" fmla="*/ 5329126 h 6086363"/>
                  <a:gd name="connsiteX17-1949" fmla="*/ 5059707 w 11004357"/>
                  <a:gd name="connsiteY17-1950" fmla="*/ 5995876 h 6086363"/>
                  <a:gd name="connsiteX18-1951" fmla="*/ 3592857 w 11004357"/>
                  <a:gd name="connsiteY18-1952" fmla="*/ 5938726 h 6086363"/>
                  <a:gd name="connsiteX19-1953" fmla="*/ 3192807 w 11004357"/>
                  <a:gd name="connsiteY19-1954" fmla="*/ 4700476 h 6086363"/>
                  <a:gd name="connsiteX20-1955" fmla="*/ 1230657 w 11004357"/>
                  <a:gd name="connsiteY20-1956" fmla="*/ 4757626 h 6086363"/>
                  <a:gd name="connsiteX21-1957" fmla="*/ 735357 w 11004357"/>
                  <a:gd name="connsiteY21-1958" fmla="*/ 3271726 h 6086363"/>
                  <a:gd name="connsiteX22-1959" fmla="*/ 106707 w 11004357"/>
                  <a:gd name="connsiteY22-1960" fmla="*/ 2490676 h 6086363"/>
                  <a:gd name="connsiteX23-1961" fmla="*/ 163857 w 11004357"/>
                  <a:gd name="connsiteY23-1962" fmla="*/ 699976 h 6086363"/>
                  <a:gd name="connsiteX24-1963" fmla="*/ 1687857 w 11004357"/>
                  <a:gd name="connsiteY24-1964" fmla="*/ 299926 h 6086363"/>
                  <a:gd name="connsiteX25-1965" fmla="*/ 2487957 w 11004357"/>
                  <a:gd name="connsiteY25-1966" fmla="*/ 1538176 h 6086363"/>
                  <a:gd name="connsiteX26-1967" fmla="*/ 2678457 w 11004357"/>
                  <a:gd name="connsiteY26-1968" fmla="*/ 871426 h 6086363"/>
                  <a:gd name="connsiteX27-1969" fmla="*/ 3135657 w 11004357"/>
                  <a:gd name="connsiteY27-1970" fmla="*/ 833326 h 6086363"/>
                  <a:gd name="connsiteX28-1971" fmla="*/ 3249957 w 11004357"/>
                  <a:gd name="connsiteY28-1972" fmla="*/ 1157176 h 6086363"/>
                  <a:gd name="connsiteX0-1973" fmla="*/ 3249957 w 11004357"/>
                  <a:gd name="connsiteY0-1974" fmla="*/ 1157176 h 6086363"/>
                  <a:gd name="connsiteX1-1975" fmla="*/ 3249957 w 11004357"/>
                  <a:gd name="connsiteY1-1976" fmla="*/ 1157176 h 6086363"/>
                  <a:gd name="connsiteX2-1977" fmla="*/ 3326157 w 11004357"/>
                  <a:gd name="connsiteY2-1978" fmla="*/ 1004776 h 6086363"/>
                  <a:gd name="connsiteX3-1979" fmla="*/ 3592857 w 11004357"/>
                  <a:gd name="connsiteY3-1980" fmla="*/ 223726 h 6086363"/>
                  <a:gd name="connsiteX4-1981" fmla="*/ 4716807 w 11004357"/>
                  <a:gd name="connsiteY4-1982" fmla="*/ 33226 h 6086363"/>
                  <a:gd name="connsiteX5-1983" fmla="*/ 5735982 w 11004357"/>
                  <a:gd name="connsiteY5-1984" fmla="*/ 823801 h 6086363"/>
                  <a:gd name="connsiteX6-1985" fmla="*/ 7498107 w 11004357"/>
                  <a:gd name="connsiteY6-1986" fmla="*/ 509476 h 6086363"/>
                  <a:gd name="connsiteX7-1987" fmla="*/ 8374407 w 11004357"/>
                  <a:gd name="connsiteY7-1988" fmla="*/ 1442926 h 6086363"/>
                  <a:gd name="connsiteX8-1989" fmla="*/ 8336307 w 11004357"/>
                  <a:gd name="connsiteY8-1990" fmla="*/ 1957276 h 6086363"/>
                  <a:gd name="connsiteX9-1991" fmla="*/ 9917457 w 11004357"/>
                  <a:gd name="connsiteY9-1992" fmla="*/ 2243026 h 6086363"/>
                  <a:gd name="connsiteX10-1993" fmla="*/ 10622307 w 11004357"/>
                  <a:gd name="connsiteY10-1994" fmla="*/ 3462226 h 6086363"/>
                  <a:gd name="connsiteX11-1995" fmla="*/ 10146057 w 11004357"/>
                  <a:gd name="connsiteY11-1996" fmla="*/ 4300426 h 6086363"/>
                  <a:gd name="connsiteX12-1997" fmla="*/ 11003307 w 11004357"/>
                  <a:gd name="connsiteY12-1998" fmla="*/ 5119576 h 6086363"/>
                  <a:gd name="connsiteX13-1999" fmla="*/ 10279407 w 11004357"/>
                  <a:gd name="connsiteY13-2000" fmla="*/ 6072076 h 6086363"/>
                  <a:gd name="connsiteX14-2001" fmla="*/ 8526807 w 11004357"/>
                  <a:gd name="connsiteY14-2002" fmla="*/ 5538676 h 6086363"/>
                  <a:gd name="connsiteX15-2003" fmla="*/ 7193307 w 11004357"/>
                  <a:gd name="connsiteY15-2004" fmla="*/ 5862526 h 6086363"/>
                  <a:gd name="connsiteX16-2005" fmla="*/ 5802657 w 11004357"/>
                  <a:gd name="connsiteY16-2006" fmla="*/ 5329126 h 6086363"/>
                  <a:gd name="connsiteX17-2007" fmla="*/ 5059707 w 11004357"/>
                  <a:gd name="connsiteY17-2008" fmla="*/ 5995876 h 6086363"/>
                  <a:gd name="connsiteX18-2009" fmla="*/ 3592857 w 11004357"/>
                  <a:gd name="connsiteY18-2010" fmla="*/ 5938726 h 6086363"/>
                  <a:gd name="connsiteX19-2011" fmla="*/ 3192807 w 11004357"/>
                  <a:gd name="connsiteY19-2012" fmla="*/ 4700476 h 6086363"/>
                  <a:gd name="connsiteX20-2013" fmla="*/ 1230657 w 11004357"/>
                  <a:gd name="connsiteY20-2014" fmla="*/ 4757626 h 6086363"/>
                  <a:gd name="connsiteX21-2015" fmla="*/ 735357 w 11004357"/>
                  <a:gd name="connsiteY21-2016" fmla="*/ 3271726 h 6086363"/>
                  <a:gd name="connsiteX22-2017" fmla="*/ 106707 w 11004357"/>
                  <a:gd name="connsiteY22-2018" fmla="*/ 2490676 h 6086363"/>
                  <a:gd name="connsiteX23-2019" fmla="*/ 163857 w 11004357"/>
                  <a:gd name="connsiteY23-2020" fmla="*/ 699976 h 6086363"/>
                  <a:gd name="connsiteX24-2021" fmla="*/ 1687857 w 11004357"/>
                  <a:gd name="connsiteY24-2022" fmla="*/ 299926 h 6086363"/>
                  <a:gd name="connsiteX25-2023" fmla="*/ 2487957 w 11004357"/>
                  <a:gd name="connsiteY25-2024" fmla="*/ 1538176 h 6086363"/>
                  <a:gd name="connsiteX26-2025" fmla="*/ 2678457 w 11004357"/>
                  <a:gd name="connsiteY26-2026" fmla="*/ 871426 h 6086363"/>
                  <a:gd name="connsiteX27-2027" fmla="*/ 3135657 w 11004357"/>
                  <a:gd name="connsiteY27-2028" fmla="*/ 833326 h 6086363"/>
                  <a:gd name="connsiteX28-2029" fmla="*/ 3249957 w 11004357"/>
                  <a:gd name="connsiteY28-2030" fmla="*/ 1157176 h 6086363"/>
                  <a:gd name="connsiteX0-2031" fmla="*/ 3249957 w 11004357"/>
                  <a:gd name="connsiteY0-2032" fmla="*/ 1157176 h 6086363"/>
                  <a:gd name="connsiteX1-2033" fmla="*/ 3249957 w 11004357"/>
                  <a:gd name="connsiteY1-2034" fmla="*/ 1157176 h 6086363"/>
                  <a:gd name="connsiteX2-2035" fmla="*/ 3326157 w 11004357"/>
                  <a:gd name="connsiteY2-2036" fmla="*/ 1004776 h 6086363"/>
                  <a:gd name="connsiteX3-2037" fmla="*/ 3592857 w 11004357"/>
                  <a:gd name="connsiteY3-2038" fmla="*/ 223726 h 6086363"/>
                  <a:gd name="connsiteX4-2039" fmla="*/ 4716807 w 11004357"/>
                  <a:gd name="connsiteY4-2040" fmla="*/ 33226 h 6086363"/>
                  <a:gd name="connsiteX5-2041" fmla="*/ 5735982 w 11004357"/>
                  <a:gd name="connsiteY5-2042" fmla="*/ 823801 h 6086363"/>
                  <a:gd name="connsiteX6-2043" fmla="*/ 7498107 w 11004357"/>
                  <a:gd name="connsiteY6-2044" fmla="*/ 509476 h 6086363"/>
                  <a:gd name="connsiteX7-2045" fmla="*/ 8336307 w 11004357"/>
                  <a:gd name="connsiteY7-2046" fmla="*/ 1957276 h 6086363"/>
                  <a:gd name="connsiteX8-2047" fmla="*/ 9917457 w 11004357"/>
                  <a:gd name="connsiteY8-2048" fmla="*/ 2243026 h 6086363"/>
                  <a:gd name="connsiteX9-2049" fmla="*/ 10622307 w 11004357"/>
                  <a:gd name="connsiteY9-2050" fmla="*/ 3462226 h 6086363"/>
                  <a:gd name="connsiteX10-2051" fmla="*/ 10146057 w 11004357"/>
                  <a:gd name="connsiteY10-2052" fmla="*/ 4300426 h 6086363"/>
                  <a:gd name="connsiteX11-2053" fmla="*/ 11003307 w 11004357"/>
                  <a:gd name="connsiteY11-2054" fmla="*/ 5119576 h 6086363"/>
                  <a:gd name="connsiteX12-2055" fmla="*/ 10279407 w 11004357"/>
                  <a:gd name="connsiteY12-2056" fmla="*/ 6072076 h 6086363"/>
                  <a:gd name="connsiteX13-2057" fmla="*/ 8526807 w 11004357"/>
                  <a:gd name="connsiteY13-2058" fmla="*/ 5538676 h 6086363"/>
                  <a:gd name="connsiteX14-2059" fmla="*/ 7193307 w 11004357"/>
                  <a:gd name="connsiteY14-2060" fmla="*/ 5862526 h 6086363"/>
                  <a:gd name="connsiteX15-2061" fmla="*/ 5802657 w 11004357"/>
                  <a:gd name="connsiteY15-2062" fmla="*/ 5329126 h 6086363"/>
                  <a:gd name="connsiteX16-2063" fmla="*/ 5059707 w 11004357"/>
                  <a:gd name="connsiteY16-2064" fmla="*/ 5995876 h 6086363"/>
                  <a:gd name="connsiteX17-2065" fmla="*/ 3592857 w 11004357"/>
                  <a:gd name="connsiteY17-2066" fmla="*/ 5938726 h 6086363"/>
                  <a:gd name="connsiteX18-2067" fmla="*/ 3192807 w 11004357"/>
                  <a:gd name="connsiteY18-2068" fmla="*/ 4700476 h 6086363"/>
                  <a:gd name="connsiteX19-2069" fmla="*/ 1230657 w 11004357"/>
                  <a:gd name="connsiteY19-2070" fmla="*/ 4757626 h 6086363"/>
                  <a:gd name="connsiteX20-2071" fmla="*/ 735357 w 11004357"/>
                  <a:gd name="connsiteY20-2072" fmla="*/ 3271726 h 6086363"/>
                  <a:gd name="connsiteX21-2073" fmla="*/ 106707 w 11004357"/>
                  <a:gd name="connsiteY21-2074" fmla="*/ 2490676 h 6086363"/>
                  <a:gd name="connsiteX22-2075" fmla="*/ 163857 w 11004357"/>
                  <a:gd name="connsiteY22-2076" fmla="*/ 699976 h 6086363"/>
                  <a:gd name="connsiteX23-2077" fmla="*/ 1687857 w 11004357"/>
                  <a:gd name="connsiteY23-2078" fmla="*/ 299926 h 6086363"/>
                  <a:gd name="connsiteX24-2079" fmla="*/ 2487957 w 11004357"/>
                  <a:gd name="connsiteY24-2080" fmla="*/ 1538176 h 6086363"/>
                  <a:gd name="connsiteX25-2081" fmla="*/ 2678457 w 11004357"/>
                  <a:gd name="connsiteY25-2082" fmla="*/ 871426 h 6086363"/>
                  <a:gd name="connsiteX26-2083" fmla="*/ 3135657 w 11004357"/>
                  <a:gd name="connsiteY26-2084" fmla="*/ 833326 h 6086363"/>
                  <a:gd name="connsiteX27-2085" fmla="*/ 3249957 w 11004357"/>
                  <a:gd name="connsiteY27-2086" fmla="*/ 1157176 h 6086363"/>
                  <a:gd name="connsiteX0-2087" fmla="*/ 3249957 w 11004357"/>
                  <a:gd name="connsiteY0-2088" fmla="*/ 1157176 h 6086363"/>
                  <a:gd name="connsiteX1-2089" fmla="*/ 3249957 w 11004357"/>
                  <a:gd name="connsiteY1-2090" fmla="*/ 1157176 h 6086363"/>
                  <a:gd name="connsiteX2-2091" fmla="*/ 3326157 w 11004357"/>
                  <a:gd name="connsiteY2-2092" fmla="*/ 1004776 h 6086363"/>
                  <a:gd name="connsiteX3-2093" fmla="*/ 3592857 w 11004357"/>
                  <a:gd name="connsiteY3-2094" fmla="*/ 223726 h 6086363"/>
                  <a:gd name="connsiteX4-2095" fmla="*/ 4716807 w 11004357"/>
                  <a:gd name="connsiteY4-2096" fmla="*/ 33226 h 6086363"/>
                  <a:gd name="connsiteX5-2097" fmla="*/ 5735982 w 11004357"/>
                  <a:gd name="connsiteY5-2098" fmla="*/ 823801 h 6086363"/>
                  <a:gd name="connsiteX6-2099" fmla="*/ 7498107 w 11004357"/>
                  <a:gd name="connsiteY6-2100" fmla="*/ 509476 h 6086363"/>
                  <a:gd name="connsiteX7-2101" fmla="*/ 8336307 w 11004357"/>
                  <a:gd name="connsiteY7-2102" fmla="*/ 1957276 h 6086363"/>
                  <a:gd name="connsiteX8-2103" fmla="*/ 9917457 w 11004357"/>
                  <a:gd name="connsiteY8-2104" fmla="*/ 2243026 h 6086363"/>
                  <a:gd name="connsiteX9-2105" fmla="*/ 10622307 w 11004357"/>
                  <a:gd name="connsiteY9-2106" fmla="*/ 3462226 h 6086363"/>
                  <a:gd name="connsiteX10-2107" fmla="*/ 10146057 w 11004357"/>
                  <a:gd name="connsiteY10-2108" fmla="*/ 4300426 h 6086363"/>
                  <a:gd name="connsiteX11-2109" fmla="*/ 11003307 w 11004357"/>
                  <a:gd name="connsiteY11-2110" fmla="*/ 5119576 h 6086363"/>
                  <a:gd name="connsiteX12-2111" fmla="*/ 10279407 w 11004357"/>
                  <a:gd name="connsiteY12-2112" fmla="*/ 6072076 h 6086363"/>
                  <a:gd name="connsiteX13-2113" fmla="*/ 8526807 w 11004357"/>
                  <a:gd name="connsiteY13-2114" fmla="*/ 5538676 h 6086363"/>
                  <a:gd name="connsiteX14-2115" fmla="*/ 7193307 w 11004357"/>
                  <a:gd name="connsiteY14-2116" fmla="*/ 5862526 h 6086363"/>
                  <a:gd name="connsiteX15-2117" fmla="*/ 5802657 w 11004357"/>
                  <a:gd name="connsiteY15-2118" fmla="*/ 5329126 h 6086363"/>
                  <a:gd name="connsiteX16-2119" fmla="*/ 5059707 w 11004357"/>
                  <a:gd name="connsiteY16-2120" fmla="*/ 5995876 h 6086363"/>
                  <a:gd name="connsiteX17-2121" fmla="*/ 3592857 w 11004357"/>
                  <a:gd name="connsiteY17-2122" fmla="*/ 5938726 h 6086363"/>
                  <a:gd name="connsiteX18-2123" fmla="*/ 3192807 w 11004357"/>
                  <a:gd name="connsiteY18-2124" fmla="*/ 4700476 h 6086363"/>
                  <a:gd name="connsiteX19-2125" fmla="*/ 1230657 w 11004357"/>
                  <a:gd name="connsiteY19-2126" fmla="*/ 4757626 h 6086363"/>
                  <a:gd name="connsiteX20-2127" fmla="*/ 735357 w 11004357"/>
                  <a:gd name="connsiteY20-2128" fmla="*/ 3271726 h 6086363"/>
                  <a:gd name="connsiteX21-2129" fmla="*/ 106707 w 11004357"/>
                  <a:gd name="connsiteY21-2130" fmla="*/ 2490676 h 6086363"/>
                  <a:gd name="connsiteX22-2131" fmla="*/ 163857 w 11004357"/>
                  <a:gd name="connsiteY22-2132" fmla="*/ 699976 h 6086363"/>
                  <a:gd name="connsiteX23-2133" fmla="*/ 1687857 w 11004357"/>
                  <a:gd name="connsiteY23-2134" fmla="*/ 299926 h 6086363"/>
                  <a:gd name="connsiteX24-2135" fmla="*/ 2487957 w 11004357"/>
                  <a:gd name="connsiteY24-2136" fmla="*/ 1538176 h 6086363"/>
                  <a:gd name="connsiteX25-2137" fmla="*/ 2678457 w 11004357"/>
                  <a:gd name="connsiteY25-2138" fmla="*/ 871426 h 6086363"/>
                  <a:gd name="connsiteX26-2139" fmla="*/ 3135657 w 11004357"/>
                  <a:gd name="connsiteY26-2140" fmla="*/ 833326 h 6086363"/>
                  <a:gd name="connsiteX27-2141" fmla="*/ 3249957 w 11004357"/>
                  <a:gd name="connsiteY27-2142" fmla="*/ 1157176 h 6086363"/>
                  <a:gd name="connsiteX0-2143" fmla="*/ 3249957 w 11004357"/>
                  <a:gd name="connsiteY0-2144" fmla="*/ 1157176 h 6086363"/>
                  <a:gd name="connsiteX1-2145" fmla="*/ 3249957 w 11004357"/>
                  <a:gd name="connsiteY1-2146" fmla="*/ 1157176 h 6086363"/>
                  <a:gd name="connsiteX2-2147" fmla="*/ 3326157 w 11004357"/>
                  <a:gd name="connsiteY2-2148" fmla="*/ 1004776 h 6086363"/>
                  <a:gd name="connsiteX3-2149" fmla="*/ 3592857 w 11004357"/>
                  <a:gd name="connsiteY3-2150" fmla="*/ 223726 h 6086363"/>
                  <a:gd name="connsiteX4-2151" fmla="*/ 4716807 w 11004357"/>
                  <a:gd name="connsiteY4-2152" fmla="*/ 33226 h 6086363"/>
                  <a:gd name="connsiteX5-2153" fmla="*/ 5735982 w 11004357"/>
                  <a:gd name="connsiteY5-2154" fmla="*/ 823801 h 6086363"/>
                  <a:gd name="connsiteX6-2155" fmla="*/ 7498107 w 11004357"/>
                  <a:gd name="connsiteY6-2156" fmla="*/ 509476 h 6086363"/>
                  <a:gd name="connsiteX7-2157" fmla="*/ 8336307 w 11004357"/>
                  <a:gd name="connsiteY7-2158" fmla="*/ 1957276 h 6086363"/>
                  <a:gd name="connsiteX8-2159" fmla="*/ 9917457 w 11004357"/>
                  <a:gd name="connsiteY8-2160" fmla="*/ 2243026 h 6086363"/>
                  <a:gd name="connsiteX9-2161" fmla="*/ 10622307 w 11004357"/>
                  <a:gd name="connsiteY9-2162" fmla="*/ 3462226 h 6086363"/>
                  <a:gd name="connsiteX10-2163" fmla="*/ 10146057 w 11004357"/>
                  <a:gd name="connsiteY10-2164" fmla="*/ 4300426 h 6086363"/>
                  <a:gd name="connsiteX11-2165" fmla="*/ 11003307 w 11004357"/>
                  <a:gd name="connsiteY11-2166" fmla="*/ 5119576 h 6086363"/>
                  <a:gd name="connsiteX12-2167" fmla="*/ 10279407 w 11004357"/>
                  <a:gd name="connsiteY12-2168" fmla="*/ 6072076 h 6086363"/>
                  <a:gd name="connsiteX13-2169" fmla="*/ 8526807 w 11004357"/>
                  <a:gd name="connsiteY13-2170" fmla="*/ 5538676 h 6086363"/>
                  <a:gd name="connsiteX14-2171" fmla="*/ 7193307 w 11004357"/>
                  <a:gd name="connsiteY14-2172" fmla="*/ 5862526 h 6086363"/>
                  <a:gd name="connsiteX15-2173" fmla="*/ 5802657 w 11004357"/>
                  <a:gd name="connsiteY15-2174" fmla="*/ 5329126 h 6086363"/>
                  <a:gd name="connsiteX16-2175" fmla="*/ 5059707 w 11004357"/>
                  <a:gd name="connsiteY16-2176" fmla="*/ 5995876 h 6086363"/>
                  <a:gd name="connsiteX17-2177" fmla="*/ 3592857 w 11004357"/>
                  <a:gd name="connsiteY17-2178" fmla="*/ 5938726 h 6086363"/>
                  <a:gd name="connsiteX18-2179" fmla="*/ 3192807 w 11004357"/>
                  <a:gd name="connsiteY18-2180" fmla="*/ 4700476 h 6086363"/>
                  <a:gd name="connsiteX19-2181" fmla="*/ 1230657 w 11004357"/>
                  <a:gd name="connsiteY19-2182" fmla="*/ 4757626 h 6086363"/>
                  <a:gd name="connsiteX20-2183" fmla="*/ 735357 w 11004357"/>
                  <a:gd name="connsiteY20-2184" fmla="*/ 3271726 h 6086363"/>
                  <a:gd name="connsiteX21-2185" fmla="*/ 106707 w 11004357"/>
                  <a:gd name="connsiteY21-2186" fmla="*/ 2490676 h 6086363"/>
                  <a:gd name="connsiteX22-2187" fmla="*/ 163857 w 11004357"/>
                  <a:gd name="connsiteY22-2188" fmla="*/ 699976 h 6086363"/>
                  <a:gd name="connsiteX23-2189" fmla="*/ 1687857 w 11004357"/>
                  <a:gd name="connsiteY23-2190" fmla="*/ 299926 h 6086363"/>
                  <a:gd name="connsiteX24-2191" fmla="*/ 2487957 w 11004357"/>
                  <a:gd name="connsiteY24-2192" fmla="*/ 1538176 h 6086363"/>
                  <a:gd name="connsiteX25-2193" fmla="*/ 2678457 w 11004357"/>
                  <a:gd name="connsiteY25-2194" fmla="*/ 871426 h 6086363"/>
                  <a:gd name="connsiteX26-2195" fmla="*/ 3135657 w 11004357"/>
                  <a:gd name="connsiteY26-2196" fmla="*/ 833326 h 6086363"/>
                  <a:gd name="connsiteX27-2197" fmla="*/ 3249957 w 11004357"/>
                  <a:gd name="connsiteY27-2198" fmla="*/ 1157176 h 6086363"/>
                  <a:gd name="connsiteX0-2199" fmla="*/ 3249957 w 11004357"/>
                  <a:gd name="connsiteY0-2200" fmla="*/ 1157176 h 6086363"/>
                  <a:gd name="connsiteX1-2201" fmla="*/ 3249957 w 11004357"/>
                  <a:gd name="connsiteY1-2202" fmla="*/ 1157176 h 6086363"/>
                  <a:gd name="connsiteX2-2203" fmla="*/ 3592857 w 11004357"/>
                  <a:gd name="connsiteY2-2204" fmla="*/ 223726 h 6086363"/>
                  <a:gd name="connsiteX3-2205" fmla="*/ 4716807 w 11004357"/>
                  <a:gd name="connsiteY3-2206" fmla="*/ 33226 h 6086363"/>
                  <a:gd name="connsiteX4-2207" fmla="*/ 5735982 w 11004357"/>
                  <a:gd name="connsiteY4-2208" fmla="*/ 823801 h 6086363"/>
                  <a:gd name="connsiteX5-2209" fmla="*/ 7498107 w 11004357"/>
                  <a:gd name="connsiteY5-2210" fmla="*/ 509476 h 6086363"/>
                  <a:gd name="connsiteX6-2211" fmla="*/ 8336307 w 11004357"/>
                  <a:gd name="connsiteY6-2212" fmla="*/ 1957276 h 6086363"/>
                  <a:gd name="connsiteX7-2213" fmla="*/ 9917457 w 11004357"/>
                  <a:gd name="connsiteY7-2214" fmla="*/ 2243026 h 6086363"/>
                  <a:gd name="connsiteX8-2215" fmla="*/ 10622307 w 11004357"/>
                  <a:gd name="connsiteY8-2216" fmla="*/ 3462226 h 6086363"/>
                  <a:gd name="connsiteX9-2217" fmla="*/ 10146057 w 11004357"/>
                  <a:gd name="connsiteY9-2218" fmla="*/ 4300426 h 6086363"/>
                  <a:gd name="connsiteX10-2219" fmla="*/ 11003307 w 11004357"/>
                  <a:gd name="connsiteY10-2220" fmla="*/ 5119576 h 6086363"/>
                  <a:gd name="connsiteX11-2221" fmla="*/ 10279407 w 11004357"/>
                  <a:gd name="connsiteY11-2222" fmla="*/ 6072076 h 6086363"/>
                  <a:gd name="connsiteX12-2223" fmla="*/ 8526807 w 11004357"/>
                  <a:gd name="connsiteY12-2224" fmla="*/ 5538676 h 6086363"/>
                  <a:gd name="connsiteX13-2225" fmla="*/ 7193307 w 11004357"/>
                  <a:gd name="connsiteY13-2226" fmla="*/ 5862526 h 6086363"/>
                  <a:gd name="connsiteX14-2227" fmla="*/ 5802657 w 11004357"/>
                  <a:gd name="connsiteY14-2228" fmla="*/ 5329126 h 6086363"/>
                  <a:gd name="connsiteX15-2229" fmla="*/ 5059707 w 11004357"/>
                  <a:gd name="connsiteY15-2230" fmla="*/ 5995876 h 6086363"/>
                  <a:gd name="connsiteX16-2231" fmla="*/ 3592857 w 11004357"/>
                  <a:gd name="connsiteY16-2232" fmla="*/ 5938726 h 6086363"/>
                  <a:gd name="connsiteX17-2233" fmla="*/ 3192807 w 11004357"/>
                  <a:gd name="connsiteY17-2234" fmla="*/ 4700476 h 6086363"/>
                  <a:gd name="connsiteX18-2235" fmla="*/ 1230657 w 11004357"/>
                  <a:gd name="connsiteY18-2236" fmla="*/ 4757626 h 6086363"/>
                  <a:gd name="connsiteX19-2237" fmla="*/ 735357 w 11004357"/>
                  <a:gd name="connsiteY19-2238" fmla="*/ 3271726 h 6086363"/>
                  <a:gd name="connsiteX20-2239" fmla="*/ 106707 w 11004357"/>
                  <a:gd name="connsiteY20-2240" fmla="*/ 2490676 h 6086363"/>
                  <a:gd name="connsiteX21-2241" fmla="*/ 163857 w 11004357"/>
                  <a:gd name="connsiteY21-2242" fmla="*/ 699976 h 6086363"/>
                  <a:gd name="connsiteX22-2243" fmla="*/ 1687857 w 11004357"/>
                  <a:gd name="connsiteY22-2244" fmla="*/ 299926 h 6086363"/>
                  <a:gd name="connsiteX23-2245" fmla="*/ 2487957 w 11004357"/>
                  <a:gd name="connsiteY23-2246" fmla="*/ 1538176 h 6086363"/>
                  <a:gd name="connsiteX24-2247" fmla="*/ 2678457 w 11004357"/>
                  <a:gd name="connsiteY24-2248" fmla="*/ 871426 h 6086363"/>
                  <a:gd name="connsiteX25-2249" fmla="*/ 3135657 w 11004357"/>
                  <a:gd name="connsiteY25-2250" fmla="*/ 833326 h 6086363"/>
                  <a:gd name="connsiteX26-2251" fmla="*/ 3249957 w 11004357"/>
                  <a:gd name="connsiteY26-2252" fmla="*/ 1157176 h 6086363"/>
                  <a:gd name="connsiteX0-2253" fmla="*/ 3249957 w 11004357"/>
                  <a:gd name="connsiteY0-2254" fmla="*/ 1157176 h 6086363"/>
                  <a:gd name="connsiteX1-2255" fmla="*/ 3249957 w 11004357"/>
                  <a:gd name="connsiteY1-2256" fmla="*/ 1157176 h 6086363"/>
                  <a:gd name="connsiteX2-2257" fmla="*/ 3592857 w 11004357"/>
                  <a:gd name="connsiteY2-2258" fmla="*/ 223726 h 6086363"/>
                  <a:gd name="connsiteX3-2259" fmla="*/ 4716807 w 11004357"/>
                  <a:gd name="connsiteY3-2260" fmla="*/ 33226 h 6086363"/>
                  <a:gd name="connsiteX4-2261" fmla="*/ 5735982 w 11004357"/>
                  <a:gd name="connsiteY4-2262" fmla="*/ 823801 h 6086363"/>
                  <a:gd name="connsiteX5-2263" fmla="*/ 7498107 w 11004357"/>
                  <a:gd name="connsiteY5-2264" fmla="*/ 509476 h 6086363"/>
                  <a:gd name="connsiteX6-2265" fmla="*/ 8336307 w 11004357"/>
                  <a:gd name="connsiteY6-2266" fmla="*/ 1957276 h 6086363"/>
                  <a:gd name="connsiteX7-2267" fmla="*/ 9917457 w 11004357"/>
                  <a:gd name="connsiteY7-2268" fmla="*/ 2243026 h 6086363"/>
                  <a:gd name="connsiteX8-2269" fmla="*/ 10622307 w 11004357"/>
                  <a:gd name="connsiteY8-2270" fmla="*/ 3462226 h 6086363"/>
                  <a:gd name="connsiteX9-2271" fmla="*/ 10146057 w 11004357"/>
                  <a:gd name="connsiteY9-2272" fmla="*/ 4300426 h 6086363"/>
                  <a:gd name="connsiteX10-2273" fmla="*/ 11003307 w 11004357"/>
                  <a:gd name="connsiteY10-2274" fmla="*/ 5119576 h 6086363"/>
                  <a:gd name="connsiteX11-2275" fmla="*/ 10279407 w 11004357"/>
                  <a:gd name="connsiteY11-2276" fmla="*/ 6072076 h 6086363"/>
                  <a:gd name="connsiteX12-2277" fmla="*/ 8526807 w 11004357"/>
                  <a:gd name="connsiteY12-2278" fmla="*/ 5538676 h 6086363"/>
                  <a:gd name="connsiteX13-2279" fmla="*/ 7193307 w 11004357"/>
                  <a:gd name="connsiteY13-2280" fmla="*/ 5862526 h 6086363"/>
                  <a:gd name="connsiteX14-2281" fmla="*/ 5802657 w 11004357"/>
                  <a:gd name="connsiteY14-2282" fmla="*/ 5329126 h 6086363"/>
                  <a:gd name="connsiteX15-2283" fmla="*/ 5059707 w 11004357"/>
                  <a:gd name="connsiteY15-2284" fmla="*/ 5995876 h 6086363"/>
                  <a:gd name="connsiteX16-2285" fmla="*/ 3592857 w 11004357"/>
                  <a:gd name="connsiteY16-2286" fmla="*/ 5938726 h 6086363"/>
                  <a:gd name="connsiteX17-2287" fmla="*/ 3192807 w 11004357"/>
                  <a:gd name="connsiteY17-2288" fmla="*/ 4700476 h 6086363"/>
                  <a:gd name="connsiteX18-2289" fmla="*/ 1230657 w 11004357"/>
                  <a:gd name="connsiteY18-2290" fmla="*/ 4757626 h 6086363"/>
                  <a:gd name="connsiteX19-2291" fmla="*/ 735357 w 11004357"/>
                  <a:gd name="connsiteY19-2292" fmla="*/ 3271726 h 6086363"/>
                  <a:gd name="connsiteX20-2293" fmla="*/ 106707 w 11004357"/>
                  <a:gd name="connsiteY20-2294" fmla="*/ 2490676 h 6086363"/>
                  <a:gd name="connsiteX21-2295" fmla="*/ 163857 w 11004357"/>
                  <a:gd name="connsiteY21-2296" fmla="*/ 699976 h 6086363"/>
                  <a:gd name="connsiteX22-2297" fmla="*/ 1687857 w 11004357"/>
                  <a:gd name="connsiteY22-2298" fmla="*/ 299926 h 6086363"/>
                  <a:gd name="connsiteX23-2299" fmla="*/ 2487957 w 11004357"/>
                  <a:gd name="connsiteY23-2300" fmla="*/ 1538176 h 6086363"/>
                  <a:gd name="connsiteX24-2301" fmla="*/ 2678457 w 11004357"/>
                  <a:gd name="connsiteY24-2302" fmla="*/ 871426 h 6086363"/>
                  <a:gd name="connsiteX25-2303" fmla="*/ 3135657 w 11004357"/>
                  <a:gd name="connsiteY25-2304" fmla="*/ 833326 h 6086363"/>
                  <a:gd name="connsiteX26-2305" fmla="*/ 3249957 w 11004357"/>
                  <a:gd name="connsiteY26-2306" fmla="*/ 1157176 h 6086363"/>
                  <a:gd name="connsiteX0-2307" fmla="*/ 3249957 w 11004357"/>
                  <a:gd name="connsiteY0-2308" fmla="*/ 1157176 h 6086363"/>
                  <a:gd name="connsiteX1-2309" fmla="*/ 3249957 w 11004357"/>
                  <a:gd name="connsiteY1-2310" fmla="*/ 1157176 h 6086363"/>
                  <a:gd name="connsiteX2-2311" fmla="*/ 3592857 w 11004357"/>
                  <a:gd name="connsiteY2-2312" fmla="*/ 223726 h 6086363"/>
                  <a:gd name="connsiteX3-2313" fmla="*/ 4716807 w 11004357"/>
                  <a:gd name="connsiteY3-2314" fmla="*/ 33226 h 6086363"/>
                  <a:gd name="connsiteX4-2315" fmla="*/ 5735982 w 11004357"/>
                  <a:gd name="connsiteY4-2316" fmla="*/ 823801 h 6086363"/>
                  <a:gd name="connsiteX5-2317" fmla="*/ 7498107 w 11004357"/>
                  <a:gd name="connsiteY5-2318" fmla="*/ 509476 h 6086363"/>
                  <a:gd name="connsiteX6-2319" fmla="*/ 8336307 w 11004357"/>
                  <a:gd name="connsiteY6-2320" fmla="*/ 1957276 h 6086363"/>
                  <a:gd name="connsiteX7-2321" fmla="*/ 9917457 w 11004357"/>
                  <a:gd name="connsiteY7-2322" fmla="*/ 2243026 h 6086363"/>
                  <a:gd name="connsiteX8-2323" fmla="*/ 10622307 w 11004357"/>
                  <a:gd name="connsiteY8-2324" fmla="*/ 3462226 h 6086363"/>
                  <a:gd name="connsiteX9-2325" fmla="*/ 10146057 w 11004357"/>
                  <a:gd name="connsiteY9-2326" fmla="*/ 4300426 h 6086363"/>
                  <a:gd name="connsiteX10-2327" fmla="*/ 11003307 w 11004357"/>
                  <a:gd name="connsiteY10-2328" fmla="*/ 5119576 h 6086363"/>
                  <a:gd name="connsiteX11-2329" fmla="*/ 10279407 w 11004357"/>
                  <a:gd name="connsiteY11-2330" fmla="*/ 6072076 h 6086363"/>
                  <a:gd name="connsiteX12-2331" fmla="*/ 8526807 w 11004357"/>
                  <a:gd name="connsiteY12-2332" fmla="*/ 5538676 h 6086363"/>
                  <a:gd name="connsiteX13-2333" fmla="*/ 7193307 w 11004357"/>
                  <a:gd name="connsiteY13-2334" fmla="*/ 5862526 h 6086363"/>
                  <a:gd name="connsiteX14-2335" fmla="*/ 5802657 w 11004357"/>
                  <a:gd name="connsiteY14-2336" fmla="*/ 5329126 h 6086363"/>
                  <a:gd name="connsiteX15-2337" fmla="*/ 5059707 w 11004357"/>
                  <a:gd name="connsiteY15-2338" fmla="*/ 5995876 h 6086363"/>
                  <a:gd name="connsiteX16-2339" fmla="*/ 3592857 w 11004357"/>
                  <a:gd name="connsiteY16-2340" fmla="*/ 5938726 h 6086363"/>
                  <a:gd name="connsiteX17-2341" fmla="*/ 3192807 w 11004357"/>
                  <a:gd name="connsiteY17-2342" fmla="*/ 4700476 h 6086363"/>
                  <a:gd name="connsiteX18-2343" fmla="*/ 1230657 w 11004357"/>
                  <a:gd name="connsiteY18-2344" fmla="*/ 4757626 h 6086363"/>
                  <a:gd name="connsiteX19-2345" fmla="*/ 735357 w 11004357"/>
                  <a:gd name="connsiteY19-2346" fmla="*/ 3271726 h 6086363"/>
                  <a:gd name="connsiteX20-2347" fmla="*/ 106707 w 11004357"/>
                  <a:gd name="connsiteY20-2348" fmla="*/ 2490676 h 6086363"/>
                  <a:gd name="connsiteX21-2349" fmla="*/ 163857 w 11004357"/>
                  <a:gd name="connsiteY21-2350" fmla="*/ 699976 h 6086363"/>
                  <a:gd name="connsiteX22-2351" fmla="*/ 1687857 w 11004357"/>
                  <a:gd name="connsiteY22-2352" fmla="*/ 299926 h 6086363"/>
                  <a:gd name="connsiteX23-2353" fmla="*/ 2487957 w 11004357"/>
                  <a:gd name="connsiteY23-2354" fmla="*/ 1538176 h 6086363"/>
                  <a:gd name="connsiteX24-2355" fmla="*/ 2678457 w 11004357"/>
                  <a:gd name="connsiteY24-2356" fmla="*/ 871426 h 6086363"/>
                  <a:gd name="connsiteX25-2357" fmla="*/ 2973732 w 11004357"/>
                  <a:gd name="connsiteY25-2358" fmla="*/ 776176 h 6086363"/>
                  <a:gd name="connsiteX26-2359" fmla="*/ 3249957 w 11004357"/>
                  <a:gd name="connsiteY26-2360" fmla="*/ 1157176 h 6086363"/>
                  <a:gd name="connsiteX0-2361" fmla="*/ 3249957 w 11004357"/>
                  <a:gd name="connsiteY0-2362" fmla="*/ 1157176 h 6086363"/>
                  <a:gd name="connsiteX1-2363" fmla="*/ 3249957 w 11004357"/>
                  <a:gd name="connsiteY1-2364" fmla="*/ 1157176 h 6086363"/>
                  <a:gd name="connsiteX2-2365" fmla="*/ 3592857 w 11004357"/>
                  <a:gd name="connsiteY2-2366" fmla="*/ 223726 h 6086363"/>
                  <a:gd name="connsiteX3-2367" fmla="*/ 4716807 w 11004357"/>
                  <a:gd name="connsiteY3-2368" fmla="*/ 33226 h 6086363"/>
                  <a:gd name="connsiteX4-2369" fmla="*/ 5735982 w 11004357"/>
                  <a:gd name="connsiteY4-2370" fmla="*/ 823801 h 6086363"/>
                  <a:gd name="connsiteX5-2371" fmla="*/ 7498107 w 11004357"/>
                  <a:gd name="connsiteY5-2372" fmla="*/ 509476 h 6086363"/>
                  <a:gd name="connsiteX6-2373" fmla="*/ 8336307 w 11004357"/>
                  <a:gd name="connsiteY6-2374" fmla="*/ 1957276 h 6086363"/>
                  <a:gd name="connsiteX7-2375" fmla="*/ 9917457 w 11004357"/>
                  <a:gd name="connsiteY7-2376" fmla="*/ 2243026 h 6086363"/>
                  <a:gd name="connsiteX8-2377" fmla="*/ 10622307 w 11004357"/>
                  <a:gd name="connsiteY8-2378" fmla="*/ 3462226 h 6086363"/>
                  <a:gd name="connsiteX9-2379" fmla="*/ 10146057 w 11004357"/>
                  <a:gd name="connsiteY9-2380" fmla="*/ 4300426 h 6086363"/>
                  <a:gd name="connsiteX10-2381" fmla="*/ 11003307 w 11004357"/>
                  <a:gd name="connsiteY10-2382" fmla="*/ 5119576 h 6086363"/>
                  <a:gd name="connsiteX11-2383" fmla="*/ 10279407 w 11004357"/>
                  <a:gd name="connsiteY11-2384" fmla="*/ 6072076 h 6086363"/>
                  <a:gd name="connsiteX12-2385" fmla="*/ 8526807 w 11004357"/>
                  <a:gd name="connsiteY12-2386" fmla="*/ 5538676 h 6086363"/>
                  <a:gd name="connsiteX13-2387" fmla="*/ 7193307 w 11004357"/>
                  <a:gd name="connsiteY13-2388" fmla="*/ 5862526 h 6086363"/>
                  <a:gd name="connsiteX14-2389" fmla="*/ 5802657 w 11004357"/>
                  <a:gd name="connsiteY14-2390" fmla="*/ 5329126 h 6086363"/>
                  <a:gd name="connsiteX15-2391" fmla="*/ 5059707 w 11004357"/>
                  <a:gd name="connsiteY15-2392" fmla="*/ 5995876 h 6086363"/>
                  <a:gd name="connsiteX16-2393" fmla="*/ 3592857 w 11004357"/>
                  <a:gd name="connsiteY16-2394" fmla="*/ 5938726 h 6086363"/>
                  <a:gd name="connsiteX17-2395" fmla="*/ 3192807 w 11004357"/>
                  <a:gd name="connsiteY17-2396" fmla="*/ 4700476 h 6086363"/>
                  <a:gd name="connsiteX18-2397" fmla="*/ 1230657 w 11004357"/>
                  <a:gd name="connsiteY18-2398" fmla="*/ 4757626 h 6086363"/>
                  <a:gd name="connsiteX19-2399" fmla="*/ 735357 w 11004357"/>
                  <a:gd name="connsiteY19-2400" fmla="*/ 3271726 h 6086363"/>
                  <a:gd name="connsiteX20-2401" fmla="*/ 106707 w 11004357"/>
                  <a:gd name="connsiteY20-2402" fmla="*/ 2490676 h 6086363"/>
                  <a:gd name="connsiteX21-2403" fmla="*/ 163857 w 11004357"/>
                  <a:gd name="connsiteY21-2404" fmla="*/ 699976 h 6086363"/>
                  <a:gd name="connsiteX22-2405" fmla="*/ 1687857 w 11004357"/>
                  <a:gd name="connsiteY22-2406" fmla="*/ 299926 h 6086363"/>
                  <a:gd name="connsiteX23-2407" fmla="*/ 2487957 w 11004357"/>
                  <a:gd name="connsiteY23-2408" fmla="*/ 1538176 h 6086363"/>
                  <a:gd name="connsiteX24-2409" fmla="*/ 2678457 w 11004357"/>
                  <a:gd name="connsiteY24-2410" fmla="*/ 871426 h 6086363"/>
                  <a:gd name="connsiteX25-2411" fmla="*/ 2973732 w 11004357"/>
                  <a:gd name="connsiteY25-2412" fmla="*/ 776176 h 6086363"/>
                  <a:gd name="connsiteX26-2413" fmla="*/ 3249957 w 11004357"/>
                  <a:gd name="connsiteY26-2414" fmla="*/ 1157176 h 6086363"/>
                  <a:gd name="connsiteX0-2415" fmla="*/ 3249957 w 11004357"/>
                  <a:gd name="connsiteY0-2416" fmla="*/ 1157176 h 6086363"/>
                  <a:gd name="connsiteX1-2417" fmla="*/ 3249957 w 11004357"/>
                  <a:gd name="connsiteY1-2418" fmla="*/ 1157176 h 6086363"/>
                  <a:gd name="connsiteX2-2419" fmla="*/ 3592857 w 11004357"/>
                  <a:gd name="connsiteY2-2420" fmla="*/ 223726 h 6086363"/>
                  <a:gd name="connsiteX3-2421" fmla="*/ 4716807 w 11004357"/>
                  <a:gd name="connsiteY3-2422" fmla="*/ 33226 h 6086363"/>
                  <a:gd name="connsiteX4-2423" fmla="*/ 5735982 w 11004357"/>
                  <a:gd name="connsiteY4-2424" fmla="*/ 823801 h 6086363"/>
                  <a:gd name="connsiteX5-2425" fmla="*/ 7498107 w 11004357"/>
                  <a:gd name="connsiteY5-2426" fmla="*/ 509476 h 6086363"/>
                  <a:gd name="connsiteX6-2427" fmla="*/ 8336307 w 11004357"/>
                  <a:gd name="connsiteY6-2428" fmla="*/ 1957276 h 6086363"/>
                  <a:gd name="connsiteX7-2429" fmla="*/ 9917457 w 11004357"/>
                  <a:gd name="connsiteY7-2430" fmla="*/ 2243026 h 6086363"/>
                  <a:gd name="connsiteX8-2431" fmla="*/ 10622307 w 11004357"/>
                  <a:gd name="connsiteY8-2432" fmla="*/ 3462226 h 6086363"/>
                  <a:gd name="connsiteX9-2433" fmla="*/ 10146057 w 11004357"/>
                  <a:gd name="connsiteY9-2434" fmla="*/ 4300426 h 6086363"/>
                  <a:gd name="connsiteX10-2435" fmla="*/ 11003307 w 11004357"/>
                  <a:gd name="connsiteY10-2436" fmla="*/ 5119576 h 6086363"/>
                  <a:gd name="connsiteX11-2437" fmla="*/ 10279407 w 11004357"/>
                  <a:gd name="connsiteY11-2438" fmla="*/ 6072076 h 6086363"/>
                  <a:gd name="connsiteX12-2439" fmla="*/ 8526807 w 11004357"/>
                  <a:gd name="connsiteY12-2440" fmla="*/ 5538676 h 6086363"/>
                  <a:gd name="connsiteX13-2441" fmla="*/ 7193307 w 11004357"/>
                  <a:gd name="connsiteY13-2442" fmla="*/ 5862526 h 6086363"/>
                  <a:gd name="connsiteX14-2443" fmla="*/ 5802657 w 11004357"/>
                  <a:gd name="connsiteY14-2444" fmla="*/ 5329126 h 6086363"/>
                  <a:gd name="connsiteX15-2445" fmla="*/ 5059707 w 11004357"/>
                  <a:gd name="connsiteY15-2446" fmla="*/ 5995876 h 6086363"/>
                  <a:gd name="connsiteX16-2447" fmla="*/ 3592857 w 11004357"/>
                  <a:gd name="connsiteY16-2448" fmla="*/ 5938726 h 6086363"/>
                  <a:gd name="connsiteX17-2449" fmla="*/ 3192807 w 11004357"/>
                  <a:gd name="connsiteY17-2450" fmla="*/ 4700476 h 6086363"/>
                  <a:gd name="connsiteX18-2451" fmla="*/ 1230657 w 11004357"/>
                  <a:gd name="connsiteY18-2452" fmla="*/ 4757626 h 6086363"/>
                  <a:gd name="connsiteX19-2453" fmla="*/ 735357 w 11004357"/>
                  <a:gd name="connsiteY19-2454" fmla="*/ 3271726 h 6086363"/>
                  <a:gd name="connsiteX20-2455" fmla="*/ 106707 w 11004357"/>
                  <a:gd name="connsiteY20-2456" fmla="*/ 2490676 h 6086363"/>
                  <a:gd name="connsiteX21-2457" fmla="*/ 163857 w 11004357"/>
                  <a:gd name="connsiteY21-2458" fmla="*/ 699976 h 6086363"/>
                  <a:gd name="connsiteX22-2459" fmla="*/ 1687857 w 11004357"/>
                  <a:gd name="connsiteY22-2460" fmla="*/ 299926 h 6086363"/>
                  <a:gd name="connsiteX23-2461" fmla="*/ 2487957 w 11004357"/>
                  <a:gd name="connsiteY23-2462" fmla="*/ 1538176 h 6086363"/>
                  <a:gd name="connsiteX24-2463" fmla="*/ 2678457 w 11004357"/>
                  <a:gd name="connsiteY24-2464" fmla="*/ 871426 h 6086363"/>
                  <a:gd name="connsiteX25-2465" fmla="*/ 2973732 w 11004357"/>
                  <a:gd name="connsiteY25-2466" fmla="*/ 776176 h 6086363"/>
                  <a:gd name="connsiteX26-2467" fmla="*/ 3249957 w 11004357"/>
                  <a:gd name="connsiteY26-2468" fmla="*/ 1157176 h 6086363"/>
                  <a:gd name="connsiteX0-2469" fmla="*/ 3249957 w 11004357"/>
                  <a:gd name="connsiteY0-2470" fmla="*/ 1155830 h 6085017"/>
                  <a:gd name="connsiteX1-2471" fmla="*/ 3249957 w 11004357"/>
                  <a:gd name="connsiteY1-2472" fmla="*/ 1155830 h 6085017"/>
                  <a:gd name="connsiteX2-2473" fmla="*/ 3707157 w 11004357"/>
                  <a:gd name="connsiteY2-2474" fmla="*/ 231905 h 6085017"/>
                  <a:gd name="connsiteX3-2475" fmla="*/ 4716807 w 11004357"/>
                  <a:gd name="connsiteY3-2476" fmla="*/ 31880 h 6085017"/>
                  <a:gd name="connsiteX4-2477" fmla="*/ 5735982 w 11004357"/>
                  <a:gd name="connsiteY4-2478" fmla="*/ 822455 h 6085017"/>
                  <a:gd name="connsiteX5-2479" fmla="*/ 7498107 w 11004357"/>
                  <a:gd name="connsiteY5-2480" fmla="*/ 508130 h 6085017"/>
                  <a:gd name="connsiteX6-2481" fmla="*/ 8336307 w 11004357"/>
                  <a:gd name="connsiteY6-2482" fmla="*/ 1955930 h 6085017"/>
                  <a:gd name="connsiteX7-2483" fmla="*/ 9917457 w 11004357"/>
                  <a:gd name="connsiteY7-2484" fmla="*/ 2241680 h 6085017"/>
                  <a:gd name="connsiteX8-2485" fmla="*/ 10622307 w 11004357"/>
                  <a:gd name="connsiteY8-2486" fmla="*/ 3460880 h 6085017"/>
                  <a:gd name="connsiteX9-2487" fmla="*/ 10146057 w 11004357"/>
                  <a:gd name="connsiteY9-2488" fmla="*/ 4299080 h 6085017"/>
                  <a:gd name="connsiteX10-2489" fmla="*/ 11003307 w 11004357"/>
                  <a:gd name="connsiteY10-2490" fmla="*/ 5118230 h 6085017"/>
                  <a:gd name="connsiteX11-2491" fmla="*/ 10279407 w 11004357"/>
                  <a:gd name="connsiteY11-2492" fmla="*/ 6070730 h 6085017"/>
                  <a:gd name="connsiteX12-2493" fmla="*/ 8526807 w 11004357"/>
                  <a:gd name="connsiteY12-2494" fmla="*/ 5537330 h 6085017"/>
                  <a:gd name="connsiteX13-2495" fmla="*/ 7193307 w 11004357"/>
                  <a:gd name="connsiteY13-2496" fmla="*/ 5861180 h 6085017"/>
                  <a:gd name="connsiteX14-2497" fmla="*/ 5802657 w 11004357"/>
                  <a:gd name="connsiteY14-2498" fmla="*/ 5327780 h 6085017"/>
                  <a:gd name="connsiteX15-2499" fmla="*/ 5059707 w 11004357"/>
                  <a:gd name="connsiteY15-2500" fmla="*/ 5994530 h 6085017"/>
                  <a:gd name="connsiteX16-2501" fmla="*/ 3592857 w 11004357"/>
                  <a:gd name="connsiteY16-2502" fmla="*/ 5937380 h 6085017"/>
                  <a:gd name="connsiteX17-2503" fmla="*/ 3192807 w 11004357"/>
                  <a:gd name="connsiteY17-2504" fmla="*/ 4699130 h 6085017"/>
                  <a:gd name="connsiteX18-2505" fmla="*/ 1230657 w 11004357"/>
                  <a:gd name="connsiteY18-2506" fmla="*/ 4756280 h 6085017"/>
                  <a:gd name="connsiteX19-2507" fmla="*/ 735357 w 11004357"/>
                  <a:gd name="connsiteY19-2508" fmla="*/ 3270380 h 6085017"/>
                  <a:gd name="connsiteX20-2509" fmla="*/ 106707 w 11004357"/>
                  <a:gd name="connsiteY20-2510" fmla="*/ 2489330 h 6085017"/>
                  <a:gd name="connsiteX21-2511" fmla="*/ 163857 w 11004357"/>
                  <a:gd name="connsiteY21-2512" fmla="*/ 698630 h 6085017"/>
                  <a:gd name="connsiteX22-2513" fmla="*/ 1687857 w 11004357"/>
                  <a:gd name="connsiteY22-2514" fmla="*/ 298580 h 6085017"/>
                  <a:gd name="connsiteX23-2515" fmla="*/ 2487957 w 11004357"/>
                  <a:gd name="connsiteY23-2516" fmla="*/ 1536830 h 6085017"/>
                  <a:gd name="connsiteX24-2517" fmla="*/ 2678457 w 11004357"/>
                  <a:gd name="connsiteY24-2518" fmla="*/ 870080 h 6085017"/>
                  <a:gd name="connsiteX25-2519" fmla="*/ 2973732 w 11004357"/>
                  <a:gd name="connsiteY25-2520" fmla="*/ 774830 h 6085017"/>
                  <a:gd name="connsiteX26-2521" fmla="*/ 3249957 w 11004357"/>
                  <a:gd name="connsiteY26-2522" fmla="*/ 1155830 h 6085017"/>
                  <a:gd name="connsiteX0-2523" fmla="*/ 3249957 w 11004357"/>
                  <a:gd name="connsiteY0-2524" fmla="*/ 1155830 h 6085017"/>
                  <a:gd name="connsiteX1-2525" fmla="*/ 3249957 w 11004357"/>
                  <a:gd name="connsiteY1-2526" fmla="*/ 1155830 h 6085017"/>
                  <a:gd name="connsiteX2-2527" fmla="*/ 3707157 w 11004357"/>
                  <a:gd name="connsiteY2-2528" fmla="*/ 231905 h 6085017"/>
                  <a:gd name="connsiteX3-2529" fmla="*/ 4716807 w 11004357"/>
                  <a:gd name="connsiteY3-2530" fmla="*/ 31880 h 6085017"/>
                  <a:gd name="connsiteX4-2531" fmla="*/ 5735982 w 11004357"/>
                  <a:gd name="connsiteY4-2532" fmla="*/ 822455 h 6085017"/>
                  <a:gd name="connsiteX5-2533" fmla="*/ 7498107 w 11004357"/>
                  <a:gd name="connsiteY5-2534" fmla="*/ 508130 h 6085017"/>
                  <a:gd name="connsiteX6-2535" fmla="*/ 8336307 w 11004357"/>
                  <a:gd name="connsiteY6-2536" fmla="*/ 1955930 h 6085017"/>
                  <a:gd name="connsiteX7-2537" fmla="*/ 9917457 w 11004357"/>
                  <a:gd name="connsiteY7-2538" fmla="*/ 2241680 h 6085017"/>
                  <a:gd name="connsiteX8-2539" fmla="*/ 10622307 w 11004357"/>
                  <a:gd name="connsiteY8-2540" fmla="*/ 3460880 h 6085017"/>
                  <a:gd name="connsiteX9-2541" fmla="*/ 10146057 w 11004357"/>
                  <a:gd name="connsiteY9-2542" fmla="*/ 4299080 h 6085017"/>
                  <a:gd name="connsiteX10-2543" fmla="*/ 11003307 w 11004357"/>
                  <a:gd name="connsiteY10-2544" fmla="*/ 5118230 h 6085017"/>
                  <a:gd name="connsiteX11-2545" fmla="*/ 10279407 w 11004357"/>
                  <a:gd name="connsiteY11-2546" fmla="*/ 6070730 h 6085017"/>
                  <a:gd name="connsiteX12-2547" fmla="*/ 8526807 w 11004357"/>
                  <a:gd name="connsiteY12-2548" fmla="*/ 5537330 h 6085017"/>
                  <a:gd name="connsiteX13-2549" fmla="*/ 7193307 w 11004357"/>
                  <a:gd name="connsiteY13-2550" fmla="*/ 5861180 h 6085017"/>
                  <a:gd name="connsiteX14-2551" fmla="*/ 5802657 w 11004357"/>
                  <a:gd name="connsiteY14-2552" fmla="*/ 5327780 h 6085017"/>
                  <a:gd name="connsiteX15-2553" fmla="*/ 5059707 w 11004357"/>
                  <a:gd name="connsiteY15-2554" fmla="*/ 5994530 h 6085017"/>
                  <a:gd name="connsiteX16-2555" fmla="*/ 3592857 w 11004357"/>
                  <a:gd name="connsiteY16-2556" fmla="*/ 5937380 h 6085017"/>
                  <a:gd name="connsiteX17-2557" fmla="*/ 3192807 w 11004357"/>
                  <a:gd name="connsiteY17-2558" fmla="*/ 4699130 h 6085017"/>
                  <a:gd name="connsiteX18-2559" fmla="*/ 1230657 w 11004357"/>
                  <a:gd name="connsiteY18-2560" fmla="*/ 4756280 h 6085017"/>
                  <a:gd name="connsiteX19-2561" fmla="*/ 735357 w 11004357"/>
                  <a:gd name="connsiteY19-2562" fmla="*/ 3270380 h 6085017"/>
                  <a:gd name="connsiteX20-2563" fmla="*/ 106707 w 11004357"/>
                  <a:gd name="connsiteY20-2564" fmla="*/ 2489330 h 6085017"/>
                  <a:gd name="connsiteX21-2565" fmla="*/ 163857 w 11004357"/>
                  <a:gd name="connsiteY21-2566" fmla="*/ 698630 h 6085017"/>
                  <a:gd name="connsiteX22-2567" fmla="*/ 1687857 w 11004357"/>
                  <a:gd name="connsiteY22-2568" fmla="*/ 298580 h 6085017"/>
                  <a:gd name="connsiteX23-2569" fmla="*/ 2487957 w 11004357"/>
                  <a:gd name="connsiteY23-2570" fmla="*/ 1536830 h 6085017"/>
                  <a:gd name="connsiteX24-2571" fmla="*/ 2678457 w 11004357"/>
                  <a:gd name="connsiteY24-2572" fmla="*/ 870080 h 6085017"/>
                  <a:gd name="connsiteX25-2573" fmla="*/ 2973732 w 11004357"/>
                  <a:gd name="connsiteY25-2574" fmla="*/ 774830 h 6085017"/>
                  <a:gd name="connsiteX26-2575" fmla="*/ 3249957 w 11004357"/>
                  <a:gd name="connsiteY26-2576" fmla="*/ 1155830 h 6085017"/>
                  <a:gd name="connsiteX0-2577" fmla="*/ 3249957 w 11004357"/>
                  <a:gd name="connsiteY0-2578" fmla="*/ 1160194 h 6089381"/>
                  <a:gd name="connsiteX1-2579" fmla="*/ 3249957 w 11004357"/>
                  <a:gd name="connsiteY1-2580" fmla="*/ 1160194 h 6089381"/>
                  <a:gd name="connsiteX2-2581" fmla="*/ 3850032 w 11004357"/>
                  <a:gd name="connsiteY2-2582" fmla="*/ 207694 h 6089381"/>
                  <a:gd name="connsiteX3-2583" fmla="*/ 4716807 w 11004357"/>
                  <a:gd name="connsiteY3-2584" fmla="*/ 36244 h 6089381"/>
                  <a:gd name="connsiteX4-2585" fmla="*/ 5735982 w 11004357"/>
                  <a:gd name="connsiteY4-2586" fmla="*/ 826819 h 6089381"/>
                  <a:gd name="connsiteX5-2587" fmla="*/ 7498107 w 11004357"/>
                  <a:gd name="connsiteY5-2588" fmla="*/ 512494 h 6089381"/>
                  <a:gd name="connsiteX6-2589" fmla="*/ 8336307 w 11004357"/>
                  <a:gd name="connsiteY6-2590" fmla="*/ 1960294 h 6089381"/>
                  <a:gd name="connsiteX7-2591" fmla="*/ 9917457 w 11004357"/>
                  <a:gd name="connsiteY7-2592" fmla="*/ 2246044 h 6089381"/>
                  <a:gd name="connsiteX8-2593" fmla="*/ 10622307 w 11004357"/>
                  <a:gd name="connsiteY8-2594" fmla="*/ 3465244 h 6089381"/>
                  <a:gd name="connsiteX9-2595" fmla="*/ 10146057 w 11004357"/>
                  <a:gd name="connsiteY9-2596" fmla="*/ 4303444 h 6089381"/>
                  <a:gd name="connsiteX10-2597" fmla="*/ 11003307 w 11004357"/>
                  <a:gd name="connsiteY10-2598" fmla="*/ 5122594 h 6089381"/>
                  <a:gd name="connsiteX11-2599" fmla="*/ 10279407 w 11004357"/>
                  <a:gd name="connsiteY11-2600" fmla="*/ 6075094 h 6089381"/>
                  <a:gd name="connsiteX12-2601" fmla="*/ 8526807 w 11004357"/>
                  <a:gd name="connsiteY12-2602" fmla="*/ 5541694 h 6089381"/>
                  <a:gd name="connsiteX13-2603" fmla="*/ 7193307 w 11004357"/>
                  <a:gd name="connsiteY13-2604" fmla="*/ 5865544 h 6089381"/>
                  <a:gd name="connsiteX14-2605" fmla="*/ 5802657 w 11004357"/>
                  <a:gd name="connsiteY14-2606" fmla="*/ 5332144 h 6089381"/>
                  <a:gd name="connsiteX15-2607" fmla="*/ 5059707 w 11004357"/>
                  <a:gd name="connsiteY15-2608" fmla="*/ 5998894 h 6089381"/>
                  <a:gd name="connsiteX16-2609" fmla="*/ 3592857 w 11004357"/>
                  <a:gd name="connsiteY16-2610" fmla="*/ 5941744 h 6089381"/>
                  <a:gd name="connsiteX17-2611" fmla="*/ 3192807 w 11004357"/>
                  <a:gd name="connsiteY17-2612" fmla="*/ 4703494 h 6089381"/>
                  <a:gd name="connsiteX18-2613" fmla="*/ 1230657 w 11004357"/>
                  <a:gd name="connsiteY18-2614" fmla="*/ 4760644 h 6089381"/>
                  <a:gd name="connsiteX19-2615" fmla="*/ 735357 w 11004357"/>
                  <a:gd name="connsiteY19-2616" fmla="*/ 3274744 h 6089381"/>
                  <a:gd name="connsiteX20-2617" fmla="*/ 106707 w 11004357"/>
                  <a:gd name="connsiteY20-2618" fmla="*/ 2493694 h 6089381"/>
                  <a:gd name="connsiteX21-2619" fmla="*/ 163857 w 11004357"/>
                  <a:gd name="connsiteY21-2620" fmla="*/ 702994 h 6089381"/>
                  <a:gd name="connsiteX22-2621" fmla="*/ 1687857 w 11004357"/>
                  <a:gd name="connsiteY22-2622" fmla="*/ 302944 h 6089381"/>
                  <a:gd name="connsiteX23-2623" fmla="*/ 2487957 w 11004357"/>
                  <a:gd name="connsiteY23-2624" fmla="*/ 1541194 h 6089381"/>
                  <a:gd name="connsiteX24-2625" fmla="*/ 2678457 w 11004357"/>
                  <a:gd name="connsiteY24-2626" fmla="*/ 874444 h 6089381"/>
                  <a:gd name="connsiteX25-2627" fmla="*/ 2973732 w 11004357"/>
                  <a:gd name="connsiteY25-2628" fmla="*/ 779194 h 6089381"/>
                  <a:gd name="connsiteX26-2629" fmla="*/ 3249957 w 11004357"/>
                  <a:gd name="connsiteY26-2630" fmla="*/ 1160194 h 6089381"/>
                  <a:gd name="connsiteX0-2631" fmla="*/ 3345207 w 11004357"/>
                  <a:gd name="connsiteY0-2632" fmla="*/ 1131619 h 6089381"/>
                  <a:gd name="connsiteX1-2633" fmla="*/ 3249957 w 11004357"/>
                  <a:gd name="connsiteY1-2634" fmla="*/ 1160194 h 6089381"/>
                  <a:gd name="connsiteX2-2635" fmla="*/ 3850032 w 11004357"/>
                  <a:gd name="connsiteY2-2636" fmla="*/ 207694 h 6089381"/>
                  <a:gd name="connsiteX3-2637" fmla="*/ 4716807 w 11004357"/>
                  <a:gd name="connsiteY3-2638" fmla="*/ 36244 h 6089381"/>
                  <a:gd name="connsiteX4-2639" fmla="*/ 5735982 w 11004357"/>
                  <a:gd name="connsiteY4-2640" fmla="*/ 826819 h 6089381"/>
                  <a:gd name="connsiteX5-2641" fmla="*/ 7498107 w 11004357"/>
                  <a:gd name="connsiteY5-2642" fmla="*/ 512494 h 6089381"/>
                  <a:gd name="connsiteX6-2643" fmla="*/ 8336307 w 11004357"/>
                  <a:gd name="connsiteY6-2644" fmla="*/ 1960294 h 6089381"/>
                  <a:gd name="connsiteX7-2645" fmla="*/ 9917457 w 11004357"/>
                  <a:gd name="connsiteY7-2646" fmla="*/ 2246044 h 6089381"/>
                  <a:gd name="connsiteX8-2647" fmla="*/ 10622307 w 11004357"/>
                  <a:gd name="connsiteY8-2648" fmla="*/ 3465244 h 6089381"/>
                  <a:gd name="connsiteX9-2649" fmla="*/ 10146057 w 11004357"/>
                  <a:gd name="connsiteY9-2650" fmla="*/ 4303444 h 6089381"/>
                  <a:gd name="connsiteX10-2651" fmla="*/ 11003307 w 11004357"/>
                  <a:gd name="connsiteY10-2652" fmla="*/ 5122594 h 6089381"/>
                  <a:gd name="connsiteX11-2653" fmla="*/ 10279407 w 11004357"/>
                  <a:gd name="connsiteY11-2654" fmla="*/ 6075094 h 6089381"/>
                  <a:gd name="connsiteX12-2655" fmla="*/ 8526807 w 11004357"/>
                  <a:gd name="connsiteY12-2656" fmla="*/ 5541694 h 6089381"/>
                  <a:gd name="connsiteX13-2657" fmla="*/ 7193307 w 11004357"/>
                  <a:gd name="connsiteY13-2658" fmla="*/ 5865544 h 6089381"/>
                  <a:gd name="connsiteX14-2659" fmla="*/ 5802657 w 11004357"/>
                  <a:gd name="connsiteY14-2660" fmla="*/ 5332144 h 6089381"/>
                  <a:gd name="connsiteX15-2661" fmla="*/ 5059707 w 11004357"/>
                  <a:gd name="connsiteY15-2662" fmla="*/ 5998894 h 6089381"/>
                  <a:gd name="connsiteX16-2663" fmla="*/ 3592857 w 11004357"/>
                  <a:gd name="connsiteY16-2664" fmla="*/ 5941744 h 6089381"/>
                  <a:gd name="connsiteX17-2665" fmla="*/ 3192807 w 11004357"/>
                  <a:gd name="connsiteY17-2666" fmla="*/ 4703494 h 6089381"/>
                  <a:gd name="connsiteX18-2667" fmla="*/ 1230657 w 11004357"/>
                  <a:gd name="connsiteY18-2668" fmla="*/ 4760644 h 6089381"/>
                  <a:gd name="connsiteX19-2669" fmla="*/ 735357 w 11004357"/>
                  <a:gd name="connsiteY19-2670" fmla="*/ 3274744 h 6089381"/>
                  <a:gd name="connsiteX20-2671" fmla="*/ 106707 w 11004357"/>
                  <a:gd name="connsiteY20-2672" fmla="*/ 2493694 h 6089381"/>
                  <a:gd name="connsiteX21-2673" fmla="*/ 163857 w 11004357"/>
                  <a:gd name="connsiteY21-2674" fmla="*/ 702994 h 6089381"/>
                  <a:gd name="connsiteX22-2675" fmla="*/ 1687857 w 11004357"/>
                  <a:gd name="connsiteY22-2676" fmla="*/ 302944 h 6089381"/>
                  <a:gd name="connsiteX23-2677" fmla="*/ 2487957 w 11004357"/>
                  <a:gd name="connsiteY23-2678" fmla="*/ 1541194 h 6089381"/>
                  <a:gd name="connsiteX24-2679" fmla="*/ 2678457 w 11004357"/>
                  <a:gd name="connsiteY24-2680" fmla="*/ 874444 h 6089381"/>
                  <a:gd name="connsiteX25-2681" fmla="*/ 2973732 w 11004357"/>
                  <a:gd name="connsiteY25-2682" fmla="*/ 779194 h 6089381"/>
                  <a:gd name="connsiteX26-2683" fmla="*/ 3345207 w 11004357"/>
                  <a:gd name="connsiteY26-2684" fmla="*/ 1131619 h 6089381"/>
                  <a:gd name="connsiteX0-2685" fmla="*/ 3078507 w 11004357"/>
                  <a:gd name="connsiteY0-2686" fmla="*/ 1388794 h 6089381"/>
                  <a:gd name="connsiteX1-2687" fmla="*/ 3249957 w 11004357"/>
                  <a:gd name="connsiteY1-2688" fmla="*/ 1160194 h 6089381"/>
                  <a:gd name="connsiteX2-2689" fmla="*/ 3850032 w 11004357"/>
                  <a:gd name="connsiteY2-2690" fmla="*/ 207694 h 6089381"/>
                  <a:gd name="connsiteX3-2691" fmla="*/ 4716807 w 11004357"/>
                  <a:gd name="connsiteY3-2692" fmla="*/ 36244 h 6089381"/>
                  <a:gd name="connsiteX4-2693" fmla="*/ 5735982 w 11004357"/>
                  <a:gd name="connsiteY4-2694" fmla="*/ 826819 h 6089381"/>
                  <a:gd name="connsiteX5-2695" fmla="*/ 7498107 w 11004357"/>
                  <a:gd name="connsiteY5-2696" fmla="*/ 512494 h 6089381"/>
                  <a:gd name="connsiteX6-2697" fmla="*/ 8336307 w 11004357"/>
                  <a:gd name="connsiteY6-2698" fmla="*/ 1960294 h 6089381"/>
                  <a:gd name="connsiteX7-2699" fmla="*/ 9917457 w 11004357"/>
                  <a:gd name="connsiteY7-2700" fmla="*/ 2246044 h 6089381"/>
                  <a:gd name="connsiteX8-2701" fmla="*/ 10622307 w 11004357"/>
                  <a:gd name="connsiteY8-2702" fmla="*/ 3465244 h 6089381"/>
                  <a:gd name="connsiteX9-2703" fmla="*/ 10146057 w 11004357"/>
                  <a:gd name="connsiteY9-2704" fmla="*/ 4303444 h 6089381"/>
                  <a:gd name="connsiteX10-2705" fmla="*/ 11003307 w 11004357"/>
                  <a:gd name="connsiteY10-2706" fmla="*/ 5122594 h 6089381"/>
                  <a:gd name="connsiteX11-2707" fmla="*/ 10279407 w 11004357"/>
                  <a:gd name="connsiteY11-2708" fmla="*/ 6075094 h 6089381"/>
                  <a:gd name="connsiteX12-2709" fmla="*/ 8526807 w 11004357"/>
                  <a:gd name="connsiteY12-2710" fmla="*/ 5541694 h 6089381"/>
                  <a:gd name="connsiteX13-2711" fmla="*/ 7193307 w 11004357"/>
                  <a:gd name="connsiteY13-2712" fmla="*/ 5865544 h 6089381"/>
                  <a:gd name="connsiteX14-2713" fmla="*/ 5802657 w 11004357"/>
                  <a:gd name="connsiteY14-2714" fmla="*/ 5332144 h 6089381"/>
                  <a:gd name="connsiteX15-2715" fmla="*/ 5059707 w 11004357"/>
                  <a:gd name="connsiteY15-2716" fmla="*/ 5998894 h 6089381"/>
                  <a:gd name="connsiteX16-2717" fmla="*/ 3592857 w 11004357"/>
                  <a:gd name="connsiteY16-2718" fmla="*/ 5941744 h 6089381"/>
                  <a:gd name="connsiteX17-2719" fmla="*/ 3192807 w 11004357"/>
                  <a:gd name="connsiteY17-2720" fmla="*/ 4703494 h 6089381"/>
                  <a:gd name="connsiteX18-2721" fmla="*/ 1230657 w 11004357"/>
                  <a:gd name="connsiteY18-2722" fmla="*/ 4760644 h 6089381"/>
                  <a:gd name="connsiteX19-2723" fmla="*/ 735357 w 11004357"/>
                  <a:gd name="connsiteY19-2724" fmla="*/ 3274744 h 6089381"/>
                  <a:gd name="connsiteX20-2725" fmla="*/ 106707 w 11004357"/>
                  <a:gd name="connsiteY20-2726" fmla="*/ 2493694 h 6089381"/>
                  <a:gd name="connsiteX21-2727" fmla="*/ 163857 w 11004357"/>
                  <a:gd name="connsiteY21-2728" fmla="*/ 702994 h 6089381"/>
                  <a:gd name="connsiteX22-2729" fmla="*/ 1687857 w 11004357"/>
                  <a:gd name="connsiteY22-2730" fmla="*/ 302944 h 6089381"/>
                  <a:gd name="connsiteX23-2731" fmla="*/ 2487957 w 11004357"/>
                  <a:gd name="connsiteY23-2732" fmla="*/ 1541194 h 6089381"/>
                  <a:gd name="connsiteX24-2733" fmla="*/ 2678457 w 11004357"/>
                  <a:gd name="connsiteY24-2734" fmla="*/ 874444 h 6089381"/>
                  <a:gd name="connsiteX25-2735" fmla="*/ 2973732 w 11004357"/>
                  <a:gd name="connsiteY25-2736" fmla="*/ 779194 h 6089381"/>
                  <a:gd name="connsiteX26-2737" fmla="*/ 3078507 w 11004357"/>
                  <a:gd name="connsiteY26-2738" fmla="*/ 1388794 h 6089381"/>
                  <a:gd name="connsiteX0-2739" fmla="*/ 3078507 w 11004357"/>
                  <a:gd name="connsiteY0-2740" fmla="*/ 1400533 h 6101120"/>
                  <a:gd name="connsiteX1-2741" fmla="*/ 3850032 w 11004357"/>
                  <a:gd name="connsiteY1-2742" fmla="*/ 219433 h 6101120"/>
                  <a:gd name="connsiteX2-2743" fmla="*/ 4716807 w 11004357"/>
                  <a:gd name="connsiteY2-2744" fmla="*/ 47983 h 6101120"/>
                  <a:gd name="connsiteX3-2745" fmla="*/ 5735982 w 11004357"/>
                  <a:gd name="connsiteY3-2746" fmla="*/ 838558 h 6101120"/>
                  <a:gd name="connsiteX4-2747" fmla="*/ 7498107 w 11004357"/>
                  <a:gd name="connsiteY4-2748" fmla="*/ 524233 h 6101120"/>
                  <a:gd name="connsiteX5-2749" fmla="*/ 8336307 w 11004357"/>
                  <a:gd name="connsiteY5-2750" fmla="*/ 1972033 h 6101120"/>
                  <a:gd name="connsiteX6-2751" fmla="*/ 9917457 w 11004357"/>
                  <a:gd name="connsiteY6-2752" fmla="*/ 2257783 h 6101120"/>
                  <a:gd name="connsiteX7-2753" fmla="*/ 10622307 w 11004357"/>
                  <a:gd name="connsiteY7-2754" fmla="*/ 3476983 h 6101120"/>
                  <a:gd name="connsiteX8-2755" fmla="*/ 10146057 w 11004357"/>
                  <a:gd name="connsiteY8-2756" fmla="*/ 4315183 h 6101120"/>
                  <a:gd name="connsiteX9-2757" fmla="*/ 11003307 w 11004357"/>
                  <a:gd name="connsiteY9-2758" fmla="*/ 5134333 h 6101120"/>
                  <a:gd name="connsiteX10-2759" fmla="*/ 10279407 w 11004357"/>
                  <a:gd name="connsiteY10-2760" fmla="*/ 6086833 h 6101120"/>
                  <a:gd name="connsiteX11-2761" fmla="*/ 8526807 w 11004357"/>
                  <a:gd name="connsiteY11-2762" fmla="*/ 5553433 h 6101120"/>
                  <a:gd name="connsiteX12-2763" fmla="*/ 7193307 w 11004357"/>
                  <a:gd name="connsiteY12-2764" fmla="*/ 5877283 h 6101120"/>
                  <a:gd name="connsiteX13-2765" fmla="*/ 5802657 w 11004357"/>
                  <a:gd name="connsiteY13-2766" fmla="*/ 5343883 h 6101120"/>
                  <a:gd name="connsiteX14-2767" fmla="*/ 5059707 w 11004357"/>
                  <a:gd name="connsiteY14-2768" fmla="*/ 6010633 h 6101120"/>
                  <a:gd name="connsiteX15-2769" fmla="*/ 3592857 w 11004357"/>
                  <a:gd name="connsiteY15-2770" fmla="*/ 5953483 h 6101120"/>
                  <a:gd name="connsiteX16-2771" fmla="*/ 3192807 w 11004357"/>
                  <a:gd name="connsiteY16-2772" fmla="*/ 4715233 h 6101120"/>
                  <a:gd name="connsiteX17-2773" fmla="*/ 1230657 w 11004357"/>
                  <a:gd name="connsiteY17-2774" fmla="*/ 4772383 h 6101120"/>
                  <a:gd name="connsiteX18-2775" fmla="*/ 735357 w 11004357"/>
                  <a:gd name="connsiteY18-2776" fmla="*/ 3286483 h 6101120"/>
                  <a:gd name="connsiteX19-2777" fmla="*/ 106707 w 11004357"/>
                  <a:gd name="connsiteY19-2778" fmla="*/ 2505433 h 6101120"/>
                  <a:gd name="connsiteX20-2779" fmla="*/ 163857 w 11004357"/>
                  <a:gd name="connsiteY20-2780" fmla="*/ 714733 h 6101120"/>
                  <a:gd name="connsiteX21-2781" fmla="*/ 1687857 w 11004357"/>
                  <a:gd name="connsiteY21-2782" fmla="*/ 314683 h 6101120"/>
                  <a:gd name="connsiteX22-2783" fmla="*/ 2487957 w 11004357"/>
                  <a:gd name="connsiteY22-2784" fmla="*/ 1552933 h 6101120"/>
                  <a:gd name="connsiteX23-2785" fmla="*/ 2678457 w 11004357"/>
                  <a:gd name="connsiteY23-2786" fmla="*/ 886183 h 6101120"/>
                  <a:gd name="connsiteX24-2787" fmla="*/ 2973732 w 11004357"/>
                  <a:gd name="connsiteY24-2788" fmla="*/ 790933 h 6101120"/>
                  <a:gd name="connsiteX25-2789" fmla="*/ 3078507 w 11004357"/>
                  <a:gd name="connsiteY25-2790" fmla="*/ 1400533 h 6101120"/>
                  <a:gd name="connsiteX0-2791" fmla="*/ 3373782 w 11004357"/>
                  <a:gd name="connsiteY0-2792" fmla="*/ 1229083 h 6101120"/>
                  <a:gd name="connsiteX1-2793" fmla="*/ 3850032 w 11004357"/>
                  <a:gd name="connsiteY1-2794" fmla="*/ 219433 h 6101120"/>
                  <a:gd name="connsiteX2-2795" fmla="*/ 4716807 w 11004357"/>
                  <a:gd name="connsiteY2-2796" fmla="*/ 47983 h 6101120"/>
                  <a:gd name="connsiteX3-2797" fmla="*/ 5735982 w 11004357"/>
                  <a:gd name="connsiteY3-2798" fmla="*/ 838558 h 6101120"/>
                  <a:gd name="connsiteX4-2799" fmla="*/ 7498107 w 11004357"/>
                  <a:gd name="connsiteY4-2800" fmla="*/ 524233 h 6101120"/>
                  <a:gd name="connsiteX5-2801" fmla="*/ 8336307 w 11004357"/>
                  <a:gd name="connsiteY5-2802" fmla="*/ 1972033 h 6101120"/>
                  <a:gd name="connsiteX6-2803" fmla="*/ 9917457 w 11004357"/>
                  <a:gd name="connsiteY6-2804" fmla="*/ 2257783 h 6101120"/>
                  <a:gd name="connsiteX7-2805" fmla="*/ 10622307 w 11004357"/>
                  <a:gd name="connsiteY7-2806" fmla="*/ 3476983 h 6101120"/>
                  <a:gd name="connsiteX8-2807" fmla="*/ 10146057 w 11004357"/>
                  <a:gd name="connsiteY8-2808" fmla="*/ 4315183 h 6101120"/>
                  <a:gd name="connsiteX9-2809" fmla="*/ 11003307 w 11004357"/>
                  <a:gd name="connsiteY9-2810" fmla="*/ 5134333 h 6101120"/>
                  <a:gd name="connsiteX10-2811" fmla="*/ 10279407 w 11004357"/>
                  <a:gd name="connsiteY10-2812" fmla="*/ 6086833 h 6101120"/>
                  <a:gd name="connsiteX11-2813" fmla="*/ 8526807 w 11004357"/>
                  <a:gd name="connsiteY11-2814" fmla="*/ 5553433 h 6101120"/>
                  <a:gd name="connsiteX12-2815" fmla="*/ 7193307 w 11004357"/>
                  <a:gd name="connsiteY12-2816" fmla="*/ 5877283 h 6101120"/>
                  <a:gd name="connsiteX13-2817" fmla="*/ 5802657 w 11004357"/>
                  <a:gd name="connsiteY13-2818" fmla="*/ 5343883 h 6101120"/>
                  <a:gd name="connsiteX14-2819" fmla="*/ 5059707 w 11004357"/>
                  <a:gd name="connsiteY14-2820" fmla="*/ 6010633 h 6101120"/>
                  <a:gd name="connsiteX15-2821" fmla="*/ 3592857 w 11004357"/>
                  <a:gd name="connsiteY15-2822" fmla="*/ 5953483 h 6101120"/>
                  <a:gd name="connsiteX16-2823" fmla="*/ 3192807 w 11004357"/>
                  <a:gd name="connsiteY16-2824" fmla="*/ 4715233 h 6101120"/>
                  <a:gd name="connsiteX17-2825" fmla="*/ 1230657 w 11004357"/>
                  <a:gd name="connsiteY17-2826" fmla="*/ 4772383 h 6101120"/>
                  <a:gd name="connsiteX18-2827" fmla="*/ 735357 w 11004357"/>
                  <a:gd name="connsiteY18-2828" fmla="*/ 3286483 h 6101120"/>
                  <a:gd name="connsiteX19-2829" fmla="*/ 106707 w 11004357"/>
                  <a:gd name="connsiteY19-2830" fmla="*/ 2505433 h 6101120"/>
                  <a:gd name="connsiteX20-2831" fmla="*/ 163857 w 11004357"/>
                  <a:gd name="connsiteY20-2832" fmla="*/ 714733 h 6101120"/>
                  <a:gd name="connsiteX21-2833" fmla="*/ 1687857 w 11004357"/>
                  <a:gd name="connsiteY21-2834" fmla="*/ 314683 h 6101120"/>
                  <a:gd name="connsiteX22-2835" fmla="*/ 2487957 w 11004357"/>
                  <a:gd name="connsiteY22-2836" fmla="*/ 1552933 h 6101120"/>
                  <a:gd name="connsiteX23-2837" fmla="*/ 2678457 w 11004357"/>
                  <a:gd name="connsiteY23-2838" fmla="*/ 886183 h 6101120"/>
                  <a:gd name="connsiteX24-2839" fmla="*/ 2973732 w 11004357"/>
                  <a:gd name="connsiteY24-2840" fmla="*/ 790933 h 6101120"/>
                  <a:gd name="connsiteX25-2841" fmla="*/ 3373782 w 11004357"/>
                  <a:gd name="connsiteY25-2842" fmla="*/ 1229083 h 6101120"/>
                  <a:gd name="connsiteX0-2843" fmla="*/ 3373782 w 11004357"/>
                  <a:gd name="connsiteY0-2844" fmla="*/ 1229083 h 6101120"/>
                  <a:gd name="connsiteX1-2845" fmla="*/ 3850032 w 11004357"/>
                  <a:gd name="connsiteY1-2846" fmla="*/ 219433 h 6101120"/>
                  <a:gd name="connsiteX2-2847" fmla="*/ 4716807 w 11004357"/>
                  <a:gd name="connsiteY2-2848" fmla="*/ 47983 h 6101120"/>
                  <a:gd name="connsiteX3-2849" fmla="*/ 5735982 w 11004357"/>
                  <a:gd name="connsiteY3-2850" fmla="*/ 838558 h 6101120"/>
                  <a:gd name="connsiteX4-2851" fmla="*/ 7498107 w 11004357"/>
                  <a:gd name="connsiteY4-2852" fmla="*/ 524233 h 6101120"/>
                  <a:gd name="connsiteX5-2853" fmla="*/ 8336307 w 11004357"/>
                  <a:gd name="connsiteY5-2854" fmla="*/ 1972033 h 6101120"/>
                  <a:gd name="connsiteX6-2855" fmla="*/ 9917457 w 11004357"/>
                  <a:gd name="connsiteY6-2856" fmla="*/ 2257783 h 6101120"/>
                  <a:gd name="connsiteX7-2857" fmla="*/ 10622307 w 11004357"/>
                  <a:gd name="connsiteY7-2858" fmla="*/ 3476983 h 6101120"/>
                  <a:gd name="connsiteX8-2859" fmla="*/ 10146057 w 11004357"/>
                  <a:gd name="connsiteY8-2860" fmla="*/ 4315183 h 6101120"/>
                  <a:gd name="connsiteX9-2861" fmla="*/ 11003307 w 11004357"/>
                  <a:gd name="connsiteY9-2862" fmla="*/ 5134333 h 6101120"/>
                  <a:gd name="connsiteX10-2863" fmla="*/ 10279407 w 11004357"/>
                  <a:gd name="connsiteY10-2864" fmla="*/ 6086833 h 6101120"/>
                  <a:gd name="connsiteX11-2865" fmla="*/ 8526807 w 11004357"/>
                  <a:gd name="connsiteY11-2866" fmla="*/ 5553433 h 6101120"/>
                  <a:gd name="connsiteX12-2867" fmla="*/ 7193307 w 11004357"/>
                  <a:gd name="connsiteY12-2868" fmla="*/ 5877283 h 6101120"/>
                  <a:gd name="connsiteX13-2869" fmla="*/ 5802657 w 11004357"/>
                  <a:gd name="connsiteY13-2870" fmla="*/ 5343883 h 6101120"/>
                  <a:gd name="connsiteX14-2871" fmla="*/ 5059707 w 11004357"/>
                  <a:gd name="connsiteY14-2872" fmla="*/ 6010633 h 6101120"/>
                  <a:gd name="connsiteX15-2873" fmla="*/ 3592857 w 11004357"/>
                  <a:gd name="connsiteY15-2874" fmla="*/ 5953483 h 6101120"/>
                  <a:gd name="connsiteX16-2875" fmla="*/ 3192807 w 11004357"/>
                  <a:gd name="connsiteY16-2876" fmla="*/ 4715233 h 6101120"/>
                  <a:gd name="connsiteX17-2877" fmla="*/ 1230657 w 11004357"/>
                  <a:gd name="connsiteY17-2878" fmla="*/ 4772383 h 6101120"/>
                  <a:gd name="connsiteX18-2879" fmla="*/ 735357 w 11004357"/>
                  <a:gd name="connsiteY18-2880" fmla="*/ 3286483 h 6101120"/>
                  <a:gd name="connsiteX19-2881" fmla="*/ 106707 w 11004357"/>
                  <a:gd name="connsiteY19-2882" fmla="*/ 2505433 h 6101120"/>
                  <a:gd name="connsiteX20-2883" fmla="*/ 163857 w 11004357"/>
                  <a:gd name="connsiteY20-2884" fmla="*/ 714733 h 6101120"/>
                  <a:gd name="connsiteX21-2885" fmla="*/ 1687857 w 11004357"/>
                  <a:gd name="connsiteY21-2886" fmla="*/ 314683 h 6101120"/>
                  <a:gd name="connsiteX22-2887" fmla="*/ 2487957 w 11004357"/>
                  <a:gd name="connsiteY22-2888" fmla="*/ 1552933 h 6101120"/>
                  <a:gd name="connsiteX23-2889" fmla="*/ 2678457 w 11004357"/>
                  <a:gd name="connsiteY23-2890" fmla="*/ 886183 h 6101120"/>
                  <a:gd name="connsiteX24-2891" fmla="*/ 2973732 w 11004357"/>
                  <a:gd name="connsiteY24-2892" fmla="*/ 790933 h 6101120"/>
                  <a:gd name="connsiteX25-2893" fmla="*/ 3373782 w 11004357"/>
                  <a:gd name="connsiteY25-2894" fmla="*/ 1229083 h 6101120"/>
                  <a:gd name="connsiteX0-2895" fmla="*/ 3373782 w 11004357"/>
                  <a:gd name="connsiteY0-2896" fmla="*/ 1229083 h 6101120"/>
                  <a:gd name="connsiteX1-2897" fmla="*/ 3850032 w 11004357"/>
                  <a:gd name="connsiteY1-2898" fmla="*/ 219433 h 6101120"/>
                  <a:gd name="connsiteX2-2899" fmla="*/ 4716807 w 11004357"/>
                  <a:gd name="connsiteY2-2900" fmla="*/ 47983 h 6101120"/>
                  <a:gd name="connsiteX3-2901" fmla="*/ 5735982 w 11004357"/>
                  <a:gd name="connsiteY3-2902" fmla="*/ 838558 h 6101120"/>
                  <a:gd name="connsiteX4-2903" fmla="*/ 7498107 w 11004357"/>
                  <a:gd name="connsiteY4-2904" fmla="*/ 524233 h 6101120"/>
                  <a:gd name="connsiteX5-2905" fmla="*/ 8336307 w 11004357"/>
                  <a:gd name="connsiteY5-2906" fmla="*/ 1972033 h 6101120"/>
                  <a:gd name="connsiteX6-2907" fmla="*/ 9917457 w 11004357"/>
                  <a:gd name="connsiteY6-2908" fmla="*/ 2257783 h 6101120"/>
                  <a:gd name="connsiteX7-2909" fmla="*/ 10622307 w 11004357"/>
                  <a:gd name="connsiteY7-2910" fmla="*/ 3476983 h 6101120"/>
                  <a:gd name="connsiteX8-2911" fmla="*/ 10146057 w 11004357"/>
                  <a:gd name="connsiteY8-2912" fmla="*/ 4315183 h 6101120"/>
                  <a:gd name="connsiteX9-2913" fmla="*/ 11003307 w 11004357"/>
                  <a:gd name="connsiteY9-2914" fmla="*/ 5134333 h 6101120"/>
                  <a:gd name="connsiteX10-2915" fmla="*/ 10279407 w 11004357"/>
                  <a:gd name="connsiteY10-2916" fmla="*/ 6086833 h 6101120"/>
                  <a:gd name="connsiteX11-2917" fmla="*/ 8526807 w 11004357"/>
                  <a:gd name="connsiteY11-2918" fmla="*/ 5553433 h 6101120"/>
                  <a:gd name="connsiteX12-2919" fmla="*/ 7193307 w 11004357"/>
                  <a:gd name="connsiteY12-2920" fmla="*/ 5877283 h 6101120"/>
                  <a:gd name="connsiteX13-2921" fmla="*/ 5802657 w 11004357"/>
                  <a:gd name="connsiteY13-2922" fmla="*/ 5343883 h 6101120"/>
                  <a:gd name="connsiteX14-2923" fmla="*/ 5059707 w 11004357"/>
                  <a:gd name="connsiteY14-2924" fmla="*/ 6010633 h 6101120"/>
                  <a:gd name="connsiteX15-2925" fmla="*/ 3592857 w 11004357"/>
                  <a:gd name="connsiteY15-2926" fmla="*/ 5953483 h 6101120"/>
                  <a:gd name="connsiteX16-2927" fmla="*/ 3192807 w 11004357"/>
                  <a:gd name="connsiteY16-2928" fmla="*/ 4715233 h 6101120"/>
                  <a:gd name="connsiteX17-2929" fmla="*/ 1230657 w 11004357"/>
                  <a:gd name="connsiteY17-2930" fmla="*/ 4772383 h 6101120"/>
                  <a:gd name="connsiteX18-2931" fmla="*/ 735357 w 11004357"/>
                  <a:gd name="connsiteY18-2932" fmla="*/ 3286483 h 6101120"/>
                  <a:gd name="connsiteX19-2933" fmla="*/ 106707 w 11004357"/>
                  <a:gd name="connsiteY19-2934" fmla="*/ 2505433 h 6101120"/>
                  <a:gd name="connsiteX20-2935" fmla="*/ 163857 w 11004357"/>
                  <a:gd name="connsiteY20-2936" fmla="*/ 714733 h 6101120"/>
                  <a:gd name="connsiteX21-2937" fmla="*/ 1687857 w 11004357"/>
                  <a:gd name="connsiteY21-2938" fmla="*/ 314683 h 6101120"/>
                  <a:gd name="connsiteX22-2939" fmla="*/ 2487957 w 11004357"/>
                  <a:gd name="connsiteY22-2940" fmla="*/ 1552933 h 6101120"/>
                  <a:gd name="connsiteX23-2941" fmla="*/ 2678457 w 11004357"/>
                  <a:gd name="connsiteY23-2942" fmla="*/ 886183 h 6101120"/>
                  <a:gd name="connsiteX24-2943" fmla="*/ 2973732 w 11004357"/>
                  <a:gd name="connsiteY24-2944" fmla="*/ 790933 h 6101120"/>
                  <a:gd name="connsiteX25-2945" fmla="*/ 3373782 w 11004357"/>
                  <a:gd name="connsiteY25-2946" fmla="*/ 1229083 h 6101120"/>
                  <a:gd name="connsiteX0-2947" fmla="*/ 3373782 w 11004357"/>
                  <a:gd name="connsiteY0-2948" fmla="*/ 1229083 h 6101120"/>
                  <a:gd name="connsiteX1-2949" fmla="*/ 3850032 w 11004357"/>
                  <a:gd name="connsiteY1-2950" fmla="*/ 219433 h 6101120"/>
                  <a:gd name="connsiteX2-2951" fmla="*/ 4716807 w 11004357"/>
                  <a:gd name="connsiteY2-2952" fmla="*/ 47983 h 6101120"/>
                  <a:gd name="connsiteX3-2953" fmla="*/ 5735982 w 11004357"/>
                  <a:gd name="connsiteY3-2954" fmla="*/ 838558 h 6101120"/>
                  <a:gd name="connsiteX4-2955" fmla="*/ 7498107 w 11004357"/>
                  <a:gd name="connsiteY4-2956" fmla="*/ 524233 h 6101120"/>
                  <a:gd name="connsiteX5-2957" fmla="*/ 8336307 w 11004357"/>
                  <a:gd name="connsiteY5-2958" fmla="*/ 1972033 h 6101120"/>
                  <a:gd name="connsiteX6-2959" fmla="*/ 9917457 w 11004357"/>
                  <a:gd name="connsiteY6-2960" fmla="*/ 2257783 h 6101120"/>
                  <a:gd name="connsiteX7-2961" fmla="*/ 10622307 w 11004357"/>
                  <a:gd name="connsiteY7-2962" fmla="*/ 3476983 h 6101120"/>
                  <a:gd name="connsiteX8-2963" fmla="*/ 10146057 w 11004357"/>
                  <a:gd name="connsiteY8-2964" fmla="*/ 4315183 h 6101120"/>
                  <a:gd name="connsiteX9-2965" fmla="*/ 11003307 w 11004357"/>
                  <a:gd name="connsiteY9-2966" fmla="*/ 5134333 h 6101120"/>
                  <a:gd name="connsiteX10-2967" fmla="*/ 10279407 w 11004357"/>
                  <a:gd name="connsiteY10-2968" fmla="*/ 6086833 h 6101120"/>
                  <a:gd name="connsiteX11-2969" fmla="*/ 8526807 w 11004357"/>
                  <a:gd name="connsiteY11-2970" fmla="*/ 5553433 h 6101120"/>
                  <a:gd name="connsiteX12-2971" fmla="*/ 7193307 w 11004357"/>
                  <a:gd name="connsiteY12-2972" fmla="*/ 5877283 h 6101120"/>
                  <a:gd name="connsiteX13-2973" fmla="*/ 5802657 w 11004357"/>
                  <a:gd name="connsiteY13-2974" fmla="*/ 5343883 h 6101120"/>
                  <a:gd name="connsiteX14-2975" fmla="*/ 5059707 w 11004357"/>
                  <a:gd name="connsiteY14-2976" fmla="*/ 6010633 h 6101120"/>
                  <a:gd name="connsiteX15-2977" fmla="*/ 3592857 w 11004357"/>
                  <a:gd name="connsiteY15-2978" fmla="*/ 5953483 h 6101120"/>
                  <a:gd name="connsiteX16-2979" fmla="*/ 3192807 w 11004357"/>
                  <a:gd name="connsiteY16-2980" fmla="*/ 4715233 h 6101120"/>
                  <a:gd name="connsiteX17-2981" fmla="*/ 1230657 w 11004357"/>
                  <a:gd name="connsiteY17-2982" fmla="*/ 4772383 h 6101120"/>
                  <a:gd name="connsiteX18-2983" fmla="*/ 735357 w 11004357"/>
                  <a:gd name="connsiteY18-2984" fmla="*/ 3286483 h 6101120"/>
                  <a:gd name="connsiteX19-2985" fmla="*/ 106707 w 11004357"/>
                  <a:gd name="connsiteY19-2986" fmla="*/ 2505433 h 6101120"/>
                  <a:gd name="connsiteX20-2987" fmla="*/ 163857 w 11004357"/>
                  <a:gd name="connsiteY20-2988" fmla="*/ 714733 h 6101120"/>
                  <a:gd name="connsiteX21-2989" fmla="*/ 1687857 w 11004357"/>
                  <a:gd name="connsiteY21-2990" fmla="*/ 314683 h 6101120"/>
                  <a:gd name="connsiteX22-2991" fmla="*/ 2487957 w 11004357"/>
                  <a:gd name="connsiteY22-2992" fmla="*/ 1552933 h 6101120"/>
                  <a:gd name="connsiteX23-2993" fmla="*/ 2678457 w 11004357"/>
                  <a:gd name="connsiteY23-2994" fmla="*/ 886183 h 6101120"/>
                  <a:gd name="connsiteX24-2995" fmla="*/ 2973732 w 11004357"/>
                  <a:gd name="connsiteY24-2996" fmla="*/ 790933 h 6101120"/>
                  <a:gd name="connsiteX25-2997" fmla="*/ 3373782 w 11004357"/>
                  <a:gd name="connsiteY25-2998" fmla="*/ 1229083 h 6101120"/>
                  <a:gd name="connsiteX0-2999" fmla="*/ 3373782 w 11004357"/>
                  <a:gd name="connsiteY0-3000" fmla="*/ 1229083 h 6101120"/>
                  <a:gd name="connsiteX1-3001" fmla="*/ 3850032 w 11004357"/>
                  <a:gd name="connsiteY1-3002" fmla="*/ 219433 h 6101120"/>
                  <a:gd name="connsiteX2-3003" fmla="*/ 4716807 w 11004357"/>
                  <a:gd name="connsiteY2-3004" fmla="*/ 47983 h 6101120"/>
                  <a:gd name="connsiteX3-3005" fmla="*/ 5735982 w 11004357"/>
                  <a:gd name="connsiteY3-3006" fmla="*/ 838558 h 6101120"/>
                  <a:gd name="connsiteX4-3007" fmla="*/ 7498107 w 11004357"/>
                  <a:gd name="connsiteY4-3008" fmla="*/ 524233 h 6101120"/>
                  <a:gd name="connsiteX5-3009" fmla="*/ 8336307 w 11004357"/>
                  <a:gd name="connsiteY5-3010" fmla="*/ 1972033 h 6101120"/>
                  <a:gd name="connsiteX6-3011" fmla="*/ 9917457 w 11004357"/>
                  <a:gd name="connsiteY6-3012" fmla="*/ 2257783 h 6101120"/>
                  <a:gd name="connsiteX7-3013" fmla="*/ 10622307 w 11004357"/>
                  <a:gd name="connsiteY7-3014" fmla="*/ 3476983 h 6101120"/>
                  <a:gd name="connsiteX8-3015" fmla="*/ 10146057 w 11004357"/>
                  <a:gd name="connsiteY8-3016" fmla="*/ 4315183 h 6101120"/>
                  <a:gd name="connsiteX9-3017" fmla="*/ 11003307 w 11004357"/>
                  <a:gd name="connsiteY9-3018" fmla="*/ 5134333 h 6101120"/>
                  <a:gd name="connsiteX10-3019" fmla="*/ 10279407 w 11004357"/>
                  <a:gd name="connsiteY10-3020" fmla="*/ 6086833 h 6101120"/>
                  <a:gd name="connsiteX11-3021" fmla="*/ 8526807 w 11004357"/>
                  <a:gd name="connsiteY11-3022" fmla="*/ 5553433 h 6101120"/>
                  <a:gd name="connsiteX12-3023" fmla="*/ 7193307 w 11004357"/>
                  <a:gd name="connsiteY12-3024" fmla="*/ 5877283 h 6101120"/>
                  <a:gd name="connsiteX13-3025" fmla="*/ 5802657 w 11004357"/>
                  <a:gd name="connsiteY13-3026" fmla="*/ 5343883 h 6101120"/>
                  <a:gd name="connsiteX14-3027" fmla="*/ 5059707 w 11004357"/>
                  <a:gd name="connsiteY14-3028" fmla="*/ 6010633 h 6101120"/>
                  <a:gd name="connsiteX15-3029" fmla="*/ 3592857 w 11004357"/>
                  <a:gd name="connsiteY15-3030" fmla="*/ 5953483 h 6101120"/>
                  <a:gd name="connsiteX16-3031" fmla="*/ 3192807 w 11004357"/>
                  <a:gd name="connsiteY16-3032" fmla="*/ 4715233 h 6101120"/>
                  <a:gd name="connsiteX17-3033" fmla="*/ 1230657 w 11004357"/>
                  <a:gd name="connsiteY17-3034" fmla="*/ 4772383 h 6101120"/>
                  <a:gd name="connsiteX18-3035" fmla="*/ 735357 w 11004357"/>
                  <a:gd name="connsiteY18-3036" fmla="*/ 3286483 h 6101120"/>
                  <a:gd name="connsiteX19-3037" fmla="*/ 106707 w 11004357"/>
                  <a:gd name="connsiteY19-3038" fmla="*/ 2505433 h 6101120"/>
                  <a:gd name="connsiteX20-3039" fmla="*/ 163857 w 11004357"/>
                  <a:gd name="connsiteY20-3040" fmla="*/ 714733 h 6101120"/>
                  <a:gd name="connsiteX21-3041" fmla="*/ 1687857 w 11004357"/>
                  <a:gd name="connsiteY21-3042" fmla="*/ 314683 h 6101120"/>
                  <a:gd name="connsiteX22-3043" fmla="*/ 2487957 w 11004357"/>
                  <a:gd name="connsiteY22-3044" fmla="*/ 1552933 h 6101120"/>
                  <a:gd name="connsiteX23-3045" fmla="*/ 2973732 w 11004357"/>
                  <a:gd name="connsiteY23-3046" fmla="*/ 790933 h 6101120"/>
                  <a:gd name="connsiteX24-3047" fmla="*/ 3373782 w 11004357"/>
                  <a:gd name="connsiteY24-3048" fmla="*/ 1229083 h 6101120"/>
                  <a:gd name="connsiteX0-3049" fmla="*/ 3373782 w 11004357"/>
                  <a:gd name="connsiteY0-3050" fmla="*/ 1229083 h 6101120"/>
                  <a:gd name="connsiteX1-3051" fmla="*/ 3850032 w 11004357"/>
                  <a:gd name="connsiteY1-3052" fmla="*/ 219433 h 6101120"/>
                  <a:gd name="connsiteX2-3053" fmla="*/ 4716807 w 11004357"/>
                  <a:gd name="connsiteY2-3054" fmla="*/ 47983 h 6101120"/>
                  <a:gd name="connsiteX3-3055" fmla="*/ 5735982 w 11004357"/>
                  <a:gd name="connsiteY3-3056" fmla="*/ 838558 h 6101120"/>
                  <a:gd name="connsiteX4-3057" fmla="*/ 7498107 w 11004357"/>
                  <a:gd name="connsiteY4-3058" fmla="*/ 524233 h 6101120"/>
                  <a:gd name="connsiteX5-3059" fmla="*/ 8336307 w 11004357"/>
                  <a:gd name="connsiteY5-3060" fmla="*/ 1972033 h 6101120"/>
                  <a:gd name="connsiteX6-3061" fmla="*/ 9917457 w 11004357"/>
                  <a:gd name="connsiteY6-3062" fmla="*/ 2257783 h 6101120"/>
                  <a:gd name="connsiteX7-3063" fmla="*/ 10622307 w 11004357"/>
                  <a:gd name="connsiteY7-3064" fmla="*/ 3476983 h 6101120"/>
                  <a:gd name="connsiteX8-3065" fmla="*/ 10146057 w 11004357"/>
                  <a:gd name="connsiteY8-3066" fmla="*/ 4315183 h 6101120"/>
                  <a:gd name="connsiteX9-3067" fmla="*/ 11003307 w 11004357"/>
                  <a:gd name="connsiteY9-3068" fmla="*/ 5134333 h 6101120"/>
                  <a:gd name="connsiteX10-3069" fmla="*/ 10279407 w 11004357"/>
                  <a:gd name="connsiteY10-3070" fmla="*/ 6086833 h 6101120"/>
                  <a:gd name="connsiteX11-3071" fmla="*/ 8526807 w 11004357"/>
                  <a:gd name="connsiteY11-3072" fmla="*/ 5553433 h 6101120"/>
                  <a:gd name="connsiteX12-3073" fmla="*/ 7193307 w 11004357"/>
                  <a:gd name="connsiteY12-3074" fmla="*/ 5877283 h 6101120"/>
                  <a:gd name="connsiteX13-3075" fmla="*/ 5802657 w 11004357"/>
                  <a:gd name="connsiteY13-3076" fmla="*/ 5343883 h 6101120"/>
                  <a:gd name="connsiteX14-3077" fmla="*/ 5059707 w 11004357"/>
                  <a:gd name="connsiteY14-3078" fmla="*/ 6010633 h 6101120"/>
                  <a:gd name="connsiteX15-3079" fmla="*/ 3592857 w 11004357"/>
                  <a:gd name="connsiteY15-3080" fmla="*/ 5953483 h 6101120"/>
                  <a:gd name="connsiteX16-3081" fmla="*/ 3192807 w 11004357"/>
                  <a:gd name="connsiteY16-3082" fmla="*/ 4715233 h 6101120"/>
                  <a:gd name="connsiteX17-3083" fmla="*/ 1230657 w 11004357"/>
                  <a:gd name="connsiteY17-3084" fmla="*/ 4772383 h 6101120"/>
                  <a:gd name="connsiteX18-3085" fmla="*/ 735357 w 11004357"/>
                  <a:gd name="connsiteY18-3086" fmla="*/ 3286483 h 6101120"/>
                  <a:gd name="connsiteX19-3087" fmla="*/ 106707 w 11004357"/>
                  <a:gd name="connsiteY19-3088" fmla="*/ 2505433 h 6101120"/>
                  <a:gd name="connsiteX20-3089" fmla="*/ 163857 w 11004357"/>
                  <a:gd name="connsiteY20-3090" fmla="*/ 714733 h 6101120"/>
                  <a:gd name="connsiteX21-3091" fmla="*/ 1687857 w 11004357"/>
                  <a:gd name="connsiteY21-3092" fmla="*/ 314683 h 6101120"/>
                  <a:gd name="connsiteX22-3093" fmla="*/ 2487957 w 11004357"/>
                  <a:gd name="connsiteY22-3094" fmla="*/ 1552933 h 6101120"/>
                  <a:gd name="connsiteX23-3095" fmla="*/ 2973732 w 11004357"/>
                  <a:gd name="connsiteY23-3096" fmla="*/ 790933 h 6101120"/>
                  <a:gd name="connsiteX24-3097" fmla="*/ 3373782 w 11004357"/>
                  <a:gd name="connsiteY24-3098" fmla="*/ 1229083 h 6101120"/>
                  <a:gd name="connsiteX0-3099" fmla="*/ 3373782 w 11004357"/>
                  <a:gd name="connsiteY0-3100" fmla="*/ 1229083 h 6101120"/>
                  <a:gd name="connsiteX1-3101" fmla="*/ 3850032 w 11004357"/>
                  <a:gd name="connsiteY1-3102" fmla="*/ 219433 h 6101120"/>
                  <a:gd name="connsiteX2-3103" fmla="*/ 4716807 w 11004357"/>
                  <a:gd name="connsiteY2-3104" fmla="*/ 47983 h 6101120"/>
                  <a:gd name="connsiteX3-3105" fmla="*/ 5735982 w 11004357"/>
                  <a:gd name="connsiteY3-3106" fmla="*/ 838558 h 6101120"/>
                  <a:gd name="connsiteX4-3107" fmla="*/ 7498107 w 11004357"/>
                  <a:gd name="connsiteY4-3108" fmla="*/ 524233 h 6101120"/>
                  <a:gd name="connsiteX5-3109" fmla="*/ 8336307 w 11004357"/>
                  <a:gd name="connsiteY5-3110" fmla="*/ 1972033 h 6101120"/>
                  <a:gd name="connsiteX6-3111" fmla="*/ 9917457 w 11004357"/>
                  <a:gd name="connsiteY6-3112" fmla="*/ 2257783 h 6101120"/>
                  <a:gd name="connsiteX7-3113" fmla="*/ 10622307 w 11004357"/>
                  <a:gd name="connsiteY7-3114" fmla="*/ 3476983 h 6101120"/>
                  <a:gd name="connsiteX8-3115" fmla="*/ 10146057 w 11004357"/>
                  <a:gd name="connsiteY8-3116" fmla="*/ 4315183 h 6101120"/>
                  <a:gd name="connsiteX9-3117" fmla="*/ 11003307 w 11004357"/>
                  <a:gd name="connsiteY9-3118" fmla="*/ 5134333 h 6101120"/>
                  <a:gd name="connsiteX10-3119" fmla="*/ 10279407 w 11004357"/>
                  <a:gd name="connsiteY10-3120" fmla="*/ 6086833 h 6101120"/>
                  <a:gd name="connsiteX11-3121" fmla="*/ 8526807 w 11004357"/>
                  <a:gd name="connsiteY11-3122" fmla="*/ 5553433 h 6101120"/>
                  <a:gd name="connsiteX12-3123" fmla="*/ 7193307 w 11004357"/>
                  <a:gd name="connsiteY12-3124" fmla="*/ 5877283 h 6101120"/>
                  <a:gd name="connsiteX13-3125" fmla="*/ 5802657 w 11004357"/>
                  <a:gd name="connsiteY13-3126" fmla="*/ 5343883 h 6101120"/>
                  <a:gd name="connsiteX14-3127" fmla="*/ 5059707 w 11004357"/>
                  <a:gd name="connsiteY14-3128" fmla="*/ 6010633 h 6101120"/>
                  <a:gd name="connsiteX15-3129" fmla="*/ 3592857 w 11004357"/>
                  <a:gd name="connsiteY15-3130" fmla="*/ 5953483 h 6101120"/>
                  <a:gd name="connsiteX16-3131" fmla="*/ 3192807 w 11004357"/>
                  <a:gd name="connsiteY16-3132" fmla="*/ 4715233 h 6101120"/>
                  <a:gd name="connsiteX17-3133" fmla="*/ 1230657 w 11004357"/>
                  <a:gd name="connsiteY17-3134" fmla="*/ 4772383 h 6101120"/>
                  <a:gd name="connsiteX18-3135" fmla="*/ 735357 w 11004357"/>
                  <a:gd name="connsiteY18-3136" fmla="*/ 3286483 h 6101120"/>
                  <a:gd name="connsiteX19-3137" fmla="*/ 106707 w 11004357"/>
                  <a:gd name="connsiteY19-3138" fmla="*/ 2505433 h 6101120"/>
                  <a:gd name="connsiteX20-3139" fmla="*/ 163857 w 11004357"/>
                  <a:gd name="connsiteY20-3140" fmla="*/ 714733 h 6101120"/>
                  <a:gd name="connsiteX21-3141" fmla="*/ 1687857 w 11004357"/>
                  <a:gd name="connsiteY21-3142" fmla="*/ 314683 h 6101120"/>
                  <a:gd name="connsiteX22-3143" fmla="*/ 2487957 w 11004357"/>
                  <a:gd name="connsiteY22-3144" fmla="*/ 1552933 h 6101120"/>
                  <a:gd name="connsiteX23-3145" fmla="*/ 2764182 w 11004357"/>
                  <a:gd name="connsiteY23-3146" fmla="*/ 838558 h 6101120"/>
                  <a:gd name="connsiteX24-3147" fmla="*/ 3373782 w 11004357"/>
                  <a:gd name="connsiteY24-3148" fmla="*/ 1229083 h 6101120"/>
                  <a:gd name="connsiteX0-3149" fmla="*/ 3373782 w 11004357"/>
                  <a:gd name="connsiteY0-3150" fmla="*/ 1229083 h 6101120"/>
                  <a:gd name="connsiteX1-3151" fmla="*/ 3850032 w 11004357"/>
                  <a:gd name="connsiteY1-3152" fmla="*/ 219433 h 6101120"/>
                  <a:gd name="connsiteX2-3153" fmla="*/ 4716807 w 11004357"/>
                  <a:gd name="connsiteY2-3154" fmla="*/ 47983 h 6101120"/>
                  <a:gd name="connsiteX3-3155" fmla="*/ 5735982 w 11004357"/>
                  <a:gd name="connsiteY3-3156" fmla="*/ 838558 h 6101120"/>
                  <a:gd name="connsiteX4-3157" fmla="*/ 7498107 w 11004357"/>
                  <a:gd name="connsiteY4-3158" fmla="*/ 524233 h 6101120"/>
                  <a:gd name="connsiteX5-3159" fmla="*/ 8336307 w 11004357"/>
                  <a:gd name="connsiteY5-3160" fmla="*/ 1972033 h 6101120"/>
                  <a:gd name="connsiteX6-3161" fmla="*/ 9917457 w 11004357"/>
                  <a:gd name="connsiteY6-3162" fmla="*/ 2257783 h 6101120"/>
                  <a:gd name="connsiteX7-3163" fmla="*/ 10622307 w 11004357"/>
                  <a:gd name="connsiteY7-3164" fmla="*/ 3476983 h 6101120"/>
                  <a:gd name="connsiteX8-3165" fmla="*/ 10146057 w 11004357"/>
                  <a:gd name="connsiteY8-3166" fmla="*/ 4315183 h 6101120"/>
                  <a:gd name="connsiteX9-3167" fmla="*/ 11003307 w 11004357"/>
                  <a:gd name="connsiteY9-3168" fmla="*/ 5134333 h 6101120"/>
                  <a:gd name="connsiteX10-3169" fmla="*/ 10279407 w 11004357"/>
                  <a:gd name="connsiteY10-3170" fmla="*/ 6086833 h 6101120"/>
                  <a:gd name="connsiteX11-3171" fmla="*/ 8526807 w 11004357"/>
                  <a:gd name="connsiteY11-3172" fmla="*/ 5553433 h 6101120"/>
                  <a:gd name="connsiteX12-3173" fmla="*/ 7193307 w 11004357"/>
                  <a:gd name="connsiteY12-3174" fmla="*/ 5877283 h 6101120"/>
                  <a:gd name="connsiteX13-3175" fmla="*/ 5802657 w 11004357"/>
                  <a:gd name="connsiteY13-3176" fmla="*/ 5343883 h 6101120"/>
                  <a:gd name="connsiteX14-3177" fmla="*/ 5059707 w 11004357"/>
                  <a:gd name="connsiteY14-3178" fmla="*/ 6010633 h 6101120"/>
                  <a:gd name="connsiteX15-3179" fmla="*/ 3592857 w 11004357"/>
                  <a:gd name="connsiteY15-3180" fmla="*/ 5953483 h 6101120"/>
                  <a:gd name="connsiteX16-3181" fmla="*/ 3192807 w 11004357"/>
                  <a:gd name="connsiteY16-3182" fmla="*/ 4715233 h 6101120"/>
                  <a:gd name="connsiteX17-3183" fmla="*/ 1230657 w 11004357"/>
                  <a:gd name="connsiteY17-3184" fmla="*/ 4772383 h 6101120"/>
                  <a:gd name="connsiteX18-3185" fmla="*/ 735357 w 11004357"/>
                  <a:gd name="connsiteY18-3186" fmla="*/ 3286483 h 6101120"/>
                  <a:gd name="connsiteX19-3187" fmla="*/ 106707 w 11004357"/>
                  <a:gd name="connsiteY19-3188" fmla="*/ 2505433 h 6101120"/>
                  <a:gd name="connsiteX20-3189" fmla="*/ 163857 w 11004357"/>
                  <a:gd name="connsiteY20-3190" fmla="*/ 714733 h 6101120"/>
                  <a:gd name="connsiteX21-3191" fmla="*/ 1687857 w 11004357"/>
                  <a:gd name="connsiteY21-3192" fmla="*/ 314683 h 6101120"/>
                  <a:gd name="connsiteX22-3193" fmla="*/ 2487957 w 11004357"/>
                  <a:gd name="connsiteY22-3194" fmla="*/ 1552933 h 6101120"/>
                  <a:gd name="connsiteX23-3195" fmla="*/ 2764182 w 11004357"/>
                  <a:gd name="connsiteY23-3196" fmla="*/ 838558 h 6101120"/>
                  <a:gd name="connsiteX24-3197" fmla="*/ 3373782 w 11004357"/>
                  <a:gd name="connsiteY24-3198" fmla="*/ 1229083 h 6101120"/>
                  <a:gd name="connsiteX0-3199" fmla="*/ 3373782 w 11004357"/>
                  <a:gd name="connsiteY0-3200" fmla="*/ 1229083 h 6101120"/>
                  <a:gd name="connsiteX1-3201" fmla="*/ 3850032 w 11004357"/>
                  <a:gd name="connsiteY1-3202" fmla="*/ 219433 h 6101120"/>
                  <a:gd name="connsiteX2-3203" fmla="*/ 4716807 w 11004357"/>
                  <a:gd name="connsiteY2-3204" fmla="*/ 47983 h 6101120"/>
                  <a:gd name="connsiteX3-3205" fmla="*/ 5735982 w 11004357"/>
                  <a:gd name="connsiteY3-3206" fmla="*/ 838558 h 6101120"/>
                  <a:gd name="connsiteX4-3207" fmla="*/ 7498107 w 11004357"/>
                  <a:gd name="connsiteY4-3208" fmla="*/ 524233 h 6101120"/>
                  <a:gd name="connsiteX5-3209" fmla="*/ 8336307 w 11004357"/>
                  <a:gd name="connsiteY5-3210" fmla="*/ 1972033 h 6101120"/>
                  <a:gd name="connsiteX6-3211" fmla="*/ 9917457 w 11004357"/>
                  <a:gd name="connsiteY6-3212" fmla="*/ 2257783 h 6101120"/>
                  <a:gd name="connsiteX7-3213" fmla="*/ 10622307 w 11004357"/>
                  <a:gd name="connsiteY7-3214" fmla="*/ 3476983 h 6101120"/>
                  <a:gd name="connsiteX8-3215" fmla="*/ 10146057 w 11004357"/>
                  <a:gd name="connsiteY8-3216" fmla="*/ 4315183 h 6101120"/>
                  <a:gd name="connsiteX9-3217" fmla="*/ 11003307 w 11004357"/>
                  <a:gd name="connsiteY9-3218" fmla="*/ 5134333 h 6101120"/>
                  <a:gd name="connsiteX10-3219" fmla="*/ 10279407 w 11004357"/>
                  <a:gd name="connsiteY10-3220" fmla="*/ 6086833 h 6101120"/>
                  <a:gd name="connsiteX11-3221" fmla="*/ 8526807 w 11004357"/>
                  <a:gd name="connsiteY11-3222" fmla="*/ 5553433 h 6101120"/>
                  <a:gd name="connsiteX12-3223" fmla="*/ 7193307 w 11004357"/>
                  <a:gd name="connsiteY12-3224" fmla="*/ 5877283 h 6101120"/>
                  <a:gd name="connsiteX13-3225" fmla="*/ 5802657 w 11004357"/>
                  <a:gd name="connsiteY13-3226" fmla="*/ 5343883 h 6101120"/>
                  <a:gd name="connsiteX14-3227" fmla="*/ 5059707 w 11004357"/>
                  <a:gd name="connsiteY14-3228" fmla="*/ 6010633 h 6101120"/>
                  <a:gd name="connsiteX15-3229" fmla="*/ 3592857 w 11004357"/>
                  <a:gd name="connsiteY15-3230" fmla="*/ 5953483 h 6101120"/>
                  <a:gd name="connsiteX16-3231" fmla="*/ 3192807 w 11004357"/>
                  <a:gd name="connsiteY16-3232" fmla="*/ 4715233 h 6101120"/>
                  <a:gd name="connsiteX17-3233" fmla="*/ 1230657 w 11004357"/>
                  <a:gd name="connsiteY17-3234" fmla="*/ 4772383 h 6101120"/>
                  <a:gd name="connsiteX18-3235" fmla="*/ 735357 w 11004357"/>
                  <a:gd name="connsiteY18-3236" fmla="*/ 3286483 h 6101120"/>
                  <a:gd name="connsiteX19-3237" fmla="*/ 106707 w 11004357"/>
                  <a:gd name="connsiteY19-3238" fmla="*/ 2505433 h 6101120"/>
                  <a:gd name="connsiteX20-3239" fmla="*/ 163857 w 11004357"/>
                  <a:gd name="connsiteY20-3240" fmla="*/ 714733 h 6101120"/>
                  <a:gd name="connsiteX21-3241" fmla="*/ 1687857 w 11004357"/>
                  <a:gd name="connsiteY21-3242" fmla="*/ 314683 h 6101120"/>
                  <a:gd name="connsiteX22-3243" fmla="*/ 2487957 w 11004357"/>
                  <a:gd name="connsiteY22-3244" fmla="*/ 1552933 h 6101120"/>
                  <a:gd name="connsiteX23-3245" fmla="*/ 2764182 w 11004357"/>
                  <a:gd name="connsiteY23-3246" fmla="*/ 838558 h 6101120"/>
                  <a:gd name="connsiteX24-3247" fmla="*/ 3373782 w 11004357"/>
                  <a:gd name="connsiteY24-3248" fmla="*/ 1229083 h 6101120"/>
                  <a:gd name="connsiteX0-3249" fmla="*/ 3373782 w 11004357"/>
                  <a:gd name="connsiteY0-3250" fmla="*/ 1229083 h 6101120"/>
                  <a:gd name="connsiteX1-3251" fmla="*/ 3850032 w 11004357"/>
                  <a:gd name="connsiteY1-3252" fmla="*/ 219433 h 6101120"/>
                  <a:gd name="connsiteX2-3253" fmla="*/ 4716807 w 11004357"/>
                  <a:gd name="connsiteY2-3254" fmla="*/ 47983 h 6101120"/>
                  <a:gd name="connsiteX3-3255" fmla="*/ 5735982 w 11004357"/>
                  <a:gd name="connsiteY3-3256" fmla="*/ 838558 h 6101120"/>
                  <a:gd name="connsiteX4-3257" fmla="*/ 7498107 w 11004357"/>
                  <a:gd name="connsiteY4-3258" fmla="*/ 524233 h 6101120"/>
                  <a:gd name="connsiteX5-3259" fmla="*/ 8336307 w 11004357"/>
                  <a:gd name="connsiteY5-3260" fmla="*/ 1972033 h 6101120"/>
                  <a:gd name="connsiteX6-3261" fmla="*/ 9917457 w 11004357"/>
                  <a:gd name="connsiteY6-3262" fmla="*/ 2257783 h 6101120"/>
                  <a:gd name="connsiteX7-3263" fmla="*/ 10622307 w 11004357"/>
                  <a:gd name="connsiteY7-3264" fmla="*/ 3476983 h 6101120"/>
                  <a:gd name="connsiteX8-3265" fmla="*/ 10146057 w 11004357"/>
                  <a:gd name="connsiteY8-3266" fmla="*/ 4315183 h 6101120"/>
                  <a:gd name="connsiteX9-3267" fmla="*/ 11003307 w 11004357"/>
                  <a:gd name="connsiteY9-3268" fmla="*/ 5134333 h 6101120"/>
                  <a:gd name="connsiteX10-3269" fmla="*/ 10279407 w 11004357"/>
                  <a:gd name="connsiteY10-3270" fmla="*/ 6086833 h 6101120"/>
                  <a:gd name="connsiteX11-3271" fmla="*/ 8526807 w 11004357"/>
                  <a:gd name="connsiteY11-3272" fmla="*/ 5553433 h 6101120"/>
                  <a:gd name="connsiteX12-3273" fmla="*/ 7193307 w 11004357"/>
                  <a:gd name="connsiteY12-3274" fmla="*/ 5877283 h 6101120"/>
                  <a:gd name="connsiteX13-3275" fmla="*/ 5802657 w 11004357"/>
                  <a:gd name="connsiteY13-3276" fmla="*/ 5343883 h 6101120"/>
                  <a:gd name="connsiteX14-3277" fmla="*/ 5059707 w 11004357"/>
                  <a:gd name="connsiteY14-3278" fmla="*/ 6010633 h 6101120"/>
                  <a:gd name="connsiteX15-3279" fmla="*/ 3592857 w 11004357"/>
                  <a:gd name="connsiteY15-3280" fmla="*/ 5953483 h 6101120"/>
                  <a:gd name="connsiteX16-3281" fmla="*/ 3192807 w 11004357"/>
                  <a:gd name="connsiteY16-3282" fmla="*/ 4715233 h 6101120"/>
                  <a:gd name="connsiteX17-3283" fmla="*/ 1230657 w 11004357"/>
                  <a:gd name="connsiteY17-3284" fmla="*/ 4772383 h 6101120"/>
                  <a:gd name="connsiteX18-3285" fmla="*/ 735357 w 11004357"/>
                  <a:gd name="connsiteY18-3286" fmla="*/ 3286483 h 6101120"/>
                  <a:gd name="connsiteX19-3287" fmla="*/ 106707 w 11004357"/>
                  <a:gd name="connsiteY19-3288" fmla="*/ 2505433 h 6101120"/>
                  <a:gd name="connsiteX20-3289" fmla="*/ 163857 w 11004357"/>
                  <a:gd name="connsiteY20-3290" fmla="*/ 714733 h 6101120"/>
                  <a:gd name="connsiteX21-3291" fmla="*/ 1687857 w 11004357"/>
                  <a:gd name="connsiteY21-3292" fmla="*/ 314683 h 6101120"/>
                  <a:gd name="connsiteX22-3293" fmla="*/ 2487957 w 11004357"/>
                  <a:gd name="connsiteY22-3294" fmla="*/ 1552933 h 6101120"/>
                  <a:gd name="connsiteX23-3295" fmla="*/ 2764182 w 11004357"/>
                  <a:gd name="connsiteY23-3296" fmla="*/ 838558 h 6101120"/>
                  <a:gd name="connsiteX24-3297" fmla="*/ 3373782 w 11004357"/>
                  <a:gd name="connsiteY24-3298" fmla="*/ 1229083 h 6101120"/>
                  <a:gd name="connsiteX0-3299" fmla="*/ 3373782 w 11004357"/>
                  <a:gd name="connsiteY0-3300" fmla="*/ 1229083 h 6101120"/>
                  <a:gd name="connsiteX1-3301" fmla="*/ 3850032 w 11004357"/>
                  <a:gd name="connsiteY1-3302" fmla="*/ 219433 h 6101120"/>
                  <a:gd name="connsiteX2-3303" fmla="*/ 4716807 w 11004357"/>
                  <a:gd name="connsiteY2-3304" fmla="*/ 47983 h 6101120"/>
                  <a:gd name="connsiteX3-3305" fmla="*/ 5735982 w 11004357"/>
                  <a:gd name="connsiteY3-3306" fmla="*/ 838558 h 6101120"/>
                  <a:gd name="connsiteX4-3307" fmla="*/ 7498107 w 11004357"/>
                  <a:gd name="connsiteY4-3308" fmla="*/ 524233 h 6101120"/>
                  <a:gd name="connsiteX5-3309" fmla="*/ 8336307 w 11004357"/>
                  <a:gd name="connsiteY5-3310" fmla="*/ 1972033 h 6101120"/>
                  <a:gd name="connsiteX6-3311" fmla="*/ 9917457 w 11004357"/>
                  <a:gd name="connsiteY6-3312" fmla="*/ 2257783 h 6101120"/>
                  <a:gd name="connsiteX7-3313" fmla="*/ 10622307 w 11004357"/>
                  <a:gd name="connsiteY7-3314" fmla="*/ 3476983 h 6101120"/>
                  <a:gd name="connsiteX8-3315" fmla="*/ 10146057 w 11004357"/>
                  <a:gd name="connsiteY8-3316" fmla="*/ 4315183 h 6101120"/>
                  <a:gd name="connsiteX9-3317" fmla="*/ 11003307 w 11004357"/>
                  <a:gd name="connsiteY9-3318" fmla="*/ 5134333 h 6101120"/>
                  <a:gd name="connsiteX10-3319" fmla="*/ 10279407 w 11004357"/>
                  <a:gd name="connsiteY10-3320" fmla="*/ 6086833 h 6101120"/>
                  <a:gd name="connsiteX11-3321" fmla="*/ 8526807 w 11004357"/>
                  <a:gd name="connsiteY11-3322" fmla="*/ 5553433 h 6101120"/>
                  <a:gd name="connsiteX12-3323" fmla="*/ 7193307 w 11004357"/>
                  <a:gd name="connsiteY12-3324" fmla="*/ 5877283 h 6101120"/>
                  <a:gd name="connsiteX13-3325" fmla="*/ 5802657 w 11004357"/>
                  <a:gd name="connsiteY13-3326" fmla="*/ 5343883 h 6101120"/>
                  <a:gd name="connsiteX14-3327" fmla="*/ 5059707 w 11004357"/>
                  <a:gd name="connsiteY14-3328" fmla="*/ 6010633 h 6101120"/>
                  <a:gd name="connsiteX15-3329" fmla="*/ 3592857 w 11004357"/>
                  <a:gd name="connsiteY15-3330" fmla="*/ 5953483 h 6101120"/>
                  <a:gd name="connsiteX16-3331" fmla="*/ 3192807 w 11004357"/>
                  <a:gd name="connsiteY16-3332" fmla="*/ 4715233 h 6101120"/>
                  <a:gd name="connsiteX17-3333" fmla="*/ 1230657 w 11004357"/>
                  <a:gd name="connsiteY17-3334" fmla="*/ 4772383 h 6101120"/>
                  <a:gd name="connsiteX18-3335" fmla="*/ 735357 w 11004357"/>
                  <a:gd name="connsiteY18-3336" fmla="*/ 3286483 h 6101120"/>
                  <a:gd name="connsiteX19-3337" fmla="*/ 106707 w 11004357"/>
                  <a:gd name="connsiteY19-3338" fmla="*/ 2505433 h 6101120"/>
                  <a:gd name="connsiteX20-3339" fmla="*/ 163857 w 11004357"/>
                  <a:gd name="connsiteY20-3340" fmla="*/ 714733 h 6101120"/>
                  <a:gd name="connsiteX21-3341" fmla="*/ 1687857 w 11004357"/>
                  <a:gd name="connsiteY21-3342" fmla="*/ 314683 h 6101120"/>
                  <a:gd name="connsiteX22-3343" fmla="*/ 2487957 w 11004357"/>
                  <a:gd name="connsiteY22-3344" fmla="*/ 1552933 h 6101120"/>
                  <a:gd name="connsiteX23-3345" fmla="*/ 2764182 w 11004357"/>
                  <a:gd name="connsiteY23-3346" fmla="*/ 838558 h 6101120"/>
                  <a:gd name="connsiteX24-3347" fmla="*/ 3373782 w 11004357"/>
                  <a:gd name="connsiteY24-3348" fmla="*/ 1229083 h 6101120"/>
                  <a:gd name="connsiteX0-3349" fmla="*/ 3373782 w 11004357"/>
                  <a:gd name="connsiteY0-3350" fmla="*/ 1229083 h 6101120"/>
                  <a:gd name="connsiteX1-3351" fmla="*/ 3850032 w 11004357"/>
                  <a:gd name="connsiteY1-3352" fmla="*/ 219433 h 6101120"/>
                  <a:gd name="connsiteX2-3353" fmla="*/ 4716807 w 11004357"/>
                  <a:gd name="connsiteY2-3354" fmla="*/ 47983 h 6101120"/>
                  <a:gd name="connsiteX3-3355" fmla="*/ 5735982 w 11004357"/>
                  <a:gd name="connsiteY3-3356" fmla="*/ 838558 h 6101120"/>
                  <a:gd name="connsiteX4-3357" fmla="*/ 7498107 w 11004357"/>
                  <a:gd name="connsiteY4-3358" fmla="*/ 524233 h 6101120"/>
                  <a:gd name="connsiteX5-3359" fmla="*/ 8336307 w 11004357"/>
                  <a:gd name="connsiteY5-3360" fmla="*/ 1972033 h 6101120"/>
                  <a:gd name="connsiteX6-3361" fmla="*/ 9917457 w 11004357"/>
                  <a:gd name="connsiteY6-3362" fmla="*/ 2257783 h 6101120"/>
                  <a:gd name="connsiteX7-3363" fmla="*/ 10622307 w 11004357"/>
                  <a:gd name="connsiteY7-3364" fmla="*/ 3476983 h 6101120"/>
                  <a:gd name="connsiteX8-3365" fmla="*/ 10146057 w 11004357"/>
                  <a:gd name="connsiteY8-3366" fmla="*/ 4315183 h 6101120"/>
                  <a:gd name="connsiteX9-3367" fmla="*/ 11003307 w 11004357"/>
                  <a:gd name="connsiteY9-3368" fmla="*/ 5134333 h 6101120"/>
                  <a:gd name="connsiteX10-3369" fmla="*/ 10279407 w 11004357"/>
                  <a:gd name="connsiteY10-3370" fmla="*/ 6086833 h 6101120"/>
                  <a:gd name="connsiteX11-3371" fmla="*/ 8526807 w 11004357"/>
                  <a:gd name="connsiteY11-3372" fmla="*/ 5553433 h 6101120"/>
                  <a:gd name="connsiteX12-3373" fmla="*/ 7193307 w 11004357"/>
                  <a:gd name="connsiteY12-3374" fmla="*/ 5877283 h 6101120"/>
                  <a:gd name="connsiteX13-3375" fmla="*/ 5802657 w 11004357"/>
                  <a:gd name="connsiteY13-3376" fmla="*/ 5343883 h 6101120"/>
                  <a:gd name="connsiteX14-3377" fmla="*/ 5059707 w 11004357"/>
                  <a:gd name="connsiteY14-3378" fmla="*/ 6010633 h 6101120"/>
                  <a:gd name="connsiteX15-3379" fmla="*/ 3592857 w 11004357"/>
                  <a:gd name="connsiteY15-3380" fmla="*/ 5953483 h 6101120"/>
                  <a:gd name="connsiteX16-3381" fmla="*/ 3192807 w 11004357"/>
                  <a:gd name="connsiteY16-3382" fmla="*/ 4715233 h 6101120"/>
                  <a:gd name="connsiteX17-3383" fmla="*/ 1230657 w 11004357"/>
                  <a:gd name="connsiteY17-3384" fmla="*/ 4772383 h 6101120"/>
                  <a:gd name="connsiteX18-3385" fmla="*/ 735357 w 11004357"/>
                  <a:gd name="connsiteY18-3386" fmla="*/ 3286483 h 6101120"/>
                  <a:gd name="connsiteX19-3387" fmla="*/ 106707 w 11004357"/>
                  <a:gd name="connsiteY19-3388" fmla="*/ 2505433 h 6101120"/>
                  <a:gd name="connsiteX20-3389" fmla="*/ 163857 w 11004357"/>
                  <a:gd name="connsiteY20-3390" fmla="*/ 714733 h 6101120"/>
                  <a:gd name="connsiteX21-3391" fmla="*/ 1230657 w 11004357"/>
                  <a:gd name="connsiteY21-3392" fmla="*/ 343258 h 6101120"/>
                  <a:gd name="connsiteX22-3393" fmla="*/ 2487957 w 11004357"/>
                  <a:gd name="connsiteY22-3394" fmla="*/ 1552933 h 6101120"/>
                  <a:gd name="connsiteX23-3395" fmla="*/ 2764182 w 11004357"/>
                  <a:gd name="connsiteY23-3396" fmla="*/ 838558 h 6101120"/>
                  <a:gd name="connsiteX24-3397" fmla="*/ 3373782 w 11004357"/>
                  <a:gd name="connsiteY24-3398" fmla="*/ 1229083 h 6101120"/>
                  <a:gd name="connsiteX0-3399" fmla="*/ 3373782 w 11004357"/>
                  <a:gd name="connsiteY0-3400" fmla="*/ 1229083 h 6101120"/>
                  <a:gd name="connsiteX1-3401" fmla="*/ 3850032 w 11004357"/>
                  <a:gd name="connsiteY1-3402" fmla="*/ 219433 h 6101120"/>
                  <a:gd name="connsiteX2-3403" fmla="*/ 4716807 w 11004357"/>
                  <a:gd name="connsiteY2-3404" fmla="*/ 47983 h 6101120"/>
                  <a:gd name="connsiteX3-3405" fmla="*/ 5735982 w 11004357"/>
                  <a:gd name="connsiteY3-3406" fmla="*/ 838558 h 6101120"/>
                  <a:gd name="connsiteX4-3407" fmla="*/ 7498107 w 11004357"/>
                  <a:gd name="connsiteY4-3408" fmla="*/ 524233 h 6101120"/>
                  <a:gd name="connsiteX5-3409" fmla="*/ 8336307 w 11004357"/>
                  <a:gd name="connsiteY5-3410" fmla="*/ 1972033 h 6101120"/>
                  <a:gd name="connsiteX6-3411" fmla="*/ 9917457 w 11004357"/>
                  <a:gd name="connsiteY6-3412" fmla="*/ 2257783 h 6101120"/>
                  <a:gd name="connsiteX7-3413" fmla="*/ 10622307 w 11004357"/>
                  <a:gd name="connsiteY7-3414" fmla="*/ 3476983 h 6101120"/>
                  <a:gd name="connsiteX8-3415" fmla="*/ 10146057 w 11004357"/>
                  <a:gd name="connsiteY8-3416" fmla="*/ 4315183 h 6101120"/>
                  <a:gd name="connsiteX9-3417" fmla="*/ 11003307 w 11004357"/>
                  <a:gd name="connsiteY9-3418" fmla="*/ 5134333 h 6101120"/>
                  <a:gd name="connsiteX10-3419" fmla="*/ 10279407 w 11004357"/>
                  <a:gd name="connsiteY10-3420" fmla="*/ 6086833 h 6101120"/>
                  <a:gd name="connsiteX11-3421" fmla="*/ 8526807 w 11004357"/>
                  <a:gd name="connsiteY11-3422" fmla="*/ 5553433 h 6101120"/>
                  <a:gd name="connsiteX12-3423" fmla="*/ 7193307 w 11004357"/>
                  <a:gd name="connsiteY12-3424" fmla="*/ 5877283 h 6101120"/>
                  <a:gd name="connsiteX13-3425" fmla="*/ 5802657 w 11004357"/>
                  <a:gd name="connsiteY13-3426" fmla="*/ 5343883 h 6101120"/>
                  <a:gd name="connsiteX14-3427" fmla="*/ 5059707 w 11004357"/>
                  <a:gd name="connsiteY14-3428" fmla="*/ 6010633 h 6101120"/>
                  <a:gd name="connsiteX15-3429" fmla="*/ 3592857 w 11004357"/>
                  <a:gd name="connsiteY15-3430" fmla="*/ 5953483 h 6101120"/>
                  <a:gd name="connsiteX16-3431" fmla="*/ 3192807 w 11004357"/>
                  <a:gd name="connsiteY16-3432" fmla="*/ 4715233 h 6101120"/>
                  <a:gd name="connsiteX17-3433" fmla="*/ 1230657 w 11004357"/>
                  <a:gd name="connsiteY17-3434" fmla="*/ 4772383 h 6101120"/>
                  <a:gd name="connsiteX18-3435" fmla="*/ 735357 w 11004357"/>
                  <a:gd name="connsiteY18-3436" fmla="*/ 3286483 h 6101120"/>
                  <a:gd name="connsiteX19-3437" fmla="*/ 106707 w 11004357"/>
                  <a:gd name="connsiteY19-3438" fmla="*/ 2505433 h 6101120"/>
                  <a:gd name="connsiteX20-3439" fmla="*/ 163857 w 11004357"/>
                  <a:gd name="connsiteY20-3440" fmla="*/ 714733 h 6101120"/>
                  <a:gd name="connsiteX21-3441" fmla="*/ 1230657 w 11004357"/>
                  <a:gd name="connsiteY21-3442" fmla="*/ 343258 h 6101120"/>
                  <a:gd name="connsiteX22-3443" fmla="*/ 2487957 w 11004357"/>
                  <a:gd name="connsiteY22-3444" fmla="*/ 1552933 h 6101120"/>
                  <a:gd name="connsiteX23-3445" fmla="*/ 2764182 w 11004357"/>
                  <a:gd name="connsiteY23-3446" fmla="*/ 838558 h 6101120"/>
                  <a:gd name="connsiteX24-3447" fmla="*/ 3373782 w 11004357"/>
                  <a:gd name="connsiteY24-3448" fmla="*/ 1229083 h 6101120"/>
                  <a:gd name="connsiteX0-3449" fmla="*/ 3373782 w 11004357"/>
                  <a:gd name="connsiteY0-3450" fmla="*/ 1229083 h 6101120"/>
                  <a:gd name="connsiteX1-3451" fmla="*/ 3850032 w 11004357"/>
                  <a:gd name="connsiteY1-3452" fmla="*/ 219433 h 6101120"/>
                  <a:gd name="connsiteX2-3453" fmla="*/ 4716807 w 11004357"/>
                  <a:gd name="connsiteY2-3454" fmla="*/ 47983 h 6101120"/>
                  <a:gd name="connsiteX3-3455" fmla="*/ 5735982 w 11004357"/>
                  <a:gd name="connsiteY3-3456" fmla="*/ 838558 h 6101120"/>
                  <a:gd name="connsiteX4-3457" fmla="*/ 7498107 w 11004357"/>
                  <a:gd name="connsiteY4-3458" fmla="*/ 524233 h 6101120"/>
                  <a:gd name="connsiteX5-3459" fmla="*/ 8336307 w 11004357"/>
                  <a:gd name="connsiteY5-3460" fmla="*/ 1972033 h 6101120"/>
                  <a:gd name="connsiteX6-3461" fmla="*/ 9917457 w 11004357"/>
                  <a:gd name="connsiteY6-3462" fmla="*/ 2257783 h 6101120"/>
                  <a:gd name="connsiteX7-3463" fmla="*/ 10622307 w 11004357"/>
                  <a:gd name="connsiteY7-3464" fmla="*/ 3476983 h 6101120"/>
                  <a:gd name="connsiteX8-3465" fmla="*/ 10146057 w 11004357"/>
                  <a:gd name="connsiteY8-3466" fmla="*/ 4315183 h 6101120"/>
                  <a:gd name="connsiteX9-3467" fmla="*/ 11003307 w 11004357"/>
                  <a:gd name="connsiteY9-3468" fmla="*/ 5134333 h 6101120"/>
                  <a:gd name="connsiteX10-3469" fmla="*/ 10279407 w 11004357"/>
                  <a:gd name="connsiteY10-3470" fmla="*/ 6086833 h 6101120"/>
                  <a:gd name="connsiteX11-3471" fmla="*/ 8526807 w 11004357"/>
                  <a:gd name="connsiteY11-3472" fmla="*/ 5553433 h 6101120"/>
                  <a:gd name="connsiteX12-3473" fmla="*/ 7193307 w 11004357"/>
                  <a:gd name="connsiteY12-3474" fmla="*/ 5877283 h 6101120"/>
                  <a:gd name="connsiteX13-3475" fmla="*/ 5802657 w 11004357"/>
                  <a:gd name="connsiteY13-3476" fmla="*/ 5343883 h 6101120"/>
                  <a:gd name="connsiteX14-3477" fmla="*/ 5059707 w 11004357"/>
                  <a:gd name="connsiteY14-3478" fmla="*/ 6010633 h 6101120"/>
                  <a:gd name="connsiteX15-3479" fmla="*/ 3592857 w 11004357"/>
                  <a:gd name="connsiteY15-3480" fmla="*/ 5953483 h 6101120"/>
                  <a:gd name="connsiteX16-3481" fmla="*/ 3192807 w 11004357"/>
                  <a:gd name="connsiteY16-3482" fmla="*/ 4715233 h 6101120"/>
                  <a:gd name="connsiteX17-3483" fmla="*/ 1230657 w 11004357"/>
                  <a:gd name="connsiteY17-3484" fmla="*/ 4772383 h 6101120"/>
                  <a:gd name="connsiteX18-3485" fmla="*/ 735357 w 11004357"/>
                  <a:gd name="connsiteY18-3486" fmla="*/ 3286483 h 6101120"/>
                  <a:gd name="connsiteX19-3487" fmla="*/ 106707 w 11004357"/>
                  <a:gd name="connsiteY19-3488" fmla="*/ 2505433 h 6101120"/>
                  <a:gd name="connsiteX20-3489" fmla="*/ 163857 w 11004357"/>
                  <a:gd name="connsiteY20-3490" fmla="*/ 714733 h 6101120"/>
                  <a:gd name="connsiteX21-3491" fmla="*/ 1230657 w 11004357"/>
                  <a:gd name="connsiteY21-3492" fmla="*/ 267058 h 6101120"/>
                  <a:gd name="connsiteX22-3493" fmla="*/ 2487957 w 11004357"/>
                  <a:gd name="connsiteY22-3494" fmla="*/ 1552933 h 6101120"/>
                  <a:gd name="connsiteX23-3495" fmla="*/ 2764182 w 11004357"/>
                  <a:gd name="connsiteY23-3496" fmla="*/ 838558 h 6101120"/>
                  <a:gd name="connsiteX24-3497" fmla="*/ 3373782 w 11004357"/>
                  <a:gd name="connsiteY24-3498" fmla="*/ 1229083 h 6101120"/>
                  <a:gd name="connsiteX0-3499" fmla="*/ 3373782 w 11004357"/>
                  <a:gd name="connsiteY0-3500" fmla="*/ 1229083 h 6101120"/>
                  <a:gd name="connsiteX1-3501" fmla="*/ 3850032 w 11004357"/>
                  <a:gd name="connsiteY1-3502" fmla="*/ 219433 h 6101120"/>
                  <a:gd name="connsiteX2-3503" fmla="*/ 4716807 w 11004357"/>
                  <a:gd name="connsiteY2-3504" fmla="*/ 47983 h 6101120"/>
                  <a:gd name="connsiteX3-3505" fmla="*/ 5735982 w 11004357"/>
                  <a:gd name="connsiteY3-3506" fmla="*/ 838558 h 6101120"/>
                  <a:gd name="connsiteX4-3507" fmla="*/ 7498107 w 11004357"/>
                  <a:gd name="connsiteY4-3508" fmla="*/ 524233 h 6101120"/>
                  <a:gd name="connsiteX5-3509" fmla="*/ 8336307 w 11004357"/>
                  <a:gd name="connsiteY5-3510" fmla="*/ 1972033 h 6101120"/>
                  <a:gd name="connsiteX6-3511" fmla="*/ 9917457 w 11004357"/>
                  <a:gd name="connsiteY6-3512" fmla="*/ 2257783 h 6101120"/>
                  <a:gd name="connsiteX7-3513" fmla="*/ 10622307 w 11004357"/>
                  <a:gd name="connsiteY7-3514" fmla="*/ 3476983 h 6101120"/>
                  <a:gd name="connsiteX8-3515" fmla="*/ 10146057 w 11004357"/>
                  <a:gd name="connsiteY8-3516" fmla="*/ 4315183 h 6101120"/>
                  <a:gd name="connsiteX9-3517" fmla="*/ 11003307 w 11004357"/>
                  <a:gd name="connsiteY9-3518" fmla="*/ 5134333 h 6101120"/>
                  <a:gd name="connsiteX10-3519" fmla="*/ 10279407 w 11004357"/>
                  <a:gd name="connsiteY10-3520" fmla="*/ 6086833 h 6101120"/>
                  <a:gd name="connsiteX11-3521" fmla="*/ 8526807 w 11004357"/>
                  <a:gd name="connsiteY11-3522" fmla="*/ 5553433 h 6101120"/>
                  <a:gd name="connsiteX12-3523" fmla="*/ 7193307 w 11004357"/>
                  <a:gd name="connsiteY12-3524" fmla="*/ 5877283 h 6101120"/>
                  <a:gd name="connsiteX13-3525" fmla="*/ 5802657 w 11004357"/>
                  <a:gd name="connsiteY13-3526" fmla="*/ 5343883 h 6101120"/>
                  <a:gd name="connsiteX14-3527" fmla="*/ 5059707 w 11004357"/>
                  <a:gd name="connsiteY14-3528" fmla="*/ 6010633 h 6101120"/>
                  <a:gd name="connsiteX15-3529" fmla="*/ 3592857 w 11004357"/>
                  <a:gd name="connsiteY15-3530" fmla="*/ 5953483 h 6101120"/>
                  <a:gd name="connsiteX16-3531" fmla="*/ 3192807 w 11004357"/>
                  <a:gd name="connsiteY16-3532" fmla="*/ 4715233 h 6101120"/>
                  <a:gd name="connsiteX17-3533" fmla="*/ 1230657 w 11004357"/>
                  <a:gd name="connsiteY17-3534" fmla="*/ 4772383 h 6101120"/>
                  <a:gd name="connsiteX18-3535" fmla="*/ 735357 w 11004357"/>
                  <a:gd name="connsiteY18-3536" fmla="*/ 3286483 h 6101120"/>
                  <a:gd name="connsiteX19-3537" fmla="*/ 106707 w 11004357"/>
                  <a:gd name="connsiteY19-3538" fmla="*/ 2505433 h 6101120"/>
                  <a:gd name="connsiteX20-3539" fmla="*/ 163857 w 11004357"/>
                  <a:gd name="connsiteY20-3540" fmla="*/ 714733 h 6101120"/>
                  <a:gd name="connsiteX21-3541" fmla="*/ 1230657 w 11004357"/>
                  <a:gd name="connsiteY21-3542" fmla="*/ 267058 h 6101120"/>
                  <a:gd name="connsiteX22-3543" fmla="*/ 2487957 w 11004357"/>
                  <a:gd name="connsiteY22-3544" fmla="*/ 1552933 h 6101120"/>
                  <a:gd name="connsiteX23-3545" fmla="*/ 2764182 w 11004357"/>
                  <a:gd name="connsiteY23-3546" fmla="*/ 838558 h 6101120"/>
                  <a:gd name="connsiteX24-3547" fmla="*/ 3373782 w 11004357"/>
                  <a:gd name="connsiteY24-3548" fmla="*/ 1229083 h 6101120"/>
                  <a:gd name="connsiteX0-3549" fmla="*/ 3373782 w 11004357"/>
                  <a:gd name="connsiteY0-3550" fmla="*/ 1229083 h 6101120"/>
                  <a:gd name="connsiteX1-3551" fmla="*/ 3850032 w 11004357"/>
                  <a:gd name="connsiteY1-3552" fmla="*/ 219433 h 6101120"/>
                  <a:gd name="connsiteX2-3553" fmla="*/ 4716807 w 11004357"/>
                  <a:gd name="connsiteY2-3554" fmla="*/ 47983 h 6101120"/>
                  <a:gd name="connsiteX3-3555" fmla="*/ 5735982 w 11004357"/>
                  <a:gd name="connsiteY3-3556" fmla="*/ 838558 h 6101120"/>
                  <a:gd name="connsiteX4-3557" fmla="*/ 7498107 w 11004357"/>
                  <a:gd name="connsiteY4-3558" fmla="*/ 524233 h 6101120"/>
                  <a:gd name="connsiteX5-3559" fmla="*/ 8336307 w 11004357"/>
                  <a:gd name="connsiteY5-3560" fmla="*/ 1972033 h 6101120"/>
                  <a:gd name="connsiteX6-3561" fmla="*/ 9917457 w 11004357"/>
                  <a:gd name="connsiteY6-3562" fmla="*/ 2257783 h 6101120"/>
                  <a:gd name="connsiteX7-3563" fmla="*/ 10622307 w 11004357"/>
                  <a:gd name="connsiteY7-3564" fmla="*/ 3476983 h 6101120"/>
                  <a:gd name="connsiteX8-3565" fmla="*/ 10146057 w 11004357"/>
                  <a:gd name="connsiteY8-3566" fmla="*/ 4315183 h 6101120"/>
                  <a:gd name="connsiteX9-3567" fmla="*/ 11003307 w 11004357"/>
                  <a:gd name="connsiteY9-3568" fmla="*/ 5134333 h 6101120"/>
                  <a:gd name="connsiteX10-3569" fmla="*/ 10279407 w 11004357"/>
                  <a:gd name="connsiteY10-3570" fmla="*/ 6086833 h 6101120"/>
                  <a:gd name="connsiteX11-3571" fmla="*/ 8526807 w 11004357"/>
                  <a:gd name="connsiteY11-3572" fmla="*/ 5553433 h 6101120"/>
                  <a:gd name="connsiteX12-3573" fmla="*/ 7193307 w 11004357"/>
                  <a:gd name="connsiteY12-3574" fmla="*/ 5877283 h 6101120"/>
                  <a:gd name="connsiteX13-3575" fmla="*/ 5802657 w 11004357"/>
                  <a:gd name="connsiteY13-3576" fmla="*/ 5343883 h 6101120"/>
                  <a:gd name="connsiteX14-3577" fmla="*/ 5059707 w 11004357"/>
                  <a:gd name="connsiteY14-3578" fmla="*/ 6010633 h 6101120"/>
                  <a:gd name="connsiteX15-3579" fmla="*/ 3592857 w 11004357"/>
                  <a:gd name="connsiteY15-3580" fmla="*/ 5953483 h 6101120"/>
                  <a:gd name="connsiteX16-3581" fmla="*/ 3192807 w 11004357"/>
                  <a:gd name="connsiteY16-3582" fmla="*/ 4715233 h 6101120"/>
                  <a:gd name="connsiteX17-3583" fmla="*/ 1230657 w 11004357"/>
                  <a:gd name="connsiteY17-3584" fmla="*/ 4772383 h 6101120"/>
                  <a:gd name="connsiteX18-3585" fmla="*/ 735357 w 11004357"/>
                  <a:gd name="connsiteY18-3586" fmla="*/ 3286483 h 6101120"/>
                  <a:gd name="connsiteX19-3587" fmla="*/ 106707 w 11004357"/>
                  <a:gd name="connsiteY19-3588" fmla="*/ 2505433 h 6101120"/>
                  <a:gd name="connsiteX20-3589" fmla="*/ 163857 w 11004357"/>
                  <a:gd name="connsiteY20-3590" fmla="*/ 714733 h 6101120"/>
                  <a:gd name="connsiteX21-3591" fmla="*/ 1230657 w 11004357"/>
                  <a:gd name="connsiteY21-3592" fmla="*/ 267058 h 6101120"/>
                  <a:gd name="connsiteX22-3593" fmla="*/ 2487957 w 11004357"/>
                  <a:gd name="connsiteY22-3594" fmla="*/ 1552933 h 6101120"/>
                  <a:gd name="connsiteX23-3595" fmla="*/ 2764182 w 11004357"/>
                  <a:gd name="connsiteY23-3596" fmla="*/ 838558 h 6101120"/>
                  <a:gd name="connsiteX24-3597" fmla="*/ 3373782 w 11004357"/>
                  <a:gd name="connsiteY24-3598" fmla="*/ 1229083 h 6101120"/>
                  <a:gd name="connsiteX0-3599" fmla="*/ 3373782 w 11004357"/>
                  <a:gd name="connsiteY0-3600" fmla="*/ 1229083 h 6101120"/>
                  <a:gd name="connsiteX1-3601" fmla="*/ 3850032 w 11004357"/>
                  <a:gd name="connsiteY1-3602" fmla="*/ 219433 h 6101120"/>
                  <a:gd name="connsiteX2-3603" fmla="*/ 4716807 w 11004357"/>
                  <a:gd name="connsiteY2-3604" fmla="*/ 47983 h 6101120"/>
                  <a:gd name="connsiteX3-3605" fmla="*/ 5735982 w 11004357"/>
                  <a:gd name="connsiteY3-3606" fmla="*/ 838558 h 6101120"/>
                  <a:gd name="connsiteX4-3607" fmla="*/ 7498107 w 11004357"/>
                  <a:gd name="connsiteY4-3608" fmla="*/ 524233 h 6101120"/>
                  <a:gd name="connsiteX5-3609" fmla="*/ 8336307 w 11004357"/>
                  <a:gd name="connsiteY5-3610" fmla="*/ 1972033 h 6101120"/>
                  <a:gd name="connsiteX6-3611" fmla="*/ 9917457 w 11004357"/>
                  <a:gd name="connsiteY6-3612" fmla="*/ 2257783 h 6101120"/>
                  <a:gd name="connsiteX7-3613" fmla="*/ 10622307 w 11004357"/>
                  <a:gd name="connsiteY7-3614" fmla="*/ 3476983 h 6101120"/>
                  <a:gd name="connsiteX8-3615" fmla="*/ 10146057 w 11004357"/>
                  <a:gd name="connsiteY8-3616" fmla="*/ 4315183 h 6101120"/>
                  <a:gd name="connsiteX9-3617" fmla="*/ 11003307 w 11004357"/>
                  <a:gd name="connsiteY9-3618" fmla="*/ 5134333 h 6101120"/>
                  <a:gd name="connsiteX10-3619" fmla="*/ 10279407 w 11004357"/>
                  <a:gd name="connsiteY10-3620" fmla="*/ 6086833 h 6101120"/>
                  <a:gd name="connsiteX11-3621" fmla="*/ 8526807 w 11004357"/>
                  <a:gd name="connsiteY11-3622" fmla="*/ 5553433 h 6101120"/>
                  <a:gd name="connsiteX12-3623" fmla="*/ 7193307 w 11004357"/>
                  <a:gd name="connsiteY12-3624" fmla="*/ 5877283 h 6101120"/>
                  <a:gd name="connsiteX13-3625" fmla="*/ 5802657 w 11004357"/>
                  <a:gd name="connsiteY13-3626" fmla="*/ 5343883 h 6101120"/>
                  <a:gd name="connsiteX14-3627" fmla="*/ 5059707 w 11004357"/>
                  <a:gd name="connsiteY14-3628" fmla="*/ 6010633 h 6101120"/>
                  <a:gd name="connsiteX15-3629" fmla="*/ 3592857 w 11004357"/>
                  <a:gd name="connsiteY15-3630" fmla="*/ 5953483 h 6101120"/>
                  <a:gd name="connsiteX16-3631" fmla="*/ 3192807 w 11004357"/>
                  <a:gd name="connsiteY16-3632" fmla="*/ 4715233 h 6101120"/>
                  <a:gd name="connsiteX17-3633" fmla="*/ 1230657 w 11004357"/>
                  <a:gd name="connsiteY17-3634" fmla="*/ 4772383 h 6101120"/>
                  <a:gd name="connsiteX18-3635" fmla="*/ 735357 w 11004357"/>
                  <a:gd name="connsiteY18-3636" fmla="*/ 3286483 h 6101120"/>
                  <a:gd name="connsiteX19-3637" fmla="*/ 106707 w 11004357"/>
                  <a:gd name="connsiteY19-3638" fmla="*/ 2505433 h 6101120"/>
                  <a:gd name="connsiteX20-3639" fmla="*/ 163857 w 11004357"/>
                  <a:gd name="connsiteY20-3640" fmla="*/ 714733 h 6101120"/>
                  <a:gd name="connsiteX21-3641" fmla="*/ 1230657 w 11004357"/>
                  <a:gd name="connsiteY21-3642" fmla="*/ 267058 h 6101120"/>
                  <a:gd name="connsiteX22-3643" fmla="*/ 2487957 w 11004357"/>
                  <a:gd name="connsiteY22-3644" fmla="*/ 1552933 h 6101120"/>
                  <a:gd name="connsiteX23-3645" fmla="*/ 2764182 w 11004357"/>
                  <a:gd name="connsiteY23-3646" fmla="*/ 838558 h 6101120"/>
                  <a:gd name="connsiteX24-3647" fmla="*/ 3373782 w 11004357"/>
                  <a:gd name="connsiteY24-3648" fmla="*/ 1229083 h 6101120"/>
                  <a:gd name="connsiteX0-3649" fmla="*/ 3373782 w 11004357"/>
                  <a:gd name="connsiteY0-3650" fmla="*/ 1229083 h 6101120"/>
                  <a:gd name="connsiteX1-3651" fmla="*/ 3850032 w 11004357"/>
                  <a:gd name="connsiteY1-3652" fmla="*/ 219433 h 6101120"/>
                  <a:gd name="connsiteX2-3653" fmla="*/ 4716807 w 11004357"/>
                  <a:gd name="connsiteY2-3654" fmla="*/ 47983 h 6101120"/>
                  <a:gd name="connsiteX3-3655" fmla="*/ 5735982 w 11004357"/>
                  <a:gd name="connsiteY3-3656" fmla="*/ 838558 h 6101120"/>
                  <a:gd name="connsiteX4-3657" fmla="*/ 7498107 w 11004357"/>
                  <a:gd name="connsiteY4-3658" fmla="*/ 524233 h 6101120"/>
                  <a:gd name="connsiteX5-3659" fmla="*/ 8336307 w 11004357"/>
                  <a:gd name="connsiteY5-3660" fmla="*/ 1972033 h 6101120"/>
                  <a:gd name="connsiteX6-3661" fmla="*/ 9917457 w 11004357"/>
                  <a:gd name="connsiteY6-3662" fmla="*/ 2257783 h 6101120"/>
                  <a:gd name="connsiteX7-3663" fmla="*/ 10622307 w 11004357"/>
                  <a:gd name="connsiteY7-3664" fmla="*/ 3476983 h 6101120"/>
                  <a:gd name="connsiteX8-3665" fmla="*/ 10146057 w 11004357"/>
                  <a:gd name="connsiteY8-3666" fmla="*/ 4315183 h 6101120"/>
                  <a:gd name="connsiteX9-3667" fmla="*/ 11003307 w 11004357"/>
                  <a:gd name="connsiteY9-3668" fmla="*/ 5134333 h 6101120"/>
                  <a:gd name="connsiteX10-3669" fmla="*/ 10279407 w 11004357"/>
                  <a:gd name="connsiteY10-3670" fmla="*/ 6086833 h 6101120"/>
                  <a:gd name="connsiteX11-3671" fmla="*/ 8526807 w 11004357"/>
                  <a:gd name="connsiteY11-3672" fmla="*/ 5553433 h 6101120"/>
                  <a:gd name="connsiteX12-3673" fmla="*/ 7193307 w 11004357"/>
                  <a:gd name="connsiteY12-3674" fmla="*/ 5877283 h 6101120"/>
                  <a:gd name="connsiteX13-3675" fmla="*/ 5802657 w 11004357"/>
                  <a:gd name="connsiteY13-3676" fmla="*/ 5343883 h 6101120"/>
                  <a:gd name="connsiteX14-3677" fmla="*/ 5059707 w 11004357"/>
                  <a:gd name="connsiteY14-3678" fmla="*/ 6010633 h 6101120"/>
                  <a:gd name="connsiteX15-3679" fmla="*/ 3592857 w 11004357"/>
                  <a:gd name="connsiteY15-3680" fmla="*/ 5953483 h 6101120"/>
                  <a:gd name="connsiteX16-3681" fmla="*/ 3192807 w 11004357"/>
                  <a:gd name="connsiteY16-3682" fmla="*/ 4715233 h 6101120"/>
                  <a:gd name="connsiteX17-3683" fmla="*/ 1230657 w 11004357"/>
                  <a:gd name="connsiteY17-3684" fmla="*/ 4772383 h 6101120"/>
                  <a:gd name="connsiteX18-3685" fmla="*/ 735357 w 11004357"/>
                  <a:gd name="connsiteY18-3686" fmla="*/ 3286483 h 6101120"/>
                  <a:gd name="connsiteX19-3687" fmla="*/ 106707 w 11004357"/>
                  <a:gd name="connsiteY19-3688" fmla="*/ 2505433 h 6101120"/>
                  <a:gd name="connsiteX20-3689" fmla="*/ 163857 w 11004357"/>
                  <a:gd name="connsiteY20-3690" fmla="*/ 714733 h 6101120"/>
                  <a:gd name="connsiteX21-3691" fmla="*/ 1230657 w 11004357"/>
                  <a:gd name="connsiteY21-3692" fmla="*/ 267058 h 6101120"/>
                  <a:gd name="connsiteX22-3693" fmla="*/ 2487957 w 11004357"/>
                  <a:gd name="connsiteY22-3694" fmla="*/ 1552933 h 6101120"/>
                  <a:gd name="connsiteX23-3695" fmla="*/ 2764182 w 11004357"/>
                  <a:gd name="connsiteY23-3696" fmla="*/ 838558 h 6101120"/>
                  <a:gd name="connsiteX24-3697" fmla="*/ 3373782 w 11004357"/>
                  <a:gd name="connsiteY24-3698" fmla="*/ 1229083 h 6101120"/>
                  <a:gd name="connsiteX0-3699" fmla="*/ 3373782 w 11004357"/>
                  <a:gd name="connsiteY0-3700" fmla="*/ 1229083 h 6101120"/>
                  <a:gd name="connsiteX1-3701" fmla="*/ 3850032 w 11004357"/>
                  <a:gd name="connsiteY1-3702" fmla="*/ 219433 h 6101120"/>
                  <a:gd name="connsiteX2-3703" fmla="*/ 4716807 w 11004357"/>
                  <a:gd name="connsiteY2-3704" fmla="*/ 47983 h 6101120"/>
                  <a:gd name="connsiteX3-3705" fmla="*/ 5735982 w 11004357"/>
                  <a:gd name="connsiteY3-3706" fmla="*/ 838558 h 6101120"/>
                  <a:gd name="connsiteX4-3707" fmla="*/ 7498107 w 11004357"/>
                  <a:gd name="connsiteY4-3708" fmla="*/ 524233 h 6101120"/>
                  <a:gd name="connsiteX5-3709" fmla="*/ 8336307 w 11004357"/>
                  <a:gd name="connsiteY5-3710" fmla="*/ 1972033 h 6101120"/>
                  <a:gd name="connsiteX6-3711" fmla="*/ 9917457 w 11004357"/>
                  <a:gd name="connsiteY6-3712" fmla="*/ 2257783 h 6101120"/>
                  <a:gd name="connsiteX7-3713" fmla="*/ 10622307 w 11004357"/>
                  <a:gd name="connsiteY7-3714" fmla="*/ 3476983 h 6101120"/>
                  <a:gd name="connsiteX8-3715" fmla="*/ 10146057 w 11004357"/>
                  <a:gd name="connsiteY8-3716" fmla="*/ 4315183 h 6101120"/>
                  <a:gd name="connsiteX9-3717" fmla="*/ 11003307 w 11004357"/>
                  <a:gd name="connsiteY9-3718" fmla="*/ 5134333 h 6101120"/>
                  <a:gd name="connsiteX10-3719" fmla="*/ 10279407 w 11004357"/>
                  <a:gd name="connsiteY10-3720" fmla="*/ 6086833 h 6101120"/>
                  <a:gd name="connsiteX11-3721" fmla="*/ 8526807 w 11004357"/>
                  <a:gd name="connsiteY11-3722" fmla="*/ 5553433 h 6101120"/>
                  <a:gd name="connsiteX12-3723" fmla="*/ 7193307 w 11004357"/>
                  <a:gd name="connsiteY12-3724" fmla="*/ 5877283 h 6101120"/>
                  <a:gd name="connsiteX13-3725" fmla="*/ 5802657 w 11004357"/>
                  <a:gd name="connsiteY13-3726" fmla="*/ 5343883 h 6101120"/>
                  <a:gd name="connsiteX14-3727" fmla="*/ 5059707 w 11004357"/>
                  <a:gd name="connsiteY14-3728" fmla="*/ 6010633 h 6101120"/>
                  <a:gd name="connsiteX15-3729" fmla="*/ 3592857 w 11004357"/>
                  <a:gd name="connsiteY15-3730" fmla="*/ 5953483 h 6101120"/>
                  <a:gd name="connsiteX16-3731" fmla="*/ 3192807 w 11004357"/>
                  <a:gd name="connsiteY16-3732" fmla="*/ 4715233 h 6101120"/>
                  <a:gd name="connsiteX17-3733" fmla="*/ 1230657 w 11004357"/>
                  <a:gd name="connsiteY17-3734" fmla="*/ 4772383 h 6101120"/>
                  <a:gd name="connsiteX18-3735" fmla="*/ 735357 w 11004357"/>
                  <a:gd name="connsiteY18-3736" fmla="*/ 3286483 h 6101120"/>
                  <a:gd name="connsiteX19-3737" fmla="*/ 106707 w 11004357"/>
                  <a:gd name="connsiteY19-3738" fmla="*/ 2505433 h 6101120"/>
                  <a:gd name="connsiteX20-3739" fmla="*/ 163857 w 11004357"/>
                  <a:gd name="connsiteY20-3740" fmla="*/ 714733 h 6101120"/>
                  <a:gd name="connsiteX21-3741" fmla="*/ 1544982 w 11004357"/>
                  <a:gd name="connsiteY21-3742" fmla="*/ 381358 h 6101120"/>
                  <a:gd name="connsiteX22-3743" fmla="*/ 2487957 w 11004357"/>
                  <a:gd name="connsiteY22-3744" fmla="*/ 1552933 h 6101120"/>
                  <a:gd name="connsiteX23-3745" fmla="*/ 2764182 w 11004357"/>
                  <a:gd name="connsiteY23-3746" fmla="*/ 838558 h 6101120"/>
                  <a:gd name="connsiteX24-3747" fmla="*/ 3373782 w 11004357"/>
                  <a:gd name="connsiteY24-3748" fmla="*/ 1229083 h 6101120"/>
                  <a:gd name="connsiteX0-3749" fmla="*/ 3373782 w 11004357"/>
                  <a:gd name="connsiteY0-3750" fmla="*/ 1229083 h 6101120"/>
                  <a:gd name="connsiteX1-3751" fmla="*/ 3850032 w 11004357"/>
                  <a:gd name="connsiteY1-3752" fmla="*/ 219433 h 6101120"/>
                  <a:gd name="connsiteX2-3753" fmla="*/ 4716807 w 11004357"/>
                  <a:gd name="connsiteY2-3754" fmla="*/ 47983 h 6101120"/>
                  <a:gd name="connsiteX3-3755" fmla="*/ 5735982 w 11004357"/>
                  <a:gd name="connsiteY3-3756" fmla="*/ 838558 h 6101120"/>
                  <a:gd name="connsiteX4-3757" fmla="*/ 7498107 w 11004357"/>
                  <a:gd name="connsiteY4-3758" fmla="*/ 524233 h 6101120"/>
                  <a:gd name="connsiteX5-3759" fmla="*/ 8336307 w 11004357"/>
                  <a:gd name="connsiteY5-3760" fmla="*/ 1972033 h 6101120"/>
                  <a:gd name="connsiteX6-3761" fmla="*/ 9917457 w 11004357"/>
                  <a:gd name="connsiteY6-3762" fmla="*/ 2257783 h 6101120"/>
                  <a:gd name="connsiteX7-3763" fmla="*/ 10622307 w 11004357"/>
                  <a:gd name="connsiteY7-3764" fmla="*/ 3476983 h 6101120"/>
                  <a:gd name="connsiteX8-3765" fmla="*/ 10146057 w 11004357"/>
                  <a:gd name="connsiteY8-3766" fmla="*/ 4315183 h 6101120"/>
                  <a:gd name="connsiteX9-3767" fmla="*/ 11003307 w 11004357"/>
                  <a:gd name="connsiteY9-3768" fmla="*/ 5134333 h 6101120"/>
                  <a:gd name="connsiteX10-3769" fmla="*/ 10279407 w 11004357"/>
                  <a:gd name="connsiteY10-3770" fmla="*/ 6086833 h 6101120"/>
                  <a:gd name="connsiteX11-3771" fmla="*/ 8526807 w 11004357"/>
                  <a:gd name="connsiteY11-3772" fmla="*/ 5553433 h 6101120"/>
                  <a:gd name="connsiteX12-3773" fmla="*/ 7193307 w 11004357"/>
                  <a:gd name="connsiteY12-3774" fmla="*/ 5877283 h 6101120"/>
                  <a:gd name="connsiteX13-3775" fmla="*/ 5802657 w 11004357"/>
                  <a:gd name="connsiteY13-3776" fmla="*/ 5343883 h 6101120"/>
                  <a:gd name="connsiteX14-3777" fmla="*/ 5059707 w 11004357"/>
                  <a:gd name="connsiteY14-3778" fmla="*/ 6010633 h 6101120"/>
                  <a:gd name="connsiteX15-3779" fmla="*/ 3592857 w 11004357"/>
                  <a:gd name="connsiteY15-3780" fmla="*/ 5953483 h 6101120"/>
                  <a:gd name="connsiteX16-3781" fmla="*/ 3192807 w 11004357"/>
                  <a:gd name="connsiteY16-3782" fmla="*/ 4715233 h 6101120"/>
                  <a:gd name="connsiteX17-3783" fmla="*/ 1230657 w 11004357"/>
                  <a:gd name="connsiteY17-3784" fmla="*/ 4772383 h 6101120"/>
                  <a:gd name="connsiteX18-3785" fmla="*/ 735357 w 11004357"/>
                  <a:gd name="connsiteY18-3786" fmla="*/ 3286483 h 6101120"/>
                  <a:gd name="connsiteX19-3787" fmla="*/ 106707 w 11004357"/>
                  <a:gd name="connsiteY19-3788" fmla="*/ 2505433 h 6101120"/>
                  <a:gd name="connsiteX20-3789" fmla="*/ 163857 w 11004357"/>
                  <a:gd name="connsiteY20-3790" fmla="*/ 714733 h 6101120"/>
                  <a:gd name="connsiteX21-3791" fmla="*/ 1544982 w 11004357"/>
                  <a:gd name="connsiteY21-3792" fmla="*/ 381358 h 6101120"/>
                  <a:gd name="connsiteX22-3793" fmla="*/ 2487957 w 11004357"/>
                  <a:gd name="connsiteY22-3794" fmla="*/ 1552933 h 6101120"/>
                  <a:gd name="connsiteX23-3795" fmla="*/ 2764182 w 11004357"/>
                  <a:gd name="connsiteY23-3796" fmla="*/ 838558 h 6101120"/>
                  <a:gd name="connsiteX24-3797" fmla="*/ 3373782 w 11004357"/>
                  <a:gd name="connsiteY24-3798" fmla="*/ 1229083 h 6101120"/>
                  <a:gd name="connsiteX0-3799" fmla="*/ 3373782 w 11004357"/>
                  <a:gd name="connsiteY0-3800" fmla="*/ 1229083 h 6101120"/>
                  <a:gd name="connsiteX1-3801" fmla="*/ 3850032 w 11004357"/>
                  <a:gd name="connsiteY1-3802" fmla="*/ 219433 h 6101120"/>
                  <a:gd name="connsiteX2-3803" fmla="*/ 4716807 w 11004357"/>
                  <a:gd name="connsiteY2-3804" fmla="*/ 47983 h 6101120"/>
                  <a:gd name="connsiteX3-3805" fmla="*/ 5735982 w 11004357"/>
                  <a:gd name="connsiteY3-3806" fmla="*/ 838558 h 6101120"/>
                  <a:gd name="connsiteX4-3807" fmla="*/ 7498107 w 11004357"/>
                  <a:gd name="connsiteY4-3808" fmla="*/ 524233 h 6101120"/>
                  <a:gd name="connsiteX5-3809" fmla="*/ 8336307 w 11004357"/>
                  <a:gd name="connsiteY5-3810" fmla="*/ 1972033 h 6101120"/>
                  <a:gd name="connsiteX6-3811" fmla="*/ 9917457 w 11004357"/>
                  <a:gd name="connsiteY6-3812" fmla="*/ 2257783 h 6101120"/>
                  <a:gd name="connsiteX7-3813" fmla="*/ 10622307 w 11004357"/>
                  <a:gd name="connsiteY7-3814" fmla="*/ 3476983 h 6101120"/>
                  <a:gd name="connsiteX8-3815" fmla="*/ 10146057 w 11004357"/>
                  <a:gd name="connsiteY8-3816" fmla="*/ 4315183 h 6101120"/>
                  <a:gd name="connsiteX9-3817" fmla="*/ 11003307 w 11004357"/>
                  <a:gd name="connsiteY9-3818" fmla="*/ 5134333 h 6101120"/>
                  <a:gd name="connsiteX10-3819" fmla="*/ 10279407 w 11004357"/>
                  <a:gd name="connsiteY10-3820" fmla="*/ 6086833 h 6101120"/>
                  <a:gd name="connsiteX11-3821" fmla="*/ 8526807 w 11004357"/>
                  <a:gd name="connsiteY11-3822" fmla="*/ 5553433 h 6101120"/>
                  <a:gd name="connsiteX12-3823" fmla="*/ 7193307 w 11004357"/>
                  <a:gd name="connsiteY12-3824" fmla="*/ 5877283 h 6101120"/>
                  <a:gd name="connsiteX13-3825" fmla="*/ 5802657 w 11004357"/>
                  <a:gd name="connsiteY13-3826" fmla="*/ 5343883 h 6101120"/>
                  <a:gd name="connsiteX14-3827" fmla="*/ 5059707 w 11004357"/>
                  <a:gd name="connsiteY14-3828" fmla="*/ 6010633 h 6101120"/>
                  <a:gd name="connsiteX15-3829" fmla="*/ 3592857 w 11004357"/>
                  <a:gd name="connsiteY15-3830" fmla="*/ 5953483 h 6101120"/>
                  <a:gd name="connsiteX16-3831" fmla="*/ 3192807 w 11004357"/>
                  <a:gd name="connsiteY16-3832" fmla="*/ 4715233 h 6101120"/>
                  <a:gd name="connsiteX17-3833" fmla="*/ 1230657 w 11004357"/>
                  <a:gd name="connsiteY17-3834" fmla="*/ 4772383 h 6101120"/>
                  <a:gd name="connsiteX18-3835" fmla="*/ 735357 w 11004357"/>
                  <a:gd name="connsiteY18-3836" fmla="*/ 3286483 h 6101120"/>
                  <a:gd name="connsiteX19-3837" fmla="*/ 106707 w 11004357"/>
                  <a:gd name="connsiteY19-3838" fmla="*/ 2505433 h 6101120"/>
                  <a:gd name="connsiteX20-3839" fmla="*/ 163857 w 11004357"/>
                  <a:gd name="connsiteY20-3840" fmla="*/ 714733 h 6101120"/>
                  <a:gd name="connsiteX21-3841" fmla="*/ 1544982 w 11004357"/>
                  <a:gd name="connsiteY21-3842" fmla="*/ 381358 h 6101120"/>
                  <a:gd name="connsiteX22-3843" fmla="*/ 2487957 w 11004357"/>
                  <a:gd name="connsiteY22-3844" fmla="*/ 1552933 h 6101120"/>
                  <a:gd name="connsiteX23-3845" fmla="*/ 2764182 w 11004357"/>
                  <a:gd name="connsiteY23-3846" fmla="*/ 838558 h 6101120"/>
                  <a:gd name="connsiteX24-3847" fmla="*/ 3373782 w 11004357"/>
                  <a:gd name="connsiteY24-3848" fmla="*/ 1229083 h 6101120"/>
                  <a:gd name="connsiteX0-3849" fmla="*/ 3373782 w 11004357"/>
                  <a:gd name="connsiteY0-3850" fmla="*/ 1229083 h 6101120"/>
                  <a:gd name="connsiteX1-3851" fmla="*/ 3850032 w 11004357"/>
                  <a:gd name="connsiteY1-3852" fmla="*/ 219433 h 6101120"/>
                  <a:gd name="connsiteX2-3853" fmla="*/ 4716807 w 11004357"/>
                  <a:gd name="connsiteY2-3854" fmla="*/ 47983 h 6101120"/>
                  <a:gd name="connsiteX3-3855" fmla="*/ 5735982 w 11004357"/>
                  <a:gd name="connsiteY3-3856" fmla="*/ 838558 h 6101120"/>
                  <a:gd name="connsiteX4-3857" fmla="*/ 7498107 w 11004357"/>
                  <a:gd name="connsiteY4-3858" fmla="*/ 524233 h 6101120"/>
                  <a:gd name="connsiteX5-3859" fmla="*/ 8336307 w 11004357"/>
                  <a:gd name="connsiteY5-3860" fmla="*/ 1972033 h 6101120"/>
                  <a:gd name="connsiteX6-3861" fmla="*/ 9917457 w 11004357"/>
                  <a:gd name="connsiteY6-3862" fmla="*/ 2257783 h 6101120"/>
                  <a:gd name="connsiteX7-3863" fmla="*/ 10622307 w 11004357"/>
                  <a:gd name="connsiteY7-3864" fmla="*/ 3476983 h 6101120"/>
                  <a:gd name="connsiteX8-3865" fmla="*/ 10146057 w 11004357"/>
                  <a:gd name="connsiteY8-3866" fmla="*/ 4315183 h 6101120"/>
                  <a:gd name="connsiteX9-3867" fmla="*/ 11003307 w 11004357"/>
                  <a:gd name="connsiteY9-3868" fmla="*/ 5134333 h 6101120"/>
                  <a:gd name="connsiteX10-3869" fmla="*/ 10279407 w 11004357"/>
                  <a:gd name="connsiteY10-3870" fmla="*/ 6086833 h 6101120"/>
                  <a:gd name="connsiteX11-3871" fmla="*/ 8526807 w 11004357"/>
                  <a:gd name="connsiteY11-3872" fmla="*/ 5553433 h 6101120"/>
                  <a:gd name="connsiteX12-3873" fmla="*/ 7193307 w 11004357"/>
                  <a:gd name="connsiteY12-3874" fmla="*/ 5877283 h 6101120"/>
                  <a:gd name="connsiteX13-3875" fmla="*/ 5802657 w 11004357"/>
                  <a:gd name="connsiteY13-3876" fmla="*/ 5343883 h 6101120"/>
                  <a:gd name="connsiteX14-3877" fmla="*/ 5059707 w 11004357"/>
                  <a:gd name="connsiteY14-3878" fmla="*/ 6010633 h 6101120"/>
                  <a:gd name="connsiteX15-3879" fmla="*/ 3592857 w 11004357"/>
                  <a:gd name="connsiteY15-3880" fmla="*/ 5953483 h 6101120"/>
                  <a:gd name="connsiteX16-3881" fmla="*/ 3192807 w 11004357"/>
                  <a:gd name="connsiteY16-3882" fmla="*/ 4715233 h 6101120"/>
                  <a:gd name="connsiteX17-3883" fmla="*/ 1230657 w 11004357"/>
                  <a:gd name="connsiteY17-3884" fmla="*/ 4772383 h 6101120"/>
                  <a:gd name="connsiteX18-3885" fmla="*/ 735357 w 11004357"/>
                  <a:gd name="connsiteY18-3886" fmla="*/ 3286483 h 6101120"/>
                  <a:gd name="connsiteX19-3887" fmla="*/ 106707 w 11004357"/>
                  <a:gd name="connsiteY19-3888" fmla="*/ 2505433 h 6101120"/>
                  <a:gd name="connsiteX20-3889" fmla="*/ 163857 w 11004357"/>
                  <a:gd name="connsiteY20-3890" fmla="*/ 714733 h 6101120"/>
                  <a:gd name="connsiteX21-3891" fmla="*/ 1544982 w 11004357"/>
                  <a:gd name="connsiteY21-3892" fmla="*/ 381358 h 6101120"/>
                  <a:gd name="connsiteX22-3893" fmla="*/ 2487957 w 11004357"/>
                  <a:gd name="connsiteY22-3894" fmla="*/ 1552933 h 6101120"/>
                  <a:gd name="connsiteX23-3895" fmla="*/ 2764182 w 11004357"/>
                  <a:gd name="connsiteY23-3896" fmla="*/ 838558 h 6101120"/>
                  <a:gd name="connsiteX24-3897" fmla="*/ 3373782 w 11004357"/>
                  <a:gd name="connsiteY24-3898" fmla="*/ 1229083 h 6101120"/>
                  <a:gd name="connsiteX0-3899" fmla="*/ 3435847 w 11066422"/>
                  <a:gd name="connsiteY0-3900" fmla="*/ 1229083 h 6101120"/>
                  <a:gd name="connsiteX1-3901" fmla="*/ 3912097 w 11066422"/>
                  <a:gd name="connsiteY1-3902" fmla="*/ 219433 h 6101120"/>
                  <a:gd name="connsiteX2-3903" fmla="*/ 4778872 w 11066422"/>
                  <a:gd name="connsiteY2-3904" fmla="*/ 47983 h 6101120"/>
                  <a:gd name="connsiteX3-3905" fmla="*/ 5798047 w 11066422"/>
                  <a:gd name="connsiteY3-3906" fmla="*/ 838558 h 6101120"/>
                  <a:gd name="connsiteX4-3907" fmla="*/ 7560172 w 11066422"/>
                  <a:gd name="connsiteY4-3908" fmla="*/ 524233 h 6101120"/>
                  <a:gd name="connsiteX5-3909" fmla="*/ 8398372 w 11066422"/>
                  <a:gd name="connsiteY5-3910" fmla="*/ 1972033 h 6101120"/>
                  <a:gd name="connsiteX6-3911" fmla="*/ 9979522 w 11066422"/>
                  <a:gd name="connsiteY6-3912" fmla="*/ 2257783 h 6101120"/>
                  <a:gd name="connsiteX7-3913" fmla="*/ 10684372 w 11066422"/>
                  <a:gd name="connsiteY7-3914" fmla="*/ 3476983 h 6101120"/>
                  <a:gd name="connsiteX8-3915" fmla="*/ 10208122 w 11066422"/>
                  <a:gd name="connsiteY8-3916" fmla="*/ 4315183 h 6101120"/>
                  <a:gd name="connsiteX9-3917" fmla="*/ 11065372 w 11066422"/>
                  <a:gd name="connsiteY9-3918" fmla="*/ 5134333 h 6101120"/>
                  <a:gd name="connsiteX10-3919" fmla="*/ 10341472 w 11066422"/>
                  <a:gd name="connsiteY10-3920" fmla="*/ 6086833 h 6101120"/>
                  <a:gd name="connsiteX11-3921" fmla="*/ 8588872 w 11066422"/>
                  <a:gd name="connsiteY11-3922" fmla="*/ 5553433 h 6101120"/>
                  <a:gd name="connsiteX12-3923" fmla="*/ 7255372 w 11066422"/>
                  <a:gd name="connsiteY12-3924" fmla="*/ 5877283 h 6101120"/>
                  <a:gd name="connsiteX13-3925" fmla="*/ 5864722 w 11066422"/>
                  <a:gd name="connsiteY13-3926" fmla="*/ 5343883 h 6101120"/>
                  <a:gd name="connsiteX14-3927" fmla="*/ 5121772 w 11066422"/>
                  <a:gd name="connsiteY14-3928" fmla="*/ 6010633 h 6101120"/>
                  <a:gd name="connsiteX15-3929" fmla="*/ 3654922 w 11066422"/>
                  <a:gd name="connsiteY15-3930" fmla="*/ 5953483 h 6101120"/>
                  <a:gd name="connsiteX16-3931" fmla="*/ 3254872 w 11066422"/>
                  <a:gd name="connsiteY16-3932" fmla="*/ 4715233 h 6101120"/>
                  <a:gd name="connsiteX17-3933" fmla="*/ 1292722 w 11066422"/>
                  <a:gd name="connsiteY17-3934" fmla="*/ 4772383 h 6101120"/>
                  <a:gd name="connsiteX18-3935" fmla="*/ 797422 w 11066422"/>
                  <a:gd name="connsiteY18-3936" fmla="*/ 3286483 h 6101120"/>
                  <a:gd name="connsiteX19-3937" fmla="*/ 168772 w 11066422"/>
                  <a:gd name="connsiteY19-3938" fmla="*/ 2505433 h 6101120"/>
                  <a:gd name="connsiteX20-3939" fmla="*/ 225922 w 11066422"/>
                  <a:gd name="connsiteY20-3940" fmla="*/ 714733 h 6101120"/>
                  <a:gd name="connsiteX21-3941" fmla="*/ 1607047 w 11066422"/>
                  <a:gd name="connsiteY21-3942" fmla="*/ 381358 h 6101120"/>
                  <a:gd name="connsiteX22-3943" fmla="*/ 2550022 w 11066422"/>
                  <a:gd name="connsiteY22-3944" fmla="*/ 1552933 h 6101120"/>
                  <a:gd name="connsiteX23-3945" fmla="*/ 2826247 w 11066422"/>
                  <a:gd name="connsiteY23-3946" fmla="*/ 838558 h 6101120"/>
                  <a:gd name="connsiteX24-3947" fmla="*/ 3435847 w 11066422"/>
                  <a:gd name="connsiteY24-3948" fmla="*/ 1229083 h 6101120"/>
                  <a:gd name="connsiteX0-3949" fmla="*/ 3498597 w 11129172"/>
                  <a:gd name="connsiteY0-3950" fmla="*/ 1229083 h 6101120"/>
                  <a:gd name="connsiteX1-3951" fmla="*/ 3974847 w 11129172"/>
                  <a:gd name="connsiteY1-3952" fmla="*/ 219433 h 6101120"/>
                  <a:gd name="connsiteX2-3953" fmla="*/ 4841622 w 11129172"/>
                  <a:gd name="connsiteY2-3954" fmla="*/ 47983 h 6101120"/>
                  <a:gd name="connsiteX3-3955" fmla="*/ 5860797 w 11129172"/>
                  <a:gd name="connsiteY3-3956" fmla="*/ 838558 h 6101120"/>
                  <a:gd name="connsiteX4-3957" fmla="*/ 7622922 w 11129172"/>
                  <a:gd name="connsiteY4-3958" fmla="*/ 524233 h 6101120"/>
                  <a:gd name="connsiteX5-3959" fmla="*/ 8461122 w 11129172"/>
                  <a:gd name="connsiteY5-3960" fmla="*/ 1972033 h 6101120"/>
                  <a:gd name="connsiteX6-3961" fmla="*/ 10042272 w 11129172"/>
                  <a:gd name="connsiteY6-3962" fmla="*/ 2257783 h 6101120"/>
                  <a:gd name="connsiteX7-3963" fmla="*/ 10747122 w 11129172"/>
                  <a:gd name="connsiteY7-3964" fmla="*/ 3476983 h 6101120"/>
                  <a:gd name="connsiteX8-3965" fmla="*/ 10270872 w 11129172"/>
                  <a:gd name="connsiteY8-3966" fmla="*/ 4315183 h 6101120"/>
                  <a:gd name="connsiteX9-3967" fmla="*/ 11128122 w 11129172"/>
                  <a:gd name="connsiteY9-3968" fmla="*/ 5134333 h 6101120"/>
                  <a:gd name="connsiteX10-3969" fmla="*/ 10404222 w 11129172"/>
                  <a:gd name="connsiteY10-3970" fmla="*/ 6086833 h 6101120"/>
                  <a:gd name="connsiteX11-3971" fmla="*/ 8651622 w 11129172"/>
                  <a:gd name="connsiteY11-3972" fmla="*/ 5553433 h 6101120"/>
                  <a:gd name="connsiteX12-3973" fmla="*/ 7318122 w 11129172"/>
                  <a:gd name="connsiteY12-3974" fmla="*/ 5877283 h 6101120"/>
                  <a:gd name="connsiteX13-3975" fmla="*/ 5927472 w 11129172"/>
                  <a:gd name="connsiteY13-3976" fmla="*/ 5343883 h 6101120"/>
                  <a:gd name="connsiteX14-3977" fmla="*/ 5184522 w 11129172"/>
                  <a:gd name="connsiteY14-3978" fmla="*/ 6010633 h 6101120"/>
                  <a:gd name="connsiteX15-3979" fmla="*/ 3717672 w 11129172"/>
                  <a:gd name="connsiteY15-3980" fmla="*/ 5953483 h 6101120"/>
                  <a:gd name="connsiteX16-3981" fmla="*/ 3317622 w 11129172"/>
                  <a:gd name="connsiteY16-3982" fmla="*/ 4715233 h 6101120"/>
                  <a:gd name="connsiteX17-3983" fmla="*/ 1355472 w 11129172"/>
                  <a:gd name="connsiteY17-3984" fmla="*/ 4772383 h 6101120"/>
                  <a:gd name="connsiteX18-3985" fmla="*/ 860172 w 11129172"/>
                  <a:gd name="connsiteY18-3986" fmla="*/ 3286483 h 6101120"/>
                  <a:gd name="connsiteX19-3987" fmla="*/ 231522 w 11129172"/>
                  <a:gd name="connsiteY19-3988" fmla="*/ 2505433 h 6101120"/>
                  <a:gd name="connsiteX20-3989" fmla="*/ 288672 w 11129172"/>
                  <a:gd name="connsiteY20-3990" fmla="*/ 714733 h 6101120"/>
                  <a:gd name="connsiteX21-3991" fmla="*/ 1669797 w 11129172"/>
                  <a:gd name="connsiteY21-3992" fmla="*/ 381358 h 6101120"/>
                  <a:gd name="connsiteX22-3993" fmla="*/ 2612772 w 11129172"/>
                  <a:gd name="connsiteY22-3994" fmla="*/ 1552933 h 6101120"/>
                  <a:gd name="connsiteX23-3995" fmla="*/ 2888997 w 11129172"/>
                  <a:gd name="connsiteY23-3996" fmla="*/ 838558 h 6101120"/>
                  <a:gd name="connsiteX24-3997" fmla="*/ 3498597 w 11129172"/>
                  <a:gd name="connsiteY24-3998" fmla="*/ 1229083 h 6101120"/>
                  <a:gd name="connsiteX0-3999" fmla="*/ 3498597 w 11129172"/>
                  <a:gd name="connsiteY0-4000" fmla="*/ 1229083 h 6101120"/>
                  <a:gd name="connsiteX1-4001" fmla="*/ 3974847 w 11129172"/>
                  <a:gd name="connsiteY1-4002" fmla="*/ 219433 h 6101120"/>
                  <a:gd name="connsiteX2-4003" fmla="*/ 4841622 w 11129172"/>
                  <a:gd name="connsiteY2-4004" fmla="*/ 47983 h 6101120"/>
                  <a:gd name="connsiteX3-4005" fmla="*/ 5860797 w 11129172"/>
                  <a:gd name="connsiteY3-4006" fmla="*/ 838558 h 6101120"/>
                  <a:gd name="connsiteX4-4007" fmla="*/ 7622922 w 11129172"/>
                  <a:gd name="connsiteY4-4008" fmla="*/ 524233 h 6101120"/>
                  <a:gd name="connsiteX5-4009" fmla="*/ 8461122 w 11129172"/>
                  <a:gd name="connsiteY5-4010" fmla="*/ 1972033 h 6101120"/>
                  <a:gd name="connsiteX6-4011" fmla="*/ 10042272 w 11129172"/>
                  <a:gd name="connsiteY6-4012" fmla="*/ 2257783 h 6101120"/>
                  <a:gd name="connsiteX7-4013" fmla="*/ 10747122 w 11129172"/>
                  <a:gd name="connsiteY7-4014" fmla="*/ 3476983 h 6101120"/>
                  <a:gd name="connsiteX8-4015" fmla="*/ 10270872 w 11129172"/>
                  <a:gd name="connsiteY8-4016" fmla="*/ 4315183 h 6101120"/>
                  <a:gd name="connsiteX9-4017" fmla="*/ 11128122 w 11129172"/>
                  <a:gd name="connsiteY9-4018" fmla="*/ 5134333 h 6101120"/>
                  <a:gd name="connsiteX10-4019" fmla="*/ 10404222 w 11129172"/>
                  <a:gd name="connsiteY10-4020" fmla="*/ 6086833 h 6101120"/>
                  <a:gd name="connsiteX11-4021" fmla="*/ 8651622 w 11129172"/>
                  <a:gd name="connsiteY11-4022" fmla="*/ 5553433 h 6101120"/>
                  <a:gd name="connsiteX12-4023" fmla="*/ 7318122 w 11129172"/>
                  <a:gd name="connsiteY12-4024" fmla="*/ 5877283 h 6101120"/>
                  <a:gd name="connsiteX13-4025" fmla="*/ 5927472 w 11129172"/>
                  <a:gd name="connsiteY13-4026" fmla="*/ 5343883 h 6101120"/>
                  <a:gd name="connsiteX14-4027" fmla="*/ 5184522 w 11129172"/>
                  <a:gd name="connsiteY14-4028" fmla="*/ 6010633 h 6101120"/>
                  <a:gd name="connsiteX15-4029" fmla="*/ 3717672 w 11129172"/>
                  <a:gd name="connsiteY15-4030" fmla="*/ 5953483 h 6101120"/>
                  <a:gd name="connsiteX16-4031" fmla="*/ 3317622 w 11129172"/>
                  <a:gd name="connsiteY16-4032" fmla="*/ 4715233 h 6101120"/>
                  <a:gd name="connsiteX17-4033" fmla="*/ 1355472 w 11129172"/>
                  <a:gd name="connsiteY17-4034" fmla="*/ 4772383 h 6101120"/>
                  <a:gd name="connsiteX18-4035" fmla="*/ 860172 w 11129172"/>
                  <a:gd name="connsiteY18-4036" fmla="*/ 3286483 h 6101120"/>
                  <a:gd name="connsiteX19-4037" fmla="*/ 231522 w 11129172"/>
                  <a:gd name="connsiteY19-4038" fmla="*/ 2505433 h 6101120"/>
                  <a:gd name="connsiteX20-4039" fmla="*/ 288672 w 11129172"/>
                  <a:gd name="connsiteY20-4040" fmla="*/ 714733 h 6101120"/>
                  <a:gd name="connsiteX21-4041" fmla="*/ 1498347 w 11129172"/>
                  <a:gd name="connsiteY21-4042" fmla="*/ 1371958 h 6101120"/>
                  <a:gd name="connsiteX22-4043" fmla="*/ 2612772 w 11129172"/>
                  <a:gd name="connsiteY22-4044" fmla="*/ 1552933 h 6101120"/>
                  <a:gd name="connsiteX23-4045" fmla="*/ 2888997 w 11129172"/>
                  <a:gd name="connsiteY23-4046" fmla="*/ 838558 h 6101120"/>
                  <a:gd name="connsiteX24-4047" fmla="*/ 3498597 w 11129172"/>
                  <a:gd name="connsiteY24-4048" fmla="*/ 1229083 h 6101120"/>
                  <a:gd name="connsiteX0-4049" fmla="*/ 3401883 w 11032458"/>
                  <a:gd name="connsiteY0-4050" fmla="*/ 1229083 h 6101120"/>
                  <a:gd name="connsiteX1-4051" fmla="*/ 3878133 w 11032458"/>
                  <a:gd name="connsiteY1-4052" fmla="*/ 219433 h 6101120"/>
                  <a:gd name="connsiteX2-4053" fmla="*/ 4744908 w 11032458"/>
                  <a:gd name="connsiteY2-4054" fmla="*/ 47983 h 6101120"/>
                  <a:gd name="connsiteX3-4055" fmla="*/ 5764083 w 11032458"/>
                  <a:gd name="connsiteY3-4056" fmla="*/ 838558 h 6101120"/>
                  <a:gd name="connsiteX4-4057" fmla="*/ 7526208 w 11032458"/>
                  <a:gd name="connsiteY4-4058" fmla="*/ 524233 h 6101120"/>
                  <a:gd name="connsiteX5-4059" fmla="*/ 8364408 w 11032458"/>
                  <a:gd name="connsiteY5-4060" fmla="*/ 1972033 h 6101120"/>
                  <a:gd name="connsiteX6-4061" fmla="*/ 9945558 w 11032458"/>
                  <a:gd name="connsiteY6-4062" fmla="*/ 2257783 h 6101120"/>
                  <a:gd name="connsiteX7-4063" fmla="*/ 10650408 w 11032458"/>
                  <a:gd name="connsiteY7-4064" fmla="*/ 3476983 h 6101120"/>
                  <a:gd name="connsiteX8-4065" fmla="*/ 10174158 w 11032458"/>
                  <a:gd name="connsiteY8-4066" fmla="*/ 4315183 h 6101120"/>
                  <a:gd name="connsiteX9-4067" fmla="*/ 11031408 w 11032458"/>
                  <a:gd name="connsiteY9-4068" fmla="*/ 5134333 h 6101120"/>
                  <a:gd name="connsiteX10-4069" fmla="*/ 10307508 w 11032458"/>
                  <a:gd name="connsiteY10-4070" fmla="*/ 6086833 h 6101120"/>
                  <a:gd name="connsiteX11-4071" fmla="*/ 8554908 w 11032458"/>
                  <a:gd name="connsiteY11-4072" fmla="*/ 5553433 h 6101120"/>
                  <a:gd name="connsiteX12-4073" fmla="*/ 7221408 w 11032458"/>
                  <a:gd name="connsiteY12-4074" fmla="*/ 5877283 h 6101120"/>
                  <a:gd name="connsiteX13-4075" fmla="*/ 5830758 w 11032458"/>
                  <a:gd name="connsiteY13-4076" fmla="*/ 5343883 h 6101120"/>
                  <a:gd name="connsiteX14-4077" fmla="*/ 5087808 w 11032458"/>
                  <a:gd name="connsiteY14-4078" fmla="*/ 6010633 h 6101120"/>
                  <a:gd name="connsiteX15-4079" fmla="*/ 3620958 w 11032458"/>
                  <a:gd name="connsiteY15-4080" fmla="*/ 5953483 h 6101120"/>
                  <a:gd name="connsiteX16-4081" fmla="*/ 3220908 w 11032458"/>
                  <a:gd name="connsiteY16-4082" fmla="*/ 4715233 h 6101120"/>
                  <a:gd name="connsiteX17-4083" fmla="*/ 1258758 w 11032458"/>
                  <a:gd name="connsiteY17-4084" fmla="*/ 4772383 h 6101120"/>
                  <a:gd name="connsiteX18-4085" fmla="*/ 763458 w 11032458"/>
                  <a:gd name="connsiteY18-4086" fmla="*/ 3286483 h 6101120"/>
                  <a:gd name="connsiteX19-4087" fmla="*/ 134808 w 11032458"/>
                  <a:gd name="connsiteY19-4088" fmla="*/ 2505433 h 6101120"/>
                  <a:gd name="connsiteX20-4089" fmla="*/ 430083 w 11032458"/>
                  <a:gd name="connsiteY20-4090" fmla="*/ 2010133 h 6101120"/>
                  <a:gd name="connsiteX21-4091" fmla="*/ 1401633 w 11032458"/>
                  <a:gd name="connsiteY21-4092" fmla="*/ 1371958 h 6101120"/>
                  <a:gd name="connsiteX22-4093" fmla="*/ 2516058 w 11032458"/>
                  <a:gd name="connsiteY22-4094" fmla="*/ 1552933 h 6101120"/>
                  <a:gd name="connsiteX23-4095" fmla="*/ 2792283 w 11032458"/>
                  <a:gd name="connsiteY23-4096" fmla="*/ 838558 h 6101120"/>
                  <a:gd name="connsiteX24-4097" fmla="*/ 3401883 w 11032458"/>
                  <a:gd name="connsiteY24-4098" fmla="*/ 1229083 h 6101120"/>
                  <a:gd name="connsiteX0-4099" fmla="*/ 2994076 w 10624651"/>
                  <a:gd name="connsiteY0-4100" fmla="*/ 1229083 h 6101120"/>
                  <a:gd name="connsiteX1-4101" fmla="*/ 3470326 w 10624651"/>
                  <a:gd name="connsiteY1-4102" fmla="*/ 219433 h 6101120"/>
                  <a:gd name="connsiteX2-4103" fmla="*/ 4337101 w 10624651"/>
                  <a:gd name="connsiteY2-4104" fmla="*/ 47983 h 6101120"/>
                  <a:gd name="connsiteX3-4105" fmla="*/ 5356276 w 10624651"/>
                  <a:gd name="connsiteY3-4106" fmla="*/ 838558 h 6101120"/>
                  <a:gd name="connsiteX4-4107" fmla="*/ 7118401 w 10624651"/>
                  <a:gd name="connsiteY4-4108" fmla="*/ 524233 h 6101120"/>
                  <a:gd name="connsiteX5-4109" fmla="*/ 7956601 w 10624651"/>
                  <a:gd name="connsiteY5-4110" fmla="*/ 1972033 h 6101120"/>
                  <a:gd name="connsiteX6-4111" fmla="*/ 9537751 w 10624651"/>
                  <a:gd name="connsiteY6-4112" fmla="*/ 2257783 h 6101120"/>
                  <a:gd name="connsiteX7-4113" fmla="*/ 10242601 w 10624651"/>
                  <a:gd name="connsiteY7-4114" fmla="*/ 3476983 h 6101120"/>
                  <a:gd name="connsiteX8-4115" fmla="*/ 9766351 w 10624651"/>
                  <a:gd name="connsiteY8-4116" fmla="*/ 4315183 h 6101120"/>
                  <a:gd name="connsiteX9-4117" fmla="*/ 10623601 w 10624651"/>
                  <a:gd name="connsiteY9-4118" fmla="*/ 5134333 h 6101120"/>
                  <a:gd name="connsiteX10-4119" fmla="*/ 9899701 w 10624651"/>
                  <a:gd name="connsiteY10-4120" fmla="*/ 6086833 h 6101120"/>
                  <a:gd name="connsiteX11-4121" fmla="*/ 8147101 w 10624651"/>
                  <a:gd name="connsiteY11-4122" fmla="*/ 5553433 h 6101120"/>
                  <a:gd name="connsiteX12-4123" fmla="*/ 6813601 w 10624651"/>
                  <a:gd name="connsiteY12-4124" fmla="*/ 5877283 h 6101120"/>
                  <a:gd name="connsiteX13-4125" fmla="*/ 5422951 w 10624651"/>
                  <a:gd name="connsiteY13-4126" fmla="*/ 5343883 h 6101120"/>
                  <a:gd name="connsiteX14-4127" fmla="*/ 4680001 w 10624651"/>
                  <a:gd name="connsiteY14-4128" fmla="*/ 6010633 h 6101120"/>
                  <a:gd name="connsiteX15-4129" fmla="*/ 3213151 w 10624651"/>
                  <a:gd name="connsiteY15-4130" fmla="*/ 5953483 h 6101120"/>
                  <a:gd name="connsiteX16-4131" fmla="*/ 2813101 w 10624651"/>
                  <a:gd name="connsiteY16-4132" fmla="*/ 4715233 h 6101120"/>
                  <a:gd name="connsiteX17-4133" fmla="*/ 850951 w 10624651"/>
                  <a:gd name="connsiteY17-4134" fmla="*/ 4772383 h 6101120"/>
                  <a:gd name="connsiteX18-4135" fmla="*/ 355651 w 10624651"/>
                  <a:gd name="connsiteY18-4136" fmla="*/ 3286483 h 6101120"/>
                  <a:gd name="connsiteX19-4137" fmla="*/ 22276 w 10624651"/>
                  <a:gd name="connsiteY19-4138" fmla="*/ 2010133 h 6101120"/>
                  <a:gd name="connsiteX20-4139" fmla="*/ 993826 w 10624651"/>
                  <a:gd name="connsiteY20-4140" fmla="*/ 1371958 h 6101120"/>
                  <a:gd name="connsiteX21-4141" fmla="*/ 2108251 w 10624651"/>
                  <a:gd name="connsiteY21-4142" fmla="*/ 1552933 h 6101120"/>
                  <a:gd name="connsiteX22-4143" fmla="*/ 2384476 w 10624651"/>
                  <a:gd name="connsiteY22-4144" fmla="*/ 838558 h 6101120"/>
                  <a:gd name="connsiteX23-4145" fmla="*/ 2994076 w 10624651"/>
                  <a:gd name="connsiteY23-4146" fmla="*/ 1229083 h 6101120"/>
                  <a:gd name="connsiteX0-4147" fmla="*/ 2994076 w 10624651"/>
                  <a:gd name="connsiteY0-4148" fmla="*/ 1229083 h 6101120"/>
                  <a:gd name="connsiteX1-4149" fmla="*/ 3470326 w 10624651"/>
                  <a:gd name="connsiteY1-4150" fmla="*/ 219433 h 6101120"/>
                  <a:gd name="connsiteX2-4151" fmla="*/ 4337101 w 10624651"/>
                  <a:gd name="connsiteY2-4152" fmla="*/ 47983 h 6101120"/>
                  <a:gd name="connsiteX3-4153" fmla="*/ 5356276 w 10624651"/>
                  <a:gd name="connsiteY3-4154" fmla="*/ 838558 h 6101120"/>
                  <a:gd name="connsiteX4-4155" fmla="*/ 7118401 w 10624651"/>
                  <a:gd name="connsiteY4-4156" fmla="*/ 524233 h 6101120"/>
                  <a:gd name="connsiteX5-4157" fmla="*/ 7956601 w 10624651"/>
                  <a:gd name="connsiteY5-4158" fmla="*/ 1972033 h 6101120"/>
                  <a:gd name="connsiteX6-4159" fmla="*/ 9537751 w 10624651"/>
                  <a:gd name="connsiteY6-4160" fmla="*/ 2257783 h 6101120"/>
                  <a:gd name="connsiteX7-4161" fmla="*/ 10242601 w 10624651"/>
                  <a:gd name="connsiteY7-4162" fmla="*/ 3476983 h 6101120"/>
                  <a:gd name="connsiteX8-4163" fmla="*/ 9766351 w 10624651"/>
                  <a:gd name="connsiteY8-4164" fmla="*/ 4315183 h 6101120"/>
                  <a:gd name="connsiteX9-4165" fmla="*/ 10623601 w 10624651"/>
                  <a:gd name="connsiteY9-4166" fmla="*/ 5134333 h 6101120"/>
                  <a:gd name="connsiteX10-4167" fmla="*/ 9899701 w 10624651"/>
                  <a:gd name="connsiteY10-4168" fmla="*/ 6086833 h 6101120"/>
                  <a:gd name="connsiteX11-4169" fmla="*/ 8147101 w 10624651"/>
                  <a:gd name="connsiteY11-4170" fmla="*/ 5553433 h 6101120"/>
                  <a:gd name="connsiteX12-4171" fmla="*/ 6813601 w 10624651"/>
                  <a:gd name="connsiteY12-4172" fmla="*/ 5877283 h 6101120"/>
                  <a:gd name="connsiteX13-4173" fmla="*/ 5422951 w 10624651"/>
                  <a:gd name="connsiteY13-4174" fmla="*/ 5343883 h 6101120"/>
                  <a:gd name="connsiteX14-4175" fmla="*/ 4680001 w 10624651"/>
                  <a:gd name="connsiteY14-4176" fmla="*/ 6010633 h 6101120"/>
                  <a:gd name="connsiteX15-4177" fmla="*/ 3213151 w 10624651"/>
                  <a:gd name="connsiteY15-4178" fmla="*/ 5953483 h 6101120"/>
                  <a:gd name="connsiteX16-4179" fmla="*/ 2813101 w 10624651"/>
                  <a:gd name="connsiteY16-4180" fmla="*/ 4715233 h 6101120"/>
                  <a:gd name="connsiteX17-4181" fmla="*/ 850951 w 10624651"/>
                  <a:gd name="connsiteY17-4182" fmla="*/ 4772383 h 6101120"/>
                  <a:gd name="connsiteX18-4183" fmla="*/ 355651 w 10624651"/>
                  <a:gd name="connsiteY18-4184" fmla="*/ 3286483 h 6101120"/>
                  <a:gd name="connsiteX19-4185" fmla="*/ 22276 w 10624651"/>
                  <a:gd name="connsiteY19-4186" fmla="*/ 2010133 h 6101120"/>
                  <a:gd name="connsiteX20-4187" fmla="*/ 993826 w 10624651"/>
                  <a:gd name="connsiteY20-4188" fmla="*/ 1371958 h 6101120"/>
                  <a:gd name="connsiteX21-4189" fmla="*/ 2032051 w 10624651"/>
                  <a:gd name="connsiteY21-4190" fmla="*/ 1952983 h 6101120"/>
                  <a:gd name="connsiteX22-4191" fmla="*/ 2384476 w 10624651"/>
                  <a:gd name="connsiteY22-4192" fmla="*/ 838558 h 6101120"/>
                  <a:gd name="connsiteX23-4193" fmla="*/ 2994076 w 10624651"/>
                  <a:gd name="connsiteY23-4194" fmla="*/ 1229083 h 6101120"/>
                  <a:gd name="connsiteX0-4195" fmla="*/ 2982220 w 10612795"/>
                  <a:gd name="connsiteY0-4196" fmla="*/ 1229083 h 6101120"/>
                  <a:gd name="connsiteX1-4197" fmla="*/ 3458470 w 10612795"/>
                  <a:gd name="connsiteY1-4198" fmla="*/ 219433 h 6101120"/>
                  <a:gd name="connsiteX2-4199" fmla="*/ 4325245 w 10612795"/>
                  <a:gd name="connsiteY2-4200" fmla="*/ 47983 h 6101120"/>
                  <a:gd name="connsiteX3-4201" fmla="*/ 5344420 w 10612795"/>
                  <a:gd name="connsiteY3-4202" fmla="*/ 838558 h 6101120"/>
                  <a:gd name="connsiteX4-4203" fmla="*/ 7106545 w 10612795"/>
                  <a:gd name="connsiteY4-4204" fmla="*/ 524233 h 6101120"/>
                  <a:gd name="connsiteX5-4205" fmla="*/ 7944745 w 10612795"/>
                  <a:gd name="connsiteY5-4206" fmla="*/ 1972033 h 6101120"/>
                  <a:gd name="connsiteX6-4207" fmla="*/ 9525895 w 10612795"/>
                  <a:gd name="connsiteY6-4208" fmla="*/ 2257783 h 6101120"/>
                  <a:gd name="connsiteX7-4209" fmla="*/ 10230745 w 10612795"/>
                  <a:gd name="connsiteY7-4210" fmla="*/ 3476983 h 6101120"/>
                  <a:gd name="connsiteX8-4211" fmla="*/ 9754495 w 10612795"/>
                  <a:gd name="connsiteY8-4212" fmla="*/ 4315183 h 6101120"/>
                  <a:gd name="connsiteX9-4213" fmla="*/ 10611745 w 10612795"/>
                  <a:gd name="connsiteY9-4214" fmla="*/ 5134333 h 6101120"/>
                  <a:gd name="connsiteX10-4215" fmla="*/ 9887845 w 10612795"/>
                  <a:gd name="connsiteY10-4216" fmla="*/ 6086833 h 6101120"/>
                  <a:gd name="connsiteX11-4217" fmla="*/ 8135245 w 10612795"/>
                  <a:gd name="connsiteY11-4218" fmla="*/ 5553433 h 6101120"/>
                  <a:gd name="connsiteX12-4219" fmla="*/ 6801745 w 10612795"/>
                  <a:gd name="connsiteY12-4220" fmla="*/ 5877283 h 6101120"/>
                  <a:gd name="connsiteX13-4221" fmla="*/ 5411095 w 10612795"/>
                  <a:gd name="connsiteY13-4222" fmla="*/ 5343883 h 6101120"/>
                  <a:gd name="connsiteX14-4223" fmla="*/ 4668145 w 10612795"/>
                  <a:gd name="connsiteY14-4224" fmla="*/ 6010633 h 6101120"/>
                  <a:gd name="connsiteX15-4225" fmla="*/ 3201295 w 10612795"/>
                  <a:gd name="connsiteY15-4226" fmla="*/ 5953483 h 6101120"/>
                  <a:gd name="connsiteX16-4227" fmla="*/ 2801245 w 10612795"/>
                  <a:gd name="connsiteY16-4228" fmla="*/ 4715233 h 6101120"/>
                  <a:gd name="connsiteX17-4229" fmla="*/ 839095 w 10612795"/>
                  <a:gd name="connsiteY17-4230" fmla="*/ 4772383 h 6101120"/>
                  <a:gd name="connsiteX18-4231" fmla="*/ 781945 w 10612795"/>
                  <a:gd name="connsiteY18-4232" fmla="*/ 3238858 h 6101120"/>
                  <a:gd name="connsiteX19-4233" fmla="*/ 10420 w 10612795"/>
                  <a:gd name="connsiteY19-4234" fmla="*/ 2010133 h 6101120"/>
                  <a:gd name="connsiteX20-4235" fmla="*/ 981970 w 10612795"/>
                  <a:gd name="connsiteY20-4236" fmla="*/ 1371958 h 6101120"/>
                  <a:gd name="connsiteX21-4237" fmla="*/ 2020195 w 10612795"/>
                  <a:gd name="connsiteY21-4238" fmla="*/ 1952983 h 6101120"/>
                  <a:gd name="connsiteX22-4239" fmla="*/ 2372620 w 10612795"/>
                  <a:gd name="connsiteY22-4240" fmla="*/ 838558 h 6101120"/>
                  <a:gd name="connsiteX23-4241" fmla="*/ 2982220 w 10612795"/>
                  <a:gd name="connsiteY23-4242" fmla="*/ 1229083 h 6101120"/>
                  <a:gd name="connsiteX0-4243" fmla="*/ 2984517 w 10615092"/>
                  <a:gd name="connsiteY0-4244" fmla="*/ 1229083 h 6101120"/>
                  <a:gd name="connsiteX1-4245" fmla="*/ 3460767 w 10615092"/>
                  <a:gd name="connsiteY1-4246" fmla="*/ 219433 h 6101120"/>
                  <a:gd name="connsiteX2-4247" fmla="*/ 4327542 w 10615092"/>
                  <a:gd name="connsiteY2-4248" fmla="*/ 47983 h 6101120"/>
                  <a:gd name="connsiteX3-4249" fmla="*/ 5346717 w 10615092"/>
                  <a:gd name="connsiteY3-4250" fmla="*/ 838558 h 6101120"/>
                  <a:gd name="connsiteX4-4251" fmla="*/ 7108842 w 10615092"/>
                  <a:gd name="connsiteY4-4252" fmla="*/ 524233 h 6101120"/>
                  <a:gd name="connsiteX5-4253" fmla="*/ 7947042 w 10615092"/>
                  <a:gd name="connsiteY5-4254" fmla="*/ 1972033 h 6101120"/>
                  <a:gd name="connsiteX6-4255" fmla="*/ 9528192 w 10615092"/>
                  <a:gd name="connsiteY6-4256" fmla="*/ 2257783 h 6101120"/>
                  <a:gd name="connsiteX7-4257" fmla="*/ 10233042 w 10615092"/>
                  <a:gd name="connsiteY7-4258" fmla="*/ 3476983 h 6101120"/>
                  <a:gd name="connsiteX8-4259" fmla="*/ 9756792 w 10615092"/>
                  <a:gd name="connsiteY8-4260" fmla="*/ 4315183 h 6101120"/>
                  <a:gd name="connsiteX9-4261" fmla="*/ 10614042 w 10615092"/>
                  <a:gd name="connsiteY9-4262" fmla="*/ 5134333 h 6101120"/>
                  <a:gd name="connsiteX10-4263" fmla="*/ 9890142 w 10615092"/>
                  <a:gd name="connsiteY10-4264" fmla="*/ 6086833 h 6101120"/>
                  <a:gd name="connsiteX11-4265" fmla="*/ 8137542 w 10615092"/>
                  <a:gd name="connsiteY11-4266" fmla="*/ 5553433 h 6101120"/>
                  <a:gd name="connsiteX12-4267" fmla="*/ 6804042 w 10615092"/>
                  <a:gd name="connsiteY12-4268" fmla="*/ 5877283 h 6101120"/>
                  <a:gd name="connsiteX13-4269" fmla="*/ 5413392 w 10615092"/>
                  <a:gd name="connsiteY13-4270" fmla="*/ 5343883 h 6101120"/>
                  <a:gd name="connsiteX14-4271" fmla="*/ 4670442 w 10615092"/>
                  <a:gd name="connsiteY14-4272" fmla="*/ 6010633 h 6101120"/>
                  <a:gd name="connsiteX15-4273" fmla="*/ 3203592 w 10615092"/>
                  <a:gd name="connsiteY15-4274" fmla="*/ 5953483 h 6101120"/>
                  <a:gd name="connsiteX16-4275" fmla="*/ 2803542 w 10615092"/>
                  <a:gd name="connsiteY16-4276" fmla="*/ 4715233 h 6101120"/>
                  <a:gd name="connsiteX17-4277" fmla="*/ 841392 w 10615092"/>
                  <a:gd name="connsiteY17-4278" fmla="*/ 4772383 h 6101120"/>
                  <a:gd name="connsiteX18-4279" fmla="*/ 784242 w 10615092"/>
                  <a:gd name="connsiteY18-4280" fmla="*/ 3238858 h 6101120"/>
                  <a:gd name="connsiteX19-4281" fmla="*/ 12717 w 10615092"/>
                  <a:gd name="connsiteY19-4282" fmla="*/ 2010133 h 6101120"/>
                  <a:gd name="connsiteX20-4283" fmla="*/ 984267 w 10615092"/>
                  <a:gd name="connsiteY20-4284" fmla="*/ 1371958 h 6101120"/>
                  <a:gd name="connsiteX21-4285" fmla="*/ 2022492 w 10615092"/>
                  <a:gd name="connsiteY21-4286" fmla="*/ 1952983 h 6101120"/>
                  <a:gd name="connsiteX22-4287" fmla="*/ 2374917 w 10615092"/>
                  <a:gd name="connsiteY22-4288" fmla="*/ 838558 h 6101120"/>
                  <a:gd name="connsiteX23-4289" fmla="*/ 2984517 w 10615092"/>
                  <a:gd name="connsiteY23-4290" fmla="*/ 1229083 h 6101120"/>
                  <a:gd name="connsiteX0-4291" fmla="*/ 2909929 w 10540504"/>
                  <a:gd name="connsiteY0-4292" fmla="*/ 1229083 h 6101120"/>
                  <a:gd name="connsiteX1-4293" fmla="*/ 3386179 w 10540504"/>
                  <a:gd name="connsiteY1-4294" fmla="*/ 219433 h 6101120"/>
                  <a:gd name="connsiteX2-4295" fmla="*/ 4252954 w 10540504"/>
                  <a:gd name="connsiteY2-4296" fmla="*/ 47983 h 6101120"/>
                  <a:gd name="connsiteX3-4297" fmla="*/ 5272129 w 10540504"/>
                  <a:gd name="connsiteY3-4298" fmla="*/ 838558 h 6101120"/>
                  <a:gd name="connsiteX4-4299" fmla="*/ 7034254 w 10540504"/>
                  <a:gd name="connsiteY4-4300" fmla="*/ 524233 h 6101120"/>
                  <a:gd name="connsiteX5-4301" fmla="*/ 7872454 w 10540504"/>
                  <a:gd name="connsiteY5-4302" fmla="*/ 1972033 h 6101120"/>
                  <a:gd name="connsiteX6-4303" fmla="*/ 9453604 w 10540504"/>
                  <a:gd name="connsiteY6-4304" fmla="*/ 2257783 h 6101120"/>
                  <a:gd name="connsiteX7-4305" fmla="*/ 10158454 w 10540504"/>
                  <a:gd name="connsiteY7-4306" fmla="*/ 3476983 h 6101120"/>
                  <a:gd name="connsiteX8-4307" fmla="*/ 9682204 w 10540504"/>
                  <a:gd name="connsiteY8-4308" fmla="*/ 4315183 h 6101120"/>
                  <a:gd name="connsiteX9-4309" fmla="*/ 10539454 w 10540504"/>
                  <a:gd name="connsiteY9-4310" fmla="*/ 5134333 h 6101120"/>
                  <a:gd name="connsiteX10-4311" fmla="*/ 9815554 w 10540504"/>
                  <a:gd name="connsiteY10-4312" fmla="*/ 6086833 h 6101120"/>
                  <a:gd name="connsiteX11-4313" fmla="*/ 8062954 w 10540504"/>
                  <a:gd name="connsiteY11-4314" fmla="*/ 5553433 h 6101120"/>
                  <a:gd name="connsiteX12-4315" fmla="*/ 6729454 w 10540504"/>
                  <a:gd name="connsiteY12-4316" fmla="*/ 5877283 h 6101120"/>
                  <a:gd name="connsiteX13-4317" fmla="*/ 5338804 w 10540504"/>
                  <a:gd name="connsiteY13-4318" fmla="*/ 5343883 h 6101120"/>
                  <a:gd name="connsiteX14-4319" fmla="*/ 4595854 w 10540504"/>
                  <a:gd name="connsiteY14-4320" fmla="*/ 6010633 h 6101120"/>
                  <a:gd name="connsiteX15-4321" fmla="*/ 3129004 w 10540504"/>
                  <a:gd name="connsiteY15-4322" fmla="*/ 5953483 h 6101120"/>
                  <a:gd name="connsiteX16-4323" fmla="*/ 2728954 w 10540504"/>
                  <a:gd name="connsiteY16-4324" fmla="*/ 4715233 h 6101120"/>
                  <a:gd name="connsiteX17-4325" fmla="*/ 766804 w 10540504"/>
                  <a:gd name="connsiteY17-4326" fmla="*/ 4772383 h 6101120"/>
                  <a:gd name="connsiteX18-4327" fmla="*/ 709654 w 10540504"/>
                  <a:gd name="connsiteY18-4328" fmla="*/ 3238858 h 6101120"/>
                  <a:gd name="connsiteX19-4329" fmla="*/ 14329 w 10540504"/>
                  <a:gd name="connsiteY19-4330" fmla="*/ 2172058 h 6101120"/>
                  <a:gd name="connsiteX20-4331" fmla="*/ 909679 w 10540504"/>
                  <a:gd name="connsiteY20-4332" fmla="*/ 1371958 h 6101120"/>
                  <a:gd name="connsiteX21-4333" fmla="*/ 1947904 w 10540504"/>
                  <a:gd name="connsiteY21-4334" fmla="*/ 1952983 h 6101120"/>
                  <a:gd name="connsiteX22-4335" fmla="*/ 2300329 w 10540504"/>
                  <a:gd name="connsiteY22-4336" fmla="*/ 838558 h 6101120"/>
                  <a:gd name="connsiteX23-4337" fmla="*/ 2909929 w 10540504"/>
                  <a:gd name="connsiteY23-4338" fmla="*/ 1229083 h 6101120"/>
                  <a:gd name="connsiteX0-4339" fmla="*/ 2909929 w 10540504"/>
                  <a:gd name="connsiteY0-4340" fmla="*/ 1229083 h 6101120"/>
                  <a:gd name="connsiteX1-4341" fmla="*/ 3386179 w 10540504"/>
                  <a:gd name="connsiteY1-4342" fmla="*/ 219433 h 6101120"/>
                  <a:gd name="connsiteX2-4343" fmla="*/ 4252954 w 10540504"/>
                  <a:gd name="connsiteY2-4344" fmla="*/ 47983 h 6101120"/>
                  <a:gd name="connsiteX3-4345" fmla="*/ 5272129 w 10540504"/>
                  <a:gd name="connsiteY3-4346" fmla="*/ 838558 h 6101120"/>
                  <a:gd name="connsiteX4-4347" fmla="*/ 7034254 w 10540504"/>
                  <a:gd name="connsiteY4-4348" fmla="*/ 524233 h 6101120"/>
                  <a:gd name="connsiteX5-4349" fmla="*/ 7872454 w 10540504"/>
                  <a:gd name="connsiteY5-4350" fmla="*/ 1972033 h 6101120"/>
                  <a:gd name="connsiteX6-4351" fmla="*/ 9453604 w 10540504"/>
                  <a:gd name="connsiteY6-4352" fmla="*/ 2257783 h 6101120"/>
                  <a:gd name="connsiteX7-4353" fmla="*/ 10158454 w 10540504"/>
                  <a:gd name="connsiteY7-4354" fmla="*/ 3476983 h 6101120"/>
                  <a:gd name="connsiteX8-4355" fmla="*/ 9682204 w 10540504"/>
                  <a:gd name="connsiteY8-4356" fmla="*/ 4315183 h 6101120"/>
                  <a:gd name="connsiteX9-4357" fmla="*/ 10539454 w 10540504"/>
                  <a:gd name="connsiteY9-4358" fmla="*/ 5134333 h 6101120"/>
                  <a:gd name="connsiteX10-4359" fmla="*/ 9815554 w 10540504"/>
                  <a:gd name="connsiteY10-4360" fmla="*/ 6086833 h 6101120"/>
                  <a:gd name="connsiteX11-4361" fmla="*/ 8062954 w 10540504"/>
                  <a:gd name="connsiteY11-4362" fmla="*/ 5553433 h 6101120"/>
                  <a:gd name="connsiteX12-4363" fmla="*/ 6729454 w 10540504"/>
                  <a:gd name="connsiteY12-4364" fmla="*/ 5877283 h 6101120"/>
                  <a:gd name="connsiteX13-4365" fmla="*/ 5338804 w 10540504"/>
                  <a:gd name="connsiteY13-4366" fmla="*/ 5343883 h 6101120"/>
                  <a:gd name="connsiteX14-4367" fmla="*/ 4595854 w 10540504"/>
                  <a:gd name="connsiteY14-4368" fmla="*/ 6010633 h 6101120"/>
                  <a:gd name="connsiteX15-4369" fmla="*/ 3129004 w 10540504"/>
                  <a:gd name="connsiteY15-4370" fmla="*/ 5953483 h 6101120"/>
                  <a:gd name="connsiteX16-4371" fmla="*/ 2728954 w 10540504"/>
                  <a:gd name="connsiteY16-4372" fmla="*/ 4715233 h 6101120"/>
                  <a:gd name="connsiteX17-4373" fmla="*/ 766804 w 10540504"/>
                  <a:gd name="connsiteY17-4374" fmla="*/ 4772383 h 6101120"/>
                  <a:gd name="connsiteX18-4375" fmla="*/ 709654 w 10540504"/>
                  <a:gd name="connsiteY18-4376" fmla="*/ 3238858 h 6101120"/>
                  <a:gd name="connsiteX19-4377" fmla="*/ 14329 w 10540504"/>
                  <a:gd name="connsiteY19-4378" fmla="*/ 2172058 h 6101120"/>
                  <a:gd name="connsiteX20-4379" fmla="*/ 909679 w 10540504"/>
                  <a:gd name="connsiteY20-4380" fmla="*/ 1371958 h 6101120"/>
                  <a:gd name="connsiteX21-4381" fmla="*/ 1947904 w 10540504"/>
                  <a:gd name="connsiteY21-4382" fmla="*/ 1952983 h 6101120"/>
                  <a:gd name="connsiteX22-4383" fmla="*/ 2300329 w 10540504"/>
                  <a:gd name="connsiteY22-4384" fmla="*/ 838558 h 6101120"/>
                  <a:gd name="connsiteX23-4385" fmla="*/ 2909929 w 10540504"/>
                  <a:gd name="connsiteY23-4386" fmla="*/ 1229083 h 6101120"/>
                  <a:gd name="connsiteX0-4387" fmla="*/ 2909929 w 10540504"/>
                  <a:gd name="connsiteY0-4388" fmla="*/ 1229083 h 6101120"/>
                  <a:gd name="connsiteX1-4389" fmla="*/ 3386179 w 10540504"/>
                  <a:gd name="connsiteY1-4390" fmla="*/ 219433 h 6101120"/>
                  <a:gd name="connsiteX2-4391" fmla="*/ 4252954 w 10540504"/>
                  <a:gd name="connsiteY2-4392" fmla="*/ 47983 h 6101120"/>
                  <a:gd name="connsiteX3-4393" fmla="*/ 5272129 w 10540504"/>
                  <a:gd name="connsiteY3-4394" fmla="*/ 838558 h 6101120"/>
                  <a:gd name="connsiteX4-4395" fmla="*/ 7034254 w 10540504"/>
                  <a:gd name="connsiteY4-4396" fmla="*/ 524233 h 6101120"/>
                  <a:gd name="connsiteX5-4397" fmla="*/ 7872454 w 10540504"/>
                  <a:gd name="connsiteY5-4398" fmla="*/ 1972033 h 6101120"/>
                  <a:gd name="connsiteX6-4399" fmla="*/ 9453604 w 10540504"/>
                  <a:gd name="connsiteY6-4400" fmla="*/ 2257783 h 6101120"/>
                  <a:gd name="connsiteX7-4401" fmla="*/ 10158454 w 10540504"/>
                  <a:gd name="connsiteY7-4402" fmla="*/ 3476983 h 6101120"/>
                  <a:gd name="connsiteX8-4403" fmla="*/ 9682204 w 10540504"/>
                  <a:gd name="connsiteY8-4404" fmla="*/ 4315183 h 6101120"/>
                  <a:gd name="connsiteX9-4405" fmla="*/ 10539454 w 10540504"/>
                  <a:gd name="connsiteY9-4406" fmla="*/ 5134333 h 6101120"/>
                  <a:gd name="connsiteX10-4407" fmla="*/ 9815554 w 10540504"/>
                  <a:gd name="connsiteY10-4408" fmla="*/ 6086833 h 6101120"/>
                  <a:gd name="connsiteX11-4409" fmla="*/ 8062954 w 10540504"/>
                  <a:gd name="connsiteY11-4410" fmla="*/ 5553433 h 6101120"/>
                  <a:gd name="connsiteX12-4411" fmla="*/ 6729454 w 10540504"/>
                  <a:gd name="connsiteY12-4412" fmla="*/ 5877283 h 6101120"/>
                  <a:gd name="connsiteX13-4413" fmla="*/ 5338804 w 10540504"/>
                  <a:gd name="connsiteY13-4414" fmla="*/ 5343883 h 6101120"/>
                  <a:gd name="connsiteX14-4415" fmla="*/ 4595854 w 10540504"/>
                  <a:gd name="connsiteY14-4416" fmla="*/ 6010633 h 6101120"/>
                  <a:gd name="connsiteX15-4417" fmla="*/ 3129004 w 10540504"/>
                  <a:gd name="connsiteY15-4418" fmla="*/ 5953483 h 6101120"/>
                  <a:gd name="connsiteX16-4419" fmla="*/ 2728954 w 10540504"/>
                  <a:gd name="connsiteY16-4420" fmla="*/ 4715233 h 6101120"/>
                  <a:gd name="connsiteX17-4421" fmla="*/ 766804 w 10540504"/>
                  <a:gd name="connsiteY17-4422" fmla="*/ 4772383 h 6101120"/>
                  <a:gd name="connsiteX18-4423" fmla="*/ 709654 w 10540504"/>
                  <a:gd name="connsiteY18-4424" fmla="*/ 3238858 h 6101120"/>
                  <a:gd name="connsiteX19-4425" fmla="*/ 14329 w 10540504"/>
                  <a:gd name="connsiteY19-4426" fmla="*/ 2172058 h 6101120"/>
                  <a:gd name="connsiteX20-4427" fmla="*/ 909679 w 10540504"/>
                  <a:gd name="connsiteY20-4428" fmla="*/ 1371958 h 6101120"/>
                  <a:gd name="connsiteX21-4429" fmla="*/ 1947904 w 10540504"/>
                  <a:gd name="connsiteY21-4430" fmla="*/ 1952983 h 6101120"/>
                  <a:gd name="connsiteX22-4431" fmla="*/ 2300329 w 10540504"/>
                  <a:gd name="connsiteY22-4432" fmla="*/ 838558 h 6101120"/>
                  <a:gd name="connsiteX23-4433" fmla="*/ 2909929 w 10540504"/>
                  <a:gd name="connsiteY23-4434" fmla="*/ 1229083 h 6101120"/>
                  <a:gd name="connsiteX0-4435" fmla="*/ 2909929 w 10540504"/>
                  <a:gd name="connsiteY0-4436" fmla="*/ 1229083 h 6101120"/>
                  <a:gd name="connsiteX1-4437" fmla="*/ 3386179 w 10540504"/>
                  <a:gd name="connsiteY1-4438" fmla="*/ 219433 h 6101120"/>
                  <a:gd name="connsiteX2-4439" fmla="*/ 4252954 w 10540504"/>
                  <a:gd name="connsiteY2-4440" fmla="*/ 47983 h 6101120"/>
                  <a:gd name="connsiteX3-4441" fmla="*/ 5272129 w 10540504"/>
                  <a:gd name="connsiteY3-4442" fmla="*/ 838558 h 6101120"/>
                  <a:gd name="connsiteX4-4443" fmla="*/ 7034254 w 10540504"/>
                  <a:gd name="connsiteY4-4444" fmla="*/ 524233 h 6101120"/>
                  <a:gd name="connsiteX5-4445" fmla="*/ 7872454 w 10540504"/>
                  <a:gd name="connsiteY5-4446" fmla="*/ 1972033 h 6101120"/>
                  <a:gd name="connsiteX6-4447" fmla="*/ 9453604 w 10540504"/>
                  <a:gd name="connsiteY6-4448" fmla="*/ 2257783 h 6101120"/>
                  <a:gd name="connsiteX7-4449" fmla="*/ 10158454 w 10540504"/>
                  <a:gd name="connsiteY7-4450" fmla="*/ 3476983 h 6101120"/>
                  <a:gd name="connsiteX8-4451" fmla="*/ 9682204 w 10540504"/>
                  <a:gd name="connsiteY8-4452" fmla="*/ 4315183 h 6101120"/>
                  <a:gd name="connsiteX9-4453" fmla="*/ 10539454 w 10540504"/>
                  <a:gd name="connsiteY9-4454" fmla="*/ 5134333 h 6101120"/>
                  <a:gd name="connsiteX10-4455" fmla="*/ 9815554 w 10540504"/>
                  <a:gd name="connsiteY10-4456" fmla="*/ 6086833 h 6101120"/>
                  <a:gd name="connsiteX11-4457" fmla="*/ 8062954 w 10540504"/>
                  <a:gd name="connsiteY11-4458" fmla="*/ 5553433 h 6101120"/>
                  <a:gd name="connsiteX12-4459" fmla="*/ 6729454 w 10540504"/>
                  <a:gd name="connsiteY12-4460" fmla="*/ 5877283 h 6101120"/>
                  <a:gd name="connsiteX13-4461" fmla="*/ 5338804 w 10540504"/>
                  <a:gd name="connsiteY13-4462" fmla="*/ 5343883 h 6101120"/>
                  <a:gd name="connsiteX14-4463" fmla="*/ 4595854 w 10540504"/>
                  <a:gd name="connsiteY14-4464" fmla="*/ 6010633 h 6101120"/>
                  <a:gd name="connsiteX15-4465" fmla="*/ 3129004 w 10540504"/>
                  <a:gd name="connsiteY15-4466" fmla="*/ 5953483 h 6101120"/>
                  <a:gd name="connsiteX16-4467" fmla="*/ 2728954 w 10540504"/>
                  <a:gd name="connsiteY16-4468" fmla="*/ 4715233 h 6101120"/>
                  <a:gd name="connsiteX17-4469" fmla="*/ 766804 w 10540504"/>
                  <a:gd name="connsiteY17-4470" fmla="*/ 4772383 h 6101120"/>
                  <a:gd name="connsiteX18-4471" fmla="*/ 709654 w 10540504"/>
                  <a:gd name="connsiteY18-4472" fmla="*/ 3238858 h 6101120"/>
                  <a:gd name="connsiteX19-4473" fmla="*/ 14329 w 10540504"/>
                  <a:gd name="connsiteY19-4474" fmla="*/ 2172058 h 6101120"/>
                  <a:gd name="connsiteX20-4475" fmla="*/ 909679 w 10540504"/>
                  <a:gd name="connsiteY20-4476" fmla="*/ 1371958 h 6101120"/>
                  <a:gd name="connsiteX21-4477" fmla="*/ 1947904 w 10540504"/>
                  <a:gd name="connsiteY21-4478" fmla="*/ 1952983 h 6101120"/>
                  <a:gd name="connsiteX22-4479" fmla="*/ 2300329 w 10540504"/>
                  <a:gd name="connsiteY22-4480" fmla="*/ 838558 h 6101120"/>
                  <a:gd name="connsiteX23-4481" fmla="*/ 2909929 w 10540504"/>
                  <a:gd name="connsiteY23-4482" fmla="*/ 1229083 h 6101120"/>
                  <a:gd name="connsiteX0-4483" fmla="*/ 2909929 w 10540504"/>
                  <a:gd name="connsiteY0-4484" fmla="*/ 1229083 h 6101120"/>
                  <a:gd name="connsiteX1-4485" fmla="*/ 3386179 w 10540504"/>
                  <a:gd name="connsiteY1-4486" fmla="*/ 219433 h 6101120"/>
                  <a:gd name="connsiteX2-4487" fmla="*/ 4252954 w 10540504"/>
                  <a:gd name="connsiteY2-4488" fmla="*/ 47983 h 6101120"/>
                  <a:gd name="connsiteX3-4489" fmla="*/ 5272129 w 10540504"/>
                  <a:gd name="connsiteY3-4490" fmla="*/ 838558 h 6101120"/>
                  <a:gd name="connsiteX4-4491" fmla="*/ 7034254 w 10540504"/>
                  <a:gd name="connsiteY4-4492" fmla="*/ 524233 h 6101120"/>
                  <a:gd name="connsiteX5-4493" fmla="*/ 7872454 w 10540504"/>
                  <a:gd name="connsiteY5-4494" fmla="*/ 1972033 h 6101120"/>
                  <a:gd name="connsiteX6-4495" fmla="*/ 9453604 w 10540504"/>
                  <a:gd name="connsiteY6-4496" fmla="*/ 2257783 h 6101120"/>
                  <a:gd name="connsiteX7-4497" fmla="*/ 10158454 w 10540504"/>
                  <a:gd name="connsiteY7-4498" fmla="*/ 3476983 h 6101120"/>
                  <a:gd name="connsiteX8-4499" fmla="*/ 9682204 w 10540504"/>
                  <a:gd name="connsiteY8-4500" fmla="*/ 4315183 h 6101120"/>
                  <a:gd name="connsiteX9-4501" fmla="*/ 10539454 w 10540504"/>
                  <a:gd name="connsiteY9-4502" fmla="*/ 5134333 h 6101120"/>
                  <a:gd name="connsiteX10-4503" fmla="*/ 9815554 w 10540504"/>
                  <a:gd name="connsiteY10-4504" fmla="*/ 6086833 h 6101120"/>
                  <a:gd name="connsiteX11-4505" fmla="*/ 8062954 w 10540504"/>
                  <a:gd name="connsiteY11-4506" fmla="*/ 5553433 h 6101120"/>
                  <a:gd name="connsiteX12-4507" fmla="*/ 6729454 w 10540504"/>
                  <a:gd name="connsiteY12-4508" fmla="*/ 5877283 h 6101120"/>
                  <a:gd name="connsiteX13-4509" fmla="*/ 5338804 w 10540504"/>
                  <a:gd name="connsiteY13-4510" fmla="*/ 5343883 h 6101120"/>
                  <a:gd name="connsiteX14-4511" fmla="*/ 4595854 w 10540504"/>
                  <a:gd name="connsiteY14-4512" fmla="*/ 6010633 h 6101120"/>
                  <a:gd name="connsiteX15-4513" fmla="*/ 3129004 w 10540504"/>
                  <a:gd name="connsiteY15-4514" fmla="*/ 5953483 h 6101120"/>
                  <a:gd name="connsiteX16-4515" fmla="*/ 2728954 w 10540504"/>
                  <a:gd name="connsiteY16-4516" fmla="*/ 4715233 h 6101120"/>
                  <a:gd name="connsiteX17-4517" fmla="*/ 766804 w 10540504"/>
                  <a:gd name="connsiteY17-4518" fmla="*/ 4772383 h 6101120"/>
                  <a:gd name="connsiteX18-4519" fmla="*/ 709654 w 10540504"/>
                  <a:gd name="connsiteY18-4520" fmla="*/ 3238858 h 6101120"/>
                  <a:gd name="connsiteX19-4521" fmla="*/ 14329 w 10540504"/>
                  <a:gd name="connsiteY19-4522" fmla="*/ 2172058 h 6101120"/>
                  <a:gd name="connsiteX20-4523" fmla="*/ 909679 w 10540504"/>
                  <a:gd name="connsiteY20-4524" fmla="*/ 1371958 h 6101120"/>
                  <a:gd name="connsiteX21-4525" fmla="*/ 1947904 w 10540504"/>
                  <a:gd name="connsiteY21-4526" fmla="*/ 1952983 h 6101120"/>
                  <a:gd name="connsiteX22-4527" fmla="*/ 2328904 w 10540504"/>
                  <a:gd name="connsiteY22-4528" fmla="*/ 1200508 h 6101120"/>
                  <a:gd name="connsiteX23-4529" fmla="*/ 2909929 w 10540504"/>
                  <a:gd name="connsiteY23-4530" fmla="*/ 1229083 h 6101120"/>
                  <a:gd name="connsiteX0-4531" fmla="*/ 2909929 w 10540504"/>
                  <a:gd name="connsiteY0-4532" fmla="*/ 1229083 h 6101120"/>
                  <a:gd name="connsiteX1-4533" fmla="*/ 3386179 w 10540504"/>
                  <a:gd name="connsiteY1-4534" fmla="*/ 219433 h 6101120"/>
                  <a:gd name="connsiteX2-4535" fmla="*/ 4252954 w 10540504"/>
                  <a:gd name="connsiteY2-4536" fmla="*/ 47983 h 6101120"/>
                  <a:gd name="connsiteX3-4537" fmla="*/ 5272129 w 10540504"/>
                  <a:gd name="connsiteY3-4538" fmla="*/ 838558 h 6101120"/>
                  <a:gd name="connsiteX4-4539" fmla="*/ 7034254 w 10540504"/>
                  <a:gd name="connsiteY4-4540" fmla="*/ 524233 h 6101120"/>
                  <a:gd name="connsiteX5-4541" fmla="*/ 7872454 w 10540504"/>
                  <a:gd name="connsiteY5-4542" fmla="*/ 1972033 h 6101120"/>
                  <a:gd name="connsiteX6-4543" fmla="*/ 9453604 w 10540504"/>
                  <a:gd name="connsiteY6-4544" fmla="*/ 2257783 h 6101120"/>
                  <a:gd name="connsiteX7-4545" fmla="*/ 10158454 w 10540504"/>
                  <a:gd name="connsiteY7-4546" fmla="*/ 3476983 h 6101120"/>
                  <a:gd name="connsiteX8-4547" fmla="*/ 9682204 w 10540504"/>
                  <a:gd name="connsiteY8-4548" fmla="*/ 4315183 h 6101120"/>
                  <a:gd name="connsiteX9-4549" fmla="*/ 10539454 w 10540504"/>
                  <a:gd name="connsiteY9-4550" fmla="*/ 5134333 h 6101120"/>
                  <a:gd name="connsiteX10-4551" fmla="*/ 9815554 w 10540504"/>
                  <a:gd name="connsiteY10-4552" fmla="*/ 6086833 h 6101120"/>
                  <a:gd name="connsiteX11-4553" fmla="*/ 8062954 w 10540504"/>
                  <a:gd name="connsiteY11-4554" fmla="*/ 5553433 h 6101120"/>
                  <a:gd name="connsiteX12-4555" fmla="*/ 6729454 w 10540504"/>
                  <a:gd name="connsiteY12-4556" fmla="*/ 5877283 h 6101120"/>
                  <a:gd name="connsiteX13-4557" fmla="*/ 5338804 w 10540504"/>
                  <a:gd name="connsiteY13-4558" fmla="*/ 5343883 h 6101120"/>
                  <a:gd name="connsiteX14-4559" fmla="*/ 4595854 w 10540504"/>
                  <a:gd name="connsiteY14-4560" fmla="*/ 6010633 h 6101120"/>
                  <a:gd name="connsiteX15-4561" fmla="*/ 3129004 w 10540504"/>
                  <a:gd name="connsiteY15-4562" fmla="*/ 5953483 h 6101120"/>
                  <a:gd name="connsiteX16-4563" fmla="*/ 2728954 w 10540504"/>
                  <a:gd name="connsiteY16-4564" fmla="*/ 4715233 h 6101120"/>
                  <a:gd name="connsiteX17-4565" fmla="*/ 766804 w 10540504"/>
                  <a:gd name="connsiteY17-4566" fmla="*/ 4772383 h 6101120"/>
                  <a:gd name="connsiteX18-4567" fmla="*/ 709654 w 10540504"/>
                  <a:gd name="connsiteY18-4568" fmla="*/ 3238858 h 6101120"/>
                  <a:gd name="connsiteX19-4569" fmla="*/ 14329 w 10540504"/>
                  <a:gd name="connsiteY19-4570" fmla="*/ 2172058 h 6101120"/>
                  <a:gd name="connsiteX20-4571" fmla="*/ 909679 w 10540504"/>
                  <a:gd name="connsiteY20-4572" fmla="*/ 1371958 h 6101120"/>
                  <a:gd name="connsiteX21-4573" fmla="*/ 2043154 w 10540504"/>
                  <a:gd name="connsiteY21-4574" fmla="*/ 1752958 h 6101120"/>
                  <a:gd name="connsiteX22-4575" fmla="*/ 2328904 w 10540504"/>
                  <a:gd name="connsiteY22-4576" fmla="*/ 1200508 h 6101120"/>
                  <a:gd name="connsiteX23-4577" fmla="*/ 2909929 w 10540504"/>
                  <a:gd name="connsiteY23-4578" fmla="*/ 1229083 h 6101120"/>
                  <a:gd name="connsiteX0-4579" fmla="*/ 2909929 w 10540504"/>
                  <a:gd name="connsiteY0-4580" fmla="*/ 1229083 h 6101120"/>
                  <a:gd name="connsiteX1-4581" fmla="*/ 3386179 w 10540504"/>
                  <a:gd name="connsiteY1-4582" fmla="*/ 219433 h 6101120"/>
                  <a:gd name="connsiteX2-4583" fmla="*/ 4252954 w 10540504"/>
                  <a:gd name="connsiteY2-4584" fmla="*/ 47983 h 6101120"/>
                  <a:gd name="connsiteX3-4585" fmla="*/ 5272129 w 10540504"/>
                  <a:gd name="connsiteY3-4586" fmla="*/ 838558 h 6101120"/>
                  <a:gd name="connsiteX4-4587" fmla="*/ 7034254 w 10540504"/>
                  <a:gd name="connsiteY4-4588" fmla="*/ 524233 h 6101120"/>
                  <a:gd name="connsiteX5-4589" fmla="*/ 7872454 w 10540504"/>
                  <a:gd name="connsiteY5-4590" fmla="*/ 1972033 h 6101120"/>
                  <a:gd name="connsiteX6-4591" fmla="*/ 9453604 w 10540504"/>
                  <a:gd name="connsiteY6-4592" fmla="*/ 2257783 h 6101120"/>
                  <a:gd name="connsiteX7-4593" fmla="*/ 10158454 w 10540504"/>
                  <a:gd name="connsiteY7-4594" fmla="*/ 3476983 h 6101120"/>
                  <a:gd name="connsiteX8-4595" fmla="*/ 9682204 w 10540504"/>
                  <a:gd name="connsiteY8-4596" fmla="*/ 4315183 h 6101120"/>
                  <a:gd name="connsiteX9-4597" fmla="*/ 10539454 w 10540504"/>
                  <a:gd name="connsiteY9-4598" fmla="*/ 5134333 h 6101120"/>
                  <a:gd name="connsiteX10-4599" fmla="*/ 9815554 w 10540504"/>
                  <a:gd name="connsiteY10-4600" fmla="*/ 6086833 h 6101120"/>
                  <a:gd name="connsiteX11-4601" fmla="*/ 8062954 w 10540504"/>
                  <a:gd name="connsiteY11-4602" fmla="*/ 5553433 h 6101120"/>
                  <a:gd name="connsiteX12-4603" fmla="*/ 6729454 w 10540504"/>
                  <a:gd name="connsiteY12-4604" fmla="*/ 5877283 h 6101120"/>
                  <a:gd name="connsiteX13-4605" fmla="*/ 5338804 w 10540504"/>
                  <a:gd name="connsiteY13-4606" fmla="*/ 5343883 h 6101120"/>
                  <a:gd name="connsiteX14-4607" fmla="*/ 4595854 w 10540504"/>
                  <a:gd name="connsiteY14-4608" fmla="*/ 6010633 h 6101120"/>
                  <a:gd name="connsiteX15-4609" fmla="*/ 3129004 w 10540504"/>
                  <a:gd name="connsiteY15-4610" fmla="*/ 5953483 h 6101120"/>
                  <a:gd name="connsiteX16-4611" fmla="*/ 2728954 w 10540504"/>
                  <a:gd name="connsiteY16-4612" fmla="*/ 4715233 h 6101120"/>
                  <a:gd name="connsiteX17-4613" fmla="*/ 766804 w 10540504"/>
                  <a:gd name="connsiteY17-4614" fmla="*/ 4772383 h 6101120"/>
                  <a:gd name="connsiteX18-4615" fmla="*/ 709654 w 10540504"/>
                  <a:gd name="connsiteY18-4616" fmla="*/ 3238858 h 6101120"/>
                  <a:gd name="connsiteX19-4617" fmla="*/ 14329 w 10540504"/>
                  <a:gd name="connsiteY19-4618" fmla="*/ 2172058 h 6101120"/>
                  <a:gd name="connsiteX20-4619" fmla="*/ 909679 w 10540504"/>
                  <a:gd name="connsiteY20-4620" fmla="*/ 1371958 h 6101120"/>
                  <a:gd name="connsiteX21-4621" fmla="*/ 1909804 w 10540504"/>
                  <a:gd name="connsiteY21-4622" fmla="*/ 1752958 h 6101120"/>
                  <a:gd name="connsiteX22-4623" fmla="*/ 2328904 w 10540504"/>
                  <a:gd name="connsiteY22-4624" fmla="*/ 1200508 h 6101120"/>
                  <a:gd name="connsiteX23-4625" fmla="*/ 2909929 w 10540504"/>
                  <a:gd name="connsiteY23-4626" fmla="*/ 1229083 h 6101120"/>
                  <a:gd name="connsiteX0-4627" fmla="*/ 2909929 w 10540504"/>
                  <a:gd name="connsiteY0-4628" fmla="*/ 1229083 h 6101120"/>
                  <a:gd name="connsiteX1-4629" fmla="*/ 3386179 w 10540504"/>
                  <a:gd name="connsiteY1-4630" fmla="*/ 219433 h 6101120"/>
                  <a:gd name="connsiteX2-4631" fmla="*/ 4252954 w 10540504"/>
                  <a:gd name="connsiteY2-4632" fmla="*/ 47983 h 6101120"/>
                  <a:gd name="connsiteX3-4633" fmla="*/ 5272129 w 10540504"/>
                  <a:gd name="connsiteY3-4634" fmla="*/ 838558 h 6101120"/>
                  <a:gd name="connsiteX4-4635" fmla="*/ 7034254 w 10540504"/>
                  <a:gd name="connsiteY4-4636" fmla="*/ 524233 h 6101120"/>
                  <a:gd name="connsiteX5-4637" fmla="*/ 7872454 w 10540504"/>
                  <a:gd name="connsiteY5-4638" fmla="*/ 1972033 h 6101120"/>
                  <a:gd name="connsiteX6-4639" fmla="*/ 9453604 w 10540504"/>
                  <a:gd name="connsiteY6-4640" fmla="*/ 2257783 h 6101120"/>
                  <a:gd name="connsiteX7-4641" fmla="*/ 10158454 w 10540504"/>
                  <a:gd name="connsiteY7-4642" fmla="*/ 3476983 h 6101120"/>
                  <a:gd name="connsiteX8-4643" fmla="*/ 9682204 w 10540504"/>
                  <a:gd name="connsiteY8-4644" fmla="*/ 4315183 h 6101120"/>
                  <a:gd name="connsiteX9-4645" fmla="*/ 10539454 w 10540504"/>
                  <a:gd name="connsiteY9-4646" fmla="*/ 5134333 h 6101120"/>
                  <a:gd name="connsiteX10-4647" fmla="*/ 9815554 w 10540504"/>
                  <a:gd name="connsiteY10-4648" fmla="*/ 6086833 h 6101120"/>
                  <a:gd name="connsiteX11-4649" fmla="*/ 8062954 w 10540504"/>
                  <a:gd name="connsiteY11-4650" fmla="*/ 5553433 h 6101120"/>
                  <a:gd name="connsiteX12-4651" fmla="*/ 6729454 w 10540504"/>
                  <a:gd name="connsiteY12-4652" fmla="*/ 5877283 h 6101120"/>
                  <a:gd name="connsiteX13-4653" fmla="*/ 5338804 w 10540504"/>
                  <a:gd name="connsiteY13-4654" fmla="*/ 5343883 h 6101120"/>
                  <a:gd name="connsiteX14-4655" fmla="*/ 4595854 w 10540504"/>
                  <a:gd name="connsiteY14-4656" fmla="*/ 6010633 h 6101120"/>
                  <a:gd name="connsiteX15-4657" fmla="*/ 3129004 w 10540504"/>
                  <a:gd name="connsiteY15-4658" fmla="*/ 5953483 h 6101120"/>
                  <a:gd name="connsiteX16-4659" fmla="*/ 2728954 w 10540504"/>
                  <a:gd name="connsiteY16-4660" fmla="*/ 4715233 h 6101120"/>
                  <a:gd name="connsiteX17-4661" fmla="*/ 766804 w 10540504"/>
                  <a:gd name="connsiteY17-4662" fmla="*/ 4772383 h 6101120"/>
                  <a:gd name="connsiteX18-4663" fmla="*/ 709654 w 10540504"/>
                  <a:gd name="connsiteY18-4664" fmla="*/ 3238858 h 6101120"/>
                  <a:gd name="connsiteX19-4665" fmla="*/ 14329 w 10540504"/>
                  <a:gd name="connsiteY19-4666" fmla="*/ 2172058 h 6101120"/>
                  <a:gd name="connsiteX20-4667" fmla="*/ 909679 w 10540504"/>
                  <a:gd name="connsiteY20-4668" fmla="*/ 1295758 h 6101120"/>
                  <a:gd name="connsiteX21-4669" fmla="*/ 1909804 w 10540504"/>
                  <a:gd name="connsiteY21-4670" fmla="*/ 1752958 h 6101120"/>
                  <a:gd name="connsiteX22-4671" fmla="*/ 2328904 w 10540504"/>
                  <a:gd name="connsiteY22-4672" fmla="*/ 1200508 h 6101120"/>
                  <a:gd name="connsiteX23-4673" fmla="*/ 2909929 w 10540504"/>
                  <a:gd name="connsiteY23-4674" fmla="*/ 1229083 h 6101120"/>
                  <a:gd name="connsiteX0-4675" fmla="*/ 2909929 w 10540504"/>
                  <a:gd name="connsiteY0-4676" fmla="*/ 1229083 h 6101120"/>
                  <a:gd name="connsiteX1-4677" fmla="*/ 3386179 w 10540504"/>
                  <a:gd name="connsiteY1-4678" fmla="*/ 219433 h 6101120"/>
                  <a:gd name="connsiteX2-4679" fmla="*/ 4252954 w 10540504"/>
                  <a:gd name="connsiteY2-4680" fmla="*/ 47983 h 6101120"/>
                  <a:gd name="connsiteX3-4681" fmla="*/ 5272129 w 10540504"/>
                  <a:gd name="connsiteY3-4682" fmla="*/ 838558 h 6101120"/>
                  <a:gd name="connsiteX4-4683" fmla="*/ 7034254 w 10540504"/>
                  <a:gd name="connsiteY4-4684" fmla="*/ 524233 h 6101120"/>
                  <a:gd name="connsiteX5-4685" fmla="*/ 7872454 w 10540504"/>
                  <a:gd name="connsiteY5-4686" fmla="*/ 1972033 h 6101120"/>
                  <a:gd name="connsiteX6-4687" fmla="*/ 9453604 w 10540504"/>
                  <a:gd name="connsiteY6-4688" fmla="*/ 2257783 h 6101120"/>
                  <a:gd name="connsiteX7-4689" fmla="*/ 10158454 w 10540504"/>
                  <a:gd name="connsiteY7-4690" fmla="*/ 3476983 h 6101120"/>
                  <a:gd name="connsiteX8-4691" fmla="*/ 9682204 w 10540504"/>
                  <a:gd name="connsiteY8-4692" fmla="*/ 4315183 h 6101120"/>
                  <a:gd name="connsiteX9-4693" fmla="*/ 10539454 w 10540504"/>
                  <a:gd name="connsiteY9-4694" fmla="*/ 5134333 h 6101120"/>
                  <a:gd name="connsiteX10-4695" fmla="*/ 9815554 w 10540504"/>
                  <a:gd name="connsiteY10-4696" fmla="*/ 6086833 h 6101120"/>
                  <a:gd name="connsiteX11-4697" fmla="*/ 8062954 w 10540504"/>
                  <a:gd name="connsiteY11-4698" fmla="*/ 5553433 h 6101120"/>
                  <a:gd name="connsiteX12-4699" fmla="*/ 6729454 w 10540504"/>
                  <a:gd name="connsiteY12-4700" fmla="*/ 5877283 h 6101120"/>
                  <a:gd name="connsiteX13-4701" fmla="*/ 5338804 w 10540504"/>
                  <a:gd name="connsiteY13-4702" fmla="*/ 5343883 h 6101120"/>
                  <a:gd name="connsiteX14-4703" fmla="*/ 4595854 w 10540504"/>
                  <a:gd name="connsiteY14-4704" fmla="*/ 6010633 h 6101120"/>
                  <a:gd name="connsiteX15-4705" fmla="*/ 3129004 w 10540504"/>
                  <a:gd name="connsiteY15-4706" fmla="*/ 5953483 h 6101120"/>
                  <a:gd name="connsiteX16-4707" fmla="*/ 2728954 w 10540504"/>
                  <a:gd name="connsiteY16-4708" fmla="*/ 4715233 h 6101120"/>
                  <a:gd name="connsiteX17-4709" fmla="*/ 766804 w 10540504"/>
                  <a:gd name="connsiteY17-4710" fmla="*/ 4772383 h 6101120"/>
                  <a:gd name="connsiteX18-4711" fmla="*/ 709654 w 10540504"/>
                  <a:gd name="connsiteY18-4712" fmla="*/ 3238858 h 6101120"/>
                  <a:gd name="connsiteX19-4713" fmla="*/ 14329 w 10540504"/>
                  <a:gd name="connsiteY19-4714" fmla="*/ 2172058 h 6101120"/>
                  <a:gd name="connsiteX20-4715" fmla="*/ 909679 w 10540504"/>
                  <a:gd name="connsiteY20-4716" fmla="*/ 1295758 h 6101120"/>
                  <a:gd name="connsiteX21-4717" fmla="*/ 1909804 w 10540504"/>
                  <a:gd name="connsiteY21-4718" fmla="*/ 1752958 h 6101120"/>
                  <a:gd name="connsiteX22-4719" fmla="*/ 2328904 w 10540504"/>
                  <a:gd name="connsiteY22-4720" fmla="*/ 1200508 h 6101120"/>
                  <a:gd name="connsiteX23-4721" fmla="*/ 2909929 w 10540504"/>
                  <a:gd name="connsiteY23-4722" fmla="*/ 1229083 h 6101120"/>
                  <a:gd name="connsiteX0-4723" fmla="*/ 2909929 w 10540504"/>
                  <a:gd name="connsiteY0-4724" fmla="*/ 1229083 h 6101120"/>
                  <a:gd name="connsiteX1-4725" fmla="*/ 3386179 w 10540504"/>
                  <a:gd name="connsiteY1-4726" fmla="*/ 219433 h 6101120"/>
                  <a:gd name="connsiteX2-4727" fmla="*/ 4252954 w 10540504"/>
                  <a:gd name="connsiteY2-4728" fmla="*/ 47983 h 6101120"/>
                  <a:gd name="connsiteX3-4729" fmla="*/ 5272129 w 10540504"/>
                  <a:gd name="connsiteY3-4730" fmla="*/ 838558 h 6101120"/>
                  <a:gd name="connsiteX4-4731" fmla="*/ 7034254 w 10540504"/>
                  <a:gd name="connsiteY4-4732" fmla="*/ 524233 h 6101120"/>
                  <a:gd name="connsiteX5-4733" fmla="*/ 7872454 w 10540504"/>
                  <a:gd name="connsiteY5-4734" fmla="*/ 1972033 h 6101120"/>
                  <a:gd name="connsiteX6-4735" fmla="*/ 9453604 w 10540504"/>
                  <a:gd name="connsiteY6-4736" fmla="*/ 2257783 h 6101120"/>
                  <a:gd name="connsiteX7-4737" fmla="*/ 10158454 w 10540504"/>
                  <a:gd name="connsiteY7-4738" fmla="*/ 3476983 h 6101120"/>
                  <a:gd name="connsiteX8-4739" fmla="*/ 9682204 w 10540504"/>
                  <a:gd name="connsiteY8-4740" fmla="*/ 4315183 h 6101120"/>
                  <a:gd name="connsiteX9-4741" fmla="*/ 10539454 w 10540504"/>
                  <a:gd name="connsiteY9-4742" fmla="*/ 5134333 h 6101120"/>
                  <a:gd name="connsiteX10-4743" fmla="*/ 9815554 w 10540504"/>
                  <a:gd name="connsiteY10-4744" fmla="*/ 6086833 h 6101120"/>
                  <a:gd name="connsiteX11-4745" fmla="*/ 8062954 w 10540504"/>
                  <a:gd name="connsiteY11-4746" fmla="*/ 5553433 h 6101120"/>
                  <a:gd name="connsiteX12-4747" fmla="*/ 6729454 w 10540504"/>
                  <a:gd name="connsiteY12-4748" fmla="*/ 5877283 h 6101120"/>
                  <a:gd name="connsiteX13-4749" fmla="*/ 5338804 w 10540504"/>
                  <a:gd name="connsiteY13-4750" fmla="*/ 5343883 h 6101120"/>
                  <a:gd name="connsiteX14-4751" fmla="*/ 4595854 w 10540504"/>
                  <a:gd name="connsiteY14-4752" fmla="*/ 6010633 h 6101120"/>
                  <a:gd name="connsiteX15-4753" fmla="*/ 3129004 w 10540504"/>
                  <a:gd name="connsiteY15-4754" fmla="*/ 5953483 h 6101120"/>
                  <a:gd name="connsiteX16-4755" fmla="*/ 2728954 w 10540504"/>
                  <a:gd name="connsiteY16-4756" fmla="*/ 4715233 h 6101120"/>
                  <a:gd name="connsiteX17-4757" fmla="*/ 766804 w 10540504"/>
                  <a:gd name="connsiteY17-4758" fmla="*/ 4772383 h 6101120"/>
                  <a:gd name="connsiteX18-4759" fmla="*/ 709654 w 10540504"/>
                  <a:gd name="connsiteY18-4760" fmla="*/ 3238858 h 6101120"/>
                  <a:gd name="connsiteX19-4761" fmla="*/ 14329 w 10540504"/>
                  <a:gd name="connsiteY19-4762" fmla="*/ 2172058 h 6101120"/>
                  <a:gd name="connsiteX20-4763" fmla="*/ 795379 w 10540504"/>
                  <a:gd name="connsiteY20-4764" fmla="*/ 1391008 h 6101120"/>
                  <a:gd name="connsiteX21-4765" fmla="*/ 1909804 w 10540504"/>
                  <a:gd name="connsiteY21-4766" fmla="*/ 1752958 h 6101120"/>
                  <a:gd name="connsiteX22-4767" fmla="*/ 2328904 w 10540504"/>
                  <a:gd name="connsiteY22-4768" fmla="*/ 1200508 h 6101120"/>
                  <a:gd name="connsiteX23-4769" fmla="*/ 2909929 w 10540504"/>
                  <a:gd name="connsiteY23-4770" fmla="*/ 1229083 h 6101120"/>
                  <a:gd name="connsiteX0-4771" fmla="*/ 2909929 w 10540504"/>
                  <a:gd name="connsiteY0-4772" fmla="*/ 1229083 h 6101120"/>
                  <a:gd name="connsiteX1-4773" fmla="*/ 3386179 w 10540504"/>
                  <a:gd name="connsiteY1-4774" fmla="*/ 219433 h 6101120"/>
                  <a:gd name="connsiteX2-4775" fmla="*/ 4252954 w 10540504"/>
                  <a:gd name="connsiteY2-4776" fmla="*/ 47983 h 6101120"/>
                  <a:gd name="connsiteX3-4777" fmla="*/ 5272129 w 10540504"/>
                  <a:gd name="connsiteY3-4778" fmla="*/ 838558 h 6101120"/>
                  <a:gd name="connsiteX4-4779" fmla="*/ 7034254 w 10540504"/>
                  <a:gd name="connsiteY4-4780" fmla="*/ 524233 h 6101120"/>
                  <a:gd name="connsiteX5-4781" fmla="*/ 7872454 w 10540504"/>
                  <a:gd name="connsiteY5-4782" fmla="*/ 1972033 h 6101120"/>
                  <a:gd name="connsiteX6-4783" fmla="*/ 9453604 w 10540504"/>
                  <a:gd name="connsiteY6-4784" fmla="*/ 2257783 h 6101120"/>
                  <a:gd name="connsiteX7-4785" fmla="*/ 10158454 w 10540504"/>
                  <a:gd name="connsiteY7-4786" fmla="*/ 3476983 h 6101120"/>
                  <a:gd name="connsiteX8-4787" fmla="*/ 9682204 w 10540504"/>
                  <a:gd name="connsiteY8-4788" fmla="*/ 4315183 h 6101120"/>
                  <a:gd name="connsiteX9-4789" fmla="*/ 10539454 w 10540504"/>
                  <a:gd name="connsiteY9-4790" fmla="*/ 5134333 h 6101120"/>
                  <a:gd name="connsiteX10-4791" fmla="*/ 9815554 w 10540504"/>
                  <a:gd name="connsiteY10-4792" fmla="*/ 6086833 h 6101120"/>
                  <a:gd name="connsiteX11-4793" fmla="*/ 8062954 w 10540504"/>
                  <a:gd name="connsiteY11-4794" fmla="*/ 5553433 h 6101120"/>
                  <a:gd name="connsiteX12-4795" fmla="*/ 6729454 w 10540504"/>
                  <a:gd name="connsiteY12-4796" fmla="*/ 5877283 h 6101120"/>
                  <a:gd name="connsiteX13-4797" fmla="*/ 5338804 w 10540504"/>
                  <a:gd name="connsiteY13-4798" fmla="*/ 5343883 h 6101120"/>
                  <a:gd name="connsiteX14-4799" fmla="*/ 4595854 w 10540504"/>
                  <a:gd name="connsiteY14-4800" fmla="*/ 6010633 h 6101120"/>
                  <a:gd name="connsiteX15-4801" fmla="*/ 3129004 w 10540504"/>
                  <a:gd name="connsiteY15-4802" fmla="*/ 5953483 h 6101120"/>
                  <a:gd name="connsiteX16-4803" fmla="*/ 2728954 w 10540504"/>
                  <a:gd name="connsiteY16-4804" fmla="*/ 4715233 h 6101120"/>
                  <a:gd name="connsiteX17-4805" fmla="*/ 766804 w 10540504"/>
                  <a:gd name="connsiteY17-4806" fmla="*/ 4772383 h 6101120"/>
                  <a:gd name="connsiteX18-4807" fmla="*/ 709654 w 10540504"/>
                  <a:gd name="connsiteY18-4808" fmla="*/ 3238858 h 6101120"/>
                  <a:gd name="connsiteX19-4809" fmla="*/ 14329 w 10540504"/>
                  <a:gd name="connsiteY19-4810" fmla="*/ 2172058 h 6101120"/>
                  <a:gd name="connsiteX20-4811" fmla="*/ 795379 w 10540504"/>
                  <a:gd name="connsiteY20-4812" fmla="*/ 1391008 h 6101120"/>
                  <a:gd name="connsiteX21-4813" fmla="*/ 1909804 w 10540504"/>
                  <a:gd name="connsiteY21-4814" fmla="*/ 1752958 h 6101120"/>
                  <a:gd name="connsiteX22-4815" fmla="*/ 2328904 w 10540504"/>
                  <a:gd name="connsiteY22-4816" fmla="*/ 1200508 h 6101120"/>
                  <a:gd name="connsiteX23-4817" fmla="*/ 2909929 w 10540504"/>
                  <a:gd name="connsiteY23-4818" fmla="*/ 1229083 h 6101120"/>
                  <a:gd name="connsiteX0-4819" fmla="*/ 2909929 w 10540504"/>
                  <a:gd name="connsiteY0-4820" fmla="*/ 1229083 h 6101120"/>
                  <a:gd name="connsiteX1-4821" fmla="*/ 3386179 w 10540504"/>
                  <a:gd name="connsiteY1-4822" fmla="*/ 219433 h 6101120"/>
                  <a:gd name="connsiteX2-4823" fmla="*/ 4252954 w 10540504"/>
                  <a:gd name="connsiteY2-4824" fmla="*/ 47983 h 6101120"/>
                  <a:gd name="connsiteX3-4825" fmla="*/ 5272129 w 10540504"/>
                  <a:gd name="connsiteY3-4826" fmla="*/ 838558 h 6101120"/>
                  <a:gd name="connsiteX4-4827" fmla="*/ 7034254 w 10540504"/>
                  <a:gd name="connsiteY4-4828" fmla="*/ 524233 h 6101120"/>
                  <a:gd name="connsiteX5-4829" fmla="*/ 7872454 w 10540504"/>
                  <a:gd name="connsiteY5-4830" fmla="*/ 1972033 h 6101120"/>
                  <a:gd name="connsiteX6-4831" fmla="*/ 9453604 w 10540504"/>
                  <a:gd name="connsiteY6-4832" fmla="*/ 2257783 h 6101120"/>
                  <a:gd name="connsiteX7-4833" fmla="*/ 10158454 w 10540504"/>
                  <a:gd name="connsiteY7-4834" fmla="*/ 3476983 h 6101120"/>
                  <a:gd name="connsiteX8-4835" fmla="*/ 9682204 w 10540504"/>
                  <a:gd name="connsiteY8-4836" fmla="*/ 4315183 h 6101120"/>
                  <a:gd name="connsiteX9-4837" fmla="*/ 10539454 w 10540504"/>
                  <a:gd name="connsiteY9-4838" fmla="*/ 5134333 h 6101120"/>
                  <a:gd name="connsiteX10-4839" fmla="*/ 9815554 w 10540504"/>
                  <a:gd name="connsiteY10-4840" fmla="*/ 6086833 h 6101120"/>
                  <a:gd name="connsiteX11-4841" fmla="*/ 8062954 w 10540504"/>
                  <a:gd name="connsiteY11-4842" fmla="*/ 5553433 h 6101120"/>
                  <a:gd name="connsiteX12-4843" fmla="*/ 6729454 w 10540504"/>
                  <a:gd name="connsiteY12-4844" fmla="*/ 5877283 h 6101120"/>
                  <a:gd name="connsiteX13-4845" fmla="*/ 5338804 w 10540504"/>
                  <a:gd name="connsiteY13-4846" fmla="*/ 5343883 h 6101120"/>
                  <a:gd name="connsiteX14-4847" fmla="*/ 4595854 w 10540504"/>
                  <a:gd name="connsiteY14-4848" fmla="*/ 6010633 h 6101120"/>
                  <a:gd name="connsiteX15-4849" fmla="*/ 3129004 w 10540504"/>
                  <a:gd name="connsiteY15-4850" fmla="*/ 5953483 h 6101120"/>
                  <a:gd name="connsiteX16-4851" fmla="*/ 2728954 w 10540504"/>
                  <a:gd name="connsiteY16-4852" fmla="*/ 4715233 h 6101120"/>
                  <a:gd name="connsiteX17-4853" fmla="*/ 766804 w 10540504"/>
                  <a:gd name="connsiteY17-4854" fmla="*/ 4772383 h 6101120"/>
                  <a:gd name="connsiteX18-4855" fmla="*/ 709654 w 10540504"/>
                  <a:gd name="connsiteY18-4856" fmla="*/ 3238858 h 6101120"/>
                  <a:gd name="connsiteX19-4857" fmla="*/ 14329 w 10540504"/>
                  <a:gd name="connsiteY19-4858" fmla="*/ 2172058 h 6101120"/>
                  <a:gd name="connsiteX20-4859" fmla="*/ 795379 w 10540504"/>
                  <a:gd name="connsiteY20-4860" fmla="*/ 1391008 h 6101120"/>
                  <a:gd name="connsiteX21-4861" fmla="*/ 1909804 w 10540504"/>
                  <a:gd name="connsiteY21-4862" fmla="*/ 1752958 h 6101120"/>
                  <a:gd name="connsiteX22-4863" fmla="*/ 2328904 w 10540504"/>
                  <a:gd name="connsiteY22-4864" fmla="*/ 1200508 h 6101120"/>
                  <a:gd name="connsiteX23-4865" fmla="*/ 2909929 w 10540504"/>
                  <a:gd name="connsiteY23-4866" fmla="*/ 1229083 h 6101120"/>
                  <a:gd name="connsiteX0-4867" fmla="*/ 2909929 w 10540504"/>
                  <a:gd name="connsiteY0-4868" fmla="*/ 1229083 h 6101120"/>
                  <a:gd name="connsiteX1-4869" fmla="*/ 3386179 w 10540504"/>
                  <a:gd name="connsiteY1-4870" fmla="*/ 219433 h 6101120"/>
                  <a:gd name="connsiteX2-4871" fmla="*/ 4252954 w 10540504"/>
                  <a:gd name="connsiteY2-4872" fmla="*/ 47983 h 6101120"/>
                  <a:gd name="connsiteX3-4873" fmla="*/ 5272129 w 10540504"/>
                  <a:gd name="connsiteY3-4874" fmla="*/ 838558 h 6101120"/>
                  <a:gd name="connsiteX4-4875" fmla="*/ 7034254 w 10540504"/>
                  <a:gd name="connsiteY4-4876" fmla="*/ 524233 h 6101120"/>
                  <a:gd name="connsiteX5-4877" fmla="*/ 7872454 w 10540504"/>
                  <a:gd name="connsiteY5-4878" fmla="*/ 1972033 h 6101120"/>
                  <a:gd name="connsiteX6-4879" fmla="*/ 9453604 w 10540504"/>
                  <a:gd name="connsiteY6-4880" fmla="*/ 2257783 h 6101120"/>
                  <a:gd name="connsiteX7-4881" fmla="*/ 10158454 w 10540504"/>
                  <a:gd name="connsiteY7-4882" fmla="*/ 3476983 h 6101120"/>
                  <a:gd name="connsiteX8-4883" fmla="*/ 9682204 w 10540504"/>
                  <a:gd name="connsiteY8-4884" fmla="*/ 4315183 h 6101120"/>
                  <a:gd name="connsiteX9-4885" fmla="*/ 10539454 w 10540504"/>
                  <a:gd name="connsiteY9-4886" fmla="*/ 5134333 h 6101120"/>
                  <a:gd name="connsiteX10-4887" fmla="*/ 9815554 w 10540504"/>
                  <a:gd name="connsiteY10-4888" fmla="*/ 6086833 h 6101120"/>
                  <a:gd name="connsiteX11-4889" fmla="*/ 8062954 w 10540504"/>
                  <a:gd name="connsiteY11-4890" fmla="*/ 5553433 h 6101120"/>
                  <a:gd name="connsiteX12-4891" fmla="*/ 6729454 w 10540504"/>
                  <a:gd name="connsiteY12-4892" fmla="*/ 5877283 h 6101120"/>
                  <a:gd name="connsiteX13-4893" fmla="*/ 5338804 w 10540504"/>
                  <a:gd name="connsiteY13-4894" fmla="*/ 5343883 h 6101120"/>
                  <a:gd name="connsiteX14-4895" fmla="*/ 4595854 w 10540504"/>
                  <a:gd name="connsiteY14-4896" fmla="*/ 6010633 h 6101120"/>
                  <a:gd name="connsiteX15-4897" fmla="*/ 3129004 w 10540504"/>
                  <a:gd name="connsiteY15-4898" fmla="*/ 5953483 h 6101120"/>
                  <a:gd name="connsiteX16-4899" fmla="*/ 2728954 w 10540504"/>
                  <a:gd name="connsiteY16-4900" fmla="*/ 4715233 h 6101120"/>
                  <a:gd name="connsiteX17-4901" fmla="*/ 766804 w 10540504"/>
                  <a:gd name="connsiteY17-4902" fmla="*/ 4772383 h 6101120"/>
                  <a:gd name="connsiteX18-4903" fmla="*/ 709654 w 10540504"/>
                  <a:gd name="connsiteY18-4904" fmla="*/ 3238858 h 6101120"/>
                  <a:gd name="connsiteX19-4905" fmla="*/ 14329 w 10540504"/>
                  <a:gd name="connsiteY19-4906" fmla="*/ 2172058 h 6101120"/>
                  <a:gd name="connsiteX20-4907" fmla="*/ 795379 w 10540504"/>
                  <a:gd name="connsiteY20-4908" fmla="*/ 1391008 h 6101120"/>
                  <a:gd name="connsiteX21-4909" fmla="*/ 1909804 w 10540504"/>
                  <a:gd name="connsiteY21-4910" fmla="*/ 1752958 h 6101120"/>
                  <a:gd name="connsiteX22-4911" fmla="*/ 2328904 w 10540504"/>
                  <a:gd name="connsiteY22-4912" fmla="*/ 1200508 h 6101120"/>
                  <a:gd name="connsiteX23-4913" fmla="*/ 2909929 w 10540504"/>
                  <a:gd name="connsiteY23-4914" fmla="*/ 1229083 h 6101120"/>
                  <a:gd name="connsiteX0-4915" fmla="*/ 2909929 w 10540504"/>
                  <a:gd name="connsiteY0-4916" fmla="*/ 1229083 h 6101120"/>
                  <a:gd name="connsiteX1-4917" fmla="*/ 3386179 w 10540504"/>
                  <a:gd name="connsiteY1-4918" fmla="*/ 219433 h 6101120"/>
                  <a:gd name="connsiteX2-4919" fmla="*/ 4252954 w 10540504"/>
                  <a:gd name="connsiteY2-4920" fmla="*/ 47983 h 6101120"/>
                  <a:gd name="connsiteX3-4921" fmla="*/ 5272129 w 10540504"/>
                  <a:gd name="connsiteY3-4922" fmla="*/ 838558 h 6101120"/>
                  <a:gd name="connsiteX4-4923" fmla="*/ 7034254 w 10540504"/>
                  <a:gd name="connsiteY4-4924" fmla="*/ 524233 h 6101120"/>
                  <a:gd name="connsiteX5-4925" fmla="*/ 7872454 w 10540504"/>
                  <a:gd name="connsiteY5-4926" fmla="*/ 1972033 h 6101120"/>
                  <a:gd name="connsiteX6-4927" fmla="*/ 9453604 w 10540504"/>
                  <a:gd name="connsiteY6-4928" fmla="*/ 2257783 h 6101120"/>
                  <a:gd name="connsiteX7-4929" fmla="*/ 10158454 w 10540504"/>
                  <a:gd name="connsiteY7-4930" fmla="*/ 3476983 h 6101120"/>
                  <a:gd name="connsiteX8-4931" fmla="*/ 9682204 w 10540504"/>
                  <a:gd name="connsiteY8-4932" fmla="*/ 4315183 h 6101120"/>
                  <a:gd name="connsiteX9-4933" fmla="*/ 10539454 w 10540504"/>
                  <a:gd name="connsiteY9-4934" fmla="*/ 5134333 h 6101120"/>
                  <a:gd name="connsiteX10-4935" fmla="*/ 9815554 w 10540504"/>
                  <a:gd name="connsiteY10-4936" fmla="*/ 6086833 h 6101120"/>
                  <a:gd name="connsiteX11-4937" fmla="*/ 8062954 w 10540504"/>
                  <a:gd name="connsiteY11-4938" fmla="*/ 5553433 h 6101120"/>
                  <a:gd name="connsiteX12-4939" fmla="*/ 6729454 w 10540504"/>
                  <a:gd name="connsiteY12-4940" fmla="*/ 5877283 h 6101120"/>
                  <a:gd name="connsiteX13-4941" fmla="*/ 5338804 w 10540504"/>
                  <a:gd name="connsiteY13-4942" fmla="*/ 5343883 h 6101120"/>
                  <a:gd name="connsiteX14-4943" fmla="*/ 4595854 w 10540504"/>
                  <a:gd name="connsiteY14-4944" fmla="*/ 6010633 h 6101120"/>
                  <a:gd name="connsiteX15-4945" fmla="*/ 3129004 w 10540504"/>
                  <a:gd name="connsiteY15-4946" fmla="*/ 5953483 h 6101120"/>
                  <a:gd name="connsiteX16-4947" fmla="*/ 2614654 w 10540504"/>
                  <a:gd name="connsiteY16-4948" fmla="*/ 4562833 h 6101120"/>
                  <a:gd name="connsiteX17-4949" fmla="*/ 766804 w 10540504"/>
                  <a:gd name="connsiteY17-4950" fmla="*/ 4772383 h 6101120"/>
                  <a:gd name="connsiteX18-4951" fmla="*/ 709654 w 10540504"/>
                  <a:gd name="connsiteY18-4952" fmla="*/ 3238858 h 6101120"/>
                  <a:gd name="connsiteX19-4953" fmla="*/ 14329 w 10540504"/>
                  <a:gd name="connsiteY19-4954" fmla="*/ 2172058 h 6101120"/>
                  <a:gd name="connsiteX20-4955" fmla="*/ 795379 w 10540504"/>
                  <a:gd name="connsiteY20-4956" fmla="*/ 1391008 h 6101120"/>
                  <a:gd name="connsiteX21-4957" fmla="*/ 1909804 w 10540504"/>
                  <a:gd name="connsiteY21-4958" fmla="*/ 1752958 h 6101120"/>
                  <a:gd name="connsiteX22-4959" fmla="*/ 2328904 w 10540504"/>
                  <a:gd name="connsiteY22-4960" fmla="*/ 1200508 h 6101120"/>
                  <a:gd name="connsiteX23-4961" fmla="*/ 2909929 w 10540504"/>
                  <a:gd name="connsiteY23-4962" fmla="*/ 1229083 h 6101120"/>
                  <a:gd name="connsiteX0-4963" fmla="*/ 2909929 w 10540504"/>
                  <a:gd name="connsiteY0-4964" fmla="*/ 1229083 h 6101120"/>
                  <a:gd name="connsiteX1-4965" fmla="*/ 3386179 w 10540504"/>
                  <a:gd name="connsiteY1-4966" fmla="*/ 219433 h 6101120"/>
                  <a:gd name="connsiteX2-4967" fmla="*/ 4252954 w 10540504"/>
                  <a:gd name="connsiteY2-4968" fmla="*/ 47983 h 6101120"/>
                  <a:gd name="connsiteX3-4969" fmla="*/ 5272129 w 10540504"/>
                  <a:gd name="connsiteY3-4970" fmla="*/ 838558 h 6101120"/>
                  <a:gd name="connsiteX4-4971" fmla="*/ 7034254 w 10540504"/>
                  <a:gd name="connsiteY4-4972" fmla="*/ 524233 h 6101120"/>
                  <a:gd name="connsiteX5-4973" fmla="*/ 7872454 w 10540504"/>
                  <a:gd name="connsiteY5-4974" fmla="*/ 1972033 h 6101120"/>
                  <a:gd name="connsiteX6-4975" fmla="*/ 9453604 w 10540504"/>
                  <a:gd name="connsiteY6-4976" fmla="*/ 2257783 h 6101120"/>
                  <a:gd name="connsiteX7-4977" fmla="*/ 10158454 w 10540504"/>
                  <a:gd name="connsiteY7-4978" fmla="*/ 3476983 h 6101120"/>
                  <a:gd name="connsiteX8-4979" fmla="*/ 9682204 w 10540504"/>
                  <a:gd name="connsiteY8-4980" fmla="*/ 4315183 h 6101120"/>
                  <a:gd name="connsiteX9-4981" fmla="*/ 10539454 w 10540504"/>
                  <a:gd name="connsiteY9-4982" fmla="*/ 5134333 h 6101120"/>
                  <a:gd name="connsiteX10-4983" fmla="*/ 9815554 w 10540504"/>
                  <a:gd name="connsiteY10-4984" fmla="*/ 6086833 h 6101120"/>
                  <a:gd name="connsiteX11-4985" fmla="*/ 8062954 w 10540504"/>
                  <a:gd name="connsiteY11-4986" fmla="*/ 5553433 h 6101120"/>
                  <a:gd name="connsiteX12-4987" fmla="*/ 6729454 w 10540504"/>
                  <a:gd name="connsiteY12-4988" fmla="*/ 5877283 h 6101120"/>
                  <a:gd name="connsiteX13-4989" fmla="*/ 5338804 w 10540504"/>
                  <a:gd name="connsiteY13-4990" fmla="*/ 5343883 h 6101120"/>
                  <a:gd name="connsiteX14-4991" fmla="*/ 4595854 w 10540504"/>
                  <a:gd name="connsiteY14-4992" fmla="*/ 6010633 h 6101120"/>
                  <a:gd name="connsiteX15-4993" fmla="*/ 3129004 w 10540504"/>
                  <a:gd name="connsiteY15-4994" fmla="*/ 5953483 h 6101120"/>
                  <a:gd name="connsiteX16-4995" fmla="*/ 2614654 w 10540504"/>
                  <a:gd name="connsiteY16-4996" fmla="*/ 4562833 h 6101120"/>
                  <a:gd name="connsiteX17-4997" fmla="*/ 766804 w 10540504"/>
                  <a:gd name="connsiteY17-4998" fmla="*/ 4772383 h 6101120"/>
                  <a:gd name="connsiteX18-4999" fmla="*/ 709654 w 10540504"/>
                  <a:gd name="connsiteY18-5000" fmla="*/ 3238858 h 6101120"/>
                  <a:gd name="connsiteX19-5001" fmla="*/ 14329 w 10540504"/>
                  <a:gd name="connsiteY19-5002" fmla="*/ 2172058 h 6101120"/>
                  <a:gd name="connsiteX20-5003" fmla="*/ 795379 w 10540504"/>
                  <a:gd name="connsiteY20-5004" fmla="*/ 1391008 h 6101120"/>
                  <a:gd name="connsiteX21-5005" fmla="*/ 1909804 w 10540504"/>
                  <a:gd name="connsiteY21-5006" fmla="*/ 1752958 h 6101120"/>
                  <a:gd name="connsiteX22-5007" fmla="*/ 2328904 w 10540504"/>
                  <a:gd name="connsiteY22-5008" fmla="*/ 1200508 h 6101120"/>
                  <a:gd name="connsiteX23-5009" fmla="*/ 2909929 w 10540504"/>
                  <a:gd name="connsiteY23-5010" fmla="*/ 1229083 h 6101120"/>
                  <a:gd name="connsiteX0-5011" fmla="*/ 2909929 w 10540504"/>
                  <a:gd name="connsiteY0-5012" fmla="*/ 1229083 h 6092775"/>
                  <a:gd name="connsiteX1-5013" fmla="*/ 3386179 w 10540504"/>
                  <a:gd name="connsiteY1-5014" fmla="*/ 219433 h 6092775"/>
                  <a:gd name="connsiteX2-5015" fmla="*/ 4252954 w 10540504"/>
                  <a:gd name="connsiteY2-5016" fmla="*/ 47983 h 6092775"/>
                  <a:gd name="connsiteX3-5017" fmla="*/ 5272129 w 10540504"/>
                  <a:gd name="connsiteY3-5018" fmla="*/ 838558 h 6092775"/>
                  <a:gd name="connsiteX4-5019" fmla="*/ 7034254 w 10540504"/>
                  <a:gd name="connsiteY4-5020" fmla="*/ 524233 h 6092775"/>
                  <a:gd name="connsiteX5-5021" fmla="*/ 7872454 w 10540504"/>
                  <a:gd name="connsiteY5-5022" fmla="*/ 1972033 h 6092775"/>
                  <a:gd name="connsiteX6-5023" fmla="*/ 9453604 w 10540504"/>
                  <a:gd name="connsiteY6-5024" fmla="*/ 2257783 h 6092775"/>
                  <a:gd name="connsiteX7-5025" fmla="*/ 10158454 w 10540504"/>
                  <a:gd name="connsiteY7-5026" fmla="*/ 3476983 h 6092775"/>
                  <a:gd name="connsiteX8-5027" fmla="*/ 9682204 w 10540504"/>
                  <a:gd name="connsiteY8-5028" fmla="*/ 4315183 h 6092775"/>
                  <a:gd name="connsiteX9-5029" fmla="*/ 10539454 w 10540504"/>
                  <a:gd name="connsiteY9-5030" fmla="*/ 5134333 h 6092775"/>
                  <a:gd name="connsiteX10-5031" fmla="*/ 9815554 w 10540504"/>
                  <a:gd name="connsiteY10-5032" fmla="*/ 6086833 h 6092775"/>
                  <a:gd name="connsiteX11-5033" fmla="*/ 8062954 w 10540504"/>
                  <a:gd name="connsiteY11-5034" fmla="*/ 5553433 h 6092775"/>
                  <a:gd name="connsiteX12-5035" fmla="*/ 6729454 w 10540504"/>
                  <a:gd name="connsiteY12-5036" fmla="*/ 5877283 h 6092775"/>
                  <a:gd name="connsiteX13-5037" fmla="*/ 5338804 w 10540504"/>
                  <a:gd name="connsiteY13-5038" fmla="*/ 5343883 h 6092775"/>
                  <a:gd name="connsiteX14-5039" fmla="*/ 4595854 w 10540504"/>
                  <a:gd name="connsiteY14-5040" fmla="*/ 6010633 h 6092775"/>
                  <a:gd name="connsiteX15-5041" fmla="*/ 3319504 w 10540504"/>
                  <a:gd name="connsiteY15-5042" fmla="*/ 5858233 h 6092775"/>
                  <a:gd name="connsiteX16-5043" fmla="*/ 2614654 w 10540504"/>
                  <a:gd name="connsiteY16-5044" fmla="*/ 4562833 h 6092775"/>
                  <a:gd name="connsiteX17-5045" fmla="*/ 766804 w 10540504"/>
                  <a:gd name="connsiteY17-5046" fmla="*/ 4772383 h 6092775"/>
                  <a:gd name="connsiteX18-5047" fmla="*/ 709654 w 10540504"/>
                  <a:gd name="connsiteY18-5048" fmla="*/ 3238858 h 6092775"/>
                  <a:gd name="connsiteX19-5049" fmla="*/ 14329 w 10540504"/>
                  <a:gd name="connsiteY19-5050" fmla="*/ 2172058 h 6092775"/>
                  <a:gd name="connsiteX20-5051" fmla="*/ 795379 w 10540504"/>
                  <a:gd name="connsiteY20-5052" fmla="*/ 1391008 h 6092775"/>
                  <a:gd name="connsiteX21-5053" fmla="*/ 1909804 w 10540504"/>
                  <a:gd name="connsiteY21-5054" fmla="*/ 1752958 h 6092775"/>
                  <a:gd name="connsiteX22-5055" fmla="*/ 2328904 w 10540504"/>
                  <a:gd name="connsiteY22-5056" fmla="*/ 1200508 h 6092775"/>
                  <a:gd name="connsiteX23-5057" fmla="*/ 2909929 w 10540504"/>
                  <a:gd name="connsiteY23-5058" fmla="*/ 1229083 h 6092775"/>
                  <a:gd name="connsiteX0-5059" fmla="*/ 2909929 w 10540504"/>
                  <a:gd name="connsiteY0-5060" fmla="*/ 1229083 h 6092775"/>
                  <a:gd name="connsiteX1-5061" fmla="*/ 3386179 w 10540504"/>
                  <a:gd name="connsiteY1-5062" fmla="*/ 219433 h 6092775"/>
                  <a:gd name="connsiteX2-5063" fmla="*/ 4252954 w 10540504"/>
                  <a:gd name="connsiteY2-5064" fmla="*/ 47983 h 6092775"/>
                  <a:gd name="connsiteX3-5065" fmla="*/ 5272129 w 10540504"/>
                  <a:gd name="connsiteY3-5066" fmla="*/ 838558 h 6092775"/>
                  <a:gd name="connsiteX4-5067" fmla="*/ 7034254 w 10540504"/>
                  <a:gd name="connsiteY4-5068" fmla="*/ 524233 h 6092775"/>
                  <a:gd name="connsiteX5-5069" fmla="*/ 7872454 w 10540504"/>
                  <a:gd name="connsiteY5-5070" fmla="*/ 1972033 h 6092775"/>
                  <a:gd name="connsiteX6-5071" fmla="*/ 9453604 w 10540504"/>
                  <a:gd name="connsiteY6-5072" fmla="*/ 2257783 h 6092775"/>
                  <a:gd name="connsiteX7-5073" fmla="*/ 10158454 w 10540504"/>
                  <a:gd name="connsiteY7-5074" fmla="*/ 3476983 h 6092775"/>
                  <a:gd name="connsiteX8-5075" fmla="*/ 9682204 w 10540504"/>
                  <a:gd name="connsiteY8-5076" fmla="*/ 4315183 h 6092775"/>
                  <a:gd name="connsiteX9-5077" fmla="*/ 10539454 w 10540504"/>
                  <a:gd name="connsiteY9-5078" fmla="*/ 5134333 h 6092775"/>
                  <a:gd name="connsiteX10-5079" fmla="*/ 9815554 w 10540504"/>
                  <a:gd name="connsiteY10-5080" fmla="*/ 6086833 h 6092775"/>
                  <a:gd name="connsiteX11-5081" fmla="*/ 8062954 w 10540504"/>
                  <a:gd name="connsiteY11-5082" fmla="*/ 5553433 h 6092775"/>
                  <a:gd name="connsiteX12-5083" fmla="*/ 6729454 w 10540504"/>
                  <a:gd name="connsiteY12-5084" fmla="*/ 5877283 h 6092775"/>
                  <a:gd name="connsiteX13-5085" fmla="*/ 5338804 w 10540504"/>
                  <a:gd name="connsiteY13-5086" fmla="*/ 5343883 h 6092775"/>
                  <a:gd name="connsiteX14-5087" fmla="*/ 4595854 w 10540504"/>
                  <a:gd name="connsiteY14-5088" fmla="*/ 6010633 h 6092775"/>
                  <a:gd name="connsiteX15-5089" fmla="*/ 3319504 w 10540504"/>
                  <a:gd name="connsiteY15-5090" fmla="*/ 5858233 h 6092775"/>
                  <a:gd name="connsiteX16-5091" fmla="*/ 2614654 w 10540504"/>
                  <a:gd name="connsiteY16-5092" fmla="*/ 4562833 h 6092775"/>
                  <a:gd name="connsiteX17-5093" fmla="*/ 766804 w 10540504"/>
                  <a:gd name="connsiteY17-5094" fmla="*/ 4772383 h 6092775"/>
                  <a:gd name="connsiteX18-5095" fmla="*/ 709654 w 10540504"/>
                  <a:gd name="connsiteY18-5096" fmla="*/ 3238858 h 6092775"/>
                  <a:gd name="connsiteX19-5097" fmla="*/ 14329 w 10540504"/>
                  <a:gd name="connsiteY19-5098" fmla="*/ 2172058 h 6092775"/>
                  <a:gd name="connsiteX20-5099" fmla="*/ 795379 w 10540504"/>
                  <a:gd name="connsiteY20-5100" fmla="*/ 1391008 h 6092775"/>
                  <a:gd name="connsiteX21-5101" fmla="*/ 1909804 w 10540504"/>
                  <a:gd name="connsiteY21-5102" fmla="*/ 1752958 h 6092775"/>
                  <a:gd name="connsiteX22-5103" fmla="*/ 2328904 w 10540504"/>
                  <a:gd name="connsiteY22-5104" fmla="*/ 1200508 h 6092775"/>
                  <a:gd name="connsiteX23-5105" fmla="*/ 2909929 w 10540504"/>
                  <a:gd name="connsiteY23-5106" fmla="*/ 1229083 h 6092775"/>
                  <a:gd name="connsiteX0-5107" fmla="*/ 2909929 w 10540504"/>
                  <a:gd name="connsiteY0-5108" fmla="*/ 1229083 h 6092775"/>
                  <a:gd name="connsiteX1-5109" fmla="*/ 3386179 w 10540504"/>
                  <a:gd name="connsiteY1-5110" fmla="*/ 219433 h 6092775"/>
                  <a:gd name="connsiteX2-5111" fmla="*/ 4252954 w 10540504"/>
                  <a:gd name="connsiteY2-5112" fmla="*/ 47983 h 6092775"/>
                  <a:gd name="connsiteX3-5113" fmla="*/ 5272129 w 10540504"/>
                  <a:gd name="connsiteY3-5114" fmla="*/ 838558 h 6092775"/>
                  <a:gd name="connsiteX4-5115" fmla="*/ 7034254 w 10540504"/>
                  <a:gd name="connsiteY4-5116" fmla="*/ 524233 h 6092775"/>
                  <a:gd name="connsiteX5-5117" fmla="*/ 7872454 w 10540504"/>
                  <a:gd name="connsiteY5-5118" fmla="*/ 1972033 h 6092775"/>
                  <a:gd name="connsiteX6-5119" fmla="*/ 9453604 w 10540504"/>
                  <a:gd name="connsiteY6-5120" fmla="*/ 2257783 h 6092775"/>
                  <a:gd name="connsiteX7-5121" fmla="*/ 10158454 w 10540504"/>
                  <a:gd name="connsiteY7-5122" fmla="*/ 3476983 h 6092775"/>
                  <a:gd name="connsiteX8-5123" fmla="*/ 9682204 w 10540504"/>
                  <a:gd name="connsiteY8-5124" fmla="*/ 4315183 h 6092775"/>
                  <a:gd name="connsiteX9-5125" fmla="*/ 10539454 w 10540504"/>
                  <a:gd name="connsiteY9-5126" fmla="*/ 5134333 h 6092775"/>
                  <a:gd name="connsiteX10-5127" fmla="*/ 9815554 w 10540504"/>
                  <a:gd name="connsiteY10-5128" fmla="*/ 6086833 h 6092775"/>
                  <a:gd name="connsiteX11-5129" fmla="*/ 8062954 w 10540504"/>
                  <a:gd name="connsiteY11-5130" fmla="*/ 5553433 h 6092775"/>
                  <a:gd name="connsiteX12-5131" fmla="*/ 6729454 w 10540504"/>
                  <a:gd name="connsiteY12-5132" fmla="*/ 5877283 h 6092775"/>
                  <a:gd name="connsiteX13-5133" fmla="*/ 5338804 w 10540504"/>
                  <a:gd name="connsiteY13-5134" fmla="*/ 5343883 h 6092775"/>
                  <a:gd name="connsiteX14-5135" fmla="*/ 4595854 w 10540504"/>
                  <a:gd name="connsiteY14-5136" fmla="*/ 6010633 h 6092775"/>
                  <a:gd name="connsiteX15-5137" fmla="*/ 3319504 w 10540504"/>
                  <a:gd name="connsiteY15-5138" fmla="*/ 5858233 h 6092775"/>
                  <a:gd name="connsiteX16-5139" fmla="*/ 2614654 w 10540504"/>
                  <a:gd name="connsiteY16-5140" fmla="*/ 4562833 h 6092775"/>
                  <a:gd name="connsiteX17-5141" fmla="*/ 766804 w 10540504"/>
                  <a:gd name="connsiteY17-5142" fmla="*/ 4772383 h 6092775"/>
                  <a:gd name="connsiteX18-5143" fmla="*/ 709654 w 10540504"/>
                  <a:gd name="connsiteY18-5144" fmla="*/ 3238858 h 6092775"/>
                  <a:gd name="connsiteX19-5145" fmla="*/ 14329 w 10540504"/>
                  <a:gd name="connsiteY19-5146" fmla="*/ 2172058 h 6092775"/>
                  <a:gd name="connsiteX20-5147" fmla="*/ 795379 w 10540504"/>
                  <a:gd name="connsiteY20-5148" fmla="*/ 1391008 h 6092775"/>
                  <a:gd name="connsiteX21-5149" fmla="*/ 1909804 w 10540504"/>
                  <a:gd name="connsiteY21-5150" fmla="*/ 1752958 h 6092775"/>
                  <a:gd name="connsiteX22-5151" fmla="*/ 2328904 w 10540504"/>
                  <a:gd name="connsiteY22-5152" fmla="*/ 1200508 h 6092775"/>
                  <a:gd name="connsiteX23-5153" fmla="*/ 2909929 w 10540504"/>
                  <a:gd name="connsiteY23-5154" fmla="*/ 1229083 h 6092775"/>
                  <a:gd name="connsiteX0-5155" fmla="*/ 2909929 w 10540504"/>
                  <a:gd name="connsiteY0-5156" fmla="*/ 1229083 h 6092775"/>
                  <a:gd name="connsiteX1-5157" fmla="*/ 3386179 w 10540504"/>
                  <a:gd name="connsiteY1-5158" fmla="*/ 219433 h 6092775"/>
                  <a:gd name="connsiteX2-5159" fmla="*/ 4252954 w 10540504"/>
                  <a:gd name="connsiteY2-5160" fmla="*/ 47983 h 6092775"/>
                  <a:gd name="connsiteX3-5161" fmla="*/ 5272129 w 10540504"/>
                  <a:gd name="connsiteY3-5162" fmla="*/ 838558 h 6092775"/>
                  <a:gd name="connsiteX4-5163" fmla="*/ 7034254 w 10540504"/>
                  <a:gd name="connsiteY4-5164" fmla="*/ 524233 h 6092775"/>
                  <a:gd name="connsiteX5-5165" fmla="*/ 7872454 w 10540504"/>
                  <a:gd name="connsiteY5-5166" fmla="*/ 1972033 h 6092775"/>
                  <a:gd name="connsiteX6-5167" fmla="*/ 9453604 w 10540504"/>
                  <a:gd name="connsiteY6-5168" fmla="*/ 2257783 h 6092775"/>
                  <a:gd name="connsiteX7-5169" fmla="*/ 10158454 w 10540504"/>
                  <a:gd name="connsiteY7-5170" fmla="*/ 3476983 h 6092775"/>
                  <a:gd name="connsiteX8-5171" fmla="*/ 9682204 w 10540504"/>
                  <a:gd name="connsiteY8-5172" fmla="*/ 4315183 h 6092775"/>
                  <a:gd name="connsiteX9-5173" fmla="*/ 10539454 w 10540504"/>
                  <a:gd name="connsiteY9-5174" fmla="*/ 5134333 h 6092775"/>
                  <a:gd name="connsiteX10-5175" fmla="*/ 9815554 w 10540504"/>
                  <a:gd name="connsiteY10-5176" fmla="*/ 6086833 h 6092775"/>
                  <a:gd name="connsiteX11-5177" fmla="*/ 8062954 w 10540504"/>
                  <a:gd name="connsiteY11-5178" fmla="*/ 5553433 h 6092775"/>
                  <a:gd name="connsiteX12-5179" fmla="*/ 6729454 w 10540504"/>
                  <a:gd name="connsiteY12-5180" fmla="*/ 5877283 h 6092775"/>
                  <a:gd name="connsiteX13-5181" fmla="*/ 5338804 w 10540504"/>
                  <a:gd name="connsiteY13-5182" fmla="*/ 5343883 h 6092775"/>
                  <a:gd name="connsiteX14-5183" fmla="*/ 4386304 w 10540504"/>
                  <a:gd name="connsiteY14-5184" fmla="*/ 6029683 h 6092775"/>
                  <a:gd name="connsiteX15-5185" fmla="*/ 3319504 w 10540504"/>
                  <a:gd name="connsiteY15-5186" fmla="*/ 5858233 h 6092775"/>
                  <a:gd name="connsiteX16-5187" fmla="*/ 2614654 w 10540504"/>
                  <a:gd name="connsiteY16-5188" fmla="*/ 4562833 h 6092775"/>
                  <a:gd name="connsiteX17-5189" fmla="*/ 766804 w 10540504"/>
                  <a:gd name="connsiteY17-5190" fmla="*/ 4772383 h 6092775"/>
                  <a:gd name="connsiteX18-5191" fmla="*/ 709654 w 10540504"/>
                  <a:gd name="connsiteY18-5192" fmla="*/ 3238858 h 6092775"/>
                  <a:gd name="connsiteX19-5193" fmla="*/ 14329 w 10540504"/>
                  <a:gd name="connsiteY19-5194" fmla="*/ 2172058 h 6092775"/>
                  <a:gd name="connsiteX20-5195" fmla="*/ 795379 w 10540504"/>
                  <a:gd name="connsiteY20-5196" fmla="*/ 1391008 h 6092775"/>
                  <a:gd name="connsiteX21-5197" fmla="*/ 1909804 w 10540504"/>
                  <a:gd name="connsiteY21-5198" fmla="*/ 1752958 h 6092775"/>
                  <a:gd name="connsiteX22-5199" fmla="*/ 2328904 w 10540504"/>
                  <a:gd name="connsiteY22-5200" fmla="*/ 1200508 h 6092775"/>
                  <a:gd name="connsiteX23-5201" fmla="*/ 2909929 w 10540504"/>
                  <a:gd name="connsiteY23-5202" fmla="*/ 1229083 h 6092775"/>
                  <a:gd name="connsiteX0-5203" fmla="*/ 2909929 w 10540504"/>
                  <a:gd name="connsiteY0-5204" fmla="*/ 1229083 h 6092775"/>
                  <a:gd name="connsiteX1-5205" fmla="*/ 3386179 w 10540504"/>
                  <a:gd name="connsiteY1-5206" fmla="*/ 219433 h 6092775"/>
                  <a:gd name="connsiteX2-5207" fmla="*/ 4252954 w 10540504"/>
                  <a:gd name="connsiteY2-5208" fmla="*/ 47983 h 6092775"/>
                  <a:gd name="connsiteX3-5209" fmla="*/ 5272129 w 10540504"/>
                  <a:gd name="connsiteY3-5210" fmla="*/ 838558 h 6092775"/>
                  <a:gd name="connsiteX4-5211" fmla="*/ 7034254 w 10540504"/>
                  <a:gd name="connsiteY4-5212" fmla="*/ 524233 h 6092775"/>
                  <a:gd name="connsiteX5-5213" fmla="*/ 7872454 w 10540504"/>
                  <a:gd name="connsiteY5-5214" fmla="*/ 1972033 h 6092775"/>
                  <a:gd name="connsiteX6-5215" fmla="*/ 9453604 w 10540504"/>
                  <a:gd name="connsiteY6-5216" fmla="*/ 2257783 h 6092775"/>
                  <a:gd name="connsiteX7-5217" fmla="*/ 10158454 w 10540504"/>
                  <a:gd name="connsiteY7-5218" fmla="*/ 3476983 h 6092775"/>
                  <a:gd name="connsiteX8-5219" fmla="*/ 9682204 w 10540504"/>
                  <a:gd name="connsiteY8-5220" fmla="*/ 4315183 h 6092775"/>
                  <a:gd name="connsiteX9-5221" fmla="*/ 10539454 w 10540504"/>
                  <a:gd name="connsiteY9-5222" fmla="*/ 5134333 h 6092775"/>
                  <a:gd name="connsiteX10-5223" fmla="*/ 9815554 w 10540504"/>
                  <a:gd name="connsiteY10-5224" fmla="*/ 6086833 h 6092775"/>
                  <a:gd name="connsiteX11-5225" fmla="*/ 8062954 w 10540504"/>
                  <a:gd name="connsiteY11-5226" fmla="*/ 5553433 h 6092775"/>
                  <a:gd name="connsiteX12-5227" fmla="*/ 6729454 w 10540504"/>
                  <a:gd name="connsiteY12-5228" fmla="*/ 5877283 h 6092775"/>
                  <a:gd name="connsiteX13-5229" fmla="*/ 5338804 w 10540504"/>
                  <a:gd name="connsiteY13-5230" fmla="*/ 5343883 h 6092775"/>
                  <a:gd name="connsiteX14-5231" fmla="*/ 4386304 w 10540504"/>
                  <a:gd name="connsiteY14-5232" fmla="*/ 6029683 h 6092775"/>
                  <a:gd name="connsiteX15-5233" fmla="*/ 3319504 w 10540504"/>
                  <a:gd name="connsiteY15-5234" fmla="*/ 5858233 h 6092775"/>
                  <a:gd name="connsiteX16-5235" fmla="*/ 2614654 w 10540504"/>
                  <a:gd name="connsiteY16-5236" fmla="*/ 4562833 h 6092775"/>
                  <a:gd name="connsiteX17-5237" fmla="*/ 766804 w 10540504"/>
                  <a:gd name="connsiteY17-5238" fmla="*/ 4772383 h 6092775"/>
                  <a:gd name="connsiteX18-5239" fmla="*/ 709654 w 10540504"/>
                  <a:gd name="connsiteY18-5240" fmla="*/ 3238858 h 6092775"/>
                  <a:gd name="connsiteX19-5241" fmla="*/ 14329 w 10540504"/>
                  <a:gd name="connsiteY19-5242" fmla="*/ 2172058 h 6092775"/>
                  <a:gd name="connsiteX20-5243" fmla="*/ 795379 w 10540504"/>
                  <a:gd name="connsiteY20-5244" fmla="*/ 1391008 h 6092775"/>
                  <a:gd name="connsiteX21-5245" fmla="*/ 1909804 w 10540504"/>
                  <a:gd name="connsiteY21-5246" fmla="*/ 1752958 h 6092775"/>
                  <a:gd name="connsiteX22-5247" fmla="*/ 2328904 w 10540504"/>
                  <a:gd name="connsiteY22-5248" fmla="*/ 1200508 h 6092775"/>
                  <a:gd name="connsiteX23-5249" fmla="*/ 2909929 w 10540504"/>
                  <a:gd name="connsiteY23-5250" fmla="*/ 1229083 h 6092775"/>
                  <a:gd name="connsiteX0-5251" fmla="*/ 2909929 w 10540504"/>
                  <a:gd name="connsiteY0-5252" fmla="*/ 1229083 h 6092775"/>
                  <a:gd name="connsiteX1-5253" fmla="*/ 3386179 w 10540504"/>
                  <a:gd name="connsiteY1-5254" fmla="*/ 219433 h 6092775"/>
                  <a:gd name="connsiteX2-5255" fmla="*/ 4252954 w 10540504"/>
                  <a:gd name="connsiteY2-5256" fmla="*/ 47983 h 6092775"/>
                  <a:gd name="connsiteX3-5257" fmla="*/ 5272129 w 10540504"/>
                  <a:gd name="connsiteY3-5258" fmla="*/ 838558 h 6092775"/>
                  <a:gd name="connsiteX4-5259" fmla="*/ 7034254 w 10540504"/>
                  <a:gd name="connsiteY4-5260" fmla="*/ 524233 h 6092775"/>
                  <a:gd name="connsiteX5-5261" fmla="*/ 7872454 w 10540504"/>
                  <a:gd name="connsiteY5-5262" fmla="*/ 1972033 h 6092775"/>
                  <a:gd name="connsiteX6-5263" fmla="*/ 9453604 w 10540504"/>
                  <a:gd name="connsiteY6-5264" fmla="*/ 2257783 h 6092775"/>
                  <a:gd name="connsiteX7-5265" fmla="*/ 10158454 w 10540504"/>
                  <a:gd name="connsiteY7-5266" fmla="*/ 3476983 h 6092775"/>
                  <a:gd name="connsiteX8-5267" fmla="*/ 9682204 w 10540504"/>
                  <a:gd name="connsiteY8-5268" fmla="*/ 4315183 h 6092775"/>
                  <a:gd name="connsiteX9-5269" fmla="*/ 10539454 w 10540504"/>
                  <a:gd name="connsiteY9-5270" fmla="*/ 5134333 h 6092775"/>
                  <a:gd name="connsiteX10-5271" fmla="*/ 9815554 w 10540504"/>
                  <a:gd name="connsiteY10-5272" fmla="*/ 6086833 h 6092775"/>
                  <a:gd name="connsiteX11-5273" fmla="*/ 8062954 w 10540504"/>
                  <a:gd name="connsiteY11-5274" fmla="*/ 5553433 h 6092775"/>
                  <a:gd name="connsiteX12-5275" fmla="*/ 6729454 w 10540504"/>
                  <a:gd name="connsiteY12-5276" fmla="*/ 5877283 h 6092775"/>
                  <a:gd name="connsiteX13-5277" fmla="*/ 5338804 w 10540504"/>
                  <a:gd name="connsiteY13-5278" fmla="*/ 5343883 h 6092775"/>
                  <a:gd name="connsiteX14-5279" fmla="*/ 4386304 w 10540504"/>
                  <a:gd name="connsiteY14-5280" fmla="*/ 6029683 h 6092775"/>
                  <a:gd name="connsiteX15-5281" fmla="*/ 3319504 w 10540504"/>
                  <a:gd name="connsiteY15-5282" fmla="*/ 5858233 h 6092775"/>
                  <a:gd name="connsiteX16-5283" fmla="*/ 2614654 w 10540504"/>
                  <a:gd name="connsiteY16-5284" fmla="*/ 4562833 h 6092775"/>
                  <a:gd name="connsiteX17-5285" fmla="*/ 766804 w 10540504"/>
                  <a:gd name="connsiteY17-5286" fmla="*/ 4772383 h 6092775"/>
                  <a:gd name="connsiteX18-5287" fmla="*/ 709654 w 10540504"/>
                  <a:gd name="connsiteY18-5288" fmla="*/ 3238858 h 6092775"/>
                  <a:gd name="connsiteX19-5289" fmla="*/ 14329 w 10540504"/>
                  <a:gd name="connsiteY19-5290" fmla="*/ 2172058 h 6092775"/>
                  <a:gd name="connsiteX20-5291" fmla="*/ 795379 w 10540504"/>
                  <a:gd name="connsiteY20-5292" fmla="*/ 1391008 h 6092775"/>
                  <a:gd name="connsiteX21-5293" fmla="*/ 1909804 w 10540504"/>
                  <a:gd name="connsiteY21-5294" fmla="*/ 1752958 h 6092775"/>
                  <a:gd name="connsiteX22-5295" fmla="*/ 2328904 w 10540504"/>
                  <a:gd name="connsiteY22-5296" fmla="*/ 1200508 h 6092775"/>
                  <a:gd name="connsiteX23-5297" fmla="*/ 2909929 w 10540504"/>
                  <a:gd name="connsiteY23-5298" fmla="*/ 1229083 h 6092775"/>
                  <a:gd name="connsiteX0-5299" fmla="*/ 2909929 w 10540504"/>
                  <a:gd name="connsiteY0-5300" fmla="*/ 1229083 h 6090980"/>
                  <a:gd name="connsiteX1-5301" fmla="*/ 3386179 w 10540504"/>
                  <a:gd name="connsiteY1-5302" fmla="*/ 219433 h 6090980"/>
                  <a:gd name="connsiteX2-5303" fmla="*/ 4252954 w 10540504"/>
                  <a:gd name="connsiteY2-5304" fmla="*/ 47983 h 6090980"/>
                  <a:gd name="connsiteX3-5305" fmla="*/ 5272129 w 10540504"/>
                  <a:gd name="connsiteY3-5306" fmla="*/ 838558 h 6090980"/>
                  <a:gd name="connsiteX4-5307" fmla="*/ 7034254 w 10540504"/>
                  <a:gd name="connsiteY4-5308" fmla="*/ 524233 h 6090980"/>
                  <a:gd name="connsiteX5-5309" fmla="*/ 7872454 w 10540504"/>
                  <a:gd name="connsiteY5-5310" fmla="*/ 1972033 h 6090980"/>
                  <a:gd name="connsiteX6-5311" fmla="*/ 9453604 w 10540504"/>
                  <a:gd name="connsiteY6-5312" fmla="*/ 2257783 h 6090980"/>
                  <a:gd name="connsiteX7-5313" fmla="*/ 10158454 w 10540504"/>
                  <a:gd name="connsiteY7-5314" fmla="*/ 3476983 h 6090980"/>
                  <a:gd name="connsiteX8-5315" fmla="*/ 9682204 w 10540504"/>
                  <a:gd name="connsiteY8-5316" fmla="*/ 4315183 h 6090980"/>
                  <a:gd name="connsiteX9-5317" fmla="*/ 10539454 w 10540504"/>
                  <a:gd name="connsiteY9-5318" fmla="*/ 5134333 h 6090980"/>
                  <a:gd name="connsiteX10-5319" fmla="*/ 9815554 w 10540504"/>
                  <a:gd name="connsiteY10-5320" fmla="*/ 6086833 h 6090980"/>
                  <a:gd name="connsiteX11-5321" fmla="*/ 7948654 w 10540504"/>
                  <a:gd name="connsiteY11-5322" fmla="*/ 5286733 h 6090980"/>
                  <a:gd name="connsiteX12-5323" fmla="*/ 6729454 w 10540504"/>
                  <a:gd name="connsiteY12-5324" fmla="*/ 5877283 h 6090980"/>
                  <a:gd name="connsiteX13-5325" fmla="*/ 5338804 w 10540504"/>
                  <a:gd name="connsiteY13-5326" fmla="*/ 5343883 h 6090980"/>
                  <a:gd name="connsiteX14-5327" fmla="*/ 4386304 w 10540504"/>
                  <a:gd name="connsiteY14-5328" fmla="*/ 6029683 h 6090980"/>
                  <a:gd name="connsiteX15-5329" fmla="*/ 3319504 w 10540504"/>
                  <a:gd name="connsiteY15-5330" fmla="*/ 5858233 h 6090980"/>
                  <a:gd name="connsiteX16-5331" fmla="*/ 2614654 w 10540504"/>
                  <a:gd name="connsiteY16-5332" fmla="*/ 4562833 h 6090980"/>
                  <a:gd name="connsiteX17-5333" fmla="*/ 766804 w 10540504"/>
                  <a:gd name="connsiteY17-5334" fmla="*/ 4772383 h 6090980"/>
                  <a:gd name="connsiteX18-5335" fmla="*/ 709654 w 10540504"/>
                  <a:gd name="connsiteY18-5336" fmla="*/ 3238858 h 6090980"/>
                  <a:gd name="connsiteX19-5337" fmla="*/ 14329 w 10540504"/>
                  <a:gd name="connsiteY19-5338" fmla="*/ 2172058 h 6090980"/>
                  <a:gd name="connsiteX20-5339" fmla="*/ 795379 w 10540504"/>
                  <a:gd name="connsiteY20-5340" fmla="*/ 1391008 h 6090980"/>
                  <a:gd name="connsiteX21-5341" fmla="*/ 1909804 w 10540504"/>
                  <a:gd name="connsiteY21-5342" fmla="*/ 1752958 h 6090980"/>
                  <a:gd name="connsiteX22-5343" fmla="*/ 2328904 w 10540504"/>
                  <a:gd name="connsiteY22-5344" fmla="*/ 1200508 h 6090980"/>
                  <a:gd name="connsiteX23-5345" fmla="*/ 2909929 w 10540504"/>
                  <a:gd name="connsiteY23-5346" fmla="*/ 1229083 h 6090980"/>
                  <a:gd name="connsiteX0-5347" fmla="*/ 2909929 w 10540504"/>
                  <a:gd name="connsiteY0-5348" fmla="*/ 1229083 h 6094258"/>
                  <a:gd name="connsiteX1-5349" fmla="*/ 3386179 w 10540504"/>
                  <a:gd name="connsiteY1-5350" fmla="*/ 219433 h 6094258"/>
                  <a:gd name="connsiteX2-5351" fmla="*/ 4252954 w 10540504"/>
                  <a:gd name="connsiteY2-5352" fmla="*/ 47983 h 6094258"/>
                  <a:gd name="connsiteX3-5353" fmla="*/ 5272129 w 10540504"/>
                  <a:gd name="connsiteY3-5354" fmla="*/ 838558 h 6094258"/>
                  <a:gd name="connsiteX4-5355" fmla="*/ 7034254 w 10540504"/>
                  <a:gd name="connsiteY4-5356" fmla="*/ 524233 h 6094258"/>
                  <a:gd name="connsiteX5-5357" fmla="*/ 7872454 w 10540504"/>
                  <a:gd name="connsiteY5-5358" fmla="*/ 1972033 h 6094258"/>
                  <a:gd name="connsiteX6-5359" fmla="*/ 9453604 w 10540504"/>
                  <a:gd name="connsiteY6-5360" fmla="*/ 2257783 h 6094258"/>
                  <a:gd name="connsiteX7-5361" fmla="*/ 10158454 w 10540504"/>
                  <a:gd name="connsiteY7-5362" fmla="*/ 3476983 h 6094258"/>
                  <a:gd name="connsiteX8-5363" fmla="*/ 9682204 w 10540504"/>
                  <a:gd name="connsiteY8-5364" fmla="*/ 4315183 h 6094258"/>
                  <a:gd name="connsiteX9-5365" fmla="*/ 10539454 w 10540504"/>
                  <a:gd name="connsiteY9-5366" fmla="*/ 5134333 h 6094258"/>
                  <a:gd name="connsiteX10-5367" fmla="*/ 9815554 w 10540504"/>
                  <a:gd name="connsiteY10-5368" fmla="*/ 6086833 h 6094258"/>
                  <a:gd name="connsiteX11-5369" fmla="*/ 7948654 w 10540504"/>
                  <a:gd name="connsiteY11-5370" fmla="*/ 5286733 h 6094258"/>
                  <a:gd name="connsiteX12-5371" fmla="*/ 6729454 w 10540504"/>
                  <a:gd name="connsiteY12-5372" fmla="*/ 5877283 h 6094258"/>
                  <a:gd name="connsiteX13-5373" fmla="*/ 5338804 w 10540504"/>
                  <a:gd name="connsiteY13-5374" fmla="*/ 5343883 h 6094258"/>
                  <a:gd name="connsiteX14-5375" fmla="*/ 4386304 w 10540504"/>
                  <a:gd name="connsiteY14-5376" fmla="*/ 6029683 h 6094258"/>
                  <a:gd name="connsiteX15-5377" fmla="*/ 3319504 w 10540504"/>
                  <a:gd name="connsiteY15-5378" fmla="*/ 5858233 h 6094258"/>
                  <a:gd name="connsiteX16-5379" fmla="*/ 2614654 w 10540504"/>
                  <a:gd name="connsiteY16-5380" fmla="*/ 4562833 h 6094258"/>
                  <a:gd name="connsiteX17-5381" fmla="*/ 766804 w 10540504"/>
                  <a:gd name="connsiteY17-5382" fmla="*/ 4772383 h 6094258"/>
                  <a:gd name="connsiteX18-5383" fmla="*/ 709654 w 10540504"/>
                  <a:gd name="connsiteY18-5384" fmla="*/ 3238858 h 6094258"/>
                  <a:gd name="connsiteX19-5385" fmla="*/ 14329 w 10540504"/>
                  <a:gd name="connsiteY19-5386" fmla="*/ 2172058 h 6094258"/>
                  <a:gd name="connsiteX20-5387" fmla="*/ 795379 w 10540504"/>
                  <a:gd name="connsiteY20-5388" fmla="*/ 1391008 h 6094258"/>
                  <a:gd name="connsiteX21-5389" fmla="*/ 1909804 w 10540504"/>
                  <a:gd name="connsiteY21-5390" fmla="*/ 1752958 h 6094258"/>
                  <a:gd name="connsiteX22-5391" fmla="*/ 2328904 w 10540504"/>
                  <a:gd name="connsiteY22-5392" fmla="*/ 1200508 h 6094258"/>
                  <a:gd name="connsiteX23-5393" fmla="*/ 2909929 w 10540504"/>
                  <a:gd name="connsiteY23-5394" fmla="*/ 1229083 h 6094258"/>
                  <a:gd name="connsiteX0-5395" fmla="*/ 2909929 w 10540093"/>
                  <a:gd name="connsiteY0-5396" fmla="*/ 1229083 h 6078450"/>
                  <a:gd name="connsiteX1-5397" fmla="*/ 3386179 w 10540093"/>
                  <a:gd name="connsiteY1-5398" fmla="*/ 219433 h 6078450"/>
                  <a:gd name="connsiteX2-5399" fmla="*/ 4252954 w 10540093"/>
                  <a:gd name="connsiteY2-5400" fmla="*/ 47983 h 6078450"/>
                  <a:gd name="connsiteX3-5401" fmla="*/ 5272129 w 10540093"/>
                  <a:gd name="connsiteY3-5402" fmla="*/ 838558 h 6078450"/>
                  <a:gd name="connsiteX4-5403" fmla="*/ 7034254 w 10540093"/>
                  <a:gd name="connsiteY4-5404" fmla="*/ 524233 h 6078450"/>
                  <a:gd name="connsiteX5-5405" fmla="*/ 7872454 w 10540093"/>
                  <a:gd name="connsiteY5-5406" fmla="*/ 1972033 h 6078450"/>
                  <a:gd name="connsiteX6-5407" fmla="*/ 9453604 w 10540093"/>
                  <a:gd name="connsiteY6-5408" fmla="*/ 2257783 h 6078450"/>
                  <a:gd name="connsiteX7-5409" fmla="*/ 10158454 w 10540093"/>
                  <a:gd name="connsiteY7-5410" fmla="*/ 3476983 h 6078450"/>
                  <a:gd name="connsiteX8-5411" fmla="*/ 9682204 w 10540093"/>
                  <a:gd name="connsiteY8-5412" fmla="*/ 4315183 h 6078450"/>
                  <a:gd name="connsiteX9-5413" fmla="*/ 10539454 w 10540093"/>
                  <a:gd name="connsiteY9-5414" fmla="*/ 5134333 h 6078450"/>
                  <a:gd name="connsiteX10-5415" fmla="*/ 9586954 w 10540093"/>
                  <a:gd name="connsiteY10-5416" fmla="*/ 5934433 h 6078450"/>
                  <a:gd name="connsiteX11-5417" fmla="*/ 7948654 w 10540093"/>
                  <a:gd name="connsiteY11-5418" fmla="*/ 5286733 h 6078450"/>
                  <a:gd name="connsiteX12-5419" fmla="*/ 6729454 w 10540093"/>
                  <a:gd name="connsiteY12-5420" fmla="*/ 5877283 h 6078450"/>
                  <a:gd name="connsiteX13-5421" fmla="*/ 5338804 w 10540093"/>
                  <a:gd name="connsiteY13-5422" fmla="*/ 5343883 h 6078450"/>
                  <a:gd name="connsiteX14-5423" fmla="*/ 4386304 w 10540093"/>
                  <a:gd name="connsiteY14-5424" fmla="*/ 6029683 h 6078450"/>
                  <a:gd name="connsiteX15-5425" fmla="*/ 3319504 w 10540093"/>
                  <a:gd name="connsiteY15-5426" fmla="*/ 5858233 h 6078450"/>
                  <a:gd name="connsiteX16-5427" fmla="*/ 2614654 w 10540093"/>
                  <a:gd name="connsiteY16-5428" fmla="*/ 4562833 h 6078450"/>
                  <a:gd name="connsiteX17-5429" fmla="*/ 766804 w 10540093"/>
                  <a:gd name="connsiteY17-5430" fmla="*/ 4772383 h 6078450"/>
                  <a:gd name="connsiteX18-5431" fmla="*/ 709654 w 10540093"/>
                  <a:gd name="connsiteY18-5432" fmla="*/ 3238858 h 6078450"/>
                  <a:gd name="connsiteX19-5433" fmla="*/ 14329 w 10540093"/>
                  <a:gd name="connsiteY19-5434" fmla="*/ 2172058 h 6078450"/>
                  <a:gd name="connsiteX20-5435" fmla="*/ 795379 w 10540093"/>
                  <a:gd name="connsiteY20-5436" fmla="*/ 1391008 h 6078450"/>
                  <a:gd name="connsiteX21-5437" fmla="*/ 1909804 w 10540093"/>
                  <a:gd name="connsiteY21-5438" fmla="*/ 1752958 h 6078450"/>
                  <a:gd name="connsiteX22-5439" fmla="*/ 2328904 w 10540093"/>
                  <a:gd name="connsiteY22-5440" fmla="*/ 1200508 h 6078450"/>
                  <a:gd name="connsiteX23-5441" fmla="*/ 2909929 w 10540093"/>
                  <a:gd name="connsiteY23-5442" fmla="*/ 1229083 h 6078450"/>
                  <a:gd name="connsiteX0-5443" fmla="*/ 2909929 w 10160272"/>
                  <a:gd name="connsiteY0-5444" fmla="*/ 1229083 h 6078450"/>
                  <a:gd name="connsiteX1-5445" fmla="*/ 3386179 w 10160272"/>
                  <a:gd name="connsiteY1-5446" fmla="*/ 219433 h 6078450"/>
                  <a:gd name="connsiteX2-5447" fmla="*/ 4252954 w 10160272"/>
                  <a:gd name="connsiteY2-5448" fmla="*/ 47983 h 6078450"/>
                  <a:gd name="connsiteX3-5449" fmla="*/ 5272129 w 10160272"/>
                  <a:gd name="connsiteY3-5450" fmla="*/ 838558 h 6078450"/>
                  <a:gd name="connsiteX4-5451" fmla="*/ 7034254 w 10160272"/>
                  <a:gd name="connsiteY4-5452" fmla="*/ 524233 h 6078450"/>
                  <a:gd name="connsiteX5-5453" fmla="*/ 7872454 w 10160272"/>
                  <a:gd name="connsiteY5-5454" fmla="*/ 1972033 h 6078450"/>
                  <a:gd name="connsiteX6-5455" fmla="*/ 9453604 w 10160272"/>
                  <a:gd name="connsiteY6-5456" fmla="*/ 2257783 h 6078450"/>
                  <a:gd name="connsiteX7-5457" fmla="*/ 10158454 w 10160272"/>
                  <a:gd name="connsiteY7-5458" fmla="*/ 3476983 h 6078450"/>
                  <a:gd name="connsiteX8-5459" fmla="*/ 9682204 w 10160272"/>
                  <a:gd name="connsiteY8-5460" fmla="*/ 4315183 h 6078450"/>
                  <a:gd name="connsiteX9-5461" fmla="*/ 10158454 w 10160272"/>
                  <a:gd name="connsiteY9-5462" fmla="*/ 5153383 h 6078450"/>
                  <a:gd name="connsiteX10-5463" fmla="*/ 9586954 w 10160272"/>
                  <a:gd name="connsiteY10-5464" fmla="*/ 5934433 h 6078450"/>
                  <a:gd name="connsiteX11-5465" fmla="*/ 7948654 w 10160272"/>
                  <a:gd name="connsiteY11-5466" fmla="*/ 5286733 h 6078450"/>
                  <a:gd name="connsiteX12-5467" fmla="*/ 6729454 w 10160272"/>
                  <a:gd name="connsiteY12-5468" fmla="*/ 5877283 h 6078450"/>
                  <a:gd name="connsiteX13-5469" fmla="*/ 5338804 w 10160272"/>
                  <a:gd name="connsiteY13-5470" fmla="*/ 5343883 h 6078450"/>
                  <a:gd name="connsiteX14-5471" fmla="*/ 4386304 w 10160272"/>
                  <a:gd name="connsiteY14-5472" fmla="*/ 6029683 h 6078450"/>
                  <a:gd name="connsiteX15-5473" fmla="*/ 3319504 w 10160272"/>
                  <a:gd name="connsiteY15-5474" fmla="*/ 5858233 h 6078450"/>
                  <a:gd name="connsiteX16-5475" fmla="*/ 2614654 w 10160272"/>
                  <a:gd name="connsiteY16-5476" fmla="*/ 4562833 h 6078450"/>
                  <a:gd name="connsiteX17-5477" fmla="*/ 766804 w 10160272"/>
                  <a:gd name="connsiteY17-5478" fmla="*/ 4772383 h 6078450"/>
                  <a:gd name="connsiteX18-5479" fmla="*/ 709654 w 10160272"/>
                  <a:gd name="connsiteY18-5480" fmla="*/ 3238858 h 6078450"/>
                  <a:gd name="connsiteX19-5481" fmla="*/ 14329 w 10160272"/>
                  <a:gd name="connsiteY19-5482" fmla="*/ 2172058 h 6078450"/>
                  <a:gd name="connsiteX20-5483" fmla="*/ 795379 w 10160272"/>
                  <a:gd name="connsiteY20-5484" fmla="*/ 1391008 h 6078450"/>
                  <a:gd name="connsiteX21-5485" fmla="*/ 1909804 w 10160272"/>
                  <a:gd name="connsiteY21-5486" fmla="*/ 1752958 h 6078450"/>
                  <a:gd name="connsiteX22-5487" fmla="*/ 2328904 w 10160272"/>
                  <a:gd name="connsiteY22-5488" fmla="*/ 1200508 h 6078450"/>
                  <a:gd name="connsiteX23-5489" fmla="*/ 2909929 w 10160272"/>
                  <a:gd name="connsiteY23-5490" fmla="*/ 1229083 h 6078450"/>
                  <a:gd name="connsiteX0-5491" fmla="*/ 2909929 w 10160272"/>
                  <a:gd name="connsiteY0-5492" fmla="*/ 1229083 h 6078450"/>
                  <a:gd name="connsiteX1-5493" fmla="*/ 3386179 w 10160272"/>
                  <a:gd name="connsiteY1-5494" fmla="*/ 219433 h 6078450"/>
                  <a:gd name="connsiteX2-5495" fmla="*/ 4252954 w 10160272"/>
                  <a:gd name="connsiteY2-5496" fmla="*/ 47983 h 6078450"/>
                  <a:gd name="connsiteX3-5497" fmla="*/ 5272129 w 10160272"/>
                  <a:gd name="connsiteY3-5498" fmla="*/ 838558 h 6078450"/>
                  <a:gd name="connsiteX4-5499" fmla="*/ 7034254 w 10160272"/>
                  <a:gd name="connsiteY4-5500" fmla="*/ 524233 h 6078450"/>
                  <a:gd name="connsiteX5-5501" fmla="*/ 7872454 w 10160272"/>
                  <a:gd name="connsiteY5-5502" fmla="*/ 1972033 h 6078450"/>
                  <a:gd name="connsiteX6-5503" fmla="*/ 9453604 w 10160272"/>
                  <a:gd name="connsiteY6-5504" fmla="*/ 2257783 h 6078450"/>
                  <a:gd name="connsiteX7-5505" fmla="*/ 10158454 w 10160272"/>
                  <a:gd name="connsiteY7-5506" fmla="*/ 3476983 h 6078450"/>
                  <a:gd name="connsiteX8-5507" fmla="*/ 9682204 w 10160272"/>
                  <a:gd name="connsiteY8-5508" fmla="*/ 4315183 h 6078450"/>
                  <a:gd name="connsiteX9-5509" fmla="*/ 10158454 w 10160272"/>
                  <a:gd name="connsiteY9-5510" fmla="*/ 5153383 h 6078450"/>
                  <a:gd name="connsiteX10-5511" fmla="*/ 9586954 w 10160272"/>
                  <a:gd name="connsiteY10-5512" fmla="*/ 5934433 h 6078450"/>
                  <a:gd name="connsiteX11-5513" fmla="*/ 7948654 w 10160272"/>
                  <a:gd name="connsiteY11-5514" fmla="*/ 5286733 h 6078450"/>
                  <a:gd name="connsiteX12-5515" fmla="*/ 6729454 w 10160272"/>
                  <a:gd name="connsiteY12-5516" fmla="*/ 5877283 h 6078450"/>
                  <a:gd name="connsiteX13-5517" fmla="*/ 5338804 w 10160272"/>
                  <a:gd name="connsiteY13-5518" fmla="*/ 5343883 h 6078450"/>
                  <a:gd name="connsiteX14-5519" fmla="*/ 4386304 w 10160272"/>
                  <a:gd name="connsiteY14-5520" fmla="*/ 6029683 h 6078450"/>
                  <a:gd name="connsiteX15-5521" fmla="*/ 3319504 w 10160272"/>
                  <a:gd name="connsiteY15-5522" fmla="*/ 5858233 h 6078450"/>
                  <a:gd name="connsiteX16-5523" fmla="*/ 2614654 w 10160272"/>
                  <a:gd name="connsiteY16-5524" fmla="*/ 4562833 h 6078450"/>
                  <a:gd name="connsiteX17-5525" fmla="*/ 766804 w 10160272"/>
                  <a:gd name="connsiteY17-5526" fmla="*/ 4772383 h 6078450"/>
                  <a:gd name="connsiteX18-5527" fmla="*/ 709654 w 10160272"/>
                  <a:gd name="connsiteY18-5528" fmla="*/ 3238858 h 6078450"/>
                  <a:gd name="connsiteX19-5529" fmla="*/ 14329 w 10160272"/>
                  <a:gd name="connsiteY19-5530" fmla="*/ 2172058 h 6078450"/>
                  <a:gd name="connsiteX20-5531" fmla="*/ 795379 w 10160272"/>
                  <a:gd name="connsiteY20-5532" fmla="*/ 1391008 h 6078450"/>
                  <a:gd name="connsiteX21-5533" fmla="*/ 1909804 w 10160272"/>
                  <a:gd name="connsiteY21-5534" fmla="*/ 1752958 h 6078450"/>
                  <a:gd name="connsiteX22-5535" fmla="*/ 2328904 w 10160272"/>
                  <a:gd name="connsiteY22-5536" fmla="*/ 1200508 h 6078450"/>
                  <a:gd name="connsiteX23-5537" fmla="*/ 2909929 w 10160272"/>
                  <a:gd name="connsiteY23-5538" fmla="*/ 1229083 h 6078450"/>
                  <a:gd name="connsiteX0-5539" fmla="*/ 2909929 w 10161138"/>
                  <a:gd name="connsiteY0-5540" fmla="*/ 1229083 h 6078450"/>
                  <a:gd name="connsiteX1-5541" fmla="*/ 3386179 w 10161138"/>
                  <a:gd name="connsiteY1-5542" fmla="*/ 219433 h 6078450"/>
                  <a:gd name="connsiteX2-5543" fmla="*/ 4252954 w 10161138"/>
                  <a:gd name="connsiteY2-5544" fmla="*/ 47983 h 6078450"/>
                  <a:gd name="connsiteX3-5545" fmla="*/ 5272129 w 10161138"/>
                  <a:gd name="connsiteY3-5546" fmla="*/ 838558 h 6078450"/>
                  <a:gd name="connsiteX4-5547" fmla="*/ 7034254 w 10161138"/>
                  <a:gd name="connsiteY4-5548" fmla="*/ 524233 h 6078450"/>
                  <a:gd name="connsiteX5-5549" fmla="*/ 7872454 w 10161138"/>
                  <a:gd name="connsiteY5-5550" fmla="*/ 1972033 h 6078450"/>
                  <a:gd name="connsiteX6-5551" fmla="*/ 9453604 w 10161138"/>
                  <a:gd name="connsiteY6-5552" fmla="*/ 2257783 h 6078450"/>
                  <a:gd name="connsiteX7-5553" fmla="*/ 10158454 w 10161138"/>
                  <a:gd name="connsiteY7-5554" fmla="*/ 3476983 h 6078450"/>
                  <a:gd name="connsiteX8-5555" fmla="*/ 9682204 w 10161138"/>
                  <a:gd name="connsiteY8-5556" fmla="*/ 4315183 h 6078450"/>
                  <a:gd name="connsiteX9-5557" fmla="*/ 10158454 w 10161138"/>
                  <a:gd name="connsiteY9-5558" fmla="*/ 5153383 h 6078450"/>
                  <a:gd name="connsiteX10-5559" fmla="*/ 9586954 w 10161138"/>
                  <a:gd name="connsiteY10-5560" fmla="*/ 5934433 h 6078450"/>
                  <a:gd name="connsiteX11-5561" fmla="*/ 7948654 w 10161138"/>
                  <a:gd name="connsiteY11-5562" fmla="*/ 5286733 h 6078450"/>
                  <a:gd name="connsiteX12-5563" fmla="*/ 6729454 w 10161138"/>
                  <a:gd name="connsiteY12-5564" fmla="*/ 5877283 h 6078450"/>
                  <a:gd name="connsiteX13-5565" fmla="*/ 5338804 w 10161138"/>
                  <a:gd name="connsiteY13-5566" fmla="*/ 5343883 h 6078450"/>
                  <a:gd name="connsiteX14-5567" fmla="*/ 4386304 w 10161138"/>
                  <a:gd name="connsiteY14-5568" fmla="*/ 6029683 h 6078450"/>
                  <a:gd name="connsiteX15-5569" fmla="*/ 3319504 w 10161138"/>
                  <a:gd name="connsiteY15-5570" fmla="*/ 5858233 h 6078450"/>
                  <a:gd name="connsiteX16-5571" fmla="*/ 2614654 w 10161138"/>
                  <a:gd name="connsiteY16-5572" fmla="*/ 4562833 h 6078450"/>
                  <a:gd name="connsiteX17-5573" fmla="*/ 766804 w 10161138"/>
                  <a:gd name="connsiteY17-5574" fmla="*/ 4772383 h 6078450"/>
                  <a:gd name="connsiteX18-5575" fmla="*/ 709654 w 10161138"/>
                  <a:gd name="connsiteY18-5576" fmla="*/ 3238858 h 6078450"/>
                  <a:gd name="connsiteX19-5577" fmla="*/ 14329 w 10161138"/>
                  <a:gd name="connsiteY19-5578" fmla="*/ 2172058 h 6078450"/>
                  <a:gd name="connsiteX20-5579" fmla="*/ 795379 w 10161138"/>
                  <a:gd name="connsiteY20-5580" fmla="*/ 1391008 h 6078450"/>
                  <a:gd name="connsiteX21-5581" fmla="*/ 1909804 w 10161138"/>
                  <a:gd name="connsiteY21-5582" fmla="*/ 1752958 h 6078450"/>
                  <a:gd name="connsiteX22-5583" fmla="*/ 2328904 w 10161138"/>
                  <a:gd name="connsiteY22-5584" fmla="*/ 1200508 h 6078450"/>
                  <a:gd name="connsiteX23-5585" fmla="*/ 2909929 w 10161138"/>
                  <a:gd name="connsiteY23-5586" fmla="*/ 1229083 h 6078450"/>
                  <a:gd name="connsiteX0-5587" fmla="*/ 2909929 w 10160272"/>
                  <a:gd name="connsiteY0-5588" fmla="*/ 1229083 h 6078450"/>
                  <a:gd name="connsiteX1-5589" fmla="*/ 3386179 w 10160272"/>
                  <a:gd name="connsiteY1-5590" fmla="*/ 219433 h 6078450"/>
                  <a:gd name="connsiteX2-5591" fmla="*/ 4252954 w 10160272"/>
                  <a:gd name="connsiteY2-5592" fmla="*/ 47983 h 6078450"/>
                  <a:gd name="connsiteX3-5593" fmla="*/ 5272129 w 10160272"/>
                  <a:gd name="connsiteY3-5594" fmla="*/ 838558 h 6078450"/>
                  <a:gd name="connsiteX4-5595" fmla="*/ 7034254 w 10160272"/>
                  <a:gd name="connsiteY4-5596" fmla="*/ 524233 h 6078450"/>
                  <a:gd name="connsiteX5-5597" fmla="*/ 7872454 w 10160272"/>
                  <a:gd name="connsiteY5-5598" fmla="*/ 1972033 h 6078450"/>
                  <a:gd name="connsiteX6-5599" fmla="*/ 9453604 w 10160272"/>
                  <a:gd name="connsiteY6-5600" fmla="*/ 2257783 h 6078450"/>
                  <a:gd name="connsiteX7-5601" fmla="*/ 10044154 w 10160272"/>
                  <a:gd name="connsiteY7-5602" fmla="*/ 3219808 h 6078450"/>
                  <a:gd name="connsiteX8-5603" fmla="*/ 9682204 w 10160272"/>
                  <a:gd name="connsiteY8-5604" fmla="*/ 4315183 h 6078450"/>
                  <a:gd name="connsiteX9-5605" fmla="*/ 10158454 w 10160272"/>
                  <a:gd name="connsiteY9-5606" fmla="*/ 5153383 h 6078450"/>
                  <a:gd name="connsiteX10-5607" fmla="*/ 9586954 w 10160272"/>
                  <a:gd name="connsiteY10-5608" fmla="*/ 5934433 h 6078450"/>
                  <a:gd name="connsiteX11-5609" fmla="*/ 7948654 w 10160272"/>
                  <a:gd name="connsiteY11-5610" fmla="*/ 5286733 h 6078450"/>
                  <a:gd name="connsiteX12-5611" fmla="*/ 6729454 w 10160272"/>
                  <a:gd name="connsiteY12-5612" fmla="*/ 5877283 h 6078450"/>
                  <a:gd name="connsiteX13-5613" fmla="*/ 5338804 w 10160272"/>
                  <a:gd name="connsiteY13-5614" fmla="*/ 5343883 h 6078450"/>
                  <a:gd name="connsiteX14-5615" fmla="*/ 4386304 w 10160272"/>
                  <a:gd name="connsiteY14-5616" fmla="*/ 6029683 h 6078450"/>
                  <a:gd name="connsiteX15-5617" fmla="*/ 3319504 w 10160272"/>
                  <a:gd name="connsiteY15-5618" fmla="*/ 5858233 h 6078450"/>
                  <a:gd name="connsiteX16-5619" fmla="*/ 2614654 w 10160272"/>
                  <a:gd name="connsiteY16-5620" fmla="*/ 4562833 h 6078450"/>
                  <a:gd name="connsiteX17-5621" fmla="*/ 766804 w 10160272"/>
                  <a:gd name="connsiteY17-5622" fmla="*/ 4772383 h 6078450"/>
                  <a:gd name="connsiteX18-5623" fmla="*/ 709654 w 10160272"/>
                  <a:gd name="connsiteY18-5624" fmla="*/ 3238858 h 6078450"/>
                  <a:gd name="connsiteX19-5625" fmla="*/ 14329 w 10160272"/>
                  <a:gd name="connsiteY19-5626" fmla="*/ 2172058 h 6078450"/>
                  <a:gd name="connsiteX20-5627" fmla="*/ 795379 w 10160272"/>
                  <a:gd name="connsiteY20-5628" fmla="*/ 1391008 h 6078450"/>
                  <a:gd name="connsiteX21-5629" fmla="*/ 1909804 w 10160272"/>
                  <a:gd name="connsiteY21-5630" fmla="*/ 1752958 h 6078450"/>
                  <a:gd name="connsiteX22-5631" fmla="*/ 2328904 w 10160272"/>
                  <a:gd name="connsiteY22-5632" fmla="*/ 1200508 h 6078450"/>
                  <a:gd name="connsiteX23-5633" fmla="*/ 2909929 w 10160272"/>
                  <a:gd name="connsiteY23-5634" fmla="*/ 1229083 h 6078450"/>
                  <a:gd name="connsiteX0-5635" fmla="*/ 2909929 w 10160272"/>
                  <a:gd name="connsiteY0-5636" fmla="*/ 1229083 h 6078450"/>
                  <a:gd name="connsiteX1-5637" fmla="*/ 3386179 w 10160272"/>
                  <a:gd name="connsiteY1-5638" fmla="*/ 219433 h 6078450"/>
                  <a:gd name="connsiteX2-5639" fmla="*/ 4252954 w 10160272"/>
                  <a:gd name="connsiteY2-5640" fmla="*/ 47983 h 6078450"/>
                  <a:gd name="connsiteX3-5641" fmla="*/ 5272129 w 10160272"/>
                  <a:gd name="connsiteY3-5642" fmla="*/ 838558 h 6078450"/>
                  <a:gd name="connsiteX4-5643" fmla="*/ 7034254 w 10160272"/>
                  <a:gd name="connsiteY4-5644" fmla="*/ 524233 h 6078450"/>
                  <a:gd name="connsiteX5-5645" fmla="*/ 7872454 w 10160272"/>
                  <a:gd name="connsiteY5-5646" fmla="*/ 1972033 h 6078450"/>
                  <a:gd name="connsiteX6-5647" fmla="*/ 9453604 w 10160272"/>
                  <a:gd name="connsiteY6-5648" fmla="*/ 2257783 h 6078450"/>
                  <a:gd name="connsiteX7-5649" fmla="*/ 10044154 w 10160272"/>
                  <a:gd name="connsiteY7-5650" fmla="*/ 3219808 h 6078450"/>
                  <a:gd name="connsiteX8-5651" fmla="*/ 9682204 w 10160272"/>
                  <a:gd name="connsiteY8-5652" fmla="*/ 4315183 h 6078450"/>
                  <a:gd name="connsiteX9-5653" fmla="*/ 10158454 w 10160272"/>
                  <a:gd name="connsiteY9-5654" fmla="*/ 5153383 h 6078450"/>
                  <a:gd name="connsiteX10-5655" fmla="*/ 9586954 w 10160272"/>
                  <a:gd name="connsiteY10-5656" fmla="*/ 5934433 h 6078450"/>
                  <a:gd name="connsiteX11-5657" fmla="*/ 7948654 w 10160272"/>
                  <a:gd name="connsiteY11-5658" fmla="*/ 5286733 h 6078450"/>
                  <a:gd name="connsiteX12-5659" fmla="*/ 6729454 w 10160272"/>
                  <a:gd name="connsiteY12-5660" fmla="*/ 5877283 h 6078450"/>
                  <a:gd name="connsiteX13-5661" fmla="*/ 5338804 w 10160272"/>
                  <a:gd name="connsiteY13-5662" fmla="*/ 5343883 h 6078450"/>
                  <a:gd name="connsiteX14-5663" fmla="*/ 4386304 w 10160272"/>
                  <a:gd name="connsiteY14-5664" fmla="*/ 6029683 h 6078450"/>
                  <a:gd name="connsiteX15-5665" fmla="*/ 3319504 w 10160272"/>
                  <a:gd name="connsiteY15-5666" fmla="*/ 5858233 h 6078450"/>
                  <a:gd name="connsiteX16-5667" fmla="*/ 2614654 w 10160272"/>
                  <a:gd name="connsiteY16-5668" fmla="*/ 4562833 h 6078450"/>
                  <a:gd name="connsiteX17-5669" fmla="*/ 766804 w 10160272"/>
                  <a:gd name="connsiteY17-5670" fmla="*/ 4772383 h 6078450"/>
                  <a:gd name="connsiteX18-5671" fmla="*/ 709654 w 10160272"/>
                  <a:gd name="connsiteY18-5672" fmla="*/ 3238858 h 6078450"/>
                  <a:gd name="connsiteX19-5673" fmla="*/ 14329 w 10160272"/>
                  <a:gd name="connsiteY19-5674" fmla="*/ 2172058 h 6078450"/>
                  <a:gd name="connsiteX20-5675" fmla="*/ 795379 w 10160272"/>
                  <a:gd name="connsiteY20-5676" fmla="*/ 1391008 h 6078450"/>
                  <a:gd name="connsiteX21-5677" fmla="*/ 1909804 w 10160272"/>
                  <a:gd name="connsiteY21-5678" fmla="*/ 1752958 h 6078450"/>
                  <a:gd name="connsiteX22-5679" fmla="*/ 2328904 w 10160272"/>
                  <a:gd name="connsiteY22-5680" fmla="*/ 1200508 h 6078450"/>
                  <a:gd name="connsiteX23-5681" fmla="*/ 2909929 w 10160272"/>
                  <a:gd name="connsiteY23-5682" fmla="*/ 1229083 h 6078450"/>
                  <a:gd name="connsiteX0-5683" fmla="*/ 2909929 w 10160272"/>
                  <a:gd name="connsiteY0-5684" fmla="*/ 1229083 h 6078450"/>
                  <a:gd name="connsiteX1-5685" fmla="*/ 3386179 w 10160272"/>
                  <a:gd name="connsiteY1-5686" fmla="*/ 219433 h 6078450"/>
                  <a:gd name="connsiteX2-5687" fmla="*/ 4252954 w 10160272"/>
                  <a:gd name="connsiteY2-5688" fmla="*/ 47983 h 6078450"/>
                  <a:gd name="connsiteX3-5689" fmla="*/ 5272129 w 10160272"/>
                  <a:gd name="connsiteY3-5690" fmla="*/ 838558 h 6078450"/>
                  <a:gd name="connsiteX4-5691" fmla="*/ 7034254 w 10160272"/>
                  <a:gd name="connsiteY4-5692" fmla="*/ 524233 h 6078450"/>
                  <a:gd name="connsiteX5-5693" fmla="*/ 7872454 w 10160272"/>
                  <a:gd name="connsiteY5-5694" fmla="*/ 1972033 h 6078450"/>
                  <a:gd name="connsiteX6-5695" fmla="*/ 9453604 w 10160272"/>
                  <a:gd name="connsiteY6-5696" fmla="*/ 2257783 h 6078450"/>
                  <a:gd name="connsiteX7-5697" fmla="*/ 10044154 w 10160272"/>
                  <a:gd name="connsiteY7-5698" fmla="*/ 3219808 h 6078450"/>
                  <a:gd name="connsiteX8-5699" fmla="*/ 9682204 w 10160272"/>
                  <a:gd name="connsiteY8-5700" fmla="*/ 4315183 h 6078450"/>
                  <a:gd name="connsiteX9-5701" fmla="*/ 10158454 w 10160272"/>
                  <a:gd name="connsiteY9-5702" fmla="*/ 5153383 h 6078450"/>
                  <a:gd name="connsiteX10-5703" fmla="*/ 9586954 w 10160272"/>
                  <a:gd name="connsiteY10-5704" fmla="*/ 5934433 h 6078450"/>
                  <a:gd name="connsiteX11-5705" fmla="*/ 7948654 w 10160272"/>
                  <a:gd name="connsiteY11-5706" fmla="*/ 5286733 h 6078450"/>
                  <a:gd name="connsiteX12-5707" fmla="*/ 6729454 w 10160272"/>
                  <a:gd name="connsiteY12-5708" fmla="*/ 5877283 h 6078450"/>
                  <a:gd name="connsiteX13-5709" fmla="*/ 5338804 w 10160272"/>
                  <a:gd name="connsiteY13-5710" fmla="*/ 5343883 h 6078450"/>
                  <a:gd name="connsiteX14-5711" fmla="*/ 4386304 w 10160272"/>
                  <a:gd name="connsiteY14-5712" fmla="*/ 6029683 h 6078450"/>
                  <a:gd name="connsiteX15-5713" fmla="*/ 3319504 w 10160272"/>
                  <a:gd name="connsiteY15-5714" fmla="*/ 5858233 h 6078450"/>
                  <a:gd name="connsiteX16-5715" fmla="*/ 2614654 w 10160272"/>
                  <a:gd name="connsiteY16-5716" fmla="*/ 4562833 h 6078450"/>
                  <a:gd name="connsiteX17-5717" fmla="*/ 766804 w 10160272"/>
                  <a:gd name="connsiteY17-5718" fmla="*/ 4772383 h 6078450"/>
                  <a:gd name="connsiteX18-5719" fmla="*/ 709654 w 10160272"/>
                  <a:gd name="connsiteY18-5720" fmla="*/ 3238858 h 6078450"/>
                  <a:gd name="connsiteX19-5721" fmla="*/ 14329 w 10160272"/>
                  <a:gd name="connsiteY19-5722" fmla="*/ 2172058 h 6078450"/>
                  <a:gd name="connsiteX20-5723" fmla="*/ 795379 w 10160272"/>
                  <a:gd name="connsiteY20-5724" fmla="*/ 1391008 h 6078450"/>
                  <a:gd name="connsiteX21-5725" fmla="*/ 1909804 w 10160272"/>
                  <a:gd name="connsiteY21-5726" fmla="*/ 1752958 h 6078450"/>
                  <a:gd name="connsiteX22-5727" fmla="*/ 2328904 w 10160272"/>
                  <a:gd name="connsiteY22-5728" fmla="*/ 1200508 h 6078450"/>
                  <a:gd name="connsiteX23-5729" fmla="*/ 2909929 w 10160272"/>
                  <a:gd name="connsiteY23-5730" fmla="*/ 1229083 h 6078450"/>
                  <a:gd name="connsiteX0-5731" fmla="*/ 2909929 w 10160272"/>
                  <a:gd name="connsiteY0-5732" fmla="*/ 1229083 h 6078450"/>
                  <a:gd name="connsiteX1-5733" fmla="*/ 3386179 w 10160272"/>
                  <a:gd name="connsiteY1-5734" fmla="*/ 219433 h 6078450"/>
                  <a:gd name="connsiteX2-5735" fmla="*/ 4252954 w 10160272"/>
                  <a:gd name="connsiteY2-5736" fmla="*/ 47983 h 6078450"/>
                  <a:gd name="connsiteX3-5737" fmla="*/ 5272129 w 10160272"/>
                  <a:gd name="connsiteY3-5738" fmla="*/ 838558 h 6078450"/>
                  <a:gd name="connsiteX4-5739" fmla="*/ 7034254 w 10160272"/>
                  <a:gd name="connsiteY4-5740" fmla="*/ 524233 h 6078450"/>
                  <a:gd name="connsiteX5-5741" fmla="*/ 7872454 w 10160272"/>
                  <a:gd name="connsiteY5-5742" fmla="*/ 1972033 h 6078450"/>
                  <a:gd name="connsiteX6-5743" fmla="*/ 9453604 w 10160272"/>
                  <a:gd name="connsiteY6-5744" fmla="*/ 2257783 h 6078450"/>
                  <a:gd name="connsiteX7-5745" fmla="*/ 10044154 w 10160272"/>
                  <a:gd name="connsiteY7-5746" fmla="*/ 3219808 h 6078450"/>
                  <a:gd name="connsiteX8-5747" fmla="*/ 9682204 w 10160272"/>
                  <a:gd name="connsiteY8-5748" fmla="*/ 4315183 h 6078450"/>
                  <a:gd name="connsiteX9-5749" fmla="*/ 10158454 w 10160272"/>
                  <a:gd name="connsiteY9-5750" fmla="*/ 5153383 h 6078450"/>
                  <a:gd name="connsiteX10-5751" fmla="*/ 9586954 w 10160272"/>
                  <a:gd name="connsiteY10-5752" fmla="*/ 5934433 h 6078450"/>
                  <a:gd name="connsiteX11-5753" fmla="*/ 7948654 w 10160272"/>
                  <a:gd name="connsiteY11-5754" fmla="*/ 5286733 h 6078450"/>
                  <a:gd name="connsiteX12-5755" fmla="*/ 6729454 w 10160272"/>
                  <a:gd name="connsiteY12-5756" fmla="*/ 5877283 h 6078450"/>
                  <a:gd name="connsiteX13-5757" fmla="*/ 5338804 w 10160272"/>
                  <a:gd name="connsiteY13-5758" fmla="*/ 5343883 h 6078450"/>
                  <a:gd name="connsiteX14-5759" fmla="*/ 4386304 w 10160272"/>
                  <a:gd name="connsiteY14-5760" fmla="*/ 6029683 h 6078450"/>
                  <a:gd name="connsiteX15-5761" fmla="*/ 3319504 w 10160272"/>
                  <a:gd name="connsiteY15-5762" fmla="*/ 5858233 h 6078450"/>
                  <a:gd name="connsiteX16-5763" fmla="*/ 2614654 w 10160272"/>
                  <a:gd name="connsiteY16-5764" fmla="*/ 4562833 h 6078450"/>
                  <a:gd name="connsiteX17-5765" fmla="*/ 766804 w 10160272"/>
                  <a:gd name="connsiteY17-5766" fmla="*/ 4772383 h 6078450"/>
                  <a:gd name="connsiteX18-5767" fmla="*/ 709654 w 10160272"/>
                  <a:gd name="connsiteY18-5768" fmla="*/ 3238858 h 6078450"/>
                  <a:gd name="connsiteX19-5769" fmla="*/ 14329 w 10160272"/>
                  <a:gd name="connsiteY19-5770" fmla="*/ 2172058 h 6078450"/>
                  <a:gd name="connsiteX20-5771" fmla="*/ 795379 w 10160272"/>
                  <a:gd name="connsiteY20-5772" fmla="*/ 1391008 h 6078450"/>
                  <a:gd name="connsiteX21-5773" fmla="*/ 1909804 w 10160272"/>
                  <a:gd name="connsiteY21-5774" fmla="*/ 1752958 h 6078450"/>
                  <a:gd name="connsiteX22-5775" fmla="*/ 2328904 w 10160272"/>
                  <a:gd name="connsiteY22-5776" fmla="*/ 1200508 h 6078450"/>
                  <a:gd name="connsiteX23-5777" fmla="*/ 2909929 w 10160272"/>
                  <a:gd name="connsiteY23-5778" fmla="*/ 1229083 h 6078450"/>
                  <a:gd name="connsiteX0-5779" fmla="*/ 2909929 w 10160272"/>
                  <a:gd name="connsiteY0-5780" fmla="*/ 1229083 h 6078450"/>
                  <a:gd name="connsiteX1-5781" fmla="*/ 3386179 w 10160272"/>
                  <a:gd name="connsiteY1-5782" fmla="*/ 219433 h 6078450"/>
                  <a:gd name="connsiteX2-5783" fmla="*/ 4252954 w 10160272"/>
                  <a:gd name="connsiteY2-5784" fmla="*/ 47983 h 6078450"/>
                  <a:gd name="connsiteX3-5785" fmla="*/ 5272129 w 10160272"/>
                  <a:gd name="connsiteY3-5786" fmla="*/ 838558 h 6078450"/>
                  <a:gd name="connsiteX4-5787" fmla="*/ 7034254 w 10160272"/>
                  <a:gd name="connsiteY4-5788" fmla="*/ 524233 h 6078450"/>
                  <a:gd name="connsiteX5-5789" fmla="*/ 7872454 w 10160272"/>
                  <a:gd name="connsiteY5-5790" fmla="*/ 1972033 h 6078450"/>
                  <a:gd name="connsiteX6-5791" fmla="*/ 9453604 w 10160272"/>
                  <a:gd name="connsiteY6-5792" fmla="*/ 2257783 h 6078450"/>
                  <a:gd name="connsiteX7-5793" fmla="*/ 10044154 w 10160272"/>
                  <a:gd name="connsiteY7-5794" fmla="*/ 3219808 h 6078450"/>
                  <a:gd name="connsiteX8-5795" fmla="*/ 9682204 w 10160272"/>
                  <a:gd name="connsiteY8-5796" fmla="*/ 4315183 h 6078450"/>
                  <a:gd name="connsiteX9-5797" fmla="*/ 10158454 w 10160272"/>
                  <a:gd name="connsiteY9-5798" fmla="*/ 5153383 h 6078450"/>
                  <a:gd name="connsiteX10-5799" fmla="*/ 9586954 w 10160272"/>
                  <a:gd name="connsiteY10-5800" fmla="*/ 5934433 h 6078450"/>
                  <a:gd name="connsiteX11-5801" fmla="*/ 7948654 w 10160272"/>
                  <a:gd name="connsiteY11-5802" fmla="*/ 5286733 h 6078450"/>
                  <a:gd name="connsiteX12-5803" fmla="*/ 6729454 w 10160272"/>
                  <a:gd name="connsiteY12-5804" fmla="*/ 5877283 h 6078450"/>
                  <a:gd name="connsiteX13-5805" fmla="*/ 5338804 w 10160272"/>
                  <a:gd name="connsiteY13-5806" fmla="*/ 5343883 h 6078450"/>
                  <a:gd name="connsiteX14-5807" fmla="*/ 4386304 w 10160272"/>
                  <a:gd name="connsiteY14-5808" fmla="*/ 6029683 h 6078450"/>
                  <a:gd name="connsiteX15-5809" fmla="*/ 3319504 w 10160272"/>
                  <a:gd name="connsiteY15-5810" fmla="*/ 5858233 h 6078450"/>
                  <a:gd name="connsiteX16-5811" fmla="*/ 2614654 w 10160272"/>
                  <a:gd name="connsiteY16-5812" fmla="*/ 4562833 h 6078450"/>
                  <a:gd name="connsiteX17-5813" fmla="*/ 766804 w 10160272"/>
                  <a:gd name="connsiteY17-5814" fmla="*/ 4772383 h 6078450"/>
                  <a:gd name="connsiteX18-5815" fmla="*/ 709654 w 10160272"/>
                  <a:gd name="connsiteY18-5816" fmla="*/ 3238858 h 6078450"/>
                  <a:gd name="connsiteX19-5817" fmla="*/ 14329 w 10160272"/>
                  <a:gd name="connsiteY19-5818" fmla="*/ 2172058 h 6078450"/>
                  <a:gd name="connsiteX20-5819" fmla="*/ 795379 w 10160272"/>
                  <a:gd name="connsiteY20-5820" fmla="*/ 1391008 h 6078450"/>
                  <a:gd name="connsiteX21-5821" fmla="*/ 1909804 w 10160272"/>
                  <a:gd name="connsiteY21-5822" fmla="*/ 1752958 h 6078450"/>
                  <a:gd name="connsiteX22-5823" fmla="*/ 2328904 w 10160272"/>
                  <a:gd name="connsiteY22-5824" fmla="*/ 1171933 h 6078450"/>
                  <a:gd name="connsiteX23-5825" fmla="*/ 2909929 w 10160272"/>
                  <a:gd name="connsiteY23-5826" fmla="*/ 1229083 h 6078450"/>
                  <a:gd name="connsiteX0-5827" fmla="*/ 2909929 w 10047879"/>
                  <a:gd name="connsiteY0-5828" fmla="*/ 1229083 h 6078450"/>
                  <a:gd name="connsiteX1-5829" fmla="*/ 3386179 w 10047879"/>
                  <a:gd name="connsiteY1-5830" fmla="*/ 219433 h 6078450"/>
                  <a:gd name="connsiteX2-5831" fmla="*/ 4252954 w 10047879"/>
                  <a:gd name="connsiteY2-5832" fmla="*/ 47983 h 6078450"/>
                  <a:gd name="connsiteX3-5833" fmla="*/ 5272129 w 10047879"/>
                  <a:gd name="connsiteY3-5834" fmla="*/ 838558 h 6078450"/>
                  <a:gd name="connsiteX4-5835" fmla="*/ 7034254 w 10047879"/>
                  <a:gd name="connsiteY4-5836" fmla="*/ 524233 h 6078450"/>
                  <a:gd name="connsiteX5-5837" fmla="*/ 7872454 w 10047879"/>
                  <a:gd name="connsiteY5-5838" fmla="*/ 1972033 h 6078450"/>
                  <a:gd name="connsiteX6-5839" fmla="*/ 9453604 w 10047879"/>
                  <a:gd name="connsiteY6-5840" fmla="*/ 2257783 h 6078450"/>
                  <a:gd name="connsiteX7-5841" fmla="*/ 10044154 w 10047879"/>
                  <a:gd name="connsiteY7-5842" fmla="*/ 3219808 h 6078450"/>
                  <a:gd name="connsiteX8-5843" fmla="*/ 9682204 w 10047879"/>
                  <a:gd name="connsiteY8-5844" fmla="*/ 4315183 h 6078450"/>
                  <a:gd name="connsiteX9-5845" fmla="*/ 9967954 w 10047879"/>
                  <a:gd name="connsiteY9-5846" fmla="*/ 5048608 h 6078450"/>
                  <a:gd name="connsiteX10-5847" fmla="*/ 9586954 w 10047879"/>
                  <a:gd name="connsiteY10-5848" fmla="*/ 5934433 h 6078450"/>
                  <a:gd name="connsiteX11-5849" fmla="*/ 7948654 w 10047879"/>
                  <a:gd name="connsiteY11-5850" fmla="*/ 5286733 h 6078450"/>
                  <a:gd name="connsiteX12-5851" fmla="*/ 6729454 w 10047879"/>
                  <a:gd name="connsiteY12-5852" fmla="*/ 5877283 h 6078450"/>
                  <a:gd name="connsiteX13-5853" fmla="*/ 5338804 w 10047879"/>
                  <a:gd name="connsiteY13-5854" fmla="*/ 5343883 h 6078450"/>
                  <a:gd name="connsiteX14-5855" fmla="*/ 4386304 w 10047879"/>
                  <a:gd name="connsiteY14-5856" fmla="*/ 6029683 h 6078450"/>
                  <a:gd name="connsiteX15-5857" fmla="*/ 3319504 w 10047879"/>
                  <a:gd name="connsiteY15-5858" fmla="*/ 5858233 h 6078450"/>
                  <a:gd name="connsiteX16-5859" fmla="*/ 2614654 w 10047879"/>
                  <a:gd name="connsiteY16-5860" fmla="*/ 4562833 h 6078450"/>
                  <a:gd name="connsiteX17-5861" fmla="*/ 766804 w 10047879"/>
                  <a:gd name="connsiteY17-5862" fmla="*/ 4772383 h 6078450"/>
                  <a:gd name="connsiteX18-5863" fmla="*/ 709654 w 10047879"/>
                  <a:gd name="connsiteY18-5864" fmla="*/ 3238858 h 6078450"/>
                  <a:gd name="connsiteX19-5865" fmla="*/ 14329 w 10047879"/>
                  <a:gd name="connsiteY19-5866" fmla="*/ 2172058 h 6078450"/>
                  <a:gd name="connsiteX20-5867" fmla="*/ 795379 w 10047879"/>
                  <a:gd name="connsiteY20-5868" fmla="*/ 1391008 h 6078450"/>
                  <a:gd name="connsiteX21-5869" fmla="*/ 1909804 w 10047879"/>
                  <a:gd name="connsiteY21-5870" fmla="*/ 1752958 h 6078450"/>
                  <a:gd name="connsiteX22-5871" fmla="*/ 2328904 w 10047879"/>
                  <a:gd name="connsiteY22-5872" fmla="*/ 1171933 h 6078450"/>
                  <a:gd name="connsiteX23-5873" fmla="*/ 2909929 w 10047879"/>
                  <a:gd name="connsiteY23-5874" fmla="*/ 1229083 h 6078450"/>
                  <a:gd name="connsiteX0-5875" fmla="*/ 2909929 w 10047879"/>
                  <a:gd name="connsiteY0-5876" fmla="*/ 1229083 h 6078450"/>
                  <a:gd name="connsiteX1-5877" fmla="*/ 3386179 w 10047879"/>
                  <a:gd name="connsiteY1-5878" fmla="*/ 219433 h 6078450"/>
                  <a:gd name="connsiteX2-5879" fmla="*/ 4252954 w 10047879"/>
                  <a:gd name="connsiteY2-5880" fmla="*/ 47983 h 6078450"/>
                  <a:gd name="connsiteX3-5881" fmla="*/ 5272129 w 10047879"/>
                  <a:gd name="connsiteY3-5882" fmla="*/ 838558 h 6078450"/>
                  <a:gd name="connsiteX4-5883" fmla="*/ 7034254 w 10047879"/>
                  <a:gd name="connsiteY4-5884" fmla="*/ 524233 h 6078450"/>
                  <a:gd name="connsiteX5-5885" fmla="*/ 7872454 w 10047879"/>
                  <a:gd name="connsiteY5-5886" fmla="*/ 1972033 h 6078450"/>
                  <a:gd name="connsiteX6-5887" fmla="*/ 9453604 w 10047879"/>
                  <a:gd name="connsiteY6-5888" fmla="*/ 2257783 h 6078450"/>
                  <a:gd name="connsiteX7-5889" fmla="*/ 10044154 w 10047879"/>
                  <a:gd name="connsiteY7-5890" fmla="*/ 3219808 h 6078450"/>
                  <a:gd name="connsiteX8-5891" fmla="*/ 9682204 w 10047879"/>
                  <a:gd name="connsiteY8-5892" fmla="*/ 4315183 h 6078450"/>
                  <a:gd name="connsiteX9-5893" fmla="*/ 9967954 w 10047879"/>
                  <a:gd name="connsiteY9-5894" fmla="*/ 5048608 h 6078450"/>
                  <a:gd name="connsiteX10-5895" fmla="*/ 9282154 w 10047879"/>
                  <a:gd name="connsiteY10-5896" fmla="*/ 5715358 h 6078450"/>
                  <a:gd name="connsiteX11-5897" fmla="*/ 7948654 w 10047879"/>
                  <a:gd name="connsiteY11-5898" fmla="*/ 5286733 h 6078450"/>
                  <a:gd name="connsiteX12-5899" fmla="*/ 6729454 w 10047879"/>
                  <a:gd name="connsiteY12-5900" fmla="*/ 5877283 h 6078450"/>
                  <a:gd name="connsiteX13-5901" fmla="*/ 5338804 w 10047879"/>
                  <a:gd name="connsiteY13-5902" fmla="*/ 5343883 h 6078450"/>
                  <a:gd name="connsiteX14-5903" fmla="*/ 4386304 w 10047879"/>
                  <a:gd name="connsiteY14-5904" fmla="*/ 6029683 h 6078450"/>
                  <a:gd name="connsiteX15-5905" fmla="*/ 3319504 w 10047879"/>
                  <a:gd name="connsiteY15-5906" fmla="*/ 5858233 h 6078450"/>
                  <a:gd name="connsiteX16-5907" fmla="*/ 2614654 w 10047879"/>
                  <a:gd name="connsiteY16-5908" fmla="*/ 4562833 h 6078450"/>
                  <a:gd name="connsiteX17-5909" fmla="*/ 766804 w 10047879"/>
                  <a:gd name="connsiteY17-5910" fmla="*/ 4772383 h 6078450"/>
                  <a:gd name="connsiteX18-5911" fmla="*/ 709654 w 10047879"/>
                  <a:gd name="connsiteY18-5912" fmla="*/ 3238858 h 6078450"/>
                  <a:gd name="connsiteX19-5913" fmla="*/ 14329 w 10047879"/>
                  <a:gd name="connsiteY19-5914" fmla="*/ 2172058 h 6078450"/>
                  <a:gd name="connsiteX20-5915" fmla="*/ 795379 w 10047879"/>
                  <a:gd name="connsiteY20-5916" fmla="*/ 1391008 h 6078450"/>
                  <a:gd name="connsiteX21-5917" fmla="*/ 1909804 w 10047879"/>
                  <a:gd name="connsiteY21-5918" fmla="*/ 1752958 h 6078450"/>
                  <a:gd name="connsiteX22-5919" fmla="*/ 2328904 w 10047879"/>
                  <a:gd name="connsiteY22-5920" fmla="*/ 1171933 h 6078450"/>
                  <a:gd name="connsiteX23-5921" fmla="*/ 2909929 w 10047879"/>
                  <a:gd name="connsiteY23-5922" fmla="*/ 1229083 h 6078450"/>
                  <a:gd name="connsiteX0-5923" fmla="*/ 2909929 w 10047879"/>
                  <a:gd name="connsiteY0-5924" fmla="*/ 1229083 h 6078450"/>
                  <a:gd name="connsiteX1-5925" fmla="*/ 3386179 w 10047879"/>
                  <a:gd name="connsiteY1-5926" fmla="*/ 219433 h 6078450"/>
                  <a:gd name="connsiteX2-5927" fmla="*/ 4252954 w 10047879"/>
                  <a:gd name="connsiteY2-5928" fmla="*/ 47983 h 6078450"/>
                  <a:gd name="connsiteX3-5929" fmla="*/ 5272129 w 10047879"/>
                  <a:gd name="connsiteY3-5930" fmla="*/ 838558 h 6078450"/>
                  <a:gd name="connsiteX4-5931" fmla="*/ 7034254 w 10047879"/>
                  <a:gd name="connsiteY4-5932" fmla="*/ 524233 h 6078450"/>
                  <a:gd name="connsiteX5-5933" fmla="*/ 7872454 w 10047879"/>
                  <a:gd name="connsiteY5-5934" fmla="*/ 1972033 h 6078450"/>
                  <a:gd name="connsiteX6-5935" fmla="*/ 9453604 w 10047879"/>
                  <a:gd name="connsiteY6-5936" fmla="*/ 2257783 h 6078450"/>
                  <a:gd name="connsiteX7-5937" fmla="*/ 10044154 w 10047879"/>
                  <a:gd name="connsiteY7-5938" fmla="*/ 3219808 h 6078450"/>
                  <a:gd name="connsiteX8-5939" fmla="*/ 9682204 w 10047879"/>
                  <a:gd name="connsiteY8-5940" fmla="*/ 4315183 h 6078450"/>
                  <a:gd name="connsiteX9-5941" fmla="*/ 9806029 w 10047879"/>
                  <a:gd name="connsiteY9-5942" fmla="*/ 5067658 h 6078450"/>
                  <a:gd name="connsiteX10-5943" fmla="*/ 9282154 w 10047879"/>
                  <a:gd name="connsiteY10-5944" fmla="*/ 5715358 h 6078450"/>
                  <a:gd name="connsiteX11-5945" fmla="*/ 7948654 w 10047879"/>
                  <a:gd name="connsiteY11-5946" fmla="*/ 5286733 h 6078450"/>
                  <a:gd name="connsiteX12-5947" fmla="*/ 6729454 w 10047879"/>
                  <a:gd name="connsiteY12-5948" fmla="*/ 5877283 h 6078450"/>
                  <a:gd name="connsiteX13-5949" fmla="*/ 5338804 w 10047879"/>
                  <a:gd name="connsiteY13-5950" fmla="*/ 5343883 h 6078450"/>
                  <a:gd name="connsiteX14-5951" fmla="*/ 4386304 w 10047879"/>
                  <a:gd name="connsiteY14-5952" fmla="*/ 6029683 h 6078450"/>
                  <a:gd name="connsiteX15-5953" fmla="*/ 3319504 w 10047879"/>
                  <a:gd name="connsiteY15-5954" fmla="*/ 5858233 h 6078450"/>
                  <a:gd name="connsiteX16-5955" fmla="*/ 2614654 w 10047879"/>
                  <a:gd name="connsiteY16-5956" fmla="*/ 4562833 h 6078450"/>
                  <a:gd name="connsiteX17-5957" fmla="*/ 766804 w 10047879"/>
                  <a:gd name="connsiteY17-5958" fmla="*/ 4772383 h 6078450"/>
                  <a:gd name="connsiteX18-5959" fmla="*/ 709654 w 10047879"/>
                  <a:gd name="connsiteY18-5960" fmla="*/ 3238858 h 6078450"/>
                  <a:gd name="connsiteX19-5961" fmla="*/ 14329 w 10047879"/>
                  <a:gd name="connsiteY19-5962" fmla="*/ 2172058 h 6078450"/>
                  <a:gd name="connsiteX20-5963" fmla="*/ 795379 w 10047879"/>
                  <a:gd name="connsiteY20-5964" fmla="*/ 1391008 h 6078450"/>
                  <a:gd name="connsiteX21-5965" fmla="*/ 1909804 w 10047879"/>
                  <a:gd name="connsiteY21-5966" fmla="*/ 1752958 h 6078450"/>
                  <a:gd name="connsiteX22-5967" fmla="*/ 2328904 w 10047879"/>
                  <a:gd name="connsiteY22-5968" fmla="*/ 1171933 h 6078450"/>
                  <a:gd name="connsiteX23-5969" fmla="*/ 2909929 w 10047879"/>
                  <a:gd name="connsiteY23-5970" fmla="*/ 1229083 h 6078450"/>
                  <a:gd name="connsiteX0-5971" fmla="*/ 2909929 w 10047879"/>
                  <a:gd name="connsiteY0-5972" fmla="*/ 1229083 h 6078450"/>
                  <a:gd name="connsiteX1-5973" fmla="*/ 3386179 w 10047879"/>
                  <a:gd name="connsiteY1-5974" fmla="*/ 219433 h 6078450"/>
                  <a:gd name="connsiteX2-5975" fmla="*/ 4252954 w 10047879"/>
                  <a:gd name="connsiteY2-5976" fmla="*/ 47983 h 6078450"/>
                  <a:gd name="connsiteX3-5977" fmla="*/ 5272129 w 10047879"/>
                  <a:gd name="connsiteY3-5978" fmla="*/ 838558 h 6078450"/>
                  <a:gd name="connsiteX4-5979" fmla="*/ 7034254 w 10047879"/>
                  <a:gd name="connsiteY4-5980" fmla="*/ 524233 h 6078450"/>
                  <a:gd name="connsiteX5-5981" fmla="*/ 7872454 w 10047879"/>
                  <a:gd name="connsiteY5-5982" fmla="*/ 1972033 h 6078450"/>
                  <a:gd name="connsiteX6-5983" fmla="*/ 9453604 w 10047879"/>
                  <a:gd name="connsiteY6-5984" fmla="*/ 2257783 h 6078450"/>
                  <a:gd name="connsiteX7-5985" fmla="*/ 10044154 w 10047879"/>
                  <a:gd name="connsiteY7-5986" fmla="*/ 3219808 h 6078450"/>
                  <a:gd name="connsiteX8-5987" fmla="*/ 9682204 w 10047879"/>
                  <a:gd name="connsiteY8-5988" fmla="*/ 4315183 h 6078450"/>
                  <a:gd name="connsiteX9-5989" fmla="*/ 9806029 w 10047879"/>
                  <a:gd name="connsiteY9-5990" fmla="*/ 5067658 h 6078450"/>
                  <a:gd name="connsiteX10-5991" fmla="*/ 9282154 w 10047879"/>
                  <a:gd name="connsiteY10-5992" fmla="*/ 5715358 h 6078450"/>
                  <a:gd name="connsiteX11-5993" fmla="*/ 7948654 w 10047879"/>
                  <a:gd name="connsiteY11-5994" fmla="*/ 5286733 h 6078450"/>
                  <a:gd name="connsiteX12-5995" fmla="*/ 6729454 w 10047879"/>
                  <a:gd name="connsiteY12-5996" fmla="*/ 5877283 h 6078450"/>
                  <a:gd name="connsiteX13-5997" fmla="*/ 5338804 w 10047879"/>
                  <a:gd name="connsiteY13-5998" fmla="*/ 5343883 h 6078450"/>
                  <a:gd name="connsiteX14-5999" fmla="*/ 4386304 w 10047879"/>
                  <a:gd name="connsiteY14-6000" fmla="*/ 6029683 h 6078450"/>
                  <a:gd name="connsiteX15-6001" fmla="*/ 3319504 w 10047879"/>
                  <a:gd name="connsiteY15-6002" fmla="*/ 5858233 h 6078450"/>
                  <a:gd name="connsiteX16-6003" fmla="*/ 2614654 w 10047879"/>
                  <a:gd name="connsiteY16-6004" fmla="*/ 4562833 h 6078450"/>
                  <a:gd name="connsiteX17-6005" fmla="*/ 766804 w 10047879"/>
                  <a:gd name="connsiteY17-6006" fmla="*/ 4772383 h 6078450"/>
                  <a:gd name="connsiteX18-6007" fmla="*/ 709654 w 10047879"/>
                  <a:gd name="connsiteY18-6008" fmla="*/ 3238858 h 6078450"/>
                  <a:gd name="connsiteX19-6009" fmla="*/ 14329 w 10047879"/>
                  <a:gd name="connsiteY19-6010" fmla="*/ 2172058 h 6078450"/>
                  <a:gd name="connsiteX20-6011" fmla="*/ 795379 w 10047879"/>
                  <a:gd name="connsiteY20-6012" fmla="*/ 1391008 h 6078450"/>
                  <a:gd name="connsiteX21-6013" fmla="*/ 1909804 w 10047879"/>
                  <a:gd name="connsiteY21-6014" fmla="*/ 1752958 h 6078450"/>
                  <a:gd name="connsiteX22-6015" fmla="*/ 2328904 w 10047879"/>
                  <a:gd name="connsiteY22-6016" fmla="*/ 1171933 h 6078450"/>
                  <a:gd name="connsiteX23-6017" fmla="*/ 2909929 w 10047879"/>
                  <a:gd name="connsiteY23-6018" fmla="*/ 1229083 h 6078450"/>
                  <a:gd name="connsiteX0-6019" fmla="*/ 2909929 w 10047879"/>
                  <a:gd name="connsiteY0-6020" fmla="*/ 1229083 h 6078450"/>
                  <a:gd name="connsiteX1-6021" fmla="*/ 3386179 w 10047879"/>
                  <a:gd name="connsiteY1-6022" fmla="*/ 219433 h 6078450"/>
                  <a:gd name="connsiteX2-6023" fmla="*/ 4252954 w 10047879"/>
                  <a:gd name="connsiteY2-6024" fmla="*/ 47983 h 6078450"/>
                  <a:gd name="connsiteX3-6025" fmla="*/ 5272129 w 10047879"/>
                  <a:gd name="connsiteY3-6026" fmla="*/ 838558 h 6078450"/>
                  <a:gd name="connsiteX4-6027" fmla="*/ 7034254 w 10047879"/>
                  <a:gd name="connsiteY4-6028" fmla="*/ 524233 h 6078450"/>
                  <a:gd name="connsiteX5-6029" fmla="*/ 7872454 w 10047879"/>
                  <a:gd name="connsiteY5-6030" fmla="*/ 1972033 h 6078450"/>
                  <a:gd name="connsiteX6-6031" fmla="*/ 9453604 w 10047879"/>
                  <a:gd name="connsiteY6-6032" fmla="*/ 2257783 h 6078450"/>
                  <a:gd name="connsiteX7-6033" fmla="*/ 10044154 w 10047879"/>
                  <a:gd name="connsiteY7-6034" fmla="*/ 3219808 h 6078450"/>
                  <a:gd name="connsiteX8-6035" fmla="*/ 9682204 w 10047879"/>
                  <a:gd name="connsiteY8-6036" fmla="*/ 4315183 h 6078450"/>
                  <a:gd name="connsiteX9-6037" fmla="*/ 9806029 w 10047879"/>
                  <a:gd name="connsiteY9-6038" fmla="*/ 5067658 h 6078450"/>
                  <a:gd name="connsiteX10-6039" fmla="*/ 9110704 w 10047879"/>
                  <a:gd name="connsiteY10-6040" fmla="*/ 5601058 h 6078450"/>
                  <a:gd name="connsiteX11-6041" fmla="*/ 7948654 w 10047879"/>
                  <a:gd name="connsiteY11-6042" fmla="*/ 5286733 h 6078450"/>
                  <a:gd name="connsiteX12-6043" fmla="*/ 6729454 w 10047879"/>
                  <a:gd name="connsiteY12-6044" fmla="*/ 5877283 h 6078450"/>
                  <a:gd name="connsiteX13-6045" fmla="*/ 5338804 w 10047879"/>
                  <a:gd name="connsiteY13-6046" fmla="*/ 5343883 h 6078450"/>
                  <a:gd name="connsiteX14-6047" fmla="*/ 4386304 w 10047879"/>
                  <a:gd name="connsiteY14-6048" fmla="*/ 6029683 h 6078450"/>
                  <a:gd name="connsiteX15-6049" fmla="*/ 3319504 w 10047879"/>
                  <a:gd name="connsiteY15-6050" fmla="*/ 5858233 h 6078450"/>
                  <a:gd name="connsiteX16-6051" fmla="*/ 2614654 w 10047879"/>
                  <a:gd name="connsiteY16-6052" fmla="*/ 4562833 h 6078450"/>
                  <a:gd name="connsiteX17-6053" fmla="*/ 766804 w 10047879"/>
                  <a:gd name="connsiteY17-6054" fmla="*/ 4772383 h 6078450"/>
                  <a:gd name="connsiteX18-6055" fmla="*/ 709654 w 10047879"/>
                  <a:gd name="connsiteY18-6056" fmla="*/ 3238858 h 6078450"/>
                  <a:gd name="connsiteX19-6057" fmla="*/ 14329 w 10047879"/>
                  <a:gd name="connsiteY19-6058" fmla="*/ 2172058 h 6078450"/>
                  <a:gd name="connsiteX20-6059" fmla="*/ 795379 w 10047879"/>
                  <a:gd name="connsiteY20-6060" fmla="*/ 1391008 h 6078450"/>
                  <a:gd name="connsiteX21-6061" fmla="*/ 1909804 w 10047879"/>
                  <a:gd name="connsiteY21-6062" fmla="*/ 1752958 h 6078450"/>
                  <a:gd name="connsiteX22-6063" fmla="*/ 2328904 w 10047879"/>
                  <a:gd name="connsiteY22-6064" fmla="*/ 1171933 h 6078450"/>
                  <a:gd name="connsiteX23-6065" fmla="*/ 2909929 w 10047879"/>
                  <a:gd name="connsiteY23-6066" fmla="*/ 1229083 h 6078450"/>
                  <a:gd name="connsiteX0-6067" fmla="*/ 2909929 w 10047879"/>
                  <a:gd name="connsiteY0-6068" fmla="*/ 1229083 h 6078450"/>
                  <a:gd name="connsiteX1-6069" fmla="*/ 3386179 w 10047879"/>
                  <a:gd name="connsiteY1-6070" fmla="*/ 219433 h 6078450"/>
                  <a:gd name="connsiteX2-6071" fmla="*/ 4252954 w 10047879"/>
                  <a:gd name="connsiteY2-6072" fmla="*/ 47983 h 6078450"/>
                  <a:gd name="connsiteX3-6073" fmla="*/ 5272129 w 10047879"/>
                  <a:gd name="connsiteY3-6074" fmla="*/ 838558 h 6078450"/>
                  <a:gd name="connsiteX4-6075" fmla="*/ 7034254 w 10047879"/>
                  <a:gd name="connsiteY4-6076" fmla="*/ 524233 h 6078450"/>
                  <a:gd name="connsiteX5-6077" fmla="*/ 7872454 w 10047879"/>
                  <a:gd name="connsiteY5-6078" fmla="*/ 1972033 h 6078450"/>
                  <a:gd name="connsiteX6-6079" fmla="*/ 9453604 w 10047879"/>
                  <a:gd name="connsiteY6-6080" fmla="*/ 2257783 h 6078450"/>
                  <a:gd name="connsiteX7-6081" fmla="*/ 10044154 w 10047879"/>
                  <a:gd name="connsiteY7-6082" fmla="*/ 3219808 h 6078450"/>
                  <a:gd name="connsiteX8-6083" fmla="*/ 9682204 w 10047879"/>
                  <a:gd name="connsiteY8-6084" fmla="*/ 4315183 h 6078450"/>
                  <a:gd name="connsiteX9-6085" fmla="*/ 9806029 w 10047879"/>
                  <a:gd name="connsiteY9-6086" fmla="*/ 5067658 h 6078450"/>
                  <a:gd name="connsiteX10-6087" fmla="*/ 9110704 w 10047879"/>
                  <a:gd name="connsiteY10-6088" fmla="*/ 5601058 h 6078450"/>
                  <a:gd name="connsiteX11-6089" fmla="*/ 7948654 w 10047879"/>
                  <a:gd name="connsiteY11-6090" fmla="*/ 5286733 h 6078450"/>
                  <a:gd name="connsiteX12-6091" fmla="*/ 6729454 w 10047879"/>
                  <a:gd name="connsiteY12-6092" fmla="*/ 5877283 h 6078450"/>
                  <a:gd name="connsiteX13-6093" fmla="*/ 5338804 w 10047879"/>
                  <a:gd name="connsiteY13-6094" fmla="*/ 5343883 h 6078450"/>
                  <a:gd name="connsiteX14-6095" fmla="*/ 4386304 w 10047879"/>
                  <a:gd name="connsiteY14-6096" fmla="*/ 6029683 h 6078450"/>
                  <a:gd name="connsiteX15-6097" fmla="*/ 3319504 w 10047879"/>
                  <a:gd name="connsiteY15-6098" fmla="*/ 5858233 h 6078450"/>
                  <a:gd name="connsiteX16-6099" fmla="*/ 2614654 w 10047879"/>
                  <a:gd name="connsiteY16-6100" fmla="*/ 4562833 h 6078450"/>
                  <a:gd name="connsiteX17-6101" fmla="*/ 766804 w 10047879"/>
                  <a:gd name="connsiteY17-6102" fmla="*/ 4772383 h 6078450"/>
                  <a:gd name="connsiteX18-6103" fmla="*/ 709654 w 10047879"/>
                  <a:gd name="connsiteY18-6104" fmla="*/ 3238858 h 6078450"/>
                  <a:gd name="connsiteX19-6105" fmla="*/ 14329 w 10047879"/>
                  <a:gd name="connsiteY19-6106" fmla="*/ 2172058 h 6078450"/>
                  <a:gd name="connsiteX20-6107" fmla="*/ 795379 w 10047879"/>
                  <a:gd name="connsiteY20-6108" fmla="*/ 1391008 h 6078450"/>
                  <a:gd name="connsiteX21-6109" fmla="*/ 1909804 w 10047879"/>
                  <a:gd name="connsiteY21-6110" fmla="*/ 1752958 h 6078450"/>
                  <a:gd name="connsiteX22-6111" fmla="*/ 2328904 w 10047879"/>
                  <a:gd name="connsiteY22-6112" fmla="*/ 1171933 h 6078450"/>
                  <a:gd name="connsiteX23-6113" fmla="*/ 2909929 w 10047879"/>
                  <a:gd name="connsiteY23-6114" fmla="*/ 1229083 h 6078450"/>
                  <a:gd name="connsiteX0-6115" fmla="*/ 2909929 w 10047879"/>
                  <a:gd name="connsiteY0-6116" fmla="*/ 1229083 h 6078450"/>
                  <a:gd name="connsiteX1-6117" fmla="*/ 3386179 w 10047879"/>
                  <a:gd name="connsiteY1-6118" fmla="*/ 219433 h 6078450"/>
                  <a:gd name="connsiteX2-6119" fmla="*/ 4252954 w 10047879"/>
                  <a:gd name="connsiteY2-6120" fmla="*/ 47983 h 6078450"/>
                  <a:gd name="connsiteX3-6121" fmla="*/ 5272129 w 10047879"/>
                  <a:gd name="connsiteY3-6122" fmla="*/ 838558 h 6078450"/>
                  <a:gd name="connsiteX4-6123" fmla="*/ 7034254 w 10047879"/>
                  <a:gd name="connsiteY4-6124" fmla="*/ 524233 h 6078450"/>
                  <a:gd name="connsiteX5-6125" fmla="*/ 7872454 w 10047879"/>
                  <a:gd name="connsiteY5-6126" fmla="*/ 1972033 h 6078450"/>
                  <a:gd name="connsiteX6-6127" fmla="*/ 9453604 w 10047879"/>
                  <a:gd name="connsiteY6-6128" fmla="*/ 2257783 h 6078450"/>
                  <a:gd name="connsiteX7-6129" fmla="*/ 10044154 w 10047879"/>
                  <a:gd name="connsiteY7-6130" fmla="*/ 3219808 h 6078450"/>
                  <a:gd name="connsiteX8-6131" fmla="*/ 9682204 w 10047879"/>
                  <a:gd name="connsiteY8-6132" fmla="*/ 4315183 h 6078450"/>
                  <a:gd name="connsiteX9-6133" fmla="*/ 9806029 w 10047879"/>
                  <a:gd name="connsiteY9-6134" fmla="*/ 5067658 h 6078450"/>
                  <a:gd name="connsiteX10-6135" fmla="*/ 9110704 w 10047879"/>
                  <a:gd name="connsiteY10-6136" fmla="*/ 5601058 h 6078450"/>
                  <a:gd name="connsiteX11-6137" fmla="*/ 7948654 w 10047879"/>
                  <a:gd name="connsiteY11-6138" fmla="*/ 5286733 h 6078450"/>
                  <a:gd name="connsiteX12-6139" fmla="*/ 6729454 w 10047879"/>
                  <a:gd name="connsiteY12-6140" fmla="*/ 5877283 h 6078450"/>
                  <a:gd name="connsiteX13-6141" fmla="*/ 5338804 w 10047879"/>
                  <a:gd name="connsiteY13-6142" fmla="*/ 5343883 h 6078450"/>
                  <a:gd name="connsiteX14-6143" fmla="*/ 4386304 w 10047879"/>
                  <a:gd name="connsiteY14-6144" fmla="*/ 6029683 h 6078450"/>
                  <a:gd name="connsiteX15-6145" fmla="*/ 3319504 w 10047879"/>
                  <a:gd name="connsiteY15-6146" fmla="*/ 5858233 h 6078450"/>
                  <a:gd name="connsiteX16-6147" fmla="*/ 2614654 w 10047879"/>
                  <a:gd name="connsiteY16-6148" fmla="*/ 4562833 h 6078450"/>
                  <a:gd name="connsiteX17-6149" fmla="*/ 766804 w 10047879"/>
                  <a:gd name="connsiteY17-6150" fmla="*/ 4772383 h 6078450"/>
                  <a:gd name="connsiteX18-6151" fmla="*/ 709654 w 10047879"/>
                  <a:gd name="connsiteY18-6152" fmla="*/ 3238858 h 6078450"/>
                  <a:gd name="connsiteX19-6153" fmla="*/ 14329 w 10047879"/>
                  <a:gd name="connsiteY19-6154" fmla="*/ 2172058 h 6078450"/>
                  <a:gd name="connsiteX20-6155" fmla="*/ 795379 w 10047879"/>
                  <a:gd name="connsiteY20-6156" fmla="*/ 1391008 h 6078450"/>
                  <a:gd name="connsiteX21-6157" fmla="*/ 1909804 w 10047879"/>
                  <a:gd name="connsiteY21-6158" fmla="*/ 1752958 h 6078450"/>
                  <a:gd name="connsiteX22-6159" fmla="*/ 2328904 w 10047879"/>
                  <a:gd name="connsiteY22-6160" fmla="*/ 1171933 h 6078450"/>
                  <a:gd name="connsiteX23-6161" fmla="*/ 2909929 w 10047879"/>
                  <a:gd name="connsiteY23-6162" fmla="*/ 1229083 h 6078450"/>
                  <a:gd name="connsiteX0-6163" fmla="*/ 2909929 w 10047879"/>
                  <a:gd name="connsiteY0-6164" fmla="*/ 1229083 h 6078450"/>
                  <a:gd name="connsiteX1-6165" fmla="*/ 3386179 w 10047879"/>
                  <a:gd name="connsiteY1-6166" fmla="*/ 219433 h 6078450"/>
                  <a:gd name="connsiteX2-6167" fmla="*/ 4252954 w 10047879"/>
                  <a:gd name="connsiteY2-6168" fmla="*/ 47983 h 6078450"/>
                  <a:gd name="connsiteX3-6169" fmla="*/ 5272129 w 10047879"/>
                  <a:gd name="connsiteY3-6170" fmla="*/ 838558 h 6078450"/>
                  <a:gd name="connsiteX4-6171" fmla="*/ 7034254 w 10047879"/>
                  <a:gd name="connsiteY4-6172" fmla="*/ 524233 h 6078450"/>
                  <a:gd name="connsiteX5-6173" fmla="*/ 7872454 w 10047879"/>
                  <a:gd name="connsiteY5-6174" fmla="*/ 1972033 h 6078450"/>
                  <a:gd name="connsiteX6-6175" fmla="*/ 9453604 w 10047879"/>
                  <a:gd name="connsiteY6-6176" fmla="*/ 2257783 h 6078450"/>
                  <a:gd name="connsiteX7-6177" fmla="*/ 10044154 w 10047879"/>
                  <a:gd name="connsiteY7-6178" fmla="*/ 3219808 h 6078450"/>
                  <a:gd name="connsiteX8-6179" fmla="*/ 9682204 w 10047879"/>
                  <a:gd name="connsiteY8-6180" fmla="*/ 4315183 h 6078450"/>
                  <a:gd name="connsiteX9-6181" fmla="*/ 9806029 w 10047879"/>
                  <a:gd name="connsiteY9-6182" fmla="*/ 5067658 h 6078450"/>
                  <a:gd name="connsiteX10-6183" fmla="*/ 9158329 w 10047879"/>
                  <a:gd name="connsiteY10-6184" fmla="*/ 5534383 h 6078450"/>
                  <a:gd name="connsiteX11-6185" fmla="*/ 7948654 w 10047879"/>
                  <a:gd name="connsiteY11-6186" fmla="*/ 5286733 h 6078450"/>
                  <a:gd name="connsiteX12-6187" fmla="*/ 6729454 w 10047879"/>
                  <a:gd name="connsiteY12-6188" fmla="*/ 5877283 h 6078450"/>
                  <a:gd name="connsiteX13-6189" fmla="*/ 5338804 w 10047879"/>
                  <a:gd name="connsiteY13-6190" fmla="*/ 5343883 h 6078450"/>
                  <a:gd name="connsiteX14-6191" fmla="*/ 4386304 w 10047879"/>
                  <a:gd name="connsiteY14-6192" fmla="*/ 6029683 h 6078450"/>
                  <a:gd name="connsiteX15-6193" fmla="*/ 3319504 w 10047879"/>
                  <a:gd name="connsiteY15-6194" fmla="*/ 5858233 h 6078450"/>
                  <a:gd name="connsiteX16-6195" fmla="*/ 2614654 w 10047879"/>
                  <a:gd name="connsiteY16-6196" fmla="*/ 4562833 h 6078450"/>
                  <a:gd name="connsiteX17-6197" fmla="*/ 766804 w 10047879"/>
                  <a:gd name="connsiteY17-6198" fmla="*/ 4772383 h 6078450"/>
                  <a:gd name="connsiteX18-6199" fmla="*/ 709654 w 10047879"/>
                  <a:gd name="connsiteY18-6200" fmla="*/ 3238858 h 6078450"/>
                  <a:gd name="connsiteX19-6201" fmla="*/ 14329 w 10047879"/>
                  <a:gd name="connsiteY19-6202" fmla="*/ 2172058 h 6078450"/>
                  <a:gd name="connsiteX20-6203" fmla="*/ 795379 w 10047879"/>
                  <a:gd name="connsiteY20-6204" fmla="*/ 1391008 h 6078450"/>
                  <a:gd name="connsiteX21-6205" fmla="*/ 1909804 w 10047879"/>
                  <a:gd name="connsiteY21-6206" fmla="*/ 1752958 h 6078450"/>
                  <a:gd name="connsiteX22-6207" fmla="*/ 2328904 w 10047879"/>
                  <a:gd name="connsiteY22-6208" fmla="*/ 1171933 h 6078450"/>
                  <a:gd name="connsiteX23-6209" fmla="*/ 2909929 w 10047879"/>
                  <a:gd name="connsiteY23-6210" fmla="*/ 1229083 h 6078450"/>
                  <a:gd name="connsiteX0-6211" fmla="*/ 2909929 w 10047879"/>
                  <a:gd name="connsiteY0-6212" fmla="*/ 1229083 h 6078450"/>
                  <a:gd name="connsiteX1-6213" fmla="*/ 3386179 w 10047879"/>
                  <a:gd name="connsiteY1-6214" fmla="*/ 219433 h 6078450"/>
                  <a:gd name="connsiteX2-6215" fmla="*/ 4252954 w 10047879"/>
                  <a:gd name="connsiteY2-6216" fmla="*/ 47983 h 6078450"/>
                  <a:gd name="connsiteX3-6217" fmla="*/ 5272129 w 10047879"/>
                  <a:gd name="connsiteY3-6218" fmla="*/ 838558 h 6078450"/>
                  <a:gd name="connsiteX4-6219" fmla="*/ 7034254 w 10047879"/>
                  <a:gd name="connsiteY4-6220" fmla="*/ 524233 h 6078450"/>
                  <a:gd name="connsiteX5-6221" fmla="*/ 7872454 w 10047879"/>
                  <a:gd name="connsiteY5-6222" fmla="*/ 1972033 h 6078450"/>
                  <a:gd name="connsiteX6-6223" fmla="*/ 9453604 w 10047879"/>
                  <a:gd name="connsiteY6-6224" fmla="*/ 2257783 h 6078450"/>
                  <a:gd name="connsiteX7-6225" fmla="*/ 10044154 w 10047879"/>
                  <a:gd name="connsiteY7-6226" fmla="*/ 3219808 h 6078450"/>
                  <a:gd name="connsiteX8-6227" fmla="*/ 9682204 w 10047879"/>
                  <a:gd name="connsiteY8-6228" fmla="*/ 4315183 h 6078450"/>
                  <a:gd name="connsiteX9-6229" fmla="*/ 9806029 w 10047879"/>
                  <a:gd name="connsiteY9-6230" fmla="*/ 5067658 h 6078450"/>
                  <a:gd name="connsiteX10-6231" fmla="*/ 9158329 w 10047879"/>
                  <a:gd name="connsiteY10-6232" fmla="*/ 5534383 h 6078450"/>
                  <a:gd name="connsiteX11-6233" fmla="*/ 7948654 w 10047879"/>
                  <a:gd name="connsiteY11-6234" fmla="*/ 5286733 h 6078450"/>
                  <a:gd name="connsiteX12-6235" fmla="*/ 6729454 w 10047879"/>
                  <a:gd name="connsiteY12-6236" fmla="*/ 5877283 h 6078450"/>
                  <a:gd name="connsiteX13-6237" fmla="*/ 5338804 w 10047879"/>
                  <a:gd name="connsiteY13-6238" fmla="*/ 5343883 h 6078450"/>
                  <a:gd name="connsiteX14-6239" fmla="*/ 4386304 w 10047879"/>
                  <a:gd name="connsiteY14-6240" fmla="*/ 6029683 h 6078450"/>
                  <a:gd name="connsiteX15-6241" fmla="*/ 3319504 w 10047879"/>
                  <a:gd name="connsiteY15-6242" fmla="*/ 5858233 h 6078450"/>
                  <a:gd name="connsiteX16-6243" fmla="*/ 2614654 w 10047879"/>
                  <a:gd name="connsiteY16-6244" fmla="*/ 4562833 h 6078450"/>
                  <a:gd name="connsiteX17-6245" fmla="*/ 766804 w 10047879"/>
                  <a:gd name="connsiteY17-6246" fmla="*/ 4772383 h 6078450"/>
                  <a:gd name="connsiteX18-6247" fmla="*/ 709654 w 10047879"/>
                  <a:gd name="connsiteY18-6248" fmla="*/ 3238858 h 6078450"/>
                  <a:gd name="connsiteX19-6249" fmla="*/ 14329 w 10047879"/>
                  <a:gd name="connsiteY19-6250" fmla="*/ 2172058 h 6078450"/>
                  <a:gd name="connsiteX20-6251" fmla="*/ 795379 w 10047879"/>
                  <a:gd name="connsiteY20-6252" fmla="*/ 1391008 h 6078450"/>
                  <a:gd name="connsiteX21-6253" fmla="*/ 1909804 w 10047879"/>
                  <a:gd name="connsiteY21-6254" fmla="*/ 1752958 h 6078450"/>
                  <a:gd name="connsiteX22-6255" fmla="*/ 2328904 w 10047879"/>
                  <a:gd name="connsiteY22-6256" fmla="*/ 1171933 h 6078450"/>
                  <a:gd name="connsiteX23-6257" fmla="*/ 2909929 w 10047879"/>
                  <a:gd name="connsiteY23-6258" fmla="*/ 1229083 h 6078450"/>
                  <a:gd name="connsiteX0-6259" fmla="*/ 2909929 w 10047879"/>
                  <a:gd name="connsiteY0-6260" fmla="*/ 1229083 h 6078450"/>
                  <a:gd name="connsiteX1-6261" fmla="*/ 3386179 w 10047879"/>
                  <a:gd name="connsiteY1-6262" fmla="*/ 219433 h 6078450"/>
                  <a:gd name="connsiteX2-6263" fmla="*/ 4252954 w 10047879"/>
                  <a:gd name="connsiteY2-6264" fmla="*/ 47983 h 6078450"/>
                  <a:gd name="connsiteX3-6265" fmla="*/ 5272129 w 10047879"/>
                  <a:gd name="connsiteY3-6266" fmla="*/ 838558 h 6078450"/>
                  <a:gd name="connsiteX4-6267" fmla="*/ 7034254 w 10047879"/>
                  <a:gd name="connsiteY4-6268" fmla="*/ 524233 h 6078450"/>
                  <a:gd name="connsiteX5-6269" fmla="*/ 7872454 w 10047879"/>
                  <a:gd name="connsiteY5-6270" fmla="*/ 1972033 h 6078450"/>
                  <a:gd name="connsiteX6-6271" fmla="*/ 9453604 w 10047879"/>
                  <a:gd name="connsiteY6-6272" fmla="*/ 2257783 h 6078450"/>
                  <a:gd name="connsiteX7-6273" fmla="*/ 10044154 w 10047879"/>
                  <a:gd name="connsiteY7-6274" fmla="*/ 3219808 h 6078450"/>
                  <a:gd name="connsiteX8-6275" fmla="*/ 9682204 w 10047879"/>
                  <a:gd name="connsiteY8-6276" fmla="*/ 4315183 h 6078450"/>
                  <a:gd name="connsiteX9-6277" fmla="*/ 9806029 w 10047879"/>
                  <a:gd name="connsiteY9-6278" fmla="*/ 5067658 h 6078450"/>
                  <a:gd name="connsiteX10-6279" fmla="*/ 9158329 w 10047879"/>
                  <a:gd name="connsiteY10-6280" fmla="*/ 5534383 h 6078450"/>
                  <a:gd name="connsiteX11-6281" fmla="*/ 7948654 w 10047879"/>
                  <a:gd name="connsiteY11-6282" fmla="*/ 5286733 h 6078450"/>
                  <a:gd name="connsiteX12-6283" fmla="*/ 6729454 w 10047879"/>
                  <a:gd name="connsiteY12-6284" fmla="*/ 5877283 h 6078450"/>
                  <a:gd name="connsiteX13-6285" fmla="*/ 5338804 w 10047879"/>
                  <a:gd name="connsiteY13-6286" fmla="*/ 5343883 h 6078450"/>
                  <a:gd name="connsiteX14-6287" fmla="*/ 4386304 w 10047879"/>
                  <a:gd name="connsiteY14-6288" fmla="*/ 6029683 h 6078450"/>
                  <a:gd name="connsiteX15-6289" fmla="*/ 3319504 w 10047879"/>
                  <a:gd name="connsiteY15-6290" fmla="*/ 5858233 h 6078450"/>
                  <a:gd name="connsiteX16-6291" fmla="*/ 2614654 w 10047879"/>
                  <a:gd name="connsiteY16-6292" fmla="*/ 4562833 h 6078450"/>
                  <a:gd name="connsiteX17-6293" fmla="*/ 766804 w 10047879"/>
                  <a:gd name="connsiteY17-6294" fmla="*/ 4772383 h 6078450"/>
                  <a:gd name="connsiteX18-6295" fmla="*/ 709654 w 10047879"/>
                  <a:gd name="connsiteY18-6296" fmla="*/ 3238858 h 6078450"/>
                  <a:gd name="connsiteX19-6297" fmla="*/ 14329 w 10047879"/>
                  <a:gd name="connsiteY19-6298" fmla="*/ 2172058 h 6078450"/>
                  <a:gd name="connsiteX20-6299" fmla="*/ 795379 w 10047879"/>
                  <a:gd name="connsiteY20-6300" fmla="*/ 1391008 h 6078450"/>
                  <a:gd name="connsiteX21-6301" fmla="*/ 1909804 w 10047879"/>
                  <a:gd name="connsiteY21-6302" fmla="*/ 1752958 h 6078450"/>
                  <a:gd name="connsiteX22-6303" fmla="*/ 2328904 w 10047879"/>
                  <a:gd name="connsiteY22-6304" fmla="*/ 1171933 h 6078450"/>
                  <a:gd name="connsiteX23-6305" fmla="*/ 2909929 w 10047879"/>
                  <a:gd name="connsiteY23-6306" fmla="*/ 1229083 h 6078450"/>
                  <a:gd name="connsiteX0-6307" fmla="*/ 2909929 w 10047879"/>
                  <a:gd name="connsiteY0-6308" fmla="*/ 1229083 h 6078450"/>
                  <a:gd name="connsiteX1-6309" fmla="*/ 3386179 w 10047879"/>
                  <a:gd name="connsiteY1-6310" fmla="*/ 219433 h 6078450"/>
                  <a:gd name="connsiteX2-6311" fmla="*/ 4252954 w 10047879"/>
                  <a:gd name="connsiteY2-6312" fmla="*/ 47983 h 6078450"/>
                  <a:gd name="connsiteX3-6313" fmla="*/ 5272129 w 10047879"/>
                  <a:gd name="connsiteY3-6314" fmla="*/ 838558 h 6078450"/>
                  <a:gd name="connsiteX4-6315" fmla="*/ 7034254 w 10047879"/>
                  <a:gd name="connsiteY4-6316" fmla="*/ 524233 h 6078450"/>
                  <a:gd name="connsiteX5-6317" fmla="*/ 7872454 w 10047879"/>
                  <a:gd name="connsiteY5-6318" fmla="*/ 1972033 h 6078450"/>
                  <a:gd name="connsiteX6-6319" fmla="*/ 9453604 w 10047879"/>
                  <a:gd name="connsiteY6-6320" fmla="*/ 2257783 h 6078450"/>
                  <a:gd name="connsiteX7-6321" fmla="*/ 10044154 w 10047879"/>
                  <a:gd name="connsiteY7-6322" fmla="*/ 3219808 h 6078450"/>
                  <a:gd name="connsiteX8-6323" fmla="*/ 9682204 w 10047879"/>
                  <a:gd name="connsiteY8-6324" fmla="*/ 4315183 h 6078450"/>
                  <a:gd name="connsiteX9-6325" fmla="*/ 9806029 w 10047879"/>
                  <a:gd name="connsiteY9-6326" fmla="*/ 5067658 h 6078450"/>
                  <a:gd name="connsiteX10-6327" fmla="*/ 9158329 w 10047879"/>
                  <a:gd name="connsiteY10-6328" fmla="*/ 5534383 h 6078450"/>
                  <a:gd name="connsiteX11-6329" fmla="*/ 7948654 w 10047879"/>
                  <a:gd name="connsiteY11-6330" fmla="*/ 5286733 h 6078450"/>
                  <a:gd name="connsiteX12-6331" fmla="*/ 6729454 w 10047879"/>
                  <a:gd name="connsiteY12-6332" fmla="*/ 5877283 h 6078450"/>
                  <a:gd name="connsiteX13-6333" fmla="*/ 5338804 w 10047879"/>
                  <a:gd name="connsiteY13-6334" fmla="*/ 5343883 h 6078450"/>
                  <a:gd name="connsiteX14-6335" fmla="*/ 4386304 w 10047879"/>
                  <a:gd name="connsiteY14-6336" fmla="*/ 6029683 h 6078450"/>
                  <a:gd name="connsiteX15-6337" fmla="*/ 3319504 w 10047879"/>
                  <a:gd name="connsiteY15-6338" fmla="*/ 5858233 h 6078450"/>
                  <a:gd name="connsiteX16-6339" fmla="*/ 2614654 w 10047879"/>
                  <a:gd name="connsiteY16-6340" fmla="*/ 4562833 h 6078450"/>
                  <a:gd name="connsiteX17-6341" fmla="*/ 766804 w 10047879"/>
                  <a:gd name="connsiteY17-6342" fmla="*/ 4772383 h 6078450"/>
                  <a:gd name="connsiteX18-6343" fmla="*/ 709654 w 10047879"/>
                  <a:gd name="connsiteY18-6344" fmla="*/ 3238858 h 6078450"/>
                  <a:gd name="connsiteX19-6345" fmla="*/ 14329 w 10047879"/>
                  <a:gd name="connsiteY19-6346" fmla="*/ 2172058 h 6078450"/>
                  <a:gd name="connsiteX20-6347" fmla="*/ 795379 w 10047879"/>
                  <a:gd name="connsiteY20-6348" fmla="*/ 1391008 h 6078450"/>
                  <a:gd name="connsiteX21-6349" fmla="*/ 1909804 w 10047879"/>
                  <a:gd name="connsiteY21-6350" fmla="*/ 1752958 h 6078450"/>
                  <a:gd name="connsiteX22-6351" fmla="*/ 2328904 w 10047879"/>
                  <a:gd name="connsiteY22-6352" fmla="*/ 1171933 h 6078450"/>
                  <a:gd name="connsiteX23-6353" fmla="*/ 2909929 w 10047879"/>
                  <a:gd name="connsiteY23-6354" fmla="*/ 1229083 h 6078450"/>
                  <a:gd name="connsiteX0-6355" fmla="*/ 2909929 w 10047879"/>
                  <a:gd name="connsiteY0-6356" fmla="*/ 1229083 h 6078450"/>
                  <a:gd name="connsiteX1-6357" fmla="*/ 3386179 w 10047879"/>
                  <a:gd name="connsiteY1-6358" fmla="*/ 219433 h 6078450"/>
                  <a:gd name="connsiteX2-6359" fmla="*/ 4252954 w 10047879"/>
                  <a:gd name="connsiteY2-6360" fmla="*/ 47983 h 6078450"/>
                  <a:gd name="connsiteX3-6361" fmla="*/ 5272129 w 10047879"/>
                  <a:gd name="connsiteY3-6362" fmla="*/ 838558 h 6078450"/>
                  <a:gd name="connsiteX4-6363" fmla="*/ 7034254 w 10047879"/>
                  <a:gd name="connsiteY4-6364" fmla="*/ 524233 h 6078450"/>
                  <a:gd name="connsiteX5-6365" fmla="*/ 7872454 w 10047879"/>
                  <a:gd name="connsiteY5-6366" fmla="*/ 1972033 h 6078450"/>
                  <a:gd name="connsiteX6-6367" fmla="*/ 9453604 w 10047879"/>
                  <a:gd name="connsiteY6-6368" fmla="*/ 2257783 h 6078450"/>
                  <a:gd name="connsiteX7-6369" fmla="*/ 10044154 w 10047879"/>
                  <a:gd name="connsiteY7-6370" fmla="*/ 3219808 h 6078450"/>
                  <a:gd name="connsiteX8-6371" fmla="*/ 9682204 w 10047879"/>
                  <a:gd name="connsiteY8-6372" fmla="*/ 4315183 h 6078450"/>
                  <a:gd name="connsiteX9-6373" fmla="*/ 9806029 w 10047879"/>
                  <a:gd name="connsiteY9-6374" fmla="*/ 5067658 h 6078450"/>
                  <a:gd name="connsiteX10-6375" fmla="*/ 9158329 w 10047879"/>
                  <a:gd name="connsiteY10-6376" fmla="*/ 5534383 h 6078450"/>
                  <a:gd name="connsiteX11-6377" fmla="*/ 7948654 w 10047879"/>
                  <a:gd name="connsiteY11-6378" fmla="*/ 5286733 h 6078450"/>
                  <a:gd name="connsiteX12-6379" fmla="*/ 6729454 w 10047879"/>
                  <a:gd name="connsiteY12-6380" fmla="*/ 5877283 h 6078450"/>
                  <a:gd name="connsiteX13-6381" fmla="*/ 5338804 w 10047879"/>
                  <a:gd name="connsiteY13-6382" fmla="*/ 5343883 h 6078450"/>
                  <a:gd name="connsiteX14-6383" fmla="*/ 4386304 w 10047879"/>
                  <a:gd name="connsiteY14-6384" fmla="*/ 6029683 h 6078450"/>
                  <a:gd name="connsiteX15-6385" fmla="*/ 3319504 w 10047879"/>
                  <a:gd name="connsiteY15-6386" fmla="*/ 5858233 h 6078450"/>
                  <a:gd name="connsiteX16-6387" fmla="*/ 2614654 w 10047879"/>
                  <a:gd name="connsiteY16-6388" fmla="*/ 4562833 h 6078450"/>
                  <a:gd name="connsiteX17-6389" fmla="*/ 766804 w 10047879"/>
                  <a:gd name="connsiteY17-6390" fmla="*/ 4772383 h 6078450"/>
                  <a:gd name="connsiteX18-6391" fmla="*/ 709654 w 10047879"/>
                  <a:gd name="connsiteY18-6392" fmla="*/ 3238858 h 6078450"/>
                  <a:gd name="connsiteX19-6393" fmla="*/ 14329 w 10047879"/>
                  <a:gd name="connsiteY19-6394" fmla="*/ 2172058 h 6078450"/>
                  <a:gd name="connsiteX20-6395" fmla="*/ 795379 w 10047879"/>
                  <a:gd name="connsiteY20-6396" fmla="*/ 1391008 h 6078450"/>
                  <a:gd name="connsiteX21-6397" fmla="*/ 1909804 w 10047879"/>
                  <a:gd name="connsiteY21-6398" fmla="*/ 1752958 h 6078450"/>
                  <a:gd name="connsiteX22-6399" fmla="*/ 2328904 w 10047879"/>
                  <a:gd name="connsiteY22-6400" fmla="*/ 1171933 h 6078450"/>
                  <a:gd name="connsiteX23-6401" fmla="*/ 2909929 w 10047879"/>
                  <a:gd name="connsiteY23-6402" fmla="*/ 1229083 h 6078450"/>
                  <a:gd name="connsiteX0-6403" fmla="*/ 2909929 w 10047879"/>
                  <a:gd name="connsiteY0-6404" fmla="*/ 1229083 h 6078450"/>
                  <a:gd name="connsiteX1-6405" fmla="*/ 3386179 w 10047879"/>
                  <a:gd name="connsiteY1-6406" fmla="*/ 219433 h 6078450"/>
                  <a:gd name="connsiteX2-6407" fmla="*/ 4252954 w 10047879"/>
                  <a:gd name="connsiteY2-6408" fmla="*/ 47983 h 6078450"/>
                  <a:gd name="connsiteX3-6409" fmla="*/ 5272129 w 10047879"/>
                  <a:gd name="connsiteY3-6410" fmla="*/ 838558 h 6078450"/>
                  <a:gd name="connsiteX4-6411" fmla="*/ 7034254 w 10047879"/>
                  <a:gd name="connsiteY4-6412" fmla="*/ 524233 h 6078450"/>
                  <a:gd name="connsiteX5-6413" fmla="*/ 7872454 w 10047879"/>
                  <a:gd name="connsiteY5-6414" fmla="*/ 1972033 h 6078450"/>
                  <a:gd name="connsiteX6-6415" fmla="*/ 9453604 w 10047879"/>
                  <a:gd name="connsiteY6-6416" fmla="*/ 2257783 h 6078450"/>
                  <a:gd name="connsiteX7-6417" fmla="*/ 10044154 w 10047879"/>
                  <a:gd name="connsiteY7-6418" fmla="*/ 3219808 h 6078450"/>
                  <a:gd name="connsiteX8-6419" fmla="*/ 9682204 w 10047879"/>
                  <a:gd name="connsiteY8-6420" fmla="*/ 4315183 h 6078450"/>
                  <a:gd name="connsiteX9-6421" fmla="*/ 9806029 w 10047879"/>
                  <a:gd name="connsiteY9-6422" fmla="*/ 5067658 h 6078450"/>
                  <a:gd name="connsiteX10-6423" fmla="*/ 9158329 w 10047879"/>
                  <a:gd name="connsiteY10-6424" fmla="*/ 5534383 h 6078450"/>
                  <a:gd name="connsiteX11-6425" fmla="*/ 7948654 w 10047879"/>
                  <a:gd name="connsiteY11-6426" fmla="*/ 5286733 h 6078450"/>
                  <a:gd name="connsiteX12-6427" fmla="*/ 6729454 w 10047879"/>
                  <a:gd name="connsiteY12-6428" fmla="*/ 5877283 h 6078450"/>
                  <a:gd name="connsiteX13-6429" fmla="*/ 5338804 w 10047879"/>
                  <a:gd name="connsiteY13-6430" fmla="*/ 5343883 h 6078450"/>
                  <a:gd name="connsiteX14-6431" fmla="*/ 4386304 w 10047879"/>
                  <a:gd name="connsiteY14-6432" fmla="*/ 6029683 h 6078450"/>
                  <a:gd name="connsiteX15-6433" fmla="*/ 3319504 w 10047879"/>
                  <a:gd name="connsiteY15-6434" fmla="*/ 5858233 h 6078450"/>
                  <a:gd name="connsiteX16-6435" fmla="*/ 2614654 w 10047879"/>
                  <a:gd name="connsiteY16-6436" fmla="*/ 4562833 h 6078450"/>
                  <a:gd name="connsiteX17-6437" fmla="*/ 766804 w 10047879"/>
                  <a:gd name="connsiteY17-6438" fmla="*/ 4772383 h 6078450"/>
                  <a:gd name="connsiteX18-6439" fmla="*/ 709654 w 10047879"/>
                  <a:gd name="connsiteY18-6440" fmla="*/ 3238858 h 6078450"/>
                  <a:gd name="connsiteX19-6441" fmla="*/ 14329 w 10047879"/>
                  <a:gd name="connsiteY19-6442" fmla="*/ 2172058 h 6078450"/>
                  <a:gd name="connsiteX20-6443" fmla="*/ 795379 w 10047879"/>
                  <a:gd name="connsiteY20-6444" fmla="*/ 1391008 h 6078450"/>
                  <a:gd name="connsiteX21-6445" fmla="*/ 1909804 w 10047879"/>
                  <a:gd name="connsiteY21-6446" fmla="*/ 1752958 h 6078450"/>
                  <a:gd name="connsiteX22-6447" fmla="*/ 2328904 w 10047879"/>
                  <a:gd name="connsiteY22-6448" fmla="*/ 1171933 h 6078450"/>
                  <a:gd name="connsiteX23-6449" fmla="*/ 2909929 w 10047879"/>
                  <a:gd name="connsiteY23-6450" fmla="*/ 1229083 h 6078450"/>
                  <a:gd name="connsiteX0-6451" fmla="*/ 2909929 w 10044923"/>
                  <a:gd name="connsiteY0-6452" fmla="*/ 1229083 h 6078450"/>
                  <a:gd name="connsiteX1-6453" fmla="*/ 3386179 w 10044923"/>
                  <a:gd name="connsiteY1-6454" fmla="*/ 219433 h 6078450"/>
                  <a:gd name="connsiteX2-6455" fmla="*/ 4252954 w 10044923"/>
                  <a:gd name="connsiteY2-6456" fmla="*/ 47983 h 6078450"/>
                  <a:gd name="connsiteX3-6457" fmla="*/ 5272129 w 10044923"/>
                  <a:gd name="connsiteY3-6458" fmla="*/ 838558 h 6078450"/>
                  <a:gd name="connsiteX4-6459" fmla="*/ 7034254 w 10044923"/>
                  <a:gd name="connsiteY4-6460" fmla="*/ 524233 h 6078450"/>
                  <a:gd name="connsiteX5-6461" fmla="*/ 7872454 w 10044923"/>
                  <a:gd name="connsiteY5-6462" fmla="*/ 1972033 h 6078450"/>
                  <a:gd name="connsiteX6-6463" fmla="*/ 9453604 w 10044923"/>
                  <a:gd name="connsiteY6-6464" fmla="*/ 2257783 h 6078450"/>
                  <a:gd name="connsiteX7-6465" fmla="*/ 10044154 w 10044923"/>
                  <a:gd name="connsiteY7-6466" fmla="*/ 3219808 h 6078450"/>
                  <a:gd name="connsiteX8-6467" fmla="*/ 9359475 w 10044923"/>
                  <a:gd name="connsiteY8-6468" fmla="*/ 4342077 h 6078450"/>
                  <a:gd name="connsiteX9-6469" fmla="*/ 9806029 w 10044923"/>
                  <a:gd name="connsiteY9-6470" fmla="*/ 5067658 h 6078450"/>
                  <a:gd name="connsiteX10-6471" fmla="*/ 9158329 w 10044923"/>
                  <a:gd name="connsiteY10-6472" fmla="*/ 5534383 h 6078450"/>
                  <a:gd name="connsiteX11-6473" fmla="*/ 7948654 w 10044923"/>
                  <a:gd name="connsiteY11-6474" fmla="*/ 5286733 h 6078450"/>
                  <a:gd name="connsiteX12-6475" fmla="*/ 6729454 w 10044923"/>
                  <a:gd name="connsiteY12-6476" fmla="*/ 5877283 h 6078450"/>
                  <a:gd name="connsiteX13-6477" fmla="*/ 5338804 w 10044923"/>
                  <a:gd name="connsiteY13-6478" fmla="*/ 5343883 h 6078450"/>
                  <a:gd name="connsiteX14-6479" fmla="*/ 4386304 w 10044923"/>
                  <a:gd name="connsiteY14-6480" fmla="*/ 6029683 h 6078450"/>
                  <a:gd name="connsiteX15-6481" fmla="*/ 3319504 w 10044923"/>
                  <a:gd name="connsiteY15-6482" fmla="*/ 5858233 h 6078450"/>
                  <a:gd name="connsiteX16-6483" fmla="*/ 2614654 w 10044923"/>
                  <a:gd name="connsiteY16-6484" fmla="*/ 4562833 h 6078450"/>
                  <a:gd name="connsiteX17-6485" fmla="*/ 766804 w 10044923"/>
                  <a:gd name="connsiteY17-6486" fmla="*/ 4772383 h 6078450"/>
                  <a:gd name="connsiteX18-6487" fmla="*/ 709654 w 10044923"/>
                  <a:gd name="connsiteY18-6488" fmla="*/ 3238858 h 6078450"/>
                  <a:gd name="connsiteX19-6489" fmla="*/ 14329 w 10044923"/>
                  <a:gd name="connsiteY19-6490" fmla="*/ 2172058 h 6078450"/>
                  <a:gd name="connsiteX20-6491" fmla="*/ 795379 w 10044923"/>
                  <a:gd name="connsiteY20-6492" fmla="*/ 1391008 h 6078450"/>
                  <a:gd name="connsiteX21-6493" fmla="*/ 1909804 w 10044923"/>
                  <a:gd name="connsiteY21-6494" fmla="*/ 1752958 h 6078450"/>
                  <a:gd name="connsiteX22-6495" fmla="*/ 2328904 w 10044923"/>
                  <a:gd name="connsiteY22-6496" fmla="*/ 1171933 h 6078450"/>
                  <a:gd name="connsiteX23-6497" fmla="*/ 2909929 w 10044923"/>
                  <a:gd name="connsiteY23-6498" fmla="*/ 1229083 h 6078450"/>
                  <a:gd name="connsiteX0-6499" fmla="*/ 2909929 w 9884236"/>
                  <a:gd name="connsiteY0-6500" fmla="*/ 1229083 h 6078450"/>
                  <a:gd name="connsiteX1-6501" fmla="*/ 3386179 w 9884236"/>
                  <a:gd name="connsiteY1-6502" fmla="*/ 219433 h 6078450"/>
                  <a:gd name="connsiteX2-6503" fmla="*/ 4252954 w 9884236"/>
                  <a:gd name="connsiteY2-6504" fmla="*/ 47983 h 6078450"/>
                  <a:gd name="connsiteX3-6505" fmla="*/ 5272129 w 9884236"/>
                  <a:gd name="connsiteY3-6506" fmla="*/ 838558 h 6078450"/>
                  <a:gd name="connsiteX4-6507" fmla="*/ 7034254 w 9884236"/>
                  <a:gd name="connsiteY4-6508" fmla="*/ 524233 h 6078450"/>
                  <a:gd name="connsiteX5-6509" fmla="*/ 7872454 w 9884236"/>
                  <a:gd name="connsiteY5-6510" fmla="*/ 1972033 h 6078450"/>
                  <a:gd name="connsiteX6-6511" fmla="*/ 9453604 w 9884236"/>
                  <a:gd name="connsiteY6-6512" fmla="*/ 2257783 h 6078450"/>
                  <a:gd name="connsiteX7-6513" fmla="*/ 9882789 w 9884236"/>
                  <a:gd name="connsiteY7-6514" fmla="*/ 3130161 h 6078450"/>
                  <a:gd name="connsiteX8-6515" fmla="*/ 9359475 w 9884236"/>
                  <a:gd name="connsiteY8-6516" fmla="*/ 4342077 h 6078450"/>
                  <a:gd name="connsiteX9-6517" fmla="*/ 9806029 w 9884236"/>
                  <a:gd name="connsiteY9-6518" fmla="*/ 5067658 h 6078450"/>
                  <a:gd name="connsiteX10-6519" fmla="*/ 9158329 w 9884236"/>
                  <a:gd name="connsiteY10-6520" fmla="*/ 5534383 h 6078450"/>
                  <a:gd name="connsiteX11-6521" fmla="*/ 7948654 w 9884236"/>
                  <a:gd name="connsiteY11-6522" fmla="*/ 5286733 h 6078450"/>
                  <a:gd name="connsiteX12-6523" fmla="*/ 6729454 w 9884236"/>
                  <a:gd name="connsiteY12-6524" fmla="*/ 5877283 h 6078450"/>
                  <a:gd name="connsiteX13-6525" fmla="*/ 5338804 w 9884236"/>
                  <a:gd name="connsiteY13-6526" fmla="*/ 5343883 h 6078450"/>
                  <a:gd name="connsiteX14-6527" fmla="*/ 4386304 w 9884236"/>
                  <a:gd name="connsiteY14-6528" fmla="*/ 6029683 h 6078450"/>
                  <a:gd name="connsiteX15-6529" fmla="*/ 3319504 w 9884236"/>
                  <a:gd name="connsiteY15-6530" fmla="*/ 5858233 h 6078450"/>
                  <a:gd name="connsiteX16-6531" fmla="*/ 2614654 w 9884236"/>
                  <a:gd name="connsiteY16-6532" fmla="*/ 4562833 h 6078450"/>
                  <a:gd name="connsiteX17-6533" fmla="*/ 766804 w 9884236"/>
                  <a:gd name="connsiteY17-6534" fmla="*/ 4772383 h 6078450"/>
                  <a:gd name="connsiteX18-6535" fmla="*/ 709654 w 9884236"/>
                  <a:gd name="connsiteY18-6536" fmla="*/ 3238858 h 6078450"/>
                  <a:gd name="connsiteX19-6537" fmla="*/ 14329 w 9884236"/>
                  <a:gd name="connsiteY19-6538" fmla="*/ 2172058 h 6078450"/>
                  <a:gd name="connsiteX20-6539" fmla="*/ 795379 w 9884236"/>
                  <a:gd name="connsiteY20-6540" fmla="*/ 1391008 h 6078450"/>
                  <a:gd name="connsiteX21-6541" fmla="*/ 1909804 w 9884236"/>
                  <a:gd name="connsiteY21-6542" fmla="*/ 1752958 h 6078450"/>
                  <a:gd name="connsiteX22-6543" fmla="*/ 2328904 w 9884236"/>
                  <a:gd name="connsiteY22-6544" fmla="*/ 1171933 h 6078450"/>
                  <a:gd name="connsiteX23-6545" fmla="*/ 2909929 w 9884236"/>
                  <a:gd name="connsiteY23-6546" fmla="*/ 1229083 h 6078450"/>
                  <a:gd name="connsiteX0-6547" fmla="*/ 2909929 w 9887662"/>
                  <a:gd name="connsiteY0-6548" fmla="*/ 1229083 h 6078450"/>
                  <a:gd name="connsiteX1-6549" fmla="*/ 3386179 w 9887662"/>
                  <a:gd name="connsiteY1-6550" fmla="*/ 219433 h 6078450"/>
                  <a:gd name="connsiteX2-6551" fmla="*/ 4252954 w 9887662"/>
                  <a:gd name="connsiteY2-6552" fmla="*/ 47983 h 6078450"/>
                  <a:gd name="connsiteX3-6553" fmla="*/ 5272129 w 9887662"/>
                  <a:gd name="connsiteY3-6554" fmla="*/ 838558 h 6078450"/>
                  <a:gd name="connsiteX4-6555" fmla="*/ 7034254 w 9887662"/>
                  <a:gd name="connsiteY4-6556" fmla="*/ 524233 h 6078450"/>
                  <a:gd name="connsiteX5-6557" fmla="*/ 7872454 w 9887662"/>
                  <a:gd name="connsiteY5-6558" fmla="*/ 1972033 h 6078450"/>
                  <a:gd name="connsiteX6-6559" fmla="*/ 9453604 w 9887662"/>
                  <a:gd name="connsiteY6-6560" fmla="*/ 2257783 h 6078450"/>
                  <a:gd name="connsiteX7-6561" fmla="*/ 9882789 w 9887662"/>
                  <a:gd name="connsiteY7-6562" fmla="*/ 3130161 h 6078450"/>
                  <a:gd name="connsiteX8-6563" fmla="*/ 9359475 w 9887662"/>
                  <a:gd name="connsiteY8-6564" fmla="*/ 4342077 h 6078450"/>
                  <a:gd name="connsiteX9-6565" fmla="*/ 9806029 w 9887662"/>
                  <a:gd name="connsiteY9-6566" fmla="*/ 5067658 h 6078450"/>
                  <a:gd name="connsiteX10-6567" fmla="*/ 9158329 w 9887662"/>
                  <a:gd name="connsiteY10-6568" fmla="*/ 5534383 h 6078450"/>
                  <a:gd name="connsiteX11-6569" fmla="*/ 7948654 w 9887662"/>
                  <a:gd name="connsiteY11-6570" fmla="*/ 5286733 h 6078450"/>
                  <a:gd name="connsiteX12-6571" fmla="*/ 6729454 w 9887662"/>
                  <a:gd name="connsiteY12-6572" fmla="*/ 5877283 h 6078450"/>
                  <a:gd name="connsiteX13-6573" fmla="*/ 5338804 w 9887662"/>
                  <a:gd name="connsiteY13-6574" fmla="*/ 5343883 h 6078450"/>
                  <a:gd name="connsiteX14-6575" fmla="*/ 4386304 w 9887662"/>
                  <a:gd name="connsiteY14-6576" fmla="*/ 6029683 h 6078450"/>
                  <a:gd name="connsiteX15-6577" fmla="*/ 3319504 w 9887662"/>
                  <a:gd name="connsiteY15-6578" fmla="*/ 5858233 h 6078450"/>
                  <a:gd name="connsiteX16-6579" fmla="*/ 2614654 w 9887662"/>
                  <a:gd name="connsiteY16-6580" fmla="*/ 4562833 h 6078450"/>
                  <a:gd name="connsiteX17-6581" fmla="*/ 766804 w 9887662"/>
                  <a:gd name="connsiteY17-6582" fmla="*/ 4772383 h 6078450"/>
                  <a:gd name="connsiteX18-6583" fmla="*/ 709654 w 9887662"/>
                  <a:gd name="connsiteY18-6584" fmla="*/ 3238858 h 6078450"/>
                  <a:gd name="connsiteX19-6585" fmla="*/ 14329 w 9887662"/>
                  <a:gd name="connsiteY19-6586" fmla="*/ 2172058 h 6078450"/>
                  <a:gd name="connsiteX20-6587" fmla="*/ 795379 w 9887662"/>
                  <a:gd name="connsiteY20-6588" fmla="*/ 1391008 h 6078450"/>
                  <a:gd name="connsiteX21-6589" fmla="*/ 1909804 w 9887662"/>
                  <a:gd name="connsiteY21-6590" fmla="*/ 1752958 h 6078450"/>
                  <a:gd name="connsiteX22-6591" fmla="*/ 2328904 w 9887662"/>
                  <a:gd name="connsiteY22-6592" fmla="*/ 1171933 h 6078450"/>
                  <a:gd name="connsiteX23-6593" fmla="*/ 2909929 w 9887662"/>
                  <a:gd name="connsiteY23-6594" fmla="*/ 1229083 h 6078450"/>
                  <a:gd name="connsiteX0-6595" fmla="*/ 2909929 w 9932074"/>
                  <a:gd name="connsiteY0-6596" fmla="*/ 1229083 h 6078450"/>
                  <a:gd name="connsiteX1-6597" fmla="*/ 3386179 w 9932074"/>
                  <a:gd name="connsiteY1-6598" fmla="*/ 219433 h 6078450"/>
                  <a:gd name="connsiteX2-6599" fmla="*/ 4252954 w 9932074"/>
                  <a:gd name="connsiteY2-6600" fmla="*/ 47983 h 6078450"/>
                  <a:gd name="connsiteX3-6601" fmla="*/ 5272129 w 9932074"/>
                  <a:gd name="connsiteY3-6602" fmla="*/ 838558 h 6078450"/>
                  <a:gd name="connsiteX4-6603" fmla="*/ 7034254 w 9932074"/>
                  <a:gd name="connsiteY4-6604" fmla="*/ 524233 h 6078450"/>
                  <a:gd name="connsiteX5-6605" fmla="*/ 7872454 w 9932074"/>
                  <a:gd name="connsiteY5-6606" fmla="*/ 1972033 h 6078450"/>
                  <a:gd name="connsiteX6-6607" fmla="*/ 9453604 w 9932074"/>
                  <a:gd name="connsiteY6-6608" fmla="*/ 2257783 h 6078450"/>
                  <a:gd name="connsiteX7-6609" fmla="*/ 9927613 w 9932074"/>
                  <a:gd name="connsiteY7-6610" fmla="*/ 3094302 h 6078450"/>
                  <a:gd name="connsiteX8-6611" fmla="*/ 9359475 w 9932074"/>
                  <a:gd name="connsiteY8-6612" fmla="*/ 4342077 h 6078450"/>
                  <a:gd name="connsiteX9-6613" fmla="*/ 9806029 w 9932074"/>
                  <a:gd name="connsiteY9-6614" fmla="*/ 5067658 h 6078450"/>
                  <a:gd name="connsiteX10-6615" fmla="*/ 9158329 w 9932074"/>
                  <a:gd name="connsiteY10-6616" fmla="*/ 5534383 h 6078450"/>
                  <a:gd name="connsiteX11-6617" fmla="*/ 7948654 w 9932074"/>
                  <a:gd name="connsiteY11-6618" fmla="*/ 5286733 h 6078450"/>
                  <a:gd name="connsiteX12-6619" fmla="*/ 6729454 w 9932074"/>
                  <a:gd name="connsiteY12-6620" fmla="*/ 5877283 h 6078450"/>
                  <a:gd name="connsiteX13-6621" fmla="*/ 5338804 w 9932074"/>
                  <a:gd name="connsiteY13-6622" fmla="*/ 5343883 h 6078450"/>
                  <a:gd name="connsiteX14-6623" fmla="*/ 4386304 w 9932074"/>
                  <a:gd name="connsiteY14-6624" fmla="*/ 6029683 h 6078450"/>
                  <a:gd name="connsiteX15-6625" fmla="*/ 3319504 w 9932074"/>
                  <a:gd name="connsiteY15-6626" fmla="*/ 5858233 h 6078450"/>
                  <a:gd name="connsiteX16-6627" fmla="*/ 2614654 w 9932074"/>
                  <a:gd name="connsiteY16-6628" fmla="*/ 4562833 h 6078450"/>
                  <a:gd name="connsiteX17-6629" fmla="*/ 766804 w 9932074"/>
                  <a:gd name="connsiteY17-6630" fmla="*/ 4772383 h 6078450"/>
                  <a:gd name="connsiteX18-6631" fmla="*/ 709654 w 9932074"/>
                  <a:gd name="connsiteY18-6632" fmla="*/ 3238858 h 6078450"/>
                  <a:gd name="connsiteX19-6633" fmla="*/ 14329 w 9932074"/>
                  <a:gd name="connsiteY19-6634" fmla="*/ 2172058 h 6078450"/>
                  <a:gd name="connsiteX20-6635" fmla="*/ 795379 w 9932074"/>
                  <a:gd name="connsiteY20-6636" fmla="*/ 1391008 h 6078450"/>
                  <a:gd name="connsiteX21-6637" fmla="*/ 1909804 w 9932074"/>
                  <a:gd name="connsiteY21-6638" fmla="*/ 1752958 h 6078450"/>
                  <a:gd name="connsiteX22-6639" fmla="*/ 2328904 w 9932074"/>
                  <a:gd name="connsiteY22-6640" fmla="*/ 1171933 h 6078450"/>
                  <a:gd name="connsiteX23-6641" fmla="*/ 2909929 w 9932074"/>
                  <a:gd name="connsiteY23-6642" fmla="*/ 1229083 h 6078450"/>
                  <a:gd name="connsiteX0-6643" fmla="*/ 2909929 w 9823727"/>
                  <a:gd name="connsiteY0-6644" fmla="*/ 1229083 h 6078450"/>
                  <a:gd name="connsiteX1-6645" fmla="*/ 3386179 w 9823727"/>
                  <a:gd name="connsiteY1-6646" fmla="*/ 219433 h 6078450"/>
                  <a:gd name="connsiteX2-6647" fmla="*/ 4252954 w 9823727"/>
                  <a:gd name="connsiteY2-6648" fmla="*/ 47983 h 6078450"/>
                  <a:gd name="connsiteX3-6649" fmla="*/ 5272129 w 9823727"/>
                  <a:gd name="connsiteY3-6650" fmla="*/ 838558 h 6078450"/>
                  <a:gd name="connsiteX4-6651" fmla="*/ 7034254 w 9823727"/>
                  <a:gd name="connsiteY4-6652" fmla="*/ 524233 h 6078450"/>
                  <a:gd name="connsiteX5-6653" fmla="*/ 7872454 w 9823727"/>
                  <a:gd name="connsiteY5-6654" fmla="*/ 1972033 h 6078450"/>
                  <a:gd name="connsiteX6-6655" fmla="*/ 9453604 w 9823727"/>
                  <a:gd name="connsiteY6-6656" fmla="*/ 2257783 h 6078450"/>
                  <a:gd name="connsiteX7-6657" fmla="*/ 9359475 w 9823727"/>
                  <a:gd name="connsiteY7-6658" fmla="*/ 4342077 h 6078450"/>
                  <a:gd name="connsiteX8-6659" fmla="*/ 9806029 w 9823727"/>
                  <a:gd name="connsiteY8-6660" fmla="*/ 5067658 h 6078450"/>
                  <a:gd name="connsiteX9-6661" fmla="*/ 9158329 w 9823727"/>
                  <a:gd name="connsiteY9-6662" fmla="*/ 5534383 h 6078450"/>
                  <a:gd name="connsiteX10-6663" fmla="*/ 7948654 w 9823727"/>
                  <a:gd name="connsiteY10-6664" fmla="*/ 5286733 h 6078450"/>
                  <a:gd name="connsiteX11-6665" fmla="*/ 6729454 w 9823727"/>
                  <a:gd name="connsiteY11-6666" fmla="*/ 5877283 h 6078450"/>
                  <a:gd name="connsiteX12-6667" fmla="*/ 5338804 w 9823727"/>
                  <a:gd name="connsiteY12-6668" fmla="*/ 5343883 h 6078450"/>
                  <a:gd name="connsiteX13-6669" fmla="*/ 4386304 w 9823727"/>
                  <a:gd name="connsiteY13-6670" fmla="*/ 6029683 h 6078450"/>
                  <a:gd name="connsiteX14-6671" fmla="*/ 3319504 w 9823727"/>
                  <a:gd name="connsiteY14-6672" fmla="*/ 5858233 h 6078450"/>
                  <a:gd name="connsiteX15-6673" fmla="*/ 2614654 w 9823727"/>
                  <a:gd name="connsiteY15-6674" fmla="*/ 4562833 h 6078450"/>
                  <a:gd name="connsiteX16-6675" fmla="*/ 766804 w 9823727"/>
                  <a:gd name="connsiteY16-6676" fmla="*/ 4772383 h 6078450"/>
                  <a:gd name="connsiteX17-6677" fmla="*/ 709654 w 9823727"/>
                  <a:gd name="connsiteY17-6678" fmla="*/ 3238858 h 6078450"/>
                  <a:gd name="connsiteX18-6679" fmla="*/ 14329 w 9823727"/>
                  <a:gd name="connsiteY18-6680" fmla="*/ 2172058 h 6078450"/>
                  <a:gd name="connsiteX19-6681" fmla="*/ 795379 w 9823727"/>
                  <a:gd name="connsiteY19-6682" fmla="*/ 1391008 h 6078450"/>
                  <a:gd name="connsiteX20-6683" fmla="*/ 1909804 w 9823727"/>
                  <a:gd name="connsiteY20-6684" fmla="*/ 1752958 h 6078450"/>
                  <a:gd name="connsiteX21-6685" fmla="*/ 2328904 w 9823727"/>
                  <a:gd name="connsiteY21-6686" fmla="*/ 1171933 h 6078450"/>
                  <a:gd name="connsiteX22-6687" fmla="*/ 2909929 w 9823727"/>
                  <a:gd name="connsiteY22-6688" fmla="*/ 1229083 h 6078450"/>
                  <a:gd name="connsiteX0-6689" fmla="*/ 2909929 w 9823727"/>
                  <a:gd name="connsiteY0-6690" fmla="*/ 1229083 h 6078450"/>
                  <a:gd name="connsiteX1-6691" fmla="*/ 3386179 w 9823727"/>
                  <a:gd name="connsiteY1-6692" fmla="*/ 219433 h 6078450"/>
                  <a:gd name="connsiteX2-6693" fmla="*/ 4252954 w 9823727"/>
                  <a:gd name="connsiteY2-6694" fmla="*/ 47983 h 6078450"/>
                  <a:gd name="connsiteX3-6695" fmla="*/ 5272129 w 9823727"/>
                  <a:gd name="connsiteY3-6696" fmla="*/ 838558 h 6078450"/>
                  <a:gd name="connsiteX4-6697" fmla="*/ 7034254 w 9823727"/>
                  <a:gd name="connsiteY4-6698" fmla="*/ 524233 h 6078450"/>
                  <a:gd name="connsiteX5-6699" fmla="*/ 7872454 w 9823727"/>
                  <a:gd name="connsiteY5-6700" fmla="*/ 1972033 h 6078450"/>
                  <a:gd name="connsiteX6-6701" fmla="*/ 9453604 w 9823727"/>
                  <a:gd name="connsiteY6-6702" fmla="*/ 2257783 h 6078450"/>
                  <a:gd name="connsiteX7-6703" fmla="*/ 9359475 w 9823727"/>
                  <a:gd name="connsiteY7-6704" fmla="*/ 4342077 h 6078450"/>
                  <a:gd name="connsiteX8-6705" fmla="*/ 9806029 w 9823727"/>
                  <a:gd name="connsiteY8-6706" fmla="*/ 5067658 h 6078450"/>
                  <a:gd name="connsiteX9-6707" fmla="*/ 9158329 w 9823727"/>
                  <a:gd name="connsiteY9-6708" fmla="*/ 5534383 h 6078450"/>
                  <a:gd name="connsiteX10-6709" fmla="*/ 7948654 w 9823727"/>
                  <a:gd name="connsiteY10-6710" fmla="*/ 5286733 h 6078450"/>
                  <a:gd name="connsiteX11-6711" fmla="*/ 6729454 w 9823727"/>
                  <a:gd name="connsiteY11-6712" fmla="*/ 5877283 h 6078450"/>
                  <a:gd name="connsiteX12-6713" fmla="*/ 5338804 w 9823727"/>
                  <a:gd name="connsiteY12-6714" fmla="*/ 5343883 h 6078450"/>
                  <a:gd name="connsiteX13-6715" fmla="*/ 4386304 w 9823727"/>
                  <a:gd name="connsiteY13-6716" fmla="*/ 6029683 h 6078450"/>
                  <a:gd name="connsiteX14-6717" fmla="*/ 3319504 w 9823727"/>
                  <a:gd name="connsiteY14-6718" fmla="*/ 5858233 h 6078450"/>
                  <a:gd name="connsiteX15-6719" fmla="*/ 2614654 w 9823727"/>
                  <a:gd name="connsiteY15-6720" fmla="*/ 4562833 h 6078450"/>
                  <a:gd name="connsiteX16-6721" fmla="*/ 766804 w 9823727"/>
                  <a:gd name="connsiteY16-6722" fmla="*/ 4772383 h 6078450"/>
                  <a:gd name="connsiteX17-6723" fmla="*/ 709654 w 9823727"/>
                  <a:gd name="connsiteY17-6724" fmla="*/ 3238858 h 6078450"/>
                  <a:gd name="connsiteX18-6725" fmla="*/ 14329 w 9823727"/>
                  <a:gd name="connsiteY18-6726" fmla="*/ 2172058 h 6078450"/>
                  <a:gd name="connsiteX19-6727" fmla="*/ 795379 w 9823727"/>
                  <a:gd name="connsiteY19-6728" fmla="*/ 1391008 h 6078450"/>
                  <a:gd name="connsiteX20-6729" fmla="*/ 1909804 w 9823727"/>
                  <a:gd name="connsiteY20-6730" fmla="*/ 1752958 h 6078450"/>
                  <a:gd name="connsiteX21-6731" fmla="*/ 2328904 w 9823727"/>
                  <a:gd name="connsiteY21-6732" fmla="*/ 1171933 h 6078450"/>
                  <a:gd name="connsiteX22-6733" fmla="*/ 2909929 w 9823727"/>
                  <a:gd name="connsiteY22-6734" fmla="*/ 1229083 h 6078450"/>
                  <a:gd name="connsiteX0-6735" fmla="*/ 2909929 w 9823727"/>
                  <a:gd name="connsiteY0-6736" fmla="*/ 1229083 h 6078450"/>
                  <a:gd name="connsiteX1-6737" fmla="*/ 3386179 w 9823727"/>
                  <a:gd name="connsiteY1-6738" fmla="*/ 219433 h 6078450"/>
                  <a:gd name="connsiteX2-6739" fmla="*/ 4252954 w 9823727"/>
                  <a:gd name="connsiteY2-6740" fmla="*/ 47983 h 6078450"/>
                  <a:gd name="connsiteX3-6741" fmla="*/ 5272129 w 9823727"/>
                  <a:gd name="connsiteY3-6742" fmla="*/ 838558 h 6078450"/>
                  <a:gd name="connsiteX4-6743" fmla="*/ 7034254 w 9823727"/>
                  <a:gd name="connsiteY4-6744" fmla="*/ 524233 h 6078450"/>
                  <a:gd name="connsiteX5-6745" fmla="*/ 7872454 w 9823727"/>
                  <a:gd name="connsiteY5-6746" fmla="*/ 1972033 h 6078450"/>
                  <a:gd name="connsiteX6-6747" fmla="*/ 9453604 w 9823727"/>
                  <a:gd name="connsiteY6-6748" fmla="*/ 2257783 h 6078450"/>
                  <a:gd name="connsiteX7-6749" fmla="*/ 9359475 w 9823727"/>
                  <a:gd name="connsiteY7-6750" fmla="*/ 4342077 h 6078450"/>
                  <a:gd name="connsiteX8-6751" fmla="*/ 9806029 w 9823727"/>
                  <a:gd name="connsiteY8-6752" fmla="*/ 5067658 h 6078450"/>
                  <a:gd name="connsiteX9-6753" fmla="*/ 9158329 w 9823727"/>
                  <a:gd name="connsiteY9-6754" fmla="*/ 5534383 h 6078450"/>
                  <a:gd name="connsiteX10-6755" fmla="*/ 7948654 w 9823727"/>
                  <a:gd name="connsiteY10-6756" fmla="*/ 5286733 h 6078450"/>
                  <a:gd name="connsiteX11-6757" fmla="*/ 6729454 w 9823727"/>
                  <a:gd name="connsiteY11-6758" fmla="*/ 5877283 h 6078450"/>
                  <a:gd name="connsiteX12-6759" fmla="*/ 5338804 w 9823727"/>
                  <a:gd name="connsiteY12-6760" fmla="*/ 5343883 h 6078450"/>
                  <a:gd name="connsiteX13-6761" fmla="*/ 4386304 w 9823727"/>
                  <a:gd name="connsiteY13-6762" fmla="*/ 6029683 h 6078450"/>
                  <a:gd name="connsiteX14-6763" fmla="*/ 3319504 w 9823727"/>
                  <a:gd name="connsiteY14-6764" fmla="*/ 5858233 h 6078450"/>
                  <a:gd name="connsiteX15-6765" fmla="*/ 2614654 w 9823727"/>
                  <a:gd name="connsiteY15-6766" fmla="*/ 4562833 h 6078450"/>
                  <a:gd name="connsiteX16-6767" fmla="*/ 766804 w 9823727"/>
                  <a:gd name="connsiteY16-6768" fmla="*/ 4772383 h 6078450"/>
                  <a:gd name="connsiteX17-6769" fmla="*/ 709654 w 9823727"/>
                  <a:gd name="connsiteY17-6770" fmla="*/ 3238858 h 6078450"/>
                  <a:gd name="connsiteX18-6771" fmla="*/ 14329 w 9823727"/>
                  <a:gd name="connsiteY18-6772" fmla="*/ 2172058 h 6078450"/>
                  <a:gd name="connsiteX19-6773" fmla="*/ 795379 w 9823727"/>
                  <a:gd name="connsiteY19-6774" fmla="*/ 1391008 h 6078450"/>
                  <a:gd name="connsiteX20-6775" fmla="*/ 1909804 w 9823727"/>
                  <a:gd name="connsiteY20-6776" fmla="*/ 1752958 h 6078450"/>
                  <a:gd name="connsiteX21-6777" fmla="*/ 2328904 w 9823727"/>
                  <a:gd name="connsiteY21-6778" fmla="*/ 1171933 h 6078450"/>
                  <a:gd name="connsiteX22-6779" fmla="*/ 2909929 w 9823727"/>
                  <a:gd name="connsiteY22-6780" fmla="*/ 1229083 h 6078450"/>
                  <a:gd name="connsiteX0-6781" fmla="*/ 2909929 w 9820519"/>
                  <a:gd name="connsiteY0-6782" fmla="*/ 1229083 h 6078450"/>
                  <a:gd name="connsiteX1-6783" fmla="*/ 3386179 w 9820519"/>
                  <a:gd name="connsiteY1-6784" fmla="*/ 219433 h 6078450"/>
                  <a:gd name="connsiteX2-6785" fmla="*/ 4252954 w 9820519"/>
                  <a:gd name="connsiteY2-6786" fmla="*/ 47983 h 6078450"/>
                  <a:gd name="connsiteX3-6787" fmla="*/ 5272129 w 9820519"/>
                  <a:gd name="connsiteY3-6788" fmla="*/ 838558 h 6078450"/>
                  <a:gd name="connsiteX4-6789" fmla="*/ 7034254 w 9820519"/>
                  <a:gd name="connsiteY4-6790" fmla="*/ 524233 h 6078450"/>
                  <a:gd name="connsiteX5-6791" fmla="*/ 7872454 w 9820519"/>
                  <a:gd name="connsiteY5-6792" fmla="*/ 1972033 h 6078450"/>
                  <a:gd name="connsiteX6-6793" fmla="*/ 9453604 w 9820519"/>
                  <a:gd name="connsiteY6-6794" fmla="*/ 2257783 h 6078450"/>
                  <a:gd name="connsiteX7-6795" fmla="*/ 9260863 w 9820519"/>
                  <a:gd name="connsiteY7-6796" fmla="*/ 4162783 h 6078450"/>
                  <a:gd name="connsiteX8-6797" fmla="*/ 9806029 w 9820519"/>
                  <a:gd name="connsiteY8-6798" fmla="*/ 5067658 h 6078450"/>
                  <a:gd name="connsiteX9-6799" fmla="*/ 9158329 w 9820519"/>
                  <a:gd name="connsiteY9-6800" fmla="*/ 5534383 h 6078450"/>
                  <a:gd name="connsiteX10-6801" fmla="*/ 7948654 w 9820519"/>
                  <a:gd name="connsiteY10-6802" fmla="*/ 5286733 h 6078450"/>
                  <a:gd name="connsiteX11-6803" fmla="*/ 6729454 w 9820519"/>
                  <a:gd name="connsiteY11-6804" fmla="*/ 5877283 h 6078450"/>
                  <a:gd name="connsiteX12-6805" fmla="*/ 5338804 w 9820519"/>
                  <a:gd name="connsiteY12-6806" fmla="*/ 5343883 h 6078450"/>
                  <a:gd name="connsiteX13-6807" fmla="*/ 4386304 w 9820519"/>
                  <a:gd name="connsiteY13-6808" fmla="*/ 6029683 h 6078450"/>
                  <a:gd name="connsiteX14-6809" fmla="*/ 3319504 w 9820519"/>
                  <a:gd name="connsiteY14-6810" fmla="*/ 5858233 h 6078450"/>
                  <a:gd name="connsiteX15-6811" fmla="*/ 2614654 w 9820519"/>
                  <a:gd name="connsiteY15-6812" fmla="*/ 4562833 h 6078450"/>
                  <a:gd name="connsiteX16-6813" fmla="*/ 766804 w 9820519"/>
                  <a:gd name="connsiteY16-6814" fmla="*/ 4772383 h 6078450"/>
                  <a:gd name="connsiteX17-6815" fmla="*/ 709654 w 9820519"/>
                  <a:gd name="connsiteY17-6816" fmla="*/ 3238858 h 6078450"/>
                  <a:gd name="connsiteX18-6817" fmla="*/ 14329 w 9820519"/>
                  <a:gd name="connsiteY18-6818" fmla="*/ 2172058 h 6078450"/>
                  <a:gd name="connsiteX19-6819" fmla="*/ 795379 w 9820519"/>
                  <a:gd name="connsiteY19-6820" fmla="*/ 1391008 h 6078450"/>
                  <a:gd name="connsiteX20-6821" fmla="*/ 1909804 w 9820519"/>
                  <a:gd name="connsiteY20-6822" fmla="*/ 1752958 h 6078450"/>
                  <a:gd name="connsiteX21-6823" fmla="*/ 2328904 w 9820519"/>
                  <a:gd name="connsiteY21-6824" fmla="*/ 1171933 h 6078450"/>
                  <a:gd name="connsiteX22-6825" fmla="*/ 2909929 w 9820519"/>
                  <a:gd name="connsiteY22-6826" fmla="*/ 1229083 h 6078450"/>
                  <a:gd name="connsiteX0-6827" fmla="*/ 2909929 w 9823237"/>
                  <a:gd name="connsiteY0-6828" fmla="*/ 1229083 h 6078450"/>
                  <a:gd name="connsiteX1-6829" fmla="*/ 3386179 w 9823237"/>
                  <a:gd name="connsiteY1-6830" fmla="*/ 219433 h 6078450"/>
                  <a:gd name="connsiteX2-6831" fmla="*/ 4252954 w 9823237"/>
                  <a:gd name="connsiteY2-6832" fmla="*/ 47983 h 6078450"/>
                  <a:gd name="connsiteX3-6833" fmla="*/ 5272129 w 9823237"/>
                  <a:gd name="connsiteY3-6834" fmla="*/ 838558 h 6078450"/>
                  <a:gd name="connsiteX4-6835" fmla="*/ 7034254 w 9823237"/>
                  <a:gd name="connsiteY4-6836" fmla="*/ 524233 h 6078450"/>
                  <a:gd name="connsiteX5-6837" fmla="*/ 7872454 w 9823237"/>
                  <a:gd name="connsiteY5-6838" fmla="*/ 1972033 h 6078450"/>
                  <a:gd name="connsiteX6-6839" fmla="*/ 9453604 w 9823237"/>
                  <a:gd name="connsiteY6-6840" fmla="*/ 2257783 h 6078450"/>
                  <a:gd name="connsiteX7-6841" fmla="*/ 9260863 w 9823237"/>
                  <a:gd name="connsiteY7-6842" fmla="*/ 4162783 h 6078450"/>
                  <a:gd name="connsiteX8-6843" fmla="*/ 9806029 w 9823237"/>
                  <a:gd name="connsiteY8-6844" fmla="*/ 5067658 h 6078450"/>
                  <a:gd name="connsiteX9-6845" fmla="*/ 9158329 w 9823237"/>
                  <a:gd name="connsiteY9-6846" fmla="*/ 5534383 h 6078450"/>
                  <a:gd name="connsiteX10-6847" fmla="*/ 7948654 w 9823237"/>
                  <a:gd name="connsiteY10-6848" fmla="*/ 5286733 h 6078450"/>
                  <a:gd name="connsiteX11-6849" fmla="*/ 6729454 w 9823237"/>
                  <a:gd name="connsiteY11-6850" fmla="*/ 5877283 h 6078450"/>
                  <a:gd name="connsiteX12-6851" fmla="*/ 5338804 w 9823237"/>
                  <a:gd name="connsiteY12-6852" fmla="*/ 5343883 h 6078450"/>
                  <a:gd name="connsiteX13-6853" fmla="*/ 4386304 w 9823237"/>
                  <a:gd name="connsiteY13-6854" fmla="*/ 6029683 h 6078450"/>
                  <a:gd name="connsiteX14-6855" fmla="*/ 3319504 w 9823237"/>
                  <a:gd name="connsiteY14-6856" fmla="*/ 5858233 h 6078450"/>
                  <a:gd name="connsiteX15-6857" fmla="*/ 2614654 w 9823237"/>
                  <a:gd name="connsiteY15-6858" fmla="*/ 4562833 h 6078450"/>
                  <a:gd name="connsiteX16-6859" fmla="*/ 766804 w 9823237"/>
                  <a:gd name="connsiteY16-6860" fmla="*/ 4772383 h 6078450"/>
                  <a:gd name="connsiteX17-6861" fmla="*/ 709654 w 9823237"/>
                  <a:gd name="connsiteY17-6862" fmla="*/ 3238858 h 6078450"/>
                  <a:gd name="connsiteX18-6863" fmla="*/ 14329 w 9823237"/>
                  <a:gd name="connsiteY18-6864" fmla="*/ 2172058 h 6078450"/>
                  <a:gd name="connsiteX19-6865" fmla="*/ 795379 w 9823237"/>
                  <a:gd name="connsiteY19-6866" fmla="*/ 1391008 h 6078450"/>
                  <a:gd name="connsiteX20-6867" fmla="*/ 1909804 w 9823237"/>
                  <a:gd name="connsiteY20-6868" fmla="*/ 1752958 h 6078450"/>
                  <a:gd name="connsiteX21-6869" fmla="*/ 2328904 w 9823237"/>
                  <a:gd name="connsiteY21-6870" fmla="*/ 1171933 h 6078450"/>
                  <a:gd name="connsiteX22-6871" fmla="*/ 2909929 w 9823237"/>
                  <a:gd name="connsiteY22-6872" fmla="*/ 1229083 h 6078450"/>
                  <a:gd name="connsiteX0-6873" fmla="*/ 2909929 w 9635360"/>
                  <a:gd name="connsiteY0-6874" fmla="*/ 1229083 h 6078450"/>
                  <a:gd name="connsiteX1-6875" fmla="*/ 3386179 w 9635360"/>
                  <a:gd name="connsiteY1-6876" fmla="*/ 219433 h 6078450"/>
                  <a:gd name="connsiteX2-6877" fmla="*/ 4252954 w 9635360"/>
                  <a:gd name="connsiteY2-6878" fmla="*/ 47983 h 6078450"/>
                  <a:gd name="connsiteX3-6879" fmla="*/ 5272129 w 9635360"/>
                  <a:gd name="connsiteY3-6880" fmla="*/ 838558 h 6078450"/>
                  <a:gd name="connsiteX4-6881" fmla="*/ 7034254 w 9635360"/>
                  <a:gd name="connsiteY4-6882" fmla="*/ 524233 h 6078450"/>
                  <a:gd name="connsiteX5-6883" fmla="*/ 7872454 w 9635360"/>
                  <a:gd name="connsiteY5-6884" fmla="*/ 1972033 h 6078450"/>
                  <a:gd name="connsiteX6-6885" fmla="*/ 9453604 w 9635360"/>
                  <a:gd name="connsiteY6-6886" fmla="*/ 2257783 h 6078450"/>
                  <a:gd name="connsiteX7-6887" fmla="*/ 9260863 w 9635360"/>
                  <a:gd name="connsiteY7-6888" fmla="*/ 4162783 h 6078450"/>
                  <a:gd name="connsiteX8-6889" fmla="*/ 9402617 w 9635360"/>
                  <a:gd name="connsiteY8-6890" fmla="*/ 5121447 h 6078450"/>
                  <a:gd name="connsiteX9-6891" fmla="*/ 9158329 w 9635360"/>
                  <a:gd name="connsiteY9-6892" fmla="*/ 5534383 h 6078450"/>
                  <a:gd name="connsiteX10-6893" fmla="*/ 7948654 w 9635360"/>
                  <a:gd name="connsiteY10-6894" fmla="*/ 5286733 h 6078450"/>
                  <a:gd name="connsiteX11-6895" fmla="*/ 6729454 w 9635360"/>
                  <a:gd name="connsiteY11-6896" fmla="*/ 5877283 h 6078450"/>
                  <a:gd name="connsiteX12-6897" fmla="*/ 5338804 w 9635360"/>
                  <a:gd name="connsiteY12-6898" fmla="*/ 5343883 h 6078450"/>
                  <a:gd name="connsiteX13-6899" fmla="*/ 4386304 w 9635360"/>
                  <a:gd name="connsiteY13-6900" fmla="*/ 6029683 h 6078450"/>
                  <a:gd name="connsiteX14-6901" fmla="*/ 3319504 w 9635360"/>
                  <a:gd name="connsiteY14-6902" fmla="*/ 5858233 h 6078450"/>
                  <a:gd name="connsiteX15-6903" fmla="*/ 2614654 w 9635360"/>
                  <a:gd name="connsiteY15-6904" fmla="*/ 4562833 h 6078450"/>
                  <a:gd name="connsiteX16-6905" fmla="*/ 766804 w 9635360"/>
                  <a:gd name="connsiteY16-6906" fmla="*/ 4772383 h 6078450"/>
                  <a:gd name="connsiteX17-6907" fmla="*/ 709654 w 9635360"/>
                  <a:gd name="connsiteY17-6908" fmla="*/ 3238858 h 6078450"/>
                  <a:gd name="connsiteX18-6909" fmla="*/ 14329 w 9635360"/>
                  <a:gd name="connsiteY18-6910" fmla="*/ 2172058 h 6078450"/>
                  <a:gd name="connsiteX19-6911" fmla="*/ 795379 w 9635360"/>
                  <a:gd name="connsiteY19-6912" fmla="*/ 1391008 h 6078450"/>
                  <a:gd name="connsiteX20-6913" fmla="*/ 1909804 w 9635360"/>
                  <a:gd name="connsiteY20-6914" fmla="*/ 1752958 h 6078450"/>
                  <a:gd name="connsiteX21-6915" fmla="*/ 2328904 w 9635360"/>
                  <a:gd name="connsiteY21-6916" fmla="*/ 1171933 h 6078450"/>
                  <a:gd name="connsiteX22-6917" fmla="*/ 2909929 w 9635360"/>
                  <a:gd name="connsiteY22-6918" fmla="*/ 1229083 h 6078450"/>
                  <a:gd name="connsiteX0-6919" fmla="*/ 2909929 w 9635360"/>
                  <a:gd name="connsiteY0-6920" fmla="*/ 1229083 h 6078450"/>
                  <a:gd name="connsiteX1-6921" fmla="*/ 3386179 w 9635360"/>
                  <a:gd name="connsiteY1-6922" fmla="*/ 219433 h 6078450"/>
                  <a:gd name="connsiteX2-6923" fmla="*/ 4252954 w 9635360"/>
                  <a:gd name="connsiteY2-6924" fmla="*/ 47983 h 6078450"/>
                  <a:gd name="connsiteX3-6925" fmla="*/ 5272129 w 9635360"/>
                  <a:gd name="connsiteY3-6926" fmla="*/ 838558 h 6078450"/>
                  <a:gd name="connsiteX4-6927" fmla="*/ 7034254 w 9635360"/>
                  <a:gd name="connsiteY4-6928" fmla="*/ 524233 h 6078450"/>
                  <a:gd name="connsiteX5-6929" fmla="*/ 7872454 w 9635360"/>
                  <a:gd name="connsiteY5-6930" fmla="*/ 1972033 h 6078450"/>
                  <a:gd name="connsiteX6-6931" fmla="*/ 9453604 w 9635360"/>
                  <a:gd name="connsiteY6-6932" fmla="*/ 2257783 h 6078450"/>
                  <a:gd name="connsiteX7-6933" fmla="*/ 9260863 w 9635360"/>
                  <a:gd name="connsiteY7-6934" fmla="*/ 4162783 h 6078450"/>
                  <a:gd name="connsiteX8-6935" fmla="*/ 9158329 w 9635360"/>
                  <a:gd name="connsiteY8-6936" fmla="*/ 5534383 h 6078450"/>
                  <a:gd name="connsiteX9-6937" fmla="*/ 7948654 w 9635360"/>
                  <a:gd name="connsiteY9-6938" fmla="*/ 5286733 h 6078450"/>
                  <a:gd name="connsiteX10-6939" fmla="*/ 6729454 w 9635360"/>
                  <a:gd name="connsiteY10-6940" fmla="*/ 5877283 h 6078450"/>
                  <a:gd name="connsiteX11-6941" fmla="*/ 5338804 w 9635360"/>
                  <a:gd name="connsiteY11-6942" fmla="*/ 5343883 h 6078450"/>
                  <a:gd name="connsiteX12-6943" fmla="*/ 4386304 w 9635360"/>
                  <a:gd name="connsiteY12-6944" fmla="*/ 6029683 h 6078450"/>
                  <a:gd name="connsiteX13-6945" fmla="*/ 3319504 w 9635360"/>
                  <a:gd name="connsiteY13-6946" fmla="*/ 5858233 h 6078450"/>
                  <a:gd name="connsiteX14-6947" fmla="*/ 2614654 w 9635360"/>
                  <a:gd name="connsiteY14-6948" fmla="*/ 4562833 h 6078450"/>
                  <a:gd name="connsiteX15-6949" fmla="*/ 766804 w 9635360"/>
                  <a:gd name="connsiteY15-6950" fmla="*/ 4772383 h 6078450"/>
                  <a:gd name="connsiteX16-6951" fmla="*/ 709654 w 9635360"/>
                  <a:gd name="connsiteY16-6952" fmla="*/ 3238858 h 6078450"/>
                  <a:gd name="connsiteX17-6953" fmla="*/ 14329 w 9635360"/>
                  <a:gd name="connsiteY17-6954" fmla="*/ 2172058 h 6078450"/>
                  <a:gd name="connsiteX18-6955" fmla="*/ 795379 w 9635360"/>
                  <a:gd name="connsiteY18-6956" fmla="*/ 1391008 h 6078450"/>
                  <a:gd name="connsiteX19-6957" fmla="*/ 1909804 w 9635360"/>
                  <a:gd name="connsiteY19-6958" fmla="*/ 1752958 h 6078450"/>
                  <a:gd name="connsiteX20-6959" fmla="*/ 2328904 w 9635360"/>
                  <a:gd name="connsiteY20-6960" fmla="*/ 1171933 h 6078450"/>
                  <a:gd name="connsiteX21-6961" fmla="*/ 2909929 w 9635360"/>
                  <a:gd name="connsiteY21-6962" fmla="*/ 1229083 h 6078450"/>
                  <a:gd name="connsiteX0-6963" fmla="*/ 2909929 w 9635360"/>
                  <a:gd name="connsiteY0-6964" fmla="*/ 1229083 h 6078450"/>
                  <a:gd name="connsiteX1-6965" fmla="*/ 3386179 w 9635360"/>
                  <a:gd name="connsiteY1-6966" fmla="*/ 219433 h 6078450"/>
                  <a:gd name="connsiteX2-6967" fmla="*/ 4252954 w 9635360"/>
                  <a:gd name="connsiteY2-6968" fmla="*/ 47983 h 6078450"/>
                  <a:gd name="connsiteX3-6969" fmla="*/ 5272129 w 9635360"/>
                  <a:gd name="connsiteY3-6970" fmla="*/ 838558 h 6078450"/>
                  <a:gd name="connsiteX4-6971" fmla="*/ 7034254 w 9635360"/>
                  <a:gd name="connsiteY4-6972" fmla="*/ 524233 h 6078450"/>
                  <a:gd name="connsiteX5-6973" fmla="*/ 7872454 w 9635360"/>
                  <a:gd name="connsiteY5-6974" fmla="*/ 1972033 h 6078450"/>
                  <a:gd name="connsiteX6-6975" fmla="*/ 9453604 w 9635360"/>
                  <a:gd name="connsiteY6-6976" fmla="*/ 2257783 h 6078450"/>
                  <a:gd name="connsiteX7-6977" fmla="*/ 9260863 w 9635360"/>
                  <a:gd name="connsiteY7-6978" fmla="*/ 4162783 h 6078450"/>
                  <a:gd name="connsiteX8-6979" fmla="*/ 9158329 w 9635360"/>
                  <a:gd name="connsiteY8-6980" fmla="*/ 5534383 h 6078450"/>
                  <a:gd name="connsiteX9-6981" fmla="*/ 7948654 w 9635360"/>
                  <a:gd name="connsiteY9-6982" fmla="*/ 5286733 h 6078450"/>
                  <a:gd name="connsiteX10-6983" fmla="*/ 6729454 w 9635360"/>
                  <a:gd name="connsiteY10-6984" fmla="*/ 5877283 h 6078450"/>
                  <a:gd name="connsiteX11-6985" fmla="*/ 5338804 w 9635360"/>
                  <a:gd name="connsiteY11-6986" fmla="*/ 5343883 h 6078450"/>
                  <a:gd name="connsiteX12-6987" fmla="*/ 4386304 w 9635360"/>
                  <a:gd name="connsiteY12-6988" fmla="*/ 6029683 h 6078450"/>
                  <a:gd name="connsiteX13-6989" fmla="*/ 3319504 w 9635360"/>
                  <a:gd name="connsiteY13-6990" fmla="*/ 5858233 h 6078450"/>
                  <a:gd name="connsiteX14-6991" fmla="*/ 2614654 w 9635360"/>
                  <a:gd name="connsiteY14-6992" fmla="*/ 4562833 h 6078450"/>
                  <a:gd name="connsiteX15-6993" fmla="*/ 766804 w 9635360"/>
                  <a:gd name="connsiteY15-6994" fmla="*/ 4772383 h 6078450"/>
                  <a:gd name="connsiteX16-6995" fmla="*/ 709654 w 9635360"/>
                  <a:gd name="connsiteY16-6996" fmla="*/ 3238858 h 6078450"/>
                  <a:gd name="connsiteX17-6997" fmla="*/ 14329 w 9635360"/>
                  <a:gd name="connsiteY17-6998" fmla="*/ 2172058 h 6078450"/>
                  <a:gd name="connsiteX18-6999" fmla="*/ 795379 w 9635360"/>
                  <a:gd name="connsiteY18-7000" fmla="*/ 1391008 h 6078450"/>
                  <a:gd name="connsiteX19-7001" fmla="*/ 1909804 w 9635360"/>
                  <a:gd name="connsiteY19-7002" fmla="*/ 1752958 h 6078450"/>
                  <a:gd name="connsiteX20-7003" fmla="*/ 2328904 w 9635360"/>
                  <a:gd name="connsiteY20-7004" fmla="*/ 1171933 h 6078450"/>
                  <a:gd name="connsiteX21-7005" fmla="*/ 2909929 w 9635360"/>
                  <a:gd name="connsiteY21-7006" fmla="*/ 1229083 h 6078450"/>
                  <a:gd name="connsiteX0-7007" fmla="*/ 2909929 w 9635360"/>
                  <a:gd name="connsiteY0-7008" fmla="*/ 1229083 h 6078450"/>
                  <a:gd name="connsiteX1-7009" fmla="*/ 3386179 w 9635360"/>
                  <a:gd name="connsiteY1-7010" fmla="*/ 219433 h 6078450"/>
                  <a:gd name="connsiteX2-7011" fmla="*/ 4252954 w 9635360"/>
                  <a:gd name="connsiteY2-7012" fmla="*/ 47983 h 6078450"/>
                  <a:gd name="connsiteX3-7013" fmla="*/ 5272129 w 9635360"/>
                  <a:gd name="connsiteY3-7014" fmla="*/ 838558 h 6078450"/>
                  <a:gd name="connsiteX4-7015" fmla="*/ 7034254 w 9635360"/>
                  <a:gd name="connsiteY4-7016" fmla="*/ 524233 h 6078450"/>
                  <a:gd name="connsiteX5-7017" fmla="*/ 7872454 w 9635360"/>
                  <a:gd name="connsiteY5-7018" fmla="*/ 1972033 h 6078450"/>
                  <a:gd name="connsiteX6-7019" fmla="*/ 9453604 w 9635360"/>
                  <a:gd name="connsiteY6-7020" fmla="*/ 2257783 h 6078450"/>
                  <a:gd name="connsiteX7-7021" fmla="*/ 9260863 w 9635360"/>
                  <a:gd name="connsiteY7-7022" fmla="*/ 4162783 h 6078450"/>
                  <a:gd name="connsiteX8-7023" fmla="*/ 9122470 w 9635360"/>
                  <a:gd name="connsiteY8-7024" fmla="*/ 5444735 h 6078450"/>
                  <a:gd name="connsiteX9-7025" fmla="*/ 7948654 w 9635360"/>
                  <a:gd name="connsiteY9-7026" fmla="*/ 5286733 h 6078450"/>
                  <a:gd name="connsiteX10-7027" fmla="*/ 6729454 w 9635360"/>
                  <a:gd name="connsiteY10-7028" fmla="*/ 5877283 h 6078450"/>
                  <a:gd name="connsiteX11-7029" fmla="*/ 5338804 w 9635360"/>
                  <a:gd name="connsiteY11-7030" fmla="*/ 5343883 h 6078450"/>
                  <a:gd name="connsiteX12-7031" fmla="*/ 4386304 w 9635360"/>
                  <a:gd name="connsiteY12-7032" fmla="*/ 6029683 h 6078450"/>
                  <a:gd name="connsiteX13-7033" fmla="*/ 3319504 w 9635360"/>
                  <a:gd name="connsiteY13-7034" fmla="*/ 5858233 h 6078450"/>
                  <a:gd name="connsiteX14-7035" fmla="*/ 2614654 w 9635360"/>
                  <a:gd name="connsiteY14-7036" fmla="*/ 4562833 h 6078450"/>
                  <a:gd name="connsiteX15-7037" fmla="*/ 766804 w 9635360"/>
                  <a:gd name="connsiteY15-7038" fmla="*/ 4772383 h 6078450"/>
                  <a:gd name="connsiteX16-7039" fmla="*/ 709654 w 9635360"/>
                  <a:gd name="connsiteY16-7040" fmla="*/ 3238858 h 6078450"/>
                  <a:gd name="connsiteX17-7041" fmla="*/ 14329 w 9635360"/>
                  <a:gd name="connsiteY17-7042" fmla="*/ 2172058 h 6078450"/>
                  <a:gd name="connsiteX18-7043" fmla="*/ 795379 w 9635360"/>
                  <a:gd name="connsiteY18-7044" fmla="*/ 1391008 h 6078450"/>
                  <a:gd name="connsiteX19-7045" fmla="*/ 1909804 w 9635360"/>
                  <a:gd name="connsiteY19-7046" fmla="*/ 1752958 h 6078450"/>
                  <a:gd name="connsiteX20-7047" fmla="*/ 2328904 w 9635360"/>
                  <a:gd name="connsiteY20-7048" fmla="*/ 1171933 h 6078450"/>
                  <a:gd name="connsiteX21-7049" fmla="*/ 2909929 w 9635360"/>
                  <a:gd name="connsiteY21-7050" fmla="*/ 1229083 h 6078450"/>
                  <a:gd name="connsiteX0-7051" fmla="*/ 2909929 w 9635360"/>
                  <a:gd name="connsiteY0-7052" fmla="*/ 1229083 h 6078450"/>
                  <a:gd name="connsiteX1-7053" fmla="*/ 3386179 w 9635360"/>
                  <a:gd name="connsiteY1-7054" fmla="*/ 219433 h 6078450"/>
                  <a:gd name="connsiteX2-7055" fmla="*/ 4252954 w 9635360"/>
                  <a:gd name="connsiteY2-7056" fmla="*/ 47983 h 6078450"/>
                  <a:gd name="connsiteX3-7057" fmla="*/ 5272129 w 9635360"/>
                  <a:gd name="connsiteY3-7058" fmla="*/ 838558 h 6078450"/>
                  <a:gd name="connsiteX4-7059" fmla="*/ 7034254 w 9635360"/>
                  <a:gd name="connsiteY4-7060" fmla="*/ 524233 h 6078450"/>
                  <a:gd name="connsiteX5-7061" fmla="*/ 7872454 w 9635360"/>
                  <a:gd name="connsiteY5-7062" fmla="*/ 1972033 h 6078450"/>
                  <a:gd name="connsiteX6-7063" fmla="*/ 9453604 w 9635360"/>
                  <a:gd name="connsiteY6-7064" fmla="*/ 2257783 h 6078450"/>
                  <a:gd name="connsiteX7-7065" fmla="*/ 9260863 w 9635360"/>
                  <a:gd name="connsiteY7-7066" fmla="*/ 4162783 h 6078450"/>
                  <a:gd name="connsiteX8-7067" fmla="*/ 9122470 w 9635360"/>
                  <a:gd name="connsiteY8-7068" fmla="*/ 5444735 h 6078450"/>
                  <a:gd name="connsiteX9-7069" fmla="*/ 7948654 w 9635360"/>
                  <a:gd name="connsiteY9-7070" fmla="*/ 5286733 h 6078450"/>
                  <a:gd name="connsiteX10-7071" fmla="*/ 6729454 w 9635360"/>
                  <a:gd name="connsiteY10-7072" fmla="*/ 5877283 h 6078450"/>
                  <a:gd name="connsiteX11-7073" fmla="*/ 5338804 w 9635360"/>
                  <a:gd name="connsiteY11-7074" fmla="*/ 5343883 h 6078450"/>
                  <a:gd name="connsiteX12-7075" fmla="*/ 4386304 w 9635360"/>
                  <a:gd name="connsiteY12-7076" fmla="*/ 6029683 h 6078450"/>
                  <a:gd name="connsiteX13-7077" fmla="*/ 3319504 w 9635360"/>
                  <a:gd name="connsiteY13-7078" fmla="*/ 5858233 h 6078450"/>
                  <a:gd name="connsiteX14-7079" fmla="*/ 2614654 w 9635360"/>
                  <a:gd name="connsiteY14-7080" fmla="*/ 4562833 h 6078450"/>
                  <a:gd name="connsiteX15-7081" fmla="*/ 766804 w 9635360"/>
                  <a:gd name="connsiteY15-7082" fmla="*/ 4772383 h 6078450"/>
                  <a:gd name="connsiteX16-7083" fmla="*/ 709654 w 9635360"/>
                  <a:gd name="connsiteY16-7084" fmla="*/ 3238858 h 6078450"/>
                  <a:gd name="connsiteX17-7085" fmla="*/ 14329 w 9635360"/>
                  <a:gd name="connsiteY17-7086" fmla="*/ 2172058 h 6078450"/>
                  <a:gd name="connsiteX18-7087" fmla="*/ 795379 w 9635360"/>
                  <a:gd name="connsiteY18-7088" fmla="*/ 1391008 h 6078450"/>
                  <a:gd name="connsiteX19-7089" fmla="*/ 1909804 w 9635360"/>
                  <a:gd name="connsiteY19-7090" fmla="*/ 1752958 h 6078450"/>
                  <a:gd name="connsiteX20-7091" fmla="*/ 2328904 w 9635360"/>
                  <a:gd name="connsiteY20-7092" fmla="*/ 1171933 h 6078450"/>
                  <a:gd name="connsiteX21-7093" fmla="*/ 2909929 w 9635360"/>
                  <a:gd name="connsiteY21-7094" fmla="*/ 1229083 h 6078450"/>
                  <a:gd name="connsiteX0-7095" fmla="*/ 2909929 w 9523227"/>
                  <a:gd name="connsiteY0-7096" fmla="*/ 1229083 h 6078450"/>
                  <a:gd name="connsiteX1-7097" fmla="*/ 3386179 w 9523227"/>
                  <a:gd name="connsiteY1-7098" fmla="*/ 219433 h 6078450"/>
                  <a:gd name="connsiteX2-7099" fmla="*/ 4252954 w 9523227"/>
                  <a:gd name="connsiteY2-7100" fmla="*/ 47983 h 6078450"/>
                  <a:gd name="connsiteX3-7101" fmla="*/ 5272129 w 9523227"/>
                  <a:gd name="connsiteY3-7102" fmla="*/ 838558 h 6078450"/>
                  <a:gd name="connsiteX4-7103" fmla="*/ 7034254 w 9523227"/>
                  <a:gd name="connsiteY4-7104" fmla="*/ 524233 h 6078450"/>
                  <a:gd name="connsiteX5-7105" fmla="*/ 7872454 w 9523227"/>
                  <a:gd name="connsiteY5-7106" fmla="*/ 1972033 h 6078450"/>
                  <a:gd name="connsiteX6-7107" fmla="*/ 9453604 w 9523227"/>
                  <a:gd name="connsiteY6-7108" fmla="*/ 2257783 h 6078450"/>
                  <a:gd name="connsiteX7-7109" fmla="*/ 9260863 w 9523227"/>
                  <a:gd name="connsiteY7-7110" fmla="*/ 4162783 h 6078450"/>
                  <a:gd name="connsiteX8-7111" fmla="*/ 9423552 w 9523227"/>
                  <a:gd name="connsiteY8-7112" fmla="*/ 4937438 h 6078450"/>
                  <a:gd name="connsiteX9-7113" fmla="*/ 9122470 w 9523227"/>
                  <a:gd name="connsiteY9-7114" fmla="*/ 5444735 h 6078450"/>
                  <a:gd name="connsiteX10-7115" fmla="*/ 7948654 w 9523227"/>
                  <a:gd name="connsiteY10-7116" fmla="*/ 5286733 h 6078450"/>
                  <a:gd name="connsiteX11-7117" fmla="*/ 6729454 w 9523227"/>
                  <a:gd name="connsiteY11-7118" fmla="*/ 5877283 h 6078450"/>
                  <a:gd name="connsiteX12-7119" fmla="*/ 5338804 w 9523227"/>
                  <a:gd name="connsiteY12-7120" fmla="*/ 5343883 h 6078450"/>
                  <a:gd name="connsiteX13-7121" fmla="*/ 4386304 w 9523227"/>
                  <a:gd name="connsiteY13-7122" fmla="*/ 6029683 h 6078450"/>
                  <a:gd name="connsiteX14-7123" fmla="*/ 3319504 w 9523227"/>
                  <a:gd name="connsiteY14-7124" fmla="*/ 5858233 h 6078450"/>
                  <a:gd name="connsiteX15-7125" fmla="*/ 2614654 w 9523227"/>
                  <a:gd name="connsiteY15-7126" fmla="*/ 4562833 h 6078450"/>
                  <a:gd name="connsiteX16-7127" fmla="*/ 766804 w 9523227"/>
                  <a:gd name="connsiteY16-7128" fmla="*/ 4772383 h 6078450"/>
                  <a:gd name="connsiteX17-7129" fmla="*/ 709654 w 9523227"/>
                  <a:gd name="connsiteY17-7130" fmla="*/ 3238858 h 6078450"/>
                  <a:gd name="connsiteX18-7131" fmla="*/ 14329 w 9523227"/>
                  <a:gd name="connsiteY18-7132" fmla="*/ 2172058 h 6078450"/>
                  <a:gd name="connsiteX19-7133" fmla="*/ 795379 w 9523227"/>
                  <a:gd name="connsiteY19-7134" fmla="*/ 1391008 h 6078450"/>
                  <a:gd name="connsiteX20-7135" fmla="*/ 1909804 w 9523227"/>
                  <a:gd name="connsiteY20-7136" fmla="*/ 1752958 h 6078450"/>
                  <a:gd name="connsiteX21-7137" fmla="*/ 2328904 w 9523227"/>
                  <a:gd name="connsiteY21-7138" fmla="*/ 1171933 h 6078450"/>
                  <a:gd name="connsiteX22-7139" fmla="*/ 2909929 w 9523227"/>
                  <a:gd name="connsiteY22-7140" fmla="*/ 1229083 h 6078450"/>
                  <a:gd name="connsiteX0-7141" fmla="*/ 2909929 w 9991757"/>
                  <a:gd name="connsiteY0-7142" fmla="*/ 1229083 h 6078450"/>
                  <a:gd name="connsiteX1-7143" fmla="*/ 3386179 w 9991757"/>
                  <a:gd name="connsiteY1-7144" fmla="*/ 219433 h 6078450"/>
                  <a:gd name="connsiteX2-7145" fmla="*/ 4252954 w 9991757"/>
                  <a:gd name="connsiteY2-7146" fmla="*/ 47983 h 6078450"/>
                  <a:gd name="connsiteX3-7147" fmla="*/ 5272129 w 9991757"/>
                  <a:gd name="connsiteY3-7148" fmla="*/ 838558 h 6078450"/>
                  <a:gd name="connsiteX4-7149" fmla="*/ 7034254 w 9991757"/>
                  <a:gd name="connsiteY4-7150" fmla="*/ 524233 h 6078450"/>
                  <a:gd name="connsiteX5-7151" fmla="*/ 7872454 w 9991757"/>
                  <a:gd name="connsiteY5-7152" fmla="*/ 1972033 h 6078450"/>
                  <a:gd name="connsiteX6-7153" fmla="*/ 9453604 w 9991757"/>
                  <a:gd name="connsiteY6-7154" fmla="*/ 2257783 h 6078450"/>
                  <a:gd name="connsiteX7-7155" fmla="*/ 9260863 w 9991757"/>
                  <a:gd name="connsiteY7-7156" fmla="*/ 4162783 h 6078450"/>
                  <a:gd name="connsiteX8-7157" fmla="*/ 9991242 w 9991757"/>
                  <a:gd name="connsiteY8-7158" fmla="*/ 5438340 h 6078450"/>
                  <a:gd name="connsiteX9-7159" fmla="*/ 9122470 w 9991757"/>
                  <a:gd name="connsiteY9-7160" fmla="*/ 5444735 h 6078450"/>
                  <a:gd name="connsiteX10-7161" fmla="*/ 7948654 w 9991757"/>
                  <a:gd name="connsiteY10-7162" fmla="*/ 5286733 h 6078450"/>
                  <a:gd name="connsiteX11-7163" fmla="*/ 6729454 w 9991757"/>
                  <a:gd name="connsiteY11-7164" fmla="*/ 5877283 h 6078450"/>
                  <a:gd name="connsiteX12-7165" fmla="*/ 5338804 w 9991757"/>
                  <a:gd name="connsiteY12-7166" fmla="*/ 5343883 h 6078450"/>
                  <a:gd name="connsiteX13-7167" fmla="*/ 4386304 w 9991757"/>
                  <a:gd name="connsiteY13-7168" fmla="*/ 6029683 h 6078450"/>
                  <a:gd name="connsiteX14-7169" fmla="*/ 3319504 w 9991757"/>
                  <a:gd name="connsiteY14-7170" fmla="*/ 5858233 h 6078450"/>
                  <a:gd name="connsiteX15-7171" fmla="*/ 2614654 w 9991757"/>
                  <a:gd name="connsiteY15-7172" fmla="*/ 4562833 h 6078450"/>
                  <a:gd name="connsiteX16-7173" fmla="*/ 766804 w 9991757"/>
                  <a:gd name="connsiteY16-7174" fmla="*/ 4772383 h 6078450"/>
                  <a:gd name="connsiteX17-7175" fmla="*/ 709654 w 9991757"/>
                  <a:gd name="connsiteY17-7176" fmla="*/ 3238858 h 6078450"/>
                  <a:gd name="connsiteX18-7177" fmla="*/ 14329 w 9991757"/>
                  <a:gd name="connsiteY18-7178" fmla="*/ 2172058 h 6078450"/>
                  <a:gd name="connsiteX19-7179" fmla="*/ 795379 w 9991757"/>
                  <a:gd name="connsiteY19-7180" fmla="*/ 1391008 h 6078450"/>
                  <a:gd name="connsiteX20-7181" fmla="*/ 1909804 w 9991757"/>
                  <a:gd name="connsiteY20-7182" fmla="*/ 1752958 h 6078450"/>
                  <a:gd name="connsiteX21-7183" fmla="*/ 2328904 w 9991757"/>
                  <a:gd name="connsiteY21-7184" fmla="*/ 1171933 h 6078450"/>
                  <a:gd name="connsiteX22-7185" fmla="*/ 2909929 w 9991757"/>
                  <a:gd name="connsiteY22-7186" fmla="*/ 1229083 h 6078450"/>
                  <a:gd name="connsiteX0-7187" fmla="*/ 2909929 w 10007717"/>
                  <a:gd name="connsiteY0-7188" fmla="*/ 1229083 h 6078450"/>
                  <a:gd name="connsiteX1-7189" fmla="*/ 3386179 w 10007717"/>
                  <a:gd name="connsiteY1-7190" fmla="*/ 219433 h 6078450"/>
                  <a:gd name="connsiteX2-7191" fmla="*/ 4252954 w 10007717"/>
                  <a:gd name="connsiteY2-7192" fmla="*/ 47983 h 6078450"/>
                  <a:gd name="connsiteX3-7193" fmla="*/ 5272129 w 10007717"/>
                  <a:gd name="connsiteY3-7194" fmla="*/ 838558 h 6078450"/>
                  <a:gd name="connsiteX4-7195" fmla="*/ 7034254 w 10007717"/>
                  <a:gd name="connsiteY4-7196" fmla="*/ 524233 h 6078450"/>
                  <a:gd name="connsiteX5-7197" fmla="*/ 7872454 w 10007717"/>
                  <a:gd name="connsiteY5-7198" fmla="*/ 1972033 h 6078450"/>
                  <a:gd name="connsiteX6-7199" fmla="*/ 9453604 w 10007717"/>
                  <a:gd name="connsiteY6-7200" fmla="*/ 2257783 h 6078450"/>
                  <a:gd name="connsiteX7-7201" fmla="*/ 9260863 w 10007717"/>
                  <a:gd name="connsiteY7-7202" fmla="*/ 4162783 h 6078450"/>
                  <a:gd name="connsiteX8-7203" fmla="*/ 9991242 w 10007717"/>
                  <a:gd name="connsiteY8-7204" fmla="*/ 5438340 h 6078450"/>
                  <a:gd name="connsiteX9-7205" fmla="*/ 9857129 w 10007717"/>
                  <a:gd name="connsiteY9-7206" fmla="*/ 5622834 h 6078450"/>
                  <a:gd name="connsiteX10-7207" fmla="*/ 7948654 w 10007717"/>
                  <a:gd name="connsiteY10-7208" fmla="*/ 5286733 h 6078450"/>
                  <a:gd name="connsiteX11-7209" fmla="*/ 6729454 w 10007717"/>
                  <a:gd name="connsiteY11-7210" fmla="*/ 5877283 h 6078450"/>
                  <a:gd name="connsiteX12-7211" fmla="*/ 5338804 w 10007717"/>
                  <a:gd name="connsiteY12-7212" fmla="*/ 5343883 h 6078450"/>
                  <a:gd name="connsiteX13-7213" fmla="*/ 4386304 w 10007717"/>
                  <a:gd name="connsiteY13-7214" fmla="*/ 6029683 h 6078450"/>
                  <a:gd name="connsiteX14-7215" fmla="*/ 3319504 w 10007717"/>
                  <a:gd name="connsiteY14-7216" fmla="*/ 5858233 h 6078450"/>
                  <a:gd name="connsiteX15-7217" fmla="*/ 2614654 w 10007717"/>
                  <a:gd name="connsiteY15-7218" fmla="*/ 4562833 h 6078450"/>
                  <a:gd name="connsiteX16-7219" fmla="*/ 766804 w 10007717"/>
                  <a:gd name="connsiteY16-7220" fmla="*/ 4772383 h 6078450"/>
                  <a:gd name="connsiteX17-7221" fmla="*/ 709654 w 10007717"/>
                  <a:gd name="connsiteY17-7222" fmla="*/ 3238858 h 6078450"/>
                  <a:gd name="connsiteX18-7223" fmla="*/ 14329 w 10007717"/>
                  <a:gd name="connsiteY18-7224" fmla="*/ 2172058 h 6078450"/>
                  <a:gd name="connsiteX19-7225" fmla="*/ 795379 w 10007717"/>
                  <a:gd name="connsiteY19-7226" fmla="*/ 1391008 h 6078450"/>
                  <a:gd name="connsiteX20-7227" fmla="*/ 1909804 w 10007717"/>
                  <a:gd name="connsiteY20-7228" fmla="*/ 1752958 h 6078450"/>
                  <a:gd name="connsiteX21-7229" fmla="*/ 2328904 w 10007717"/>
                  <a:gd name="connsiteY21-7230" fmla="*/ 1171933 h 6078450"/>
                  <a:gd name="connsiteX22-7231" fmla="*/ 2909929 w 10007717"/>
                  <a:gd name="connsiteY22-7232" fmla="*/ 1229083 h 6078450"/>
                  <a:gd name="connsiteX0-7233" fmla="*/ 2909929 w 9991757"/>
                  <a:gd name="connsiteY0-7234" fmla="*/ 1229083 h 6078450"/>
                  <a:gd name="connsiteX1-7235" fmla="*/ 3386179 w 9991757"/>
                  <a:gd name="connsiteY1-7236" fmla="*/ 219433 h 6078450"/>
                  <a:gd name="connsiteX2-7237" fmla="*/ 4252954 w 9991757"/>
                  <a:gd name="connsiteY2-7238" fmla="*/ 47983 h 6078450"/>
                  <a:gd name="connsiteX3-7239" fmla="*/ 5272129 w 9991757"/>
                  <a:gd name="connsiteY3-7240" fmla="*/ 838558 h 6078450"/>
                  <a:gd name="connsiteX4-7241" fmla="*/ 7034254 w 9991757"/>
                  <a:gd name="connsiteY4-7242" fmla="*/ 524233 h 6078450"/>
                  <a:gd name="connsiteX5-7243" fmla="*/ 7872454 w 9991757"/>
                  <a:gd name="connsiteY5-7244" fmla="*/ 1972033 h 6078450"/>
                  <a:gd name="connsiteX6-7245" fmla="*/ 9453604 w 9991757"/>
                  <a:gd name="connsiteY6-7246" fmla="*/ 2257783 h 6078450"/>
                  <a:gd name="connsiteX7-7247" fmla="*/ 9260863 w 9991757"/>
                  <a:gd name="connsiteY7-7248" fmla="*/ 4162783 h 6078450"/>
                  <a:gd name="connsiteX8-7249" fmla="*/ 9991242 w 9991757"/>
                  <a:gd name="connsiteY8-7250" fmla="*/ 5438340 h 6078450"/>
                  <a:gd name="connsiteX9-7251" fmla="*/ 9857129 w 9991757"/>
                  <a:gd name="connsiteY9-7252" fmla="*/ 5622834 h 6078450"/>
                  <a:gd name="connsiteX10-7253" fmla="*/ 7948654 w 9991757"/>
                  <a:gd name="connsiteY10-7254" fmla="*/ 5286733 h 6078450"/>
                  <a:gd name="connsiteX11-7255" fmla="*/ 6729454 w 9991757"/>
                  <a:gd name="connsiteY11-7256" fmla="*/ 5877283 h 6078450"/>
                  <a:gd name="connsiteX12-7257" fmla="*/ 5338804 w 9991757"/>
                  <a:gd name="connsiteY12-7258" fmla="*/ 5343883 h 6078450"/>
                  <a:gd name="connsiteX13-7259" fmla="*/ 4386304 w 9991757"/>
                  <a:gd name="connsiteY13-7260" fmla="*/ 6029683 h 6078450"/>
                  <a:gd name="connsiteX14-7261" fmla="*/ 3319504 w 9991757"/>
                  <a:gd name="connsiteY14-7262" fmla="*/ 5858233 h 6078450"/>
                  <a:gd name="connsiteX15-7263" fmla="*/ 2614654 w 9991757"/>
                  <a:gd name="connsiteY15-7264" fmla="*/ 4562833 h 6078450"/>
                  <a:gd name="connsiteX16-7265" fmla="*/ 766804 w 9991757"/>
                  <a:gd name="connsiteY16-7266" fmla="*/ 4772383 h 6078450"/>
                  <a:gd name="connsiteX17-7267" fmla="*/ 709654 w 9991757"/>
                  <a:gd name="connsiteY17-7268" fmla="*/ 3238858 h 6078450"/>
                  <a:gd name="connsiteX18-7269" fmla="*/ 14329 w 9991757"/>
                  <a:gd name="connsiteY18-7270" fmla="*/ 2172058 h 6078450"/>
                  <a:gd name="connsiteX19-7271" fmla="*/ 795379 w 9991757"/>
                  <a:gd name="connsiteY19-7272" fmla="*/ 1391008 h 6078450"/>
                  <a:gd name="connsiteX20-7273" fmla="*/ 1909804 w 9991757"/>
                  <a:gd name="connsiteY20-7274" fmla="*/ 1752958 h 6078450"/>
                  <a:gd name="connsiteX21-7275" fmla="*/ 2328904 w 9991757"/>
                  <a:gd name="connsiteY21-7276" fmla="*/ 1171933 h 6078450"/>
                  <a:gd name="connsiteX22-7277" fmla="*/ 2909929 w 9991757"/>
                  <a:gd name="connsiteY22-7278" fmla="*/ 1229083 h 6078450"/>
                  <a:gd name="connsiteX0-7279" fmla="*/ 2909929 w 9991757"/>
                  <a:gd name="connsiteY0-7280" fmla="*/ 1229083 h 6078450"/>
                  <a:gd name="connsiteX1-7281" fmla="*/ 3386179 w 9991757"/>
                  <a:gd name="connsiteY1-7282" fmla="*/ 219433 h 6078450"/>
                  <a:gd name="connsiteX2-7283" fmla="*/ 4252954 w 9991757"/>
                  <a:gd name="connsiteY2-7284" fmla="*/ 47983 h 6078450"/>
                  <a:gd name="connsiteX3-7285" fmla="*/ 5272129 w 9991757"/>
                  <a:gd name="connsiteY3-7286" fmla="*/ 838558 h 6078450"/>
                  <a:gd name="connsiteX4-7287" fmla="*/ 7034254 w 9991757"/>
                  <a:gd name="connsiteY4-7288" fmla="*/ 524233 h 6078450"/>
                  <a:gd name="connsiteX5-7289" fmla="*/ 7872454 w 9991757"/>
                  <a:gd name="connsiteY5-7290" fmla="*/ 1972033 h 6078450"/>
                  <a:gd name="connsiteX6-7291" fmla="*/ 9453604 w 9991757"/>
                  <a:gd name="connsiteY6-7292" fmla="*/ 2257783 h 6078450"/>
                  <a:gd name="connsiteX7-7293" fmla="*/ 9260863 w 9991757"/>
                  <a:gd name="connsiteY7-7294" fmla="*/ 4162783 h 6078450"/>
                  <a:gd name="connsiteX8-7295" fmla="*/ 9991242 w 9991757"/>
                  <a:gd name="connsiteY8-7296" fmla="*/ 5438340 h 6078450"/>
                  <a:gd name="connsiteX9-7297" fmla="*/ 9857129 w 9991757"/>
                  <a:gd name="connsiteY9-7298" fmla="*/ 5622834 h 6078450"/>
                  <a:gd name="connsiteX10-7299" fmla="*/ 7948654 w 9991757"/>
                  <a:gd name="connsiteY10-7300" fmla="*/ 5286733 h 6078450"/>
                  <a:gd name="connsiteX11-7301" fmla="*/ 6729454 w 9991757"/>
                  <a:gd name="connsiteY11-7302" fmla="*/ 5877283 h 6078450"/>
                  <a:gd name="connsiteX12-7303" fmla="*/ 5338804 w 9991757"/>
                  <a:gd name="connsiteY12-7304" fmla="*/ 5343883 h 6078450"/>
                  <a:gd name="connsiteX13-7305" fmla="*/ 4386304 w 9991757"/>
                  <a:gd name="connsiteY13-7306" fmla="*/ 6029683 h 6078450"/>
                  <a:gd name="connsiteX14-7307" fmla="*/ 3319504 w 9991757"/>
                  <a:gd name="connsiteY14-7308" fmla="*/ 5858233 h 6078450"/>
                  <a:gd name="connsiteX15-7309" fmla="*/ 2614654 w 9991757"/>
                  <a:gd name="connsiteY15-7310" fmla="*/ 4562833 h 6078450"/>
                  <a:gd name="connsiteX16-7311" fmla="*/ 766804 w 9991757"/>
                  <a:gd name="connsiteY16-7312" fmla="*/ 4772383 h 6078450"/>
                  <a:gd name="connsiteX17-7313" fmla="*/ 709654 w 9991757"/>
                  <a:gd name="connsiteY17-7314" fmla="*/ 3238858 h 6078450"/>
                  <a:gd name="connsiteX18-7315" fmla="*/ 14329 w 9991757"/>
                  <a:gd name="connsiteY18-7316" fmla="*/ 2172058 h 6078450"/>
                  <a:gd name="connsiteX19-7317" fmla="*/ 795379 w 9991757"/>
                  <a:gd name="connsiteY19-7318" fmla="*/ 1391008 h 6078450"/>
                  <a:gd name="connsiteX20-7319" fmla="*/ 1909804 w 9991757"/>
                  <a:gd name="connsiteY20-7320" fmla="*/ 1752958 h 6078450"/>
                  <a:gd name="connsiteX21-7321" fmla="*/ 2328904 w 9991757"/>
                  <a:gd name="connsiteY21-7322" fmla="*/ 1171933 h 6078450"/>
                  <a:gd name="connsiteX22-7323" fmla="*/ 2909929 w 9991757"/>
                  <a:gd name="connsiteY22-7324" fmla="*/ 1229083 h 6078450"/>
                  <a:gd name="connsiteX0-7325" fmla="*/ 2909929 w 10222305"/>
                  <a:gd name="connsiteY0-7326" fmla="*/ 1229083 h 6078450"/>
                  <a:gd name="connsiteX1-7327" fmla="*/ 3386179 w 10222305"/>
                  <a:gd name="connsiteY1-7328" fmla="*/ 219433 h 6078450"/>
                  <a:gd name="connsiteX2-7329" fmla="*/ 4252954 w 10222305"/>
                  <a:gd name="connsiteY2-7330" fmla="*/ 47983 h 6078450"/>
                  <a:gd name="connsiteX3-7331" fmla="*/ 5272129 w 10222305"/>
                  <a:gd name="connsiteY3-7332" fmla="*/ 838558 h 6078450"/>
                  <a:gd name="connsiteX4-7333" fmla="*/ 7034254 w 10222305"/>
                  <a:gd name="connsiteY4-7334" fmla="*/ 524233 h 6078450"/>
                  <a:gd name="connsiteX5-7335" fmla="*/ 7872454 w 10222305"/>
                  <a:gd name="connsiteY5-7336" fmla="*/ 1972033 h 6078450"/>
                  <a:gd name="connsiteX6-7337" fmla="*/ 9453604 w 10222305"/>
                  <a:gd name="connsiteY6-7338" fmla="*/ 2257783 h 6078450"/>
                  <a:gd name="connsiteX7-7339" fmla="*/ 9260863 w 10222305"/>
                  <a:gd name="connsiteY7-7340" fmla="*/ 4162783 h 6078450"/>
                  <a:gd name="connsiteX8-7341" fmla="*/ 10221908 w 10222305"/>
                  <a:gd name="connsiteY8-7342" fmla="*/ 5669005 h 6078450"/>
                  <a:gd name="connsiteX9-7343" fmla="*/ 9857129 w 10222305"/>
                  <a:gd name="connsiteY9-7344" fmla="*/ 5622834 h 6078450"/>
                  <a:gd name="connsiteX10-7345" fmla="*/ 7948654 w 10222305"/>
                  <a:gd name="connsiteY10-7346" fmla="*/ 5286733 h 6078450"/>
                  <a:gd name="connsiteX11-7347" fmla="*/ 6729454 w 10222305"/>
                  <a:gd name="connsiteY11-7348" fmla="*/ 5877283 h 6078450"/>
                  <a:gd name="connsiteX12-7349" fmla="*/ 5338804 w 10222305"/>
                  <a:gd name="connsiteY12-7350" fmla="*/ 5343883 h 6078450"/>
                  <a:gd name="connsiteX13-7351" fmla="*/ 4386304 w 10222305"/>
                  <a:gd name="connsiteY13-7352" fmla="*/ 6029683 h 6078450"/>
                  <a:gd name="connsiteX14-7353" fmla="*/ 3319504 w 10222305"/>
                  <a:gd name="connsiteY14-7354" fmla="*/ 5858233 h 6078450"/>
                  <a:gd name="connsiteX15-7355" fmla="*/ 2614654 w 10222305"/>
                  <a:gd name="connsiteY15-7356" fmla="*/ 4562833 h 6078450"/>
                  <a:gd name="connsiteX16-7357" fmla="*/ 766804 w 10222305"/>
                  <a:gd name="connsiteY16-7358" fmla="*/ 4772383 h 6078450"/>
                  <a:gd name="connsiteX17-7359" fmla="*/ 709654 w 10222305"/>
                  <a:gd name="connsiteY17-7360" fmla="*/ 3238858 h 6078450"/>
                  <a:gd name="connsiteX18-7361" fmla="*/ 14329 w 10222305"/>
                  <a:gd name="connsiteY18-7362" fmla="*/ 2172058 h 6078450"/>
                  <a:gd name="connsiteX19-7363" fmla="*/ 795379 w 10222305"/>
                  <a:gd name="connsiteY19-7364" fmla="*/ 1391008 h 6078450"/>
                  <a:gd name="connsiteX20-7365" fmla="*/ 1909804 w 10222305"/>
                  <a:gd name="connsiteY20-7366" fmla="*/ 1752958 h 6078450"/>
                  <a:gd name="connsiteX21-7367" fmla="*/ 2328904 w 10222305"/>
                  <a:gd name="connsiteY21-7368" fmla="*/ 1171933 h 6078450"/>
                  <a:gd name="connsiteX22-7369" fmla="*/ 2909929 w 10222305"/>
                  <a:gd name="connsiteY22-7370" fmla="*/ 1229083 h 6078450"/>
                  <a:gd name="connsiteX0-7371" fmla="*/ 2909929 w 10221908"/>
                  <a:gd name="connsiteY0-7372" fmla="*/ 1229083 h 6078450"/>
                  <a:gd name="connsiteX1-7373" fmla="*/ 3386179 w 10221908"/>
                  <a:gd name="connsiteY1-7374" fmla="*/ 219433 h 6078450"/>
                  <a:gd name="connsiteX2-7375" fmla="*/ 4252954 w 10221908"/>
                  <a:gd name="connsiteY2-7376" fmla="*/ 47983 h 6078450"/>
                  <a:gd name="connsiteX3-7377" fmla="*/ 5272129 w 10221908"/>
                  <a:gd name="connsiteY3-7378" fmla="*/ 838558 h 6078450"/>
                  <a:gd name="connsiteX4-7379" fmla="*/ 7034254 w 10221908"/>
                  <a:gd name="connsiteY4-7380" fmla="*/ 524233 h 6078450"/>
                  <a:gd name="connsiteX5-7381" fmla="*/ 7872454 w 10221908"/>
                  <a:gd name="connsiteY5-7382" fmla="*/ 1972033 h 6078450"/>
                  <a:gd name="connsiteX6-7383" fmla="*/ 9453604 w 10221908"/>
                  <a:gd name="connsiteY6-7384" fmla="*/ 2257783 h 6078450"/>
                  <a:gd name="connsiteX7-7385" fmla="*/ 9260863 w 10221908"/>
                  <a:gd name="connsiteY7-7386" fmla="*/ 4162783 h 6078450"/>
                  <a:gd name="connsiteX8-7387" fmla="*/ 10221908 w 10221908"/>
                  <a:gd name="connsiteY8-7388" fmla="*/ 5669005 h 6078450"/>
                  <a:gd name="connsiteX9-7389" fmla="*/ 9857129 w 10221908"/>
                  <a:gd name="connsiteY9-7390" fmla="*/ 5622834 h 6078450"/>
                  <a:gd name="connsiteX10-7391" fmla="*/ 7948654 w 10221908"/>
                  <a:gd name="connsiteY10-7392" fmla="*/ 5286733 h 6078450"/>
                  <a:gd name="connsiteX11-7393" fmla="*/ 6729454 w 10221908"/>
                  <a:gd name="connsiteY11-7394" fmla="*/ 5877283 h 6078450"/>
                  <a:gd name="connsiteX12-7395" fmla="*/ 5338804 w 10221908"/>
                  <a:gd name="connsiteY12-7396" fmla="*/ 5343883 h 6078450"/>
                  <a:gd name="connsiteX13-7397" fmla="*/ 4386304 w 10221908"/>
                  <a:gd name="connsiteY13-7398" fmla="*/ 6029683 h 6078450"/>
                  <a:gd name="connsiteX14-7399" fmla="*/ 3319504 w 10221908"/>
                  <a:gd name="connsiteY14-7400" fmla="*/ 5858233 h 6078450"/>
                  <a:gd name="connsiteX15-7401" fmla="*/ 2614654 w 10221908"/>
                  <a:gd name="connsiteY15-7402" fmla="*/ 4562833 h 6078450"/>
                  <a:gd name="connsiteX16-7403" fmla="*/ 766804 w 10221908"/>
                  <a:gd name="connsiteY16-7404" fmla="*/ 4772383 h 6078450"/>
                  <a:gd name="connsiteX17-7405" fmla="*/ 709654 w 10221908"/>
                  <a:gd name="connsiteY17-7406" fmla="*/ 3238858 h 6078450"/>
                  <a:gd name="connsiteX18-7407" fmla="*/ 14329 w 10221908"/>
                  <a:gd name="connsiteY18-7408" fmla="*/ 2172058 h 6078450"/>
                  <a:gd name="connsiteX19-7409" fmla="*/ 795379 w 10221908"/>
                  <a:gd name="connsiteY19-7410" fmla="*/ 1391008 h 6078450"/>
                  <a:gd name="connsiteX20-7411" fmla="*/ 1909804 w 10221908"/>
                  <a:gd name="connsiteY20-7412" fmla="*/ 1752958 h 6078450"/>
                  <a:gd name="connsiteX21-7413" fmla="*/ 2328904 w 10221908"/>
                  <a:gd name="connsiteY21-7414" fmla="*/ 1171933 h 6078450"/>
                  <a:gd name="connsiteX22-7415" fmla="*/ 2909929 w 10221908"/>
                  <a:gd name="connsiteY22-7416" fmla="*/ 1229083 h 6078450"/>
                  <a:gd name="connsiteX0-7417" fmla="*/ 2909929 w 10221908"/>
                  <a:gd name="connsiteY0-7418" fmla="*/ 1229083 h 6078450"/>
                  <a:gd name="connsiteX1-7419" fmla="*/ 3386179 w 10221908"/>
                  <a:gd name="connsiteY1-7420" fmla="*/ 219433 h 6078450"/>
                  <a:gd name="connsiteX2-7421" fmla="*/ 4252954 w 10221908"/>
                  <a:gd name="connsiteY2-7422" fmla="*/ 47983 h 6078450"/>
                  <a:gd name="connsiteX3-7423" fmla="*/ 5272129 w 10221908"/>
                  <a:gd name="connsiteY3-7424" fmla="*/ 838558 h 6078450"/>
                  <a:gd name="connsiteX4-7425" fmla="*/ 7034254 w 10221908"/>
                  <a:gd name="connsiteY4-7426" fmla="*/ 524233 h 6078450"/>
                  <a:gd name="connsiteX5-7427" fmla="*/ 7872454 w 10221908"/>
                  <a:gd name="connsiteY5-7428" fmla="*/ 1972033 h 6078450"/>
                  <a:gd name="connsiteX6-7429" fmla="*/ 9453604 w 10221908"/>
                  <a:gd name="connsiteY6-7430" fmla="*/ 2257783 h 6078450"/>
                  <a:gd name="connsiteX7-7431" fmla="*/ 9260863 w 10221908"/>
                  <a:gd name="connsiteY7-7432" fmla="*/ 4162783 h 6078450"/>
                  <a:gd name="connsiteX8-7433" fmla="*/ 10221908 w 10221908"/>
                  <a:gd name="connsiteY8-7434" fmla="*/ 5669005 h 6078450"/>
                  <a:gd name="connsiteX9-7435" fmla="*/ 9857129 w 10221908"/>
                  <a:gd name="connsiteY9-7436" fmla="*/ 5622834 h 6078450"/>
                  <a:gd name="connsiteX10-7437" fmla="*/ 7948654 w 10221908"/>
                  <a:gd name="connsiteY10-7438" fmla="*/ 5286733 h 6078450"/>
                  <a:gd name="connsiteX11-7439" fmla="*/ 6729454 w 10221908"/>
                  <a:gd name="connsiteY11-7440" fmla="*/ 5877283 h 6078450"/>
                  <a:gd name="connsiteX12-7441" fmla="*/ 5338804 w 10221908"/>
                  <a:gd name="connsiteY12-7442" fmla="*/ 5343883 h 6078450"/>
                  <a:gd name="connsiteX13-7443" fmla="*/ 4386304 w 10221908"/>
                  <a:gd name="connsiteY13-7444" fmla="*/ 6029683 h 6078450"/>
                  <a:gd name="connsiteX14-7445" fmla="*/ 3319504 w 10221908"/>
                  <a:gd name="connsiteY14-7446" fmla="*/ 5858233 h 6078450"/>
                  <a:gd name="connsiteX15-7447" fmla="*/ 2614654 w 10221908"/>
                  <a:gd name="connsiteY15-7448" fmla="*/ 4562833 h 6078450"/>
                  <a:gd name="connsiteX16-7449" fmla="*/ 766804 w 10221908"/>
                  <a:gd name="connsiteY16-7450" fmla="*/ 4772383 h 6078450"/>
                  <a:gd name="connsiteX17-7451" fmla="*/ 709654 w 10221908"/>
                  <a:gd name="connsiteY17-7452" fmla="*/ 3238858 h 6078450"/>
                  <a:gd name="connsiteX18-7453" fmla="*/ 14329 w 10221908"/>
                  <a:gd name="connsiteY18-7454" fmla="*/ 2172058 h 6078450"/>
                  <a:gd name="connsiteX19-7455" fmla="*/ 795379 w 10221908"/>
                  <a:gd name="connsiteY19-7456" fmla="*/ 1391008 h 6078450"/>
                  <a:gd name="connsiteX20-7457" fmla="*/ 1909804 w 10221908"/>
                  <a:gd name="connsiteY20-7458" fmla="*/ 1752958 h 6078450"/>
                  <a:gd name="connsiteX21-7459" fmla="*/ 2328904 w 10221908"/>
                  <a:gd name="connsiteY21-7460" fmla="*/ 1171933 h 6078450"/>
                  <a:gd name="connsiteX22-7461" fmla="*/ 2909929 w 10221908"/>
                  <a:gd name="connsiteY22-7462" fmla="*/ 1229083 h 6078450"/>
                  <a:gd name="connsiteX0-7463" fmla="*/ 2909929 w 10224158"/>
                  <a:gd name="connsiteY0-7464" fmla="*/ 1229083 h 6078450"/>
                  <a:gd name="connsiteX1-7465" fmla="*/ 3386179 w 10224158"/>
                  <a:gd name="connsiteY1-7466" fmla="*/ 219433 h 6078450"/>
                  <a:gd name="connsiteX2-7467" fmla="*/ 4252954 w 10224158"/>
                  <a:gd name="connsiteY2-7468" fmla="*/ 47983 h 6078450"/>
                  <a:gd name="connsiteX3-7469" fmla="*/ 5272129 w 10224158"/>
                  <a:gd name="connsiteY3-7470" fmla="*/ 838558 h 6078450"/>
                  <a:gd name="connsiteX4-7471" fmla="*/ 7034254 w 10224158"/>
                  <a:gd name="connsiteY4-7472" fmla="*/ 524233 h 6078450"/>
                  <a:gd name="connsiteX5-7473" fmla="*/ 7872454 w 10224158"/>
                  <a:gd name="connsiteY5-7474" fmla="*/ 1972033 h 6078450"/>
                  <a:gd name="connsiteX6-7475" fmla="*/ 9453604 w 10224158"/>
                  <a:gd name="connsiteY6-7476" fmla="*/ 2257783 h 6078450"/>
                  <a:gd name="connsiteX7-7477" fmla="*/ 9260863 w 10224158"/>
                  <a:gd name="connsiteY7-7478" fmla="*/ 4162783 h 6078450"/>
                  <a:gd name="connsiteX8-7479" fmla="*/ 10221908 w 10224158"/>
                  <a:gd name="connsiteY8-7480" fmla="*/ 5669005 h 6078450"/>
                  <a:gd name="connsiteX9-7481" fmla="*/ 9857129 w 10224158"/>
                  <a:gd name="connsiteY9-7482" fmla="*/ 5622834 h 6078450"/>
                  <a:gd name="connsiteX10-7483" fmla="*/ 7948654 w 10224158"/>
                  <a:gd name="connsiteY10-7484" fmla="*/ 5286733 h 6078450"/>
                  <a:gd name="connsiteX11-7485" fmla="*/ 6729454 w 10224158"/>
                  <a:gd name="connsiteY11-7486" fmla="*/ 5877283 h 6078450"/>
                  <a:gd name="connsiteX12-7487" fmla="*/ 5338804 w 10224158"/>
                  <a:gd name="connsiteY12-7488" fmla="*/ 5343883 h 6078450"/>
                  <a:gd name="connsiteX13-7489" fmla="*/ 4386304 w 10224158"/>
                  <a:gd name="connsiteY13-7490" fmla="*/ 6029683 h 6078450"/>
                  <a:gd name="connsiteX14-7491" fmla="*/ 3319504 w 10224158"/>
                  <a:gd name="connsiteY14-7492" fmla="*/ 5858233 h 6078450"/>
                  <a:gd name="connsiteX15-7493" fmla="*/ 2614654 w 10224158"/>
                  <a:gd name="connsiteY15-7494" fmla="*/ 4562833 h 6078450"/>
                  <a:gd name="connsiteX16-7495" fmla="*/ 766804 w 10224158"/>
                  <a:gd name="connsiteY16-7496" fmla="*/ 4772383 h 6078450"/>
                  <a:gd name="connsiteX17-7497" fmla="*/ 709654 w 10224158"/>
                  <a:gd name="connsiteY17-7498" fmla="*/ 3238858 h 6078450"/>
                  <a:gd name="connsiteX18-7499" fmla="*/ 14329 w 10224158"/>
                  <a:gd name="connsiteY18-7500" fmla="*/ 2172058 h 6078450"/>
                  <a:gd name="connsiteX19-7501" fmla="*/ 795379 w 10224158"/>
                  <a:gd name="connsiteY19-7502" fmla="*/ 1391008 h 6078450"/>
                  <a:gd name="connsiteX20-7503" fmla="*/ 1909804 w 10224158"/>
                  <a:gd name="connsiteY20-7504" fmla="*/ 1752958 h 6078450"/>
                  <a:gd name="connsiteX21-7505" fmla="*/ 2328904 w 10224158"/>
                  <a:gd name="connsiteY21-7506" fmla="*/ 1171933 h 6078450"/>
                  <a:gd name="connsiteX22-7507" fmla="*/ 2909929 w 10224158"/>
                  <a:gd name="connsiteY22-7508" fmla="*/ 1229083 h 6078450"/>
                  <a:gd name="connsiteX0-7509" fmla="*/ 2909929 w 10287239"/>
                  <a:gd name="connsiteY0-7510" fmla="*/ 1229083 h 6078450"/>
                  <a:gd name="connsiteX1-7511" fmla="*/ 3386179 w 10287239"/>
                  <a:gd name="connsiteY1-7512" fmla="*/ 219433 h 6078450"/>
                  <a:gd name="connsiteX2-7513" fmla="*/ 4252954 w 10287239"/>
                  <a:gd name="connsiteY2-7514" fmla="*/ 47983 h 6078450"/>
                  <a:gd name="connsiteX3-7515" fmla="*/ 5272129 w 10287239"/>
                  <a:gd name="connsiteY3-7516" fmla="*/ 838558 h 6078450"/>
                  <a:gd name="connsiteX4-7517" fmla="*/ 7034254 w 10287239"/>
                  <a:gd name="connsiteY4-7518" fmla="*/ 524233 h 6078450"/>
                  <a:gd name="connsiteX5-7519" fmla="*/ 7872454 w 10287239"/>
                  <a:gd name="connsiteY5-7520" fmla="*/ 1972033 h 6078450"/>
                  <a:gd name="connsiteX6-7521" fmla="*/ 9453604 w 10287239"/>
                  <a:gd name="connsiteY6-7522" fmla="*/ 2257783 h 6078450"/>
                  <a:gd name="connsiteX7-7523" fmla="*/ 9260863 w 10287239"/>
                  <a:gd name="connsiteY7-7524" fmla="*/ 4162783 h 6078450"/>
                  <a:gd name="connsiteX8-7525" fmla="*/ 10189541 w 10287239"/>
                  <a:gd name="connsiteY8-7526" fmla="*/ 5393436 h 6078450"/>
                  <a:gd name="connsiteX9-7527" fmla="*/ 10221908 w 10287239"/>
                  <a:gd name="connsiteY9-7528" fmla="*/ 5669005 h 6078450"/>
                  <a:gd name="connsiteX10-7529" fmla="*/ 9857129 w 10287239"/>
                  <a:gd name="connsiteY10-7530" fmla="*/ 5622834 h 6078450"/>
                  <a:gd name="connsiteX11-7531" fmla="*/ 7948654 w 10287239"/>
                  <a:gd name="connsiteY11-7532" fmla="*/ 5286733 h 6078450"/>
                  <a:gd name="connsiteX12-7533" fmla="*/ 6729454 w 10287239"/>
                  <a:gd name="connsiteY12-7534" fmla="*/ 5877283 h 6078450"/>
                  <a:gd name="connsiteX13-7535" fmla="*/ 5338804 w 10287239"/>
                  <a:gd name="connsiteY13-7536" fmla="*/ 5343883 h 6078450"/>
                  <a:gd name="connsiteX14-7537" fmla="*/ 4386304 w 10287239"/>
                  <a:gd name="connsiteY14-7538" fmla="*/ 6029683 h 6078450"/>
                  <a:gd name="connsiteX15-7539" fmla="*/ 3319504 w 10287239"/>
                  <a:gd name="connsiteY15-7540" fmla="*/ 5858233 h 6078450"/>
                  <a:gd name="connsiteX16-7541" fmla="*/ 2614654 w 10287239"/>
                  <a:gd name="connsiteY16-7542" fmla="*/ 4562833 h 6078450"/>
                  <a:gd name="connsiteX17-7543" fmla="*/ 766804 w 10287239"/>
                  <a:gd name="connsiteY17-7544" fmla="*/ 4772383 h 6078450"/>
                  <a:gd name="connsiteX18-7545" fmla="*/ 709654 w 10287239"/>
                  <a:gd name="connsiteY18-7546" fmla="*/ 3238858 h 6078450"/>
                  <a:gd name="connsiteX19-7547" fmla="*/ 14329 w 10287239"/>
                  <a:gd name="connsiteY19-7548" fmla="*/ 2172058 h 6078450"/>
                  <a:gd name="connsiteX20-7549" fmla="*/ 795379 w 10287239"/>
                  <a:gd name="connsiteY20-7550" fmla="*/ 1391008 h 6078450"/>
                  <a:gd name="connsiteX21-7551" fmla="*/ 1909804 w 10287239"/>
                  <a:gd name="connsiteY21-7552" fmla="*/ 1752958 h 6078450"/>
                  <a:gd name="connsiteX22-7553" fmla="*/ 2328904 w 10287239"/>
                  <a:gd name="connsiteY22-7554" fmla="*/ 1171933 h 6078450"/>
                  <a:gd name="connsiteX23-7555" fmla="*/ 2909929 w 10287239"/>
                  <a:gd name="connsiteY23-7556" fmla="*/ 1229083 h 6078450"/>
                  <a:gd name="connsiteX0-7557" fmla="*/ 2909929 w 10234549"/>
                  <a:gd name="connsiteY0-7558" fmla="*/ 1229083 h 6078450"/>
                  <a:gd name="connsiteX1-7559" fmla="*/ 3386179 w 10234549"/>
                  <a:gd name="connsiteY1-7560" fmla="*/ 219433 h 6078450"/>
                  <a:gd name="connsiteX2-7561" fmla="*/ 4252954 w 10234549"/>
                  <a:gd name="connsiteY2-7562" fmla="*/ 47983 h 6078450"/>
                  <a:gd name="connsiteX3-7563" fmla="*/ 5272129 w 10234549"/>
                  <a:gd name="connsiteY3-7564" fmla="*/ 838558 h 6078450"/>
                  <a:gd name="connsiteX4-7565" fmla="*/ 7034254 w 10234549"/>
                  <a:gd name="connsiteY4-7566" fmla="*/ 524233 h 6078450"/>
                  <a:gd name="connsiteX5-7567" fmla="*/ 7872454 w 10234549"/>
                  <a:gd name="connsiteY5-7568" fmla="*/ 1972033 h 6078450"/>
                  <a:gd name="connsiteX6-7569" fmla="*/ 9453604 w 10234549"/>
                  <a:gd name="connsiteY6-7570" fmla="*/ 2257783 h 6078450"/>
                  <a:gd name="connsiteX7-7571" fmla="*/ 9260863 w 10234549"/>
                  <a:gd name="connsiteY7-7572" fmla="*/ 4162783 h 6078450"/>
                  <a:gd name="connsiteX8-7573" fmla="*/ 9981942 w 10234549"/>
                  <a:gd name="connsiteY8-7574" fmla="*/ 5347303 h 6078450"/>
                  <a:gd name="connsiteX9-7575" fmla="*/ 10221908 w 10234549"/>
                  <a:gd name="connsiteY9-7576" fmla="*/ 5669005 h 6078450"/>
                  <a:gd name="connsiteX10-7577" fmla="*/ 9857129 w 10234549"/>
                  <a:gd name="connsiteY10-7578" fmla="*/ 5622834 h 6078450"/>
                  <a:gd name="connsiteX11-7579" fmla="*/ 7948654 w 10234549"/>
                  <a:gd name="connsiteY11-7580" fmla="*/ 5286733 h 6078450"/>
                  <a:gd name="connsiteX12-7581" fmla="*/ 6729454 w 10234549"/>
                  <a:gd name="connsiteY12-7582" fmla="*/ 5877283 h 6078450"/>
                  <a:gd name="connsiteX13-7583" fmla="*/ 5338804 w 10234549"/>
                  <a:gd name="connsiteY13-7584" fmla="*/ 5343883 h 6078450"/>
                  <a:gd name="connsiteX14-7585" fmla="*/ 4386304 w 10234549"/>
                  <a:gd name="connsiteY14-7586" fmla="*/ 6029683 h 6078450"/>
                  <a:gd name="connsiteX15-7587" fmla="*/ 3319504 w 10234549"/>
                  <a:gd name="connsiteY15-7588" fmla="*/ 5858233 h 6078450"/>
                  <a:gd name="connsiteX16-7589" fmla="*/ 2614654 w 10234549"/>
                  <a:gd name="connsiteY16-7590" fmla="*/ 4562833 h 6078450"/>
                  <a:gd name="connsiteX17-7591" fmla="*/ 766804 w 10234549"/>
                  <a:gd name="connsiteY17-7592" fmla="*/ 4772383 h 6078450"/>
                  <a:gd name="connsiteX18-7593" fmla="*/ 709654 w 10234549"/>
                  <a:gd name="connsiteY18-7594" fmla="*/ 3238858 h 6078450"/>
                  <a:gd name="connsiteX19-7595" fmla="*/ 14329 w 10234549"/>
                  <a:gd name="connsiteY19-7596" fmla="*/ 2172058 h 6078450"/>
                  <a:gd name="connsiteX20-7597" fmla="*/ 795379 w 10234549"/>
                  <a:gd name="connsiteY20-7598" fmla="*/ 1391008 h 6078450"/>
                  <a:gd name="connsiteX21-7599" fmla="*/ 1909804 w 10234549"/>
                  <a:gd name="connsiteY21-7600" fmla="*/ 1752958 h 6078450"/>
                  <a:gd name="connsiteX22-7601" fmla="*/ 2328904 w 10234549"/>
                  <a:gd name="connsiteY22-7602" fmla="*/ 1171933 h 6078450"/>
                  <a:gd name="connsiteX23-7603" fmla="*/ 2909929 w 10234549"/>
                  <a:gd name="connsiteY23-7604" fmla="*/ 1229083 h 6078450"/>
                  <a:gd name="connsiteX0-7605" fmla="*/ 2909929 w 10226101"/>
                  <a:gd name="connsiteY0-7606" fmla="*/ 1229083 h 6078450"/>
                  <a:gd name="connsiteX1-7607" fmla="*/ 3386179 w 10226101"/>
                  <a:gd name="connsiteY1-7608" fmla="*/ 219433 h 6078450"/>
                  <a:gd name="connsiteX2-7609" fmla="*/ 4252954 w 10226101"/>
                  <a:gd name="connsiteY2-7610" fmla="*/ 47983 h 6078450"/>
                  <a:gd name="connsiteX3-7611" fmla="*/ 5272129 w 10226101"/>
                  <a:gd name="connsiteY3-7612" fmla="*/ 838558 h 6078450"/>
                  <a:gd name="connsiteX4-7613" fmla="*/ 7034254 w 10226101"/>
                  <a:gd name="connsiteY4-7614" fmla="*/ 524233 h 6078450"/>
                  <a:gd name="connsiteX5-7615" fmla="*/ 7872454 w 10226101"/>
                  <a:gd name="connsiteY5-7616" fmla="*/ 1972033 h 6078450"/>
                  <a:gd name="connsiteX6-7617" fmla="*/ 9453604 w 10226101"/>
                  <a:gd name="connsiteY6-7618" fmla="*/ 2257783 h 6078450"/>
                  <a:gd name="connsiteX7-7619" fmla="*/ 9260863 w 10226101"/>
                  <a:gd name="connsiteY7-7620" fmla="*/ 4162783 h 6078450"/>
                  <a:gd name="connsiteX8-7621" fmla="*/ 9981942 w 10226101"/>
                  <a:gd name="connsiteY8-7622" fmla="*/ 5347303 h 6078450"/>
                  <a:gd name="connsiteX9-7623" fmla="*/ 10221908 w 10226101"/>
                  <a:gd name="connsiteY9-7624" fmla="*/ 5669005 h 6078450"/>
                  <a:gd name="connsiteX10-7625" fmla="*/ 9857129 w 10226101"/>
                  <a:gd name="connsiteY10-7626" fmla="*/ 5622834 h 6078450"/>
                  <a:gd name="connsiteX11-7627" fmla="*/ 7948654 w 10226101"/>
                  <a:gd name="connsiteY11-7628" fmla="*/ 5286733 h 6078450"/>
                  <a:gd name="connsiteX12-7629" fmla="*/ 6729454 w 10226101"/>
                  <a:gd name="connsiteY12-7630" fmla="*/ 5877283 h 6078450"/>
                  <a:gd name="connsiteX13-7631" fmla="*/ 5338804 w 10226101"/>
                  <a:gd name="connsiteY13-7632" fmla="*/ 5343883 h 6078450"/>
                  <a:gd name="connsiteX14-7633" fmla="*/ 4386304 w 10226101"/>
                  <a:gd name="connsiteY14-7634" fmla="*/ 6029683 h 6078450"/>
                  <a:gd name="connsiteX15-7635" fmla="*/ 3319504 w 10226101"/>
                  <a:gd name="connsiteY15-7636" fmla="*/ 5858233 h 6078450"/>
                  <a:gd name="connsiteX16-7637" fmla="*/ 2614654 w 10226101"/>
                  <a:gd name="connsiteY16-7638" fmla="*/ 4562833 h 6078450"/>
                  <a:gd name="connsiteX17-7639" fmla="*/ 766804 w 10226101"/>
                  <a:gd name="connsiteY17-7640" fmla="*/ 4772383 h 6078450"/>
                  <a:gd name="connsiteX18-7641" fmla="*/ 709654 w 10226101"/>
                  <a:gd name="connsiteY18-7642" fmla="*/ 3238858 h 6078450"/>
                  <a:gd name="connsiteX19-7643" fmla="*/ 14329 w 10226101"/>
                  <a:gd name="connsiteY19-7644" fmla="*/ 2172058 h 6078450"/>
                  <a:gd name="connsiteX20-7645" fmla="*/ 795379 w 10226101"/>
                  <a:gd name="connsiteY20-7646" fmla="*/ 1391008 h 6078450"/>
                  <a:gd name="connsiteX21-7647" fmla="*/ 1909804 w 10226101"/>
                  <a:gd name="connsiteY21-7648" fmla="*/ 1752958 h 6078450"/>
                  <a:gd name="connsiteX22-7649" fmla="*/ 2328904 w 10226101"/>
                  <a:gd name="connsiteY22-7650" fmla="*/ 1171933 h 6078450"/>
                  <a:gd name="connsiteX23-7651" fmla="*/ 2909929 w 10226101"/>
                  <a:gd name="connsiteY23-7652" fmla="*/ 1229083 h 6078450"/>
                  <a:gd name="connsiteX0-7653" fmla="*/ 2909929 w 10226101"/>
                  <a:gd name="connsiteY0-7654" fmla="*/ 1229083 h 6078450"/>
                  <a:gd name="connsiteX1-7655" fmla="*/ 3386179 w 10226101"/>
                  <a:gd name="connsiteY1-7656" fmla="*/ 219433 h 6078450"/>
                  <a:gd name="connsiteX2-7657" fmla="*/ 4252954 w 10226101"/>
                  <a:gd name="connsiteY2-7658" fmla="*/ 47983 h 6078450"/>
                  <a:gd name="connsiteX3-7659" fmla="*/ 5272129 w 10226101"/>
                  <a:gd name="connsiteY3-7660" fmla="*/ 838558 h 6078450"/>
                  <a:gd name="connsiteX4-7661" fmla="*/ 7034254 w 10226101"/>
                  <a:gd name="connsiteY4-7662" fmla="*/ 524233 h 6078450"/>
                  <a:gd name="connsiteX5-7663" fmla="*/ 7872454 w 10226101"/>
                  <a:gd name="connsiteY5-7664" fmla="*/ 1972033 h 6078450"/>
                  <a:gd name="connsiteX6-7665" fmla="*/ 9453604 w 10226101"/>
                  <a:gd name="connsiteY6-7666" fmla="*/ 2257783 h 6078450"/>
                  <a:gd name="connsiteX7-7667" fmla="*/ 9260863 w 10226101"/>
                  <a:gd name="connsiteY7-7668" fmla="*/ 4162783 h 6078450"/>
                  <a:gd name="connsiteX8-7669" fmla="*/ 9635945 w 10226101"/>
                  <a:gd name="connsiteY8-7670" fmla="*/ 4932105 h 6078450"/>
                  <a:gd name="connsiteX9-7671" fmla="*/ 9981942 w 10226101"/>
                  <a:gd name="connsiteY9-7672" fmla="*/ 5347303 h 6078450"/>
                  <a:gd name="connsiteX10-7673" fmla="*/ 10221908 w 10226101"/>
                  <a:gd name="connsiteY10-7674" fmla="*/ 5669005 h 6078450"/>
                  <a:gd name="connsiteX11-7675" fmla="*/ 9857129 w 10226101"/>
                  <a:gd name="connsiteY11-7676" fmla="*/ 5622834 h 6078450"/>
                  <a:gd name="connsiteX12-7677" fmla="*/ 7948654 w 10226101"/>
                  <a:gd name="connsiteY12-7678" fmla="*/ 5286733 h 6078450"/>
                  <a:gd name="connsiteX13-7679" fmla="*/ 6729454 w 10226101"/>
                  <a:gd name="connsiteY13-7680" fmla="*/ 5877283 h 6078450"/>
                  <a:gd name="connsiteX14-7681" fmla="*/ 5338804 w 10226101"/>
                  <a:gd name="connsiteY14-7682" fmla="*/ 5343883 h 6078450"/>
                  <a:gd name="connsiteX15-7683" fmla="*/ 4386304 w 10226101"/>
                  <a:gd name="connsiteY15-7684" fmla="*/ 6029683 h 6078450"/>
                  <a:gd name="connsiteX16-7685" fmla="*/ 3319504 w 10226101"/>
                  <a:gd name="connsiteY16-7686" fmla="*/ 5858233 h 6078450"/>
                  <a:gd name="connsiteX17-7687" fmla="*/ 2614654 w 10226101"/>
                  <a:gd name="connsiteY17-7688" fmla="*/ 4562833 h 6078450"/>
                  <a:gd name="connsiteX18-7689" fmla="*/ 766804 w 10226101"/>
                  <a:gd name="connsiteY18-7690" fmla="*/ 4772383 h 6078450"/>
                  <a:gd name="connsiteX19-7691" fmla="*/ 709654 w 10226101"/>
                  <a:gd name="connsiteY19-7692" fmla="*/ 3238858 h 6078450"/>
                  <a:gd name="connsiteX20-7693" fmla="*/ 14329 w 10226101"/>
                  <a:gd name="connsiteY20-7694" fmla="*/ 2172058 h 6078450"/>
                  <a:gd name="connsiteX21-7695" fmla="*/ 795379 w 10226101"/>
                  <a:gd name="connsiteY21-7696" fmla="*/ 1391008 h 6078450"/>
                  <a:gd name="connsiteX22-7697" fmla="*/ 1909804 w 10226101"/>
                  <a:gd name="connsiteY22-7698" fmla="*/ 1752958 h 6078450"/>
                  <a:gd name="connsiteX23-7699" fmla="*/ 2328904 w 10226101"/>
                  <a:gd name="connsiteY23-7700" fmla="*/ 1171933 h 6078450"/>
                  <a:gd name="connsiteX24-7701" fmla="*/ 2909929 w 10226101"/>
                  <a:gd name="connsiteY24-7702" fmla="*/ 1229083 h 6078450"/>
                  <a:gd name="connsiteX0-7703" fmla="*/ 2909929 w 10226101"/>
                  <a:gd name="connsiteY0-7704" fmla="*/ 1229083 h 6078450"/>
                  <a:gd name="connsiteX1-7705" fmla="*/ 3386179 w 10226101"/>
                  <a:gd name="connsiteY1-7706" fmla="*/ 219433 h 6078450"/>
                  <a:gd name="connsiteX2-7707" fmla="*/ 4252954 w 10226101"/>
                  <a:gd name="connsiteY2-7708" fmla="*/ 47983 h 6078450"/>
                  <a:gd name="connsiteX3-7709" fmla="*/ 5272129 w 10226101"/>
                  <a:gd name="connsiteY3-7710" fmla="*/ 838558 h 6078450"/>
                  <a:gd name="connsiteX4-7711" fmla="*/ 7034254 w 10226101"/>
                  <a:gd name="connsiteY4-7712" fmla="*/ 524233 h 6078450"/>
                  <a:gd name="connsiteX5-7713" fmla="*/ 7872454 w 10226101"/>
                  <a:gd name="connsiteY5-7714" fmla="*/ 1972033 h 6078450"/>
                  <a:gd name="connsiteX6-7715" fmla="*/ 9453604 w 10226101"/>
                  <a:gd name="connsiteY6-7716" fmla="*/ 2257783 h 6078450"/>
                  <a:gd name="connsiteX7-7717" fmla="*/ 9260863 w 10226101"/>
                  <a:gd name="connsiteY7-7718" fmla="*/ 4162783 h 6078450"/>
                  <a:gd name="connsiteX8-7719" fmla="*/ 9774344 w 10226101"/>
                  <a:gd name="connsiteY8-7720" fmla="*/ 4874439 h 6078450"/>
                  <a:gd name="connsiteX9-7721" fmla="*/ 9981942 w 10226101"/>
                  <a:gd name="connsiteY9-7722" fmla="*/ 5347303 h 6078450"/>
                  <a:gd name="connsiteX10-7723" fmla="*/ 10221908 w 10226101"/>
                  <a:gd name="connsiteY10-7724" fmla="*/ 5669005 h 6078450"/>
                  <a:gd name="connsiteX11-7725" fmla="*/ 9857129 w 10226101"/>
                  <a:gd name="connsiteY11-7726" fmla="*/ 5622834 h 6078450"/>
                  <a:gd name="connsiteX12-7727" fmla="*/ 7948654 w 10226101"/>
                  <a:gd name="connsiteY12-7728" fmla="*/ 5286733 h 6078450"/>
                  <a:gd name="connsiteX13-7729" fmla="*/ 6729454 w 10226101"/>
                  <a:gd name="connsiteY13-7730" fmla="*/ 5877283 h 6078450"/>
                  <a:gd name="connsiteX14-7731" fmla="*/ 5338804 w 10226101"/>
                  <a:gd name="connsiteY14-7732" fmla="*/ 5343883 h 6078450"/>
                  <a:gd name="connsiteX15-7733" fmla="*/ 4386304 w 10226101"/>
                  <a:gd name="connsiteY15-7734" fmla="*/ 6029683 h 6078450"/>
                  <a:gd name="connsiteX16-7735" fmla="*/ 3319504 w 10226101"/>
                  <a:gd name="connsiteY16-7736" fmla="*/ 5858233 h 6078450"/>
                  <a:gd name="connsiteX17-7737" fmla="*/ 2614654 w 10226101"/>
                  <a:gd name="connsiteY17-7738" fmla="*/ 4562833 h 6078450"/>
                  <a:gd name="connsiteX18-7739" fmla="*/ 766804 w 10226101"/>
                  <a:gd name="connsiteY18-7740" fmla="*/ 4772383 h 6078450"/>
                  <a:gd name="connsiteX19-7741" fmla="*/ 709654 w 10226101"/>
                  <a:gd name="connsiteY19-7742" fmla="*/ 3238858 h 6078450"/>
                  <a:gd name="connsiteX20-7743" fmla="*/ 14329 w 10226101"/>
                  <a:gd name="connsiteY20-7744" fmla="*/ 2172058 h 6078450"/>
                  <a:gd name="connsiteX21-7745" fmla="*/ 795379 w 10226101"/>
                  <a:gd name="connsiteY21-7746" fmla="*/ 1391008 h 6078450"/>
                  <a:gd name="connsiteX22-7747" fmla="*/ 1909804 w 10226101"/>
                  <a:gd name="connsiteY22-7748" fmla="*/ 1752958 h 6078450"/>
                  <a:gd name="connsiteX23-7749" fmla="*/ 2328904 w 10226101"/>
                  <a:gd name="connsiteY23-7750" fmla="*/ 1171933 h 6078450"/>
                  <a:gd name="connsiteX24-7751" fmla="*/ 2909929 w 10226101"/>
                  <a:gd name="connsiteY24-7752" fmla="*/ 1229083 h 6078450"/>
                  <a:gd name="connsiteX0-7753" fmla="*/ 2909929 w 10226101"/>
                  <a:gd name="connsiteY0-7754" fmla="*/ 1229083 h 6078450"/>
                  <a:gd name="connsiteX1-7755" fmla="*/ 3386179 w 10226101"/>
                  <a:gd name="connsiteY1-7756" fmla="*/ 219433 h 6078450"/>
                  <a:gd name="connsiteX2-7757" fmla="*/ 4252954 w 10226101"/>
                  <a:gd name="connsiteY2-7758" fmla="*/ 47983 h 6078450"/>
                  <a:gd name="connsiteX3-7759" fmla="*/ 5272129 w 10226101"/>
                  <a:gd name="connsiteY3-7760" fmla="*/ 838558 h 6078450"/>
                  <a:gd name="connsiteX4-7761" fmla="*/ 7034254 w 10226101"/>
                  <a:gd name="connsiteY4-7762" fmla="*/ 524233 h 6078450"/>
                  <a:gd name="connsiteX5-7763" fmla="*/ 7872454 w 10226101"/>
                  <a:gd name="connsiteY5-7764" fmla="*/ 1972033 h 6078450"/>
                  <a:gd name="connsiteX6-7765" fmla="*/ 9453604 w 10226101"/>
                  <a:gd name="connsiteY6-7766" fmla="*/ 2257783 h 6078450"/>
                  <a:gd name="connsiteX7-7767" fmla="*/ 9260863 w 10226101"/>
                  <a:gd name="connsiteY7-7768" fmla="*/ 4162783 h 6078450"/>
                  <a:gd name="connsiteX8-7769" fmla="*/ 9774344 w 10226101"/>
                  <a:gd name="connsiteY8-7770" fmla="*/ 4874439 h 6078450"/>
                  <a:gd name="connsiteX9-7771" fmla="*/ 9981942 w 10226101"/>
                  <a:gd name="connsiteY9-7772" fmla="*/ 5347303 h 6078450"/>
                  <a:gd name="connsiteX10-7773" fmla="*/ 10221908 w 10226101"/>
                  <a:gd name="connsiteY10-7774" fmla="*/ 5669005 h 6078450"/>
                  <a:gd name="connsiteX11-7775" fmla="*/ 9857129 w 10226101"/>
                  <a:gd name="connsiteY11-7776" fmla="*/ 5622834 h 6078450"/>
                  <a:gd name="connsiteX12-7777" fmla="*/ 7948654 w 10226101"/>
                  <a:gd name="connsiteY12-7778" fmla="*/ 5286733 h 6078450"/>
                  <a:gd name="connsiteX13-7779" fmla="*/ 6729454 w 10226101"/>
                  <a:gd name="connsiteY13-7780" fmla="*/ 5877283 h 6078450"/>
                  <a:gd name="connsiteX14-7781" fmla="*/ 5338804 w 10226101"/>
                  <a:gd name="connsiteY14-7782" fmla="*/ 5343883 h 6078450"/>
                  <a:gd name="connsiteX15-7783" fmla="*/ 4386304 w 10226101"/>
                  <a:gd name="connsiteY15-7784" fmla="*/ 6029683 h 6078450"/>
                  <a:gd name="connsiteX16-7785" fmla="*/ 3319504 w 10226101"/>
                  <a:gd name="connsiteY16-7786" fmla="*/ 5858233 h 6078450"/>
                  <a:gd name="connsiteX17-7787" fmla="*/ 2614654 w 10226101"/>
                  <a:gd name="connsiteY17-7788" fmla="*/ 4562833 h 6078450"/>
                  <a:gd name="connsiteX18-7789" fmla="*/ 766804 w 10226101"/>
                  <a:gd name="connsiteY18-7790" fmla="*/ 4772383 h 6078450"/>
                  <a:gd name="connsiteX19-7791" fmla="*/ 709654 w 10226101"/>
                  <a:gd name="connsiteY19-7792" fmla="*/ 3238858 h 6078450"/>
                  <a:gd name="connsiteX20-7793" fmla="*/ 14329 w 10226101"/>
                  <a:gd name="connsiteY20-7794" fmla="*/ 2172058 h 6078450"/>
                  <a:gd name="connsiteX21-7795" fmla="*/ 795379 w 10226101"/>
                  <a:gd name="connsiteY21-7796" fmla="*/ 1391008 h 6078450"/>
                  <a:gd name="connsiteX22-7797" fmla="*/ 1909804 w 10226101"/>
                  <a:gd name="connsiteY22-7798" fmla="*/ 1752958 h 6078450"/>
                  <a:gd name="connsiteX23-7799" fmla="*/ 2328904 w 10226101"/>
                  <a:gd name="connsiteY23-7800" fmla="*/ 1171933 h 6078450"/>
                  <a:gd name="connsiteX24-7801" fmla="*/ 2909929 w 10226101"/>
                  <a:gd name="connsiteY24-7802" fmla="*/ 1229083 h 6078450"/>
                  <a:gd name="connsiteX0-7803" fmla="*/ 2909929 w 10226101"/>
                  <a:gd name="connsiteY0-7804" fmla="*/ 1229083 h 6078450"/>
                  <a:gd name="connsiteX1-7805" fmla="*/ 3386179 w 10226101"/>
                  <a:gd name="connsiteY1-7806" fmla="*/ 219433 h 6078450"/>
                  <a:gd name="connsiteX2-7807" fmla="*/ 4252954 w 10226101"/>
                  <a:gd name="connsiteY2-7808" fmla="*/ 47983 h 6078450"/>
                  <a:gd name="connsiteX3-7809" fmla="*/ 5272129 w 10226101"/>
                  <a:gd name="connsiteY3-7810" fmla="*/ 838558 h 6078450"/>
                  <a:gd name="connsiteX4-7811" fmla="*/ 7034254 w 10226101"/>
                  <a:gd name="connsiteY4-7812" fmla="*/ 524233 h 6078450"/>
                  <a:gd name="connsiteX5-7813" fmla="*/ 7872454 w 10226101"/>
                  <a:gd name="connsiteY5-7814" fmla="*/ 1972033 h 6078450"/>
                  <a:gd name="connsiteX6-7815" fmla="*/ 9453604 w 10226101"/>
                  <a:gd name="connsiteY6-7816" fmla="*/ 2257783 h 6078450"/>
                  <a:gd name="connsiteX7-7817" fmla="*/ 9260863 w 10226101"/>
                  <a:gd name="connsiteY7-7818" fmla="*/ 4162783 h 6078450"/>
                  <a:gd name="connsiteX8-7819" fmla="*/ 9774344 w 10226101"/>
                  <a:gd name="connsiteY8-7820" fmla="*/ 4874439 h 6078450"/>
                  <a:gd name="connsiteX9-7821" fmla="*/ 9981942 w 10226101"/>
                  <a:gd name="connsiteY9-7822" fmla="*/ 5347303 h 6078450"/>
                  <a:gd name="connsiteX10-7823" fmla="*/ 10221908 w 10226101"/>
                  <a:gd name="connsiteY10-7824" fmla="*/ 5669005 h 6078450"/>
                  <a:gd name="connsiteX11-7825" fmla="*/ 9857129 w 10226101"/>
                  <a:gd name="connsiteY11-7826" fmla="*/ 5622834 h 6078450"/>
                  <a:gd name="connsiteX12-7827" fmla="*/ 7948654 w 10226101"/>
                  <a:gd name="connsiteY12-7828" fmla="*/ 5286733 h 6078450"/>
                  <a:gd name="connsiteX13-7829" fmla="*/ 6729454 w 10226101"/>
                  <a:gd name="connsiteY13-7830" fmla="*/ 5877283 h 6078450"/>
                  <a:gd name="connsiteX14-7831" fmla="*/ 5338804 w 10226101"/>
                  <a:gd name="connsiteY14-7832" fmla="*/ 5343883 h 6078450"/>
                  <a:gd name="connsiteX15-7833" fmla="*/ 4386304 w 10226101"/>
                  <a:gd name="connsiteY15-7834" fmla="*/ 6029683 h 6078450"/>
                  <a:gd name="connsiteX16-7835" fmla="*/ 3319504 w 10226101"/>
                  <a:gd name="connsiteY16-7836" fmla="*/ 5858233 h 6078450"/>
                  <a:gd name="connsiteX17-7837" fmla="*/ 2614654 w 10226101"/>
                  <a:gd name="connsiteY17-7838" fmla="*/ 4562833 h 6078450"/>
                  <a:gd name="connsiteX18-7839" fmla="*/ 766804 w 10226101"/>
                  <a:gd name="connsiteY18-7840" fmla="*/ 4772383 h 6078450"/>
                  <a:gd name="connsiteX19-7841" fmla="*/ 709654 w 10226101"/>
                  <a:gd name="connsiteY19-7842" fmla="*/ 3238858 h 6078450"/>
                  <a:gd name="connsiteX20-7843" fmla="*/ 14329 w 10226101"/>
                  <a:gd name="connsiteY20-7844" fmla="*/ 2172058 h 6078450"/>
                  <a:gd name="connsiteX21-7845" fmla="*/ 795379 w 10226101"/>
                  <a:gd name="connsiteY21-7846" fmla="*/ 1391008 h 6078450"/>
                  <a:gd name="connsiteX22-7847" fmla="*/ 1909804 w 10226101"/>
                  <a:gd name="connsiteY22-7848" fmla="*/ 1752958 h 6078450"/>
                  <a:gd name="connsiteX23-7849" fmla="*/ 2328904 w 10226101"/>
                  <a:gd name="connsiteY23-7850" fmla="*/ 1171933 h 6078450"/>
                  <a:gd name="connsiteX24-7851" fmla="*/ 2909929 w 10226101"/>
                  <a:gd name="connsiteY24-7852" fmla="*/ 1229083 h 6078450"/>
                  <a:gd name="connsiteX0-7853" fmla="*/ 2909929 w 10226101"/>
                  <a:gd name="connsiteY0-7854" fmla="*/ 1229083 h 6078450"/>
                  <a:gd name="connsiteX1-7855" fmla="*/ 3386179 w 10226101"/>
                  <a:gd name="connsiteY1-7856" fmla="*/ 219433 h 6078450"/>
                  <a:gd name="connsiteX2-7857" fmla="*/ 4252954 w 10226101"/>
                  <a:gd name="connsiteY2-7858" fmla="*/ 47983 h 6078450"/>
                  <a:gd name="connsiteX3-7859" fmla="*/ 5272129 w 10226101"/>
                  <a:gd name="connsiteY3-7860" fmla="*/ 838558 h 6078450"/>
                  <a:gd name="connsiteX4-7861" fmla="*/ 7034254 w 10226101"/>
                  <a:gd name="connsiteY4-7862" fmla="*/ 524233 h 6078450"/>
                  <a:gd name="connsiteX5-7863" fmla="*/ 7872454 w 10226101"/>
                  <a:gd name="connsiteY5-7864" fmla="*/ 1972033 h 6078450"/>
                  <a:gd name="connsiteX6-7865" fmla="*/ 9453604 w 10226101"/>
                  <a:gd name="connsiteY6-7866" fmla="*/ 2257783 h 6078450"/>
                  <a:gd name="connsiteX7-7867" fmla="*/ 9260863 w 10226101"/>
                  <a:gd name="connsiteY7-7868" fmla="*/ 4162783 h 6078450"/>
                  <a:gd name="connsiteX8-7869" fmla="*/ 9774344 w 10226101"/>
                  <a:gd name="connsiteY8-7870" fmla="*/ 4874439 h 6078450"/>
                  <a:gd name="connsiteX9-7871" fmla="*/ 9981942 w 10226101"/>
                  <a:gd name="connsiteY9-7872" fmla="*/ 5347303 h 6078450"/>
                  <a:gd name="connsiteX10-7873" fmla="*/ 10221908 w 10226101"/>
                  <a:gd name="connsiteY10-7874" fmla="*/ 5669005 h 6078450"/>
                  <a:gd name="connsiteX11-7875" fmla="*/ 9857129 w 10226101"/>
                  <a:gd name="connsiteY11-7876" fmla="*/ 5622834 h 6078450"/>
                  <a:gd name="connsiteX12-7877" fmla="*/ 7948654 w 10226101"/>
                  <a:gd name="connsiteY12-7878" fmla="*/ 5286733 h 6078450"/>
                  <a:gd name="connsiteX13-7879" fmla="*/ 6729454 w 10226101"/>
                  <a:gd name="connsiteY13-7880" fmla="*/ 5877283 h 6078450"/>
                  <a:gd name="connsiteX14-7881" fmla="*/ 5338804 w 10226101"/>
                  <a:gd name="connsiteY14-7882" fmla="*/ 5343883 h 6078450"/>
                  <a:gd name="connsiteX15-7883" fmla="*/ 4386304 w 10226101"/>
                  <a:gd name="connsiteY15-7884" fmla="*/ 6029683 h 6078450"/>
                  <a:gd name="connsiteX16-7885" fmla="*/ 3319504 w 10226101"/>
                  <a:gd name="connsiteY16-7886" fmla="*/ 5858233 h 6078450"/>
                  <a:gd name="connsiteX17-7887" fmla="*/ 2614654 w 10226101"/>
                  <a:gd name="connsiteY17-7888" fmla="*/ 4562833 h 6078450"/>
                  <a:gd name="connsiteX18-7889" fmla="*/ 766804 w 10226101"/>
                  <a:gd name="connsiteY18-7890" fmla="*/ 4772383 h 6078450"/>
                  <a:gd name="connsiteX19-7891" fmla="*/ 709654 w 10226101"/>
                  <a:gd name="connsiteY19-7892" fmla="*/ 3238858 h 6078450"/>
                  <a:gd name="connsiteX20-7893" fmla="*/ 14329 w 10226101"/>
                  <a:gd name="connsiteY20-7894" fmla="*/ 2172058 h 6078450"/>
                  <a:gd name="connsiteX21-7895" fmla="*/ 795379 w 10226101"/>
                  <a:gd name="connsiteY21-7896" fmla="*/ 1391008 h 6078450"/>
                  <a:gd name="connsiteX22-7897" fmla="*/ 1909804 w 10226101"/>
                  <a:gd name="connsiteY22-7898" fmla="*/ 1752958 h 6078450"/>
                  <a:gd name="connsiteX23-7899" fmla="*/ 2328904 w 10226101"/>
                  <a:gd name="connsiteY23-7900" fmla="*/ 1171933 h 6078450"/>
                  <a:gd name="connsiteX24-7901" fmla="*/ 2909929 w 10226101"/>
                  <a:gd name="connsiteY24-7902" fmla="*/ 1229083 h 6078450"/>
                  <a:gd name="connsiteX0-7903" fmla="*/ 2909929 w 10226101"/>
                  <a:gd name="connsiteY0-7904" fmla="*/ 1229083 h 6078450"/>
                  <a:gd name="connsiteX1-7905" fmla="*/ 3386179 w 10226101"/>
                  <a:gd name="connsiteY1-7906" fmla="*/ 219433 h 6078450"/>
                  <a:gd name="connsiteX2-7907" fmla="*/ 4252954 w 10226101"/>
                  <a:gd name="connsiteY2-7908" fmla="*/ 47983 h 6078450"/>
                  <a:gd name="connsiteX3-7909" fmla="*/ 5272129 w 10226101"/>
                  <a:gd name="connsiteY3-7910" fmla="*/ 838558 h 6078450"/>
                  <a:gd name="connsiteX4-7911" fmla="*/ 7034254 w 10226101"/>
                  <a:gd name="connsiteY4-7912" fmla="*/ 524233 h 6078450"/>
                  <a:gd name="connsiteX5-7913" fmla="*/ 7872454 w 10226101"/>
                  <a:gd name="connsiteY5-7914" fmla="*/ 1972033 h 6078450"/>
                  <a:gd name="connsiteX6-7915" fmla="*/ 9453604 w 10226101"/>
                  <a:gd name="connsiteY6-7916" fmla="*/ 2257783 h 6078450"/>
                  <a:gd name="connsiteX7-7917" fmla="*/ 9260863 w 10226101"/>
                  <a:gd name="connsiteY7-7918" fmla="*/ 4162783 h 6078450"/>
                  <a:gd name="connsiteX8-7919" fmla="*/ 9774344 w 10226101"/>
                  <a:gd name="connsiteY8-7920" fmla="*/ 4874439 h 6078450"/>
                  <a:gd name="connsiteX9-7921" fmla="*/ 9981942 w 10226101"/>
                  <a:gd name="connsiteY9-7922" fmla="*/ 5347303 h 6078450"/>
                  <a:gd name="connsiteX10-7923" fmla="*/ 10221908 w 10226101"/>
                  <a:gd name="connsiteY10-7924" fmla="*/ 5669005 h 6078450"/>
                  <a:gd name="connsiteX11-7925" fmla="*/ 9857129 w 10226101"/>
                  <a:gd name="connsiteY11-7926" fmla="*/ 5622834 h 6078450"/>
                  <a:gd name="connsiteX12-7927" fmla="*/ 7948654 w 10226101"/>
                  <a:gd name="connsiteY12-7928" fmla="*/ 5286733 h 6078450"/>
                  <a:gd name="connsiteX13-7929" fmla="*/ 6729454 w 10226101"/>
                  <a:gd name="connsiteY13-7930" fmla="*/ 5877283 h 6078450"/>
                  <a:gd name="connsiteX14-7931" fmla="*/ 5338804 w 10226101"/>
                  <a:gd name="connsiteY14-7932" fmla="*/ 5343883 h 6078450"/>
                  <a:gd name="connsiteX15-7933" fmla="*/ 4386304 w 10226101"/>
                  <a:gd name="connsiteY15-7934" fmla="*/ 6029683 h 6078450"/>
                  <a:gd name="connsiteX16-7935" fmla="*/ 3319504 w 10226101"/>
                  <a:gd name="connsiteY16-7936" fmla="*/ 5858233 h 6078450"/>
                  <a:gd name="connsiteX17-7937" fmla="*/ 2614654 w 10226101"/>
                  <a:gd name="connsiteY17-7938" fmla="*/ 4562833 h 6078450"/>
                  <a:gd name="connsiteX18-7939" fmla="*/ 766804 w 10226101"/>
                  <a:gd name="connsiteY18-7940" fmla="*/ 4772383 h 6078450"/>
                  <a:gd name="connsiteX19-7941" fmla="*/ 709654 w 10226101"/>
                  <a:gd name="connsiteY19-7942" fmla="*/ 3238858 h 6078450"/>
                  <a:gd name="connsiteX20-7943" fmla="*/ 14329 w 10226101"/>
                  <a:gd name="connsiteY20-7944" fmla="*/ 2172058 h 6078450"/>
                  <a:gd name="connsiteX21-7945" fmla="*/ 795379 w 10226101"/>
                  <a:gd name="connsiteY21-7946" fmla="*/ 1391008 h 6078450"/>
                  <a:gd name="connsiteX22-7947" fmla="*/ 1909804 w 10226101"/>
                  <a:gd name="connsiteY22-7948" fmla="*/ 1752958 h 6078450"/>
                  <a:gd name="connsiteX23-7949" fmla="*/ 2328904 w 10226101"/>
                  <a:gd name="connsiteY23-7950" fmla="*/ 1171933 h 6078450"/>
                  <a:gd name="connsiteX24-7951" fmla="*/ 2909929 w 10226101"/>
                  <a:gd name="connsiteY24-7952" fmla="*/ 1229083 h 6078450"/>
                  <a:gd name="connsiteX0-7953" fmla="*/ 2909929 w 10226101"/>
                  <a:gd name="connsiteY0-7954" fmla="*/ 1229083 h 6078450"/>
                  <a:gd name="connsiteX1-7955" fmla="*/ 3386179 w 10226101"/>
                  <a:gd name="connsiteY1-7956" fmla="*/ 219433 h 6078450"/>
                  <a:gd name="connsiteX2-7957" fmla="*/ 4252954 w 10226101"/>
                  <a:gd name="connsiteY2-7958" fmla="*/ 47983 h 6078450"/>
                  <a:gd name="connsiteX3-7959" fmla="*/ 5272129 w 10226101"/>
                  <a:gd name="connsiteY3-7960" fmla="*/ 838558 h 6078450"/>
                  <a:gd name="connsiteX4-7961" fmla="*/ 7034254 w 10226101"/>
                  <a:gd name="connsiteY4-7962" fmla="*/ 524233 h 6078450"/>
                  <a:gd name="connsiteX5-7963" fmla="*/ 7872454 w 10226101"/>
                  <a:gd name="connsiteY5-7964" fmla="*/ 1972033 h 6078450"/>
                  <a:gd name="connsiteX6-7965" fmla="*/ 9453604 w 10226101"/>
                  <a:gd name="connsiteY6-7966" fmla="*/ 2257783 h 6078450"/>
                  <a:gd name="connsiteX7-7967" fmla="*/ 9260863 w 10226101"/>
                  <a:gd name="connsiteY7-7968" fmla="*/ 4162783 h 6078450"/>
                  <a:gd name="connsiteX8-7969" fmla="*/ 9774344 w 10226101"/>
                  <a:gd name="connsiteY8-7970" fmla="*/ 4874439 h 6078450"/>
                  <a:gd name="connsiteX9-7971" fmla="*/ 9981942 w 10226101"/>
                  <a:gd name="connsiteY9-7972" fmla="*/ 5347303 h 6078450"/>
                  <a:gd name="connsiteX10-7973" fmla="*/ 10221908 w 10226101"/>
                  <a:gd name="connsiteY10-7974" fmla="*/ 5669005 h 6078450"/>
                  <a:gd name="connsiteX11-7975" fmla="*/ 9857129 w 10226101"/>
                  <a:gd name="connsiteY11-7976" fmla="*/ 5622834 h 6078450"/>
                  <a:gd name="connsiteX12-7977" fmla="*/ 7948654 w 10226101"/>
                  <a:gd name="connsiteY12-7978" fmla="*/ 5286733 h 6078450"/>
                  <a:gd name="connsiteX13-7979" fmla="*/ 6729454 w 10226101"/>
                  <a:gd name="connsiteY13-7980" fmla="*/ 5877283 h 6078450"/>
                  <a:gd name="connsiteX14-7981" fmla="*/ 5338804 w 10226101"/>
                  <a:gd name="connsiteY14-7982" fmla="*/ 5343883 h 6078450"/>
                  <a:gd name="connsiteX15-7983" fmla="*/ 4386304 w 10226101"/>
                  <a:gd name="connsiteY15-7984" fmla="*/ 6029683 h 6078450"/>
                  <a:gd name="connsiteX16-7985" fmla="*/ 3319504 w 10226101"/>
                  <a:gd name="connsiteY16-7986" fmla="*/ 5858233 h 6078450"/>
                  <a:gd name="connsiteX17-7987" fmla="*/ 2614654 w 10226101"/>
                  <a:gd name="connsiteY17-7988" fmla="*/ 4562833 h 6078450"/>
                  <a:gd name="connsiteX18-7989" fmla="*/ 766804 w 10226101"/>
                  <a:gd name="connsiteY18-7990" fmla="*/ 4772383 h 6078450"/>
                  <a:gd name="connsiteX19-7991" fmla="*/ 709654 w 10226101"/>
                  <a:gd name="connsiteY19-7992" fmla="*/ 3238858 h 6078450"/>
                  <a:gd name="connsiteX20-7993" fmla="*/ 14329 w 10226101"/>
                  <a:gd name="connsiteY20-7994" fmla="*/ 2172058 h 6078450"/>
                  <a:gd name="connsiteX21-7995" fmla="*/ 795379 w 10226101"/>
                  <a:gd name="connsiteY21-7996" fmla="*/ 1391008 h 6078450"/>
                  <a:gd name="connsiteX22-7997" fmla="*/ 1909804 w 10226101"/>
                  <a:gd name="connsiteY22-7998" fmla="*/ 1752958 h 6078450"/>
                  <a:gd name="connsiteX23-7999" fmla="*/ 2328904 w 10226101"/>
                  <a:gd name="connsiteY23-8000" fmla="*/ 1171933 h 6078450"/>
                  <a:gd name="connsiteX24-8001" fmla="*/ 2909929 w 10226101"/>
                  <a:gd name="connsiteY24-8002" fmla="*/ 1229083 h 6078450"/>
                  <a:gd name="connsiteX0-8003" fmla="*/ 2909929 w 10226101"/>
                  <a:gd name="connsiteY0-8004" fmla="*/ 1229083 h 6078450"/>
                  <a:gd name="connsiteX1-8005" fmla="*/ 3386179 w 10226101"/>
                  <a:gd name="connsiteY1-8006" fmla="*/ 219433 h 6078450"/>
                  <a:gd name="connsiteX2-8007" fmla="*/ 4252954 w 10226101"/>
                  <a:gd name="connsiteY2-8008" fmla="*/ 47983 h 6078450"/>
                  <a:gd name="connsiteX3-8009" fmla="*/ 5272129 w 10226101"/>
                  <a:gd name="connsiteY3-8010" fmla="*/ 838558 h 6078450"/>
                  <a:gd name="connsiteX4-8011" fmla="*/ 7034254 w 10226101"/>
                  <a:gd name="connsiteY4-8012" fmla="*/ 524233 h 6078450"/>
                  <a:gd name="connsiteX5-8013" fmla="*/ 7872454 w 10226101"/>
                  <a:gd name="connsiteY5-8014" fmla="*/ 1972033 h 6078450"/>
                  <a:gd name="connsiteX6-8015" fmla="*/ 9453604 w 10226101"/>
                  <a:gd name="connsiteY6-8016" fmla="*/ 2257783 h 6078450"/>
                  <a:gd name="connsiteX7-8017" fmla="*/ 9260863 w 10226101"/>
                  <a:gd name="connsiteY7-8018" fmla="*/ 4162783 h 6078450"/>
                  <a:gd name="connsiteX8-8019" fmla="*/ 9774344 w 10226101"/>
                  <a:gd name="connsiteY8-8020" fmla="*/ 4874439 h 6078450"/>
                  <a:gd name="connsiteX9-8021" fmla="*/ 9981942 w 10226101"/>
                  <a:gd name="connsiteY9-8022" fmla="*/ 5347303 h 6078450"/>
                  <a:gd name="connsiteX10-8023" fmla="*/ 10221908 w 10226101"/>
                  <a:gd name="connsiteY10-8024" fmla="*/ 5669005 h 6078450"/>
                  <a:gd name="connsiteX11-8025" fmla="*/ 9857129 w 10226101"/>
                  <a:gd name="connsiteY11-8026" fmla="*/ 5622834 h 6078450"/>
                  <a:gd name="connsiteX12-8027" fmla="*/ 7948654 w 10226101"/>
                  <a:gd name="connsiteY12-8028" fmla="*/ 5286733 h 6078450"/>
                  <a:gd name="connsiteX13-8029" fmla="*/ 6729454 w 10226101"/>
                  <a:gd name="connsiteY13-8030" fmla="*/ 5877283 h 6078450"/>
                  <a:gd name="connsiteX14-8031" fmla="*/ 5338804 w 10226101"/>
                  <a:gd name="connsiteY14-8032" fmla="*/ 5343883 h 6078450"/>
                  <a:gd name="connsiteX15-8033" fmla="*/ 4386304 w 10226101"/>
                  <a:gd name="connsiteY15-8034" fmla="*/ 6029683 h 6078450"/>
                  <a:gd name="connsiteX16-8035" fmla="*/ 3319504 w 10226101"/>
                  <a:gd name="connsiteY16-8036" fmla="*/ 5858233 h 6078450"/>
                  <a:gd name="connsiteX17-8037" fmla="*/ 2614654 w 10226101"/>
                  <a:gd name="connsiteY17-8038" fmla="*/ 4562833 h 6078450"/>
                  <a:gd name="connsiteX18-8039" fmla="*/ 766804 w 10226101"/>
                  <a:gd name="connsiteY18-8040" fmla="*/ 4772383 h 6078450"/>
                  <a:gd name="connsiteX19-8041" fmla="*/ 709654 w 10226101"/>
                  <a:gd name="connsiteY19-8042" fmla="*/ 3238858 h 6078450"/>
                  <a:gd name="connsiteX20-8043" fmla="*/ 14329 w 10226101"/>
                  <a:gd name="connsiteY20-8044" fmla="*/ 2172058 h 6078450"/>
                  <a:gd name="connsiteX21-8045" fmla="*/ 795379 w 10226101"/>
                  <a:gd name="connsiteY21-8046" fmla="*/ 1391008 h 6078450"/>
                  <a:gd name="connsiteX22-8047" fmla="*/ 1909804 w 10226101"/>
                  <a:gd name="connsiteY22-8048" fmla="*/ 1752958 h 6078450"/>
                  <a:gd name="connsiteX23-8049" fmla="*/ 2328904 w 10226101"/>
                  <a:gd name="connsiteY23-8050" fmla="*/ 1171933 h 6078450"/>
                  <a:gd name="connsiteX24-8051" fmla="*/ 2909929 w 10226101"/>
                  <a:gd name="connsiteY24-8052" fmla="*/ 1229083 h 6078450"/>
                  <a:gd name="connsiteX0-8053" fmla="*/ 2909929 w 10226101"/>
                  <a:gd name="connsiteY0-8054" fmla="*/ 1229083 h 6078450"/>
                  <a:gd name="connsiteX1-8055" fmla="*/ 3386179 w 10226101"/>
                  <a:gd name="connsiteY1-8056" fmla="*/ 219433 h 6078450"/>
                  <a:gd name="connsiteX2-8057" fmla="*/ 4252954 w 10226101"/>
                  <a:gd name="connsiteY2-8058" fmla="*/ 47983 h 6078450"/>
                  <a:gd name="connsiteX3-8059" fmla="*/ 5272129 w 10226101"/>
                  <a:gd name="connsiteY3-8060" fmla="*/ 838558 h 6078450"/>
                  <a:gd name="connsiteX4-8061" fmla="*/ 7034254 w 10226101"/>
                  <a:gd name="connsiteY4-8062" fmla="*/ 524233 h 6078450"/>
                  <a:gd name="connsiteX5-8063" fmla="*/ 7872454 w 10226101"/>
                  <a:gd name="connsiteY5-8064" fmla="*/ 1972033 h 6078450"/>
                  <a:gd name="connsiteX6-8065" fmla="*/ 9453604 w 10226101"/>
                  <a:gd name="connsiteY6-8066" fmla="*/ 2257783 h 6078450"/>
                  <a:gd name="connsiteX7-8067" fmla="*/ 9260863 w 10226101"/>
                  <a:gd name="connsiteY7-8068" fmla="*/ 4162783 h 6078450"/>
                  <a:gd name="connsiteX8-8069" fmla="*/ 9774344 w 10226101"/>
                  <a:gd name="connsiteY8-8070" fmla="*/ 4874439 h 6078450"/>
                  <a:gd name="connsiteX9-8071" fmla="*/ 9981942 w 10226101"/>
                  <a:gd name="connsiteY9-8072" fmla="*/ 5347303 h 6078450"/>
                  <a:gd name="connsiteX10-8073" fmla="*/ 10221908 w 10226101"/>
                  <a:gd name="connsiteY10-8074" fmla="*/ 5669005 h 6078450"/>
                  <a:gd name="connsiteX11-8075" fmla="*/ 9707197 w 10226101"/>
                  <a:gd name="connsiteY11-8076" fmla="*/ 5703567 h 6078450"/>
                  <a:gd name="connsiteX12-8077" fmla="*/ 7948654 w 10226101"/>
                  <a:gd name="connsiteY12-8078" fmla="*/ 5286733 h 6078450"/>
                  <a:gd name="connsiteX13-8079" fmla="*/ 6729454 w 10226101"/>
                  <a:gd name="connsiteY13-8080" fmla="*/ 5877283 h 6078450"/>
                  <a:gd name="connsiteX14-8081" fmla="*/ 5338804 w 10226101"/>
                  <a:gd name="connsiteY14-8082" fmla="*/ 5343883 h 6078450"/>
                  <a:gd name="connsiteX15-8083" fmla="*/ 4386304 w 10226101"/>
                  <a:gd name="connsiteY15-8084" fmla="*/ 6029683 h 6078450"/>
                  <a:gd name="connsiteX16-8085" fmla="*/ 3319504 w 10226101"/>
                  <a:gd name="connsiteY16-8086" fmla="*/ 5858233 h 6078450"/>
                  <a:gd name="connsiteX17-8087" fmla="*/ 2614654 w 10226101"/>
                  <a:gd name="connsiteY17-8088" fmla="*/ 4562833 h 6078450"/>
                  <a:gd name="connsiteX18-8089" fmla="*/ 766804 w 10226101"/>
                  <a:gd name="connsiteY18-8090" fmla="*/ 4772383 h 6078450"/>
                  <a:gd name="connsiteX19-8091" fmla="*/ 709654 w 10226101"/>
                  <a:gd name="connsiteY19-8092" fmla="*/ 3238858 h 6078450"/>
                  <a:gd name="connsiteX20-8093" fmla="*/ 14329 w 10226101"/>
                  <a:gd name="connsiteY20-8094" fmla="*/ 2172058 h 6078450"/>
                  <a:gd name="connsiteX21-8095" fmla="*/ 795379 w 10226101"/>
                  <a:gd name="connsiteY21-8096" fmla="*/ 1391008 h 6078450"/>
                  <a:gd name="connsiteX22-8097" fmla="*/ 1909804 w 10226101"/>
                  <a:gd name="connsiteY22-8098" fmla="*/ 1752958 h 6078450"/>
                  <a:gd name="connsiteX23-8099" fmla="*/ 2328904 w 10226101"/>
                  <a:gd name="connsiteY23-8100" fmla="*/ 1171933 h 6078450"/>
                  <a:gd name="connsiteX24-8101" fmla="*/ 2909929 w 10226101"/>
                  <a:gd name="connsiteY24-8102" fmla="*/ 1229083 h 6078450"/>
                  <a:gd name="connsiteX0-8103" fmla="*/ 2909929 w 10226101"/>
                  <a:gd name="connsiteY0-8104" fmla="*/ 1229083 h 6078450"/>
                  <a:gd name="connsiteX1-8105" fmla="*/ 3386179 w 10226101"/>
                  <a:gd name="connsiteY1-8106" fmla="*/ 219433 h 6078450"/>
                  <a:gd name="connsiteX2-8107" fmla="*/ 4252954 w 10226101"/>
                  <a:gd name="connsiteY2-8108" fmla="*/ 47983 h 6078450"/>
                  <a:gd name="connsiteX3-8109" fmla="*/ 5272129 w 10226101"/>
                  <a:gd name="connsiteY3-8110" fmla="*/ 838558 h 6078450"/>
                  <a:gd name="connsiteX4-8111" fmla="*/ 7034254 w 10226101"/>
                  <a:gd name="connsiteY4-8112" fmla="*/ 524233 h 6078450"/>
                  <a:gd name="connsiteX5-8113" fmla="*/ 7872454 w 10226101"/>
                  <a:gd name="connsiteY5-8114" fmla="*/ 1972033 h 6078450"/>
                  <a:gd name="connsiteX6-8115" fmla="*/ 9453604 w 10226101"/>
                  <a:gd name="connsiteY6-8116" fmla="*/ 2257783 h 6078450"/>
                  <a:gd name="connsiteX7-8117" fmla="*/ 9260863 w 10226101"/>
                  <a:gd name="connsiteY7-8118" fmla="*/ 4162783 h 6078450"/>
                  <a:gd name="connsiteX8-8119" fmla="*/ 9774344 w 10226101"/>
                  <a:gd name="connsiteY8-8120" fmla="*/ 4874439 h 6078450"/>
                  <a:gd name="connsiteX9-8121" fmla="*/ 9981942 w 10226101"/>
                  <a:gd name="connsiteY9-8122" fmla="*/ 5347303 h 6078450"/>
                  <a:gd name="connsiteX10-8123" fmla="*/ 10221908 w 10226101"/>
                  <a:gd name="connsiteY10-8124" fmla="*/ 5669005 h 6078450"/>
                  <a:gd name="connsiteX11-8125" fmla="*/ 9707197 w 10226101"/>
                  <a:gd name="connsiteY11-8126" fmla="*/ 5703567 h 6078450"/>
                  <a:gd name="connsiteX12-8127" fmla="*/ 7948654 w 10226101"/>
                  <a:gd name="connsiteY12-8128" fmla="*/ 5286733 h 6078450"/>
                  <a:gd name="connsiteX13-8129" fmla="*/ 6729454 w 10226101"/>
                  <a:gd name="connsiteY13-8130" fmla="*/ 5877283 h 6078450"/>
                  <a:gd name="connsiteX14-8131" fmla="*/ 5338804 w 10226101"/>
                  <a:gd name="connsiteY14-8132" fmla="*/ 5343883 h 6078450"/>
                  <a:gd name="connsiteX15-8133" fmla="*/ 4386304 w 10226101"/>
                  <a:gd name="connsiteY15-8134" fmla="*/ 6029683 h 6078450"/>
                  <a:gd name="connsiteX16-8135" fmla="*/ 3319504 w 10226101"/>
                  <a:gd name="connsiteY16-8136" fmla="*/ 5858233 h 6078450"/>
                  <a:gd name="connsiteX17-8137" fmla="*/ 2614654 w 10226101"/>
                  <a:gd name="connsiteY17-8138" fmla="*/ 4562833 h 6078450"/>
                  <a:gd name="connsiteX18-8139" fmla="*/ 766804 w 10226101"/>
                  <a:gd name="connsiteY18-8140" fmla="*/ 4772383 h 6078450"/>
                  <a:gd name="connsiteX19-8141" fmla="*/ 709654 w 10226101"/>
                  <a:gd name="connsiteY19-8142" fmla="*/ 3238858 h 6078450"/>
                  <a:gd name="connsiteX20-8143" fmla="*/ 14329 w 10226101"/>
                  <a:gd name="connsiteY20-8144" fmla="*/ 2172058 h 6078450"/>
                  <a:gd name="connsiteX21-8145" fmla="*/ 795379 w 10226101"/>
                  <a:gd name="connsiteY21-8146" fmla="*/ 1391008 h 6078450"/>
                  <a:gd name="connsiteX22-8147" fmla="*/ 1909804 w 10226101"/>
                  <a:gd name="connsiteY22-8148" fmla="*/ 1752958 h 6078450"/>
                  <a:gd name="connsiteX23-8149" fmla="*/ 2328904 w 10226101"/>
                  <a:gd name="connsiteY23-8150" fmla="*/ 1171933 h 6078450"/>
                  <a:gd name="connsiteX24-8151" fmla="*/ 2909929 w 10226101"/>
                  <a:gd name="connsiteY24-8152" fmla="*/ 1229083 h 6078450"/>
                  <a:gd name="connsiteX0-8153" fmla="*/ 2909929 w 10226101"/>
                  <a:gd name="connsiteY0-8154" fmla="*/ 1229083 h 6078450"/>
                  <a:gd name="connsiteX1-8155" fmla="*/ 3386179 w 10226101"/>
                  <a:gd name="connsiteY1-8156" fmla="*/ 219433 h 6078450"/>
                  <a:gd name="connsiteX2-8157" fmla="*/ 4252954 w 10226101"/>
                  <a:gd name="connsiteY2-8158" fmla="*/ 47983 h 6078450"/>
                  <a:gd name="connsiteX3-8159" fmla="*/ 5272129 w 10226101"/>
                  <a:gd name="connsiteY3-8160" fmla="*/ 838558 h 6078450"/>
                  <a:gd name="connsiteX4-8161" fmla="*/ 7034254 w 10226101"/>
                  <a:gd name="connsiteY4-8162" fmla="*/ 524233 h 6078450"/>
                  <a:gd name="connsiteX5-8163" fmla="*/ 7872454 w 10226101"/>
                  <a:gd name="connsiteY5-8164" fmla="*/ 1972033 h 6078450"/>
                  <a:gd name="connsiteX6-8165" fmla="*/ 9453604 w 10226101"/>
                  <a:gd name="connsiteY6-8166" fmla="*/ 2257783 h 6078450"/>
                  <a:gd name="connsiteX7-8167" fmla="*/ 9260863 w 10226101"/>
                  <a:gd name="connsiteY7-8168" fmla="*/ 4162783 h 6078450"/>
                  <a:gd name="connsiteX8-8169" fmla="*/ 9774344 w 10226101"/>
                  <a:gd name="connsiteY8-8170" fmla="*/ 4874439 h 6078450"/>
                  <a:gd name="connsiteX9-8171" fmla="*/ 9981942 w 10226101"/>
                  <a:gd name="connsiteY9-8172" fmla="*/ 5347303 h 6078450"/>
                  <a:gd name="connsiteX10-8173" fmla="*/ 10221908 w 10226101"/>
                  <a:gd name="connsiteY10-8174" fmla="*/ 5669005 h 6078450"/>
                  <a:gd name="connsiteX11-8175" fmla="*/ 9947343 w 10226101"/>
                  <a:gd name="connsiteY11-8176" fmla="*/ 5670234 h 6078450"/>
                  <a:gd name="connsiteX12-8177" fmla="*/ 9707197 w 10226101"/>
                  <a:gd name="connsiteY12-8178" fmla="*/ 5703567 h 6078450"/>
                  <a:gd name="connsiteX13-8179" fmla="*/ 7948654 w 10226101"/>
                  <a:gd name="connsiteY13-8180" fmla="*/ 5286733 h 6078450"/>
                  <a:gd name="connsiteX14-8181" fmla="*/ 6729454 w 10226101"/>
                  <a:gd name="connsiteY14-8182" fmla="*/ 5877283 h 6078450"/>
                  <a:gd name="connsiteX15-8183" fmla="*/ 5338804 w 10226101"/>
                  <a:gd name="connsiteY15-8184" fmla="*/ 5343883 h 6078450"/>
                  <a:gd name="connsiteX16-8185" fmla="*/ 4386304 w 10226101"/>
                  <a:gd name="connsiteY16-8186" fmla="*/ 6029683 h 6078450"/>
                  <a:gd name="connsiteX17-8187" fmla="*/ 3319504 w 10226101"/>
                  <a:gd name="connsiteY17-8188" fmla="*/ 5858233 h 6078450"/>
                  <a:gd name="connsiteX18-8189" fmla="*/ 2614654 w 10226101"/>
                  <a:gd name="connsiteY18-8190" fmla="*/ 4562833 h 6078450"/>
                  <a:gd name="connsiteX19-8191" fmla="*/ 766804 w 10226101"/>
                  <a:gd name="connsiteY19-8192" fmla="*/ 4772383 h 6078450"/>
                  <a:gd name="connsiteX20-8193" fmla="*/ 709654 w 10226101"/>
                  <a:gd name="connsiteY20-8194" fmla="*/ 3238858 h 6078450"/>
                  <a:gd name="connsiteX21-8195" fmla="*/ 14329 w 10226101"/>
                  <a:gd name="connsiteY21-8196" fmla="*/ 2172058 h 6078450"/>
                  <a:gd name="connsiteX22-8197" fmla="*/ 795379 w 10226101"/>
                  <a:gd name="connsiteY22-8198" fmla="*/ 1391008 h 6078450"/>
                  <a:gd name="connsiteX23-8199" fmla="*/ 1909804 w 10226101"/>
                  <a:gd name="connsiteY23-8200" fmla="*/ 1752958 h 6078450"/>
                  <a:gd name="connsiteX24-8201" fmla="*/ 2328904 w 10226101"/>
                  <a:gd name="connsiteY24-8202" fmla="*/ 1171933 h 6078450"/>
                  <a:gd name="connsiteX25-8203" fmla="*/ 2909929 w 10226101"/>
                  <a:gd name="connsiteY25-8204" fmla="*/ 1229083 h 6078450"/>
                  <a:gd name="connsiteX0-8205" fmla="*/ 2909929 w 10226101"/>
                  <a:gd name="connsiteY0-8206" fmla="*/ 1229083 h 6078450"/>
                  <a:gd name="connsiteX1-8207" fmla="*/ 3386179 w 10226101"/>
                  <a:gd name="connsiteY1-8208" fmla="*/ 219433 h 6078450"/>
                  <a:gd name="connsiteX2-8209" fmla="*/ 4252954 w 10226101"/>
                  <a:gd name="connsiteY2-8210" fmla="*/ 47983 h 6078450"/>
                  <a:gd name="connsiteX3-8211" fmla="*/ 5272129 w 10226101"/>
                  <a:gd name="connsiteY3-8212" fmla="*/ 838558 h 6078450"/>
                  <a:gd name="connsiteX4-8213" fmla="*/ 7034254 w 10226101"/>
                  <a:gd name="connsiteY4-8214" fmla="*/ 524233 h 6078450"/>
                  <a:gd name="connsiteX5-8215" fmla="*/ 7872454 w 10226101"/>
                  <a:gd name="connsiteY5-8216" fmla="*/ 1972033 h 6078450"/>
                  <a:gd name="connsiteX6-8217" fmla="*/ 9453604 w 10226101"/>
                  <a:gd name="connsiteY6-8218" fmla="*/ 2257783 h 6078450"/>
                  <a:gd name="connsiteX7-8219" fmla="*/ 9260863 w 10226101"/>
                  <a:gd name="connsiteY7-8220" fmla="*/ 4162783 h 6078450"/>
                  <a:gd name="connsiteX8-8221" fmla="*/ 9774344 w 10226101"/>
                  <a:gd name="connsiteY8-8222" fmla="*/ 4874439 h 6078450"/>
                  <a:gd name="connsiteX9-8223" fmla="*/ 9981942 w 10226101"/>
                  <a:gd name="connsiteY9-8224" fmla="*/ 5347303 h 6078450"/>
                  <a:gd name="connsiteX10-8225" fmla="*/ 10221908 w 10226101"/>
                  <a:gd name="connsiteY10-8226" fmla="*/ 5669005 h 6078450"/>
                  <a:gd name="connsiteX11-8227" fmla="*/ 9947343 w 10226101"/>
                  <a:gd name="connsiteY11-8228" fmla="*/ 5670234 h 6078450"/>
                  <a:gd name="connsiteX12-8229" fmla="*/ 9707197 w 10226101"/>
                  <a:gd name="connsiteY12-8230" fmla="*/ 5703567 h 6078450"/>
                  <a:gd name="connsiteX13-8231" fmla="*/ 7948654 w 10226101"/>
                  <a:gd name="connsiteY13-8232" fmla="*/ 5286733 h 6078450"/>
                  <a:gd name="connsiteX14-8233" fmla="*/ 6729454 w 10226101"/>
                  <a:gd name="connsiteY14-8234" fmla="*/ 5877283 h 6078450"/>
                  <a:gd name="connsiteX15-8235" fmla="*/ 5338804 w 10226101"/>
                  <a:gd name="connsiteY15-8236" fmla="*/ 5343883 h 6078450"/>
                  <a:gd name="connsiteX16-8237" fmla="*/ 4386304 w 10226101"/>
                  <a:gd name="connsiteY16-8238" fmla="*/ 6029683 h 6078450"/>
                  <a:gd name="connsiteX17-8239" fmla="*/ 3319504 w 10226101"/>
                  <a:gd name="connsiteY17-8240" fmla="*/ 5858233 h 6078450"/>
                  <a:gd name="connsiteX18-8241" fmla="*/ 2614654 w 10226101"/>
                  <a:gd name="connsiteY18-8242" fmla="*/ 4562833 h 6078450"/>
                  <a:gd name="connsiteX19-8243" fmla="*/ 766804 w 10226101"/>
                  <a:gd name="connsiteY19-8244" fmla="*/ 4772383 h 6078450"/>
                  <a:gd name="connsiteX20-8245" fmla="*/ 709654 w 10226101"/>
                  <a:gd name="connsiteY20-8246" fmla="*/ 3238858 h 6078450"/>
                  <a:gd name="connsiteX21-8247" fmla="*/ 14329 w 10226101"/>
                  <a:gd name="connsiteY21-8248" fmla="*/ 2172058 h 6078450"/>
                  <a:gd name="connsiteX22-8249" fmla="*/ 795379 w 10226101"/>
                  <a:gd name="connsiteY22-8250" fmla="*/ 1391008 h 6078450"/>
                  <a:gd name="connsiteX23-8251" fmla="*/ 1909804 w 10226101"/>
                  <a:gd name="connsiteY23-8252" fmla="*/ 1752958 h 6078450"/>
                  <a:gd name="connsiteX24-8253" fmla="*/ 2328904 w 10226101"/>
                  <a:gd name="connsiteY24-8254" fmla="*/ 1171933 h 6078450"/>
                  <a:gd name="connsiteX25-8255" fmla="*/ 2909929 w 10226101"/>
                  <a:gd name="connsiteY25-8256" fmla="*/ 1229083 h 6078450"/>
                  <a:gd name="connsiteX0-8257" fmla="*/ 2909929 w 10226101"/>
                  <a:gd name="connsiteY0-8258" fmla="*/ 1229083 h 6078450"/>
                  <a:gd name="connsiteX1-8259" fmla="*/ 3386179 w 10226101"/>
                  <a:gd name="connsiteY1-8260" fmla="*/ 219433 h 6078450"/>
                  <a:gd name="connsiteX2-8261" fmla="*/ 4252954 w 10226101"/>
                  <a:gd name="connsiteY2-8262" fmla="*/ 47983 h 6078450"/>
                  <a:gd name="connsiteX3-8263" fmla="*/ 5272129 w 10226101"/>
                  <a:gd name="connsiteY3-8264" fmla="*/ 838558 h 6078450"/>
                  <a:gd name="connsiteX4-8265" fmla="*/ 7034254 w 10226101"/>
                  <a:gd name="connsiteY4-8266" fmla="*/ 524233 h 6078450"/>
                  <a:gd name="connsiteX5-8267" fmla="*/ 7872454 w 10226101"/>
                  <a:gd name="connsiteY5-8268" fmla="*/ 1972033 h 6078450"/>
                  <a:gd name="connsiteX6-8269" fmla="*/ 9453604 w 10226101"/>
                  <a:gd name="connsiteY6-8270" fmla="*/ 2257783 h 6078450"/>
                  <a:gd name="connsiteX7-8271" fmla="*/ 9260863 w 10226101"/>
                  <a:gd name="connsiteY7-8272" fmla="*/ 4162783 h 6078450"/>
                  <a:gd name="connsiteX8-8273" fmla="*/ 9774344 w 10226101"/>
                  <a:gd name="connsiteY8-8274" fmla="*/ 4874439 h 6078450"/>
                  <a:gd name="connsiteX9-8275" fmla="*/ 9981942 w 10226101"/>
                  <a:gd name="connsiteY9-8276" fmla="*/ 5347303 h 6078450"/>
                  <a:gd name="connsiteX10-8277" fmla="*/ 10221908 w 10226101"/>
                  <a:gd name="connsiteY10-8278" fmla="*/ 5669005 h 6078450"/>
                  <a:gd name="connsiteX11-8279" fmla="*/ 9947343 w 10226101"/>
                  <a:gd name="connsiteY11-8280" fmla="*/ 5670234 h 6078450"/>
                  <a:gd name="connsiteX12-8281" fmla="*/ 9707197 w 10226101"/>
                  <a:gd name="connsiteY12-8282" fmla="*/ 5703567 h 6078450"/>
                  <a:gd name="connsiteX13-8283" fmla="*/ 7948654 w 10226101"/>
                  <a:gd name="connsiteY13-8284" fmla="*/ 5286733 h 6078450"/>
                  <a:gd name="connsiteX14-8285" fmla="*/ 6729454 w 10226101"/>
                  <a:gd name="connsiteY14-8286" fmla="*/ 5877283 h 6078450"/>
                  <a:gd name="connsiteX15-8287" fmla="*/ 5338804 w 10226101"/>
                  <a:gd name="connsiteY15-8288" fmla="*/ 5343883 h 6078450"/>
                  <a:gd name="connsiteX16-8289" fmla="*/ 4386304 w 10226101"/>
                  <a:gd name="connsiteY16-8290" fmla="*/ 6029683 h 6078450"/>
                  <a:gd name="connsiteX17-8291" fmla="*/ 3319504 w 10226101"/>
                  <a:gd name="connsiteY17-8292" fmla="*/ 5858233 h 6078450"/>
                  <a:gd name="connsiteX18-8293" fmla="*/ 2614654 w 10226101"/>
                  <a:gd name="connsiteY18-8294" fmla="*/ 4562833 h 6078450"/>
                  <a:gd name="connsiteX19-8295" fmla="*/ 766804 w 10226101"/>
                  <a:gd name="connsiteY19-8296" fmla="*/ 4772383 h 6078450"/>
                  <a:gd name="connsiteX20-8297" fmla="*/ 709654 w 10226101"/>
                  <a:gd name="connsiteY20-8298" fmla="*/ 3238858 h 6078450"/>
                  <a:gd name="connsiteX21-8299" fmla="*/ 14329 w 10226101"/>
                  <a:gd name="connsiteY21-8300" fmla="*/ 2172058 h 6078450"/>
                  <a:gd name="connsiteX22-8301" fmla="*/ 795379 w 10226101"/>
                  <a:gd name="connsiteY22-8302" fmla="*/ 1391008 h 6078450"/>
                  <a:gd name="connsiteX23-8303" fmla="*/ 1909804 w 10226101"/>
                  <a:gd name="connsiteY23-8304" fmla="*/ 1752958 h 6078450"/>
                  <a:gd name="connsiteX24-8305" fmla="*/ 2328904 w 10226101"/>
                  <a:gd name="connsiteY24-8306" fmla="*/ 1171933 h 6078450"/>
                  <a:gd name="connsiteX25-8307" fmla="*/ 2909929 w 10226101"/>
                  <a:gd name="connsiteY25-8308" fmla="*/ 1229083 h 6078450"/>
                  <a:gd name="connsiteX0-8309" fmla="*/ 2909929 w 10226101"/>
                  <a:gd name="connsiteY0-8310" fmla="*/ 1229083 h 6078450"/>
                  <a:gd name="connsiteX1-8311" fmla="*/ 3386179 w 10226101"/>
                  <a:gd name="connsiteY1-8312" fmla="*/ 219433 h 6078450"/>
                  <a:gd name="connsiteX2-8313" fmla="*/ 4252954 w 10226101"/>
                  <a:gd name="connsiteY2-8314" fmla="*/ 47983 h 6078450"/>
                  <a:gd name="connsiteX3-8315" fmla="*/ 5272129 w 10226101"/>
                  <a:gd name="connsiteY3-8316" fmla="*/ 838558 h 6078450"/>
                  <a:gd name="connsiteX4-8317" fmla="*/ 7034254 w 10226101"/>
                  <a:gd name="connsiteY4-8318" fmla="*/ 524233 h 6078450"/>
                  <a:gd name="connsiteX5-8319" fmla="*/ 7872454 w 10226101"/>
                  <a:gd name="connsiteY5-8320" fmla="*/ 1972033 h 6078450"/>
                  <a:gd name="connsiteX6-8321" fmla="*/ 9453604 w 10226101"/>
                  <a:gd name="connsiteY6-8322" fmla="*/ 2257783 h 6078450"/>
                  <a:gd name="connsiteX7-8323" fmla="*/ 9260863 w 10226101"/>
                  <a:gd name="connsiteY7-8324" fmla="*/ 4162783 h 6078450"/>
                  <a:gd name="connsiteX8-8325" fmla="*/ 9774344 w 10226101"/>
                  <a:gd name="connsiteY8-8326" fmla="*/ 4874439 h 6078450"/>
                  <a:gd name="connsiteX9-8327" fmla="*/ 9981942 w 10226101"/>
                  <a:gd name="connsiteY9-8328" fmla="*/ 5347303 h 6078450"/>
                  <a:gd name="connsiteX10-8329" fmla="*/ 10221908 w 10226101"/>
                  <a:gd name="connsiteY10-8330" fmla="*/ 5669005 h 6078450"/>
                  <a:gd name="connsiteX11-8331" fmla="*/ 9947343 w 10226101"/>
                  <a:gd name="connsiteY11-8332" fmla="*/ 5670234 h 6078450"/>
                  <a:gd name="connsiteX12-8333" fmla="*/ 9580331 w 10226101"/>
                  <a:gd name="connsiteY12-8334" fmla="*/ 5726634 h 6078450"/>
                  <a:gd name="connsiteX13-8335" fmla="*/ 7948654 w 10226101"/>
                  <a:gd name="connsiteY13-8336" fmla="*/ 5286733 h 6078450"/>
                  <a:gd name="connsiteX14-8337" fmla="*/ 6729454 w 10226101"/>
                  <a:gd name="connsiteY14-8338" fmla="*/ 5877283 h 6078450"/>
                  <a:gd name="connsiteX15-8339" fmla="*/ 5338804 w 10226101"/>
                  <a:gd name="connsiteY15-8340" fmla="*/ 5343883 h 6078450"/>
                  <a:gd name="connsiteX16-8341" fmla="*/ 4386304 w 10226101"/>
                  <a:gd name="connsiteY16-8342" fmla="*/ 6029683 h 6078450"/>
                  <a:gd name="connsiteX17-8343" fmla="*/ 3319504 w 10226101"/>
                  <a:gd name="connsiteY17-8344" fmla="*/ 5858233 h 6078450"/>
                  <a:gd name="connsiteX18-8345" fmla="*/ 2614654 w 10226101"/>
                  <a:gd name="connsiteY18-8346" fmla="*/ 4562833 h 6078450"/>
                  <a:gd name="connsiteX19-8347" fmla="*/ 766804 w 10226101"/>
                  <a:gd name="connsiteY19-8348" fmla="*/ 4772383 h 6078450"/>
                  <a:gd name="connsiteX20-8349" fmla="*/ 709654 w 10226101"/>
                  <a:gd name="connsiteY20-8350" fmla="*/ 3238858 h 6078450"/>
                  <a:gd name="connsiteX21-8351" fmla="*/ 14329 w 10226101"/>
                  <a:gd name="connsiteY21-8352" fmla="*/ 2172058 h 6078450"/>
                  <a:gd name="connsiteX22-8353" fmla="*/ 795379 w 10226101"/>
                  <a:gd name="connsiteY22-8354" fmla="*/ 1391008 h 6078450"/>
                  <a:gd name="connsiteX23-8355" fmla="*/ 1909804 w 10226101"/>
                  <a:gd name="connsiteY23-8356" fmla="*/ 1752958 h 6078450"/>
                  <a:gd name="connsiteX24-8357" fmla="*/ 2328904 w 10226101"/>
                  <a:gd name="connsiteY24-8358" fmla="*/ 1171933 h 6078450"/>
                  <a:gd name="connsiteX25-8359" fmla="*/ 2909929 w 10226101"/>
                  <a:gd name="connsiteY25-8360" fmla="*/ 1229083 h 6078450"/>
                  <a:gd name="connsiteX0-8361" fmla="*/ 2909929 w 10226101"/>
                  <a:gd name="connsiteY0-8362" fmla="*/ 1229083 h 6078450"/>
                  <a:gd name="connsiteX1-8363" fmla="*/ 3386179 w 10226101"/>
                  <a:gd name="connsiteY1-8364" fmla="*/ 219433 h 6078450"/>
                  <a:gd name="connsiteX2-8365" fmla="*/ 4252954 w 10226101"/>
                  <a:gd name="connsiteY2-8366" fmla="*/ 47983 h 6078450"/>
                  <a:gd name="connsiteX3-8367" fmla="*/ 5272129 w 10226101"/>
                  <a:gd name="connsiteY3-8368" fmla="*/ 838558 h 6078450"/>
                  <a:gd name="connsiteX4-8369" fmla="*/ 7034254 w 10226101"/>
                  <a:gd name="connsiteY4-8370" fmla="*/ 524233 h 6078450"/>
                  <a:gd name="connsiteX5-8371" fmla="*/ 7872454 w 10226101"/>
                  <a:gd name="connsiteY5-8372" fmla="*/ 1972033 h 6078450"/>
                  <a:gd name="connsiteX6-8373" fmla="*/ 9453604 w 10226101"/>
                  <a:gd name="connsiteY6-8374" fmla="*/ 2257783 h 6078450"/>
                  <a:gd name="connsiteX7-8375" fmla="*/ 9260863 w 10226101"/>
                  <a:gd name="connsiteY7-8376" fmla="*/ 4162783 h 6078450"/>
                  <a:gd name="connsiteX8-8377" fmla="*/ 9774344 w 10226101"/>
                  <a:gd name="connsiteY8-8378" fmla="*/ 4874439 h 6078450"/>
                  <a:gd name="connsiteX9-8379" fmla="*/ 9981942 w 10226101"/>
                  <a:gd name="connsiteY9-8380" fmla="*/ 5347303 h 6078450"/>
                  <a:gd name="connsiteX10-8381" fmla="*/ 10221908 w 10226101"/>
                  <a:gd name="connsiteY10-8382" fmla="*/ 5669005 h 6078450"/>
                  <a:gd name="connsiteX11-8383" fmla="*/ 9947343 w 10226101"/>
                  <a:gd name="connsiteY11-8384" fmla="*/ 5670234 h 6078450"/>
                  <a:gd name="connsiteX12-8385" fmla="*/ 9580331 w 10226101"/>
                  <a:gd name="connsiteY12-8386" fmla="*/ 5726634 h 6078450"/>
                  <a:gd name="connsiteX13-8387" fmla="*/ 7948654 w 10226101"/>
                  <a:gd name="connsiteY13-8388" fmla="*/ 5286733 h 6078450"/>
                  <a:gd name="connsiteX14-8389" fmla="*/ 6729454 w 10226101"/>
                  <a:gd name="connsiteY14-8390" fmla="*/ 5877283 h 6078450"/>
                  <a:gd name="connsiteX15-8391" fmla="*/ 5338804 w 10226101"/>
                  <a:gd name="connsiteY15-8392" fmla="*/ 5343883 h 6078450"/>
                  <a:gd name="connsiteX16-8393" fmla="*/ 4386304 w 10226101"/>
                  <a:gd name="connsiteY16-8394" fmla="*/ 6029683 h 6078450"/>
                  <a:gd name="connsiteX17-8395" fmla="*/ 3319504 w 10226101"/>
                  <a:gd name="connsiteY17-8396" fmla="*/ 5858233 h 6078450"/>
                  <a:gd name="connsiteX18-8397" fmla="*/ 2614654 w 10226101"/>
                  <a:gd name="connsiteY18-8398" fmla="*/ 4562833 h 6078450"/>
                  <a:gd name="connsiteX19-8399" fmla="*/ 766804 w 10226101"/>
                  <a:gd name="connsiteY19-8400" fmla="*/ 4772383 h 6078450"/>
                  <a:gd name="connsiteX20-8401" fmla="*/ 709654 w 10226101"/>
                  <a:gd name="connsiteY20-8402" fmla="*/ 3238858 h 6078450"/>
                  <a:gd name="connsiteX21-8403" fmla="*/ 14329 w 10226101"/>
                  <a:gd name="connsiteY21-8404" fmla="*/ 2172058 h 6078450"/>
                  <a:gd name="connsiteX22-8405" fmla="*/ 795379 w 10226101"/>
                  <a:gd name="connsiteY22-8406" fmla="*/ 1391008 h 6078450"/>
                  <a:gd name="connsiteX23-8407" fmla="*/ 1909804 w 10226101"/>
                  <a:gd name="connsiteY23-8408" fmla="*/ 1752958 h 6078450"/>
                  <a:gd name="connsiteX24-8409" fmla="*/ 2328904 w 10226101"/>
                  <a:gd name="connsiteY24-8410" fmla="*/ 1171933 h 6078450"/>
                  <a:gd name="connsiteX25-8411" fmla="*/ 2909929 w 10226101"/>
                  <a:gd name="connsiteY25-8412" fmla="*/ 1229083 h 6078450"/>
                  <a:gd name="connsiteX0-8413" fmla="*/ 2909929 w 10226101"/>
                  <a:gd name="connsiteY0-8414" fmla="*/ 1229083 h 6078450"/>
                  <a:gd name="connsiteX1-8415" fmla="*/ 3386179 w 10226101"/>
                  <a:gd name="connsiteY1-8416" fmla="*/ 219433 h 6078450"/>
                  <a:gd name="connsiteX2-8417" fmla="*/ 4252954 w 10226101"/>
                  <a:gd name="connsiteY2-8418" fmla="*/ 47983 h 6078450"/>
                  <a:gd name="connsiteX3-8419" fmla="*/ 5272129 w 10226101"/>
                  <a:gd name="connsiteY3-8420" fmla="*/ 838558 h 6078450"/>
                  <a:gd name="connsiteX4-8421" fmla="*/ 7034254 w 10226101"/>
                  <a:gd name="connsiteY4-8422" fmla="*/ 524233 h 6078450"/>
                  <a:gd name="connsiteX5-8423" fmla="*/ 7872454 w 10226101"/>
                  <a:gd name="connsiteY5-8424" fmla="*/ 1972033 h 6078450"/>
                  <a:gd name="connsiteX6-8425" fmla="*/ 9453604 w 10226101"/>
                  <a:gd name="connsiteY6-8426" fmla="*/ 2257783 h 6078450"/>
                  <a:gd name="connsiteX7-8427" fmla="*/ 9260863 w 10226101"/>
                  <a:gd name="connsiteY7-8428" fmla="*/ 4162783 h 6078450"/>
                  <a:gd name="connsiteX8-8429" fmla="*/ 9774344 w 10226101"/>
                  <a:gd name="connsiteY8-8430" fmla="*/ 4874439 h 6078450"/>
                  <a:gd name="connsiteX9-8431" fmla="*/ 9981942 w 10226101"/>
                  <a:gd name="connsiteY9-8432" fmla="*/ 5347303 h 6078450"/>
                  <a:gd name="connsiteX10-8433" fmla="*/ 10221908 w 10226101"/>
                  <a:gd name="connsiteY10-8434" fmla="*/ 5669005 h 6078450"/>
                  <a:gd name="connsiteX11-8435" fmla="*/ 9947343 w 10226101"/>
                  <a:gd name="connsiteY11-8436" fmla="*/ 5670234 h 6078450"/>
                  <a:gd name="connsiteX12-8437" fmla="*/ 9580331 w 10226101"/>
                  <a:gd name="connsiteY12-8438" fmla="*/ 5726634 h 6078450"/>
                  <a:gd name="connsiteX13-8439" fmla="*/ 7948654 w 10226101"/>
                  <a:gd name="connsiteY13-8440" fmla="*/ 5286733 h 6078450"/>
                  <a:gd name="connsiteX14-8441" fmla="*/ 6729454 w 10226101"/>
                  <a:gd name="connsiteY14-8442" fmla="*/ 5877283 h 6078450"/>
                  <a:gd name="connsiteX15-8443" fmla="*/ 5338804 w 10226101"/>
                  <a:gd name="connsiteY15-8444" fmla="*/ 5343883 h 6078450"/>
                  <a:gd name="connsiteX16-8445" fmla="*/ 4386304 w 10226101"/>
                  <a:gd name="connsiteY16-8446" fmla="*/ 6029683 h 6078450"/>
                  <a:gd name="connsiteX17-8447" fmla="*/ 3319504 w 10226101"/>
                  <a:gd name="connsiteY17-8448" fmla="*/ 5858233 h 6078450"/>
                  <a:gd name="connsiteX18-8449" fmla="*/ 2614654 w 10226101"/>
                  <a:gd name="connsiteY18-8450" fmla="*/ 4562833 h 6078450"/>
                  <a:gd name="connsiteX19-8451" fmla="*/ 766804 w 10226101"/>
                  <a:gd name="connsiteY19-8452" fmla="*/ 4772383 h 6078450"/>
                  <a:gd name="connsiteX20-8453" fmla="*/ 709654 w 10226101"/>
                  <a:gd name="connsiteY20-8454" fmla="*/ 3238858 h 6078450"/>
                  <a:gd name="connsiteX21-8455" fmla="*/ 14329 w 10226101"/>
                  <a:gd name="connsiteY21-8456" fmla="*/ 2172058 h 6078450"/>
                  <a:gd name="connsiteX22-8457" fmla="*/ 795379 w 10226101"/>
                  <a:gd name="connsiteY22-8458" fmla="*/ 1391008 h 6078450"/>
                  <a:gd name="connsiteX23-8459" fmla="*/ 1909804 w 10226101"/>
                  <a:gd name="connsiteY23-8460" fmla="*/ 1752958 h 6078450"/>
                  <a:gd name="connsiteX24-8461" fmla="*/ 2328904 w 10226101"/>
                  <a:gd name="connsiteY24-8462" fmla="*/ 1171933 h 6078450"/>
                  <a:gd name="connsiteX25-8463" fmla="*/ 2909929 w 10226101"/>
                  <a:gd name="connsiteY25-8464" fmla="*/ 1229083 h 6078450"/>
                  <a:gd name="connsiteX0-8465" fmla="*/ 2909929 w 10226101"/>
                  <a:gd name="connsiteY0-8466" fmla="*/ 1229083 h 6078450"/>
                  <a:gd name="connsiteX1-8467" fmla="*/ 3386179 w 10226101"/>
                  <a:gd name="connsiteY1-8468" fmla="*/ 219433 h 6078450"/>
                  <a:gd name="connsiteX2-8469" fmla="*/ 4252954 w 10226101"/>
                  <a:gd name="connsiteY2-8470" fmla="*/ 47983 h 6078450"/>
                  <a:gd name="connsiteX3-8471" fmla="*/ 5272129 w 10226101"/>
                  <a:gd name="connsiteY3-8472" fmla="*/ 838558 h 6078450"/>
                  <a:gd name="connsiteX4-8473" fmla="*/ 7034254 w 10226101"/>
                  <a:gd name="connsiteY4-8474" fmla="*/ 524233 h 6078450"/>
                  <a:gd name="connsiteX5-8475" fmla="*/ 7872454 w 10226101"/>
                  <a:gd name="connsiteY5-8476" fmla="*/ 1972033 h 6078450"/>
                  <a:gd name="connsiteX6-8477" fmla="*/ 9453604 w 10226101"/>
                  <a:gd name="connsiteY6-8478" fmla="*/ 2257783 h 6078450"/>
                  <a:gd name="connsiteX7-8479" fmla="*/ 9260863 w 10226101"/>
                  <a:gd name="connsiteY7-8480" fmla="*/ 4162783 h 6078450"/>
                  <a:gd name="connsiteX8-8481" fmla="*/ 9774344 w 10226101"/>
                  <a:gd name="connsiteY8-8482" fmla="*/ 4874439 h 6078450"/>
                  <a:gd name="connsiteX9-8483" fmla="*/ 9981942 w 10226101"/>
                  <a:gd name="connsiteY9-8484" fmla="*/ 5347303 h 6078450"/>
                  <a:gd name="connsiteX10-8485" fmla="*/ 10221908 w 10226101"/>
                  <a:gd name="connsiteY10-8486" fmla="*/ 5669005 h 6078450"/>
                  <a:gd name="connsiteX11-8487" fmla="*/ 9912744 w 10226101"/>
                  <a:gd name="connsiteY11-8488" fmla="*/ 5624101 h 6078450"/>
                  <a:gd name="connsiteX12-8489" fmla="*/ 9580331 w 10226101"/>
                  <a:gd name="connsiteY12-8490" fmla="*/ 5726634 h 6078450"/>
                  <a:gd name="connsiteX13-8491" fmla="*/ 7948654 w 10226101"/>
                  <a:gd name="connsiteY13-8492" fmla="*/ 5286733 h 6078450"/>
                  <a:gd name="connsiteX14-8493" fmla="*/ 6729454 w 10226101"/>
                  <a:gd name="connsiteY14-8494" fmla="*/ 5877283 h 6078450"/>
                  <a:gd name="connsiteX15-8495" fmla="*/ 5338804 w 10226101"/>
                  <a:gd name="connsiteY15-8496" fmla="*/ 5343883 h 6078450"/>
                  <a:gd name="connsiteX16-8497" fmla="*/ 4386304 w 10226101"/>
                  <a:gd name="connsiteY16-8498" fmla="*/ 6029683 h 6078450"/>
                  <a:gd name="connsiteX17-8499" fmla="*/ 3319504 w 10226101"/>
                  <a:gd name="connsiteY17-8500" fmla="*/ 5858233 h 6078450"/>
                  <a:gd name="connsiteX18-8501" fmla="*/ 2614654 w 10226101"/>
                  <a:gd name="connsiteY18-8502" fmla="*/ 4562833 h 6078450"/>
                  <a:gd name="connsiteX19-8503" fmla="*/ 766804 w 10226101"/>
                  <a:gd name="connsiteY19-8504" fmla="*/ 4772383 h 6078450"/>
                  <a:gd name="connsiteX20-8505" fmla="*/ 709654 w 10226101"/>
                  <a:gd name="connsiteY20-8506" fmla="*/ 3238858 h 6078450"/>
                  <a:gd name="connsiteX21-8507" fmla="*/ 14329 w 10226101"/>
                  <a:gd name="connsiteY21-8508" fmla="*/ 2172058 h 6078450"/>
                  <a:gd name="connsiteX22-8509" fmla="*/ 795379 w 10226101"/>
                  <a:gd name="connsiteY22-8510" fmla="*/ 1391008 h 6078450"/>
                  <a:gd name="connsiteX23-8511" fmla="*/ 1909804 w 10226101"/>
                  <a:gd name="connsiteY23-8512" fmla="*/ 1752958 h 6078450"/>
                  <a:gd name="connsiteX24-8513" fmla="*/ 2328904 w 10226101"/>
                  <a:gd name="connsiteY24-8514" fmla="*/ 1171933 h 6078450"/>
                  <a:gd name="connsiteX25-8515" fmla="*/ 2909929 w 10226101"/>
                  <a:gd name="connsiteY25-8516" fmla="*/ 1229083 h 6078450"/>
                  <a:gd name="connsiteX0-8517" fmla="*/ 2909929 w 10226101"/>
                  <a:gd name="connsiteY0-8518" fmla="*/ 1229083 h 6078450"/>
                  <a:gd name="connsiteX1-8519" fmla="*/ 3386179 w 10226101"/>
                  <a:gd name="connsiteY1-8520" fmla="*/ 219433 h 6078450"/>
                  <a:gd name="connsiteX2-8521" fmla="*/ 4252954 w 10226101"/>
                  <a:gd name="connsiteY2-8522" fmla="*/ 47983 h 6078450"/>
                  <a:gd name="connsiteX3-8523" fmla="*/ 5272129 w 10226101"/>
                  <a:gd name="connsiteY3-8524" fmla="*/ 838558 h 6078450"/>
                  <a:gd name="connsiteX4-8525" fmla="*/ 7034254 w 10226101"/>
                  <a:gd name="connsiteY4-8526" fmla="*/ 524233 h 6078450"/>
                  <a:gd name="connsiteX5-8527" fmla="*/ 7872454 w 10226101"/>
                  <a:gd name="connsiteY5-8528" fmla="*/ 1972033 h 6078450"/>
                  <a:gd name="connsiteX6-8529" fmla="*/ 9453604 w 10226101"/>
                  <a:gd name="connsiteY6-8530" fmla="*/ 2257783 h 6078450"/>
                  <a:gd name="connsiteX7-8531" fmla="*/ 9260863 w 10226101"/>
                  <a:gd name="connsiteY7-8532" fmla="*/ 4162783 h 6078450"/>
                  <a:gd name="connsiteX8-8533" fmla="*/ 9774344 w 10226101"/>
                  <a:gd name="connsiteY8-8534" fmla="*/ 4874439 h 6078450"/>
                  <a:gd name="connsiteX9-8535" fmla="*/ 9981942 w 10226101"/>
                  <a:gd name="connsiteY9-8536" fmla="*/ 5347303 h 6078450"/>
                  <a:gd name="connsiteX10-8537" fmla="*/ 10221908 w 10226101"/>
                  <a:gd name="connsiteY10-8538" fmla="*/ 5669005 h 6078450"/>
                  <a:gd name="connsiteX11-8539" fmla="*/ 9912744 w 10226101"/>
                  <a:gd name="connsiteY11-8540" fmla="*/ 5624101 h 6078450"/>
                  <a:gd name="connsiteX12-8541" fmla="*/ 9580331 w 10226101"/>
                  <a:gd name="connsiteY12-8542" fmla="*/ 5726634 h 6078450"/>
                  <a:gd name="connsiteX13-8543" fmla="*/ 7948654 w 10226101"/>
                  <a:gd name="connsiteY13-8544" fmla="*/ 5286733 h 6078450"/>
                  <a:gd name="connsiteX14-8545" fmla="*/ 6729454 w 10226101"/>
                  <a:gd name="connsiteY14-8546" fmla="*/ 5877283 h 6078450"/>
                  <a:gd name="connsiteX15-8547" fmla="*/ 5338804 w 10226101"/>
                  <a:gd name="connsiteY15-8548" fmla="*/ 5343883 h 6078450"/>
                  <a:gd name="connsiteX16-8549" fmla="*/ 4386304 w 10226101"/>
                  <a:gd name="connsiteY16-8550" fmla="*/ 6029683 h 6078450"/>
                  <a:gd name="connsiteX17-8551" fmla="*/ 3319504 w 10226101"/>
                  <a:gd name="connsiteY17-8552" fmla="*/ 5858233 h 6078450"/>
                  <a:gd name="connsiteX18-8553" fmla="*/ 2614654 w 10226101"/>
                  <a:gd name="connsiteY18-8554" fmla="*/ 4562833 h 6078450"/>
                  <a:gd name="connsiteX19-8555" fmla="*/ 766804 w 10226101"/>
                  <a:gd name="connsiteY19-8556" fmla="*/ 4772383 h 6078450"/>
                  <a:gd name="connsiteX20-8557" fmla="*/ 709654 w 10226101"/>
                  <a:gd name="connsiteY20-8558" fmla="*/ 3238858 h 6078450"/>
                  <a:gd name="connsiteX21-8559" fmla="*/ 14329 w 10226101"/>
                  <a:gd name="connsiteY21-8560" fmla="*/ 2172058 h 6078450"/>
                  <a:gd name="connsiteX22-8561" fmla="*/ 795379 w 10226101"/>
                  <a:gd name="connsiteY22-8562" fmla="*/ 1391008 h 6078450"/>
                  <a:gd name="connsiteX23-8563" fmla="*/ 1909804 w 10226101"/>
                  <a:gd name="connsiteY23-8564" fmla="*/ 1752958 h 6078450"/>
                  <a:gd name="connsiteX24-8565" fmla="*/ 2328904 w 10226101"/>
                  <a:gd name="connsiteY24-8566" fmla="*/ 1171933 h 6078450"/>
                  <a:gd name="connsiteX25-8567" fmla="*/ 2909929 w 10226101"/>
                  <a:gd name="connsiteY25-8568" fmla="*/ 1229083 h 6078450"/>
                  <a:gd name="connsiteX0-8569" fmla="*/ 2909929 w 10226101"/>
                  <a:gd name="connsiteY0-8570" fmla="*/ 1229083 h 6078450"/>
                  <a:gd name="connsiteX1-8571" fmla="*/ 3386179 w 10226101"/>
                  <a:gd name="connsiteY1-8572" fmla="*/ 219433 h 6078450"/>
                  <a:gd name="connsiteX2-8573" fmla="*/ 4252954 w 10226101"/>
                  <a:gd name="connsiteY2-8574" fmla="*/ 47983 h 6078450"/>
                  <a:gd name="connsiteX3-8575" fmla="*/ 5272129 w 10226101"/>
                  <a:gd name="connsiteY3-8576" fmla="*/ 838558 h 6078450"/>
                  <a:gd name="connsiteX4-8577" fmla="*/ 7034254 w 10226101"/>
                  <a:gd name="connsiteY4-8578" fmla="*/ 524233 h 6078450"/>
                  <a:gd name="connsiteX5-8579" fmla="*/ 7872454 w 10226101"/>
                  <a:gd name="connsiteY5-8580" fmla="*/ 1972033 h 6078450"/>
                  <a:gd name="connsiteX6-8581" fmla="*/ 9453604 w 10226101"/>
                  <a:gd name="connsiteY6-8582" fmla="*/ 2257783 h 6078450"/>
                  <a:gd name="connsiteX7-8583" fmla="*/ 9260863 w 10226101"/>
                  <a:gd name="connsiteY7-8584" fmla="*/ 4162783 h 6078450"/>
                  <a:gd name="connsiteX8-8585" fmla="*/ 9774344 w 10226101"/>
                  <a:gd name="connsiteY8-8586" fmla="*/ 4874439 h 6078450"/>
                  <a:gd name="connsiteX9-8587" fmla="*/ 9981942 w 10226101"/>
                  <a:gd name="connsiteY9-8588" fmla="*/ 5347303 h 6078450"/>
                  <a:gd name="connsiteX10-8589" fmla="*/ 10221908 w 10226101"/>
                  <a:gd name="connsiteY10-8590" fmla="*/ 5669005 h 6078450"/>
                  <a:gd name="connsiteX11-8591" fmla="*/ 9912744 w 10226101"/>
                  <a:gd name="connsiteY11-8592" fmla="*/ 5624101 h 6078450"/>
                  <a:gd name="connsiteX12-8593" fmla="*/ 9580331 w 10226101"/>
                  <a:gd name="connsiteY12-8594" fmla="*/ 5726634 h 6078450"/>
                  <a:gd name="connsiteX13-8595" fmla="*/ 7948654 w 10226101"/>
                  <a:gd name="connsiteY13-8596" fmla="*/ 5286733 h 6078450"/>
                  <a:gd name="connsiteX14-8597" fmla="*/ 6729454 w 10226101"/>
                  <a:gd name="connsiteY14-8598" fmla="*/ 5877283 h 6078450"/>
                  <a:gd name="connsiteX15-8599" fmla="*/ 5338804 w 10226101"/>
                  <a:gd name="connsiteY15-8600" fmla="*/ 5343883 h 6078450"/>
                  <a:gd name="connsiteX16-8601" fmla="*/ 4386304 w 10226101"/>
                  <a:gd name="connsiteY16-8602" fmla="*/ 6029683 h 6078450"/>
                  <a:gd name="connsiteX17-8603" fmla="*/ 3319504 w 10226101"/>
                  <a:gd name="connsiteY17-8604" fmla="*/ 5858233 h 6078450"/>
                  <a:gd name="connsiteX18-8605" fmla="*/ 2614654 w 10226101"/>
                  <a:gd name="connsiteY18-8606" fmla="*/ 4562833 h 6078450"/>
                  <a:gd name="connsiteX19-8607" fmla="*/ 766804 w 10226101"/>
                  <a:gd name="connsiteY19-8608" fmla="*/ 4772383 h 6078450"/>
                  <a:gd name="connsiteX20-8609" fmla="*/ 709654 w 10226101"/>
                  <a:gd name="connsiteY20-8610" fmla="*/ 3238858 h 6078450"/>
                  <a:gd name="connsiteX21-8611" fmla="*/ 14329 w 10226101"/>
                  <a:gd name="connsiteY21-8612" fmla="*/ 2172058 h 6078450"/>
                  <a:gd name="connsiteX22-8613" fmla="*/ 795379 w 10226101"/>
                  <a:gd name="connsiteY22-8614" fmla="*/ 1391008 h 6078450"/>
                  <a:gd name="connsiteX23-8615" fmla="*/ 1909804 w 10226101"/>
                  <a:gd name="connsiteY23-8616" fmla="*/ 1752958 h 6078450"/>
                  <a:gd name="connsiteX24-8617" fmla="*/ 2328904 w 10226101"/>
                  <a:gd name="connsiteY24-8618" fmla="*/ 1171933 h 6078450"/>
                  <a:gd name="connsiteX25-8619" fmla="*/ 2909929 w 10226101"/>
                  <a:gd name="connsiteY25-8620" fmla="*/ 1229083 h 6078450"/>
                  <a:gd name="connsiteX0-8621" fmla="*/ 2909929 w 10226101"/>
                  <a:gd name="connsiteY0-8622" fmla="*/ 1229083 h 6078450"/>
                  <a:gd name="connsiteX1-8623" fmla="*/ 3386179 w 10226101"/>
                  <a:gd name="connsiteY1-8624" fmla="*/ 219433 h 6078450"/>
                  <a:gd name="connsiteX2-8625" fmla="*/ 4252954 w 10226101"/>
                  <a:gd name="connsiteY2-8626" fmla="*/ 47983 h 6078450"/>
                  <a:gd name="connsiteX3-8627" fmla="*/ 5272129 w 10226101"/>
                  <a:gd name="connsiteY3-8628" fmla="*/ 838558 h 6078450"/>
                  <a:gd name="connsiteX4-8629" fmla="*/ 7034254 w 10226101"/>
                  <a:gd name="connsiteY4-8630" fmla="*/ 524233 h 6078450"/>
                  <a:gd name="connsiteX5-8631" fmla="*/ 7872454 w 10226101"/>
                  <a:gd name="connsiteY5-8632" fmla="*/ 1972033 h 6078450"/>
                  <a:gd name="connsiteX6-8633" fmla="*/ 9453604 w 10226101"/>
                  <a:gd name="connsiteY6-8634" fmla="*/ 2257783 h 6078450"/>
                  <a:gd name="connsiteX7-8635" fmla="*/ 9260863 w 10226101"/>
                  <a:gd name="connsiteY7-8636" fmla="*/ 4162783 h 6078450"/>
                  <a:gd name="connsiteX8-8637" fmla="*/ 9774344 w 10226101"/>
                  <a:gd name="connsiteY8-8638" fmla="*/ 4874439 h 6078450"/>
                  <a:gd name="connsiteX9-8639" fmla="*/ 9981942 w 10226101"/>
                  <a:gd name="connsiteY9-8640" fmla="*/ 5347303 h 6078450"/>
                  <a:gd name="connsiteX10-8641" fmla="*/ 10221908 w 10226101"/>
                  <a:gd name="connsiteY10-8642" fmla="*/ 5669005 h 6078450"/>
                  <a:gd name="connsiteX11-8643" fmla="*/ 9912744 w 10226101"/>
                  <a:gd name="connsiteY11-8644" fmla="*/ 5624101 h 6078450"/>
                  <a:gd name="connsiteX12-8645" fmla="*/ 9580331 w 10226101"/>
                  <a:gd name="connsiteY12-8646" fmla="*/ 5726634 h 6078450"/>
                  <a:gd name="connsiteX13-8647" fmla="*/ 7948654 w 10226101"/>
                  <a:gd name="connsiteY13-8648" fmla="*/ 5286733 h 6078450"/>
                  <a:gd name="connsiteX14-8649" fmla="*/ 6729454 w 10226101"/>
                  <a:gd name="connsiteY14-8650" fmla="*/ 5877283 h 6078450"/>
                  <a:gd name="connsiteX15-8651" fmla="*/ 5338804 w 10226101"/>
                  <a:gd name="connsiteY15-8652" fmla="*/ 5343883 h 6078450"/>
                  <a:gd name="connsiteX16-8653" fmla="*/ 4386304 w 10226101"/>
                  <a:gd name="connsiteY16-8654" fmla="*/ 6029683 h 6078450"/>
                  <a:gd name="connsiteX17-8655" fmla="*/ 3319504 w 10226101"/>
                  <a:gd name="connsiteY17-8656" fmla="*/ 5858233 h 6078450"/>
                  <a:gd name="connsiteX18-8657" fmla="*/ 2614654 w 10226101"/>
                  <a:gd name="connsiteY18-8658" fmla="*/ 4562833 h 6078450"/>
                  <a:gd name="connsiteX19-8659" fmla="*/ 766804 w 10226101"/>
                  <a:gd name="connsiteY19-8660" fmla="*/ 4772383 h 6078450"/>
                  <a:gd name="connsiteX20-8661" fmla="*/ 709654 w 10226101"/>
                  <a:gd name="connsiteY20-8662" fmla="*/ 3238858 h 6078450"/>
                  <a:gd name="connsiteX21-8663" fmla="*/ 14329 w 10226101"/>
                  <a:gd name="connsiteY21-8664" fmla="*/ 2172058 h 6078450"/>
                  <a:gd name="connsiteX22-8665" fmla="*/ 795379 w 10226101"/>
                  <a:gd name="connsiteY22-8666" fmla="*/ 1391008 h 6078450"/>
                  <a:gd name="connsiteX23-8667" fmla="*/ 1909804 w 10226101"/>
                  <a:gd name="connsiteY23-8668" fmla="*/ 1752958 h 6078450"/>
                  <a:gd name="connsiteX24-8669" fmla="*/ 2328904 w 10226101"/>
                  <a:gd name="connsiteY24-8670" fmla="*/ 1171933 h 6078450"/>
                  <a:gd name="connsiteX25-8671" fmla="*/ 2909929 w 10226101"/>
                  <a:gd name="connsiteY25-8672" fmla="*/ 1229083 h 6078450"/>
                  <a:gd name="connsiteX0-8673" fmla="*/ 2909929 w 10226101"/>
                  <a:gd name="connsiteY0-8674" fmla="*/ 1229083 h 6078450"/>
                  <a:gd name="connsiteX1-8675" fmla="*/ 3386179 w 10226101"/>
                  <a:gd name="connsiteY1-8676" fmla="*/ 219433 h 6078450"/>
                  <a:gd name="connsiteX2-8677" fmla="*/ 4252954 w 10226101"/>
                  <a:gd name="connsiteY2-8678" fmla="*/ 47983 h 6078450"/>
                  <a:gd name="connsiteX3-8679" fmla="*/ 5272129 w 10226101"/>
                  <a:gd name="connsiteY3-8680" fmla="*/ 838558 h 6078450"/>
                  <a:gd name="connsiteX4-8681" fmla="*/ 7034254 w 10226101"/>
                  <a:gd name="connsiteY4-8682" fmla="*/ 524233 h 6078450"/>
                  <a:gd name="connsiteX5-8683" fmla="*/ 7872454 w 10226101"/>
                  <a:gd name="connsiteY5-8684" fmla="*/ 1972033 h 6078450"/>
                  <a:gd name="connsiteX6-8685" fmla="*/ 9453604 w 10226101"/>
                  <a:gd name="connsiteY6-8686" fmla="*/ 2257783 h 6078450"/>
                  <a:gd name="connsiteX7-8687" fmla="*/ 9260863 w 10226101"/>
                  <a:gd name="connsiteY7-8688" fmla="*/ 4162783 h 6078450"/>
                  <a:gd name="connsiteX8-8689" fmla="*/ 9774344 w 10226101"/>
                  <a:gd name="connsiteY8-8690" fmla="*/ 4874439 h 6078450"/>
                  <a:gd name="connsiteX9-8691" fmla="*/ 9981942 w 10226101"/>
                  <a:gd name="connsiteY9-8692" fmla="*/ 5347303 h 6078450"/>
                  <a:gd name="connsiteX10-8693" fmla="*/ 10221908 w 10226101"/>
                  <a:gd name="connsiteY10-8694" fmla="*/ 5669005 h 6078450"/>
                  <a:gd name="connsiteX11-8695" fmla="*/ 9912744 w 10226101"/>
                  <a:gd name="connsiteY11-8696" fmla="*/ 5624101 h 6078450"/>
                  <a:gd name="connsiteX12-8697" fmla="*/ 9521437 w 10226101"/>
                  <a:gd name="connsiteY12-8698" fmla="*/ 5761970 h 6078450"/>
                  <a:gd name="connsiteX13-8699" fmla="*/ 7948654 w 10226101"/>
                  <a:gd name="connsiteY13-8700" fmla="*/ 5286733 h 6078450"/>
                  <a:gd name="connsiteX14-8701" fmla="*/ 6729454 w 10226101"/>
                  <a:gd name="connsiteY14-8702" fmla="*/ 5877283 h 6078450"/>
                  <a:gd name="connsiteX15-8703" fmla="*/ 5338804 w 10226101"/>
                  <a:gd name="connsiteY15-8704" fmla="*/ 5343883 h 6078450"/>
                  <a:gd name="connsiteX16-8705" fmla="*/ 4386304 w 10226101"/>
                  <a:gd name="connsiteY16-8706" fmla="*/ 6029683 h 6078450"/>
                  <a:gd name="connsiteX17-8707" fmla="*/ 3319504 w 10226101"/>
                  <a:gd name="connsiteY17-8708" fmla="*/ 5858233 h 6078450"/>
                  <a:gd name="connsiteX18-8709" fmla="*/ 2614654 w 10226101"/>
                  <a:gd name="connsiteY18-8710" fmla="*/ 4562833 h 6078450"/>
                  <a:gd name="connsiteX19-8711" fmla="*/ 766804 w 10226101"/>
                  <a:gd name="connsiteY19-8712" fmla="*/ 4772383 h 6078450"/>
                  <a:gd name="connsiteX20-8713" fmla="*/ 709654 w 10226101"/>
                  <a:gd name="connsiteY20-8714" fmla="*/ 3238858 h 6078450"/>
                  <a:gd name="connsiteX21-8715" fmla="*/ 14329 w 10226101"/>
                  <a:gd name="connsiteY21-8716" fmla="*/ 2172058 h 6078450"/>
                  <a:gd name="connsiteX22-8717" fmla="*/ 795379 w 10226101"/>
                  <a:gd name="connsiteY22-8718" fmla="*/ 1391008 h 6078450"/>
                  <a:gd name="connsiteX23-8719" fmla="*/ 1909804 w 10226101"/>
                  <a:gd name="connsiteY23-8720" fmla="*/ 1752958 h 6078450"/>
                  <a:gd name="connsiteX24-8721" fmla="*/ 2328904 w 10226101"/>
                  <a:gd name="connsiteY24-8722" fmla="*/ 1171933 h 6078450"/>
                  <a:gd name="connsiteX25-8723" fmla="*/ 2909929 w 10226101"/>
                  <a:gd name="connsiteY25-8724" fmla="*/ 1229083 h 6078450"/>
                  <a:gd name="connsiteX0-8725" fmla="*/ 2909929 w 10226101"/>
                  <a:gd name="connsiteY0-8726" fmla="*/ 1229083 h 6078450"/>
                  <a:gd name="connsiteX1-8727" fmla="*/ 3386179 w 10226101"/>
                  <a:gd name="connsiteY1-8728" fmla="*/ 219433 h 6078450"/>
                  <a:gd name="connsiteX2-8729" fmla="*/ 4252954 w 10226101"/>
                  <a:gd name="connsiteY2-8730" fmla="*/ 47983 h 6078450"/>
                  <a:gd name="connsiteX3-8731" fmla="*/ 5272129 w 10226101"/>
                  <a:gd name="connsiteY3-8732" fmla="*/ 838558 h 6078450"/>
                  <a:gd name="connsiteX4-8733" fmla="*/ 7034254 w 10226101"/>
                  <a:gd name="connsiteY4-8734" fmla="*/ 524233 h 6078450"/>
                  <a:gd name="connsiteX5-8735" fmla="*/ 7872454 w 10226101"/>
                  <a:gd name="connsiteY5-8736" fmla="*/ 1972033 h 6078450"/>
                  <a:gd name="connsiteX6-8737" fmla="*/ 9453604 w 10226101"/>
                  <a:gd name="connsiteY6-8738" fmla="*/ 2257783 h 6078450"/>
                  <a:gd name="connsiteX7-8739" fmla="*/ 9260863 w 10226101"/>
                  <a:gd name="connsiteY7-8740" fmla="*/ 4162783 h 6078450"/>
                  <a:gd name="connsiteX8-8741" fmla="*/ 9774344 w 10226101"/>
                  <a:gd name="connsiteY8-8742" fmla="*/ 4874439 h 6078450"/>
                  <a:gd name="connsiteX9-8743" fmla="*/ 9981942 w 10226101"/>
                  <a:gd name="connsiteY9-8744" fmla="*/ 5347303 h 6078450"/>
                  <a:gd name="connsiteX10-8745" fmla="*/ 10221908 w 10226101"/>
                  <a:gd name="connsiteY10-8746" fmla="*/ 5669005 h 6078450"/>
                  <a:gd name="connsiteX11-8747" fmla="*/ 9912744 w 10226101"/>
                  <a:gd name="connsiteY11-8748" fmla="*/ 5624101 h 6078450"/>
                  <a:gd name="connsiteX12-8749" fmla="*/ 9521437 w 10226101"/>
                  <a:gd name="connsiteY12-8750" fmla="*/ 5761970 h 6078450"/>
                  <a:gd name="connsiteX13-8751" fmla="*/ 7948654 w 10226101"/>
                  <a:gd name="connsiteY13-8752" fmla="*/ 5286733 h 6078450"/>
                  <a:gd name="connsiteX14-8753" fmla="*/ 6729454 w 10226101"/>
                  <a:gd name="connsiteY14-8754" fmla="*/ 5877283 h 6078450"/>
                  <a:gd name="connsiteX15-8755" fmla="*/ 5338804 w 10226101"/>
                  <a:gd name="connsiteY15-8756" fmla="*/ 5343883 h 6078450"/>
                  <a:gd name="connsiteX16-8757" fmla="*/ 4386304 w 10226101"/>
                  <a:gd name="connsiteY16-8758" fmla="*/ 6029683 h 6078450"/>
                  <a:gd name="connsiteX17-8759" fmla="*/ 3319504 w 10226101"/>
                  <a:gd name="connsiteY17-8760" fmla="*/ 5858233 h 6078450"/>
                  <a:gd name="connsiteX18-8761" fmla="*/ 2614654 w 10226101"/>
                  <a:gd name="connsiteY18-8762" fmla="*/ 4562833 h 6078450"/>
                  <a:gd name="connsiteX19-8763" fmla="*/ 766804 w 10226101"/>
                  <a:gd name="connsiteY19-8764" fmla="*/ 4772383 h 6078450"/>
                  <a:gd name="connsiteX20-8765" fmla="*/ 709654 w 10226101"/>
                  <a:gd name="connsiteY20-8766" fmla="*/ 3238858 h 6078450"/>
                  <a:gd name="connsiteX21-8767" fmla="*/ 14329 w 10226101"/>
                  <a:gd name="connsiteY21-8768" fmla="*/ 2172058 h 6078450"/>
                  <a:gd name="connsiteX22-8769" fmla="*/ 795379 w 10226101"/>
                  <a:gd name="connsiteY22-8770" fmla="*/ 1391008 h 6078450"/>
                  <a:gd name="connsiteX23-8771" fmla="*/ 1909804 w 10226101"/>
                  <a:gd name="connsiteY23-8772" fmla="*/ 1752958 h 6078450"/>
                  <a:gd name="connsiteX24-8773" fmla="*/ 2328904 w 10226101"/>
                  <a:gd name="connsiteY24-8774" fmla="*/ 1171933 h 6078450"/>
                  <a:gd name="connsiteX25-8775" fmla="*/ 2909929 w 10226101"/>
                  <a:gd name="connsiteY25-8776" fmla="*/ 1229083 h 6078450"/>
                  <a:gd name="connsiteX0-8777" fmla="*/ 2909929 w 10226101"/>
                  <a:gd name="connsiteY0-8778" fmla="*/ 1229083 h 6078450"/>
                  <a:gd name="connsiteX1-8779" fmla="*/ 3386179 w 10226101"/>
                  <a:gd name="connsiteY1-8780" fmla="*/ 219433 h 6078450"/>
                  <a:gd name="connsiteX2-8781" fmla="*/ 4252954 w 10226101"/>
                  <a:gd name="connsiteY2-8782" fmla="*/ 47983 h 6078450"/>
                  <a:gd name="connsiteX3-8783" fmla="*/ 5272129 w 10226101"/>
                  <a:gd name="connsiteY3-8784" fmla="*/ 838558 h 6078450"/>
                  <a:gd name="connsiteX4-8785" fmla="*/ 7034254 w 10226101"/>
                  <a:gd name="connsiteY4-8786" fmla="*/ 524233 h 6078450"/>
                  <a:gd name="connsiteX5-8787" fmla="*/ 7872454 w 10226101"/>
                  <a:gd name="connsiteY5-8788" fmla="*/ 1972033 h 6078450"/>
                  <a:gd name="connsiteX6-8789" fmla="*/ 9453604 w 10226101"/>
                  <a:gd name="connsiteY6-8790" fmla="*/ 2257783 h 6078450"/>
                  <a:gd name="connsiteX7-8791" fmla="*/ 9260863 w 10226101"/>
                  <a:gd name="connsiteY7-8792" fmla="*/ 4162783 h 6078450"/>
                  <a:gd name="connsiteX8-8793" fmla="*/ 9774344 w 10226101"/>
                  <a:gd name="connsiteY8-8794" fmla="*/ 4874439 h 6078450"/>
                  <a:gd name="connsiteX9-8795" fmla="*/ 9981942 w 10226101"/>
                  <a:gd name="connsiteY9-8796" fmla="*/ 5347303 h 6078450"/>
                  <a:gd name="connsiteX10-8797" fmla="*/ 10221908 w 10226101"/>
                  <a:gd name="connsiteY10-8798" fmla="*/ 5669005 h 6078450"/>
                  <a:gd name="connsiteX11-8799" fmla="*/ 9912744 w 10226101"/>
                  <a:gd name="connsiteY11-8800" fmla="*/ 5624101 h 6078450"/>
                  <a:gd name="connsiteX12-8801" fmla="*/ 9521437 w 10226101"/>
                  <a:gd name="connsiteY12-8802" fmla="*/ 5761970 h 6078450"/>
                  <a:gd name="connsiteX13-8803" fmla="*/ 7948654 w 10226101"/>
                  <a:gd name="connsiteY13-8804" fmla="*/ 5286733 h 6078450"/>
                  <a:gd name="connsiteX14-8805" fmla="*/ 6729454 w 10226101"/>
                  <a:gd name="connsiteY14-8806" fmla="*/ 5877283 h 6078450"/>
                  <a:gd name="connsiteX15-8807" fmla="*/ 5338804 w 10226101"/>
                  <a:gd name="connsiteY15-8808" fmla="*/ 5343883 h 6078450"/>
                  <a:gd name="connsiteX16-8809" fmla="*/ 4386304 w 10226101"/>
                  <a:gd name="connsiteY16-8810" fmla="*/ 6029683 h 6078450"/>
                  <a:gd name="connsiteX17-8811" fmla="*/ 3319504 w 10226101"/>
                  <a:gd name="connsiteY17-8812" fmla="*/ 5858233 h 6078450"/>
                  <a:gd name="connsiteX18-8813" fmla="*/ 2614654 w 10226101"/>
                  <a:gd name="connsiteY18-8814" fmla="*/ 4562833 h 6078450"/>
                  <a:gd name="connsiteX19-8815" fmla="*/ 766804 w 10226101"/>
                  <a:gd name="connsiteY19-8816" fmla="*/ 4772383 h 6078450"/>
                  <a:gd name="connsiteX20-8817" fmla="*/ 709654 w 10226101"/>
                  <a:gd name="connsiteY20-8818" fmla="*/ 3238858 h 6078450"/>
                  <a:gd name="connsiteX21-8819" fmla="*/ 14329 w 10226101"/>
                  <a:gd name="connsiteY21-8820" fmla="*/ 2172058 h 6078450"/>
                  <a:gd name="connsiteX22-8821" fmla="*/ 795379 w 10226101"/>
                  <a:gd name="connsiteY22-8822" fmla="*/ 1391008 h 6078450"/>
                  <a:gd name="connsiteX23-8823" fmla="*/ 1909804 w 10226101"/>
                  <a:gd name="connsiteY23-8824" fmla="*/ 1752958 h 6078450"/>
                  <a:gd name="connsiteX24-8825" fmla="*/ 2328904 w 10226101"/>
                  <a:gd name="connsiteY24-8826" fmla="*/ 1171933 h 6078450"/>
                  <a:gd name="connsiteX25-8827" fmla="*/ 2909929 w 10226101"/>
                  <a:gd name="connsiteY25-8828" fmla="*/ 1229083 h 6078450"/>
                  <a:gd name="connsiteX0-8829" fmla="*/ 2909929 w 10226101"/>
                  <a:gd name="connsiteY0-8830" fmla="*/ 1229083 h 6078450"/>
                  <a:gd name="connsiteX1-8831" fmla="*/ 3386179 w 10226101"/>
                  <a:gd name="connsiteY1-8832" fmla="*/ 219433 h 6078450"/>
                  <a:gd name="connsiteX2-8833" fmla="*/ 4252954 w 10226101"/>
                  <a:gd name="connsiteY2-8834" fmla="*/ 47983 h 6078450"/>
                  <a:gd name="connsiteX3-8835" fmla="*/ 5272129 w 10226101"/>
                  <a:gd name="connsiteY3-8836" fmla="*/ 838558 h 6078450"/>
                  <a:gd name="connsiteX4-8837" fmla="*/ 7034254 w 10226101"/>
                  <a:gd name="connsiteY4-8838" fmla="*/ 524233 h 6078450"/>
                  <a:gd name="connsiteX5-8839" fmla="*/ 7872454 w 10226101"/>
                  <a:gd name="connsiteY5-8840" fmla="*/ 1972033 h 6078450"/>
                  <a:gd name="connsiteX6-8841" fmla="*/ 9453604 w 10226101"/>
                  <a:gd name="connsiteY6-8842" fmla="*/ 2257783 h 6078450"/>
                  <a:gd name="connsiteX7-8843" fmla="*/ 9260863 w 10226101"/>
                  <a:gd name="connsiteY7-8844" fmla="*/ 4162783 h 6078450"/>
                  <a:gd name="connsiteX8-8845" fmla="*/ 9682078 w 10226101"/>
                  <a:gd name="connsiteY8-8846" fmla="*/ 4951327 h 6078450"/>
                  <a:gd name="connsiteX9-8847" fmla="*/ 9981942 w 10226101"/>
                  <a:gd name="connsiteY9-8848" fmla="*/ 5347303 h 6078450"/>
                  <a:gd name="connsiteX10-8849" fmla="*/ 10221908 w 10226101"/>
                  <a:gd name="connsiteY10-8850" fmla="*/ 5669005 h 6078450"/>
                  <a:gd name="connsiteX11-8851" fmla="*/ 9912744 w 10226101"/>
                  <a:gd name="connsiteY11-8852" fmla="*/ 5624101 h 6078450"/>
                  <a:gd name="connsiteX12-8853" fmla="*/ 9521437 w 10226101"/>
                  <a:gd name="connsiteY12-8854" fmla="*/ 5761970 h 6078450"/>
                  <a:gd name="connsiteX13-8855" fmla="*/ 7948654 w 10226101"/>
                  <a:gd name="connsiteY13-8856" fmla="*/ 5286733 h 6078450"/>
                  <a:gd name="connsiteX14-8857" fmla="*/ 6729454 w 10226101"/>
                  <a:gd name="connsiteY14-8858" fmla="*/ 5877283 h 6078450"/>
                  <a:gd name="connsiteX15-8859" fmla="*/ 5338804 w 10226101"/>
                  <a:gd name="connsiteY15-8860" fmla="*/ 5343883 h 6078450"/>
                  <a:gd name="connsiteX16-8861" fmla="*/ 4386304 w 10226101"/>
                  <a:gd name="connsiteY16-8862" fmla="*/ 6029683 h 6078450"/>
                  <a:gd name="connsiteX17-8863" fmla="*/ 3319504 w 10226101"/>
                  <a:gd name="connsiteY17-8864" fmla="*/ 5858233 h 6078450"/>
                  <a:gd name="connsiteX18-8865" fmla="*/ 2614654 w 10226101"/>
                  <a:gd name="connsiteY18-8866" fmla="*/ 4562833 h 6078450"/>
                  <a:gd name="connsiteX19-8867" fmla="*/ 766804 w 10226101"/>
                  <a:gd name="connsiteY19-8868" fmla="*/ 4772383 h 6078450"/>
                  <a:gd name="connsiteX20-8869" fmla="*/ 709654 w 10226101"/>
                  <a:gd name="connsiteY20-8870" fmla="*/ 3238858 h 6078450"/>
                  <a:gd name="connsiteX21-8871" fmla="*/ 14329 w 10226101"/>
                  <a:gd name="connsiteY21-8872" fmla="*/ 2172058 h 6078450"/>
                  <a:gd name="connsiteX22-8873" fmla="*/ 795379 w 10226101"/>
                  <a:gd name="connsiteY22-8874" fmla="*/ 1391008 h 6078450"/>
                  <a:gd name="connsiteX23-8875" fmla="*/ 1909804 w 10226101"/>
                  <a:gd name="connsiteY23-8876" fmla="*/ 1752958 h 6078450"/>
                  <a:gd name="connsiteX24-8877" fmla="*/ 2328904 w 10226101"/>
                  <a:gd name="connsiteY24-8878" fmla="*/ 1171933 h 6078450"/>
                  <a:gd name="connsiteX25-8879" fmla="*/ 2909929 w 10226101"/>
                  <a:gd name="connsiteY25-8880" fmla="*/ 1229083 h 6078450"/>
                  <a:gd name="connsiteX0-8881" fmla="*/ 2909929 w 10226101"/>
                  <a:gd name="connsiteY0-8882" fmla="*/ 1229083 h 6078450"/>
                  <a:gd name="connsiteX1-8883" fmla="*/ 3386179 w 10226101"/>
                  <a:gd name="connsiteY1-8884" fmla="*/ 219433 h 6078450"/>
                  <a:gd name="connsiteX2-8885" fmla="*/ 4252954 w 10226101"/>
                  <a:gd name="connsiteY2-8886" fmla="*/ 47983 h 6078450"/>
                  <a:gd name="connsiteX3-8887" fmla="*/ 5272129 w 10226101"/>
                  <a:gd name="connsiteY3-8888" fmla="*/ 838558 h 6078450"/>
                  <a:gd name="connsiteX4-8889" fmla="*/ 7034254 w 10226101"/>
                  <a:gd name="connsiteY4-8890" fmla="*/ 524233 h 6078450"/>
                  <a:gd name="connsiteX5-8891" fmla="*/ 7872454 w 10226101"/>
                  <a:gd name="connsiteY5-8892" fmla="*/ 1972033 h 6078450"/>
                  <a:gd name="connsiteX6-8893" fmla="*/ 9453604 w 10226101"/>
                  <a:gd name="connsiteY6-8894" fmla="*/ 2257783 h 6078450"/>
                  <a:gd name="connsiteX7-8895" fmla="*/ 9260863 w 10226101"/>
                  <a:gd name="connsiteY7-8896" fmla="*/ 4162783 h 6078450"/>
                  <a:gd name="connsiteX8-8897" fmla="*/ 9682078 w 10226101"/>
                  <a:gd name="connsiteY8-8898" fmla="*/ 4951327 h 6078450"/>
                  <a:gd name="connsiteX9-8899" fmla="*/ 9981942 w 10226101"/>
                  <a:gd name="connsiteY9-8900" fmla="*/ 5347303 h 6078450"/>
                  <a:gd name="connsiteX10-8901" fmla="*/ 10221908 w 10226101"/>
                  <a:gd name="connsiteY10-8902" fmla="*/ 5669005 h 6078450"/>
                  <a:gd name="connsiteX11-8903" fmla="*/ 9912744 w 10226101"/>
                  <a:gd name="connsiteY11-8904" fmla="*/ 5624101 h 6078450"/>
                  <a:gd name="connsiteX12-8905" fmla="*/ 9521437 w 10226101"/>
                  <a:gd name="connsiteY12-8906" fmla="*/ 5761970 h 6078450"/>
                  <a:gd name="connsiteX13-8907" fmla="*/ 7948654 w 10226101"/>
                  <a:gd name="connsiteY13-8908" fmla="*/ 5286733 h 6078450"/>
                  <a:gd name="connsiteX14-8909" fmla="*/ 6729454 w 10226101"/>
                  <a:gd name="connsiteY14-8910" fmla="*/ 5877283 h 6078450"/>
                  <a:gd name="connsiteX15-8911" fmla="*/ 5338804 w 10226101"/>
                  <a:gd name="connsiteY15-8912" fmla="*/ 5343883 h 6078450"/>
                  <a:gd name="connsiteX16-8913" fmla="*/ 4386304 w 10226101"/>
                  <a:gd name="connsiteY16-8914" fmla="*/ 6029683 h 6078450"/>
                  <a:gd name="connsiteX17-8915" fmla="*/ 3319504 w 10226101"/>
                  <a:gd name="connsiteY17-8916" fmla="*/ 5858233 h 6078450"/>
                  <a:gd name="connsiteX18-8917" fmla="*/ 2614654 w 10226101"/>
                  <a:gd name="connsiteY18-8918" fmla="*/ 4562833 h 6078450"/>
                  <a:gd name="connsiteX19-8919" fmla="*/ 766804 w 10226101"/>
                  <a:gd name="connsiteY19-8920" fmla="*/ 4772383 h 6078450"/>
                  <a:gd name="connsiteX20-8921" fmla="*/ 709654 w 10226101"/>
                  <a:gd name="connsiteY20-8922" fmla="*/ 3238858 h 6078450"/>
                  <a:gd name="connsiteX21-8923" fmla="*/ 14329 w 10226101"/>
                  <a:gd name="connsiteY21-8924" fmla="*/ 2172058 h 6078450"/>
                  <a:gd name="connsiteX22-8925" fmla="*/ 795379 w 10226101"/>
                  <a:gd name="connsiteY22-8926" fmla="*/ 1391008 h 6078450"/>
                  <a:gd name="connsiteX23-8927" fmla="*/ 1909804 w 10226101"/>
                  <a:gd name="connsiteY23-8928" fmla="*/ 1752958 h 6078450"/>
                  <a:gd name="connsiteX24-8929" fmla="*/ 2328904 w 10226101"/>
                  <a:gd name="connsiteY24-8930" fmla="*/ 1171933 h 6078450"/>
                  <a:gd name="connsiteX25-8931" fmla="*/ 2909929 w 10226101"/>
                  <a:gd name="connsiteY25-8932" fmla="*/ 1229083 h 6078450"/>
                  <a:gd name="connsiteX0-8933" fmla="*/ 2909929 w 10226101"/>
                  <a:gd name="connsiteY0-8934" fmla="*/ 1229083 h 6078450"/>
                  <a:gd name="connsiteX1-8935" fmla="*/ 3386179 w 10226101"/>
                  <a:gd name="connsiteY1-8936" fmla="*/ 219433 h 6078450"/>
                  <a:gd name="connsiteX2-8937" fmla="*/ 4252954 w 10226101"/>
                  <a:gd name="connsiteY2-8938" fmla="*/ 47983 h 6078450"/>
                  <a:gd name="connsiteX3-8939" fmla="*/ 5272129 w 10226101"/>
                  <a:gd name="connsiteY3-8940" fmla="*/ 838558 h 6078450"/>
                  <a:gd name="connsiteX4-8941" fmla="*/ 7034254 w 10226101"/>
                  <a:gd name="connsiteY4-8942" fmla="*/ 524233 h 6078450"/>
                  <a:gd name="connsiteX5-8943" fmla="*/ 7872454 w 10226101"/>
                  <a:gd name="connsiteY5-8944" fmla="*/ 1972033 h 6078450"/>
                  <a:gd name="connsiteX6-8945" fmla="*/ 9453604 w 10226101"/>
                  <a:gd name="connsiteY6-8946" fmla="*/ 2257783 h 6078450"/>
                  <a:gd name="connsiteX7-8947" fmla="*/ 9353129 w 10226101"/>
                  <a:gd name="connsiteY7-8948" fmla="*/ 4009007 h 6078450"/>
                  <a:gd name="connsiteX8-8949" fmla="*/ 9682078 w 10226101"/>
                  <a:gd name="connsiteY8-8950" fmla="*/ 4951327 h 6078450"/>
                  <a:gd name="connsiteX9-8951" fmla="*/ 9981942 w 10226101"/>
                  <a:gd name="connsiteY9-8952" fmla="*/ 5347303 h 6078450"/>
                  <a:gd name="connsiteX10-8953" fmla="*/ 10221908 w 10226101"/>
                  <a:gd name="connsiteY10-8954" fmla="*/ 5669005 h 6078450"/>
                  <a:gd name="connsiteX11-8955" fmla="*/ 9912744 w 10226101"/>
                  <a:gd name="connsiteY11-8956" fmla="*/ 5624101 h 6078450"/>
                  <a:gd name="connsiteX12-8957" fmla="*/ 9521437 w 10226101"/>
                  <a:gd name="connsiteY12-8958" fmla="*/ 5761970 h 6078450"/>
                  <a:gd name="connsiteX13-8959" fmla="*/ 7948654 w 10226101"/>
                  <a:gd name="connsiteY13-8960" fmla="*/ 5286733 h 6078450"/>
                  <a:gd name="connsiteX14-8961" fmla="*/ 6729454 w 10226101"/>
                  <a:gd name="connsiteY14-8962" fmla="*/ 5877283 h 6078450"/>
                  <a:gd name="connsiteX15-8963" fmla="*/ 5338804 w 10226101"/>
                  <a:gd name="connsiteY15-8964" fmla="*/ 5343883 h 6078450"/>
                  <a:gd name="connsiteX16-8965" fmla="*/ 4386304 w 10226101"/>
                  <a:gd name="connsiteY16-8966" fmla="*/ 6029683 h 6078450"/>
                  <a:gd name="connsiteX17-8967" fmla="*/ 3319504 w 10226101"/>
                  <a:gd name="connsiteY17-8968" fmla="*/ 5858233 h 6078450"/>
                  <a:gd name="connsiteX18-8969" fmla="*/ 2614654 w 10226101"/>
                  <a:gd name="connsiteY18-8970" fmla="*/ 4562833 h 6078450"/>
                  <a:gd name="connsiteX19-8971" fmla="*/ 766804 w 10226101"/>
                  <a:gd name="connsiteY19-8972" fmla="*/ 4772383 h 6078450"/>
                  <a:gd name="connsiteX20-8973" fmla="*/ 709654 w 10226101"/>
                  <a:gd name="connsiteY20-8974" fmla="*/ 3238858 h 6078450"/>
                  <a:gd name="connsiteX21-8975" fmla="*/ 14329 w 10226101"/>
                  <a:gd name="connsiteY21-8976" fmla="*/ 2172058 h 6078450"/>
                  <a:gd name="connsiteX22-8977" fmla="*/ 795379 w 10226101"/>
                  <a:gd name="connsiteY22-8978" fmla="*/ 1391008 h 6078450"/>
                  <a:gd name="connsiteX23-8979" fmla="*/ 1909804 w 10226101"/>
                  <a:gd name="connsiteY23-8980" fmla="*/ 1752958 h 6078450"/>
                  <a:gd name="connsiteX24-8981" fmla="*/ 2328904 w 10226101"/>
                  <a:gd name="connsiteY24-8982" fmla="*/ 1171933 h 6078450"/>
                  <a:gd name="connsiteX25-8983" fmla="*/ 2909929 w 10226101"/>
                  <a:gd name="connsiteY25-8984" fmla="*/ 1229083 h 6078450"/>
                  <a:gd name="connsiteX0-8985" fmla="*/ 2909929 w 10226101"/>
                  <a:gd name="connsiteY0-8986" fmla="*/ 1229083 h 6078450"/>
                  <a:gd name="connsiteX1-8987" fmla="*/ 3386179 w 10226101"/>
                  <a:gd name="connsiteY1-8988" fmla="*/ 219433 h 6078450"/>
                  <a:gd name="connsiteX2-8989" fmla="*/ 4252954 w 10226101"/>
                  <a:gd name="connsiteY2-8990" fmla="*/ 47983 h 6078450"/>
                  <a:gd name="connsiteX3-8991" fmla="*/ 5272129 w 10226101"/>
                  <a:gd name="connsiteY3-8992" fmla="*/ 838558 h 6078450"/>
                  <a:gd name="connsiteX4-8993" fmla="*/ 7034254 w 10226101"/>
                  <a:gd name="connsiteY4-8994" fmla="*/ 524233 h 6078450"/>
                  <a:gd name="connsiteX5-8995" fmla="*/ 7872454 w 10226101"/>
                  <a:gd name="connsiteY5-8996" fmla="*/ 1972033 h 6078450"/>
                  <a:gd name="connsiteX6-8997" fmla="*/ 9453604 w 10226101"/>
                  <a:gd name="connsiteY6-8998" fmla="*/ 2257783 h 6078450"/>
                  <a:gd name="connsiteX7-8999" fmla="*/ 9353129 w 10226101"/>
                  <a:gd name="connsiteY7-9000" fmla="*/ 4009007 h 6078450"/>
                  <a:gd name="connsiteX8-9001" fmla="*/ 9682078 w 10226101"/>
                  <a:gd name="connsiteY8-9002" fmla="*/ 4951327 h 6078450"/>
                  <a:gd name="connsiteX9-9003" fmla="*/ 9981942 w 10226101"/>
                  <a:gd name="connsiteY9-9004" fmla="*/ 5347303 h 6078450"/>
                  <a:gd name="connsiteX10-9005" fmla="*/ 10221908 w 10226101"/>
                  <a:gd name="connsiteY10-9006" fmla="*/ 5669005 h 6078450"/>
                  <a:gd name="connsiteX11-9007" fmla="*/ 9912744 w 10226101"/>
                  <a:gd name="connsiteY11-9008" fmla="*/ 5624101 h 6078450"/>
                  <a:gd name="connsiteX12-9009" fmla="*/ 9521437 w 10226101"/>
                  <a:gd name="connsiteY12-9010" fmla="*/ 5761970 h 6078450"/>
                  <a:gd name="connsiteX13-9011" fmla="*/ 7948654 w 10226101"/>
                  <a:gd name="connsiteY13-9012" fmla="*/ 5286733 h 6078450"/>
                  <a:gd name="connsiteX14-9013" fmla="*/ 6729454 w 10226101"/>
                  <a:gd name="connsiteY14-9014" fmla="*/ 5877283 h 6078450"/>
                  <a:gd name="connsiteX15-9015" fmla="*/ 5338804 w 10226101"/>
                  <a:gd name="connsiteY15-9016" fmla="*/ 5343883 h 6078450"/>
                  <a:gd name="connsiteX16-9017" fmla="*/ 4386304 w 10226101"/>
                  <a:gd name="connsiteY16-9018" fmla="*/ 6029683 h 6078450"/>
                  <a:gd name="connsiteX17-9019" fmla="*/ 3319504 w 10226101"/>
                  <a:gd name="connsiteY17-9020" fmla="*/ 5858233 h 6078450"/>
                  <a:gd name="connsiteX18-9021" fmla="*/ 2614654 w 10226101"/>
                  <a:gd name="connsiteY18-9022" fmla="*/ 4562833 h 6078450"/>
                  <a:gd name="connsiteX19-9023" fmla="*/ 766804 w 10226101"/>
                  <a:gd name="connsiteY19-9024" fmla="*/ 4772383 h 6078450"/>
                  <a:gd name="connsiteX20-9025" fmla="*/ 709654 w 10226101"/>
                  <a:gd name="connsiteY20-9026" fmla="*/ 3238858 h 6078450"/>
                  <a:gd name="connsiteX21-9027" fmla="*/ 14329 w 10226101"/>
                  <a:gd name="connsiteY21-9028" fmla="*/ 2172058 h 6078450"/>
                  <a:gd name="connsiteX22-9029" fmla="*/ 795379 w 10226101"/>
                  <a:gd name="connsiteY22-9030" fmla="*/ 1391008 h 6078450"/>
                  <a:gd name="connsiteX23-9031" fmla="*/ 1909804 w 10226101"/>
                  <a:gd name="connsiteY23-9032" fmla="*/ 1752958 h 6078450"/>
                  <a:gd name="connsiteX24-9033" fmla="*/ 2328904 w 10226101"/>
                  <a:gd name="connsiteY24-9034" fmla="*/ 1171933 h 6078450"/>
                  <a:gd name="connsiteX25-9035" fmla="*/ 2909929 w 10226101"/>
                  <a:gd name="connsiteY25-9036" fmla="*/ 1229083 h 6078450"/>
                  <a:gd name="connsiteX0-9037" fmla="*/ 2909929 w 10226101"/>
                  <a:gd name="connsiteY0-9038" fmla="*/ 1229083 h 6078450"/>
                  <a:gd name="connsiteX1-9039" fmla="*/ 3386179 w 10226101"/>
                  <a:gd name="connsiteY1-9040" fmla="*/ 219433 h 6078450"/>
                  <a:gd name="connsiteX2-9041" fmla="*/ 4252954 w 10226101"/>
                  <a:gd name="connsiteY2-9042" fmla="*/ 47983 h 6078450"/>
                  <a:gd name="connsiteX3-9043" fmla="*/ 5272129 w 10226101"/>
                  <a:gd name="connsiteY3-9044" fmla="*/ 838558 h 6078450"/>
                  <a:gd name="connsiteX4-9045" fmla="*/ 7034254 w 10226101"/>
                  <a:gd name="connsiteY4-9046" fmla="*/ 524233 h 6078450"/>
                  <a:gd name="connsiteX5-9047" fmla="*/ 7872454 w 10226101"/>
                  <a:gd name="connsiteY5-9048" fmla="*/ 1972033 h 6078450"/>
                  <a:gd name="connsiteX6-9049" fmla="*/ 9453604 w 10226101"/>
                  <a:gd name="connsiteY6-9050" fmla="*/ 2257783 h 6078450"/>
                  <a:gd name="connsiteX7-9051" fmla="*/ 9353129 w 10226101"/>
                  <a:gd name="connsiteY7-9052" fmla="*/ 4009007 h 6078450"/>
                  <a:gd name="connsiteX8-9053" fmla="*/ 9682078 w 10226101"/>
                  <a:gd name="connsiteY8-9054" fmla="*/ 4951327 h 6078450"/>
                  <a:gd name="connsiteX9-9055" fmla="*/ 9981942 w 10226101"/>
                  <a:gd name="connsiteY9-9056" fmla="*/ 5347303 h 6078450"/>
                  <a:gd name="connsiteX10-9057" fmla="*/ 10221908 w 10226101"/>
                  <a:gd name="connsiteY10-9058" fmla="*/ 5669005 h 6078450"/>
                  <a:gd name="connsiteX11-9059" fmla="*/ 9912744 w 10226101"/>
                  <a:gd name="connsiteY11-9060" fmla="*/ 5624101 h 6078450"/>
                  <a:gd name="connsiteX12-9061" fmla="*/ 9521437 w 10226101"/>
                  <a:gd name="connsiteY12-9062" fmla="*/ 5761970 h 6078450"/>
                  <a:gd name="connsiteX13-9063" fmla="*/ 7948654 w 10226101"/>
                  <a:gd name="connsiteY13-9064" fmla="*/ 5286733 h 6078450"/>
                  <a:gd name="connsiteX14-9065" fmla="*/ 6729454 w 10226101"/>
                  <a:gd name="connsiteY14-9066" fmla="*/ 5877283 h 6078450"/>
                  <a:gd name="connsiteX15-9067" fmla="*/ 5338804 w 10226101"/>
                  <a:gd name="connsiteY15-9068" fmla="*/ 5343883 h 6078450"/>
                  <a:gd name="connsiteX16-9069" fmla="*/ 4386304 w 10226101"/>
                  <a:gd name="connsiteY16-9070" fmla="*/ 6029683 h 6078450"/>
                  <a:gd name="connsiteX17-9071" fmla="*/ 3319504 w 10226101"/>
                  <a:gd name="connsiteY17-9072" fmla="*/ 5858233 h 6078450"/>
                  <a:gd name="connsiteX18-9073" fmla="*/ 2614654 w 10226101"/>
                  <a:gd name="connsiteY18-9074" fmla="*/ 4562833 h 6078450"/>
                  <a:gd name="connsiteX19-9075" fmla="*/ 766804 w 10226101"/>
                  <a:gd name="connsiteY19-9076" fmla="*/ 4772383 h 6078450"/>
                  <a:gd name="connsiteX20-9077" fmla="*/ 709654 w 10226101"/>
                  <a:gd name="connsiteY20-9078" fmla="*/ 3238858 h 6078450"/>
                  <a:gd name="connsiteX21-9079" fmla="*/ 14329 w 10226101"/>
                  <a:gd name="connsiteY21-9080" fmla="*/ 2172058 h 6078450"/>
                  <a:gd name="connsiteX22-9081" fmla="*/ 795379 w 10226101"/>
                  <a:gd name="connsiteY22-9082" fmla="*/ 1391008 h 6078450"/>
                  <a:gd name="connsiteX23-9083" fmla="*/ 1909804 w 10226101"/>
                  <a:gd name="connsiteY23-9084" fmla="*/ 1752958 h 6078450"/>
                  <a:gd name="connsiteX24-9085" fmla="*/ 2328904 w 10226101"/>
                  <a:gd name="connsiteY24-9086" fmla="*/ 1171933 h 6078450"/>
                  <a:gd name="connsiteX25-9087" fmla="*/ 2909929 w 10226101"/>
                  <a:gd name="connsiteY25-9088" fmla="*/ 1229083 h 6078450"/>
                  <a:gd name="connsiteX0-9089" fmla="*/ 2909929 w 10226101"/>
                  <a:gd name="connsiteY0-9090" fmla="*/ 1229083 h 6078450"/>
                  <a:gd name="connsiteX1-9091" fmla="*/ 3386179 w 10226101"/>
                  <a:gd name="connsiteY1-9092" fmla="*/ 219433 h 6078450"/>
                  <a:gd name="connsiteX2-9093" fmla="*/ 4252954 w 10226101"/>
                  <a:gd name="connsiteY2-9094" fmla="*/ 47983 h 6078450"/>
                  <a:gd name="connsiteX3-9095" fmla="*/ 5272129 w 10226101"/>
                  <a:gd name="connsiteY3-9096" fmla="*/ 838558 h 6078450"/>
                  <a:gd name="connsiteX4-9097" fmla="*/ 7034254 w 10226101"/>
                  <a:gd name="connsiteY4-9098" fmla="*/ 524233 h 6078450"/>
                  <a:gd name="connsiteX5-9099" fmla="*/ 7872454 w 10226101"/>
                  <a:gd name="connsiteY5-9100" fmla="*/ 1972033 h 6078450"/>
                  <a:gd name="connsiteX6-9101" fmla="*/ 9453604 w 10226101"/>
                  <a:gd name="connsiteY6-9102" fmla="*/ 2257783 h 6078450"/>
                  <a:gd name="connsiteX7-9103" fmla="*/ 9353129 w 10226101"/>
                  <a:gd name="connsiteY7-9104" fmla="*/ 4009007 h 6078450"/>
                  <a:gd name="connsiteX8-9105" fmla="*/ 9682078 w 10226101"/>
                  <a:gd name="connsiteY8-9106" fmla="*/ 4951327 h 6078450"/>
                  <a:gd name="connsiteX9-9107" fmla="*/ 9981942 w 10226101"/>
                  <a:gd name="connsiteY9-9108" fmla="*/ 5347303 h 6078450"/>
                  <a:gd name="connsiteX10-9109" fmla="*/ 10221908 w 10226101"/>
                  <a:gd name="connsiteY10-9110" fmla="*/ 5669005 h 6078450"/>
                  <a:gd name="connsiteX11-9111" fmla="*/ 9912744 w 10226101"/>
                  <a:gd name="connsiteY11-9112" fmla="*/ 5624101 h 6078450"/>
                  <a:gd name="connsiteX12-9113" fmla="*/ 9521437 w 10226101"/>
                  <a:gd name="connsiteY12-9114" fmla="*/ 5761970 h 6078450"/>
                  <a:gd name="connsiteX13-9115" fmla="*/ 7948654 w 10226101"/>
                  <a:gd name="connsiteY13-9116" fmla="*/ 5286733 h 6078450"/>
                  <a:gd name="connsiteX14-9117" fmla="*/ 6729454 w 10226101"/>
                  <a:gd name="connsiteY14-9118" fmla="*/ 5877283 h 6078450"/>
                  <a:gd name="connsiteX15-9119" fmla="*/ 5338804 w 10226101"/>
                  <a:gd name="connsiteY15-9120" fmla="*/ 5343883 h 6078450"/>
                  <a:gd name="connsiteX16-9121" fmla="*/ 4386304 w 10226101"/>
                  <a:gd name="connsiteY16-9122" fmla="*/ 6029683 h 6078450"/>
                  <a:gd name="connsiteX17-9123" fmla="*/ 3319504 w 10226101"/>
                  <a:gd name="connsiteY17-9124" fmla="*/ 5858233 h 6078450"/>
                  <a:gd name="connsiteX18-9125" fmla="*/ 2614654 w 10226101"/>
                  <a:gd name="connsiteY18-9126" fmla="*/ 4562833 h 6078450"/>
                  <a:gd name="connsiteX19-9127" fmla="*/ 766804 w 10226101"/>
                  <a:gd name="connsiteY19-9128" fmla="*/ 4772383 h 6078450"/>
                  <a:gd name="connsiteX20-9129" fmla="*/ 709654 w 10226101"/>
                  <a:gd name="connsiteY20-9130" fmla="*/ 3238858 h 6078450"/>
                  <a:gd name="connsiteX21-9131" fmla="*/ 14329 w 10226101"/>
                  <a:gd name="connsiteY21-9132" fmla="*/ 2172058 h 6078450"/>
                  <a:gd name="connsiteX22-9133" fmla="*/ 795379 w 10226101"/>
                  <a:gd name="connsiteY22-9134" fmla="*/ 1391008 h 6078450"/>
                  <a:gd name="connsiteX23-9135" fmla="*/ 1909804 w 10226101"/>
                  <a:gd name="connsiteY23-9136" fmla="*/ 1752958 h 6078450"/>
                  <a:gd name="connsiteX24-9137" fmla="*/ 2328904 w 10226101"/>
                  <a:gd name="connsiteY24-9138" fmla="*/ 1171933 h 6078450"/>
                  <a:gd name="connsiteX25-9139" fmla="*/ 2909929 w 10226101"/>
                  <a:gd name="connsiteY25-9140" fmla="*/ 1229083 h 6078450"/>
                  <a:gd name="connsiteX0-9141" fmla="*/ 2909929 w 10226101"/>
                  <a:gd name="connsiteY0-9142" fmla="*/ 1229083 h 6078450"/>
                  <a:gd name="connsiteX1-9143" fmla="*/ 3386179 w 10226101"/>
                  <a:gd name="connsiteY1-9144" fmla="*/ 219433 h 6078450"/>
                  <a:gd name="connsiteX2-9145" fmla="*/ 4252954 w 10226101"/>
                  <a:gd name="connsiteY2-9146" fmla="*/ 47983 h 6078450"/>
                  <a:gd name="connsiteX3-9147" fmla="*/ 5272129 w 10226101"/>
                  <a:gd name="connsiteY3-9148" fmla="*/ 838558 h 6078450"/>
                  <a:gd name="connsiteX4-9149" fmla="*/ 7034254 w 10226101"/>
                  <a:gd name="connsiteY4-9150" fmla="*/ 524233 h 6078450"/>
                  <a:gd name="connsiteX5-9151" fmla="*/ 7872454 w 10226101"/>
                  <a:gd name="connsiteY5-9152" fmla="*/ 1972033 h 6078450"/>
                  <a:gd name="connsiteX6-9153" fmla="*/ 9453604 w 10226101"/>
                  <a:gd name="connsiteY6-9154" fmla="*/ 2257783 h 6078450"/>
                  <a:gd name="connsiteX7-9155" fmla="*/ 9353129 w 10226101"/>
                  <a:gd name="connsiteY7-9156" fmla="*/ 4009007 h 6078450"/>
                  <a:gd name="connsiteX8-9157" fmla="*/ 9682078 w 10226101"/>
                  <a:gd name="connsiteY8-9158" fmla="*/ 4951327 h 6078450"/>
                  <a:gd name="connsiteX9-9159" fmla="*/ 9981942 w 10226101"/>
                  <a:gd name="connsiteY9-9160" fmla="*/ 5347303 h 6078450"/>
                  <a:gd name="connsiteX10-9161" fmla="*/ 10221908 w 10226101"/>
                  <a:gd name="connsiteY10-9162" fmla="*/ 5669005 h 6078450"/>
                  <a:gd name="connsiteX11-9163" fmla="*/ 9912744 w 10226101"/>
                  <a:gd name="connsiteY11-9164" fmla="*/ 5624101 h 6078450"/>
                  <a:gd name="connsiteX12-9165" fmla="*/ 9521437 w 10226101"/>
                  <a:gd name="connsiteY12-9166" fmla="*/ 5761970 h 6078450"/>
                  <a:gd name="connsiteX13-9167" fmla="*/ 7948654 w 10226101"/>
                  <a:gd name="connsiteY13-9168" fmla="*/ 5286733 h 6078450"/>
                  <a:gd name="connsiteX14-9169" fmla="*/ 6729454 w 10226101"/>
                  <a:gd name="connsiteY14-9170" fmla="*/ 5877283 h 6078450"/>
                  <a:gd name="connsiteX15-9171" fmla="*/ 5338804 w 10226101"/>
                  <a:gd name="connsiteY15-9172" fmla="*/ 5343883 h 6078450"/>
                  <a:gd name="connsiteX16-9173" fmla="*/ 4386304 w 10226101"/>
                  <a:gd name="connsiteY16-9174" fmla="*/ 6029683 h 6078450"/>
                  <a:gd name="connsiteX17-9175" fmla="*/ 3319504 w 10226101"/>
                  <a:gd name="connsiteY17-9176" fmla="*/ 5858233 h 6078450"/>
                  <a:gd name="connsiteX18-9177" fmla="*/ 2614654 w 10226101"/>
                  <a:gd name="connsiteY18-9178" fmla="*/ 4562833 h 6078450"/>
                  <a:gd name="connsiteX19-9179" fmla="*/ 766804 w 10226101"/>
                  <a:gd name="connsiteY19-9180" fmla="*/ 4772383 h 6078450"/>
                  <a:gd name="connsiteX20-9181" fmla="*/ 709654 w 10226101"/>
                  <a:gd name="connsiteY20-9182" fmla="*/ 3238858 h 6078450"/>
                  <a:gd name="connsiteX21-9183" fmla="*/ 14329 w 10226101"/>
                  <a:gd name="connsiteY21-9184" fmla="*/ 2172058 h 6078450"/>
                  <a:gd name="connsiteX22-9185" fmla="*/ 795379 w 10226101"/>
                  <a:gd name="connsiteY22-9186" fmla="*/ 1391008 h 6078450"/>
                  <a:gd name="connsiteX23-9187" fmla="*/ 1909804 w 10226101"/>
                  <a:gd name="connsiteY23-9188" fmla="*/ 1752958 h 6078450"/>
                  <a:gd name="connsiteX24-9189" fmla="*/ 2328904 w 10226101"/>
                  <a:gd name="connsiteY24-9190" fmla="*/ 1171933 h 6078450"/>
                  <a:gd name="connsiteX25-9191" fmla="*/ 2909929 w 10226101"/>
                  <a:gd name="connsiteY25-9192" fmla="*/ 1229083 h 6078450"/>
                  <a:gd name="connsiteX0-9193" fmla="*/ 2909929 w 10226101"/>
                  <a:gd name="connsiteY0-9194" fmla="*/ 1229083 h 6078450"/>
                  <a:gd name="connsiteX1-9195" fmla="*/ 3386179 w 10226101"/>
                  <a:gd name="connsiteY1-9196" fmla="*/ 219433 h 6078450"/>
                  <a:gd name="connsiteX2-9197" fmla="*/ 4252954 w 10226101"/>
                  <a:gd name="connsiteY2-9198" fmla="*/ 47983 h 6078450"/>
                  <a:gd name="connsiteX3-9199" fmla="*/ 5272129 w 10226101"/>
                  <a:gd name="connsiteY3-9200" fmla="*/ 838558 h 6078450"/>
                  <a:gd name="connsiteX4-9201" fmla="*/ 7034254 w 10226101"/>
                  <a:gd name="connsiteY4-9202" fmla="*/ 524233 h 6078450"/>
                  <a:gd name="connsiteX5-9203" fmla="*/ 7872454 w 10226101"/>
                  <a:gd name="connsiteY5-9204" fmla="*/ 1972033 h 6078450"/>
                  <a:gd name="connsiteX6-9205" fmla="*/ 9453604 w 10226101"/>
                  <a:gd name="connsiteY6-9206" fmla="*/ 2257783 h 6078450"/>
                  <a:gd name="connsiteX7-9207" fmla="*/ 9445395 w 10226101"/>
                  <a:gd name="connsiteY7-9208" fmla="*/ 3947496 h 6078450"/>
                  <a:gd name="connsiteX8-9209" fmla="*/ 9682078 w 10226101"/>
                  <a:gd name="connsiteY8-9210" fmla="*/ 4951327 h 6078450"/>
                  <a:gd name="connsiteX9-9211" fmla="*/ 9981942 w 10226101"/>
                  <a:gd name="connsiteY9-9212" fmla="*/ 5347303 h 6078450"/>
                  <a:gd name="connsiteX10-9213" fmla="*/ 10221908 w 10226101"/>
                  <a:gd name="connsiteY10-9214" fmla="*/ 5669005 h 6078450"/>
                  <a:gd name="connsiteX11-9215" fmla="*/ 9912744 w 10226101"/>
                  <a:gd name="connsiteY11-9216" fmla="*/ 5624101 h 6078450"/>
                  <a:gd name="connsiteX12-9217" fmla="*/ 9521437 w 10226101"/>
                  <a:gd name="connsiteY12-9218" fmla="*/ 5761970 h 6078450"/>
                  <a:gd name="connsiteX13-9219" fmla="*/ 7948654 w 10226101"/>
                  <a:gd name="connsiteY13-9220" fmla="*/ 5286733 h 6078450"/>
                  <a:gd name="connsiteX14-9221" fmla="*/ 6729454 w 10226101"/>
                  <a:gd name="connsiteY14-9222" fmla="*/ 5877283 h 6078450"/>
                  <a:gd name="connsiteX15-9223" fmla="*/ 5338804 w 10226101"/>
                  <a:gd name="connsiteY15-9224" fmla="*/ 5343883 h 6078450"/>
                  <a:gd name="connsiteX16-9225" fmla="*/ 4386304 w 10226101"/>
                  <a:gd name="connsiteY16-9226" fmla="*/ 6029683 h 6078450"/>
                  <a:gd name="connsiteX17-9227" fmla="*/ 3319504 w 10226101"/>
                  <a:gd name="connsiteY17-9228" fmla="*/ 5858233 h 6078450"/>
                  <a:gd name="connsiteX18-9229" fmla="*/ 2614654 w 10226101"/>
                  <a:gd name="connsiteY18-9230" fmla="*/ 4562833 h 6078450"/>
                  <a:gd name="connsiteX19-9231" fmla="*/ 766804 w 10226101"/>
                  <a:gd name="connsiteY19-9232" fmla="*/ 4772383 h 6078450"/>
                  <a:gd name="connsiteX20-9233" fmla="*/ 709654 w 10226101"/>
                  <a:gd name="connsiteY20-9234" fmla="*/ 3238858 h 6078450"/>
                  <a:gd name="connsiteX21-9235" fmla="*/ 14329 w 10226101"/>
                  <a:gd name="connsiteY21-9236" fmla="*/ 2172058 h 6078450"/>
                  <a:gd name="connsiteX22-9237" fmla="*/ 795379 w 10226101"/>
                  <a:gd name="connsiteY22-9238" fmla="*/ 1391008 h 6078450"/>
                  <a:gd name="connsiteX23-9239" fmla="*/ 1909804 w 10226101"/>
                  <a:gd name="connsiteY23-9240" fmla="*/ 1752958 h 6078450"/>
                  <a:gd name="connsiteX24-9241" fmla="*/ 2328904 w 10226101"/>
                  <a:gd name="connsiteY24-9242" fmla="*/ 1171933 h 6078450"/>
                  <a:gd name="connsiteX25-9243" fmla="*/ 2909929 w 10226101"/>
                  <a:gd name="connsiteY25-9244" fmla="*/ 1229083 h 6078450"/>
                  <a:gd name="connsiteX0-9245" fmla="*/ 2909929 w 9998468"/>
                  <a:gd name="connsiteY0-9246" fmla="*/ 1229083 h 6078450"/>
                  <a:gd name="connsiteX1-9247" fmla="*/ 3386179 w 9998468"/>
                  <a:gd name="connsiteY1-9248" fmla="*/ 219433 h 6078450"/>
                  <a:gd name="connsiteX2-9249" fmla="*/ 4252954 w 9998468"/>
                  <a:gd name="connsiteY2-9250" fmla="*/ 47983 h 6078450"/>
                  <a:gd name="connsiteX3-9251" fmla="*/ 5272129 w 9998468"/>
                  <a:gd name="connsiteY3-9252" fmla="*/ 838558 h 6078450"/>
                  <a:gd name="connsiteX4-9253" fmla="*/ 7034254 w 9998468"/>
                  <a:gd name="connsiteY4-9254" fmla="*/ 524233 h 6078450"/>
                  <a:gd name="connsiteX5-9255" fmla="*/ 7872454 w 9998468"/>
                  <a:gd name="connsiteY5-9256" fmla="*/ 1972033 h 6078450"/>
                  <a:gd name="connsiteX6-9257" fmla="*/ 9453604 w 9998468"/>
                  <a:gd name="connsiteY6-9258" fmla="*/ 2257783 h 6078450"/>
                  <a:gd name="connsiteX7-9259" fmla="*/ 9445395 w 9998468"/>
                  <a:gd name="connsiteY7-9260" fmla="*/ 3947496 h 6078450"/>
                  <a:gd name="connsiteX8-9261" fmla="*/ 9682078 w 9998468"/>
                  <a:gd name="connsiteY8-9262" fmla="*/ 4951327 h 6078450"/>
                  <a:gd name="connsiteX9-9263" fmla="*/ 9981942 w 9998468"/>
                  <a:gd name="connsiteY9-9264" fmla="*/ 5347303 h 6078450"/>
                  <a:gd name="connsiteX10-9265" fmla="*/ 9912744 w 9998468"/>
                  <a:gd name="connsiteY10-9266" fmla="*/ 5624101 h 6078450"/>
                  <a:gd name="connsiteX11-9267" fmla="*/ 9521437 w 9998468"/>
                  <a:gd name="connsiteY11-9268" fmla="*/ 5761970 h 6078450"/>
                  <a:gd name="connsiteX12-9269" fmla="*/ 7948654 w 9998468"/>
                  <a:gd name="connsiteY12-9270" fmla="*/ 5286733 h 6078450"/>
                  <a:gd name="connsiteX13-9271" fmla="*/ 6729454 w 9998468"/>
                  <a:gd name="connsiteY13-9272" fmla="*/ 5877283 h 6078450"/>
                  <a:gd name="connsiteX14-9273" fmla="*/ 5338804 w 9998468"/>
                  <a:gd name="connsiteY14-9274" fmla="*/ 5343883 h 6078450"/>
                  <a:gd name="connsiteX15-9275" fmla="*/ 4386304 w 9998468"/>
                  <a:gd name="connsiteY15-9276" fmla="*/ 6029683 h 6078450"/>
                  <a:gd name="connsiteX16-9277" fmla="*/ 3319504 w 9998468"/>
                  <a:gd name="connsiteY16-9278" fmla="*/ 5858233 h 6078450"/>
                  <a:gd name="connsiteX17-9279" fmla="*/ 2614654 w 9998468"/>
                  <a:gd name="connsiteY17-9280" fmla="*/ 4562833 h 6078450"/>
                  <a:gd name="connsiteX18-9281" fmla="*/ 766804 w 9998468"/>
                  <a:gd name="connsiteY18-9282" fmla="*/ 4772383 h 6078450"/>
                  <a:gd name="connsiteX19-9283" fmla="*/ 709654 w 9998468"/>
                  <a:gd name="connsiteY19-9284" fmla="*/ 3238858 h 6078450"/>
                  <a:gd name="connsiteX20-9285" fmla="*/ 14329 w 9998468"/>
                  <a:gd name="connsiteY20-9286" fmla="*/ 2172058 h 6078450"/>
                  <a:gd name="connsiteX21-9287" fmla="*/ 795379 w 9998468"/>
                  <a:gd name="connsiteY21-9288" fmla="*/ 1391008 h 6078450"/>
                  <a:gd name="connsiteX22-9289" fmla="*/ 1909804 w 9998468"/>
                  <a:gd name="connsiteY22-9290" fmla="*/ 1752958 h 6078450"/>
                  <a:gd name="connsiteX23-9291" fmla="*/ 2328904 w 9998468"/>
                  <a:gd name="connsiteY23-9292" fmla="*/ 1171933 h 6078450"/>
                  <a:gd name="connsiteX24-9293" fmla="*/ 2909929 w 9998468"/>
                  <a:gd name="connsiteY24-9294" fmla="*/ 1229083 h 6078450"/>
                  <a:gd name="connsiteX0-9295" fmla="*/ 2909929 w 9994964"/>
                  <a:gd name="connsiteY0-9296" fmla="*/ 1229083 h 6078450"/>
                  <a:gd name="connsiteX1-9297" fmla="*/ 3386179 w 9994964"/>
                  <a:gd name="connsiteY1-9298" fmla="*/ 219433 h 6078450"/>
                  <a:gd name="connsiteX2-9299" fmla="*/ 4252954 w 9994964"/>
                  <a:gd name="connsiteY2-9300" fmla="*/ 47983 h 6078450"/>
                  <a:gd name="connsiteX3-9301" fmla="*/ 5272129 w 9994964"/>
                  <a:gd name="connsiteY3-9302" fmla="*/ 838558 h 6078450"/>
                  <a:gd name="connsiteX4-9303" fmla="*/ 7034254 w 9994964"/>
                  <a:gd name="connsiteY4-9304" fmla="*/ 524233 h 6078450"/>
                  <a:gd name="connsiteX5-9305" fmla="*/ 7872454 w 9994964"/>
                  <a:gd name="connsiteY5-9306" fmla="*/ 1972033 h 6078450"/>
                  <a:gd name="connsiteX6-9307" fmla="*/ 9453604 w 9994964"/>
                  <a:gd name="connsiteY6-9308" fmla="*/ 2257783 h 6078450"/>
                  <a:gd name="connsiteX7-9309" fmla="*/ 9445395 w 9994964"/>
                  <a:gd name="connsiteY7-9310" fmla="*/ 3947496 h 6078450"/>
                  <a:gd name="connsiteX8-9311" fmla="*/ 9682078 w 9994964"/>
                  <a:gd name="connsiteY8-9312" fmla="*/ 4951327 h 6078450"/>
                  <a:gd name="connsiteX9-9313" fmla="*/ 9981942 w 9994964"/>
                  <a:gd name="connsiteY9-9314" fmla="*/ 5347303 h 6078450"/>
                  <a:gd name="connsiteX10-9315" fmla="*/ 9521437 w 9994964"/>
                  <a:gd name="connsiteY10-9316" fmla="*/ 5761970 h 6078450"/>
                  <a:gd name="connsiteX11-9317" fmla="*/ 7948654 w 9994964"/>
                  <a:gd name="connsiteY11-9318" fmla="*/ 5286733 h 6078450"/>
                  <a:gd name="connsiteX12-9319" fmla="*/ 6729454 w 9994964"/>
                  <a:gd name="connsiteY12-9320" fmla="*/ 5877283 h 6078450"/>
                  <a:gd name="connsiteX13-9321" fmla="*/ 5338804 w 9994964"/>
                  <a:gd name="connsiteY13-9322" fmla="*/ 5343883 h 6078450"/>
                  <a:gd name="connsiteX14-9323" fmla="*/ 4386304 w 9994964"/>
                  <a:gd name="connsiteY14-9324" fmla="*/ 6029683 h 6078450"/>
                  <a:gd name="connsiteX15-9325" fmla="*/ 3319504 w 9994964"/>
                  <a:gd name="connsiteY15-9326" fmla="*/ 5858233 h 6078450"/>
                  <a:gd name="connsiteX16-9327" fmla="*/ 2614654 w 9994964"/>
                  <a:gd name="connsiteY16-9328" fmla="*/ 4562833 h 6078450"/>
                  <a:gd name="connsiteX17-9329" fmla="*/ 766804 w 9994964"/>
                  <a:gd name="connsiteY17-9330" fmla="*/ 4772383 h 6078450"/>
                  <a:gd name="connsiteX18-9331" fmla="*/ 709654 w 9994964"/>
                  <a:gd name="connsiteY18-9332" fmla="*/ 3238858 h 6078450"/>
                  <a:gd name="connsiteX19-9333" fmla="*/ 14329 w 9994964"/>
                  <a:gd name="connsiteY19-9334" fmla="*/ 2172058 h 6078450"/>
                  <a:gd name="connsiteX20-9335" fmla="*/ 795379 w 9994964"/>
                  <a:gd name="connsiteY20-9336" fmla="*/ 1391008 h 6078450"/>
                  <a:gd name="connsiteX21-9337" fmla="*/ 1909804 w 9994964"/>
                  <a:gd name="connsiteY21-9338" fmla="*/ 1752958 h 6078450"/>
                  <a:gd name="connsiteX22-9339" fmla="*/ 2328904 w 9994964"/>
                  <a:gd name="connsiteY22-9340" fmla="*/ 1171933 h 6078450"/>
                  <a:gd name="connsiteX23-9341" fmla="*/ 2909929 w 9994964"/>
                  <a:gd name="connsiteY23-9342" fmla="*/ 1229083 h 6078450"/>
                  <a:gd name="connsiteX0-9343" fmla="*/ 2909929 w 9818199"/>
                  <a:gd name="connsiteY0-9344" fmla="*/ 1229083 h 6078450"/>
                  <a:gd name="connsiteX1-9345" fmla="*/ 3386179 w 9818199"/>
                  <a:gd name="connsiteY1-9346" fmla="*/ 219433 h 6078450"/>
                  <a:gd name="connsiteX2-9347" fmla="*/ 4252954 w 9818199"/>
                  <a:gd name="connsiteY2-9348" fmla="*/ 47983 h 6078450"/>
                  <a:gd name="connsiteX3-9349" fmla="*/ 5272129 w 9818199"/>
                  <a:gd name="connsiteY3-9350" fmla="*/ 838558 h 6078450"/>
                  <a:gd name="connsiteX4-9351" fmla="*/ 7034254 w 9818199"/>
                  <a:gd name="connsiteY4-9352" fmla="*/ 524233 h 6078450"/>
                  <a:gd name="connsiteX5-9353" fmla="*/ 7872454 w 9818199"/>
                  <a:gd name="connsiteY5-9354" fmla="*/ 1972033 h 6078450"/>
                  <a:gd name="connsiteX6-9355" fmla="*/ 9453604 w 9818199"/>
                  <a:gd name="connsiteY6-9356" fmla="*/ 2257783 h 6078450"/>
                  <a:gd name="connsiteX7-9357" fmla="*/ 9445395 w 9818199"/>
                  <a:gd name="connsiteY7-9358" fmla="*/ 3947496 h 6078450"/>
                  <a:gd name="connsiteX8-9359" fmla="*/ 9682078 w 9818199"/>
                  <a:gd name="connsiteY8-9360" fmla="*/ 4951327 h 6078450"/>
                  <a:gd name="connsiteX9-9361" fmla="*/ 9521437 w 9818199"/>
                  <a:gd name="connsiteY9-9362" fmla="*/ 5761970 h 6078450"/>
                  <a:gd name="connsiteX10-9363" fmla="*/ 7948654 w 9818199"/>
                  <a:gd name="connsiteY10-9364" fmla="*/ 5286733 h 6078450"/>
                  <a:gd name="connsiteX11-9365" fmla="*/ 6729454 w 9818199"/>
                  <a:gd name="connsiteY11-9366" fmla="*/ 5877283 h 6078450"/>
                  <a:gd name="connsiteX12-9367" fmla="*/ 5338804 w 9818199"/>
                  <a:gd name="connsiteY12-9368" fmla="*/ 5343883 h 6078450"/>
                  <a:gd name="connsiteX13-9369" fmla="*/ 4386304 w 9818199"/>
                  <a:gd name="connsiteY13-9370" fmla="*/ 6029683 h 6078450"/>
                  <a:gd name="connsiteX14-9371" fmla="*/ 3319504 w 9818199"/>
                  <a:gd name="connsiteY14-9372" fmla="*/ 5858233 h 6078450"/>
                  <a:gd name="connsiteX15-9373" fmla="*/ 2614654 w 9818199"/>
                  <a:gd name="connsiteY15-9374" fmla="*/ 4562833 h 6078450"/>
                  <a:gd name="connsiteX16-9375" fmla="*/ 766804 w 9818199"/>
                  <a:gd name="connsiteY16-9376" fmla="*/ 4772383 h 6078450"/>
                  <a:gd name="connsiteX17-9377" fmla="*/ 709654 w 9818199"/>
                  <a:gd name="connsiteY17-9378" fmla="*/ 3238858 h 6078450"/>
                  <a:gd name="connsiteX18-9379" fmla="*/ 14329 w 9818199"/>
                  <a:gd name="connsiteY18-9380" fmla="*/ 2172058 h 6078450"/>
                  <a:gd name="connsiteX19-9381" fmla="*/ 795379 w 9818199"/>
                  <a:gd name="connsiteY19-9382" fmla="*/ 1391008 h 6078450"/>
                  <a:gd name="connsiteX20-9383" fmla="*/ 1909804 w 9818199"/>
                  <a:gd name="connsiteY20-9384" fmla="*/ 1752958 h 6078450"/>
                  <a:gd name="connsiteX21-9385" fmla="*/ 2328904 w 9818199"/>
                  <a:gd name="connsiteY21-9386" fmla="*/ 1171933 h 6078450"/>
                  <a:gd name="connsiteX22-9387" fmla="*/ 2909929 w 9818199"/>
                  <a:gd name="connsiteY22-9388" fmla="*/ 1229083 h 6078450"/>
                  <a:gd name="connsiteX0-9389" fmla="*/ 2909929 w 9818199"/>
                  <a:gd name="connsiteY0-9390" fmla="*/ 1229083 h 6078450"/>
                  <a:gd name="connsiteX1-9391" fmla="*/ 3386179 w 9818199"/>
                  <a:gd name="connsiteY1-9392" fmla="*/ 219433 h 6078450"/>
                  <a:gd name="connsiteX2-9393" fmla="*/ 4252954 w 9818199"/>
                  <a:gd name="connsiteY2-9394" fmla="*/ 47983 h 6078450"/>
                  <a:gd name="connsiteX3-9395" fmla="*/ 5272129 w 9818199"/>
                  <a:gd name="connsiteY3-9396" fmla="*/ 838558 h 6078450"/>
                  <a:gd name="connsiteX4-9397" fmla="*/ 7034254 w 9818199"/>
                  <a:gd name="connsiteY4-9398" fmla="*/ 524233 h 6078450"/>
                  <a:gd name="connsiteX5-9399" fmla="*/ 7872454 w 9818199"/>
                  <a:gd name="connsiteY5-9400" fmla="*/ 1972033 h 6078450"/>
                  <a:gd name="connsiteX6-9401" fmla="*/ 9453604 w 9818199"/>
                  <a:gd name="connsiteY6-9402" fmla="*/ 2257783 h 6078450"/>
                  <a:gd name="connsiteX7-9403" fmla="*/ 9445395 w 9818199"/>
                  <a:gd name="connsiteY7-9404" fmla="*/ 3947496 h 6078450"/>
                  <a:gd name="connsiteX8-9405" fmla="*/ 9682078 w 9818199"/>
                  <a:gd name="connsiteY8-9406" fmla="*/ 4951327 h 6078450"/>
                  <a:gd name="connsiteX9-9407" fmla="*/ 9521437 w 9818199"/>
                  <a:gd name="connsiteY9-9408" fmla="*/ 5761970 h 6078450"/>
                  <a:gd name="connsiteX10-9409" fmla="*/ 7948654 w 9818199"/>
                  <a:gd name="connsiteY10-9410" fmla="*/ 5286733 h 6078450"/>
                  <a:gd name="connsiteX11-9411" fmla="*/ 6729454 w 9818199"/>
                  <a:gd name="connsiteY11-9412" fmla="*/ 5877283 h 6078450"/>
                  <a:gd name="connsiteX12-9413" fmla="*/ 5338804 w 9818199"/>
                  <a:gd name="connsiteY12-9414" fmla="*/ 5343883 h 6078450"/>
                  <a:gd name="connsiteX13-9415" fmla="*/ 4386304 w 9818199"/>
                  <a:gd name="connsiteY13-9416" fmla="*/ 6029683 h 6078450"/>
                  <a:gd name="connsiteX14-9417" fmla="*/ 3319504 w 9818199"/>
                  <a:gd name="connsiteY14-9418" fmla="*/ 5858233 h 6078450"/>
                  <a:gd name="connsiteX15-9419" fmla="*/ 2614654 w 9818199"/>
                  <a:gd name="connsiteY15-9420" fmla="*/ 4562833 h 6078450"/>
                  <a:gd name="connsiteX16-9421" fmla="*/ 766804 w 9818199"/>
                  <a:gd name="connsiteY16-9422" fmla="*/ 4772383 h 6078450"/>
                  <a:gd name="connsiteX17-9423" fmla="*/ 709654 w 9818199"/>
                  <a:gd name="connsiteY17-9424" fmla="*/ 3238858 h 6078450"/>
                  <a:gd name="connsiteX18-9425" fmla="*/ 14329 w 9818199"/>
                  <a:gd name="connsiteY18-9426" fmla="*/ 2172058 h 6078450"/>
                  <a:gd name="connsiteX19-9427" fmla="*/ 795379 w 9818199"/>
                  <a:gd name="connsiteY19-9428" fmla="*/ 1391008 h 6078450"/>
                  <a:gd name="connsiteX20-9429" fmla="*/ 1909804 w 9818199"/>
                  <a:gd name="connsiteY20-9430" fmla="*/ 1752958 h 6078450"/>
                  <a:gd name="connsiteX21-9431" fmla="*/ 2328904 w 9818199"/>
                  <a:gd name="connsiteY21-9432" fmla="*/ 1171933 h 6078450"/>
                  <a:gd name="connsiteX22-9433" fmla="*/ 2909929 w 9818199"/>
                  <a:gd name="connsiteY22-9434" fmla="*/ 1229083 h 6078450"/>
                  <a:gd name="connsiteX0-9435" fmla="*/ 2909929 w 9818199"/>
                  <a:gd name="connsiteY0-9436" fmla="*/ 1229083 h 6078450"/>
                  <a:gd name="connsiteX1-9437" fmla="*/ 3386179 w 9818199"/>
                  <a:gd name="connsiteY1-9438" fmla="*/ 219433 h 6078450"/>
                  <a:gd name="connsiteX2-9439" fmla="*/ 4252954 w 9818199"/>
                  <a:gd name="connsiteY2-9440" fmla="*/ 47983 h 6078450"/>
                  <a:gd name="connsiteX3-9441" fmla="*/ 5272129 w 9818199"/>
                  <a:gd name="connsiteY3-9442" fmla="*/ 838558 h 6078450"/>
                  <a:gd name="connsiteX4-9443" fmla="*/ 7034254 w 9818199"/>
                  <a:gd name="connsiteY4-9444" fmla="*/ 524233 h 6078450"/>
                  <a:gd name="connsiteX5-9445" fmla="*/ 7872454 w 9818199"/>
                  <a:gd name="connsiteY5-9446" fmla="*/ 1972033 h 6078450"/>
                  <a:gd name="connsiteX6-9447" fmla="*/ 9453604 w 9818199"/>
                  <a:gd name="connsiteY6-9448" fmla="*/ 2257783 h 6078450"/>
                  <a:gd name="connsiteX7-9449" fmla="*/ 9445395 w 9818199"/>
                  <a:gd name="connsiteY7-9450" fmla="*/ 3947496 h 6078450"/>
                  <a:gd name="connsiteX8-9451" fmla="*/ 9682078 w 9818199"/>
                  <a:gd name="connsiteY8-9452" fmla="*/ 4951327 h 6078450"/>
                  <a:gd name="connsiteX9-9453" fmla="*/ 9399379 w 9818199"/>
                  <a:gd name="connsiteY9-9454" fmla="*/ 5753252 h 6078450"/>
                  <a:gd name="connsiteX10-9455" fmla="*/ 7948654 w 9818199"/>
                  <a:gd name="connsiteY10-9456" fmla="*/ 5286733 h 6078450"/>
                  <a:gd name="connsiteX11-9457" fmla="*/ 6729454 w 9818199"/>
                  <a:gd name="connsiteY11-9458" fmla="*/ 5877283 h 6078450"/>
                  <a:gd name="connsiteX12-9459" fmla="*/ 5338804 w 9818199"/>
                  <a:gd name="connsiteY12-9460" fmla="*/ 5343883 h 6078450"/>
                  <a:gd name="connsiteX13-9461" fmla="*/ 4386304 w 9818199"/>
                  <a:gd name="connsiteY13-9462" fmla="*/ 6029683 h 6078450"/>
                  <a:gd name="connsiteX14-9463" fmla="*/ 3319504 w 9818199"/>
                  <a:gd name="connsiteY14-9464" fmla="*/ 5858233 h 6078450"/>
                  <a:gd name="connsiteX15-9465" fmla="*/ 2614654 w 9818199"/>
                  <a:gd name="connsiteY15-9466" fmla="*/ 4562833 h 6078450"/>
                  <a:gd name="connsiteX16-9467" fmla="*/ 766804 w 9818199"/>
                  <a:gd name="connsiteY16-9468" fmla="*/ 4772383 h 6078450"/>
                  <a:gd name="connsiteX17-9469" fmla="*/ 709654 w 9818199"/>
                  <a:gd name="connsiteY17-9470" fmla="*/ 3238858 h 6078450"/>
                  <a:gd name="connsiteX18-9471" fmla="*/ 14329 w 9818199"/>
                  <a:gd name="connsiteY18-9472" fmla="*/ 2172058 h 6078450"/>
                  <a:gd name="connsiteX19-9473" fmla="*/ 795379 w 9818199"/>
                  <a:gd name="connsiteY19-9474" fmla="*/ 1391008 h 6078450"/>
                  <a:gd name="connsiteX20-9475" fmla="*/ 1909804 w 9818199"/>
                  <a:gd name="connsiteY20-9476" fmla="*/ 1752958 h 6078450"/>
                  <a:gd name="connsiteX21-9477" fmla="*/ 2328904 w 9818199"/>
                  <a:gd name="connsiteY21-9478" fmla="*/ 1171933 h 6078450"/>
                  <a:gd name="connsiteX22-9479" fmla="*/ 2909929 w 9818199"/>
                  <a:gd name="connsiteY22-9480" fmla="*/ 1229083 h 6078450"/>
                  <a:gd name="connsiteX0-9481" fmla="*/ 2909929 w 9818199"/>
                  <a:gd name="connsiteY0-9482" fmla="*/ 1229083 h 6078450"/>
                  <a:gd name="connsiteX1-9483" fmla="*/ 3386179 w 9818199"/>
                  <a:gd name="connsiteY1-9484" fmla="*/ 219433 h 6078450"/>
                  <a:gd name="connsiteX2-9485" fmla="*/ 4252954 w 9818199"/>
                  <a:gd name="connsiteY2-9486" fmla="*/ 47983 h 6078450"/>
                  <a:gd name="connsiteX3-9487" fmla="*/ 5272129 w 9818199"/>
                  <a:gd name="connsiteY3-9488" fmla="*/ 838558 h 6078450"/>
                  <a:gd name="connsiteX4-9489" fmla="*/ 7034254 w 9818199"/>
                  <a:gd name="connsiteY4-9490" fmla="*/ 524233 h 6078450"/>
                  <a:gd name="connsiteX5-9491" fmla="*/ 7872454 w 9818199"/>
                  <a:gd name="connsiteY5-9492" fmla="*/ 1972033 h 6078450"/>
                  <a:gd name="connsiteX6-9493" fmla="*/ 9453604 w 9818199"/>
                  <a:gd name="connsiteY6-9494" fmla="*/ 2257783 h 6078450"/>
                  <a:gd name="connsiteX7-9495" fmla="*/ 9445395 w 9818199"/>
                  <a:gd name="connsiteY7-9496" fmla="*/ 3947496 h 6078450"/>
                  <a:gd name="connsiteX8-9497" fmla="*/ 9682078 w 9818199"/>
                  <a:gd name="connsiteY8-9498" fmla="*/ 4951327 h 6078450"/>
                  <a:gd name="connsiteX9-9499" fmla="*/ 9399379 w 9818199"/>
                  <a:gd name="connsiteY9-9500" fmla="*/ 5753252 h 6078450"/>
                  <a:gd name="connsiteX10-9501" fmla="*/ 7948654 w 9818199"/>
                  <a:gd name="connsiteY10-9502" fmla="*/ 5286733 h 6078450"/>
                  <a:gd name="connsiteX11-9503" fmla="*/ 6729454 w 9818199"/>
                  <a:gd name="connsiteY11-9504" fmla="*/ 5877283 h 6078450"/>
                  <a:gd name="connsiteX12-9505" fmla="*/ 5338804 w 9818199"/>
                  <a:gd name="connsiteY12-9506" fmla="*/ 5343883 h 6078450"/>
                  <a:gd name="connsiteX13-9507" fmla="*/ 4386304 w 9818199"/>
                  <a:gd name="connsiteY13-9508" fmla="*/ 6029683 h 6078450"/>
                  <a:gd name="connsiteX14-9509" fmla="*/ 3319504 w 9818199"/>
                  <a:gd name="connsiteY14-9510" fmla="*/ 5858233 h 6078450"/>
                  <a:gd name="connsiteX15-9511" fmla="*/ 2614654 w 9818199"/>
                  <a:gd name="connsiteY15-9512" fmla="*/ 4562833 h 6078450"/>
                  <a:gd name="connsiteX16-9513" fmla="*/ 766804 w 9818199"/>
                  <a:gd name="connsiteY16-9514" fmla="*/ 4772383 h 6078450"/>
                  <a:gd name="connsiteX17-9515" fmla="*/ 709654 w 9818199"/>
                  <a:gd name="connsiteY17-9516" fmla="*/ 3238858 h 6078450"/>
                  <a:gd name="connsiteX18-9517" fmla="*/ 14329 w 9818199"/>
                  <a:gd name="connsiteY18-9518" fmla="*/ 2172058 h 6078450"/>
                  <a:gd name="connsiteX19-9519" fmla="*/ 795379 w 9818199"/>
                  <a:gd name="connsiteY19-9520" fmla="*/ 1391008 h 6078450"/>
                  <a:gd name="connsiteX20-9521" fmla="*/ 1909804 w 9818199"/>
                  <a:gd name="connsiteY20-9522" fmla="*/ 1752958 h 6078450"/>
                  <a:gd name="connsiteX21-9523" fmla="*/ 2328904 w 9818199"/>
                  <a:gd name="connsiteY21-9524" fmla="*/ 1171933 h 6078450"/>
                  <a:gd name="connsiteX22-9525" fmla="*/ 2909929 w 9818199"/>
                  <a:gd name="connsiteY22-9526" fmla="*/ 1229083 h 6078450"/>
                  <a:gd name="connsiteX0-9527" fmla="*/ 2909929 w 9818199"/>
                  <a:gd name="connsiteY0-9528" fmla="*/ 1229083 h 6078450"/>
                  <a:gd name="connsiteX1-9529" fmla="*/ 3386179 w 9818199"/>
                  <a:gd name="connsiteY1-9530" fmla="*/ 219433 h 6078450"/>
                  <a:gd name="connsiteX2-9531" fmla="*/ 4252954 w 9818199"/>
                  <a:gd name="connsiteY2-9532" fmla="*/ 47983 h 6078450"/>
                  <a:gd name="connsiteX3-9533" fmla="*/ 5272129 w 9818199"/>
                  <a:gd name="connsiteY3-9534" fmla="*/ 838558 h 6078450"/>
                  <a:gd name="connsiteX4-9535" fmla="*/ 7034254 w 9818199"/>
                  <a:gd name="connsiteY4-9536" fmla="*/ 524233 h 6078450"/>
                  <a:gd name="connsiteX5-9537" fmla="*/ 7872454 w 9818199"/>
                  <a:gd name="connsiteY5-9538" fmla="*/ 1972033 h 6078450"/>
                  <a:gd name="connsiteX6-9539" fmla="*/ 9453604 w 9818199"/>
                  <a:gd name="connsiteY6-9540" fmla="*/ 2257783 h 6078450"/>
                  <a:gd name="connsiteX7-9541" fmla="*/ 9445395 w 9818199"/>
                  <a:gd name="connsiteY7-9542" fmla="*/ 3947496 h 6078450"/>
                  <a:gd name="connsiteX8-9543" fmla="*/ 9682078 w 9818199"/>
                  <a:gd name="connsiteY8-9544" fmla="*/ 4951327 h 6078450"/>
                  <a:gd name="connsiteX9-9545" fmla="*/ 9286040 w 9818199"/>
                  <a:gd name="connsiteY9-9546" fmla="*/ 5770689 h 6078450"/>
                  <a:gd name="connsiteX10-9547" fmla="*/ 7948654 w 9818199"/>
                  <a:gd name="connsiteY10-9548" fmla="*/ 5286733 h 6078450"/>
                  <a:gd name="connsiteX11-9549" fmla="*/ 6729454 w 9818199"/>
                  <a:gd name="connsiteY11-9550" fmla="*/ 5877283 h 6078450"/>
                  <a:gd name="connsiteX12-9551" fmla="*/ 5338804 w 9818199"/>
                  <a:gd name="connsiteY12-9552" fmla="*/ 5343883 h 6078450"/>
                  <a:gd name="connsiteX13-9553" fmla="*/ 4386304 w 9818199"/>
                  <a:gd name="connsiteY13-9554" fmla="*/ 6029683 h 6078450"/>
                  <a:gd name="connsiteX14-9555" fmla="*/ 3319504 w 9818199"/>
                  <a:gd name="connsiteY14-9556" fmla="*/ 5858233 h 6078450"/>
                  <a:gd name="connsiteX15-9557" fmla="*/ 2614654 w 9818199"/>
                  <a:gd name="connsiteY15-9558" fmla="*/ 4562833 h 6078450"/>
                  <a:gd name="connsiteX16-9559" fmla="*/ 766804 w 9818199"/>
                  <a:gd name="connsiteY16-9560" fmla="*/ 4772383 h 6078450"/>
                  <a:gd name="connsiteX17-9561" fmla="*/ 709654 w 9818199"/>
                  <a:gd name="connsiteY17-9562" fmla="*/ 3238858 h 6078450"/>
                  <a:gd name="connsiteX18-9563" fmla="*/ 14329 w 9818199"/>
                  <a:gd name="connsiteY18-9564" fmla="*/ 2172058 h 6078450"/>
                  <a:gd name="connsiteX19-9565" fmla="*/ 795379 w 9818199"/>
                  <a:gd name="connsiteY19-9566" fmla="*/ 1391008 h 6078450"/>
                  <a:gd name="connsiteX20-9567" fmla="*/ 1909804 w 9818199"/>
                  <a:gd name="connsiteY20-9568" fmla="*/ 1752958 h 6078450"/>
                  <a:gd name="connsiteX21-9569" fmla="*/ 2328904 w 9818199"/>
                  <a:gd name="connsiteY21-9570" fmla="*/ 1171933 h 6078450"/>
                  <a:gd name="connsiteX22-9571" fmla="*/ 2909929 w 9818199"/>
                  <a:gd name="connsiteY22-9572" fmla="*/ 1229083 h 6078450"/>
                  <a:gd name="connsiteX0-9573" fmla="*/ 2909929 w 9800935"/>
                  <a:gd name="connsiteY0-9574" fmla="*/ 1229083 h 6078450"/>
                  <a:gd name="connsiteX1-9575" fmla="*/ 3386179 w 9800935"/>
                  <a:gd name="connsiteY1-9576" fmla="*/ 219433 h 6078450"/>
                  <a:gd name="connsiteX2-9577" fmla="*/ 4252954 w 9800935"/>
                  <a:gd name="connsiteY2-9578" fmla="*/ 47983 h 6078450"/>
                  <a:gd name="connsiteX3-9579" fmla="*/ 5272129 w 9800935"/>
                  <a:gd name="connsiteY3-9580" fmla="*/ 838558 h 6078450"/>
                  <a:gd name="connsiteX4-9581" fmla="*/ 7034254 w 9800935"/>
                  <a:gd name="connsiteY4-9582" fmla="*/ 524233 h 6078450"/>
                  <a:gd name="connsiteX5-9583" fmla="*/ 7872454 w 9800935"/>
                  <a:gd name="connsiteY5-9584" fmla="*/ 1972033 h 6078450"/>
                  <a:gd name="connsiteX6-9585" fmla="*/ 9453604 w 9800935"/>
                  <a:gd name="connsiteY6-9586" fmla="*/ 2257783 h 6078450"/>
                  <a:gd name="connsiteX7-9587" fmla="*/ 9445395 w 9800935"/>
                  <a:gd name="connsiteY7-9588" fmla="*/ 3947496 h 6078450"/>
                  <a:gd name="connsiteX8-9589" fmla="*/ 9612331 w 9800935"/>
                  <a:gd name="connsiteY8-9590" fmla="*/ 4951328 h 6078450"/>
                  <a:gd name="connsiteX9-9591" fmla="*/ 9286040 w 9800935"/>
                  <a:gd name="connsiteY9-9592" fmla="*/ 5770689 h 6078450"/>
                  <a:gd name="connsiteX10-9593" fmla="*/ 7948654 w 9800935"/>
                  <a:gd name="connsiteY10-9594" fmla="*/ 5286733 h 6078450"/>
                  <a:gd name="connsiteX11-9595" fmla="*/ 6729454 w 9800935"/>
                  <a:gd name="connsiteY11-9596" fmla="*/ 5877283 h 6078450"/>
                  <a:gd name="connsiteX12-9597" fmla="*/ 5338804 w 9800935"/>
                  <a:gd name="connsiteY12-9598" fmla="*/ 5343883 h 6078450"/>
                  <a:gd name="connsiteX13-9599" fmla="*/ 4386304 w 9800935"/>
                  <a:gd name="connsiteY13-9600" fmla="*/ 6029683 h 6078450"/>
                  <a:gd name="connsiteX14-9601" fmla="*/ 3319504 w 9800935"/>
                  <a:gd name="connsiteY14-9602" fmla="*/ 5858233 h 6078450"/>
                  <a:gd name="connsiteX15-9603" fmla="*/ 2614654 w 9800935"/>
                  <a:gd name="connsiteY15-9604" fmla="*/ 4562833 h 6078450"/>
                  <a:gd name="connsiteX16-9605" fmla="*/ 766804 w 9800935"/>
                  <a:gd name="connsiteY16-9606" fmla="*/ 4772383 h 6078450"/>
                  <a:gd name="connsiteX17-9607" fmla="*/ 709654 w 9800935"/>
                  <a:gd name="connsiteY17-9608" fmla="*/ 3238858 h 6078450"/>
                  <a:gd name="connsiteX18-9609" fmla="*/ 14329 w 9800935"/>
                  <a:gd name="connsiteY18-9610" fmla="*/ 2172058 h 6078450"/>
                  <a:gd name="connsiteX19-9611" fmla="*/ 795379 w 9800935"/>
                  <a:gd name="connsiteY19-9612" fmla="*/ 1391008 h 6078450"/>
                  <a:gd name="connsiteX20-9613" fmla="*/ 1909804 w 9800935"/>
                  <a:gd name="connsiteY20-9614" fmla="*/ 1752958 h 6078450"/>
                  <a:gd name="connsiteX21-9615" fmla="*/ 2328904 w 9800935"/>
                  <a:gd name="connsiteY21-9616" fmla="*/ 1171933 h 6078450"/>
                  <a:gd name="connsiteX22-9617" fmla="*/ 2909929 w 9800935"/>
                  <a:gd name="connsiteY22-9618" fmla="*/ 1229083 h 6078450"/>
                  <a:gd name="connsiteX0-9619" fmla="*/ 2909929 w 9923540"/>
                  <a:gd name="connsiteY0-9620" fmla="*/ 1229083 h 6078450"/>
                  <a:gd name="connsiteX1-9621" fmla="*/ 3386179 w 9923540"/>
                  <a:gd name="connsiteY1-9622" fmla="*/ 219433 h 6078450"/>
                  <a:gd name="connsiteX2-9623" fmla="*/ 4252954 w 9923540"/>
                  <a:gd name="connsiteY2-9624" fmla="*/ 47983 h 6078450"/>
                  <a:gd name="connsiteX3-9625" fmla="*/ 5272129 w 9923540"/>
                  <a:gd name="connsiteY3-9626" fmla="*/ 838558 h 6078450"/>
                  <a:gd name="connsiteX4-9627" fmla="*/ 7034254 w 9923540"/>
                  <a:gd name="connsiteY4-9628" fmla="*/ 524233 h 6078450"/>
                  <a:gd name="connsiteX5-9629" fmla="*/ 7872454 w 9923540"/>
                  <a:gd name="connsiteY5-9630" fmla="*/ 1972033 h 6078450"/>
                  <a:gd name="connsiteX6-9631" fmla="*/ 9453604 w 9923540"/>
                  <a:gd name="connsiteY6-9632" fmla="*/ 2257783 h 6078450"/>
                  <a:gd name="connsiteX7-9633" fmla="*/ 9445395 w 9923540"/>
                  <a:gd name="connsiteY7-9634" fmla="*/ 3947496 h 6078450"/>
                  <a:gd name="connsiteX8-9635" fmla="*/ 9612331 w 9923540"/>
                  <a:gd name="connsiteY8-9636" fmla="*/ 4951328 h 6078450"/>
                  <a:gd name="connsiteX9-9637" fmla="*/ 9286040 w 9923540"/>
                  <a:gd name="connsiteY9-9638" fmla="*/ 5770689 h 6078450"/>
                  <a:gd name="connsiteX10-9639" fmla="*/ 7948654 w 9923540"/>
                  <a:gd name="connsiteY10-9640" fmla="*/ 5286733 h 6078450"/>
                  <a:gd name="connsiteX11-9641" fmla="*/ 6729454 w 9923540"/>
                  <a:gd name="connsiteY11-9642" fmla="*/ 5877283 h 6078450"/>
                  <a:gd name="connsiteX12-9643" fmla="*/ 5338804 w 9923540"/>
                  <a:gd name="connsiteY12-9644" fmla="*/ 5343883 h 6078450"/>
                  <a:gd name="connsiteX13-9645" fmla="*/ 4386304 w 9923540"/>
                  <a:gd name="connsiteY13-9646" fmla="*/ 6029683 h 6078450"/>
                  <a:gd name="connsiteX14-9647" fmla="*/ 3319504 w 9923540"/>
                  <a:gd name="connsiteY14-9648" fmla="*/ 5858233 h 6078450"/>
                  <a:gd name="connsiteX15-9649" fmla="*/ 2614654 w 9923540"/>
                  <a:gd name="connsiteY15-9650" fmla="*/ 4562833 h 6078450"/>
                  <a:gd name="connsiteX16-9651" fmla="*/ 766804 w 9923540"/>
                  <a:gd name="connsiteY16-9652" fmla="*/ 4772383 h 6078450"/>
                  <a:gd name="connsiteX17-9653" fmla="*/ 709654 w 9923540"/>
                  <a:gd name="connsiteY17-9654" fmla="*/ 3238858 h 6078450"/>
                  <a:gd name="connsiteX18-9655" fmla="*/ 14329 w 9923540"/>
                  <a:gd name="connsiteY18-9656" fmla="*/ 2172058 h 6078450"/>
                  <a:gd name="connsiteX19-9657" fmla="*/ 795379 w 9923540"/>
                  <a:gd name="connsiteY19-9658" fmla="*/ 1391008 h 6078450"/>
                  <a:gd name="connsiteX20-9659" fmla="*/ 1909804 w 9923540"/>
                  <a:gd name="connsiteY20-9660" fmla="*/ 1752958 h 6078450"/>
                  <a:gd name="connsiteX21-9661" fmla="*/ 2328904 w 9923540"/>
                  <a:gd name="connsiteY21-9662" fmla="*/ 1171933 h 6078450"/>
                  <a:gd name="connsiteX22-9663" fmla="*/ 2909929 w 9923540"/>
                  <a:gd name="connsiteY22-9664" fmla="*/ 1229083 h 60784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</a:cxnLst>
                <a:rect l="l" t="t" r="r" b="b"/>
                <a:pathLst>
                  <a:path w="9923540" h="6078450">
                    <a:moveTo>
                      <a:pt x="2909929" y="1229083"/>
                    </a:moveTo>
                    <a:cubicBezTo>
                      <a:pt x="2932154" y="1010008"/>
                      <a:pt x="3113129" y="444858"/>
                      <a:pt x="3386179" y="219433"/>
                    </a:cubicBezTo>
                    <a:cubicBezTo>
                      <a:pt x="3659229" y="-5992"/>
                      <a:pt x="3871954" y="-47267"/>
                      <a:pt x="4252954" y="47983"/>
                    </a:cubicBezTo>
                    <a:cubicBezTo>
                      <a:pt x="4633954" y="143233"/>
                      <a:pt x="5141814" y="473609"/>
                      <a:pt x="5272129" y="838558"/>
                    </a:cubicBezTo>
                    <a:cubicBezTo>
                      <a:pt x="5564229" y="470258"/>
                      <a:pt x="6600867" y="335321"/>
                      <a:pt x="7034254" y="524233"/>
                    </a:cubicBezTo>
                    <a:cubicBezTo>
                      <a:pt x="7467641" y="713145"/>
                      <a:pt x="7974054" y="1063983"/>
                      <a:pt x="7872454" y="1972033"/>
                    </a:cubicBezTo>
                    <a:cubicBezTo>
                      <a:pt x="8332829" y="1756133"/>
                      <a:pt x="9191447" y="1928539"/>
                      <a:pt x="9453604" y="2257783"/>
                    </a:cubicBezTo>
                    <a:cubicBezTo>
                      <a:pt x="9715761" y="2587027"/>
                      <a:pt x="9841736" y="3605576"/>
                      <a:pt x="9445395" y="3947496"/>
                    </a:cubicBezTo>
                    <a:cubicBezTo>
                      <a:pt x="10302337" y="4220217"/>
                      <a:pt x="9779444" y="4731598"/>
                      <a:pt x="9612331" y="4951328"/>
                    </a:cubicBezTo>
                    <a:cubicBezTo>
                      <a:pt x="9625005" y="5253740"/>
                      <a:pt x="9496479" y="5601449"/>
                      <a:pt x="9286040" y="5770689"/>
                    </a:cubicBezTo>
                    <a:cubicBezTo>
                      <a:pt x="8581339" y="6008231"/>
                      <a:pt x="8102373" y="5696620"/>
                      <a:pt x="7948654" y="5286733"/>
                    </a:cubicBezTo>
                    <a:cubicBezTo>
                      <a:pt x="7605754" y="5670908"/>
                      <a:pt x="7183479" y="5912208"/>
                      <a:pt x="6729454" y="5877283"/>
                    </a:cubicBezTo>
                    <a:cubicBezTo>
                      <a:pt x="6275429" y="5842358"/>
                      <a:pt x="5599154" y="5645508"/>
                      <a:pt x="5338804" y="5343883"/>
                    </a:cubicBezTo>
                    <a:cubicBezTo>
                      <a:pt x="5173704" y="5613758"/>
                      <a:pt x="4754604" y="5928083"/>
                      <a:pt x="4386304" y="6029683"/>
                    </a:cubicBezTo>
                    <a:cubicBezTo>
                      <a:pt x="4018004" y="6131283"/>
                      <a:pt x="3630654" y="6074133"/>
                      <a:pt x="3319504" y="5858233"/>
                    </a:cubicBezTo>
                    <a:cubicBezTo>
                      <a:pt x="3008354" y="5642333"/>
                      <a:pt x="2636879" y="4969233"/>
                      <a:pt x="2614654" y="4562833"/>
                    </a:cubicBezTo>
                    <a:cubicBezTo>
                      <a:pt x="2220954" y="4775558"/>
                      <a:pt x="1176379" y="5010508"/>
                      <a:pt x="766804" y="4772383"/>
                    </a:cubicBezTo>
                    <a:cubicBezTo>
                      <a:pt x="357229" y="4534258"/>
                      <a:pt x="342941" y="3746858"/>
                      <a:pt x="709654" y="3238858"/>
                    </a:cubicBezTo>
                    <a:cubicBezTo>
                      <a:pt x="419142" y="3188058"/>
                      <a:pt x="-92033" y="2491146"/>
                      <a:pt x="14329" y="2172058"/>
                    </a:cubicBezTo>
                    <a:cubicBezTo>
                      <a:pt x="11154" y="1749783"/>
                      <a:pt x="303254" y="1432283"/>
                      <a:pt x="795379" y="1391008"/>
                    </a:cubicBezTo>
                    <a:cubicBezTo>
                      <a:pt x="1201779" y="1349733"/>
                      <a:pt x="1630404" y="1524358"/>
                      <a:pt x="1909804" y="1752958"/>
                    </a:cubicBezTo>
                    <a:cubicBezTo>
                      <a:pt x="2000292" y="1232258"/>
                      <a:pt x="2181267" y="1225908"/>
                      <a:pt x="2328904" y="1171933"/>
                    </a:cubicBezTo>
                    <a:cubicBezTo>
                      <a:pt x="2500354" y="1124308"/>
                      <a:pt x="2928979" y="1175108"/>
                      <a:pt x="2909929" y="1229083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F90132"/>
                </a:solidFill>
                <a:prstDash val="sysDash"/>
              </a:ln>
              <a:effectLst>
                <a:outerShdw blurRad="330200" dist="38100" dir="2700000" sx="104000" sy="104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7" name="椭圆 246"/>
              <p:cNvSpPr/>
              <p:nvPr/>
            </p:nvSpPr>
            <p:spPr>
              <a:xfrm>
                <a:off x="10586052" y="4114124"/>
                <a:ext cx="462699" cy="462699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rgbClr val="F90132">
                    <a:alpha val="45000"/>
                  </a:srgbClr>
                </a:solidFill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8074162" y="6147839"/>
                <a:ext cx="538302" cy="538302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9216119" y="1048052"/>
                <a:ext cx="765661" cy="772634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>
                <a:off x="8147389" y="-160770"/>
                <a:ext cx="700348" cy="704759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9900215" y="-432722"/>
                <a:ext cx="1915026" cy="1927088"/>
              </a:xfrm>
              <a:prstGeom prst="ellipse">
                <a:avLst/>
              </a:prstGeom>
              <a:solidFill>
                <a:srgbClr val="FC0133">
                  <a:alpha val="4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9342022" y="5374153"/>
                <a:ext cx="821301" cy="821301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2" name="任意多边形 41"/>
            <p:cNvSpPr/>
            <p:nvPr/>
          </p:nvSpPr>
          <p:spPr>
            <a:xfrm>
              <a:off x="-10236589" y="-1608389"/>
              <a:ext cx="10841625" cy="664080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noFill/>
            <a:ln w="19050">
              <a:noFill/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860897" y="2744570"/>
            <a:ext cx="1970340" cy="405255"/>
            <a:chOff x="4217055" y="2412874"/>
            <a:chExt cx="1970597" cy="405161"/>
          </a:xfrm>
        </p:grpSpPr>
        <p:grpSp>
          <p:nvGrpSpPr>
            <p:cNvPr id="19" name="组合 18"/>
            <p:cNvGrpSpPr/>
            <p:nvPr/>
          </p:nvGrpSpPr>
          <p:grpSpPr>
            <a:xfrm>
              <a:off x="4252420" y="2412874"/>
              <a:ext cx="1935232" cy="400110"/>
              <a:chOff x="5850448" y="2359283"/>
              <a:chExt cx="1935232" cy="400110"/>
            </a:xfrm>
          </p:grpSpPr>
          <p:sp>
            <p:nvSpPr>
              <p:cNvPr id="152" name="文本框 151"/>
              <p:cNvSpPr txBox="1"/>
              <p:nvPr/>
            </p:nvSpPr>
            <p:spPr>
              <a:xfrm rot="21598852">
                <a:off x="6062131" y="235928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此处添加标题</a:t>
                </a:r>
                <a:endPara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3" name="椭圆 152"/>
              <p:cNvSpPr/>
              <p:nvPr/>
            </p:nvSpPr>
            <p:spPr>
              <a:xfrm>
                <a:off x="5850448" y="2448512"/>
                <a:ext cx="264766" cy="259742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86" name="文本框 185"/>
            <p:cNvSpPr txBox="1"/>
            <p:nvPr/>
          </p:nvSpPr>
          <p:spPr>
            <a:xfrm>
              <a:off x="4217055" y="2417925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US" altLang="zh-CN" sz="2000" dirty="0">
                  <a:solidFill>
                    <a:prstClr val="white"/>
                  </a:solidFill>
                  <a:latin typeface="Britannic Bold" panose="020B0903060703020204" pitchFamily="34" charset="0"/>
                  <a:ea typeface="创艺简细圆" pitchFamily="2" charset="-122"/>
                  <a:cs typeface="Segoe UI Black" panose="020B0A02040204020203" pitchFamily="34" charset="0"/>
                </a:rPr>
                <a:t>1</a:t>
              </a:r>
              <a:endParaRPr lang="zh-CN" altLang="en-US" sz="2000" dirty="0">
                <a:solidFill>
                  <a:prstClr val="white"/>
                </a:solidFill>
                <a:latin typeface="Britannic Bold" panose="020B0903060703020204" pitchFamily="34" charset="0"/>
                <a:ea typeface="创艺简细圆" pitchFamily="2" charset="-122"/>
                <a:cs typeface="Segoe UI Black" panose="020B0A02040204020203" pitchFamily="34" charset="0"/>
              </a:endParaRPr>
            </a:p>
          </p:txBody>
        </p:sp>
      </p:grpSp>
      <p:grpSp>
        <p:nvGrpSpPr>
          <p:cNvPr id="187" name="组合 186"/>
          <p:cNvGrpSpPr/>
          <p:nvPr/>
        </p:nvGrpSpPr>
        <p:grpSpPr>
          <a:xfrm>
            <a:off x="6251642" y="3871653"/>
            <a:ext cx="1970340" cy="405255"/>
            <a:chOff x="4217055" y="2412874"/>
            <a:chExt cx="1970597" cy="405161"/>
          </a:xfrm>
        </p:grpSpPr>
        <p:grpSp>
          <p:nvGrpSpPr>
            <p:cNvPr id="188" name="组合 187"/>
            <p:cNvGrpSpPr/>
            <p:nvPr/>
          </p:nvGrpSpPr>
          <p:grpSpPr>
            <a:xfrm>
              <a:off x="4252420" y="2412874"/>
              <a:ext cx="1935232" cy="400110"/>
              <a:chOff x="5850448" y="2359283"/>
              <a:chExt cx="1935232" cy="400110"/>
            </a:xfrm>
          </p:grpSpPr>
          <p:sp>
            <p:nvSpPr>
              <p:cNvPr id="190" name="文本框 189"/>
              <p:cNvSpPr txBox="1"/>
              <p:nvPr/>
            </p:nvSpPr>
            <p:spPr>
              <a:xfrm rot="21598852">
                <a:off x="6062131" y="235928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此处添加标题</a:t>
                </a:r>
                <a:endPara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91" name="椭圆 190"/>
              <p:cNvSpPr/>
              <p:nvPr/>
            </p:nvSpPr>
            <p:spPr>
              <a:xfrm>
                <a:off x="5850448" y="2448512"/>
                <a:ext cx="264766" cy="259742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89" name="文本框 188"/>
            <p:cNvSpPr txBox="1"/>
            <p:nvPr/>
          </p:nvSpPr>
          <p:spPr>
            <a:xfrm>
              <a:off x="4217055" y="2417925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US" altLang="zh-CN" sz="2000" dirty="0">
                  <a:solidFill>
                    <a:prstClr val="white"/>
                  </a:solidFill>
                  <a:latin typeface="Britannic Bold" panose="020B0903060703020204" pitchFamily="34" charset="0"/>
                  <a:ea typeface="创艺简细圆" pitchFamily="2" charset="-122"/>
                  <a:cs typeface="Segoe UI Black" panose="020B0A02040204020203" pitchFamily="34" charset="0"/>
                </a:rPr>
                <a:t>4</a:t>
              </a:r>
              <a:endParaRPr lang="zh-CN" altLang="en-US" sz="2000" dirty="0">
                <a:solidFill>
                  <a:prstClr val="white"/>
                </a:solidFill>
                <a:latin typeface="Britannic Bold" panose="020B0903060703020204" pitchFamily="34" charset="0"/>
                <a:ea typeface="创艺简细圆" pitchFamily="2" charset="-122"/>
                <a:cs typeface="Segoe UI Black" panose="020B0A02040204020203" pitchFamily="34" charset="0"/>
              </a:endParaRPr>
            </a:p>
          </p:txBody>
        </p:sp>
      </p:grpSp>
      <p:grpSp>
        <p:nvGrpSpPr>
          <p:cNvPr id="192" name="组合 191"/>
          <p:cNvGrpSpPr/>
          <p:nvPr/>
        </p:nvGrpSpPr>
        <p:grpSpPr>
          <a:xfrm>
            <a:off x="6226786" y="2744570"/>
            <a:ext cx="1970340" cy="405255"/>
            <a:chOff x="4217055" y="2412874"/>
            <a:chExt cx="1970597" cy="405161"/>
          </a:xfrm>
        </p:grpSpPr>
        <p:grpSp>
          <p:nvGrpSpPr>
            <p:cNvPr id="193" name="组合 192"/>
            <p:cNvGrpSpPr/>
            <p:nvPr/>
          </p:nvGrpSpPr>
          <p:grpSpPr>
            <a:xfrm>
              <a:off x="4252420" y="2412874"/>
              <a:ext cx="1935232" cy="400110"/>
              <a:chOff x="5850448" y="2359283"/>
              <a:chExt cx="1935232" cy="400110"/>
            </a:xfrm>
          </p:grpSpPr>
          <p:sp>
            <p:nvSpPr>
              <p:cNvPr id="195" name="文本框 194"/>
              <p:cNvSpPr txBox="1"/>
              <p:nvPr/>
            </p:nvSpPr>
            <p:spPr>
              <a:xfrm rot="21598852">
                <a:off x="6062131" y="235928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此处添加标题</a:t>
                </a:r>
                <a:endPara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96" name="椭圆 195"/>
              <p:cNvSpPr/>
              <p:nvPr/>
            </p:nvSpPr>
            <p:spPr>
              <a:xfrm>
                <a:off x="5850448" y="2448512"/>
                <a:ext cx="264766" cy="259742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4" name="文本框 193"/>
            <p:cNvSpPr txBox="1"/>
            <p:nvPr/>
          </p:nvSpPr>
          <p:spPr>
            <a:xfrm>
              <a:off x="4217055" y="2417925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US" altLang="zh-CN" sz="2000" dirty="0">
                  <a:solidFill>
                    <a:prstClr val="white"/>
                  </a:solidFill>
                  <a:latin typeface="Britannic Bold" panose="020B0903060703020204" pitchFamily="34" charset="0"/>
                  <a:ea typeface="创艺简细圆" pitchFamily="2" charset="-122"/>
                  <a:cs typeface="Segoe UI Black" panose="020B0A02040204020203" pitchFamily="34" charset="0"/>
                </a:rPr>
                <a:t>2</a:t>
              </a:r>
              <a:endParaRPr lang="zh-CN" altLang="en-US" sz="2000" dirty="0">
                <a:solidFill>
                  <a:prstClr val="white"/>
                </a:solidFill>
                <a:latin typeface="Britannic Bold" panose="020B0903060703020204" pitchFamily="34" charset="0"/>
                <a:ea typeface="创艺简细圆" pitchFamily="2" charset="-122"/>
                <a:cs typeface="Segoe UI Black" panose="020B0A02040204020203" pitchFamily="34" charset="0"/>
              </a:endParaRPr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3855248" y="3871653"/>
            <a:ext cx="1970340" cy="405255"/>
            <a:chOff x="4217055" y="2412874"/>
            <a:chExt cx="1970597" cy="405161"/>
          </a:xfrm>
        </p:grpSpPr>
        <p:grpSp>
          <p:nvGrpSpPr>
            <p:cNvPr id="198" name="组合 197"/>
            <p:cNvGrpSpPr/>
            <p:nvPr/>
          </p:nvGrpSpPr>
          <p:grpSpPr>
            <a:xfrm>
              <a:off x="4252420" y="2412874"/>
              <a:ext cx="1935232" cy="400110"/>
              <a:chOff x="5850448" y="2359283"/>
              <a:chExt cx="1935232" cy="400110"/>
            </a:xfrm>
          </p:grpSpPr>
          <p:sp>
            <p:nvSpPr>
              <p:cNvPr id="200" name="文本框 199"/>
              <p:cNvSpPr txBox="1"/>
              <p:nvPr/>
            </p:nvSpPr>
            <p:spPr>
              <a:xfrm rot="21598852">
                <a:off x="6062131" y="235928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此处添加标题</a:t>
                </a:r>
                <a:endPara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201" name="椭圆 200"/>
              <p:cNvSpPr/>
              <p:nvPr/>
            </p:nvSpPr>
            <p:spPr>
              <a:xfrm>
                <a:off x="5850448" y="2448512"/>
                <a:ext cx="264766" cy="259742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99" name="文本框 198"/>
            <p:cNvSpPr txBox="1"/>
            <p:nvPr/>
          </p:nvSpPr>
          <p:spPr>
            <a:xfrm>
              <a:off x="4217055" y="2417925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US" altLang="zh-CN" sz="2000" dirty="0">
                  <a:solidFill>
                    <a:prstClr val="white"/>
                  </a:solidFill>
                  <a:latin typeface="Britannic Bold" panose="020B0903060703020204" pitchFamily="34" charset="0"/>
                  <a:ea typeface="创艺简细圆" pitchFamily="2" charset="-122"/>
                  <a:cs typeface="Segoe UI Black" panose="020B0A02040204020203" pitchFamily="34" charset="0"/>
                </a:rPr>
                <a:t>3</a:t>
              </a:r>
              <a:endParaRPr lang="zh-CN" altLang="en-US" sz="2000" dirty="0">
                <a:solidFill>
                  <a:prstClr val="white"/>
                </a:solidFill>
                <a:latin typeface="Britannic Bold" panose="020B0903060703020204" pitchFamily="34" charset="0"/>
                <a:ea typeface="创艺简细圆" pitchFamily="2" charset="-122"/>
                <a:cs typeface="Segoe UI Black" panose="020B0A02040204020203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0923" y="2764579"/>
            <a:ext cx="1925034" cy="1925731"/>
            <a:chOff x="150942" y="2763938"/>
            <a:chExt cx="1925285" cy="1925285"/>
          </a:xfrm>
        </p:grpSpPr>
        <p:sp>
          <p:nvSpPr>
            <p:cNvPr id="16" name="椭圆 15"/>
            <p:cNvSpPr/>
            <p:nvPr/>
          </p:nvSpPr>
          <p:spPr>
            <a:xfrm>
              <a:off x="150942" y="2763938"/>
              <a:ext cx="1925285" cy="1925285"/>
            </a:xfrm>
            <a:prstGeom prst="ellipse">
              <a:avLst/>
            </a:prstGeom>
            <a:solidFill>
              <a:srgbClr val="FA0133"/>
            </a:solidFill>
            <a:ln>
              <a:solidFill>
                <a:srgbClr val="FA0133"/>
              </a:solidFill>
              <a:prstDash val="dash"/>
            </a:ln>
            <a:effectLst>
              <a:innerShdw blurRad="279400">
                <a:prstClr val="black">
                  <a:alpha val="7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148" name="组合 147"/>
            <p:cNvGrpSpPr/>
            <p:nvPr/>
          </p:nvGrpSpPr>
          <p:grpSpPr>
            <a:xfrm rot="1798852">
              <a:off x="347959" y="3470399"/>
              <a:ext cx="1659429" cy="554854"/>
              <a:chOff x="210007" y="5839192"/>
              <a:chExt cx="1659429" cy="554854"/>
            </a:xfrm>
          </p:grpSpPr>
          <p:sp>
            <p:nvSpPr>
              <p:cNvPr id="150" name="文本框 149"/>
              <p:cNvSpPr txBox="1"/>
              <p:nvPr/>
            </p:nvSpPr>
            <p:spPr>
              <a:xfrm rot="19800000">
                <a:off x="521459" y="5839192"/>
                <a:ext cx="6976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目录</a:t>
                </a:r>
                <a:endParaRPr lang="zh-CN" altLang="en-US" sz="20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 rot="19800000">
                <a:off x="210007" y="6024714"/>
                <a:ext cx="16594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US" altLang="zh-CN" sz="1800" spc="300" dirty="0">
                    <a:ln w="0"/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contents</a:t>
                </a:r>
                <a:endParaRPr lang="zh-CN" altLang="en-US" sz="1800" spc="300" dirty="0">
                  <a:ln w="0"/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559682" y="2624333"/>
            <a:ext cx="3388893" cy="2968896"/>
            <a:chOff x="466936" y="1615863"/>
            <a:chExt cx="3484315" cy="3051388"/>
          </a:xfrm>
          <a:solidFill>
            <a:srgbClr val="058ABF"/>
          </a:solidFill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Freeform 6"/>
            <p:cNvSpPr/>
            <p:nvPr/>
          </p:nvSpPr>
          <p:spPr bwMode="auto">
            <a:xfrm>
              <a:off x="466936" y="2617662"/>
              <a:ext cx="2060054" cy="2049589"/>
            </a:xfrm>
            <a:custGeom>
              <a:avLst/>
              <a:gdLst>
                <a:gd name="T0" fmla="*/ 120 w 221"/>
                <a:gd name="T1" fmla="*/ 215 h 220"/>
                <a:gd name="T2" fmla="*/ 216 w 221"/>
                <a:gd name="T3" fmla="*/ 101 h 220"/>
                <a:gd name="T4" fmla="*/ 101 w 221"/>
                <a:gd name="T5" fmla="*/ 5 h 220"/>
                <a:gd name="T6" fmla="*/ 5 w 221"/>
                <a:gd name="T7" fmla="*/ 119 h 220"/>
                <a:gd name="T8" fmla="*/ 120 w 221"/>
                <a:gd name="T9" fmla="*/ 21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20">
                  <a:moveTo>
                    <a:pt x="120" y="215"/>
                  </a:moveTo>
                  <a:cubicBezTo>
                    <a:pt x="178" y="210"/>
                    <a:pt x="221" y="159"/>
                    <a:pt x="216" y="101"/>
                  </a:cubicBezTo>
                  <a:cubicBezTo>
                    <a:pt x="211" y="43"/>
                    <a:pt x="159" y="0"/>
                    <a:pt x="101" y="5"/>
                  </a:cubicBezTo>
                  <a:cubicBezTo>
                    <a:pt x="43" y="10"/>
                    <a:pt x="0" y="61"/>
                    <a:pt x="5" y="119"/>
                  </a:cubicBezTo>
                  <a:cubicBezTo>
                    <a:pt x="10" y="177"/>
                    <a:pt x="62" y="220"/>
                    <a:pt x="120" y="215"/>
                  </a:cubicBez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 w="3175"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7" name="TextBox 16"/>
            <p:cNvSpPr txBox="1">
              <a:spLocks noChangeArrowheads="1"/>
            </p:cNvSpPr>
            <p:nvPr/>
          </p:nvSpPr>
          <p:spPr bwMode="auto">
            <a:xfrm>
              <a:off x="609620" y="3323362"/>
              <a:ext cx="1812282" cy="76979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3765"/>
              <a:r>
                <a:rPr lang="en-US" altLang="zh-CN" sz="4265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rPr>
                <a:t>43%</a:t>
              </a:r>
              <a:endParaRPr lang="en-US" altLang="zh-CN" sz="4265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cs typeface="Arial" panose="020B0604020202020204" pitchFamily="34" charset="0"/>
              </a:endParaRPr>
            </a:p>
          </p:txBody>
        </p:sp>
        <p:sp>
          <p:nvSpPr>
            <p:cNvPr id="25" name="Freeform 6"/>
            <p:cNvSpPr/>
            <p:nvPr/>
          </p:nvSpPr>
          <p:spPr bwMode="auto">
            <a:xfrm>
              <a:off x="1891197" y="1615863"/>
              <a:ext cx="2060054" cy="2049589"/>
            </a:xfrm>
            <a:custGeom>
              <a:avLst/>
              <a:gdLst>
                <a:gd name="T0" fmla="*/ 120 w 221"/>
                <a:gd name="T1" fmla="*/ 215 h 220"/>
                <a:gd name="T2" fmla="*/ 216 w 221"/>
                <a:gd name="T3" fmla="*/ 101 h 220"/>
                <a:gd name="T4" fmla="*/ 101 w 221"/>
                <a:gd name="T5" fmla="*/ 5 h 220"/>
                <a:gd name="T6" fmla="*/ 5 w 221"/>
                <a:gd name="T7" fmla="*/ 119 h 220"/>
                <a:gd name="T8" fmla="*/ 120 w 221"/>
                <a:gd name="T9" fmla="*/ 21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220">
                  <a:moveTo>
                    <a:pt x="120" y="215"/>
                  </a:moveTo>
                  <a:cubicBezTo>
                    <a:pt x="178" y="210"/>
                    <a:pt x="221" y="159"/>
                    <a:pt x="216" y="101"/>
                  </a:cubicBezTo>
                  <a:cubicBezTo>
                    <a:pt x="211" y="43"/>
                    <a:pt x="159" y="0"/>
                    <a:pt x="101" y="5"/>
                  </a:cubicBezTo>
                  <a:cubicBezTo>
                    <a:pt x="43" y="10"/>
                    <a:pt x="0" y="61"/>
                    <a:pt x="5" y="119"/>
                  </a:cubicBezTo>
                  <a:cubicBezTo>
                    <a:pt x="10" y="177"/>
                    <a:pt x="62" y="220"/>
                    <a:pt x="120" y="215"/>
                  </a:cubicBezTo>
                  <a:close/>
                </a:path>
              </a:pathLst>
            </a:custGeom>
            <a:noFill/>
            <a:ln w="3175"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731871" y="2051242"/>
            <a:ext cx="1767890" cy="1815422"/>
            <a:chOff x="2623092" y="818115"/>
            <a:chExt cx="1893130" cy="1943327"/>
          </a:xfrm>
          <a:solidFill>
            <a:srgbClr val="058ABF"/>
          </a:solidFill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9" name="Freeform 10"/>
            <p:cNvSpPr/>
            <p:nvPr/>
          </p:nvSpPr>
          <p:spPr bwMode="auto">
            <a:xfrm>
              <a:off x="3367451" y="818115"/>
              <a:ext cx="1148771" cy="1151725"/>
            </a:xfrm>
            <a:custGeom>
              <a:avLst/>
              <a:gdLst>
                <a:gd name="T0" fmla="*/ 68 w 125"/>
                <a:gd name="T1" fmla="*/ 122 h 125"/>
                <a:gd name="T2" fmla="*/ 122 w 125"/>
                <a:gd name="T3" fmla="*/ 57 h 125"/>
                <a:gd name="T4" fmla="*/ 57 w 125"/>
                <a:gd name="T5" fmla="*/ 3 h 125"/>
                <a:gd name="T6" fmla="*/ 3 w 125"/>
                <a:gd name="T7" fmla="*/ 67 h 125"/>
                <a:gd name="T8" fmla="*/ 68 w 125"/>
                <a:gd name="T9" fmla="*/ 12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5">
                  <a:moveTo>
                    <a:pt x="68" y="122"/>
                  </a:moveTo>
                  <a:cubicBezTo>
                    <a:pt x="100" y="119"/>
                    <a:pt x="125" y="90"/>
                    <a:pt x="122" y="57"/>
                  </a:cubicBezTo>
                  <a:cubicBezTo>
                    <a:pt x="119" y="24"/>
                    <a:pt x="90" y="0"/>
                    <a:pt x="57" y="3"/>
                  </a:cubicBezTo>
                  <a:cubicBezTo>
                    <a:pt x="25" y="6"/>
                    <a:pt x="0" y="35"/>
                    <a:pt x="3" y="67"/>
                  </a:cubicBezTo>
                  <a:cubicBezTo>
                    <a:pt x="6" y="100"/>
                    <a:pt x="35" y="125"/>
                    <a:pt x="68" y="122"/>
                  </a:cubicBez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 w="3175"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0" name="TextBox 17"/>
            <p:cNvSpPr txBox="1">
              <a:spLocks noChangeArrowheads="1"/>
            </p:cNvSpPr>
            <p:nvPr/>
          </p:nvSpPr>
          <p:spPr bwMode="auto">
            <a:xfrm>
              <a:off x="3451802" y="1138786"/>
              <a:ext cx="980150" cy="5381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3765"/>
              <a:r>
                <a:rPr lang="en-US" altLang="zh-CN" sz="2665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rPr>
                <a:t>16%</a:t>
              </a:r>
              <a:endParaRPr lang="en-US" altLang="zh-CN" sz="2665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cs typeface="Arial" panose="020B0604020202020204" pitchFamily="34" charset="0"/>
              </a:endParaRPr>
            </a:p>
          </p:txBody>
        </p:sp>
        <p:sp>
          <p:nvSpPr>
            <p:cNvPr id="26" name="Freeform 10"/>
            <p:cNvSpPr/>
            <p:nvPr/>
          </p:nvSpPr>
          <p:spPr bwMode="auto">
            <a:xfrm>
              <a:off x="2623092" y="1609717"/>
              <a:ext cx="1148771" cy="1151725"/>
            </a:xfrm>
            <a:custGeom>
              <a:avLst/>
              <a:gdLst>
                <a:gd name="T0" fmla="*/ 68 w 125"/>
                <a:gd name="T1" fmla="*/ 122 h 125"/>
                <a:gd name="T2" fmla="*/ 122 w 125"/>
                <a:gd name="T3" fmla="*/ 57 h 125"/>
                <a:gd name="T4" fmla="*/ 57 w 125"/>
                <a:gd name="T5" fmla="*/ 3 h 125"/>
                <a:gd name="T6" fmla="*/ 3 w 125"/>
                <a:gd name="T7" fmla="*/ 67 h 125"/>
                <a:gd name="T8" fmla="*/ 68 w 125"/>
                <a:gd name="T9" fmla="*/ 12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25">
                  <a:moveTo>
                    <a:pt x="68" y="122"/>
                  </a:moveTo>
                  <a:cubicBezTo>
                    <a:pt x="100" y="119"/>
                    <a:pt x="125" y="90"/>
                    <a:pt x="122" y="57"/>
                  </a:cubicBezTo>
                  <a:cubicBezTo>
                    <a:pt x="119" y="24"/>
                    <a:pt x="90" y="0"/>
                    <a:pt x="57" y="3"/>
                  </a:cubicBezTo>
                  <a:cubicBezTo>
                    <a:pt x="25" y="6"/>
                    <a:pt x="0" y="35"/>
                    <a:pt x="3" y="67"/>
                  </a:cubicBezTo>
                  <a:cubicBezTo>
                    <a:pt x="6" y="100"/>
                    <a:pt x="35" y="125"/>
                    <a:pt x="68" y="122"/>
                  </a:cubicBezTo>
                  <a:close/>
                </a:path>
              </a:pathLst>
            </a:custGeom>
            <a:noFill/>
            <a:ln w="3175"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218860" y="2775844"/>
            <a:ext cx="2876348" cy="2671540"/>
            <a:chOff x="1909808" y="1788484"/>
            <a:chExt cx="3068999" cy="2849442"/>
          </a:xfrm>
          <a:solidFill>
            <a:srgbClr val="058ABF"/>
          </a:solidFill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2" name="Freeform 8"/>
            <p:cNvSpPr/>
            <p:nvPr/>
          </p:nvSpPr>
          <p:spPr bwMode="auto">
            <a:xfrm>
              <a:off x="3101729" y="2752037"/>
              <a:ext cx="1877078" cy="1885889"/>
            </a:xfrm>
            <a:custGeom>
              <a:avLst/>
              <a:gdLst>
                <a:gd name="T0" fmla="*/ 111 w 205"/>
                <a:gd name="T1" fmla="*/ 201 h 206"/>
                <a:gd name="T2" fmla="*/ 201 w 205"/>
                <a:gd name="T3" fmla="*/ 95 h 206"/>
                <a:gd name="T4" fmla="*/ 94 w 205"/>
                <a:gd name="T5" fmla="*/ 5 h 206"/>
                <a:gd name="T6" fmla="*/ 4 w 205"/>
                <a:gd name="T7" fmla="*/ 112 h 206"/>
                <a:gd name="T8" fmla="*/ 111 w 205"/>
                <a:gd name="T9" fmla="*/ 20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06">
                  <a:moveTo>
                    <a:pt x="111" y="201"/>
                  </a:moveTo>
                  <a:cubicBezTo>
                    <a:pt x="165" y="197"/>
                    <a:pt x="205" y="149"/>
                    <a:pt x="201" y="95"/>
                  </a:cubicBezTo>
                  <a:cubicBezTo>
                    <a:pt x="196" y="40"/>
                    <a:pt x="148" y="0"/>
                    <a:pt x="94" y="5"/>
                  </a:cubicBezTo>
                  <a:cubicBezTo>
                    <a:pt x="40" y="10"/>
                    <a:pt x="0" y="57"/>
                    <a:pt x="4" y="112"/>
                  </a:cubicBezTo>
                  <a:cubicBezTo>
                    <a:pt x="9" y="166"/>
                    <a:pt x="57" y="206"/>
                    <a:pt x="111" y="201"/>
                  </a:cubicBez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 w="3175"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3" name="TextBox 18"/>
            <p:cNvSpPr txBox="1">
              <a:spLocks noChangeArrowheads="1"/>
            </p:cNvSpPr>
            <p:nvPr/>
          </p:nvSpPr>
          <p:spPr bwMode="auto">
            <a:xfrm>
              <a:off x="3474987" y="3397955"/>
              <a:ext cx="1243336" cy="71118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3765"/>
              <a:r>
                <a:rPr lang="en-US" altLang="zh-CN" sz="3735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rPr>
                <a:t>39%</a:t>
              </a:r>
              <a:endParaRPr lang="en-US" altLang="zh-CN" sz="3735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cs typeface="Arial" panose="020B0604020202020204" pitchFamily="34" charset="0"/>
              </a:endParaRPr>
            </a:p>
          </p:txBody>
        </p:sp>
        <p:sp>
          <p:nvSpPr>
            <p:cNvPr id="27" name="Freeform 8"/>
            <p:cNvSpPr/>
            <p:nvPr/>
          </p:nvSpPr>
          <p:spPr bwMode="auto">
            <a:xfrm>
              <a:off x="1909808" y="1788484"/>
              <a:ext cx="1877078" cy="1885889"/>
            </a:xfrm>
            <a:custGeom>
              <a:avLst/>
              <a:gdLst>
                <a:gd name="T0" fmla="*/ 111 w 205"/>
                <a:gd name="T1" fmla="*/ 201 h 206"/>
                <a:gd name="T2" fmla="*/ 201 w 205"/>
                <a:gd name="T3" fmla="*/ 95 h 206"/>
                <a:gd name="T4" fmla="*/ 94 w 205"/>
                <a:gd name="T5" fmla="*/ 5 h 206"/>
                <a:gd name="T6" fmla="*/ 4 w 205"/>
                <a:gd name="T7" fmla="*/ 112 h 206"/>
                <a:gd name="T8" fmla="*/ 111 w 205"/>
                <a:gd name="T9" fmla="*/ 20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206">
                  <a:moveTo>
                    <a:pt x="111" y="201"/>
                  </a:moveTo>
                  <a:cubicBezTo>
                    <a:pt x="165" y="197"/>
                    <a:pt x="205" y="149"/>
                    <a:pt x="201" y="95"/>
                  </a:cubicBezTo>
                  <a:cubicBezTo>
                    <a:pt x="196" y="40"/>
                    <a:pt x="148" y="0"/>
                    <a:pt x="94" y="5"/>
                  </a:cubicBezTo>
                  <a:cubicBezTo>
                    <a:pt x="40" y="10"/>
                    <a:pt x="0" y="57"/>
                    <a:pt x="4" y="112"/>
                  </a:cubicBezTo>
                  <a:cubicBezTo>
                    <a:pt x="9" y="166"/>
                    <a:pt x="57" y="206"/>
                    <a:pt x="111" y="201"/>
                  </a:cubicBezTo>
                  <a:close/>
                </a:path>
              </a:pathLst>
            </a:custGeom>
            <a:noFill/>
            <a:ln w="3175"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1577617" y="1703914"/>
            <a:ext cx="2968229" cy="2792946"/>
            <a:chOff x="682199" y="843345"/>
            <a:chExt cx="2901870" cy="2729519"/>
          </a:xfrm>
          <a:solidFill>
            <a:srgbClr val="058ABF"/>
          </a:solidFill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" name="Freeform 12"/>
            <p:cNvSpPr/>
            <p:nvPr/>
          </p:nvSpPr>
          <p:spPr bwMode="auto">
            <a:xfrm>
              <a:off x="682199" y="843345"/>
              <a:ext cx="1711107" cy="1711106"/>
            </a:xfrm>
            <a:custGeom>
              <a:avLst/>
              <a:gdLst>
                <a:gd name="T0" fmla="*/ 101 w 187"/>
                <a:gd name="T1" fmla="*/ 182 h 187"/>
                <a:gd name="T2" fmla="*/ 183 w 187"/>
                <a:gd name="T3" fmla="*/ 85 h 187"/>
                <a:gd name="T4" fmla="*/ 86 w 187"/>
                <a:gd name="T5" fmla="*/ 4 h 187"/>
                <a:gd name="T6" fmla="*/ 5 w 187"/>
                <a:gd name="T7" fmla="*/ 101 h 187"/>
                <a:gd name="T8" fmla="*/ 101 w 187"/>
                <a:gd name="T9" fmla="*/ 182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187">
                  <a:moveTo>
                    <a:pt x="101" y="182"/>
                  </a:moveTo>
                  <a:cubicBezTo>
                    <a:pt x="151" y="178"/>
                    <a:pt x="187" y="135"/>
                    <a:pt x="183" y="85"/>
                  </a:cubicBezTo>
                  <a:cubicBezTo>
                    <a:pt x="179" y="36"/>
                    <a:pt x="135" y="0"/>
                    <a:pt x="86" y="4"/>
                  </a:cubicBezTo>
                  <a:cubicBezTo>
                    <a:pt x="37" y="8"/>
                    <a:pt x="0" y="51"/>
                    <a:pt x="5" y="101"/>
                  </a:cubicBezTo>
                  <a:cubicBezTo>
                    <a:pt x="9" y="150"/>
                    <a:pt x="52" y="187"/>
                    <a:pt x="101" y="182"/>
                  </a:cubicBez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 w="3175">
              <a:noFill/>
            </a:ln>
            <a:effectLst/>
          </p:spPr>
          <p:txBody>
            <a:bodyPr/>
            <a:lstStyle/>
            <a:p>
              <a:pPr defTabSz="913765">
                <a:defRPr/>
              </a:pPr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6" name="TextBox 19"/>
            <p:cNvSpPr txBox="1">
              <a:spLocks noChangeArrowheads="1"/>
            </p:cNvSpPr>
            <p:nvPr/>
          </p:nvSpPr>
          <p:spPr bwMode="auto">
            <a:xfrm>
              <a:off x="1034160" y="1367430"/>
              <a:ext cx="1116746" cy="65164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3765"/>
              <a:r>
                <a:rPr lang="en-US" altLang="zh-CN" sz="3735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rPr>
                <a:t>25%</a:t>
              </a:r>
              <a:endParaRPr lang="en-US" altLang="zh-CN" sz="3735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cs typeface="Arial" panose="020B0604020202020204" pitchFamily="34" charset="0"/>
              </a:endParaRPr>
            </a:p>
          </p:txBody>
        </p:sp>
        <p:sp>
          <p:nvSpPr>
            <p:cNvPr id="24" name="Freeform 12"/>
            <p:cNvSpPr/>
            <p:nvPr/>
          </p:nvSpPr>
          <p:spPr bwMode="auto">
            <a:xfrm>
              <a:off x="1872962" y="1861757"/>
              <a:ext cx="1711107" cy="1711107"/>
            </a:xfrm>
            <a:custGeom>
              <a:avLst/>
              <a:gdLst>
                <a:gd name="T0" fmla="*/ 101 w 187"/>
                <a:gd name="T1" fmla="*/ 182 h 187"/>
                <a:gd name="T2" fmla="*/ 183 w 187"/>
                <a:gd name="T3" fmla="*/ 85 h 187"/>
                <a:gd name="T4" fmla="*/ 86 w 187"/>
                <a:gd name="T5" fmla="*/ 4 h 187"/>
                <a:gd name="T6" fmla="*/ 5 w 187"/>
                <a:gd name="T7" fmla="*/ 101 h 187"/>
                <a:gd name="T8" fmla="*/ 101 w 187"/>
                <a:gd name="T9" fmla="*/ 182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187">
                  <a:moveTo>
                    <a:pt x="101" y="182"/>
                  </a:moveTo>
                  <a:cubicBezTo>
                    <a:pt x="151" y="178"/>
                    <a:pt x="187" y="135"/>
                    <a:pt x="183" y="85"/>
                  </a:cubicBezTo>
                  <a:cubicBezTo>
                    <a:pt x="179" y="36"/>
                    <a:pt x="135" y="0"/>
                    <a:pt x="86" y="4"/>
                  </a:cubicBezTo>
                  <a:cubicBezTo>
                    <a:pt x="37" y="8"/>
                    <a:pt x="0" y="51"/>
                    <a:pt x="5" y="101"/>
                  </a:cubicBezTo>
                  <a:cubicBezTo>
                    <a:pt x="9" y="150"/>
                    <a:pt x="52" y="187"/>
                    <a:pt x="101" y="182"/>
                  </a:cubicBezTo>
                  <a:close/>
                </a:path>
              </a:pathLst>
            </a:custGeom>
            <a:noFill/>
            <a:ln w="3175">
              <a:noFill/>
            </a:ln>
            <a:effectLst/>
          </p:spPr>
          <p:txBody>
            <a:bodyPr/>
            <a:lstStyle/>
            <a:p>
              <a:pPr defTabSz="913765">
                <a:defRPr/>
              </a:pPr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714583" y="2523719"/>
            <a:ext cx="2362091" cy="2272394"/>
            <a:chOff x="1666168" y="1224486"/>
            <a:chExt cx="2606780" cy="2506883"/>
          </a:xfrm>
        </p:grpSpPr>
        <p:sp>
          <p:nvSpPr>
            <p:cNvPr id="18" name="Freeform 7"/>
            <p:cNvSpPr/>
            <p:nvPr/>
          </p:nvSpPr>
          <p:spPr bwMode="auto">
            <a:xfrm>
              <a:off x="1731190" y="1224486"/>
              <a:ext cx="2507484" cy="2506883"/>
            </a:xfrm>
            <a:custGeom>
              <a:avLst/>
              <a:gdLst>
                <a:gd name="T0" fmla="*/ 1541356 w 274"/>
                <a:gd name="T1" fmla="*/ 2789813 h 274"/>
                <a:gd name="T2" fmla="*/ 2791104 w 274"/>
                <a:gd name="T3" fmla="*/ 1311629 h 274"/>
                <a:gd name="T4" fmla="*/ 1312235 w 274"/>
                <a:gd name="T5" fmla="*/ 62459 h 274"/>
                <a:gd name="T6" fmla="*/ 62487 w 274"/>
                <a:gd name="T7" fmla="*/ 1540643 h 274"/>
                <a:gd name="T8" fmla="*/ 1541356 w 274"/>
                <a:gd name="T9" fmla="*/ 2789813 h 2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74" h="274">
                  <a:moveTo>
                    <a:pt x="148" y="268"/>
                  </a:moveTo>
                  <a:cubicBezTo>
                    <a:pt x="220" y="261"/>
                    <a:pt x="274" y="198"/>
                    <a:pt x="268" y="126"/>
                  </a:cubicBezTo>
                  <a:cubicBezTo>
                    <a:pt x="262" y="53"/>
                    <a:pt x="198" y="0"/>
                    <a:pt x="126" y="6"/>
                  </a:cubicBezTo>
                  <a:cubicBezTo>
                    <a:pt x="53" y="12"/>
                    <a:pt x="0" y="76"/>
                    <a:pt x="6" y="148"/>
                  </a:cubicBezTo>
                  <a:cubicBezTo>
                    <a:pt x="12" y="220"/>
                    <a:pt x="76" y="274"/>
                    <a:pt x="148" y="268"/>
                  </a:cubicBezTo>
                  <a:close/>
                </a:path>
              </a:pathLst>
            </a:custGeom>
            <a:solidFill>
              <a:srgbClr val="FA0133"/>
            </a:solidFill>
            <a:ln>
              <a:noFill/>
            </a:ln>
            <a:effectLst>
              <a:outerShdw blurRad="101600" dist="76200" dir="9600000" algn="tr" rotWithShape="0">
                <a:prstClr val="black">
                  <a:alpha val="4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9" name="TextBox 20"/>
            <p:cNvSpPr txBox="1">
              <a:spLocks noChangeArrowheads="1"/>
            </p:cNvSpPr>
            <p:nvPr/>
          </p:nvSpPr>
          <p:spPr bwMode="auto">
            <a:xfrm>
              <a:off x="1666168" y="2038672"/>
              <a:ext cx="2606780" cy="9167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913765"/>
              <a:r>
                <a:rPr lang="en-US" altLang="zh-CN" sz="48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rPr>
                <a:t>65%</a:t>
              </a:r>
              <a:endParaRPr lang="en-US" altLang="zh-CN" sz="48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905943" y="2547199"/>
            <a:ext cx="3620662" cy="2361211"/>
            <a:chOff x="7019158" y="2014270"/>
            <a:chExt cx="3621133" cy="2360664"/>
          </a:xfrm>
        </p:grpSpPr>
        <p:sp>
          <p:nvSpPr>
            <p:cNvPr id="21" name="Text Box 11"/>
            <p:cNvSpPr txBox="1">
              <a:spLocks noChangeArrowheads="1"/>
            </p:cNvSpPr>
            <p:nvPr/>
          </p:nvSpPr>
          <p:spPr bwMode="auto">
            <a:xfrm>
              <a:off x="7019158" y="2343609"/>
              <a:ext cx="3621133" cy="2031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914400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设计团队，坚持精益求精、拒绝平庸的做事精神，帮助您实现美观、精致、严谨、动感的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展示效果，让您的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创造卓越价值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2" name="TextBox 9"/>
            <p:cNvSpPr txBox="1"/>
            <p:nvPr/>
          </p:nvSpPr>
          <p:spPr bwMode="auto">
            <a:xfrm>
              <a:off x="7032589" y="2014270"/>
              <a:ext cx="233150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此处添加标题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938291" y="2111245"/>
            <a:ext cx="2261410" cy="2263753"/>
            <a:chOff x="1938544" y="2110755"/>
            <a:chExt cx="2261704" cy="2263229"/>
          </a:xfrm>
        </p:grpSpPr>
        <p:sp>
          <p:nvSpPr>
            <p:cNvPr id="10" name="Freeform 8"/>
            <p:cNvSpPr/>
            <p:nvPr/>
          </p:nvSpPr>
          <p:spPr bwMode="auto">
            <a:xfrm>
              <a:off x="1938544" y="2110755"/>
              <a:ext cx="2261704" cy="2263229"/>
            </a:xfrm>
            <a:custGeom>
              <a:avLst/>
              <a:gdLst>
                <a:gd name="T0" fmla="*/ 0 w 224"/>
                <a:gd name="T1" fmla="*/ 973608 h 224"/>
                <a:gd name="T2" fmla="*/ 0 w 224"/>
                <a:gd name="T3" fmla="*/ 973608 h 224"/>
                <a:gd name="T4" fmla="*/ 972444 w 224"/>
                <a:gd name="T5" fmla="*/ 0 h 224"/>
                <a:gd name="T6" fmla="*/ 1944887 w 224"/>
                <a:gd name="T7" fmla="*/ 0 h 224"/>
                <a:gd name="T8" fmla="*/ 1944887 w 224"/>
                <a:gd name="T9" fmla="*/ 973608 h 224"/>
                <a:gd name="T10" fmla="*/ 972444 w 224"/>
                <a:gd name="T11" fmla="*/ 1947216 h 224"/>
                <a:gd name="T12" fmla="*/ 972444 w 224"/>
                <a:gd name="T13" fmla="*/ 1947216 h 224"/>
                <a:gd name="T14" fmla="*/ 0 w 224"/>
                <a:gd name="T15" fmla="*/ 973608 h 22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24" h="224"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50"/>
                    <a:pt x="51" y="0"/>
                    <a:pt x="112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112"/>
                    <a:pt x="224" y="112"/>
                    <a:pt x="224" y="112"/>
                  </a:cubicBezTo>
                  <a:cubicBezTo>
                    <a:pt x="224" y="174"/>
                    <a:pt x="174" y="224"/>
                    <a:pt x="112" y="224"/>
                  </a:cubicBezTo>
                  <a:cubicBezTo>
                    <a:pt x="112" y="224"/>
                    <a:pt x="112" y="224"/>
                    <a:pt x="112" y="224"/>
                  </a:cubicBezTo>
                  <a:cubicBezTo>
                    <a:pt x="51" y="224"/>
                    <a:pt x="0" y="174"/>
                    <a:pt x="0" y="112"/>
                  </a:cubicBezTo>
                  <a:close/>
                </a:path>
              </a:pathLst>
            </a:custGeom>
            <a:solidFill>
              <a:srgbClr val="FA0133"/>
            </a:solidFill>
            <a:ln>
              <a:noFill/>
            </a:ln>
            <a:effectLst>
              <a:outerShdw blurRad="76200" dist="76200" dir="18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2137155" y="2520185"/>
              <a:ext cx="1925389" cy="1135961"/>
              <a:chOff x="2137155" y="2266185"/>
              <a:chExt cx="1925389" cy="1135961"/>
            </a:xfrm>
          </p:grpSpPr>
          <p:sp>
            <p:nvSpPr>
              <p:cNvPr id="12" name="TextBox 13"/>
              <p:cNvSpPr txBox="1">
                <a:spLocks noChangeArrowheads="1"/>
              </p:cNvSpPr>
              <p:nvPr/>
            </p:nvSpPr>
            <p:spPr bwMode="auto">
              <a:xfrm>
                <a:off x="2137155" y="2735360"/>
                <a:ext cx="1925389" cy="6667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913765"/>
                <a:r>
                  <a:rPr lang="en-US" altLang="zh-CN" sz="3735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  <a:cs typeface="Arial" panose="020B0604020202020204" pitchFamily="34" charset="0"/>
                  </a:rPr>
                  <a:t>27%</a:t>
                </a:r>
                <a:endParaRPr lang="en-US" altLang="zh-CN" sz="3735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3" name="TextBox 16"/>
              <p:cNvSpPr txBox="1">
                <a:spLocks noChangeArrowheads="1"/>
              </p:cNvSpPr>
              <p:nvPr/>
            </p:nvSpPr>
            <p:spPr bwMode="auto">
              <a:xfrm>
                <a:off x="2636171" y="2266185"/>
                <a:ext cx="1160207" cy="46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4784260" y="2111245"/>
            <a:ext cx="2261098" cy="2263763"/>
            <a:chOff x="4784883" y="2110755"/>
            <a:chExt cx="2261392" cy="2263239"/>
          </a:xfrm>
        </p:grpSpPr>
        <p:sp>
          <p:nvSpPr>
            <p:cNvPr id="9" name="Freeform 7"/>
            <p:cNvSpPr/>
            <p:nvPr/>
          </p:nvSpPr>
          <p:spPr bwMode="auto">
            <a:xfrm>
              <a:off x="4784883" y="2110755"/>
              <a:ext cx="2261392" cy="2263239"/>
            </a:xfrm>
            <a:custGeom>
              <a:avLst/>
              <a:gdLst>
                <a:gd name="T0" fmla="*/ 0 w 224"/>
                <a:gd name="T1" fmla="*/ 112 h 224"/>
                <a:gd name="T2" fmla="*/ 0 w 224"/>
                <a:gd name="T3" fmla="*/ 112 h 224"/>
                <a:gd name="T4" fmla="*/ 112 w 224"/>
                <a:gd name="T5" fmla="*/ 0 h 224"/>
                <a:gd name="T6" fmla="*/ 224 w 224"/>
                <a:gd name="T7" fmla="*/ 0 h 224"/>
                <a:gd name="T8" fmla="*/ 224 w 224"/>
                <a:gd name="T9" fmla="*/ 112 h 224"/>
                <a:gd name="T10" fmla="*/ 112 w 224"/>
                <a:gd name="T11" fmla="*/ 224 h 224"/>
                <a:gd name="T12" fmla="*/ 112 w 224"/>
                <a:gd name="T13" fmla="*/ 224 h 224"/>
                <a:gd name="T14" fmla="*/ 0 w 224"/>
                <a:gd name="T15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4" h="224"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50"/>
                    <a:pt x="50" y="0"/>
                    <a:pt x="112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112"/>
                    <a:pt x="224" y="112"/>
                    <a:pt x="224" y="112"/>
                  </a:cubicBezTo>
                  <a:cubicBezTo>
                    <a:pt x="224" y="174"/>
                    <a:pt x="174" y="224"/>
                    <a:pt x="112" y="224"/>
                  </a:cubicBezTo>
                  <a:cubicBezTo>
                    <a:pt x="112" y="224"/>
                    <a:pt x="112" y="224"/>
                    <a:pt x="112" y="224"/>
                  </a:cubicBezTo>
                  <a:cubicBezTo>
                    <a:pt x="50" y="224"/>
                    <a:pt x="0" y="174"/>
                    <a:pt x="0" y="112"/>
                  </a:cubicBezTo>
                  <a:close/>
                </a:path>
              </a:pathLst>
            </a:custGeom>
            <a:solidFill>
              <a:srgbClr val="FA0133">
                <a:alpha val="90000"/>
              </a:srgbClr>
            </a:solidFill>
            <a:ln>
              <a:noFill/>
            </a:ln>
            <a:effectLst>
              <a:outerShdw blurRad="76200" dist="76200" dir="18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4992784" y="2570589"/>
              <a:ext cx="2035259" cy="1109392"/>
              <a:chOff x="3935088" y="1021069"/>
              <a:chExt cx="1526444" cy="832044"/>
            </a:xfrm>
          </p:grpSpPr>
          <p:sp>
            <p:nvSpPr>
              <p:cNvPr id="15" name="TextBox 14"/>
              <p:cNvSpPr txBox="1">
                <a:spLocks noChangeArrowheads="1"/>
              </p:cNvSpPr>
              <p:nvPr/>
            </p:nvSpPr>
            <p:spPr bwMode="auto">
              <a:xfrm>
                <a:off x="3935088" y="1353024"/>
                <a:ext cx="1526444" cy="5000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913765"/>
                <a:r>
                  <a:rPr lang="en-US" altLang="zh-CN" sz="3735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  <a:cs typeface="Arial" panose="020B0604020202020204" pitchFamily="34" charset="0"/>
                  </a:rPr>
                  <a:t>34%</a:t>
                </a:r>
                <a:endParaRPr lang="en-US" altLang="zh-CN" sz="3735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6" name="TextBox 17"/>
              <p:cNvSpPr txBox="1">
                <a:spLocks noChangeArrowheads="1"/>
              </p:cNvSpPr>
              <p:nvPr/>
            </p:nvSpPr>
            <p:spPr bwMode="auto">
              <a:xfrm>
                <a:off x="4291807" y="1021069"/>
                <a:ext cx="870155" cy="346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7677353" y="2111245"/>
            <a:ext cx="2291701" cy="2263763"/>
            <a:chOff x="7678351" y="2110755"/>
            <a:chExt cx="2291999" cy="2263239"/>
          </a:xfrm>
        </p:grpSpPr>
        <p:sp>
          <p:nvSpPr>
            <p:cNvPr id="8" name="Freeform 6"/>
            <p:cNvSpPr/>
            <p:nvPr/>
          </p:nvSpPr>
          <p:spPr bwMode="auto">
            <a:xfrm>
              <a:off x="7678351" y="2110755"/>
              <a:ext cx="2261391" cy="2263239"/>
            </a:xfrm>
            <a:custGeom>
              <a:avLst/>
              <a:gdLst>
                <a:gd name="T0" fmla="*/ 0 w 224"/>
                <a:gd name="T1" fmla="*/ 112 h 224"/>
                <a:gd name="T2" fmla="*/ 0 w 224"/>
                <a:gd name="T3" fmla="*/ 112 h 224"/>
                <a:gd name="T4" fmla="*/ 112 w 224"/>
                <a:gd name="T5" fmla="*/ 0 h 224"/>
                <a:gd name="T6" fmla="*/ 224 w 224"/>
                <a:gd name="T7" fmla="*/ 0 h 224"/>
                <a:gd name="T8" fmla="*/ 224 w 224"/>
                <a:gd name="T9" fmla="*/ 112 h 224"/>
                <a:gd name="T10" fmla="*/ 112 w 224"/>
                <a:gd name="T11" fmla="*/ 224 h 224"/>
                <a:gd name="T12" fmla="*/ 112 w 224"/>
                <a:gd name="T13" fmla="*/ 224 h 224"/>
                <a:gd name="T14" fmla="*/ 0 w 224"/>
                <a:gd name="T15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4" h="224">
                  <a:moveTo>
                    <a:pt x="0" y="112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0" y="50"/>
                    <a:pt x="50" y="0"/>
                    <a:pt x="112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4" y="112"/>
                    <a:pt x="224" y="112"/>
                    <a:pt x="224" y="112"/>
                  </a:cubicBezTo>
                  <a:cubicBezTo>
                    <a:pt x="224" y="174"/>
                    <a:pt x="173" y="224"/>
                    <a:pt x="112" y="224"/>
                  </a:cubicBezTo>
                  <a:cubicBezTo>
                    <a:pt x="112" y="224"/>
                    <a:pt x="112" y="224"/>
                    <a:pt x="112" y="224"/>
                  </a:cubicBezTo>
                  <a:cubicBezTo>
                    <a:pt x="50" y="224"/>
                    <a:pt x="0" y="174"/>
                    <a:pt x="0" y="112"/>
                  </a:cubicBez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>
              <a:noFill/>
            </a:ln>
            <a:effectLst>
              <a:outerShdw blurRad="76200" dist="76200" dir="18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defTabSz="913765"/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7867139" y="2570590"/>
              <a:ext cx="2103211" cy="1085556"/>
              <a:chOff x="6090854" y="1021069"/>
              <a:chExt cx="1577408" cy="814167"/>
            </a:xfrm>
          </p:grpSpPr>
          <p:sp>
            <p:nvSpPr>
              <p:cNvPr id="18" name="TextBox 15"/>
              <p:cNvSpPr txBox="1">
                <a:spLocks noChangeArrowheads="1"/>
              </p:cNvSpPr>
              <p:nvPr/>
            </p:nvSpPr>
            <p:spPr bwMode="auto">
              <a:xfrm>
                <a:off x="6090854" y="1335147"/>
                <a:ext cx="1577408" cy="5000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913765"/>
                <a:r>
                  <a:rPr lang="en-US" altLang="zh-CN" sz="3735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  <a:cs typeface="Arial" panose="020B0604020202020204" pitchFamily="34" charset="0"/>
                  </a:rPr>
                  <a:t>39%</a:t>
                </a:r>
                <a:endParaRPr lang="en-US" altLang="zh-CN" sz="3735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9" name="TextBox 18"/>
              <p:cNvSpPr txBox="1">
                <a:spLocks noChangeArrowheads="1"/>
              </p:cNvSpPr>
              <p:nvPr/>
            </p:nvSpPr>
            <p:spPr bwMode="auto">
              <a:xfrm>
                <a:off x="6473055" y="1021069"/>
                <a:ext cx="870155" cy="3461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1755721" y="4681856"/>
            <a:ext cx="8482311" cy="1025133"/>
            <a:chOff x="1755948" y="4680772"/>
            <a:chExt cx="8483415" cy="1024896"/>
          </a:xfrm>
        </p:grpSpPr>
        <p:sp>
          <p:nvSpPr>
            <p:cNvPr id="6" name="矩形 19"/>
            <p:cNvSpPr>
              <a:spLocks noChangeArrowheads="1"/>
            </p:cNvSpPr>
            <p:nvPr/>
          </p:nvSpPr>
          <p:spPr bwMode="auto">
            <a:xfrm>
              <a:off x="1803429" y="4680772"/>
              <a:ext cx="8435934" cy="4154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定位：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制作最快、成本最低、应用最广、修改最易、操作最便、互动最强的多媒体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。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0" name="矩形 19"/>
            <p:cNvSpPr>
              <a:spLocks noChangeArrowheads="1"/>
            </p:cNvSpPr>
            <p:nvPr/>
          </p:nvSpPr>
          <p:spPr bwMode="auto">
            <a:xfrm>
              <a:off x="1755948" y="5096270"/>
              <a:ext cx="8483415" cy="609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20000"/>
                </a:lnSpc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设计团队，坚持精益求精、拒绝平庸的做事精神，帮助您实现美观、精致、严谨、动感的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展示效果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。</a:t>
              </a:r>
              <a:endPara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0235255" y="-1608760"/>
            <a:ext cx="23187567" cy="9106931"/>
            <a:chOff x="-10236589" y="-1608389"/>
            <a:chExt cx="23190586" cy="9104823"/>
          </a:xfrm>
        </p:grpSpPr>
        <p:grpSp>
          <p:nvGrpSpPr>
            <p:cNvPr id="6" name="组合 5"/>
            <p:cNvGrpSpPr/>
            <p:nvPr/>
          </p:nvGrpSpPr>
          <p:grpSpPr>
            <a:xfrm>
              <a:off x="176858" y="-793616"/>
              <a:ext cx="12777139" cy="8290050"/>
              <a:chOff x="324266" y="-432722"/>
              <a:chExt cx="11490975" cy="7455562"/>
            </a:xfrm>
          </p:grpSpPr>
          <p:sp>
            <p:nvSpPr>
              <p:cNvPr id="255" name="椭圆 254"/>
              <p:cNvSpPr/>
              <p:nvPr/>
            </p:nvSpPr>
            <p:spPr>
              <a:xfrm>
                <a:off x="8174559" y="1519431"/>
                <a:ext cx="1011832" cy="1099199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6548969" y="5951335"/>
                <a:ext cx="823662" cy="823740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58" name="椭圆 257"/>
              <p:cNvSpPr/>
              <p:nvPr/>
            </p:nvSpPr>
            <p:spPr>
              <a:xfrm>
                <a:off x="8670041" y="3301461"/>
                <a:ext cx="2165265" cy="2352227"/>
              </a:xfrm>
              <a:prstGeom prst="ellipse">
                <a:avLst/>
              </a:prstGeom>
              <a:pattFill prst="dkVert">
                <a:fgClr>
                  <a:srgbClr val="FC0133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04800" dist="38100" sx="109000" sy="109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324266" y="2917186"/>
                <a:ext cx="1344497" cy="1460588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9" name="椭圆 248"/>
              <p:cNvSpPr/>
              <p:nvPr/>
            </p:nvSpPr>
            <p:spPr>
              <a:xfrm>
                <a:off x="1602796" y="1122482"/>
                <a:ext cx="1133158" cy="1133266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2059101" y="2094595"/>
                <a:ext cx="4897398" cy="4928245"/>
              </a:xfrm>
              <a:prstGeom prst="ellipse">
                <a:avLst/>
              </a:prstGeom>
              <a:solidFill>
                <a:srgbClr val="FC0133">
                  <a:alpha val="13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35" name="任意多边形 234"/>
              <p:cNvSpPr/>
              <p:nvPr/>
            </p:nvSpPr>
            <p:spPr>
              <a:xfrm>
                <a:off x="451740" y="359474"/>
                <a:ext cx="9750292" cy="5972330"/>
              </a:xfrm>
              <a:custGeom>
                <a:avLst/>
                <a:gdLst>
                  <a:gd name="connsiteX0" fmla="*/ 3143250 w 10896600"/>
                  <a:gd name="connsiteY0" fmla="*/ 1123950 h 6038850"/>
                  <a:gd name="connsiteX1" fmla="*/ 3143250 w 10896600"/>
                  <a:gd name="connsiteY1" fmla="*/ 1123950 h 6038850"/>
                  <a:gd name="connsiteX2" fmla="*/ 3219450 w 10896600"/>
                  <a:gd name="connsiteY2" fmla="*/ 971550 h 6038850"/>
                  <a:gd name="connsiteX3" fmla="*/ 3486150 w 10896600"/>
                  <a:gd name="connsiteY3" fmla="*/ 190500 h 6038850"/>
                  <a:gd name="connsiteX4" fmla="*/ 4610100 w 10896600"/>
                  <a:gd name="connsiteY4" fmla="*/ 0 h 6038850"/>
                  <a:gd name="connsiteX5" fmla="*/ 5772150 w 10896600"/>
                  <a:gd name="connsiteY5" fmla="*/ 762000 h 6038850"/>
                  <a:gd name="connsiteX6" fmla="*/ 7391400 w 10896600"/>
                  <a:gd name="connsiteY6" fmla="*/ 476250 h 6038850"/>
                  <a:gd name="connsiteX7" fmla="*/ 8534400 w 10896600"/>
                  <a:gd name="connsiteY7" fmla="*/ 1695450 h 6038850"/>
                  <a:gd name="connsiteX8" fmla="*/ 8229600 w 10896600"/>
                  <a:gd name="connsiteY8" fmla="*/ 1924050 h 6038850"/>
                  <a:gd name="connsiteX9" fmla="*/ 9810750 w 10896600"/>
                  <a:gd name="connsiteY9" fmla="*/ 2209800 h 6038850"/>
                  <a:gd name="connsiteX10" fmla="*/ 10515600 w 10896600"/>
                  <a:gd name="connsiteY10" fmla="*/ 3429000 h 6038850"/>
                  <a:gd name="connsiteX11" fmla="*/ 10039350 w 10896600"/>
                  <a:gd name="connsiteY11" fmla="*/ 4267200 h 6038850"/>
                  <a:gd name="connsiteX12" fmla="*/ 10896600 w 10896600"/>
                  <a:gd name="connsiteY12" fmla="*/ 5086350 h 6038850"/>
                  <a:gd name="connsiteX13" fmla="*/ 10172700 w 10896600"/>
                  <a:gd name="connsiteY13" fmla="*/ 6038850 h 6038850"/>
                  <a:gd name="connsiteX14" fmla="*/ 8420100 w 10896600"/>
                  <a:gd name="connsiteY14" fmla="*/ 5505450 h 6038850"/>
                  <a:gd name="connsiteX15" fmla="*/ 7086600 w 10896600"/>
                  <a:gd name="connsiteY15" fmla="*/ 5829300 h 6038850"/>
                  <a:gd name="connsiteX16" fmla="*/ 5695950 w 10896600"/>
                  <a:gd name="connsiteY16" fmla="*/ 5295900 h 6038850"/>
                  <a:gd name="connsiteX17" fmla="*/ 4953000 w 10896600"/>
                  <a:gd name="connsiteY17" fmla="*/ 5962650 h 6038850"/>
                  <a:gd name="connsiteX18" fmla="*/ 3486150 w 10896600"/>
                  <a:gd name="connsiteY18" fmla="*/ 5905500 h 6038850"/>
                  <a:gd name="connsiteX19" fmla="*/ 3086100 w 10896600"/>
                  <a:gd name="connsiteY19" fmla="*/ 4667250 h 6038850"/>
                  <a:gd name="connsiteX20" fmla="*/ 1123950 w 10896600"/>
                  <a:gd name="connsiteY20" fmla="*/ 4724400 h 6038850"/>
                  <a:gd name="connsiteX21" fmla="*/ 628650 w 10896600"/>
                  <a:gd name="connsiteY21" fmla="*/ 3238500 h 6038850"/>
                  <a:gd name="connsiteX22" fmla="*/ 0 w 10896600"/>
                  <a:gd name="connsiteY22" fmla="*/ 2457450 h 6038850"/>
                  <a:gd name="connsiteX23" fmla="*/ 57150 w 10896600"/>
                  <a:gd name="connsiteY23" fmla="*/ 666750 h 6038850"/>
                  <a:gd name="connsiteX24" fmla="*/ 1581150 w 10896600"/>
                  <a:gd name="connsiteY24" fmla="*/ 266700 h 6038850"/>
                  <a:gd name="connsiteX25" fmla="*/ 2381250 w 10896600"/>
                  <a:gd name="connsiteY25" fmla="*/ 1504950 h 6038850"/>
                  <a:gd name="connsiteX26" fmla="*/ 2571750 w 10896600"/>
                  <a:gd name="connsiteY26" fmla="*/ 838200 h 6038850"/>
                  <a:gd name="connsiteX27" fmla="*/ 3028950 w 10896600"/>
                  <a:gd name="connsiteY27" fmla="*/ 800100 h 6038850"/>
                  <a:gd name="connsiteX28" fmla="*/ 3143250 w 10896600"/>
                  <a:gd name="connsiteY28" fmla="*/ 1123950 h 6038850"/>
                  <a:gd name="connsiteX0-1" fmla="*/ 3143250 w 10896600"/>
                  <a:gd name="connsiteY0-2" fmla="*/ 1123950 h 6038850"/>
                  <a:gd name="connsiteX1-3" fmla="*/ 3143250 w 10896600"/>
                  <a:gd name="connsiteY1-4" fmla="*/ 1123950 h 6038850"/>
                  <a:gd name="connsiteX2-5" fmla="*/ 3219450 w 10896600"/>
                  <a:gd name="connsiteY2-6" fmla="*/ 971550 h 6038850"/>
                  <a:gd name="connsiteX3-7" fmla="*/ 3486150 w 10896600"/>
                  <a:gd name="connsiteY3-8" fmla="*/ 190500 h 6038850"/>
                  <a:gd name="connsiteX4-9" fmla="*/ 4610100 w 10896600"/>
                  <a:gd name="connsiteY4-10" fmla="*/ 0 h 6038850"/>
                  <a:gd name="connsiteX5-11" fmla="*/ 5772150 w 10896600"/>
                  <a:gd name="connsiteY5-12" fmla="*/ 762000 h 6038850"/>
                  <a:gd name="connsiteX6-13" fmla="*/ 7391400 w 10896600"/>
                  <a:gd name="connsiteY6-14" fmla="*/ 476250 h 6038850"/>
                  <a:gd name="connsiteX7-15" fmla="*/ 8534400 w 10896600"/>
                  <a:gd name="connsiteY7-16" fmla="*/ 1695450 h 6038850"/>
                  <a:gd name="connsiteX8-17" fmla="*/ 8229600 w 10896600"/>
                  <a:gd name="connsiteY8-18" fmla="*/ 1924050 h 6038850"/>
                  <a:gd name="connsiteX9-19" fmla="*/ 9810750 w 10896600"/>
                  <a:gd name="connsiteY9-20" fmla="*/ 2209800 h 6038850"/>
                  <a:gd name="connsiteX10-21" fmla="*/ 10515600 w 10896600"/>
                  <a:gd name="connsiteY10-22" fmla="*/ 3429000 h 6038850"/>
                  <a:gd name="connsiteX11-23" fmla="*/ 10039350 w 10896600"/>
                  <a:gd name="connsiteY11-24" fmla="*/ 4267200 h 6038850"/>
                  <a:gd name="connsiteX12-25" fmla="*/ 10896600 w 10896600"/>
                  <a:gd name="connsiteY12-26" fmla="*/ 5086350 h 6038850"/>
                  <a:gd name="connsiteX13-27" fmla="*/ 10172700 w 10896600"/>
                  <a:gd name="connsiteY13-28" fmla="*/ 6038850 h 6038850"/>
                  <a:gd name="connsiteX14-29" fmla="*/ 8420100 w 10896600"/>
                  <a:gd name="connsiteY14-30" fmla="*/ 5505450 h 6038850"/>
                  <a:gd name="connsiteX15-31" fmla="*/ 7086600 w 10896600"/>
                  <a:gd name="connsiteY15-32" fmla="*/ 5829300 h 6038850"/>
                  <a:gd name="connsiteX16-33" fmla="*/ 5695950 w 10896600"/>
                  <a:gd name="connsiteY16-34" fmla="*/ 5295900 h 6038850"/>
                  <a:gd name="connsiteX17-35" fmla="*/ 4953000 w 10896600"/>
                  <a:gd name="connsiteY17-36" fmla="*/ 5962650 h 6038850"/>
                  <a:gd name="connsiteX18-37" fmla="*/ 3486150 w 10896600"/>
                  <a:gd name="connsiteY18-38" fmla="*/ 5905500 h 6038850"/>
                  <a:gd name="connsiteX19-39" fmla="*/ 3086100 w 10896600"/>
                  <a:gd name="connsiteY19-40" fmla="*/ 4667250 h 6038850"/>
                  <a:gd name="connsiteX20-41" fmla="*/ 1123950 w 10896600"/>
                  <a:gd name="connsiteY20-42" fmla="*/ 4724400 h 6038850"/>
                  <a:gd name="connsiteX21-43" fmla="*/ 628650 w 10896600"/>
                  <a:gd name="connsiteY21-44" fmla="*/ 3238500 h 6038850"/>
                  <a:gd name="connsiteX22-45" fmla="*/ 0 w 10896600"/>
                  <a:gd name="connsiteY22-46" fmla="*/ 2457450 h 6038850"/>
                  <a:gd name="connsiteX23-47" fmla="*/ 57150 w 10896600"/>
                  <a:gd name="connsiteY23-48" fmla="*/ 666750 h 6038850"/>
                  <a:gd name="connsiteX24-49" fmla="*/ 1581150 w 10896600"/>
                  <a:gd name="connsiteY24-50" fmla="*/ 266700 h 6038850"/>
                  <a:gd name="connsiteX25-51" fmla="*/ 2381250 w 10896600"/>
                  <a:gd name="connsiteY25-52" fmla="*/ 1504950 h 6038850"/>
                  <a:gd name="connsiteX26-53" fmla="*/ 2571750 w 10896600"/>
                  <a:gd name="connsiteY26-54" fmla="*/ 838200 h 6038850"/>
                  <a:gd name="connsiteX27-55" fmla="*/ 3028950 w 10896600"/>
                  <a:gd name="connsiteY27-56" fmla="*/ 800100 h 6038850"/>
                  <a:gd name="connsiteX28-57" fmla="*/ 3143250 w 10896600"/>
                  <a:gd name="connsiteY28-58" fmla="*/ 1123950 h 6038850"/>
                  <a:gd name="connsiteX0-59" fmla="*/ 3143250 w 10896600"/>
                  <a:gd name="connsiteY0-60" fmla="*/ 1157176 h 6072076"/>
                  <a:gd name="connsiteX1-61" fmla="*/ 3143250 w 10896600"/>
                  <a:gd name="connsiteY1-62" fmla="*/ 1157176 h 6072076"/>
                  <a:gd name="connsiteX2-63" fmla="*/ 3219450 w 10896600"/>
                  <a:gd name="connsiteY2-64" fmla="*/ 1004776 h 6072076"/>
                  <a:gd name="connsiteX3-65" fmla="*/ 3486150 w 10896600"/>
                  <a:gd name="connsiteY3-66" fmla="*/ 223726 h 6072076"/>
                  <a:gd name="connsiteX4-67" fmla="*/ 4610100 w 10896600"/>
                  <a:gd name="connsiteY4-68" fmla="*/ 33226 h 6072076"/>
                  <a:gd name="connsiteX5-69" fmla="*/ 5772150 w 10896600"/>
                  <a:gd name="connsiteY5-70" fmla="*/ 795226 h 6072076"/>
                  <a:gd name="connsiteX6-71" fmla="*/ 7391400 w 10896600"/>
                  <a:gd name="connsiteY6-72" fmla="*/ 509476 h 6072076"/>
                  <a:gd name="connsiteX7-73" fmla="*/ 8534400 w 10896600"/>
                  <a:gd name="connsiteY7-74" fmla="*/ 1728676 h 6072076"/>
                  <a:gd name="connsiteX8-75" fmla="*/ 8229600 w 10896600"/>
                  <a:gd name="connsiteY8-76" fmla="*/ 1957276 h 6072076"/>
                  <a:gd name="connsiteX9-77" fmla="*/ 9810750 w 10896600"/>
                  <a:gd name="connsiteY9-78" fmla="*/ 2243026 h 6072076"/>
                  <a:gd name="connsiteX10-79" fmla="*/ 10515600 w 10896600"/>
                  <a:gd name="connsiteY10-80" fmla="*/ 3462226 h 6072076"/>
                  <a:gd name="connsiteX11-81" fmla="*/ 10039350 w 10896600"/>
                  <a:gd name="connsiteY11-82" fmla="*/ 4300426 h 6072076"/>
                  <a:gd name="connsiteX12-83" fmla="*/ 10896600 w 10896600"/>
                  <a:gd name="connsiteY12-84" fmla="*/ 5119576 h 6072076"/>
                  <a:gd name="connsiteX13-85" fmla="*/ 10172700 w 10896600"/>
                  <a:gd name="connsiteY13-86" fmla="*/ 6072076 h 6072076"/>
                  <a:gd name="connsiteX14-87" fmla="*/ 8420100 w 10896600"/>
                  <a:gd name="connsiteY14-88" fmla="*/ 5538676 h 6072076"/>
                  <a:gd name="connsiteX15-89" fmla="*/ 7086600 w 10896600"/>
                  <a:gd name="connsiteY15-90" fmla="*/ 5862526 h 6072076"/>
                  <a:gd name="connsiteX16-91" fmla="*/ 5695950 w 10896600"/>
                  <a:gd name="connsiteY16-92" fmla="*/ 5329126 h 6072076"/>
                  <a:gd name="connsiteX17-93" fmla="*/ 4953000 w 10896600"/>
                  <a:gd name="connsiteY17-94" fmla="*/ 5995876 h 6072076"/>
                  <a:gd name="connsiteX18-95" fmla="*/ 3486150 w 10896600"/>
                  <a:gd name="connsiteY18-96" fmla="*/ 5938726 h 6072076"/>
                  <a:gd name="connsiteX19-97" fmla="*/ 3086100 w 10896600"/>
                  <a:gd name="connsiteY19-98" fmla="*/ 4700476 h 6072076"/>
                  <a:gd name="connsiteX20-99" fmla="*/ 1123950 w 10896600"/>
                  <a:gd name="connsiteY20-100" fmla="*/ 4757626 h 6072076"/>
                  <a:gd name="connsiteX21-101" fmla="*/ 628650 w 10896600"/>
                  <a:gd name="connsiteY21-102" fmla="*/ 3271726 h 6072076"/>
                  <a:gd name="connsiteX22-103" fmla="*/ 0 w 10896600"/>
                  <a:gd name="connsiteY22-104" fmla="*/ 2490676 h 6072076"/>
                  <a:gd name="connsiteX23-105" fmla="*/ 57150 w 10896600"/>
                  <a:gd name="connsiteY23-106" fmla="*/ 699976 h 6072076"/>
                  <a:gd name="connsiteX24-107" fmla="*/ 1581150 w 10896600"/>
                  <a:gd name="connsiteY24-108" fmla="*/ 299926 h 6072076"/>
                  <a:gd name="connsiteX25-109" fmla="*/ 2381250 w 10896600"/>
                  <a:gd name="connsiteY25-110" fmla="*/ 1538176 h 6072076"/>
                  <a:gd name="connsiteX26-111" fmla="*/ 2571750 w 10896600"/>
                  <a:gd name="connsiteY26-112" fmla="*/ 871426 h 6072076"/>
                  <a:gd name="connsiteX27-113" fmla="*/ 3028950 w 10896600"/>
                  <a:gd name="connsiteY27-114" fmla="*/ 833326 h 6072076"/>
                  <a:gd name="connsiteX28-115" fmla="*/ 3143250 w 10896600"/>
                  <a:gd name="connsiteY28-116" fmla="*/ 1157176 h 6072076"/>
                  <a:gd name="connsiteX0-117" fmla="*/ 3143250 w 10896600"/>
                  <a:gd name="connsiteY0-118" fmla="*/ 1157176 h 6072076"/>
                  <a:gd name="connsiteX1-119" fmla="*/ 3143250 w 10896600"/>
                  <a:gd name="connsiteY1-120" fmla="*/ 1157176 h 6072076"/>
                  <a:gd name="connsiteX2-121" fmla="*/ 3219450 w 10896600"/>
                  <a:gd name="connsiteY2-122" fmla="*/ 1004776 h 6072076"/>
                  <a:gd name="connsiteX3-123" fmla="*/ 3486150 w 10896600"/>
                  <a:gd name="connsiteY3-124" fmla="*/ 223726 h 6072076"/>
                  <a:gd name="connsiteX4-125" fmla="*/ 4610100 w 10896600"/>
                  <a:gd name="connsiteY4-126" fmla="*/ 33226 h 6072076"/>
                  <a:gd name="connsiteX5-127" fmla="*/ 5772150 w 10896600"/>
                  <a:gd name="connsiteY5-128" fmla="*/ 795226 h 6072076"/>
                  <a:gd name="connsiteX6-129" fmla="*/ 7391400 w 10896600"/>
                  <a:gd name="connsiteY6-130" fmla="*/ 509476 h 6072076"/>
                  <a:gd name="connsiteX7-131" fmla="*/ 8534400 w 10896600"/>
                  <a:gd name="connsiteY7-132" fmla="*/ 1728676 h 6072076"/>
                  <a:gd name="connsiteX8-133" fmla="*/ 8229600 w 10896600"/>
                  <a:gd name="connsiteY8-134" fmla="*/ 1957276 h 6072076"/>
                  <a:gd name="connsiteX9-135" fmla="*/ 9810750 w 10896600"/>
                  <a:gd name="connsiteY9-136" fmla="*/ 2243026 h 6072076"/>
                  <a:gd name="connsiteX10-137" fmla="*/ 10515600 w 10896600"/>
                  <a:gd name="connsiteY10-138" fmla="*/ 3462226 h 6072076"/>
                  <a:gd name="connsiteX11-139" fmla="*/ 10039350 w 10896600"/>
                  <a:gd name="connsiteY11-140" fmla="*/ 4300426 h 6072076"/>
                  <a:gd name="connsiteX12-141" fmla="*/ 10896600 w 10896600"/>
                  <a:gd name="connsiteY12-142" fmla="*/ 5119576 h 6072076"/>
                  <a:gd name="connsiteX13-143" fmla="*/ 10172700 w 10896600"/>
                  <a:gd name="connsiteY13-144" fmla="*/ 6072076 h 6072076"/>
                  <a:gd name="connsiteX14-145" fmla="*/ 8420100 w 10896600"/>
                  <a:gd name="connsiteY14-146" fmla="*/ 5538676 h 6072076"/>
                  <a:gd name="connsiteX15-147" fmla="*/ 7086600 w 10896600"/>
                  <a:gd name="connsiteY15-148" fmla="*/ 5862526 h 6072076"/>
                  <a:gd name="connsiteX16-149" fmla="*/ 5695950 w 10896600"/>
                  <a:gd name="connsiteY16-150" fmla="*/ 5329126 h 6072076"/>
                  <a:gd name="connsiteX17-151" fmla="*/ 4953000 w 10896600"/>
                  <a:gd name="connsiteY17-152" fmla="*/ 5995876 h 6072076"/>
                  <a:gd name="connsiteX18-153" fmla="*/ 3486150 w 10896600"/>
                  <a:gd name="connsiteY18-154" fmla="*/ 5938726 h 6072076"/>
                  <a:gd name="connsiteX19-155" fmla="*/ 3086100 w 10896600"/>
                  <a:gd name="connsiteY19-156" fmla="*/ 4700476 h 6072076"/>
                  <a:gd name="connsiteX20-157" fmla="*/ 1123950 w 10896600"/>
                  <a:gd name="connsiteY20-158" fmla="*/ 4757626 h 6072076"/>
                  <a:gd name="connsiteX21-159" fmla="*/ 628650 w 10896600"/>
                  <a:gd name="connsiteY21-160" fmla="*/ 3271726 h 6072076"/>
                  <a:gd name="connsiteX22-161" fmla="*/ 0 w 10896600"/>
                  <a:gd name="connsiteY22-162" fmla="*/ 2490676 h 6072076"/>
                  <a:gd name="connsiteX23-163" fmla="*/ 57150 w 10896600"/>
                  <a:gd name="connsiteY23-164" fmla="*/ 699976 h 6072076"/>
                  <a:gd name="connsiteX24-165" fmla="*/ 1581150 w 10896600"/>
                  <a:gd name="connsiteY24-166" fmla="*/ 299926 h 6072076"/>
                  <a:gd name="connsiteX25-167" fmla="*/ 2381250 w 10896600"/>
                  <a:gd name="connsiteY25-168" fmla="*/ 1538176 h 6072076"/>
                  <a:gd name="connsiteX26-169" fmla="*/ 2571750 w 10896600"/>
                  <a:gd name="connsiteY26-170" fmla="*/ 871426 h 6072076"/>
                  <a:gd name="connsiteX27-171" fmla="*/ 3028950 w 10896600"/>
                  <a:gd name="connsiteY27-172" fmla="*/ 833326 h 6072076"/>
                  <a:gd name="connsiteX28-173" fmla="*/ 3143250 w 10896600"/>
                  <a:gd name="connsiteY28-174" fmla="*/ 1157176 h 6072076"/>
                  <a:gd name="connsiteX0-175" fmla="*/ 3143250 w 10896600"/>
                  <a:gd name="connsiteY0-176" fmla="*/ 1157176 h 6072076"/>
                  <a:gd name="connsiteX1-177" fmla="*/ 3143250 w 10896600"/>
                  <a:gd name="connsiteY1-178" fmla="*/ 1157176 h 6072076"/>
                  <a:gd name="connsiteX2-179" fmla="*/ 3219450 w 10896600"/>
                  <a:gd name="connsiteY2-180" fmla="*/ 1004776 h 6072076"/>
                  <a:gd name="connsiteX3-181" fmla="*/ 3486150 w 10896600"/>
                  <a:gd name="connsiteY3-182" fmla="*/ 223726 h 6072076"/>
                  <a:gd name="connsiteX4-183" fmla="*/ 4610100 w 10896600"/>
                  <a:gd name="connsiteY4-184" fmla="*/ 33226 h 6072076"/>
                  <a:gd name="connsiteX5-185" fmla="*/ 5772150 w 10896600"/>
                  <a:gd name="connsiteY5-186" fmla="*/ 795226 h 6072076"/>
                  <a:gd name="connsiteX6-187" fmla="*/ 7391400 w 10896600"/>
                  <a:gd name="connsiteY6-188" fmla="*/ 509476 h 6072076"/>
                  <a:gd name="connsiteX7-189" fmla="*/ 8534400 w 10896600"/>
                  <a:gd name="connsiteY7-190" fmla="*/ 1728676 h 6072076"/>
                  <a:gd name="connsiteX8-191" fmla="*/ 8229600 w 10896600"/>
                  <a:gd name="connsiteY8-192" fmla="*/ 1957276 h 6072076"/>
                  <a:gd name="connsiteX9-193" fmla="*/ 9810750 w 10896600"/>
                  <a:gd name="connsiteY9-194" fmla="*/ 2243026 h 6072076"/>
                  <a:gd name="connsiteX10-195" fmla="*/ 10515600 w 10896600"/>
                  <a:gd name="connsiteY10-196" fmla="*/ 3462226 h 6072076"/>
                  <a:gd name="connsiteX11-197" fmla="*/ 10039350 w 10896600"/>
                  <a:gd name="connsiteY11-198" fmla="*/ 4300426 h 6072076"/>
                  <a:gd name="connsiteX12-199" fmla="*/ 10896600 w 10896600"/>
                  <a:gd name="connsiteY12-200" fmla="*/ 5119576 h 6072076"/>
                  <a:gd name="connsiteX13-201" fmla="*/ 10172700 w 10896600"/>
                  <a:gd name="connsiteY13-202" fmla="*/ 6072076 h 6072076"/>
                  <a:gd name="connsiteX14-203" fmla="*/ 8420100 w 10896600"/>
                  <a:gd name="connsiteY14-204" fmla="*/ 5538676 h 6072076"/>
                  <a:gd name="connsiteX15-205" fmla="*/ 7086600 w 10896600"/>
                  <a:gd name="connsiteY15-206" fmla="*/ 5862526 h 6072076"/>
                  <a:gd name="connsiteX16-207" fmla="*/ 5695950 w 10896600"/>
                  <a:gd name="connsiteY16-208" fmla="*/ 5329126 h 6072076"/>
                  <a:gd name="connsiteX17-209" fmla="*/ 4953000 w 10896600"/>
                  <a:gd name="connsiteY17-210" fmla="*/ 5995876 h 6072076"/>
                  <a:gd name="connsiteX18-211" fmla="*/ 3486150 w 10896600"/>
                  <a:gd name="connsiteY18-212" fmla="*/ 5938726 h 6072076"/>
                  <a:gd name="connsiteX19-213" fmla="*/ 3086100 w 10896600"/>
                  <a:gd name="connsiteY19-214" fmla="*/ 4700476 h 6072076"/>
                  <a:gd name="connsiteX20-215" fmla="*/ 1123950 w 10896600"/>
                  <a:gd name="connsiteY20-216" fmla="*/ 4757626 h 6072076"/>
                  <a:gd name="connsiteX21-217" fmla="*/ 628650 w 10896600"/>
                  <a:gd name="connsiteY21-218" fmla="*/ 3271726 h 6072076"/>
                  <a:gd name="connsiteX22-219" fmla="*/ 0 w 10896600"/>
                  <a:gd name="connsiteY22-220" fmla="*/ 2490676 h 6072076"/>
                  <a:gd name="connsiteX23-221" fmla="*/ 57150 w 10896600"/>
                  <a:gd name="connsiteY23-222" fmla="*/ 699976 h 6072076"/>
                  <a:gd name="connsiteX24-223" fmla="*/ 1581150 w 10896600"/>
                  <a:gd name="connsiteY24-224" fmla="*/ 299926 h 6072076"/>
                  <a:gd name="connsiteX25-225" fmla="*/ 2381250 w 10896600"/>
                  <a:gd name="connsiteY25-226" fmla="*/ 1538176 h 6072076"/>
                  <a:gd name="connsiteX26-227" fmla="*/ 2571750 w 10896600"/>
                  <a:gd name="connsiteY26-228" fmla="*/ 871426 h 6072076"/>
                  <a:gd name="connsiteX27-229" fmla="*/ 3028950 w 10896600"/>
                  <a:gd name="connsiteY27-230" fmla="*/ 833326 h 6072076"/>
                  <a:gd name="connsiteX28-231" fmla="*/ 3143250 w 10896600"/>
                  <a:gd name="connsiteY28-232" fmla="*/ 1157176 h 6072076"/>
                  <a:gd name="connsiteX0-233" fmla="*/ 3143250 w 10896600"/>
                  <a:gd name="connsiteY0-234" fmla="*/ 1157176 h 6072076"/>
                  <a:gd name="connsiteX1-235" fmla="*/ 3143250 w 10896600"/>
                  <a:gd name="connsiteY1-236" fmla="*/ 1157176 h 6072076"/>
                  <a:gd name="connsiteX2-237" fmla="*/ 3219450 w 10896600"/>
                  <a:gd name="connsiteY2-238" fmla="*/ 1004776 h 6072076"/>
                  <a:gd name="connsiteX3-239" fmla="*/ 3486150 w 10896600"/>
                  <a:gd name="connsiteY3-240" fmla="*/ 223726 h 6072076"/>
                  <a:gd name="connsiteX4-241" fmla="*/ 4610100 w 10896600"/>
                  <a:gd name="connsiteY4-242" fmla="*/ 33226 h 6072076"/>
                  <a:gd name="connsiteX5-243" fmla="*/ 5772150 w 10896600"/>
                  <a:gd name="connsiteY5-244" fmla="*/ 795226 h 6072076"/>
                  <a:gd name="connsiteX6-245" fmla="*/ 7391400 w 10896600"/>
                  <a:gd name="connsiteY6-246" fmla="*/ 509476 h 6072076"/>
                  <a:gd name="connsiteX7-247" fmla="*/ 8534400 w 10896600"/>
                  <a:gd name="connsiteY7-248" fmla="*/ 1728676 h 6072076"/>
                  <a:gd name="connsiteX8-249" fmla="*/ 8229600 w 10896600"/>
                  <a:gd name="connsiteY8-250" fmla="*/ 1957276 h 6072076"/>
                  <a:gd name="connsiteX9-251" fmla="*/ 9810750 w 10896600"/>
                  <a:gd name="connsiteY9-252" fmla="*/ 2243026 h 6072076"/>
                  <a:gd name="connsiteX10-253" fmla="*/ 10515600 w 10896600"/>
                  <a:gd name="connsiteY10-254" fmla="*/ 3462226 h 6072076"/>
                  <a:gd name="connsiteX11-255" fmla="*/ 10039350 w 10896600"/>
                  <a:gd name="connsiteY11-256" fmla="*/ 4300426 h 6072076"/>
                  <a:gd name="connsiteX12-257" fmla="*/ 10896600 w 10896600"/>
                  <a:gd name="connsiteY12-258" fmla="*/ 5119576 h 6072076"/>
                  <a:gd name="connsiteX13-259" fmla="*/ 10172700 w 10896600"/>
                  <a:gd name="connsiteY13-260" fmla="*/ 6072076 h 6072076"/>
                  <a:gd name="connsiteX14-261" fmla="*/ 8420100 w 10896600"/>
                  <a:gd name="connsiteY14-262" fmla="*/ 5538676 h 6072076"/>
                  <a:gd name="connsiteX15-263" fmla="*/ 7086600 w 10896600"/>
                  <a:gd name="connsiteY15-264" fmla="*/ 5862526 h 6072076"/>
                  <a:gd name="connsiteX16-265" fmla="*/ 5695950 w 10896600"/>
                  <a:gd name="connsiteY16-266" fmla="*/ 5329126 h 6072076"/>
                  <a:gd name="connsiteX17-267" fmla="*/ 4953000 w 10896600"/>
                  <a:gd name="connsiteY17-268" fmla="*/ 5995876 h 6072076"/>
                  <a:gd name="connsiteX18-269" fmla="*/ 3486150 w 10896600"/>
                  <a:gd name="connsiteY18-270" fmla="*/ 5938726 h 6072076"/>
                  <a:gd name="connsiteX19-271" fmla="*/ 3086100 w 10896600"/>
                  <a:gd name="connsiteY19-272" fmla="*/ 4700476 h 6072076"/>
                  <a:gd name="connsiteX20-273" fmla="*/ 1123950 w 10896600"/>
                  <a:gd name="connsiteY20-274" fmla="*/ 4757626 h 6072076"/>
                  <a:gd name="connsiteX21-275" fmla="*/ 628650 w 10896600"/>
                  <a:gd name="connsiteY21-276" fmla="*/ 3271726 h 6072076"/>
                  <a:gd name="connsiteX22-277" fmla="*/ 0 w 10896600"/>
                  <a:gd name="connsiteY22-278" fmla="*/ 2490676 h 6072076"/>
                  <a:gd name="connsiteX23-279" fmla="*/ 57150 w 10896600"/>
                  <a:gd name="connsiteY23-280" fmla="*/ 699976 h 6072076"/>
                  <a:gd name="connsiteX24-281" fmla="*/ 1581150 w 10896600"/>
                  <a:gd name="connsiteY24-282" fmla="*/ 299926 h 6072076"/>
                  <a:gd name="connsiteX25-283" fmla="*/ 2381250 w 10896600"/>
                  <a:gd name="connsiteY25-284" fmla="*/ 1538176 h 6072076"/>
                  <a:gd name="connsiteX26-285" fmla="*/ 2571750 w 10896600"/>
                  <a:gd name="connsiteY26-286" fmla="*/ 871426 h 6072076"/>
                  <a:gd name="connsiteX27-287" fmla="*/ 3028950 w 10896600"/>
                  <a:gd name="connsiteY27-288" fmla="*/ 833326 h 6072076"/>
                  <a:gd name="connsiteX28-289" fmla="*/ 3143250 w 10896600"/>
                  <a:gd name="connsiteY28-290" fmla="*/ 1157176 h 6072076"/>
                  <a:gd name="connsiteX0-291" fmla="*/ 3143250 w 10896600"/>
                  <a:gd name="connsiteY0-292" fmla="*/ 1157176 h 6072076"/>
                  <a:gd name="connsiteX1-293" fmla="*/ 3143250 w 10896600"/>
                  <a:gd name="connsiteY1-294" fmla="*/ 1157176 h 6072076"/>
                  <a:gd name="connsiteX2-295" fmla="*/ 3219450 w 10896600"/>
                  <a:gd name="connsiteY2-296" fmla="*/ 1004776 h 6072076"/>
                  <a:gd name="connsiteX3-297" fmla="*/ 3486150 w 10896600"/>
                  <a:gd name="connsiteY3-298" fmla="*/ 223726 h 6072076"/>
                  <a:gd name="connsiteX4-299" fmla="*/ 4610100 w 10896600"/>
                  <a:gd name="connsiteY4-300" fmla="*/ 33226 h 6072076"/>
                  <a:gd name="connsiteX5-301" fmla="*/ 5772150 w 10896600"/>
                  <a:gd name="connsiteY5-302" fmla="*/ 795226 h 6072076"/>
                  <a:gd name="connsiteX6-303" fmla="*/ 7391400 w 10896600"/>
                  <a:gd name="connsiteY6-304" fmla="*/ 509476 h 6072076"/>
                  <a:gd name="connsiteX7-305" fmla="*/ 8534400 w 10896600"/>
                  <a:gd name="connsiteY7-306" fmla="*/ 1728676 h 6072076"/>
                  <a:gd name="connsiteX8-307" fmla="*/ 8229600 w 10896600"/>
                  <a:gd name="connsiteY8-308" fmla="*/ 1957276 h 6072076"/>
                  <a:gd name="connsiteX9-309" fmla="*/ 9810750 w 10896600"/>
                  <a:gd name="connsiteY9-310" fmla="*/ 2243026 h 6072076"/>
                  <a:gd name="connsiteX10-311" fmla="*/ 10515600 w 10896600"/>
                  <a:gd name="connsiteY10-312" fmla="*/ 3462226 h 6072076"/>
                  <a:gd name="connsiteX11-313" fmla="*/ 10039350 w 10896600"/>
                  <a:gd name="connsiteY11-314" fmla="*/ 4300426 h 6072076"/>
                  <a:gd name="connsiteX12-315" fmla="*/ 10896600 w 10896600"/>
                  <a:gd name="connsiteY12-316" fmla="*/ 5119576 h 6072076"/>
                  <a:gd name="connsiteX13-317" fmla="*/ 10172700 w 10896600"/>
                  <a:gd name="connsiteY13-318" fmla="*/ 6072076 h 6072076"/>
                  <a:gd name="connsiteX14-319" fmla="*/ 8420100 w 10896600"/>
                  <a:gd name="connsiteY14-320" fmla="*/ 5538676 h 6072076"/>
                  <a:gd name="connsiteX15-321" fmla="*/ 7086600 w 10896600"/>
                  <a:gd name="connsiteY15-322" fmla="*/ 5862526 h 6072076"/>
                  <a:gd name="connsiteX16-323" fmla="*/ 5695950 w 10896600"/>
                  <a:gd name="connsiteY16-324" fmla="*/ 5329126 h 6072076"/>
                  <a:gd name="connsiteX17-325" fmla="*/ 4953000 w 10896600"/>
                  <a:gd name="connsiteY17-326" fmla="*/ 5995876 h 6072076"/>
                  <a:gd name="connsiteX18-327" fmla="*/ 3486150 w 10896600"/>
                  <a:gd name="connsiteY18-328" fmla="*/ 5938726 h 6072076"/>
                  <a:gd name="connsiteX19-329" fmla="*/ 3086100 w 10896600"/>
                  <a:gd name="connsiteY19-330" fmla="*/ 4700476 h 6072076"/>
                  <a:gd name="connsiteX20-331" fmla="*/ 1123950 w 10896600"/>
                  <a:gd name="connsiteY20-332" fmla="*/ 4757626 h 6072076"/>
                  <a:gd name="connsiteX21-333" fmla="*/ 628650 w 10896600"/>
                  <a:gd name="connsiteY21-334" fmla="*/ 3271726 h 6072076"/>
                  <a:gd name="connsiteX22-335" fmla="*/ 0 w 10896600"/>
                  <a:gd name="connsiteY22-336" fmla="*/ 2490676 h 6072076"/>
                  <a:gd name="connsiteX23-337" fmla="*/ 57150 w 10896600"/>
                  <a:gd name="connsiteY23-338" fmla="*/ 699976 h 6072076"/>
                  <a:gd name="connsiteX24-339" fmla="*/ 1581150 w 10896600"/>
                  <a:gd name="connsiteY24-340" fmla="*/ 299926 h 6072076"/>
                  <a:gd name="connsiteX25-341" fmla="*/ 2381250 w 10896600"/>
                  <a:gd name="connsiteY25-342" fmla="*/ 1538176 h 6072076"/>
                  <a:gd name="connsiteX26-343" fmla="*/ 2571750 w 10896600"/>
                  <a:gd name="connsiteY26-344" fmla="*/ 871426 h 6072076"/>
                  <a:gd name="connsiteX27-345" fmla="*/ 3028950 w 10896600"/>
                  <a:gd name="connsiteY27-346" fmla="*/ 833326 h 6072076"/>
                  <a:gd name="connsiteX28-347" fmla="*/ 3143250 w 10896600"/>
                  <a:gd name="connsiteY28-348" fmla="*/ 1157176 h 6072076"/>
                  <a:gd name="connsiteX0-349" fmla="*/ 3143250 w 10896600"/>
                  <a:gd name="connsiteY0-350" fmla="*/ 1157176 h 6072076"/>
                  <a:gd name="connsiteX1-351" fmla="*/ 3143250 w 10896600"/>
                  <a:gd name="connsiteY1-352" fmla="*/ 1157176 h 6072076"/>
                  <a:gd name="connsiteX2-353" fmla="*/ 3219450 w 10896600"/>
                  <a:gd name="connsiteY2-354" fmla="*/ 1004776 h 6072076"/>
                  <a:gd name="connsiteX3-355" fmla="*/ 3486150 w 10896600"/>
                  <a:gd name="connsiteY3-356" fmla="*/ 223726 h 6072076"/>
                  <a:gd name="connsiteX4-357" fmla="*/ 4610100 w 10896600"/>
                  <a:gd name="connsiteY4-358" fmla="*/ 33226 h 6072076"/>
                  <a:gd name="connsiteX5-359" fmla="*/ 5772150 w 10896600"/>
                  <a:gd name="connsiteY5-360" fmla="*/ 795226 h 6072076"/>
                  <a:gd name="connsiteX6-361" fmla="*/ 7391400 w 10896600"/>
                  <a:gd name="connsiteY6-362" fmla="*/ 509476 h 6072076"/>
                  <a:gd name="connsiteX7-363" fmla="*/ 8534400 w 10896600"/>
                  <a:gd name="connsiteY7-364" fmla="*/ 1728676 h 6072076"/>
                  <a:gd name="connsiteX8-365" fmla="*/ 8229600 w 10896600"/>
                  <a:gd name="connsiteY8-366" fmla="*/ 1957276 h 6072076"/>
                  <a:gd name="connsiteX9-367" fmla="*/ 9810750 w 10896600"/>
                  <a:gd name="connsiteY9-368" fmla="*/ 2243026 h 6072076"/>
                  <a:gd name="connsiteX10-369" fmla="*/ 10515600 w 10896600"/>
                  <a:gd name="connsiteY10-370" fmla="*/ 3462226 h 6072076"/>
                  <a:gd name="connsiteX11-371" fmla="*/ 10039350 w 10896600"/>
                  <a:gd name="connsiteY11-372" fmla="*/ 4300426 h 6072076"/>
                  <a:gd name="connsiteX12-373" fmla="*/ 10896600 w 10896600"/>
                  <a:gd name="connsiteY12-374" fmla="*/ 5119576 h 6072076"/>
                  <a:gd name="connsiteX13-375" fmla="*/ 10172700 w 10896600"/>
                  <a:gd name="connsiteY13-376" fmla="*/ 6072076 h 6072076"/>
                  <a:gd name="connsiteX14-377" fmla="*/ 8420100 w 10896600"/>
                  <a:gd name="connsiteY14-378" fmla="*/ 5538676 h 6072076"/>
                  <a:gd name="connsiteX15-379" fmla="*/ 7086600 w 10896600"/>
                  <a:gd name="connsiteY15-380" fmla="*/ 5862526 h 6072076"/>
                  <a:gd name="connsiteX16-381" fmla="*/ 5695950 w 10896600"/>
                  <a:gd name="connsiteY16-382" fmla="*/ 5329126 h 6072076"/>
                  <a:gd name="connsiteX17-383" fmla="*/ 4953000 w 10896600"/>
                  <a:gd name="connsiteY17-384" fmla="*/ 5995876 h 6072076"/>
                  <a:gd name="connsiteX18-385" fmla="*/ 3486150 w 10896600"/>
                  <a:gd name="connsiteY18-386" fmla="*/ 5938726 h 6072076"/>
                  <a:gd name="connsiteX19-387" fmla="*/ 3086100 w 10896600"/>
                  <a:gd name="connsiteY19-388" fmla="*/ 4700476 h 6072076"/>
                  <a:gd name="connsiteX20-389" fmla="*/ 1123950 w 10896600"/>
                  <a:gd name="connsiteY20-390" fmla="*/ 4757626 h 6072076"/>
                  <a:gd name="connsiteX21-391" fmla="*/ 628650 w 10896600"/>
                  <a:gd name="connsiteY21-392" fmla="*/ 3271726 h 6072076"/>
                  <a:gd name="connsiteX22-393" fmla="*/ 0 w 10896600"/>
                  <a:gd name="connsiteY22-394" fmla="*/ 2490676 h 6072076"/>
                  <a:gd name="connsiteX23-395" fmla="*/ 57150 w 10896600"/>
                  <a:gd name="connsiteY23-396" fmla="*/ 699976 h 6072076"/>
                  <a:gd name="connsiteX24-397" fmla="*/ 1581150 w 10896600"/>
                  <a:gd name="connsiteY24-398" fmla="*/ 299926 h 6072076"/>
                  <a:gd name="connsiteX25-399" fmla="*/ 2381250 w 10896600"/>
                  <a:gd name="connsiteY25-400" fmla="*/ 1538176 h 6072076"/>
                  <a:gd name="connsiteX26-401" fmla="*/ 2571750 w 10896600"/>
                  <a:gd name="connsiteY26-402" fmla="*/ 871426 h 6072076"/>
                  <a:gd name="connsiteX27-403" fmla="*/ 3028950 w 10896600"/>
                  <a:gd name="connsiteY27-404" fmla="*/ 833326 h 6072076"/>
                  <a:gd name="connsiteX28-405" fmla="*/ 3143250 w 10896600"/>
                  <a:gd name="connsiteY28-406" fmla="*/ 1157176 h 6072076"/>
                  <a:gd name="connsiteX0-407" fmla="*/ 3143250 w 10896600"/>
                  <a:gd name="connsiteY0-408" fmla="*/ 1157176 h 6072076"/>
                  <a:gd name="connsiteX1-409" fmla="*/ 3143250 w 10896600"/>
                  <a:gd name="connsiteY1-410" fmla="*/ 1157176 h 6072076"/>
                  <a:gd name="connsiteX2-411" fmla="*/ 3219450 w 10896600"/>
                  <a:gd name="connsiteY2-412" fmla="*/ 1004776 h 6072076"/>
                  <a:gd name="connsiteX3-413" fmla="*/ 3486150 w 10896600"/>
                  <a:gd name="connsiteY3-414" fmla="*/ 223726 h 6072076"/>
                  <a:gd name="connsiteX4-415" fmla="*/ 4610100 w 10896600"/>
                  <a:gd name="connsiteY4-416" fmla="*/ 33226 h 6072076"/>
                  <a:gd name="connsiteX5-417" fmla="*/ 5772150 w 10896600"/>
                  <a:gd name="connsiteY5-418" fmla="*/ 795226 h 6072076"/>
                  <a:gd name="connsiteX6-419" fmla="*/ 7391400 w 10896600"/>
                  <a:gd name="connsiteY6-420" fmla="*/ 509476 h 6072076"/>
                  <a:gd name="connsiteX7-421" fmla="*/ 8534400 w 10896600"/>
                  <a:gd name="connsiteY7-422" fmla="*/ 1728676 h 6072076"/>
                  <a:gd name="connsiteX8-423" fmla="*/ 8229600 w 10896600"/>
                  <a:gd name="connsiteY8-424" fmla="*/ 1957276 h 6072076"/>
                  <a:gd name="connsiteX9-425" fmla="*/ 9810750 w 10896600"/>
                  <a:gd name="connsiteY9-426" fmla="*/ 2243026 h 6072076"/>
                  <a:gd name="connsiteX10-427" fmla="*/ 10515600 w 10896600"/>
                  <a:gd name="connsiteY10-428" fmla="*/ 3462226 h 6072076"/>
                  <a:gd name="connsiteX11-429" fmla="*/ 10039350 w 10896600"/>
                  <a:gd name="connsiteY11-430" fmla="*/ 4300426 h 6072076"/>
                  <a:gd name="connsiteX12-431" fmla="*/ 10896600 w 10896600"/>
                  <a:gd name="connsiteY12-432" fmla="*/ 5119576 h 6072076"/>
                  <a:gd name="connsiteX13-433" fmla="*/ 10172700 w 10896600"/>
                  <a:gd name="connsiteY13-434" fmla="*/ 6072076 h 6072076"/>
                  <a:gd name="connsiteX14-435" fmla="*/ 8420100 w 10896600"/>
                  <a:gd name="connsiteY14-436" fmla="*/ 5538676 h 6072076"/>
                  <a:gd name="connsiteX15-437" fmla="*/ 7086600 w 10896600"/>
                  <a:gd name="connsiteY15-438" fmla="*/ 5862526 h 6072076"/>
                  <a:gd name="connsiteX16-439" fmla="*/ 5695950 w 10896600"/>
                  <a:gd name="connsiteY16-440" fmla="*/ 5329126 h 6072076"/>
                  <a:gd name="connsiteX17-441" fmla="*/ 4953000 w 10896600"/>
                  <a:gd name="connsiteY17-442" fmla="*/ 5995876 h 6072076"/>
                  <a:gd name="connsiteX18-443" fmla="*/ 3486150 w 10896600"/>
                  <a:gd name="connsiteY18-444" fmla="*/ 5938726 h 6072076"/>
                  <a:gd name="connsiteX19-445" fmla="*/ 3086100 w 10896600"/>
                  <a:gd name="connsiteY19-446" fmla="*/ 4700476 h 6072076"/>
                  <a:gd name="connsiteX20-447" fmla="*/ 1123950 w 10896600"/>
                  <a:gd name="connsiteY20-448" fmla="*/ 4757626 h 6072076"/>
                  <a:gd name="connsiteX21-449" fmla="*/ 628650 w 10896600"/>
                  <a:gd name="connsiteY21-450" fmla="*/ 3271726 h 6072076"/>
                  <a:gd name="connsiteX22-451" fmla="*/ 0 w 10896600"/>
                  <a:gd name="connsiteY22-452" fmla="*/ 2490676 h 6072076"/>
                  <a:gd name="connsiteX23-453" fmla="*/ 57150 w 10896600"/>
                  <a:gd name="connsiteY23-454" fmla="*/ 699976 h 6072076"/>
                  <a:gd name="connsiteX24-455" fmla="*/ 1581150 w 10896600"/>
                  <a:gd name="connsiteY24-456" fmla="*/ 299926 h 6072076"/>
                  <a:gd name="connsiteX25-457" fmla="*/ 2381250 w 10896600"/>
                  <a:gd name="connsiteY25-458" fmla="*/ 1538176 h 6072076"/>
                  <a:gd name="connsiteX26-459" fmla="*/ 2571750 w 10896600"/>
                  <a:gd name="connsiteY26-460" fmla="*/ 871426 h 6072076"/>
                  <a:gd name="connsiteX27-461" fmla="*/ 3028950 w 10896600"/>
                  <a:gd name="connsiteY27-462" fmla="*/ 833326 h 6072076"/>
                  <a:gd name="connsiteX28-463" fmla="*/ 3143250 w 10896600"/>
                  <a:gd name="connsiteY28-464" fmla="*/ 1157176 h 6072076"/>
                  <a:gd name="connsiteX0-465" fmla="*/ 3249957 w 11003307"/>
                  <a:gd name="connsiteY0-466" fmla="*/ 1157176 h 6072076"/>
                  <a:gd name="connsiteX1-467" fmla="*/ 3249957 w 11003307"/>
                  <a:gd name="connsiteY1-468" fmla="*/ 1157176 h 6072076"/>
                  <a:gd name="connsiteX2-469" fmla="*/ 3326157 w 11003307"/>
                  <a:gd name="connsiteY2-470" fmla="*/ 1004776 h 6072076"/>
                  <a:gd name="connsiteX3-471" fmla="*/ 3592857 w 11003307"/>
                  <a:gd name="connsiteY3-472" fmla="*/ 223726 h 6072076"/>
                  <a:gd name="connsiteX4-473" fmla="*/ 4716807 w 11003307"/>
                  <a:gd name="connsiteY4-474" fmla="*/ 33226 h 6072076"/>
                  <a:gd name="connsiteX5-475" fmla="*/ 5878857 w 11003307"/>
                  <a:gd name="connsiteY5-476" fmla="*/ 795226 h 6072076"/>
                  <a:gd name="connsiteX6-477" fmla="*/ 7498107 w 11003307"/>
                  <a:gd name="connsiteY6-478" fmla="*/ 509476 h 6072076"/>
                  <a:gd name="connsiteX7-479" fmla="*/ 8641107 w 11003307"/>
                  <a:gd name="connsiteY7-480" fmla="*/ 1728676 h 6072076"/>
                  <a:gd name="connsiteX8-481" fmla="*/ 8336307 w 11003307"/>
                  <a:gd name="connsiteY8-482" fmla="*/ 1957276 h 6072076"/>
                  <a:gd name="connsiteX9-483" fmla="*/ 9917457 w 11003307"/>
                  <a:gd name="connsiteY9-484" fmla="*/ 2243026 h 6072076"/>
                  <a:gd name="connsiteX10-485" fmla="*/ 10622307 w 11003307"/>
                  <a:gd name="connsiteY10-486" fmla="*/ 3462226 h 6072076"/>
                  <a:gd name="connsiteX11-487" fmla="*/ 10146057 w 11003307"/>
                  <a:gd name="connsiteY11-488" fmla="*/ 4300426 h 6072076"/>
                  <a:gd name="connsiteX12-489" fmla="*/ 11003307 w 11003307"/>
                  <a:gd name="connsiteY12-490" fmla="*/ 5119576 h 6072076"/>
                  <a:gd name="connsiteX13-491" fmla="*/ 10279407 w 11003307"/>
                  <a:gd name="connsiteY13-492" fmla="*/ 6072076 h 6072076"/>
                  <a:gd name="connsiteX14-493" fmla="*/ 8526807 w 11003307"/>
                  <a:gd name="connsiteY14-494" fmla="*/ 5538676 h 6072076"/>
                  <a:gd name="connsiteX15-495" fmla="*/ 7193307 w 11003307"/>
                  <a:gd name="connsiteY15-496" fmla="*/ 5862526 h 6072076"/>
                  <a:gd name="connsiteX16-497" fmla="*/ 5802657 w 11003307"/>
                  <a:gd name="connsiteY16-498" fmla="*/ 5329126 h 6072076"/>
                  <a:gd name="connsiteX17-499" fmla="*/ 5059707 w 11003307"/>
                  <a:gd name="connsiteY17-500" fmla="*/ 5995876 h 6072076"/>
                  <a:gd name="connsiteX18-501" fmla="*/ 3592857 w 11003307"/>
                  <a:gd name="connsiteY18-502" fmla="*/ 5938726 h 6072076"/>
                  <a:gd name="connsiteX19-503" fmla="*/ 3192807 w 11003307"/>
                  <a:gd name="connsiteY19-504" fmla="*/ 4700476 h 6072076"/>
                  <a:gd name="connsiteX20-505" fmla="*/ 1230657 w 11003307"/>
                  <a:gd name="connsiteY20-506" fmla="*/ 4757626 h 6072076"/>
                  <a:gd name="connsiteX21-507" fmla="*/ 735357 w 11003307"/>
                  <a:gd name="connsiteY21-508" fmla="*/ 3271726 h 6072076"/>
                  <a:gd name="connsiteX22-509" fmla="*/ 106707 w 11003307"/>
                  <a:gd name="connsiteY22-510" fmla="*/ 2490676 h 6072076"/>
                  <a:gd name="connsiteX23-511" fmla="*/ 163857 w 11003307"/>
                  <a:gd name="connsiteY23-512" fmla="*/ 699976 h 6072076"/>
                  <a:gd name="connsiteX24-513" fmla="*/ 1687857 w 11003307"/>
                  <a:gd name="connsiteY24-514" fmla="*/ 299926 h 6072076"/>
                  <a:gd name="connsiteX25-515" fmla="*/ 2487957 w 11003307"/>
                  <a:gd name="connsiteY25-516" fmla="*/ 1538176 h 6072076"/>
                  <a:gd name="connsiteX26-517" fmla="*/ 2678457 w 11003307"/>
                  <a:gd name="connsiteY26-518" fmla="*/ 871426 h 6072076"/>
                  <a:gd name="connsiteX27-519" fmla="*/ 3135657 w 11003307"/>
                  <a:gd name="connsiteY27-520" fmla="*/ 833326 h 6072076"/>
                  <a:gd name="connsiteX28-521" fmla="*/ 3249957 w 11003307"/>
                  <a:gd name="connsiteY28-522" fmla="*/ 1157176 h 6072076"/>
                  <a:gd name="connsiteX0-523" fmla="*/ 3249957 w 11003307"/>
                  <a:gd name="connsiteY0-524" fmla="*/ 1157176 h 6072076"/>
                  <a:gd name="connsiteX1-525" fmla="*/ 3249957 w 11003307"/>
                  <a:gd name="connsiteY1-526" fmla="*/ 1157176 h 6072076"/>
                  <a:gd name="connsiteX2-527" fmla="*/ 3326157 w 11003307"/>
                  <a:gd name="connsiteY2-528" fmla="*/ 1004776 h 6072076"/>
                  <a:gd name="connsiteX3-529" fmla="*/ 3592857 w 11003307"/>
                  <a:gd name="connsiteY3-530" fmla="*/ 223726 h 6072076"/>
                  <a:gd name="connsiteX4-531" fmla="*/ 4716807 w 11003307"/>
                  <a:gd name="connsiteY4-532" fmla="*/ 33226 h 6072076"/>
                  <a:gd name="connsiteX5-533" fmla="*/ 5878857 w 11003307"/>
                  <a:gd name="connsiteY5-534" fmla="*/ 795226 h 6072076"/>
                  <a:gd name="connsiteX6-535" fmla="*/ 7498107 w 11003307"/>
                  <a:gd name="connsiteY6-536" fmla="*/ 509476 h 6072076"/>
                  <a:gd name="connsiteX7-537" fmla="*/ 8641107 w 11003307"/>
                  <a:gd name="connsiteY7-538" fmla="*/ 1728676 h 6072076"/>
                  <a:gd name="connsiteX8-539" fmla="*/ 8336307 w 11003307"/>
                  <a:gd name="connsiteY8-540" fmla="*/ 1957276 h 6072076"/>
                  <a:gd name="connsiteX9-541" fmla="*/ 9917457 w 11003307"/>
                  <a:gd name="connsiteY9-542" fmla="*/ 2243026 h 6072076"/>
                  <a:gd name="connsiteX10-543" fmla="*/ 10622307 w 11003307"/>
                  <a:gd name="connsiteY10-544" fmla="*/ 3462226 h 6072076"/>
                  <a:gd name="connsiteX11-545" fmla="*/ 10146057 w 11003307"/>
                  <a:gd name="connsiteY11-546" fmla="*/ 4300426 h 6072076"/>
                  <a:gd name="connsiteX12-547" fmla="*/ 11003307 w 11003307"/>
                  <a:gd name="connsiteY12-548" fmla="*/ 5119576 h 6072076"/>
                  <a:gd name="connsiteX13-549" fmla="*/ 10279407 w 11003307"/>
                  <a:gd name="connsiteY13-550" fmla="*/ 6072076 h 6072076"/>
                  <a:gd name="connsiteX14-551" fmla="*/ 8526807 w 11003307"/>
                  <a:gd name="connsiteY14-552" fmla="*/ 5538676 h 6072076"/>
                  <a:gd name="connsiteX15-553" fmla="*/ 7193307 w 11003307"/>
                  <a:gd name="connsiteY15-554" fmla="*/ 5862526 h 6072076"/>
                  <a:gd name="connsiteX16-555" fmla="*/ 5802657 w 11003307"/>
                  <a:gd name="connsiteY16-556" fmla="*/ 5329126 h 6072076"/>
                  <a:gd name="connsiteX17-557" fmla="*/ 5059707 w 11003307"/>
                  <a:gd name="connsiteY17-558" fmla="*/ 5995876 h 6072076"/>
                  <a:gd name="connsiteX18-559" fmla="*/ 3592857 w 11003307"/>
                  <a:gd name="connsiteY18-560" fmla="*/ 5938726 h 6072076"/>
                  <a:gd name="connsiteX19-561" fmla="*/ 3192807 w 11003307"/>
                  <a:gd name="connsiteY19-562" fmla="*/ 4700476 h 6072076"/>
                  <a:gd name="connsiteX20-563" fmla="*/ 1230657 w 11003307"/>
                  <a:gd name="connsiteY20-564" fmla="*/ 4757626 h 6072076"/>
                  <a:gd name="connsiteX21-565" fmla="*/ 735357 w 11003307"/>
                  <a:gd name="connsiteY21-566" fmla="*/ 3271726 h 6072076"/>
                  <a:gd name="connsiteX22-567" fmla="*/ 106707 w 11003307"/>
                  <a:gd name="connsiteY22-568" fmla="*/ 2490676 h 6072076"/>
                  <a:gd name="connsiteX23-569" fmla="*/ 163857 w 11003307"/>
                  <a:gd name="connsiteY23-570" fmla="*/ 699976 h 6072076"/>
                  <a:gd name="connsiteX24-571" fmla="*/ 1687857 w 11003307"/>
                  <a:gd name="connsiteY24-572" fmla="*/ 299926 h 6072076"/>
                  <a:gd name="connsiteX25-573" fmla="*/ 2487957 w 11003307"/>
                  <a:gd name="connsiteY25-574" fmla="*/ 1538176 h 6072076"/>
                  <a:gd name="connsiteX26-575" fmla="*/ 2678457 w 11003307"/>
                  <a:gd name="connsiteY26-576" fmla="*/ 871426 h 6072076"/>
                  <a:gd name="connsiteX27-577" fmla="*/ 3135657 w 11003307"/>
                  <a:gd name="connsiteY27-578" fmla="*/ 833326 h 6072076"/>
                  <a:gd name="connsiteX28-579" fmla="*/ 3249957 w 11003307"/>
                  <a:gd name="connsiteY28-580" fmla="*/ 1157176 h 6072076"/>
                  <a:gd name="connsiteX0-581" fmla="*/ 3249957 w 11003307"/>
                  <a:gd name="connsiteY0-582" fmla="*/ 1157176 h 6072076"/>
                  <a:gd name="connsiteX1-583" fmla="*/ 3249957 w 11003307"/>
                  <a:gd name="connsiteY1-584" fmla="*/ 1157176 h 6072076"/>
                  <a:gd name="connsiteX2-585" fmla="*/ 3326157 w 11003307"/>
                  <a:gd name="connsiteY2-586" fmla="*/ 1004776 h 6072076"/>
                  <a:gd name="connsiteX3-587" fmla="*/ 3592857 w 11003307"/>
                  <a:gd name="connsiteY3-588" fmla="*/ 223726 h 6072076"/>
                  <a:gd name="connsiteX4-589" fmla="*/ 4716807 w 11003307"/>
                  <a:gd name="connsiteY4-590" fmla="*/ 33226 h 6072076"/>
                  <a:gd name="connsiteX5-591" fmla="*/ 5878857 w 11003307"/>
                  <a:gd name="connsiteY5-592" fmla="*/ 795226 h 6072076"/>
                  <a:gd name="connsiteX6-593" fmla="*/ 7498107 w 11003307"/>
                  <a:gd name="connsiteY6-594" fmla="*/ 509476 h 6072076"/>
                  <a:gd name="connsiteX7-595" fmla="*/ 8641107 w 11003307"/>
                  <a:gd name="connsiteY7-596" fmla="*/ 1728676 h 6072076"/>
                  <a:gd name="connsiteX8-597" fmla="*/ 8336307 w 11003307"/>
                  <a:gd name="connsiteY8-598" fmla="*/ 1957276 h 6072076"/>
                  <a:gd name="connsiteX9-599" fmla="*/ 9917457 w 11003307"/>
                  <a:gd name="connsiteY9-600" fmla="*/ 2243026 h 6072076"/>
                  <a:gd name="connsiteX10-601" fmla="*/ 10622307 w 11003307"/>
                  <a:gd name="connsiteY10-602" fmla="*/ 3462226 h 6072076"/>
                  <a:gd name="connsiteX11-603" fmla="*/ 10146057 w 11003307"/>
                  <a:gd name="connsiteY11-604" fmla="*/ 4300426 h 6072076"/>
                  <a:gd name="connsiteX12-605" fmla="*/ 11003307 w 11003307"/>
                  <a:gd name="connsiteY12-606" fmla="*/ 5119576 h 6072076"/>
                  <a:gd name="connsiteX13-607" fmla="*/ 10279407 w 11003307"/>
                  <a:gd name="connsiteY13-608" fmla="*/ 6072076 h 6072076"/>
                  <a:gd name="connsiteX14-609" fmla="*/ 8526807 w 11003307"/>
                  <a:gd name="connsiteY14-610" fmla="*/ 5538676 h 6072076"/>
                  <a:gd name="connsiteX15-611" fmla="*/ 7193307 w 11003307"/>
                  <a:gd name="connsiteY15-612" fmla="*/ 5862526 h 6072076"/>
                  <a:gd name="connsiteX16-613" fmla="*/ 5802657 w 11003307"/>
                  <a:gd name="connsiteY16-614" fmla="*/ 5329126 h 6072076"/>
                  <a:gd name="connsiteX17-615" fmla="*/ 5059707 w 11003307"/>
                  <a:gd name="connsiteY17-616" fmla="*/ 5995876 h 6072076"/>
                  <a:gd name="connsiteX18-617" fmla="*/ 3592857 w 11003307"/>
                  <a:gd name="connsiteY18-618" fmla="*/ 5938726 h 6072076"/>
                  <a:gd name="connsiteX19-619" fmla="*/ 3192807 w 11003307"/>
                  <a:gd name="connsiteY19-620" fmla="*/ 4700476 h 6072076"/>
                  <a:gd name="connsiteX20-621" fmla="*/ 1230657 w 11003307"/>
                  <a:gd name="connsiteY20-622" fmla="*/ 4757626 h 6072076"/>
                  <a:gd name="connsiteX21-623" fmla="*/ 735357 w 11003307"/>
                  <a:gd name="connsiteY21-624" fmla="*/ 3271726 h 6072076"/>
                  <a:gd name="connsiteX22-625" fmla="*/ 106707 w 11003307"/>
                  <a:gd name="connsiteY22-626" fmla="*/ 2490676 h 6072076"/>
                  <a:gd name="connsiteX23-627" fmla="*/ 163857 w 11003307"/>
                  <a:gd name="connsiteY23-628" fmla="*/ 699976 h 6072076"/>
                  <a:gd name="connsiteX24-629" fmla="*/ 1687857 w 11003307"/>
                  <a:gd name="connsiteY24-630" fmla="*/ 299926 h 6072076"/>
                  <a:gd name="connsiteX25-631" fmla="*/ 2487957 w 11003307"/>
                  <a:gd name="connsiteY25-632" fmla="*/ 1538176 h 6072076"/>
                  <a:gd name="connsiteX26-633" fmla="*/ 2678457 w 11003307"/>
                  <a:gd name="connsiteY26-634" fmla="*/ 871426 h 6072076"/>
                  <a:gd name="connsiteX27-635" fmla="*/ 3135657 w 11003307"/>
                  <a:gd name="connsiteY27-636" fmla="*/ 833326 h 6072076"/>
                  <a:gd name="connsiteX28-637" fmla="*/ 3249957 w 11003307"/>
                  <a:gd name="connsiteY28-638" fmla="*/ 1157176 h 6072076"/>
                  <a:gd name="connsiteX0-639" fmla="*/ 3249957 w 11003307"/>
                  <a:gd name="connsiteY0-640" fmla="*/ 1157176 h 6072076"/>
                  <a:gd name="connsiteX1-641" fmla="*/ 3249957 w 11003307"/>
                  <a:gd name="connsiteY1-642" fmla="*/ 1157176 h 6072076"/>
                  <a:gd name="connsiteX2-643" fmla="*/ 3326157 w 11003307"/>
                  <a:gd name="connsiteY2-644" fmla="*/ 1004776 h 6072076"/>
                  <a:gd name="connsiteX3-645" fmla="*/ 3592857 w 11003307"/>
                  <a:gd name="connsiteY3-646" fmla="*/ 223726 h 6072076"/>
                  <a:gd name="connsiteX4-647" fmla="*/ 4716807 w 11003307"/>
                  <a:gd name="connsiteY4-648" fmla="*/ 33226 h 6072076"/>
                  <a:gd name="connsiteX5-649" fmla="*/ 5878857 w 11003307"/>
                  <a:gd name="connsiteY5-650" fmla="*/ 795226 h 6072076"/>
                  <a:gd name="connsiteX6-651" fmla="*/ 7498107 w 11003307"/>
                  <a:gd name="connsiteY6-652" fmla="*/ 509476 h 6072076"/>
                  <a:gd name="connsiteX7-653" fmla="*/ 8641107 w 11003307"/>
                  <a:gd name="connsiteY7-654" fmla="*/ 1728676 h 6072076"/>
                  <a:gd name="connsiteX8-655" fmla="*/ 8336307 w 11003307"/>
                  <a:gd name="connsiteY8-656" fmla="*/ 1957276 h 6072076"/>
                  <a:gd name="connsiteX9-657" fmla="*/ 9917457 w 11003307"/>
                  <a:gd name="connsiteY9-658" fmla="*/ 2243026 h 6072076"/>
                  <a:gd name="connsiteX10-659" fmla="*/ 10622307 w 11003307"/>
                  <a:gd name="connsiteY10-660" fmla="*/ 3462226 h 6072076"/>
                  <a:gd name="connsiteX11-661" fmla="*/ 10146057 w 11003307"/>
                  <a:gd name="connsiteY11-662" fmla="*/ 4300426 h 6072076"/>
                  <a:gd name="connsiteX12-663" fmla="*/ 11003307 w 11003307"/>
                  <a:gd name="connsiteY12-664" fmla="*/ 5119576 h 6072076"/>
                  <a:gd name="connsiteX13-665" fmla="*/ 10279407 w 11003307"/>
                  <a:gd name="connsiteY13-666" fmla="*/ 6072076 h 6072076"/>
                  <a:gd name="connsiteX14-667" fmla="*/ 8526807 w 11003307"/>
                  <a:gd name="connsiteY14-668" fmla="*/ 5538676 h 6072076"/>
                  <a:gd name="connsiteX15-669" fmla="*/ 7193307 w 11003307"/>
                  <a:gd name="connsiteY15-670" fmla="*/ 5862526 h 6072076"/>
                  <a:gd name="connsiteX16-671" fmla="*/ 5802657 w 11003307"/>
                  <a:gd name="connsiteY16-672" fmla="*/ 5329126 h 6072076"/>
                  <a:gd name="connsiteX17-673" fmla="*/ 5059707 w 11003307"/>
                  <a:gd name="connsiteY17-674" fmla="*/ 5995876 h 6072076"/>
                  <a:gd name="connsiteX18-675" fmla="*/ 3592857 w 11003307"/>
                  <a:gd name="connsiteY18-676" fmla="*/ 5938726 h 6072076"/>
                  <a:gd name="connsiteX19-677" fmla="*/ 3192807 w 11003307"/>
                  <a:gd name="connsiteY19-678" fmla="*/ 4700476 h 6072076"/>
                  <a:gd name="connsiteX20-679" fmla="*/ 1230657 w 11003307"/>
                  <a:gd name="connsiteY20-680" fmla="*/ 4757626 h 6072076"/>
                  <a:gd name="connsiteX21-681" fmla="*/ 735357 w 11003307"/>
                  <a:gd name="connsiteY21-682" fmla="*/ 3271726 h 6072076"/>
                  <a:gd name="connsiteX22-683" fmla="*/ 106707 w 11003307"/>
                  <a:gd name="connsiteY22-684" fmla="*/ 2490676 h 6072076"/>
                  <a:gd name="connsiteX23-685" fmla="*/ 163857 w 11003307"/>
                  <a:gd name="connsiteY23-686" fmla="*/ 699976 h 6072076"/>
                  <a:gd name="connsiteX24-687" fmla="*/ 1687857 w 11003307"/>
                  <a:gd name="connsiteY24-688" fmla="*/ 299926 h 6072076"/>
                  <a:gd name="connsiteX25-689" fmla="*/ 2487957 w 11003307"/>
                  <a:gd name="connsiteY25-690" fmla="*/ 1538176 h 6072076"/>
                  <a:gd name="connsiteX26-691" fmla="*/ 2678457 w 11003307"/>
                  <a:gd name="connsiteY26-692" fmla="*/ 871426 h 6072076"/>
                  <a:gd name="connsiteX27-693" fmla="*/ 3135657 w 11003307"/>
                  <a:gd name="connsiteY27-694" fmla="*/ 833326 h 6072076"/>
                  <a:gd name="connsiteX28-695" fmla="*/ 3249957 w 11003307"/>
                  <a:gd name="connsiteY28-696" fmla="*/ 1157176 h 6072076"/>
                  <a:gd name="connsiteX0-697" fmla="*/ 3249957 w 11003307"/>
                  <a:gd name="connsiteY0-698" fmla="*/ 1157176 h 6072076"/>
                  <a:gd name="connsiteX1-699" fmla="*/ 3249957 w 11003307"/>
                  <a:gd name="connsiteY1-700" fmla="*/ 1157176 h 6072076"/>
                  <a:gd name="connsiteX2-701" fmla="*/ 3326157 w 11003307"/>
                  <a:gd name="connsiteY2-702" fmla="*/ 1004776 h 6072076"/>
                  <a:gd name="connsiteX3-703" fmla="*/ 3592857 w 11003307"/>
                  <a:gd name="connsiteY3-704" fmla="*/ 223726 h 6072076"/>
                  <a:gd name="connsiteX4-705" fmla="*/ 4716807 w 11003307"/>
                  <a:gd name="connsiteY4-706" fmla="*/ 33226 h 6072076"/>
                  <a:gd name="connsiteX5-707" fmla="*/ 5878857 w 11003307"/>
                  <a:gd name="connsiteY5-708" fmla="*/ 795226 h 6072076"/>
                  <a:gd name="connsiteX6-709" fmla="*/ 7498107 w 11003307"/>
                  <a:gd name="connsiteY6-710" fmla="*/ 509476 h 6072076"/>
                  <a:gd name="connsiteX7-711" fmla="*/ 8641107 w 11003307"/>
                  <a:gd name="connsiteY7-712" fmla="*/ 1728676 h 6072076"/>
                  <a:gd name="connsiteX8-713" fmla="*/ 8336307 w 11003307"/>
                  <a:gd name="connsiteY8-714" fmla="*/ 1957276 h 6072076"/>
                  <a:gd name="connsiteX9-715" fmla="*/ 9917457 w 11003307"/>
                  <a:gd name="connsiteY9-716" fmla="*/ 2243026 h 6072076"/>
                  <a:gd name="connsiteX10-717" fmla="*/ 10622307 w 11003307"/>
                  <a:gd name="connsiteY10-718" fmla="*/ 3462226 h 6072076"/>
                  <a:gd name="connsiteX11-719" fmla="*/ 10146057 w 11003307"/>
                  <a:gd name="connsiteY11-720" fmla="*/ 4300426 h 6072076"/>
                  <a:gd name="connsiteX12-721" fmla="*/ 11003307 w 11003307"/>
                  <a:gd name="connsiteY12-722" fmla="*/ 5119576 h 6072076"/>
                  <a:gd name="connsiteX13-723" fmla="*/ 10279407 w 11003307"/>
                  <a:gd name="connsiteY13-724" fmla="*/ 6072076 h 6072076"/>
                  <a:gd name="connsiteX14-725" fmla="*/ 8526807 w 11003307"/>
                  <a:gd name="connsiteY14-726" fmla="*/ 5538676 h 6072076"/>
                  <a:gd name="connsiteX15-727" fmla="*/ 7193307 w 11003307"/>
                  <a:gd name="connsiteY15-728" fmla="*/ 5862526 h 6072076"/>
                  <a:gd name="connsiteX16-729" fmla="*/ 5802657 w 11003307"/>
                  <a:gd name="connsiteY16-730" fmla="*/ 5329126 h 6072076"/>
                  <a:gd name="connsiteX17-731" fmla="*/ 5059707 w 11003307"/>
                  <a:gd name="connsiteY17-732" fmla="*/ 5995876 h 6072076"/>
                  <a:gd name="connsiteX18-733" fmla="*/ 3592857 w 11003307"/>
                  <a:gd name="connsiteY18-734" fmla="*/ 5938726 h 6072076"/>
                  <a:gd name="connsiteX19-735" fmla="*/ 3192807 w 11003307"/>
                  <a:gd name="connsiteY19-736" fmla="*/ 4700476 h 6072076"/>
                  <a:gd name="connsiteX20-737" fmla="*/ 1230657 w 11003307"/>
                  <a:gd name="connsiteY20-738" fmla="*/ 4757626 h 6072076"/>
                  <a:gd name="connsiteX21-739" fmla="*/ 735357 w 11003307"/>
                  <a:gd name="connsiteY21-740" fmla="*/ 3271726 h 6072076"/>
                  <a:gd name="connsiteX22-741" fmla="*/ 106707 w 11003307"/>
                  <a:gd name="connsiteY22-742" fmla="*/ 2490676 h 6072076"/>
                  <a:gd name="connsiteX23-743" fmla="*/ 163857 w 11003307"/>
                  <a:gd name="connsiteY23-744" fmla="*/ 699976 h 6072076"/>
                  <a:gd name="connsiteX24-745" fmla="*/ 1687857 w 11003307"/>
                  <a:gd name="connsiteY24-746" fmla="*/ 299926 h 6072076"/>
                  <a:gd name="connsiteX25-747" fmla="*/ 2487957 w 11003307"/>
                  <a:gd name="connsiteY25-748" fmla="*/ 1538176 h 6072076"/>
                  <a:gd name="connsiteX26-749" fmla="*/ 2678457 w 11003307"/>
                  <a:gd name="connsiteY26-750" fmla="*/ 871426 h 6072076"/>
                  <a:gd name="connsiteX27-751" fmla="*/ 3135657 w 11003307"/>
                  <a:gd name="connsiteY27-752" fmla="*/ 833326 h 6072076"/>
                  <a:gd name="connsiteX28-753" fmla="*/ 3249957 w 11003307"/>
                  <a:gd name="connsiteY28-754" fmla="*/ 1157176 h 6072076"/>
                  <a:gd name="connsiteX0-755" fmla="*/ 3249957 w 11003307"/>
                  <a:gd name="connsiteY0-756" fmla="*/ 1157176 h 6086363"/>
                  <a:gd name="connsiteX1-757" fmla="*/ 3249957 w 11003307"/>
                  <a:gd name="connsiteY1-758" fmla="*/ 1157176 h 6086363"/>
                  <a:gd name="connsiteX2-759" fmla="*/ 3326157 w 11003307"/>
                  <a:gd name="connsiteY2-760" fmla="*/ 1004776 h 6086363"/>
                  <a:gd name="connsiteX3-761" fmla="*/ 3592857 w 11003307"/>
                  <a:gd name="connsiteY3-762" fmla="*/ 223726 h 6086363"/>
                  <a:gd name="connsiteX4-763" fmla="*/ 4716807 w 11003307"/>
                  <a:gd name="connsiteY4-764" fmla="*/ 33226 h 6086363"/>
                  <a:gd name="connsiteX5-765" fmla="*/ 5878857 w 11003307"/>
                  <a:gd name="connsiteY5-766" fmla="*/ 795226 h 6086363"/>
                  <a:gd name="connsiteX6-767" fmla="*/ 7498107 w 11003307"/>
                  <a:gd name="connsiteY6-768" fmla="*/ 509476 h 6086363"/>
                  <a:gd name="connsiteX7-769" fmla="*/ 8641107 w 11003307"/>
                  <a:gd name="connsiteY7-770" fmla="*/ 1728676 h 6086363"/>
                  <a:gd name="connsiteX8-771" fmla="*/ 8336307 w 11003307"/>
                  <a:gd name="connsiteY8-772" fmla="*/ 1957276 h 6086363"/>
                  <a:gd name="connsiteX9-773" fmla="*/ 9917457 w 11003307"/>
                  <a:gd name="connsiteY9-774" fmla="*/ 2243026 h 6086363"/>
                  <a:gd name="connsiteX10-775" fmla="*/ 10622307 w 11003307"/>
                  <a:gd name="connsiteY10-776" fmla="*/ 3462226 h 6086363"/>
                  <a:gd name="connsiteX11-777" fmla="*/ 10146057 w 11003307"/>
                  <a:gd name="connsiteY11-778" fmla="*/ 4300426 h 6086363"/>
                  <a:gd name="connsiteX12-779" fmla="*/ 11003307 w 11003307"/>
                  <a:gd name="connsiteY12-780" fmla="*/ 5119576 h 6086363"/>
                  <a:gd name="connsiteX13-781" fmla="*/ 10279407 w 11003307"/>
                  <a:gd name="connsiteY13-782" fmla="*/ 6072076 h 6086363"/>
                  <a:gd name="connsiteX14-783" fmla="*/ 8526807 w 11003307"/>
                  <a:gd name="connsiteY14-784" fmla="*/ 5538676 h 6086363"/>
                  <a:gd name="connsiteX15-785" fmla="*/ 7193307 w 11003307"/>
                  <a:gd name="connsiteY15-786" fmla="*/ 5862526 h 6086363"/>
                  <a:gd name="connsiteX16-787" fmla="*/ 5802657 w 11003307"/>
                  <a:gd name="connsiteY16-788" fmla="*/ 5329126 h 6086363"/>
                  <a:gd name="connsiteX17-789" fmla="*/ 5059707 w 11003307"/>
                  <a:gd name="connsiteY17-790" fmla="*/ 5995876 h 6086363"/>
                  <a:gd name="connsiteX18-791" fmla="*/ 3592857 w 11003307"/>
                  <a:gd name="connsiteY18-792" fmla="*/ 5938726 h 6086363"/>
                  <a:gd name="connsiteX19-793" fmla="*/ 3192807 w 11003307"/>
                  <a:gd name="connsiteY19-794" fmla="*/ 4700476 h 6086363"/>
                  <a:gd name="connsiteX20-795" fmla="*/ 1230657 w 11003307"/>
                  <a:gd name="connsiteY20-796" fmla="*/ 4757626 h 6086363"/>
                  <a:gd name="connsiteX21-797" fmla="*/ 735357 w 11003307"/>
                  <a:gd name="connsiteY21-798" fmla="*/ 3271726 h 6086363"/>
                  <a:gd name="connsiteX22-799" fmla="*/ 106707 w 11003307"/>
                  <a:gd name="connsiteY22-800" fmla="*/ 2490676 h 6086363"/>
                  <a:gd name="connsiteX23-801" fmla="*/ 163857 w 11003307"/>
                  <a:gd name="connsiteY23-802" fmla="*/ 699976 h 6086363"/>
                  <a:gd name="connsiteX24-803" fmla="*/ 1687857 w 11003307"/>
                  <a:gd name="connsiteY24-804" fmla="*/ 299926 h 6086363"/>
                  <a:gd name="connsiteX25-805" fmla="*/ 2487957 w 11003307"/>
                  <a:gd name="connsiteY25-806" fmla="*/ 1538176 h 6086363"/>
                  <a:gd name="connsiteX26-807" fmla="*/ 2678457 w 11003307"/>
                  <a:gd name="connsiteY26-808" fmla="*/ 871426 h 6086363"/>
                  <a:gd name="connsiteX27-809" fmla="*/ 3135657 w 11003307"/>
                  <a:gd name="connsiteY27-810" fmla="*/ 833326 h 6086363"/>
                  <a:gd name="connsiteX28-811" fmla="*/ 3249957 w 11003307"/>
                  <a:gd name="connsiteY28-812" fmla="*/ 1157176 h 6086363"/>
                  <a:gd name="connsiteX0-813" fmla="*/ 3249957 w 11003307"/>
                  <a:gd name="connsiteY0-814" fmla="*/ 1157176 h 6086363"/>
                  <a:gd name="connsiteX1-815" fmla="*/ 3249957 w 11003307"/>
                  <a:gd name="connsiteY1-816" fmla="*/ 1157176 h 6086363"/>
                  <a:gd name="connsiteX2-817" fmla="*/ 3326157 w 11003307"/>
                  <a:gd name="connsiteY2-818" fmla="*/ 1004776 h 6086363"/>
                  <a:gd name="connsiteX3-819" fmla="*/ 3592857 w 11003307"/>
                  <a:gd name="connsiteY3-820" fmla="*/ 223726 h 6086363"/>
                  <a:gd name="connsiteX4-821" fmla="*/ 4716807 w 11003307"/>
                  <a:gd name="connsiteY4-822" fmla="*/ 33226 h 6086363"/>
                  <a:gd name="connsiteX5-823" fmla="*/ 5878857 w 11003307"/>
                  <a:gd name="connsiteY5-824" fmla="*/ 795226 h 6086363"/>
                  <a:gd name="connsiteX6-825" fmla="*/ 7498107 w 11003307"/>
                  <a:gd name="connsiteY6-826" fmla="*/ 509476 h 6086363"/>
                  <a:gd name="connsiteX7-827" fmla="*/ 8641107 w 11003307"/>
                  <a:gd name="connsiteY7-828" fmla="*/ 1728676 h 6086363"/>
                  <a:gd name="connsiteX8-829" fmla="*/ 8336307 w 11003307"/>
                  <a:gd name="connsiteY8-830" fmla="*/ 1957276 h 6086363"/>
                  <a:gd name="connsiteX9-831" fmla="*/ 9917457 w 11003307"/>
                  <a:gd name="connsiteY9-832" fmla="*/ 2243026 h 6086363"/>
                  <a:gd name="connsiteX10-833" fmla="*/ 10622307 w 11003307"/>
                  <a:gd name="connsiteY10-834" fmla="*/ 3462226 h 6086363"/>
                  <a:gd name="connsiteX11-835" fmla="*/ 10146057 w 11003307"/>
                  <a:gd name="connsiteY11-836" fmla="*/ 4300426 h 6086363"/>
                  <a:gd name="connsiteX12-837" fmla="*/ 11003307 w 11003307"/>
                  <a:gd name="connsiteY12-838" fmla="*/ 5119576 h 6086363"/>
                  <a:gd name="connsiteX13-839" fmla="*/ 10279407 w 11003307"/>
                  <a:gd name="connsiteY13-840" fmla="*/ 6072076 h 6086363"/>
                  <a:gd name="connsiteX14-841" fmla="*/ 8526807 w 11003307"/>
                  <a:gd name="connsiteY14-842" fmla="*/ 5538676 h 6086363"/>
                  <a:gd name="connsiteX15-843" fmla="*/ 7193307 w 11003307"/>
                  <a:gd name="connsiteY15-844" fmla="*/ 5862526 h 6086363"/>
                  <a:gd name="connsiteX16-845" fmla="*/ 5802657 w 11003307"/>
                  <a:gd name="connsiteY16-846" fmla="*/ 5329126 h 6086363"/>
                  <a:gd name="connsiteX17-847" fmla="*/ 5059707 w 11003307"/>
                  <a:gd name="connsiteY17-848" fmla="*/ 5995876 h 6086363"/>
                  <a:gd name="connsiteX18-849" fmla="*/ 3592857 w 11003307"/>
                  <a:gd name="connsiteY18-850" fmla="*/ 5938726 h 6086363"/>
                  <a:gd name="connsiteX19-851" fmla="*/ 3192807 w 11003307"/>
                  <a:gd name="connsiteY19-852" fmla="*/ 4700476 h 6086363"/>
                  <a:gd name="connsiteX20-853" fmla="*/ 1230657 w 11003307"/>
                  <a:gd name="connsiteY20-854" fmla="*/ 4757626 h 6086363"/>
                  <a:gd name="connsiteX21-855" fmla="*/ 735357 w 11003307"/>
                  <a:gd name="connsiteY21-856" fmla="*/ 3271726 h 6086363"/>
                  <a:gd name="connsiteX22-857" fmla="*/ 106707 w 11003307"/>
                  <a:gd name="connsiteY22-858" fmla="*/ 2490676 h 6086363"/>
                  <a:gd name="connsiteX23-859" fmla="*/ 163857 w 11003307"/>
                  <a:gd name="connsiteY23-860" fmla="*/ 699976 h 6086363"/>
                  <a:gd name="connsiteX24-861" fmla="*/ 1687857 w 11003307"/>
                  <a:gd name="connsiteY24-862" fmla="*/ 299926 h 6086363"/>
                  <a:gd name="connsiteX25-863" fmla="*/ 2487957 w 11003307"/>
                  <a:gd name="connsiteY25-864" fmla="*/ 1538176 h 6086363"/>
                  <a:gd name="connsiteX26-865" fmla="*/ 2678457 w 11003307"/>
                  <a:gd name="connsiteY26-866" fmla="*/ 871426 h 6086363"/>
                  <a:gd name="connsiteX27-867" fmla="*/ 3135657 w 11003307"/>
                  <a:gd name="connsiteY27-868" fmla="*/ 833326 h 6086363"/>
                  <a:gd name="connsiteX28-869" fmla="*/ 3249957 w 11003307"/>
                  <a:gd name="connsiteY28-870" fmla="*/ 1157176 h 6086363"/>
                  <a:gd name="connsiteX0-871" fmla="*/ 3249957 w 11003307"/>
                  <a:gd name="connsiteY0-872" fmla="*/ 1157176 h 6086363"/>
                  <a:gd name="connsiteX1-873" fmla="*/ 3249957 w 11003307"/>
                  <a:gd name="connsiteY1-874" fmla="*/ 1157176 h 6086363"/>
                  <a:gd name="connsiteX2-875" fmla="*/ 3326157 w 11003307"/>
                  <a:gd name="connsiteY2-876" fmla="*/ 1004776 h 6086363"/>
                  <a:gd name="connsiteX3-877" fmla="*/ 3592857 w 11003307"/>
                  <a:gd name="connsiteY3-878" fmla="*/ 223726 h 6086363"/>
                  <a:gd name="connsiteX4-879" fmla="*/ 4716807 w 11003307"/>
                  <a:gd name="connsiteY4-880" fmla="*/ 33226 h 6086363"/>
                  <a:gd name="connsiteX5-881" fmla="*/ 5878857 w 11003307"/>
                  <a:gd name="connsiteY5-882" fmla="*/ 795226 h 6086363"/>
                  <a:gd name="connsiteX6-883" fmla="*/ 7498107 w 11003307"/>
                  <a:gd name="connsiteY6-884" fmla="*/ 509476 h 6086363"/>
                  <a:gd name="connsiteX7-885" fmla="*/ 8641107 w 11003307"/>
                  <a:gd name="connsiteY7-886" fmla="*/ 1728676 h 6086363"/>
                  <a:gd name="connsiteX8-887" fmla="*/ 8336307 w 11003307"/>
                  <a:gd name="connsiteY8-888" fmla="*/ 1957276 h 6086363"/>
                  <a:gd name="connsiteX9-889" fmla="*/ 9917457 w 11003307"/>
                  <a:gd name="connsiteY9-890" fmla="*/ 2243026 h 6086363"/>
                  <a:gd name="connsiteX10-891" fmla="*/ 10622307 w 11003307"/>
                  <a:gd name="connsiteY10-892" fmla="*/ 3462226 h 6086363"/>
                  <a:gd name="connsiteX11-893" fmla="*/ 10146057 w 11003307"/>
                  <a:gd name="connsiteY11-894" fmla="*/ 4300426 h 6086363"/>
                  <a:gd name="connsiteX12-895" fmla="*/ 11003307 w 11003307"/>
                  <a:gd name="connsiteY12-896" fmla="*/ 5119576 h 6086363"/>
                  <a:gd name="connsiteX13-897" fmla="*/ 10279407 w 11003307"/>
                  <a:gd name="connsiteY13-898" fmla="*/ 6072076 h 6086363"/>
                  <a:gd name="connsiteX14-899" fmla="*/ 8526807 w 11003307"/>
                  <a:gd name="connsiteY14-900" fmla="*/ 5538676 h 6086363"/>
                  <a:gd name="connsiteX15-901" fmla="*/ 7193307 w 11003307"/>
                  <a:gd name="connsiteY15-902" fmla="*/ 5862526 h 6086363"/>
                  <a:gd name="connsiteX16-903" fmla="*/ 5802657 w 11003307"/>
                  <a:gd name="connsiteY16-904" fmla="*/ 5329126 h 6086363"/>
                  <a:gd name="connsiteX17-905" fmla="*/ 5059707 w 11003307"/>
                  <a:gd name="connsiteY17-906" fmla="*/ 5995876 h 6086363"/>
                  <a:gd name="connsiteX18-907" fmla="*/ 3592857 w 11003307"/>
                  <a:gd name="connsiteY18-908" fmla="*/ 5938726 h 6086363"/>
                  <a:gd name="connsiteX19-909" fmla="*/ 3192807 w 11003307"/>
                  <a:gd name="connsiteY19-910" fmla="*/ 4700476 h 6086363"/>
                  <a:gd name="connsiteX20-911" fmla="*/ 1230657 w 11003307"/>
                  <a:gd name="connsiteY20-912" fmla="*/ 4757626 h 6086363"/>
                  <a:gd name="connsiteX21-913" fmla="*/ 735357 w 11003307"/>
                  <a:gd name="connsiteY21-914" fmla="*/ 3271726 h 6086363"/>
                  <a:gd name="connsiteX22-915" fmla="*/ 106707 w 11003307"/>
                  <a:gd name="connsiteY22-916" fmla="*/ 2490676 h 6086363"/>
                  <a:gd name="connsiteX23-917" fmla="*/ 163857 w 11003307"/>
                  <a:gd name="connsiteY23-918" fmla="*/ 699976 h 6086363"/>
                  <a:gd name="connsiteX24-919" fmla="*/ 1687857 w 11003307"/>
                  <a:gd name="connsiteY24-920" fmla="*/ 299926 h 6086363"/>
                  <a:gd name="connsiteX25-921" fmla="*/ 2487957 w 11003307"/>
                  <a:gd name="connsiteY25-922" fmla="*/ 1538176 h 6086363"/>
                  <a:gd name="connsiteX26-923" fmla="*/ 2678457 w 11003307"/>
                  <a:gd name="connsiteY26-924" fmla="*/ 871426 h 6086363"/>
                  <a:gd name="connsiteX27-925" fmla="*/ 3135657 w 11003307"/>
                  <a:gd name="connsiteY27-926" fmla="*/ 833326 h 6086363"/>
                  <a:gd name="connsiteX28-927" fmla="*/ 3249957 w 11003307"/>
                  <a:gd name="connsiteY28-928" fmla="*/ 1157176 h 6086363"/>
                  <a:gd name="connsiteX0-929" fmla="*/ 3249957 w 11003307"/>
                  <a:gd name="connsiteY0-930" fmla="*/ 1157176 h 6086363"/>
                  <a:gd name="connsiteX1-931" fmla="*/ 3249957 w 11003307"/>
                  <a:gd name="connsiteY1-932" fmla="*/ 1157176 h 6086363"/>
                  <a:gd name="connsiteX2-933" fmla="*/ 3326157 w 11003307"/>
                  <a:gd name="connsiteY2-934" fmla="*/ 1004776 h 6086363"/>
                  <a:gd name="connsiteX3-935" fmla="*/ 3592857 w 11003307"/>
                  <a:gd name="connsiteY3-936" fmla="*/ 223726 h 6086363"/>
                  <a:gd name="connsiteX4-937" fmla="*/ 4716807 w 11003307"/>
                  <a:gd name="connsiteY4-938" fmla="*/ 33226 h 6086363"/>
                  <a:gd name="connsiteX5-939" fmla="*/ 5878857 w 11003307"/>
                  <a:gd name="connsiteY5-940" fmla="*/ 795226 h 6086363"/>
                  <a:gd name="connsiteX6-941" fmla="*/ 7498107 w 11003307"/>
                  <a:gd name="connsiteY6-942" fmla="*/ 509476 h 6086363"/>
                  <a:gd name="connsiteX7-943" fmla="*/ 8641107 w 11003307"/>
                  <a:gd name="connsiteY7-944" fmla="*/ 1728676 h 6086363"/>
                  <a:gd name="connsiteX8-945" fmla="*/ 8336307 w 11003307"/>
                  <a:gd name="connsiteY8-946" fmla="*/ 1957276 h 6086363"/>
                  <a:gd name="connsiteX9-947" fmla="*/ 9917457 w 11003307"/>
                  <a:gd name="connsiteY9-948" fmla="*/ 2243026 h 6086363"/>
                  <a:gd name="connsiteX10-949" fmla="*/ 10622307 w 11003307"/>
                  <a:gd name="connsiteY10-950" fmla="*/ 3462226 h 6086363"/>
                  <a:gd name="connsiteX11-951" fmla="*/ 10146057 w 11003307"/>
                  <a:gd name="connsiteY11-952" fmla="*/ 4300426 h 6086363"/>
                  <a:gd name="connsiteX12-953" fmla="*/ 11003307 w 11003307"/>
                  <a:gd name="connsiteY12-954" fmla="*/ 5119576 h 6086363"/>
                  <a:gd name="connsiteX13-955" fmla="*/ 10279407 w 11003307"/>
                  <a:gd name="connsiteY13-956" fmla="*/ 6072076 h 6086363"/>
                  <a:gd name="connsiteX14-957" fmla="*/ 8526807 w 11003307"/>
                  <a:gd name="connsiteY14-958" fmla="*/ 5538676 h 6086363"/>
                  <a:gd name="connsiteX15-959" fmla="*/ 7193307 w 11003307"/>
                  <a:gd name="connsiteY15-960" fmla="*/ 5862526 h 6086363"/>
                  <a:gd name="connsiteX16-961" fmla="*/ 5802657 w 11003307"/>
                  <a:gd name="connsiteY16-962" fmla="*/ 5329126 h 6086363"/>
                  <a:gd name="connsiteX17-963" fmla="*/ 5059707 w 11003307"/>
                  <a:gd name="connsiteY17-964" fmla="*/ 5995876 h 6086363"/>
                  <a:gd name="connsiteX18-965" fmla="*/ 3592857 w 11003307"/>
                  <a:gd name="connsiteY18-966" fmla="*/ 5938726 h 6086363"/>
                  <a:gd name="connsiteX19-967" fmla="*/ 3192807 w 11003307"/>
                  <a:gd name="connsiteY19-968" fmla="*/ 4700476 h 6086363"/>
                  <a:gd name="connsiteX20-969" fmla="*/ 1230657 w 11003307"/>
                  <a:gd name="connsiteY20-970" fmla="*/ 4757626 h 6086363"/>
                  <a:gd name="connsiteX21-971" fmla="*/ 735357 w 11003307"/>
                  <a:gd name="connsiteY21-972" fmla="*/ 3271726 h 6086363"/>
                  <a:gd name="connsiteX22-973" fmla="*/ 106707 w 11003307"/>
                  <a:gd name="connsiteY22-974" fmla="*/ 2490676 h 6086363"/>
                  <a:gd name="connsiteX23-975" fmla="*/ 163857 w 11003307"/>
                  <a:gd name="connsiteY23-976" fmla="*/ 699976 h 6086363"/>
                  <a:gd name="connsiteX24-977" fmla="*/ 1687857 w 11003307"/>
                  <a:gd name="connsiteY24-978" fmla="*/ 299926 h 6086363"/>
                  <a:gd name="connsiteX25-979" fmla="*/ 2487957 w 11003307"/>
                  <a:gd name="connsiteY25-980" fmla="*/ 1538176 h 6086363"/>
                  <a:gd name="connsiteX26-981" fmla="*/ 2678457 w 11003307"/>
                  <a:gd name="connsiteY26-982" fmla="*/ 871426 h 6086363"/>
                  <a:gd name="connsiteX27-983" fmla="*/ 3135657 w 11003307"/>
                  <a:gd name="connsiteY27-984" fmla="*/ 833326 h 6086363"/>
                  <a:gd name="connsiteX28-985" fmla="*/ 3249957 w 11003307"/>
                  <a:gd name="connsiteY28-986" fmla="*/ 1157176 h 6086363"/>
                  <a:gd name="connsiteX0-987" fmla="*/ 3249957 w 11003307"/>
                  <a:gd name="connsiteY0-988" fmla="*/ 1157176 h 6086363"/>
                  <a:gd name="connsiteX1-989" fmla="*/ 3249957 w 11003307"/>
                  <a:gd name="connsiteY1-990" fmla="*/ 1157176 h 6086363"/>
                  <a:gd name="connsiteX2-991" fmla="*/ 3326157 w 11003307"/>
                  <a:gd name="connsiteY2-992" fmla="*/ 1004776 h 6086363"/>
                  <a:gd name="connsiteX3-993" fmla="*/ 3592857 w 11003307"/>
                  <a:gd name="connsiteY3-994" fmla="*/ 223726 h 6086363"/>
                  <a:gd name="connsiteX4-995" fmla="*/ 4716807 w 11003307"/>
                  <a:gd name="connsiteY4-996" fmla="*/ 33226 h 6086363"/>
                  <a:gd name="connsiteX5-997" fmla="*/ 5878857 w 11003307"/>
                  <a:gd name="connsiteY5-998" fmla="*/ 795226 h 6086363"/>
                  <a:gd name="connsiteX6-999" fmla="*/ 7498107 w 11003307"/>
                  <a:gd name="connsiteY6-1000" fmla="*/ 509476 h 6086363"/>
                  <a:gd name="connsiteX7-1001" fmla="*/ 8641107 w 11003307"/>
                  <a:gd name="connsiteY7-1002" fmla="*/ 1728676 h 6086363"/>
                  <a:gd name="connsiteX8-1003" fmla="*/ 8336307 w 11003307"/>
                  <a:gd name="connsiteY8-1004" fmla="*/ 1957276 h 6086363"/>
                  <a:gd name="connsiteX9-1005" fmla="*/ 9917457 w 11003307"/>
                  <a:gd name="connsiteY9-1006" fmla="*/ 2243026 h 6086363"/>
                  <a:gd name="connsiteX10-1007" fmla="*/ 10622307 w 11003307"/>
                  <a:gd name="connsiteY10-1008" fmla="*/ 3462226 h 6086363"/>
                  <a:gd name="connsiteX11-1009" fmla="*/ 10146057 w 11003307"/>
                  <a:gd name="connsiteY11-1010" fmla="*/ 4300426 h 6086363"/>
                  <a:gd name="connsiteX12-1011" fmla="*/ 11003307 w 11003307"/>
                  <a:gd name="connsiteY12-1012" fmla="*/ 5119576 h 6086363"/>
                  <a:gd name="connsiteX13-1013" fmla="*/ 10279407 w 11003307"/>
                  <a:gd name="connsiteY13-1014" fmla="*/ 6072076 h 6086363"/>
                  <a:gd name="connsiteX14-1015" fmla="*/ 8526807 w 11003307"/>
                  <a:gd name="connsiteY14-1016" fmla="*/ 5538676 h 6086363"/>
                  <a:gd name="connsiteX15-1017" fmla="*/ 7193307 w 11003307"/>
                  <a:gd name="connsiteY15-1018" fmla="*/ 5862526 h 6086363"/>
                  <a:gd name="connsiteX16-1019" fmla="*/ 5802657 w 11003307"/>
                  <a:gd name="connsiteY16-1020" fmla="*/ 5329126 h 6086363"/>
                  <a:gd name="connsiteX17-1021" fmla="*/ 5059707 w 11003307"/>
                  <a:gd name="connsiteY17-1022" fmla="*/ 5995876 h 6086363"/>
                  <a:gd name="connsiteX18-1023" fmla="*/ 3592857 w 11003307"/>
                  <a:gd name="connsiteY18-1024" fmla="*/ 5938726 h 6086363"/>
                  <a:gd name="connsiteX19-1025" fmla="*/ 3192807 w 11003307"/>
                  <a:gd name="connsiteY19-1026" fmla="*/ 4700476 h 6086363"/>
                  <a:gd name="connsiteX20-1027" fmla="*/ 1230657 w 11003307"/>
                  <a:gd name="connsiteY20-1028" fmla="*/ 4757626 h 6086363"/>
                  <a:gd name="connsiteX21-1029" fmla="*/ 735357 w 11003307"/>
                  <a:gd name="connsiteY21-1030" fmla="*/ 3271726 h 6086363"/>
                  <a:gd name="connsiteX22-1031" fmla="*/ 106707 w 11003307"/>
                  <a:gd name="connsiteY22-1032" fmla="*/ 2490676 h 6086363"/>
                  <a:gd name="connsiteX23-1033" fmla="*/ 163857 w 11003307"/>
                  <a:gd name="connsiteY23-1034" fmla="*/ 699976 h 6086363"/>
                  <a:gd name="connsiteX24-1035" fmla="*/ 1687857 w 11003307"/>
                  <a:gd name="connsiteY24-1036" fmla="*/ 299926 h 6086363"/>
                  <a:gd name="connsiteX25-1037" fmla="*/ 2487957 w 11003307"/>
                  <a:gd name="connsiteY25-1038" fmla="*/ 1538176 h 6086363"/>
                  <a:gd name="connsiteX26-1039" fmla="*/ 2678457 w 11003307"/>
                  <a:gd name="connsiteY26-1040" fmla="*/ 871426 h 6086363"/>
                  <a:gd name="connsiteX27-1041" fmla="*/ 3135657 w 11003307"/>
                  <a:gd name="connsiteY27-1042" fmla="*/ 833326 h 6086363"/>
                  <a:gd name="connsiteX28-1043" fmla="*/ 3249957 w 11003307"/>
                  <a:gd name="connsiteY28-1044" fmla="*/ 1157176 h 6086363"/>
                  <a:gd name="connsiteX0-1045" fmla="*/ 3249957 w 11004357"/>
                  <a:gd name="connsiteY0-1046" fmla="*/ 1157176 h 6086363"/>
                  <a:gd name="connsiteX1-1047" fmla="*/ 3249957 w 11004357"/>
                  <a:gd name="connsiteY1-1048" fmla="*/ 1157176 h 6086363"/>
                  <a:gd name="connsiteX2-1049" fmla="*/ 3326157 w 11004357"/>
                  <a:gd name="connsiteY2-1050" fmla="*/ 1004776 h 6086363"/>
                  <a:gd name="connsiteX3-1051" fmla="*/ 3592857 w 11004357"/>
                  <a:gd name="connsiteY3-1052" fmla="*/ 223726 h 6086363"/>
                  <a:gd name="connsiteX4-1053" fmla="*/ 4716807 w 11004357"/>
                  <a:gd name="connsiteY4-1054" fmla="*/ 33226 h 6086363"/>
                  <a:gd name="connsiteX5-1055" fmla="*/ 5878857 w 11004357"/>
                  <a:gd name="connsiteY5-1056" fmla="*/ 795226 h 6086363"/>
                  <a:gd name="connsiteX6-1057" fmla="*/ 7498107 w 11004357"/>
                  <a:gd name="connsiteY6-1058" fmla="*/ 509476 h 6086363"/>
                  <a:gd name="connsiteX7-1059" fmla="*/ 8641107 w 11004357"/>
                  <a:gd name="connsiteY7-1060" fmla="*/ 1728676 h 6086363"/>
                  <a:gd name="connsiteX8-1061" fmla="*/ 8336307 w 11004357"/>
                  <a:gd name="connsiteY8-1062" fmla="*/ 1957276 h 6086363"/>
                  <a:gd name="connsiteX9-1063" fmla="*/ 9917457 w 11004357"/>
                  <a:gd name="connsiteY9-1064" fmla="*/ 2243026 h 6086363"/>
                  <a:gd name="connsiteX10-1065" fmla="*/ 10622307 w 11004357"/>
                  <a:gd name="connsiteY10-1066" fmla="*/ 3462226 h 6086363"/>
                  <a:gd name="connsiteX11-1067" fmla="*/ 10146057 w 11004357"/>
                  <a:gd name="connsiteY11-1068" fmla="*/ 4300426 h 6086363"/>
                  <a:gd name="connsiteX12-1069" fmla="*/ 11003307 w 11004357"/>
                  <a:gd name="connsiteY12-1070" fmla="*/ 5119576 h 6086363"/>
                  <a:gd name="connsiteX13-1071" fmla="*/ 10279407 w 11004357"/>
                  <a:gd name="connsiteY13-1072" fmla="*/ 6072076 h 6086363"/>
                  <a:gd name="connsiteX14-1073" fmla="*/ 8526807 w 11004357"/>
                  <a:gd name="connsiteY14-1074" fmla="*/ 5538676 h 6086363"/>
                  <a:gd name="connsiteX15-1075" fmla="*/ 7193307 w 11004357"/>
                  <a:gd name="connsiteY15-1076" fmla="*/ 5862526 h 6086363"/>
                  <a:gd name="connsiteX16-1077" fmla="*/ 5802657 w 11004357"/>
                  <a:gd name="connsiteY16-1078" fmla="*/ 5329126 h 6086363"/>
                  <a:gd name="connsiteX17-1079" fmla="*/ 5059707 w 11004357"/>
                  <a:gd name="connsiteY17-1080" fmla="*/ 5995876 h 6086363"/>
                  <a:gd name="connsiteX18-1081" fmla="*/ 3592857 w 11004357"/>
                  <a:gd name="connsiteY18-1082" fmla="*/ 5938726 h 6086363"/>
                  <a:gd name="connsiteX19-1083" fmla="*/ 3192807 w 11004357"/>
                  <a:gd name="connsiteY19-1084" fmla="*/ 4700476 h 6086363"/>
                  <a:gd name="connsiteX20-1085" fmla="*/ 1230657 w 11004357"/>
                  <a:gd name="connsiteY20-1086" fmla="*/ 4757626 h 6086363"/>
                  <a:gd name="connsiteX21-1087" fmla="*/ 735357 w 11004357"/>
                  <a:gd name="connsiteY21-1088" fmla="*/ 3271726 h 6086363"/>
                  <a:gd name="connsiteX22-1089" fmla="*/ 106707 w 11004357"/>
                  <a:gd name="connsiteY22-1090" fmla="*/ 2490676 h 6086363"/>
                  <a:gd name="connsiteX23-1091" fmla="*/ 163857 w 11004357"/>
                  <a:gd name="connsiteY23-1092" fmla="*/ 699976 h 6086363"/>
                  <a:gd name="connsiteX24-1093" fmla="*/ 1687857 w 11004357"/>
                  <a:gd name="connsiteY24-1094" fmla="*/ 299926 h 6086363"/>
                  <a:gd name="connsiteX25-1095" fmla="*/ 2487957 w 11004357"/>
                  <a:gd name="connsiteY25-1096" fmla="*/ 1538176 h 6086363"/>
                  <a:gd name="connsiteX26-1097" fmla="*/ 2678457 w 11004357"/>
                  <a:gd name="connsiteY26-1098" fmla="*/ 871426 h 6086363"/>
                  <a:gd name="connsiteX27-1099" fmla="*/ 3135657 w 11004357"/>
                  <a:gd name="connsiteY27-1100" fmla="*/ 833326 h 6086363"/>
                  <a:gd name="connsiteX28-1101" fmla="*/ 3249957 w 11004357"/>
                  <a:gd name="connsiteY28-1102" fmla="*/ 1157176 h 6086363"/>
                  <a:gd name="connsiteX0-1103" fmla="*/ 3249957 w 11004357"/>
                  <a:gd name="connsiteY0-1104" fmla="*/ 1157176 h 6086363"/>
                  <a:gd name="connsiteX1-1105" fmla="*/ 3249957 w 11004357"/>
                  <a:gd name="connsiteY1-1106" fmla="*/ 1157176 h 6086363"/>
                  <a:gd name="connsiteX2-1107" fmla="*/ 3326157 w 11004357"/>
                  <a:gd name="connsiteY2-1108" fmla="*/ 1004776 h 6086363"/>
                  <a:gd name="connsiteX3-1109" fmla="*/ 3592857 w 11004357"/>
                  <a:gd name="connsiteY3-1110" fmla="*/ 223726 h 6086363"/>
                  <a:gd name="connsiteX4-1111" fmla="*/ 4716807 w 11004357"/>
                  <a:gd name="connsiteY4-1112" fmla="*/ 33226 h 6086363"/>
                  <a:gd name="connsiteX5-1113" fmla="*/ 5878857 w 11004357"/>
                  <a:gd name="connsiteY5-1114" fmla="*/ 795226 h 6086363"/>
                  <a:gd name="connsiteX6-1115" fmla="*/ 7498107 w 11004357"/>
                  <a:gd name="connsiteY6-1116" fmla="*/ 509476 h 6086363"/>
                  <a:gd name="connsiteX7-1117" fmla="*/ 8641107 w 11004357"/>
                  <a:gd name="connsiteY7-1118" fmla="*/ 1728676 h 6086363"/>
                  <a:gd name="connsiteX8-1119" fmla="*/ 8336307 w 11004357"/>
                  <a:gd name="connsiteY8-1120" fmla="*/ 1957276 h 6086363"/>
                  <a:gd name="connsiteX9-1121" fmla="*/ 9917457 w 11004357"/>
                  <a:gd name="connsiteY9-1122" fmla="*/ 2243026 h 6086363"/>
                  <a:gd name="connsiteX10-1123" fmla="*/ 10622307 w 11004357"/>
                  <a:gd name="connsiteY10-1124" fmla="*/ 3462226 h 6086363"/>
                  <a:gd name="connsiteX11-1125" fmla="*/ 10146057 w 11004357"/>
                  <a:gd name="connsiteY11-1126" fmla="*/ 4300426 h 6086363"/>
                  <a:gd name="connsiteX12-1127" fmla="*/ 11003307 w 11004357"/>
                  <a:gd name="connsiteY12-1128" fmla="*/ 5119576 h 6086363"/>
                  <a:gd name="connsiteX13-1129" fmla="*/ 10279407 w 11004357"/>
                  <a:gd name="connsiteY13-1130" fmla="*/ 6072076 h 6086363"/>
                  <a:gd name="connsiteX14-1131" fmla="*/ 8526807 w 11004357"/>
                  <a:gd name="connsiteY14-1132" fmla="*/ 5538676 h 6086363"/>
                  <a:gd name="connsiteX15-1133" fmla="*/ 7193307 w 11004357"/>
                  <a:gd name="connsiteY15-1134" fmla="*/ 5862526 h 6086363"/>
                  <a:gd name="connsiteX16-1135" fmla="*/ 5802657 w 11004357"/>
                  <a:gd name="connsiteY16-1136" fmla="*/ 5329126 h 6086363"/>
                  <a:gd name="connsiteX17-1137" fmla="*/ 5059707 w 11004357"/>
                  <a:gd name="connsiteY17-1138" fmla="*/ 5995876 h 6086363"/>
                  <a:gd name="connsiteX18-1139" fmla="*/ 3592857 w 11004357"/>
                  <a:gd name="connsiteY18-1140" fmla="*/ 5938726 h 6086363"/>
                  <a:gd name="connsiteX19-1141" fmla="*/ 3192807 w 11004357"/>
                  <a:gd name="connsiteY19-1142" fmla="*/ 4700476 h 6086363"/>
                  <a:gd name="connsiteX20-1143" fmla="*/ 1230657 w 11004357"/>
                  <a:gd name="connsiteY20-1144" fmla="*/ 4757626 h 6086363"/>
                  <a:gd name="connsiteX21-1145" fmla="*/ 735357 w 11004357"/>
                  <a:gd name="connsiteY21-1146" fmla="*/ 3271726 h 6086363"/>
                  <a:gd name="connsiteX22-1147" fmla="*/ 106707 w 11004357"/>
                  <a:gd name="connsiteY22-1148" fmla="*/ 2490676 h 6086363"/>
                  <a:gd name="connsiteX23-1149" fmla="*/ 163857 w 11004357"/>
                  <a:gd name="connsiteY23-1150" fmla="*/ 699976 h 6086363"/>
                  <a:gd name="connsiteX24-1151" fmla="*/ 1687857 w 11004357"/>
                  <a:gd name="connsiteY24-1152" fmla="*/ 299926 h 6086363"/>
                  <a:gd name="connsiteX25-1153" fmla="*/ 2487957 w 11004357"/>
                  <a:gd name="connsiteY25-1154" fmla="*/ 1538176 h 6086363"/>
                  <a:gd name="connsiteX26-1155" fmla="*/ 2678457 w 11004357"/>
                  <a:gd name="connsiteY26-1156" fmla="*/ 871426 h 6086363"/>
                  <a:gd name="connsiteX27-1157" fmla="*/ 3135657 w 11004357"/>
                  <a:gd name="connsiteY27-1158" fmla="*/ 833326 h 6086363"/>
                  <a:gd name="connsiteX28-1159" fmla="*/ 3249957 w 11004357"/>
                  <a:gd name="connsiteY28-1160" fmla="*/ 1157176 h 6086363"/>
                  <a:gd name="connsiteX0-1161" fmla="*/ 3249957 w 11004357"/>
                  <a:gd name="connsiteY0-1162" fmla="*/ 1157176 h 6086363"/>
                  <a:gd name="connsiteX1-1163" fmla="*/ 3249957 w 11004357"/>
                  <a:gd name="connsiteY1-1164" fmla="*/ 1157176 h 6086363"/>
                  <a:gd name="connsiteX2-1165" fmla="*/ 3326157 w 11004357"/>
                  <a:gd name="connsiteY2-1166" fmla="*/ 1004776 h 6086363"/>
                  <a:gd name="connsiteX3-1167" fmla="*/ 3592857 w 11004357"/>
                  <a:gd name="connsiteY3-1168" fmla="*/ 223726 h 6086363"/>
                  <a:gd name="connsiteX4-1169" fmla="*/ 4716807 w 11004357"/>
                  <a:gd name="connsiteY4-1170" fmla="*/ 33226 h 6086363"/>
                  <a:gd name="connsiteX5-1171" fmla="*/ 5878857 w 11004357"/>
                  <a:gd name="connsiteY5-1172" fmla="*/ 795226 h 6086363"/>
                  <a:gd name="connsiteX6-1173" fmla="*/ 7498107 w 11004357"/>
                  <a:gd name="connsiteY6-1174" fmla="*/ 509476 h 6086363"/>
                  <a:gd name="connsiteX7-1175" fmla="*/ 8641107 w 11004357"/>
                  <a:gd name="connsiteY7-1176" fmla="*/ 1728676 h 6086363"/>
                  <a:gd name="connsiteX8-1177" fmla="*/ 8336307 w 11004357"/>
                  <a:gd name="connsiteY8-1178" fmla="*/ 1957276 h 6086363"/>
                  <a:gd name="connsiteX9-1179" fmla="*/ 9917457 w 11004357"/>
                  <a:gd name="connsiteY9-1180" fmla="*/ 2243026 h 6086363"/>
                  <a:gd name="connsiteX10-1181" fmla="*/ 10622307 w 11004357"/>
                  <a:gd name="connsiteY10-1182" fmla="*/ 3462226 h 6086363"/>
                  <a:gd name="connsiteX11-1183" fmla="*/ 10146057 w 11004357"/>
                  <a:gd name="connsiteY11-1184" fmla="*/ 4300426 h 6086363"/>
                  <a:gd name="connsiteX12-1185" fmla="*/ 11003307 w 11004357"/>
                  <a:gd name="connsiteY12-1186" fmla="*/ 5119576 h 6086363"/>
                  <a:gd name="connsiteX13-1187" fmla="*/ 10279407 w 11004357"/>
                  <a:gd name="connsiteY13-1188" fmla="*/ 6072076 h 6086363"/>
                  <a:gd name="connsiteX14-1189" fmla="*/ 8526807 w 11004357"/>
                  <a:gd name="connsiteY14-1190" fmla="*/ 5538676 h 6086363"/>
                  <a:gd name="connsiteX15-1191" fmla="*/ 7193307 w 11004357"/>
                  <a:gd name="connsiteY15-1192" fmla="*/ 5862526 h 6086363"/>
                  <a:gd name="connsiteX16-1193" fmla="*/ 5802657 w 11004357"/>
                  <a:gd name="connsiteY16-1194" fmla="*/ 5329126 h 6086363"/>
                  <a:gd name="connsiteX17-1195" fmla="*/ 5059707 w 11004357"/>
                  <a:gd name="connsiteY17-1196" fmla="*/ 5995876 h 6086363"/>
                  <a:gd name="connsiteX18-1197" fmla="*/ 3592857 w 11004357"/>
                  <a:gd name="connsiteY18-1198" fmla="*/ 5938726 h 6086363"/>
                  <a:gd name="connsiteX19-1199" fmla="*/ 3192807 w 11004357"/>
                  <a:gd name="connsiteY19-1200" fmla="*/ 4700476 h 6086363"/>
                  <a:gd name="connsiteX20-1201" fmla="*/ 1230657 w 11004357"/>
                  <a:gd name="connsiteY20-1202" fmla="*/ 4757626 h 6086363"/>
                  <a:gd name="connsiteX21-1203" fmla="*/ 735357 w 11004357"/>
                  <a:gd name="connsiteY21-1204" fmla="*/ 3271726 h 6086363"/>
                  <a:gd name="connsiteX22-1205" fmla="*/ 106707 w 11004357"/>
                  <a:gd name="connsiteY22-1206" fmla="*/ 2490676 h 6086363"/>
                  <a:gd name="connsiteX23-1207" fmla="*/ 163857 w 11004357"/>
                  <a:gd name="connsiteY23-1208" fmla="*/ 699976 h 6086363"/>
                  <a:gd name="connsiteX24-1209" fmla="*/ 1687857 w 11004357"/>
                  <a:gd name="connsiteY24-1210" fmla="*/ 299926 h 6086363"/>
                  <a:gd name="connsiteX25-1211" fmla="*/ 2487957 w 11004357"/>
                  <a:gd name="connsiteY25-1212" fmla="*/ 1538176 h 6086363"/>
                  <a:gd name="connsiteX26-1213" fmla="*/ 2678457 w 11004357"/>
                  <a:gd name="connsiteY26-1214" fmla="*/ 871426 h 6086363"/>
                  <a:gd name="connsiteX27-1215" fmla="*/ 3135657 w 11004357"/>
                  <a:gd name="connsiteY27-1216" fmla="*/ 833326 h 6086363"/>
                  <a:gd name="connsiteX28-1217" fmla="*/ 3249957 w 11004357"/>
                  <a:gd name="connsiteY28-1218" fmla="*/ 1157176 h 6086363"/>
                  <a:gd name="connsiteX0-1219" fmla="*/ 3249957 w 11004357"/>
                  <a:gd name="connsiteY0-1220" fmla="*/ 1157176 h 6086363"/>
                  <a:gd name="connsiteX1-1221" fmla="*/ 3249957 w 11004357"/>
                  <a:gd name="connsiteY1-1222" fmla="*/ 1157176 h 6086363"/>
                  <a:gd name="connsiteX2-1223" fmla="*/ 3326157 w 11004357"/>
                  <a:gd name="connsiteY2-1224" fmla="*/ 1004776 h 6086363"/>
                  <a:gd name="connsiteX3-1225" fmla="*/ 3592857 w 11004357"/>
                  <a:gd name="connsiteY3-1226" fmla="*/ 223726 h 6086363"/>
                  <a:gd name="connsiteX4-1227" fmla="*/ 4716807 w 11004357"/>
                  <a:gd name="connsiteY4-1228" fmla="*/ 33226 h 6086363"/>
                  <a:gd name="connsiteX5-1229" fmla="*/ 5878857 w 11004357"/>
                  <a:gd name="connsiteY5-1230" fmla="*/ 795226 h 6086363"/>
                  <a:gd name="connsiteX6-1231" fmla="*/ 7498107 w 11004357"/>
                  <a:gd name="connsiteY6-1232" fmla="*/ 509476 h 6086363"/>
                  <a:gd name="connsiteX7-1233" fmla="*/ 8641107 w 11004357"/>
                  <a:gd name="connsiteY7-1234" fmla="*/ 1728676 h 6086363"/>
                  <a:gd name="connsiteX8-1235" fmla="*/ 8336307 w 11004357"/>
                  <a:gd name="connsiteY8-1236" fmla="*/ 1957276 h 6086363"/>
                  <a:gd name="connsiteX9-1237" fmla="*/ 9917457 w 11004357"/>
                  <a:gd name="connsiteY9-1238" fmla="*/ 2243026 h 6086363"/>
                  <a:gd name="connsiteX10-1239" fmla="*/ 10622307 w 11004357"/>
                  <a:gd name="connsiteY10-1240" fmla="*/ 3462226 h 6086363"/>
                  <a:gd name="connsiteX11-1241" fmla="*/ 10146057 w 11004357"/>
                  <a:gd name="connsiteY11-1242" fmla="*/ 4300426 h 6086363"/>
                  <a:gd name="connsiteX12-1243" fmla="*/ 11003307 w 11004357"/>
                  <a:gd name="connsiteY12-1244" fmla="*/ 5119576 h 6086363"/>
                  <a:gd name="connsiteX13-1245" fmla="*/ 10279407 w 11004357"/>
                  <a:gd name="connsiteY13-1246" fmla="*/ 6072076 h 6086363"/>
                  <a:gd name="connsiteX14-1247" fmla="*/ 8526807 w 11004357"/>
                  <a:gd name="connsiteY14-1248" fmla="*/ 5538676 h 6086363"/>
                  <a:gd name="connsiteX15-1249" fmla="*/ 7193307 w 11004357"/>
                  <a:gd name="connsiteY15-1250" fmla="*/ 5862526 h 6086363"/>
                  <a:gd name="connsiteX16-1251" fmla="*/ 5802657 w 11004357"/>
                  <a:gd name="connsiteY16-1252" fmla="*/ 5329126 h 6086363"/>
                  <a:gd name="connsiteX17-1253" fmla="*/ 5059707 w 11004357"/>
                  <a:gd name="connsiteY17-1254" fmla="*/ 5995876 h 6086363"/>
                  <a:gd name="connsiteX18-1255" fmla="*/ 3592857 w 11004357"/>
                  <a:gd name="connsiteY18-1256" fmla="*/ 5938726 h 6086363"/>
                  <a:gd name="connsiteX19-1257" fmla="*/ 3192807 w 11004357"/>
                  <a:gd name="connsiteY19-1258" fmla="*/ 4700476 h 6086363"/>
                  <a:gd name="connsiteX20-1259" fmla="*/ 1230657 w 11004357"/>
                  <a:gd name="connsiteY20-1260" fmla="*/ 4757626 h 6086363"/>
                  <a:gd name="connsiteX21-1261" fmla="*/ 735357 w 11004357"/>
                  <a:gd name="connsiteY21-1262" fmla="*/ 3271726 h 6086363"/>
                  <a:gd name="connsiteX22-1263" fmla="*/ 106707 w 11004357"/>
                  <a:gd name="connsiteY22-1264" fmla="*/ 2490676 h 6086363"/>
                  <a:gd name="connsiteX23-1265" fmla="*/ 163857 w 11004357"/>
                  <a:gd name="connsiteY23-1266" fmla="*/ 699976 h 6086363"/>
                  <a:gd name="connsiteX24-1267" fmla="*/ 1687857 w 11004357"/>
                  <a:gd name="connsiteY24-1268" fmla="*/ 299926 h 6086363"/>
                  <a:gd name="connsiteX25-1269" fmla="*/ 2487957 w 11004357"/>
                  <a:gd name="connsiteY25-1270" fmla="*/ 1538176 h 6086363"/>
                  <a:gd name="connsiteX26-1271" fmla="*/ 2678457 w 11004357"/>
                  <a:gd name="connsiteY26-1272" fmla="*/ 871426 h 6086363"/>
                  <a:gd name="connsiteX27-1273" fmla="*/ 3135657 w 11004357"/>
                  <a:gd name="connsiteY27-1274" fmla="*/ 833326 h 6086363"/>
                  <a:gd name="connsiteX28-1275" fmla="*/ 3249957 w 11004357"/>
                  <a:gd name="connsiteY28-1276" fmla="*/ 1157176 h 6086363"/>
                  <a:gd name="connsiteX0-1277" fmla="*/ 3249957 w 11004357"/>
                  <a:gd name="connsiteY0-1278" fmla="*/ 1157176 h 6086363"/>
                  <a:gd name="connsiteX1-1279" fmla="*/ 3249957 w 11004357"/>
                  <a:gd name="connsiteY1-1280" fmla="*/ 1157176 h 6086363"/>
                  <a:gd name="connsiteX2-1281" fmla="*/ 3326157 w 11004357"/>
                  <a:gd name="connsiteY2-1282" fmla="*/ 1004776 h 6086363"/>
                  <a:gd name="connsiteX3-1283" fmla="*/ 3592857 w 11004357"/>
                  <a:gd name="connsiteY3-1284" fmla="*/ 223726 h 6086363"/>
                  <a:gd name="connsiteX4-1285" fmla="*/ 4716807 w 11004357"/>
                  <a:gd name="connsiteY4-1286" fmla="*/ 33226 h 6086363"/>
                  <a:gd name="connsiteX5-1287" fmla="*/ 5878857 w 11004357"/>
                  <a:gd name="connsiteY5-1288" fmla="*/ 795226 h 6086363"/>
                  <a:gd name="connsiteX6-1289" fmla="*/ 7498107 w 11004357"/>
                  <a:gd name="connsiteY6-1290" fmla="*/ 509476 h 6086363"/>
                  <a:gd name="connsiteX7-1291" fmla="*/ 8641107 w 11004357"/>
                  <a:gd name="connsiteY7-1292" fmla="*/ 1728676 h 6086363"/>
                  <a:gd name="connsiteX8-1293" fmla="*/ 8336307 w 11004357"/>
                  <a:gd name="connsiteY8-1294" fmla="*/ 1957276 h 6086363"/>
                  <a:gd name="connsiteX9-1295" fmla="*/ 9917457 w 11004357"/>
                  <a:gd name="connsiteY9-1296" fmla="*/ 2243026 h 6086363"/>
                  <a:gd name="connsiteX10-1297" fmla="*/ 10622307 w 11004357"/>
                  <a:gd name="connsiteY10-1298" fmla="*/ 3462226 h 6086363"/>
                  <a:gd name="connsiteX11-1299" fmla="*/ 10146057 w 11004357"/>
                  <a:gd name="connsiteY11-1300" fmla="*/ 4300426 h 6086363"/>
                  <a:gd name="connsiteX12-1301" fmla="*/ 11003307 w 11004357"/>
                  <a:gd name="connsiteY12-1302" fmla="*/ 5119576 h 6086363"/>
                  <a:gd name="connsiteX13-1303" fmla="*/ 10279407 w 11004357"/>
                  <a:gd name="connsiteY13-1304" fmla="*/ 6072076 h 6086363"/>
                  <a:gd name="connsiteX14-1305" fmla="*/ 8526807 w 11004357"/>
                  <a:gd name="connsiteY14-1306" fmla="*/ 5538676 h 6086363"/>
                  <a:gd name="connsiteX15-1307" fmla="*/ 7193307 w 11004357"/>
                  <a:gd name="connsiteY15-1308" fmla="*/ 5862526 h 6086363"/>
                  <a:gd name="connsiteX16-1309" fmla="*/ 5802657 w 11004357"/>
                  <a:gd name="connsiteY16-1310" fmla="*/ 5329126 h 6086363"/>
                  <a:gd name="connsiteX17-1311" fmla="*/ 5059707 w 11004357"/>
                  <a:gd name="connsiteY17-1312" fmla="*/ 5995876 h 6086363"/>
                  <a:gd name="connsiteX18-1313" fmla="*/ 3592857 w 11004357"/>
                  <a:gd name="connsiteY18-1314" fmla="*/ 5938726 h 6086363"/>
                  <a:gd name="connsiteX19-1315" fmla="*/ 3192807 w 11004357"/>
                  <a:gd name="connsiteY19-1316" fmla="*/ 4700476 h 6086363"/>
                  <a:gd name="connsiteX20-1317" fmla="*/ 1230657 w 11004357"/>
                  <a:gd name="connsiteY20-1318" fmla="*/ 4757626 h 6086363"/>
                  <a:gd name="connsiteX21-1319" fmla="*/ 735357 w 11004357"/>
                  <a:gd name="connsiteY21-1320" fmla="*/ 3271726 h 6086363"/>
                  <a:gd name="connsiteX22-1321" fmla="*/ 106707 w 11004357"/>
                  <a:gd name="connsiteY22-1322" fmla="*/ 2490676 h 6086363"/>
                  <a:gd name="connsiteX23-1323" fmla="*/ 163857 w 11004357"/>
                  <a:gd name="connsiteY23-1324" fmla="*/ 699976 h 6086363"/>
                  <a:gd name="connsiteX24-1325" fmla="*/ 1687857 w 11004357"/>
                  <a:gd name="connsiteY24-1326" fmla="*/ 299926 h 6086363"/>
                  <a:gd name="connsiteX25-1327" fmla="*/ 2487957 w 11004357"/>
                  <a:gd name="connsiteY25-1328" fmla="*/ 1538176 h 6086363"/>
                  <a:gd name="connsiteX26-1329" fmla="*/ 2678457 w 11004357"/>
                  <a:gd name="connsiteY26-1330" fmla="*/ 871426 h 6086363"/>
                  <a:gd name="connsiteX27-1331" fmla="*/ 3135657 w 11004357"/>
                  <a:gd name="connsiteY27-1332" fmla="*/ 833326 h 6086363"/>
                  <a:gd name="connsiteX28-1333" fmla="*/ 3249957 w 11004357"/>
                  <a:gd name="connsiteY28-1334" fmla="*/ 1157176 h 6086363"/>
                  <a:gd name="connsiteX0-1335" fmla="*/ 3249957 w 11004357"/>
                  <a:gd name="connsiteY0-1336" fmla="*/ 1157176 h 6086363"/>
                  <a:gd name="connsiteX1-1337" fmla="*/ 3249957 w 11004357"/>
                  <a:gd name="connsiteY1-1338" fmla="*/ 1157176 h 6086363"/>
                  <a:gd name="connsiteX2-1339" fmla="*/ 3326157 w 11004357"/>
                  <a:gd name="connsiteY2-1340" fmla="*/ 1004776 h 6086363"/>
                  <a:gd name="connsiteX3-1341" fmla="*/ 3592857 w 11004357"/>
                  <a:gd name="connsiteY3-1342" fmla="*/ 223726 h 6086363"/>
                  <a:gd name="connsiteX4-1343" fmla="*/ 4716807 w 11004357"/>
                  <a:gd name="connsiteY4-1344" fmla="*/ 33226 h 6086363"/>
                  <a:gd name="connsiteX5-1345" fmla="*/ 5878857 w 11004357"/>
                  <a:gd name="connsiteY5-1346" fmla="*/ 795226 h 6086363"/>
                  <a:gd name="connsiteX6-1347" fmla="*/ 7498107 w 11004357"/>
                  <a:gd name="connsiteY6-1348" fmla="*/ 509476 h 6086363"/>
                  <a:gd name="connsiteX7-1349" fmla="*/ 8641107 w 11004357"/>
                  <a:gd name="connsiteY7-1350" fmla="*/ 1728676 h 6086363"/>
                  <a:gd name="connsiteX8-1351" fmla="*/ 8336307 w 11004357"/>
                  <a:gd name="connsiteY8-1352" fmla="*/ 1957276 h 6086363"/>
                  <a:gd name="connsiteX9-1353" fmla="*/ 9917457 w 11004357"/>
                  <a:gd name="connsiteY9-1354" fmla="*/ 2243026 h 6086363"/>
                  <a:gd name="connsiteX10-1355" fmla="*/ 10622307 w 11004357"/>
                  <a:gd name="connsiteY10-1356" fmla="*/ 3462226 h 6086363"/>
                  <a:gd name="connsiteX11-1357" fmla="*/ 10146057 w 11004357"/>
                  <a:gd name="connsiteY11-1358" fmla="*/ 4300426 h 6086363"/>
                  <a:gd name="connsiteX12-1359" fmla="*/ 11003307 w 11004357"/>
                  <a:gd name="connsiteY12-1360" fmla="*/ 5119576 h 6086363"/>
                  <a:gd name="connsiteX13-1361" fmla="*/ 10279407 w 11004357"/>
                  <a:gd name="connsiteY13-1362" fmla="*/ 6072076 h 6086363"/>
                  <a:gd name="connsiteX14-1363" fmla="*/ 8526807 w 11004357"/>
                  <a:gd name="connsiteY14-1364" fmla="*/ 5538676 h 6086363"/>
                  <a:gd name="connsiteX15-1365" fmla="*/ 7193307 w 11004357"/>
                  <a:gd name="connsiteY15-1366" fmla="*/ 5862526 h 6086363"/>
                  <a:gd name="connsiteX16-1367" fmla="*/ 5802657 w 11004357"/>
                  <a:gd name="connsiteY16-1368" fmla="*/ 5329126 h 6086363"/>
                  <a:gd name="connsiteX17-1369" fmla="*/ 5059707 w 11004357"/>
                  <a:gd name="connsiteY17-1370" fmla="*/ 5995876 h 6086363"/>
                  <a:gd name="connsiteX18-1371" fmla="*/ 3592857 w 11004357"/>
                  <a:gd name="connsiteY18-1372" fmla="*/ 5938726 h 6086363"/>
                  <a:gd name="connsiteX19-1373" fmla="*/ 3192807 w 11004357"/>
                  <a:gd name="connsiteY19-1374" fmla="*/ 4700476 h 6086363"/>
                  <a:gd name="connsiteX20-1375" fmla="*/ 1230657 w 11004357"/>
                  <a:gd name="connsiteY20-1376" fmla="*/ 4757626 h 6086363"/>
                  <a:gd name="connsiteX21-1377" fmla="*/ 735357 w 11004357"/>
                  <a:gd name="connsiteY21-1378" fmla="*/ 3271726 h 6086363"/>
                  <a:gd name="connsiteX22-1379" fmla="*/ 106707 w 11004357"/>
                  <a:gd name="connsiteY22-1380" fmla="*/ 2490676 h 6086363"/>
                  <a:gd name="connsiteX23-1381" fmla="*/ 163857 w 11004357"/>
                  <a:gd name="connsiteY23-1382" fmla="*/ 699976 h 6086363"/>
                  <a:gd name="connsiteX24-1383" fmla="*/ 1687857 w 11004357"/>
                  <a:gd name="connsiteY24-1384" fmla="*/ 299926 h 6086363"/>
                  <a:gd name="connsiteX25-1385" fmla="*/ 2487957 w 11004357"/>
                  <a:gd name="connsiteY25-1386" fmla="*/ 1538176 h 6086363"/>
                  <a:gd name="connsiteX26-1387" fmla="*/ 2678457 w 11004357"/>
                  <a:gd name="connsiteY26-1388" fmla="*/ 871426 h 6086363"/>
                  <a:gd name="connsiteX27-1389" fmla="*/ 3135657 w 11004357"/>
                  <a:gd name="connsiteY27-1390" fmla="*/ 833326 h 6086363"/>
                  <a:gd name="connsiteX28-1391" fmla="*/ 3249957 w 11004357"/>
                  <a:gd name="connsiteY28-1392" fmla="*/ 1157176 h 6086363"/>
                  <a:gd name="connsiteX0-1393" fmla="*/ 3249957 w 11004357"/>
                  <a:gd name="connsiteY0-1394" fmla="*/ 1157176 h 6086363"/>
                  <a:gd name="connsiteX1-1395" fmla="*/ 3249957 w 11004357"/>
                  <a:gd name="connsiteY1-1396" fmla="*/ 1157176 h 6086363"/>
                  <a:gd name="connsiteX2-1397" fmla="*/ 3326157 w 11004357"/>
                  <a:gd name="connsiteY2-1398" fmla="*/ 1004776 h 6086363"/>
                  <a:gd name="connsiteX3-1399" fmla="*/ 3592857 w 11004357"/>
                  <a:gd name="connsiteY3-1400" fmla="*/ 223726 h 6086363"/>
                  <a:gd name="connsiteX4-1401" fmla="*/ 4716807 w 11004357"/>
                  <a:gd name="connsiteY4-1402" fmla="*/ 33226 h 6086363"/>
                  <a:gd name="connsiteX5-1403" fmla="*/ 5878857 w 11004357"/>
                  <a:gd name="connsiteY5-1404" fmla="*/ 795226 h 6086363"/>
                  <a:gd name="connsiteX6-1405" fmla="*/ 7498107 w 11004357"/>
                  <a:gd name="connsiteY6-1406" fmla="*/ 509476 h 6086363"/>
                  <a:gd name="connsiteX7-1407" fmla="*/ 8641107 w 11004357"/>
                  <a:gd name="connsiteY7-1408" fmla="*/ 1728676 h 6086363"/>
                  <a:gd name="connsiteX8-1409" fmla="*/ 8336307 w 11004357"/>
                  <a:gd name="connsiteY8-1410" fmla="*/ 1957276 h 6086363"/>
                  <a:gd name="connsiteX9-1411" fmla="*/ 9917457 w 11004357"/>
                  <a:gd name="connsiteY9-1412" fmla="*/ 2243026 h 6086363"/>
                  <a:gd name="connsiteX10-1413" fmla="*/ 10622307 w 11004357"/>
                  <a:gd name="connsiteY10-1414" fmla="*/ 3462226 h 6086363"/>
                  <a:gd name="connsiteX11-1415" fmla="*/ 10146057 w 11004357"/>
                  <a:gd name="connsiteY11-1416" fmla="*/ 4300426 h 6086363"/>
                  <a:gd name="connsiteX12-1417" fmla="*/ 11003307 w 11004357"/>
                  <a:gd name="connsiteY12-1418" fmla="*/ 5119576 h 6086363"/>
                  <a:gd name="connsiteX13-1419" fmla="*/ 10279407 w 11004357"/>
                  <a:gd name="connsiteY13-1420" fmla="*/ 6072076 h 6086363"/>
                  <a:gd name="connsiteX14-1421" fmla="*/ 8526807 w 11004357"/>
                  <a:gd name="connsiteY14-1422" fmla="*/ 5538676 h 6086363"/>
                  <a:gd name="connsiteX15-1423" fmla="*/ 7193307 w 11004357"/>
                  <a:gd name="connsiteY15-1424" fmla="*/ 5862526 h 6086363"/>
                  <a:gd name="connsiteX16-1425" fmla="*/ 5802657 w 11004357"/>
                  <a:gd name="connsiteY16-1426" fmla="*/ 5329126 h 6086363"/>
                  <a:gd name="connsiteX17-1427" fmla="*/ 5059707 w 11004357"/>
                  <a:gd name="connsiteY17-1428" fmla="*/ 5995876 h 6086363"/>
                  <a:gd name="connsiteX18-1429" fmla="*/ 3592857 w 11004357"/>
                  <a:gd name="connsiteY18-1430" fmla="*/ 5938726 h 6086363"/>
                  <a:gd name="connsiteX19-1431" fmla="*/ 3192807 w 11004357"/>
                  <a:gd name="connsiteY19-1432" fmla="*/ 4700476 h 6086363"/>
                  <a:gd name="connsiteX20-1433" fmla="*/ 1230657 w 11004357"/>
                  <a:gd name="connsiteY20-1434" fmla="*/ 4757626 h 6086363"/>
                  <a:gd name="connsiteX21-1435" fmla="*/ 735357 w 11004357"/>
                  <a:gd name="connsiteY21-1436" fmla="*/ 3271726 h 6086363"/>
                  <a:gd name="connsiteX22-1437" fmla="*/ 106707 w 11004357"/>
                  <a:gd name="connsiteY22-1438" fmla="*/ 2490676 h 6086363"/>
                  <a:gd name="connsiteX23-1439" fmla="*/ 163857 w 11004357"/>
                  <a:gd name="connsiteY23-1440" fmla="*/ 699976 h 6086363"/>
                  <a:gd name="connsiteX24-1441" fmla="*/ 1687857 w 11004357"/>
                  <a:gd name="connsiteY24-1442" fmla="*/ 299926 h 6086363"/>
                  <a:gd name="connsiteX25-1443" fmla="*/ 2487957 w 11004357"/>
                  <a:gd name="connsiteY25-1444" fmla="*/ 1538176 h 6086363"/>
                  <a:gd name="connsiteX26-1445" fmla="*/ 2678457 w 11004357"/>
                  <a:gd name="connsiteY26-1446" fmla="*/ 871426 h 6086363"/>
                  <a:gd name="connsiteX27-1447" fmla="*/ 3135657 w 11004357"/>
                  <a:gd name="connsiteY27-1448" fmla="*/ 833326 h 6086363"/>
                  <a:gd name="connsiteX28-1449" fmla="*/ 3249957 w 11004357"/>
                  <a:gd name="connsiteY28-1450" fmla="*/ 1157176 h 6086363"/>
                  <a:gd name="connsiteX0-1451" fmla="*/ 3249957 w 11004357"/>
                  <a:gd name="connsiteY0-1452" fmla="*/ 1157176 h 6086363"/>
                  <a:gd name="connsiteX1-1453" fmla="*/ 3249957 w 11004357"/>
                  <a:gd name="connsiteY1-1454" fmla="*/ 1157176 h 6086363"/>
                  <a:gd name="connsiteX2-1455" fmla="*/ 3326157 w 11004357"/>
                  <a:gd name="connsiteY2-1456" fmla="*/ 1004776 h 6086363"/>
                  <a:gd name="connsiteX3-1457" fmla="*/ 3592857 w 11004357"/>
                  <a:gd name="connsiteY3-1458" fmla="*/ 223726 h 6086363"/>
                  <a:gd name="connsiteX4-1459" fmla="*/ 4716807 w 11004357"/>
                  <a:gd name="connsiteY4-1460" fmla="*/ 33226 h 6086363"/>
                  <a:gd name="connsiteX5-1461" fmla="*/ 5878857 w 11004357"/>
                  <a:gd name="connsiteY5-1462" fmla="*/ 795226 h 6086363"/>
                  <a:gd name="connsiteX6-1463" fmla="*/ 7498107 w 11004357"/>
                  <a:gd name="connsiteY6-1464" fmla="*/ 509476 h 6086363"/>
                  <a:gd name="connsiteX7-1465" fmla="*/ 8641107 w 11004357"/>
                  <a:gd name="connsiteY7-1466" fmla="*/ 1728676 h 6086363"/>
                  <a:gd name="connsiteX8-1467" fmla="*/ 8336307 w 11004357"/>
                  <a:gd name="connsiteY8-1468" fmla="*/ 1957276 h 6086363"/>
                  <a:gd name="connsiteX9-1469" fmla="*/ 9917457 w 11004357"/>
                  <a:gd name="connsiteY9-1470" fmla="*/ 2243026 h 6086363"/>
                  <a:gd name="connsiteX10-1471" fmla="*/ 10622307 w 11004357"/>
                  <a:gd name="connsiteY10-1472" fmla="*/ 3462226 h 6086363"/>
                  <a:gd name="connsiteX11-1473" fmla="*/ 10146057 w 11004357"/>
                  <a:gd name="connsiteY11-1474" fmla="*/ 4300426 h 6086363"/>
                  <a:gd name="connsiteX12-1475" fmla="*/ 11003307 w 11004357"/>
                  <a:gd name="connsiteY12-1476" fmla="*/ 5119576 h 6086363"/>
                  <a:gd name="connsiteX13-1477" fmla="*/ 10279407 w 11004357"/>
                  <a:gd name="connsiteY13-1478" fmla="*/ 6072076 h 6086363"/>
                  <a:gd name="connsiteX14-1479" fmla="*/ 8526807 w 11004357"/>
                  <a:gd name="connsiteY14-1480" fmla="*/ 5538676 h 6086363"/>
                  <a:gd name="connsiteX15-1481" fmla="*/ 7193307 w 11004357"/>
                  <a:gd name="connsiteY15-1482" fmla="*/ 5862526 h 6086363"/>
                  <a:gd name="connsiteX16-1483" fmla="*/ 5802657 w 11004357"/>
                  <a:gd name="connsiteY16-1484" fmla="*/ 5329126 h 6086363"/>
                  <a:gd name="connsiteX17-1485" fmla="*/ 5059707 w 11004357"/>
                  <a:gd name="connsiteY17-1486" fmla="*/ 5995876 h 6086363"/>
                  <a:gd name="connsiteX18-1487" fmla="*/ 3592857 w 11004357"/>
                  <a:gd name="connsiteY18-1488" fmla="*/ 5938726 h 6086363"/>
                  <a:gd name="connsiteX19-1489" fmla="*/ 3192807 w 11004357"/>
                  <a:gd name="connsiteY19-1490" fmla="*/ 4700476 h 6086363"/>
                  <a:gd name="connsiteX20-1491" fmla="*/ 1230657 w 11004357"/>
                  <a:gd name="connsiteY20-1492" fmla="*/ 4757626 h 6086363"/>
                  <a:gd name="connsiteX21-1493" fmla="*/ 735357 w 11004357"/>
                  <a:gd name="connsiteY21-1494" fmla="*/ 3271726 h 6086363"/>
                  <a:gd name="connsiteX22-1495" fmla="*/ 106707 w 11004357"/>
                  <a:gd name="connsiteY22-1496" fmla="*/ 2490676 h 6086363"/>
                  <a:gd name="connsiteX23-1497" fmla="*/ 163857 w 11004357"/>
                  <a:gd name="connsiteY23-1498" fmla="*/ 699976 h 6086363"/>
                  <a:gd name="connsiteX24-1499" fmla="*/ 1687857 w 11004357"/>
                  <a:gd name="connsiteY24-1500" fmla="*/ 299926 h 6086363"/>
                  <a:gd name="connsiteX25-1501" fmla="*/ 2487957 w 11004357"/>
                  <a:gd name="connsiteY25-1502" fmla="*/ 1538176 h 6086363"/>
                  <a:gd name="connsiteX26-1503" fmla="*/ 2678457 w 11004357"/>
                  <a:gd name="connsiteY26-1504" fmla="*/ 871426 h 6086363"/>
                  <a:gd name="connsiteX27-1505" fmla="*/ 3135657 w 11004357"/>
                  <a:gd name="connsiteY27-1506" fmla="*/ 833326 h 6086363"/>
                  <a:gd name="connsiteX28-1507" fmla="*/ 3249957 w 11004357"/>
                  <a:gd name="connsiteY28-1508" fmla="*/ 1157176 h 6086363"/>
                  <a:gd name="connsiteX0-1509" fmla="*/ 3249957 w 11004357"/>
                  <a:gd name="connsiteY0-1510" fmla="*/ 1157176 h 6086363"/>
                  <a:gd name="connsiteX1-1511" fmla="*/ 3249957 w 11004357"/>
                  <a:gd name="connsiteY1-1512" fmla="*/ 1157176 h 6086363"/>
                  <a:gd name="connsiteX2-1513" fmla="*/ 3326157 w 11004357"/>
                  <a:gd name="connsiteY2-1514" fmla="*/ 1004776 h 6086363"/>
                  <a:gd name="connsiteX3-1515" fmla="*/ 3592857 w 11004357"/>
                  <a:gd name="connsiteY3-1516" fmla="*/ 223726 h 6086363"/>
                  <a:gd name="connsiteX4-1517" fmla="*/ 4716807 w 11004357"/>
                  <a:gd name="connsiteY4-1518" fmla="*/ 33226 h 6086363"/>
                  <a:gd name="connsiteX5-1519" fmla="*/ 5878857 w 11004357"/>
                  <a:gd name="connsiteY5-1520" fmla="*/ 795226 h 6086363"/>
                  <a:gd name="connsiteX6-1521" fmla="*/ 7498107 w 11004357"/>
                  <a:gd name="connsiteY6-1522" fmla="*/ 509476 h 6086363"/>
                  <a:gd name="connsiteX7-1523" fmla="*/ 8641107 w 11004357"/>
                  <a:gd name="connsiteY7-1524" fmla="*/ 1728676 h 6086363"/>
                  <a:gd name="connsiteX8-1525" fmla="*/ 8336307 w 11004357"/>
                  <a:gd name="connsiteY8-1526" fmla="*/ 1957276 h 6086363"/>
                  <a:gd name="connsiteX9-1527" fmla="*/ 9917457 w 11004357"/>
                  <a:gd name="connsiteY9-1528" fmla="*/ 2243026 h 6086363"/>
                  <a:gd name="connsiteX10-1529" fmla="*/ 10622307 w 11004357"/>
                  <a:gd name="connsiteY10-1530" fmla="*/ 3462226 h 6086363"/>
                  <a:gd name="connsiteX11-1531" fmla="*/ 10146057 w 11004357"/>
                  <a:gd name="connsiteY11-1532" fmla="*/ 4300426 h 6086363"/>
                  <a:gd name="connsiteX12-1533" fmla="*/ 11003307 w 11004357"/>
                  <a:gd name="connsiteY12-1534" fmla="*/ 5119576 h 6086363"/>
                  <a:gd name="connsiteX13-1535" fmla="*/ 10279407 w 11004357"/>
                  <a:gd name="connsiteY13-1536" fmla="*/ 6072076 h 6086363"/>
                  <a:gd name="connsiteX14-1537" fmla="*/ 8526807 w 11004357"/>
                  <a:gd name="connsiteY14-1538" fmla="*/ 5538676 h 6086363"/>
                  <a:gd name="connsiteX15-1539" fmla="*/ 7193307 w 11004357"/>
                  <a:gd name="connsiteY15-1540" fmla="*/ 5862526 h 6086363"/>
                  <a:gd name="connsiteX16-1541" fmla="*/ 5802657 w 11004357"/>
                  <a:gd name="connsiteY16-1542" fmla="*/ 5329126 h 6086363"/>
                  <a:gd name="connsiteX17-1543" fmla="*/ 5059707 w 11004357"/>
                  <a:gd name="connsiteY17-1544" fmla="*/ 5995876 h 6086363"/>
                  <a:gd name="connsiteX18-1545" fmla="*/ 3592857 w 11004357"/>
                  <a:gd name="connsiteY18-1546" fmla="*/ 5938726 h 6086363"/>
                  <a:gd name="connsiteX19-1547" fmla="*/ 3192807 w 11004357"/>
                  <a:gd name="connsiteY19-1548" fmla="*/ 4700476 h 6086363"/>
                  <a:gd name="connsiteX20-1549" fmla="*/ 1230657 w 11004357"/>
                  <a:gd name="connsiteY20-1550" fmla="*/ 4757626 h 6086363"/>
                  <a:gd name="connsiteX21-1551" fmla="*/ 735357 w 11004357"/>
                  <a:gd name="connsiteY21-1552" fmla="*/ 3271726 h 6086363"/>
                  <a:gd name="connsiteX22-1553" fmla="*/ 106707 w 11004357"/>
                  <a:gd name="connsiteY22-1554" fmla="*/ 2490676 h 6086363"/>
                  <a:gd name="connsiteX23-1555" fmla="*/ 163857 w 11004357"/>
                  <a:gd name="connsiteY23-1556" fmla="*/ 699976 h 6086363"/>
                  <a:gd name="connsiteX24-1557" fmla="*/ 1687857 w 11004357"/>
                  <a:gd name="connsiteY24-1558" fmla="*/ 299926 h 6086363"/>
                  <a:gd name="connsiteX25-1559" fmla="*/ 2487957 w 11004357"/>
                  <a:gd name="connsiteY25-1560" fmla="*/ 1538176 h 6086363"/>
                  <a:gd name="connsiteX26-1561" fmla="*/ 2678457 w 11004357"/>
                  <a:gd name="connsiteY26-1562" fmla="*/ 871426 h 6086363"/>
                  <a:gd name="connsiteX27-1563" fmla="*/ 3135657 w 11004357"/>
                  <a:gd name="connsiteY27-1564" fmla="*/ 833326 h 6086363"/>
                  <a:gd name="connsiteX28-1565" fmla="*/ 3249957 w 11004357"/>
                  <a:gd name="connsiteY28-1566" fmla="*/ 1157176 h 6086363"/>
                  <a:gd name="connsiteX0-1567" fmla="*/ 3249957 w 11004357"/>
                  <a:gd name="connsiteY0-1568" fmla="*/ 1157176 h 6086363"/>
                  <a:gd name="connsiteX1-1569" fmla="*/ 3249957 w 11004357"/>
                  <a:gd name="connsiteY1-1570" fmla="*/ 1157176 h 6086363"/>
                  <a:gd name="connsiteX2-1571" fmla="*/ 3326157 w 11004357"/>
                  <a:gd name="connsiteY2-1572" fmla="*/ 1004776 h 6086363"/>
                  <a:gd name="connsiteX3-1573" fmla="*/ 3592857 w 11004357"/>
                  <a:gd name="connsiteY3-1574" fmla="*/ 223726 h 6086363"/>
                  <a:gd name="connsiteX4-1575" fmla="*/ 4716807 w 11004357"/>
                  <a:gd name="connsiteY4-1576" fmla="*/ 33226 h 6086363"/>
                  <a:gd name="connsiteX5-1577" fmla="*/ 5878857 w 11004357"/>
                  <a:gd name="connsiteY5-1578" fmla="*/ 795226 h 6086363"/>
                  <a:gd name="connsiteX6-1579" fmla="*/ 7498107 w 11004357"/>
                  <a:gd name="connsiteY6-1580" fmla="*/ 509476 h 6086363"/>
                  <a:gd name="connsiteX7-1581" fmla="*/ 8641107 w 11004357"/>
                  <a:gd name="connsiteY7-1582" fmla="*/ 1728676 h 6086363"/>
                  <a:gd name="connsiteX8-1583" fmla="*/ 8336307 w 11004357"/>
                  <a:gd name="connsiteY8-1584" fmla="*/ 1957276 h 6086363"/>
                  <a:gd name="connsiteX9-1585" fmla="*/ 9917457 w 11004357"/>
                  <a:gd name="connsiteY9-1586" fmla="*/ 2243026 h 6086363"/>
                  <a:gd name="connsiteX10-1587" fmla="*/ 10622307 w 11004357"/>
                  <a:gd name="connsiteY10-1588" fmla="*/ 3462226 h 6086363"/>
                  <a:gd name="connsiteX11-1589" fmla="*/ 10146057 w 11004357"/>
                  <a:gd name="connsiteY11-1590" fmla="*/ 4300426 h 6086363"/>
                  <a:gd name="connsiteX12-1591" fmla="*/ 11003307 w 11004357"/>
                  <a:gd name="connsiteY12-1592" fmla="*/ 5119576 h 6086363"/>
                  <a:gd name="connsiteX13-1593" fmla="*/ 10279407 w 11004357"/>
                  <a:gd name="connsiteY13-1594" fmla="*/ 6072076 h 6086363"/>
                  <a:gd name="connsiteX14-1595" fmla="*/ 8526807 w 11004357"/>
                  <a:gd name="connsiteY14-1596" fmla="*/ 5538676 h 6086363"/>
                  <a:gd name="connsiteX15-1597" fmla="*/ 7193307 w 11004357"/>
                  <a:gd name="connsiteY15-1598" fmla="*/ 5862526 h 6086363"/>
                  <a:gd name="connsiteX16-1599" fmla="*/ 5802657 w 11004357"/>
                  <a:gd name="connsiteY16-1600" fmla="*/ 5329126 h 6086363"/>
                  <a:gd name="connsiteX17-1601" fmla="*/ 5059707 w 11004357"/>
                  <a:gd name="connsiteY17-1602" fmla="*/ 5995876 h 6086363"/>
                  <a:gd name="connsiteX18-1603" fmla="*/ 3592857 w 11004357"/>
                  <a:gd name="connsiteY18-1604" fmla="*/ 5938726 h 6086363"/>
                  <a:gd name="connsiteX19-1605" fmla="*/ 3192807 w 11004357"/>
                  <a:gd name="connsiteY19-1606" fmla="*/ 4700476 h 6086363"/>
                  <a:gd name="connsiteX20-1607" fmla="*/ 1230657 w 11004357"/>
                  <a:gd name="connsiteY20-1608" fmla="*/ 4757626 h 6086363"/>
                  <a:gd name="connsiteX21-1609" fmla="*/ 735357 w 11004357"/>
                  <a:gd name="connsiteY21-1610" fmla="*/ 3271726 h 6086363"/>
                  <a:gd name="connsiteX22-1611" fmla="*/ 106707 w 11004357"/>
                  <a:gd name="connsiteY22-1612" fmla="*/ 2490676 h 6086363"/>
                  <a:gd name="connsiteX23-1613" fmla="*/ 163857 w 11004357"/>
                  <a:gd name="connsiteY23-1614" fmla="*/ 699976 h 6086363"/>
                  <a:gd name="connsiteX24-1615" fmla="*/ 1687857 w 11004357"/>
                  <a:gd name="connsiteY24-1616" fmla="*/ 299926 h 6086363"/>
                  <a:gd name="connsiteX25-1617" fmla="*/ 2487957 w 11004357"/>
                  <a:gd name="connsiteY25-1618" fmla="*/ 1538176 h 6086363"/>
                  <a:gd name="connsiteX26-1619" fmla="*/ 2678457 w 11004357"/>
                  <a:gd name="connsiteY26-1620" fmla="*/ 871426 h 6086363"/>
                  <a:gd name="connsiteX27-1621" fmla="*/ 3135657 w 11004357"/>
                  <a:gd name="connsiteY27-1622" fmla="*/ 833326 h 6086363"/>
                  <a:gd name="connsiteX28-1623" fmla="*/ 3249957 w 11004357"/>
                  <a:gd name="connsiteY28-1624" fmla="*/ 1157176 h 6086363"/>
                  <a:gd name="connsiteX0-1625" fmla="*/ 3249957 w 11004357"/>
                  <a:gd name="connsiteY0-1626" fmla="*/ 1157176 h 6086363"/>
                  <a:gd name="connsiteX1-1627" fmla="*/ 3249957 w 11004357"/>
                  <a:gd name="connsiteY1-1628" fmla="*/ 1157176 h 6086363"/>
                  <a:gd name="connsiteX2-1629" fmla="*/ 3326157 w 11004357"/>
                  <a:gd name="connsiteY2-1630" fmla="*/ 1004776 h 6086363"/>
                  <a:gd name="connsiteX3-1631" fmla="*/ 3592857 w 11004357"/>
                  <a:gd name="connsiteY3-1632" fmla="*/ 223726 h 6086363"/>
                  <a:gd name="connsiteX4-1633" fmla="*/ 4716807 w 11004357"/>
                  <a:gd name="connsiteY4-1634" fmla="*/ 33226 h 6086363"/>
                  <a:gd name="connsiteX5-1635" fmla="*/ 5878857 w 11004357"/>
                  <a:gd name="connsiteY5-1636" fmla="*/ 795226 h 6086363"/>
                  <a:gd name="connsiteX6-1637" fmla="*/ 7498107 w 11004357"/>
                  <a:gd name="connsiteY6-1638" fmla="*/ 509476 h 6086363"/>
                  <a:gd name="connsiteX7-1639" fmla="*/ 8641107 w 11004357"/>
                  <a:gd name="connsiteY7-1640" fmla="*/ 1728676 h 6086363"/>
                  <a:gd name="connsiteX8-1641" fmla="*/ 8336307 w 11004357"/>
                  <a:gd name="connsiteY8-1642" fmla="*/ 1957276 h 6086363"/>
                  <a:gd name="connsiteX9-1643" fmla="*/ 9917457 w 11004357"/>
                  <a:gd name="connsiteY9-1644" fmla="*/ 2243026 h 6086363"/>
                  <a:gd name="connsiteX10-1645" fmla="*/ 10622307 w 11004357"/>
                  <a:gd name="connsiteY10-1646" fmla="*/ 3462226 h 6086363"/>
                  <a:gd name="connsiteX11-1647" fmla="*/ 10146057 w 11004357"/>
                  <a:gd name="connsiteY11-1648" fmla="*/ 4300426 h 6086363"/>
                  <a:gd name="connsiteX12-1649" fmla="*/ 11003307 w 11004357"/>
                  <a:gd name="connsiteY12-1650" fmla="*/ 5119576 h 6086363"/>
                  <a:gd name="connsiteX13-1651" fmla="*/ 10279407 w 11004357"/>
                  <a:gd name="connsiteY13-1652" fmla="*/ 6072076 h 6086363"/>
                  <a:gd name="connsiteX14-1653" fmla="*/ 8526807 w 11004357"/>
                  <a:gd name="connsiteY14-1654" fmla="*/ 5538676 h 6086363"/>
                  <a:gd name="connsiteX15-1655" fmla="*/ 7193307 w 11004357"/>
                  <a:gd name="connsiteY15-1656" fmla="*/ 5862526 h 6086363"/>
                  <a:gd name="connsiteX16-1657" fmla="*/ 5802657 w 11004357"/>
                  <a:gd name="connsiteY16-1658" fmla="*/ 5329126 h 6086363"/>
                  <a:gd name="connsiteX17-1659" fmla="*/ 5059707 w 11004357"/>
                  <a:gd name="connsiteY17-1660" fmla="*/ 5995876 h 6086363"/>
                  <a:gd name="connsiteX18-1661" fmla="*/ 3592857 w 11004357"/>
                  <a:gd name="connsiteY18-1662" fmla="*/ 5938726 h 6086363"/>
                  <a:gd name="connsiteX19-1663" fmla="*/ 3192807 w 11004357"/>
                  <a:gd name="connsiteY19-1664" fmla="*/ 4700476 h 6086363"/>
                  <a:gd name="connsiteX20-1665" fmla="*/ 1230657 w 11004357"/>
                  <a:gd name="connsiteY20-1666" fmla="*/ 4757626 h 6086363"/>
                  <a:gd name="connsiteX21-1667" fmla="*/ 735357 w 11004357"/>
                  <a:gd name="connsiteY21-1668" fmla="*/ 3271726 h 6086363"/>
                  <a:gd name="connsiteX22-1669" fmla="*/ 106707 w 11004357"/>
                  <a:gd name="connsiteY22-1670" fmla="*/ 2490676 h 6086363"/>
                  <a:gd name="connsiteX23-1671" fmla="*/ 163857 w 11004357"/>
                  <a:gd name="connsiteY23-1672" fmla="*/ 699976 h 6086363"/>
                  <a:gd name="connsiteX24-1673" fmla="*/ 1687857 w 11004357"/>
                  <a:gd name="connsiteY24-1674" fmla="*/ 299926 h 6086363"/>
                  <a:gd name="connsiteX25-1675" fmla="*/ 2487957 w 11004357"/>
                  <a:gd name="connsiteY25-1676" fmla="*/ 1538176 h 6086363"/>
                  <a:gd name="connsiteX26-1677" fmla="*/ 2678457 w 11004357"/>
                  <a:gd name="connsiteY26-1678" fmla="*/ 871426 h 6086363"/>
                  <a:gd name="connsiteX27-1679" fmla="*/ 3135657 w 11004357"/>
                  <a:gd name="connsiteY27-1680" fmla="*/ 833326 h 6086363"/>
                  <a:gd name="connsiteX28-1681" fmla="*/ 3249957 w 11004357"/>
                  <a:gd name="connsiteY28-1682" fmla="*/ 1157176 h 6086363"/>
                  <a:gd name="connsiteX0-1683" fmla="*/ 3249957 w 11004357"/>
                  <a:gd name="connsiteY0-1684" fmla="*/ 1157176 h 6086363"/>
                  <a:gd name="connsiteX1-1685" fmla="*/ 3249957 w 11004357"/>
                  <a:gd name="connsiteY1-1686" fmla="*/ 1157176 h 6086363"/>
                  <a:gd name="connsiteX2-1687" fmla="*/ 3326157 w 11004357"/>
                  <a:gd name="connsiteY2-1688" fmla="*/ 1004776 h 6086363"/>
                  <a:gd name="connsiteX3-1689" fmla="*/ 3592857 w 11004357"/>
                  <a:gd name="connsiteY3-1690" fmla="*/ 223726 h 6086363"/>
                  <a:gd name="connsiteX4-1691" fmla="*/ 4716807 w 11004357"/>
                  <a:gd name="connsiteY4-1692" fmla="*/ 33226 h 6086363"/>
                  <a:gd name="connsiteX5-1693" fmla="*/ 5735982 w 11004357"/>
                  <a:gd name="connsiteY5-1694" fmla="*/ 823801 h 6086363"/>
                  <a:gd name="connsiteX6-1695" fmla="*/ 7498107 w 11004357"/>
                  <a:gd name="connsiteY6-1696" fmla="*/ 509476 h 6086363"/>
                  <a:gd name="connsiteX7-1697" fmla="*/ 8641107 w 11004357"/>
                  <a:gd name="connsiteY7-1698" fmla="*/ 1728676 h 6086363"/>
                  <a:gd name="connsiteX8-1699" fmla="*/ 8336307 w 11004357"/>
                  <a:gd name="connsiteY8-1700" fmla="*/ 1957276 h 6086363"/>
                  <a:gd name="connsiteX9-1701" fmla="*/ 9917457 w 11004357"/>
                  <a:gd name="connsiteY9-1702" fmla="*/ 2243026 h 6086363"/>
                  <a:gd name="connsiteX10-1703" fmla="*/ 10622307 w 11004357"/>
                  <a:gd name="connsiteY10-1704" fmla="*/ 3462226 h 6086363"/>
                  <a:gd name="connsiteX11-1705" fmla="*/ 10146057 w 11004357"/>
                  <a:gd name="connsiteY11-1706" fmla="*/ 4300426 h 6086363"/>
                  <a:gd name="connsiteX12-1707" fmla="*/ 11003307 w 11004357"/>
                  <a:gd name="connsiteY12-1708" fmla="*/ 5119576 h 6086363"/>
                  <a:gd name="connsiteX13-1709" fmla="*/ 10279407 w 11004357"/>
                  <a:gd name="connsiteY13-1710" fmla="*/ 6072076 h 6086363"/>
                  <a:gd name="connsiteX14-1711" fmla="*/ 8526807 w 11004357"/>
                  <a:gd name="connsiteY14-1712" fmla="*/ 5538676 h 6086363"/>
                  <a:gd name="connsiteX15-1713" fmla="*/ 7193307 w 11004357"/>
                  <a:gd name="connsiteY15-1714" fmla="*/ 5862526 h 6086363"/>
                  <a:gd name="connsiteX16-1715" fmla="*/ 5802657 w 11004357"/>
                  <a:gd name="connsiteY16-1716" fmla="*/ 5329126 h 6086363"/>
                  <a:gd name="connsiteX17-1717" fmla="*/ 5059707 w 11004357"/>
                  <a:gd name="connsiteY17-1718" fmla="*/ 5995876 h 6086363"/>
                  <a:gd name="connsiteX18-1719" fmla="*/ 3592857 w 11004357"/>
                  <a:gd name="connsiteY18-1720" fmla="*/ 5938726 h 6086363"/>
                  <a:gd name="connsiteX19-1721" fmla="*/ 3192807 w 11004357"/>
                  <a:gd name="connsiteY19-1722" fmla="*/ 4700476 h 6086363"/>
                  <a:gd name="connsiteX20-1723" fmla="*/ 1230657 w 11004357"/>
                  <a:gd name="connsiteY20-1724" fmla="*/ 4757626 h 6086363"/>
                  <a:gd name="connsiteX21-1725" fmla="*/ 735357 w 11004357"/>
                  <a:gd name="connsiteY21-1726" fmla="*/ 3271726 h 6086363"/>
                  <a:gd name="connsiteX22-1727" fmla="*/ 106707 w 11004357"/>
                  <a:gd name="connsiteY22-1728" fmla="*/ 2490676 h 6086363"/>
                  <a:gd name="connsiteX23-1729" fmla="*/ 163857 w 11004357"/>
                  <a:gd name="connsiteY23-1730" fmla="*/ 699976 h 6086363"/>
                  <a:gd name="connsiteX24-1731" fmla="*/ 1687857 w 11004357"/>
                  <a:gd name="connsiteY24-1732" fmla="*/ 299926 h 6086363"/>
                  <a:gd name="connsiteX25-1733" fmla="*/ 2487957 w 11004357"/>
                  <a:gd name="connsiteY25-1734" fmla="*/ 1538176 h 6086363"/>
                  <a:gd name="connsiteX26-1735" fmla="*/ 2678457 w 11004357"/>
                  <a:gd name="connsiteY26-1736" fmla="*/ 871426 h 6086363"/>
                  <a:gd name="connsiteX27-1737" fmla="*/ 3135657 w 11004357"/>
                  <a:gd name="connsiteY27-1738" fmla="*/ 833326 h 6086363"/>
                  <a:gd name="connsiteX28-1739" fmla="*/ 3249957 w 11004357"/>
                  <a:gd name="connsiteY28-1740" fmla="*/ 1157176 h 6086363"/>
                  <a:gd name="connsiteX0-1741" fmla="*/ 3249957 w 11004357"/>
                  <a:gd name="connsiteY0-1742" fmla="*/ 1157176 h 6086363"/>
                  <a:gd name="connsiteX1-1743" fmla="*/ 3249957 w 11004357"/>
                  <a:gd name="connsiteY1-1744" fmla="*/ 1157176 h 6086363"/>
                  <a:gd name="connsiteX2-1745" fmla="*/ 3326157 w 11004357"/>
                  <a:gd name="connsiteY2-1746" fmla="*/ 1004776 h 6086363"/>
                  <a:gd name="connsiteX3-1747" fmla="*/ 3592857 w 11004357"/>
                  <a:gd name="connsiteY3-1748" fmla="*/ 223726 h 6086363"/>
                  <a:gd name="connsiteX4-1749" fmla="*/ 4716807 w 11004357"/>
                  <a:gd name="connsiteY4-1750" fmla="*/ 33226 h 6086363"/>
                  <a:gd name="connsiteX5-1751" fmla="*/ 5735982 w 11004357"/>
                  <a:gd name="connsiteY5-1752" fmla="*/ 823801 h 6086363"/>
                  <a:gd name="connsiteX6-1753" fmla="*/ 7498107 w 11004357"/>
                  <a:gd name="connsiteY6-1754" fmla="*/ 509476 h 6086363"/>
                  <a:gd name="connsiteX7-1755" fmla="*/ 8641107 w 11004357"/>
                  <a:gd name="connsiteY7-1756" fmla="*/ 1728676 h 6086363"/>
                  <a:gd name="connsiteX8-1757" fmla="*/ 8336307 w 11004357"/>
                  <a:gd name="connsiteY8-1758" fmla="*/ 1957276 h 6086363"/>
                  <a:gd name="connsiteX9-1759" fmla="*/ 9917457 w 11004357"/>
                  <a:gd name="connsiteY9-1760" fmla="*/ 2243026 h 6086363"/>
                  <a:gd name="connsiteX10-1761" fmla="*/ 10622307 w 11004357"/>
                  <a:gd name="connsiteY10-1762" fmla="*/ 3462226 h 6086363"/>
                  <a:gd name="connsiteX11-1763" fmla="*/ 10146057 w 11004357"/>
                  <a:gd name="connsiteY11-1764" fmla="*/ 4300426 h 6086363"/>
                  <a:gd name="connsiteX12-1765" fmla="*/ 11003307 w 11004357"/>
                  <a:gd name="connsiteY12-1766" fmla="*/ 5119576 h 6086363"/>
                  <a:gd name="connsiteX13-1767" fmla="*/ 10279407 w 11004357"/>
                  <a:gd name="connsiteY13-1768" fmla="*/ 6072076 h 6086363"/>
                  <a:gd name="connsiteX14-1769" fmla="*/ 8526807 w 11004357"/>
                  <a:gd name="connsiteY14-1770" fmla="*/ 5538676 h 6086363"/>
                  <a:gd name="connsiteX15-1771" fmla="*/ 7193307 w 11004357"/>
                  <a:gd name="connsiteY15-1772" fmla="*/ 5862526 h 6086363"/>
                  <a:gd name="connsiteX16-1773" fmla="*/ 5802657 w 11004357"/>
                  <a:gd name="connsiteY16-1774" fmla="*/ 5329126 h 6086363"/>
                  <a:gd name="connsiteX17-1775" fmla="*/ 5059707 w 11004357"/>
                  <a:gd name="connsiteY17-1776" fmla="*/ 5995876 h 6086363"/>
                  <a:gd name="connsiteX18-1777" fmla="*/ 3592857 w 11004357"/>
                  <a:gd name="connsiteY18-1778" fmla="*/ 5938726 h 6086363"/>
                  <a:gd name="connsiteX19-1779" fmla="*/ 3192807 w 11004357"/>
                  <a:gd name="connsiteY19-1780" fmla="*/ 4700476 h 6086363"/>
                  <a:gd name="connsiteX20-1781" fmla="*/ 1230657 w 11004357"/>
                  <a:gd name="connsiteY20-1782" fmla="*/ 4757626 h 6086363"/>
                  <a:gd name="connsiteX21-1783" fmla="*/ 735357 w 11004357"/>
                  <a:gd name="connsiteY21-1784" fmla="*/ 3271726 h 6086363"/>
                  <a:gd name="connsiteX22-1785" fmla="*/ 106707 w 11004357"/>
                  <a:gd name="connsiteY22-1786" fmla="*/ 2490676 h 6086363"/>
                  <a:gd name="connsiteX23-1787" fmla="*/ 163857 w 11004357"/>
                  <a:gd name="connsiteY23-1788" fmla="*/ 699976 h 6086363"/>
                  <a:gd name="connsiteX24-1789" fmla="*/ 1687857 w 11004357"/>
                  <a:gd name="connsiteY24-1790" fmla="*/ 299926 h 6086363"/>
                  <a:gd name="connsiteX25-1791" fmla="*/ 2487957 w 11004357"/>
                  <a:gd name="connsiteY25-1792" fmla="*/ 1538176 h 6086363"/>
                  <a:gd name="connsiteX26-1793" fmla="*/ 2678457 w 11004357"/>
                  <a:gd name="connsiteY26-1794" fmla="*/ 871426 h 6086363"/>
                  <a:gd name="connsiteX27-1795" fmla="*/ 3135657 w 11004357"/>
                  <a:gd name="connsiteY27-1796" fmla="*/ 833326 h 6086363"/>
                  <a:gd name="connsiteX28-1797" fmla="*/ 3249957 w 11004357"/>
                  <a:gd name="connsiteY28-1798" fmla="*/ 1157176 h 6086363"/>
                  <a:gd name="connsiteX0-1799" fmla="*/ 3249957 w 11004357"/>
                  <a:gd name="connsiteY0-1800" fmla="*/ 1157176 h 6086363"/>
                  <a:gd name="connsiteX1-1801" fmla="*/ 3249957 w 11004357"/>
                  <a:gd name="connsiteY1-1802" fmla="*/ 1157176 h 6086363"/>
                  <a:gd name="connsiteX2-1803" fmla="*/ 3326157 w 11004357"/>
                  <a:gd name="connsiteY2-1804" fmla="*/ 1004776 h 6086363"/>
                  <a:gd name="connsiteX3-1805" fmla="*/ 3592857 w 11004357"/>
                  <a:gd name="connsiteY3-1806" fmla="*/ 223726 h 6086363"/>
                  <a:gd name="connsiteX4-1807" fmla="*/ 4716807 w 11004357"/>
                  <a:gd name="connsiteY4-1808" fmla="*/ 33226 h 6086363"/>
                  <a:gd name="connsiteX5-1809" fmla="*/ 5735982 w 11004357"/>
                  <a:gd name="connsiteY5-1810" fmla="*/ 823801 h 6086363"/>
                  <a:gd name="connsiteX6-1811" fmla="*/ 7498107 w 11004357"/>
                  <a:gd name="connsiteY6-1812" fmla="*/ 509476 h 6086363"/>
                  <a:gd name="connsiteX7-1813" fmla="*/ 8641107 w 11004357"/>
                  <a:gd name="connsiteY7-1814" fmla="*/ 1728676 h 6086363"/>
                  <a:gd name="connsiteX8-1815" fmla="*/ 8336307 w 11004357"/>
                  <a:gd name="connsiteY8-1816" fmla="*/ 1957276 h 6086363"/>
                  <a:gd name="connsiteX9-1817" fmla="*/ 9917457 w 11004357"/>
                  <a:gd name="connsiteY9-1818" fmla="*/ 2243026 h 6086363"/>
                  <a:gd name="connsiteX10-1819" fmla="*/ 10622307 w 11004357"/>
                  <a:gd name="connsiteY10-1820" fmla="*/ 3462226 h 6086363"/>
                  <a:gd name="connsiteX11-1821" fmla="*/ 10146057 w 11004357"/>
                  <a:gd name="connsiteY11-1822" fmla="*/ 4300426 h 6086363"/>
                  <a:gd name="connsiteX12-1823" fmla="*/ 11003307 w 11004357"/>
                  <a:gd name="connsiteY12-1824" fmla="*/ 5119576 h 6086363"/>
                  <a:gd name="connsiteX13-1825" fmla="*/ 10279407 w 11004357"/>
                  <a:gd name="connsiteY13-1826" fmla="*/ 6072076 h 6086363"/>
                  <a:gd name="connsiteX14-1827" fmla="*/ 8526807 w 11004357"/>
                  <a:gd name="connsiteY14-1828" fmla="*/ 5538676 h 6086363"/>
                  <a:gd name="connsiteX15-1829" fmla="*/ 7193307 w 11004357"/>
                  <a:gd name="connsiteY15-1830" fmla="*/ 5862526 h 6086363"/>
                  <a:gd name="connsiteX16-1831" fmla="*/ 5802657 w 11004357"/>
                  <a:gd name="connsiteY16-1832" fmla="*/ 5329126 h 6086363"/>
                  <a:gd name="connsiteX17-1833" fmla="*/ 5059707 w 11004357"/>
                  <a:gd name="connsiteY17-1834" fmla="*/ 5995876 h 6086363"/>
                  <a:gd name="connsiteX18-1835" fmla="*/ 3592857 w 11004357"/>
                  <a:gd name="connsiteY18-1836" fmla="*/ 5938726 h 6086363"/>
                  <a:gd name="connsiteX19-1837" fmla="*/ 3192807 w 11004357"/>
                  <a:gd name="connsiteY19-1838" fmla="*/ 4700476 h 6086363"/>
                  <a:gd name="connsiteX20-1839" fmla="*/ 1230657 w 11004357"/>
                  <a:gd name="connsiteY20-1840" fmla="*/ 4757626 h 6086363"/>
                  <a:gd name="connsiteX21-1841" fmla="*/ 735357 w 11004357"/>
                  <a:gd name="connsiteY21-1842" fmla="*/ 3271726 h 6086363"/>
                  <a:gd name="connsiteX22-1843" fmla="*/ 106707 w 11004357"/>
                  <a:gd name="connsiteY22-1844" fmla="*/ 2490676 h 6086363"/>
                  <a:gd name="connsiteX23-1845" fmla="*/ 163857 w 11004357"/>
                  <a:gd name="connsiteY23-1846" fmla="*/ 699976 h 6086363"/>
                  <a:gd name="connsiteX24-1847" fmla="*/ 1687857 w 11004357"/>
                  <a:gd name="connsiteY24-1848" fmla="*/ 299926 h 6086363"/>
                  <a:gd name="connsiteX25-1849" fmla="*/ 2487957 w 11004357"/>
                  <a:gd name="connsiteY25-1850" fmla="*/ 1538176 h 6086363"/>
                  <a:gd name="connsiteX26-1851" fmla="*/ 2678457 w 11004357"/>
                  <a:gd name="connsiteY26-1852" fmla="*/ 871426 h 6086363"/>
                  <a:gd name="connsiteX27-1853" fmla="*/ 3135657 w 11004357"/>
                  <a:gd name="connsiteY27-1854" fmla="*/ 833326 h 6086363"/>
                  <a:gd name="connsiteX28-1855" fmla="*/ 3249957 w 11004357"/>
                  <a:gd name="connsiteY28-1856" fmla="*/ 1157176 h 6086363"/>
                  <a:gd name="connsiteX0-1857" fmla="*/ 3249957 w 11004357"/>
                  <a:gd name="connsiteY0-1858" fmla="*/ 1157176 h 6086363"/>
                  <a:gd name="connsiteX1-1859" fmla="*/ 3249957 w 11004357"/>
                  <a:gd name="connsiteY1-1860" fmla="*/ 1157176 h 6086363"/>
                  <a:gd name="connsiteX2-1861" fmla="*/ 3326157 w 11004357"/>
                  <a:gd name="connsiteY2-1862" fmla="*/ 1004776 h 6086363"/>
                  <a:gd name="connsiteX3-1863" fmla="*/ 3592857 w 11004357"/>
                  <a:gd name="connsiteY3-1864" fmla="*/ 223726 h 6086363"/>
                  <a:gd name="connsiteX4-1865" fmla="*/ 4716807 w 11004357"/>
                  <a:gd name="connsiteY4-1866" fmla="*/ 33226 h 6086363"/>
                  <a:gd name="connsiteX5-1867" fmla="*/ 5735982 w 11004357"/>
                  <a:gd name="connsiteY5-1868" fmla="*/ 823801 h 6086363"/>
                  <a:gd name="connsiteX6-1869" fmla="*/ 7498107 w 11004357"/>
                  <a:gd name="connsiteY6-1870" fmla="*/ 509476 h 6086363"/>
                  <a:gd name="connsiteX7-1871" fmla="*/ 8374407 w 11004357"/>
                  <a:gd name="connsiteY7-1872" fmla="*/ 1442926 h 6086363"/>
                  <a:gd name="connsiteX8-1873" fmla="*/ 8336307 w 11004357"/>
                  <a:gd name="connsiteY8-1874" fmla="*/ 1957276 h 6086363"/>
                  <a:gd name="connsiteX9-1875" fmla="*/ 9917457 w 11004357"/>
                  <a:gd name="connsiteY9-1876" fmla="*/ 2243026 h 6086363"/>
                  <a:gd name="connsiteX10-1877" fmla="*/ 10622307 w 11004357"/>
                  <a:gd name="connsiteY10-1878" fmla="*/ 3462226 h 6086363"/>
                  <a:gd name="connsiteX11-1879" fmla="*/ 10146057 w 11004357"/>
                  <a:gd name="connsiteY11-1880" fmla="*/ 4300426 h 6086363"/>
                  <a:gd name="connsiteX12-1881" fmla="*/ 11003307 w 11004357"/>
                  <a:gd name="connsiteY12-1882" fmla="*/ 5119576 h 6086363"/>
                  <a:gd name="connsiteX13-1883" fmla="*/ 10279407 w 11004357"/>
                  <a:gd name="connsiteY13-1884" fmla="*/ 6072076 h 6086363"/>
                  <a:gd name="connsiteX14-1885" fmla="*/ 8526807 w 11004357"/>
                  <a:gd name="connsiteY14-1886" fmla="*/ 5538676 h 6086363"/>
                  <a:gd name="connsiteX15-1887" fmla="*/ 7193307 w 11004357"/>
                  <a:gd name="connsiteY15-1888" fmla="*/ 5862526 h 6086363"/>
                  <a:gd name="connsiteX16-1889" fmla="*/ 5802657 w 11004357"/>
                  <a:gd name="connsiteY16-1890" fmla="*/ 5329126 h 6086363"/>
                  <a:gd name="connsiteX17-1891" fmla="*/ 5059707 w 11004357"/>
                  <a:gd name="connsiteY17-1892" fmla="*/ 5995876 h 6086363"/>
                  <a:gd name="connsiteX18-1893" fmla="*/ 3592857 w 11004357"/>
                  <a:gd name="connsiteY18-1894" fmla="*/ 5938726 h 6086363"/>
                  <a:gd name="connsiteX19-1895" fmla="*/ 3192807 w 11004357"/>
                  <a:gd name="connsiteY19-1896" fmla="*/ 4700476 h 6086363"/>
                  <a:gd name="connsiteX20-1897" fmla="*/ 1230657 w 11004357"/>
                  <a:gd name="connsiteY20-1898" fmla="*/ 4757626 h 6086363"/>
                  <a:gd name="connsiteX21-1899" fmla="*/ 735357 w 11004357"/>
                  <a:gd name="connsiteY21-1900" fmla="*/ 3271726 h 6086363"/>
                  <a:gd name="connsiteX22-1901" fmla="*/ 106707 w 11004357"/>
                  <a:gd name="connsiteY22-1902" fmla="*/ 2490676 h 6086363"/>
                  <a:gd name="connsiteX23-1903" fmla="*/ 163857 w 11004357"/>
                  <a:gd name="connsiteY23-1904" fmla="*/ 699976 h 6086363"/>
                  <a:gd name="connsiteX24-1905" fmla="*/ 1687857 w 11004357"/>
                  <a:gd name="connsiteY24-1906" fmla="*/ 299926 h 6086363"/>
                  <a:gd name="connsiteX25-1907" fmla="*/ 2487957 w 11004357"/>
                  <a:gd name="connsiteY25-1908" fmla="*/ 1538176 h 6086363"/>
                  <a:gd name="connsiteX26-1909" fmla="*/ 2678457 w 11004357"/>
                  <a:gd name="connsiteY26-1910" fmla="*/ 871426 h 6086363"/>
                  <a:gd name="connsiteX27-1911" fmla="*/ 3135657 w 11004357"/>
                  <a:gd name="connsiteY27-1912" fmla="*/ 833326 h 6086363"/>
                  <a:gd name="connsiteX28-1913" fmla="*/ 3249957 w 11004357"/>
                  <a:gd name="connsiteY28-1914" fmla="*/ 1157176 h 6086363"/>
                  <a:gd name="connsiteX0-1915" fmla="*/ 3249957 w 11004357"/>
                  <a:gd name="connsiteY0-1916" fmla="*/ 1157176 h 6086363"/>
                  <a:gd name="connsiteX1-1917" fmla="*/ 3249957 w 11004357"/>
                  <a:gd name="connsiteY1-1918" fmla="*/ 1157176 h 6086363"/>
                  <a:gd name="connsiteX2-1919" fmla="*/ 3326157 w 11004357"/>
                  <a:gd name="connsiteY2-1920" fmla="*/ 1004776 h 6086363"/>
                  <a:gd name="connsiteX3-1921" fmla="*/ 3592857 w 11004357"/>
                  <a:gd name="connsiteY3-1922" fmla="*/ 223726 h 6086363"/>
                  <a:gd name="connsiteX4-1923" fmla="*/ 4716807 w 11004357"/>
                  <a:gd name="connsiteY4-1924" fmla="*/ 33226 h 6086363"/>
                  <a:gd name="connsiteX5-1925" fmla="*/ 5735982 w 11004357"/>
                  <a:gd name="connsiteY5-1926" fmla="*/ 823801 h 6086363"/>
                  <a:gd name="connsiteX6-1927" fmla="*/ 7498107 w 11004357"/>
                  <a:gd name="connsiteY6-1928" fmla="*/ 509476 h 6086363"/>
                  <a:gd name="connsiteX7-1929" fmla="*/ 8374407 w 11004357"/>
                  <a:gd name="connsiteY7-1930" fmla="*/ 1442926 h 6086363"/>
                  <a:gd name="connsiteX8-1931" fmla="*/ 8336307 w 11004357"/>
                  <a:gd name="connsiteY8-1932" fmla="*/ 1957276 h 6086363"/>
                  <a:gd name="connsiteX9-1933" fmla="*/ 9917457 w 11004357"/>
                  <a:gd name="connsiteY9-1934" fmla="*/ 2243026 h 6086363"/>
                  <a:gd name="connsiteX10-1935" fmla="*/ 10622307 w 11004357"/>
                  <a:gd name="connsiteY10-1936" fmla="*/ 3462226 h 6086363"/>
                  <a:gd name="connsiteX11-1937" fmla="*/ 10146057 w 11004357"/>
                  <a:gd name="connsiteY11-1938" fmla="*/ 4300426 h 6086363"/>
                  <a:gd name="connsiteX12-1939" fmla="*/ 11003307 w 11004357"/>
                  <a:gd name="connsiteY12-1940" fmla="*/ 5119576 h 6086363"/>
                  <a:gd name="connsiteX13-1941" fmla="*/ 10279407 w 11004357"/>
                  <a:gd name="connsiteY13-1942" fmla="*/ 6072076 h 6086363"/>
                  <a:gd name="connsiteX14-1943" fmla="*/ 8526807 w 11004357"/>
                  <a:gd name="connsiteY14-1944" fmla="*/ 5538676 h 6086363"/>
                  <a:gd name="connsiteX15-1945" fmla="*/ 7193307 w 11004357"/>
                  <a:gd name="connsiteY15-1946" fmla="*/ 5862526 h 6086363"/>
                  <a:gd name="connsiteX16-1947" fmla="*/ 5802657 w 11004357"/>
                  <a:gd name="connsiteY16-1948" fmla="*/ 5329126 h 6086363"/>
                  <a:gd name="connsiteX17-1949" fmla="*/ 5059707 w 11004357"/>
                  <a:gd name="connsiteY17-1950" fmla="*/ 5995876 h 6086363"/>
                  <a:gd name="connsiteX18-1951" fmla="*/ 3592857 w 11004357"/>
                  <a:gd name="connsiteY18-1952" fmla="*/ 5938726 h 6086363"/>
                  <a:gd name="connsiteX19-1953" fmla="*/ 3192807 w 11004357"/>
                  <a:gd name="connsiteY19-1954" fmla="*/ 4700476 h 6086363"/>
                  <a:gd name="connsiteX20-1955" fmla="*/ 1230657 w 11004357"/>
                  <a:gd name="connsiteY20-1956" fmla="*/ 4757626 h 6086363"/>
                  <a:gd name="connsiteX21-1957" fmla="*/ 735357 w 11004357"/>
                  <a:gd name="connsiteY21-1958" fmla="*/ 3271726 h 6086363"/>
                  <a:gd name="connsiteX22-1959" fmla="*/ 106707 w 11004357"/>
                  <a:gd name="connsiteY22-1960" fmla="*/ 2490676 h 6086363"/>
                  <a:gd name="connsiteX23-1961" fmla="*/ 163857 w 11004357"/>
                  <a:gd name="connsiteY23-1962" fmla="*/ 699976 h 6086363"/>
                  <a:gd name="connsiteX24-1963" fmla="*/ 1687857 w 11004357"/>
                  <a:gd name="connsiteY24-1964" fmla="*/ 299926 h 6086363"/>
                  <a:gd name="connsiteX25-1965" fmla="*/ 2487957 w 11004357"/>
                  <a:gd name="connsiteY25-1966" fmla="*/ 1538176 h 6086363"/>
                  <a:gd name="connsiteX26-1967" fmla="*/ 2678457 w 11004357"/>
                  <a:gd name="connsiteY26-1968" fmla="*/ 871426 h 6086363"/>
                  <a:gd name="connsiteX27-1969" fmla="*/ 3135657 w 11004357"/>
                  <a:gd name="connsiteY27-1970" fmla="*/ 833326 h 6086363"/>
                  <a:gd name="connsiteX28-1971" fmla="*/ 3249957 w 11004357"/>
                  <a:gd name="connsiteY28-1972" fmla="*/ 1157176 h 6086363"/>
                  <a:gd name="connsiteX0-1973" fmla="*/ 3249957 w 11004357"/>
                  <a:gd name="connsiteY0-1974" fmla="*/ 1157176 h 6086363"/>
                  <a:gd name="connsiteX1-1975" fmla="*/ 3249957 w 11004357"/>
                  <a:gd name="connsiteY1-1976" fmla="*/ 1157176 h 6086363"/>
                  <a:gd name="connsiteX2-1977" fmla="*/ 3326157 w 11004357"/>
                  <a:gd name="connsiteY2-1978" fmla="*/ 1004776 h 6086363"/>
                  <a:gd name="connsiteX3-1979" fmla="*/ 3592857 w 11004357"/>
                  <a:gd name="connsiteY3-1980" fmla="*/ 223726 h 6086363"/>
                  <a:gd name="connsiteX4-1981" fmla="*/ 4716807 w 11004357"/>
                  <a:gd name="connsiteY4-1982" fmla="*/ 33226 h 6086363"/>
                  <a:gd name="connsiteX5-1983" fmla="*/ 5735982 w 11004357"/>
                  <a:gd name="connsiteY5-1984" fmla="*/ 823801 h 6086363"/>
                  <a:gd name="connsiteX6-1985" fmla="*/ 7498107 w 11004357"/>
                  <a:gd name="connsiteY6-1986" fmla="*/ 509476 h 6086363"/>
                  <a:gd name="connsiteX7-1987" fmla="*/ 8374407 w 11004357"/>
                  <a:gd name="connsiteY7-1988" fmla="*/ 1442926 h 6086363"/>
                  <a:gd name="connsiteX8-1989" fmla="*/ 8336307 w 11004357"/>
                  <a:gd name="connsiteY8-1990" fmla="*/ 1957276 h 6086363"/>
                  <a:gd name="connsiteX9-1991" fmla="*/ 9917457 w 11004357"/>
                  <a:gd name="connsiteY9-1992" fmla="*/ 2243026 h 6086363"/>
                  <a:gd name="connsiteX10-1993" fmla="*/ 10622307 w 11004357"/>
                  <a:gd name="connsiteY10-1994" fmla="*/ 3462226 h 6086363"/>
                  <a:gd name="connsiteX11-1995" fmla="*/ 10146057 w 11004357"/>
                  <a:gd name="connsiteY11-1996" fmla="*/ 4300426 h 6086363"/>
                  <a:gd name="connsiteX12-1997" fmla="*/ 11003307 w 11004357"/>
                  <a:gd name="connsiteY12-1998" fmla="*/ 5119576 h 6086363"/>
                  <a:gd name="connsiteX13-1999" fmla="*/ 10279407 w 11004357"/>
                  <a:gd name="connsiteY13-2000" fmla="*/ 6072076 h 6086363"/>
                  <a:gd name="connsiteX14-2001" fmla="*/ 8526807 w 11004357"/>
                  <a:gd name="connsiteY14-2002" fmla="*/ 5538676 h 6086363"/>
                  <a:gd name="connsiteX15-2003" fmla="*/ 7193307 w 11004357"/>
                  <a:gd name="connsiteY15-2004" fmla="*/ 5862526 h 6086363"/>
                  <a:gd name="connsiteX16-2005" fmla="*/ 5802657 w 11004357"/>
                  <a:gd name="connsiteY16-2006" fmla="*/ 5329126 h 6086363"/>
                  <a:gd name="connsiteX17-2007" fmla="*/ 5059707 w 11004357"/>
                  <a:gd name="connsiteY17-2008" fmla="*/ 5995876 h 6086363"/>
                  <a:gd name="connsiteX18-2009" fmla="*/ 3592857 w 11004357"/>
                  <a:gd name="connsiteY18-2010" fmla="*/ 5938726 h 6086363"/>
                  <a:gd name="connsiteX19-2011" fmla="*/ 3192807 w 11004357"/>
                  <a:gd name="connsiteY19-2012" fmla="*/ 4700476 h 6086363"/>
                  <a:gd name="connsiteX20-2013" fmla="*/ 1230657 w 11004357"/>
                  <a:gd name="connsiteY20-2014" fmla="*/ 4757626 h 6086363"/>
                  <a:gd name="connsiteX21-2015" fmla="*/ 735357 w 11004357"/>
                  <a:gd name="connsiteY21-2016" fmla="*/ 3271726 h 6086363"/>
                  <a:gd name="connsiteX22-2017" fmla="*/ 106707 w 11004357"/>
                  <a:gd name="connsiteY22-2018" fmla="*/ 2490676 h 6086363"/>
                  <a:gd name="connsiteX23-2019" fmla="*/ 163857 w 11004357"/>
                  <a:gd name="connsiteY23-2020" fmla="*/ 699976 h 6086363"/>
                  <a:gd name="connsiteX24-2021" fmla="*/ 1687857 w 11004357"/>
                  <a:gd name="connsiteY24-2022" fmla="*/ 299926 h 6086363"/>
                  <a:gd name="connsiteX25-2023" fmla="*/ 2487957 w 11004357"/>
                  <a:gd name="connsiteY25-2024" fmla="*/ 1538176 h 6086363"/>
                  <a:gd name="connsiteX26-2025" fmla="*/ 2678457 w 11004357"/>
                  <a:gd name="connsiteY26-2026" fmla="*/ 871426 h 6086363"/>
                  <a:gd name="connsiteX27-2027" fmla="*/ 3135657 w 11004357"/>
                  <a:gd name="connsiteY27-2028" fmla="*/ 833326 h 6086363"/>
                  <a:gd name="connsiteX28-2029" fmla="*/ 3249957 w 11004357"/>
                  <a:gd name="connsiteY28-2030" fmla="*/ 1157176 h 6086363"/>
                  <a:gd name="connsiteX0-2031" fmla="*/ 3249957 w 11004357"/>
                  <a:gd name="connsiteY0-2032" fmla="*/ 1157176 h 6086363"/>
                  <a:gd name="connsiteX1-2033" fmla="*/ 3249957 w 11004357"/>
                  <a:gd name="connsiteY1-2034" fmla="*/ 1157176 h 6086363"/>
                  <a:gd name="connsiteX2-2035" fmla="*/ 3326157 w 11004357"/>
                  <a:gd name="connsiteY2-2036" fmla="*/ 1004776 h 6086363"/>
                  <a:gd name="connsiteX3-2037" fmla="*/ 3592857 w 11004357"/>
                  <a:gd name="connsiteY3-2038" fmla="*/ 223726 h 6086363"/>
                  <a:gd name="connsiteX4-2039" fmla="*/ 4716807 w 11004357"/>
                  <a:gd name="connsiteY4-2040" fmla="*/ 33226 h 6086363"/>
                  <a:gd name="connsiteX5-2041" fmla="*/ 5735982 w 11004357"/>
                  <a:gd name="connsiteY5-2042" fmla="*/ 823801 h 6086363"/>
                  <a:gd name="connsiteX6-2043" fmla="*/ 7498107 w 11004357"/>
                  <a:gd name="connsiteY6-2044" fmla="*/ 509476 h 6086363"/>
                  <a:gd name="connsiteX7-2045" fmla="*/ 8336307 w 11004357"/>
                  <a:gd name="connsiteY7-2046" fmla="*/ 1957276 h 6086363"/>
                  <a:gd name="connsiteX8-2047" fmla="*/ 9917457 w 11004357"/>
                  <a:gd name="connsiteY8-2048" fmla="*/ 2243026 h 6086363"/>
                  <a:gd name="connsiteX9-2049" fmla="*/ 10622307 w 11004357"/>
                  <a:gd name="connsiteY9-2050" fmla="*/ 3462226 h 6086363"/>
                  <a:gd name="connsiteX10-2051" fmla="*/ 10146057 w 11004357"/>
                  <a:gd name="connsiteY10-2052" fmla="*/ 4300426 h 6086363"/>
                  <a:gd name="connsiteX11-2053" fmla="*/ 11003307 w 11004357"/>
                  <a:gd name="connsiteY11-2054" fmla="*/ 5119576 h 6086363"/>
                  <a:gd name="connsiteX12-2055" fmla="*/ 10279407 w 11004357"/>
                  <a:gd name="connsiteY12-2056" fmla="*/ 6072076 h 6086363"/>
                  <a:gd name="connsiteX13-2057" fmla="*/ 8526807 w 11004357"/>
                  <a:gd name="connsiteY13-2058" fmla="*/ 5538676 h 6086363"/>
                  <a:gd name="connsiteX14-2059" fmla="*/ 7193307 w 11004357"/>
                  <a:gd name="connsiteY14-2060" fmla="*/ 5862526 h 6086363"/>
                  <a:gd name="connsiteX15-2061" fmla="*/ 5802657 w 11004357"/>
                  <a:gd name="connsiteY15-2062" fmla="*/ 5329126 h 6086363"/>
                  <a:gd name="connsiteX16-2063" fmla="*/ 5059707 w 11004357"/>
                  <a:gd name="connsiteY16-2064" fmla="*/ 5995876 h 6086363"/>
                  <a:gd name="connsiteX17-2065" fmla="*/ 3592857 w 11004357"/>
                  <a:gd name="connsiteY17-2066" fmla="*/ 5938726 h 6086363"/>
                  <a:gd name="connsiteX18-2067" fmla="*/ 3192807 w 11004357"/>
                  <a:gd name="connsiteY18-2068" fmla="*/ 4700476 h 6086363"/>
                  <a:gd name="connsiteX19-2069" fmla="*/ 1230657 w 11004357"/>
                  <a:gd name="connsiteY19-2070" fmla="*/ 4757626 h 6086363"/>
                  <a:gd name="connsiteX20-2071" fmla="*/ 735357 w 11004357"/>
                  <a:gd name="connsiteY20-2072" fmla="*/ 3271726 h 6086363"/>
                  <a:gd name="connsiteX21-2073" fmla="*/ 106707 w 11004357"/>
                  <a:gd name="connsiteY21-2074" fmla="*/ 2490676 h 6086363"/>
                  <a:gd name="connsiteX22-2075" fmla="*/ 163857 w 11004357"/>
                  <a:gd name="connsiteY22-2076" fmla="*/ 699976 h 6086363"/>
                  <a:gd name="connsiteX23-2077" fmla="*/ 1687857 w 11004357"/>
                  <a:gd name="connsiteY23-2078" fmla="*/ 299926 h 6086363"/>
                  <a:gd name="connsiteX24-2079" fmla="*/ 2487957 w 11004357"/>
                  <a:gd name="connsiteY24-2080" fmla="*/ 1538176 h 6086363"/>
                  <a:gd name="connsiteX25-2081" fmla="*/ 2678457 w 11004357"/>
                  <a:gd name="connsiteY25-2082" fmla="*/ 871426 h 6086363"/>
                  <a:gd name="connsiteX26-2083" fmla="*/ 3135657 w 11004357"/>
                  <a:gd name="connsiteY26-2084" fmla="*/ 833326 h 6086363"/>
                  <a:gd name="connsiteX27-2085" fmla="*/ 3249957 w 11004357"/>
                  <a:gd name="connsiteY27-2086" fmla="*/ 1157176 h 6086363"/>
                  <a:gd name="connsiteX0-2087" fmla="*/ 3249957 w 11004357"/>
                  <a:gd name="connsiteY0-2088" fmla="*/ 1157176 h 6086363"/>
                  <a:gd name="connsiteX1-2089" fmla="*/ 3249957 w 11004357"/>
                  <a:gd name="connsiteY1-2090" fmla="*/ 1157176 h 6086363"/>
                  <a:gd name="connsiteX2-2091" fmla="*/ 3326157 w 11004357"/>
                  <a:gd name="connsiteY2-2092" fmla="*/ 1004776 h 6086363"/>
                  <a:gd name="connsiteX3-2093" fmla="*/ 3592857 w 11004357"/>
                  <a:gd name="connsiteY3-2094" fmla="*/ 223726 h 6086363"/>
                  <a:gd name="connsiteX4-2095" fmla="*/ 4716807 w 11004357"/>
                  <a:gd name="connsiteY4-2096" fmla="*/ 33226 h 6086363"/>
                  <a:gd name="connsiteX5-2097" fmla="*/ 5735982 w 11004357"/>
                  <a:gd name="connsiteY5-2098" fmla="*/ 823801 h 6086363"/>
                  <a:gd name="connsiteX6-2099" fmla="*/ 7498107 w 11004357"/>
                  <a:gd name="connsiteY6-2100" fmla="*/ 509476 h 6086363"/>
                  <a:gd name="connsiteX7-2101" fmla="*/ 8336307 w 11004357"/>
                  <a:gd name="connsiteY7-2102" fmla="*/ 1957276 h 6086363"/>
                  <a:gd name="connsiteX8-2103" fmla="*/ 9917457 w 11004357"/>
                  <a:gd name="connsiteY8-2104" fmla="*/ 2243026 h 6086363"/>
                  <a:gd name="connsiteX9-2105" fmla="*/ 10622307 w 11004357"/>
                  <a:gd name="connsiteY9-2106" fmla="*/ 3462226 h 6086363"/>
                  <a:gd name="connsiteX10-2107" fmla="*/ 10146057 w 11004357"/>
                  <a:gd name="connsiteY10-2108" fmla="*/ 4300426 h 6086363"/>
                  <a:gd name="connsiteX11-2109" fmla="*/ 11003307 w 11004357"/>
                  <a:gd name="connsiteY11-2110" fmla="*/ 5119576 h 6086363"/>
                  <a:gd name="connsiteX12-2111" fmla="*/ 10279407 w 11004357"/>
                  <a:gd name="connsiteY12-2112" fmla="*/ 6072076 h 6086363"/>
                  <a:gd name="connsiteX13-2113" fmla="*/ 8526807 w 11004357"/>
                  <a:gd name="connsiteY13-2114" fmla="*/ 5538676 h 6086363"/>
                  <a:gd name="connsiteX14-2115" fmla="*/ 7193307 w 11004357"/>
                  <a:gd name="connsiteY14-2116" fmla="*/ 5862526 h 6086363"/>
                  <a:gd name="connsiteX15-2117" fmla="*/ 5802657 w 11004357"/>
                  <a:gd name="connsiteY15-2118" fmla="*/ 5329126 h 6086363"/>
                  <a:gd name="connsiteX16-2119" fmla="*/ 5059707 w 11004357"/>
                  <a:gd name="connsiteY16-2120" fmla="*/ 5995876 h 6086363"/>
                  <a:gd name="connsiteX17-2121" fmla="*/ 3592857 w 11004357"/>
                  <a:gd name="connsiteY17-2122" fmla="*/ 5938726 h 6086363"/>
                  <a:gd name="connsiteX18-2123" fmla="*/ 3192807 w 11004357"/>
                  <a:gd name="connsiteY18-2124" fmla="*/ 4700476 h 6086363"/>
                  <a:gd name="connsiteX19-2125" fmla="*/ 1230657 w 11004357"/>
                  <a:gd name="connsiteY19-2126" fmla="*/ 4757626 h 6086363"/>
                  <a:gd name="connsiteX20-2127" fmla="*/ 735357 w 11004357"/>
                  <a:gd name="connsiteY20-2128" fmla="*/ 3271726 h 6086363"/>
                  <a:gd name="connsiteX21-2129" fmla="*/ 106707 w 11004357"/>
                  <a:gd name="connsiteY21-2130" fmla="*/ 2490676 h 6086363"/>
                  <a:gd name="connsiteX22-2131" fmla="*/ 163857 w 11004357"/>
                  <a:gd name="connsiteY22-2132" fmla="*/ 699976 h 6086363"/>
                  <a:gd name="connsiteX23-2133" fmla="*/ 1687857 w 11004357"/>
                  <a:gd name="connsiteY23-2134" fmla="*/ 299926 h 6086363"/>
                  <a:gd name="connsiteX24-2135" fmla="*/ 2487957 w 11004357"/>
                  <a:gd name="connsiteY24-2136" fmla="*/ 1538176 h 6086363"/>
                  <a:gd name="connsiteX25-2137" fmla="*/ 2678457 w 11004357"/>
                  <a:gd name="connsiteY25-2138" fmla="*/ 871426 h 6086363"/>
                  <a:gd name="connsiteX26-2139" fmla="*/ 3135657 w 11004357"/>
                  <a:gd name="connsiteY26-2140" fmla="*/ 833326 h 6086363"/>
                  <a:gd name="connsiteX27-2141" fmla="*/ 3249957 w 11004357"/>
                  <a:gd name="connsiteY27-2142" fmla="*/ 1157176 h 6086363"/>
                  <a:gd name="connsiteX0-2143" fmla="*/ 3249957 w 11004357"/>
                  <a:gd name="connsiteY0-2144" fmla="*/ 1157176 h 6086363"/>
                  <a:gd name="connsiteX1-2145" fmla="*/ 3249957 w 11004357"/>
                  <a:gd name="connsiteY1-2146" fmla="*/ 1157176 h 6086363"/>
                  <a:gd name="connsiteX2-2147" fmla="*/ 3326157 w 11004357"/>
                  <a:gd name="connsiteY2-2148" fmla="*/ 1004776 h 6086363"/>
                  <a:gd name="connsiteX3-2149" fmla="*/ 3592857 w 11004357"/>
                  <a:gd name="connsiteY3-2150" fmla="*/ 223726 h 6086363"/>
                  <a:gd name="connsiteX4-2151" fmla="*/ 4716807 w 11004357"/>
                  <a:gd name="connsiteY4-2152" fmla="*/ 33226 h 6086363"/>
                  <a:gd name="connsiteX5-2153" fmla="*/ 5735982 w 11004357"/>
                  <a:gd name="connsiteY5-2154" fmla="*/ 823801 h 6086363"/>
                  <a:gd name="connsiteX6-2155" fmla="*/ 7498107 w 11004357"/>
                  <a:gd name="connsiteY6-2156" fmla="*/ 509476 h 6086363"/>
                  <a:gd name="connsiteX7-2157" fmla="*/ 8336307 w 11004357"/>
                  <a:gd name="connsiteY7-2158" fmla="*/ 1957276 h 6086363"/>
                  <a:gd name="connsiteX8-2159" fmla="*/ 9917457 w 11004357"/>
                  <a:gd name="connsiteY8-2160" fmla="*/ 2243026 h 6086363"/>
                  <a:gd name="connsiteX9-2161" fmla="*/ 10622307 w 11004357"/>
                  <a:gd name="connsiteY9-2162" fmla="*/ 3462226 h 6086363"/>
                  <a:gd name="connsiteX10-2163" fmla="*/ 10146057 w 11004357"/>
                  <a:gd name="connsiteY10-2164" fmla="*/ 4300426 h 6086363"/>
                  <a:gd name="connsiteX11-2165" fmla="*/ 11003307 w 11004357"/>
                  <a:gd name="connsiteY11-2166" fmla="*/ 5119576 h 6086363"/>
                  <a:gd name="connsiteX12-2167" fmla="*/ 10279407 w 11004357"/>
                  <a:gd name="connsiteY12-2168" fmla="*/ 6072076 h 6086363"/>
                  <a:gd name="connsiteX13-2169" fmla="*/ 8526807 w 11004357"/>
                  <a:gd name="connsiteY13-2170" fmla="*/ 5538676 h 6086363"/>
                  <a:gd name="connsiteX14-2171" fmla="*/ 7193307 w 11004357"/>
                  <a:gd name="connsiteY14-2172" fmla="*/ 5862526 h 6086363"/>
                  <a:gd name="connsiteX15-2173" fmla="*/ 5802657 w 11004357"/>
                  <a:gd name="connsiteY15-2174" fmla="*/ 5329126 h 6086363"/>
                  <a:gd name="connsiteX16-2175" fmla="*/ 5059707 w 11004357"/>
                  <a:gd name="connsiteY16-2176" fmla="*/ 5995876 h 6086363"/>
                  <a:gd name="connsiteX17-2177" fmla="*/ 3592857 w 11004357"/>
                  <a:gd name="connsiteY17-2178" fmla="*/ 5938726 h 6086363"/>
                  <a:gd name="connsiteX18-2179" fmla="*/ 3192807 w 11004357"/>
                  <a:gd name="connsiteY18-2180" fmla="*/ 4700476 h 6086363"/>
                  <a:gd name="connsiteX19-2181" fmla="*/ 1230657 w 11004357"/>
                  <a:gd name="connsiteY19-2182" fmla="*/ 4757626 h 6086363"/>
                  <a:gd name="connsiteX20-2183" fmla="*/ 735357 w 11004357"/>
                  <a:gd name="connsiteY20-2184" fmla="*/ 3271726 h 6086363"/>
                  <a:gd name="connsiteX21-2185" fmla="*/ 106707 w 11004357"/>
                  <a:gd name="connsiteY21-2186" fmla="*/ 2490676 h 6086363"/>
                  <a:gd name="connsiteX22-2187" fmla="*/ 163857 w 11004357"/>
                  <a:gd name="connsiteY22-2188" fmla="*/ 699976 h 6086363"/>
                  <a:gd name="connsiteX23-2189" fmla="*/ 1687857 w 11004357"/>
                  <a:gd name="connsiteY23-2190" fmla="*/ 299926 h 6086363"/>
                  <a:gd name="connsiteX24-2191" fmla="*/ 2487957 w 11004357"/>
                  <a:gd name="connsiteY24-2192" fmla="*/ 1538176 h 6086363"/>
                  <a:gd name="connsiteX25-2193" fmla="*/ 2678457 w 11004357"/>
                  <a:gd name="connsiteY25-2194" fmla="*/ 871426 h 6086363"/>
                  <a:gd name="connsiteX26-2195" fmla="*/ 3135657 w 11004357"/>
                  <a:gd name="connsiteY26-2196" fmla="*/ 833326 h 6086363"/>
                  <a:gd name="connsiteX27-2197" fmla="*/ 3249957 w 11004357"/>
                  <a:gd name="connsiteY27-2198" fmla="*/ 1157176 h 6086363"/>
                  <a:gd name="connsiteX0-2199" fmla="*/ 3249957 w 11004357"/>
                  <a:gd name="connsiteY0-2200" fmla="*/ 1157176 h 6086363"/>
                  <a:gd name="connsiteX1-2201" fmla="*/ 3249957 w 11004357"/>
                  <a:gd name="connsiteY1-2202" fmla="*/ 1157176 h 6086363"/>
                  <a:gd name="connsiteX2-2203" fmla="*/ 3592857 w 11004357"/>
                  <a:gd name="connsiteY2-2204" fmla="*/ 223726 h 6086363"/>
                  <a:gd name="connsiteX3-2205" fmla="*/ 4716807 w 11004357"/>
                  <a:gd name="connsiteY3-2206" fmla="*/ 33226 h 6086363"/>
                  <a:gd name="connsiteX4-2207" fmla="*/ 5735982 w 11004357"/>
                  <a:gd name="connsiteY4-2208" fmla="*/ 823801 h 6086363"/>
                  <a:gd name="connsiteX5-2209" fmla="*/ 7498107 w 11004357"/>
                  <a:gd name="connsiteY5-2210" fmla="*/ 509476 h 6086363"/>
                  <a:gd name="connsiteX6-2211" fmla="*/ 8336307 w 11004357"/>
                  <a:gd name="connsiteY6-2212" fmla="*/ 1957276 h 6086363"/>
                  <a:gd name="connsiteX7-2213" fmla="*/ 9917457 w 11004357"/>
                  <a:gd name="connsiteY7-2214" fmla="*/ 2243026 h 6086363"/>
                  <a:gd name="connsiteX8-2215" fmla="*/ 10622307 w 11004357"/>
                  <a:gd name="connsiteY8-2216" fmla="*/ 3462226 h 6086363"/>
                  <a:gd name="connsiteX9-2217" fmla="*/ 10146057 w 11004357"/>
                  <a:gd name="connsiteY9-2218" fmla="*/ 4300426 h 6086363"/>
                  <a:gd name="connsiteX10-2219" fmla="*/ 11003307 w 11004357"/>
                  <a:gd name="connsiteY10-2220" fmla="*/ 5119576 h 6086363"/>
                  <a:gd name="connsiteX11-2221" fmla="*/ 10279407 w 11004357"/>
                  <a:gd name="connsiteY11-2222" fmla="*/ 6072076 h 6086363"/>
                  <a:gd name="connsiteX12-2223" fmla="*/ 8526807 w 11004357"/>
                  <a:gd name="connsiteY12-2224" fmla="*/ 5538676 h 6086363"/>
                  <a:gd name="connsiteX13-2225" fmla="*/ 7193307 w 11004357"/>
                  <a:gd name="connsiteY13-2226" fmla="*/ 5862526 h 6086363"/>
                  <a:gd name="connsiteX14-2227" fmla="*/ 5802657 w 11004357"/>
                  <a:gd name="connsiteY14-2228" fmla="*/ 5329126 h 6086363"/>
                  <a:gd name="connsiteX15-2229" fmla="*/ 5059707 w 11004357"/>
                  <a:gd name="connsiteY15-2230" fmla="*/ 5995876 h 6086363"/>
                  <a:gd name="connsiteX16-2231" fmla="*/ 3592857 w 11004357"/>
                  <a:gd name="connsiteY16-2232" fmla="*/ 5938726 h 6086363"/>
                  <a:gd name="connsiteX17-2233" fmla="*/ 3192807 w 11004357"/>
                  <a:gd name="connsiteY17-2234" fmla="*/ 4700476 h 6086363"/>
                  <a:gd name="connsiteX18-2235" fmla="*/ 1230657 w 11004357"/>
                  <a:gd name="connsiteY18-2236" fmla="*/ 4757626 h 6086363"/>
                  <a:gd name="connsiteX19-2237" fmla="*/ 735357 w 11004357"/>
                  <a:gd name="connsiteY19-2238" fmla="*/ 3271726 h 6086363"/>
                  <a:gd name="connsiteX20-2239" fmla="*/ 106707 w 11004357"/>
                  <a:gd name="connsiteY20-2240" fmla="*/ 2490676 h 6086363"/>
                  <a:gd name="connsiteX21-2241" fmla="*/ 163857 w 11004357"/>
                  <a:gd name="connsiteY21-2242" fmla="*/ 699976 h 6086363"/>
                  <a:gd name="connsiteX22-2243" fmla="*/ 1687857 w 11004357"/>
                  <a:gd name="connsiteY22-2244" fmla="*/ 299926 h 6086363"/>
                  <a:gd name="connsiteX23-2245" fmla="*/ 2487957 w 11004357"/>
                  <a:gd name="connsiteY23-2246" fmla="*/ 1538176 h 6086363"/>
                  <a:gd name="connsiteX24-2247" fmla="*/ 2678457 w 11004357"/>
                  <a:gd name="connsiteY24-2248" fmla="*/ 871426 h 6086363"/>
                  <a:gd name="connsiteX25-2249" fmla="*/ 3135657 w 11004357"/>
                  <a:gd name="connsiteY25-2250" fmla="*/ 833326 h 6086363"/>
                  <a:gd name="connsiteX26-2251" fmla="*/ 3249957 w 11004357"/>
                  <a:gd name="connsiteY26-2252" fmla="*/ 1157176 h 6086363"/>
                  <a:gd name="connsiteX0-2253" fmla="*/ 3249957 w 11004357"/>
                  <a:gd name="connsiteY0-2254" fmla="*/ 1157176 h 6086363"/>
                  <a:gd name="connsiteX1-2255" fmla="*/ 3249957 w 11004357"/>
                  <a:gd name="connsiteY1-2256" fmla="*/ 1157176 h 6086363"/>
                  <a:gd name="connsiteX2-2257" fmla="*/ 3592857 w 11004357"/>
                  <a:gd name="connsiteY2-2258" fmla="*/ 223726 h 6086363"/>
                  <a:gd name="connsiteX3-2259" fmla="*/ 4716807 w 11004357"/>
                  <a:gd name="connsiteY3-2260" fmla="*/ 33226 h 6086363"/>
                  <a:gd name="connsiteX4-2261" fmla="*/ 5735982 w 11004357"/>
                  <a:gd name="connsiteY4-2262" fmla="*/ 823801 h 6086363"/>
                  <a:gd name="connsiteX5-2263" fmla="*/ 7498107 w 11004357"/>
                  <a:gd name="connsiteY5-2264" fmla="*/ 509476 h 6086363"/>
                  <a:gd name="connsiteX6-2265" fmla="*/ 8336307 w 11004357"/>
                  <a:gd name="connsiteY6-2266" fmla="*/ 1957276 h 6086363"/>
                  <a:gd name="connsiteX7-2267" fmla="*/ 9917457 w 11004357"/>
                  <a:gd name="connsiteY7-2268" fmla="*/ 2243026 h 6086363"/>
                  <a:gd name="connsiteX8-2269" fmla="*/ 10622307 w 11004357"/>
                  <a:gd name="connsiteY8-2270" fmla="*/ 3462226 h 6086363"/>
                  <a:gd name="connsiteX9-2271" fmla="*/ 10146057 w 11004357"/>
                  <a:gd name="connsiteY9-2272" fmla="*/ 4300426 h 6086363"/>
                  <a:gd name="connsiteX10-2273" fmla="*/ 11003307 w 11004357"/>
                  <a:gd name="connsiteY10-2274" fmla="*/ 5119576 h 6086363"/>
                  <a:gd name="connsiteX11-2275" fmla="*/ 10279407 w 11004357"/>
                  <a:gd name="connsiteY11-2276" fmla="*/ 6072076 h 6086363"/>
                  <a:gd name="connsiteX12-2277" fmla="*/ 8526807 w 11004357"/>
                  <a:gd name="connsiteY12-2278" fmla="*/ 5538676 h 6086363"/>
                  <a:gd name="connsiteX13-2279" fmla="*/ 7193307 w 11004357"/>
                  <a:gd name="connsiteY13-2280" fmla="*/ 5862526 h 6086363"/>
                  <a:gd name="connsiteX14-2281" fmla="*/ 5802657 w 11004357"/>
                  <a:gd name="connsiteY14-2282" fmla="*/ 5329126 h 6086363"/>
                  <a:gd name="connsiteX15-2283" fmla="*/ 5059707 w 11004357"/>
                  <a:gd name="connsiteY15-2284" fmla="*/ 5995876 h 6086363"/>
                  <a:gd name="connsiteX16-2285" fmla="*/ 3592857 w 11004357"/>
                  <a:gd name="connsiteY16-2286" fmla="*/ 5938726 h 6086363"/>
                  <a:gd name="connsiteX17-2287" fmla="*/ 3192807 w 11004357"/>
                  <a:gd name="connsiteY17-2288" fmla="*/ 4700476 h 6086363"/>
                  <a:gd name="connsiteX18-2289" fmla="*/ 1230657 w 11004357"/>
                  <a:gd name="connsiteY18-2290" fmla="*/ 4757626 h 6086363"/>
                  <a:gd name="connsiteX19-2291" fmla="*/ 735357 w 11004357"/>
                  <a:gd name="connsiteY19-2292" fmla="*/ 3271726 h 6086363"/>
                  <a:gd name="connsiteX20-2293" fmla="*/ 106707 w 11004357"/>
                  <a:gd name="connsiteY20-2294" fmla="*/ 2490676 h 6086363"/>
                  <a:gd name="connsiteX21-2295" fmla="*/ 163857 w 11004357"/>
                  <a:gd name="connsiteY21-2296" fmla="*/ 699976 h 6086363"/>
                  <a:gd name="connsiteX22-2297" fmla="*/ 1687857 w 11004357"/>
                  <a:gd name="connsiteY22-2298" fmla="*/ 299926 h 6086363"/>
                  <a:gd name="connsiteX23-2299" fmla="*/ 2487957 w 11004357"/>
                  <a:gd name="connsiteY23-2300" fmla="*/ 1538176 h 6086363"/>
                  <a:gd name="connsiteX24-2301" fmla="*/ 2678457 w 11004357"/>
                  <a:gd name="connsiteY24-2302" fmla="*/ 871426 h 6086363"/>
                  <a:gd name="connsiteX25-2303" fmla="*/ 3135657 w 11004357"/>
                  <a:gd name="connsiteY25-2304" fmla="*/ 833326 h 6086363"/>
                  <a:gd name="connsiteX26-2305" fmla="*/ 3249957 w 11004357"/>
                  <a:gd name="connsiteY26-2306" fmla="*/ 1157176 h 6086363"/>
                  <a:gd name="connsiteX0-2307" fmla="*/ 3249957 w 11004357"/>
                  <a:gd name="connsiteY0-2308" fmla="*/ 1157176 h 6086363"/>
                  <a:gd name="connsiteX1-2309" fmla="*/ 3249957 w 11004357"/>
                  <a:gd name="connsiteY1-2310" fmla="*/ 1157176 h 6086363"/>
                  <a:gd name="connsiteX2-2311" fmla="*/ 3592857 w 11004357"/>
                  <a:gd name="connsiteY2-2312" fmla="*/ 223726 h 6086363"/>
                  <a:gd name="connsiteX3-2313" fmla="*/ 4716807 w 11004357"/>
                  <a:gd name="connsiteY3-2314" fmla="*/ 33226 h 6086363"/>
                  <a:gd name="connsiteX4-2315" fmla="*/ 5735982 w 11004357"/>
                  <a:gd name="connsiteY4-2316" fmla="*/ 823801 h 6086363"/>
                  <a:gd name="connsiteX5-2317" fmla="*/ 7498107 w 11004357"/>
                  <a:gd name="connsiteY5-2318" fmla="*/ 509476 h 6086363"/>
                  <a:gd name="connsiteX6-2319" fmla="*/ 8336307 w 11004357"/>
                  <a:gd name="connsiteY6-2320" fmla="*/ 1957276 h 6086363"/>
                  <a:gd name="connsiteX7-2321" fmla="*/ 9917457 w 11004357"/>
                  <a:gd name="connsiteY7-2322" fmla="*/ 2243026 h 6086363"/>
                  <a:gd name="connsiteX8-2323" fmla="*/ 10622307 w 11004357"/>
                  <a:gd name="connsiteY8-2324" fmla="*/ 3462226 h 6086363"/>
                  <a:gd name="connsiteX9-2325" fmla="*/ 10146057 w 11004357"/>
                  <a:gd name="connsiteY9-2326" fmla="*/ 4300426 h 6086363"/>
                  <a:gd name="connsiteX10-2327" fmla="*/ 11003307 w 11004357"/>
                  <a:gd name="connsiteY10-2328" fmla="*/ 5119576 h 6086363"/>
                  <a:gd name="connsiteX11-2329" fmla="*/ 10279407 w 11004357"/>
                  <a:gd name="connsiteY11-2330" fmla="*/ 6072076 h 6086363"/>
                  <a:gd name="connsiteX12-2331" fmla="*/ 8526807 w 11004357"/>
                  <a:gd name="connsiteY12-2332" fmla="*/ 5538676 h 6086363"/>
                  <a:gd name="connsiteX13-2333" fmla="*/ 7193307 w 11004357"/>
                  <a:gd name="connsiteY13-2334" fmla="*/ 5862526 h 6086363"/>
                  <a:gd name="connsiteX14-2335" fmla="*/ 5802657 w 11004357"/>
                  <a:gd name="connsiteY14-2336" fmla="*/ 5329126 h 6086363"/>
                  <a:gd name="connsiteX15-2337" fmla="*/ 5059707 w 11004357"/>
                  <a:gd name="connsiteY15-2338" fmla="*/ 5995876 h 6086363"/>
                  <a:gd name="connsiteX16-2339" fmla="*/ 3592857 w 11004357"/>
                  <a:gd name="connsiteY16-2340" fmla="*/ 5938726 h 6086363"/>
                  <a:gd name="connsiteX17-2341" fmla="*/ 3192807 w 11004357"/>
                  <a:gd name="connsiteY17-2342" fmla="*/ 4700476 h 6086363"/>
                  <a:gd name="connsiteX18-2343" fmla="*/ 1230657 w 11004357"/>
                  <a:gd name="connsiteY18-2344" fmla="*/ 4757626 h 6086363"/>
                  <a:gd name="connsiteX19-2345" fmla="*/ 735357 w 11004357"/>
                  <a:gd name="connsiteY19-2346" fmla="*/ 3271726 h 6086363"/>
                  <a:gd name="connsiteX20-2347" fmla="*/ 106707 w 11004357"/>
                  <a:gd name="connsiteY20-2348" fmla="*/ 2490676 h 6086363"/>
                  <a:gd name="connsiteX21-2349" fmla="*/ 163857 w 11004357"/>
                  <a:gd name="connsiteY21-2350" fmla="*/ 699976 h 6086363"/>
                  <a:gd name="connsiteX22-2351" fmla="*/ 1687857 w 11004357"/>
                  <a:gd name="connsiteY22-2352" fmla="*/ 299926 h 6086363"/>
                  <a:gd name="connsiteX23-2353" fmla="*/ 2487957 w 11004357"/>
                  <a:gd name="connsiteY23-2354" fmla="*/ 1538176 h 6086363"/>
                  <a:gd name="connsiteX24-2355" fmla="*/ 2678457 w 11004357"/>
                  <a:gd name="connsiteY24-2356" fmla="*/ 871426 h 6086363"/>
                  <a:gd name="connsiteX25-2357" fmla="*/ 2973732 w 11004357"/>
                  <a:gd name="connsiteY25-2358" fmla="*/ 776176 h 6086363"/>
                  <a:gd name="connsiteX26-2359" fmla="*/ 3249957 w 11004357"/>
                  <a:gd name="connsiteY26-2360" fmla="*/ 1157176 h 6086363"/>
                  <a:gd name="connsiteX0-2361" fmla="*/ 3249957 w 11004357"/>
                  <a:gd name="connsiteY0-2362" fmla="*/ 1157176 h 6086363"/>
                  <a:gd name="connsiteX1-2363" fmla="*/ 3249957 w 11004357"/>
                  <a:gd name="connsiteY1-2364" fmla="*/ 1157176 h 6086363"/>
                  <a:gd name="connsiteX2-2365" fmla="*/ 3592857 w 11004357"/>
                  <a:gd name="connsiteY2-2366" fmla="*/ 223726 h 6086363"/>
                  <a:gd name="connsiteX3-2367" fmla="*/ 4716807 w 11004357"/>
                  <a:gd name="connsiteY3-2368" fmla="*/ 33226 h 6086363"/>
                  <a:gd name="connsiteX4-2369" fmla="*/ 5735982 w 11004357"/>
                  <a:gd name="connsiteY4-2370" fmla="*/ 823801 h 6086363"/>
                  <a:gd name="connsiteX5-2371" fmla="*/ 7498107 w 11004357"/>
                  <a:gd name="connsiteY5-2372" fmla="*/ 509476 h 6086363"/>
                  <a:gd name="connsiteX6-2373" fmla="*/ 8336307 w 11004357"/>
                  <a:gd name="connsiteY6-2374" fmla="*/ 1957276 h 6086363"/>
                  <a:gd name="connsiteX7-2375" fmla="*/ 9917457 w 11004357"/>
                  <a:gd name="connsiteY7-2376" fmla="*/ 2243026 h 6086363"/>
                  <a:gd name="connsiteX8-2377" fmla="*/ 10622307 w 11004357"/>
                  <a:gd name="connsiteY8-2378" fmla="*/ 3462226 h 6086363"/>
                  <a:gd name="connsiteX9-2379" fmla="*/ 10146057 w 11004357"/>
                  <a:gd name="connsiteY9-2380" fmla="*/ 4300426 h 6086363"/>
                  <a:gd name="connsiteX10-2381" fmla="*/ 11003307 w 11004357"/>
                  <a:gd name="connsiteY10-2382" fmla="*/ 5119576 h 6086363"/>
                  <a:gd name="connsiteX11-2383" fmla="*/ 10279407 w 11004357"/>
                  <a:gd name="connsiteY11-2384" fmla="*/ 6072076 h 6086363"/>
                  <a:gd name="connsiteX12-2385" fmla="*/ 8526807 w 11004357"/>
                  <a:gd name="connsiteY12-2386" fmla="*/ 5538676 h 6086363"/>
                  <a:gd name="connsiteX13-2387" fmla="*/ 7193307 w 11004357"/>
                  <a:gd name="connsiteY13-2388" fmla="*/ 5862526 h 6086363"/>
                  <a:gd name="connsiteX14-2389" fmla="*/ 5802657 w 11004357"/>
                  <a:gd name="connsiteY14-2390" fmla="*/ 5329126 h 6086363"/>
                  <a:gd name="connsiteX15-2391" fmla="*/ 5059707 w 11004357"/>
                  <a:gd name="connsiteY15-2392" fmla="*/ 5995876 h 6086363"/>
                  <a:gd name="connsiteX16-2393" fmla="*/ 3592857 w 11004357"/>
                  <a:gd name="connsiteY16-2394" fmla="*/ 5938726 h 6086363"/>
                  <a:gd name="connsiteX17-2395" fmla="*/ 3192807 w 11004357"/>
                  <a:gd name="connsiteY17-2396" fmla="*/ 4700476 h 6086363"/>
                  <a:gd name="connsiteX18-2397" fmla="*/ 1230657 w 11004357"/>
                  <a:gd name="connsiteY18-2398" fmla="*/ 4757626 h 6086363"/>
                  <a:gd name="connsiteX19-2399" fmla="*/ 735357 w 11004357"/>
                  <a:gd name="connsiteY19-2400" fmla="*/ 3271726 h 6086363"/>
                  <a:gd name="connsiteX20-2401" fmla="*/ 106707 w 11004357"/>
                  <a:gd name="connsiteY20-2402" fmla="*/ 2490676 h 6086363"/>
                  <a:gd name="connsiteX21-2403" fmla="*/ 163857 w 11004357"/>
                  <a:gd name="connsiteY21-2404" fmla="*/ 699976 h 6086363"/>
                  <a:gd name="connsiteX22-2405" fmla="*/ 1687857 w 11004357"/>
                  <a:gd name="connsiteY22-2406" fmla="*/ 299926 h 6086363"/>
                  <a:gd name="connsiteX23-2407" fmla="*/ 2487957 w 11004357"/>
                  <a:gd name="connsiteY23-2408" fmla="*/ 1538176 h 6086363"/>
                  <a:gd name="connsiteX24-2409" fmla="*/ 2678457 w 11004357"/>
                  <a:gd name="connsiteY24-2410" fmla="*/ 871426 h 6086363"/>
                  <a:gd name="connsiteX25-2411" fmla="*/ 2973732 w 11004357"/>
                  <a:gd name="connsiteY25-2412" fmla="*/ 776176 h 6086363"/>
                  <a:gd name="connsiteX26-2413" fmla="*/ 3249957 w 11004357"/>
                  <a:gd name="connsiteY26-2414" fmla="*/ 1157176 h 6086363"/>
                  <a:gd name="connsiteX0-2415" fmla="*/ 3249957 w 11004357"/>
                  <a:gd name="connsiteY0-2416" fmla="*/ 1157176 h 6086363"/>
                  <a:gd name="connsiteX1-2417" fmla="*/ 3249957 w 11004357"/>
                  <a:gd name="connsiteY1-2418" fmla="*/ 1157176 h 6086363"/>
                  <a:gd name="connsiteX2-2419" fmla="*/ 3592857 w 11004357"/>
                  <a:gd name="connsiteY2-2420" fmla="*/ 223726 h 6086363"/>
                  <a:gd name="connsiteX3-2421" fmla="*/ 4716807 w 11004357"/>
                  <a:gd name="connsiteY3-2422" fmla="*/ 33226 h 6086363"/>
                  <a:gd name="connsiteX4-2423" fmla="*/ 5735982 w 11004357"/>
                  <a:gd name="connsiteY4-2424" fmla="*/ 823801 h 6086363"/>
                  <a:gd name="connsiteX5-2425" fmla="*/ 7498107 w 11004357"/>
                  <a:gd name="connsiteY5-2426" fmla="*/ 509476 h 6086363"/>
                  <a:gd name="connsiteX6-2427" fmla="*/ 8336307 w 11004357"/>
                  <a:gd name="connsiteY6-2428" fmla="*/ 1957276 h 6086363"/>
                  <a:gd name="connsiteX7-2429" fmla="*/ 9917457 w 11004357"/>
                  <a:gd name="connsiteY7-2430" fmla="*/ 2243026 h 6086363"/>
                  <a:gd name="connsiteX8-2431" fmla="*/ 10622307 w 11004357"/>
                  <a:gd name="connsiteY8-2432" fmla="*/ 3462226 h 6086363"/>
                  <a:gd name="connsiteX9-2433" fmla="*/ 10146057 w 11004357"/>
                  <a:gd name="connsiteY9-2434" fmla="*/ 4300426 h 6086363"/>
                  <a:gd name="connsiteX10-2435" fmla="*/ 11003307 w 11004357"/>
                  <a:gd name="connsiteY10-2436" fmla="*/ 5119576 h 6086363"/>
                  <a:gd name="connsiteX11-2437" fmla="*/ 10279407 w 11004357"/>
                  <a:gd name="connsiteY11-2438" fmla="*/ 6072076 h 6086363"/>
                  <a:gd name="connsiteX12-2439" fmla="*/ 8526807 w 11004357"/>
                  <a:gd name="connsiteY12-2440" fmla="*/ 5538676 h 6086363"/>
                  <a:gd name="connsiteX13-2441" fmla="*/ 7193307 w 11004357"/>
                  <a:gd name="connsiteY13-2442" fmla="*/ 5862526 h 6086363"/>
                  <a:gd name="connsiteX14-2443" fmla="*/ 5802657 w 11004357"/>
                  <a:gd name="connsiteY14-2444" fmla="*/ 5329126 h 6086363"/>
                  <a:gd name="connsiteX15-2445" fmla="*/ 5059707 w 11004357"/>
                  <a:gd name="connsiteY15-2446" fmla="*/ 5995876 h 6086363"/>
                  <a:gd name="connsiteX16-2447" fmla="*/ 3592857 w 11004357"/>
                  <a:gd name="connsiteY16-2448" fmla="*/ 5938726 h 6086363"/>
                  <a:gd name="connsiteX17-2449" fmla="*/ 3192807 w 11004357"/>
                  <a:gd name="connsiteY17-2450" fmla="*/ 4700476 h 6086363"/>
                  <a:gd name="connsiteX18-2451" fmla="*/ 1230657 w 11004357"/>
                  <a:gd name="connsiteY18-2452" fmla="*/ 4757626 h 6086363"/>
                  <a:gd name="connsiteX19-2453" fmla="*/ 735357 w 11004357"/>
                  <a:gd name="connsiteY19-2454" fmla="*/ 3271726 h 6086363"/>
                  <a:gd name="connsiteX20-2455" fmla="*/ 106707 w 11004357"/>
                  <a:gd name="connsiteY20-2456" fmla="*/ 2490676 h 6086363"/>
                  <a:gd name="connsiteX21-2457" fmla="*/ 163857 w 11004357"/>
                  <a:gd name="connsiteY21-2458" fmla="*/ 699976 h 6086363"/>
                  <a:gd name="connsiteX22-2459" fmla="*/ 1687857 w 11004357"/>
                  <a:gd name="connsiteY22-2460" fmla="*/ 299926 h 6086363"/>
                  <a:gd name="connsiteX23-2461" fmla="*/ 2487957 w 11004357"/>
                  <a:gd name="connsiteY23-2462" fmla="*/ 1538176 h 6086363"/>
                  <a:gd name="connsiteX24-2463" fmla="*/ 2678457 w 11004357"/>
                  <a:gd name="connsiteY24-2464" fmla="*/ 871426 h 6086363"/>
                  <a:gd name="connsiteX25-2465" fmla="*/ 2973732 w 11004357"/>
                  <a:gd name="connsiteY25-2466" fmla="*/ 776176 h 6086363"/>
                  <a:gd name="connsiteX26-2467" fmla="*/ 3249957 w 11004357"/>
                  <a:gd name="connsiteY26-2468" fmla="*/ 1157176 h 6086363"/>
                  <a:gd name="connsiteX0-2469" fmla="*/ 3249957 w 11004357"/>
                  <a:gd name="connsiteY0-2470" fmla="*/ 1155830 h 6085017"/>
                  <a:gd name="connsiteX1-2471" fmla="*/ 3249957 w 11004357"/>
                  <a:gd name="connsiteY1-2472" fmla="*/ 1155830 h 6085017"/>
                  <a:gd name="connsiteX2-2473" fmla="*/ 3707157 w 11004357"/>
                  <a:gd name="connsiteY2-2474" fmla="*/ 231905 h 6085017"/>
                  <a:gd name="connsiteX3-2475" fmla="*/ 4716807 w 11004357"/>
                  <a:gd name="connsiteY3-2476" fmla="*/ 31880 h 6085017"/>
                  <a:gd name="connsiteX4-2477" fmla="*/ 5735982 w 11004357"/>
                  <a:gd name="connsiteY4-2478" fmla="*/ 822455 h 6085017"/>
                  <a:gd name="connsiteX5-2479" fmla="*/ 7498107 w 11004357"/>
                  <a:gd name="connsiteY5-2480" fmla="*/ 508130 h 6085017"/>
                  <a:gd name="connsiteX6-2481" fmla="*/ 8336307 w 11004357"/>
                  <a:gd name="connsiteY6-2482" fmla="*/ 1955930 h 6085017"/>
                  <a:gd name="connsiteX7-2483" fmla="*/ 9917457 w 11004357"/>
                  <a:gd name="connsiteY7-2484" fmla="*/ 2241680 h 6085017"/>
                  <a:gd name="connsiteX8-2485" fmla="*/ 10622307 w 11004357"/>
                  <a:gd name="connsiteY8-2486" fmla="*/ 3460880 h 6085017"/>
                  <a:gd name="connsiteX9-2487" fmla="*/ 10146057 w 11004357"/>
                  <a:gd name="connsiteY9-2488" fmla="*/ 4299080 h 6085017"/>
                  <a:gd name="connsiteX10-2489" fmla="*/ 11003307 w 11004357"/>
                  <a:gd name="connsiteY10-2490" fmla="*/ 5118230 h 6085017"/>
                  <a:gd name="connsiteX11-2491" fmla="*/ 10279407 w 11004357"/>
                  <a:gd name="connsiteY11-2492" fmla="*/ 6070730 h 6085017"/>
                  <a:gd name="connsiteX12-2493" fmla="*/ 8526807 w 11004357"/>
                  <a:gd name="connsiteY12-2494" fmla="*/ 5537330 h 6085017"/>
                  <a:gd name="connsiteX13-2495" fmla="*/ 7193307 w 11004357"/>
                  <a:gd name="connsiteY13-2496" fmla="*/ 5861180 h 6085017"/>
                  <a:gd name="connsiteX14-2497" fmla="*/ 5802657 w 11004357"/>
                  <a:gd name="connsiteY14-2498" fmla="*/ 5327780 h 6085017"/>
                  <a:gd name="connsiteX15-2499" fmla="*/ 5059707 w 11004357"/>
                  <a:gd name="connsiteY15-2500" fmla="*/ 5994530 h 6085017"/>
                  <a:gd name="connsiteX16-2501" fmla="*/ 3592857 w 11004357"/>
                  <a:gd name="connsiteY16-2502" fmla="*/ 5937380 h 6085017"/>
                  <a:gd name="connsiteX17-2503" fmla="*/ 3192807 w 11004357"/>
                  <a:gd name="connsiteY17-2504" fmla="*/ 4699130 h 6085017"/>
                  <a:gd name="connsiteX18-2505" fmla="*/ 1230657 w 11004357"/>
                  <a:gd name="connsiteY18-2506" fmla="*/ 4756280 h 6085017"/>
                  <a:gd name="connsiteX19-2507" fmla="*/ 735357 w 11004357"/>
                  <a:gd name="connsiteY19-2508" fmla="*/ 3270380 h 6085017"/>
                  <a:gd name="connsiteX20-2509" fmla="*/ 106707 w 11004357"/>
                  <a:gd name="connsiteY20-2510" fmla="*/ 2489330 h 6085017"/>
                  <a:gd name="connsiteX21-2511" fmla="*/ 163857 w 11004357"/>
                  <a:gd name="connsiteY21-2512" fmla="*/ 698630 h 6085017"/>
                  <a:gd name="connsiteX22-2513" fmla="*/ 1687857 w 11004357"/>
                  <a:gd name="connsiteY22-2514" fmla="*/ 298580 h 6085017"/>
                  <a:gd name="connsiteX23-2515" fmla="*/ 2487957 w 11004357"/>
                  <a:gd name="connsiteY23-2516" fmla="*/ 1536830 h 6085017"/>
                  <a:gd name="connsiteX24-2517" fmla="*/ 2678457 w 11004357"/>
                  <a:gd name="connsiteY24-2518" fmla="*/ 870080 h 6085017"/>
                  <a:gd name="connsiteX25-2519" fmla="*/ 2973732 w 11004357"/>
                  <a:gd name="connsiteY25-2520" fmla="*/ 774830 h 6085017"/>
                  <a:gd name="connsiteX26-2521" fmla="*/ 3249957 w 11004357"/>
                  <a:gd name="connsiteY26-2522" fmla="*/ 1155830 h 6085017"/>
                  <a:gd name="connsiteX0-2523" fmla="*/ 3249957 w 11004357"/>
                  <a:gd name="connsiteY0-2524" fmla="*/ 1155830 h 6085017"/>
                  <a:gd name="connsiteX1-2525" fmla="*/ 3249957 w 11004357"/>
                  <a:gd name="connsiteY1-2526" fmla="*/ 1155830 h 6085017"/>
                  <a:gd name="connsiteX2-2527" fmla="*/ 3707157 w 11004357"/>
                  <a:gd name="connsiteY2-2528" fmla="*/ 231905 h 6085017"/>
                  <a:gd name="connsiteX3-2529" fmla="*/ 4716807 w 11004357"/>
                  <a:gd name="connsiteY3-2530" fmla="*/ 31880 h 6085017"/>
                  <a:gd name="connsiteX4-2531" fmla="*/ 5735982 w 11004357"/>
                  <a:gd name="connsiteY4-2532" fmla="*/ 822455 h 6085017"/>
                  <a:gd name="connsiteX5-2533" fmla="*/ 7498107 w 11004357"/>
                  <a:gd name="connsiteY5-2534" fmla="*/ 508130 h 6085017"/>
                  <a:gd name="connsiteX6-2535" fmla="*/ 8336307 w 11004357"/>
                  <a:gd name="connsiteY6-2536" fmla="*/ 1955930 h 6085017"/>
                  <a:gd name="connsiteX7-2537" fmla="*/ 9917457 w 11004357"/>
                  <a:gd name="connsiteY7-2538" fmla="*/ 2241680 h 6085017"/>
                  <a:gd name="connsiteX8-2539" fmla="*/ 10622307 w 11004357"/>
                  <a:gd name="connsiteY8-2540" fmla="*/ 3460880 h 6085017"/>
                  <a:gd name="connsiteX9-2541" fmla="*/ 10146057 w 11004357"/>
                  <a:gd name="connsiteY9-2542" fmla="*/ 4299080 h 6085017"/>
                  <a:gd name="connsiteX10-2543" fmla="*/ 11003307 w 11004357"/>
                  <a:gd name="connsiteY10-2544" fmla="*/ 5118230 h 6085017"/>
                  <a:gd name="connsiteX11-2545" fmla="*/ 10279407 w 11004357"/>
                  <a:gd name="connsiteY11-2546" fmla="*/ 6070730 h 6085017"/>
                  <a:gd name="connsiteX12-2547" fmla="*/ 8526807 w 11004357"/>
                  <a:gd name="connsiteY12-2548" fmla="*/ 5537330 h 6085017"/>
                  <a:gd name="connsiteX13-2549" fmla="*/ 7193307 w 11004357"/>
                  <a:gd name="connsiteY13-2550" fmla="*/ 5861180 h 6085017"/>
                  <a:gd name="connsiteX14-2551" fmla="*/ 5802657 w 11004357"/>
                  <a:gd name="connsiteY14-2552" fmla="*/ 5327780 h 6085017"/>
                  <a:gd name="connsiteX15-2553" fmla="*/ 5059707 w 11004357"/>
                  <a:gd name="connsiteY15-2554" fmla="*/ 5994530 h 6085017"/>
                  <a:gd name="connsiteX16-2555" fmla="*/ 3592857 w 11004357"/>
                  <a:gd name="connsiteY16-2556" fmla="*/ 5937380 h 6085017"/>
                  <a:gd name="connsiteX17-2557" fmla="*/ 3192807 w 11004357"/>
                  <a:gd name="connsiteY17-2558" fmla="*/ 4699130 h 6085017"/>
                  <a:gd name="connsiteX18-2559" fmla="*/ 1230657 w 11004357"/>
                  <a:gd name="connsiteY18-2560" fmla="*/ 4756280 h 6085017"/>
                  <a:gd name="connsiteX19-2561" fmla="*/ 735357 w 11004357"/>
                  <a:gd name="connsiteY19-2562" fmla="*/ 3270380 h 6085017"/>
                  <a:gd name="connsiteX20-2563" fmla="*/ 106707 w 11004357"/>
                  <a:gd name="connsiteY20-2564" fmla="*/ 2489330 h 6085017"/>
                  <a:gd name="connsiteX21-2565" fmla="*/ 163857 w 11004357"/>
                  <a:gd name="connsiteY21-2566" fmla="*/ 698630 h 6085017"/>
                  <a:gd name="connsiteX22-2567" fmla="*/ 1687857 w 11004357"/>
                  <a:gd name="connsiteY22-2568" fmla="*/ 298580 h 6085017"/>
                  <a:gd name="connsiteX23-2569" fmla="*/ 2487957 w 11004357"/>
                  <a:gd name="connsiteY23-2570" fmla="*/ 1536830 h 6085017"/>
                  <a:gd name="connsiteX24-2571" fmla="*/ 2678457 w 11004357"/>
                  <a:gd name="connsiteY24-2572" fmla="*/ 870080 h 6085017"/>
                  <a:gd name="connsiteX25-2573" fmla="*/ 2973732 w 11004357"/>
                  <a:gd name="connsiteY25-2574" fmla="*/ 774830 h 6085017"/>
                  <a:gd name="connsiteX26-2575" fmla="*/ 3249957 w 11004357"/>
                  <a:gd name="connsiteY26-2576" fmla="*/ 1155830 h 6085017"/>
                  <a:gd name="connsiteX0-2577" fmla="*/ 3249957 w 11004357"/>
                  <a:gd name="connsiteY0-2578" fmla="*/ 1160194 h 6089381"/>
                  <a:gd name="connsiteX1-2579" fmla="*/ 3249957 w 11004357"/>
                  <a:gd name="connsiteY1-2580" fmla="*/ 1160194 h 6089381"/>
                  <a:gd name="connsiteX2-2581" fmla="*/ 3850032 w 11004357"/>
                  <a:gd name="connsiteY2-2582" fmla="*/ 207694 h 6089381"/>
                  <a:gd name="connsiteX3-2583" fmla="*/ 4716807 w 11004357"/>
                  <a:gd name="connsiteY3-2584" fmla="*/ 36244 h 6089381"/>
                  <a:gd name="connsiteX4-2585" fmla="*/ 5735982 w 11004357"/>
                  <a:gd name="connsiteY4-2586" fmla="*/ 826819 h 6089381"/>
                  <a:gd name="connsiteX5-2587" fmla="*/ 7498107 w 11004357"/>
                  <a:gd name="connsiteY5-2588" fmla="*/ 512494 h 6089381"/>
                  <a:gd name="connsiteX6-2589" fmla="*/ 8336307 w 11004357"/>
                  <a:gd name="connsiteY6-2590" fmla="*/ 1960294 h 6089381"/>
                  <a:gd name="connsiteX7-2591" fmla="*/ 9917457 w 11004357"/>
                  <a:gd name="connsiteY7-2592" fmla="*/ 2246044 h 6089381"/>
                  <a:gd name="connsiteX8-2593" fmla="*/ 10622307 w 11004357"/>
                  <a:gd name="connsiteY8-2594" fmla="*/ 3465244 h 6089381"/>
                  <a:gd name="connsiteX9-2595" fmla="*/ 10146057 w 11004357"/>
                  <a:gd name="connsiteY9-2596" fmla="*/ 4303444 h 6089381"/>
                  <a:gd name="connsiteX10-2597" fmla="*/ 11003307 w 11004357"/>
                  <a:gd name="connsiteY10-2598" fmla="*/ 5122594 h 6089381"/>
                  <a:gd name="connsiteX11-2599" fmla="*/ 10279407 w 11004357"/>
                  <a:gd name="connsiteY11-2600" fmla="*/ 6075094 h 6089381"/>
                  <a:gd name="connsiteX12-2601" fmla="*/ 8526807 w 11004357"/>
                  <a:gd name="connsiteY12-2602" fmla="*/ 5541694 h 6089381"/>
                  <a:gd name="connsiteX13-2603" fmla="*/ 7193307 w 11004357"/>
                  <a:gd name="connsiteY13-2604" fmla="*/ 5865544 h 6089381"/>
                  <a:gd name="connsiteX14-2605" fmla="*/ 5802657 w 11004357"/>
                  <a:gd name="connsiteY14-2606" fmla="*/ 5332144 h 6089381"/>
                  <a:gd name="connsiteX15-2607" fmla="*/ 5059707 w 11004357"/>
                  <a:gd name="connsiteY15-2608" fmla="*/ 5998894 h 6089381"/>
                  <a:gd name="connsiteX16-2609" fmla="*/ 3592857 w 11004357"/>
                  <a:gd name="connsiteY16-2610" fmla="*/ 5941744 h 6089381"/>
                  <a:gd name="connsiteX17-2611" fmla="*/ 3192807 w 11004357"/>
                  <a:gd name="connsiteY17-2612" fmla="*/ 4703494 h 6089381"/>
                  <a:gd name="connsiteX18-2613" fmla="*/ 1230657 w 11004357"/>
                  <a:gd name="connsiteY18-2614" fmla="*/ 4760644 h 6089381"/>
                  <a:gd name="connsiteX19-2615" fmla="*/ 735357 w 11004357"/>
                  <a:gd name="connsiteY19-2616" fmla="*/ 3274744 h 6089381"/>
                  <a:gd name="connsiteX20-2617" fmla="*/ 106707 w 11004357"/>
                  <a:gd name="connsiteY20-2618" fmla="*/ 2493694 h 6089381"/>
                  <a:gd name="connsiteX21-2619" fmla="*/ 163857 w 11004357"/>
                  <a:gd name="connsiteY21-2620" fmla="*/ 702994 h 6089381"/>
                  <a:gd name="connsiteX22-2621" fmla="*/ 1687857 w 11004357"/>
                  <a:gd name="connsiteY22-2622" fmla="*/ 302944 h 6089381"/>
                  <a:gd name="connsiteX23-2623" fmla="*/ 2487957 w 11004357"/>
                  <a:gd name="connsiteY23-2624" fmla="*/ 1541194 h 6089381"/>
                  <a:gd name="connsiteX24-2625" fmla="*/ 2678457 w 11004357"/>
                  <a:gd name="connsiteY24-2626" fmla="*/ 874444 h 6089381"/>
                  <a:gd name="connsiteX25-2627" fmla="*/ 2973732 w 11004357"/>
                  <a:gd name="connsiteY25-2628" fmla="*/ 779194 h 6089381"/>
                  <a:gd name="connsiteX26-2629" fmla="*/ 3249957 w 11004357"/>
                  <a:gd name="connsiteY26-2630" fmla="*/ 1160194 h 6089381"/>
                  <a:gd name="connsiteX0-2631" fmla="*/ 3345207 w 11004357"/>
                  <a:gd name="connsiteY0-2632" fmla="*/ 1131619 h 6089381"/>
                  <a:gd name="connsiteX1-2633" fmla="*/ 3249957 w 11004357"/>
                  <a:gd name="connsiteY1-2634" fmla="*/ 1160194 h 6089381"/>
                  <a:gd name="connsiteX2-2635" fmla="*/ 3850032 w 11004357"/>
                  <a:gd name="connsiteY2-2636" fmla="*/ 207694 h 6089381"/>
                  <a:gd name="connsiteX3-2637" fmla="*/ 4716807 w 11004357"/>
                  <a:gd name="connsiteY3-2638" fmla="*/ 36244 h 6089381"/>
                  <a:gd name="connsiteX4-2639" fmla="*/ 5735982 w 11004357"/>
                  <a:gd name="connsiteY4-2640" fmla="*/ 826819 h 6089381"/>
                  <a:gd name="connsiteX5-2641" fmla="*/ 7498107 w 11004357"/>
                  <a:gd name="connsiteY5-2642" fmla="*/ 512494 h 6089381"/>
                  <a:gd name="connsiteX6-2643" fmla="*/ 8336307 w 11004357"/>
                  <a:gd name="connsiteY6-2644" fmla="*/ 1960294 h 6089381"/>
                  <a:gd name="connsiteX7-2645" fmla="*/ 9917457 w 11004357"/>
                  <a:gd name="connsiteY7-2646" fmla="*/ 2246044 h 6089381"/>
                  <a:gd name="connsiteX8-2647" fmla="*/ 10622307 w 11004357"/>
                  <a:gd name="connsiteY8-2648" fmla="*/ 3465244 h 6089381"/>
                  <a:gd name="connsiteX9-2649" fmla="*/ 10146057 w 11004357"/>
                  <a:gd name="connsiteY9-2650" fmla="*/ 4303444 h 6089381"/>
                  <a:gd name="connsiteX10-2651" fmla="*/ 11003307 w 11004357"/>
                  <a:gd name="connsiteY10-2652" fmla="*/ 5122594 h 6089381"/>
                  <a:gd name="connsiteX11-2653" fmla="*/ 10279407 w 11004357"/>
                  <a:gd name="connsiteY11-2654" fmla="*/ 6075094 h 6089381"/>
                  <a:gd name="connsiteX12-2655" fmla="*/ 8526807 w 11004357"/>
                  <a:gd name="connsiteY12-2656" fmla="*/ 5541694 h 6089381"/>
                  <a:gd name="connsiteX13-2657" fmla="*/ 7193307 w 11004357"/>
                  <a:gd name="connsiteY13-2658" fmla="*/ 5865544 h 6089381"/>
                  <a:gd name="connsiteX14-2659" fmla="*/ 5802657 w 11004357"/>
                  <a:gd name="connsiteY14-2660" fmla="*/ 5332144 h 6089381"/>
                  <a:gd name="connsiteX15-2661" fmla="*/ 5059707 w 11004357"/>
                  <a:gd name="connsiteY15-2662" fmla="*/ 5998894 h 6089381"/>
                  <a:gd name="connsiteX16-2663" fmla="*/ 3592857 w 11004357"/>
                  <a:gd name="connsiteY16-2664" fmla="*/ 5941744 h 6089381"/>
                  <a:gd name="connsiteX17-2665" fmla="*/ 3192807 w 11004357"/>
                  <a:gd name="connsiteY17-2666" fmla="*/ 4703494 h 6089381"/>
                  <a:gd name="connsiteX18-2667" fmla="*/ 1230657 w 11004357"/>
                  <a:gd name="connsiteY18-2668" fmla="*/ 4760644 h 6089381"/>
                  <a:gd name="connsiteX19-2669" fmla="*/ 735357 w 11004357"/>
                  <a:gd name="connsiteY19-2670" fmla="*/ 3274744 h 6089381"/>
                  <a:gd name="connsiteX20-2671" fmla="*/ 106707 w 11004357"/>
                  <a:gd name="connsiteY20-2672" fmla="*/ 2493694 h 6089381"/>
                  <a:gd name="connsiteX21-2673" fmla="*/ 163857 w 11004357"/>
                  <a:gd name="connsiteY21-2674" fmla="*/ 702994 h 6089381"/>
                  <a:gd name="connsiteX22-2675" fmla="*/ 1687857 w 11004357"/>
                  <a:gd name="connsiteY22-2676" fmla="*/ 302944 h 6089381"/>
                  <a:gd name="connsiteX23-2677" fmla="*/ 2487957 w 11004357"/>
                  <a:gd name="connsiteY23-2678" fmla="*/ 1541194 h 6089381"/>
                  <a:gd name="connsiteX24-2679" fmla="*/ 2678457 w 11004357"/>
                  <a:gd name="connsiteY24-2680" fmla="*/ 874444 h 6089381"/>
                  <a:gd name="connsiteX25-2681" fmla="*/ 2973732 w 11004357"/>
                  <a:gd name="connsiteY25-2682" fmla="*/ 779194 h 6089381"/>
                  <a:gd name="connsiteX26-2683" fmla="*/ 3345207 w 11004357"/>
                  <a:gd name="connsiteY26-2684" fmla="*/ 1131619 h 6089381"/>
                  <a:gd name="connsiteX0-2685" fmla="*/ 3078507 w 11004357"/>
                  <a:gd name="connsiteY0-2686" fmla="*/ 1388794 h 6089381"/>
                  <a:gd name="connsiteX1-2687" fmla="*/ 3249957 w 11004357"/>
                  <a:gd name="connsiteY1-2688" fmla="*/ 1160194 h 6089381"/>
                  <a:gd name="connsiteX2-2689" fmla="*/ 3850032 w 11004357"/>
                  <a:gd name="connsiteY2-2690" fmla="*/ 207694 h 6089381"/>
                  <a:gd name="connsiteX3-2691" fmla="*/ 4716807 w 11004357"/>
                  <a:gd name="connsiteY3-2692" fmla="*/ 36244 h 6089381"/>
                  <a:gd name="connsiteX4-2693" fmla="*/ 5735982 w 11004357"/>
                  <a:gd name="connsiteY4-2694" fmla="*/ 826819 h 6089381"/>
                  <a:gd name="connsiteX5-2695" fmla="*/ 7498107 w 11004357"/>
                  <a:gd name="connsiteY5-2696" fmla="*/ 512494 h 6089381"/>
                  <a:gd name="connsiteX6-2697" fmla="*/ 8336307 w 11004357"/>
                  <a:gd name="connsiteY6-2698" fmla="*/ 1960294 h 6089381"/>
                  <a:gd name="connsiteX7-2699" fmla="*/ 9917457 w 11004357"/>
                  <a:gd name="connsiteY7-2700" fmla="*/ 2246044 h 6089381"/>
                  <a:gd name="connsiteX8-2701" fmla="*/ 10622307 w 11004357"/>
                  <a:gd name="connsiteY8-2702" fmla="*/ 3465244 h 6089381"/>
                  <a:gd name="connsiteX9-2703" fmla="*/ 10146057 w 11004357"/>
                  <a:gd name="connsiteY9-2704" fmla="*/ 4303444 h 6089381"/>
                  <a:gd name="connsiteX10-2705" fmla="*/ 11003307 w 11004357"/>
                  <a:gd name="connsiteY10-2706" fmla="*/ 5122594 h 6089381"/>
                  <a:gd name="connsiteX11-2707" fmla="*/ 10279407 w 11004357"/>
                  <a:gd name="connsiteY11-2708" fmla="*/ 6075094 h 6089381"/>
                  <a:gd name="connsiteX12-2709" fmla="*/ 8526807 w 11004357"/>
                  <a:gd name="connsiteY12-2710" fmla="*/ 5541694 h 6089381"/>
                  <a:gd name="connsiteX13-2711" fmla="*/ 7193307 w 11004357"/>
                  <a:gd name="connsiteY13-2712" fmla="*/ 5865544 h 6089381"/>
                  <a:gd name="connsiteX14-2713" fmla="*/ 5802657 w 11004357"/>
                  <a:gd name="connsiteY14-2714" fmla="*/ 5332144 h 6089381"/>
                  <a:gd name="connsiteX15-2715" fmla="*/ 5059707 w 11004357"/>
                  <a:gd name="connsiteY15-2716" fmla="*/ 5998894 h 6089381"/>
                  <a:gd name="connsiteX16-2717" fmla="*/ 3592857 w 11004357"/>
                  <a:gd name="connsiteY16-2718" fmla="*/ 5941744 h 6089381"/>
                  <a:gd name="connsiteX17-2719" fmla="*/ 3192807 w 11004357"/>
                  <a:gd name="connsiteY17-2720" fmla="*/ 4703494 h 6089381"/>
                  <a:gd name="connsiteX18-2721" fmla="*/ 1230657 w 11004357"/>
                  <a:gd name="connsiteY18-2722" fmla="*/ 4760644 h 6089381"/>
                  <a:gd name="connsiteX19-2723" fmla="*/ 735357 w 11004357"/>
                  <a:gd name="connsiteY19-2724" fmla="*/ 3274744 h 6089381"/>
                  <a:gd name="connsiteX20-2725" fmla="*/ 106707 w 11004357"/>
                  <a:gd name="connsiteY20-2726" fmla="*/ 2493694 h 6089381"/>
                  <a:gd name="connsiteX21-2727" fmla="*/ 163857 w 11004357"/>
                  <a:gd name="connsiteY21-2728" fmla="*/ 702994 h 6089381"/>
                  <a:gd name="connsiteX22-2729" fmla="*/ 1687857 w 11004357"/>
                  <a:gd name="connsiteY22-2730" fmla="*/ 302944 h 6089381"/>
                  <a:gd name="connsiteX23-2731" fmla="*/ 2487957 w 11004357"/>
                  <a:gd name="connsiteY23-2732" fmla="*/ 1541194 h 6089381"/>
                  <a:gd name="connsiteX24-2733" fmla="*/ 2678457 w 11004357"/>
                  <a:gd name="connsiteY24-2734" fmla="*/ 874444 h 6089381"/>
                  <a:gd name="connsiteX25-2735" fmla="*/ 2973732 w 11004357"/>
                  <a:gd name="connsiteY25-2736" fmla="*/ 779194 h 6089381"/>
                  <a:gd name="connsiteX26-2737" fmla="*/ 3078507 w 11004357"/>
                  <a:gd name="connsiteY26-2738" fmla="*/ 1388794 h 6089381"/>
                  <a:gd name="connsiteX0-2739" fmla="*/ 3078507 w 11004357"/>
                  <a:gd name="connsiteY0-2740" fmla="*/ 1400533 h 6101120"/>
                  <a:gd name="connsiteX1-2741" fmla="*/ 3850032 w 11004357"/>
                  <a:gd name="connsiteY1-2742" fmla="*/ 219433 h 6101120"/>
                  <a:gd name="connsiteX2-2743" fmla="*/ 4716807 w 11004357"/>
                  <a:gd name="connsiteY2-2744" fmla="*/ 47983 h 6101120"/>
                  <a:gd name="connsiteX3-2745" fmla="*/ 5735982 w 11004357"/>
                  <a:gd name="connsiteY3-2746" fmla="*/ 838558 h 6101120"/>
                  <a:gd name="connsiteX4-2747" fmla="*/ 7498107 w 11004357"/>
                  <a:gd name="connsiteY4-2748" fmla="*/ 524233 h 6101120"/>
                  <a:gd name="connsiteX5-2749" fmla="*/ 8336307 w 11004357"/>
                  <a:gd name="connsiteY5-2750" fmla="*/ 1972033 h 6101120"/>
                  <a:gd name="connsiteX6-2751" fmla="*/ 9917457 w 11004357"/>
                  <a:gd name="connsiteY6-2752" fmla="*/ 2257783 h 6101120"/>
                  <a:gd name="connsiteX7-2753" fmla="*/ 10622307 w 11004357"/>
                  <a:gd name="connsiteY7-2754" fmla="*/ 3476983 h 6101120"/>
                  <a:gd name="connsiteX8-2755" fmla="*/ 10146057 w 11004357"/>
                  <a:gd name="connsiteY8-2756" fmla="*/ 4315183 h 6101120"/>
                  <a:gd name="connsiteX9-2757" fmla="*/ 11003307 w 11004357"/>
                  <a:gd name="connsiteY9-2758" fmla="*/ 5134333 h 6101120"/>
                  <a:gd name="connsiteX10-2759" fmla="*/ 10279407 w 11004357"/>
                  <a:gd name="connsiteY10-2760" fmla="*/ 6086833 h 6101120"/>
                  <a:gd name="connsiteX11-2761" fmla="*/ 8526807 w 11004357"/>
                  <a:gd name="connsiteY11-2762" fmla="*/ 5553433 h 6101120"/>
                  <a:gd name="connsiteX12-2763" fmla="*/ 7193307 w 11004357"/>
                  <a:gd name="connsiteY12-2764" fmla="*/ 5877283 h 6101120"/>
                  <a:gd name="connsiteX13-2765" fmla="*/ 5802657 w 11004357"/>
                  <a:gd name="connsiteY13-2766" fmla="*/ 5343883 h 6101120"/>
                  <a:gd name="connsiteX14-2767" fmla="*/ 5059707 w 11004357"/>
                  <a:gd name="connsiteY14-2768" fmla="*/ 6010633 h 6101120"/>
                  <a:gd name="connsiteX15-2769" fmla="*/ 3592857 w 11004357"/>
                  <a:gd name="connsiteY15-2770" fmla="*/ 5953483 h 6101120"/>
                  <a:gd name="connsiteX16-2771" fmla="*/ 3192807 w 11004357"/>
                  <a:gd name="connsiteY16-2772" fmla="*/ 4715233 h 6101120"/>
                  <a:gd name="connsiteX17-2773" fmla="*/ 1230657 w 11004357"/>
                  <a:gd name="connsiteY17-2774" fmla="*/ 4772383 h 6101120"/>
                  <a:gd name="connsiteX18-2775" fmla="*/ 735357 w 11004357"/>
                  <a:gd name="connsiteY18-2776" fmla="*/ 3286483 h 6101120"/>
                  <a:gd name="connsiteX19-2777" fmla="*/ 106707 w 11004357"/>
                  <a:gd name="connsiteY19-2778" fmla="*/ 2505433 h 6101120"/>
                  <a:gd name="connsiteX20-2779" fmla="*/ 163857 w 11004357"/>
                  <a:gd name="connsiteY20-2780" fmla="*/ 714733 h 6101120"/>
                  <a:gd name="connsiteX21-2781" fmla="*/ 1687857 w 11004357"/>
                  <a:gd name="connsiteY21-2782" fmla="*/ 314683 h 6101120"/>
                  <a:gd name="connsiteX22-2783" fmla="*/ 2487957 w 11004357"/>
                  <a:gd name="connsiteY22-2784" fmla="*/ 1552933 h 6101120"/>
                  <a:gd name="connsiteX23-2785" fmla="*/ 2678457 w 11004357"/>
                  <a:gd name="connsiteY23-2786" fmla="*/ 886183 h 6101120"/>
                  <a:gd name="connsiteX24-2787" fmla="*/ 2973732 w 11004357"/>
                  <a:gd name="connsiteY24-2788" fmla="*/ 790933 h 6101120"/>
                  <a:gd name="connsiteX25-2789" fmla="*/ 3078507 w 11004357"/>
                  <a:gd name="connsiteY25-2790" fmla="*/ 1400533 h 6101120"/>
                  <a:gd name="connsiteX0-2791" fmla="*/ 3373782 w 11004357"/>
                  <a:gd name="connsiteY0-2792" fmla="*/ 1229083 h 6101120"/>
                  <a:gd name="connsiteX1-2793" fmla="*/ 3850032 w 11004357"/>
                  <a:gd name="connsiteY1-2794" fmla="*/ 219433 h 6101120"/>
                  <a:gd name="connsiteX2-2795" fmla="*/ 4716807 w 11004357"/>
                  <a:gd name="connsiteY2-2796" fmla="*/ 47983 h 6101120"/>
                  <a:gd name="connsiteX3-2797" fmla="*/ 5735982 w 11004357"/>
                  <a:gd name="connsiteY3-2798" fmla="*/ 838558 h 6101120"/>
                  <a:gd name="connsiteX4-2799" fmla="*/ 7498107 w 11004357"/>
                  <a:gd name="connsiteY4-2800" fmla="*/ 524233 h 6101120"/>
                  <a:gd name="connsiteX5-2801" fmla="*/ 8336307 w 11004357"/>
                  <a:gd name="connsiteY5-2802" fmla="*/ 1972033 h 6101120"/>
                  <a:gd name="connsiteX6-2803" fmla="*/ 9917457 w 11004357"/>
                  <a:gd name="connsiteY6-2804" fmla="*/ 2257783 h 6101120"/>
                  <a:gd name="connsiteX7-2805" fmla="*/ 10622307 w 11004357"/>
                  <a:gd name="connsiteY7-2806" fmla="*/ 3476983 h 6101120"/>
                  <a:gd name="connsiteX8-2807" fmla="*/ 10146057 w 11004357"/>
                  <a:gd name="connsiteY8-2808" fmla="*/ 4315183 h 6101120"/>
                  <a:gd name="connsiteX9-2809" fmla="*/ 11003307 w 11004357"/>
                  <a:gd name="connsiteY9-2810" fmla="*/ 5134333 h 6101120"/>
                  <a:gd name="connsiteX10-2811" fmla="*/ 10279407 w 11004357"/>
                  <a:gd name="connsiteY10-2812" fmla="*/ 6086833 h 6101120"/>
                  <a:gd name="connsiteX11-2813" fmla="*/ 8526807 w 11004357"/>
                  <a:gd name="connsiteY11-2814" fmla="*/ 5553433 h 6101120"/>
                  <a:gd name="connsiteX12-2815" fmla="*/ 7193307 w 11004357"/>
                  <a:gd name="connsiteY12-2816" fmla="*/ 5877283 h 6101120"/>
                  <a:gd name="connsiteX13-2817" fmla="*/ 5802657 w 11004357"/>
                  <a:gd name="connsiteY13-2818" fmla="*/ 5343883 h 6101120"/>
                  <a:gd name="connsiteX14-2819" fmla="*/ 5059707 w 11004357"/>
                  <a:gd name="connsiteY14-2820" fmla="*/ 6010633 h 6101120"/>
                  <a:gd name="connsiteX15-2821" fmla="*/ 3592857 w 11004357"/>
                  <a:gd name="connsiteY15-2822" fmla="*/ 5953483 h 6101120"/>
                  <a:gd name="connsiteX16-2823" fmla="*/ 3192807 w 11004357"/>
                  <a:gd name="connsiteY16-2824" fmla="*/ 4715233 h 6101120"/>
                  <a:gd name="connsiteX17-2825" fmla="*/ 1230657 w 11004357"/>
                  <a:gd name="connsiteY17-2826" fmla="*/ 4772383 h 6101120"/>
                  <a:gd name="connsiteX18-2827" fmla="*/ 735357 w 11004357"/>
                  <a:gd name="connsiteY18-2828" fmla="*/ 3286483 h 6101120"/>
                  <a:gd name="connsiteX19-2829" fmla="*/ 106707 w 11004357"/>
                  <a:gd name="connsiteY19-2830" fmla="*/ 2505433 h 6101120"/>
                  <a:gd name="connsiteX20-2831" fmla="*/ 163857 w 11004357"/>
                  <a:gd name="connsiteY20-2832" fmla="*/ 714733 h 6101120"/>
                  <a:gd name="connsiteX21-2833" fmla="*/ 1687857 w 11004357"/>
                  <a:gd name="connsiteY21-2834" fmla="*/ 314683 h 6101120"/>
                  <a:gd name="connsiteX22-2835" fmla="*/ 2487957 w 11004357"/>
                  <a:gd name="connsiteY22-2836" fmla="*/ 1552933 h 6101120"/>
                  <a:gd name="connsiteX23-2837" fmla="*/ 2678457 w 11004357"/>
                  <a:gd name="connsiteY23-2838" fmla="*/ 886183 h 6101120"/>
                  <a:gd name="connsiteX24-2839" fmla="*/ 2973732 w 11004357"/>
                  <a:gd name="connsiteY24-2840" fmla="*/ 790933 h 6101120"/>
                  <a:gd name="connsiteX25-2841" fmla="*/ 3373782 w 11004357"/>
                  <a:gd name="connsiteY25-2842" fmla="*/ 1229083 h 6101120"/>
                  <a:gd name="connsiteX0-2843" fmla="*/ 3373782 w 11004357"/>
                  <a:gd name="connsiteY0-2844" fmla="*/ 1229083 h 6101120"/>
                  <a:gd name="connsiteX1-2845" fmla="*/ 3850032 w 11004357"/>
                  <a:gd name="connsiteY1-2846" fmla="*/ 219433 h 6101120"/>
                  <a:gd name="connsiteX2-2847" fmla="*/ 4716807 w 11004357"/>
                  <a:gd name="connsiteY2-2848" fmla="*/ 47983 h 6101120"/>
                  <a:gd name="connsiteX3-2849" fmla="*/ 5735982 w 11004357"/>
                  <a:gd name="connsiteY3-2850" fmla="*/ 838558 h 6101120"/>
                  <a:gd name="connsiteX4-2851" fmla="*/ 7498107 w 11004357"/>
                  <a:gd name="connsiteY4-2852" fmla="*/ 524233 h 6101120"/>
                  <a:gd name="connsiteX5-2853" fmla="*/ 8336307 w 11004357"/>
                  <a:gd name="connsiteY5-2854" fmla="*/ 1972033 h 6101120"/>
                  <a:gd name="connsiteX6-2855" fmla="*/ 9917457 w 11004357"/>
                  <a:gd name="connsiteY6-2856" fmla="*/ 2257783 h 6101120"/>
                  <a:gd name="connsiteX7-2857" fmla="*/ 10622307 w 11004357"/>
                  <a:gd name="connsiteY7-2858" fmla="*/ 3476983 h 6101120"/>
                  <a:gd name="connsiteX8-2859" fmla="*/ 10146057 w 11004357"/>
                  <a:gd name="connsiteY8-2860" fmla="*/ 4315183 h 6101120"/>
                  <a:gd name="connsiteX9-2861" fmla="*/ 11003307 w 11004357"/>
                  <a:gd name="connsiteY9-2862" fmla="*/ 5134333 h 6101120"/>
                  <a:gd name="connsiteX10-2863" fmla="*/ 10279407 w 11004357"/>
                  <a:gd name="connsiteY10-2864" fmla="*/ 6086833 h 6101120"/>
                  <a:gd name="connsiteX11-2865" fmla="*/ 8526807 w 11004357"/>
                  <a:gd name="connsiteY11-2866" fmla="*/ 5553433 h 6101120"/>
                  <a:gd name="connsiteX12-2867" fmla="*/ 7193307 w 11004357"/>
                  <a:gd name="connsiteY12-2868" fmla="*/ 5877283 h 6101120"/>
                  <a:gd name="connsiteX13-2869" fmla="*/ 5802657 w 11004357"/>
                  <a:gd name="connsiteY13-2870" fmla="*/ 5343883 h 6101120"/>
                  <a:gd name="connsiteX14-2871" fmla="*/ 5059707 w 11004357"/>
                  <a:gd name="connsiteY14-2872" fmla="*/ 6010633 h 6101120"/>
                  <a:gd name="connsiteX15-2873" fmla="*/ 3592857 w 11004357"/>
                  <a:gd name="connsiteY15-2874" fmla="*/ 5953483 h 6101120"/>
                  <a:gd name="connsiteX16-2875" fmla="*/ 3192807 w 11004357"/>
                  <a:gd name="connsiteY16-2876" fmla="*/ 4715233 h 6101120"/>
                  <a:gd name="connsiteX17-2877" fmla="*/ 1230657 w 11004357"/>
                  <a:gd name="connsiteY17-2878" fmla="*/ 4772383 h 6101120"/>
                  <a:gd name="connsiteX18-2879" fmla="*/ 735357 w 11004357"/>
                  <a:gd name="connsiteY18-2880" fmla="*/ 3286483 h 6101120"/>
                  <a:gd name="connsiteX19-2881" fmla="*/ 106707 w 11004357"/>
                  <a:gd name="connsiteY19-2882" fmla="*/ 2505433 h 6101120"/>
                  <a:gd name="connsiteX20-2883" fmla="*/ 163857 w 11004357"/>
                  <a:gd name="connsiteY20-2884" fmla="*/ 714733 h 6101120"/>
                  <a:gd name="connsiteX21-2885" fmla="*/ 1687857 w 11004357"/>
                  <a:gd name="connsiteY21-2886" fmla="*/ 314683 h 6101120"/>
                  <a:gd name="connsiteX22-2887" fmla="*/ 2487957 w 11004357"/>
                  <a:gd name="connsiteY22-2888" fmla="*/ 1552933 h 6101120"/>
                  <a:gd name="connsiteX23-2889" fmla="*/ 2678457 w 11004357"/>
                  <a:gd name="connsiteY23-2890" fmla="*/ 886183 h 6101120"/>
                  <a:gd name="connsiteX24-2891" fmla="*/ 2973732 w 11004357"/>
                  <a:gd name="connsiteY24-2892" fmla="*/ 790933 h 6101120"/>
                  <a:gd name="connsiteX25-2893" fmla="*/ 3373782 w 11004357"/>
                  <a:gd name="connsiteY25-2894" fmla="*/ 1229083 h 6101120"/>
                  <a:gd name="connsiteX0-2895" fmla="*/ 3373782 w 11004357"/>
                  <a:gd name="connsiteY0-2896" fmla="*/ 1229083 h 6101120"/>
                  <a:gd name="connsiteX1-2897" fmla="*/ 3850032 w 11004357"/>
                  <a:gd name="connsiteY1-2898" fmla="*/ 219433 h 6101120"/>
                  <a:gd name="connsiteX2-2899" fmla="*/ 4716807 w 11004357"/>
                  <a:gd name="connsiteY2-2900" fmla="*/ 47983 h 6101120"/>
                  <a:gd name="connsiteX3-2901" fmla="*/ 5735982 w 11004357"/>
                  <a:gd name="connsiteY3-2902" fmla="*/ 838558 h 6101120"/>
                  <a:gd name="connsiteX4-2903" fmla="*/ 7498107 w 11004357"/>
                  <a:gd name="connsiteY4-2904" fmla="*/ 524233 h 6101120"/>
                  <a:gd name="connsiteX5-2905" fmla="*/ 8336307 w 11004357"/>
                  <a:gd name="connsiteY5-2906" fmla="*/ 1972033 h 6101120"/>
                  <a:gd name="connsiteX6-2907" fmla="*/ 9917457 w 11004357"/>
                  <a:gd name="connsiteY6-2908" fmla="*/ 2257783 h 6101120"/>
                  <a:gd name="connsiteX7-2909" fmla="*/ 10622307 w 11004357"/>
                  <a:gd name="connsiteY7-2910" fmla="*/ 3476983 h 6101120"/>
                  <a:gd name="connsiteX8-2911" fmla="*/ 10146057 w 11004357"/>
                  <a:gd name="connsiteY8-2912" fmla="*/ 4315183 h 6101120"/>
                  <a:gd name="connsiteX9-2913" fmla="*/ 11003307 w 11004357"/>
                  <a:gd name="connsiteY9-2914" fmla="*/ 5134333 h 6101120"/>
                  <a:gd name="connsiteX10-2915" fmla="*/ 10279407 w 11004357"/>
                  <a:gd name="connsiteY10-2916" fmla="*/ 6086833 h 6101120"/>
                  <a:gd name="connsiteX11-2917" fmla="*/ 8526807 w 11004357"/>
                  <a:gd name="connsiteY11-2918" fmla="*/ 5553433 h 6101120"/>
                  <a:gd name="connsiteX12-2919" fmla="*/ 7193307 w 11004357"/>
                  <a:gd name="connsiteY12-2920" fmla="*/ 5877283 h 6101120"/>
                  <a:gd name="connsiteX13-2921" fmla="*/ 5802657 w 11004357"/>
                  <a:gd name="connsiteY13-2922" fmla="*/ 5343883 h 6101120"/>
                  <a:gd name="connsiteX14-2923" fmla="*/ 5059707 w 11004357"/>
                  <a:gd name="connsiteY14-2924" fmla="*/ 6010633 h 6101120"/>
                  <a:gd name="connsiteX15-2925" fmla="*/ 3592857 w 11004357"/>
                  <a:gd name="connsiteY15-2926" fmla="*/ 5953483 h 6101120"/>
                  <a:gd name="connsiteX16-2927" fmla="*/ 3192807 w 11004357"/>
                  <a:gd name="connsiteY16-2928" fmla="*/ 4715233 h 6101120"/>
                  <a:gd name="connsiteX17-2929" fmla="*/ 1230657 w 11004357"/>
                  <a:gd name="connsiteY17-2930" fmla="*/ 4772383 h 6101120"/>
                  <a:gd name="connsiteX18-2931" fmla="*/ 735357 w 11004357"/>
                  <a:gd name="connsiteY18-2932" fmla="*/ 3286483 h 6101120"/>
                  <a:gd name="connsiteX19-2933" fmla="*/ 106707 w 11004357"/>
                  <a:gd name="connsiteY19-2934" fmla="*/ 2505433 h 6101120"/>
                  <a:gd name="connsiteX20-2935" fmla="*/ 163857 w 11004357"/>
                  <a:gd name="connsiteY20-2936" fmla="*/ 714733 h 6101120"/>
                  <a:gd name="connsiteX21-2937" fmla="*/ 1687857 w 11004357"/>
                  <a:gd name="connsiteY21-2938" fmla="*/ 314683 h 6101120"/>
                  <a:gd name="connsiteX22-2939" fmla="*/ 2487957 w 11004357"/>
                  <a:gd name="connsiteY22-2940" fmla="*/ 1552933 h 6101120"/>
                  <a:gd name="connsiteX23-2941" fmla="*/ 2678457 w 11004357"/>
                  <a:gd name="connsiteY23-2942" fmla="*/ 886183 h 6101120"/>
                  <a:gd name="connsiteX24-2943" fmla="*/ 2973732 w 11004357"/>
                  <a:gd name="connsiteY24-2944" fmla="*/ 790933 h 6101120"/>
                  <a:gd name="connsiteX25-2945" fmla="*/ 3373782 w 11004357"/>
                  <a:gd name="connsiteY25-2946" fmla="*/ 1229083 h 6101120"/>
                  <a:gd name="connsiteX0-2947" fmla="*/ 3373782 w 11004357"/>
                  <a:gd name="connsiteY0-2948" fmla="*/ 1229083 h 6101120"/>
                  <a:gd name="connsiteX1-2949" fmla="*/ 3850032 w 11004357"/>
                  <a:gd name="connsiteY1-2950" fmla="*/ 219433 h 6101120"/>
                  <a:gd name="connsiteX2-2951" fmla="*/ 4716807 w 11004357"/>
                  <a:gd name="connsiteY2-2952" fmla="*/ 47983 h 6101120"/>
                  <a:gd name="connsiteX3-2953" fmla="*/ 5735982 w 11004357"/>
                  <a:gd name="connsiteY3-2954" fmla="*/ 838558 h 6101120"/>
                  <a:gd name="connsiteX4-2955" fmla="*/ 7498107 w 11004357"/>
                  <a:gd name="connsiteY4-2956" fmla="*/ 524233 h 6101120"/>
                  <a:gd name="connsiteX5-2957" fmla="*/ 8336307 w 11004357"/>
                  <a:gd name="connsiteY5-2958" fmla="*/ 1972033 h 6101120"/>
                  <a:gd name="connsiteX6-2959" fmla="*/ 9917457 w 11004357"/>
                  <a:gd name="connsiteY6-2960" fmla="*/ 2257783 h 6101120"/>
                  <a:gd name="connsiteX7-2961" fmla="*/ 10622307 w 11004357"/>
                  <a:gd name="connsiteY7-2962" fmla="*/ 3476983 h 6101120"/>
                  <a:gd name="connsiteX8-2963" fmla="*/ 10146057 w 11004357"/>
                  <a:gd name="connsiteY8-2964" fmla="*/ 4315183 h 6101120"/>
                  <a:gd name="connsiteX9-2965" fmla="*/ 11003307 w 11004357"/>
                  <a:gd name="connsiteY9-2966" fmla="*/ 5134333 h 6101120"/>
                  <a:gd name="connsiteX10-2967" fmla="*/ 10279407 w 11004357"/>
                  <a:gd name="connsiteY10-2968" fmla="*/ 6086833 h 6101120"/>
                  <a:gd name="connsiteX11-2969" fmla="*/ 8526807 w 11004357"/>
                  <a:gd name="connsiteY11-2970" fmla="*/ 5553433 h 6101120"/>
                  <a:gd name="connsiteX12-2971" fmla="*/ 7193307 w 11004357"/>
                  <a:gd name="connsiteY12-2972" fmla="*/ 5877283 h 6101120"/>
                  <a:gd name="connsiteX13-2973" fmla="*/ 5802657 w 11004357"/>
                  <a:gd name="connsiteY13-2974" fmla="*/ 5343883 h 6101120"/>
                  <a:gd name="connsiteX14-2975" fmla="*/ 5059707 w 11004357"/>
                  <a:gd name="connsiteY14-2976" fmla="*/ 6010633 h 6101120"/>
                  <a:gd name="connsiteX15-2977" fmla="*/ 3592857 w 11004357"/>
                  <a:gd name="connsiteY15-2978" fmla="*/ 5953483 h 6101120"/>
                  <a:gd name="connsiteX16-2979" fmla="*/ 3192807 w 11004357"/>
                  <a:gd name="connsiteY16-2980" fmla="*/ 4715233 h 6101120"/>
                  <a:gd name="connsiteX17-2981" fmla="*/ 1230657 w 11004357"/>
                  <a:gd name="connsiteY17-2982" fmla="*/ 4772383 h 6101120"/>
                  <a:gd name="connsiteX18-2983" fmla="*/ 735357 w 11004357"/>
                  <a:gd name="connsiteY18-2984" fmla="*/ 3286483 h 6101120"/>
                  <a:gd name="connsiteX19-2985" fmla="*/ 106707 w 11004357"/>
                  <a:gd name="connsiteY19-2986" fmla="*/ 2505433 h 6101120"/>
                  <a:gd name="connsiteX20-2987" fmla="*/ 163857 w 11004357"/>
                  <a:gd name="connsiteY20-2988" fmla="*/ 714733 h 6101120"/>
                  <a:gd name="connsiteX21-2989" fmla="*/ 1687857 w 11004357"/>
                  <a:gd name="connsiteY21-2990" fmla="*/ 314683 h 6101120"/>
                  <a:gd name="connsiteX22-2991" fmla="*/ 2487957 w 11004357"/>
                  <a:gd name="connsiteY22-2992" fmla="*/ 1552933 h 6101120"/>
                  <a:gd name="connsiteX23-2993" fmla="*/ 2678457 w 11004357"/>
                  <a:gd name="connsiteY23-2994" fmla="*/ 886183 h 6101120"/>
                  <a:gd name="connsiteX24-2995" fmla="*/ 2973732 w 11004357"/>
                  <a:gd name="connsiteY24-2996" fmla="*/ 790933 h 6101120"/>
                  <a:gd name="connsiteX25-2997" fmla="*/ 3373782 w 11004357"/>
                  <a:gd name="connsiteY25-2998" fmla="*/ 1229083 h 6101120"/>
                  <a:gd name="connsiteX0-2999" fmla="*/ 3373782 w 11004357"/>
                  <a:gd name="connsiteY0-3000" fmla="*/ 1229083 h 6101120"/>
                  <a:gd name="connsiteX1-3001" fmla="*/ 3850032 w 11004357"/>
                  <a:gd name="connsiteY1-3002" fmla="*/ 219433 h 6101120"/>
                  <a:gd name="connsiteX2-3003" fmla="*/ 4716807 w 11004357"/>
                  <a:gd name="connsiteY2-3004" fmla="*/ 47983 h 6101120"/>
                  <a:gd name="connsiteX3-3005" fmla="*/ 5735982 w 11004357"/>
                  <a:gd name="connsiteY3-3006" fmla="*/ 838558 h 6101120"/>
                  <a:gd name="connsiteX4-3007" fmla="*/ 7498107 w 11004357"/>
                  <a:gd name="connsiteY4-3008" fmla="*/ 524233 h 6101120"/>
                  <a:gd name="connsiteX5-3009" fmla="*/ 8336307 w 11004357"/>
                  <a:gd name="connsiteY5-3010" fmla="*/ 1972033 h 6101120"/>
                  <a:gd name="connsiteX6-3011" fmla="*/ 9917457 w 11004357"/>
                  <a:gd name="connsiteY6-3012" fmla="*/ 2257783 h 6101120"/>
                  <a:gd name="connsiteX7-3013" fmla="*/ 10622307 w 11004357"/>
                  <a:gd name="connsiteY7-3014" fmla="*/ 3476983 h 6101120"/>
                  <a:gd name="connsiteX8-3015" fmla="*/ 10146057 w 11004357"/>
                  <a:gd name="connsiteY8-3016" fmla="*/ 4315183 h 6101120"/>
                  <a:gd name="connsiteX9-3017" fmla="*/ 11003307 w 11004357"/>
                  <a:gd name="connsiteY9-3018" fmla="*/ 5134333 h 6101120"/>
                  <a:gd name="connsiteX10-3019" fmla="*/ 10279407 w 11004357"/>
                  <a:gd name="connsiteY10-3020" fmla="*/ 6086833 h 6101120"/>
                  <a:gd name="connsiteX11-3021" fmla="*/ 8526807 w 11004357"/>
                  <a:gd name="connsiteY11-3022" fmla="*/ 5553433 h 6101120"/>
                  <a:gd name="connsiteX12-3023" fmla="*/ 7193307 w 11004357"/>
                  <a:gd name="connsiteY12-3024" fmla="*/ 5877283 h 6101120"/>
                  <a:gd name="connsiteX13-3025" fmla="*/ 5802657 w 11004357"/>
                  <a:gd name="connsiteY13-3026" fmla="*/ 5343883 h 6101120"/>
                  <a:gd name="connsiteX14-3027" fmla="*/ 5059707 w 11004357"/>
                  <a:gd name="connsiteY14-3028" fmla="*/ 6010633 h 6101120"/>
                  <a:gd name="connsiteX15-3029" fmla="*/ 3592857 w 11004357"/>
                  <a:gd name="connsiteY15-3030" fmla="*/ 5953483 h 6101120"/>
                  <a:gd name="connsiteX16-3031" fmla="*/ 3192807 w 11004357"/>
                  <a:gd name="connsiteY16-3032" fmla="*/ 4715233 h 6101120"/>
                  <a:gd name="connsiteX17-3033" fmla="*/ 1230657 w 11004357"/>
                  <a:gd name="connsiteY17-3034" fmla="*/ 4772383 h 6101120"/>
                  <a:gd name="connsiteX18-3035" fmla="*/ 735357 w 11004357"/>
                  <a:gd name="connsiteY18-3036" fmla="*/ 3286483 h 6101120"/>
                  <a:gd name="connsiteX19-3037" fmla="*/ 106707 w 11004357"/>
                  <a:gd name="connsiteY19-3038" fmla="*/ 2505433 h 6101120"/>
                  <a:gd name="connsiteX20-3039" fmla="*/ 163857 w 11004357"/>
                  <a:gd name="connsiteY20-3040" fmla="*/ 714733 h 6101120"/>
                  <a:gd name="connsiteX21-3041" fmla="*/ 1687857 w 11004357"/>
                  <a:gd name="connsiteY21-3042" fmla="*/ 314683 h 6101120"/>
                  <a:gd name="connsiteX22-3043" fmla="*/ 2487957 w 11004357"/>
                  <a:gd name="connsiteY22-3044" fmla="*/ 1552933 h 6101120"/>
                  <a:gd name="connsiteX23-3045" fmla="*/ 2973732 w 11004357"/>
                  <a:gd name="connsiteY23-3046" fmla="*/ 790933 h 6101120"/>
                  <a:gd name="connsiteX24-3047" fmla="*/ 3373782 w 11004357"/>
                  <a:gd name="connsiteY24-3048" fmla="*/ 1229083 h 6101120"/>
                  <a:gd name="connsiteX0-3049" fmla="*/ 3373782 w 11004357"/>
                  <a:gd name="connsiteY0-3050" fmla="*/ 1229083 h 6101120"/>
                  <a:gd name="connsiteX1-3051" fmla="*/ 3850032 w 11004357"/>
                  <a:gd name="connsiteY1-3052" fmla="*/ 219433 h 6101120"/>
                  <a:gd name="connsiteX2-3053" fmla="*/ 4716807 w 11004357"/>
                  <a:gd name="connsiteY2-3054" fmla="*/ 47983 h 6101120"/>
                  <a:gd name="connsiteX3-3055" fmla="*/ 5735982 w 11004357"/>
                  <a:gd name="connsiteY3-3056" fmla="*/ 838558 h 6101120"/>
                  <a:gd name="connsiteX4-3057" fmla="*/ 7498107 w 11004357"/>
                  <a:gd name="connsiteY4-3058" fmla="*/ 524233 h 6101120"/>
                  <a:gd name="connsiteX5-3059" fmla="*/ 8336307 w 11004357"/>
                  <a:gd name="connsiteY5-3060" fmla="*/ 1972033 h 6101120"/>
                  <a:gd name="connsiteX6-3061" fmla="*/ 9917457 w 11004357"/>
                  <a:gd name="connsiteY6-3062" fmla="*/ 2257783 h 6101120"/>
                  <a:gd name="connsiteX7-3063" fmla="*/ 10622307 w 11004357"/>
                  <a:gd name="connsiteY7-3064" fmla="*/ 3476983 h 6101120"/>
                  <a:gd name="connsiteX8-3065" fmla="*/ 10146057 w 11004357"/>
                  <a:gd name="connsiteY8-3066" fmla="*/ 4315183 h 6101120"/>
                  <a:gd name="connsiteX9-3067" fmla="*/ 11003307 w 11004357"/>
                  <a:gd name="connsiteY9-3068" fmla="*/ 5134333 h 6101120"/>
                  <a:gd name="connsiteX10-3069" fmla="*/ 10279407 w 11004357"/>
                  <a:gd name="connsiteY10-3070" fmla="*/ 6086833 h 6101120"/>
                  <a:gd name="connsiteX11-3071" fmla="*/ 8526807 w 11004357"/>
                  <a:gd name="connsiteY11-3072" fmla="*/ 5553433 h 6101120"/>
                  <a:gd name="connsiteX12-3073" fmla="*/ 7193307 w 11004357"/>
                  <a:gd name="connsiteY12-3074" fmla="*/ 5877283 h 6101120"/>
                  <a:gd name="connsiteX13-3075" fmla="*/ 5802657 w 11004357"/>
                  <a:gd name="connsiteY13-3076" fmla="*/ 5343883 h 6101120"/>
                  <a:gd name="connsiteX14-3077" fmla="*/ 5059707 w 11004357"/>
                  <a:gd name="connsiteY14-3078" fmla="*/ 6010633 h 6101120"/>
                  <a:gd name="connsiteX15-3079" fmla="*/ 3592857 w 11004357"/>
                  <a:gd name="connsiteY15-3080" fmla="*/ 5953483 h 6101120"/>
                  <a:gd name="connsiteX16-3081" fmla="*/ 3192807 w 11004357"/>
                  <a:gd name="connsiteY16-3082" fmla="*/ 4715233 h 6101120"/>
                  <a:gd name="connsiteX17-3083" fmla="*/ 1230657 w 11004357"/>
                  <a:gd name="connsiteY17-3084" fmla="*/ 4772383 h 6101120"/>
                  <a:gd name="connsiteX18-3085" fmla="*/ 735357 w 11004357"/>
                  <a:gd name="connsiteY18-3086" fmla="*/ 3286483 h 6101120"/>
                  <a:gd name="connsiteX19-3087" fmla="*/ 106707 w 11004357"/>
                  <a:gd name="connsiteY19-3088" fmla="*/ 2505433 h 6101120"/>
                  <a:gd name="connsiteX20-3089" fmla="*/ 163857 w 11004357"/>
                  <a:gd name="connsiteY20-3090" fmla="*/ 714733 h 6101120"/>
                  <a:gd name="connsiteX21-3091" fmla="*/ 1687857 w 11004357"/>
                  <a:gd name="connsiteY21-3092" fmla="*/ 314683 h 6101120"/>
                  <a:gd name="connsiteX22-3093" fmla="*/ 2487957 w 11004357"/>
                  <a:gd name="connsiteY22-3094" fmla="*/ 1552933 h 6101120"/>
                  <a:gd name="connsiteX23-3095" fmla="*/ 2973732 w 11004357"/>
                  <a:gd name="connsiteY23-3096" fmla="*/ 790933 h 6101120"/>
                  <a:gd name="connsiteX24-3097" fmla="*/ 3373782 w 11004357"/>
                  <a:gd name="connsiteY24-3098" fmla="*/ 1229083 h 6101120"/>
                  <a:gd name="connsiteX0-3099" fmla="*/ 3373782 w 11004357"/>
                  <a:gd name="connsiteY0-3100" fmla="*/ 1229083 h 6101120"/>
                  <a:gd name="connsiteX1-3101" fmla="*/ 3850032 w 11004357"/>
                  <a:gd name="connsiteY1-3102" fmla="*/ 219433 h 6101120"/>
                  <a:gd name="connsiteX2-3103" fmla="*/ 4716807 w 11004357"/>
                  <a:gd name="connsiteY2-3104" fmla="*/ 47983 h 6101120"/>
                  <a:gd name="connsiteX3-3105" fmla="*/ 5735982 w 11004357"/>
                  <a:gd name="connsiteY3-3106" fmla="*/ 838558 h 6101120"/>
                  <a:gd name="connsiteX4-3107" fmla="*/ 7498107 w 11004357"/>
                  <a:gd name="connsiteY4-3108" fmla="*/ 524233 h 6101120"/>
                  <a:gd name="connsiteX5-3109" fmla="*/ 8336307 w 11004357"/>
                  <a:gd name="connsiteY5-3110" fmla="*/ 1972033 h 6101120"/>
                  <a:gd name="connsiteX6-3111" fmla="*/ 9917457 w 11004357"/>
                  <a:gd name="connsiteY6-3112" fmla="*/ 2257783 h 6101120"/>
                  <a:gd name="connsiteX7-3113" fmla="*/ 10622307 w 11004357"/>
                  <a:gd name="connsiteY7-3114" fmla="*/ 3476983 h 6101120"/>
                  <a:gd name="connsiteX8-3115" fmla="*/ 10146057 w 11004357"/>
                  <a:gd name="connsiteY8-3116" fmla="*/ 4315183 h 6101120"/>
                  <a:gd name="connsiteX9-3117" fmla="*/ 11003307 w 11004357"/>
                  <a:gd name="connsiteY9-3118" fmla="*/ 5134333 h 6101120"/>
                  <a:gd name="connsiteX10-3119" fmla="*/ 10279407 w 11004357"/>
                  <a:gd name="connsiteY10-3120" fmla="*/ 6086833 h 6101120"/>
                  <a:gd name="connsiteX11-3121" fmla="*/ 8526807 w 11004357"/>
                  <a:gd name="connsiteY11-3122" fmla="*/ 5553433 h 6101120"/>
                  <a:gd name="connsiteX12-3123" fmla="*/ 7193307 w 11004357"/>
                  <a:gd name="connsiteY12-3124" fmla="*/ 5877283 h 6101120"/>
                  <a:gd name="connsiteX13-3125" fmla="*/ 5802657 w 11004357"/>
                  <a:gd name="connsiteY13-3126" fmla="*/ 5343883 h 6101120"/>
                  <a:gd name="connsiteX14-3127" fmla="*/ 5059707 w 11004357"/>
                  <a:gd name="connsiteY14-3128" fmla="*/ 6010633 h 6101120"/>
                  <a:gd name="connsiteX15-3129" fmla="*/ 3592857 w 11004357"/>
                  <a:gd name="connsiteY15-3130" fmla="*/ 5953483 h 6101120"/>
                  <a:gd name="connsiteX16-3131" fmla="*/ 3192807 w 11004357"/>
                  <a:gd name="connsiteY16-3132" fmla="*/ 4715233 h 6101120"/>
                  <a:gd name="connsiteX17-3133" fmla="*/ 1230657 w 11004357"/>
                  <a:gd name="connsiteY17-3134" fmla="*/ 4772383 h 6101120"/>
                  <a:gd name="connsiteX18-3135" fmla="*/ 735357 w 11004357"/>
                  <a:gd name="connsiteY18-3136" fmla="*/ 3286483 h 6101120"/>
                  <a:gd name="connsiteX19-3137" fmla="*/ 106707 w 11004357"/>
                  <a:gd name="connsiteY19-3138" fmla="*/ 2505433 h 6101120"/>
                  <a:gd name="connsiteX20-3139" fmla="*/ 163857 w 11004357"/>
                  <a:gd name="connsiteY20-3140" fmla="*/ 714733 h 6101120"/>
                  <a:gd name="connsiteX21-3141" fmla="*/ 1687857 w 11004357"/>
                  <a:gd name="connsiteY21-3142" fmla="*/ 314683 h 6101120"/>
                  <a:gd name="connsiteX22-3143" fmla="*/ 2487957 w 11004357"/>
                  <a:gd name="connsiteY22-3144" fmla="*/ 1552933 h 6101120"/>
                  <a:gd name="connsiteX23-3145" fmla="*/ 2764182 w 11004357"/>
                  <a:gd name="connsiteY23-3146" fmla="*/ 838558 h 6101120"/>
                  <a:gd name="connsiteX24-3147" fmla="*/ 3373782 w 11004357"/>
                  <a:gd name="connsiteY24-3148" fmla="*/ 1229083 h 6101120"/>
                  <a:gd name="connsiteX0-3149" fmla="*/ 3373782 w 11004357"/>
                  <a:gd name="connsiteY0-3150" fmla="*/ 1229083 h 6101120"/>
                  <a:gd name="connsiteX1-3151" fmla="*/ 3850032 w 11004357"/>
                  <a:gd name="connsiteY1-3152" fmla="*/ 219433 h 6101120"/>
                  <a:gd name="connsiteX2-3153" fmla="*/ 4716807 w 11004357"/>
                  <a:gd name="connsiteY2-3154" fmla="*/ 47983 h 6101120"/>
                  <a:gd name="connsiteX3-3155" fmla="*/ 5735982 w 11004357"/>
                  <a:gd name="connsiteY3-3156" fmla="*/ 838558 h 6101120"/>
                  <a:gd name="connsiteX4-3157" fmla="*/ 7498107 w 11004357"/>
                  <a:gd name="connsiteY4-3158" fmla="*/ 524233 h 6101120"/>
                  <a:gd name="connsiteX5-3159" fmla="*/ 8336307 w 11004357"/>
                  <a:gd name="connsiteY5-3160" fmla="*/ 1972033 h 6101120"/>
                  <a:gd name="connsiteX6-3161" fmla="*/ 9917457 w 11004357"/>
                  <a:gd name="connsiteY6-3162" fmla="*/ 2257783 h 6101120"/>
                  <a:gd name="connsiteX7-3163" fmla="*/ 10622307 w 11004357"/>
                  <a:gd name="connsiteY7-3164" fmla="*/ 3476983 h 6101120"/>
                  <a:gd name="connsiteX8-3165" fmla="*/ 10146057 w 11004357"/>
                  <a:gd name="connsiteY8-3166" fmla="*/ 4315183 h 6101120"/>
                  <a:gd name="connsiteX9-3167" fmla="*/ 11003307 w 11004357"/>
                  <a:gd name="connsiteY9-3168" fmla="*/ 5134333 h 6101120"/>
                  <a:gd name="connsiteX10-3169" fmla="*/ 10279407 w 11004357"/>
                  <a:gd name="connsiteY10-3170" fmla="*/ 6086833 h 6101120"/>
                  <a:gd name="connsiteX11-3171" fmla="*/ 8526807 w 11004357"/>
                  <a:gd name="connsiteY11-3172" fmla="*/ 5553433 h 6101120"/>
                  <a:gd name="connsiteX12-3173" fmla="*/ 7193307 w 11004357"/>
                  <a:gd name="connsiteY12-3174" fmla="*/ 5877283 h 6101120"/>
                  <a:gd name="connsiteX13-3175" fmla="*/ 5802657 w 11004357"/>
                  <a:gd name="connsiteY13-3176" fmla="*/ 5343883 h 6101120"/>
                  <a:gd name="connsiteX14-3177" fmla="*/ 5059707 w 11004357"/>
                  <a:gd name="connsiteY14-3178" fmla="*/ 6010633 h 6101120"/>
                  <a:gd name="connsiteX15-3179" fmla="*/ 3592857 w 11004357"/>
                  <a:gd name="connsiteY15-3180" fmla="*/ 5953483 h 6101120"/>
                  <a:gd name="connsiteX16-3181" fmla="*/ 3192807 w 11004357"/>
                  <a:gd name="connsiteY16-3182" fmla="*/ 4715233 h 6101120"/>
                  <a:gd name="connsiteX17-3183" fmla="*/ 1230657 w 11004357"/>
                  <a:gd name="connsiteY17-3184" fmla="*/ 4772383 h 6101120"/>
                  <a:gd name="connsiteX18-3185" fmla="*/ 735357 w 11004357"/>
                  <a:gd name="connsiteY18-3186" fmla="*/ 3286483 h 6101120"/>
                  <a:gd name="connsiteX19-3187" fmla="*/ 106707 w 11004357"/>
                  <a:gd name="connsiteY19-3188" fmla="*/ 2505433 h 6101120"/>
                  <a:gd name="connsiteX20-3189" fmla="*/ 163857 w 11004357"/>
                  <a:gd name="connsiteY20-3190" fmla="*/ 714733 h 6101120"/>
                  <a:gd name="connsiteX21-3191" fmla="*/ 1687857 w 11004357"/>
                  <a:gd name="connsiteY21-3192" fmla="*/ 314683 h 6101120"/>
                  <a:gd name="connsiteX22-3193" fmla="*/ 2487957 w 11004357"/>
                  <a:gd name="connsiteY22-3194" fmla="*/ 1552933 h 6101120"/>
                  <a:gd name="connsiteX23-3195" fmla="*/ 2764182 w 11004357"/>
                  <a:gd name="connsiteY23-3196" fmla="*/ 838558 h 6101120"/>
                  <a:gd name="connsiteX24-3197" fmla="*/ 3373782 w 11004357"/>
                  <a:gd name="connsiteY24-3198" fmla="*/ 1229083 h 6101120"/>
                  <a:gd name="connsiteX0-3199" fmla="*/ 3373782 w 11004357"/>
                  <a:gd name="connsiteY0-3200" fmla="*/ 1229083 h 6101120"/>
                  <a:gd name="connsiteX1-3201" fmla="*/ 3850032 w 11004357"/>
                  <a:gd name="connsiteY1-3202" fmla="*/ 219433 h 6101120"/>
                  <a:gd name="connsiteX2-3203" fmla="*/ 4716807 w 11004357"/>
                  <a:gd name="connsiteY2-3204" fmla="*/ 47983 h 6101120"/>
                  <a:gd name="connsiteX3-3205" fmla="*/ 5735982 w 11004357"/>
                  <a:gd name="connsiteY3-3206" fmla="*/ 838558 h 6101120"/>
                  <a:gd name="connsiteX4-3207" fmla="*/ 7498107 w 11004357"/>
                  <a:gd name="connsiteY4-3208" fmla="*/ 524233 h 6101120"/>
                  <a:gd name="connsiteX5-3209" fmla="*/ 8336307 w 11004357"/>
                  <a:gd name="connsiteY5-3210" fmla="*/ 1972033 h 6101120"/>
                  <a:gd name="connsiteX6-3211" fmla="*/ 9917457 w 11004357"/>
                  <a:gd name="connsiteY6-3212" fmla="*/ 2257783 h 6101120"/>
                  <a:gd name="connsiteX7-3213" fmla="*/ 10622307 w 11004357"/>
                  <a:gd name="connsiteY7-3214" fmla="*/ 3476983 h 6101120"/>
                  <a:gd name="connsiteX8-3215" fmla="*/ 10146057 w 11004357"/>
                  <a:gd name="connsiteY8-3216" fmla="*/ 4315183 h 6101120"/>
                  <a:gd name="connsiteX9-3217" fmla="*/ 11003307 w 11004357"/>
                  <a:gd name="connsiteY9-3218" fmla="*/ 5134333 h 6101120"/>
                  <a:gd name="connsiteX10-3219" fmla="*/ 10279407 w 11004357"/>
                  <a:gd name="connsiteY10-3220" fmla="*/ 6086833 h 6101120"/>
                  <a:gd name="connsiteX11-3221" fmla="*/ 8526807 w 11004357"/>
                  <a:gd name="connsiteY11-3222" fmla="*/ 5553433 h 6101120"/>
                  <a:gd name="connsiteX12-3223" fmla="*/ 7193307 w 11004357"/>
                  <a:gd name="connsiteY12-3224" fmla="*/ 5877283 h 6101120"/>
                  <a:gd name="connsiteX13-3225" fmla="*/ 5802657 w 11004357"/>
                  <a:gd name="connsiteY13-3226" fmla="*/ 5343883 h 6101120"/>
                  <a:gd name="connsiteX14-3227" fmla="*/ 5059707 w 11004357"/>
                  <a:gd name="connsiteY14-3228" fmla="*/ 6010633 h 6101120"/>
                  <a:gd name="connsiteX15-3229" fmla="*/ 3592857 w 11004357"/>
                  <a:gd name="connsiteY15-3230" fmla="*/ 5953483 h 6101120"/>
                  <a:gd name="connsiteX16-3231" fmla="*/ 3192807 w 11004357"/>
                  <a:gd name="connsiteY16-3232" fmla="*/ 4715233 h 6101120"/>
                  <a:gd name="connsiteX17-3233" fmla="*/ 1230657 w 11004357"/>
                  <a:gd name="connsiteY17-3234" fmla="*/ 4772383 h 6101120"/>
                  <a:gd name="connsiteX18-3235" fmla="*/ 735357 w 11004357"/>
                  <a:gd name="connsiteY18-3236" fmla="*/ 3286483 h 6101120"/>
                  <a:gd name="connsiteX19-3237" fmla="*/ 106707 w 11004357"/>
                  <a:gd name="connsiteY19-3238" fmla="*/ 2505433 h 6101120"/>
                  <a:gd name="connsiteX20-3239" fmla="*/ 163857 w 11004357"/>
                  <a:gd name="connsiteY20-3240" fmla="*/ 714733 h 6101120"/>
                  <a:gd name="connsiteX21-3241" fmla="*/ 1687857 w 11004357"/>
                  <a:gd name="connsiteY21-3242" fmla="*/ 314683 h 6101120"/>
                  <a:gd name="connsiteX22-3243" fmla="*/ 2487957 w 11004357"/>
                  <a:gd name="connsiteY22-3244" fmla="*/ 1552933 h 6101120"/>
                  <a:gd name="connsiteX23-3245" fmla="*/ 2764182 w 11004357"/>
                  <a:gd name="connsiteY23-3246" fmla="*/ 838558 h 6101120"/>
                  <a:gd name="connsiteX24-3247" fmla="*/ 3373782 w 11004357"/>
                  <a:gd name="connsiteY24-3248" fmla="*/ 1229083 h 6101120"/>
                  <a:gd name="connsiteX0-3249" fmla="*/ 3373782 w 11004357"/>
                  <a:gd name="connsiteY0-3250" fmla="*/ 1229083 h 6101120"/>
                  <a:gd name="connsiteX1-3251" fmla="*/ 3850032 w 11004357"/>
                  <a:gd name="connsiteY1-3252" fmla="*/ 219433 h 6101120"/>
                  <a:gd name="connsiteX2-3253" fmla="*/ 4716807 w 11004357"/>
                  <a:gd name="connsiteY2-3254" fmla="*/ 47983 h 6101120"/>
                  <a:gd name="connsiteX3-3255" fmla="*/ 5735982 w 11004357"/>
                  <a:gd name="connsiteY3-3256" fmla="*/ 838558 h 6101120"/>
                  <a:gd name="connsiteX4-3257" fmla="*/ 7498107 w 11004357"/>
                  <a:gd name="connsiteY4-3258" fmla="*/ 524233 h 6101120"/>
                  <a:gd name="connsiteX5-3259" fmla="*/ 8336307 w 11004357"/>
                  <a:gd name="connsiteY5-3260" fmla="*/ 1972033 h 6101120"/>
                  <a:gd name="connsiteX6-3261" fmla="*/ 9917457 w 11004357"/>
                  <a:gd name="connsiteY6-3262" fmla="*/ 2257783 h 6101120"/>
                  <a:gd name="connsiteX7-3263" fmla="*/ 10622307 w 11004357"/>
                  <a:gd name="connsiteY7-3264" fmla="*/ 3476983 h 6101120"/>
                  <a:gd name="connsiteX8-3265" fmla="*/ 10146057 w 11004357"/>
                  <a:gd name="connsiteY8-3266" fmla="*/ 4315183 h 6101120"/>
                  <a:gd name="connsiteX9-3267" fmla="*/ 11003307 w 11004357"/>
                  <a:gd name="connsiteY9-3268" fmla="*/ 5134333 h 6101120"/>
                  <a:gd name="connsiteX10-3269" fmla="*/ 10279407 w 11004357"/>
                  <a:gd name="connsiteY10-3270" fmla="*/ 6086833 h 6101120"/>
                  <a:gd name="connsiteX11-3271" fmla="*/ 8526807 w 11004357"/>
                  <a:gd name="connsiteY11-3272" fmla="*/ 5553433 h 6101120"/>
                  <a:gd name="connsiteX12-3273" fmla="*/ 7193307 w 11004357"/>
                  <a:gd name="connsiteY12-3274" fmla="*/ 5877283 h 6101120"/>
                  <a:gd name="connsiteX13-3275" fmla="*/ 5802657 w 11004357"/>
                  <a:gd name="connsiteY13-3276" fmla="*/ 5343883 h 6101120"/>
                  <a:gd name="connsiteX14-3277" fmla="*/ 5059707 w 11004357"/>
                  <a:gd name="connsiteY14-3278" fmla="*/ 6010633 h 6101120"/>
                  <a:gd name="connsiteX15-3279" fmla="*/ 3592857 w 11004357"/>
                  <a:gd name="connsiteY15-3280" fmla="*/ 5953483 h 6101120"/>
                  <a:gd name="connsiteX16-3281" fmla="*/ 3192807 w 11004357"/>
                  <a:gd name="connsiteY16-3282" fmla="*/ 4715233 h 6101120"/>
                  <a:gd name="connsiteX17-3283" fmla="*/ 1230657 w 11004357"/>
                  <a:gd name="connsiteY17-3284" fmla="*/ 4772383 h 6101120"/>
                  <a:gd name="connsiteX18-3285" fmla="*/ 735357 w 11004357"/>
                  <a:gd name="connsiteY18-3286" fmla="*/ 3286483 h 6101120"/>
                  <a:gd name="connsiteX19-3287" fmla="*/ 106707 w 11004357"/>
                  <a:gd name="connsiteY19-3288" fmla="*/ 2505433 h 6101120"/>
                  <a:gd name="connsiteX20-3289" fmla="*/ 163857 w 11004357"/>
                  <a:gd name="connsiteY20-3290" fmla="*/ 714733 h 6101120"/>
                  <a:gd name="connsiteX21-3291" fmla="*/ 1687857 w 11004357"/>
                  <a:gd name="connsiteY21-3292" fmla="*/ 314683 h 6101120"/>
                  <a:gd name="connsiteX22-3293" fmla="*/ 2487957 w 11004357"/>
                  <a:gd name="connsiteY22-3294" fmla="*/ 1552933 h 6101120"/>
                  <a:gd name="connsiteX23-3295" fmla="*/ 2764182 w 11004357"/>
                  <a:gd name="connsiteY23-3296" fmla="*/ 838558 h 6101120"/>
                  <a:gd name="connsiteX24-3297" fmla="*/ 3373782 w 11004357"/>
                  <a:gd name="connsiteY24-3298" fmla="*/ 1229083 h 6101120"/>
                  <a:gd name="connsiteX0-3299" fmla="*/ 3373782 w 11004357"/>
                  <a:gd name="connsiteY0-3300" fmla="*/ 1229083 h 6101120"/>
                  <a:gd name="connsiteX1-3301" fmla="*/ 3850032 w 11004357"/>
                  <a:gd name="connsiteY1-3302" fmla="*/ 219433 h 6101120"/>
                  <a:gd name="connsiteX2-3303" fmla="*/ 4716807 w 11004357"/>
                  <a:gd name="connsiteY2-3304" fmla="*/ 47983 h 6101120"/>
                  <a:gd name="connsiteX3-3305" fmla="*/ 5735982 w 11004357"/>
                  <a:gd name="connsiteY3-3306" fmla="*/ 838558 h 6101120"/>
                  <a:gd name="connsiteX4-3307" fmla="*/ 7498107 w 11004357"/>
                  <a:gd name="connsiteY4-3308" fmla="*/ 524233 h 6101120"/>
                  <a:gd name="connsiteX5-3309" fmla="*/ 8336307 w 11004357"/>
                  <a:gd name="connsiteY5-3310" fmla="*/ 1972033 h 6101120"/>
                  <a:gd name="connsiteX6-3311" fmla="*/ 9917457 w 11004357"/>
                  <a:gd name="connsiteY6-3312" fmla="*/ 2257783 h 6101120"/>
                  <a:gd name="connsiteX7-3313" fmla="*/ 10622307 w 11004357"/>
                  <a:gd name="connsiteY7-3314" fmla="*/ 3476983 h 6101120"/>
                  <a:gd name="connsiteX8-3315" fmla="*/ 10146057 w 11004357"/>
                  <a:gd name="connsiteY8-3316" fmla="*/ 4315183 h 6101120"/>
                  <a:gd name="connsiteX9-3317" fmla="*/ 11003307 w 11004357"/>
                  <a:gd name="connsiteY9-3318" fmla="*/ 5134333 h 6101120"/>
                  <a:gd name="connsiteX10-3319" fmla="*/ 10279407 w 11004357"/>
                  <a:gd name="connsiteY10-3320" fmla="*/ 6086833 h 6101120"/>
                  <a:gd name="connsiteX11-3321" fmla="*/ 8526807 w 11004357"/>
                  <a:gd name="connsiteY11-3322" fmla="*/ 5553433 h 6101120"/>
                  <a:gd name="connsiteX12-3323" fmla="*/ 7193307 w 11004357"/>
                  <a:gd name="connsiteY12-3324" fmla="*/ 5877283 h 6101120"/>
                  <a:gd name="connsiteX13-3325" fmla="*/ 5802657 w 11004357"/>
                  <a:gd name="connsiteY13-3326" fmla="*/ 5343883 h 6101120"/>
                  <a:gd name="connsiteX14-3327" fmla="*/ 5059707 w 11004357"/>
                  <a:gd name="connsiteY14-3328" fmla="*/ 6010633 h 6101120"/>
                  <a:gd name="connsiteX15-3329" fmla="*/ 3592857 w 11004357"/>
                  <a:gd name="connsiteY15-3330" fmla="*/ 5953483 h 6101120"/>
                  <a:gd name="connsiteX16-3331" fmla="*/ 3192807 w 11004357"/>
                  <a:gd name="connsiteY16-3332" fmla="*/ 4715233 h 6101120"/>
                  <a:gd name="connsiteX17-3333" fmla="*/ 1230657 w 11004357"/>
                  <a:gd name="connsiteY17-3334" fmla="*/ 4772383 h 6101120"/>
                  <a:gd name="connsiteX18-3335" fmla="*/ 735357 w 11004357"/>
                  <a:gd name="connsiteY18-3336" fmla="*/ 3286483 h 6101120"/>
                  <a:gd name="connsiteX19-3337" fmla="*/ 106707 w 11004357"/>
                  <a:gd name="connsiteY19-3338" fmla="*/ 2505433 h 6101120"/>
                  <a:gd name="connsiteX20-3339" fmla="*/ 163857 w 11004357"/>
                  <a:gd name="connsiteY20-3340" fmla="*/ 714733 h 6101120"/>
                  <a:gd name="connsiteX21-3341" fmla="*/ 1687857 w 11004357"/>
                  <a:gd name="connsiteY21-3342" fmla="*/ 314683 h 6101120"/>
                  <a:gd name="connsiteX22-3343" fmla="*/ 2487957 w 11004357"/>
                  <a:gd name="connsiteY22-3344" fmla="*/ 1552933 h 6101120"/>
                  <a:gd name="connsiteX23-3345" fmla="*/ 2764182 w 11004357"/>
                  <a:gd name="connsiteY23-3346" fmla="*/ 838558 h 6101120"/>
                  <a:gd name="connsiteX24-3347" fmla="*/ 3373782 w 11004357"/>
                  <a:gd name="connsiteY24-3348" fmla="*/ 1229083 h 6101120"/>
                  <a:gd name="connsiteX0-3349" fmla="*/ 3373782 w 11004357"/>
                  <a:gd name="connsiteY0-3350" fmla="*/ 1229083 h 6101120"/>
                  <a:gd name="connsiteX1-3351" fmla="*/ 3850032 w 11004357"/>
                  <a:gd name="connsiteY1-3352" fmla="*/ 219433 h 6101120"/>
                  <a:gd name="connsiteX2-3353" fmla="*/ 4716807 w 11004357"/>
                  <a:gd name="connsiteY2-3354" fmla="*/ 47983 h 6101120"/>
                  <a:gd name="connsiteX3-3355" fmla="*/ 5735982 w 11004357"/>
                  <a:gd name="connsiteY3-3356" fmla="*/ 838558 h 6101120"/>
                  <a:gd name="connsiteX4-3357" fmla="*/ 7498107 w 11004357"/>
                  <a:gd name="connsiteY4-3358" fmla="*/ 524233 h 6101120"/>
                  <a:gd name="connsiteX5-3359" fmla="*/ 8336307 w 11004357"/>
                  <a:gd name="connsiteY5-3360" fmla="*/ 1972033 h 6101120"/>
                  <a:gd name="connsiteX6-3361" fmla="*/ 9917457 w 11004357"/>
                  <a:gd name="connsiteY6-3362" fmla="*/ 2257783 h 6101120"/>
                  <a:gd name="connsiteX7-3363" fmla="*/ 10622307 w 11004357"/>
                  <a:gd name="connsiteY7-3364" fmla="*/ 3476983 h 6101120"/>
                  <a:gd name="connsiteX8-3365" fmla="*/ 10146057 w 11004357"/>
                  <a:gd name="connsiteY8-3366" fmla="*/ 4315183 h 6101120"/>
                  <a:gd name="connsiteX9-3367" fmla="*/ 11003307 w 11004357"/>
                  <a:gd name="connsiteY9-3368" fmla="*/ 5134333 h 6101120"/>
                  <a:gd name="connsiteX10-3369" fmla="*/ 10279407 w 11004357"/>
                  <a:gd name="connsiteY10-3370" fmla="*/ 6086833 h 6101120"/>
                  <a:gd name="connsiteX11-3371" fmla="*/ 8526807 w 11004357"/>
                  <a:gd name="connsiteY11-3372" fmla="*/ 5553433 h 6101120"/>
                  <a:gd name="connsiteX12-3373" fmla="*/ 7193307 w 11004357"/>
                  <a:gd name="connsiteY12-3374" fmla="*/ 5877283 h 6101120"/>
                  <a:gd name="connsiteX13-3375" fmla="*/ 5802657 w 11004357"/>
                  <a:gd name="connsiteY13-3376" fmla="*/ 5343883 h 6101120"/>
                  <a:gd name="connsiteX14-3377" fmla="*/ 5059707 w 11004357"/>
                  <a:gd name="connsiteY14-3378" fmla="*/ 6010633 h 6101120"/>
                  <a:gd name="connsiteX15-3379" fmla="*/ 3592857 w 11004357"/>
                  <a:gd name="connsiteY15-3380" fmla="*/ 5953483 h 6101120"/>
                  <a:gd name="connsiteX16-3381" fmla="*/ 3192807 w 11004357"/>
                  <a:gd name="connsiteY16-3382" fmla="*/ 4715233 h 6101120"/>
                  <a:gd name="connsiteX17-3383" fmla="*/ 1230657 w 11004357"/>
                  <a:gd name="connsiteY17-3384" fmla="*/ 4772383 h 6101120"/>
                  <a:gd name="connsiteX18-3385" fmla="*/ 735357 w 11004357"/>
                  <a:gd name="connsiteY18-3386" fmla="*/ 3286483 h 6101120"/>
                  <a:gd name="connsiteX19-3387" fmla="*/ 106707 w 11004357"/>
                  <a:gd name="connsiteY19-3388" fmla="*/ 2505433 h 6101120"/>
                  <a:gd name="connsiteX20-3389" fmla="*/ 163857 w 11004357"/>
                  <a:gd name="connsiteY20-3390" fmla="*/ 714733 h 6101120"/>
                  <a:gd name="connsiteX21-3391" fmla="*/ 1230657 w 11004357"/>
                  <a:gd name="connsiteY21-3392" fmla="*/ 343258 h 6101120"/>
                  <a:gd name="connsiteX22-3393" fmla="*/ 2487957 w 11004357"/>
                  <a:gd name="connsiteY22-3394" fmla="*/ 1552933 h 6101120"/>
                  <a:gd name="connsiteX23-3395" fmla="*/ 2764182 w 11004357"/>
                  <a:gd name="connsiteY23-3396" fmla="*/ 838558 h 6101120"/>
                  <a:gd name="connsiteX24-3397" fmla="*/ 3373782 w 11004357"/>
                  <a:gd name="connsiteY24-3398" fmla="*/ 1229083 h 6101120"/>
                  <a:gd name="connsiteX0-3399" fmla="*/ 3373782 w 11004357"/>
                  <a:gd name="connsiteY0-3400" fmla="*/ 1229083 h 6101120"/>
                  <a:gd name="connsiteX1-3401" fmla="*/ 3850032 w 11004357"/>
                  <a:gd name="connsiteY1-3402" fmla="*/ 219433 h 6101120"/>
                  <a:gd name="connsiteX2-3403" fmla="*/ 4716807 w 11004357"/>
                  <a:gd name="connsiteY2-3404" fmla="*/ 47983 h 6101120"/>
                  <a:gd name="connsiteX3-3405" fmla="*/ 5735982 w 11004357"/>
                  <a:gd name="connsiteY3-3406" fmla="*/ 838558 h 6101120"/>
                  <a:gd name="connsiteX4-3407" fmla="*/ 7498107 w 11004357"/>
                  <a:gd name="connsiteY4-3408" fmla="*/ 524233 h 6101120"/>
                  <a:gd name="connsiteX5-3409" fmla="*/ 8336307 w 11004357"/>
                  <a:gd name="connsiteY5-3410" fmla="*/ 1972033 h 6101120"/>
                  <a:gd name="connsiteX6-3411" fmla="*/ 9917457 w 11004357"/>
                  <a:gd name="connsiteY6-3412" fmla="*/ 2257783 h 6101120"/>
                  <a:gd name="connsiteX7-3413" fmla="*/ 10622307 w 11004357"/>
                  <a:gd name="connsiteY7-3414" fmla="*/ 3476983 h 6101120"/>
                  <a:gd name="connsiteX8-3415" fmla="*/ 10146057 w 11004357"/>
                  <a:gd name="connsiteY8-3416" fmla="*/ 4315183 h 6101120"/>
                  <a:gd name="connsiteX9-3417" fmla="*/ 11003307 w 11004357"/>
                  <a:gd name="connsiteY9-3418" fmla="*/ 5134333 h 6101120"/>
                  <a:gd name="connsiteX10-3419" fmla="*/ 10279407 w 11004357"/>
                  <a:gd name="connsiteY10-3420" fmla="*/ 6086833 h 6101120"/>
                  <a:gd name="connsiteX11-3421" fmla="*/ 8526807 w 11004357"/>
                  <a:gd name="connsiteY11-3422" fmla="*/ 5553433 h 6101120"/>
                  <a:gd name="connsiteX12-3423" fmla="*/ 7193307 w 11004357"/>
                  <a:gd name="connsiteY12-3424" fmla="*/ 5877283 h 6101120"/>
                  <a:gd name="connsiteX13-3425" fmla="*/ 5802657 w 11004357"/>
                  <a:gd name="connsiteY13-3426" fmla="*/ 5343883 h 6101120"/>
                  <a:gd name="connsiteX14-3427" fmla="*/ 5059707 w 11004357"/>
                  <a:gd name="connsiteY14-3428" fmla="*/ 6010633 h 6101120"/>
                  <a:gd name="connsiteX15-3429" fmla="*/ 3592857 w 11004357"/>
                  <a:gd name="connsiteY15-3430" fmla="*/ 5953483 h 6101120"/>
                  <a:gd name="connsiteX16-3431" fmla="*/ 3192807 w 11004357"/>
                  <a:gd name="connsiteY16-3432" fmla="*/ 4715233 h 6101120"/>
                  <a:gd name="connsiteX17-3433" fmla="*/ 1230657 w 11004357"/>
                  <a:gd name="connsiteY17-3434" fmla="*/ 4772383 h 6101120"/>
                  <a:gd name="connsiteX18-3435" fmla="*/ 735357 w 11004357"/>
                  <a:gd name="connsiteY18-3436" fmla="*/ 3286483 h 6101120"/>
                  <a:gd name="connsiteX19-3437" fmla="*/ 106707 w 11004357"/>
                  <a:gd name="connsiteY19-3438" fmla="*/ 2505433 h 6101120"/>
                  <a:gd name="connsiteX20-3439" fmla="*/ 163857 w 11004357"/>
                  <a:gd name="connsiteY20-3440" fmla="*/ 714733 h 6101120"/>
                  <a:gd name="connsiteX21-3441" fmla="*/ 1230657 w 11004357"/>
                  <a:gd name="connsiteY21-3442" fmla="*/ 343258 h 6101120"/>
                  <a:gd name="connsiteX22-3443" fmla="*/ 2487957 w 11004357"/>
                  <a:gd name="connsiteY22-3444" fmla="*/ 1552933 h 6101120"/>
                  <a:gd name="connsiteX23-3445" fmla="*/ 2764182 w 11004357"/>
                  <a:gd name="connsiteY23-3446" fmla="*/ 838558 h 6101120"/>
                  <a:gd name="connsiteX24-3447" fmla="*/ 3373782 w 11004357"/>
                  <a:gd name="connsiteY24-3448" fmla="*/ 1229083 h 6101120"/>
                  <a:gd name="connsiteX0-3449" fmla="*/ 3373782 w 11004357"/>
                  <a:gd name="connsiteY0-3450" fmla="*/ 1229083 h 6101120"/>
                  <a:gd name="connsiteX1-3451" fmla="*/ 3850032 w 11004357"/>
                  <a:gd name="connsiteY1-3452" fmla="*/ 219433 h 6101120"/>
                  <a:gd name="connsiteX2-3453" fmla="*/ 4716807 w 11004357"/>
                  <a:gd name="connsiteY2-3454" fmla="*/ 47983 h 6101120"/>
                  <a:gd name="connsiteX3-3455" fmla="*/ 5735982 w 11004357"/>
                  <a:gd name="connsiteY3-3456" fmla="*/ 838558 h 6101120"/>
                  <a:gd name="connsiteX4-3457" fmla="*/ 7498107 w 11004357"/>
                  <a:gd name="connsiteY4-3458" fmla="*/ 524233 h 6101120"/>
                  <a:gd name="connsiteX5-3459" fmla="*/ 8336307 w 11004357"/>
                  <a:gd name="connsiteY5-3460" fmla="*/ 1972033 h 6101120"/>
                  <a:gd name="connsiteX6-3461" fmla="*/ 9917457 w 11004357"/>
                  <a:gd name="connsiteY6-3462" fmla="*/ 2257783 h 6101120"/>
                  <a:gd name="connsiteX7-3463" fmla="*/ 10622307 w 11004357"/>
                  <a:gd name="connsiteY7-3464" fmla="*/ 3476983 h 6101120"/>
                  <a:gd name="connsiteX8-3465" fmla="*/ 10146057 w 11004357"/>
                  <a:gd name="connsiteY8-3466" fmla="*/ 4315183 h 6101120"/>
                  <a:gd name="connsiteX9-3467" fmla="*/ 11003307 w 11004357"/>
                  <a:gd name="connsiteY9-3468" fmla="*/ 5134333 h 6101120"/>
                  <a:gd name="connsiteX10-3469" fmla="*/ 10279407 w 11004357"/>
                  <a:gd name="connsiteY10-3470" fmla="*/ 6086833 h 6101120"/>
                  <a:gd name="connsiteX11-3471" fmla="*/ 8526807 w 11004357"/>
                  <a:gd name="connsiteY11-3472" fmla="*/ 5553433 h 6101120"/>
                  <a:gd name="connsiteX12-3473" fmla="*/ 7193307 w 11004357"/>
                  <a:gd name="connsiteY12-3474" fmla="*/ 5877283 h 6101120"/>
                  <a:gd name="connsiteX13-3475" fmla="*/ 5802657 w 11004357"/>
                  <a:gd name="connsiteY13-3476" fmla="*/ 5343883 h 6101120"/>
                  <a:gd name="connsiteX14-3477" fmla="*/ 5059707 w 11004357"/>
                  <a:gd name="connsiteY14-3478" fmla="*/ 6010633 h 6101120"/>
                  <a:gd name="connsiteX15-3479" fmla="*/ 3592857 w 11004357"/>
                  <a:gd name="connsiteY15-3480" fmla="*/ 5953483 h 6101120"/>
                  <a:gd name="connsiteX16-3481" fmla="*/ 3192807 w 11004357"/>
                  <a:gd name="connsiteY16-3482" fmla="*/ 4715233 h 6101120"/>
                  <a:gd name="connsiteX17-3483" fmla="*/ 1230657 w 11004357"/>
                  <a:gd name="connsiteY17-3484" fmla="*/ 4772383 h 6101120"/>
                  <a:gd name="connsiteX18-3485" fmla="*/ 735357 w 11004357"/>
                  <a:gd name="connsiteY18-3486" fmla="*/ 3286483 h 6101120"/>
                  <a:gd name="connsiteX19-3487" fmla="*/ 106707 w 11004357"/>
                  <a:gd name="connsiteY19-3488" fmla="*/ 2505433 h 6101120"/>
                  <a:gd name="connsiteX20-3489" fmla="*/ 163857 w 11004357"/>
                  <a:gd name="connsiteY20-3490" fmla="*/ 714733 h 6101120"/>
                  <a:gd name="connsiteX21-3491" fmla="*/ 1230657 w 11004357"/>
                  <a:gd name="connsiteY21-3492" fmla="*/ 267058 h 6101120"/>
                  <a:gd name="connsiteX22-3493" fmla="*/ 2487957 w 11004357"/>
                  <a:gd name="connsiteY22-3494" fmla="*/ 1552933 h 6101120"/>
                  <a:gd name="connsiteX23-3495" fmla="*/ 2764182 w 11004357"/>
                  <a:gd name="connsiteY23-3496" fmla="*/ 838558 h 6101120"/>
                  <a:gd name="connsiteX24-3497" fmla="*/ 3373782 w 11004357"/>
                  <a:gd name="connsiteY24-3498" fmla="*/ 1229083 h 6101120"/>
                  <a:gd name="connsiteX0-3499" fmla="*/ 3373782 w 11004357"/>
                  <a:gd name="connsiteY0-3500" fmla="*/ 1229083 h 6101120"/>
                  <a:gd name="connsiteX1-3501" fmla="*/ 3850032 w 11004357"/>
                  <a:gd name="connsiteY1-3502" fmla="*/ 219433 h 6101120"/>
                  <a:gd name="connsiteX2-3503" fmla="*/ 4716807 w 11004357"/>
                  <a:gd name="connsiteY2-3504" fmla="*/ 47983 h 6101120"/>
                  <a:gd name="connsiteX3-3505" fmla="*/ 5735982 w 11004357"/>
                  <a:gd name="connsiteY3-3506" fmla="*/ 838558 h 6101120"/>
                  <a:gd name="connsiteX4-3507" fmla="*/ 7498107 w 11004357"/>
                  <a:gd name="connsiteY4-3508" fmla="*/ 524233 h 6101120"/>
                  <a:gd name="connsiteX5-3509" fmla="*/ 8336307 w 11004357"/>
                  <a:gd name="connsiteY5-3510" fmla="*/ 1972033 h 6101120"/>
                  <a:gd name="connsiteX6-3511" fmla="*/ 9917457 w 11004357"/>
                  <a:gd name="connsiteY6-3512" fmla="*/ 2257783 h 6101120"/>
                  <a:gd name="connsiteX7-3513" fmla="*/ 10622307 w 11004357"/>
                  <a:gd name="connsiteY7-3514" fmla="*/ 3476983 h 6101120"/>
                  <a:gd name="connsiteX8-3515" fmla="*/ 10146057 w 11004357"/>
                  <a:gd name="connsiteY8-3516" fmla="*/ 4315183 h 6101120"/>
                  <a:gd name="connsiteX9-3517" fmla="*/ 11003307 w 11004357"/>
                  <a:gd name="connsiteY9-3518" fmla="*/ 5134333 h 6101120"/>
                  <a:gd name="connsiteX10-3519" fmla="*/ 10279407 w 11004357"/>
                  <a:gd name="connsiteY10-3520" fmla="*/ 6086833 h 6101120"/>
                  <a:gd name="connsiteX11-3521" fmla="*/ 8526807 w 11004357"/>
                  <a:gd name="connsiteY11-3522" fmla="*/ 5553433 h 6101120"/>
                  <a:gd name="connsiteX12-3523" fmla="*/ 7193307 w 11004357"/>
                  <a:gd name="connsiteY12-3524" fmla="*/ 5877283 h 6101120"/>
                  <a:gd name="connsiteX13-3525" fmla="*/ 5802657 w 11004357"/>
                  <a:gd name="connsiteY13-3526" fmla="*/ 5343883 h 6101120"/>
                  <a:gd name="connsiteX14-3527" fmla="*/ 5059707 w 11004357"/>
                  <a:gd name="connsiteY14-3528" fmla="*/ 6010633 h 6101120"/>
                  <a:gd name="connsiteX15-3529" fmla="*/ 3592857 w 11004357"/>
                  <a:gd name="connsiteY15-3530" fmla="*/ 5953483 h 6101120"/>
                  <a:gd name="connsiteX16-3531" fmla="*/ 3192807 w 11004357"/>
                  <a:gd name="connsiteY16-3532" fmla="*/ 4715233 h 6101120"/>
                  <a:gd name="connsiteX17-3533" fmla="*/ 1230657 w 11004357"/>
                  <a:gd name="connsiteY17-3534" fmla="*/ 4772383 h 6101120"/>
                  <a:gd name="connsiteX18-3535" fmla="*/ 735357 w 11004357"/>
                  <a:gd name="connsiteY18-3536" fmla="*/ 3286483 h 6101120"/>
                  <a:gd name="connsiteX19-3537" fmla="*/ 106707 w 11004357"/>
                  <a:gd name="connsiteY19-3538" fmla="*/ 2505433 h 6101120"/>
                  <a:gd name="connsiteX20-3539" fmla="*/ 163857 w 11004357"/>
                  <a:gd name="connsiteY20-3540" fmla="*/ 714733 h 6101120"/>
                  <a:gd name="connsiteX21-3541" fmla="*/ 1230657 w 11004357"/>
                  <a:gd name="connsiteY21-3542" fmla="*/ 267058 h 6101120"/>
                  <a:gd name="connsiteX22-3543" fmla="*/ 2487957 w 11004357"/>
                  <a:gd name="connsiteY22-3544" fmla="*/ 1552933 h 6101120"/>
                  <a:gd name="connsiteX23-3545" fmla="*/ 2764182 w 11004357"/>
                  <a:gd name="connsiteY23-3546" fmla="*/ 838558 h 6101120"/>
                  <a:gd name="connsiteX24-3547" fmla="*/ 3373782 w 11004357"/>
                  <a:gd name="connsiteY24-3548" fmla="*/ 1229083 h 6101120"/>
                  <a:gd name="connsiteX0-3549" fmla="*/ 3373782 w 11004357"/>
                  <a:gd name="connsiteY0-3550" fmla="*/ 1229083 h 6101120"/>
                  <a:gd name="connsiteX1-3551" fmla="*/ 3850032 w 11004357"/>
                  <a:gd name="connsiteY1-3552" fmla="*/ 219433 h 6101120"/>
                  <a:gd name="connsiteX2-3553" fmla="*/ 4716807 w 11004357"/>
                  <a:gd name="connsiteY2-3554" fmla="*/ 47983 h 6101120"/>
                  <a:gd name="connsiteX3-3555" fmla="*/ 5735982 w 11004357"/>
                  <a:gd name="connsiteY3-3556" fmla="*/ 838558 h 6101120"/>
                  <a:gd name="connsiteX4-3557" fmla="*/ 7498107 w 11004357"/>
                  <a:gd name="connsiteY4-3558" fmla="*/ 524233 h 6101120"/>
                  <a:gd name="connsiteX5-3559" fmla="*/ 8336307 w 11004357"/>
                  <a:gd name="connsiteY5-3560" fmla="*/ 1972033 h 6101120"/>
                  <a:gd name="connsiteX6-3561" fmla="*/ 9917457 w 11004357"/>
                  <a:gd name="connsiteY6-3562" fmla="*/ 2257783 h 6101120"/>
                  <a:gd name="connsiteX7-3563" fmla="*/ 10622307 w 11004357"/>
                  <a:gd name="connsiteY7-3564" fmla="*/ 3476983 h 6101120"/>
                  <a:gd name="connsiteX8-3565" fmla="*/ 10146057 w 11004357"/>
                  <a:gd name="connsiteY8-3566" fmla="*/ 4315183 h 6101120"/>
                  <a:gd name="connsiteX9-3567" fmla="*/ 11003307 w 11004357"/>
                  <a:gd name="connsiteY9-3568" fmla="*/ 5134333 h 6101120"/>
                  <a:gd name="connsiteX10-3569" fmla="*/ 10279407 w 11004357"/>
                  <a:gd name="connsiteY10-3570" fmla="*/ 6086833 h 6101120"/>
                  <a:gd name="connsiteX11-3571" fmla="*/ 8526807 w 11004357"/>
                  <a:gd name="connsiteY11-3572" fmla="*/ 5553433 h 6101120"/>
                  <a:gd name="connsiteX12-3573" fmla="*/ 7193307 w 11004357"/>
                  <a:gd name="connsiteY12-3574" fmla="*/ 5877283 h 6101120"/>
                  <a:gd name="connsiteX13-3575" fmla="*/ 5802657 w 11004357"/>
                  <a:gd name="connsiteY13-3576" fmla="*/ 5343883 h 6101120"/>
                  <a:gd name="connsiteX14-3577" fmla="*/ 5059707 w 11004357"/>
                  <a:gd name="connsiteY14-3578" fmla="*/ 6010633 h 6101120"/>
                  <a:gd name="connsiteX15-3579" fmla="*/ 3592857 w 11004357"/>
                  <a:gd name="connsiteY15-3580" fmla="*/ 5953483 h 6101120"/>
                  <a:gd name="connsiteX16-3581" fmla="*/ 3192807 w 11004357"/>
                  <a:gd name="connsiteY16-3582" fmla="*/ 4715233 h 6101120"/>
                  <a:gd name="connsiteX17-3583" fmla="*/ 1230657 w 11004357"/>
                  <a:gd name="connsiteY17-3584" fmla="*/ 4772383 h 6101120"/>
                  <a:gd name="connsiteX18-3585" fmla="*/ 735357 w 11004357"/>
                  <a:gd name="connsiteY18-3586" fmla="*/ 3286483 h 6101120"/>
                  <a:gd name="connsiteX19-3587" fmla="*/ 106707 w 11004357"/>
                  <a:gd name="connsiteY19-3588" fmla="*/ 2505433 h 6101120"/>
                  <a:gd name="connsiteX20-3589" fmla="*/ 163857 w 11004357"/>
                  <a:gd name="connsiteY20-3590" fmla="*/ 714733 h 6101120"/>
                  <a:gd name="connsiteX21-3591" fmla="*/ 1230657 w 11004357"/>
                  <a:gd name="connsiteY21-3592" fmla="*/ 267058 h 6101120"/>
                  <a:gd name="connsiteX22-3593" fmla="*/ 2487957 w 11004357"/>
                  <a:gd name="connsiteY22-3594" fmla="*/ 1552933 h 6101120"/>
                  <a:gd name="connsiteX23-3595" fmla="*/ 2764182 w 11004357"/>
                  <a:gd name="connsiteY23-3596" fmla="*/ 838558 h 6101120"/>
                  <a:gd name="connsiteX24-3597" fmla="*/ 3373782 w 11004357"/>
                  <a:gd name="connsiteY24-3598" fmla="*/ 1229083 h 6101120"/>
                  <a:gd name="connsiteX0-3599" fmla="*/ 3373782 w 11004357"/>
                  <a:gd name="connsiteY0-3600" fmla="*/ 1229083 h 6101120"/>
                  <a:gd name="connsiteX1-3601" fmla="*/ 3850032 w 11004357"/>
                  <a:gd name="connsiteY1-3602" fmla="*/ 219433 h 6101120"/>
                  <a:gd name="connsiteX2-3603" fmla="*/ 4716807 w 11004357"/>
                  <a:gd name="connsiteY2-3604" fmla="*/ 47983 h 6101120"/>
                  <a:gd name="connsiteX3-3605" fmla="*/ 5735982 w 11004357"/>
                  <a:gd name="connsiteY3-3606" fmla="*/ 838558 h 6101120"/>
                  <a:gd name="connsiteX4-3607" fmla="*/ 7498107 w 11004357"/>
                  <a:gd name="connsiteY4-3608" fmla="*/ 524233 h 6101120"/>
                  <a:gd name="connsiteX5-3609" fmla="*/ 8336307 w 11004357"/>
                  <a:gd name="connsiteY5-3610" fmla="*/ 1972033 h 6101120"/>
                  <a:gd name="connsiteX6-3611" fmla="*/ 9917457 w 11004357"/>
                  <a:gd name="connsiteY6-3612" fmla="*/ 2257783 h 6101120"/>
                  <a:gd name="connsiteX7-3613" fmla="*/ 10622307 w 11004357"/>
                  <a:gd name="connsiteY7-3614" fmla="*/ 3476983 h 6101120"/>
                  <a:gd name="connsiteX8-3615" fmla="*/ 10146057 w 11004357"/>
                  <a:gd name="connsiteY8-3616" fmla="*/ 4315183 h 6101120"/>
                  <a:gd name="connsiteX9-3617" fmla="*/ 11003307 w 11004357"/>
                  <a:gd name="connsiteY9-3618" fmla="*/ 5134333 h 6101120"/>
                  <a:gd name="connsiteX10-3619" fmla="*/ 10279407 w 11004357"/>
                  <a:gd name="connsiteY10-3620" fmla="*/ 6086833 h 6101120"/>
                  <a:gd name="connsiteX11-3621" fmla="*/ 8526807 w 11004357"/>
                  <a:gd name="connsiteY11-3622" fmla="*/ 5553433 h 6101120"/>
                  <a:gd name="connsiteX12-3623" fmla="*/ 7193307 w 11004357"/>
                  <a:gd name="connsiteY12-3624" fmla="*/ 5877283 h 6101120"/>
                  <a:gd name="connsiteX13-3625" fmla="*/ 5802657 w 11004357"/>
                  <a:gd name="connsiteY13-3626" fmla="*/ 5343883 h 6101120"/>
                  <a:gd name="connsiteX14-3627" fmla="*/ 5059707 w 11004357"/>
                  <a:gd name="connsiteY14-3628" fmla="*/ 6010633 h 6101120"/>
                  <a:gd name="connsiteX15-3629" fmla="*/ 3592857 w 11004357"/>
                  <a:gd name="connsiteY15-3630" fmla="*/ 5953483 h 6101120"/>
                  <a:gd name="connsiteX16-3631" fmla="*/ 3192807 w 11004357"/>
                  <a:gd name="connsiteY16-3632" fmla="*/ 4715233 h 6101120"/>
                  <a:gd name="connsiteX17-3633" fmla="*/ 1230657 w 11004357"/>
                  <a:gd name="connsiteY17-3634" fmla="*/ 4772383 h 6101120"/>
                  <a:gd name="connsiteX18-3635" fmla="*/ 735357 w 11004357"/>
                  <a:gd name="connsiteY18-3636" fmla="*/ 3286483 h 6101120"/>
                  <a:gd name="connsiteX19-3637" fmla="*/ 106707 w 11004357"/>
                  <a:gd name="connsiteY19-3638" fmla="*/ 2505433 h 6101120"/>
                  <a:gd name="connsiteX20-3639" fmla="*/ 163857 w 11004357"/>
                  <a:gd name="connsiteY20-3640" fmla="*/ 714733 h 6101120"/>
                  <a:gd name="connsiteX21-3641" fmla="*/ 1230657 w 11004357"/>
                  <a:gd name="connsiteY21-3642" fmla="*/ 267058 h 6101120"/>
                  <a:gd name="connsiteX22-3643" fmla="*/ 2487957 w 11004357"/>
                  <a:gd name="connsiteY22-3644" fmla="*/ 1552933 h 6101120"/>
                  <a:gd name="connsiteX23-3645" fmla="*/ 2764182 w 11004357"/>
                  <a:gd name="connsiteY23-3646" fmla="*/ 838558 h 6101120"/>
                  <a:gd name="connsiteX24-3647" fmla="*/ 3373782 w 11004357"/>
                  <a:gd name="connsiteY24-3648" fmla="*/ 1229083 h 6101120"/>
                  <a:gd name="connsiteX0-3649" fmla="*/ 3373782 w 11004357"/>
                  <a:gd name="connsiteY0-3650" fmla="*/ 1229083 h 6101120"/>
                  <a:gd name="connsiteX1-3651" fmla="*/ 3850032 w 11004357"/>
                  <a:gd name="connsiteY1-3652" fmla="*/ 219433 h 6101120"/>
                  <a:gd name="connsiteX2-3653" fmla="*/ 4716807 w 11004357"/>
                  <a:gd name="connsiteY2-3654" fmla="*/ 47983 h 6101120"/>
                  <a:gd name="connsiteX3-3655" fmla="*/ 5735982 w 11004357"/>
                  <a:gd name="connsiteY3-3656" fmla="*/ 838558 h 6101120"/>
                  <a:gd name="connsiteX4-3657" fmla="*/ 7498107 w 11004357"/>
                  <a:gd name="connsiteY4-3658" fmla="*/ 524233 h 6101120"/>
                  <a:gd name="connsiteX5-3659" fmla="*/ 8336307 w 11004357"/>
                  <a:gd name="connsiteY5-3660" fmla="*/ 1972033 h 6101120"/>
                  <a:gd name="connsiteX6-3661" fmla="*/ 9917457 w 11004357"/>
                  <a:gd name="connsiteY6-3662" fmla="*/ 2257783 h 6101120"/>
                  <a:gd name="connsiteX7-3663" fmla="*/ 10622307 w 11004357"/>
                  <a:gd name="connsiteY7-3664" fmla="*/ 3476983 h 6101120"/>
                  <a:gd name="connsiteX8-3665" fmla="*/ 10146057 w 11004357"/>
                  <a:gd name="connsiteY8-3666" fmla="*/ 4315183 h 6101120"/>
                  <a:gd name="connsiteX9-3667" fmla="*/ 11003307 w 11004357"/>
                  <a:gd name="connsiteY9-3668" fmla="*/ 5134333 h 6101120"/>
                  <a:gd name="connsiteX10-3669" fmla="*/ 10279407 w 11004357"/>
                  <a:gd name="connsiteY10-3670" fmla="*/ 6086833 h 6101120"/>
                  <a:gd name="connsiteX11-3671" fmla="*/ 8526807 w 11004357"/>
                  <a:gd name="connsiteY11-3672" fmla="*/ 5553433 h 6101120"/>
                  <a:gd name="connsiteX12-3673" fmla="*/ 7193307 w 11004357"/>
                  <a:gd name="connsiteY12-3674" fmla="*/ 5877283 h 6101120"/>
                  <a:gd name="connsiteX13-3675" fmla="*/ 5802657 w 11004357"/>
                  <a:gd name="connsiteY13-3676" fmla="*/ 5343883 h 6101120"/>
                  <a:gd name="connsiteX14-3677" fmla="*/ 5059707 w 11004357"/>
                  <a:gd name="connsiteY14-3678" fmla="*/ 6010633 h 6101120"/>
                  <a:gd name="connsiteX15-3679" fmla="*/ 3592857 w 11004357"/>
                  <a:gd name="connsiteY15-3680" fmla="*/ 5953483 h 6101120"/>
                  <a:gd name="connsiteX16-3681" fmla="*/ 3192807 w 11004357"/>
                  <a:gd name="connsiteY16-3682" fmla="*/ 4715233 h 6101120"/>
                  <a:gd name="connsiteX17-3683" fmla="*/ 1230657 w 11004357"/>
                  <a:gd name="connsiteY17-3684" fmla="*/ 4772383 h 6101120"/>
                  <a:gd name="connsiteX18-3685" fmla="*/ 735357 w 11004357"/>
                  <a:gd name="connsiteY18-3686" fmla="*/ 3286483 h 6101120"/>
                  <a:gd name="connsiteX19-3687" fmla="*/ 106707 w 11004357"/>
                  <a:gd name="connsiteY19-3688" fmla="*/ 2505433 h 6101120"/>
                  <a:gd name="connsiteX20-3689" fmla="*/ 163857 w 11004357"/>
                  <a:gd name="connsiteY20-3690" fmla="*/ 714733 h 6101120"/>
                  <a:gd name="connsiteX21-3691" fmla="*/ 1230657 w 11004357"/>
                  <a:gd name="connsiteY21-3692" fmla="*/ 267058 h 6101120"/>
                  <a:gd name="connsiteX22-3693" fmla="*/ 2487957 w 11004357"/>
                  <a:gd name="connsiteY22-3694" fmla="*/ 1552933 h 6101120"/>
                  <a:gd name="connsiteX23-3695" fmla="*/ 2764182 w 11004357"/>
                  <a:gd name="connsiteY23-3696" fmla="*/ 838558 h 6101120"/>
                  <a:gd name="connsiteX24-3697" fmla="*/ 3373782 w 11004357"/>
                  <a:gd name="connsiteY24-3698" fmla="*/ 1229083 h 6101120"/>
                  <a:gd name="connsiteX0-3699" fmla="*/ 3373782 w 11004357"/>
                  <a:gd name="connsiteY0-3700" fmla="*/ 1229083 h 6101120"/>
                  <a:gd name="connsiteX1-3701" fmla="*/ 3850032 w 11004357"/>
                  <a:gd name="connsiteY1-3702" fmla="*/ 219433 h 6101120"/>
                  <a:gd name="connsiteX2-3703" fmla="*/ 4716807 w 11004357"/>
                  <a:gd name="connsiteY2-3704" fmla="*/ 47983 h 6101120"/>
                  <a:gd name="connsiteX3-3705" fmla="*/ 5735982 w 11004357"/>
                  <a:gd name="connsiteY3-3706" fmla="*/ 838558 h 6101120"/>
                  <a:gd name="connsiteX4-3707" fmla="*/ 7498107 w 11004357"/>
                  <a:gd name="connsiteY4-3708" fmla="*/ 524233 h 6101120"/>
                  <a:gd name="connsiteX5-3709" fmla="*/ 8336307 w 11004357"/>
                  <a:gd name="connsiteY5-3710" fmla="*/ 1972033 h 6101120"/>
                  <a:gd name="connsiteX6-3711" fmla="*/ 9917457 w 11004357"/>
                  <a:gd name="connsiteY6-3712" fmla="*/ 2257783 h 6101120"/>
                  <a:gd name="connsiteX7-3713" fmla="*/ 10622307 w 11004357"/>
                  <a:gd name="connsiteY7-3714" fmla="*/ 3476983 h 6101120"/>
                  <a:gd name="connsiteX8-3715" fmla="*/ 10146057 w 11004357"/>
                  <a:gd name="connsiteY8-3716" fmla="*/ 4315183 h 6101120"/>
                  <a:gd name="connsiteX9-3717" fmla="*/ 11003307 w 11004357"/>
                  <a:gd name="connsiteY9-3718" fmla="*/ 5134333 h 6101120"/>
                  <a:gd name="connsiteX10-3719" fmla="*/ 10279407 w 11004357"/>
                  <a:gd name="connsiteY10-3720" fmla="*/ 6086833 h 6101120"/>
                  <a:gd name="connsiteX11-3721" fmla="*/ 8526807 w 11004357"/>
                  <a:gd name="connsiteY11-3722" fmla="*/ 5553433 h 6101120"/>
                  <a:gd name="connsiteX12-3723" fmla="*/ 7193307 w 11004357"/>
                  <a:gd name="connsiteY12-3724" fmla="*/ 5877283 h 6101120"/>
                  <a:gd name="connsiteX13-3725" fmla="*/ 5802657 w 11004357"/>
                  <a:gd name="connsiteY13-3726" fmla="*/ 5343883 h 6101120"/>
                  <a:gd name="connsiteX14-3727" fmla="*/ 5059707 w 11004357"/>
                  <a:gd name="connsiteY14-3728" fmla="*/ 6010633 h 6101120"/>
                  <a:gd name="connsiteX15-3729" fmla="*/ 3592857 w 11004357"/>
                  <a:gd name="connsiteY15-3730" fmla="*/ 5953483 h 6101120"/>
                  <a:gd name="connsiteX16-3731" fmla="*/ 3192807 w 11004357"/>
                  <a:gd name="connsiteY16-3732" fmla="*/ 4715233 h 6101120"/>
                  <a:gd name="connsiteX17-3733" fmla="*/ 1230657 w 11004357"/>
                  <a:gd name="connsiteY17-3734" fmla="*/ 4772383 h 6101120"/>
                  <a:gd name="connsiteX18-3735" fmla="*/ 735357 w 11004357"/>
                  <a:gd name="connsiteY18-3736" fmla="*/ 3286483 h 6101120"/>
                  <a:gd name="connsiteX19-3737" fmla="*/ 106707 w 11004357"/>
                  <a:gd name="connsiteY19-3738" fmla="*/ 2505433 h 6101120"/>
                  <a:gd name="connsiteX20-3739" fmla="*/ 163857 w 11004357"/>
                  <a:gd name="connsiteY20-3740" fmla="*/ 714733 h 6101120"/>
                  <a:gd name="connsiteX21-3741" fmla="*/ 1544982 w 11004357"/>
                  <a:gd name="connsiteY21-3742" fmla="*/ 381358 h 6101120"/>
                  <a:gd name="connsiteX22-3743" fmla="*/ 2487957 w 11004357"/>
                  <a:gd name="connsiteY22-3744" fmla="*/ 1552933 h 6101120"/>
                  <a:gd name="connsiteX23-3745" fmla="*/ 2764182 w 11004357"/>
                  <a:gd name="connsiteY23-3746" fmla="*/ 838558 h 6101120"/>
                  <a:gd name="connsiteX24-3747" fmla="*/ 3373782 w 11004357"/>
                  <a:gd name="connsiteY24-3748" fmla="*/ 1229083 h 6101120"/>
                  <a:gd name="connsiteX0-3749" fmla="*/ 3373782 w 11004357"/>
                  <a:gd name="connsiteY0-3750" fmla="*/ 1229083 h 6101120"/>
                  <a:gd name="connsiteX1-3751" fmla="*/ 3850032 w 11004357"/>
                  <a:gd name="connsiteY1-3752" fmla="*/ 219433 h 6101120"/>
                  <a:gd name="connsiteX2-3753" fmla="*/ 4716807 w 11004357"/>
                  <a:gd name="connsiteY2-3754" fmla="*/ 47983 h 6101120"/>
                  <a:gd name="connsiteX3-3755" fmla="*/ 5735982 w 11004357"/>
                  <a:gd name="connsiteY3-3756" fmla="*/ 838558 h 6101120"/>
                  <a:gd name="connsiteX4-3757" fmla="*/ 7498107 w 11004357"/>
                  <a:gd name="connsiteY4-3758" fmla="*/ 524233 h 6101120"/>
                  <a:gd name="connsiteX5-3759" fmla="*/ 8336307 w 11004357"/>
                  <a:gd name="connsiteY5-3760" fmla="*/ 1972033 h 6101120"/>
                  <a:gd name="connsiteX6-3761" fmla="*/ 9917457 w 11004357"/>
                  <a:gd name="connsiteY6-3762" fmla="*/ 2257783 h 6101120"/>
                  <a:gd name="connsiteX7-3763" fmla="*/ 10622307 w 11004357"/>
                  <a:gd name="connsiteY7-3764" fmla="*/ 3476983 h 6101120"/>
                  <a:gd name="connsiteX8-3765" fmla="*/ 10146057 w 11004357"/>
                  <a:gd name="connsiteY8-3766" fmla="*/ 4315183 h 6101120"/>
                  <a:gd name="connsiteX9-3767" fmla="*/ 11003307 w 11004357"/>
                  <a:gd name="connsiteY9-3768" fmla="*/ 5134333 h 6101120"/>
                  <a:gd name="connsiteX10-3769" fmla="*/ 10279407 w 11004357"/>
                  <a:gd name="connsiteY10-3770" fmla="*/ 6086833 h 6101120"/>
                  <a:gd name="connsiteX11-3771" fmla="*/ 8526807 w 11004357"/>
                  <a:gd name="connsiteY11-3772" fmla="*/ 5553433 h 6101120"/>
                  <a:gd name="connsiteX12-3773" fmla="*/ 7193307 w 11004357"/>
                  <a:gd name="connsiteY12-3774" fmla="*/ 5877283 h 6101120"/>
                  <a:gd name="connsiteX13-3775" fmla="*/ 5802657 w 11004357"/>
                  <a:gd name="connsiteY13-3776" fmla="*/ 5343883 h 6101120"/>
                  <a:gd name="connsiteX14-3777" fmla="*/ 5059707 w 11004357"/>
                  <a:gd name="connsiteY14-3778" fmla="*/ 6010633 h 6101120"/>
                  <a:gd name="connsiteX15-3779" fmla="*/ 3592857 w 11004357"/>
                  <a:gd name="connsiteY15-3780" fmla="*/ 5953483 h 6101120"/>
                  <a:gd name="connsiteX16-3781" fmla="*/ 3192807 w 11004357"/>
                  <a:gd name="connsiteY16-3782" fmla="*/ 4715233 h 6101120"/>
                  <a:gd name="connsiteX17-3783" fmla="*/ 1230657 w 11004357"/>
                  <a:gd name="connsiteY17-3784" fmla="*/ 4772383 h 6101120"/>
                  <a:gd name="connsiteX18-3785" fmla="*/ 735357 w 11004357"/>
                  <a:gd name="connsiteY18-3786" fmla="*/ 3286483 h 6101120"/>
                  <a:gd name="connsiteX19-3787" fmla="*/ 106707 w 11004357"/>
                  <a:gd name="connsiteY19-3788" fmla="*/ 2505433 h 6101120"/>
                  <a:gd name="connsiteX20-3789" fmla="*/ 163857 w 11004357"/>
                  <a:gd name="connsiteY20-3790" fmla="*/ 714733 h 6101120"/>
                  <a:gd name="connsiteX21-3791" fmla="*/ 1544982 w 11004357"/>
                  <a:gd name="connsiteY21-3792" fmla="*/ 381358 h 6101120"/>
                  <a:gd name="connsiteX22-3793" fmla="*/ 2487957 w 11004357"/>
                  <a:gd name="connsiteY22-3794" fmla="*/ 1552933 h 6101120"/>
                  <a:gd name="connsiteX23-3795" fmla="*/ 2764182 w 11004357"/>
                  <a:gd name="connsiteY23-3796" fmla="*/ 838558 h 6101120"/>
                  <a:gd name="connsiteX24-3797" fmla="*/ 3373782 w 11004357"/>
                  <a:gd name="connsiteY24-3798" fmla="*/ 1229083 h 6101120"/>
                  <a:gd name="connsiteX0-3799" fmla="*/ 3373782 w 11004357"/>
                  <a:gd name="connsiteY0-3800" fmla="*/ 1229083 h 6101120"/>
                  <a:gd name="connsiteX1-3801" fmla="*/ 3850032 w 11004357"/>
                  <a:gd name="connsiteY1-3802" fmla="*/ 219433 h 6101120"/>
                  <a:gd name="connsiteX2-3803" fmla="*/ 4716807 w 11004357"/>
                  <a:gd name="connsiteY2-3804" fmla="*/ 47983 h 6101120"/>
                  <a:gd name="connsiteX3-3805" fmla="*/ 5735982 w 11004357"/>
                  <a:gd name="connsiteY3-3806" fmla="*/ 838558 h 6101120"/>
                  <a:gd name="connsiteX4-3807" fmla="*/ 7498107 w 11004357"/>
                  <a:gd name="connsiteY4-3808" fmla="*/ 524233 h 6101120"/>
                  <a:gd name="connsiteX5-3809" fmla="*/ 8336307 w 11004357"/>
                  <a:gd name="connsiteY5-3810" fmla="*/ 1972033 h 6101120"/>
                  <a:gd name="connsiteX6-3811" fmla="*/ 9917457 w 11004357"/>
                  <a:gd name="connsiteY6-3812" fmla="*/ 2257783 h 6101120"/>
                  <a:gd name="connsiteX7-3813" fmla="*/ 10622307 w 11004357"/>
                  <a:gd name="connsiteY7-3814" fmla="*/ 3476983 h 6101120"/>
                  <a:gd name="connsiteX8-3815" fmla="*/ 10146057 w 11004357"/>
                  <a:gd name="connsiteY8-3816" fmla="*/ 4315183 h 6101120"/>
                  <a:gd name="connsiteX9-3817" fmla="*/ 11003307 w 11004357"/>
                  <a:gd name="connsiteY9-3818" fmla="*/ 5134333 h 6101120"/>
                  <a:gd name="connsiteX10-3819" fmla="*/ 10279407 w 11004357"/>
                  <a:gd name="connsiteY10-3820" fmla="*/ 6086833 h 6101120"/>
                  <a:gd name="connsiteX11-3821" fmla="*/ 8526807 w 11004357"/>
                  <a:gd name="connsiteY11-3822" fmla="*/ 5553433 h 6101120"/>
                  <a:gd name="connsiteX12-3823" fmla="*/ 7193307 w 11004357"/>
                  <a:gd name="connsiteY12-3824" fmla="*/ 5877283 h 6101120"/>
                  <a:gd name="connsiteX13-3825" fmla="*/ 5802657 w 11004357"/>
                  <a:gd name="connsiteY13-3826" fmla="*/ 5343883 h 6101120"/>
                  <a:gd name="connsiteX14-3827" fmla="*/ 5059707 w 11004357"/>
                  <a:gd name="connsiteY14-3828" fmla="*/ 6010633 h 6101120"/>
                  <a:gd name="connsiteX15-3829" fmla="*/ 3592857 w 11004357"/>
                  <a:gd name="connsiteY15-3830" fmla="*/ 5953483 h 6101120"/>
                  <a:gd name="connsiteX16-3831" fmla="*/ 3192807 w 11004357"/>
                  <a:gd name="connsiteY16-3832" fmla="*/ 4715233 h 6101120"/>
                  <a:gd name="connsiteX17-3833" fmla="*/ 1230657 w 11004357"/>
                  <a:gd name="connsiteY17-3834" fmla="*/ 4772383 h 6101120"/>
                  <a:gd name="connsiteX18-3835" fmla="*/ 735357 w 11004357"/>
                  <a:gd name="connsiteY18-3836" fmla="*/ 3286483 h 6101120"/>
                  <a:gd name="connsiteX19-3837" fmla="*/ 106707 w 11004357"/>
                  <a:gd name="connsiteY19-3838" fmla="*/ 2505433 h 6101120"/>
                  <a:gd name="connsiteX20-3839" fmla="*/ 163857 w 11004357"/>
                  <a:gd name="connsiteY20-3840" fmla="*/ 714733 h 6101120"/>
                  <a:gd name="connsiteX21-3841" fmla="*/ 1544982 w 11004357"/>
                  <a:gd name="connsiteY21-3842" fmla="*/ 381358 h 6101120"/>
                  <a:gd name="connsiteX22-3843" fmla="*/ 2487957 w 11004357"/>
                  <a:gd name="connsiteY22-3844" fmla="*/ 1552933 h 6101120"/>
                  <a:gd name="connsiteX23-3845" fmla="*/ 2764182 w 11004357"/>
                  <a:gd name="connsiteY23-3846" fmla="*/ 838558 h 6101120"/>
                  <a:gd name="connsiteX24-3847" fmla="*/ 3373782 w 11004357"/>
                  <a:gd name="connsiteY24-3848" fmla="*/ 1229083 h 6101120"/>
                  <a:gd name="connsiteX0-3849" fmla="*/ 3373782 w 11004357"/>
                  <a:gd name="connsiteY0-3850" fmla="*/ 1229083 h 6101120"/>
                  <a:gd name="connsiteX1-3851" fmla="*/ 3850032 w 11004357"/>
                  <a:gd name="connsiteY1-3852" fmla="*/ 219433 h 6101120"/>
                  <a:gd name="connsiteX2-3853" fmla="*/ 4716807 w 11004357"/>
                  <a:gd name="connsiteY2-3854" fmla="*/ 47983 h 6101120"/>
                  <a:gd name="connsiteX3-3855" fmla="*/ 5735982 w 11004357"/>
                  <a:gd name="connsiteY3-3856" fmla="*/ 838558 h 6101120"/>
                  <a:gd name="connsiteX4-3857" fmla="*/ 7498107 w 11004357"/>
                  <a:gd name="connsiteY4-3858" fmla="*/ 524233 h 6101120"/>
                  <a:gd name="connsiteX5-3859" fmla="*/ 8336307 w 11004357"/>
                  <a:gd name="connsiteY5-3860" fmla="*/ 1972033 h 6101120"/>
                  <a:gd name="connsiteX6-3861" fmla="*/ 9917457 w 11004357"/>
                  <a:gd name="connsiteY6-3862" fmla="*/ 2257783 h 6101120"/>
                  <a:gd name="connsiteX7-3863" fmla="*/ 10622307 w 11004357"/>
                  <a:gd name="connsiteY7-3864" fmla="*/ 3476983 h 6101120"/>
                  <a:gd name="connsiteX8-3865" fmla="*/ 10146057 w 11004357"/>
                  <a:gd name="connsiteY8-3866" fmla="*/ 4315183 h 6101120"/>
                  <a:gd name="connsiteX9-3867" fmla="*/ 11003307 w 11004357"/>
                  <a:gd name="connsiteY9-3868" fmla="*/ 5134333 h 6101120"/>
                  <a:gd name="connsiteX10-3869" fmla="*/ 10279407 w 11004357"/>
                  <a:gd name="connsiteY10-3870" fmla="*/ 6086833 h 6101120"/>
                  <a:gd name="connsiteX11-3871" fmla="*/ 8526807 w 11004357"/>
                  <a:gd name="connsiteY11-3872" fmla="*/ 5553433 h 6101120"/>
                  <a:gd name="connsiteX12-3873" fmla="*/ 7193307 w 11004357"/>
                  <a:gd name="connsiteY12-3874" fmla="*/ 5877283 h 6101120"/>
                  <a:gd name="connsiteX13-3875" fmla="*/ 5802657 w 11004357"/>
                  <a:gd name="connsiteY13-3876" fmla="*/ 5343883 h 6101120"/>
                  <a:gd name="connsiteX14-3877" fmla="*/ 5059707 w 11004357"/>
                  <a:gd name="connsiteY14-3878" fmla="*/ 6010633 h 6101120"/>
                  <a:gd name="connsiteX15-3879" fmla="*/ 3592857 w 11004357"/>
                  <a:gd name="connsiteY15-3880" fmla="*/ 5953483 h 6101120"/>
                  <a:gd name="connsiteX16-3881" fmla="*/ 3192807 w 11004357"/>
                  <a:gd name="connsiteY16-3882" fmla="*/ 4715233 h 6101120"/>
                  <a:gd name="connsiteX17-3883" fmla="*/ 1230657 w 11004357"/>
                  <a:gd name="connsiteY17-3884" fmla="*/ 4772383 h 6101120"/>
                  <a:gd name="connsiteX18-3885" fmla="*/ 735357 w 11004357"/>
                  <a:gd name="connsiteY18-3886" fmla="*/ 3286483 h 6101120"/>
                  <a:gd name="connsiteX19-3887" fmla="*/ 106707 w 11004357"/>
                  <a:gd name="connsiteY19-3888" fmla="*/ 2505433 h 6101120"/>
                  <a:gd name="connsiteX20-3889" fmla="*/ 163857 w 11004357"/>
                  <a:gd name="connsiteY20-3890" fmla="*/ 714733 h 6101120"/>
                  <a:gd name="connsiteX21-3891" fmla="*/ 1544982 w 11004357"/>
                  <a:gd name="connsiteY21-3892" fmla="*/ 381358 h 6101120"/>
                  <a:gd name="connsiteX22-3893" fmla="*/ 2487957 w 11004357"/>
                  <a:gd name="connsiteY22-3894" fmla="*/ 1552933 h 6101120"/>
                  <a:gd name="connsiteX23-3895" fmla="*/ 2764182 w 11004357"/>
                  <a:gd name="connsiteY23-3896" fmla="*/ 838558 h 6101120"/>
                  <a:gd name="connsiteX24-3897" fmla="*/ 3373782 w 11004357"/>
                  <a:gd name="connsiteY24-3898" fmla="*/ 1229083 h 6101120"/>
                  <a:gd name="connsiteX0-3899" fmla="*/ 3435847 w 11066422"/>
                  <a:gd name="connsiteY0-3900" fmla="*/ 1229083 h 6101120"/>
                  <a:gd name="connsiteX1-3901" fmla="*/ 3912097 w 11066422"/>
                  <a:gd name="connsiteY1-3902" fmla="*/ 219433 h 6101120"/>
                  <a:gd name="connsiteX2-3903" fmla="*/ 4778872 w 11066422"/>
                  <a:gd name="connsiteY2-3904" fmla="*/ 47983 h 6101120"/>
                  <a:gd name="connsiteX3-3905" fmla="*/ 5798047 w 11066422"/>
                  <a:gd name="connsiteY3-3906" fmla="*/ 838558 h 6101120"/>
                  <a:gd name="connsiteX4-3907" fmla="*/ 7560172 w 11066422"/>
                  <a:gd name="connsiteY4-3908" fmla="*/ 524233 h 6101120"/>
                  <a:gd name="connsiteX5-3909" fmla="*/ 8398372 w 11066422"/>
                  <a:gd name="connsiteY5-3910" fmla="*/ 1972033 h 6101120"/>
                  <a:gd name="connsiteX6-3911" fmla="*/ 9979522 w 11066422"/>
                  <a:gd name="connsiteY6-3912" fmla="*/ 2257783 h 6101120"/>
                  <a:gd name="connsiteX7-3913" fmla="*/ 10684372 w 11066422"/>
                  <a:gd name="connsiteY7-3914" fmla="*/ 3476983 h 6101120"/>
                  <a:gd name="connsiteX8-3915" fmla="*/ 10208122 w 11066422"/>
                  <a:gd name="connsiteY8-3916" fmla="*/ 4315183 h 6101120"/>
                  <a:gd name="connsiteX9-3917" fmla="*/ 11065372 w 11066422"/>
                  <a:gd name="connsiteY9-3918" fmla="*/ 5134333 h 6101120"/>
                  <a:gd name="connsiteX10-3919" fmla="*/ 10341472 w 11066422"/>
                  <a:gd name="connsiteY10-3920" fmla="*/ 6086833 h 6101120"/>
                  <a:gd name="connsiteX11-3921" fmla="*/ 8588872 w 11066422"/>
                  <a:gd name="connsiteY11-3922" fmla="*/ 5553433 h 6101120"/>
                  <a:gd name="connsiteX12-3923" fmla="*/ 7255372 w 11066422"/>
                  <a:gd name="connsiteY12-3924" fmla="*/ 5877283 h 6101120"/>
                  <a:gd name="connsiteX13-3925" fmla="*/ 5864722 w 11066422"/>
                  <a:gd name="connsiteY13-3926" fmla="*/ 5343883 h 6101120"/>
                  <a:gd name="connsiteX14-3927" fmla="*/ 5121772 w 11066422"/>
                  <a:gd name="connsiteY14-3928" fmla="*/ 6010633 h 6101120"/>
                  <a:gd name="connsiteX15-3929" fmla="*/ 3654922 w 11066422"/>
                  <a:gd name="connsiteY15-3930" fmla="*/ 5953483 h 6101120"/>
                  <a:gd name="connsiteX16-3931" fmla="*/ 3254872 w 11066422"/>
                  <a:gd name="connsiteY16-3932" fmla="*/ 4715233 h 6101120"/>
                  <a:gd name="connsiteX17-3933" fmla="*/ 1292722 w 11066422"/>
                  <a:gd name="connsiteY17-3934" fmla="*/ 4772383 h 6101120"/>
                  <a:gd name="connsiteX18-3935" fmla="*/ 797422 w 11066422"/>
                  <a:gd name="connsiteY18-3936" fmla="*/ 3286483 h 6101120"/>
                  <a:gd name="connsiteX19-3937" fmla="*/ 168772 w 11066422"/>
                  <a:gd name="connsiteY19-3938" fmla="*/ 2505433 h 6101120"/>
                  <a:gd name="connsiteX20-3939" fmla="*/ 225922 w 11066422"/>
                  <a:gd name="connsiteY20-3940" fmla="*/ 714733 h 6101120"/>
                  <a:gd name="connsiteX21-3941" fmla="*/ 1607047 w 11066422"/>
                  <a:gd name="connsiteY21-3942" fmla="*/ 381358 h 6101120"/>
                  <a:gd name="connsiteX22-3943" fmla="*/ 2550022 w 11066422"/>
                  <a:gd name="connsiteY22-3944" fmla="*/ 1552933 h 6101120"/>
                  <a:gd name="connsiteX23-3945" fmla="*/ 2826247 w 11066422"/>
                  <a:gd name="connsiteY23-3946" fmla="*/ 838558 h 6101120"/>
                  <a:gd name="connsiteX24-3947" fmla="*/ 3435847 w 11066422"/>
                  <a:gd name="connsiteY24-3948" fmla="*/ 1229083 h 6101120"/>
                  <a:gd name="connsiteX0-3949" fmla="*/ 3498597 w 11129172"/>
                  <a:gd name="connsiteY0-3950" fmla="*/ 1229083 h 6101120"/>
                  <a:gd name="connsiteX1-3951" fmla="*/ 3974847 w 11129172"/>
                  <a:gd name="connsiteY1-3952" fmla="*/ 219433 h 6101120"/>
                  <a:gd name="connsiteX2-3953" fmla="*/ 4841622 w 11129172"/>
                  <a:gd name="connsiteY2-3954" fmla="*/ 47983 h 6101120"/>
                  <a:gd name="connsiteX3-3955" fmla="*/ 5860797 w 11129172"/>
                  <a:gd name="connsiteY3-3956" fmla="*/ 838558 h 6101120"/>
                  <a:gd name="connsiteX4-3957" fmla="*/ 7622922 w 11129172"/>
                  <a:gd name="connsiteY4-3958" fmla="*/ 524233 h 6101120"/>
                  <a:gd name="connsiteX5-3959" fmla="*/ 8461122 w 11129172"/>
                  <a:gd name="connsiteY5-3960" fmla="*/ 1972033 h 6101120"/>
                  <a:gd name="connsiteX6-3961" fmla="*/ 10042272 w 11129172"/>
                  <a:gd name="connsiteY6-3962" fmla="*/ 2257783 h 6101120"/>
                  <a:gd name="connsiteX7-3963" fmla="*/ 10747122 w 11129172"/>
                  <a:gd name="connsiteY7-3964" fmla="*/ 3476983 h 6101120"/>
                  <a:gd name="connsiteX8-3965" fmla="*/ 10270872 w 11129172"/>
                  <a:gd name="connsiteY8-3966" fmla="*/ 4315183 h 6101120"/>
                  <a:gd name="connsiteX9-3967" fmla="*/ 11128122 w 11129172"/>
                  <a:gd name="connsiteY9-3968" fmla="*/ 5134333 h 6101120"/>
                  <a:gd name="connsiteX10-3969" fmla="*/ 10404222 w 11129172"/>
                  <a:gd name="connsiteY10-3970" fmla="*/ 6086833 h 6101120"/>
                  <a:gd name="connsiteX11-3971" fmla="*/ 8651622 w 11129172"/>
                  <a:gd name="connsiteY11-3972" fmla="*/ 5553433 h 6101120"/>
                  <a:gd name="connsiteX12-3973" fmla="*/ 7318122 w 11129172"/>
                  <a:gd name="connsiteY12-3974" fmla="*/ 5877283 h 6101120"/>
                  <a:gd name="connsiteX13-3975" fmla="*/ 5927472 w 11129172"/>
                  <a:gd name="connsiteY13-3976" fmla="*/ 5343883 h 6101120"/>
                  <a:gd name="connsiteX14-3977" fmla="*/ 5184522 w 11129172"/>
                  <a:gd name="connsiteY14-3978" fmla="*/ 6010633 h 6101120"/>
                  <a:gd name="connsiteX15-3979" fmla="*/ 3717672 w 11129172"/>
                  <a:gd name="connsiteY15-3980" fmla="*/ 5953483 h 6101120"/>
                  <a:gd name="connsiteX16-3981" fmla="*/ 3317622 w 11129172"/>
                  <a:gd name="connsiteY16-3982" fmla="*/ 4715233 h 6101120"/>
                  <a:gd name="connsiteX17-3983" fmla="*/ 1355472 w 11129172"/>
                  <a:gd name="connsiteY17-3984" fmla="*/ 4772383 h 6101120"/>
                  <a:gd name="connsiteX18-3985" fmla="*/ 860172 w 11129172"/>
                  <a:gd name="connsiteY18-3986" fmla="*/ 3286483 h 6101120"/>
                  <a:gd name="connsiteX19-3987" fmla="*/ 231522 w 11129172"/>
                  <a:gd name="connsiteY19-3988" fmla="*/ 2505433 h 6101120"/>
                  <a:gd name="connsiteX20-3989" fmla="*/ 288672 w 11129172"/>
                  <a:gd name="connsiteY20-3990" fmla="*/ 714733 h 6101120"/>
                  <a:gd name="connsiteX21-3991" fmla="*/ 1669797 w 11129172"/>
                  <a:gd name="connsiteY21-3992" fmla="*/ 381358 h 6101120"/>
                  <a:gd name="connsiteX22-3993" fmla="*/ 2612772 w 11129172"/>
                  <a:gd name="connsiteY22-3994" fmla="*/ 1552933 h 6101120"/>
                  <a:gd name="connsiteX23-3995" fmla="*/ 2888997 w 11129172"/>
                  <a:gd name="connsiteY23-3996" fmla="*/ 838558 h 6101120"/>
                  <a:gd name="connsiteX24-3997" fmla="*/ 3498597 w 11129172"/>
                  <a:gd name="connsiteY24-3998" fmla="*/ 1229083 h 6101120"/>
                  <a:gd name="connsiteX0-3999" fmla="*/ 3498597 w 11129172"/>
                  <a:gd name="connsiteY0-4000" fmla="*/ 1229083 h 6101120"/>
                  <a:gd name="connsiteX1-4001" fmla="*/ 3974847 w 11129172"/>
                  <a:gd name="connsiteY1-4002" fmla="*/ 219433 h 6101120"/>
                  <a:gd name="connsiteX2-4003" fmla="*/ 4841622 w 11129172"/>
                  <a:gd name="connsiteY2-4004" fmla="*/ 47983 h 6101120"/>
                  <a:gd name="connsiteX3-4005" fmla="*/ 5860797 w 11129172"/>
                  <a:gd name="connsiteY3-4006" fmla="*/ 838558 h 6101120"/>
                  <a:gd name="connsiteX4-4007" fmla="*/ 7622922 w 11129172"/>
                  <a:gd name="connsiteY4-4008" fmla="*/ 524233 h 6101120"/>
                  <a:gd name="connsiteX5-4009" fmla="*/ 8461122 w 11129172"/>
                  <a:gd name="connsiteY5-4010" fmla="*/ 1972033 h 6101120"/>
                  <a:gd name="connsiteX6-4011" fmla="*/ 10042272 w 11129172"/>
                  <a:gd name="connsiteY6-4012" fmla="*/ 2257783 h 6101120"/>
                  <a:gd name="connsiteX7-4013" fmla="*/ 10747122 w 11129172"/>
                  <a:gd name="connsiteY7-4014" fmla="*/ 3476983 h 6101120"/>
                  <a:gd name="connsiteX8-4015" fmla="*/ 10270872 w 11129172"/>
                  <a:gd name="connsiteY8-4016" fmla="*/ 4315183 h 6101120"/>
                  <a:gd name="connsiteX9-4017" fmla="*/ 11128122 w 11129172"/>
                  <a:gd name="connsiteY9-4018" fmla="*/ 5134333 h 6101120"/>
                  <a:gd name="connsiteX10-4019" fmla="*/ 10404222 w 11129172"/>
                  <a:gd name="connsiteY10-4020" fmla="*/ 6086833 h 6101120"/>
                  <a:gd name="connsiteX11-4021" fmla="*/ 8651622 w 11129172"/>
                  <a:gd name="connsiteY11-4022" fmla="*/ 5553433 h 6101120"/>
                  <a:gd name="connsiteX12-4023" fmla="*/ 7318122 w 11129172"/>
                  <a:gd name="connsiteY12-4024" fmla="*/ 5877283 h 6101120"/>
                  <a:gd name="connsiteX13-4025" fmla="*/ 5927472 w 11129172"/>
                  <a:gd name="connsiteY13-4026" fmla="*/ 5343883 h 6101120"/>
                  <a:gd name="connsiteX14-4027" fmla="*/ 5184522 w 11129172"/>
                  <a:gd name="connsiteY14-4028" fmla="*/ 6010633 h 6101120"/>
                  <a:gd name="connsiteX15-4029" fmla="*/ 3717672 w 11129172"/>
                  <a:gd name="connsiteY15-4030" fmla="*/ 5953483 h 6101120"/>
                  <a:gd name="connsiteX16-4031" fmla="*/ 3317622 w 11129172"/>
                  <a:gd name="connsiteY16-4032" fmla="*/ 4715233 h 6101120"/>
                  <a:gd name="connsiteX17-4033" fmla="*/ 1355472 w 11129172"/>
                  <a:gd name="connsiteY17-4034" fmla="*/ 4772383 h 6101120"/>
                  <a:gd name="connsiteX18-4035" fmla="*/ 860172 w 11129172"/>
                  <a:gd name="connsiteY18-4036" fmla="*/ 3286483 h 6101120"/>
                  <a:gd name="connsiteX19-4037" fmla="*/ 231522 w 11129172"/>
                  <a:gd name="connsiteY19-4038" fmla="*/ 2505433 h 6101120"/>
                  <a:gd name="connsiteX20-4039" fmla="*/ 288672 w 11129172"/>
                  <a:gd name="connsiteY20-4040" fmla="*/ 714733 h 6101120"/>
                  <a:gd name="connsiteX21-4041" fmla="*/ 1498347 w 11129172"/>
                  <a:gd name="connsiteY21-4042" fmla="*/ 1371958 h 6101120"/>
                  <a:gd name="connsiteX22-4043" fmla="*/ 2612772 w 11129172"/>
                  <a:gd name="connsiteY22-4044" fmla="*/ 1552933 h 6101120"/>
                  <a:gd name="connsiteX23-4045" fmla="*/ 2888997 w 11129172"/>
                  <a:gd name="connsiteY23-4046" fmla="*/ 838558 h 6101120"/>
                  <a:gd name="connsiteX24-4047" fmla="*/ 3498597 w 11129172"/>
                  <a:gd name="connsiteY24-4048" fmla="*/ 1229083 h 6101120"/>
                  <a:gd name="connsiteX0-4049" fmla="*/ 3401883 w 11032458"/>
                  <a:gd name="connsiteY0-4050" fmla="*/ 1229083 h 6101120"/>
                  <a:gd name="connsiteX1-4051" fmla="*/ 3878133 w 11032458"/>
                  <a:gd name="connsiteY1-4052" fmla="*/ 219433 h 6101120"/>
                  <a:gd name="connsiteX2-4053" fmla="*/ 4744908 w 11032458"/>
                  <a:gd name="connsiteY2-4054" fmla="*/ 47983 h 6101120"/>
                  <a:gd name="connsiteX3-4055" fmla="*/ 5764083 w 11032458"/>
                  <a:gd name="connsiteY3-4056" fmla="*/ 838558 h 6101120"/>
                  <a:gd name="connsiteX4-4057" fmla="*/ 7526208 w 11032458"/>
                  <a:gd name="connsiteY4-4058" fmla="*/ 524233 h 6101120"/>
                  <a:gd name="connsiteX5-4059" fmla="*/ 8364408 w 11032458"/>
                  <a:gd name="connsiteY5-4060" fmla="*/ 1972033 h 6101120"/>
                  <a:gd name="connsiteX6-4061" fmla="*/ 9945558 w 11032458"/>
                  <a:gd name="connsiteY6-4062" fmla="*/ 2257783 h 6101120"/>
                  <a:gd name="connsiteX7-4063" fmla="*/ 10650408 w 11032458"/>
                  <a:gd name="connsiteY7-4064" fmla="*/ 3476983 h 6101120"/>
                  <a:gd name="connsiteX8-4065" fmla="*/ 10174158 w 11032458"/>
                  <a:gd name="connsiteY8-4066" fmla="*/ 4315183 h 6101120"/>
                  <a:gd name="connsiteX9-4067" fmla="*/ 11031408 w 11032458"/>
                  <a:gd name="connsiteY9-4068" fmla="*/ 5134333 h 6101120"/>
                  <a:gd name="connsiteX10-4069" fmla="*/ 10307508 w 11032458"/>
                  <a:gd name="connsiteY10-4070" fmla="*/ 6086833 h 6101120"/>
                  <a:gd name="connsiteX11-4071" fmla="*/ 8554908 w 11032458"/>
                  <a:gd name="connsiteY11-4072" fmla="*/ 5553433 h 6101120"/>
                  <a:gd name="connsiteX12-4073" fmla="*/ 7221408 w 11032458"/>
                  <a:gd name="connsiteY12-4074" fmla="*/ 5877283 h 6101120"/>
                  <a:gd name="connsiteX13-4075" fmla="*/ 5830758 w 11032458"/>
                  <a:gd name="connsiteY13-4076" fmla="*/ 5343883 h 6101120"/>
                  <a:gd name="connsiteX14-4077" fmla="*/ 5087808 w 11032458"/>
                  <a:gd name="connsiteY14-4078" fmla="*/ 6010633 h 6101120"/>
                  <a:gd name="connsiteX15-4079" fmla="*/ 3620958 w 11032458"/>
                  <a:gd name="connsiteY15-4080" fmla="*/ 5953483 h 6101120"/>
                  <a:gd name="connsiteX16-4081" fmla="*/ 3220908 w 11032458"/>
                  <a:gd name="connsiteY16-4082" fmla="*/ 4715233 h 6101120"/>
                  <a:gd name="connsiteX17-4083" fmla="*/ 1258758 w 11032458"/>
                  <a:gd name="connsiteY17-4084" fmla="*/ 4772383 h 6101120"/>
                  <a:gd name="connsiteX18-4085" fmla="*/ 763458 w 11032458"/>
                  <a:gd name="connsiteY18-4086" fmla="*/ 3286483 h 6101120"/>
                  <a:gd name="connsiteX19-4087" fmla="*/ 134808 w 11032458"/>
                  <a:gd name="connsiteY19-4088" fmla="*/ 2505433 h 6101120"/>
                  <a:gd name="connsiteX20-4089" fmla="*/ 430083 w 11032458"/>
                  <a:gd name="connsiteY20-4090" fmla="*/ 2010133 h 6101120"/>
                  <a:gd name="connsiteX21-4091" fmla="*/ 1401633 w 11032458"/>
                  <a:gd name="connsiteY21-4092" fmla="*/ 1371958 h 6101120"/>
                  <a:gd name="connsiteX22-4093" fmla="*/ 2516058 w 11032458"/>
                  <a:gd name="connsiteY22-4094" fmla="*/ 1552933 h 6101120"/>
                  <a:gd name="connsiteX23-4095" fmla="*/ 2792283 w 11032458"/>
                  <a:gd name="connsiteY23-4096" fmla="*/ 838558 h 6101120"/>
                  <a:gd name="connsiteX24-4097" fmla="*/ 3401883 w 11032458"/>
                  <a:gd name="connsiteY24-4098" fmla="*/ 1229083 h 6101120"/>
                  <a:gd name="connsiteX0-4099" fmla="*/ 2994076 w 10624651"/>
                  <a:gd name="connsiteY0-4100" fmla="*/ 1229083 h 6101120"/>
                  <a:gd name="connsiteX1-4101" fmla="*/ 3470326 w 10624651"/>
                  <a:gd name="connsiteY1-4102" fmla="*/ 219433 h 6101120"/>
                  <a:gd name="connsiteX2-4103" fmla="*/ 4337101 w 10624651"/>
                  <a:gd name="connsiteY2-4104" fmla="*/ 47983 h 6101120"/>
                  <a:gd name="connsiteX3-4105" fmla="*/ 5356276 w 10624651"/>
                  <a:gd name="connsiteY3-4106" fmla="*/ 838558 h 6101120"/>
                  <a:gd name="connsiteX4-4107" fmla="*/ 7118401 w 10624651"/>
                  <a:gd name="connsiteY4-4108" fmla="*/ 524233 h 6101120"/>
                  <a:gd name="connsiteX5-4109" fmla="*/ 7956601 w 10624651"/>
                  <a:gd name="connsiteY5-4110" fmla="*/ 1972033 h 6101120"/>
                  <a:gd name="connsiteX6-4111" fmla="*/ 9537751 w 10624651"/>
                  <a:gd name="connsiteY6-4112" fmla="*/ 2257783 h 6101120"/>
                  <a:gd name="connsiteX7-4113" fmla="*/ 10242601 w 10624651"/>
                  <a:gd name="connsiteY7-4114" fmla="*/ 3476983 h 6101120"/>
                  <a:gd name="connsiteX8-4115" fmla="*/ 9766351 w 10624651"/>
                  <a:gd name="connsiteY8-4116" fmla="*/ 4315183 h 6101120"/>
                  <a:gd name="connsiteX9-4117" fmla="*/ 10623601 w 10624651"/>
                  <a:gd name="connsiteY9-4118" fmla="*/ 5134333 h 6101120"/>
                  <a:gd name="connsiteX10-4119" fmla="*/ 9899701 w 10624651"/>
                  <a:gd name="connsiteY10-4120" fmla="*/ 6086833 h 6101120"/>
                  <a:gd name="connsiteX11-4121" fmla="*/ 8147101 w 10624651"/>
                  <a:gd name="connsiteY11-4122" fmla="*/ 5553433 h 6101120"/>
                  <a:gd name="connsiteX12-4123" fmla="*/ 6813601 w 10624651"/>
                  <a:gd name="connsiteY12-4124" fmla="*/ 5877283 h 6101120"/>
                  <a:gd name="connsiteX13-4125" fmla="*/ 5422951 w 10624651"/>
                  <a:gd name="connsiteY13-4126" fmla="*/ 5343883 h 6101120"/>
                  <a:gd name="connsiteX14-4127" fmla="*/ 4680001 w 10624651"/>
                  <a:gd name="connsiteY14-4128" fmla="*/ 6010633 h 6101120"/>
                  <a:gd name="connsiteX15-4129" fmla="*/ 3213151 w 10624651"/>
                  <a:gd name="connsiteY15-4130" fmla="*/ 5953483 h 6101120"/>
                  <a:gd name="connsiteX16-4131" fmla="*/ 2813101 w 10624651"/>
                  <a:gd name="connsiteY16-4132" fmla="*/ 4715233 h 6101120"/>
                  <a:gd name="connsiteX17-4133" fmla="*/ 850951 w 10624651"/>
                  <a:gd name="connsiteY17-4134" fmla="*/ 4772383 h 6101120"/>
                  <a:gd name="connsiteX18-4135" fmla="*/ 355651 w 10624651"/>
                  <a:gd name="connsiteY18-4136" fmla="*/ 3286483 h 6101120"/>
                  <a:gd name="connsiteX19-4137" fmla="*/ 22276 w 10624651"/>
                  <a:gd name="connsiteY19-4138" fmla="*/ 2010133 h 6101120"/>
                  <a:gd name="connsiteX20-4139" fmla="*/ 993826 w 10624651"/>
                  <a:gd name="connsiteY20-4140" fmla="*/ 1371958 h 6101120"/>
                  <a:gd name="connsiteX21-4141" fmla="*/ 2108251 w 10624651"/>
                  <a:gd name="connsiteY21-4142" fmla="*/ 1552933 h 6101120"/>
                  <a:gd name="connsiteX22-4143" fmla="*/ 2384476 w 10624651"/>
                  <a:gd name="connsiteY22-4144" fmla="*/ 838558 h 6101120"/>
                  <a:gd name="connsiteX23-4145" fmla="*/ 2994076 w 10624651"/>
                  <a:gd name="connsiteY23-4146" fmla="*/ 1229083 h 6101120"/>
                  <a:gd name="connsiteX0-4147" fmla="*/ 2994076 w 10624651"/>
                  <a:gd name="connsiteY0-4148" fmla="*/ 1229083 h 6101120"/>
                  <a:gd name="connsiteX1-4149" fmla="*/ 3470326 w 10624651"/>
                  <a:gd name="connsiteY1-4150" fmla="*/ 219433 h 6101120"/>
                  <a:gd name="connsiteX2-4151" fmla="*/ 4337101 w 10624651"/>
                  <a:gd name="connsiteY2-4152" fmla="*/ 47983 h 6101120"/>
                  <a:gd name="connsiteX3-4153" fmla="*/ 5356276 w 10624651"/>
                  <a:gd name="connsiteY3-4154" fmla="*/ 838558 h 6101120"/>
                  <a:gd name="connsiteX4-4155" fmla="*/ 7118401 w 10624651"/>
                  <a:gd name="connsiteY4-4156" fmla="*/ 524233 h 6101120"/>
                  <a:gd name="connsiteX5-4157" fmla="*/ 7956601 w 10624651"/>
                  <a:gd name="connsiteY5-4158" fmla="*/ 1972033 h 6101120"/>
                  <a:gd name="connsiteX6-4159" fmla="*/ 9537751 w 10624651"/>
                  <a:gd name="connsiteY6-4160" fmla="*/ 2257783 h 6101120"/>
                  <a:gd name="connsiteX7-4161" fmla="*/ 10242601 w 10624651"/>
                  <a:gd name="connsiteY7-4162" fmla="*/ 3476983 h 6101120"/>
                  <a:gd name="connsiteX8-4163" fmla="*/ 9766351 w 10624651"/>
                  <a:gd name="connsiteY8-4164" fmla="*/ 4315183 h 6101120"/>
                  <a:gd name="connsiteX9-4165" fmla="*/ 10623601 w 10624651"/>
                  <a:gd name="connsiteY9-4166" fmla="*/ 5134333 h 6101120"/>
                  <a:gd name="connsiteX10-4167" fmla="*/ 9899701 w 10624651"/>
                  <a:gd name="connsiteY10-4168" fmla="*/ 6086833 h 6101120"/>
                  <a:gd name="connsiteX11-4169" fmla="*/ 8147101 w 10624651"/>
                  <a:gd name="connsiteY11-4170" fmla="*/ 5553433 h 6101120"/>
                  <a:gd name="connsiteX12-4171" fmla="*/ 6813601 w 10624651"/>
                  <a:gd name="connsiteY12-4172" fmla="*/ 5877283 h 6101120"/>
                  <a:gd name="connsiteX13-4173" fmla="*/ 5422951 w 10624651"/>
                  <a:gd name="connsiteY13-4174" fmla="*/ 5343883 h 6101120"/>
                  <a:gd name="connsiteX14-4175" fmla="*/ 4680001 w 10624651"/>
                  <a:gd name="connsiteY14-4176" fmla="*/ 6010633 h 6101120"/>
                  <a:gd name="connsiteX15-4177" fmla="*/ 3213151 w 10624651"/>
                  <a:gd name="connsiteY15-4178" fmla="*/ 5953483 h 6101120"/>
                  <a:gd name="connsiteX16-4179" fmla="*/ 2813101 w 10624651"/>
                  <a:gd name="connsiteY16-4180" fmla="*/ 4715233 h 6101120"/>
                  <a:gd name="connsiteX17-4181" fmla="*/ 850951 w 10624651"/>
                  <a:gd name="connsiteY17-4182" fmla="*/ 4772383 h 6101120"/>
                  <a:gd name="connsiteX18-4183" fmla="*/ 355651 w 10624651"/>
                  <a:gd name="connsiteY18-4184" fmla="*/ 3286483 h 6101120"/>
                  <a:gd name="connsiteX19-4185" fmla="*/ 22276 w 10624651"/>
                  <a:gd name="connsiteY19-4186" fmla="*/ 2010133 h 6101120"/>
                  <a:gd name="connsiteX20-4187" fmla="*/ 993826 w 10624651"/>
                  <a:gd name="connsiteY20-4188" fmla="*/ 1371958 h 6101120"/>
                  <a:gd name="connsiteX21-4189" fmla="*/ 2032051 w 10624651"/>
                  <a:gd name="connsiteY21-4190" fmla="*/ 1952983 h 6101120"/>
                  <a:gd name="connsiteX22-4191" fmla="*/ 2384476 w 10624651"/>
                  <a:gd name="connsiteY22-4192" fmla="*/ 838558 h 6101120"/>
                  <a:gd name="connsiteX23-4193" fmla="*/ 2994076 w 10624651"/>
                  <a:gd name="connsiteY23-4194" fmla="*/ 1229083 h 6101120"/>
                  <a:gd name="connsiteX0-4195" fmla="*/ 2982220 w 10612795"/>
                  <a:gd name="connsiteY0-4196" fmla="*/ 1229083 h 6101120"/>
                  <a:gd name="connsiteX1-4197" fmla="*/ 3458470 w 10612795"/>
                  <a:gd name="connsiteY1-4198" fmla="*/ 219433 h 6101120"/>
                  <a:gd name="connsiteX2-4199" fmla="*/ 4325245 w 10612795"/>
                  <a:gd name="connsiteY2-4200" fmla="*/ 47983 h 6101120"/>
                  <a:gd name="connsiteX3-4201" fmla="*/ 5344420 w 10612795"/>
                  <a:gd name="connsiteY3-4202" fmla="*/ 838558 h 6101120"/>
                  <a:gd name="connsiteX4-4203" fmla="*/ 7106545 w 10612795"/>
                  <a:gd name="connsiteY4-4204" fmla="*/ 524233 h 6101120"/>
                  <a:gd name="connsiteX5-4205" fmla="*/ 7944745 w 10612795"/>
                  <a:gd name="connsiteY5-4206" fmla="*/ 1972033 h 6101120"/>
                  <a:gd name="connsiteX6-4207" fmla="*/ 9525895 w 10612795"/>
                  <a:gd name="connsiteY6-4208" fmla="*/ 2257783 h 6101120"/>
                  <a:gd name="connsiteX7-4209" fmla="*/ 10230745 w 10612795"/>
                  <a:gd name="connsiteY7-4210" fmla="*/ 3476983 h 6101120"/>
                  <a:gd name="connsiteX8-4211" fmla="*/ 9754495 w 10612795"/>
                  <a:gd name="connsiteY8-4212" fmla="*/ 4315183 h 6101120"/>
                  <a:gd name="connsiteX9-4213" fmla="*/ 10611745 w 10612795"/>
                  <a:gd name="connsiteY9-4214" fmla="*/ 5134333 h 6101120"/>
                  <a:gd name="connsiteX10-4215" fmla="*/ 9887845 w 10612795"/>
                  <a:gd name="connsiteY10-4216" fmla="*/ 6086833 h 6101120"/>
                  <a:gd name="connsiteX11-4217" fmla="*/ 8135245 w 10612795"/>
                  <a:gd name="connsiteY11-4218" fmla="*/ 5553433 h 6101120"/>
                  <a:gd name="connsiteX12-4219" fmla="*/ 6801745 w 10612795"/>
                  <a:gd name="connsiteY12-4220" fmla="*/ 5877283 h 6101120"/>
                  <a:gd name="connsiteX13-4221" fmla="*/ 5411095 w 10612795"/>
                  <a:gd name="connsiteY13-4222" fmla="*/ 5343883 h 6101120"/>
                  <a:gd name="connsiteX14-4223" fmla="*/ 4668145 w 10612795"/>
                  <a:gd name="connsiteY14-4224" fmla="*/ 6010633 h 6101120"/>
                  <a:gd name="connsiteX15-4225" fmla="*/ 3201295 w 10612795"/>
                  <a:gd name="connsiteY15-4226" fmla="*/ 5953483 h 6101120"/>
                  <a:gd name="connsiteX16-4227" fmla="*/ 2801245 w 10612795"/>
                  <a:gd name="connsiteY16-4228" fmla="*/ 4715233 h 6101120"/>
                  <a:gd name="connsiteX17-4229" fmla="*/ 839095 w 10612795"/>
                  <a:gd name="connsiteY17-4230" fmla="*/ 4772383 h 6101120"/>
                  <a:gd name="connsiteX18-4231" fmla="*/ 781945 w 10612795"/>
                  <a:gd name="connsiteY18-4232" fmla="*/ 3238858 h 6101120"/>
                  <a:gd name="connsiteX19-4233" fmla="*/ 10420 w 10612795"/>
                  <a:gd name="connsiteY19-4234" fmla="*/ 2010133 h 6101120"/>
                  <a:gd name="connsiteX20-4235" fmla="*/ 981970 w 10612795"/>
                  <a:gd name="connsiteY20-4236" fmla="*/ 1371958 h 6101120"/>
                  <a:gd name="connsiteX21-4237" fmla="*/ 2020195 w 10612795"/>
                  <a:gd name="connsiteY21-4238" fmla="*/ 1952983 h 6101120"/>
                  <a:gd name="connsiteX22-4239" fmla="*/ 2372620 w 10612795"/>
                  <a:gd name="connsiteY22-4240" fmla="*/ 838558 h 6101120"/>
                  <a:gd name="connsiteX23-4241" fmla="*/ 2982220 w 10612795"/>
                  <a:gd name="connsiteY23-4242" fmla="*/ 1229083 h 6101120"/>
                  <a:gd name="connsiteX0-4243" fmla="*/ 2984517 w 10615092"/>
                  <a:gd name="connsiteY0-4244" fmla="*/ 1229083 h 6101120"/>
                  <a:gd name="connsiteX1-4245" fmla="*/ 3460767 w 10615092"/>
                  <a:gd name="connsiteY1-4246" fmla="*/ 219433 h 6101120"/>
                  <a:gd name="connsiteX2-4247" fmla="*/ 4327542 w 10615092"/>
                  <a:gd name="connsiteY2-4248" fmla="*/ 47983 h 6101120"/>
                  <a:gd name="connsiteX3-4249" fmla="*/ 5346717 w 10615092"/>
                  <a:gd name="connsiteY3-4250" fmla="*/ 838558 h 6101120"/>
                  <a:gd name="connsiteX4-4251" fmla="*/ 7108842 w 10615092"/>
                  <a:gd name="connsiteY4-4252" fmla="*/ 524233 h 6101120"/>
                  <a:gd name="connsiteX5-4253" fmla="*/ 7947042 w 10615092"/>
                  <a:gd name="connsiteY5-4254" fmla="*/ 1972033 h 6101120"/>
                  <a:gd name="connsiteX6-4255" fmla="*/ 9528192 w 10615092"/>
                  <a:gd name="connsiteY6-4256" fmla="*/ 2257783 h 6101120"/>
                  <a:gd name="connsiteX7-4257" fmla="*/ 10233042 w 10615092"/>
                  <a:gd name="connsiteY7-4258" fmla="*/ 3476983 h 6101120"/>
                  <a:gd name="connsiteX8-4259" fmla="*/ 9756792 w 10615092"/>
                  <a:gd name="connsiteY8-4260" fmla="*/ 4315183 h 6101120"/>
                  <a:gd name="connsiteX9-4261" fmla="*/ 10614042 w 10615092"/>
                  <a:gd name="connsiteY9-4262" fmla="*/ 5134333 h 6101120"/>
                  <a:gd name="connsiteX10-4263" fmla="*/ 9890142 w 10615092"/>
                  <a:gd name="connsiteY10-4264" fmla="*/ 6086833 h 6101120"/>
                  <a:gd name="connsiteX11-4265" fmla="*/ 8137542 w 10615092"/>
                  <a:gd name="connsiteY11-4266" fmla="*/ 5553433 h 6101120"/>
                  <a:gd name="connsiteX12-4267" fmla="*/ 6804042 w 10615092"/>
                  <a:gd name="connsiteY12-4268" fmla="*/ 5877283 h 6101120"/>
                  <a:gd name="connsiteX13-4269" fmla="*/ 5413392 w 10615092"/>
                  <a:gd name="connsiteY13-4270" fmla="*/ 5343883 h 6101120"/>
                  <a:gd name="connsiteX14-4271" fmla="*/ 4670442 w 10615092"/>
                  <a:gd name="connsiteY14-4272" fmla="*/ 6010633 h 6101120"/>
                  <a:gd name="connsiteX15-4273" fmla="*/ 3203592 w 10615092"/>
                  <a:gd name="connsiteY15-4274" fmla="*/ 5953483 h 6101120"/>
                  <a:gd name="connsiteX16-4275" fmla="*/ 2803542 w 10615092"/>
                  <a:gd name="connsiteY16-4276" fmla="*/ 4715233 h 6101120"/>
                  <a:gd name="connsiteX17-4277" fmla="*/ 841392 w 10615092"/>
                  <a:gd name="connsiteY17-4278" fmla="*/ 4772383 h 6101120"/>
                  <a:gd name="connsiteX18-4279" fmla="*/ 784242 w 10615092"/>
                  <a:gd name="connsiteY18-4280" fmla="*/ 3238858 h 6101120"/>
                  <a:gd name="connsiteX19-4281" fmla="*/ 12717 w 10615092"/>
                  <a:gd name="connsiteY19-4282" fmla="*/ 2010133 h 6101120"/>
                  <a:gd name="connsiteX20-4283" fmla="*/ 984267 w 10615092"/>
                  <a:gd name="connsiteY20-4284" fmla="*/ 1371958 h 6101120"/>
                  <a:gd name="connsiteX21-4285" fmla="*/ 2022492 w 10615092"/>
                  <a:gd name="connsiteY21-4286" fmla="*/ 1952983 h 6101120"/>
                  <a:gd name="connsiteX22-4287" fmla="*/ 2374917 w 10615092"/>
                  <a:gd name="connsiteY22-4288" fmla="*/ 838558 h 6101120"/>
                  <a:gd name="connsiteX23-4289" fmla="*/ 2984517 w 10615092"/>
                  <a:gd name="connsiteY23-4290" fmla="*/ 1229083 h 6101120"/>
                  <a:gd name="connsiteX0-4291" fmla="*/ 2909929 w 10540504"/>
                  <a:gd name="connsiteY0-4292" fmla="*/ 1229083 h 6101120"/>
                  <a:gd name="connsiteX1-4293" fmla="*/ 3386179 w 10540504"/>
                  <a:gd name="connsiteY1-4294" fmla="*/ 219433 h 6101120"/>
                  <a:gd name="connsiteX2-4295" fmla="*/ 4252954 w 10540504"/>
                  <a:gd name="connsiteY2-4296" fmla="*/ 47983 h 6101120"/>
                  <a:gd name="connsiteX3-4297" fmla="*/ 5272129 w 10540504"/>
                  <a:gd name="connsiteY3-4298" fmla="*/ 838558 h 6101120"/>
                  <a:gd name="connsiteX4-4299" fmla="*/ 7034254 w 10540504"/>
                  <a:gd name="connsiteY4-4300" fmla="*/ 524233 h 6101120"/>
                  <a:gd name="connsiteX5-4301" fmla="*/ 7872454 w 10540504"/>
                  <a:gd name="connsiteY5-4302" fmla="*/ 1972033 h 6101120"/>
                  <a:gd name="connsiteX6-4303" fmla="*/ 9453604 w 10540504"/>
                  <a:gd name="connsiteY6-4304" fmla="*/ 2257783 h 6101120"/>
                  <a:gd name="connsiteX7-4305" fmla="*/ 10158454 w 10540504"/>
                  <a:gd name="connsiteY7-4306" fmla="*/ 3476983 h 6101120"/>
                  <a:gd name="connsiteX8-4307" fmla="*/ 9682204 w 10540504"/>
                  <a:gd name="connsiteY8-4308" fmla="*/ 4315183 h 6101120"/>
                  <a:gd name="connsiteX9-4309" fmla="*/ 10539454 w 10540504"/>
                  <a:gd name="connsiteY9-4310" fmla="*/ 5134333 h 6101120"/>
                  <a:gd name="connsiteX10-4311" fmla="*/ 9815554 w 10540504"/>
                  <a:gd name="connsiteY10-4312" fmla="*/ 6086833 h 6101120"/>
                  <a:gd name="connsiteX11-4313" fmla="*/ 8062954 w 10540504"/>
                  <a:gd name="connsiteY11-4314" fmla="*/ 5553433 h 6101120"/>
                  <a:gd name="connsiteX12-4315" fmla="*/ 6729454 w 10540504"/>
                  <a:gd name="connsiteY12-4316" fmla="*/ 5877283 h 6101120"/>
                  <a:gd name="connsiteX13-4317" fmla="*/ 5338804 w 10540504"/>
                  <a:gd name="connsiteY13-4318" fmla="*/ 5343883 h 6101120"/>
                  <a:gd name="connsiteX14-4319" fmla="*/ 4595854 w 10540504"/>
                  <a:gd name="connsiteY14-4320" fmla="*/ 6010633 h 6101120"/>
                  <a:gd name="connsiteX15-4321" fmla="*/ 3129004 w 10540504"/>
                  <a:gd name="connsiteY15-4322" fmla="*/ 5953483 h 6101120"/>
                  <a:gd name="connsiteX16-4323" fmla="*/ 2728954 w 10540504"/>
                  <a:gd name="connsiteY16-4324" fmla="*/ 4715233 h 6101120"/>
                  <a:gd name="connsiteX17-4325" fmla="*/ 766804 w 10540504"/>
                  <a:gd name="connsiteY17-4326" fmla="*/ 4772383 h 6101120"/>
                  <a:gd name="connsiteX18-4327" fmla="*/ 709654 w 10540504"/>
                  <a:gd name="connsiteY18-4328" fmla="*/ 3238858 h 6101120"/>
                  <a:gd name="connsiteX19-4329" fmla="*/ 14329 w 10540504"/>
                  <a:gd name="connsiteY19-4330" fmla="*/ 2172058 h 6101120"/>
                  <a:gd name="connsiteX20-4331" fmla="*/ 909679 w 10540504"/>
                  <a:gd name="connsiteY20-4332" fmla="*/ 1371958 h 6101120"/>
                  <a:gd name="connsiteX21-4333" fmla="*/ 1947904 w 10540504"/>
                  <a:gd name="connsiteY21-4334" fmla="*/ 1952983 h 6101120"/>
                  <a:gd name="connsiteX22-4335" fmla="*/ 2300329 w 10540504"/>
                  <a:gd name="connsiteY22-4336" fmla="*/ 838558 h 6101120"/>
                  <a:gd name="connsiteX23-4337" fmla="*/ 2909929 w 10540504"/>
                  <a:gd name="connsiteY23-4338" fmla="*/ 1229083 h 6101120"/>
                  <a:gd name="connsiteX0-4339" fmla="*/ 2909929 w 10540504"/>
                  <a:gd name="connsiteY0-4340" fmla="*/ 1229083 h 6101120"/>
                  <a:gd name="connsiteX1-4341" fmla="*/ 3386179 w 10540504"/>
                  <a:gd name="connsiteY1-4342" fmla="*/ 219433 h 6101120"/>
                  <a:gd name="connsiteX2-4343" fmla="*/ 4252954 w 10540504"/>
                  <a:gd name="connsiteY2-4344" fmla="*/ 47983 h 6101120"/>
                  <a:gd name="connsiteX3-4345" fmla="*/ 5272129 w 10540504"/>
                  <a:gd name="connsiteY3-4346" fmla="*/ 838558 h 6101120"/>
                  <a:gd name="connsiteX4-4347" fmla="*/ 7034254 w 10540504"/>
                  <a:gd name="connsiteY4-4348" fmla="*/ 524233 h 6101120"/>
                  <a:gd name="connsiteX5-4349" fmla="*/ 7872454 w 10540504"/>
                  <a:gd name="connsiteY5-4350" fmla="*/ 1972033 h 6101120"/>
                  <a:gd name="connsiteX6-4351" fmla="*/ 9453604 w 10540504"/>
                  <a:gd name="connsiteY6-4352" fmla="*/ 2257783 h 6101120"/>
                  <a:gd name="connsiteX7-4353" fmla="*/ 10158454 w 10540504"/>
                  <a:gd name="connsiteY7-4354" fmla="*/ 3476983 h 6101120"/>
                  <a:gd name="connsiteX8-4355" fmla="*/ 9682204 w 10540504"/>
                  <a:gd name="connsiteY8-4356" fmla="*/ 4315183 h 6101120"/>
                  <a:gd name="connsiteX9-4357" fmla="*/ 10539454 w 10540504"/>
                  <a:gd name="connsiteY9-4358" fmla="*/ 5134333 h 6101120"/>
                  <a:gd name="connsiteX10-4359" fmla="*/ 9815554 w 10540504"/>
                  <a:gd name="connsiteY10-4360" fmla="*/ 6086833 h 6101120"/>
                  <a:gd name="connsiteX11-4361" fmla="*/ 8062954 w 10540504"/>
                  <a:gd name="connsiteY11-4362" fmla="*/ 5553433 h 6101120"/>
                  <a:gd name="connsiteX12-4363" fmla="*/ 6729454 w 10540504"/>
                  <a:gd name="connsiteY12-4364" fmla="*/ 5877283 h 6101120"/>
                  <a:gd name="connsiteX13-4365" fmla="*/ 5338804 w 10540504"/>
                  <a:gd name="connsiteY13-4366" fmla="*/ 5343883 h 6101120"/>
                  <a:gd name="connsiteX14-4367" fmla="*/ 4595854 w 10540504"/>
                  <a:gd name="connsiteY14-4368" fmla="*/ 6010633 h 6101120"/>
                  <a:gd name="connsiteX15-4369" fmla="*/ 3129004 w 10540504"/>
                  <a:gd name="connsiteY15-4370" fmla="*/ 5953483 h 6101120"/>
                  <a:gd name="connsiteX16-4371" fmla="*/ 2728954 w 10540504"/>
                  <a:gd name="connsiteY16-4372" fmla="*/ 4715233 h 6101120"/>
                  <a:gd name="connsiteX17-4373" fmla="*/ 766804 w 10540504"/>
                  <a:gd name="connsiteY17-4374" fmla="*/ 4772383 h 6101120"/>
                  <a:gd name="connsiteX18-4375" fmla="*/ 709654 w 10540504"/>
                  <a:gd name="connsiteY18-4376" fmla="*/ 3238858 h 6101120"/>
                  <a:gd name="connsiteX19-4377" fmla="*/ 14329 w 10540504"/>
                  <a:gd name="connsiteY19-4378" fmla="*/ 2172058 h 6101120"/>
                  <a:gd name="connsiteX20-4379" fmla="*/ 909679 w 10540504"/>
                  <a:gd name="connsiteY20-4380" fmla="*/ 1371958 h 6101120"/>
                  <a:gd name="connsiteX21-4381" fmla="*/ 1947904 w 10540504"/>
                  <a:gd name="connsiteY21-4382" fmla="*/ 1952983 h 6101120"/>
                  <a:gd name="connsiteX22-4383" fmla="*/ 2300329 w 10540504"/>
                  <a:gd name="connsiteY22-4384" fmla="*/ 838558 h 6101120"/>
                  <a:gd name="connsiteX23-4385" fmla="*/ 2909929 w 10540504"/>
                  <a:gd name="connsiteY23-4386" fmla="*/ 1229083 h 6101120"/>
                  <a:gd name="connsiteX0-4387" fmla="*/ 2909929 w 10540504"/>
                  <a:gd name="connsiteY0-4388" fmla="*/ 1229083 h 6101120"/>
                  <a:gd name="connsiteX1-4389" fmla="*/ 3386179 w 10540504"/>
                  <a:gd name="connsiteY1-4390" fmla="*/ 219433 h 6101120"/>
                  <a:gd name="connsiteX2-4391" fmla="*/ 4252954 w 10540504"/>
                  <a:gd name="connsiteY2-4392" fmla="*/ 47983 h 6101120"/>
                  <a:gd name="connsiteX3-4393" fmla="*/ 5272129 w 10540504"/>
                  <a:gd name="connsiteY3-4394" fmla="*/ 838558 h 6101120"/>
                  <a:gd name="connsiteX4-4395" fmla="*/ 7034254 w 10540504"/>
                  <a:gd name="connsiteY4-4396" fmla="*/ 524233 h 6101120"/>
                  <a:gd name="connsiteX5-4397" fmla="*/ 7872454 w 10540504"/>
                  <a:gd name="connsiteY5-4398" fmla="*/ 1972033 h 6101120"/>
                  <a:gd name="connsiteX6-4399" fmla="*/ 9453604 w 10540504"/>
                  <a:gd name="connsiteY6-4400" fmla="*/ 2257783 h 6101120"/>
                  <a:gd name="connsiteX7-4401" fmla="*/ 10158454 w 10540504"/>
                  <a:gd name="connsiteY7-4402" fmla="*/ 3476983 h 6101120"/>
                  <a:gd name="connsiteX8-4403" fmla="*/ 9682204 w 10540504"/>
                  <a:gd name="connsiteY8-4404" fmla="*/ 4315183 h 6101120"/>
                  <a:gd name="connsiteX9-4405" fmla="*/ 10539454 w 10540504"/>
                  <a:gd name="connsiteY9-4406" fmla="*/ 5134333 h 6101120"/>
                  <a:gd name="connsiteX10-4407" fmla="*/ 9815554 w 10540504"/>
                  <a:gd name="connsiteY10-4408" fmla="*/ 6086833 h 6101120"/>
                  <a:gd name="connsiteX11-4409" fmla="*/ 8062954 w 10540504"/>
                  <a:gd name="connsiteY11-4410" fmla="*/ 5553433 h 6101120"/>
                  <a:gd name="connsiteX12-4411" fmla="*/ 6729454 w 10540504"/>
                  <a:gd name="connsiteY12-4412" fmla="*/ 5877283 h 6101120"/>
                  <a:gd name="connsiteX13-4413" fmla="*/ 5338804 w 10540504"/>
                  <a:gd name="connsiteY13-4414" fmla="*/ 5343883 h 6101120"/>
                  <a:gd name="connsiteX14-4415" fmla="*/ 4595854 w 10540504"/>
                  <a:gd name="connsiteY14-4416" fmla="*/ 6010633 h 6101120"/>
                  <a:gd name="connsiteX15-4417" fmla="*/ 3129004 w 10540504"/>
                  <a:gd name="connsiteY15-4418" fmla="*/ 5953483 h 6101120"/>
                  <a:gd name="connsiteX16-4419" fmla="*/ 2728954 w 10540504"/>
                  <a:gd name="connsiteY16-4420" fmla="*/ 4715233 h 6101120"/>
                  <a:gd name="connsiteX17-4421" fmla="*/ 766804 w 10540504"/>
                  <a:gd name="connsiteY17-4422" fmla="*/ 4772383 h 6101120"/>
                  <a:gd name="connsiteX18-4423" fmla="*/ 709654 w 10540504"/>
                  <a:gd name="connsiteY18-4424" fmla="*/ 3238858 h 6101120"/>
                  <a:gd name="connsiteX19-4425" fmla="*/ 14329 w 10540504"/>
                  <a:gd name="connsiteY19-4426" fmla="*/ 2172058 h 6101120"/>
                  <a:gd name="connsiteX20-4427" fmla="*/ 909679 w 10540504"/>
                  <a:gd name="connsiteY20-4428" fmla="*/ 1371958 h 6101120"/>
                  <a:gd name="connsiteX21-4429" fmla="*/ 1947904 w 10540504"/>
                  <a:gd name="connsiteY21-4430" fmla="*/ 1952983 h 6101120"/>
                  <a:gd name="connsiteX22-4431" fmla="*/ 2300329 w 10540504"/>
                  <a:gd name="connsiteY22-4432" fmla="*/ 838558 h 6101120"/>
                  <a:gd name="connsiteX23-4433" fmla="*/ 2909929 w 10540504"/>
                  <a:gd name="connsiteY23-4434" fmla="*/ 1229083 h 6101120"/>
                  <a:gd name="connsiteX0-4435" fmla="*/ 2909929 w 10540504"/>
                  <a:gd name="connsiteY0-4436" fmla="*/ 1229083 h 6101120"/>
                  <a:gd name="connsiteX1-4437" fmla="*/ 3386179 w 10540504"/>
                  <a:gd name="connsiteY1-4438" fmla="*/ 219433 h 6101120"/>
                  <a:gd name="connsiteX2-4439" fmla="*/ 4252954 w 10540504"/>
                  <a:gd name="connsiteY2-4440" fmla="*/ 47983 h 6101120"/>
                  <a:gd name="connsiteX3-4441" fmla="*/ 5272129 w 10540504"/>
                  <a:gd name="connsiteY3-4442" fmla="*/ 838558 h 6101120"/>
                  <a:gd name="connsiteX4-4443" fmla="*/ 7034254 w 10540504"/>
                  <a:gd name="connsiteY4-4444" fmla="*/ 524233 h 6101120"/>
                  <a:gd name="connsiteX5-4445" fmla="*/ 7872454 w 10540504"/>
                  <a:gd name="connsiteY5-4446" fmla="*/ 1972033 h 6101120"/>
                  <a:gd name="connsiteX6-4447" fmla="*/ 9453604 w 10540504"/>
                  <a:gd name="connsiteY6-4448" fmla="*/ 2257783 h 6101120"/>
                  <a:gd name="connsiteX7-4449" fmla="*/ 10158454 w 10540504"/>
                  <a:gd name="connsiteY7-4450" fmla="*/ 3476983 h 6101120"/>
                  <a:gd name="connsiteX8-4451" fmla="*/ 9682204 w 10540504"/>
                  <a:gd name="connsiteY8-4452" fmla="*/ 4315183 h 6101120"/>
                  <a:gd name="connsiteX9-4453" fmla="*/ 10539454 w 10540504"/>
                  <a:gd name="connsiteY9-4454" fmla="*/ 5134333 h 6101120"/>
                  <a:gd name="connsiteX10-4455" fmla="*/ 9815554 w 10540504"/>
                  <a:gd name="connsiteY10-4456" fmla="*/ 6086833 h 6101120"/>
                  <a:gd name="connsiteX11-4457" fmla="*/ 8062954 w 10540504"/>
                  <a:gd name="connsiteY11-4458" fmla="*/ 5553433 h 6101120"/>
                  <a:gd name="connsiteX12-4459" fmla="*/ 6729454 w 10540504"/>
                  <a:gd name="connsiteY12-4460" fmla="*/ 5877283 h 6101120"/>
                  <a:gd name="connsiteX13-4461" fmla="*/ 5338804 w 10540504"/>
                  <a:gd name="connsiteY13-4462" fmla="*/ 5343883 h 6101120"/>
                  <a:gd name="connsiteX14-4463" fmla="*/ 4595854 w 10540504"/>
                  <a:gd name="connsiteY14-4464" fmla="*/ 6010633 h 6101120"/>
                  <a:gd name="connsiteX15-4465" fmla="*/ 3129004 w 10540504"/>
                  <a:gd name="connsiteY15-4466" fmla="*/ 5953483 h 6101120"/>
                  <a:gd name="connsiteX16-4467" fmla="*/ 2728954 w 10540504"/>
                  <a:gd name="connsiteY16-4468" fmla="*/ 4715233 h 6101120"/>
                  <a:gd name="connsiteX17-4469" fmla="*/ 766804 w 10540504"/>
                  <a:gd name="connsiteY17-4470" fmla="*/ 4772383 h 6101120"/>
                  <a:gd name="connsiteX18-4471" fmla="*/ 709654 w 10540504"/>
                  <a:gd name="connsiteY18-4472" fmla="*/ 3238858 h 6101120"/>
                  <a:gd name="connsiteX19-4473" fmla="*/ 14329 w 10540504"/>
                  <a:gd name="connsiteY19-4474" fmla="*/ 2172058 h 6101120"/>
                  <a:gd name="connsiteX20-4475" fmla="*/ 909679 w 10540504"/>
                  <a:gd name="connsiteY20-4476" fmla="*/ 1371958 h 6101120"/>
                  <a:gd name="connsiteX21-4477" fmla="*/ 1947904 w 10540504"/>
                  <a:gd name="connsiteY21-4478" fmla="*/ 1952983 h 6101120"/>
                  <a:gd name="connsiteX22-4479" fmla="*/ 2300329 w 10540504"/>
                  <a:gd name="connsiteY22-4480" fmla="*/ 838558 h 6101120"/>
                  <a:gd name="connsiteX23-4481" fmla="*/ 2909929 w 10540504"/>
                  <a:gd name="connsiteY23-4482" fmla="*/ 1229083 h 6101120"/>
                  <a:gd name="connsiteX0-4483" fmla="*/ 2909929 w 10540504"/>
                  <a:gd name="connsiteY0-4484" fmla="*/ 1229083 h 6101120"/>
                  <a:gd name="connsiteX1-4485" fmla="*/ 3386179 w 10540504"/>
                  <a:gd name="connsiteY1-4486" fmla="*/ 219433 h 6101120"/>
                  <a:gd name="connsiteX2-4487" fmla="*/ 4252954 w 10540504"/>
                  <a:gd name="connsiteY2-4488" fmla="*/ 47983 h 6101120"/>
                  <a:gd name="connsiteX3-4489" fmla="*/ 5272129 w 10540504"/>
                  <a:gd name="connsiteY3-4490" fmla="*/ 838558 h 6101120"/>
                  <a:gd name="connsiteX4-4491" fmla="*/ 7034254 w 10540504"/>
                  <a:gd name="connsiteY4-4492" fmla="*/ 524233 h 6101120"/>
                  <a:gd name="connsiteX5-4493" fmla="*/ 7872454 w 10540504"/>
                  <a:gd name="connsiteY5-4494" fmla="*/ 1972033 h 6101120"/>
                  <a:gd name="connsiteX6-4495" fmla="*/ 9453604 w 10540504"/>
                  <a:gd name="connsiteY6-4496" fmla="*/ 2257783 h 6101120"/>
                  <a:gd name="connsiteX7-4497" fmla="*/ 10158454 w 10540504"/>
                  <a:gd name="connsiteY7-4498" fmla="*/ 3476983 h 6101120"/>
                  <a:gd name="connsiteX8-4499" fmla="*/ 9682204 w 10540504"/>
                  <a:gd name="connsiteY8-4500" fmla="*/ 4315183 h 6101120"/>
                  <a:gd name="connsiteX9-4501" fmla="*/ 10539454 w 10540504"/>
                  <a:gd name="connsiteY9-4502" fmla="*/ 5134333 h 6101120"/>
                  <a:gd name="connsiteX10-4503" fmla="*/ 9815554 w 10540504"/>
                  <a:gd name="connsiteY10-4504" fmla="*/ 6086833 h 6101120"/>
                  <a:gd name="connsiteX11-4505" fmla="*/ 8062954 w 10540504"/>
                  <a:gd name="connsiteY11-4506" fmla="*/ 5553433 h 6101120"/>
                  <a:gd name="connsiteX12-4507" fmla="*/ 6729454 w 10540504"/>
                  <a:gd name="connsiteY12-4508" fmla="*/ 5877283 h 6101120"/>
                  <a:gd name="connsiteX13-4509" fmla="*/ 5338804 w 10540504"/>
                  <a:gd name="connsiteY13-4510" fmla="*/ 5343883 h 6101120"/>
                  <a:gd name="connsiteX14-4511" fmla="*/ 4595854 w 10540504"/>
                  <a:gd name="connsiteY14-4512" fmla="*/ 6010633 h 6101120"/>
                  <a:gd name="connsiteX15-4513" fmla="*/ 3129004 w 10540504"/>
                  <a:gd name="connsiteY15-4514" fmla="*/ 5953483 h 6101120"/>
                  <a:gd name="connsiteX16-4515" fmla="*/ 2728954 w 10540504"/>
                  <a:gd name="connsiteY16-4516" fmla="*/ 4715233 h 6101120"/>
                  <a:gd name="connsiteX17-4517" fmla="*/ 766804 w 10540504"/>
                  <a:gd name="connsiteY17-4518" fmla="*/ 4772383 h 6101120"/>
                  <a:gd name="connsiteX18-4519" fmla="*/ 709654 w 10540504"/>
                  <a:gd name="connsiteY18-4520" fmla="*/ 3238858 h 6101120"/>
                  <a:gd name="connsiteX19-4521" fmla="*/ 14329 w 10540504"/>
                  <a:gd name="connsiteY19-4522" fmla="*/ 2172058 h 6101120"/>
                  <a:gd name="connsiteX20-4523" fmla="*/ 909679 w 10540504"/>
                  <a:gd name="connsiteY20-4524" fmla="*/ 1371958 h 6101120"/>
                  <a:gd name="connsiteX21-4525" fmla="*/ 1947904 w 10540504"/>
                  <a:gd name="connsiteY21-4526" fmla="*/ 1952983 h 6101120"/>
                  <a:gd name="connsiteX22-4527" fmla="*/ 2328904 w 10540504"/>
                  <a:gd name="connsiteY22-4528" fmla="*/ 1200508 h 6101120"/>
                  <a:gd name="connsiteX23-4529" fmla="*/ 2909929 w 10540504"/>
                  <a:gd name="connsiteY23-4530" fmla="*/ 1229083 h 6101120"/>
                  <a:gd name="connsiteX0-4531" fmla="*/ 2909929 w 10540504"/>
                  <a:gd name="connsiteY0-4532" fmla="*/ 1229083 h 6101120"/>
                  <a:gd name="connsiteX1-4533" fmla="*/ 3386179 w 10540504"/>
                  <a:gd name="connsiteY1-4534" fmla="*/ 219433 h 6101120"/>
                  <a:gd name="connsiteX2-4535" fmla="*/ 4252954 w 10540504"/>
                  <a:gd name="connsiteY2-4536" fmla="*/ 47983 h 6101120"/>
                  <a:gd name="connsiteX3-4537" fmla="*/ 5272129 w 10540504"/>
                  <a:gd name="connsiteY3-4538" fmla="*/ 838558 h 6101120"/>
                  <a:gd name="connsiteX4-4539" fmla="*/ 7034254 w 10540504"/>
                  <a:gd name="connsiteY4-4540" fmla="*/ 524233 h 6101120"/>
                  <a:gd name="connsiteX5-4541" fmla="*/ 7872454 w 10540504"/>
                  <a:gd name="connsiteY5-4542" fmla="*/ 1972033 h 6101120"/>
                  <a:gd name="connsiteX6-4543" fmla="*/ 9453604 w 10540504"/>
                  <a:gd name="connsiteY6-4544" fmla="*/ 2257783 h 6101120"/>
                  <a:gd name="connsiteX7-4545" fmla="*/ 10158454 w 10540504"/>
                  <a:gd name="connsiteY7-4546" fmla="*/ 3476983 h 6101120"/>
                  <a:gd name="connsiteX8-4547" fmla="*/ 9682204 w 10540504"/>
                  <a:gd name="connsiteY8-4548" fmla="*/ 4315183 h 6101120"/>
                  <a:gd name="connsiteX9-4549" fmla="*/ 10539454 w 10540504"/>
                  <a:gd name="connsiteY9-4550" fmla="*/ 5134333 h 6101120"/>
                  <a:gd name="connsiteX10-4551" fmla="*/ 9815554 w 10540504"/>
                  <a:gd name="connsiteY10-4552" fmla="*/ 6086833 h 6101120"/>
                  <a:gd name="connsiteX11-4553" fmla="*/ 8062954 w 10540504"/>
                  <a:gd name="connsiteY11-4554" fmla="*/ 5553433 h 6101120"/>
                  <a:gd name="connsiteX12-4555" fmla="*/ 6729454 w 10540504"/>
                  <a:gd name="connsiteY12-4556" fmla="*/ 5877283 h 6101120"/>
                  <a:gd name="connsiteX13-4557" fmla="*/ 5338804 w 10540504"/>
                  <a:gd name="connsiteY13-4558" fmla="*/ 5343883 h 6101120"/>
                  <a:gd name="connsiteX14-4559" fmla="*/ 4595854 w 10540504"/>
                  <a:gd name="connsiteY14-4560" fmla="*/ 6010633 h 6101120"/>
                  <a:gd name="connsiteX15-4561" fmla="*/ 3129004 w 10540504"/>
                  <a:gd name="connsiteY15-4562" fmla="*/ 5953483 h 6101120"/>
                  <a:gd name="connsiteX16-4563" fmla="*/ 2728954 w 10540504"/>
                  <a:gd name="connsiteY16-4564" fmla="*/ 4715233 h 6101120"/>
                  <a:gd name="connsiteX17-4565" fmla="*/ 766804 w 10540504"/>
                  <a:gd name="connsiteY17-4566" fmla="*/ 4772383 h 6101120"/>
                  <a:gd name="connsiteX18-4567" fmla="*/ 709654 w 10540504"/>
                  <a:gd name="connsiteY18-4568" fmla="*/ 3238858 h 6101120"/>
                  <a:gd name="connsiteX19-4569" fmla="*/ 14329 w 10540504"/>
                  <a:gd name="connsiteY19-4570" fmla="*/ 2172058 h 6101120"/>
                  <a:gd name="connsiteX20-4571" fmla="*/ 909679 w 10540504"/>
                  <a:gd name="connsiteY20-4572" fmla="*/ 1371958 h 6101120"/>
                  <a:gd name="connsiteX21-4573" fmla="*/ 2043154 w 10540504"/>
                  <a:gd name="connsiteY21-4574" fmla="*/ 1752958 h 6101120"/>
                  <a:gd name="connsiteX22-4575" fmla="*/ 2328904 w 10540504"/>
                  <a:gd name="connsiteY22-4576" fmla="*/ 1200508 h 6101120"/>
                  <a:gd name="connsiteX23-4577" fmla="*/ 2909929 w 10540504"/>
                  <a:gd name="connsiteY23-4578" fmla="*/ 1229083 h 6101120"/>
                  <a:gd name="connsiteX0-4579" fmla="*/ 2909929 w 10540504"/>
                  <a:gd name="connsiteY0-4580" fmla="*/ 1229083 h 6101120"/>
                  <a:gd name="connsiteX1-4581" fmla="*/ 3386179 w 10540504"/>
                  <a:gd name="connsiteY1-4582" fmla="*/ 219433 h 6101120"/>
                  <a:gd name="connsiteX2-4583" fmla="*/ 4252954 w 10540504"/>
                  <a:gd name="connsiteY2-4584" fmla="*/ 47983 h 6101120"/>
                  <a:gd name="connsiteX3-4585" fmla="*/ 5272129 w 10540504"/>
                  <a:gd name="connsiteY3-4586" fmla="*/ 838558 h 6101120"/>
                  <a:gd name="connsiteX4-4587" fmla="*/ 7034254 w 10540504"/>
                  <a:gd name="connsiteY4-4588" fmla="*/ 524233 h 6101120"/>
                  <a:gd name="connsiteX5-4589" fmla="*/ 7872454 w 10540504"/>
                  <a:gd name="connsiteY5-4590" fmla="*/ 1972033 h 6101120"/>
                  <a:gd name="connsiteX6-4591" fmla="*/ 9453604 w 10540504"/>
                  <a:gd name="connsiteY6-4592" fmla="*/ 2257783 h 6101120"/>
                  <a:gd name="connsiteX7-4593" fmla="*/ 10158454 w 10540504"/>
                  <a:gd name="connsiteY7-4594" fmla="*/ 3476983 h 6101120"/>
                  <a:gd name="connsiteX8-4595" fmla="*/ 9682204 w 10540504"/>
                  <a:gd name="connsiteY8-4596" fmla="*/ 4315183 h 6101120"/>
                  <a:gd name="connsiteX9-4597" fmla="*/ 10539454 w 10540504"/>
                  <a:gd name="connsiteY9-4598" fmla="*/ 5134333 h 6101120"/>
                  <a:gd name="connsiteX10-4599" fmla="*/ 9815554 w 10540504"/>
                  <a:gd name="connsiteY10-4600" fmla="*/ 6086833 h 6101120"/>
                  <a:gd name="connsiteX11-4601" fmla="*/ 8062954 w 10540504"/>
                  <a:gd name="connsiteY11-4602" fmla="*/ 5553433 h 6101120"/>
                  <a:gd name="connsiteX12-4603" fmla="*/ 6729454 w 10540504"/>
                  <a:gd name="connsiteY12-4604" fmla="*/ 5877283 h 6101120"/>
                  <a:gd name="connsiteX13-4605" fmla="*/ 5338804 w 10540504"/>
                  <a:gd name="connsiteY13-4606" fmla="*/ 5343883 h 6101120"/>
                  <a:gd name="connsiteX14-4607" fmla="*/ 4595854 w 10540504"/>
                  <a:gd name="connsiteY14-4608" fmla="*/ 6010633 h 6101120"/>
                  <a:gd name="connsiteX15-4609" fmla="*/ 3129004 w 10540504"/>
                  <a:gd name="connsiteY15-4610" fmla="*/ 5953483 h 6101120"/>
                  <a:gd name="connsiteX16-4611" fmla="*/ 2728954 w 10540504"/>
                  <a:gd name="connsiteY16-4612" fmla="*/ 4715233 h 6101120"/>
                  <a:gd name="connsiteX17-4613" fmla="*/ 766804 w 10540504"/>
                  <a:gd name="connsiteY17-4614" fmla="*/ 4772383 h 6101120"/>
                  <a:gd name="connsiteX18-4615" fmla="*/ 709654 w 10540504"/>
                  <a:gd name="connsiteY18-4616" fmla="*/ 3238858 h 6101120"/>
                  <a:gd name="connsiteX19-4617" fmla="*/ 14329 w 10540504"/>
                  <a:gd name="connsiteY19-4618" fmla="*/ 2172058 h 6101120"/>
                  <a:gd name="connsiteX20-4619" fmla="*/ 909679 w 10540504"/>
                  <a:gd name="connsiteY20-4620" fmla="*/ 1371958 h 6101120"/>
                  <a:gd name="connsiteX21-4621" fmla="*/ 1909804 w 10540504"/>
                  <a:gd name="connsiteY21-4622" fmla="*/ 1752958 h 6101120"/>
                  <a:gd name="connsiteX22-4623" fmla="*/ 2328904 w 10540504"/>
                  <a:gd name="connsiteY22-4624" fmla="*/ 1200508 h 6101120"/>
                  <a:gd name="connsiteX23-4625" fmla="*/ 2909929 w 10540504"/>
                  <a:gd name="connsiteY23-4626" fmla="*/ 1229083 h 6101120"/>
                  <a:gd name="connsiteX0-4627" fmla="*/ 2909929 w 10540504"/>
                  <a:gd name="connsiteY0-4628" fmla="*/ 1229083 h 6101120"/>
                  <a:gd name="connsiteX1-4629" fmla="*/ 3386179 w 10540504"/>
                  <a:gd name="connsiteY1-4630" fmla="*/ 219433 h 6101120"/>
                  <a:gd name="connsiteX2-4631" fmla="*/ 4252954 w 10540504"/>
                  <a:gd name="connsiteY2-4632" fmla="*/ 47983 h 6101120"/>
                  <a:gd name="connsiteX3-4633" fmla="*/ 5272129 w 10540504"/>
                  <a:gd name="connsiteY3-4634" fmla="*/ 838558 h 6101120"/>
                  <a:gd name="connsiteX4-4635" fmla="*/ 7034254 w 10540504"/>
                  <a:gd name="connsiteY4-4636" fmla="*/ 524233 h 6101120"/>
                  <a:gd name="connsiteX5-4637" fmla="*/ 7872454 w 10540504"/>
                  <a:gd name="connsiteY5-4638" fmla="*/ 1972033 h 6101120"/>
                  <a:gd name="connsiteX6-4639" fmla="*/ 9453604 w 10540504"/>
                  <a:gd name="connsiteY6-4640" fmla="*/ 2257783 h 6101120"/>
                  <a:gd name="connsiteX7-4641" fmla="*/ 10158454 w 10540504"/>
                  <a:gd name="connsiteY7-4642" fmla="*/ 3476983 h 6101120"/>
                  <a:gd name="connsiteX8-4643" fmla="*/ 9682204 w 10540504"/>
                  <a:gd name="connsiteY8-4644" fmla="*/ 4315183 h 6101120"/>
                  <a:gd name="connsiteX9-4645" fmla="*/ 10539454 w 10540504"/>
                  <a:gd name="connsiteY9-4646" fmla="*/ 5134333 h 6101120"/>
                  <a:gd name="connsiteX10-4647" fmla="*/ 9815554 w 10540504"/>
                  <a:gd name="connsiteY10-4648" fmla="*/ 6086833 h 6101120"/>
                  <a:gd name="connsiteX11-4649" fmla="*/ 8062954 w 10540504"/>
                  <a:gd name="connsiteY11-4650" fmla="*/ 5553433 h 6101120"/>
                  <a:gd name="connsiteX12-4651" fmla="*/ 6729454 w 10540504"/>
                  <a:gd name="connsiteY12-4652" fmla="*/ 5877283 h 6101120"/>
                  <a:gd name="connsiteX13-4653" fmla="*/ 5338804 w 10540504"/>
                  <a:gd name="connsiteY13-4654" fmla="*/ 5343883 h 6101120"/>
                  <a:gd name="connsiteX14-4655" fmla="*/ 4595854 w 10540504"/>
                  <a:gd name="connsiteY14-4656" fmla="*/ 6010633 h 6101120"/>
                  <a:gd name="connsiteX15-4657" fmla="*/ 3129004 w 10540504"/>
                  <a:gd name="connsiteY15-4658" fmla="*/ 5953483 h 6101120"/>
                  <a:gd name="connsiteX16-4659" fmla="*/ 2728954 w 10540504"/>
                  <a:gd name="connsiteY16-4660" fmla="*/ 4715233 h 6101120"/>
                  <a:gd name="connsiteX17-4661" fmla="*/ 766804 w 10540504"/>
                  <a:gd name="connsiteY17-4662" fmla="*/ 4772383 h 6101120"/>
                  <a:gd name="connsiteX18-4663" fmla="*/ 709654 w 10540504"/>
                  <a:gd name="connsiteY18-4664" fmla="*/ 3238858 h 6101120"/>
                  <a:gd name="connsiteX19-4665" fmla="*/ 14329 w 10540504"/>
                  <a:gd name="connsiteY19-4666" fmla="*/ 2172058 h 6101120"/>
                  <a:gd name="connsiteX20-4667" fmla="*/ 909679 w 10540504"/>
                  <a:gd name="connsiteY20-4668" fmla="*/ 1295758 h 6101120"/>
                  <a:gd name="connsiteX21-4669" fmla="*/ 1909804 w 10540504"/>
                  <a:gd name="connsiteY21-4670" fmla="*/ 1752958 h 6101120"/>
                  <a:gd name="connsiteX22-4671" fmla="*/ 2328904 w 10540504"/>
                  <a:gd name="connsiteY22-4672" fmla="*/ 1200508 h 6101120"/>
                  <a:gd name="connsiteX23-4673" fmla="*/ 2909929 w 10540504"/>
                  <a:gd name="connsiteY23-4674" fmla="*/ 1229083 h 6101120"/>
                  <a:gd name="connsiteX0-4675" fmla="*/ 2909929 w 10540504"/>
                  <a:gd name="connsiteY0-4676" fmla="*/ 1229083 h 6101120"/>
                  <a:gd name="connsiteX1-4677" fmla="*/ 3386179 w 10540504"/>
                  <a:gd name="connsiteY1-4678" fmla="*/ 219433 h 6101120"/>
                  <a:gd name="connsiteX2-4679" fmla="*/ 4252954 w 10540504"/>
                  <a:gd name="connsiteY2-4680" fmla="*/ 47983 h 6101120"/>
                  <a:gd name="connsiteX3-4681" fmla="*/ 5272129 w 10540504"/>
                  <a:gd name="connsiteY3-4682" fmla="*/ 838558 h 6101120"/>
                  <a:gd name="connsiteX4-4683" fmla="*/ 7034254 w 10540504"/>
                  <a:gd name="connsiteY4-4684" fmla="*/ 524233 h 6101120"/>
                  <a:gd name="connsiteX5-4685" fmla="*/ 7872454 w 10540504"/>
                  <a:gd name="connsiteY5-4686" fmla="*/ 1972033 h 6101120"/>
                  <a:gd name="connsiteX6-4687" fmla="*/ 9453604 w 10540504"/>
                  <a:gd name="connsiteY6-4688" fmla="*/ 2257783 h 6101120"/>
                  <a:gd name="connsiteX7-4689" fmla="*/ 10158454 w 10540504"/>
                  <a:gd name="connsiteY7-4690" fmla="*/ 3476983 h 6101120"/>
                  <a:gd name="connsiteX8-4691" fmla="*/ 9682204 w 10540504"/>
                  <a:gd name="connsiteY8-4692" fmla="*/ 4315183 h 6101120"/>
                  <a:gd name="connsiteX9-4693" fmla="*/ 10539454 w 10540504"/>
                  <a:gd name="connsiteY9-4694" fmla="*/ 5134333 h 6101120"/>
                  <a:gd name="connsiteX10-4695" fmla="*/ 9815554 w 10540504"/>
                  <a:gd name="connsiteY10-4696" fmla="*/ 6086833 h 6101120"/>
                  <a:gd name="connsiteX11-4697" fmla="*/ 8062954 w 10540504"/>
                  <a:gd name="connsiteY11-4698" fmla="*/ 5553433 h 6101120"/>
                  <a:gd name="connsiteX12-4699" fmla="*/ 6729454 w 10540504"/>
                  <a:gd name="connsiteY12-4700" fmla="*/ 5877283 h 6101120"/>
                  <a:gd name="connsiteX13-4701" fmla="*/ 5338804 w 10540504"/>
                  <a:gd name="connsiteY13-4702" fmla="*/ 5343883 h 6101120"/>
                  <a:gd name="connsiteX14-4703" fmla="*/ 4595854 w 10540504"/>
                  <a:gd name="connsiteY14-4704" fmla="*/ 6010633 h 6101120"/>
                  <a:gd name="connsiteX15-4705" fmla="*/ 3129004 w 10540504"/>
                  <a:gd name="connsiteY15-4706" fmla="*/ 5953483 h 6101120"/>
                  <a:gd name="connsiteX16-4707" fmla="*/ 2728954 w 10540504"/>
                  <a:gd name="connsiteY16-4708" fmla="*/ 4715233 h 6101120"/>
                  <a:gd name="connsiteX17-4709" fmla="*/ 766804 w 10540504"/>
                  <a:gd name="connsiteY17-4710" fmla="*/ 4772383 h 6101120"/>
                  <a:gd name="connsiteX18-4711" fmla="*/ 709654 w 10540504"/>
                  <a:gd name="connsiteY18-4712" fmla="*/ 3238858 h 6101120"/>
                  <a:gd name="connsiteX19-4713" fmla="*/ 14329 w 10540504"/>
                  <a:gd name="connsiteY19-4714" fmla="*/ 2172058 h 6101120"/>
                  <a:gd name="connsiteX20-4715" fmla="*/ 909679 w 10540504"/>
                  <a:gd name="connsiteY20-4716" fmla="*/ 1295758 h 6101120"/>
                  <a:gd name="connsiteX21-4717" fmla="*/ 1909804 w 10540504"/>
                  <a:gd name="connsiteY21-4718" fmla="*/ 1752958 h 6101120"/>
                  <a:gd name="connsiteX22-4719" fmla="*/ 2328904 w 10540504"/>
                  <a:gd name="connsiteY22-4720" fmla="*/ 1200508 h 6101120"/>
                  <a:gd name="connsiteX23-4721" fmla="*/ 2909929 w 10540504"/>
                  <a:gd name="connsiteY23-4722" fmla="*/ 1229083 h 6101120"/>
                  <a:gd name="connsiteX0-4723" fmla="*/ 2909929 w 10540504"/>
                  <a:gd name="connsiteY0-4724" fmla="*/ 1229083 h 6101120"/>
                  <a:gd name="connsiteX1-4725" fmla="*/ 3386179 w 10540504"/>
                  <a:gd name="connsiteY1-4726" fmla="*/ 219433 h 6101120"/>
                  <a:gd name="connsiteX2-4727" fmla="*/ 4252954 w 10540504"/>
                  <a:gd name="connsiteY2-4728" fmla="*/ 47983 h 6101120"/>
                  <a:gd name="connsiteX3-4729" fmla="*/ 5272129 w 10540504"/>
                  <a:gd name="connsiteY3-4730" fmla="*/ 838558 h 6101120"/>
                  <a:gd name="connsiteX4-4731" fmla="*/ 7034254 w 10540504"/>
                  <a:gd name="connsiteY4-4732" fmla="*/ 524233 h 6101120"/>
                  <a:gd name="connsiteX5-4733" fmla="*/ 7872454 w 10540504"/>
                  <a:gd name="connsiteY5-4734" fmla="*/ 1972033 h 6101120"/>
                  <a:gd name="connsiteX6-4735" fmla="*/ 9453604 w 10540504"/>
                  <a:gd name="connsiteY6-4736" fmla="*/ 2257783 h 6101120"/>
                  <a:gd name="connsiteX7-4737" fmla="*/ 10158454 w 10540504"/>
                  <a:gd name="connsiteY7-4738" fmla="*/ 3476983 h 6101120"/>
                  <a:gd name="connsiteX8-4739" fmla="*/ 9682204 w 10540504"/>
                  <a:gd name="connsiteY8-4740" fmla="*/ 4315183 h 6101120"/>
                  <a:gd name="connsiteX9-4741" fmla="*/ 10539454 w 10540504"/>
                  <a:gd name="connsiteY9-4742" fmla="*/ 5134333 h 6101120"/>
                  <a:gd name="connsiteX10-4743" fmla="*/ 9815554 w 10540504"/>
                  <a:gd name="connsiteY10-4744" fmla="*/ 6086833 h 6101120"/>
                  <a:gd name="connsiteX11-4745" fmla="*/ 8062954 w 10540504"/>
                  <a:gd name="connsiteY11-4746" fmla="*/ 5553433 h 6101120"/>
                  <a:gd name="connsiteX12-4747" fmla="*/ 6729454 w 10540504"/>
                  <a:gd name="connsiteY12-4748" fmla="*/ 5877283 h 6101120"/>
                  <a:gd name="connsiteX13-4749" fmla="*/ 5338804 w 10540504"/>
                  <a:gd name="connsiteY13-4750" fmla="*/ 5343883 h 6101120"/>
                  <a:gd name="connsiteX14-4751" fmla="*/ 4595854 w 10540504"/>
                  <a:gd name="connsiteY14-4752" fmla="*/ 6010633 h 6101120"/>
                  <a:gd name="connsiteX15-4753" fmla="*/ 3129004 w 10540504"/>
                  <a:gd name="connsiteY15-4754" fmla="*/ 5953483 h 6101120"/>
                  <a:gd name="connsiteX16-4755" fmla="*/ 2728954 w 10540504"/>
                  <a:gd name="connsiteY16-4756" fmla="*/ 4715233 h 6101120"/>
                  <a:gd name="connsiteX17-4757" fmla="*/ 766804 w 10540504"/>
                  <a:gd name="connsiteY17-4758" fmla="*/ 4772383 h 6101120"/>
                  <a:gd name="connsiteX18-4759" fmla="*/ 709654 w 10540504"/>
                  <a:gd name="connsiteY18-4760" fmla="*/ 3238858 h 6101120"/>
                  <a:gd name="connsiteX19-4761" fmla="*/ 14329 w 10540504"/>
                  <a:gd name="connsiteY19-4762" fmla="*/ 2172058 h 6101120"/>
                  <a:gd name="connsiteX20-4763" fmla="*/ 795379 w 10540504"/>
                  <a:gd name="connsiteY20-4764" fmla="*/ 1391008 h 6101120"/>
                  <a:gd name="connsiteX21-4765" fmla="*/ 1909804 w 10540504"/>
                  <a:gd name="connsiteY21-4766" fmla="*/ 1752958 h 6101120"/>
                  <a:gd name="connsiteX22-4767" fmla="*/ 2328904 w 10540504"/>
                  <a:gd name="connsiteY22-4768" fmla="*/ 1200508 h 6101120"/>
                  <a:gd name="connsiteX23-4769" fmla="*/ 2909929 w 10540504"/>
                  <a:gd name="connsiteY23-4770" fmla="*/ 1229083 h 6101120"/>
                  <a:gd name="connsiteX0-4771" fmla="*/ 2909929 w 10540504"/>
                  <a:gd name="connsiteY0-4772" fmla="*/ 1229083 h 6101120"/>
                  <a:gd name="connsiteX1-4773" fmla="*/ 3386179 w 10540504"/>
                  <a:gd name="connsiteY1-4774" fmla="*/ 219433 h 6101120"/>
                  <a:gd name="connsiteX2-4775" fmla="*/ 4252954 w 10540504"/>
                  <a:gd name="connsiteY2-4776" fmla="*/ 47983 h 6101120"/>
                  <a:gd name="connsiteX3-4777" fmla="*/ 5272129 w 10540504"/>
                  <a:gd name="connsiteY3-4778" fmla="*/ 838558 h 6101120"/>
                  <a:gd name="connsiteX4-4779" fmla="*/ 7034254 w 10540504"/>
                  <a:gd name="connsiteY4-4780" fmla="*/ 524233 h 6101120"/>
                  <a:gd name="connsiteX5-4781" fmla="*/ 7872454 w 10540504"/>
                  <a:gd name="connsiteY5-4782" fmla="*/ 1972033 h 6101120"/>
                  <a:gd name="connsiteX6-4783" fmla="*/ 9453604 w 10540504"/>
                  <a:gd name="connsiteY6-4784" fmla="*/ 2257783 h 6101120"/>
                  <a:gd name="connsiteX7-4785" fmla="*/ 10158454 w 10540504"/>
                  <a:gd name="connsiteY7-4786" fmla="*/ 3476983 h 6101120"/>
                  <a:gd name="connsiteX8-4787" fmla="*/ 9682204 w 10540504"/>
                  <a:gd name="connsiteY8-4788" fmla="*/ 4315183 h 6101120"/>
                  <a:gd name="connsiteX9-4789" fmla="*/ 10539454 w 10540504"/>
                  <a:gd name="connsiteY9-4790" fmla="*/ 5134333 h 6101120"/>
                  <a:gd name="connsiteX10-4791" fmla="*/ 9815554 w 10540504"/>
                  <a:gd name="connsiteY10-4792" fmla="*/ 6086833 h 6101120"/>
                  <a:gd name="connsiteX11-4793" fmla="*/ 8062954 w 10540504"/>
                  <a:gd name="connsiteY11-4794" fmla="*/ 5553433 h 6101120"/>
                  <a:gd name="connsiteX12-4795" fmla="*/ 6729454 w 10540504"/>
                  <a:gd name="connsiteY12-4796" fmla="*/ 5877283 h 6101120"/>
                  <a:gd name="connsiteX13-4797" fmla="*/ 5338804 w 10540504"/>
                  <a:gd name="connsiteY13-4798" fmla="*/ 5343883 h 6101120"/>
                  <a:gd name="connsiteX14-4799" fmla="*/ 4595854 w 10540504"/>
                  <a:gd name="connsiteY14-4800" fmla="*/ 6010633 h 6101120"/>
                  <a:gd name="connsiteX15-4801" fmla="*/ 3129004 w 10540504"/>
                  <a:gd name="connsiteY15-4802" fmla="*/ 5953483 h 6101120"/>
                  <a:gd name="connsiteX16-4803" fmla="*/ 2728954 w 10540504"/>
                  <a:gd name="connsiteY16-4804" fmla="*/ 4715233 h 6101120"/>
                  <a:gd name="connsiteX17-4805" fmla="*/ 766804 w 10540504"/>
                  <a:gd name="connsiteY17-4806" fmla="*/ 4772383 h 6101120"/>
                  <a:gd name="connsiteX18-4807" fmla="*/ 709654 w 10540504"/>
                  <a:gd name="connsiteY18-4808" fmla="*/ 3238858 h 6101120"/>
                  <a:gd name="connsiteX19-4809" fmla="*/ 14329 w 10540504"/>
                  <a:gd name="connsiteY19-4810" fmla="*/ 2172058 h 6101120"/>
                  <a:gd name="connsiteX20-4811" fmla="*/ 795379 w 10540504"/>
                  <a:gd name="connsiteY20-4812" fmla="*/ 1391008 h 6101120"/>
                  <a:gd name="connsiteX21-4813" fmla="*/ 1909804 w 10540504"/>
                  <a:gd name="connsiteY21-4814" fmla="*/ 1752958 h 6101120"/>
                  <a:gd name="connsiteX22-4815" fmla="*/ 2328904 w 10540504"/>
                  <a:gd name="connsiteY22-4816" fmla="*/ 1200508 h 6101120"/>
                  <a:gd name="connsiteX23-4817" fmla="*/ 2909929 w 10540504"/>
                  <a:gd name="connsiteY23-4818" fmla="*/ 1229083 h 6101120"/>
                  <a:gd name="connsiteX0-4819" fmla="*/ 2909929 w 10540504"/>
                  <a:gd name="connsiteY0-4820" fmla="*/ 1229083 h 6101120"/>
                  <a:gd name="connsiteX1-4821" fmla="*/ 3386179 w 10540504"/>
                  <a:gd name="connsiteY1-4822" fmla="*/ 219433 h 6101120"/>
                  <a:gd name="connsiteX2-4823" fmla="*/ 4252954 w 10540504"/>
                  <a:gd name="connsiteY2-4824" fmla="*/ 47983 h 6101120"/>
                  <a:gd name="connsiteX3-4825" fmla="*/ 5272129 w 10540504"/>
                  <a:gd name="connsiteY3-4826" fmla="*/ 838558 h 6101120"/>
                  <a:gd name="connsiteX4-4827" fmla="*/ 7034254 w 10540504"/>
                  <a:gd name="connsiteY4-4828" fmla="*/ 524233 h 6101120"/>
                  <a:gd name="connsiteX5-4829" fmla="*/ 7872454 w 10540504"/>
                  <a:gd name="connsiteY5-4830" fmla="*/ 1972033 h 6101120"/>
                  <a:gd name="connsiteX6-4831" fmla="*/ 9453604 w 10540504"/>
                  <a:gd name="connsiteY6-4832" fmla="*/ 2257783 h 6101120"/>
                  <a:gd name="connsiteX7-4833" fmla="*/ 10158454 w 10540504"/>
                  <a:gd name="connsiteY7-4834" fmla="*/ 3476983 h 6101120"/>
                  <a:gd name="connsiteX8-4835" fmla="*/ 9682204 w 10540504"/>
                  <a:gd name="connsiteY8-4836" fmla="*/ 4315183 h 6101120"/>
                  <a:gd name="connsiteX9-4837" fmla="*/ 10539454 w 10540504"/>
                  <a:gd name="connsiteY9-4838" fmla="*/ 5134333 h 6101120"/>
                  <a:gd name="connsiteX10-4839" fmla="*/ 9815554 w 10540504"/>
                  <a:gd name="connsiteY10-4840" fmla="*/ 6086833 h 6101120"/>
                  <a:gd name="connsiteX11-4841" fmla="*/ 8062954 w 10540504"/>
                  <a:gd name="connsiteY11-4842" fmla="*/ 5553433 h 6101120"/>
                  <a:gd name="connsiteX12-4843" fmla="*/ 6729454 w 10540504"/>
                  <a:gd name="connsiteY12-4844" fmla="*/ 5877283 h 6101120"/>
                  <a:gd name="connsiteX13-4845" fmla="*/ 5338804 w 10540504"/>
                  <a:gd name="connsiteY13-4846" fmla="*/ 5343883 h 6101120"/>
                  <a:gd name="connsiteX14-4847" fmla="*/ 4595854 w 10540504"/>
                  <a:gd name="connsiteY14-4848" fmla="*/ 6010633 h 6101120"/>
                  <a:gd name="connsiteX15-4849" fmla="*/ 3129004 w 10540504"/>
                  <a:gd name="connsiteY15-4850" fmla="*/ 5953483 h 6101120"/>
                  <a:gd name="connsiteX16-4851" fmla="*/ 2728954 w 10540504"/>
                  <a:gd name="connsiteY16-4852" fmla="*/ 4715233 h 6101120"/>
                  <a:gd name="connsiteX17-4853" fmla="*/ 766804 w 10540504"/>
                  <a:gd name="connsiteY17-4854" fmla="*/ 4772383 h 6101120"/>
                  <a:gd name="connsiteX18-4855" fmla="*/ 709654 w 10540504"/>
                  <a:gd name="connsiteY18-4856" fmla="*/ 3238858 h 6101120"/>
                  <a:gd name="connsiteX19-4857" fmla="*/ 14329 w 10540504"/>
                  <a:gd name="connsiteY19-4858" fmla="*/ 2172058 h 6101120"/>
                  <a:gd name="connsiteX20-4859" fmla="*/ 795379 w 10540504"/>
                  <a:gd name="connsiteY20-4860" fmla="*/ 1391008 h 6101120"/>
                  <a:gd name="connsiteX21-4861" fmla="*/ 1909804 w 10540504"/>
                  <a:gd name="connsiteY21-4862" fmla="*/ 1752958 h 6101120"/>
                  <a:gd name="connsiteX22-4863" fmla="*/ 2328904 w 10540504"/>
                  <a:gd name="connsiteY22-4864" fmla="*/ 1200508 h 6101120"/>
                  <a:gd name="connsiteX23-4865" fmla="*/ 2909929 w 10540504"/>
                  <a:gd name="connsiteY23-4866" fmla="*/ 1229083 h 6101120"/>
                  <a:gd name="connsiteX0-4867" fmla="*/ 2909929 w 10540504"/>
                  <a:gd name="connsiteY0-4868" fmla="*/ 1229083 h 6101120"/>
                  <a:gd name="connsiteX1-4869" fmla="*/ 3386179 w 10540504"/>
                  <a:gd name="connsiteY1-4870" fmla="*/ 219433 h 6101120"/>
                  <a:gd name="connsiteX2-4871" fmla="*/ 4252954 w 10540504"/>
                  <a:gd name="connsiteY2-4872" fmla="*/ 47983 h 6101120"/>
                  <a:gd name="connsiteX3-4873" fmla="*/ 5272129 w 10540504"/>
                  <a:gd name="connsiteY3-4874" fmla="*/ 838558 h 6101120"/>
                  <a:gd name="connsiteX4-4875" fmla="*/ 7034254 w 10540504"/>
                  <a:gd name="connsiteY4-4876" fmla="*/ 524233 h 6101120"/>
                  <a:gd name="connsiteX5-4877" fmla="*/ 7872454 w 10540504"/>
                  <a:gd name="connsiteY5-4878" fmla="*/ 1972033 h 6101120"/>
                  <a:gd name="connsiteX6-4879" fmla="*/ 9453604 w 10540504"/>
                  <a:gd name="connsiteY6-4880" fmla="*/ 2257783 h 6101120"/>
                  <a:gd name="connsiteX7-4881" fmla="*/ 10158454 w 10540504"/>
                  <a:gd name="connsiteY7-4882" fmla="*/ 3476983 h 6101120"/>
                  <a:gd name="connsiteX8-4883" fmla="*/ 9682204 w 10540504"/>
                  <a:gd name="connsiteY8-4884" fmla="*/ 4315183 h 6101120"/>
                  <a:gd name="connsiteX9-4885" fmla="*/ 10539454 w 10540504"/>
                  <a:gd name="connsiteY9-4886" fmla="*/ 5134333 h 6101120"/>
                  <a:gd name="connsiteX10-4887" fmla="*/ 9815554 w 10540504"/>
                  <a:gd name="connsiteY10-4888" fmla="*/ 6086833 h 6101120"/>
                  <a:gd name="connsiteX11-4889" fmla="*/ 8062954 w 10540504"/>
                  <a:gd name="connsiteY11-4890" fmla="*/ 5553433 h 6101120"/>
                  <a:gd name="connsiteX12-4891" fmla="*/ 6729454 w 10540504"/>
                  <a:gd name="connsiteY12-4892" fmla="*/ 5877283 h 6101120"/>
                  <a:gd name="connsiteX13-4893" fmla="*/ 5338804 w 10540504"/>
                  <a:gd name="connsiteY13-4894" fmla="*/ 5343883 h 6101120"/>
                  <a:gd name="connsiteX14-4895" fmla="*/ 4595854 w 10540504"/>
                  <a:gd name="connsiteY14-4896" fmla="*/ 6010633 h 6101120"/>
                  <a:gd name="connsiteX15-4897" fmla="*/ 3129004 w 10540504"/>
                  <a:gd name="connsiteY15-4898" fmla="*/ 5953483 h 6101120"/>
                  <a:gd name="connsiteX16-4899" fmla="*/ 2728954 w 10540504"/>
                  <a:gd name="connsiteY16-4900" fmla="*/ 4715233 h 6101120"/>
                  <a:gd name="connsiteX17-4901" fmla="*/ 766804 w 10540504"/>
                  <a:gd name="connsiteY17-4902" fmla="*/ 4772383 h 6101120"/>
                  <a:gd name="connsiteX18-4903" fmla="*/ 709654 w 10540504"/>
                  <a:gd name="connsiteY18-4904" fmla="*/ 3238858 h 6101120"/>
                  <a:gd name="connsiteX19-4905" fmla="*/ 14329 w 10540504"/>
                  <a:gd name="connsiteY19-4906" fmla="*/ 2172058 h 6101120"/>
                  <a:gd name="connsiteX20-4907" fmla="*/ 795379 w 10540504"/>
                  <a:gd name="connsiteY20-4908" fmla="*/ 1391008 h 6101120"/>
                  <a:gd name="connsiteX21-4909" fmla="*/ 1909804 w 10540504"/>
                  <a:gd name="connsiteY21-4910" fmla="*/ 1752958 h 6101120"/>
                  <a:gd name="connsiteX22-4911" fmla="*/ 2328904 w 10540504"/>
                  <a:gd name="connsiteY22-4912" fmla="*/ 1200508 h 6101120"/>
                  <a:gd name="connsiteX23-4913" fmla="*/ 2909929 w 10540504"/>
                  <a:gd name="connsiteY23-4914" fmla="*/ 1229083 h 6101120"/>
                  <a:gd name="connsiteX0-4915" fmla="*/ 2909929 w 10540504"/>
                  <a:gd name="connsiteY0-4916" fmla="*/ 1229083 h 6101120"/>
                  <a:gd name="connsiteX1-4917" fmla="*/ 3386179 w 10540504"/>
                  <a:gd name="connsiteY1-4918" fmla="*/ 219433 h 6101120"/>
                  <a:gd name="connsiteX2-4919" fmla="*/ 4252954 w 10540504"/>
                  <a:gd name="connsiteY2-4920" fmla="*/ 47983 h 6101120"/>
                  <a:gd name="connsiteX3-4921" fmla="*/ 5272129 w 10540504"/>
                  <a:gd name="connsiteY3-4922" fmla="*/ 838558 h 6101120"/>
                  <a:gd name="connsiteX4-4923" fmla="*/ 7034254 w 10540504"/>
                  <a:gd name="connsiteY4-4924" fmla="*/ 524233 h 6101120"/>
                  <a:gd name="connsiteX5-4925" fmla="*/ 7872454 w 10540504"/>
                  <a:gd name="connsiteY5-4926" fmla="*/ 1972033 h 6101120"/>
                  <a:gd name="connsiteX6-4927" fmla="*/ 9453604 w 10540504"/>
                  <a:gd name="connsiteY6-4928" fmla="*/ 2257783 h 6101120"/>
                  <a:gd name="connsiteX7-4929" fmla="*/ 10158454 w 10540504"/>
                  <a:gd name="connsiteY7-4930" fmla="*/ 3476983 h 6101120"/>
                  <a:gd name="connsiteX8-4931" fmla="*/ 9682204 w 10540504"/>
                  <a:gd name="connsiteY8-4932" fmla="*/ 4315183 h 6101120"/>
                  <a:gd name="connsiteX9-4933" fmla="*/ 10539454 w 10540504"/>
                  <a:gd name="connsiteY9-4934" fmla="*/ 5134333 h 6101120"/>
                  <a:gd name="connsiteX10-4935" fmla="*/ 9815554 w 10540504"/>
                  <a:gd name="connsiteY10-4936" fmla="*/ 6086833 h 6101120"/>
                  <a:gd name="connsiteX11-4937" fmla="*/ 8062954 w 10540504"/>
                  <a:gd name="connsiteY11-4938" fmla="*/ 5553433 h 6101120"/>
                  <a:gd name="connsiteX12-4939" fmla="*/ 6729454 w 10540504"/>
                  <a:gd name="connsiteY12-4940" fmla="*/ 5877283 h 6101120"/>
                  <a:gd name="connsiteX13-4941" fmla="*/ 5338804 w 10540504"/>
                  <a:gd name="connsiteY13-4942" fmla="*/ 5343883 h 6101120"/>
                  <a:gd name="connsiteX14-4943" fmla="*/ 4595854 w 10540504"/>
                  <a:gd name="connsiteY14-4944" fmla="*/ 6010633 h 6101120"/>
                  <a:gd name="connsiteX15-4945" fmla="*/ 3129004 w 10540504"/>
                  <a:gd name="connsiteY15-4946" fmla="*/ 5953483 h 6101120"/>
                  <a:gd name="connsiteX16-4947" fmla="*/ 2614654 w 10540504"/>
                  <a:gd name="connsiteY16-4948" fmla="*/ 4562833 h 6101120"/>
                  <a:gd name="connsiteX17-4949" fmla="*/ 766804 w 10540504"/>
                  <a:gd name="connsiteY17-4950" fmla="*/ 4772383 h 6101120"/>
                  <a:gd name="connsiteX18-4951" fmla="*/ 709654 w 10540504"/>
                  <a:gd name="connsiteY18-4952" fmla="*/ 3238858 h 6101120"/>
                  <a:gd name="connsiteX19-4953" fmla="*/ 14329 w 10540504"/>
                  <a:gd name="connsiteY19-4954" fmla="*/ 2172058 h 6101120"/>
                  <a:gd name="connsiteX20-4955" fmla="*/ 795379 w 10540504"/>
                  <a:gd name="connsiteY20-4956" fmla="*/ 1391008 h 6101120"/>
                  <a:gd name="connsiteX21-4957" fmla="*/ 1909804 w 10540504"/>
                  <a:gd name="connsiteY21-4958" fmla="*/ 1752958 h 6101120"/>
                  <a:gd name="connsiteX22-4959" fmla="*/ 2328904 w 10540504"/>
                  <a:gd name="connsiteY22-4960" fmla="*/ 1200508 h 6101120"/>
                  <a:gd name="connsiteX23-4961" fmla="*/ 2909929 w 10540504"/>
                  <a:gd name="connsiteY23-4962" fmla="*/ 1229083 h 6101120"/>
                  <a:gd name="connsiteX0-4963" fmla="*/ 2909929 w 10540504"/>
                  <a:gd name="connsiteY0-4964" fmla="*/ 1229083 h 6101120"/>
                  <a:gd name="connsiteX1-4965" fmla="*/ 3386179 w 10540504"/>
                  <a:gd name="connsiteY1-4966" fmla="*/ 219433 h 6101120"/>
                  <a:gd name="connsiteX2-4967" fmla="*/ 4252954 w 10540504"/>
                  <a:gd name="connsiteY2-4968" fmla="*/ 47983 h 6101120"/>
                  <a:gd name="connsiteX3-4969" fmla="*/ 5272129 w 10540504"/>
                  <a:gd name="connsiteY3-4970" fmla="*/ 838558 h 6101120"/>
                  <a:gd name="connsiteX4-4971" fmla="*/ 7034254 w 10540504"/>
                  <a:gd name="connsiteY4-4972" fmla="*/ 524233 h 6101120"/>
                  <a:gd name="connsiteX5-4973" fmla="*/ 7872454 w 10540504"/>
                  <a:gd name="connsiteY5-4974" fmla="*/ 1972033 h 6101120"/>
                  <a:gd name="connsiteX6-4975" fmla="*/ 9453604 w 10540504"/>
                  <a:gd name="connsiteY6-4976" fmla="*/ 2257783 h 6101120"/>
                  <a:gd name="connsiteX7-4977" fmla="*/ 10158454 w 10540504"/>
                  <a:gd name="connsiteY7-4978" fmla="*/ 3476983 h 6101120"/>
                  <a:gd name="connsiteX8-4979" fmla="*/ 9682204 w 10540504"/>
                  <a:gd name="connsiteY8-4980" fmla="*/ 4315183 h 6101120"/>
                  <a:gd name="connsiteX9-4981" fmla="*/ 10539454 w 10540504"/>
                  <a:gd name="connsiteY9-4982" fmla="*/ 5134333 h 6101120"/>
                  <a:gd name="connsiteX10-4983" fmla="*/ 9815554 w 10540504"/>
                  <a:gd name="connsiteY10-4984" fmla="*/ 6086833 h 6101120"/>
                  <a:gd name="connsiteX11-4985" fmla="*/ 8062954 w 10540504"/>
                  <a:gd name="connsiteY11-4986" fmla="*/ 5553433 h 6101120"/>
                  <a:gd name="connsiteX12-4987" fmla="*/ 6729454 w 10540504"/>
                  <a:gd name="connsiteY12-4988" fmla="*/ 5877283 h 6101120"/>
                  <a:gd name="connsiteX13-4989" fmla="*/ 5338804 w 10540504"/>
                  <a:gd name="connsiteY13-4990" fmla="*/ 5343883 h 6101120"/>
                  <a:gd name="connsiteX14-4991" fmla="*/ 4595854 w 10540504"/>
                  <a:gd name="connsiteY14-4992" fmla="*/ 6010633 h 6101120"/>
                  <a:gd name="connsiteX15-4993" fmla="*/ 3129004 w 10540504"/>
                  <a:gd name="connsiteY15-4994" fmla="*/ 5953483 h 6101120"/>
                  <a:gd name="connsiteX16-4995" fmla="*/ 2614654 w 10540504"/>
                  <a:gd name="connsiteY16-4996" fmla="*/ 4562833 h 6101120"/>
                  <a:gd name="connsiteX17-4997" fmla="*/ 766804 w 10540504"/>
                  <a:gd name="connsiteY17-4998" fmla="*/ 4772383 h 6101120"/>
                  <a:gd name="connsiteX18-4999" fmla="*/ 709654 w 10540504"/>
                  <a:gd name="connsiteY18-5000" fmla="*/ 3238858 h 6101120"/>
                  <a:gd name="connsiteX19-5001" fmla="*/ 14329 w 10540504"/>
                  <a:gd name="connsiteY19-5002" fmla="*/ 2172058 h 6101120"/>
                  <a:gd name="connsiteX20-5003" fmla="*/ 795379 w 10540504"/>
                  <a:gd name="connsiteY20-5004" fmla="*/ 1391008 h 6101120"/>
                  <a:gd name="connsiteX21-5005" fmla="*/ 1909804 w 10540504"/>
                  <a:gd name="connsiteY21-5006" fmla="*/ 1752958 h 6101120"/>
                  <a:gd name="connsiteX22-5007" fmla="*/ 2328904 w 10540504"/>
                  <a:gd name="connsiteY22-5008" fmla="*/ 1200508 h 6101120"/>
                  <a:gd name="connsiteX23-5009" fmla="*/ 2909929 w 10540504"/>
                  <a:gd name="connsiteY23-5010" fmla="*/ 1229083 h 6101120"/>
                  <a:gd name="connsiteX0-5011" fmla="*/ 2909929 w 10540504"/>
                  <a:gd name="connsiteY0-5012" fmla="*/ 1229083 h 6092775"/>
                  <a:gd name="connsiteX1-5013" fmla="*/ 3386179 w 10540504"/>
                  <a:gd name="connsiteY1-5014" fmla="*/ 219433 h 6092775"/>
                  <a:gd name="connsiteX2-5015" fmla="*/ 4252954 w 10540504"/>
                  <a:gd name="connsiteY2-5016" fmla="*/ 47983 h 6092775"/>
                  <a:gd name="connsiteX3-5017" fmla="*/ 5272129 w 10540504"/>
                  <a:gd name="connsiteY3-5018" fmla="*/ 838558 h 6092775"/>
                  <a:gd name="connsiteX4-5019" fmla="*/ 7034254 w 10540504"/>
                  <a:gd name="connsiteY4-5020" fmla="*/ 524233 h 6092775"/>
                  <a:gd name="connsiteX5-5021" fmla="*/ 7872454 w 10540504"/>
                  <a:gd name="connsiteY5-5022" fmla="*/ 1972033 h 6092775"/>
                  <a:gd name="connsiteX6-5023" fmla="*/ 9453604 w 10540504"/>
                  <a:gd name="connsiteY6-5024" fmla="*/ 2257783 h 6092775"/>
                  <a:gd name="connsiteX7-5025" fmla="*/ 10158454 w 10540504"/>
                  <a:gd name="connsiteY7-5026" fmla="*/ 3476983 h 6092775"/>
                  <a:gd name="connsiteX8-5027" fmla="*/ 9682204 w 10540504"/>
                  <a:gd name="connsiteY8-5028" fmla="*/ 4315183 h 6092775"/>
                  <a:gd name="connsiteX9-5029" fmla="*/ 10539454 w 10540504"/>
                  <a:gd name="connsiteY9-5030" fmla="*/ 5134333 h 6092775"/>
                  <a:gd name="connsiteX10-5031" fmla="*/ 9815554 w 10540504"/>
                  <a:gd name="connsiteY10-5032" fmla="*/ 6086833 h 6092775"/>
                  <a:gd name="connsiteX11-5033" fmla="*/ 8062954 w 10540504"/>
                  <a:gd name="connsiteY11-5034" fmla="*/ 5553433 h 6092775"/>
                  <a:gd name="connsiteX12-5035" fmla="*/ 6729454 w 10540504"/>
                  <a:gd name="connsiteY12-5036" fmla="*/ 5877283 h 6092775"/>
                  <a:gd name="connsiteX13-5037" fmla="*/ 5338804 w 10540504"/>
                  <a:gd name="connsiteY13-5038" fmla="*/ 5343883 h 6092775"/>
                  <a:gd name="connsiteX14-5039" fmla="*/ 4595854 w 10540504"/>
                  <a:gd name="connsiteY14-5040" fmla="*/ 6010633 h 6092775"/>
                  <a:gd name="connsiteX15-5041" fmla="*/ 3319504 w 10540504"/>
                  <a:gd name="connsiteY15-5042" fmla="*/ 5858233 h 6092775"/>
                  <a:gd name="connsiteX16-5043" fmla="*/ 2614654 w 10540504"/>
                  <a:gd name="connsiteY16-5044" fmla="*/ 4562833 h 6092775"/>
                  <a:gd name="connsiteX17-5045" fmla="*/ 766804 w 10540504"/>
                  <a:gd name="connsiteY17-5046" fmla="*/ 4772383 h 6092775"/>
                  <a:gd name="connsiteX18-5047" fmla="*/ 709654 w 10540504"/>
                  <a:gd name="connsiteY18-5048" fmla="*/ 3238858 h 6092775"/>
                  <a:gd name="connsiteX19-5049" fmla="*/ 14329 w 10540504"/>
                  <a:gd name="connsiteY19-5050" fmla="*/ 2172058 h 6092775"/>
                  <a:gd name="connsiteX20-5051" fmla="*/ 795379 w 10540504"/>
                  <a:gd name="connsiteY20-5052" fmla="*/ 1391008 h 6092775"/>
                  <a:gd name="connsiteX21-5053" fmla="*/ 1909804 w 10540504"/>
                  <a:gd name="connsiteY21-5054" fmla="*/ 1752958 h 6092775"/>
                  <a:gd name="connsiteX22-5055" fmla="*/ 2328904 w 10540504"/>
                  <a:gd name="connsiteY22-5056" fmla="*/ 1200508 h 6092775"/>
                  <a:gd name="connsiteX23-5057" fmla="*/ 2909929 w 10540504"/>
                  <a:gd name="connsiteY23-5058" fmla="*/ 1229083 h 6092775"/>
                  <a:gd name="connsiteX0-5059" fmla="*/ 2909929 w 10540504"/>
                  <a:gd name="connsiteY0-5060" fmla="*/ 1229083 h 6092775"/>
                  <a:gd name="connsiteX1-5061" fmla="*/ 3386179 w 10540504"/>
                  <a:gd name="connsiteY1-5062" fmla="*/ 219433 h 6092775"/>
                  <a:gd name="connsiteX2-5063" fmla="*/ 4252954 w 10540504"/>
                  <a:gd name="connsiteY2-5064" fmla="*/ 47983 h 6092775"/>
                  <a:gd name="connsiteX3-5065" fmla="*/ 5272129 w 10540504"/>
                  <a:gd name="connsiteY3-5066" fmla="*/ 838558 h 6092775"/>
                  <a:gd name="connsiteX4-5067" fmla="*/ 7034254 w 10540504"/>
                  <a:gd name="connsiteY4-5068" fmla="*/ 524233 h 6092775"/>
                  <a:gd name="connsiteX5-5069" fmla="*/ 7872454 w 10540504"/>
                  <a:gd name="connsiteY5-5070" fmla="*/ 1972033 h 6092775"/>
                  <a:gd name="connsiteX6-5071" fmla="*/ 9453604 w 10540504"/>
                  <a:gd name="connsiteY6-5072" fmla="*/ 2257783 h 6092775"/>
                  <a:gd name="connsiteX7-5073" fmla="*/ 10158454 w 10540504"/>
                  <a:gd name="connsiteY7-5074" fmla="*/ 3476983 h 6092775"/>
                  <a:gd name="connsiteX8-5075" fmla="*/ 9682204 w 10540504"/>
                  <a:gd name="connsiteY8-5076" fmla="*/ 4315183 h 6092775"/>
                  <a:gd name="connsiteX9-5077" fmla="*/ 10539454 w 10540504"/>
                  <a:gd name="connsiteY9-5078" fmla="*/ 5134333 h 6092775"/>
                  <a:gd name="connsiteX10-5079" fmla="*/ 9815554 w 10540504"/>
                  <a:gd name="connsiteY10-5080" fmla="*/ 6086833 h 6092775"/>
                  <a:gd name="connsiteX11-5081" fmla="*/ 8062954 w 10540504"/>
                  <a:gd name="connsiteY11-5082" fmla="*/ 5553433 h 6092775"/>
                  <a:gd name="connsiteX12-5083" fmla="*/ 6729454 w 10540504"/>
                  <a:gd name="connsiteY12-5084" fmla="*/ 5877283 h 6092775"/>
                  <a:gd name="connsiteX13-5085" fmla="*/ 5338804 w 10540504"/>
                  <a:gd name="connsiteY13-5086" fmla="*/ 5343883 h 6092775"/>
                  <a:gd name="connsiteX14-5087" fmla="*/ 4595854 w 10540504"/>
                  <a:gd name="connsiteY14-5088" fmla="*/ 6010633 h 6092775"/>
                  <a:gd name="connsiteX15-5089" fmla="*/ 3319504 w 10540504"/>
                  <a:gd name="connsiteY15-5090" fmla="*/ 5858233 h 6092775"/>
                  <a:gd name="connsiteX16-5091" fmla="*/ 2614654 w 10540504"/>
                  <a:gd name="connsiteY16-5092" fmla="*/ 4562833 h 6092775"/>
                  <a:gd name="connsiteX17-5093" fmla="*/ 766804 w 10540504"/>
                  <a:gd name="connsiteY17-5094" fmla="*/ 4772383 h 6092775"/>
                  <a:gd name="connsiteX18-5095" fmla="*/ 709654 w 10540504"/>
                  <a:gd name="connsiteY18-5096" fmla="*/ 3238858 h 6092775"/>
                  <a:gd name="connsiteX19-5097" fmla="*/ 14329 w 10540504"/>
                  <a:gd name="connsiteY19-5098" fmla="*/ 2172058 h 6092775"/>
                  <a:gd name="connsiteX20-5099" fmla="*/ 795379 w 10540504"/>
                  <a:gd name="connsiteY20-5100" fmla="*/ 1391008 h 6092775"/>
                  <a:gd name="connsiteX21-5101" fmla="*/ 1909804 w 10540504"/>
                  <a:gd name="connsiteY21-5102" fmla="*/ 1752958 h 6092775"/>
                  <a:gd name="connsiteX22-5103" fmla="*/ 2328904 w 10540504"/>
                  <a:gd name="connsiteY22-5104" fmla="*/ 1200508 h 6092775"/>
                  <a:gd name="connsiteX23-5105" fmla="*/ 2909929 w 10540504"/>
                  <a:gd name="connsiteY23-5106" fmla="*/ 1229083 h 6092775"/>
                  <a:gd name="connsiteX0-5107" fmla="*/ 2909929 w 10540504"/>
                  <a:gd name="connsiteY0-5108" fmla="*/ 1229083 h 6092775"/>
                  <a:gd name="connsiteX1-5109" fmla="*/ 3386179 w 10540504"/>
                  <a:gd name="connsiteY1-5110" fmla="*/ 219433 h 6092775"/>
                  <a:gd name="connsiteX2-5111" fmla="*/ 4252954 w 10540504"/>
                  <a:gd name="connsiteY2-5112" fmla="*/ 47983 h 6092775"/>
                  <a:gd name="connsiteX3-5113" fmla="*/ 5272129 w 10540504"/>
                  <a:gd name="connsiteY3-5114" fmla="*/ 838558 h 6092775"/>
                  <a:gd name="connsiteX4-5115" fmla="*/ 7034254 w 10540504"/>
                  <a:gd name="connsiteY4-5116" fmla="*/ 524233 h 6092775"/>
                  <a:gd name="connsiteX5-5117" fmla="*/ 7872454 w 10540504"/>
                  <a:gd name="connsiteY5-5118" fmla="*/ 1972033 h 6092775"/>
                  <a:gd name="connsiteX6-5119" fmla="*/ 9453604 w 10540504"/>
                  <a:gd name="connsiteY6-5120" fmla="*/ 2257783 h 6092775"/>
                  <a:gd name="connsiteX7-5121" fmla="*/ 10158454 w 10540504"/>
                  <a:gd name="connsiteY7-5122" fmla="*/ 3476983 h 6092775"/>
                  <a:gd name="connsiteX8-5123" fmla="*/ 9682204 w 10540504"/>
                  <a:gd name="connsiteY8-5124" fmla="*/ 4315183 h 6092775"/>
                  <a:gd name="connsiteX9-5125" fmla="*/ 10539454 w 10540504"/>
                  <a:gd name="connsiteY9-5126" fmla="*/ 5134333 h 6092775"/>
                  <a:gd name="connsiteX10-5127" fmla="*/ 9815554 w 10540504"/>
                  <a:gd name="connsiteY10-5128" fmla="*/ 6086833 h 6092775"/>
                  <a:gd name="connsiteX11-5129" fmla="*/ 8062954 w 10540504"/>
                  <a:gd name="connsiteY11-5130" fmla="*/ 5553433 h 6092775"/>
                  <a:gd name="connsiteX12-5131" fmla="*/ 6729454 w 10540504"/>
                  <a:gd name="connsiteY12-5132" fmla="*/ 5877283 h 6092775"/>
                  <a:gd name="connsiteX13-5133" fmla="*/ 5338804 w 10540504"/>
                  <a:gd name="connsiteY13-5134" fmla="*/ 5343883 h 6092775"/>
                  <a:gd name="connsiteX14-5135" fmla="*/ 4595854 w 10540504"/>
                  <a:gd name="connsiteY14-5136" fmla="*/ 6010633 h 6092775"/>
                  <a:gd name="connsiteX15-5137" fmla="*/ 3319504 w 10540504"/>
                  <a:gd name="connsiteY15-5138" fmla="*/ 5858233 h 6092775"/>
                  <a:gd name="connsiteX16-5139" fmla="*/ 2614654 w 10540504"/>
                  <a:gd name="connsiteY16-5140" fmla="*/ 4562833 h 6092775"/>
                  <a:gd name="connsiteX17-5141" fmla="*/ 766804 w 10540504"/>
                  <a:gd name="connsiteY17-5142" fmla="*/ 4772383 h 6092775"/>
                  <a:gd name="connsiteX18-5143" fmla="*/ 709654 w 10540504"/>
                  <a:gd name="connsiteY18-5144" fmla="*/ 3238858 h 6092775"/>
                  <a:gd name="connsiteX19-5145" fmla="*/ 14329 w 10540504"/>
                  <a:gd name="connsiteY19-5146" fmla="*/ 2172058 h 6092775"/>
                  <a:gd name="connsiteX20-5147" fmla="*/ 795379 w 10540504"/>
                  <a:gd name="connsiteY20-5148" fmla="*/ 1391008 h 6092775"/>
                  <a:gd name="connsiteX21-5149" fmla="*/ 1909804 w 10540504"/>
                  <a:gd name="connsiteY21-5150" fmla="*/ 1752958 h 6092775"/>
                  <a:gd name="connsiteX22-5151" fmla="*/ 2328904 w 10540504"/>
                  <a:gd name="connsiteY22-5152" fmla="*/ 1200508 h 6092775"/>
                  <a:gd name="connsiteX23-5153" fmla="*/ 2909929 w 10540504"/>
                  <a:gd name="connsiteY23-5154" fmla="*/ 1229083 h 6092775"/>
                  <a:gd name="connsiteX0-5155" fmla="*/ 2909929 w 10540504"/>
                  <a:gd name="connsiteY0-5156" fmla="*/ 1229083 h 6092775"/>
                  <a:gd name="connsiteX1-5157" fmla="*/ 3386179 w 10540504"/>
                  <a:gd name="connsiteY1-5158" fmla="*/ 219433 h 6092775"/>
                  <a:gd name="connsiteX2-5159" fmla="*/ 4252954 w 10540504"/>
                  <a:gd name="connsiteY2-5160" fmla="*/ 47983 h 6092775"/>
                  <a:gd name="connsiteX3-5161" fmla="*/ 5272129 w 10540504"/>
                  <a:gd name="connsiteY3-5162" fmla="*/ 838558 h 6092775"/>
                  <a:gd name="connsiteX4-5163" fmla="*/ 7034254 w 10540504"/>
                  <a:gd name="connsiteY4-5164" fmla="*/ 524233 h 6092775"/>
                  <a:gd name="connsiteX5-5165" fmla="*/ 7872454 w 10540504"/>
                  <a:gd name="connsiteY5-5166" fmla="*/ 1972033 h 6092775"/>
                  <a:gd name="connsiteX6-5167" fmla="*/ 9453604 w 10540504"/>
                  <a:gd name="connsiteY6-5168" fmla="*/ 2257783 h 6092775"/>
                  <a:gd name="connsiteX7-5169" fmla="*/ 10158454 w 10540504"/>
                  <a:gd name="connsiteY7-5170" fmla="*/ 3476983 h 6092775"/>
                  <a:gd name="connsiteX8-5171" fmla="*/ 9682204 w 10540504"/>
                  <a:gd name="connsiteY8-5172" fmla="*/ 4315183 h 6092775"/>
                  <a:gd name="connsiteX9-5173" fmla="*/ 10539454 w 10540504"/>
                  <a:gd name="connsiteY9-5174" fmla="*/ 5134333 h 6092775"/>
                  <a:gd name="connsiteX10-5175" fmla="*/ 9815554 w 10540504"/>
                  <a:gd name="connsiteY10-5176" fmla="*/ 6086833 h 6092775"/>
                  <a:gd name="connsiteX11-5177" fmla="*/ 8062954 w 10540504"/>
                  <a:gd name="connsiteY11-5178" fmla="*/ 5553433 h 6092775"/>
                  <a:gd name="connsiteX12-5179" fmla="*/ 6729454 w 10540504"/>
                  <a:gd name="connsiteY12-5180" fmla="*/ 5877283 h 6092775"/>
                  <a:gd name="connsiteX13-5181" fmla="*/ 5338804 w 10540504"/>
                  <a:gd name="connsiteY13-5182" fmla="*/ 5343883 h 6092775"/>
                  <a:gd name="connsiteX14-5183" fmla="*/ 4386304 w 10540504"/>
                  <a:gd name="connsiteY14-5184" fmla="*/ 6029683 h 6092775"/>
                  <a:gd name="connsiteX15-5185" fmla="*/ 3319504 w 10540504"/>
                  <a:gd name="connsiteY15-5186" fmla="*/ 5858233 h 6092775"/>
                  <a:gd name="connsiteX16-5187" fmla="*/ 2614654 w 10540504"/>
                  <a:gd name="connsiteY16-5188" fmla="*/ 4562833 h 6092775"/>
                  <a:gd name="connsiteX17-5189" fmla="*/ 766804 w 10540504"/>
                  <a:gd name="connsiteY17-5190" fmla="*/ 4772383 h 6092775"/>
                  <a:gd name="connsiteX18-5191" fmla="*/ 709654 w 10540504"/>
                  <a:gd name="connsiteY18-5192" fmla="*/ 3238858 h 6092775"/>
                  <a:gd name="connsiteX19-5193" fmla="*/ 14329 w 10540504"/>
                  <a:gd name="connsiteY19-5194" fmla="*/ 2172058 h 6092775"/>
                  <a:gd name="connsiteX20-5195" fmla="*/ 795379 w 10540504"/>
                  <a:gd name="connsiteY20-5196" fmla="*/ 1391008 h 6092775"/>
                  <a:gd name="connsiteX21-5197" fmla="*/ 1909804 w 10540504"/>
                  <a:gd name="connsiteY21-5198" fmla="*/ 1752958 h 6092775"/>
                  <a:gd name="connsiteX22-5199" fmla="*/ 2328904 w 10540504"/>
                  <a:gd name="connsiteY22-5200" fmla="*/ 1200508 h 6092775"/>
                  <a:gd name="connsiteX23-5201" fmla="*/ 2909929 w 10540504"/>
                  <a:gd name="connsiteY23-5202" fmla="*/ 1229083 h 6092775"/>
                  <a:gd name="connsiteX0-5203" fmla="*/ 2909929 w 10540504"/>
                  <a:gd name="connsiteY0-5204" fmla="*/ 1229083 h 6092775"/>
                  <a:gd name="connsiteX1-5205" fmla="*/ 3386179 w 10540504"/>
                  <a:gd name="connsiteY1-5206" fmla="*/ 219433 h 6092775"/>
                  <a:gd name="connsiteX2-5207" fmla="*/ 4252954 w 10540504"/>
                  <a:gd name="connsiteY2-5208" fmla="*/ 47983 h 6092775"/>
                  <a:gd name="connsiteX3-5209" fmla="*/ 5272129 w 10540504"/>
                  <a:gd name="connsiteY3-5210" fmla="*/ 838558 h 6092775"/>
                  <a:gd name="connsiteX4-5211" fmla="*/ 7034254 w 10540504"/>
                  <a:gd name="connsiteY4-5212" fmla="*/ 524233 h 6092775"/>
                  <a:gd name="connsiteX5-5213" fmla="*/ 7872454 w 10540504"/>
                  <a:gd name="connsiteY5-5214" fmla="*/ 1972033 h 6092775"/>
                  <a:gd name="connsiteX6-5215" fmla="*/ 9453604 w 10540504"/>
                  <a:gd name="connsiteY6-5216" fmla="*/ 2257783 h 6092775"/>
                  <a:gd name="connsiteX7-5217" fmla="*/ 10158454 w 10540504"/>
                  <a:gd name="connsiteY7-5218" fmla="*/ 3476983 h 6092775"/>
                  <a:gd name="connsiteX8-5219" fmla="*/ 9682204 w 10540504"/>
                  <a:gd name="connsiteY8-5220" fmla="*/ 4315183 h 6092775"/>
                  <a:gd name="connsiteX9-5221" fmla="*/ 10539454 w 10540504"/>
                  <a:gd name="connsiteY9-5222" fmla="*/ 5134333 h 6092775"/>
                  <a:gd name="connsiteX10-5223" fmla="*/ 9815554 w 10540504"/>
                  <a:gd name="connsiteY10-5224" fmla="*/ 6086833 h 6092775"/>
                  <a:gd name="connsiteX11-5225" fmla="*/ 8062954 w 10540504"/>
                  <a:gd name="connsiteY11-5226" fmla="*/ 5553433 h 6092775"/>
                  <a:gd name="connsiteX12-5227" fmla="*/ 6729454 w 10540504"/>
                  <a:gd name="connsiteY12-5228" fmla="*/ 5877283 h 6092775"/>
                  <a:gd name="connsiteX13-5229" fmla="*/ 5338804 w 10540504"/>
                  <a:gd name="connsiteY13-5230" fmla="*/ 5343883 h 6092775"/>
                  <a:gd name="connsiteX14-5231" fmla="*/ 4386304 w 10540504"/>
                  <a:gd name="connsiteY14-5232" fmla="*/ 6029683 h 6092775"/>
                  <a:gd name="connsiteX15-5233" fmla="*/ 3319504 w 10540504"/>
                  <a:gd name="connsiteY15-5234" fmla="*/ 5858233 h 6092775"/>
                  <a:gd name="connsiteX16-5235" fmla="*/ 2614654 w 10540504"/>
                  <a:gd name="connsiteY16-5236" fmla="*/ 4562833 h 6092775"/>
                  <a:gd name="connsiteX17-5237" fmla="*/ 766804 w 10540504"/>
                  <a:gd name="connsiteY17-5238" fmla="*/ 4772383 h 6092775"/>
                  <a:gd name="connsiteX18-5239" fmla="*/ 709654 w 10540504"/>
                  <a:gd name="connsiteY18-5240" fmla="*/ 3238858 h 6092775"/>
                  <a:gd name="connsiteX19-5241" fmla="*/ 14329 w 10540504"/>
                  <a:gd name="connsiteY19-5242" fmla="*/ 2172058 h 6092775"/>
                  <a:gd name="connsiteX20-5243" fmla="*/ 795379 w 10540504"/>
                  <a:gd name="connsiteY20-5244" fmla="*/ 1391008 h 6092775"/>
                  <a:gd name="connsiteX21-5245" fmla="*/ 1909804 w 10540504"/>
                  <a:gd name="connsiteY21-5246" fmla="*/ 1752958 h 6092775"/>
                  <a:gd name="connsiteX22-5247" fmla="*/ 2328904 w 10540504"/>
                  <a:gd name="connsiteY22-5248" fmla="*/ 1200508 h 6092775"/>
                  <a:gd name="connsiteX23-5249" fmla="*/ 2909929 w 10540504"/>
                  <a:gd name="connsiteY23-5250" fmla="*/ 1229083 h 6092775"/>
                  <a:gd name="connsiteX0-5251" fmla="*/ 2909929 w 10540504"/>
                  <a:gd name="connsiteY0-5252" fmla="*/ 1229083 h 6092775"/>
                  <a:gd name="connsiteX1-5253" fmla="*/ 3386179 w 10540504"/>
                  <a:gd name="connsiteY1-5254" fmla="*/ 219433 h 6092775"/>
                  <a:gd name="connsiteX2-5255" fmla="*/ 4252954 w 10540504"/>
                  <a:gd name="connsiteY2-5256" fmla="*/ 47983 h 6092775"/>
                  <a:gd name="connsiteX3-5257" fmla="*/ 5272129 w 10540504"/>
                  <a:gd name="connsiteY3-5258" fmla="*/ 838558 h 6092775"/>
                  <a:gd name="connsiteX4-5259" fmla="*/ 7034254 w 10540504"/>
                  <a:gd name="connsiteY4-5260" fmla="*/ 524233 h 6092775"/>
                  <a:gd name="connsiteX5-5261" fmla="*/ 7872454 w 10540504"/>
                  <a:gd name="connsiteY5-5262" fmla="*/ 1972033 h 6092775"/>
                  <a:gd name="connsiteX6-5263" fmla="*/ 9453604 w 10540504"/>
                  <a:gd name="connsiteY6-5264" fmla="*/ 2257783 h 6092775"/>
                  <a:gd name="connsiteX7-5265" fmla="*/ 10158454 w 10540504"/>
                  <a:gd name="connsiteY7-5266" fmla="*/ 3476983 h 6092775"/>
                  <a:gd name="connsiteX8-5267" fmla="*/ 9682204 w 10540504"/>
                  <a:gd name="connsiteY8-5268" fmla="*/ 4315183 h 6092775"/>
                  <a:gd name="connsiteX9-5269" fmla="*/ 10539454 w 10540504"/>
                  <a:gd name="connsiteY9-5270" fmla="*/ 5134333 h 6092775"/>
                  <a:gd name="connsiteX10-5271" fmla="*/ 9815554 w 10540504"/>
                  <a:gd name="connsiteY10-5272" fmla="*/ 6086833 h 6092775"/>
                  <a:gd name="connsiteX11-5273" fmla="*/ 8062954 w 10540504"/>
                  <a:gd name="connsiteY11-5274" fmla="*/ 5553433 h 6092775"/>
                  <a:gd name="connsiteX12-5275" fmla="*/ 6729454 w 10540504"/>
                  <a:gd name="connsiteY12-5276" fmla="*/ 5877283 h 6092775"/>
                  <a:gd name="connsiteX13-5277" fmla="*/ 5338804 w 10540504"/>
                  <a:gd name="connsiteY13-5278" fmla="*/ 5343883 h 6092775"/>
                  <a:gd name="connsiteX14-5279" fmla="*/ 4386304 w 10540504"/>
                  <a:gd name="connsiteY14-5280" fmla="*/ 6029683 h 6092775"/>
                  <a:gd name="connsiteX15-5281" fmla="*/ 3319504 w 10540504"/>
                  <a:gd name="connsiteY15-5282" fmla="*/ 5858233 h 6092775"/>
                  <a:gd name="connsiteX16-5283" fmla="*/ 2614654 w 10540504"/>
                  <a:gd name="connsiteY16-5284" fmla="*/ 4562833 h 6092775"/>
                  <a:gd name="connsiteX17-5285" fmla="*/ 766804 w 10540504"/>
                  <a:gd name="connsiteY17-5286" fmla="*/ 4772383 h 6092775"/>
                  <a:gd name="connsiteX18-5287" fmla="*/ 709654 w 10540504"/>
                  <a:gd name="connsiteY18-5288" fmla="*/ 3238858 h 6092775"/>
                  <a:gd name="connsiteX19-5289" fmla="*/ 14329 w 10540504"/>
                  <a:gd name="connsiteY19-5290" fmla="*/ 2172058 h 6092775"/>
                  <a:gd name="connsiteX20-5291" fmla="*/ 795379 w 10540504"/>
                  <a:gd name="connsiteY20-5292" fmla="*/ 1391008 h 6092775"/>
                  <a:gd name="connsiteX21-5293" fmla="*/ 1909804 w 10540504"/>
                  <a:gd name="connsiteY21-5294" fmla="*/ 1752958 h 6092775"/>
                  <a:gd name="connsiteX22-5295" fmla="*/ 2328904 w 10540504"/>
                  <a:gd name="connsiteY22-5296" fmla="*/ 1200508 h 6092775"/>
                  <a:gd name="connsiteX23-5297" fmla="*/ 2909929 w 10540504"/>
                  <a:gd name="connsiteY23-5298" fmla="*/ 1229083 h 6092775"/>
                  <a:gd name="connsiteX0-5299" fmla="*/ 2909929 w 10540504"/>
                  <a:gd name="connsiteY0-5300" fmla="*/ 1229083 h 6090980"/>
                  <a:gd name="connsiteX1-5301" fmla="*/ 3386179 w 10540504"/>
                  <a:gd name="connsiteY1-5302" fmla="*/ 219433 h 6090980"/>
                  <a:gd name="connsiteX2-5303" fmla="*/ 4252954 w 10540504"/>
                  <a:gd name="connsiteY2-5304" fmla="*/ 47983 h 6090980"/>
                  <a:gd name="connsiteX3-5305" fmla="*/ 5272129 w 10540504"/>
                  <a:gd name="connsiteY3-5306" fmla="*/ 838558 h 6090980"/>
                  <a:gd name="connsiteX4-5307" fmla="*/ 7034254 w 10540504"/>
                  <a:gd name="connsiteY4-5308" fmla="*/ 524233 h 6090980"/>
                  <a:gd name="connsiteX5-5309" fmla="*/ 7872454 w 10540504"/>
                  <a:gd name="connsiteY5-5310" fmla="*/ 1972033 h 6090980"/>
                  <a:gd name="connsiteX6-5311" fmla="*/ 9453604 w 10540504"/>
                  <a:gd name="connsiteY6-5312" fmla="*/ 2257783 h 6090980"/>
                  <a:gd name="connsiteX7-5313" fmla="*/ 10158454 w 10540504"/>
                  <a:gd name="connsiteY7-5314" fmla="*/ 3476983 h 6090980"/>
                  <a:gd name="connsiteX8-5315" fmla="*/ 9682204 w 10540504"/>
                  <a:gd name="connsiteY8-5316" fmla="*/ 4315183 h 6090980"/>
                  <a:gd name="connsiteX9-5317" fmla="*/ 10539454 w 10540504"/>
                  <a:gd name="connsiteY9-5318" fmla="*/ 5134333 h 6090980"/>
                  <a:gd name="connsiteX10-5319" fmla="*/ 9815554 w 10540504"/>
                  <a:gd name="connsiteY10-5320" fmla="*/ 6086833 h 6090980"/>
                  <a:gd name="connsiteX11-5321" fmla="*/ 7948654 w 10540504"/>
                  <a:gd name="connsiteY11-5322" fmla="*/ 5286733 h 6090980"/>
                  <a:gd name="connsiteX12-5323" fmla="*/ 6729454 w 10540504"/>
                  <a:gd name="connsiteY12-5324" fmla="*/ 5877283 h 6090980"/>
                  <a:gd name="connsiteX13-5325" fmla="*/ 5338804 w 10540504"/>
                  <a:gd name="connsiteY13-5326" fmla="*/ 5343883 h 6090980"/>
                  <a:gd name="connsiteX14-5327" fmla="*/ 4386304 w 10540504"/>
                  <a:gd name="connsiteY14-5328" fmla="*/ 6029683 h 6090980"/>
                  <a:gd name="connsiteX15-5329" fmla="*/ 3319504 w 10540504"/>
                  <a:gd name="connsiteY15-5330" fmla="*/ 5858233 h 6090980"/>
                  <a:gd name="connsiteX16-5331" fmla="*/ 2614654 w 10540504"/>
                  <a:gd name="connsiteY16-5332" fmla="*/ 4562833 h 6090980"/>
                  <a:gd name="connsiteX17-5333" fmla="*/ 766804 w 10540504"/>
                  <a:gd name="connsiteY17-5334" fmla="*/ 4772383 h 6090980"/>
                  <a:gd name="connsiteX18-5335" fmla="*/ 709654 w 10540504"/>
                  <a:gd name="connsiteY18-5336" fmla="*/ 3238858 h 6090980"/>
                  <a:gd name="connsiteX19-5337" fmla="*/ 14329 w 10540504"/>
                  <a:gd name="connsiteY19-5338" fmla="*/ 2172058 h 6090980"/>
                  <a:gd name="connsiteX20-5339" fmla="*/ 795379 w 10540504"/>
                  <a:gd name="connsiteY20-5340" fmla="*/ 1391008 h 6090980"/>
                  <a:gd name="connsiteX21-5341" fmla="*/ 1909804 w 10540504"/>
                  <a:gd name="connsiteY21-5342" fmla="*/ 1752958 h 6090980"/>
                  <a:gd name="connsiteX22-5343" fmla="*/ 2328904 w 10540504"/>
                  <a:gd name="connsiteY22-5344" fmla="*/ 1200508 h 6090980"/>
                  <a:gd name="connsiteX23-5345" fmla="*/ 2909929 w 10540504"/>
                  <a:gd name="connsiteY23-5346" fmla="*/ 1229083 h 6090980"/>
                  <a:gd name="connsiteX0-5347" fmla="*/ 2909929 w 10540504"/>
                  <a:gd name="connsiteY0-5348" fmla="*/ 1229083 h 6094258"/>
                  <a:gd name="connsiteX1-5349" fmla="*/ 3386179 w 10540504"/>
                  <a:gd name="connsiteY1-5350" fmla="*/ 219433 h 6094258"/>
                  <a:gd name="connsiteX2-5351" fmla="*/ 4252954 w 10540504"/>
                  <a:gd name="connsiteY2-5352" fmla="*/ 47983 h 6094258"/>
                  <a:gd name="connsiteX3-5353" fmla="*/ 5272129 w 10540504"/>
                  <a:gd name="connsiteY3-5354" fmla="*/ 838558 h 6094258"/>
                  <a:gd name="connsiteX4-5355" fmla="*/ 7034254 w 10540504"/>
                  <a:gd name="connsiteY4-5356" fmla="*/ 524233 h 6094258"/>
                  <a:gd name="connsiteX5-5357" fmla="*/ 7872454 w 10540504"/>
                  <a:gd name="connsiteY5-5358" fmla="*/ 1972033 h 6094258"/>
                  <a:gd name="connsiteX6-5359" fmla="*/ 9453604 w 10540504"/>
                  <a:gd name="connsiteY6-5360" fmla="*/ 2257783 h 6094258"/>
                  <a:gd name="connsiteX7-5361" fmla="*/ 10158454 w 10540504"/>
                  <a:gd name="connsiteY7-5362" fmla="*/ 3476983 h 6094258"/>
                  <a:gd name="connsiteX8-5363" fmla="*/ 9682204 w 10540504"/>
                  <a:gd name="connsiteY8-5364" fmla="*/ 4315183 h 6094258"/>
                  <a:gd name="connsiteX9-5365" fmla="*/ 10539454 w 10540504"/>
                  <a:gd name="connsiteY9-5366" fmla="*/ 5134333 h 6094258"/>
                  <a:gd name="connsiteX10-5367" fmla="*/ 9815554 w 10540504"/>
                  <a:gd name="connsiteY10-5368" fmla="*/ 6086833 h 6094258"/>
                  <a:gd name="connsiteX11-5369" fmla="*/ 7948654 w 10540504"/>
                  <a:gd name="connsiteY11-5370" fmla="*/ 5286733 h 6094258"/>
                  <a:gd name="connsiteX12-5371" fmla="*/ 6729454 w 10540504"/>
                  <a:gd name="connsiteY12-5372" fmla="*/ 5877283 h 6094258"/>
                  <a:gd name="connsiteX13-5373" fmla="*/ 5338804 w 10540504"/>
                  <a:gd name="connsiteY13-5374" fmla="*/ 5343883 h 6094258"/>
                  <a:gd name="connsiteX14-5375" fmla="*/ 4386304 w 10540504"/>
                  <a:gd name="connsiteY14-5376" fmla="*/ 6029683 h 6094258"/>
                  <a:gd name="connsiteX15-5377" fmla="*/ 3319504 w 10540504"/>
                  <a:gd name="connsiteY15-5378" fmla="*/ 5858233 h 6094258"/>
                  <a:gd name="connsiteX16-5379" fmla="*/ 2614654 w 10540504"/>
                  <a:gd name="connsiteY16-5380" fmla="*/ 4562833 h 6094258"/>
                  <a:gd name="connsiteX17-5381" fmla="*/ 766804 w 10540504"/>
                  <a:gd name="connsiteY17-5382" fmla="*/ 4772383 h 6094258"/>
                  <a:gd name="connsiteX18-5383" fmla="*/ 709654 w 10540504"/>
                  <a:gd name="connsiteY18-5384" fmla="*/ 3238858 h 6094258"/>
                  <a:gd name="connsiteX19-5385" fmla="*/ 14329 w 10540504"/>
                  <a:gd name="connsiteY19-5386" fmla="*/ 2172058 h 6094258"/>
                  <a:gd name="connsiteX20-5387" fmla="*/ 795379 w 10540504"/>
                  <a:gd name="connsiteY20-5388" fmla="*/ 1391008 h 6094258"/>
                  <a:gd name="connsiteX21-5389" fmla="*/ 1909804 w 10540504"/>
                  <a:gd name="connsiteY21-5390" fmla="*/ 1752958 h 6094258"/>
                  <a:gd name="connsiteX22-5391" fmla="*/ 2328904 w 10540504"/>
                  <a:gd name="connsiteY22-5392" fmla="*/ 1200508 h 6094258"/>
                  <a:gd name="connsiteX23-5393" fmla="*/ 2909929 w 10540504"/>
                  <a:gd name="connsiteY23-5394" fmla="*/ 1229083 h 6094258"/>
                  <a:gd name="connsiteX0-5395" fmla="*/ 2909929 w 10540093"/>
                  <a:gd name="connsiteY0-5396" fmla="*/ 1229083 h 6078450"/>
                  <a:gd name="connsiteX1-5397" fmla="*/ 3386179 w 10540093"/>
                  <a:gd name="connsiteY1-5398" fmla="*/ 219433 h 6078450"/>
                  <a:gd name="connsiteX2-5399" fmla="*/ 4252954 w 10540093"/>
                  <a:gd name="connsiteY2-5400" fmla="*/ 47983 h 6078450"/>
                  <a:gd name="connsiteX3-5401" fmla="*/ 5272129 w 10540093"/>
                  <a:gd name="connsiteY3-5402" fmla="*/ 838558 h 6078450"/>
                  <a:gd name="connsiteX4-5403" fmla="*/ 7034254 w 10540093"/>
                  <a:gd name="connsiteY4-5404" fmla="*/ 524233 h 6078450"/>
                  <a:gd name="connsiteX5-5405" fmla="*/ 7872454 w 10540093"/>
                  <a:gd name="connsiteY5-5406" fmla="*/ 1972033 h 6078450"/>
                  <a:gd name="connsiteX6-5407" fmla="*/ 9453604 w 10540093"/>
                  <a:gd name="connsiteY6-5408" fmla="*/ 2257783 h 6078450"/>
                  <a:gd name="connsiteX7-5409" fmla="*/ 10158454 w 10540093"/>
                  <a:gd name="connsiteY7-5410" fmla="*/ 3476983 h 6078450"/>
                  <a:gd name="connsiteX8-5411" fmla="*/ 9682204 w 10540093"/>
                  <a:gd name="connsiteY8-5412" fmla="*/ 4315183 h 6078450"/>
                  <a:gd name="connsiteX9-5413" fmla="*/ 10539454 w 10540093"/>
                  <a:gd name="connsiteY9-5414" fmla="*/ 5134333 h 6078450"/>
                  <a:gd name="connsiteX10-5415" fmla="*/ 9586954 w 10540093"/>
                  <a:gd name="connsiteY10-5416" fmla="*/ 5934433 h 6078450"/>
                  <a:gd name="connsiteX11-5417" fmla="*/ 7948654 w 10540093"/>
                  <a:gd name="connsiteY11-5418" fmla="*/ 5286733 h 6078450"/>
                  <a:gd name="connsiteX12-5419" fmla="*/ 6729454 w 10540093"/>
                  <a:gd name="connsiteY12-5420" fmla="*/ 5877283 h 6078450"/>
                  <a:gd name="connsiteX13-5421" fmla="*/ 5338804 w 10540093"/>
                  <a:gd name="connsiteY13-5422" fmla="*/ 5343883 h 6078450"/>
                  <a:gd name="connsiteX14-5423" fmla="*/ 4386304 w 10540093"/>
                  <a:gd name="connsiteY14-5424" fmla="*/ 6029683 h 6078450"/>
                  <a:gd name="connsiteX15-5425" fmla="*/ 3319504 w 10540093"/>
                  <a:gd name="connsiteY15-5426" fmla="*/ 5858233 h 6078450"/>
                  <a:gd name="connsiteX16-5427" fmla="*/ 2614654 w 10540093"/>
                  <a:gd name="connsiteY16-5428" fmla="*/ 4562833 h 6078450"/>
                  <a:gd name="connsiteX17-5429" fmla="*/ 766804 w 10540093"/>
                  <a:gd name="connsiteY17-5430" fmla="*/ 4772383 h 6078450"/>
                  <a:gd name="connsiteX18-5431" fmla="*/ 709654 w 10540093"/>
                  <a:gd name="connsiteY18-5432" fmla="*/ 3238858 h 6078450"/>
                  <a:gd name="connsiteX19-5433" fmla="*/ 14329 w 10540093"/>
                  <a:gd name="connsiteY19-5434" fmla="*/ 2172058 h 6078450"/>
                  <a:gd name="connsiteX20-5435" fmla="*/ 795379 w 10540093"/>
                  <a:gd name="connsiteY20-5436" fmla="*/ 1391008 h 6078450"/>
                  <a:gd name="connsiteX21-5437" fmla="*/ 1909804 w 10540093"/>
                  <a:gd name="connsiteY21-5438" fmla="*/ 1752958 h 6078450"/>
                  <a:gd name="connsiteX22-5439" fmla="*/ 2328904 w 10540093"/>
                  <a:gd name="connsiteY22-5440" fmla="*/ 1200508 h 6078450"/>
                  <a:gd name="connsiteX23-5441" fmla="*/ 2909929 w 10540093"/>
                  <a:gd name="connsiteY23-5442" fmla="*/ 1229083 h 6078450"/>
                  <a:gd name="connsiteX0-5443" fmla="*/ 2909929 w 10160272"/>
                  <a:gd name="connsiteY0-5444" fmla="*/ 1229083 h 6078450"/>
                  <a:gd name="connsiteX1-5445" fmla="*/ 3386179 w 10160272"/>
                  <a:gd name="connsiteY1-5446" fmla="*/ 219433 h 6078450"/>
                  <a:gd name="connsiteX2-5447" fmla="*/ 4252954 w 10160272"/>
                  <a:gd name="connsiteY2-5448" fmla="*/ 47983 h 6078450"/>
                  <a:gd name="connsiteX3-5449" fmla="*/ 5272129 w 10160272"/>
                  <a:gd name="connsiteY3-5450" fmla="*/ 838558 h 6078450"/>
                  <a:gd name="connsiteX4-5451" fmla="*/ 7034254 w 10160272"/>
                  <a:gd name="connsiteY4-5452" fmla="*/ 524233 h 6078450"/>
                  <a:gd name="connsiteX5-5453" fmla="*/ 7872454 w 10160272"/>
                  <a:gd name="connsiteY5-5454" fmla="*/ 1972033 h 6078450"/>
                  <a:gd name="connsiteX6-5455" fmla="*/ 9453604 w 10160272"/>
                  <a:gd name="connsiteY6-5456" fmla="*/ 2257783 h 6078450"/>
                  <a:gd name="connsiteX7-5457" fmla="*/ 10158454 w 10160272"/>
                  <a:gd name="connsiteY7-5458" fmla="*/ 3476983 h 6078450"/>
                  <a:gd name="connsiteX8-5459" fmla="*/ 9682204 w 10160272"/>
                  <a:gd name="connsiteY8-5460" fmla="*/ 4315183 h 6078450"/>
                  <a:gd name="connsiteX9-5461" fmla="*/ 10158454 w 10160272"/>
                  <a:gd name="connsiteY9-5462" fmla="*/ 5153383 h 6078450"/>
                  <a:gd name="connsiteX10-5463" fmla="*/ 9586954 w 10160272"/>
                  <a:gd name="connsiteY10-5464" fmla="*/ 5934433 h 6078450"/>
                  <a:gd name="connsiteX11-5465" fmla="*/ 7948654 w 10160272"/>
                  <a:gd name="connsiteY11-5466" fmla="*/ 5286733 h 6078450"/>
                  <a:gd name="connsiteX12-5467" fmla="*/ 6729454 w 10160272"/>
                  <a:gd name="connsiteY12-5468" fmla="*/ 5877283 h 6078450"/>
                  <a:gd name="connsiteX13-5469" fmla="*/ 5338804 w 10160272"/>
                  <a:gd name="connsiteY13-5470" fmla="*/ 5343883 h 6078450"/>
                  <a:gd name="connsiteX14-5471" fmla="*/ 4386304 w 10160272"/>
                  <a:gd name="connsiteY14-5472" fmla="*/ 6029683 h 6078450"/>
                  <a:gd name="connsiteX15-5473" fmla="*/ 3319504 w 10160272"/>
                  <a:gd name="connsiteY15-5474" fmla="*/ 5858233 h 6078450"/>
                  <a:gd name="connsiteX16-5475" fmla="*/ 2614654 w 10160272"/>
                  <a:gd name="connsiteY16-5476" fmla="*/ 4562833 h 6078450"/>
                  <a:gd name="connsiteX17-5477" fmla="*/ 766804 w 10160272"/>
                  <a:gd name="connsiteY17-5478" fmla="*/ 4772383 h 6078450"/>
                  <a:gd name="connsiteX18-5479" fmla="*/ 709654 w 10160272"/>
                  <a:gd name="connsiteY18-5480" fmla="*/ 3238858 h 6078450"/>
                  <a:gd name="connsiteX19-5481" fmla="*/ 14329 w 10160272"/>
                  <a:gd name="connsiteY19-5482" fmla="*/ 2172058 h 6078450"/>
                  <a:gd name="connsiteX20-5483" fmla="*/ 795379 w 10160272"/>
                  <a:gd name="connsiteY20-5484" fmla="*/ 1391008 h 6078450"/>
                  <a:gd name="connsiteX21-5485" fmla="*/ 1909804 w 10160272"/>
                  <a:gd name="connsiteY21-5486" fmla="*/ 1752958 h 6078450"/>
                  <a:gd name="connsiteX22-5487" fmla="*/ 2328904 w 10160272"/>
                  <a:gd name="connsiteY22-5488" fmla="*/ 1200508 h 6078450"/>
                  <a:gd name="connsiteX23-5489" fmla="*/ 2909929 w 10160272"/>
                  <a:gd name="connsiteY23-5490" fmla="*/ 1229083 h 6078450"/>
                  <a:gd name="connsiteX0-5491" fmla="*/ 2909929 w 10160272"/>
                  <a:gd name="connsiteY0-5492" fmla="*/ 1229083 h 6078450"/>
                  <a:gd name="connsiteX1-5493" fmla="*/ 3386179 w 10160272"/>
                  <a:gd name="connsiteY1-5494" fmla="*/ 219433 h 6078450"/>
                  <a:gd name="connsiteX2-5495" fmla="*/ 4252954 w 10160272"/>
                  <a:gd name="connsiteY2-5496" fmla="*/ 47983 h 6078450"/>
                  <a:gd name="connsiteX3-5497" fmla="*/ 5272129 w 10160272"/>
                  <a:gd name="connsiteY3-5498" fmla="*/ 838558 h 6078450"/>
                  <a:gd name="connsiteX4-5499" fmla="*/ 7034254 w 10160272"/>
                  <a:gd name="connsiteY4-5500" fmla="*/ 524233 h 6078450"/>
                  <a:gd name="connsiteX5-5501" fmla="*/ 7872454 w 10160272"/>
                  <a:gd name="connsiteY5-5502" fmla="*/ 1972033 h 6078450"/>
                  <a:gd name="connsiteX6-5503" fmla="*/ 9453604 w 10160272"/>
                  <a:gd name="connsiteY6-5504" fmla="*/ 2257783 h 6078450"/>
                  <a:gd name="connsiteX7-5505" fmla="*/ 10158454 w 10160272"/>
                  <a:gd name="connsiteY7-5506" fmla="*/ 3476983 h 6078450"/>
                  <a:gd name="connsiteX8-5507" fmla="*/ 9682204 w 10160272"/>
                  <a:gd name="connsiteY8-5508" fmla="*/ 4315183 h 6078450"/>
                  <a:gd name="connsiteX9-5509" fmla="*/ 10158454 w 10160272"/>
                  <a:gd name="connsiteY9-5510" fmla="*/ 5153383 h 6078450"/>
                  <a:gd name="connsiteX10-5511" fmla="*/ 9586954 w 10160272"/>
                  <a:gd name="connsiteY10-5512" fmla="*/ 5934433 h 6078450"/>
                  <a:gd name="connsiteX11-5513" fmla="*/ 7948654 w 10160272"/>
                  <a:gd name="connsiteY11-5514" fmla="*/ 5286733 h 6078450"/>
                  <a:gd name="connsiteX12-5515" fmla="*/ 6729454 w 10160272"/>
                  <a:gd name="connsiteY12-5516" fmla="*/ 5877283 h 6078450"/>
                  <a:gd name="connsiteX13-5517" fmla="*/ 5338804 w 10160272"/>
                  <a:gd name="connsiteY13-5518" fmla="*/ 5343883 h 6078450"/>
                  <a:gd name="connsiteX14-5519" fmla="*/ 4386304 w 10160272"/>
                  <a:gd name="connsiteY14-5520" fmla="*/ 6029683 h 6078450"/>
                  <a:gd name="connsiteX15-5521" fmla="*/ 3319504 w 10160272"/>
                  <a:gd name="connsiteY15-5522" fmla="*/ 5858233 h 6078450"/>
                  <a:gd name="connsiteX16-5523" fmla="*/ 2614654 w 10160272"/>
                  <a:gd name="connsiteY16-5524" fmla="*/ 4562833 h 6078450"/>
                  <a:gd name="connsiteX17-5525" fmla="*/ 766804 w 10160272"/>
                  <a:gd name="connsiteY17-5526" fmla="*/ 4772383 h 6078450"/>
                  <a:gd name="connsiteX18-5527" fmla="*/ 709654 w 10160272"/>
                  <a:gd name="connsiteY18-5528" fmla="*/ 3238858 h 6078450"/>
                  <a:gd name="connsiteX19-5529" fmla="*/ 14329 w 10160272"/>
                  <a:gd name="connsiteY19-5530" fmla="*/ 2172058 h 6078450"/>
                  <a:gd name="connsiteX20-5531" fmla="*/ 795379 w 10160272"/>
                  <a:gd name="connsiteY20-5532" fmla="*/ 1391008 h 6078450"/>
                  <a:gd name="connsiteX21-5533" fmla="*/ 1909804 w 10160272"/>
                  <a:gd name="connsiteY21-5534" fmla="*/ 1752958 h 6078450"/>
                  <a:gd name="connsiteX22-5535" fmla="*/ 2328904 w 10160272"/>
                  <a:gd name="connsiteY22-5536" fmla="*/ 1200508 h 6078450"/>
                  <a:gd name="connsiteX23-5537" fmla="*/ 2909929 w 10160272"/>
                  <a:gd name="connsiteY23-5538" fmla="*/ 1229083 h 6078450"/>
                  <a:gd name="connsiteX0-5539" fmla="*/ 2909929 w 10161138"/>
                  <a:gd name="connsiteY0-5540" fmla="*/ 1229083 h 6078450"/>
                  <a:gd name="connsiteX1-5541" fmla="*/ 3386179 w 10161138"/>
                  <a:gd name="connsiteY1-5542" fmla="*/ 219433 h 6078450"/>
                  <a:gd name="connsiteX2-5543" fmla="*/ 4252954 w 10161138"/>
                  <a:gd name="connsiteY2-5544" fmla="*/ 47983 h 6078450"/>
                  <a:gd name="connsiteX3-5545" fmla="*/ 5272129 w 10161138"/>
                  <a:gd name="connsiteY3-5546" fmla="*/ 838558 h 6078450"/>
                  <a:gd name="connsiteX4-5547" fmla="*/ 7034254 w 10161138"/>
                  <a:gd name="connsiteY4-5548" fmla="*/ 524233 h 6078450"/>
                  <a:gd name="connsiteX5-5549" fmla="*/ 7872454 w 10161138"/>
                  <a:gd name="connsiteY5-5550" fmla="*/ 1972033 h 6078450"/>
                  <a:gd name="connsiteX6-5551" fmla="*/ 9453604 w 10161138"/>
                  <a:gd name="connsiteY6-5552" fmla="*/ 2257783 h 6078450"/>
                  <a:gd name="connsiteX7-5553" fmla="*/ 10158454 w 10161138"/>
                  <a:gd name="connsiteY7-5554" fmla="*/ 3476983 h 6078450"/>
                  <a:gd name="connsiteX8-5555" fmla="*/ 9682204 w 10161138"/>
                  <a:gd name="connsiteY8-5556" fmla="*/ 4315183 h 6078450"/>
                  <a:gd name="connsiteX9-5557" fmla="*/ 10158454 w 10161138"/>
                  <a:gd name="connsiteY9-5558" fmla="*/ 5153383 h 6078450"/>
                  <a:gd name="connsiteX10-5559" fmla="*/ 9586954 w 10161138"/>
                  <a:gd name="connsiteY10-5560" fmla="*/ 5934433 h 6078450"/>
                  <a:gd name="connsiteX11-5561" fmla="*/ 7948654 w 10161138"/>
                  <a:gd name="connsiteY11-5562" fmla="*/ 5286733 h 6078450"/>
                  <a:gd name="connsiteX12-5563" fmla="*/ 6729454 w 10161138"/>
                  <a:gd name="connsiteY12-5564" fmla="*/ 5877283 h 6078450"/>
                  <a:gd name="connsiteX13-5565" fmla="*/ 5338804 w 10161138"/>
                  <a:gd name="connsiteY13-5566" fmla="*/ 5343883 h 6078450"/>
                  <a:gd name="connsiteX14-5567" fmla="*/ 4386304 w 10161138"/>
                  <a:gd name="connsiteY14-5568" fmla="*/ 6029683 h 6078450"/>
                  <a:gd name="connsiteX15-5569" fmla="*/ 3319504 w 10161138"/>
                  <a:gd name="connsiteY15-5570" fmla="*/ 5858233 h 6078450"/>
                  <a:gd name="connsiteX16-5571" fmla="*/ 2614654 w 10161138"/>
                  <a:gd name="connsiteY16-5572" fmla="*/ 4562833 h 6078450"/>
                  <a:gd name="connsiteX17-5573" fmla="*/ 766804 w 10161138"/>
                  <a:gd name="connsiteY17-5574" fmla="*/ 4772383 h 6078450"/>
                  <a:gd name="connsiteX18-5575" fmla="*/ 709654 w 10161138"/>
                  <a:gd name="connsiteY18-5576" fmla="*/ 3238858 h 6078450"/>
                  <a:gd name="connsiteX19-5577" fmla="*/ 14329 w 10161138"/>
                  <a:gd name="connsiteY19-5578" fmla="*/ 2172058 h 6078450"/>
                  <a:gd name="connsiteX20-5579" fmla="*/ 795379 w 10161138"/>
                  <a:gd name="connsiteY20-5580" fmla="*/ 1391008 h 6078450"/>
                  <a:gd name="connsiteX21-5581" fmla="*/ 1909804 w 10161138"/>
                  <a:gd name="connsiteY21-5582" fmla="*/ 1752958 h 6078450"/>
                  <a:gd name="connsiteX22-5583" fmla="*/ 2328904 w 10161138"/>
                  <a:gd name="connsiteY22-5584" fmla="*/ 1200508 h 6078450"/>
                  <a:gd name="connsiteX23-5585" fmla="*/ 2909929 w 10161138"/>
                  <a:gd name="connsiteY23-5586" fmla="*/ 1229083 h 6078450"/>
                  <a:gd name="connsiteX0-5587" fmla="*/ 2909929 w 10160272"/>
                  <a:gd name="connsiteY0-5588" fmla="*/ 1229083 h 6078450"/>
                  <a:gd name="connsiteX1-5589" fmla="*/ 3386179 w 10160272"/>
                  <a:gd name="connsiteY1-5590" fmla="*/ 219433 h 6078450"/>
                  <a:gd name="connsiteX2-5591" fmla="*/ 4252954 w 10160272"/>
                  <a:gd name="connsiteY2-5592" fmla="*/ 47983 h 6078450"/>
                  <a:gd name="connsiteX3-5593" fmla="*/ 5272129 w 10160272"/>
                  <a:gd name="connsiteY3-5594" fmla="*/ 838558 h 6078450"/>
                  <a:gd name="connsiteX4-5595" fmla="*/ 7034254 w 10160272"/>
                  <a:gd name="connsiteY4-5596" fmla="*/ 524233 h 6078450"/>
                  <a:gd name="connsiteX5-5597" fmla="*/ 7872454 w 10160272"/>
                  <a:gd name="connsiteY5-5598" fmla="*/ 1972033 h 6078450"/>
                  <a:gd name="connsiteX6-5599" fmla="*/ 9453604 w 10160272"/>
                  <a:gd name="connsiteY6-5600" fmla="*/ 2257783 h 6078450"/>
                  <a:gd name="connsiteX7-5601" fmla="*/ 10044154 w 10160272"/>
                  <a:gd name="connsiteY7-5602" fmla="*/ 3219808 h 6078450"/>
                  <a:gd name="connsiteX8-5603" fmla="*/ 9682204 w 10160272"/>
                  <a:gd name="connsiteY8-5604" fmla="*/ 4315183 h 6078450"/>
                  <a:gd name="connsiteX9-5605" fmla="*/ 10158454 w 10160272"/>
                  <a:gd name="connsiteY9-5606" fmla="*/ 5153383 h 6078450"/>
                  <a:gd name="connsiteX10-5607" fmla="*/ 9586954 w 10160272"/>
                  <a:gd name="connsiteY10-5608" fmla="*/ 5934433 h 6078450"/>
                  <a:gd name="connsiteX11-5609" fmla="*/ 7948654 w 10160272"/>
                  <a:gd name="connsiteY11-5610" fmla="*/ 5286733 h 6078450"/>
                  <a:gd name="connsiteX12-5611" fmla="*/ 6729454 w 10160272"/>
                  <a:gd name="connsiteY12-5612" fmla="*/ 5877283 h 6078450"/>
                  <a:gd name="connsiteX13-5613" fmla="*/ 5338804 w 10160272"/>
                  <a:gd name="connsiteY13-5614" fmla="*/ 5343883 h 6078450"/>
                  <a:gd name="connsiteX14-5615" fmla="*/ 4386304 w 10160272"/>
                  <a:gd name="connsiteY14-5616" fmla="*/ 6029683 h 6078450"/>
                  <a:gd name="connsiteX15-5617" fmla="*/ 3319504 w 10160272"/>
                  <a:gd name="connsiteY15-5618" fmla="*/ 5858233 h 6078450"/>
                  <a:gd name="connsiteX16-5619" fmla="*/ 2614654 w 10160272"/>
                  <a:gd name="connsiteY16-5620" fmla="*/ 4562833 h 6078450"/>
                  <a:gd name="connsiteX17-5621" fmla="*/ 766804 w 10160272"/>
                  <a:gd name="connsiteY17-5622" fmla="*/ 4772383 h 6078450"/>
                  <a:gd name="connsiteX18-5623" fmla="*/ 709654 w 10160272"/>
                  <a:gd name="connsiteY18-5624" fmla="*/ 3238858 h 6078450"/>
                  <a:gd name="connsiteX19-5625" fmla="*/ 14329 w 10160272"/>
                  <a:gd name="connsiteY19-5626" fmla="*/ 2172058 h 6078450"/>
                  <a:gd name="connsiteX20-5627" fmla="*/ 795379 w 10160272"/>
                  <a:gd name="connsiteY20-5628" fmla="*/ 1391008 h 6078450"/>
                  <a:gd name="connsiteX21-5629" fmla="*/ 1909804 w 10160272"/>
                  <a:gd name="connsiteY21-5630" fmla="*/ 1752958 h 6078450"/>
                  <a:gd name="connsiteX22-5631" fmla="*/ 2328904 w 10160272"/>
                  <a:gd name="connsiteY22-5632" fmla="*/ 1200508 h 6078450"/>
                  <a:gd name="connsiteX23-5633" fmla="*/ 2909929 w 10160272"/>
                  <a:gd name="connsiteY23-5634" fmla="*/ 1229083 h 6078450"/>
                  <a:gd name="connsiteX0-5635" fmla="*/ 2909929 w 10160272"/>
                  <a:gd name="connsiteY0-5636" fmla="*/ 1229083 h 6078450"/>
                  <a:gd name="connsiteX1-5637" fmla="*/ 3386179 w 10160272"/>
                  <a:gd name="connsiteY1-5638" fmla="*/ 219433 h 6078450"/>
                  <a:gd name="connsiteX2-5639" fmla="*/ 4252954 w 10160272"/>
                  <a:gd name="connsiteY2-5640" fmla="*/ 47983 h 6078450"/>
                  <a:gd name="connsiteX3-5641" fmla="*/ 5272129 w 10160272"/>
                  <a:gd name="connsiteY3-5642" fmla="*/ 838558 h 6078450"/>
                  <a:gd name="connsiteX4-5643" fmla="*/ 7034254 w 10160272"/>
                  <a:gd name="connsiteY4-5644" fmla="*/ 524233 h 6078450"/>
                  <a:gd name="connsiteX5-5645" fmla="*/ 7872454 w 10160272"/>
                  <a:gd name="connsiteY5-5646" fmla="*/ 1972033 h 6078450"/>
                  <a:gd name="connsiteX6-5647" fmla="*/ 9453604 w 10160272"/>
                  <a:gd name="connsiteY6-5648" fmla="*/ 2257783 h 6078450"/>
                  <a:gd name="connsiteX7-5649" fmla="*/ 10044154 w 10160272"/>
                  <a:gd name="connsiteY7-5650" fmla="*/ 3219808 h 6078450"/>
                  <a:gd name="connsiteX8-5651" fmla="*/ 9682204 w 10160272"/>
                  <a:gd name="connsiteY8-5652" fmla="*/ 4315183 h 6078450"/>
                  <a:gd name="connsiteX9-5653" fmla="*/ 10158454 w 10160272"/>
                  <a:gd name="connsiteY9-5654" fmla="*/ 5153383 h 6078450"/>
                  <a:gd name="connsiteX10-5655" fmla="*/ 9586954 w 10160272"/>
                  <a:gd name="connsiteY10-5656" fmla="*/ 5934433 h 6078450"/>
                  <a:gd name="connsiteX11-5657" fmla="*/ 7948654 w 10160272"/>
                  <a:gd name="connsiteY11-5658" fmla="*/ 5286733 h 6078450"/>
                  <a:gd name="connsiteX12-5659" fmla="*/ 6729454 w 10160272"/>
                  <a:gd name="connsiteY12-5660" fmla="*/ 5877283 h 6078450"/>
                  <a:gd name="connsiteX13-5661" fmla="*/ 5338804 w 10160272"/>
                  <a:gd name="connsiteY13-5662" fmla="*/ 5343883 h 6078450"/>
                  <a:gd name="connsiteX14-5663" fmla="*/ 4386304 w 10160272"/>
                  <a:gd name="connsiteY14-5664" fmla="*/ 6029683 h 6078450"/>
                  <a:gd name="connsiteX15-5665" fmla="*/ 3319504 w 10160272"/>
                  <a:gd name="connsiteY15-5666" fmla="*/ 5858233 h 6078450"/>
                  <a:gd name="connsiteX16-5667" fmla="*/ 2614654 w 10160272"/>
                  <a:gd name="connsiteY16-5668" fmla="*/ 4562833 h 6078450"/>
                  <a:gd name="connsiteX17-5669" fmla="*/ 766804 w 10160272"/>
                  <a:gd name="connsiteY17-5670" fmla="*/ 4772383 h 6078450"/>
                  <a:gd name="connsiteX18-5671" fmla="*/ 709654 w 10160272"/>
                  <a:gd name="connsiteY18-5672" fmla="*/ 3238858 h 6078450"/>
                  <a:gd name="connsiteX19-5673" fmla="*/ 14329 w 10160272"/>
                  <a:gd name="connsiteY19-5674" fmla="*/ 2172058 h 6078450"/>
                  <a:gd name="connsiteX20-5675" fmla="*/ 795379 w 10160272"/>
                  <a:gd name="connsiteY20-5676" fmla="*/ 1391008 h 6078450"/>
                  <a:gd name="connsiteX21-5677" fmla="*/ 1909804 w 10160272"/>
                  <a:gd name="connsiteY21-5678" fmla="*/ 1752958 h 6078450"/>
                  <a:gd name="connsiteX22-5679" fmla="*/ 2328904 w 10160272"/>
                  <a:gd name="connsiteY22-5680" fmla="*/ 1200508 h 6078450"/>
                  <a:gd name="connsiteX23-5681" fmla="*/ 2909929 w 10160272"/>
                  <a:gd name="connsiteY23-5682" fmla="*/ 1229083 h 6078450"/>
                  <a:gd name="connsiteX0-5683" fmla="*/ 2909929 w 10160272"/>
                  <a:gd name="connsiteY0-5684" fmla="*/ 1229083 h 6078450"/>
                  <a:gd name="connsiteX1-5685" fmla="*/ 3386179 w 10160272"/>
                  <a:gd name="connsiteY1-5686" fmla="*/ 219433 h 6078450"/>
                  <a:gd name="connsiteX2-5687" fmla="*/ 4252954 w 10160272"/>
                  <a:gd name="connsiteY2-5688" fmla="*/ 47983 h 6078450"/>
                  <a:gd name="connsiteX3-5689" fmla="*/ 5272129 w 10160272"/>
                  <a:gd name="connsiteY3-5690" fmla="*/ 838558 h 6078450"/>
                  <a:gd name="connsiteX4-5691" fmla="*/ 7034254 w 10160272"/>
                  <a:gd name="connsiteY4-5692" fmla="*/ 524233 h 6078450"/>
                  <a:gd name="connsiteX5-5693" fmla="*/ 7872454 w 10160272"/>
                  <a:gd name="connsiteY5-5694" fmla="*/ 1972033 h 6078450"/>
                  <a:gd name="connsiteX6-5695" fmla="*/ 9453604 w 10160272"/>
                  <a:gd name="connsiteY6-5696" fmla="*/ 2257783 h 6078450"/>
                  <a:gd name="connsiteX7-5697" fmla="*/ 10044154 w 10160272"/>
                  <a:gd name="connsiteY7-5698" fmla="*/ 3219808 h 6078450"/>
                  <a:gd name="connsiteX8-5699" fmla="*/ 9682204 w 10160272"/>
                  <a:gd name="connsiteY8-5700" fmla="*/ 4315183 h 6078450"/>
                  <a:gd name="connsiteX9-5701" fmla="*/ 10158454 w 10160272"/>
                  <a:gd name="connsiteY9-5702" fmla="*/ 5153383 h 6078450"/>
                  <a:gd name="connsiteX10-5703" fmla="*/ 9586954 w 10160272"/>
                  <a:gd name="connsiteY10-5704" fmla="*/ 5934433 h 6078450"/>
                  <a:gd name="connsiteX11-5705" fmla="*/ 7948654 w 10160272"/>
                  <a:gd name="connsiteY11-5706" fmla="*/ 5286733 h 6078450"/>
                  <a:gd name="connsiteX12-5707" fmla="*/ 6729454 w 10160272"/>
                  <a:gd name="connsiteY12-5708" fmla="*/ 5877283 h 6078450"/>
                  <a:gd name="connsiteX13-5709" fmla="*/ 5338804 w 10160272"/>
                  <a:gd name="connsiteY13-5710" fmla="*/ 5343883 h 6078450"/>
                  <a:gd name="connsiteX14-5711" fmla="*/ 4386304 w 10160272"/>
                  <a:gd name="connsiteY14-5712" fmla="*/ 6029683 h 6078450"/>
                  <a:gd name="connsiteX15-5713" fmla="*/ 3319504 w 10160272"/>
                  <a:gd name="connsiteY15-5714" fmla="*/ 5858233 h 6078450"/>
                  <a:gd name="connsiteX16-5715" fmla="*/ 2614654 w 10160272"/>
                  <a:gd name="connsiteY16-5716" fmla="*/ 4562833 h 6078450"/>
                  <a:gd name="connsiteX17-5717" fmla="*/ 766804 w 10160272"/>
                  <a:gd name="connsiteY17-5718" fmla="*/ 4772383 h 6078450"/>
                  <a:gd name="connsiteX18-5719" fmla="*/ 709654 w 10160272"/>
                  <a:gd name="connsiteY18-5720" fmla="*/ 3238858 h 6078450"/>
                  <a:gd name="connsiteX19-5721" fmla="*/ 14329 w 10160272"/>
                  <a:gd name="connsiteY19-5722" fmla="*/ 2172058 h 6078450"/>
                  <a:gd name="connsiteX20-5723" fmla="*/ 795379 w 10160272"/>
                  <a:gd name="connsiteY20-5724" fmla="*/ 1391008 h 6078450"/>
                  <a:gd name="connsiteX21-5725" fmla="*/ 1909804 w 10160272"/>
                  <a:gd name="connsiteY21-5726" fmla="*/ 1752958 h 6078450"/>
                  <a:gd name="connsiteX22-5727" fmla="*/ 2328904 w 10160272"/>
                  <a:gd name="connsiteY22-5728" fmla="*/ 1200508 h 6078450"/>
                  <a:gd name="connsiteX23-5729" fmla="*/ 2909929 w 10160272"/>
                  <a:gd name="connsiteY23-5730" fmla="*/ 1229083 h 6078450"/>
                  <a:gd name="connsiteX0-5731" fmla="*/ 2909929 w 10160272"/>
                  <a:gd name="connsiteY0-5732" fmla="*/ 1229083 h 6078450"/>
                  <a:gd name="connsiteX1-5733" fmla="*/ 3386179 w 10160272"/>
                  <a:gd name="connsiteY1-5734" fmla="*/ 219433 h 6078450"/>
                  <a:gd name="connsiteX2-5735" fmla="*/ 4252954 w 10160272"/>
                  <a:gd name="connsiteY2-5736" fmla="*/ 47983 h 6078450"/>
                  <a:gd name="connsiteX3-5737" fmla="*/ 5272129 w 10160272"/>
                  <a:gd name="connsiteY3-5738" fmla="*/ 838558 h 6078450"/>
                  <a:gd name="connsiteX4-5739" fmla="*/ 7034254 w 10160272"/>
                  <a:gd name="connsiteY4-5740" fmla="*/ 524233 h 6078450"/>
                  <a:gd name="connsiteX5-5741" fmla="*/ 7872454 w 10160272"/>
                  <a:gd name="connsiteY5-5742" fmla="*/ 1972033 h 6078450"/>
                  <a:gd name="connsiteX6-5743" fmla="*/ 9453604 w 10160272"/>
                  <a:gd name="connsiteY6-5744" fmla="*/ 2257783 h 6078450"/>
                  <a:gd name="connsiteX7-5745" fmla="*/ 10044154 w 10160272"/>
                  <a:gd name="connsiteY7-5746" fmla="*/ 3219808 h 6078450"/>
                  <a:gd name="connsiteX8-5747" fmla="*/ 9682204 w 10160272"/>
                  <a:gd name="connsiteY8-5748" fmla="*/ 4315183 h 6078450"/>
                  <a:gd name="connsiteX9-5749" fmla="*/ 10158454 w 10160272"/>
                  <a:gd name="connsiteY9-5750" fmla="*/ 5153383 h 6078450"/>
                  <a:gd name="connsiteX10-5751" fmla="*/ 9586954 w 10160272"/>
                  <a:gd name="connsiteY10-5752" fmla="*/ 5934433 h 6078450"/>
                  <a:gd name="connsiteX11-5753" fmla="*/ 7948654 w 10160272"/>
                  <a:gd name="connsiteY11-5754" fmla="*/ 5286733 h 6078450"/>
                  <a:gd name="connsiteX12-5755" fmla="*/ 6729454 w 10160272"/>
                  <a:gd name="connsiteY12-5756" fmla="*/ 5877283 h 6078450"/>
                  <a:gd name="connsiteX13-5757" fmla="*/ 5338804 w 10160272"/>
                  <a:gd name="connsiteY13-5758" fmla="*/ 5343883 h 6078450"/>
                  <a:gd name="connsiteX14-5759" fmla="*/ 4386304 w 10160272"/>
                  <a:gd name="connsiteY14-5760" fmla="*/ 6029683 h 6078450"/>
                  <a:gd name="connsiteX15-5761" fmla="*/ 3319504 w 10160272"/>
                  <a:gd name="connsiteY15-5762" fmla="*/ 5858233 h 6078450"/>
                  <a:gd name="connsiteX16-5763" fmla="*/ 2614654 w 10160272"/>
                  <a:gd name="connsiteY16-5764" fmla="*/ 4562833 h 6078450"/>
                  <a:gd name="connsiteX17-5765" fmla="*/ 766804 w 10160272"/>
                  <a:gd name="connsiteY17-5766" fmla="*/ 4772383 h 6078450"/>
                  <a:gd name="connsiteX18-5767" fmla="*/ 709654 w 10160272"/>
                  <a:gd name="connsiteY18-5768" fmla="*/ 3238858 h 6078450"/>
                  <a:gd name="connsiteX19-5769" fmla="*/ 14329 w 10160272"/>
                  <a:gd name="connsiteY19-5770" fmla="*/ 2172058 h 6078450"/>
                  <a:gd name="connsiteX20-5771" fmla="*/ 795379 w 10160272"/>
                  <a:gd name="connsiteY20-5772" fmla="*/ 1391008 h 6078450"/>
                  <a:gd name="connsiteX21-5773" fmla="*/ 1909804 w 10160272"/>
                  <a:gd name="connsiteY21-5774" fmla="*/ 1752958 h 6078450"/>
                  <a:gd name="connsiteX22-5775" fmla="*/ 2328904 w 10160272"/>
                  <a:gd name="connsiteY22-5776" fmla="*/ 1200508 h 6078450"/>
                  <a:gd name="connsiteX23-5777" fmla="*/ 2909929 w 10160272"/>
                  <a:gd name="connsiteY23-5778" fmla="*/ 1229083 h 6078450"/>
                  <a:gd name="connsiteX0-5779" fmla="*/ 2909929 w 10160272"/>
                  <a:gd name="connsiteY0-5780" fmla="*/ 1229083 h 6078450"/>
                  <a:gd name="connsiteX1-5781" fmla="*/ 3386179 w 10160272"/>
                  <a:gd name="connsiteY1-5782" fmla="*/ 219433 h 6078450"/>
                  <a:gd name="connsiteX2-5783" fmla="*/ 4252954 w 10160272"/>
                  <a:gd name="connsiteY2-5784" fmla="*/ 47983 h 6078450"/>
                  <a:gd name="connsiteX3-5785" fmla="*/ 5272129 w 10160272"/>
                  <a:gd name="connsiteY3-5786" fmla="*/ 838558 h 6078450"/>
                  <a:gd name="connsiteX4-5787" fmla="*/ 7034254 w 10160272"/>
                  <a:gd name="connsiteY4-5788" fmla="*/ 524233 h 6078450"/>
                  <a:gd name="connsiteX5-5789" fmla="*/ 7872454 w 10160272"/>
                  <a:gd name="connsiteY5-5790" fmla="*/ 1972033 h 6078450"/>
                  <a:gd name="connsiteX6-5791" fmla="*/ 9453604 w 10160272"/>
                  <a:gd name="connsiteY6-5792" fmla="*/ 2257783 h 6078450"/>
                  <a:gd name="connsiteX7-5793" fmla="*/ 10044154 w 10160272"/>
                  <a:gd name="connsiteY7-5794" fmla="*/ 3219808 h 6078450"/>
                  <a:gd name="connsiteX8-5795" fmla="*/ 9682204 w 10160272"/>
                  <a:gd name="connsiteY8-5796" fmla="*/ 4315183 h 6078450"/>
                  <a:gd name="connsiteX9-5797" fmla="*/ 10158454 w 10160272"/>
                  <a:gd name="connsiteY9-5798" fmla="*/ 5153383 h 6078450"/>
                  <a:gd name="connsiteX10-5799" fmla="*/ 9586954 w 10160272"/>
                  <a:gd name="connsiteY10-5800" fmla="*/ 5934433 h 6078450"/>
                  <a:gd name="connsiteX11-5801" fmla="*/ 7948654 w 10160272"/>
                  <a:gd name="connsiteY11-5802" fmla="*/ 5286733 h 6078450"/>
                  <a:gd name="connsiteX12-5803" fmla="*/ 6729454 w 10160272"/>
                  <a:gd name="connsiteY12-5804" fmla="*/ 5877283 h 6078450"/>
                  <a:gd name="connsiteX13-5805" fmla="*/ 5338804 w 10160272"/>
                  <a:gd name="connsiteY13-5806" fmla="*/ 5343883 h 6078450"/>
                  <a:gd name="connsiteX14-5807" fmla="*/ 4386304 w 10160272"/>
                  <a:gd name="connsiteY14-5808" fmla="*/ 6029683 h 6078450"/>
                  <a:gd name="connsiteX15-5809" fmla="*/ 3319504 w 10160272"/>
                  <a:gd name="connsiteY15-5810" fmla="*/ 5858233 h 6078450"/>
                  <a:gd name="connsiteX16-5811" fmla="*/ 2614654 w 10160272"/>
                  <a:gd name="connsiteY16-5812" fmla="*/ 4562833 h 6078450"/>
                  <a:gd name="connsiteX17-5813" fmla="*/ 766804 w 10160272"/>
                  <a:gd name="connsiteY17-5814" fmla="*/ 4772383 h 6078450"/>
                  <a:gd name="connsiteX18-5815" fmla="*/ 709654 w 10160272"/>
                  <a:gd name="connsiteY18-5816" fmla="*/ 3238858 h 6078450"/>
                  <a:gd name="connsiteX19-5817" fmla="*/ 14329 w 10160272"/>
                  <a:gd name="connsiteY19-5818" fmla="*/ 2172058 h 6078450"/>
                  <a:gd name="connsiteX20-5819" fmla="*/ 795379 w 10160272"/>
                  <a:gd name="connsiteY20-5820" fmla="*/ 1391008 h 6078450"/>
                  <a:gd name="connsiteX21-5821" fmla="*/ 1909804 w 10160272"/>
                  <a:gd name="connsiteY21-5822" fmla="*/ 1752958 h 6078450"/>
                  <a:gd name="connsiteX22-5823" fmla="*/ 2328904 w 10160272"/>
                  <a:gd name="connsiteY22-5824" fmla="*/ 1171933 h 6078450"/>
                  <a:gd name="connsiteX23-5825" fmla="*/ 2909929 w 10160272"/>
                  <a:gd name="connsiteY23-5826" fmla="*/ 1229083 h 6078450"/>
                  <a:gd name="connsiteX0-5827" fmla="*/ 2909929 w 10047879"/>
                  <a:gd name="connsiteY0-5828" fmla="*/ 1229083 h 6078450"/>
                  <a:gd name="connsiteX1-5829" fmla="*/ 3386179 w 10047879"/>
                  <a:gd name="connsiteY1-5830" fmla="*/ 219433 h 6078450"/>
                  <a:gd name="connsiteX2-5831" fmla="*/ 4252954 w 10047879"/>
                  <a:gd name="connsiteY2-5832" fmla="*/ 47983 h 6078450"/>
                  <a:gd name="connsiteX3-5833" fmla="*/ 5272129 w 10047879"/>
                  <a:gd name="connsiteY3-5834" fmla="*/ 838558 h 6078450"/>
                  <a:gd name="connsiteX4-5835" fmla="*/ 7034254 w 10047879"/>
                  <a:gd name="connsiteY4-5836" fmla="*/ 524233 h 6078450"/>
                  <a:gd name="connsiteX5-5837" fmla="*/ 7872454 w 10047879"/>
                  <a:gd name="connsiteY5-5838" fmla="*/ 1972033 h 6078450"/>
                  <a:gd name="connsiteX6-5839" fmla="*/ 9453604 w 10047879"/>
                  <a:gd name="connsiteY6-5840" fmla="*/ 2257783 h 6078450"/>
                  <a:gd name="connsiteX7-5841" fmla="*/ 10044154 w 10047879"/>
                  <a:gd name="connsiteY7-5842" fmla="*/ 3219808 h 6078450"/>
                  <a:gd name="connsiteX8-5843" fmla="*/ 9682204 w 10047879"/>
                  <a:gd name="connsiteY8-5844" fmla="*/ 4315183 h 6078450"/>
                  <a:gd name="connsiteX9-5845" fmla="*/ 9967954 w 10047879"/>
                  <a:gd name="connsiteY9-5846" fmla="*/ 5048608 h 6078450"/>
                  <a:gd name="connsiteX10-5847" fmla="*/ 9586954 w 10047879"/>
                  <a:gd name="connsiteY10-5848" fmla="*/ 5934433 h 6078450"/>
                  <a:gd name="connsiteX11-5849" fmla="*/ 7948654 w 10047879"/>
                  <a:gd name="connsiteY11-5850" fmla="*/ 5286733 h 6078450"/>
                  <a:gd name="connsiteX12-5851" fmla="*/ 6729454 w 10047879"/>
                  <a:gd name="connsiteY12-5852" fmla="*/ 5877283 h 6078450"/>
                  <a:gd name="connsiteX13-5853" fmla="*/ 5338804 w 10047879"/>
                  <a:gd name="connsiteY13-5854" fmla="*/ 5343883 h 6078450"/>
                  <a:gd name="connsiteX14-5855" fmla="*/ 4386304 w 10047879"/>
                  <a:gd name="connsiteY14-5856" fmla="*/ 6029683 h 6078450"/>
                  <a:gd name="connsiteX15-5857" fmla="*/ 3319504 w 10047879"/>
                  <a:gd name="connsiteY15-5858" fmla="*/ 5858233 h 6078450"/>
                  <a:gd name="connsiteX16-5859" fmla="*/ 2614654 w 10047879"/>
                  <a:gd name="connsiteY16-5860" fmla="*/ 4562833 h 6078450"/>
                  <a:gd name="connsiteX17-5861" fmla="*/ 766804 w 10047879"/>
                  <a:gd name="connsiteY17-5862" fmla="*/ 4772383 h 6078450"/>
                  <a:gd name="connsiteX18-5863" fmla="*/ 709654 w 10047879"/>
                  <a:gd name="connsiteY18-5864" fmla="*/ 3238858 h 6078450"/>
                  <a:gd name="connsiteX19-5865" fmla="*/ 14329 w 10047879"/>
                  <a:gd name="connsiteY19-5866" fmla="*/ 2172058 h 6078450"/>
                  <a:gd name="connsiteX20-5867" fmla="*/ 795379 w 10047879"/>
                  <a:gd name="connsiteY20-5868" fmla="*/ 1391008 h 6078450"/>
                  <a:gd name="connsiteX21-5869" fmla="*/ 1909804 w 10047879"/>
                  <a:gd name="connsiteY21-5870" fmla="*/ 1752958 h 6078450"/>
                  <a:gd name="connsiteX22-5871" fmla="*/ 2328904 w 10047879"/>
                  <a:gd name="connsiteY22-5872" fmla="*/ 1171933 h 6078450"/>
                  <a:gd name="connsiteX23-5873" fmla="*/ 2909929 w 10047879"/>
                  <a:gd name="connsiteY23-5874" fmla="*/ 1229083 h 6078450"/>
                  <a:gd name="connsiteX0-5875" fmla="*/ 2909929 w 10047879"/>
                  <a:gd name="connsiteY0-5876" fmla="*/ 1229083 h 6078450"/>
                  <a:gd name="connsiteX1-5877" fmla="*/ 3386179 w 10047879"/>
                  <a:gd name="connsiteY1-5878" fmla="*/ 219433 h 6078450"/>
                  <a:gd name="connsiteX2-5879" fmla="*/ 4252954 w 10047879"/>
                  <a:gd name="connsiteY2-5880" fmla="*/ 47983 h 6078450"/>
                  <a:gd name="connsiteX3-5881" fmla="*/ 5272129 w 10047879"/>
                  <a:gd name="connsiteY3-5882" fmla="*/ 838558 h 6078450"/>
                  <a:gd name="connsiteX4-5883" fmla="*/ 7034254 w 10047879"/>
                  <a:gd name="connsiteY4-5884" fmla="*/ 524233 h 6078450"/>
                  <a:gd name="connsiteX5-5885" fmla="*/ 7872454 w 10047879"/>
                  <a:gd name="connsiteY5-5886" fmla="*/ 1972033 h 6078450"/>
                  <a:gd name="connsiteX6-5887" fmla="*/ 9453604 w 10047879"/>
                  <a:gd name="connsiteY6-5888" fmla="*/ 2257783 h 6078450"/>
                  <a:gd name="connsiteX7-5889" fmla="*/ 10044154 w 10047879"/>
                  <a:gd name="connsiteY7-5890" fmla="*/ 3219808 h 6078450"/>
                  <a:gd name="connsiteX8-5891" fmla="*/ 9682204 w 10047879"/>
                  <a:gd name="connsiteY8-5892" fmla="*/ 4315183 h 6078450"/>
                  <a:gd name="connsiteX9-5893" fmla="*/ 9967954 w 10047879"/>
                  <a:gd name="connsiteY9-5894" fmla="*/ 5048608 h 6078450"/>
                  <a:gd name="connsiteX10-5895" fmla="*/ 9282154 w 10047879"/>
                  <a:gd name="connsiteY10-5896" fmla="*/ 5715358 h 6078450"/>
                  <a:gd name="connsiteX11-5897" fmla="*/ 7948654 w 10047879"/>
                  <a:gd name="connsiteY11-5898" fmla="*/ 5286733 h 6078450"/>
                  <a:gd name="connsiteX12-5899" fmla="*/ 6729454 w 10047879"/>
                  <a:gd name="connsiteY12-5900" fmla="*/ 5877283 h 6078450"/>
                  <a:gd name="connsiteX13-5901" fmla="*/ 5338804 w 10047879"/>
                  <a:gd name="connsiteY13-5902" fmla="*/ 5343883 h 6078450"/>
                  <a:gd name="connsiteX14-5903" fmla="*/ 4386304 w 10047879"/>
                  <a:gd name="connsiteY14-5904" fmla="*/ 6029683 h 6078450"/>
                  <a:gd name="connsiteX15-5905" fmla="*/ 3319504 w 10047879"/>
                  <a:gd name="connsiteY15-5906" fmla="*/ 5858233 h 6078450"/>
                  <a:gd name="connsiteX16-5907" fmla="*/ 2614654 w 10047879"/>
                  <a:gd name="connsiteY16-5908" fmla="*/ 4562833 h 6078450"/>
                  <a:gd name="connsiteX17-5909" fmla="*/ 766804 w 10047879"/>
                  <a:gd name="connsiteY17-5910" fmla="*/ 4772383 h 6078450"/>
                  <a:gd name="connsiteX18-5911" fmla="*/ 709654 w 10047879"/>
                  <a:gd name="connsiteY18-5912" fmla="*/ 3238858 h 6078450"/>
                  <a:gd name="connsiteX19-5913" fmla="*/ 14329 w 10047879"/>
                  <a:gd name="connsiteY19-5914" fmla="*/ 2172058 h 6078450"/>
                  <a:gd name="connsiteX20-5915" fmla="*/ 795379 w 10047879"/>
                  <a:gd name="connsiteY20-5916" fmla="*/ 1391008 h 6078450"/>
                  <a:gd name="connsiteX21-5917" fmla="*/ 1909804 w 10047879"/>
                  <a:gd name="connsiteY21-5918" fmla="*/ 1752958 h 6078450"/>
                  <a:gd name="connsiteX22-5919" fmla="*/ 2328904 w 10047879"/>
                  <a:gd name="connsiteY22-5920" fmla="*/ 1171933 h 6078450"/>
                  <a:gd name="connsiteX23-5921" fmla="*/ 2909929 w 10047879"/>
                  <a:gd name="connsiteY23-5922" fmla="*/ 1229083 h 6078450"/>
                  <a:gd name="connsiteX0-5923" fmla="*/ 2909929 w 10047879"/>
                  <a:gd name="connsiteY0-5924" fmla="*/ 1229083 h 6078450"/>
                  <a:gd name="connsiteX1-5925" fmla="*/ 3386179 w 10047879"/>
                  <a:gd name="connsiteY1-5926" fmla="*/ 219433 h 6078450"/>
                  <a:gd name="connsiteX2-5927" fmla="*/ 4252954 w 10047879"/>
                  <a:gd name="connsiteY2-5928" fmla="*/ 47983 h 6078450"/>
                  <a:gd name="connsiteX3-5929" fmla="*/ 5272129 w 10047879"/>
                  <a:gd name="connsiteY3-5930" fmla="*/ 838558 h 6078450"/>
                  <a:gd name="connsiteX4-5931" fmla="*/ 7034254 w 10047879"/>
                  <a:gd name="connsiteY4-5932" fmla="*/ 524233 h 6078450"/>
                  <a:gd name="connsiteX5-5933" fmla="*/ 7872454 w 10047879"/>
                  <a:gd name="connsiteY5-5934" fmla="*/ 1972033 h 6078450"/>
                  <a:gd name="connsiteX6-5935" fmla="*/ 9453604 w 10047879"/>
                  <a:gd name="connsiteY6-5936" fmla="*/ 2257783 h 6078450"/>
                  <a:gd name="connsiteX7-5937" fmla="*/ 10044154 w 10047879"/>
                  <a:gd name="connsiteY7-5938" fmla="*/ 3219808 h 6078450"/>
                  <a:gd name="connsiteX8-5939" fmla="*/ 9682204 w 10047879"/>
                  <a:gd name="connsiteY8-5940" fmla="*/ 4315183 h 6078450"/>
                  <a:gd name="connsiteX9-5941" fmla="*/ 9806029 w 10047879"/>
                  <a:gd name="connsiteY9-5942" fmla="*/ 5067658 h 6078450"/>
                  <a:gd name="connsiteX10-5943" fmla="*/ 9282154 w 10047879"/>
                  <a:gd name="connsiteY10-5944" fmla="*/ 5715358 h 6078450"/>
                  <a:gd name="connsiteX11-5945" fmla="*/ 7948654 w 10047879"/>
                  <a:gd name="connsiteY11-5946" fmla="*/ 5286733 h 6078450"/>
                  <a:gd name="connsiteX12-5947" fmla="*/ 6729454 w 10047879"/>
                  <a:gd name="connsiteY12-5948" fmla="*/ 5877283 h 6078450"/>
                  <a:gd name="connsiteX13-5949" fmla="*/ 5338804 w 10047879"/>
                  <a:gd name="connsiteY13-5950" fmla="*/ 5343883 h 6078450"/>
                  <a:gd name="connsiteX14-5951" fmla="*/ 4386304 w 10047879"/>
                  <a:gd name="connsiteY14-5952" fmla="*/ 6029683 h 6078450"/>
                  <a:gd name="connsiteX15-5953" fmla="*/ 3319504 w 10047879"/>
                  <a:gd name="connsiteY15-5954" fmla="*/ 5858233 h 6078450"/>
                  <a:gd name="connsiteX16-5955" fmla="*/ 2614654 w 10047879"/>
                  <a:gd name="connsiteY16-5956" fmla="*/ 4562833 h 6078450"/>
                  <a:gd name="connsiteX17-5957" fmla="*/ 766804 w 10047879"/>
                  <a:gd name="connsiteY17-5958" fmla="*/ 4772383 h 6078450"/>
                  <a:gd name="connsiteX18-5959" fmla="*/ 709654 w 10047879"/>
                  <a:gd name="connsiteY18-5960" fmla="*/ 3238858 h 6078450"/>
                  <a:gd name="connsiteX19-5961" fmla="*/ 14329 w 10047879"/>
                  <a:gd name="connsiteY19-5962" fmla="*/ 2172058 h 6078450"/>
                  <a:gd name="connsiteX20-5963" fmla="*/ 795379 w 10047879"/>
                  <a:gd name="connsiteY20-5964" fmla="*/ 1391008 h 6078450"/>
                  <a:gd name="connsiteX21-5965" fmla="*/ 1909804 w 10047879"/>
                  <a:gd name="connsiteY21-5966" fmla="*/ 1752958 h 6078450"/>
                  <a:gd name="connsiteX22-5967" fmla="*/ 2328904 w 10047879"/>
                  <a:gd name="connsiteY22-5968" fmla="*/ 1171933 h 6078450"/>
                  <a:gd name="connsiteX23-5969" fmla="*/ 2909929 w 10047879"/>
                  <a:gd name="connsiteY23-5970" fmla="*/ 1229083 h 6078450"/>
                  <a:gd name="connsiteX0-5971" fmla="*/ 2909929 w 10047879"/>
                  <a:gd name="connsiteY0-5972" fmla="*/ 1229083 h 6078450"/>
                  <a:gd name="connsiteX1-5973" fmla="*/ 3386179 w 10047879"/>
                  <a:gd name="connsiteY1-5974" fmla="*/ 219433 h 6078450"/>
                  <a:gd name="connsiteX2-5975" fmla="*/ 4252954 w 10047879"/>
                  <a:gd name="connsiteY2-5976" fmla="*/ 47983 h 6078450"/>
                  <a:gd name="connsiteX3-5977" fmla="*/ 5272129 w 10047879"/>
                  <a:gd name="connsiteY3-5978" fmla="*/ 838558 h 6078450"/>
                  <a:gd name="connsiteX4-5979" fmla="*/ 7034254 w 10047879"/>
                  <a:gd name="connsiteY4-5980" fmla="*/ 524233 h 6078450"/>
                  <a:gd name="connsiteX5-5981" fmla="*/ 7872454 w 10047879"/>
                  <a:gd name="connsiteY5-5982" fmla="*/ 1972033 h 6078450"/>
                  <a:gd name="connsiteX6-5983" fmla="*/ 9453604 w 10047879"/>
                  <a:gd name="connsiteY6-5984" fmla="*/ 2257783 h 6078450"/>
                  <a:gd name="connsiteX7-5985" fmla="*/ 10044154 w 10047879"/>
                  <a:gd name="connsiteY7-5986" fmla="*/ 3219808 h 6078450"/>
                  <a:gd name="connsiteX8-5987" fmla="*/ 9682204 w 10047879"/>
                  <a:gd name="connsiteY8-5988" fmla="*/ 4315183 h 6078450"/>
                  <a:gd name="connsiteX9-5989" fmla="*/ 9806029 w 10047879"/>
                  <a:gd name="connsiteY9-5990" fmla="*/ 5067658 h 6078450"/>
                  <a:gd name="connsiteX10-5991" fmla="*/ 9282154 w 10047879"/>
                  <a:gd name="connsiteY10-5992" fmla="*/ 5715358 h 6078450"/>
                  <a:gd name="connsiteX11-5993" fmla="*/ 7948654 w 10047879"/>
                  <a:gd name="connsiteY11-5994" fmla="*/ 5286733 h 6078450"/>
                  <a:gd name="connsiteX12-5995" fmla="*/ 6729454 w 10047879"/>
                  <a:gd name="connsiteY12-5996" fmla="*/ 5877283 h 6078450"/>
                  <a:gd name="connsiteX13-5997" fmla="*/ 5338804 w 10047879"/>
                  <a:gd name="connsiteY13-5998" fmla="*/ 5343883 h 6078450"/>
                  <a:gd name="connsiteX14-5999" fmla="*/ 4386304 w 10047879"/>
                  <a:gd name="connsiteY14-6000" fmla="*/ 6029683 h 6078450"/>
                  <a:gd name="connsiteX15-6001" fmla="*/ 3319504 w 10047879"/>
                  <a:gd name="connsiteY15-6002" fmla="*/ 5858233 h 6078450"/>
                  <a:gd name="connsiteX16-6003" fmla="*/ 2614654 w 10047879"/>
                  <a:gd name="connsiteY16-6004" fmla="*/ 4562833 h 6078450"/>
                  <a:gd name="connsiteX17-6005" fmla="*/ 766804 w 10047879"/>
                  <a:gd name="connsiteY17-6006" fmla="*/ 4772383 h 6078450"/>
                  <a:gd name="connsiteX18-6007" fmla="*/ 709654 w 10047879"/>
                  <a:gd name="connsiteY18-6008" fmla="*/ 3238858 h 6078450"/>
                  <a:gd name="connsiteX19-6009" fmla="*/ 14329 w 10047879"/>
                  <a:gd name="connsiteY19-6010" fmla="*/ 2172058 h 6078450"/>
                  <a:gd name="connsiteX20-6011" fmla="*/ 795379 w 10047879"/>
                  <a:gd name="connsiteY20-6012" fmla="*/ 1391008 h 6078450"/>
                  <a:gd name="connsiteX21-6013" fmla="*/ 1909804 w 10047879"/>
                  <a:gd name="connsiteY21-6014" fmla="*/ 1752958 h 6078450"/>
                  <a:gd name="connsiteX22-6015" fmla="*/ 2328904 w 10047879"/>
                  <a:gd name="connsiteY22-6016" fmla="*/ 1171933 h 6078450"/>
                  <a:gd name="connsiteX23-6017" fmla="*/ 2909929 w 10047879"/>
                  <a:gd name="connsiteY23-6018" fmla="*/ 1229083 h 6078450"/>
                  <a:gd name="connsiteX0-6019" fmla="*/ 2909929 w 10047879"/>
                  <a:gd name="connsiteY0-6020" fmla="*/ 1229083 h 6078450"/>
                  <a:gd name="connsiteX1-6021" fmla="*/ 3386179 w 10047879"/>
                  <a:gd name="connsiteY1-6022" fmla="*/ 219433 h 6078450"/>
                  <a:gd name="connsiteX2-6023" fmla="*/ 4252954 w 10047879"/>
                  <a:gd name="connsiteY2-6024" fmla="*/ 47983 h 6078450"/>
                  <a:gd name="connsiteX3-6025" fmla="*/ 5272129 w 10047879"/>
                  <a:gd name="connsiteY3-6026" fmla="*/ 838558 h 6078450"/>
                  <a:gd name="connsiteX4-6027" fmla="*/ 7034254 w 10047879"/>
                  <a:gd name="connsiteY4-6028" fmla="*/ 524233 h 6078450"/>
                  <a:gd name="connsiteX5-6029" fmla="*/ 7872454 w 10047879"/>
                  <a:gd name="connsiteY5-6030" fmla="*/ 1972033 h 6078450"/>
                  <a:gd name="connsiteX6-6031" fmla="*/ 9453604 w 10047879"/>
                  <a:gd name="connsiteY6-6032" fmla="*/ 2257783 h 6078450"/>
                  <a:gd name="connsiteX7-6033" fmla="*/ 10044154 w 10047879"/>
                  <a:gd name="connsiteY7-6034" fmla="*/ 3219808 h 6078450"/>
                  <a:gd name="connsiteX8-6035" fmla="*/ 9682204 w 10047879"/>
                  <a:gd name="connsiteY8-6036" fmla="*/ 4315183 h 6078450"/>
                  <a:gd name="connsiteX9-6037" fmla="*/ 9806029 w 10047879"/>
                  <a:gd name="connsiteY9-6038" fmla="*/ 5067658 h 6078450"/>
                  <a:gd name="connsiteX10-6039" fmla="*/ 9110704 w 10047879"/>
                  <a:gd name="connsiteY10-6040" fmla="*/ 5601058 h 6078450"/>
                  <a:gd name="connsiteX11-6041" fmla="*/ 7948654 w 10047879"/>
                  <a:gd name="connsiteY11-6042" fmla="*/ 5286733 h 6078450"/>
                  <a:gd name="connsiteX12-6043" fmla="*/ 6729454 w 10047879"/>
                  <a:gd name="connsiteY12-6044" fmla="*/ 5877283 h 6078450"/>
                  <a:gd name="connsiteX13-6045" fmla="*/ 5338804 w 10047879"/>
                  <a:gd name="connsiteY13-6046" fmla="*/ 5343883 h 6078450"/>
                  <a:gd name="connsiteX14-6047" fmla="*/ 4386304 w 10047879"/>
                  <a:gd name="connsiteY14-6048" fmla="*/ 6029683 h 6078450"/>
                  <a:gd name="connsiteX15-6049" fmla="*/ 3319504 w 10047879"/>
                  <a:gd name="connsiteY15-6050" fmla="*/ 5858233 h 6078450"/>
                  <a:gd name="connsiteX16-6051" fmla="*/ 2614654 w 10047879"/>
                  <a:gd name="connsiteY16-6052" fmla="*/ 4562833 h 6078450"/>
                  <a:gd name="connsiteX17-6053" fmla="*/ 766804 w 10047879"/>
                  <a:gd name="connsiteY17-6054" fmla="*/ 4772383 h 6078450"/>
                  <a:gd name="connsiteX18-6055" fmla="*/ 709654 w 10047879"/>
                  <a:gd name="connsiteY18-6056" fmla="*/ 3238858 h 6078450"/>
                  <a:gd name="connsiteX19-6057" fmla="*/ 14329 w 10047879"/>
                  <a:gd name="connsiteY19-6058" fmla="*/ 2172058 h 6078450"/>
                  <a:gd name="connsiteX20-6059" fmla="*/ 795379 w 10047879"/>
                  <a:gd name="connsiteY20-6060" fmla="*/ 1391008 h 6078450"/>
                  <a:gd name="connsiteX21-6061" fmla="*/ 1909804 w 10047879"/>
                  <a:gd name="connsiteY21-6062" fmla="*/ 1752958 h 6078450"/>
                  <a:gd name="connsiteX22-6063" fmla="*/ 2328904 w 10047879"/>
                  <a:gd name="connsiteY22-6064" fmla="*/ 1171933 h 6078450"/>
                  <a:gd name="connsiteX23-6065" fmla="*/ 2909929 w 10047879"/>
                  <a:gd name="connsiteY23-6066" fmla="*/ 1229083 h 6078450"/>
                  <a:gd name="connsiteX0-6067" fmla="*/ 2909929 w 10047879"/>
                  <a:gd name="connsiteY0-6068" fmla="*/ 1229083 h 6078450"/>
                  <a:gd name="connsiteX1-6069" fmla="*/ 3386179 w 10047879"/>
                  <a:gd name="connsiteY1-6070" fmla="*/ 219433 h 6078450"/>
                  <a:gd name="connsiteX2-6071" fmla="*/ 4252954 w 10047879"/>
                  <a:gd name="connsiteY2-6072" fmla="*/ 47983 h 6078450"/>
                  <a:gd name="connsiteX3-6073" fmla="*/ 5272129 w 10047879"/>
                  <a:gd name="connsiteY3-6074" fmla="*/ 838558 h 6078450"/>
                  <a:gd name="connsiteX4-6075" fmla="*/ 7034254 w 10047879"/>
                  <a:gd name="connsiteY4-6076" fmla="*/ 524233 h 6078450"/>
                  <a:gd name="connsiteX5-6077" fmla="*/ 7872454 w 10047879"/>
                  <a:gd name="connsiteY5-6078" fmla="*/ 1972033 h 6078450"/>
                  <a:gd name="connsiteX6-6079" fmla="*/ 9453604 w 10047879"/>
                  <a:gd name="connsiteY6-6080" fmla="*/ 2257783 h 6078450"/>
                  <a:gd name="connsiteX7-6081" fmla="*/ 10044154 w 10047879"/>
                  <a:gd name="connsiteY7-6082" fmla="*/ 3219808 h 6078450"/>
                  <a:gd name="connsiteX8-6083" fmla="*/ 9682204 w 10047879"/>
                  <a:gd name="connsiteY8-6084" fmla="*/ 4315183 h 6078450"/>
                  <a:gd name="connsiteX9-6085" fmla="*/ 9806029 w 10047879"/>
                  <a:gd name="connsiteY9-6086" fmla="*/ 5067658 h 6078450"/>
                  <a:gd name="connsiteX10-6087" fmla="*/ 9110704 w 10047879"/>
                  <a:gd name="connsiteY10-6088" fmla="*/ 5601058 h 6078450"/>
                  <a:gd name="connsiteX11-6089" fmla="*/ 7948654 w 10047879"/>
                  <a:gd name="connsiteY11-6090" fmla="*/ 5286733 h 6078450"/>
                  <a:gd name="connsiteX12-6091" fmla="*/ 6729454 w 10047879"/>
                  <a:gd name="connsiteY12-6092" fmla="*/ 5877283 h 6078450"/>
                  <a:gd name="connsiteX13-6093" fmla="*/ 5338804 w 10047879"/>
                  <a:gd name="connsiteY13-6094" fmla="*/ 5343883 h 6078450"/>
                  <a:gd name="connsiteX14-6095" fmla="*/ 4386304 w 10047879"/>
                  <a:gd name="connsiteY14-6096" fmla="*/ 6029683 h 6078450"/>
                  <a:gd name="connsiteX15-6097" fmla="*/ 3319504 w 10047879"/>
                  <a:gd name="connsiteY15-6098" fmla="*/ 5858233 h 6078450"/>
                  <a:gd name="connsiteX16-6099" fmla="*/ 2614654 w 10047879"/>
                  <a:gd name="connsiteY16-6100" fmla="*/ 4562833 h 6078450"/>
                  <a:gd name="connsiteX17-6101" fmla="*/ 766804 w 10047879"/>
                  <a:gd name="connsiteY17-6102" fmla="*/ 4772383 h 6078450"/>
                  <a:gd name="connsiteX18-6103" fmla="*/ 709654 w 10047879"/>
                  <a:gd name="connsiteY18-6104" fmla="*/ 3238858 h 6078450"/>
                  <a:gd name="connsiteX19-6105" fmla="*/ 14329 w 10047879"/>
                  <a:gd name="connsiteY19-6106" fmla="*/ 2172058 h 6078450"/>
                  <a:gd name="connsiteX20-6107" fmla="*/ 795379 w 10047879"/>
                  <a:gd name="connsiteY20-6108" fmla="*/ 1391008 h 6078450"/>
                  <a:gd name="connsiteX21-6109" fmla="*/ 1909804 w 10047879"/>
                  <a:gd name="connsiteY21-6110" fmla="*/ 1752958 h 6078450"/>
                  <a:gd name="connsiteX22-6111" fmla="*/ 2328904 w 10047879"/>
                  <a:gd name="connsiteY22-6112" fmla="*/ 1171933 h 6078450"/>
                  <a:gd name="connsiteX23-6113" fmla="*/ 2909929 w 10047879"/>
                  <a:gd name="connsiteY23-6114" fmla="*/ 1229083 h 6078450"/>
                  <a:gd name="connsiteX0-6115" fmla="*/ 2909929 w 10047879"/>
                  <a:gd name="connsiteY0-6116" fmla="*/ 1229083 h 6078450"/>
                  <a:gd name="connsiteX1-6117" fmla="*/ 3386179 w 10047879"/>
                  <a:gd name="connsiteY1-6118" fmla="*/ 219433 h 6078450"/>
                  <a:gd name="connsiteX2-6119" fmla="*/ 4252954 w 10047879"/>
                  <a:gd name="connsiteY2-6120" fmla="*/ 47983 h 6078450"/>
                  <a:gd name="connsiteX3-6121" fmla="*/ 5272129 w 10047879"/>
                  <a:gd name="connsiteY3-6122" fmla="*/ 838558 h 6078450"/>
                  <a:gd name="connsiteX4-6123" fmla="*/ 7034254 w 10047879"/>
                  <a:gd name="connsiteY4-6124" fmla="*/ 524233 h 6078450"/>
                  <a:gd name="connsiteX5-6125" fmla="*/ 7872454 w 10047879"/>
                  <a:gd name="connsiteY5-6126" fmla="*/ 1972033 h 6078450"/>
                  <a:gd name="connsiteX6-6127" fmla="*/ 9453604 w 10047879"/>
                  <a:gd name="connsiteY6-6128" fmla="*/ 2257783 h 6078450"/>
                  <a:gd name="connsiteX7-6129" fmla="*/ 10044154 w 10047879"/>
                  <a:gd name="connsiteY7-6130" fmla="*/ 3219808 h 6078450"/>
                  <a:gd name="connsiteX8-6131" fmla="*/ 9682204 w 10047879"/>
                  <a:gd name="connsiteY8-6132" fmla="*/ 4315183 h 6078450"/>
                  <a:gd name="connsiteX9-6133" fmla="*/ 9806029 w 10047879"/>
                  <a:gd name="connsiteY9-6134" fmla="*/ 5067658 h 6078450"/>
                  <a:gd name="connsiteX10-6135" fmla="*/ 9110704 w 10047879"/>
                  <a:gd name="connsiteY10-6136" fmla="*/ 5601058 h 6078450"/>
                  <a:gd name="connsiteX11-6137" fmla="*/ 7948654 w 10047879"/>
                  <a:gd name="connsiteY11-6138" fmla="*/ 5286733 h 6078450"/>
                  <a:gd name="connsiteX12-6139" fmla="*/ 6729454 w 10047879"/>
                  <a:gd name="connsiteY12-6140" fmla="*/ 5877283 h 6078450"/>
                  <a:gd name="connsiteX13-6141" fmla="*/ 5338804 w 10047879"/>
                  <a:gd name="connsiteY13-6142" fmla="*/ 5343883 h 6078450"/>
                  <a:gd name="connsiteX14-6143" fmla="*/ 4386304 w 10047879"/>
                  <a:gd name="connsiteY14-6144" fmla="*/ 6029683 h 6078450"/>
                  <a:gd name="connsiteX15-6145" fmla="*/ 3319504 w 10047879"/>
                  <a:gd name="connsiteY15-6146" fmla="*/ 5858233 h 6078450"/>
                  <a:gd name="connsiteX16-6147" fmla="*/ 2614654 w 10047879"/>
                  <a:gd name="connsiteY16-6148" fmla="*/ 4562833 h 6078450"/>
                  <a:gd name="connsiteX17-6149" fmla="*/ 766804 w 10047879"/>
                  <a:gd name="connsiteY17-6150" fmla="*/ 4772383 h 6078450"/>
                  <a:gd name="connsiteX18-6151" fmla="*/ 709654 w 10047879"/>
                  <a:gd name="connsiteY18-6152" fmla="*/ 3238858 h 6078450"/>
                  <a:gd name="connsiteX19-6153" fmla="*/ 14329 w 10047879"/>
                  <a:gd name="connsiteY19-6154" fmla="*/ 2172058 h 6078450"/>
                  <a:gd name="connsiteX20-6155" fmla="*/ 795379 w 10047879"/>
                  <a:gd name="connsiteY20-6156" fmla="*/ 1391008 h 6078450"/>
                  <a:gd name="connsiteX21-6157" fmla="*/ 1909804 w 10047879"/>
                  <a:gd name="connsiteY21-6158" fmla="*/ 1752958 h 6078450"/>
                  <a:gd name="connsiteX22-6159" fmla="*/ 2328904 w 10047879"/>
                  <a:gd name="connsiteY22-6160" fmla="*/ 1171933 h 6078450"/>
                  <a:gd name="connsiteX23-6161" fmla="*/ 2909929 w 10047879"/>
                  <a:gd name="connsiteY23-6162" fmla="*/ 1229083 h 6078450"/>
                  <a:gd name="connsiteX0-6163" fmla="*/ 2909929 w 10047879"/>
                  <a:gd name="connsiteY0-6164" fmla="*/ 1229083 h 6078450"/>
                  <a:gd name="connsiteX1-6165" fmla="*/ 3386179 w 10047879"/>
                  <a:gd name="connsiteY1-6166" fmla="*/ 219433 h 6078450"/>
                  <a:gd name="connsiteX2-6167" fmla="*/ 4252954 w 10047879"/>
                  <a:gd name="connsiteY2-6168" fmla="*/ 47983 h 6078450"/>
                  <a:gd name="connsiteX3-6169" fmla="*/ 5272129 w 10047879"/>
                  <a:gd name="connsiteY3-6170" fmla="*/ 838558 h 6078450"/>
                  <a:gd name="connsiteX4-6171" fmla="*/ 7034254 w 10047879"/>
                  <a:gd name="connsiteY4-6172" fmla="*/ 524233 h 6078450"/>
                  <a:gd name="connsiteX5-6173" fmla="*/ 7872454 w 10047879"/>
                  <a:gd name="connsiteY5-6174" fmla="*/ 1972033 h 6078450"/>
                  <a:gd name="connsiteX6-6175" fmla="*/ 9453604 w 10047879"/>
                  <a:gd name="connsiteY6-6176" fmla="*/ 2257783 h 6078450"/>
                  <a:gd name="connsiteX7-6177" fmla="*/ 10044154 w 10047879"/>
                  <a:gd name="connsiteY7-6178" fmla="*/ 3219808 h 6078450"/>
                  <a:gd name="connsiteX8-6179" fmla="*/ 9682204 w 10047879"/>
                  <a:gd name="connsiteY8-6180" fmla="*/ 4315183 h 6078450"/>
                  <a:gd name="connsiteX9-6181" fmla="*/ 9806029 w 10047879"/>
                  <a:gd name="connsiteY9-6182" fmla="*/ 5067658 h 6078450"/>
                  <a:gd name="connsiteX10-6183" fmla="*/ 9158329 w 10047879"/>
                  <a:gd name="connsiteY10-6184" fmla="*/ 5534383 h 6078450"/>
                  <a:gd name="connsiteX11-6185" fmla="*/ 7948654 w 10047879"/>
                  <a:gd name="connsiteY11-6186" fmla="*/ 5286733 h 6078450"/>
                  <a:gd name="connsiteX12-6187" fmla="*/ 6729454 w 10047879"/>
                  <a:gd name="connsiteY12-6188" fmla="*/ 5877283 h 6078450"/>
                  <a:gd name="connsiteX13-6189" fmla="*/ 5338804 w 10047879"/>
                  <a:gd name="connsiteY13-6190" fmla="*/ 5343883 h 6078450"/>
                  <a:gd name="connsiteX14-6191" fmla="*/ 4386304 w 10047879"/>
                  <a:gd name="connsiteY14-6192" fmla="*/ 6029683 h 6078450"/>
                  <a:gd name="connsiteX15-6193" fmla="*/ 3319504 w 10047879"/>
                  <a:gd name="connsiteY15-6194" fmla="*/ 5858233 h 6078450"/>
                  <a:gd name="connsiteX16-6195" fmla="*/ 2614654 w 10047879"/>
                  <a:gd name="connsiteY16-6196" fmla="*/ 4562833 h 6078450"/>
                  <a:gd name="connsiteX17-6197" fmla="*/ 766804 w 10047879"/>
                  <a:gd name="connsiteY17-6198" fmla="*/ 4772383 h 6078450"/>
                  <a:gd name="connsiteX18-6199" fmla="*/ 709654 w 10047879"/>
                  <a:gd name="connsiteY18-6200" fmla="*/ 3238858 h 6078450"/>
                  <a:gd name="connsiteX19-6201" fmla="*/ 14329 w 10047879"/>
                  <a:gd name="connsiteY19-6202" fmla="*/ 2172058 h 6078450"/>
                  <a:gd name="connsiteX20-6203" fmla="*/ 795379 w 10047879"/>
                  <a:gd name="connsiteY20-6204" fmla="*/ 1391008 h 6078450"/>
                  <a:gd name="connsiteX21-6205" fmla="*/ 1909804 w 10047879"/>
                  <a:gd name="connsiteY21-6206" fmla="*/ 1752958 h 6078450"/>
                  <a:gd name="connsiteX22-6207" fmla="*/ 2328904 w 10047879"/>
                  <a:gd name="connsiteY22-6208" fmla="*/ 1171933 h 6078450"/>
                  <a:gd name="connsiteX23-6209" fmla="*/ 2909929 w 10047879"/>
                  <a:gd name="connsiteY23-6210" fmla="*/ 1229083 h 6078450"/>
                  <a:gd name="connsiteX0-6211" fmla="*/ 2909929 w 10047879"/>
                  <a:gd name="connsiteY0-6212" fmla="*/ 1229083 h 6078450"/>
                  <a:gd name="connsiteX1-6213" fmla="*/ 3386179 w 10047879"/>
                  <a:gd name="connsiteY1-6214" fmla="*/ 219433 h 6078450"/>
                  <a:gd name="connsiteX2-6215" fmla="*/ 4252954 w 10047879"/>
                  <a:gd name="connsiteY2-6216" fmla="*/ 47983 h 6078450"/>
                  <a:gd name="connsiteX3-6217" fmla="*/ 5272129 w 10047879"/>
                  <a:gd name="connsiteY3-6218" fmla="*/ 838558 h 6078450"/>
                  <a:gd name="connsiteX4-6219" fmla="*/ 7034254 w 10047879"/>
                  <a:gd name="connsiteY4-6220" fmla="*/ 524233 h 6078450"/>
                  <a:gd name="connsiteX5-6221" fmla="*/ 7872454 w 10047879"/>
                  <a:gd name="connsiteY5-6222" fmla="*/ 1972033 h 6078450"/>
                  <a:gd name="connsiteX6-6223" fmla="*/ 9453604 w 10047879"/>
                  <a:gd name="connsiteY6-6224" fmla="*/ 2257783 h 6078450"/>
                  <a:gd name="connsiteX7-6225" fmla="*/ 10044154 w 10047879"/>
                  <a:gd name="connsiteY7-6226" fmla="*/ 3219808 h 6078450"/>
                  <a:gd name="connsiteX8-6227" fmla="*/ 9682204 w 10047879"/>
                  <a:gd name="connsiteY8-6228" fmla="*/ 4315183 h 6078450"/>
                  <a:gd name="connsiteX9-6229" fmla="*/ 9806029 w 10047879"/>
                  <a:gd name="connsiteY9-6230" fmla="*/ 5067658 h 6078450"/>
                  <a:gd name="connsiteX10-6231" fmla="*/ 9158329 w 10047879"/>
                  <a:gd name="connsiteY10-6232" fmla="*/ 5534383 h 6078450"/>
                  <a:gd name="connsiteX11-6233" fmla="*/ 7948654 w 10047879"/>
                  <a:gd name="connsiteY11-6234" fmla="*/ 5286733 h 6078450"/>
                  <a:gd name="connsiteX12-6235" fmla="*/ 6729454 w 10047879"/>
                  <a:gd name="connsiteY12-6236" fmla="*/ 5877283 h 6078450"/>
                  <a:gd name="connsiteX13-6237" fmla="*/ 5338804 w 10047879"/>
                  <a:gd name="connsiteY13-6238" fmla="*/ 5343883 h 6078450"/>
                  <a:gd name="connsiteX14-6239" fmla="*/ 4386304 w 10047879"/>
                  <a:gd name="connsiteY14-6240" fmla="*/ 6029683 h 6078450"/>
                  <a:gd name="connsiteX15-6241" fmla="*/ 3319504 w 10047879"/>
                  <a:gd name="connsiteY15-6242" fmla="*/ 5858233 h 6078450"/>
                  <a:gd name="connsiteX16-6243" fmla="*/ 2614654 w 10047879"/>
                  <a:gd name="connsiteY16-6244" fmla="*/ 4562833 h 6078450"/>
                  <a:gd name="connsiteX17-6245" fmla="*/ 766804 w 10047879"/>
                  <a:gd name="connsiteY17-6246" fmla="*/ 4772383 h 6078450"/>
                  <a:gd name="connsiteX18-6247" fmla="*/ 709654 w 10047879"/>
                  <a:gd name="connsiteY18-6248" fmla="*/ 3238858 h 6078450"/>
                  <a:gd name="connsiteX19-6249" fmla="*/ 14329 w 10047879"/>
                  <a:gd name="connsiteY19-6250" fmla="*/ 2172058 h 6078450"/>
                  <a:gd name="connsiteX20-6251" fmla="*/ 795379 w 10047879"/>
                  <a:gd name="connsiteY20-6252" fmla="*/ 1391008 h 6078450"/>
                  <a:gd name="connsiteX21-6253" fmla="*/ 1909804 w 10047879"/>
                  <a:gd name="connsiteY21-6254" fmla="*/ 1752958 h 6078450"/>
                  <a:gd name="connsiteX22-6255" fmla="*/ 2328904 w 10047879"/>
                  <a:gd name="connsiteY22-6256" fmla="*/ 1171933 h 6078450"/>
                  <a:gd name="connsiteX23-6257" fmla="*/ 2909929 w 10047879"/>
                  <a:gd name="connsiteY23-6258" fmla="*/ 1229083 h 6078450"/>
                  <a:gd name="connsiteX0-6259" fmla="*/ 2909929 w 10047879"/>
                  <a:gd name="connsiteY0-6260" fmla="*/ 1229083 h 6078450"/>
                  <a:gd name="connsiteX1-6261" fmla="*/ 3386179 w 10047879"/>
                  <a:gd name="connsiteY1-6262" fmla="*/ 219433 h 6078450"/>
                  <a:gd name="connsiteX2-6263" fmla="*/ 4252954 w 10047879"/>
                  <a:gd name="connsiteY2-6264" fmla="*/ 47983 h 6078450"/>
                  <a:gd name="connsiteX3-6265" fmla="*/ 5272129 w 10047879"/>
                  <a:gd name="connsiteY3-6266" fmla="*/ 838558 h 6078450"/>
                  <a:gd name="connsiteX4-6267" fmla="*/ 7034254 w 10047879"/>
                  <a:gd name="connsiteY4-6268" fmla="*/ 524233 h 6078450"/>
                  <a:gd name="connsiteX5-6269" fmla="*/ 7872454 w 10047879"/>
                  <a:gd name="connsiteY5-6270" fmla="*/ 1972033 h 6078450"/>
                  <a:gd name="connsiteX6-6271" fmla="*/ 9453604 w 10047879"/>
                  <a:gd name="connsiteY6-6272" fmla="*/ 2257783 h 6078450"/>
                  <a:gd name="connsiteX7-6273" fmla="*/ 10044154 w 10047879"/>
                  <a:gd name="connsiteY7-6274" fmla="*/ 3219808 h 6078450"/>
                  <a:gd name="connsiteX8-6275" fmla="*/ 9682204 w 10047879"/>
                  <a:gd name="connsiteY8-6276" fmla="*/ 4315183 h 6078450"/>
                  <a:gd name="connsiteX9-6277" fmla="*/ 9806029 w 10047879"/>
                  <a:gd name="connsiteY9-6278" fmla="*/ 5067658 h 6078450"/>
                  <a:gd name="connsiteX10-6279" fmla="*/ 9158329 w 10047879"/>
                  <a:gd name="connsiteY10-6280" fmla="*/ 5534383 h 6078450"/>
                  <a:gd name="connsiteX11-6281" fmla="*/ 7948654 w 10047879"/>
                  <a:gd name="connsiteY11-6282" fmla="*/ 5286733 h 6078450"/>
                  <a:gd name="connsiteX12-6283" fmla="*/ 6729454 w 10047879"/>
                  <a:gd name="connsiteY12-6284" fmla="*/ 5877283 h 6078450"/>
                  <a:gd name="connsiteX13-6285" fmla="*/ 5338804 w 10047879"/>
                  <a:gd name="connsiteY13-6286" fmla="*/ 5343883 h 6078450"/>
                  <a:gd name="connsiteX14-6287" fmla="*/ 4386304 w 10047879"/>
                  <a:gd name="connsiteY14-6288" fmla="*/ 6029683 h 6078450"/>
                  <a:gd name="connsiteX15-6289" fmla="*/ 3319504 w 10047879"/>
                  <a:gd name="connsiteY15-6290" fmla="*/ 5858233 h 6078450"/>
                  <a:gd name="connsiteX16-6291" fmla="*/ 2614654 w 10047879"/>
                  <a:gd name="connsiteY16-6292" fmla="*/ 4562833 h 6078450"/>
                  <a:gd name="connsiteX17-6293" fmla="*/ 766804 w 10047879"/>
                  <a:gd name="connsiteY17-6294" fmla="*/ 4772383 h 6078450"/>
                  <a:gd name="connsiteX18-6295" fmla="*/ 709654 w 10047879"/>
                  <a:gd name="connsiteY18-6296" fmla="*/ 3238858 h 6078450"/>
                  <a:gd name="connsiteX19-6297" fmla="*/ 14329 w 10047879"/>
                  <a:gd name="connsiteY19-6298" fmla="*/ 2172058 h 6078450"/>
                  <a:gd name="connsiteX20-6299" fmla="*/ 795379 w 10047879"/>
                  <a:gd name="connsiteY20-6300" fmla="*/ 1391008 h 6078450"/>
                  <a:gd name="connsiteX21-6301" fmla="*/ 1909804 w 10047879"/>
                  <a:gd name="connsiteY21-6302" fmla="*/ 1752958 h 6078450"/>
                  <a:gd name="connsiteX22-6303" fmla="*/ 2328904 w 10047879"/>
                  <a:gd name="connsiteY22-6304" fmla="*/ 1171933 h 6078450"/>
                  <a:gd name="connsiteX23-6305" fmla="*/ 2909929 w 10047879"/>
                  <a:gd name="connsiteY23-6306" fmla="*/ 1229083 h 6078450"/>
                  <a:gd name="connsiteX0-6307" fmla="*/ 2909929 w 10047879"/>
                  <a:gd name="connsiteY0-6308" fmla="*/ 1229083 h 6078450"/>
                  <a:gd name="connsiteX1-6309" fmla="*/ 3386179 w 10047879"/>
                  <a:gd name="connsiteY1-6310" fmla="*/ 219433 h 6078450"/>
                  <a:gd name="connsiteX2-6311" fmla="*/ 4252954 w 10047879"/>
                  <a:gd name="connsiteY2-6312" fmla="*/ 47983 h 6078450"/>
                  <a:gd name="connsiteX3-6313" fmla="*/ 5272129 w 10047879"/>
                  <a:gd name="connsiteY3-6314" fmla="*/ 838558 h 6078450"/>
                  <a:gd name="connsiteX4-6315" fmla="*/ 7034254 w 10047879"/>
                  <a:gd name="connsiteY4-6316" fmla="*/ 524233 h 6078450"/>
                  <a:gd name="connsiteX5-6317" fmla="*/ 7872454 w 10047879"/>
                  <a:gd name="connsiteY5-6318" fmla="*/ 1972033 h 6078450"/>
                  <a:gd name="connsiteX6-6319" fmla="*/ 9453604 w 10047879"/>
                  <a:gd name="connsiteY6-6320" fmla="*/ 2257783 h 6078450"/>
                  <a:gd name="connsiteX7-6321" fmla="*/ 10044154 w 10047879"/>
                  <a:gd name="connsiteY7-6322" fmla="*/ 3219808 h 6078450"/>
                  <a:gd name="connsiteX8-6323" fmla="*/ 9682204 w 10047879"/>
                  <a:gd name="connsiteY8-6324" fmla="*/ 4315183 h 6078450"/>
                  <a:gd name="connsiteX9-6325" fmla="*/ 9806029 w 10047879"/>
                  <a:gd name="connsiteY9-6326" fmla="*/ 5067658 h 6078450"/>
                  <a:gd name="connsiteX10-6327" fmla="*/ 9158329 w 10047879"/>
                  <a:gd name="connsiteY10-6328" fmla="*/ 5534383 h 6078450"/>
                  <a:gd name="connsiteX11-6329" fmla="*/ 7948654 w 10047879"/>
                  <a:gd name="connsiteY11-6330" fmla="*/ 5286733 h 6078450"/>
                  <a:gd name="connsiteX12-6331" fmla="*/ 6729454 w 10047879"/>
                  <a:gd name="connsiteY12-6332" fmla="*/ 5877283 h 6078450"/>
                  <a:gd name="connsiteX13-6333" fmla="*/ 5338804 w 10047879"/>
                  <a:gd name="connsiteY13-6334" fmla="*/ 5343883 h 6078450"/>
                  <a:gd name="connsiteX14-6335" fmla="*/ 4386304 w 10047879"/>
                  <a:gd name="connsiteY14-6336" fmla="*/ 6029683 h 6078450"/>
                  <a:gd name="connsiteX15-6337" fmla="*/ 3319504 w 10047879"/>
                  <a:gd name="connsiteY15-6338" fmla="*/ 5858233 h 6078450"/>
                  <a:gd name="connsiteX16-6339" fmla="*/ 2614654 w 10047879"/>
                  <a:gd name="connsiteY16-6340" fmla="*/ 4562833 h 6078450"/>
                  <a:gd name="connsiteX17-6341" fmla="*/ 766804 w 10047879"/>
                  <a:gd name="connsiteY17-6342" fmla="*/ 4772383 h 6078450"/>
                  <a:gd name="connsiteX18-6343" fmla="*/ 709654 w 10047879"/>
                  <a:gd name="connsiteY18-6344" fmla="*/ 3238858 h 6078450"/>
                  <a:gd name="connsiteX19-6345" fmla="*/ 14329 w 10047879"/>
                  <a:gd name="connsiteY19-6346" fmla="*/ 2172058 h 6078450"/>
                  <a:gd name="connsiteX20-6347" fmla="*/ 795379 w 10047879"/>
                  <a:gd name="connsiteY20-6348" fmla="*/ 1391008 h 6078450"/>
                  <a:gd name="connsiteX21-6349" fmla="*/ 1909804 w 10047879"/>
                  <a:gd name="connsiteY21-6350" fmla="*/ 1752958 h 6078450"/>
                  <a:gd name="connsiteX22-6351" fmla="*/ 2328904 w 10047879"/>
                  <a:gd name="connsiteY22-6352" fmla="*/ 1171933 h 6078450"/>
                  <a:gd name="connsiteX23-6353" fmla="*/ 2909929 w 10047879"/>
                  <a:gd name="connsiteY23-6354" fmla="*/ 1229083 h 6078450"/>
                  <a:gd name="connsiteX0-6355" fmla="*/ 2909929 w 10047879"/>
                  <a:gd name="connsiteY0-6356" fmla="*/ 1229083 h 6078450"/>
                  <a:gd name="connsiteX1-6357" fmla="*/ 3386179 w 10047879"/>
                  <a:gd name="connsiteY1-6358" fmla="*/ 219433 h 6078450"/>
                  <a:gd name="connsiteX2-6359" fmla="*/ 4252954 w 10047879"/>
                  <a:gd name="connsiteY2-6360" fmla="*/ 47983 h 6078450"/>
                  <a:gd name="connsiteX3-6361" fmla="*/ 5272129 w 10047879"/>
                  <a:gd name="connsiteY3-6362" fmla="*/ 838558 h 6078450"/>
                  <a:gd name="connsiteX4-6363" fmla="*/ 7034254 w 10047879"/>
                  <a:gd name="connsiteY4-6364" fmla="*/ 524233 h 6078450"/>
                  <a:gd name="connsiteX5-6365" fmla="*/ 7872454 w 10047879"/>
                  <a:gd name="connsiteY5-6366" fmla="*/ 1972033 h 6078450"/>
                  <a:gd name="connsiteX6-6367" fmla="*/ 9453604 w 10047879"/>
                  <a:gd name="connsiteY6-6368" fmla="*/ 2257783 h 6078450"/>
                  <a:gd name="connsiteX7-6369" fmla="*/ 10044154 w 10047879"/>
                  <a:gd name="connsiteY7-6370" fmla="*/ 3219808 h 6078450"/>
                  <a:gd name="connsiteX8-6371" fmla="*/ 9682204 w 10047879"/>
                  <a:gd name="connsiteY8-6372" fmla="*/ 4315183 h 6078450"/>
                  <a:gd name="connsiteX9-6373" fmla="*/ 9806029 w 10047879"/>
                  <a:gd name="connsiteY9-6374" fmla="*/ 5067658 h 6078450"/>
                  <a:gd name="connsiteX10-6375" fmla="*/ 9158329 w 10047879"/>
                  <a:gd name="connsiteY10-6376" fmla="*/ 5534383 h 6078450"/>
                  <a:gd name="connsiteX11-6377" fmla="*/ 7948654 w 10047879"/>
                  <a:gd name="connsiteY11-6378" fmla="*/ 5286733 h 6078450"/>
                  <a:gd name="connsiteX12-6379" fmla="*/ 6729454 w 10047879"/>
                  <a:gd name="connsiteY12-6380" fmla="*/ 5877283 h 6078450"/>
                  <a:gd name="connsiteX13-6381" fmla="*/ 5338804 w 10047879"/>
                  <a:gd name="connsiteY13-6382" fmla="*/ 5343883 h 6078450"/>
                  <a:gd name="connsiteX14-6383" fmla="*/ 4386304 w 10047879"/>
                  <a:gd name="connsiteY14-6384" fmla="*/ 6029683 h 6078450"/>
                  <a:gd name="connsiteX15-6385" fmla="*/ 3319504 w 10047879"/>
                  <a:gd name="connsiteY15-6386" fmla="*/ 5858233 h 6078450"/>
                  <a:gd name="connsiteX16-6387" fmla="*/ 2614654 w 10047879"/>
                  <a:gd name="connsiteY16-6388" fmla="*/ 4562833 h 6078450"/>
                  <a:gd name="connsiteX17-6389" fmla="*/ 766804 w 10047879"/>
                  <a:gd name="connsiteY17-6390" fmla="*/ 4772383 h 6078450"/>
                  <a:gd name="connsiteX18-6391" fmla="*/ 709654 w 10047879"/>
                  <a:gd name="connsiteY18-6392" fmla="*/ 3238858 h 6078450"/>
                  <a:gd name="connsiteX19-6393" fmla="*/ 14329 w 10047879"/>
                  <a:gd name="connsiteY19-6394" fmla="*/ 2172058 h 6078450"/>
                  <a:gd name="connsiteX20-6395" fmla="*/ 795379 w 10047879"/>
                  <a:gd name="connsiteY20-6396" fmla="*/ 1391008 h 6078450"/>
                  <a:gd name="connsiteX21-6397" fmla="*/ 1909804 w 10047879"/>
                  <a:gd name="connsiteY21-6398" fmla="*/ 1752958 h 6078450"/>
                  <a:gd name="connsiteX22-6399" fmla="*/ 2328904 w 10047879"/>
                  <a:gd name="connsiteY22-6400" fmla="*/ 1171933 h 6078450"/>
                  <a:gd name="connsiteX23-6401" fmla="*/ 2909929 w 10047879"/>
                  <a:gd name="connsiteY23-6402" fmla="*/ 1229083 h 6078450"/>
                  <a:gd name="connsiteX0-6403" fmla="*/ 2909929 w 10047879"/>
                  <a:gd name="connsiteY0-6404" fmla="*/ 1229083 h 6078450"/>
                  <a:gd name="connsiteX1-6405" fmla="*/ 3386179 w 10047879"/>
                  <a:gd name="connsiteY1-6406" fmla="*/ 219433 h 6078450"/>
                  <a:gd name="connsiteX2-6407" fmla="*/ 4252954 w 10047879"/>
                  <a:gd name="connsiteY2-6408" fmla="*/ 47983 h 6078450"/>
                  <a:gd name="connsiteX3-6409" fmla="*/ 5272129 w 10047879"/>
                  <a:gd name="connsiteY3-6410" fmla="*/ 838558 h 6078450"/>
                  <a:gd name="connsiteX4-6411" fmla="*/ 7034254 w 10047879"/>
                  <a:gd name="connsiteY4-6412" fmla="*/ 524233 h 6078450"/>
                  <a:gd name="connsiteX5-6413" fmla="*/ 7872454 w 10047879"/>
                  <a:gd name="connsiteY5-6414" fmla="*/ 1972033 h 6078450"/>
                  <a:gd name="connsiteX6-6415" fmla="*/ 9453604 w 10047879"/>
                  <a:gd name="connsiteY6-6416" fmla="*/ 2257783 h 6078450"/>
                  <a:gd name="connsiteX7-6417" fmla="*/ 10044154 w 10047879"/>
                  <a:gd name="connsiteY7-6418" fmla="*/ 3219808 h 6078450"/>
                  <a:gd name="connsiteX8-6419" fmla="*/ 9682204 w 10047879"/>
                  <a:gd name="connsiteY8-6420" fmla="*/ 4315183 h 6078450"/>
                  <a:gd name="connsiteX9-6421" fmla="*/ 9806029 w 10047879"/>
                  <a:gd name="connsiteY9-6422" fmla="*/ 5067658 h 6078450"/>
                  <a:gd name="connsiteX10-6423" fmla="*/ 9158329 w 10047879"/>
                  <a:gd name="connsiteY10-6424" fmla="*/ 5534383 h 6078450"/>
                  <a:gd name="connsiteX11-6425" fmla="*/ 7948654 w 10047879"/>
                  <a:gd name="connsiteY11-6426" fmla="*/ 5286733 h 6078450"/>
                  <a:gd name="connsiteX12-6427" fmla="*/ 6729454 w 10047879"/>
                  <a:gd name="connsiteY12-6428" fmla="*/ 5877283 h 6078450"/>
                  <a:gd name="connsiteX13-6429" fmla="*/ 5338804 w 10047879"/>
                  <a:gd name="connsiteY13-6430" fmla="*/ 5343883 h 6078450"/>
                  <a:gd name="connsiteX14-6431" fmla="*/ 4386304 w 10047879"/>
                  <a:gd name="connsiteY14-6432" fmla="*/ 6029683 h 6078450"/>
                  <a:gd name="connsiteX15-6433" fmla="*/ 3319504 w 10047879"/>
                  <a:gd name="connsiteY15-6434" fmla="*/ 5858233 h 6078450"/>
                  <a:gd name="connsiteX16-6435" fmla="*/ 2614654 w 10047879"/>
                  <a:gd name="connsiteY16-6436" fmla="*/ 4562833 h 6078450"/>
                  <a:gd name="connsiteX17-6437" fmla="*/ 766804 w 10047879"/>
                  <a:gd name="connsiteY17-6438" fmla="*/ 4772383 h 6078450"/>
                  <a:gd name="connsiteX18-6439" fmla="*/ 709654 w 10047879"/>
                  <a:gd name="connsiteY18-6440" fmla="*/ 3238858 h 6078450"/>
                  <a:gd name="connsiteX19-6441" fmla="*/ 14329 w 10047879"/>
                  <a:gd name="connsiteY19-6442" fmla="*/ 2172058 h 6078450"/>
                  <a:gd name="connsiteX20-6443" fmla="*/ 795379 w 10047879"/>
                  <a:gd name="connsiteY20-6444" fmla="*/ 1391008 h 6078450"/>
                  <a:gd name="connsiteX21-6445" fmla="*/ 1909804 w 10047879"/>
                  <a:gd name="connsiteY21-6446" fmla="*/ 1752958 h 6078450"/>
                  <a:gd name="connsiteX22-6447" fmla="*/ 2328904 w 10047879"/>
                  <a:gd name="connsiteY22-6448" fmla="*/ 1171933 h 6078450"/>
                  <a:gd name="connsiteX23-6449" fmla="*/ 2909929 w 10047879"/>
                  <a:gd name="connsiteY23-6450" fmla="*/ 1229083 h 6078450"/>
                  <a:gd name="connsiteX0-6451" fmla="*/ 2909929 w 10044923"/>
                  <a:gd name="connsiteY0-6452" fmla="*/ 1229083 h 6078450"/>
                  <a:gd name="connsiteX1-6453" fmla="*/ 3386179 w 10044923"/>
                  <a:gd name="connsiteY1-6454" fmla="*/ 219433 h 6078450"/>
                  <a:gd name="connsiteX2-6455" fmla="*/ 4252954 w 10044923"/>
                  <a:gd name="connsiteY2-6456" fmla="*/ 47983 h 6078450"/>
                  <a:gd name="connsiteX3-6457" fmla="*/ 5272129 w 10044923"/>
                  <a:gd name="connsiteY3-6458" fmla="*/ 838558 h 6078450"/>
                  <a:gd name="connsiteX4-6459" fmla="*/ 7034254 w 10044923"/>
                  <a:gd name="connsiteY4-6460" fmla="*/ 524233 h 6078450"/>
                  <a:gd name="connsiteX5-6461" fmla="*/ 7872454 w 10044923"/>
                  <a:gd name="connsiteY5-6462" fmla="*/ 1972033 h 6078450"/>
                  <a:gd name="connsiteX6-6463" fmla="*/ 9453604 w 10044923"/>
                  <a:gd name="connsiteY6-6464" fmla="*/ 2257783 h 6078450"/>
                  <a:gd name="connsiteX7-6465" fmla="*/ 10044154 w 10044923"/>
                  <a:gd name="connsiteY7-6466" fmla="*/ 3219808 h 6078450"/>
                  <a:gd name="connsiteX8-6467" fmla="*/ 9359475 w 10044923"/>
                  <a:gd name="connsiteY8-6468" fmla="*/ 4342077 h 6078450"/>
                  <a:gd name="connsiteX9-6469" fmla="*/ 9806029 w 10044923"/>
                  <a:gd name="connsiteY9-6470" fmla="*/ 5067658 h 6078450"/>
                  <a:gd name="connsiteX10-6471" fmla="*/ 9158329 w 10044923"/>
                  <a:gd name="connsiteY10-6472" fmla="*/ 5534383 h 6078450"/>
                  <a:gd name="connsiteX11-6473" fmla="*/ 7948654 w 10044923"/>
                  <a:gd name="connsiteY11-6474" fmla="*/ 5286733 h 6078450"/>
                  <a:gd name="connsiteX12-6475" fmla="*/ 6729454 w 10044923"/>
                  <a:gd name="connsiteY12-6476" fmla="*/ 5877283 h 6078450"/>
                  <a:gd name="connsiteX13-6477" fmla="*/ 5338804 w 10044923"/>
                  <a:gd name="connsiteY13-6478" fmla="*/ 5343883 h 6078450"/>
                  <a:gd name="connsiteX14-6479" fmla="*/ 4386304 w 10044923"/>
                  <a:gd name="connsiteY14-6480" fmla="*/ 6029683 h 6078450"/>
                  <a:gd name="connsiteX15-6481" fmla="*/ 3319504 w 10044923"/>
                  <a:gd name="connsiteY15-6482" fmla="*/ 5858233 h 6078450"/>
                  <a:gd name="connsiteX16-6483" fmla="*/ 2614654 w 10044923"/>
                  <a:gd name="connsiteY16-6484" fmla="*/ 4562833 h 6078450"/>
                  <a:gd name="connsiteX17-6485" fmla="*/ 766804 w 10044923"/>
                  <a:gd name="connsiteY17-6486" fmla="*/ 4772383 h 6078450"/>
                  <a:gd name="connsiteX18-6487" fmla="*/ 709654 w 10044923"/>
                  <a:gd name="connsiteY18-6488" fmla="*/ 3238858 h 6078450"/>
                  <a:gd name="connsiteX19-6489" fmla="*/ 14329 w 10044923"/>
                  <a:gd name="connsiteY19-6490" fmla="*/ 2172058 h 6078450"/>
                  <a:gd name="connsiteX20-6491" fmla="*/ 795379 w 10044923"/>
                  <a:gd name="connsiteY20-6492" fmla="*/ 1391008 h 6078450"/>
                  <a:gd name="connsiteX21-6493" fmla="*/ 1909804 w 10044923"/>
                  <a:gd name="connsiteY21-6494" fmla="*/ 1752958 h 6078450"/>
                  <a:gd name="connsiteX22-6495" fmla="*/ 2328904 w 10044923"/>
                  <a:gd name="connsiteY22-6496" fmla="*/ 1171933 h 6078450"/>
                  <a:gd name="connsiteX23-6497" fmla="*/ 2909929 w 10044923"/>
                  <a:gd name="connsiteY23-6498" fmla="*/ 1229083 h 6078450"/>
                  <a:gd name="connsiteX0-6499" fmla="*/ 2909929 w 9884236"/>
                  <a:gd name="connsiteY0-6500" fmla="*/ 1229083 h 6078450"/>
                  <a:gd name="connsiteX1-6501" fmla="*/ 3386179 w 9884236"/>
                  <a:gd name="connsiteY1-6502" fmla="*/ 219433 h 6078450"/>
                  <a:gd name="connsiteX2-6503" fmla="*/ 4252954 w 9884236"/>
                  <a:gd name="connsiteY2-6504" fmla="*/ 47983 h 6078450"/>
                  <a:gd name="connsiteX3-6505" fmla="*/ 5272129 w 9884236"/>
                  <a:gd name="connsiteY3-6506" fmla="*/ 838558 h 6078450"/>
                  <a:gd name="connsiteX4-6507" fmla="*/ 7034254 w 9884236"/>
                  <a:gd name="connsiteY4-6508" fmla="*/ 524233 h 6078450"/>
                  <a:gd name="connsiteX5-6509" fmla="*/ 7872454 w 9884236"/>
                  <a:gd name="connsiteY5-6510" fmla="*/ 1972033 h 6078450"/>
                  <a:gd name="connsiteX6-6511" fmla="*/ 9453604 w 9884236"/>
                  <a:gd name="connsiteY6-6512" fmla="*/ 2257783 h 6078450"/>
                  <a:gd name="connsiteX7-6513" fmla="*/ 9882789 w 9884236"/>
                  <a:gd name="connsiteY7-6514" fmla="*/ 3130161 h 6078450"/>
                  <a:gd name="connsiteX8-6515" fmla="*/ 9359475 w 9884236"/>
                  <a:gd name="connsiteY8-6516" fmla="*/ 4342077 h 6078450"/>
                  <a:gd name="connsiteX9-6517" fmla="*/ 9806029 w 9884236"/>
                  <a:gd name="connsiteY9-6518" fmla="*/ 5067658 h 6078450"/>
                  <a:gd name="connsiteX10-6519" fmla="*/ 9158329 w 9884236"/>
                  <a:gd name="connsiteY10-6520" fmla="*/ 5534383 h 6078450"/>
                  <a:gd name="connsiteX11-6521" fmla="*/ 7948654 w 9884236"/>
                  <a:gd name="connsiteY11-6522" fmla="*/ 5286733 h 6078450"/>
                  <a:gd name="connsiteX12-6523" fmla="*/ 6729454 w 9884236"/>
                  <a:gd name="connsiteY12-6524" fmla="*/ 5877283 h 6078450"/>
                  <a:gd name="connsiteX13-6525" fmla="*/ 5338804 w 9884236"/>
                  <a:gd name="connsiteY13-6526" fmla="*/ 5343883 h 6078450"/>
                  <a:gd name="connsiteX14-6527" fmla="*/ 4386304 w 9884236"/>
                  <a:gd name="connsiteY14-6528" fmla="*/ 6029683 h 6078450"/>
                  <a:gd name="connsiteX15-6529" fmla="*/ 3319504 w 9884236"/>
                  <a:gd name="connsiteY15-6530" fmla="*/ 5858233 h 6078450"/>
                  <a:gd name="connsiteX16-6531" fmla="*/ 2614654 w 9884236"/>
                  <a:gd name="connsiteY16-6532" fmla="*/ 4562833 h 6078450"/>
                  <a:gd name="connsiteX17-6533" fmla="*/ 766804 w 9884236"/>
                  <a:gd name="connsiteY17-6534" fmla="*/ 4772383 h 6078450"/>
                  <a:gd name="connsiteX18-6535" fmla="*/ 709654 w 9884236"/>
                  <a:gd name="connsiteY18-6536" fmla="*/ 3238858 h 6078450"/>
                  <a:gd name="connsiteX19-6537" fmla="*/ 14329 w 9884236"/>
                  <a:gd name="connsiteY19-6538" fmla="*/ 2172058 h 6078450"/>
                  <a:gd name="connsiteX20-6539" fmla="*/ 795379 w 9884236"/>
                  <a:gd name="connsiteY20-6540" fmla="*/ 1391008 h 6078450"/>
                  <a:gd name="connsiteX21-6541" fmla="*/ 1909804 w 9884236"/>
                  <a:gd name="connsiteY21-6542" fmla="*/ 1752958 h 6078450"/>
                  <a:gd name="connsiteX22-6543" fmla="*/ 2328904 w 9884236"/>
                  <a:gd name="connsiteY22-6544" fmla="*/ 1171933 h 6078450"/>
                  <a:gd name="connsiteX23-6545" fmla="*/ 2909929 w 9884236"/>
                  <a:gd name="connsiteY23-6546" fmla="*/ 1229083 h 6078450"/>
                  <a:gd name="connsiteX0-6547" fmla="*/ 2909929 w 9887662"/>
                  <a:gd name="connsiteY0-6548" fmla="*/ 1229083 h 6078450"/>
                  <a:gd name="connsiteX1-6549" fmla="*/ 3386179 w 9887662"/>
                  <a:gd name="connsiteY1-6550" fmla="*/ 219433 h 6078450"/>
                  <a:gd name="connsiteX2-6551" fmla="*/ 4252954 w 9887662"/>
                  <a:gd name="connsiteY2-6552" fmla="*/ 47983 h 6078450"/>
                  <a:gd name="connsiteX3-6553" fmla="*/ 5272129 w 9887662"/>
                  <a:gd name="connsiteY3-6554" fmla="*/ 838558 h 6078450"/>
                  <a:gd name="connsiteX4-6555" fmla="*/ 7034254 w 9887662"/>
                  <a:gd name="connsiteY4-6556" fmla="*/ 524233 h 6078450"/>
                  <a:gd name="connsiteX5-6557" fmla="*/ 7872454 w 9887662"/>
                  <a:gd name="connsiteY5-6558" fmla="*/ 1972033 h 6078450"/>
                  <a:gd name="connsiteX6-6559" fmla="*/ 9453604 w 9887662"/>
                  <a:gd name="connsiteY6-6560" fmla="*/ 2257783 h 6078450"/>
                  <a:gd name="connsiteX7-6561" fmla="*/ 9882789 w 9887662"/>
                  <a:gd name="connsiteY7-6562" fmla="*/ 3130161 h 6078450"/>
                  <a:gd name="connsiteX8-6563" fmla="*/ 9359475 w 9887662"/>
                  <a:gd name="connsiteY8-6564" fmla="*/ 4342077 h 6078450"/>
                  <a:gd name="connsiteX9-6565" fmla="*/ 9806029 w 9887662"/>
                  <a:gd name="connsiteY9-6566" fmla="*/ 5067658 h 6078450"/>
                  <a:gd name="connsiteX10-6567" fmla="*/ 9158329 w 9887662"/>
                  <a:gd name="connsiteY10-6568" fmla="*/ 5534383 h 6078450"/>
                  <a:gd name="connsiteX11-6569" fmla="*/ 7948654 w 9887662"/>
                  <a:gd name="connsiteY11-6570" fmla="*/ 5286733 h 6078450"/>
                  <a:gd name="connsiteX12-6571" fmla="*/ 6729454 w 9887662"/>
                  <a:gd name="connsiteY12-6572" fmla="*/ 5877283 h 6078450"/>
                  <a:gd name="connsiteX13-6573" fmla="*/ 5338804 w 9887662"/>
                  <a:gd name="connsiteY13-6574" fmla="*/ 5343883 h 6078450"/>
                  <a:gd name="connsiteX14-6575" fmla="*/ 4386304 w 9887662"/>
                  <a:gd name="connsiteY14-6576" fmla="*/ 6029683 h 6078450"/>
                  <a:gd name="connsiteX15-6577" fmla="*/ 3319504 w 9887662"/>
                  <a:gd name="connsiteY15-6578" fmla="*/ 5858233 h 6078450"/>
                  <a:gd name="connsiteX16-6579" fmla="*/ 2614654 w 9887662"/>
                  <a:gd name="connsiteY16-6580" fmla="*/ 4562833 h 6078450"/>
                  <a:gd name="connsiteX17-6581" fmla="*/ 766804 w 9887662"/>
                  <a:gd name="connsiteY17-6582" fmla="*/ 4772383 h 6078450"/>
                  <a:gd name="connsiteX18-6583" fmla="*/ 709654 w 9887662"/>
                  <a:gd name="connsiteY18-6584" fmla="*/ 3238858 h 6078450"/>
                  <a:gd name="connsiteX19-6585" fmla="*/ 14329 w 9887662"/>
                  <a:gd name="connsiteY19-6586" fmla="*/ 2172058 h 6078450"/>
                  <a:gd name="connsiteX20-6587" fmla="*/ 795379 w 9887662"/>
                  <a:gd name="connsiteY20-6588" fmla="*/ 1391008 h 6078450"/>
                  <a:gd name="connsiteX21-6589" fmla="*/ 1909804 w 9887662"/>
                  <a:gd name="connsiteY21-6590" fmla="*/ 1752958 h 6078450"/>
                  <a:gd name="connsiteX22-6591" fmla="*/ 2328904 w 9887662"/>
                  <a:gd name="connsiteY22-6592" fmla="*/ 1171933 h 6078450"/>
                  <a:gd name="connsiteX23-6593" fmla="*/ 2909929 w 9887662"/>
                  <a:gd name="connsiteY23-6594" fmla="*/ 1229083 h 6078450"/>
                  <a:gd name="connsiteX0-6595" fmla="*/ 2909929 w 9932074"/>
                  <a:gd name="connsiteY0-6596" fmla="*/ 1229083 h 6078450"/>
                  <a:gd name="connsiteX1-6597" fmla="*/ 3386179 w 9932074"/>
                  <a:gd name="connsiteY1-6598" fmla="*/ 219433 h 6078450"/>
                  <a:gd name="connsiteX2-6599" fmla="*/ 4252954 w 9932074"/>
                  <a:gd name="connsiteY2-6600" fmla="*/ 47983 h 6078450"/>
                  <a:gd name="connsiteX3-6601" fmla="*/ 5272129 w 9932074"/>
                  <a:gd name="connsiteY3-6602" fmla="*/ 838558 h 6078450"/>
                  <a:gd name="connsiteX4-6603" fmla="*/ 7034254 w 9932074"/>
                  <a:gd name="connsiteY4-6604" fmla="*/ 524233 h 6078450"/>
                  <a:gd name="connsiteX5-6605" fmla="*/ 7872454 w 9932074"/>
                  <a:gd name="connsiteY5-6606" fmla="*/ 1972033 h 6078450"/>
                  <a:gd name="connsiteX6-6607" fmla="*/ 9453604 w 9932074"/>
                  <a:gd name="connsiteY6-6608" fmla="*/ 2257783 h 6078450"/>
                  <a:gd name="connsiteX7-6609" fmla="*/ 9927613 w 9932074"/>
                  <a:gd name="connsiteY7-6610" fmla="*/ 3094302 h 6078450"/>
                  <a:gd name="connsiteX8-6611" fmla="*/ 9359475 w 9932074"/>
                  <a:gd name="connsiteY8-6612" fmla="*/ 4342077 h 6078450"/>
                  <a:gd name="connsiteX9-6613" fmla="*/ 9806029 w 9932074"/>
                  <a:gd name="connsiteY9-6614" fmla="*/ 5067658 h 6078450"/>
                  <a:gd name="connsiteX10-6615" fmla="*/ 9158329 w 9932074"/>
                  <a:gd name="connsiteY10-6616" fmla="*/ 5534383 h 6078450"/>
                  <a:gd name="connsiteX11-6617" fmla="*/ 7948654 w 9932074"/>
                  <a:gd name="connsiteY11-6618" fmla="*/ 5286733 h 6078450"/>
                  <a:gd name="connsiteX12-6619" fmla="*/ 6729454 w 9932074"/>
                  <a:gd name="connsiteY12-6620" fmla="*/ 5877283 h 6078450"/>
                  <a:gd name="connsiteX13-6621" fmla="*/ 5338804 w 9932074"/>
                  <a:gd name="connsiteY13-6622" fmla="*/ 5343883 h 6078450"/>
                  <a:gd name="connsiteX14-6623" fmla="*/ 4386304 w 9932074"/>
                  <a:gd name="connsiteY14-6624" fmla="*/ 6029683 h 6078450"/>
                  <a:gd name="connsiteX15-6625" fmla="*/ 3319504 w 9932074"/>
                  <a:gd name="connsiteY15-6626" fmla="*/ 5858233 h 6078450"/>
                  <a:gd name="connsiteX16-6627" fmla="*/ 2614654 w 9932074"/>
                  <a:gd name="connsiteY16-6628" fmla="*/ 4562833 h 6078450"/>
                  <a:gd name="connsiteX17-6629" fmla="*/ 766804 w 9932074"/>
                  <a:gd name="connsiteY17-6630" fmla="*/ 4772383 h 6078450"/>
                  <a:gd name="connsiteX18-6631" fmla="*/ 709654 w 9932074"/>
                  <a:gd name="connsiteY18-6632" fmla="*/ 3238858 h 6078450"/>
                  <a:gd name="connsiteX19-6633" fmla="*/ 14329 w 9932074"/>
                  <a:gd name="connsiteY19-6634" fmla="*/ 2172058 h 6078450"/>
                  <a:gd name="connsiteX20-6635" fmla="*/ 795379 w 9932074"/>
                  <a:gd name="connsiteY20-6636" fmla="*/ 1391008 h 6078450"/>
                  <a:gd name="connsiteX21-6637" fmla="*/ 1909804 w 9932074"/>
                  <a:gd name="connsiteY21-6638" fmla="*/ 1752958 h 6078450"/>
                  <a:gd name="connsiteX22-6639" fmla="*/ 2328904 w 9932074"/>
                  <a:gd name="connsiteY22-6640" fmla="*/ 1171933 h 6078450"/>
                  <a:gd name="connsiteX23-6641" fmla="*/ 2909929 w 9932074"/>
                  <a:gd name="connsiteY23-6642" fmla="*/ 1229083 h 6078450"/>
                  <a:gd name="connsiteX0-6643" fmla="*/ 2909929 w 9823727"/>
                  <a:gd name="connsiteY0-6644" fmla="*/ 1229083 h 6078450"/>
                  <a:gd name="connsiteX1-6645" fmla="*/ 3386179 w 9823727"/>
                  <a:gd name="connsiteY1-6646" fmla="*/ 219433 h 6078450"/>
                  <a:gd name="connsiteX2-6647" fmla="*/ 4252954 w 9823727"/>
                  <a:gd name="connsiteY2-6648" fmla="*/ 47983 h 6078450"/>
                  <a:gd name="connsiteX3-6649" fmla="*/ 5272129 w 9823727"/>
                  <a:gd name="connsiteY3-6650" fmla="*/ 838558 h 6078450"/>
                  <a:gd name="connsiteX4-6651" fmla="*/ 7034254 w 9823727"/>
                  <a:gd name="connsiteY4-6652" fmla="*/ 524233 h 6078450"/>
                  <a:gd name="connsiteX5-6653" fmla="*/ 7872454 w 9823727"/>
                  <a:gd name="connsiteY5-6654" fmla="*/ 1972033 h 6078450"/>
                  <a:gd name="connsiteX6-6655" fmla="*/ 9453604 w 9823727"/>
                  <a:gd name="connsiteY6-6656" fmla="*/ 2257783 h 6078450"/>
                  <a:gd name="connsiteX7-6657" fmla="*/ 9359475 w 9823727"/>
                  <a:gd name="connsiteY7-6658" fmla="*/ 4342077 h 6078450"/>
                  <a:gd name="connsiteX8-6659" fmla="*/ 9806029 w 9823727"/>
                  <a:gd name="connsiteY8-6660" fmla="*/ 5067658 h 6078450"/>
                  <a:gd name="connsiteX9-6661" fmla="*/ 9158329 w 9823727"/>
                  <a:gd name="connsiteY9-6662" fmla="*/ 5534383 h 6078450"/>
                  <a:gd name="connsiteX10-6663" fmla="*/ 7948654 w 9823727"/>
                  <a:gd name="connsiteY10-6664" fmla="*/ 5286733 h 6078450"/>
                  <a:gd name="connsiteX11-6665" fmla="*/ 6729454 w 9823727"/>
                  <a:gd name="connsiteY11-6666" fmla="*/ 5877283 h 6078450"/>
                  <a:gd name="connsiteX12-6667" fmla="*/ 5338804 w 9823727"/>
                  <a:gd name="connsiteY12-6668" fmla="*/ 5343883 h 6078450"/>
                  <a:gd name="connsiteX13-6669" fmla="*/ 4386304 w 9823727"/>
                  <a:gd name="connsiteY13-6670" fmla="*/ 6029683 h 6078450"/>
                  <a:gd name="connsiteX14-6671" fmla="*/ 3319504 w 9823727"/>
                  <a:gd name="connsiteY14-6672" fmla="*/ 5858233 h 6078450"/>
                  <a:gd name="connsiteX15-6673" fmla="*/ 2614654 w 9823727"/>
                  <a:gd name="connsiteY15-6674" fmla="*/ 4562833 h 6078450"/>
                  <a:gd name="connsiteX16-6675" fmla="*/ 766804 w 9823727"/>
                  <a:gd name="connsiteY16-6676" fmla="*/ 4772383 h 6078450"/>
                  <a:gd name="connsiteX17-6677" fmla="*/ 709654 w 9823727"/>
                  <a:gd name="connsiteY17-6678" fmla="*/ 3238858 h 6078450"/>
                  <a:gd name="connsiteX18-6679" fmla="*/ 14329 w 9823727"/>
                  <a:gd name="connsiteY18-6680" fmla="*/ 2172058 h 6078450"/>
                  <a:gd name="connsiteX19-6681" fmla="*/ 795379 w 9823727"/>
                  <a:gd name="connsiteY19-6682" fmla="*/ 1391008 h 6078450"/>
                  <a:gd name="connsiteX20-6683" fmla="*/ 1909804 w 9823727"/>
                  <a:gd name="connsiteY20-6684" fmla="*/ 1752958 h 6078450"/>
                  <a:gd name="connsiteX21-6685" fmla="*/ 2328904 w 9823727"/>
                  <a:gd name="connsiteY21-6686" fmla="*/ 1171933 h 6078450"/>
                  <a:gd name="connsiteX22-6687" fmla="*/ 2909929 w 9823727"/>
                  <a:gd name="connsiteY22-6688" fmla="*/ 1229083 h 6078450"/>
                  <a:gd name="connsiteX0-6689" fmla="*/ 2909929 w 9823727"/>
                  <a:gd name="connsiteY0-6690" fmla="*/ 1229083 h 6078450"/>
                  <a:gd name="connsiteX1-6691" fmla="*/ 3386179 w 9823727"/>
                  <a:gd name="connsiteY1-6692" fmla="*/ 219433 h 6078450"/>
                  <a:gd name="connsiteX2-6693" fmla="*/ 4252954 w 9823727"/>
                  <a:gd name="connsiteY2-6694" fmla="*/ 47983 h 6078450"/>
                  <a:gd name="connsiteX3-6695" fmla="*/ 5272129 w 9823727"/>
                  <a:gd name="connsiteY3-6696" fmla="*/ 838558 h 6078450"/>
                  <a:gd name="connsiteX4-6697" fmla="*/ 7034254 w 9823727"/>
                  <a:gd name="connsiteY4-6698" fmla="*/ 524233 h 6078450"/>
                  <a:gd name="connsiteX5-6699" fmla="*/ 7872454 w 9823727"/>
                  <a:gd name="connsiteY5-6700" fmla="*/ 1972033 h 6078450"/>
                  <a:gd name="connsiteX6-6701" fmla="*/ 9453604 w 9823727"/>
                  <a:gd name="connsiteY6-6702" fmla="*/ 2257783 h 6078450"/>
                  <a:gd name="connsiteX7-6703" fmla="*/ 9359475 w 9823727"/>
                  <a:gd name="connsiteY7-6704" fmla="*/ 4342077 h 6078450"/>
                  <a:gd name="connsiteX8-6705" fmla="*/ 9806029 w 9823727"/>
                  <a:gd name="connsiteY8-6706" fmla="*/ 5067658 h 6078450"/>
                  <a:gd name="connsiteX9-6707" fmla="*/ 9158329 w 9823727"/>
                  <a:gd name="connsiteY9-6708" fmla="*/ 5534383 h 6078450"/>
                  <a:gd name="connsiteX10-6709" fmla="*/ 7948654 w 9823727"/>
                  <a:gd name="connsiteY10-6710" fmla="*/ 5286733 h 6078450"/>
                  <a:gd name="connsiteX11-6711" fmla="*/ 6729454 w 9823727"/>
                  <a:gd name="connsiteY11-6712" fmla="*/ 5877283 h 6078450"/>
                  <a:gd name="connsiteX12-6713" fmla="*/ 5338804 w 9823727"/>
                  <a:gd name="connsiteY12-6714" fmla="*/ 5343883 h 6078450"/>
                  <a:gd name="connsiteX13-6715" fmla="*/ 4386304 w 9823727"/>
                  <a:gd name="connsiteY13-6716" fmla="*/ 6029683 h 6078450"/>
                  <a:gd name="connsiteX14-6717" fmla="*/ 3319504 w 9823727"/>
                  <a:gd name="connsiteY14-6718" fmla="*/ 5858233 h 6078450"/>
                  <a:gd name="connsiteX15-6719" fmla="*/ 2614654 w 9823727"/>
                  <a:gd name="connsiteY15-6720" fmla="*/ 4562833 h 6078450"/>
                  <a:gd name="connsiteX16-6721" fmla="*/ 766804 w 9823727"/>
                  <a:gd name="connsiteY16-6722" fmla="*/ 4772383 h 6078450"/>
                  <a:gd name="connsiteX17-6723" fmla="*/ 709654 w 9823727"/>
                  <a:gd name="connsiteY17-6724" fmla="*/ 3238858 h 6078450"/>
                  <a:gd name="connsiteX18-6725" fmla="*/ 14329 w 9823727"/>
                  <a:gd name="connsiteY18-6726" fmla="*/ 2172058 h 6078450"/>
                  <a:gd name="connsiteX19-6727" fmla="*/ 795379 w 9823727"/>
                  <a:gd name="connsiteY19-6728" fmla="*/ 1391008 h 6078450"/>
                  <a:gd name="connsiteX20-6729" fmla="*/ 1909804 w 9823727"/>
                  <a:gd name="connsiteY20-6730" fmla="*/ 1752958 h 6078450"/>
                  <a:gd name="connsiteX21-6731" fmla="*/ 2328904 w 9823727"/>
                  <a:gd name="connsiteY21-6732" fmla="*/ 1171933 h 6078450"/>
                  <a:gd name="connsiteX22-6733" fmla="*/ 2909929 w 9823727"/>
                  <a:gd name="connsiteY22-6734" fmla="*/ 1229083 h 6078450"/>
                  <a:gd name="connsiteX0-6735" fmla="*/ 2909929 w 9823727"/>
                  <a:gd name="connsiteY0-6736" fmla="*/ 1229083 h 6078450"/>
                  <a:gd name="connsiteX1-6737" fmla="*/ 3386179 w 9823727"/>
                  <a:gd name="connsiteY1-6738" fmla="*/ 219433 h 6078450"/>
                  <a:gd name="connsiteX2-6739" fmla="*/ 4252954 w 9823727"/>
                  <a:gd name="connsiteY2-6740" fmla="*/ 47983 h 6078450"/>
                  <a:gd name="connsiteX3-6741" fmla="*/ 5272129 w 9823727"/>
                  <a:gd name="connsiteY3-6742" fmla="*/ 838558 h 6078450"/>
                  <a:gd name="connsiteX4-6743" fmla="*/ 7034254 w 9823727"/>
                  <a:gd name="connsiteY4-6744" fmla="*/ 524233 h 6078450"/>
                  <a:gd name="connsiteX5-6745" fmla="*/ 7872454 w 9823727"/>
                  <a:gd name="connsiteY5-6746" fmla="*/ 1972033 h 6078450"/>
                  <a:gd name="connsiteX6-6747" fmla="*/ 9453604 w 9823727"/>
                  <a:gd name="connsiteY6-6748" fmla="*/ 2257783 h 6078450"/>
                  <a:gd name="connsiteX7-6749" fmla="*/ 9359475 w 9823727"/>
                  <a:gd name="connsiteY7-6750" fmla="*/ 4342077 h 6078450"/>
                  <a:gd name="connsiteX8-6751" fmla="*/ 9806029 w 9823727"/>
                  <a:gd name="connsiteY8-6752" fmla="*/ 5067658 h 6078450"/>
                  <a:gd name="connsiteX9-6753" fmla="*/ 9158329 w 9823727"/>
                  <a:gd name="connsiteY9-6754" fmla="*/ 5534383 h 6078450"/>
                  <a:gd name="connsiteX10-6755" fmla="*/ 7948654 w 9823727"/>
                  <a:gd name="connsiteY10-6756" fmla="*/ 5286733 h 6078450"/>
                  <a:gd name="connsiteX11-6757" fmla="*/ 6729454 w 9823727"/>
                  <a:gd name="connsiteY11-6758" fmla="*/ 5877283 h 6078450"/>
                  <a:gd name="connsiteX12-6759" fmla="*/ 5338804 w 9823727"/>
                  <a:gd name="connsiteY12-6760" fmla="*/ 5343883 h 6078450"/>
                  <a:gd name="connsiteX13-6761" fmla="*/ 4386304 w 9823727"/>
                  <a:gd name="connsiteY13-6762" fmla="*/ 6029683 h 6078450"/>
                  <a:gd name="connsiteX14-6763" fmla="*/ 3319504 w 9823727"/>
                  <a:gd name="connsiteY14-6764" fmla="*/ 5858233 h 6078450"/>
                  <a:gd name="connsiteX15-6765" fmla="*/ 2614654 w 9823727"/>
                  <a:gd name="connsiteY15-6766" fmla="*/ 4562833 h 6078450"/>
                  <a:gd name="connsiteX16-6767" fmla="*/ 766804 w 9823727"/>
                  <a:gd name="connsiteY16-6768" fmla="*/ 4772383 h 6078450"/>
                  <a:gd name="connsiteX17-6769" fmla="*/ 709654 w 9823727"/>
                  <a:gd name="connsiteY17-6770" fmla="*/ 3238858 h 6078450"/>
                  <a:gd name="connsiteX18-6771" fmla="*/ 14329 w 9823727"/>
                  <a:gd name="connsiteY18-6772" fmla="*/ 2172058 h 6078450"/>
                  <a:gd name="connsiteX19-6773" fmla="*/ 795379 w 9823727"/>
                  <a:gd name="connsiteY19-6774" fmla="*/ 1391008 h 6078450"/>
                  <a:gd name="connsiteX20-6775" fmla="*/ 1909804 w 9823727"/>
                  <a:gd name="connsiteY20-6776" fmla="*/ 1752958 h 6078450"/>
                  <a:gd name="connsiteX21-6777" fmla="*/ 2328904 w 9823727"/>
                  <a:gd name="connsiteY21-6778" fmla="*/ 1171933 h 6078450"/>
                  <a:gd name="connsiteX22-6779" fmla="*/ 2909929 w 9823727"/>
                  <a:gd name="connsiteY22-6780" fmla="*/ 1229083 h 6078450"/>
                  <a:gd name="connsiteX0-6781" fmla="*/ 2909929 w 9820519"/>
                  <a:gd name="connsiteY0-6782" fmla="*/ 1229083 h 6078450"/>
                  <a:gd name="connsiteX1-6783" fmla="*/ 3386179 w 9820519"/>
                  <a:gd name="connsiteY1-6784" fmla="*/ 219433 h 6078450"/>
                  <a:gd name="connsiteX2-6785" fmla="*/ 4252954 w 9820519"/>
                  <a:gd name="connsiteY2-6786" fmla="*/ 47983 h 6078450"/>
                  <a:gd name="connsiteX3-6787" fmla="*/ 5272129 w 9820519"/>
                  <a:gd name="connsiteY3-6788" fmla="*/ 838558 h 6078450"/>
                  <a:gd name="connsiteX4-6789" fmla="*/ 7034254 w 9820519"/>
                  <a:gd name="connsiteY4-6790" fmla="*/ 524233 h 6078450"/>
                  <a:gd name="connsiteX5-6791" fmla="*/ 7872454 w 9820519"/>
                  <a:gd name="connsiteY5-6792" fmla="*/ 1972033 h 6078450"/>
                  <a:gd name="connsiteX6-6793" fmla="*/ 9453604 w 9820519"/>
                  <a:gd name="connsiteY6-6794" fmla="*/ 2257783 h 6078450"/>
                  <a:gd name="connsiteX7-6795" fmla="*/ 9260863 w 9820519"/>
                  <a:gd name="connsiteY7-6796" fmla="*/ 4162783 h 6078450"/>
                  <a:gd name="connsiteX8-6797" fmla="*/ 9806029 w 9820519"/>
                  <a:gd name="connsiteY8-6798" fmla="*/ 5067658 h 6078450"/>
                  <a:gd name="connsiteX9-6799" fmla="*/ 9158329 w 9820519"/>
                  <a:gd name="connsiteY9-6800" fmla="*/ 5534383 h 6078450"/>
                  <a:gd name="connsiteX10-6801" fmla="*/ 7948654 w 9820519"/>
                  <a:gd name="connsiteY10-6802" fmla="*/ 5286733 h 6078450"/>
                  <a:gd name="connsiteX11-6803" fmla="*/ 6729454 w 9820519"/>
                  <a:gd name="connsiteY11-6804" fmla="*/ 5877283 h 6078450"/>
                  <a:gd name="connsiteX12-6805" fmla="*/ 5338804 w 9820519"/>
                  <a:gd name="connsiteY12-6806" fmla="*/ 5343883 h 6078450"/>
                  <a:gd name="connsiteX13-6807" fmla="*/ 4386304 w 9820519"/>
                  <a:gd name="connsiteY13-6808" fmla="*/ 6029683 h 6078450"/>
                  <a:gd name="connsiteX14-6809" fmla="*/ 3319504 w 9820519"/>
                  <a:gd name="connsiteY14-6810" fmla="*/ 5858233 h 6078450"/>
                  <a:gd name="connsiteX15-6811" fmla="*/ 2614654 w 9820519"/>
                  <a:gd name="connsiteY15-6812" fmla="*/ 4562833 h 6078450"/>
                  <a:gd name="connsiteX16-6813" fmla="*/ 766804 w 9820519"/>
                  <a:gd name="connsiteY16-6814" fmla="*/ 4772383 h 6078450"/>
                  <a:gd name="connsiteX17-6815" fmla="*/ 709654 w 9820519"/>
                  <a:gd name="connsiteY17-6816" fmla="*/ 3238858 h 6078450"/>
                  <a:gd name="connsiteX18-6817" fmla="*/ 14329 w 9820519"/>
                  <a:gd name="connsiteY18-6818" fmla="*/ 2172058 h 6078450"/>
                  <a:gd name="connsiteX19-6819" fmla="*/ 795379 w 9820519"/>
                  <a:gd name="connsiteY19-6820" fmla="*/ 1391008 h 6078450"/>
                  <a:gd name="connsiteX20-6821" fmla="*/ 1909804 w 9820519"/>
                  <a:gd name="connsiteY20-6822" fmla="*/ 1752958 h 6078450"/>
                  <a:gd name="connsiteX21-6823" fmla="*/ 2328904 w 9820519"/>
                  <a:gd name="connsiteY21-6824" fmla="*/ 1171933 h 6078450"/>
                  <a:gd name="connsiteX22-6825" fmla="*/ 2909929 w 9820519"/>
                  <a:gd name="connsiteY22-6826" fmla="*/ 1229083 h 6078450"/>
                  <a:gd name="connsiteX0-6827" fmla="*/ 2909929 w 9823237"/>
                  <a:gd name="connsiteY0-6828" fmla="*/ 1229083 h 6078450"/>
                  <a:gd name="connsiteX1-6829" fmla="*/ 3386179 w 9823237"/>
                  <a:gd name="connsiteY1-6830" fmla="*/ 219433 h 6078450"/>
                  <a:gd name="connsiteX2-6831" fmla="*/ 4252954 w 9823237"/>
                  <a:gd name="connsiteY2-6832" fmla="*/ 47983 h 6078450"/>
                  <a:gd name="connsiteX3-6833" fmla="*/ 5272129 w 9823237"/>
                  <a:gd name="connsiteY3-6834" fmla="*/ 838558 h 6078450"/>
                  <a:gd name="connsiteX4-6835" fmla="*/ 7034254 w 9823237"/>
                  <a:gd name="connsiteY4-6836" fmla="*/ 524233 h 6078450"/>
                  <a:gd name="connsiteX5-6837" fmla="*/ 7872454 w 9823237"/>
                  <a:gd name="connsiteY5-6838" fmla="*/ 1972033 h 6078450"/>
                  <a:gd name="connsiteX6-6839" fmla="*/ 9453604 w 9823237"/>
                  <a:gd name="connsiteY6-6840" fmla="*/ 2257783 h 6078450"/>
                  <a:gd name="connsiteX7-6841" fmla="*/ 9260863 w 9823237"/>
                  <a:gd name="connsiteY7-6842" fmla="*/ 4162783 h 6078450"/>
                  <a:gd name="connsiteX8-6843" fmla="*/ 9806029 w 9823237"/>
                  <a:gd name="connsiteY8-6844" fmla="*/ 5067658 h 6078450"/>
                  <a:gd name="connsiteX9-6845" fmla="*/ 9158329 w 9823237"/>
                  <a:gd name="connsiteY9-6846" fmla="*/ 5534383 h 6078450"/>
                  <a:gd name="connsiteX10-6847" fmla="*/ 7948654 w 9823237"/>
                  <a:gd name="connsiteY10-6848" fmla="*/ 5286733 h 6078450"/>
                  <a:gd name="connsiteX11-6849" fmla="*/ 6729454 w 9823237"/>
                  <a:gd name="connsiteY11-6850" fmla="*/ 5877283 h 6078450"/>
                  <a:gd name="connsiteX12-6851" fmla="*/ 5338804 w 9823237"/>
                  <a:gd name="connsiteY12-6852" fmla="*/ 5343883 h 6078450"/>
                  <a:gd name="connsiteX13-6853" fmla="*/ 4386304 w 9823237"/>
                  <a:gd name="connsiteY13-6854" fmla="*/ 6029683 h 6078450"/>
                  <a:gd name="connsiteX14-6855" fmla="*/ 3319504 w 9823237"/>
                  <a:gd name="connsiteY14-6856" fmla="*/ 5858233 h 6078450"/>
                  <a:gd name="connsiteX15-6857" fmla="*/ 2614654 w 9823237"/>
                  <a:gd name="connsiteY15-6858" fmla="*/ 4562833 h 6078450"/>
                  <a:gd name="connsiteX16-6859" fmla="*/ 766804 w 9823237"/>
                  <a:gd name="connsiteY16-6860" fmla="*/ 4772383 h 6078450"/>
                  <a:gd name="connsiteX17-6861" fmla="*/ 709654 w 9823237"/>
                  <a:gd name="connsiteY17-6862" fmla="*/ 3238858 h 6078450"/>
                  <a:gd name="connsiteX18-6863" fmla="*/ 14329 w 9823237"/>
                  <a:gd name="connsiteY18-6864" fmla="*/ 2172058 h 6078450"/>
                  <a:gd name="connsiteX19-6865" fmla="*/ 795379 w 9823237"/>
                  <a:gd name="connsiteY19-6866" fmla="*/ 1391008 h 6078450"/>
                  <a:gd name="connsiteX20-6867" fmla="*/ 1909804 w 9823237"/>
                  <a:gd name="connsiteY20-6868" fmla="*/ 1752958 h 6078450"/>
                  <a:gd name="connsiteX21-6869" fmla="*/ 2328904 w 9823237"/>
                  <a:gd name="connsiteY21-6870" fmla="*/ 1171933 h 6078450"/>
                  <a:gd name="connsiteX22-6871" fmla="*/ 2909929 w 9823237"/>
                  <a:gd name="connsiteY22-6872" fmla="*/ 1229083 h 6078450"/>
                  <a:gd name="connsiteX0-6873" fmla="*/ 2909929 w 9635360"/>
                  <a:gd name="connsiteY0-6874" fmla="*/ 1229083 h 6078450"/>
                  <a:gd name="connsiteX1-6875" fmla="*/ 3386179 w 9635360"/>
                  <a:gd name="connsiteY1-6876" fmla="*/ 219433 h 6078450"/>
                  <a:gd name="connsiteX2-6877" fmla="*/ 4252954 w 9635360"/>
                  <a:gd name="connsiteY2-6878" fmla="*/ 47983 h 6078450"/>
                  <a:gd name="connsiteX3-6879" fmla="*/ 5272129 w 9635360"/>
                  <a:gd name="connsiteY3-6880" fmla="*/ 838558 h 6078450"/>
                  <a:gd name="connsiteX4-6881" fmla="*/ 7034254 w 9635360"/>
                  <a:gd name="connsiteY4-6882" fmla="*/ 524233 h 6078450"/>
                  <a:gd name="connsiteX5-6883" fmla="*/ 7872454 w 9635360"/>
                  <a:gd name="connsiteY5-6884" fmla="*/ 1972033 h 6078450"/>
                  <a:gd name="connsiteX6-6885" fmla="*/ 9453604 w 9635360"/>
                  <a:gd name="connsiteY6-6886" fmla="*/ 2257783 h 6078450"/>
                  <a:gd name="connsiteX7-6887" fmla="*/ 9260863 w 9635360"/>
                  <a:gd name="connsiteY7-6888" fmla="*/ 4162783 h 6078450"/>
                  <a:gd name="connsiteX8-6889" fmla="*/ 9402617 w 9635360"/>
                  <a:gd name="connsiteY8-6890" fmla="*/ 5121447 h 6078450"/>
                  <a:gd name="connsiteX9-6891" fmla="*/ 9158329 w 9635360"/>
                  <a:gd name="connsiteY9-6892" fmla="*/ 5534383 h 6078450"/>
                  <a:gd name="connsiteX10-6893" fmla="*/ 7948654 w 9635360"/>
                  <a:gd name="connsiteY10-6894" fmla="*/ 5286733 h 6078450"/>
                  <a:gd name="connsiteX11-6895" fmla="*/ 6729454 w 9635360"/>
                  <a:gd name="connsiteY11-6896" fmla="*/ 5877283 h 6078450"/>
                  <a:gd name="connsiteX12-6897" fmla="*/ 5338804 w 9635360"/>
                  <a:gd name="connsiteY12-6898" fmla="*/ 5343883 h 6078450"/>
                  <a:gd name="connsiteX13-6899" fmla="*/ 4386304 w 9635360"/>
                  <a:gd name="connsiteY13-6900" fmla="*/ 6029683 h 6078450"/>
                  <a:gd name="connsiteX14-6901" fmla="*/ 3319504 w 9635360"/>
                  <a:gd name="connsiteY14-6902" fmla="*/ 5858233 h 6078450"/>
                  <a:gd name="connsiteX15-6903" fmla="*/ 2614654 w 9635360"/>
                  <a:gd name="connsiteY15-6904" fmla="*/ 4562833 h 6078450"/>
                  <a:gd name="connsiteX16-6905" fmla="*/ 766804 w 9635360"/>
                  <a:gd name="connsiteY16-6906" fmla="*/ 4772383 h 6078450"/>
                  <a:gd name="connsiteX17-6907" fmla="*/ 709654 w 9635360"/>
                  <a:gd name="connsiteY17-6908" fmla="*/ 3238858 h 6078450"/>
                  <a:gd name="connsiteX18-6909" fmla="*/ 14329 w 9635360"/>
                  <a:gd name="connsiteY18-6910" fmla="*/ 2172058 h 6078450"/>
                  <a:gd name="connsiteX19-6911" fmla="*/ 795379 w 9635360"/>
                  <a:gd name="connsiteY19-6912" fmla="*/ 1391008 h 6078450"/>
                  <a:gd name="connsiteX20-6913" fmla="*/ 1909804 w 9635360"/>
                  <a:gd name="connsiteY20-6914" fmla="*/ 1752958 h 6078450"/>
                  <a:gd name="connsiteX21-6915" fmla="*/ 2328904 w 9635360"/>
                  <a:gd name="connsiteY21-6916" fmla="*/ 1171933 h 6078450"/>
                  <a:gd name="connsiteX22-6917" fmla="*/ 2909929 w 9635360"/>
                  <a:gd name="connsiteY22-6918" fmla="*/ 1229083 h 6078450"/>
                  <a:gd name="connsiteX0-6919" fmla="*/ 2909929 w 9635360"/>
                  <a:gd name="connsiteY0-6920" fmla="*/ 1229083 h 6078450"/>
                  <a:gd name="connsiteX1-6921" fmla="*/ 3386179 w 9635360"/>
                  <a:gd name="connsiteY1-6922" fmla="*/ 219433 h 6078450"/>
                  <a:gd name="connsiteX2-6923" fmla="*/ 4252954 w 9635360"/>
                  <a:gd name="connsiteY2-6924" fmla="*/ 47983 h 6078450"/>
                  <a:gd name="connsiteX3-6925" fmla="*/ 5272129 w 9635360"/>
                  <a:gd name="connsiteY3-6926" fmla="*/ 838558 h 6078450"/>
                  <a:gd name="connsiteX4-6927" fmla="*/ 7034254 w 9635360"/>
                  <a:gd name="connsiteY4-6928" fmla="*/ 524233 h 6078450"/>
                  <a:gd name="connsiteX5-6929" fmla="*/ 7872454 w 9635360"/>
                  <a:gd name="connsiteY5-6930" fmla="*/ 1972033 h 6078450"/>
                  <a:gd name="connsiteX6-6931" fmla="*/ 9453604 w 9635360"/>
                  <a:gd name="connsiteY6-6932" fmla="*/ 2257783 h 6078450"/>
                  <a:gd name="connsiteX7-6933" fmla="*/ 9260863 w 9635360"/>
                  <a:gd name="connsiteY7-6934" fmla="*/ 4162783 h 6078450"/>
                  <a:gd name="connsiteX8-6935" fmla="*/ 9158329 w 9635360"/>
                  <a:gd name="connsiteY8-6936" fmla="*/ 5534383 h 6078450"/>
                  <a:gd name="connsiteX9-6937" fmla="*/ 7948654 w 9635360"/>
                  <a:gd name="connsiteY9-6938" fmla="*/ 5286733 h 6078450"/>
                  <a:gd name="connsiteX10-6939" fmla="*/ 6729454 w 9635360"/>
                  <a:gd name="connsiteY10-6940" fmla="*/ 5877283 h 6078450"/>
                  <a:gd name="connsiteX11-6941" fmla="*/ 5338804 w 9635360"/>
                  <a:gd name="connsiteY11-6942" fmla="*/ 5343883 h 6078450"/>
                  <a:gd name="connsiteX12-6943" fmla="*/ 4386304 w 9635360"/>
                  <a:gd name="connsiteY12-6944" fmla="*/ 6029683 h 6078450"/>
                  <a:gd name="connsiteX13-6945" fmla="*/ 3319504 w 9635360"/>
                  <a:gd name="connsiteY13-6946" fmla="*/ 5858233 h 6078450"/>
                  <a:gd name="connsiteX14-6947" fmla="*/ 2614654 w 9635360"/>
                  <a:gd name="connsiteY14-6948" fmla="*/ 4562833 h 6078450"/>
                  <a:gd name="connsiteX15-6949" fmla="*/ 766804 w 9635360"/>
                  <a:gd name="connsiteY15-6950" fmla="*/ 4772383 h 6078450"/>
                  <a:gd name="connsiteX16-6951" fmla="*/ 709654 w 9635360"/>
                  <a:gd name="connsiteY16-6952" fmla="*/ 3238858 h 6078450"/>
                  <a:gd name="connsiteX17-6953" fmla="*/ 14329 w 9635360"/>
                  <a:gd name="connsiteY17-6954" fmla="*/ 2172058 h 6078450"/>
                  <a:gd name="connsiteX18-6955" fmla="*/ 795379 w 9635360"/>
                  <a:gd name="connsiteY18-6956" fmla="*/ 1391008 h 6078450"/>
                  <a:gd name="connsiteX19-6957" fmla="*/ 1909804 w 9635360"/>
                  <a:gd name="connsiteY19-6958" fmla="*/ 1752958 h 6078450"/>
                  <a:gd name="connsiteX20-6959" fmla="*/ 2328904 w 9635360"/>
                  <a:gd name="connsiteY20-6960" fmla="*/ 1171933 h 6078450"/>
                  <a:gd name="connsiteX21-6961" fmla="*/ 2909929 w 9635360"/>
                  <a:gd name="connsiteY21-6962" fmla="*/ 1229083 h 6078450"/>
                  <a:gd name="connsiteX0-6963" fmla="*/ 2909929 w 9635360"/>
                  <a:gd name="connsiteY0-6964" fmla="*/ 1229083 h 6078450"/>
                  <a:gd name="connsiteX1-6965" fmla="*/ 3386179 w 9635360"/>
                  <a:gd name="connsiteY1-6966" fmla="*/ 219433 h 6078450"/>
                  <a:gd name="connsiteX2-6967" fmla="*/ 4252954 w 9635360"/>
                  <a:gd name="connsiteY2-6968" fmla="*/ 47983 h 6078450"/>
                  <a:gd name="connsiteX3-6969" fmla="*/ 5272129 w 9635360"/>
                  <a:gd name="connsiteY3-6970" fmla="*/ 838558 h 6078450"/>
                  <a:gd name="connsiteX4-6971" fmla="*/ 7034254 w 9635360"/>
                  <a:gd name="connsiteY4-6972" fmla="*/ 524233 h 6078450"/>
                  <a:gd name="connsiteX5-6973" fmla="*/ 7872454 w 9635360"/>
                  <a:gd name="connsiteY5-6974" fmla="*/ 1972033 h 6078450"/>
                  <a:gd name="connsiteX6-6975" fmla="*/ 9453604 w 9635360"/>
                  <a:gd name="connsiteY6-6976" fmla="*/ 2257783 h 6078450"/>
                  <a:gd name="connsiteX7-6977" fmla="*/ 9260863 w 9635360"/>
                  <a:gd name="connsiteY7-6978" fmla="*/ 4162783 h 6078450"/>
                  <a:gd name="connsiteX8-6979" fmla="*/ 9158329 w 9635360"/>
                  <a:gd name="connsiteY8-6980" fmla="*/ 5534383 h 6078450"/>
                  <a:gd name="connsiteX9-6981" fmla="*/ 7948654 w 9635360"/>
                  <a:gd name="connsiteY9-6982" fmla="*/ 5286733 h 6078450"/>
                  <a:gd name="connsiteX10-6983" fmla="*/ 6729454 w 9635360"/>
                  <a:gd name="connsiteY10-6984" fmla="*/ 5877283 h 6078450"/>
                  <a:gd name="connsiteX11-6985" fmla="*/ 5338804 w 9635360"/>
                  <a:gd name="connsiteY11-6986" fmla="*/ 5343883 h 6078450"/>
                  <a:gd name="connsiteX12-6987" fmla="*/ 4386304 w 9635360"/>
                  <a:gd name="connsiteY12-6988" fmla="*/ 6029683 h 6078450"/>
                  <a:gd name="connsiteX13-6989" fmla="*/ 3319504 w 9635360"/>
                  <a:gd name="connsiteY13-6990" fmla="*/ 5858233 h 6078450"/>
                  <a:gd name="connsiteX14-6991" fmla="*/ 2614654 w 9635360"/>
                  <a:gd name="connsiteY14-6992" fmla="*/ 4562833 h 6078450"/>
                  <a:gd name="connsiteX15-6993" fmla="*/ 766804 w 9635360"/>
                  <a:gd name="connsiteY15-6994" fmla="*/ 4772383 h 6078450"/>
                  <a:gd name="connsiteX16-6995" fmla="*/ 709654 w 9635360"/>
                  <a:gd name="connsiteY16-6996" fmla="*/ 3238858 h 6078450"/>
                  <a:gd name="connsiteX17-6997" fmla="*/ 14329 w 9635360"/>
                  <a:gd name="connsiteY17-6998" fmla="*/ 2172058 h 6078450"/>
                  <a:gd name="connsiteX18-6999" fmla="*/ 795379 w 9635360"/>
                  <a:gd name="connsiteY18-7000" fmla="*/ 1391008 h 6078450"/>
                  <a:gd name="connsiteX19-7001" fmla="*/ 1909804 w 9635360"/>
                  <a:gd name="connsiteY19-7002" fmla="*/ 1752958 h 6078450"/>
                  <a:gd name="connsiteX20-7003" fmla="*/ 2328904 w 9635360"/>
                  <a:gd name="connsiteY20-7004" fmla="*/ 1171933 h 6078450"/>
                  <a:gd name="connsiteX21-7005" fmla="*/ 2909929 w 9635360"/>
                  <a:gd name="connsiteY21-7006" fmla="*/ 1229083 h 6078450"/>
                  <a:gd name="connsiteX0-7007" fmla="*/ 2909929 w 9635360"/>
                  <a:gd name="connsiteY0-7008" fmla="*/ 1229083 h 6078450"/>
                  <a:gd name="connsiteX1-7009" fmla="*/ 3386179 w 9635360"/>
                  <a:gd name="connsiteY1-7010" fmla="*/ 219433 h 6078450"/>
                  <a:gd name="connsiteX2-7011" fmla="*/ 4252954 w 9635360"/>
                  <a:gd name="connsiteY2-7012" fmla="*/ 47983 h 6078450"/>
                  <a:gd name="connsiteX3-7013" fmla="*/ 5272129 w 9635360"/>
                  <a:gd name="connsiteY3-7014" fmla="*/ 838558 h 6078450"/>
                  <a:gd name="connsiteX4-7015" fmla="*/ 7034254 w 9635360"/>
                  <a:gd name="connsiteY4-7016" fmla="*/ 524233 h 6078450"/>
                  <a:gd name="connsiteX5-7017" fmla="*/ 7872454 w 9635360"/>
                  <a:gd name="connsiteY5-7018" fmla="*/ 1972033 h 6078450"/>
                  <a:gd name="connsiteX6-7019" fmla="*/ 9453604 w 9635360"/>
                  <a:gd name="connsiteY6-7020" fmla="*/ 2257783 h 6078450"/>
                  <a:gd name="connsiteX7-7021" fmla="*/ 9260863 w 9635360"/>
                  <a:gd name="connsiteY7-7022" fmla="*/ 4162783 h 6078450"/>
                  <a:gd name="connsiteX8-7023" fmla="*/ 9122470 w 9635360"/>
                  <a:gd name="connsiteY8-7024" fmla="*/ 5444735 h 6078450"/>
                  <a:gd name="connsiteX9-7025" fmla="*/ 7948654 w 9635360"/>
                  <a:gd name="connsiteY9-7026" fmla="*/ 5286733 h 6078450"/>
                  <a:gd name="connsiteX10-7027" fmla="*/ 6729454 w 9635360"/>
                  <a:gd name="connsiteY10-7028" fmla="*/ 5877283 h 6078450"/>
                  <a:gd name="connsiteX11-7029" fmla="*/ 5338804 w 9635360"/>
                  <a:gd name="connsiteY11-7030" fmla="*/ 5343883 h 6078450"/>
                  <a:gd name="connsiteX12-7031" fmla="*/ 4386304 w 9635360"/>
                  <a:gd name="connsiteY12-7032" fmla="*/ 6029683 h 6078450"/>
                  <a:gd name="connsiteX13-7033" fmla="*/ 3319504 w 9635360"/>
                  <a:gd name="connsiteY13-7034" fmla="*/ 5858233 h 6078450"/>
                  <a:gd name="connsiteX14-7035" fmla="*/ 2614654 w 9635360"/>
                  <a:gd name="connsiteY14-7036" fmla="*/ 4562833 h 6078450"/>
                  <a:gd name="connsiteX15-7037" fmla="*/ 766804 w 9635360"/>
                  <a:gd name="connsiteY15-7038" fmla="*/ 4772383 h 6078450"/>
                  <a:gd name="connsiteX16-7039" fmla="*/ 709654 w 9635360"/>
                  <a:gd name="connsiteY16-7040" fmla="*/ 3238858 h 6078450"/>
                  <a:gd name="connsiteX17-7041" fmla="*/ 14329 w 9635360"/>
                  <a:gd name="connsiteY17-7042" fmla="*/ 2172058 h 6078450"/>
                  <a:gd name="connsiteX18-7043" fmla="*/ 795379 w 9635360"/>
                  <a:gd name="connsiteY18-7044" fmla="*/ 1391008 h 6078450"/>
                  <a:gd name="connsiteX19-7045" fmla="*/ 1909804 w 9635360"/>
                  <a:gd name="connsiteY19-7046" fmla="*/ 1752958 h 6078450"/>
                  <a:gd name="connsiteX20-7047" fmla="*/ 2328904 w 9635360"/>
                  <a:gd name="connsiteY20-7048" fmla="*/ 1171933 h 6078450"/>
                  <a:gd name="connsiteX21-7049" fmla="*/ 2909929 w 9635360"/>
                  <a:gd name="connsiteY21-7050" fmla="*/ 1229083 h 6078450"/>
                  <a:gd name="connsiteX0-7051" fmla="*/ 2909929 w 9635360"/>
                  <a:gd name="connsiteY0-7052" fmla="*/ 1229083 h 6078450"/>
                  <a:gd name="connsiteX1-7053" fmla="*/ 3386179 w 9635360"/>
                  <a:gd name="connsiteY1-7054" fmla="*/ 219433 h 6078450"/>
                  <a:gd name="connsiteX2-7055" fmla="*/ 4252954 w 9635360"/>
                  <a:gd name="connsiteY2-7056" fmla="*/ 47983 h 6078450"/>
                  <a:gd name="connsiteX3-7057" fmla="*/ 5272129 w 9635360"/>
                  <a:gd name="connsiteY3-7058" fmla="*/ 838558 h 6078450"/>
                  <a:gd name="connsiteX4-7059" fmla="*/ 7034254 w 9635360"/>
                  <a:gd name="connsiteY4-7060" fmla="*/ 524233 h 6078450"/>
                  <a:gd name="connsiteX5-7061" fmla="*/ 7872454 w 9635360"/>
                  <a:gd name="connsiteY5-7062" fmla="*/ 1972033 h 6078450"/>
                  <a:gd name="connsiteX6-7063" fmla="*/ 9453604 w 9635360"/>
                  <a:gd name="connsiteY6-7064" fmla="*/ 2257783 h 6078450"/>
                  <a:gd name="connsiteX7-7065" fmla="*/ 9260863 w 9635360"/>
                  <a:gd name="connsiteY7-7066" fmla="*/ 4162783 h 6078450"/>
                  <a:gd name="connsiteX8-7067" fmla="*/ 9122470 w 9635360"/>
                  <a:gd name="connsiteY8-7068" fmla="*/ 5444735 h 6078450"/>
                  <a:gd name="connsiteX9-7069" fmla="*/ 7948654 w 9635360"/>
                  <a:gd name="connsiteY9-7070" fmla="*/ 5286733 h 6078450"/>
                  <a:gd name="connsiteX10-7071" fmla="*/ 6729454 w 9635360"/>
                  <a:gd name="connsiteY10-7072" fmla="*/ 5877283 h 6078450"/>
                  <a:gd name="connsiteX11-7073" fmla="*/ 5338804 w 9635360"/>
                  <a:gd name="connsiteY11-7074" fmla="*/ 5343883 h 6078450"/>
                  <a:gd name="connsiteX12-7075" fmla="*/ 4386304 w 9635360"/>
                  <a:gd name="connsiteY12-7076" fmla="*/ 6029683 h 6078450"/>
                  <a:gd name="connsiteX13-7077" fmla="*/ 3319504 w 9635360"/>
                  <a:gd name="connsiteY13-7078" fmla="*/ 5858233 h 6078450"/>
                  <a:gd name="connsiteX14-7079" fmla="*/ 2614654 w 9635360"/>
                  <a:gd name="connsiteY14-7080" fmla="*/ 4562833 h 6078450"/>
                  <a:gd name="connsiteX15-7081" fmla="*/ 766804 w 9635360"/>
                  <a:gd name="connsiteY15-7082" fmla="*/ 4772383 h 6078450"/>
                  <a:gd name="connsiteX16-7083" fmla="*/ 709654 w 9635360"/>
                  <a:gd name="connsiteY16-7084" fmla="*/ 3238858 h 6078450"/>
                  <a:gd name="connsiteX17-7085" fmla="*/ 14329 w 9635360"/>
                  <a:gd name="connsiteY17-7086" fmla="*/ 2172058 h 6078450"/>
                  <a:gd name="connsiteX18-7087" fmla="*/ 795379 w 9635360"/>
                  <a:gd name="connsiteY18-7088" fmla="*/ 1391008 h 6078450"/>
                  <a:gd name="connsiteX19-7089" fmla="*/ 1909804 w 9635360"/>
                  <a:gd name="connsiteY19-7090" fmla="*/ 1752958 h 6078450"/>
                  <a:gd name="connsiteX20-7091" fmla="*/ 2328904 w 9635360"/>
                  <a:gd name="connsiteY20-7092" fmla="*/ 1171933 h 6078450"/>
                  <a:gd name="connsiteX21-7093" fmla="*/ 2909929 w 9635360"/>
                  <a:gd name="connsiteY21-7094" fmla="*/ 1229083 h 6078450"/>
                  <a:gd name="connsiteX0-7095" fmla="*/ 2909929 w 9523227"/>
                  <a:gd name="connsiteY0-7096" fmla="*/ 1229083 h 6078450"/>
                  <a:gd name="connsiteX1-7097" fmla="*/ 3386179 w 9523227"/>
                  <a:gd name="connsiteY1-7098" fmla="*/ 219433 h 6078450"/>
                  <a:gd name="connsiteX2-7099" fmla="*/ 4252954 w 9523227"/>
                  <a:gd name="connsiteY2-7100" fmla="*/ 47983 h 6078450"/>
                  <a:gd name="connsiteX3-7101" fmla="*/ 5272129 w 9523227"/>
                  <a:gd name="connsiteY3-7102" fmla="*/ 838558 h 6078450"/>
                  <a:gd name="connsiteX4-7103" fmla="*/ 7034254 w 9523227"/>
                  <a:gd name="connsiteY4-7104" fmla="*/ 524233 h 6078450"/>
                  <a:gd name="connsiteX5-7105" fmla="*/ 7872454 w 9523227"/>
                  <a:gd name="connsiteY5-7106" fmla="*/ 1972033 h 6078450"/>
                  <a:gd name="connsiteX6-7107" fmla="*/ 9453604 w 9523227"/>
                  <a:gd name="connsiteY6-7108" fmla="*/ 2257783 h 6078450"/>
                  <a:gd name="connsiteX7-7109" fmla="*/ 9260863 w 9523227"/>
                  <a:gd name="connsiteY7-7110" fmla="*/ 4162783 h 6078450"/>
                  <a:gd name="connsiteX8-7111" fmla="*/ 9423552 w 9523227"/>
                  <a:gd name="connsiteY8-7112" fmla="*/ 4937438 h 6078450"/>
                  <a:gd name="connsiteX9-7113" fmla="*/ 9122470 w 9523227"/>
                  <a:gd name="connsiteY9-7114" fmla="*/ 5444735 h 6078450"/>
                  <a:gd name="connsiteX10-7115" fmla="*/ 7948654 w 9523227"/>
                  <a:gd name="connsiteY10-7116" fmla="*/ 5286733 h 6078450"/>
                  <a:gd name="connsiteX11-7117" fmla="*/ 6729454 w 9523227"/>
                  <a:gd name="connsiteY11-7118" fmla="*/ 5877283 h 6078450"/>
                  <a:gd name="connsiteX12-7119" fmla="*/ 5338804 w 9523227"/>
                  <a:gd name="connsiteY12-7120" fmla="*/ 5343883 h 6078450"/>
                  <a:gd name="connsiteX13-7121" fmla="*/ 4386304 w 9523227"/>
                  <a:gd name="connsiteY13-7122" fmla="*/ 6029683 h 6078450"/>
                  <a:gd name="connsiteX14-7123" fmla="*/ 3319504 w 9523227"/>
                  <a:gd name="connsiteY14-7124" fmla="*/ 5858233 h 6078450"/>
                  <a:gd name="connsiteX15-7125" fmla="*/ 2614654 w 9523227"/>
                  <a:gd name="connsiteY15-7126" fmla="*/ 4562833 h 6078450"/>
                  <a:gd name="connsiteX16-7127" fmla="*/ 766804 w 9523227"/>
                  <a:gd name="connsiteY16-7128" fmla="*/ 4772383 h 6078450"/>
                  <a:gd name="connsiteX17-7129" fmla="*/ 709654 w 9523227"/>
                  <a:gd name="connsiteY17-7130" fmla="*/ 3238858 h 6078450"/>
                  <a:gd name="connsiteX18-7131" fmla="*/ 14329 w 9523227"/>
                  <a:gd name="connsiteY18-7132" fmla="*/ 2172058 h 6078450"/>
                  <a:gd name="connsiteX19-7133" fmla="*/ 795379 w 9523227"/>
                  <a:gd name="connsiteY19-7134" fmla="*/ 1391008 h 6078450"/>
                  <a:gd name="connsiteX20-7135" fmla="*/ 1909804 w 9523227"/>
                  <a:gd name="connsiteY20-7136" fmla="*/ 1752958 h 6078450"/>
                  <a:gd name="connsiteX21-7137" fmla="*/ 2328904 w 9523227"/>
                  <a:gd name="connsiteY21-7138" fmla="*/ 1171933 h 6078450"/>
                  <a:gd name="connsiteX22-7139" fmla="*/ 2909929 w 9523227"/>
                  <a:gd name="connsiteY22-7140" fmla="*/ 1229083 h 6078450"/>
                  <a:gd name="connsiteX0-7141" fmla="*/ 2909929 w 9991757"/>
                  <a:gd name="connsiteY0-7142" fmla="*/ 1229083 h 6078450"/>
                  <a:gd name="connsiteX1-7143" fmla="*/ 3386179 w 9991757"/>
                  <a:gd name="connsiteY1-7144" fmla="*/ 219433 h 6078450"/>
                  <a:gd name="connsiteX2-7145" fmla="*/ 4252954 w 9991757"/>
                  <a:gd name="connsiteY2-7146" fmla="*/ 47983 h 6078450"/>
                  <a:gd name="connsiteX3-7147" fmla="*/ 5272129 w 9991757"/>
                  <a:gd name="connsiteY3-7148" fmla="*/ 838558 h 6078450"/>
                  <a:gd name="connsiteX4-7149" fmla="*/ 7034254 w 9991757"/>
                  <a:gd name="connsiteY4-7150" fmla="*/ 524233 h 6078450"/>
                  <a:gd name="connsiteX5-7151" fmla="*/ 7872454 w 9991757"/>
                  <a:gd name="connsiteY5-7152" fmla="*/ 1972033 h 6078450"/>
                  <a:gd name="connsiteX6-7153" fmla="*/ 9453604 w 9991757"/>
                  <a:gd name="connsiteY6-7154" fmla="*/ 2257783 h 6078450"/>
                  <a:gd name="connsiteX7-7155" fmla="*/ 9260863 w 9991757"/>
                  <a:gd name="connsiteY7-7156" fmla="*/ 4162783 h 6078450"/>
                  <a:gd name="connsiteX8-7157" fmla="*/ 9991242 w 9991757"/>
                  <a:gd name="connsiteY8-7158" fmla="*/ 5438340 h 6078450"/>
                  <a:gd name="connsiteX9-7159" fmla="*/ 9122470 w 9991757"/>
                  <a:gd name="connsiteY9-7160" fmla="*/ 5444735 h 6078450"/>
                  <a:gd name="connsiteX10-7161" fmla="*/ 7948654 w 9991757"/>
                  <a:gd name="connsiteY10-7162" fmla="*/ 5286733 h 6078450"/>
                  <a:gd name="connsiteX11-7163" fmla="*/ 6729454 w 9991757"/>
                  <a:gd name="connsiteY11-7164" fmla="*/ 5877283 h 6078450"/>
                  <a:gd name="connsiteX12-7165" fmla="*/ 5338804 w 9991757"/>
                  <a:gd name="connsiteY12-7166" fmla="*/ 5343883 h 6078450"/>
                  <a:gd name="connsiteX13-7167" fmla="*/ 4386304 w 9991757"/>
                  <a:gd name="connsiteY13-7168" fmla="*/ 6029683 h 6078450"/>
                  <a:gd name="connsiteX14-7169" fmla="*/ 3319504 w 9991757"/>
                  <a:gd name="connsiteY14-7170" fmla="*/ 5858233 h 6078450"/>
                  <a:gd name="connsiteX15-7171" fmla="*/ 2614654 w 9991757"/>
                  <a:gd name="connsiteY15-7172" fmla="*/ 4562833 h 6078450"/>
                  <a:gd name="connsiteX16-7173" fmla="*/ 766804 w 9991757"/>
                  <a:gd name="connsiteY16-7174" fmla="*/ 4772383 h 6078450"/>
                  <a:gd name="connsiteX17-7175" fmla="*/ 709654 w 9991757"/>
                  <a:gd name="connsiteY17-7176" fmla="*/ 3238858 h 6078450"/>
                  <a:gd name="connsiteX18-7177" fmla="*/ 14329 w 9991757"/>
                  <a:gd name="connsiteY18-7178" fmla="*/ 2172058 h 6078450"/>
                  <a:gd name="connsiteX19-7179" fmla="*/ 795379 w 9991757"/>
                  <a:gd name="connsiteY19-7180" fmla="*/ 1391008 h 6078450"/>
                  <a:gd name="connsiteX20-7181" fmla="*/ 1909804 w 9991757"/>
                  <a:gd name="connsiteY20-7182" fmla="*/ 1752958 h 6078450"/>
                  <a:gd name="connsiteX21-7183" fmla="*/ 2328904 w 9991757"/>
                  <a:gd name="connsiteY21-7184" fmla="*/ 1171933 h 6078450"/>
                  <a:gd name="connsiteX22-7185" fmla="*/ 2909929 w 9991757"/>
                  <a:gd name="connsiteY22-7186" fmla="*/ 1229083 h 6078450"/>
                  <a:gd name="connsiteX0-7187" fmla="*/ 2909929 w 10007717"/>
                  <a:gd name="connsiteY0-7188" fmla="*/ 1229083 h 6078450"/>
                  <a:gd name="connsiteX1-7189" fmla="*/ 3386179 w 10007717"/>
                  <a:gd name="connsiteY1-7190" fmla="*/ 219433 h 6078450"/>
                  <a:gd name="connsiteX2-7191" fmla="*/ 4252954 w 10007717"/>
                  <a:gd name="connsiteY2-7192" fmla="*/ 47983 h 6078450"/>
                  <a:gd name="connsiteX3-7193" fmla="*/ 5272129 w 10007717"/>
                  <a:gd name="connsiteY3-7194" fmla="*/ 838558 h 6078450"/>
                  <a:gd name="connsiteX4-7195" fmla="*/ 7034254 w 10007717"/>
                  <a:gd name="connsiteY4-7196" fmla="*/ 524233 h 6078450"/>
                  <a:gd name="connsiteX5-7197" fmla="*/ 7872454 w 10007717"/>
                  <a:gd name="connsiteY5-7198" fmla="*/ 1972033 h 6078450"/>
                  <a:gd name="connsiteX6-7199" fmla="*/ 9453604 w 10007717"/>
                  <a:gd name="connsiteY6-7200" fmla="*/ 2257783 h 6078450"/>
                  <a:gd name="connsiteX7-7201" fmla="*/ 9260863 w 10007717"/>
                  <a:gd name="connsiteY7-7202" fmla="*/ 4162783 h 6078450"/>
                  <a:gd name="connsiteX8-7203" fmla="*/ 9991242 w 10007717"/>
                  <a:gd name="connsiteY8-7204" fmla="*/ 5438340 h 6078450"/>
                  <a:gd name="connsiteX9-7205" fmla="*/ 9857129 w 10007717"/>
                  <a:gd name="connsiteY9-7206" fmla="*/ 5622834 h 6078450"/>
                  <a:gd name="connsiteX10-7207" fmla="*/ 7948654 w 10007717"/>
                  <a:gd name="connsiteY10-7208" fmla="*/ 5286733 h 6078450"/>
                  <a:gd name="connsiteX11-7209" fmla="*/ 6729454 w 10007717"/>
                  <a:gd name="connsiteY11-7210" fmla="*/ 5877283 h 6078450"/>
                  <a:gd name="connsiteX12-7211" fmla="*/ 5338804 w 10007717"/>
                  <a:gd name="connsiteY12-7212" fmla="*/ 5343883 h 6078450"/>
                  <a:gd name="connsiteX13-7213" fmla="*/ 4386304 w 10007717"/>
                  <a:gd name="connsiteY13-7214" fmla="*/ 6029683 h 6078450"/>
                  <a:gd name="connsiteX14-7215" fmla="*/ 3319504 w 10007717"/>
                  <a:gd name="connsiteY14-7216" fmla="*/ 5858233 h 6078450"/>
                  <a:gd name="connsiteX15-7217" fmla="*/ 2614654 w 10007717"/>
                  <a:gd name="connsiteY15-7218" fmla="*/ 4562833 h 6078450"/>
                  <a:gd name="connsiteX16-7219" fmla="*/ 766804 w 10007717"/>
                  <a:gd name="connsiteY16-7220" fmla="*/ 4772383 h 6078450"/>
                  <a:gd name="connsiteX17-7221" fmla="*/ 709654 w 10007717"/>
                  <a:gd name="connsiteY17-7222" fmla="*/ 3238858 h 6078450"/>
                  <a:gd name="connsiteX18-7223" fmla="*/ 14329 w 10007717"/>
                  <a:gd name="connsiteY18-7224" fmla="*/ 2172058 h 6078450"/>
                  <a:gd name="connsiteX19-7225" fmla="*/ 795379 w 10007717"/>
                  <a:gd name="connsiteY19-7226" fmla="*/ 1391008 h 6078450"/>
                  <a:gd name="connsiteX20-7227" fmla="*/ 1909804 w 10007717"/>
                  <a:gd name="connsiteY20-7228" fmla="*/ 1752958 h 6078450"/>
                  <a:gd name="connsiteX21-7229" fmla="*/ 2328904 w 10007717"/>
                  <a:gd name="connsiteY21-7230" fmla="*/ 1171933 h 6078450"/>
                  <a:gd name="connsiteX22-7231" fmla="*/ 2909929 w 10007717"/>
                  <a:gd name="connsiteY22-7232" fmla="*/ 1229083 h 6078450"/>
                  <a:gd name="connsiteX0-7233" fmla="*/ 2909929 w 9991757"/>
                  <a:gd name="connsiteY0-7234" fmla="*/ 1229083 h 6078450"/>
                  <a:gd name="connsiteX1-7235" fmla="*/ 3386179 w 9991757"/>
                  <a:gd name="connsiteY1-7236" fmla="*/ 219433 h 6078450"/>
                  <a:gd name="connsiteX2-7237" fmla="*/ 4252954 w 9991757"/>
                  <a:gd name="connsiteY2-7238" fmla="*/ 47983 h 6078450"/>
                  <a:gd name="connsiteX3-7239" fmla="*/ 5272129 w 9991757"/>
                  <a:gd name="connsiteY3-7240" fmla="*/ 838558 h 6078450"/>
                  <a:gd name="connsiteX4-7241" fmla="*/ 7034254 w 9991757"/>
                  <a:gd name="connsiteY4-7242" fmla="*/ 524233 h 6078450"/>
                  <a:gd name="connsiteX5-7243" fmla="*/ 7872454 w 9991757"/>
                  <a:gd name="connsiteY5-7244" fmla="*/ 1972033 h 6078450"/>
                  <a:gd name="connsiteX6-7245" fmla="*/ 9453604 w 9991757"/>
                  <a:gd name="connsiteY6-7246" fmla="*/ 2257783 h 6078450"/>
                  <a:gd name="connsiteX7-7247" fmla="*/ 9260863 w 9991757"/>
                  <a:gd name="connsiteY7-7248" fmla="*/ 4162783 h 6078450"/>
                  <a:gd name="connsiteX8-7249" fmla="*/ 9991242 w 9991757"/>
                  <a:gd name="connsiteY8-7250" fmla="*/ 5438340 h 6078450"/>
                  <a:gd name="connsiteX9-7251" fmla="*/ 9857129 w 9991757"/>
                  <a:gd name="connsiteY9-7252" fmla="*/ 5622834 h 6078450"/>
                  <a:gd name="connsiteX10-7253" fmla="*/ 7948654 w 9991757"/>
                  <a:gd name="connsiteY10-7254" fmla="*/ 5286733 h 6078450"/>
                  <a:gd name="connsiteX11-7255" fmla="*/ 6729454 w 9991757"/>
                  <a:gd name="connsiteY11-7256" fmla="*/ 5877283 h 6078450"/>
                  <a:gd name="connsiteX12-7257" fmla="*/ 5338804 w 9991757"/>
                  <a:gd name="connsiteY12-7258" fmla="*/ 5343883 h 6078450"/>
                  <a:gd name="connsiteX13-7259" fmla="*/ 4386304 w 9991757"/>
                  <a:gd name="connsiteY13-7260" fmla="*/ 6029683 h 6078450"/>
                  <a:gd name="connsiteX14-7261" fmla="*/ 3319504 w 9991757"/>
                  <a:gd name="connsiteY14-7262" fmla="*/ 5858233 h 6078450"/>
                  <a:gd name="connsiteX15-7263" fmla="*/ 2614654 w 9991757"/>
                  <a:gd name="connsiteY15-7264" fmla="*/ 4562833 h 6078450"/>
                  <a:gd name="connsiteX16-7265" fmla="*/ 766804 w 9991757"/>
                  <a:gd name="connsiteY16-7266" fmla="*/ 4772383 h 6078450"/>
                  <a:gd name="connsiteX17-7267" fmla="*/ 709654 w 9991757"/>
                  <a:gd name="connsiteY17-7268" fmla="*/ 3238858 h 6078450"/>
                  <a:gd name="connsiteX18-7269" fmla="*/ 14329 w 9991757"/>
                  <a:gd name="connsiteY18-7270" fmla="*/ 2172058 h 6078450"/>
                  <a:gd name="connsiteX19-7271" fmla="*/ 795379 w 9991757"/>
                  <a:gd name="connsiteY19-7272" fmla="*/ 1391008 h 6078450"/>
                  <a:gd name="connsiteX20-7273" fmla="*/ 1909804 w 9991757"/>
                  <a:gd name="connsiteY20-7274" fmla="*/ 1752958 h 6078450"/>
                  <a:gd name="connsiteX21-7275" fmla="*/ 2328904 w 9991757"/>
                  <a:gd name="connsiteY21-7276" fmla="*/ 1171933 h 6078450"/>
                  <a:gd name="connsiteX22-7277" fmla="*/ 2909929 w 9991757"/>
                  <a:gd name="connsiteY22-7278" fmla="*/ 1229083 h 6078450"/>
                  <a:gd name="connsiteX0-7279" fmla="*/ 2909929 w 9991757"/>
                  <a:gd name="connsiteY0-7280" fmla="*/ 1229083 h 6078450"/>
                  <a:gd name="connsiteX1-7281" fmla="*/ 3386179 w 9991757"/>
                  <a:gd name="connsiteY1-7282" fmla="*/ 219433 h 6078450"/>
                  <a:gd name="connsiteX2-7283" fmla="*/ 4252954 w 9991757"/>
                  <a:gd name="connsiteY2-7284" fmla="*/ 47983 h 6078450"/>
                  <a:gd name="connsiteX3-7285" fmla="*/ 5272129 w 9991757"/>
                  <a:gd name="connsiteY3-7286" fmla="*/ 838558 h 6078450"/>
                  <a:gd name="connsiteX4-7287" fmla="*/ 7034254 w 9991757"/>
                  <a:gd name="connsiteY4-7288" fmla="*/ 524233 h 6078450"/>
                  <a:gd name="connsiteX5-7289" fmla="*/ 7872454 w 9991757"/>
                  <a:gd name="connsiteY5-7290" fmla="*/ 1972033 h 6078450"/>
                  <a:gd name="connsiteX6-7291" fmla="*/ 9453604 w 9991757"/>
                  <a:gd name="connsiteY6-7292" fmla="*/ 2257783 h 6078450"/>
                  <a:gd name="connsiteX7-7293" fmla="*/ 9260863 w 9991757"/>
                  <a:gd name="connsiteY7-7294" fmla="*/ 4162783 h 6078450"/>
                  <a:gd name="connsiteX8-7295" fmla="*/ 9991242 w 9991757"/>
                  <a:gd name="connsiteY8-7296" fmla="*/ 5438340 h 6078450"/>
                  <a:gd name="connsiteX9-7297" fmla="*/ 9857129 w 9991757"/>
                  <a:gd name="connsiteY9-7298" fmla="*/ 5622834 h 6078450"/>
                  <a:gd name="connsiteX10-7299" fmla="*/ 7948654 w 9991757"/>
                  <a:gd name="connsiteY10-7300" fmla="*/ 5286733 h 6078450"/>
                  <a:gd name="connsiteX11-7301" fmla="*/ 6729454 w 9991757"/>
                  <a:gd name="connsiteY11-7302" fmla="*/ 5877283 h 6078450"/>
                  <a:gd name="connsiteX12-7303" fmla="*/ 5338804 w 9991757"/>
                  <a:gd name="connsiteY12-7304" fmla="*/ 5343883 h 6078450"/>
                  <a:gd name="connsiteX13-7305" fmla="*/ 4386304 w 9991757"/>
                  <a:gd name="connsiteY13-7306" fmla="*/ 6029683 h 6078450"/>
                  <a:gd name="connsiteX14-7307" fmla="*/ 3319504 w 9991757"/>
                  <a:gd name="connsiteY14-7308" fmla="*/ 5858233 h 6078450"/>
                  <a:gd name="connsiteX15-7309" fmla="*/ 2614654 w 9991757"/>
                  <a:gd name="connsiteY15-7310" fmla="*/ 4562833 h 6078450"/>
                  <a:gd name="connsiteX16-7311" fmla="*/ 766804 w 9991757"/>
                  <a:gd name="connsiteY16-7312" fmla="*/ 4772383 h 6078450"/>
                  <a:gd name="connsiteX17-7313" fmla="*/ 709654 w 9991757"/>
                  <a:gd name="connsiteY17-7314" fmla="*/ 3238858 h 6078450"/>
                  <a:gd name="connsiteX18-7315" fmla="*/ 14329 w 9991757"/>
                  <a:gd name="connsiteY18-7316" fmla="*/ 2172058 h 6078450"/>
                  <a:gd name="connsiteX19-7317" fmla="*/ 795379 w 9991757"/>
                  <a:gd name="connsiteY19-7318" fmla="*/ 1391008 h 6078450"/>
                  <a:gd name="connsiteX20-7319" fmla="*/ 1909804 w 9991757"/>
                  <a:gd name="connsiteY20-7320" fmla="*/ 1752958 h 6078450"/>
                  <a:gd name="connsiteX21-7321" fmla="*/ 2328904 w 9991757"/>
                  <a:gd name="connsiteY21-7322" fmla="*/ 1171933 h 6078450"/>
                  <a:gd name="connsiteX22-7323" fmla="*/ 2909929 w 9991757"/>
                  <a:gd name="connsiteY22-7324" fmla="*/ 1229083 h 6078450"/>
                  <a:gd name="connsiteX0-7325" fmla="*/ 2909929 w 10222305"/>
                  <a:gd name="connsiteY0-7326" fmla="*/ 1229083 h 6078450"/>
                  <a:gd name="connsiteX1-7327" fmla="*/ 3386179 w 10222305"/>
                  <a:gd name="connsiteY1-7328" fmla="*/ 219433 h 6078450"/>
                  <a:gd name="connsiteX2-7329" fmla="*/ 4252954 w 10222305"/>
                  <a:gd name="connsiteY2-7330" fmla="*/ 47983 h 6078450"/>
                  <a:gd name="connsiteX3-7331" fmla="*/ 5272129 w 10222305"/>
                  <a:gd name="connsiteY3-7332" fmla="*/ 838558 h 6078450"/>
                  <a:gd name="connsiteX4-7333" fmla="*/ 7034254 w 10222305"/>
                  <a:gd name="connsiteY4-7334" fmla="*/ 524233 h 6078450"/>
                  <a:gd name="connsiteX5-7335" fmla="*/ 7872454 w 10222305"/>
                  <a:gd name="connsiteY5-7336" fmla="*/ 1972033 h 6078450"/>
                  <a:gd name="connsiteX6-7337" fmla="*/ 9453604 w 10222305"/>
                  <a:gd name="connsiteY6-7338" fmla="*/ 2257783 h 6078450"/>
                  <a:gd name="connsiteX7-7339" fmla="*/ 9260863 w 10222305"/>
                  <a:gd name="connsiteY7-7340" fmla="*/ 4162783 h 6078450"/>
                  <a:gd name="connsiteX8-7341" fmla="*/ 10221908 w 10222305"/>
                  <a:gd name="connsiteY8-7342" fmla="*/ 5669005 h 6078450"/>
                  <a:gd name="connsiteX9-7343" fmla="*/ 9857129 w 10222305"/>
                  <a:gd name="connsiteY9-7344" fmla="*/ 5622834 h 6078450"/>
                  <a:gd name="connsiteX10-7345" fmla="*/ 7948654 w 10222305"/>
                  <a:gd name="connsiteY10-7346" fmla="*/ 5286733 h 6078450"/>
                  <a:gd name="connsiteX11-7347" fmla="*/ 6729454 w 10222305"/>
                  <a:gd name="connsiteY11-7348" fmla="*/ 5877283 h 6078450"/>
                  <a:gd name="connsiteX12-7349" fmla="*/ 5338804 w 10222305"/>
                  <a:gd name="connsiteY12-7350" fmla="*/ 5343883 h 6078450"/>
                  <a:gd name="connsiteX13-7351" fmla="*/ 4386304 w 10222305"/>
                  <a:gd name="connsiteY13-7352" fmla="*/ 6029683 h 6078450"/>
                  <a:gd name="connsiteX14-7353" fmla="*/ 3319504 w 10222305"/>
                  <a:gd name="connsiteY14-7354" fmla="*/ 5858233 h 6078450"/>
                  <a:gd name="connsiteX15-7355" fmla="*/ 2614654 w 10222305"/>
                  <a:gd name="connsiteY15-7356" fmla="*/ 4562833 h 6078450"/>
                  <a:gd name="connsiteX16-7357" fmla="*/ 766804 w 10222305"/>
                  <a:gd name="connsiteY16-7358" fmla="*/ 4772383 h 6078450"/>
                  <a:gd name="connsiteX17-7359" fmla="*/ 709654 w 10222305"/>
                  <a:gd name="connsiteY17-7360" fmla="*/ 3238858 h 6078450"/>
                  <a:gd name="connsiteX18-7361" fmla="*/ 14329 w 10222305"/>
                  <a:gd name="connsiteY18-7362" fmla="*/ 2172058 h 6078450"/>
                  <a:gd name="connsiteX19-7363" fmla="*/ 795379 w 10222305"/>
                  <a:gd name="connsiteY19-7364" fmla="*/ 1391008 h 6078450"/>
                  <a:gd name="connsiteX20-7365" fmla="*/ 1909804 w 10222305"/>
                  <a:gd name="connsiteY20-7366" fmla="*/ 1752958 h 6078450"/>
                  <a:gd name="connsiteX21-7367" fmla="*/ 2328904 w 10222305"/>
                  <a:gd name="connsiteY21-7368" fmla="*/ 1171933 h 6078450"/>
                  <a:gd name="connsiteX22-7369" fmla="*/ 2909929 w 10222305"/>
                  <a:gd name="connsiteY22-7370" fmla="*/ 1229083 h 6078450"/>
                  <a:gd name="connsiteX0-7371" fmla="*/ 2909929 w 10221908"/>
                  <a:gd name="connsiteY0-7372" fmla="*/ 1229083 h 6078450"/>
                  <a:gd name="connsiteX1-7373" fmla="*/ 3386179 w 10221908"/>
                  <a:gd name="connsiteY1-7374" fmla="*/ 219433 h 6078450"/>
                  <a:gd name="connsiteX2-7375" fmla="*/ 4252954 w 10221908"/>
                  <a:gd name="connsiteY2-7376" fmla="*/ 47983 h 6078450"/>
                  <a:gd name="connsiteX3-7377" fmla="*/ 5272129 w 10221908"/>
                  <a:gd name="connsiteY3-7378" fmla="*/ 838558 h 6078450"/>
                  <a:gd name="connsiteX4-7379" fmla="*/ 7034254 w 10221908"/>
                  <a:gd name="connsiteY4-7380" fmla="*/ 524233 h 6078450"/>
                  <a:gd name="connsiteX5-7381" fmla="*/ 7872454 w 10221908"/>
                  <a:gd name="connsiteY5-7382" fmla="*/ 1972033 h 6078450"/>
                  <a:gd name="connsiteX6-7383" fmla="*/ 9453604 w 10221908"/>
                  <a:gd name="connsiteY6-7384" fmla="*/ 2257783 h 6078450"/>
                  <a:gd name="connsiteX7-7385" fmla="*/ 9260863 w 10221908"/>
                  <a:gd name="connsiteY7-7386" fmla="*/ 4162783 h 6078450"/>
                  <a:gd name="connsiteX8-7387" fmla="*/ 10221908 w 10221908"/>
                  <a:gd name="connsiteY8-7388" fmla="*/ 5669005 h 6078450"/>
                  <a:gd name="connsiteX9-7389" fmla="*/ 9857129 w 10221908"/>
                  <a:gd name="connsiteY9-7390" fmla="*/ 5622834 h 6078450"/>
                  <a:gd name="connsiteX10-7391" fmla="*/ 7948654 w 10221908"/>
                  <a:gd name="connsiteY10-7392" fmla="*/ 5286733 h 6078450"/>
                  <a:gd name="connsiteX11-7393" fmla="*/ 6729454 w 10221908"/>
                  <a:gd name="connsiteY11-7394" fmla="*/ 5877283 h 6078450"/>
                  <a:gd name="connsiteX12-7395" fmla="*/ 5338804 w 10221908"/>
                  <a:gd name="connsiteY12-7396" fmla="*/ 5343883 h 6078450"/>
                  <a:gd name="connsiteX13-7397" fmla="*/ 4386304 w 10221908"/>
                  <a:gd name="connsiteY13-7398" fmla="*/ 6029683 h 6078450"/>
                  <a:gd name="connsiteX14-7399" fmla="*/ 3319504 w 10221908"/>
                  <a:gd name="connsiteY14-7400" fmla="*/ 5858233 h 6078450"/>
                  <a:gd name="connsiteX15-7401" fmla="*/ 2614654 w 10221908"/>
                  <a:gd name="connsiteY15-7402" fmla="*/ 4562833 h 6078450"/>
                  <a:gd name="connsiteX16-7403" fmla="*/ 766804 w 10221908"/>
                  <a:gd name="connsiteY16-7404" fmla="*/ 4772383 h 6078450"/>
                  <a:gd name="connsiteX17-7405" fmla="*/ 709654 w 10221908"/>
                  <a:gd name="connsiteY17-7406" fmla="*/ 3238858 h 6078450"/>
                  <a:gd name="connsiteX18-7407" fmla="*/ 14329 w 10221908"/>
                  <a:gd name="connsiteY18-7408" fmla="*/ 2172058 h 6078450"/>
                  <a:gd name="connsiteX19-7409" fmla="*/ 795379 w 10221908"/>
                  <a:gd name="connsiteY19-7410" fmla="*/ 1391008 h 6078450"/>
                  <a:gd name="connsiteX20-7411" fmla="*/ 1909804 w 10221908"/>
                  <a:gd name="connsiteY20-7412" fmla="*/ 1752958 h 6078450"/>
                  <a:gd name="connsiteX21-7413" fmla="*/ 2328904 w 10221908"/>
                  <a:gd name="connsiteY21-7414" fmla="*/ 1171933 h 6078450"/>
                  <a:gd name="connsiteX22-7415" fmla="*/ 2909929 w 10221908"/>
                  <a:gd name="connsiteY22-7416" fmla="*/ 1229083 h 6078450"/>
                  <a:gd name="connsiteX0-7417" fmla="*/ 2909929 w 10221908"/>
                  <a:gd name="connsiteY0-7418" fmla="*/ 1229083 h 6078450"/>
                  <a:gd name="connsiteX1-7419" fmla="*/ 3386179 w 10221908"/>
                  <a:gd name="connsiteY1-7420" fmla="*/ 219433 h 6078450"/>
                  <a:gd name="connsiteX2-7421" fmla="*/ 4252954 w 10221908"/>
                  <a:gd name="connsiteY2-7422" fmla="*/ 47983 h 6078450"/>
                  <a:gd name="connsiteX3-7423" fmla="*/ 5272129 w 10221908"/>
                  <a:gd name="connsiteY3-7424" fmla="*/ 838558 h 6078450"/>
                  <a:gd name="connsiteX4-7425" fmla="*/ 7034254 w 10221908"/>
                  <a:gd name="connsiteY4-7426" fmla="*/ 524233 h 6078450"/>
                  <a:gd name="connsiteX5-7427" fmla="*/ 7872454 w 10221908"/>
                  <a:gd name="connsiteY5-7428" fmla="*/ 1972033 h 6078450"/>
                  <a:gd name="connsiteX6-7429" fmla="*/ 9453604 w 10221908"/>
                  <a:gd name="connsiteY6-7430" fmla="*/ 2257783 h 6078450"/>
                  <a:gd name="connsiteX7-7431" fmla="*/ 9260863 w 10221908"/>
                  <a:gd name="connsiteY7-7432" fmla="*/ 4162783 h 6078450"/>
                  <a:gd name="connsiteX8-7433" fmla="*/ 10221908 w 10221908"/>
                  <a:gd name="connsiteY8-7434" fmla="*/ 5669005 h 6078450"/>
                  <a:gd name="connsiteX9-7435" fmla="*/ 9857129 w 10221908"/>
                  <a:gd name="connsiteY9-7436" fmla="*/ 5622834 h 6078450"/>
                  <a:gd name="connsiteX10-7437" fmla="*/ 7948654 w 10221908"/>
                  <a:gd name="connsiteY10-7438" fmla="*/ 5286733 h 6078450"/>
                  <a:gd name="connsiteX11-7439" fmla="*/ 6729454 w 10221908"/>
                  <a:gd name="connsiteY11-7440" fmla="*/ 5877283 h 6078450"/>
                  <a:gd name="connsiteX12-7441" fmla="*/ 5338804 w 10221908"/>
                  <a:gd name="connsiteY12-7442" fmla="*/ 5343883 h 6078450"/>
                  <a:gd name="connsiteX13-7443" fmla="*/ 4386304 w 10221908"/>
                  <a:gd name="connsiteY13-7444" fmla="*/ 6029683 h 6078450"/>
                  <a:gd name="connsiteX14-7445" fmla="*/ 3319504 w 10221908"/>
                  <a:gd name="connsiteY14-7446" fmla="*/ 5858233 h 6078450"/>
                  <a:gd name="connsiteX15-7447" fmla="*/ 2614654 w 10221908"/>
                  <a:gd name="connsiteY15-7448" fmla="*/ 4562833 h 6078450"/>
                  <a:gd name="connsiteX16-7449" fmla="*/ 766804 w 10221908"/>
                  <a:gd name="connsiteY16-7450" fmla="*/ 4772383 h 6078450"/>
                  <a:gd name="connsiteX17-7451" fmla="*/ 709654 w 10221908"/>
                  <a:gd name="connsiteY17-7452" fmla="*/ 3238858 h 6078450"/>
                  <a:gd name="connsiteX18-7453" fmla="*/ 14329 w 10221908"/>
                  <a:gd name="connsiteY18-7454" fmla="*/ 2172058 h 6078450"/>
                  <a:gd name="connsiteX19-7455" fmla="*/ 795379 w 10221908"/>
                  <a:gd name="connsiteY19-7456" fmla="*/ 1391008 h 6078450"/>
                  <a:gd name="connsiteX20-7457" fmla="*/ 1909804 w 10221908"/>
                  <a:gd name="connsiteY20-7458" fmla="*/ 1752958 h 6078450"/>
                  <a:gd name="connsiteX21-7459" fmla="*/ 2328904 w 10221908"/>
                  <a:gd name="connsiteY21-7460" fmla="*/ 1171933 h 6078450"/>
                  <a:gd name="connsiteX22-7461" fmla="*/ 2909929 w 10221908"/>
                  <a:gd name="connsiteY22-7462" fmla="*/ 1229083 h 6078450"/>
                  <a:gd name="connsiteX0-7463" fmla="*/ 2909929 w 10224158"/>
                  <a:gd name="connsiteY0-7464" fmla="*/ 1229083 h 6078450"/>
                  <a:gd name="connsiteX1-7465" fmla="*/ 3386179 w 10224158"/>
                  <a:gd name="connsiteY1-7466" fmla="*/ 219433 h 6078450"/>
                  <a:gd name="connsiteX2-7467" fmla="*/ 4252954 w 10224158"/>
                  <a:gd name="connsiteY2-7468" fmla="*/ 47983 h 6078450"/>
                  <a:gd name="connsiteX3-7469" fmla="*/ 5272129 w 10224158"/>
                  <a:gd name="connsiteY3-7470" fmla="*/ 838558 h 6078450"/>
                  <a:gd name="connsiteX4-7471" fmla="*/ 7034254 w 10224158"/>
                  <a:gd name="connsiteY4-7472" fmla="*/ 524233 h 6078450"/>
                  <a:gd name="connsiteX5-7473" fmla="*/ 7872454 w 10224158"/>
                  <a:gd name="connsiteY5-7474" fmla="*/ 1972033 h 6078450"/>
                  <a:gd name="connsiteX6-7475" fmla="*/ 9453604 w 10224158"/>
                  <a:gd name="connsiteY6-7476" fmla="*/ 2257783 h 6078450"/>
                  <a:gd name="connsiteX7-7477" fmla="*/ 9260863 w 10224158"/>
                  <a:gd name="connsiteY7-7478" fmla="*/ 4162783 h 6078450"/>
                  <a:gd name="connsiteX8-7479" fmla="*/ 10221908 w 10224158"/>
                  <a:gd name="connsiteY8-7480" fmla="*/ 5669005 h 6078450"/>
                  <a:gd name="connsiteX9-7481" fmla="*/ 9857129 w 10224158"/>
                  <a:gd name="connsiteY9-7482" fmla="*/ 5622834 h 6078450"/>
                  <a:gd name="connsiteX10-7483" fmla="*/ 7948654 w 10224158"/>
                  <a:gd name="connsiteY10-7484" fmla="*/ 5286733 h 6078450"/>
                  <a:gd name="connsiteX11-7485" fmla="*/ 6729454 w 10224158"/>
                  <a:gd name="connsiteY11-7486" fmla="*/ 5877283 h 6078450"/>
                  <a:gd name="connsiteX12-7487" fmla="*/ 5338804 w 10224158"/>
                  <a:gd name="connsiteY12-7488" fmla="*/ 5343883 h 6078450"/>
                  <a:gd name="connsiteX13-7489" fmla="*/ 4386304 w 10224158"/>
                  <a:gd name="connsiteY13-7490" fmla="*/ 6029683 h 6078450"/>
                  <a:gd name="connsiteX14-7491" fmla="*/ 3319504 w 10224158"/>
                  <a:gd name="connsiteY14-7492" fmla="*/ 5858233 h 6078450"/>
                  <a:gd name="connsiteX15-7493" fmla="*/ 2614654 w 10224158"/>
                  <a:gd name="connsiteY15-7494" fmla="*/ 4562833 h 6078450"/>
                  <a:gd name="connsiteX16-7495" fmla="*/ 766804 w 10224158"/>
                  <a:gd name="connsiteY16-7496" fmla="*/ 4772383 h 6078450"/>
                  <a:gd name="connsiteX17-7497" fmla="*/ 709654 w 10224158"/>
                  <a:gd name="connsiteY17-7498" fmla="*/ 3238858 h 6078450"/>
                  <a:gd name="connsiteX18-7499" fmla="*/ 14329 w 10224158"/>
                  <a:gd name="connsiteY18-7500" fmla="*/ 2172058 h 6078450"/>
                  <a:gd name="connsiteX19-7501" fmla="*/ 795379 w 10224158"/>
                  <a:gd name="connsiteY19-7502" fmla="*/ 1391008 h 6078450"/>
                  <a:gd name="connsiteX20-7503" fmla="*/ 1909804 w 10224158"/>
                  <a:gd name="connsiteY20-7504" fmla="*/ 1752958 h 6078450"/>
                  <a:gd name="connsiteX21-7505" fmla="*/ 2328904 w 10224158"/>
                  <a:gd name="connsiteY21-7506" fmla="*/ 1171933 h 6078450"/>
                  <a:gd name="connsiteX22-7507" fmla="*/ 2909929 w 10224158"/>
                  <a:gd name="connsiteY22-7508" fmla="*/ 1229083 h 6078450"/>
                  <a:gd name="connsiteX0-7509" fmla="*/ 2909929 w 10287239"/>
                  <a:gd name="connsiteY0-7510" fmla="*/ 1229083 h 6078450"/>
                  <a:gd name="connsiteX1-7511" fmla="*/ 3386179 w 10287239"/>
                  <a:gd name="connsiteY1-7512" fmla="*/ 219433 h 6078450"/>
                  <a:gd name="connsiteX2-7513" fmla="*/ 4252954 w 10287239"/>
                  <a:gd name="connsiteY2-7514" fmla="*/ 47983 h 6078450"/>
                  <a:gd name="connsiteX3-7515" fmla="*/ 5272129 w 10287239"/>
                  <a:gd name="connsiteY3-7516" fmla="*/ 838558 h 6078450"/>
                  <a:gd name="connsiteX4-7517" fmla="*/ 7034254 w 10287239"/>
                  <a:gd name="connsiteY4-7518" fmla="*/ 524233 h 6078450"/>
                  <a:gd name="connsiteX5-7519" fmla="*/ 7872454 w 10287239"/>
                  <a:gd name="connsiteY5-7520" fmla="*/ 1972033 h 6078450"/>
                  <a:gd name="connsiteX6-7521" fmla="*/ 9453604 w 10287239"/>
                  <a:gd name="connsiteY6-7522" fmla="*/ 2257783 h 6078450"/>
                  <a:gd name="connsiteX7-7523" fmla="*/ 9260863 w 10287239"/>
                  <a:gd name="connsiteY7-7524" fmla="*/ 4162783 h 6078450"/>
                  <a:gd name="connsiteX8-7525" fmla="*/ 10189541 w 10287239"/>
                  <a:gd name="connsiteY8-7526" fmla="*/ 5393436 h 6078450"/>
                  <a:gd name="connsiteX9-7527" fmla="*/ 10221908 w 10287239"/>
                  <a:gd name="connsiteY9-7528" fmla="*/ 5669005 h 6078450"/>
                  <a:gd name="connsiteX10-7529" fmla="*/ 9857129 w 10287239"/>
                  <a:gd name="connsiteY10-7530" fmla="*/ 5622834 h 6078450"/>
                  <a:gd name="connsiteX11-7531" fmla="*/ 7948654 w 10287239"/>
                  <a:gd name="connsiteY11-7532" fmla="*/ 5286733 h 6078450"/>
                  <a:gd name="connsiteX12-7533" fmla="*/ 6729454 w 10287239"/>
                  <a:gd name="connsiteY12-7534" fmla="*/ 5877283 h 6078450"/>
                  <a:gd name="connsiteX13-7535" fmla="*/ 5338804 w 10287239"/>
                  <a:gd name="connsiteY13-7536" fmla="*/ 5343883 h 6078450"/>
                  <a:gd name="connsiteX14-7537" fmla="*/ 4386304 w 10287239"/>
                  <a:gd name="connsiteY14-7538" fmla="*/ 6029683 h 6078450"/>
                  <a:gd name="connsiteX15-7539" fmla="*/ 3319504 w 10287239"/>
                  <a:gd name="connsiteY15-7540" fmla="*/ 5858233 h 6078450"/>
                  <a:gd name="connsiteX16-7541" fmla="*/ 2614654 w 10287239"/>
                  <a:gd name="connsiteY16-7542" fmla="*/ 4562833 h 6078450"/>
                  <a:gd name="connsiteX17-7543" fmla="*/ 766804 w 10287239"/>
                  <a:gd name="connsiteY17-7544" fmla="*/ 4772383 h 6078450"/>
                  <a:gd name="connsiteX18-7545" fmla="*/ 709654 w 10287239"/>
                  <a:gd name="connsiteY18-7546" fmla="*/ 3238858 h 6078450"/>
                  <a:gd name="connsiteX19-7547" fmla="*/ 14329 w 10287239"/>
                  <a:gd name="connsiteY19-7548" fmla="*/ 2172058 h 6078450"/>
                  <a:gd name="connsiteX20-7549" fmla="*/ 795379 w 10287239"/>
                  <a:gd name="connsiteY20-7550" fmla="*/ 1391008 h 6078450"/>
                  <a:gd name="connsiteX21-7551" fmla="*/ 1909804 w 10287239"/>
                  <a:gd name="connsiteY21-7552" fmla="*/ 1752958 h 6078450"/>
                  <a:gd name="connsiteX22-7553" fmla="*/ 2328904 w 10287239"/>
                  <a:gd name="connsiteY22-7554" fmla="*/ 1171933 h 6078450"/>
                  <a:gd name="connsiteX23-7555" fmla="*/ 2909929 w 10287239"/>
                  <a:gd name="connsiteY23-7556" fmla="*/ 1229083 h 6078450"/>
                  <a:gd name="connsiteX0-7557" fmla="*/ 2909929 w 10234549"/>
                  <a:gd name="connsiteY0-7558" fmla="*/ 1229083 h 6078450"/>
                  <a:gd name="connsiteX1-7559" fmla="*/ 3386179 w 10234549"/>
                  <a:gd name="connsiteY1-7560" fmla="*/ 219433 h 6078450"/>
                  <a:gd name="connsiteX2-7561" fmla="*/ 4252954 w 10234549"/>
                  <a:gd name="connsiteY2-7562" fmla="*/ 47983 h 6078450"/>
                  <a:gd name="connsiteX3-7563" fmla="*/ 5272129 w 10234549"/>
                  <a:gd name="connsiteY3-7564" fmla="*/ 838558 h 6078450"/>
                  <a:gd name="connsiteX4-7565" fmla="*/ 7034254 w 10234549"/>
                  <a:gd name="connsiteY4-7566" fmla="*/ 524233 h 6078450"/>
                  <a:gd name="connsiteX5-7567" fmla="*/ 7872454 w 10234549"/>
                  <a:gd name="connsiteY5-7568" fmla="*/ 1972033 h 6078450"/>
                  <a:gd name="connsiteX6-7569" fmla="*/ 9453604 w 10234549"/>
                  <a:gd name="connsiteY6-7570" fmla="*/ 2257783 h 6078450"/>
                  <a:gd name="connsiteX7-7571" fmla="*/ 9260863 w 10234549"/>
                  <a:gd name="connsiteY7-7572" fmla="*/ 4162783 h 6078450"/>
                  <a:gd name="connsiteX8-7573" fmla="*/ 9981942 w 10234549"/>
                  <a:gd name="connsiteY8-7574" fmla="*/ 5347303 h 6078450"/>
                  <a:gd name="connsiteX9-7575" fmla="*/ 10221908 w 10234549"/>
                  <a:gd name="connsiteY9-7576" fmla="*/ 5669005 h 6078450"/>
                  <a:gd name="connsiteX10-7577" fmla="*/ 9857129 w 10234549"/>
                  <a:gd name="connsiteY10-7578" fmla="*/ 5622834 h 6078450"/>
                  <a:gd name="connsiteX11-7579" fmla="*/ 7948654 w 10234549"/>
                  <a:gd name="connsiteY11-7580" fmla="*/ 5286733 h 6078450"/>
                  <a:gd name="connsiteX12-7581" fmla="*/ 6729454 w 10234549"/>
                  <a:gd name="connsiteY12-7582" fmla="*/ 5877283 h 6078450"/>
                  <a:gd name="connsiteX13-7583" fmla="*/ 5338804 w 10234549"/>
                  <a:gd name="connsiteY13-7584" fmla="*/ 5343883 h 6078450"/>
                  <a:gd name="connsiteX14-7585" fmla="*/ 4386304 w 10234549"/>
                  <a:gd name="connsiteY14-7586" fmla="*/ 6029683 h 6078450"/>
                  <a:gd name="connsiteX15-7587" fmla="*/ 3319504 w 10234549"/>
                  <a:gd name="connsiteY15-7588" fmla="*/ 5858233 h 6078450"/>
                  <a:gd name="connsiteX16-7589" fmla="*/ 2614654 w 10234549"/>
                  <a:gd name="connsiteY16-7590" fmla="*/ 4562833 h 6078450"/>
                  <a:gd name="connsiteX17-7591" fmla="*/ 766804 w 10234549"/>
                  <a:gd name="connsiteY17-7592" fmla="*/ 4772383 h 6078450"/>
                  <a:gd name="connsiteX18-7593" fmla="*/ 709654 w 10234549"/>
                  <a:gd name="connsiteY18-7594" fmla="*/ 3238858 h 6078450"/>
                  <a:gd name="connsiteX19-7595" fmla="*/ 14329 w 10234549"/>
                  <a:gd name="connsiteY19-7596" fmla="*/ 2172058 h 6078450"/>
                  <a:gd name="connsiteX20-7597" fmla="*/ 795379 w 10234549"/>
                  <a:gd name="connsiteY20-7598" fmla="*/ 1391008 h 6078450"/>
                  <a:gd name="connsiteX21-7599" fmla="*/ 1909804 w 10234549"/>
                  <a:gd name="connsiteY21-7600" fmla="*/ 1752958 h 6078450"/>
                  <a:gd name="connsiteX22-7601" fmla="*/ 2328904 w 10234549"/>
                  <a:gd name="connsiteY22-7602" fmla="*/ 1171933 h 6078450"/>
                  <a:gd name="connsiteX23-7603" fmla="*/ 2909929 w 10234549"/>
                  <a:gd name="connsiteY23-7604" fmla="*/ 1229083 h 6078450"/>
                  <a:gd name="connsiteX0-7605" fmla="*/ 2909929 w 10226101"/>
                  <a:gd name="connsiteY0-7606" fmla="*/ 1229083 h 6078450"/>
                  <a:gd name="connsiteX1-7607" fmla="*/ 3386179 w 10226101"/>
                  <a:gd name="connsiteY1-7608" fmla="*/ 219433 h 6078450"/>
                  <a:gd name="connsiteX2-7609" fmla="*/ 4252954 w 10226101"/>
                  <a:gd name="connsiteY2-7610" fmla="*/ 47983 h 6078450"/>
                  <a:gd name="connsiteX3-7611" fmla="*/ 5272129 w 10226101"/>
                  <a:gd name="connsiteY3-7612" fmla="*/ 838558 h 6078450"/>
                  <a:gd name="connsiteX4-7613" fmla="*/ 7034254 w 10226101"/>
                  <a:gd name="connsiteY4-7614" fmla="*/ 524233 h 6078450"/>
                  <a:gd name="connsiteX5-7615" fmla="*/ 7872454 w 10226101"/>
                  <a:gd name="connsiteY5-7616" fmla="*/ 1972033 h 6078450"/>
                  <a:gd name="connsiteX6-7617" fmla="*/ 9453604 w 10226101"/>
                  <a:gd name="connsiteY6-7618" fmla="*/ 2257783 h 6078450"/>
                  <a:gd name="connsiteX7-7619" fmla="*/ 9260863 w 10226101"/>
                  <a:gd name="connsiteY7-7620" fmla="*/ 4162783 h 6078450"/>
                  <a:gd name="connsiteX8-7621" fmla="*/ 9981942 w 10226101"/>
                  <a:gd name="connsiteY8-7622" fmla="*/ 5347303 h 6078450"/>
                  <a:gd name="connsiteX9-7623" fmla="*/ 10221908 w 10226101"/>
                  <a:gd name="connsiteY9-7624" fmla="*/ 5669005 h 6078450"/>
                  <a:gd name="connsiteX10-7625" fmla="*/ 9857129 w 10226101"/>
                  <a:gd name="connsiteY10-7626" fmla="*/ 5622834 h 6078450"/>
                  <a:gd name="connsiteX11-7627" fmla="*/ 7948654 w 10226101"/>
                  <a:gd name="connsiteY11-7628" fmla="*/ 5286733 h 6078450"/>
                  <a:gd name="connsiteX12-7629" fmla="*/ 6729454 w 10226101"/>
                  <a:gd name="connsiteY12-7630" fmla="*/ 5877283 h 6078450"/>
                  <a:gd name="connsiteX13-7631" fmla="*/ 5338804 w 10226101"/>
                  <a:gd name="connsiteY13-7632" fmla="*/ 5343883 h 6078450"/>
                  <a:gd name="connsiteX14-7633" fmla="*/ 4386304 w 10226101"/>
                  <a:gd name="connsiteY14-7634" fmla="*/ 6029683 h 6078450"/>
                  <a:gd name="connsiteX15-7635" fmla="*/ 3319504 w 10226101"/>
                  <a:gd name="connsiteY15-7636" fmla="*/ 5858233 h 6078450"/>
                  <a:gd name="connsiteX16-7637" fmla="*/ 2614654 w 10226101"/>
                  <a:gd name="connsiteY16-7638" fmla="*/ 4562833 h 6078450"/>
                  <a:gd name="connsiteX17-7639" fmla="*/ 766804 w 10226101"/>
                  <a:gd name="connsiteY17-7640" fmla="*/ 4772383 h 6078450"/>
                  <a:gd name="connsiteX18-7641" fmla="*/ 709654 w 10226101"/>
                  <a:gd name="connsiteY18-7642" fmla="*/ 3238858 h 6078450"/>
                  <a:gd name="connsiteX19-7643" fmla="*/ 14329 w 10226101"/>
                  <a:gd name="connsiteY19-7644" fmla="*/ 2172058 h 6078450"/>
                  <a:gd name="connsiteX20-7645" fmla="*/ 795379 w 10226101"/>
                  <a:gd name="connsiteY20-7646" fmla="*/ 1391008 h 6078450"/>
                  <a:gd name="connsiteX21-7647" fmla="*/ 1909804 w 10226101"/>
                  <a:gd name="connsiteY21-7648" fmla="*/ 1752958 h 6078450"/>
                  <a:gd name="connsiteX22-7649" fmla="*/ 2328904 w 10226101"/>
                  <a:gd name="connsiteY22-7650" fmla="*/ 1171933 h 6078450"/>
                  <a:gd name="connsiteX23-7651" fmla="*/ 2909929 w 10226101"/>
                  <a:gd name="connsiteY23-7652" fmla="*/ 1229083 h 6078450"/>
                  <a:gd name="connsiteX0-7653" fmla="*/ 2909929 w 10226101"/>
                  <a:gd name="connsiteY0-7654" fmla="*/ 1229083 h 6078450"/>
                  <a:gd name="connsiteX1-7655" fmla="*/ 3386179 w 10226101"/>
                  <a:gd name="connsiteY1-7656" fmla="*/ 219433 h 6078450"/>
                  <a:gd name="connsiteX2-7657" fmla="*/ 4252954 w 10226101"/>
                  <a:gd name="connsiteY2-7658" fmla="*/ 47983 h 6078450"/>
                  <a:gd name="connsiteX3-7659" fmla="*/ 5272129 w 10226101"/>
                  <a:gd name="connsiteY3-7660" fmla="*/ 838558 h 6078450"/>
                  <a:gd name="connsiteX4-7661" fmla="*/ 7034254 w 10226101"/>
                  <a:gd name="connsiteY4-7662" fmla="*/ 524233 h 6078450"/>
                  <a:gd name="connsiteX5-7663" fmla="*/ 7872454 w 10226101"/>
                  <a:gd name="connsiteY5-7664" fmla="*/ 1972033 h 6078450"/>
                  <a:gd name="connsiteX6-7665" fmla="*/ 9453604 w 10226101"/>
                  <a:gd name="connsiteY6-7666" fmla="*/ 2257783 h 6078450"/>
                  <a:gd name="connsiteX7-7667" fmla="*/ 9260863 w 10226101"/>
                  <a:gd name="connsiteY7-7668" fmla="*/ 4162783 h 6078450"/>
                  <a:gd name="connsiteX8-7669" fmla="*/ 9635945 w 10226101"/>
                  <a:gd name="connsiteY8-7670" fmla="*/ 4932105 h 6078450"/>
                  <a:gd name="connsiteX9-7671" fmla="*/ 9981942 w 10226101"/>
                  <a:gd name="connsiteY9-7672" fmla="*/ 5347303 h 6078450"/>
                  <a:gd name="connsiteX10-7673" fmla="*/ 10221908 w 10226101"/>
                  <a:gd name="connsiteY10-7674" fmla="*/ 5669005 h 6078450"/>
                  <a:gd name="connsiteX11-7675" fmla="*/ 9857129 w 10226101"/>
                  <a:gd name="connsiteY11-7676" fmla="*/ 5622834 h 6078450"/>
                  <a:gd name="connsiteX12-7677" fmla="*/ 7948654 w 10226101"/>
                  <a:gd name="connsiteY12-7678" fmla="*/ 5286733 h 6078450"/>
                  <a:gd name="connsiteX13-7679" fmla="*/ 6729454 w 10226101"/>
                  <a:gd name="connsiteY13-7680" fmla="*/ 5877283 h 6078450"/>
                  <a:gd name="connsiteX14-7681" fmla="*/ 5338804 w 10226101"/>
                  <a:gd name="connsiteY14-7682" fmla="*/ 5343883 h 6078450"/>
                  <a:gd name="connsiteX15-7683" fmla="*/ 4386304 w 10226101"/>
                  <a:gd name="connsiteY15-7684" fmla="*/ 6029683 h 6078450"/>
                  <a:gd name="connsiteX16-7685" fmla="*/ 3319504 w 10226101"/>
                  <a:gd name="connsiteY16-7686" fmla="*/ 5858233 h 6078450"/>
                  <a:gd name="connsiteX17-7687" fmla="*/ 2614654 w 10226101"/>
                  <a:gd name="connsiteY17-7688" fmla="*/ 4562833 h 6078450"/>
                  <a:gd name="connsiteX18-7689" fmla="*/ 766804 w 10226101"/>
                  <a:gd name="connsiteY18-7690" fmla="*/ 4772383 h 6078450"/>
                  <a:gd name="connsiteX19-7691" fmla="*/ 709654 w 10226101"/>
                  <a:gd name="connsiteY19-7692" fmla="*/ 3238858 h 6078450"/>
                  <a:gd name="connsiteX20-7693" fmla="*/ 14329 w 10226101"/>
                  <a:gd name="connsiteY20-7694" fmla="*/ 2172058 h 6078450"/>
                  <a:gd name="connsiteX21-7695" fmla="*/ 795379 w 10226101"/>
                  <a:gd name="connsiteY21-7696" fmla="*/ 1391008 h 6078450"/>
                  <a:gd name="connsiteX22-7697" fmla="*/ 1909804 w 10226101"/>
                  <a:gd name="connsiteY22-7698" fmla="*/ 1752958 h 6078450"/>
                  <a:gd name="connsiteX23-7699" fmla="*/ 2328904 w 10226101"/>
                  <a:gd name="connsiteY23-7700" fmla="*/ 1171933 h 6078450"/>
                  <a:gd name="connsiteX24-7701" fmla="*/ 2909929 w 10226101"/>
                  <a:gd name="connsiteY24-7702" fmla="*/ 1229083 h 6078450"/>
                  <a:gd name="connsiteX0-7703" fmla="*/ 2909929 w 10226101"/>
                  <a:gd name="connsiteY0-7704" fmla="*/ 1229083 h 6078450"/>
                  <a:gd name="connsiteX1-7705" fmla="*/ 3386179 w 10226101"/>
                  <a:gd name="connsiteY1-7706" fmla="*/ 219433 h 6078450"/>
                  <a:gd name="connsiteX2-7707" fmla="*/ 4252954 w 10226101"/>
                  <a:gd name="connsiteY2-7708" fmla="*/ 47983 h 6078450"/>
                  <a:gd name="connsiteX3-7709" fmla="*/ 5272129 w 10226101"/>
                  <a:gd name="connsiteY3-7710" fmla="*/ 838558 h 6078450"/>
                  <a:gd name="connsiteX4-7711" fmla="*/ 7034254 w 10226101"/>
                  <a:gd name="connsiteY4-7712" fmla="*/ 524233 h 6078450"/>
                  <a:gd name="connsiteX5-7713" fmla="*/ 7872454 w 10226101"/>
                  <a:gd name="connsiteY5-7714" fmla="*/ 1972033 h 6078450"/>
                  <a:gd name="connsiteX6-7715" fmla="*/ 9453604 w 10226101"/>
                  <a:gd name="connsiteY6-7716" fmla="*/ 2257783 h 6078450"/>
                  <a:gd name="connsiteX7-7717" fmla="*/ 9260863 w 10226101"/>
                  <a:gd name="connsiteY7-7718" fmla="*/ 4162783 h 6078450"/>
                  <a:gd name="connsiteX8-7719" fmla="*/ 9774344 w 10226101"/>
                  <a:gd name="connsiteY8-7720" fmla="*/ 4874439 h 6078450"/>
                  <a:gd name="connsiteX9-7721" fmla="*/ 9981942 w 10226101"/>
                  <a:gd name="connsiteY9-7722" fmla="*/ 5347303 h 6078450"/>
                  <a:gd name="connsiteX10-7723" fmla="*/ 10221908 w 10226101"/>
                  <a:gd name="connsiteY10-7724" fmla="*/ 5669005 h 6078450"/>
                  <a:gd name="connsiteX11-7725" fmla="*/ 9857129 w 10226101"/>
                  <a:gd name="connsiteY11-7726" fmla="*/ 5622834 h 6078450"/>
                  <a:gd name="connsiteX12-7727" fmla="*/ 7948654 w 10226101"/>
                  <a:gd name="connsiteY12-7728" fmla="*/ 5286733 h 6078450"/>
                  <a:gd name="connsiteX13-7729" fmla="*/ 6729454 w 10226101"/>
                  <a:gd name="connsiteY13-7730" fmla="*/ 5877283 h 6078450"/>
                  <a:gd name="connsiteX14-7731" fmla="*/ 5338804 w 10226101"/>
                  <a:gd name="connsiteY14-7732" fmla="*/ 5343883 h 6078450"/>
                  <a:gd name="connsiteX15-7733" fmla="*/ 4386304 w 10226101"/>
                  <a:gd name="connsiteY15-7734" fmla="*/ 6029683 h 6078450"/>
                  <a:gd name="connsiteX16-7735" fmla="*/ 3319504 w 10226101"/>
                  <a:gd name="connsiteY16-7736" fmla="*/ 5858233 h 6078450"/>
                  <a:gd name="connsiteX17-7737" fmla="*/ 2614654 w 10226101"/>
                  <a:gd name="connsiteY17-7738" fmla="*/ 4562833 h 6078450"/>
                  <a:gd name="connsiteX18-7739" fmla="*/ 766804 w 10226101"/>
                  <a:gd name="connsiteY18-7740" fmla="*/ 4772383 h 6078450"/>
                  <a:gd name="connsiteX19-7741" fmla="*/ 709654 w 10226101"/>
                  <a:gd name="connsiteY19-7742" fmla="*/ 3238858 h 6078450"/>
                  <a:gd name="connsiteX20-7743" fmla="*/ 14329 w 10226101"/>
                  <a:gd name="connsiteY20-7744" fmla="*/ 2172058 h 6078450"/>
                  <a:gd name="connsiteX21-7745" fmla="*/ 795379 w 10226101"/>
                  <a:gd name="connsiteY21-7746" fmla="*/ 1391008 h 6078450"/>
                  <a:gd name="connsiteX22-7747" fmla="*/ 1909804 w 10226101"/>
                  <a:gd name="connsiteY22-7748" fmla="*/ 1752958 h 6078450"/>
                  <a:gd name="connsiteX23-7749" fmla="*/ 2328904 w 10226101"/>
                  <a:gd name="connsiteY23-7750" fmla="*/ 1171933 h 6078450"/>
                  <a:gd name="connsiteX24-7751" fmla="*/ 2909929 w 10226101"/>
                  <a:gd name="connsiteY24-7752" fmla="*/ 1229083 h 6078450"/>
                  <a:gd name="connsiteX0-7753" fmla="*/ 2909929 w 10226101"/>
                  <a:gd name="connsiteY0-7754" fmla="*/ 1229083 h 6078450"/>
                  <a:gd name="connsiteX1-7755" fmla="*/ 3386179 w 10226101"/>
                  <a:gd name="connsiteY1-7756" fmla="*/ 219433 h 6078450"/>
                  <a:gd name="connsiteX2-7757" fmla="*/ 4252954 w 10226101"/>
                  <a:gd name="connsiteY2-7758" fmla="*/ 47983 h 6078450"/>
                  <a:gd name="connsiteX3-7759" fmla="*/ 5272129 w 10226101"/>
                  <a:gd name="connsiteY3-7760" fmla="*/ 838558 h 6078450"/>
                  <a:gd name="connsiteX4-7761" fmla="*/ 7034254 w 10226101"/>
                  <a:gd name="connsiteY4-7762" fmla="*/ 524233 h 6078450"/>
                  <a:gd name="connsiteX5-7763" fmla="*/ 7872454 w 10226101"/>
                  <a:gd name="connsiteY5-7764" fmla="*/ 1972033 h 6078450"/>
                  <a:gd name="connsiteX6-7765" fmla="*/ 9453604 w 10226101"/>
                  <a:gd name="connsiteY6-7766" fmla="*/ 2257783 h 6078450"/>
                  <a:gd name="connsiteX7-7767" fmla="*/ 9260863 w 10226101"/>
                  <a:gd name="connsiteY7-7768" fmla="*/ 4162783 h 6078450"/>
                  <a:gd name="connsiteX8-7769" fmla="*/ 9774344 w 10226101"/>
                  <a:gd name="connsiteY8-7770" fmla="*/ 4874439 h 6078450"/>
                  <a:gd name="connsiteX9-7771" fmla="*/ 9981942 w 10226101"/>
                  <a:gd name="connsiteY9-7772" fmla="*/ 5347303 h 6078450"/>
                  <a:gd name="connsiteX10-7773" fmla="*/ 10221908 w 10226101"/>
                  <a:gd name="connsiteY10-7774" fmla="*/ 5669005 h 6078450"/>
                  <a:gd name="connsiteX11-7775" fmla="*/ 9857129 w 10226101"/>
                  <a:gd name="connsiteY11-7776" fmla="*/ 5622834 h 6078450"/>
                  <a:gd name="connsiteX12-7777" fmla="*/ 7948654 w 10226101"/>
                  <a:gd name="connsiteY12-7778" fmla="*/ 5286733 h 6078450"/>
                  <a:gd name="connsiteX13-7779" fmla="*/ 6729454 w 10226101"/>
                  <a:gd name="connsiteY13-7780" fmla="*/ 5877283 h 6078450"/>
                  <a:gd name="connsiteX14-7781" fmla="*/ 5338804 w 10226101"/>
                  <a:gd name="connsiteY14-7782" fmla="*/ 5343883 h 6078450"/>
                  <a:gd name="connsiteX15-7783" fmla="*/ 4386304 w 10226101"/>
                  <a:gd name="connsiteY15-7784" fmla="*/ 6029683 h 6078450"/>
                  <a:gd name="connsiteX16-7785" fmla="*/ 3319504 w 10226101"/>
                  <a:gd name="connsiteY16-7786" fmla="*/ 5858233 h 6078450"/>
                  <a:gd name="connsiteX17-7787" fmla="*/ 2614654 w 10226101"/>
                  <a:gd name="connsiteY17-7788" fmla="*/ 4562833 h 6078450"/>
                  <a:gd name="connsiteX18-7789" fmla="*/ 766804 w 10226101"/>
                  <a:gd name="connsiteY18-7790" fmla="*/ 4772383 h 6078450"/>
                  <a:gd name="connsiteX19-7791" fmla="*/ 709654 w 10226101"/>
                  <a:gd name="connsiteY19-7792" fmla="*/ 3238858 h 6078450"/>
                  <a:gd name="connsiteX20-7793" fmla="*/ 14329 w 10226101"/>
                  <a:gd name="connsiteY20-7794" fmla="*/ 2172058 h 6078450"/>
                  <a:gd name="connsiteX21-7795" fmla="*/ 795379 w 10226101"/>
                  <a:gd name="connsiteY21-7796" fmla="*/ 1391008 h 6078450"/>
                  <a:gd name="connsiteX22-7797" fmla="*/ 1909804 w 10226101"/>
                  <a:gd name="connsiteY22-7798" fmla="*/ 1752958 h 6078450"/>
                  <a:gd name="connsiteX23-7799" fmla="*/ 2328904 w 10226101"/>
                  <a:gd name="connsiteY23-7800" fmla="*/ 1171933 h 6078450"/>
                  <a:gd name="connsiteX24-7801" fmla="*/ 2909929 w 10226101"/>
                  <a:gd name="connsiteY24-7802" fmla="*/ 1229083 h 6078450"/>
                  <a:gd name="connsiteX0-7803" fmla="*/ 2909929 w 10226101"/>
                  <a:gd name="connsiteY0-7804" fmla="*/ 1229083 h 6078450"/>
                  <a:gd name="connsiteX1-7805" fmla="*/ 3386179 w 10226101"/>
                  <a:gd name="connsiteY1-7806" fmla="*/ 219433 h 6078450"/>
                  <a:gd name="connsiteX2-7807" fmla="*/ 4252954 w 10226101"/>
                  <a:gd name="connsiteY2-7808" fmla="*/ 47983 h 6078450"/>
                  <a:gd name="connsiteX3-7809" fmla="*/ 5272129 w 10226101"/>
                  <a:gd name="connsiteY3-7810" fmla="*/ 838558 h 6078450"/>
                  <a:gd name="connsiteX4-7811" fmla="*/ 7034254 w 10226101"/>
                  <a:gd name="connsiteY4-7812" fmla="*/ 524233 h 6078450"/>
                  <a:gd name="connsiteX5-7813" fmla="*/ 7872454 w 10226101"/>
                  <a:gd name="connsiteY5-7814" fmla="*/ 1972033 h 6078450"/>
                  <a:gd name="connsiteX6-7815" fmla="*/ 9453604 w 10226101"/>
                  <a:gd name="connsiteY6-7816" fmla="*/ 2257783 h 6078450"/>
                  <a:gd name="connsiteX7-7817" fmla="*/ 9260863 w 10226101"/>
                  <a:gd name="connsiteY7-7818" fmla="*/ 4162783 h 6078450"/>
                  <a:gd name="connsiteX8-7819" fmla="*/ 9774344 w 10226101"/>
                  <a:gd name="connsiteY8-7820" fmla="*/ 4874439 h 6078450"/>
                  <a:gd name="connsiteX9-7821" fmla="*/ 9981942 w 10226101"/>
                  <a:gd name="connsiteY9-7822" fmla="*/ 5347303 h 6078450"/>
                  <a:gd name="connsiteX10-7823" fmla="*/ 10221908 w 10226101"/>
                  <a:gd name="connsiteY10-7824" fmla="*/ 5669005 h 6078450"/>
                  <a:gd name="connsiteX11-7825" fmla="*/ 9857129 w 10226101"/>
                  <a:gd name="connsiteY11-7826" fmla="*/ 5622834 h 6078450"/>
                  <a:gd name="connsiteX12-7827" fmla="*/ 7948654 w 10226101"/>
                  <a:gd name="connsiteY12-7828" fmla="*/ 5286733 h 6078450"/>
                  <a:gd name="connsiteX13-7829" fmla="*/ 6729454 w 10226101"/>
                  <a:gd name="connsiteY13-7830" fmla="*/ 5877283 h 6078450"/>
                  <a:gd name="connsiteX14-7831" fmla="*/ 5338804 w 10226101"/>
                  <a:gd name="connsiteY14-7832" fmla="*/ 5343883 h 6078450"/>
                  <a:gd name="connsiteX15-7833" fmla="*/ 4386304 w 10226101"/>
                  <a:gd name="connsiteY15-7834" fmla="*/ 6029683 h 6078450"/>
                  <a:gd name="connsiteX16-7835" fmla="*/ 3319504 w 10226101"/>
                  <a:gd name="connsiteY16-7836" fmla="*/ 5858233 h 6078450"/>
                  <a:gd name="connsiteX17-7837" fmla="*/ 2614654 w 10226101"/>
                  <a:gd name="connsiteY17-7838" fmla="*/ 4562833 h 6078450"/>
                  <a:gd name="connsiteX18-7839" fmla="*/ 766804 w 10226101"/>
                  <a:gd name="connsiteY18-7840" fmla="*/ 4772383 h 6078450"/>
                  <a:gd name="connsiteX19-7841" fmla="*/ 709654 w 10226101"/>
                  <a:gd name="connsiteY19-7842" fmla="*/ 3238858 h 6078450"/>
                  <a:gd name="connsiteX20-7843" fmla="*/ 14329 w 10226101"/>
                  <a:gd name="connsiteY20-7844" fmla="*/ 2172058 h 6078450"/>
                  <a:gd name="connsiteX21-7845" fmla="*/ 795379 w 10226101"/>
                  <a:gd name="connsiteY21-7846" fmla="*/ 1391008 h 6078450"/>
                  <a:gd name="connsiteX22-7847" fmla="*/ 1909804 w 10226101"/>
                  <a:gd name="connsiteY22-7848" fmla="*/ 1752958 h 6078450"/>
                  <a:gd name="connsiteX23-7849" fmla="*/ 2328904 w 10226101"/>
                  <a:gd name="connsiteY23-7850" fmla="*/ 1171933 h 6078450"/>
                  <a:gd name="connsiteX24-7851" fmla="*/ 2909929 w 10226101"/>
                  <a:gd name="connsiteY24-7852" fmla="*/ 1229083 h 6078450"/>
                  <a:gd name="connsiteX0-7853" fmla="*/ 2909929 w 10226101"/>
                  <a:gd name="connsiteY0-7854" fmla="*/ 1229083 h 6078450"/>
                  <a:gd name="connsiteX1-7855" fmla="*/ 3386179 w 10226101"/>
                  <a:gd name="connsiteY1-7856" fmla="*/ 219433 h 6078450"/>
                  <a:gd name="connsiteX2-7857" fmla="*/ 4252954 w 10226101"/>
                  <a:gd name="connsiteY2-7858" fmla="*/ 47983 h 6078450"/>
                  <a:gd name="connsiteX3-7859" fmla="*/ 5272129 w 10226101"/>
                  <a:gd name="connsiteY3-7860" fmla="*/ 838558 h 6078450"/>
                  <a:gd name="connsiteX4-7861" fmla="*/ 7034254 w 10226101"/>
                  <a:gd name="connsiteY4-7862" fmla="*/ 524233 h 6078450"/>
                  <a:gd name="connsiteX5-7863" fmla="*/ 7872454 w 10226101"/>
                  <a:gd name="connsiteY5-7864" fmla="*/ 1972033 h 6078450"/>
                  <a:gd name="connsiteX6-7865" fmla="*/ 9453604 w 10226101"/>
                  <a:gd name="connsiteY6-7866" fmla="*/ 2257783 h 6078450"/>
                  <a:gd name="connsiteX7-7867" fmla="*/ 9260863 w 10226101"/>
                  <a:gd name="connsiteY7-7868" fmla="*/ 4162783 h 6078450"/>
                  <a:gd name="connsiteX8-7869" fmla="*/ 9774344 w 10226101"/>
                  <a:gd name="connsiteY8-7870" fmla="*/ 4874439 h 6078450"/>
                  <a:gd name="connsiteX9-7871" fmla="*/ 9981942 w 10226101"/>
                  <a:gd name="connsiteY9-7872" fmla="*/ 5347303 h 6078450"/>
                  <a:gd name="connsiteX10-7873" fmla="*/ 10221908 w 10226101"/>
                  <a:gd name="connsiteY10-7874" fmla="*/ 5669005 h 6078450"/>
                  <a:gd name="connsiteX11-7875" fmla="*/ 9857129 w 10226101"/>
                  <a:gd name="connsiteY11-7876" fmla="*/ 5622834 h 6078450"/>
                  <a:gd name="connsiteX12-7877" fmla="*/ 7948654 w 10226101"/>
                  <a:gd name="connsiteY12-7878" fmla="*/ 5286733 h 6078450"/>
                  <a:gd name="connsiteX13-7879" fmla="*/ 6729454 w 10226101"/>
                  <a:gd name="connsiteY13-7880" fmla="*/ 5877283 h 6078450"/>
                  <a:gd name="connsiteX14-7881" fmla="*/ 5338804 w 10226101"/>
                  <a:gd name="connsiteY14-7882" fmla="*/ 5343883 h 6078450"/>
                  <a:gd name="connsiteX15-7883" fmla="*/ 4386304 w 10226101"/>
                  <a:gd name="connsiteY15-7884" fmla="*/ 6029683 h 6078450"/>
                  <a:gd name="connsiteX16-7885" fmla="*/ 3319504 w 10226101"/>
                  <a:gd name="connsiteY16-7886" fmla="*/ 5858233 h 6078450"/>
                  <a:gd name="connsiteX17-7887" fmla="*/ 2614654 w 10226101"/>
                  <a:gd name="connsiteY17-7888" fmla="*/ 4562833 h 6078450"/>
                  <a:gd name="connsiteX18-7889" fmla="*/ 766804 w 10226101"/>
                  <a:gd name="connsiteY18-7890" fmla="*/ 4772383 h 6078450"/>
                  <a:gd name="connsiteX19-7891" fmla="*/ 709654 w 10226101"/>
                  <a:gd name="connsiteY19-7892" fmla="*/ 3238858 h 6078450"/>
                  <a:gd name="connsiteX20-7893" fmla="*/ 14329 w 10226101"/>
                  <a:gd name="connsiteY20-7894" fmla="*/ 2172058 h 6078450"/>
                  <a:gd name="connsiteX21-7895" fmla="*/ 795379 w 10226101"/>
                  <a:gd name="connsiteY21-7896" fmla="*/ 1391008 h 6078450"/>
                  <a:gd name="connsiteX22-7897" fmla="*/ 1909804 w 10226101"/>
                  <a:gd name="connsiteY22-7898" fmla="*/ 1752958 h 6078450"/>
                  <a:gd name="connsiteX23-7899" fmla="*/ 2328904 w 10226101"/>
                  <a:gd name="connsiteY23-7900" fmla="*/ 1171933 h 6078450"/>
                  <a:gd name="connsiteX24-7901" fmla="*/ 2909929 w 10226101"/>
                  <a:gd name="connsiteY24-7902" fmla="*/ 1229083 h 6078450"/>
                  <a:gd name="connsiteX0-7903" fmla="*/ 2909929 w 10226101"/>
                  <a:gd name="connsiteY0-7904" fmla="*/ 1229083 h 6078450"/>
                  <a:gd name="connsiteX1-7905" fmla="*/ 3386179 w 10226101"/>
                  <a:gd name="connsiteY1-7906" fmla="*/ 219433 h 6078450"/>
                  <a:gd name="connsiteX2-7907" fmla="*/ 4252954 w 10226101"/>
                  <a:gd name="connsiteY2-7908" fmla="*/ 47983 h 6078450"/>
                  <a:gd name="connsiteX3-7909" fmla="*/ 5272129 w 10226101"/>
                  <a:gd name="connsiteY3-7910" fmla="*/ 838558 h 6078450"/>
                  <a:gd name="connsiteX4-7911" fmla="*/ 7034254 w 10226101"/>
                  <a:gd name="connsiteY4-7912" fmla="*/ 524233 h 6078450"/>
                  <a:gd name="connsiteX5-7913" fmla="*/ 7872454 w 10226101"/>
                  <a:gd name="connsiteY5-7914" fmla="*/ 1972033 h 6078450"/>
                  <a:gd name="connsiteX6-7915" fmla="*/ 9453604 w 10226101"/>
                  <a:gd name="connsiteY6-7916" fmla="*/ 2257783 h 6078450"/>
                  <a:gd name="connsiteX7-7917" fmla="*/ 9260863 w 10226101"/>
                  <a:gd name="connsiteY7-7918" fmla="*/ 4162783 h 6078450"/>
                  <a:gd name="connsiteX8-7919" fmla="*/ 9774344 w 10226101"/>
                  <a:gd name="connsiteY8-7920" fmla="*/ 4874439 h 6078450"/>
                  <a:gd name="connsiteX9-7921" fmla="*/ 9981942 w 10226101"/>
                  <a:gd name="connsiteY9-7922" fmla="*/ 5347303 h 6078450"/>
                  <a:gd name="connsiteX10-7923" fmla="*/ 10221908 w 10226101"/>
                  <a:gd name="connsiteY10-7924" fmla="*/ 5669005 h 6078450"/>
                  <a:gd name="connsiteX11-7925" fmla="*/ 9857129 w 10226101"/>
                  <a:gd name="connsiteY11-7926" fmla="*/ 5622834 h 6078450"/>
                  <a:gd name="connsiteX12-7927" fmla="*/ 7948654 w 10226101"/>
                  <a:gd name="connsiteY12-7928" fmla="*/ 5286733 h 6078450"/>
                  <a:gd name="connsiteX13-7929" fmla="*/ 6729454 w 10226101"/>
                  <a:gd name="connsiteY13-7930" fmla="*/ 5877283 h 6078450"/>
                  <a:gd name="connsiteX14-7931" fmla="*/ 5338804 w 10226101"/>
                  <a:gd name="connsiteY14-7932" fmla="*/ 5343883 h 6078450"/>
                  <a:gd name="connsiteX15-7933" fmla="*/ 4386304 w 10226101"/>
                  <a:gd name="connsiteY15-7934" fmla="*/ 6029683 h 6078450"/>
                  <a:gd name="connsiteX16-7935" fmla="*/ 3319504 w 10226101"/>
                  <a:gd name="connsiteY16-7936" fmla="*/ 5858233 h 6078450"/>
                  <a:gd name="connsiteX17-7937" fmla="*/ 2614654 w 10226101"/>
                  <a:gd name="connsiteY17-7938" fmla="*/ 4562833 h 6078450"/>
                  <a:gd name="connsiteX18-7939" fmla="*/ 766804 w 10226101"/>
                  <a:gd name="connsiteY18-7940" fmla="*/ 4772383 h 6078450"/>
                  <a:gd name="connsiteX19-7941" fmla="*/ 709654 w 10226101"/>
                  <a:gd name="connsiteY19-7942" fmla="*/ 3238858 h 6078450"/>
                  <a:gd name="connsiteX20-7943" fmla="*/ 14329 w 10226101"/>
                  <a:gd name="connsiteY20-7944" fmla="*/ 2172058 h 6078450"/>
                  <a:gd name="connsiteX21-7945" fmla="*/ 795379 w 10226101"/>
                  <a:gd name="connsiteY21-7946" fmla="*/ 1391008 h 6078450"/>
                  <a:gd name="connsiteX22-7947" fmla="*/ 1909804 w 10226101"/>
                  <a:gd name="connsiteY22-7948" fmla="*/ 1752958 h 6078450"/>
                  <a:gd name="connsiteX23-7949" fmla="*/ 2328904 w 10226101"/>
                  <a:gd name="connsiteY23-7950" fmla="*/ 1171933 h 6078450"/>
                  <a:gd name="connsiteX24-7951" fmla="*/ 2909929 w 10226101"/>
                  <a:gd name="connsiteY24-7952" fmla="*/ 1229083 h 6078450"/>
                  <a:gd name="connsiteX0-7953" fmla="*/ 2909929 w 10226101"/>
                  <a:gd name="connsiteY0-7954" fmla="*/ 1229083 h 6078450"/>
                  <a:gd name="connsiteX1-7955" fmla="*/ 3386179 w 10226101"/>
                  <a:gd name="connsiteY1-7956" fmla="*/ 219433 h 6078450"/>
                  <a:gd name="connsiteX2-7957" fmla="*/ 4252954 w 10226101"/>
                  <a:gd name="connsiteY2-7958" fmla="*/ 47983 h 6078450"/>
                  <a:gd name="connsiteX3-7959" fmla="*/ 5272129 w 10226101"/>
                  <a:gd name="connsiteY3-7960" fmla="*/ 838558 h 6078450"/>
                  <a:gd name="connsiteX4-7961" fmla="*/ 7034254 w 10226101"/>
                  <a:gd name="connsiteY4-7962" fmla="*/ 524233 h 6078450"/>
                  <a:gd name="connsiteX5-7963" fmla="*/ 7872454 w 10226101"/>
                  <a:gd name="connsiteY5-7964" fmla="*/ 1972033 h 6078450"/>
                  <a:gd name="connsiteX6-7965" fmla="*/ 9453604 w 10226101"/>
                  <a:gd name="connsiteY6-7966" fmla="*/ 2257783 h 6078450"/>
                  <a:gd name="connsiteX7-7967" fmla="*/ 9260863 w 10226101"/>
                  <a:gd name="connsiteY7-7968" fmla="*/ 4162783 h 6078450"/>
                  <a:gd name="connsiteX8-7969" fmla="*/ 9774344 w 10226101"/>
                  <a:gd name="connsiteY8-7970" fmla="*/ 4874439 h 6078450"/>
                  <a:gd name="connsiteX9-7971" fmla="*/ 9981942 w 10226101"/>
                  <a:gd name="connsiteY9-7972" fmla="*/ 5347303 h 6078450"/>
                  <a:gd name="connsiteX10-7973" fmla="*/ 10221908 w 10226101"/>
                  <a:gd name="connsiteY10-7974" fmla="*/ 5669005 h 6078450"/>
                  <a:gd name="connsiteX11-7975" fmla="*/ 9857129 w 10226101"/>
                  <a:gd name="connsiteY11-7976" fmla="*/ 5622834 h 6078450"/>
                  <a:gd name="connsiteX12-7977" fmla="*/ 7948654 w 10226101"/>
                  <a:gd name="connsiteY12-7978" fmla="*/ 5286733 h 6078450"/>
                  <a:gd name="connsiteX13-7979" fmla="*/ 6729454 w 10226101"/>
                  <a:gd name="connsiteY13-7980" fmla="*/ 5877283 h 6078450"/>
                  <a:gd name="connsiteX14-7981" fmla="*/ 5338804 w 10226101"/>
                  <a:gd name="connsiteY14-7982" fmla="*/ 5343883 h 6078450"/>
                  <a:gd name="connsiteX15-7983" fmla="*/ 4386304 w 10226101"/>
                  <a:gd name="connsiteY15-7984" fmla="*/ 6029683 h 6078450"/>
                  <a:gd name="connsiteX16-7985" fmla="*/ 3319504 w 10226101"/>
                  <a:gd name="connsiteY16-7986" fmla="*/ 5858233 h 6078450"/>
                  <a:gd name="connsiteX17-7987" fmla="*/ 2614654 w 10226101"/>
                  <a:gd name="connsiteY17-7988" fmla="*/ 4562833 h 6078450"/>
                  <a:gd name="connsiteX18-7989" fmla="*/ 766804 w 10226101"/>
                  <a:gd name="connsiteY18-7990" fmla="*/ 4772383 h 6078450"/>
                  <a:gd name="connsiteX19-7991" fmla="*/ 709654 w 10226101"/>
                  <a:gd name="connsiteY19-7992" fmla="*/ 3238858 h 6078450"/>
                  <a:gd name="connsiteX20-7993" fmla="*/ 14329 w 10226101"/>
                  <a:gd name="connsiteY20-7994" fmla="*/ 2172058 h 6078450"/>
                  <a:gd name="connsiteX21-7995" fmla="*/ 795379 w 10226101"/>
                  <a:gd name="connsiteY21-7996" fmla="*/ 1391008 h 6078450"/>
                  <a:gd name="connsiteX22-7997" fmla="*/ 1909804 w 10226101"/>
                  <a:gd name="connsiteY22-7998" fmla="*/ 1752958 h 6078450"/>
                  <a:gd name="connsiteX23-7999" fmla="*/ 2328904 w 10226101"/>
                  <a:gd name="connsiteY23-8000" fmla="*/ 1171933 h 6078450"/>
                  <a:gd name="connsiteX24-8001" fmla="*/ 2909929 w 10226101"/>
                  <a:gd name="connsiteY24-8002" fmla="*/ 1229083 h 6078450"/>
                  <a:gd name="connsiteX0-8003" fmla="*/ 2909929 w 10226101"/>
                  <a:gd name="connsiteY0-8004" fmla="*/ 1229083 h 6078450"/>
                  <a:gd name="connsiteX1-8005" fmla="*/ 3386179 w 10226101"/>
                  <a:gd name="connsiteY1-8006" fmla="*/ 219433 h 6078450"/>
                  <a:gd name="connsiteX2-8007" fmla="*/ 4252954 w 10226101"/>
                  <a:gd name="connsiteY2-8008" fmla="*/ 47983 h 6078450"/>
                  <a:gd name="connsiteX3-8009" fmla="*/ 5272129 w 10226101"/>
                  <a:gd name="connsiteY3-8010" fmla="*/ 838558 h 6078450"/>
                  <a:gd name="connsiteX4-8011" fmla="*/ 7034254 w 10226101"/>
                  <a:gd name="connsiteY4-8012" fmla="*/ 524233 h 6078450"/>
                  <a:gd name="connsiteX5-8013" fmla="*/ 7872454 w 10226101"/>
                  <a:gd name="connsiteY5-8014" fmla="*/ 1972033 h 6078450"/>
                  <a:gd name="connsiteX6-8015" fmla="*/ 9453604 w 10226101"/>
                  <a:gd name="connsiteY6-8016" fmla="*/ 2257783 h 6078450"/>
                  <a:gd name="connsiteX7-8017" fmla="*/ 9260863 w 10226101"/>
                  <a:gd name="connsiteY7-8018" fmla="*/ 4162783 h 6078450"/>
                  <a:gd name="connsiteX8-8019" fmla="*/ 9774344 w 10226101"/>
                  <a:gd name="connsiteY8-8020" fmla="*/ 4874439 h 6078450"/>
                  <a:gd name="connsiteX9-8021" fmla="*/ 9981942 w 10226101"/>
                  <a:gd name="connsiteY9-8022" fmla="*/ 5347303 h 6078450"/>
                  <a:gd name="connsiteX10-8023" fmla="*/ 10221908 w 10226101"/>
                  <a:gd name="connsiteY10-8024" fmla="*/ 5669005 h 6078450"/>
                  <a:gd name="connsiteX11-8025" fmla="*/ 9857129 w 10226101"/>
                  <a:gd name="connsiteY11-8026" fmla="*/ 5622834 h 6078450"/>
                  <a:gd name="connsiteX12-8027" fmla="*/ 7948654 w 10226101"/>
                  <a:gd name="connsiteY12-8028" fmla="*/ 5286733 h 6078450"/>
                  <a:gd name="connsiteX13-8029" fmla="*/ 6729454 w 10226101"/>
                  <a:gd name="connsiteY13-8030" fmla="*/ 5877283 h 6078450"/>
                  <a:gd name="connsiteX14-8031" fmla="*/ 5338804 w 10226101"/>
                  <a:gd name="connsiteY14-8032" fmla="*/ 5343883 h 6078450"/>
                  <a:gd name="connsiteX15-8033" fmla="*/ 4386304 w 10226101"/>
                  <a:gd name="connsiteY15-8034" fmla="*/ 6029683 h 6078450"/>
                  <a:gd name="connsiteX16-8035" fmla="*/ 3319504 w 10226101"/>
                  <a:gd name="connsiteY16-8036" fmla="*/ 5858233 h 6078450"/>
                  <a:gd name="connsiteX17-8037" fmla="*/ 2614654 w 10226101"/>
                  <a:gd name="connsiteY17-8038" fmla="*/ 4562833 h 6078450"/>
                  <a:gd name="connsiteX18-8039" fmla="*/ 766804 w 10226101"/>
                  <a:gd name="connsiteY18-8040" fmla="*/ 4772383 h 6078450"/>
                  <a:gd name="connsiteX19-8041" fmla="*/ 709654 w 10226101"/>
                  <a:gd name="connsiteY19-8042" fmla="*/ 3238858 h 6078450"/>
                  <a:gd name="connsiteX20-8043" fmla="*/ 14329 w 10226101"/>
                  <a:gd name="connsiteY20-8044" fmla="*/ 2172058 h 6078450"/>
                  <a:gd name="connsiteX21-8045" fmla="*/ 795379 w 10226101"/>
                  <a:gd name="connsiteY21-8046" fmla="*/ 1391008 h 6078450"/>
                  <a:gd name="connsiteX22-8047" fmla="*/ 1909804 w 10226101"/>
                  <a:gd name="connsiteY22-8048" fmla="*/ 1752958 h 6078450"/>
                  <a:gd name="connsiteX23-8049" fmla="*/ 2328904 w 10226101"/>
                  <a:gd name="connsiteY23-8050" fmla="*/ 1171933 h 6078450"/>
                  <a:gd name="connsiteX24-8051" fmla="*/ 2909929 w 10226101"/>
                  <a:gd name="connsiteY24-8052" fmla="*/ 1229083 h 6078450"/>
                  <a:gd name="connsiteX0-8053" fmla="*/ 2909929 w 10226101"/>
                  <a:gd name="connsiteY0-8054" fmla="*/ 1229083 h 6078450"/>
                  <a:gd name="connsiteX1-8055" fmla="*/ 3386179 w 10226101"/>
                  <a:gd name="connsiteY1-8056" fmla="*/ 219433 h 6078450"/>
                  <a:gd name="connsiteX2-8057" fmla="*/ 4252954 w 10226101"/>
                  <a:gd name="connsiteY2-8058" fmla="*/ 47983 h 6078450"/>
                  <a:gd name="connsiteX3-8059" fmla="*/ 5272129 w 10226101"/>
                  <a:gd name="connsiteY3-8060" fmla="*/ 838558 h 6078450"/>
                  <a:gd name="connsiteX4-8061" fmla="*/ 7034254 w 10226101"/>
                  <a:gd name="connsiteY4-8062" fmla="*/ 524233 h 6078450"/>
                  <a:gd name="connsiteX5-8063" fmla="*/ 7872454 w 10226101"/>
                  <a:gd name="connsiteY5-8064" fmla="*/ 1972033 h 6078450"/>
                  <a:gd name="connsiteX6-8065" fmla="*/ 9453604 w 10226101"/>
                  <a:gd name="connsiteY6-8066" fmla="*/ 2257783 h 6078450"/>
                  <a:gd name="connsiteX7-8067" fmla="*/ 9260863 w 10226101"/>
                  <a:gd name="connsiteY7-8068" fmla="*/ 4162783 h 6078450"/>
                  <a:gd name="connsiteX8-8069" fmla="*/ 9774344 w 10226101"/>
                  <a:gd name="connsiteY8-8070" fmla="*/ 4874439 h 6078450"/>
                  <a:gd name="connsiteX9-8071" fmla="*/ 9981942 w 10226101"/>
                  <a:gd name="connsiteY9-8072" fmla="*/ 5347303 h 6078450"/>
                  <a:gd name="connsiteX10-8073" fmla="*/ 10221908 w 10226101"/>
                  <a:gd name="connsiteY10-8074" fmla="*/ 5669005 h 6078450"/>
                  <a:gd name="connsiteX11-8075" fmla="*/ 9707197 w 10226101"/>
                  <a:gd name="connsiteY11-8076" fmla="*/ 5703567 h 6078450"/>
                  <a:gd name="connsiteX12-8077" fmla="*/ 7948654 w 10226101"/>
                  <a:gd name="connsiteY12-8078" fmla="*/ 5286733 h 6078450"/>
                  <a:gd name="connsiteX13-8079" fmla="*/ 6729454 w 10226101"/>
                  <a:gd name="connsiteY13-8080" fmla="*/ 5877283 h 6078450"/>
                  <a:gd name="connsiteX14-8081" fmla="*/ 5338804 w 10226101"/>
                  <a:gd name="connsiteY14-8082" fmla="*/ 5343883 h 6078450"/>
                  <a:gd name="connsiteX15-8083" fmla="*/ 4386304 w 10226101"/>
                  <a:gd name="connsiteY15-8084" fmla="*/ 6029683 h 6078450"/>
                  <a:gd name="connsiteX16-8085" fmla="*/ 3319504 w 10226101"/>
                  <a:gd name="connsiteY16-8086" fmla="*/ 5858233 h 6078450"/>
                  <a:gd name="connsiteX17-8087" fmla="*/ 2614654 w 10226101"/>
                  <a:gd name="connsiteY17-8088" fmla="*/ 4562833 h 6078450"/>
                  <a:gd name="connsiteX18-8089" fmla="*/ 766804 w 10226101"/>
                  <a:gd name="connsiteY18-8090" fmla="*/ 4772383 h 6078450"/>
                  <a:gd name="connsiteX19-8091" fmla="*/ 709654 w 10226101"/>
                  <a:gd name="connsiteY19-8092" fmla="*/ 3238858 h 6078450"/>
                  <a:gd name="connsiteX20-8093" fmla="*/ 14329 w 10226101"/>
                  <a:gd name="connsiteY20-8094" fmla="*/ 2172058 h 6078450"/>
                  <a:gd name="connsiteX21-8095" fmla="*/ 795379 w 10226101"/>
                  <a:gd name="connsiteY21-8096" fmla="*/ 1391008 h 6078450"/>
                  <a:gd name="connsiteX22-8097" fmla="*/ 1909804 w 10226101"/>
                  <a:gd name="connsiteY22-8098" fmla="*/ 1752958 h 6078450"/>
                  <a:gd name="connsiteX23-8099" fmla="*/ 2328904 w 10226101"/>
                  <a:gd name="connsiteY23-8100" fmla="*/ 1171933 h 6078450"/>
                  <a:gd name="connsiteX24-8101" fmla="*/ 2909929 w 10226101"/>
                  <a:gd name="connsiteY24-8102" fmla="*/ 1229083 h 6078450"/>
                  <a:gd name="connsiteX0-8103" fmla="*/ 2909929 w 10226101"/>
                  <a:gd name="connsiteY0-8104" fmla="*/ 1229083 h 6078450"/>
                  <a:gd name="connsiteX1-8105" fmla="*/ 3386179 w 10226101"/>
                  <a:gd name="connsiteY1-8106" fmla="*/ 219433 h 6078450"/>
                  <a:gd name="connsiteX2-8107" fmla="*/ 4252954 w 10226101"/>
                  <a:gd name="connsiteY2-8108" fmla="*/ 47983 h 6078450"/>
                  <a:gd name="connsiteX3-8109" fmla="*/ 5272129 w 10226101"/>
                  <a:gd name="connsiteY3-8110" fmla="*/ 838558 h 6078450"/>
                  <a:gd name="connsiteX4-8111" fmla="*/ 7034254 w 10226101"/>
                  <a:gd name="connsiteY4-8112" fmla="*/ 524233 h 6078450"/>
                  <a:gd name="connsiteX5-8113" fmla="*/ 7872454 w 10226101"/>
                  <a:gd name="connsiteY5-8114" fmla="*/ 1972033 h 6078450"/>
                  <a:gd name="connsiteX6-8115" fmla="*/ 9453604 w 10226101"/>
                  <a:gd name="connsiteY6-8116" fmla="*/ 2257783 h 6078450"/>
                  <a:gd name="connsiteX7-8117" fmla="*/ 9260863 w 10226101"/>
                  <a:gd name="connsiteY7-8118" fmla="*/ 4162783 h 6078450"/>
                  <a:gd name="connsiteX8-8119" fmla="*/ 9774344 w 10226101"/>
                  <a:gd name="connsiteY8-8120" fmla="*/ 4874439 h 6078450"/>
                  <a:gd name="connsiteX9-8121" fmla="*/ 9981942 w 10226101"/>
                  <a:gd name="connsiteY9-8122" fmla="*/ 5347303 h 6078450"/>
                  <a:gd name="connsiteX10-8123" fmla="*/ 10221908 w 10226101"/>
                  <a:gd name="connsiteY10-8124" fmla="*/ 5669005 h 6078450"/>
                  <a:gd name="connsiteX11-8125" fmla="*/ 9707197 w 10226101"/>
                  <a:gd name="connsiteY11-8126" fmla="*/ 5703567 h 6078450"/>
                  <a:gd name="connsiteX12-8127" fmla="*/ 7948654 w 10226101"/>
                  <a:gd name="connsiteY12-8128" fmla="*/ 5286733 h 6078450"/>
                  <a:gd name="connsiteX13-8129" fmla="*/ 6729454 w 10226101"/>
                  <a:gd name="connsiteY13-8130" fmla="*/ 5877283 h 6078450"/>
                  <a:gd name="connsiteX14-8131" fmla="*/ 5338804 w 10226101"/>
                  <a:gd name="connsiteY14-8132" fmla="*/ 5343883 h 6078450"/>
                  <a:gd name="connsiteX15-8133" fmla="*/ 4386304 w 10226101"/>
                  <a:gd name="connsiteY15-8134" fmla="*/ 6029683 h 6078450"/>
                  <a:gd name="connsiteX16-8135" fmla="*/ 3319504 w 10226101"/>
                  <a:gd name="connsiteY16-8136" fmla="*/ 5858233 h 6078450"/>
                  <a:gd name="connsiteX17-8137" fmla="*/ 2614654 w 10226101"/>
                  <a:gd name="connsiteY17-8138" fmla="*/ 4562833 h 6078450"/>
                  <a:gd name="connsiteX18-8139" fmla="*/ 766804 w 10226101"/>
                  <a:gd name="connsiteY18-8140" fmla="*/ 4772383 h 6078450"/>
                  <a:gd name="connsiteX19-8141" fmla="*/ 709654 w 10226101"/>
                  <a:gd name="connsiteY19-8142" fmla="*/ 3238858 h 6078450"/>
                  <a:gd name="connsiteX20-8143" fmla="*/ 14329 w 10226101"/>
                  <a:gd name="connsiteY20-8144" fmla="*/ 2172058 h 6078450"/>
                  <a:gd name="connsiteX21-8145" fmla="*/ 795379 w 10226101"/>
                  <a:gd name="connsiteY21-8146" fmla="*/ 1391008 h 6078450"/>
                  <a:gd name="connsiteX22-8147" fmla="*/ 1909804 w 10226101"/>
                  <a:gd name="connsiteY22-8148" fmla="*/ 1752958 h 6078450"/>
                  <a:gd name="connsiteX23-8149" fmla="*/ 2328904 w 10226101"/>
                  <a:gd name="connsiteY23-8150" fmla="*/ 1171933 h 6078450"/>
                  <a:gd name="connsiteX24-8151" fmla="*/ 2909929 w 10226101"/>
                  <a:gd name="connsiteY24-8152" fmla="*/ 1229083 h 6078450"/>
                  <a:gd name="connsiteX0-8153" fmla="*/ 2909929 w 10226101"/>
                  <a:gd name="connsiteY0-8154" fmla="*/ 1229083 h 6078450"/>
                  <a:gd name="connsiteX1-8155" fmla="*/ 3386179 w 10226101"/>
                  <a:gd name="connsiteY1-8156" fmla="*/ 219433 h 6078450"/>
                  <a:gd name="connsiteX2-8157" fmla="*/ 4252954 w 10226101"/>
                  <a:gd name="connsiteY2-8158" fmla="*/ 47983 h 6078450"/>
                  <a:gd name="connsiteX3-8159" fmla="*/ 5272129 w 10226101"/>
                  <a:gd name="connsiteY3-8160" fmla="*/ 838558 h 6078450"/>
                  <a:gd name="connsiteX4-8161" fmla="*/ 7034254 w 10226101"/>
                  <a:gd name="connsiteY4-8162" fmla="*/ 524233 h 6078450"/>
                  <a:gd name="connsiteX5-8163" fmla="*/ 7872454 w 10226101"/>
                  <a:gd name="connsiteY5-8164" fmla="*/ 1972033 h 6078450"/>
                  <a:gd name="connsiteX6-8165" fmla="*/ 9453604 w 10226101"/>
                  <a:gd name="connsiteY6-8166" fmla="*/ 2257783 h 6078450"/>
                  <a:gd name="connsiteX7-8167" fmla="*/ 9260863 w 10226101"/>
                  <a:gd name="connsiteY7-8168" fmla="*/ 4162783 h 6078450"/>
                  <a:gd name="connsiteX8-8169" fmla="*/ 9774344 w 10226101"/>
                  <a:gd name="connsiteY8-8170" fmla="*/ 4874439 h 6078450"/>
                  <a:gd name="connsiteX9-8171" fmla="*/ 9981942 w 10226101"/>
                  <a:gd name="connsiteY9-8172" fmla="*/ 5347303 h 6078450"/>
                  <a:gd name="connsiteX10-8173" fmla="*/ 10221908 w 10226101"/>
                  <a:gd name="connsiteY10-8174" fmla="*/ 5669005 h 6078450"/>
                  <a:gd name="connsiteX11-8175" fmla="*/ 9947343 w 10226101"/>
                  <a:gd name="connsiteY11-8176" fmla="*/ 5670234 h 6078450"/>
                  <a:gd name="connsiteX12-8177" fmla="*/ 9707197 w 10226101"/>
                  <a:gd name="connsiteY12-8178" fmla="*/ 5703567 h 6078450"/>
                  <a:gd name="connsiteX13-8179" fmla="*/ 7948654 w 10226101"/>
                  <a:gd name="connsiteY13-8180" fmla="*/ 5286733 h 6078450"/>
                  <a:gd name="connsiteX14-8181" fmla="*/ 6729454 w 10226101"/>
                  <a:gd name="connsiteY14-8182" fmla="*/ 5877283 h 6078450"/>
                  <a:gd name="connsiteX15-8183" fmla="*/ 5338804 w 10226101"/>
                  <a:gd name="connsiteY15-8184" fmla="*/ 5343883 h 6078450"/>
                  <a:gd name="connsiteX16-8185" fmla="*/ 4386304 w 10226101"/>
                  <a:gd name="connsiteY16-8186" fmla="*/ 6029683 h 6078450"/>
                  <a:gd name="connsiteX17-8187" fmla="*/ 3319504 w 10226101"/>
                  <a:gd name="connsiteY17-8188" fmla="*/ 5858233 h 6078450"/>
                  <a:gd name="connsiteX18-8189" fmla="*/ 2614654 w 10226101"/>
                  <a:gd name="connsiteY18-8190" fmla="*/ 4562833 h 6078450"/>
                  <a:gd name="connsiteX19-8191" fmla="*/ 766804 w 10226101"/>
                  <a:gd name="connsiteY19-8192" fmla="*/ 4772383 h 6078450"/>
                  <a:gd name="connsiteX20-8193" fmla="*/ 709654 w 10226101"/>
                  <a:gd name="connsiteY20-8194" fmla="*/ 3238858 h 6078450"/>
                  <a:gd name="connsiteX21-8195" fmla="*/ 14329 w 10226101"/>
                  <a:gd name="connsiteY21-8196" fmla="*/ 2172058 h 6078450"/>
                  <a:gd name="connsiteX22-8197" fmla="*/ 795379 w 10226101"/>
                  <a:gd name="connsiteY22-8198" fmla="*/ 1391008 h 6078450"/>
                  <a:gd name="connsiteX23-8199" fmla="*/ 1909804 w 10226101"/>
                  <a:gd name="connsiteY23-8200" fmla="*/ 1752958 h 6078450"/>
                  <a:gd name="connsiteX24-8201" fmla="*/ 2328904 w 10226101"/>
                  <a:gd name="connsiteY24-8202" fmla="*/ 1171933 h 6078450"/>
                  <a:gd name="connsiteX25-8203" fmla="*/ 2909929 w 10226101"/>
                  <a:gd name="connsiteY25-8204" fmla="*/ 1229083 h 6078450"/>
                  <a:gd name="connsiteX0-8205" fmla="*/ 2909929 w 10226101"/>
                  <a:gd name="connsiteY0-8206" fmla="*/ 1229083 h 6078450"/>
                  <a:gd name="connsiteX1-8207" fmla="*/ 3386179 w 10226101"/>
                  <a:gd name="connsiteY1-8208" fmla="*/ 219433 h 6078450"/>
                  <a:gd name="connsiteX2-8209" fmla="*/ 4252954 w 10226101"/>
                  <a:gd name="connsiteY2-8210" fmla="*/ 47983 h 6078450"/>
                  <a:gd name="connsiteX3-8211" fmla="*/ 5272129 w 10226101"/>
                  <a:gd name="connsiteY3-8212" fmla="*/ 838558 h 6078450"/>
                  <a:gd name="connsiteX4-8213" fmla="*/ 7034254 w 10226101"/>
                  <a:gd name="connsiteY4-8214" fmla="*/ 524233 h 6078450"/>
                  <a:gd name="connsiteX5-8215" fmla="*/ 7872454 w 10226101"/>
                  <a:gd name="connsiteY5-8216" fmla="*/ 1972033 h 6078450"/>
                  <a:gd name="connsiteX6-8217" fmla="*/ 9453604 w 10226101"/>
                  <a:gd name="connsiteY6-8218" fmla="*/ 2257783 h 6078450"/>
                  <a:gd name="connsiteX7-8219" fmla="*/ 9260863 w 10226101"/>
                  <a:gd name="connsiteY7-8220" fmla="*/ 4162783 h 6078450"/>
                  <a:gd name="connsiteX8-8221" fmla="*/ 9774344 w 10226101"/>
                  <a:gd name="connsiteY8-8222" fmla="*/ 4874439 h 6078450"/>
                  <a:gd name="connsiteX9-8223" fmla="*/ 9981942 w 10226101"/>
                  <a:gd name="connsiteY9-8224" fmla="*/ 5347303 h 6078450"/>
                  <a:gd name="connsiteX10-8225" fmla="*/ 10221908 w 10226101"/>
                  <a:gd name="connsiteY10-8226" fmla="*/ 5669005 h 6078450"/>
                  <a:gd name="connsiteX11-8227" fmla="*/ 9947343 w 10226101"/>
                  <a:gd name="connsiteY11-8228" fmla="*/ 5670234 h 6078450"/>
                  <a:gd name="connsiteX12-8229" fmla="*/ 9707197 w 10226101"/>
                  <a:gd name="connsiteY12-8230" fmla="*/ 5703567 h 6078450"/>
                  <a:gd name="connsiteX13-8231" fmla="*/ 7948654 w 10226101"/>
                  <a:gd name="connsiteY13-8232" fmla="*/ 5286733 h 6078450"/>
                  <a:gd name="connsiteX14-8233" fmla="*/ 6729454 w 10226101"/>
                  <a:gd name="connsiteY14-8234" fmla="*/ 5877283 h 6078450"/>
                  <a:gd name="connsiteX15-8235" fmla="*/ 5338804 w 10226101"/>
                  <a:gd name="connsiteY15-8236" fmla="*/ 5343883 h 6078450"/>
                  <a:gd name="connsiteX16-8237" fmla="*/ 4386304 w 10226101"/>
                  <a:gd name="connsiteY16-8238" fmla="*/ 6029683 h 6078450"/>
                  <a:gd name="connsiteX17-8239" fmla="*/ 3319504 w 10226101"/>
                  <a:gd name="connsiteY17-8240" fmla="*/ 5858233 h 6078450"/>
                  <a:gd name="connsiteX18-8241" fmla="*/ 2614654 w 10226101"/>
                  <a:gd name="connsiteY18-8242" fmla="*/ 4562833 h 6078450"/>
                  <a:gd name="connsiteX19-8243" fmla="*/ 766804 w 10226101"/>
                  <a:gd name="connsiteY19-8244" fmla="*/ 4772383 h 6078450"/>
                  <a:gd name="connsiteX20-8245" fmla="*/ 709654 w 10226101"/>
                  <a:gd name="connsiteY20-8246" fmla="*/ 3238858 h 6078450"/>
                  <a:gd name="connsiteX21-8247" fmla="*/ 14329 w 10226101"/>
                  <a:gd name="connsiteY21-8248" fmla="*/ 2172058 h 6078450"/>
                  <a:gd name="connsiteX22-8249" fmla="*/ 795379 w 10226101"/>
                  <a:gd name="connsiteY22-8250" fmla="*/ 1391008 h 6078450"/>
                  <a:gd name="connsiteX23-8251" fmla="*/ 1909804 w 10226101"/>
                  <a:gd name="connsiteY23-8252" fmla="*/ 1752958 h 6078450"/>
                  <a:gd name="connsiteX24-8253" fmla="*/ 2328904 w 10226101"/>
                  <a:gd name="connsiteY24-8254" fmla="*/ 1171933 h 6078450"/>
                  <a:gd name="connsiteX25-8255" fmla="*/ 2909929 w 10226101"/>
                  <a:gd name="connsiteY25-8256" fmla="*/ 1229083 h 6078450"/>
                  <a:gd name="connsiteX0-8257" fmla="*/ 2909929 w 10226101"/>
                  <a:gd name="connsiteY0-8258" fmla="*/ 1229083 h 6078450"/>
                  <a:gd name="connsiteX1-8259" fmla="*/ 3386179 w 10226101"/>
                  <a:gd name="connsiteY1-8260" fmla="*/ 219433 h 6078450"/>
                  <a:gd name="connsiteX2-8261" fmla="*/ 4252954 w 10226101"/>
                  <a:gd name="connsiteY2-8262" fmla="*/ 47983 h 6078450"/>
                  <a:gd name="connsiteX3-8263" fmla="*/ 5272129 w 10226101"/>
                  <a:gd name="connsiteY3-8264" fmla="*/ 838558 h 6078450"/>
                  <a:gd name="connsiteX4-8265" fmla="*/ 7034254 w 10226101"/>
                  <a:gd name="connsiteY4-8266" fmla="*/ 524233 h 6078450"/>
                  <a:gd name="connsiteX5-8267" fmla="*/ 7872454 w 10226101"/>
                  <a:gd name="connsiteY5-8268" fmla="*/ 1972033 h 6078450"/>
                  <a:gd name="connsiteX6-8269" fmla="*/ 9453604 w 10226101"/>
                  <a:gd name="connsiteY6-8270" fmla="*/ 2257783 h 6078450"/>
                  <a:gd name="connsiteX7-8271" fmla="*/ 9260863 w 10226101"/>
                  <a:gd name="connsiteY7-8272" fmla="*/ 4162783 h 6078450"/>
                  <a:gd name="connsiteX8-8273" fmla="*/ 9774344 w 10226101"/>
                  <a:gd name="connsiteY8-8274" fmla="*/ 4874439 h 6078450"/>
                  <a:gd name="connsiteX9-8275" fmla="*/ 9981942 w 10226101"/>
                  <a:gd name="connsiteY9-8276" fmla="*/ 5347303 h 6078450"/>
                  <a:gd name="connsiteX10-8277" fmla="*/ 10221908 w 10226101"/>
                  <a:gd name="connsiteY10-8278" fmla="*/ 5669005 h 6078450"/>
                  <a:gd name="connsiteX11-8279" fmla="*/ 9947343 w 10226101"/>
                  <a:gd name="connsiteY11-8280" fmla="*/ 5670234 h 6078450"/>
                  <a:gd name="connsiteX12-8281" fmla="*/ 9707197 w 10226101"/>
                  <a:gd name="connsiteY12-8282" fmla="*/ 5703567 h 6078450"/>
                  <a:gd name="connsiteX13-8283" fmla="*/ 7948654 w 10226101"/>
                  <a:gd name="connsiteY13-8284" fmla="*/ 5286733 h 6078450"/>
                  <a:gd name="connsiteX14-8285" fmla="*/ 6729454 w 10226101"/>
                  <a:gd name="connsiteY14-8286" fmla="*/ 5877283 h 6078450"/>
                  <a:gd name="connsiteX15-8287" fmla="*/ 5338804 w 10226101"/>
                  <a:gd name="connsiteY15-8288" fmla="*/ 5343883 h 6078450"/>
                  <a:gd name="connsiteX16-8289" fmla="*/ 4386304 w 10226101"/>
                  <a:gd name="connsiteY16-8290" fmla="*/ 6029683 h 6078450"/>
                  <a:gd name="connsiteX17-8291" fmla="*/ 3319504 w 10226101"/>
                  <a:gd name="connsiteY17-8292" fmla="*/ 5858233 h 6078450"/>
                  <a:gd name="connsiteX18-8293" fmla="*/ 2614654 w 10226101"/>
                  <a:gd name="connsiteY18-8294" fmla="*/ 4562833 h 6078450"/>
                  <a:gd name="connsiteX19-8295" fmla="*/ 766804 w 10226101"/>
                  <a:gd name="connsiteY19-8296" fmla="*/ 4772383 h 6078450"/>
                  <a:gd name="connsiteX20-8297" fmla="*/ 709654 w 10226101"/>
                  <a:gd name="connsiteY20-8298" fmla="*/ 3238858 h 6078450"/>
                  <a:gd name="connsiteX21-8299" fmla="*/ 14329 w 10226101"/>
                  <a:gd name="connsiteY21-8300" fmla="*/ 2172058 h 6078450"/>
                  <a:gd name="connsiteX22-8301" fmla="*/ 795379 w 10226101"/>
                  <a:gd name="connsiteY22-8302" fmla="*/ 1391008 h 6078450"/>
                  <a:gd name="connsiteX23-8303" fmla="*/ 1909804 w 10226101"/>
                  <a:gd name="connsiteY23-8304" fmla="*/ 1752958 h 6078450"/>
                  <a:gd name="connsiteX24-8305" fmla="*/ 2328904 w 10226101"/>
                  <a:gd name="connsiteY24-8306" fmla="*/ 1171933 h 6078450"/>
                  <a:gd name="connsiteX25-8307" fmla="*/ 2909929 w 10226101"/>
                  <a:gd name="connsiteY25-8308" fmla="*/ 1229083 h 6078450"/>
                  <a:gd name="connsiteX0-8309" fmla="*/ 2909929 w 10226101"/>
                  <a:gd name="connsiteY0-8310" fmla="*/ 1229083 h 6078450"/>
                  <a:gd name="connsiteX1-8311" fmla="*/ 3386179 w 10226101"/>
                  <a:gd name="connsiteY1-8312" fmla="*/ 219433 h 6078450"/>
                  <a:gd name="connsiteX2-8313" fmla="*/ 4252954 w 10226101"/>
                  <a:gd name="connsiteY2-8314" fmla="*/ 47983 h 6078450"/>
                  <a:gd name="connsiteX3-8315" fmla="*/ 5272129 w 10226101"/>
                  <a:gd name="connsiteY3-8316" fmla="*/ 838558 h 6078450"/>
                  <a:gd name="connsiteX4-8317" fmla="*/ 7034254 w 10226101"/>
                  <a:gd name="connsiteY4-8318" fmla="*/ 524233 h 6078450"/>
                  <a:gd name="connsiteX5-8319" fmla="*/ 7872454 w 10226101"/>
                  <a:gd name="connsiteY5-8320" fmla="*/ 1972033 h 6078450"/>
                  <a:gd name="connsiteX6-8321" fmla="*/ 9453604 w 10226101"/>
                  <a:gd name="connsiteY6-8322" fmla="*/ 2257783 h 6078450"/>
                  <a:gd name="connsiteX7-8323" fmla="*/ 9260863 w 10226101"/>
                  <a:gd name="connsiteY7-8324" fmla="*/ 4162783 h 6078450"/>
                  <a:gd name="connsiteX8-8325" fmla="*/ 9774344 w 10226101"/>
                  <a:gd name="connsiteY8-8326" fmla="*/ 4874439 h 6078450"/>
                  <a:gd name="connsiteX9-8327" fmla="*/ 9981942 w 10226101"/>
                  <a:gd name="connsiteY9-8328" fmla="*/ 5347303 h 6078450"/>
                  <a:gd name="connsiteX10-8329" fmla="*/ 10221908 w 10226101"/>
                  <a:gd name="connsiteY10-8330" fmla="*/ 5669005 h 6078450"/>
                  <a:gd name="connsiteX11-8331" fmla="*/ 9947343 w 10226101"/>
                  <a:gd name="connsiteY11-8332" fmla="*/ 5670234 h 6078450"/>
                  <a:gd name="connsiteX12-8333" fmla="*/ 9580331 w 10226101"/>
                  <a:gd name="connsiteY12-8334" fmla="*/ 5726634 h 6078450"/>
                  <a:gd name="connsiteX13-8335" fmla="*/ 7948654 w 10226101"/>
                  <a:gd name="connsiteY13-8336" fmla="*/ 5286733 h 6078450"/>
                  <a:gd name="connsiteX14-8337" fmla="*/ 6729454 w 10226101"/>
                  <a:gd name="connsiteY14-8338" fmla="*/ 5877283 h 6078450"/>
                  <a:gd name="connsiteX15-8339" fmla="*/ 5338804 w 10226101"/>
                  <a:gd name="connsiteY15-8340" fmla="*/ 5343883 h 6078450"/>
                  <a:gd name="connsiteX16-8341" fmla="*/ 4386304 w 10226101"/>
                  <a:gd name="connsiteY16-8342" fmla="*/ 6029683 h 6078450"/>
                  <a:gd name="connsiteX17-8343" fmla="*/ 3319504 w 10226101"/>
                  <a:gd name="connsiteY17-8344" fmla="*/ 5858233 h 6078450"/>
                  <a:gd name="connsiteX18-8345" fmla="*/ 2614654 w 10226101"/>
                  <a:gd name="connsiteY18-8346" fmla="*/ 4562833 h 6078450"/>
                  <a:gd name="connsiteX19-8347" fmla="*/ 766804 w 10226101"/>
                  <a:gd name="connsiteY19-8348" fmla="*/ 4772383 h 6078450"/>
                  <a:gd name="connsiteX20-8349" fmla="*/ 709654 w 10226101"/>
                  <a:gd name="connsiteY20-8350" fmla="*/ 3238858 h 6078450"/>
                  <a:gd name="connsiteX21-8351" fmla="*/ 14329 w 10226101"/>
                  <a:gd name="connsiteY21-8352" fmla="*/ 2172058 h 6078450"/>
                  <a:gd name="connsiteX22-8353" fmla="*/ 795379 w 10226101"/>
                  <a:gd name="connsiteY22-8354" fmla="*/ 1391008 h 6078450"/>
                  <a:gd name="connsiteX23-8355" fmla="*/ 1909804 w 10226101"/>
                  <a:gd name="connsiteY23-8356" fmla="*/ 1752958 h 6078450"/>
                  <a:gd name="connsiteX24-8357" fmla="*/ 2328904 w 10226101"/>
                  <a:gd name="connsiteY24-8358" fmla="*/ 1171933 h 6078450"/>
                  <a:gd name="connsiteX25-8359" fmla="*/ 2909929 w 10226101"/>
                  <a:gd name="connsiteY25-8360" fmla="*/ 1229083 h 6078450"/>
                  <a:gd name="connsiteX0-8361" fmla="*/ 2909929 w 10226101"/>
                  <a:gd name="connsiteY0-8362" fmla="*/ 1229083 h 6078450"/>
                  <a:gd name="connsiteX1-8363" fmla="*/ 3386179 w 10226101"/>
                  <a:gd name="connsiteY1-8364" fmla="*/ 219433 h 6078450"/>
                  <a:gd name="connsiteX2-8365" fmla="*/ 4252954 w 10226101"/>
                  <a:gd name="connsiteY2-8366" fmla="*/ 47983 h 6078450"/>
                  <a:gd name="connsiteX3-8367" fmla="*/ 5272129 w 10226101"/>
                  <a:gd name="connsiteY3-8368" fmla="*/ 838558 h 6078450"/>
                  <a:gd name="connsiteX4-8369" fmla="*/ 7034254 w 10226101"/>
                  <a:gd name="connsiteY4-8370" fmla="*/ 524233 h 6078450"/>
                  <a:gd name="connsiteX5-8371" fmla="*/ 7872454 w 10226101"/>
                  <a:gd name="connsiteY5-8372" fmla="*/ 1972033 h 6078450"/>
                  <a:gd name="connsiteX6-8373" fmla="*/ 9453604 w 10226101"/>
                  <a:gd name="connsiteY6-8374" fmla="*/ 2257783 h 6078450"/>
                  <a:gd name="connsiteX7-8375" fmla="*/ 9260863 w 10226101"/>
                  <a:gd name="connsiteY7-8376" fmla="*/ 4162783 h 6078450"/>
                  <a:gd name="connsiteX8-8377" fmla="*/ 9774344 w 10226101"/>
                  <a:gd name="connsiteY8-8378" fmla="*/ 4874439 h 6078450"/>
                  <a:gd name="connsiteX9-8379" fmla="*/ 9981942 w 10226101"/>
                  <a:gd name="connsiteY9-8380" fmla="*/ 5347303 h 6078450"/>
                  <a:gd name="connsiteX10-8381" fmla="*/ 10221908 w 10226101"/>
                  <a:gd name="connsiteY10-8382" fmla="*/ 5669005 h 6078450"/>
                  <a:gd name="connsiteX11-8383" fmla="*/ 9947343 w 10226101"/>
                  <a:gd name="connsiteY11-8384" fmla="*/ 5670234 h 6078450"/>
                  <a:gd name="connsiteX12-8385" fmla="*/ 9580331 w 10226101"/>
                  <a:gd name="connsiteY12-8386" fmla="*/ 5726634 h 6078450"/>
                  <a:gd name="connsiteX13-8387" fmla="*/ 7948654 w 10226101"/>
                  <a:gd name="connsiteY13-8388" fmla="*/ 5286733 h 6078450"/>
                  <a:gd name="connsiteX14-8389" fmla="*/ 6729454 w 10226101"/>
                  <a:gd name="connsiteY14-8390" fmla="*/ 5877283 h 6078450"/>
                  <a:gd name="connsiteX15-8391" fmla="*/ 5338804 w 10226101"/>
                  <a:gd name="connsiteY15-8392" fmla="*/ 5343883 h 6078450"/>
                  <a:gd name="connsiteX16-8393" fmla="*/ 4386304 w 10226101"/>
                  <a:gd name="connsiteY16-8394" fmla="*/ 6029683 h 6078450"/>
                  <a:gd name="connsiteX17-8395" fmla="*/ 3319504 w 10226101"/>
                  <a:gd name="connsiteY17-8396" fmla="*/ 5858233 h 6078450"/>
                  <a:gd name="connsiteX18-8397" fmla="*/ 2614654 w 10226101"/>
                  <a:gd name="connsiteY18-8398" fmla="*/ 4562833 h 6078450"/>
                  <a:gd name="connsiteX19-8399" fmla="*/ 766804 w 10226101"/>
                  <a:gd name="connsiteY19-8400" fmla="*/ 4772383 h 6078450"/>
                  <a:gd name="connsiteX20-8401" fmla="*/ 709654 w 10226101"/>
                  <a:gd name="connsiteY20-8402" fmla="*/ 3238858 h 6078450"/>
                  <a:gd name="connsiteX21-8403" fmla="*/ 14329 w 10226101"/>
                  <a:gd name="connsiteY21-8404" fmla="*/ 2172058 h 6078450"/>
                  <a:gd name="connsiteX22-8405" fmla="*/ 795379 w 10226101"/>
                  <a:gd name="connsiteY22-8406" fmla="*/ 1391008 h 6078450"/>
                  <a:gd name="connsiteX23-8407" fmla="*/ 1909804 w 10226101"/>
                  <a:gd name="connsiteY23-8408" fmla="*/ 1752958 h 6078450"/>
                  <a:gd name="connsiteX24-8409" fmla="*/ 2328904 w 10226101"/>
                  <a:gd name="connsiteY24-8410" fmla="*/ 1171933 h 6078450"/>
                  <a:gd name="connsiteX25-8411" fmla="*/ 2909929 w 10226101"/>
                  <a:gd name="connsiteY25-8412" fmla="*/ 1229083 h 6078450"/>
                  <a:gd name="connsiteX0-8413" fmla="*/ 2909929 w 10226101"/>
                  <a:gd name="connsiteY0-8414" fmla="*/ 1229083 h 6078450"/>
                  <a:gd name="connsiteX1-8415" fmla="*/ 3386179 w 10226101"/>
                  <a:gd name="connsiteY1-8416" fmla="*/ 219433 h 6078450"/>
                  <a:gd name="connsiteX2-8417" fmla="*/ 4252954 w 10226101"/>
                  <a:gd name="connsiteY2-8418" fmla="*/ 47983 h 6078450"/>
                  <a:gd name="connsiteX3-8419" fmla="*/ 5272129 w 10226101"/>
                  <a:gd name="connsiteY3-8420" fmla="*/ 838558 h 6078450"/>
                  <a:gd name="connsiteX4-8421" fmla="*/ 7034254 w 10226101"/>
                  <a:gd name="connsiteY4-8422" fmla="*/ 524233 h 6078450"/>
                  <a:gd name="connsiteX5-8423" fmla="*/ 7872454 w 10226101"/>
                  <a:gd name="connsiteY5-8424" fmla="*/ 1972033 h 6078450"/>
                  <a:gd name="connsiteX6-8425" fmla="*/ 9453604 w 10226101"/>
                  <a:gd name="connsiteY6-8426" fmla="*/ 2257783 h 6078450"/>
                  <a:gd name="connsiteX7-8427" fmla="*/ 9260863 w 10226101"/>
                  <a:gd name="connsiteY7-8428" fmla="*/ 4162783 h 6078450"/>
                  <a:gd name="connsiteX8-8429" fmla="*/ 9774344 w 10226101"/>
                  <a:gd name="connsiteY8-8430" fmla="*/ 4874439 h 6078450"/>
                  <a:gd name="connsiteX9-8431" fmla="*/ 9981942 w 10226101"/>
                  <a:gd name="connsiteY9-8432" fmla="*/ 5347303 h 6078450"/>
                  <a:gd name="connsiteX10-8433" fmla="*/ 10221908 w 10226101"/>
                  <a:gd name="connsiteY10-8434" fmla="*/ 5669005 h 6078450"/>
                  <a:gd name="connsiteX11-8435" fmla="*/ 9947343 w 10226101"/>
                  <a:gd name="connsiteY11-8436" fmla="*/ 5670234 h 6078450"/>
                  <a:gd name="connsiteX12-8437" fmla="*/ 9580331 w 10226101"/>
                  <a:gd name="connsiteY12-8438" fmla="*/ 5726634 h 6078450"/>
                  <a:gd name="connsiteX13-8439" fmla="*/ 7948654 w 10226101"/>
                  <a:gd name="connsiteY13-8440" fmla="*/ 5286733 h 6078450"/>
                  <a:gd name="connsiteX14-8441" fmla="*/ 6729454 w 10226101"/>
                  <a:gd name="connsiteY14-8442" fmla="*/ 5877283 h 6078450"/>
                  <a:gd name="connsiteX15-8443" fmla="*/ 5338804 w 10226101"/>
                  <a:gd name="connsiteY15-8444" fmla="*/ 5343883 h 6078450"/>
                  <a:gd name="connsiteX16-8445" fmla="*/ 4386304 w 10226101"/>
                  <a:gd name="connsiteY16-8446" fmla="*/ 6029683 h 6078450"/>
                  <a:gd name="connsiteX17-8447" fmla="*/ 3319504 w 10226101"/>
                  <a:gd name="connsiteY17-8448" fmla="*/ 5858233 h 6078450"/>
                  <a:gd name="connsiteX18-8449" fmla="*/ 2614654 w 10226101"/>
                  <a:gd name="connsiteY18-8450" fmla="*/ 4562833 h 6078450"/>
                  <a:gd name="connsiteX19-8451" fmla="*/ 766804 w 10226101"/>
                  <a:gd name="connsiteY19-8452" fmla="*/ 4772383 h 6078450"/>
                  <a:gd name="connsiteX20-8453" fmla="*/ 709654 w 10226101"/>
                  <a:gd name="connsiteY20-8454" fmla="*/ 3238858 h 6078450"/>
                  <a:gd name="connsiteX21-8455" fmla="*/ 14329 w 10226101"/>
                  <a:gd name="connsiteY21-8456" fmla="*/ 2172058 h 6078450"/>
                  <a:gd name="connsiteX22-8457" fmla="*/ 795379 w 10226101"/>
                  <a:gd name="connsiteY22-8458" fmla="*/ 1391008 h 6078450"/>
                  <a:gd name="connsiteX23-8459" fmla="*/ 1909804 w 10226101"/>
                  <a:gd name="connsiteY23-8460" fmla="*/ 1752958 h 6078450"/>
                  <a:gd name="connsiteX24-8461" fmla="*/ 2328904 w 10226101"/>
                  <a:gd name="connsiteY24-8462" fmla="*/ 1171933 h 6078450"/>
                  <a:gd name="connsiteX25-8463" fmla="*/ 2909929 w 10226101"/>
                  <a:gd name="connsiteY25-8464" fmla="*/ 1229083 h 6078450"/>
                  <a:gd name="connsiteX0-8465" fmla="*/ 2909929 w 10226101"/>
                  <a:gd name="connsiteY0-8466" fmla="*/ 1229083 h 6078450"/>
                  <a:gd name="connsiteX1-8467" fmla="*/ 3386179 w 10226101"/>
                  <a:gd name="connsiteY1-8468" fmla="*/ 219433 h 6078450"/>
                  <a:gd name="connsiteX2-8469" fmla="*/ 4252954 w 10226101"/>
                  <a:gd name="connsiteY2-8470" fmla="*/ 47983 h 6078450"/>
                  <a:gd name="connsiteX3-8471" fmla="*/ 5272129 w 10226101"/>
                  <a:gd name="connsiteY3-8472" fmla="*/ 838558 h 6078450"/>
                  <a:gd name="connsiteX4-8473" fmla="*/ 7034254 w 10226101"/>
                  <a:gd name="connsiteY4-8474" fmla="*/ 524233 h 6078450"/>
                  <a:gd name="connsiteX5-8475" fmla="*/ 7872454 w 10226101"/>
                  <a:gd name="connsiteY5-8476" fmla="*/ 1972033 h 6078450"/>
                  <a:gd name="connsiteX6-8477" fmla="*/ 9453604 w 10226101"/>
                  <a:gd name="connsiteY6-8478" fmla="*/ 2257783 h 6078450"/>
                  <a:gd name="connsiteX7-8479" fmla="*/ 9260863 w 10226101"/>
                  <a:gd name="connsiteY7-8480" fmla="*/ 4162783 h 6078450"/>
                  <a:gd name="connsiteX8-8481" fmla="*/ 9774344 w 10226101"/>
                  <a:gd name="connsiteY8-8482" fmla="*/ 4874439 h 6078450"/>
                  <a:gd name="connsiteX9-8483" fmla="*/ 9981942 w 10226101"/>
                  <a:gd name="connsiteY9-8484" fmla="*/ 5347303 h 6078450"/>
                  <a:gd name="connsiteX10-8485" fmla="*/ 10221908 w 10226101"/>
                  <a:gd name="connsiteY10-8486" fmla="*/ 5669005 h 6078450"/>
                  <a:gd name="connsiteX11-8487" fmla="*/ 9912744 w 10226101"/>
                  <a:gd name="connsiteY11-8488" fmla="*/ 5624101 h 6078450"/>
                  <a:gd name="connsiteX12-8489" fmla="*/ 9580331 w 10226101"/>
                  <a:gd name="connsiteY12-8490" fmla="*/ 5726634 h 6078450"/>
                  <a:gd name="connsiteX13-8491" fmla="*/ 7948654 w 10226101"/>
                  <a:gd name="connsiteY13-8492" fmla="*/ 5286733 h 6078450"/>
                  <a:gd name="connsiteX14-8493" fmla="*/ 6729454 w 10226101"/>
                  <a:gd name="connsiteY14-8494" fmla="*/ 5877283 h 6078450"/>
                  <a:gd name="connsiteX15-8495" fmla="*/ 5338804 w 10226101"/>
                  <a:gd name="connsiteY15-8496" fmla="*/ 5343883 h 6078450"/>
                  <a:gd name="connsiteX16-8497" fmla="*/ 4386304 w 10226101"/>
                  <a:gd name="connsiteY16-8498" fmla="*/ 6029683 h 6078450"/>
                  <a:gd name="connsiteX17-8499" fmla="*/ 3319504 w 10226101"/>
                  <a:gd name="connsiteY17-8500" fmla="*/ 5858233 h 6078450"/>
                  <a:gd name="connsiteX18-8501" fmla="*/ 2614654 w 10226101"/>
                  <a:gd name="connsiteY18-8502" fmla="*/ 4562833 h 6078450"/>
                  <a:gd name="connsiteX19-8503" fmla="*/ 766804 w 10226101"/>
                  <a:gd name="connsiteY19-8504" fmla="*/ 4772383 h 6078450"/>
                  <a:gd name="connsiteX20-8505" fmla="*/ 709654 w 10226101"/>
                  <a:gd name="connsiteY20-8506" fmla="*/ 3238858 h 6078450"/>
                  <a:gd name="connsiteX21-8507" fmla="*/ 14329 w 10226101"/>
                  <a:gd name="connsiteY21-8508" fmla="*/ 2172058 h 6078450"/>
                  <a:gd name="connsiteX22-8509" fmla="*/ 795379 w 10226101"/>
                  <a:gd name="connsiteY22-8510" fmla="*/ 1391008 h 6078450"/>
                  <a:gd name="connsiteX23-8511" fmla="*/ 1909804 w 10226101"/>
                  <a:gd name="connsiteY23-8512" fmla="*/ 1752958 h 6078450"/>
                  <a:gd name="connsiteX24-8513" fmla="*/ 2328904 w 10226101"/>
                  <a:gd name="connsiteY24-8514" fmla="*/ 1171933 h 6078450"/>
                  <a:gd name="connsiteX25-8515" fmla="*/ 2909929 w 10226101"/>
                  <a:gd name="connsiteY25-8516" fmla="*/ 1229083 h 6078450"/>
                  <a:gd name="connsiteX0-8517" fmla="*/ 2909929 w 10226101"/>
                  <a:gd name="connsiteY0-8518" fmla="*/ 1229083 h 6078450"/>
                  <a:gd name="connsiteX1-8519" fmla="*/ 3386179 w 10226101"/>
                  <a:gd name="connsiteY1-8520" fmla="*/ 219433 h 6078450"/>
                  <a:gd name="connsiteX2-8521" fmla="*/ 4252954 w 10226101"/>
                  <a:gd name="connsiteY2-8522" fmla="*/ 47983 h 6078450"/>
                  <a:gd name="connsiteX3-8523" fmla="*/ 5272129 w 10226101"/>
                  <a:gd name="connsiteY3-8524" fmla="*/ 838558 h 6078450"/>
                  <a:gd name="connsiteX4-8525" fmla="*/ 7034254 w 10226101"/>
                  <a:gd name="connsiteY4-8526" fmla="*/ 524233 h 6078450"/>
                  <a:gd name="connsiteX5-8527" fmla="*/ 7872454 w 10226101"/>
                  <a:gd name="connsiteY5-8528" fmla="*/ 1972033 h 6078450"/>
                  <a:gd name="connsiteX6-8529" fmla="*/ 9453604 w 10226101"/>
                  <a:gd name="connsiteY6-8530" fmla="*/ 2257783 h 6078450"/>
                  <a:gd name="connsiteX7-8531" fmla="*/ 9260863 w 10226101"/>
                  <a:gd name="connsiteY7-8532" fmla="*/ 4162783 h 6078450"/>
                  <a:gd name="connsiteX8-8533" fmla="*/ 9774344 w 10226101"/>
                  <a:gd name="connsiteY8-8534" fmla="*/ 4874439 h 6078450"/>
                  <a:gd name="connsiteX9-8535" fmla="*/ 9981942 w 10226101"/>
                  <a:gd name="connsiteY9-8536" fmla="*/ 5347303 h 6078450"/>
                  <a:gd name="connsiteX10-8537" fmla="*/ 10221908 w 10226101"/>
                  <a:gd name="connsiteY10-8538" fmla="*/ 5669005 h 6078450"/>
                  <a:gd name="connsiteX11-8539" fmla="*/ 9912744 w 10226101"/>
                  <a:gd name="connsiteY11-8540" fmla="*/ 5624101 h 6078450"/>
                  <a:gd name="connsiteX12-8541" fmla="*/ 9580331 w 10226101"/>
                  <a:gd name="connsiteY12-8542" fmla="*/ 5726634 h 6078450"/>
                  <a:gd name="connsiteX13-8543" fmla="*/ 7948654 w 10226101"/>
                  <a:gd name="connsiteY13-8544" fmla="*/ 5286733 h 6078450"/>
                  <a:gd name="connsiteX14-8545" fmla="*/ 6729454 w 10226101"/>
                  <a:gd name="connsiteY14-8546" fmla="*/ 5877283 h 6078450"/>
                  <a:gd name="connsiteX15-8547" fmla="*/ 5338804 w 10226101"/>
                  <a:gd name="connsiteY15-8548" fmla="*/ 5343883 h 6078450"/>
                  <a:gd name="connsiteX16-8549" fmla="*/ 4386304 w 10226101"/>
                  <a:gd name="connsiteY16-8550" fmla="*/ 6029683 h 6078450"/>
                  <a:gd name="connsiteX17-8551" fmla="*/ 3319504 w 10226101"/>
                  <a:gd name="connsiteY17-8552" fmla="*/ 5858233 h 6078450"/>
                  <a:gd name="connsiteX18-8553" fmla="*/ 2614654 w 10226101"/>
                  <a:gd name="connsiteY18-8554" fmla="*/ 4562833 h 6078450"/>
                  <a:gd name="connsiteX19-8555" fmla="*/ 766804 w 10226101"/>
                  <a:gd name="connsiteY19-8556" fmla="*/ 4772383 h 6078450"/>
                  <a:gd name="connsiteX20-8557" fmla="*/ 709654 w 10226101"/>
                  <a:gd name="connsiteY20-8558" fmla="*/ 3238858 h 6078450"/>
                  <a:gd name="connsiteX21-8559" fmla="*/ 14329 w 10226101"/>
                  <a:gd name="connsiteY21-8560" fmla="*/ 2172058 h 6078450"/>
                  <a:gd name="connsiteX22-8561" fmla="*/ 795379 w 10226101"/>
                  <a:gd name="connsiteY22-8562" fmla="*/ 1391008 h 6078450"/>
                  <a:gd name="connsiteX23-8563" fmla="*/ 1909804 w 10226101"/>
                  <a:gd name="connsiteY23-8564" fmla="*/ 1752958 h 6078450"/>
                  <a:gd name="connsiteX24-8565" fmla="*/ 2328904 w 10226101"/>
                  <a:gd name="connsiteY24-8566" fmla="*/ 1171933 h 6078450"/>
                  <a:gd name="connsiteX25-8567" fmla="*/ 2909929 w 10226101"/>
                  <a:gd name="connsiteY25-8568" fmla="*/ 1229083 h 6078450"/>
                  <a:gd name="connsiteX0-8569" fmla="*/ 2909929 w 10226101"/>
                  <a:gd name="connsiteY0-8570" fmla="*/ 1229083 h 6078450"/>
                  <a:gd name="connsiteX1-8571" fmla="*/ 3386179 w 10226101"/>
                  <a:gd name="connsiteY1-8572" fmla="*/ 219433 h 6078450"/>
                  <a:gd name="connsiteX2-8573" fmla="*/ 4252954 w 10226101"/>
                  <a:gd name="connsiteY2-8574" fmla="*/ 47983 h 6078450"/>
                  <a:gd name="connsiteX3-8575" fmla="*/ 5272129 w 10226101"/>
                  <a:gd name="connsiteY3-8576" fmla="*/ 838558 h 6078450"/>
                  <a:gd name="connsiteX4-8577" fmla="*/ 7034254 w 10226101"/>
                  <a:gd name="connsiteY4-8578" fmla="*/ 524233 h 6078450"/>
                  <a:gd name="connsiteX5-8579" fmla="*/ 7872454 w 10226101"/>
                  <a:gd name="connsiteY5-8580" fmla="*/ 1972033 h 6078450"/>
                  <a:gd name="connsiteX6-8581" fmla="*/ 9453604 w 10226101"/>
                  <a:gd name="connsiteY6-8582" fmla="*/ 2257783 h 6078450"/>
                  <a:gd name="connsiteX7-8583" fmla="*/ 9260863 w 10226101"/>
                  <a:gd name="connsiteY7-8584" fmla="*/ 4162783 h 6078450"/>
                  <a:gd name="connsiteX8-8585" fmla="*/ 9774344 w 10226101"/>
                  <a:gd name="connsiteY8-8586" fmla="*/ 4874439 h 6078450"/>
                  <a:gd name="connsiteX9-8587" fmla="*/ 9981942 w 10226101"/>
                  <a:gd name="connsiteY9-8588" fmla="*/ 5347303 h 6078450"/>
                  <a:gd name="connsiteX10-8589" fmla="*/ 10221908 w 10226101"/>
                  <a:gd name="connsiteY10-8590" fmla="*/ 5669005 h 6078450"/>
                  <a:gd name="connsiteX11-8591" fmla="*/ 9912744 w 10226101"/>
                  <a:gd name="connsiteY11-8592" fmla="*/ 5624101 h 6078450"/>
                  <a:gd name="connsiteX12-8593" fmla="*/ 9580331 w 10226101"/>
                  <a:gd name="connsiteY12-8594" fmla="*/ 5726634 h 6078450"/>
                  <a:gd name="connsiteX13-8595" fmla="*/ 7948654 w 10226101"/>
                  <a:gd name="connsiteY13-8596" fmla="*/ 5286733 h 6078450"/>
                  <a:gd name="connsiteX14-8597" fmla="*/ 6729454 w 10226101"/>
                  <a:gd name="connsiteY14-8598" fmla="*/ 5877283 h 6078450"/>
                  <a:gd name="connsiteX15-8599" fmla="*/ 5338804 w 10226101"/>
                  <a:gd name="connsiteY15-8600" fmla="*/ 5343883 h 6078450"/>
                  <a:gd name="connsiteX16-8601" fmla="*/ 4386304 w 10226101"/>
                  <a:gd name="connsiteY16-8602" fmla="*/ 6029683 h 6078450"/>
                  <a:gd name="connsiteX17-8603" fmla="*/ 3319504 w 10226101"/>
                  <a:gd name="connsiteY17-8604" fmla="*/ 5858233 h 6078450"/>
                  <a:gd name="connsiteX18-8605" fmla="*/ 2614654 w 10226101"/>
                  <a:gd name="connsiteY18-8606" fmla="*/ 4562833 h 6078450"/>
                  <a:gd name="connsiteX19-8607" fmla="*/ 766804 w 10226101"/>
                  <a:gd name="connsiteY19-8608" fmla="*/ 4772383 h 6078450"/>
                  <a:gd name="connsiteX20-8609" fmla="*/ 709654 w 10226101"/>
                  <a:gd name="connsiteY20-8610" fmla="*/ 3238858 h 6078450"/>
                  <a:gd name="connsiteX21-8611" fmla="*/ 14329 w 10226101"/>
                  <a:gd name="connsiteY21-8612" fmla="*/ 2172058 h 6078450"/>
                  <a:gd name="connsiteX22-8613" fmla="*/ 795379 w 10226101"/>
                  <a:gd name="connsiteY22-8614" fmla="*/ 1391008 h 6078450"/>
                  <a:gd name="connsiteX23-8615" fmla="*/ 1909804 w 10226101"/>
                  <a:gd name="connsiteY23-8616" fmla="*/ 1752958 h 6078450"/>
                  <a:gd name="connsiteX24-8617" fmla="*/ 2328904 w 10226101"/>
                  <a:gd name="connsiteY24-8618" fmla="*/ 1171933 h 6078450"/>
                  <a:gd name="connsiteX25-8619" fmla="*/ 2909929 w 10226101"/>
                  <a:gd name="connsiteY25-8620" fmla="*/ 1229083 h 6078450"/>
                  <a:gd name="connsiteX0-8621" fmla="*/ 2909929 w 10226101"/>
                  <a:gd name="connsiteY0-8622" fmla="*/ 1229083 h 6078450"/>
                  <a:gd name="connsiteX1-8623" fmla="*/ 3386179 w 10226101"/>
                  <a:gd name="connsiteY1-8624" fmla="*/ 219433 h 6078450"/>
                  <a:gd name="connsiteX2-8625" fmla="*/ 4252954 w 10226101"/>
                  <a:gd name="connsiteY2-8626" fmla="*/ 47983 h 6078450"/>
                  <a:gd name="connsiteX3-8627" fmla="*/ 5272129 w 10226101"/>
                  <a:gd name="connsiteY3-8628" fmla="*/ 838558 h 6078450"/>
                  <a:gd name="connsiteX4-8629" fmla="*/ 7034254 w 10226101"/>
                  <a:gd name="connsiteY4-8630" fmla="*/ 524233 h 6078450"/>
                  <a:gd name="connsiteX5-8631" fmla="*/ 7872454 w 10226101"/>
                  <a:gd name="connsiteY5-8632" fmla="*/ 1972033 h 6078450"/>
                  <a:gd name="connsiteX6-8633" fmla="*/ 9453604 w 10226101"/>
                  <a:gd name="connsiteY6-8634" fmla="*/ 2257783 h 6078450"/>
                  <a:gd name="connsiteX7-8635" fmla="*/ 9260863 w 10226101"/>
                  <a:gd name="connsiteY7-8636" fmla="*/ 4162783 h 6078450"/>
                  <a:gd name="connsiteX8-8637" fmla="*/ 9774344 w 10226101"/>
                  <a:gd name="connsiteY8-8638" fmla="*/ 4874439 h 6078450"/>
                  <a:gd name="connsiteX9-8639" fmla="*/ 9981942 w 10226101"/>
                  <a:gd name="connsiteY9-8640" fmla="*/ 5347303 h 6078450"/>
                  <a:gd name="connsiteX10-8641" fmla="*/ 10221908 w 10226101"/>
                  <a:gd name="connsiteY10-8642" fmla="*/ 5669005 h 6078450"/>
                  <a:gd name="connsiteX11-8643" fmla="*/ 9912744 w 10226101"/>
                  <a:gd name="connsiteY11-8644" fmla="*/ 5624101 h 6078450"/>
                  <a:gd name="connsiteX12-8645" fmla="*/ 9580331 w 10226101"/>
                  <a:gd name="connsiteY12-8646" fmla="*/ 5726634 h 6078450"/>
                  <a:gd name="connsiteX13-8647" fmla="*/ 7948654 w 10226101"/>
                  <a:gd name="connsiteY13-8648" fmla="*/ 5286733 h 6078450"/>
                  <a:gd name="connsiteX14-8649" fmla="*/ 6729454 w 10226101"/>
                  <a:gd name="connsiteY14-8650" fmla="*/ 5877283 h 6078450"/>
                  <a:gd name="connsiteX15-8651" fmla="*/ 5338804 w 10226101"/>
                  <a:gd name="connsiteY15-8652" fmla="*/ 5343883 h 6078450"/>
                  <a:gd name="connsiteX16-8653" fmla="*/ 4386304 w 10226101"/>
                  <a:gd name="connsiteY16-8654" fmla="*/ 6029683 h 6078450"/>
                  <a:gd name="connsiteX17-8655" fmla="*/ 3319504 w 10226101"/>
                  <a:gd name="connsiteY17-8656" fmla="*/ 5858233 h 6078450"/>
                  <a:gd name="connsiteX18-8657" fmla="*/ 2614654 w 10226101"/>
                  <a:gd name="connsiteY18-8658" fmla="*/ 4562833 h 6078450"/>
                  <a:gd name="connsiteX19-8659" fmla="*/ 766804 w 10226101"/>
                  <a:gd name="connsiteY19-8660" fmla="*/ 4772383 h 6078450"/>
                  <a:gd name="connsiteX20-8661" fmla="*/ 709654 w 10226101"/>
                  <a:gd name="connsiteY20-8662" fmla="*/ 3238858 h 6078450"/>
                  <a:gd name="connsiteX21-8663" fmla="*/ 14329 w 10226101"/>
                  <a:gd name="connsiteY21-8664" fmla="*/ 2172058 h 6078450"/>
                  <a:gd name="connsiteX22-8665" fmla="*/ 795379 w 10226101"/>
                  <a:gd name="connsiteY22-8666" fmla="*/ 1391008 h 6078450"/>
                  <a:gd name="connsiteX23-8667" fmla="*/ 1909804 w 10226101"/>
                  <a:gd name="connsiteY23-8668" fmla="*/ 1752958 h 6078450"/>
                  <a:gd name="connsiteX24-8669" fmla="*/ 2328904 w 10226101"/>
                  <a:gd name="connsiteY24-8670" fmla="*/ 1171933 h 6078450"/>
                  <a:gd name="connsiteX25-8671" fmla="*/ 2909929 w 10226101"/>
                  <a:gd name="connsiteY25-8672" fmla="*/ 1229083 h 6078450"/>
                  <a:gd name="connsiteX0-8673" fmla="*/ 2909929 w 10226101"/>
                  <a:gd name="connsiteY0-8674" fmla="*/ 1229083 h 6078450"/>
                  <a:gd name="connsiteX1-8675" fmla="*/ 3386179 w 10226101"/>
                  <a:gd name="connsiteY1-8676" fmla="*/ 219433 h 6078450"/>
                  <a:gd name="connsiteX2-8677" fmla="*/ 4252954 w 10226101"/>
                  <a:gd name="connsiteY2-8678" fmla="*/ 47983 h 6078450"/>
                  <a:gd name="connsiteX3-8679" fmla="*/ 5272129 w 10226101"/>
                  <a:gd name="connsiteY3-8680" fmla="*/ 838558 h 6078450"/>
                  <a:gd name="connsiteX4-8681" fmla="*/ 7034254 w 10226101"/>
                  <a:gd name="connsiteY4-8682" fmla="*/ 524233 h 6078450"/>
                  <a:gd name="connsiteX5-8683" fmla="*/ 7872454 w 10226101"/>
                  <a:gd name="connsiteY5-8684" fmla="*/ 1972033 h 6078450"/>
                  <a:gd name="connsiteX6-8685" fmla="*/ 9453604 w 10226101"/>
                  <a:gd name="connsiteY6-8686" fmla="*/ 2257783 h 6078450"/>
                  <a:gd name="connsiteX7-8687" fmla="*/ 9260863 w 10226101"/>
                  <a:gd name="connsiteY7-8688" fmla="*/ 4162783 h 6078450"/>
                  <a:gd name="connsiteX8-8689" fmla="*/ 9774344 w 10226101"/>
                  <a:gd name="connsiteY8-8690" fmla="*/ 4874439 h 6078450"/>
                  <a:gd name="connsiteX9-8691" fmla="*/ 9981942 w 10226101"/>
                  <a:gd name="connsiteY9-8692" fmla="*/ 5347303 h 6078450"/>
                  <a:gd name="connsiteX10-8693" fmla="*/ 10221908 w 10226101"/>
                  <a:gd name="connsiteY10-8694" fmla="*/ 5669005 h 6078450"/>
                  <a:gd name="connsiteX11-8695" fmla="*/ 9912744 w 10226101"/>
                  <a:gd name="connsiteY11-8696" fmla="*/ 5624101 h 6078450"/>
                  <a:gd name="connsiteX12-8697" fmla="*/ 9521437 w 10226101"/>
                  <a:gd name="connsiteY12-8698" fmla="*/ 5761970 h 6078450"/>
                  <a:gd name="connsiteX13-8699" fmla="*/ 7948654 w 10226101"/>
                  <a:gd name="connsiteY13-8700" fmla="*/ 5286733 h 6078450"/>
                  <a:gd name="connsiteX14-8701" fmla="*/ 6729454 w 10226101"/>
                  <a:gd name="connsiteY14-8702" fmla="*/ 5877283 h 6078450"/>
                  <a:gd name="connsiteX15-8703" fmla="*/ 5338804 w 10226101"/>
                  <a:gd name="connsiteY15-8704" fmla="*/ 5343883 h 6078450"/>
                  <a:gd name="connsiteX16-8705" fmla="*/ 4386304 w 10226101"/>
                  <a:gd name="connsiteY16-8706" fmla="*/ 6029683 h 6078450"/>
                  <a:gd name="connsiteX17-8707" fmla="*/ 3319504 w 10226101"/>
                  <a:gd name="connsiteY17-8708" fmla="*/ 5858233 h 6078450"/>
                  <a:gd name="connsiteX18-8709" fmla="*/ 2614654 w 10226101"/>
                  <a:gd name="connsiteY18-8710" fmla="*/ 4562833 h 6078450"/>
                  <a:gd name="connsiteX19-8711" fmla="*/ 766804 w 10226101"/>
                  <a:gd name="connsiteY19-8712" fmla="*/ 4772383 h 6078450"/>
                  <a:gd name="connsiteX20-8713" fmla="*/ 709654 w 10226101"/>
                  <a:gd name="connsiteY20-8714" fmla="*/ 3238858 h 6078450"/>
                  <a:gd name="connsiteX21-8715" fmla="*/ 14329 w 10226101"/>
                  <a:gd name="connsiteY21-8716" fmla="*/ 2172058 h 6078450"/>
                  <a:gd name="connsiteX22-8717" fmla="*/ 795379 w 10226101"/>
                  <a:gd name="connsiteY22-8718" fmla="*/ 1391008 h 6078450"/>
                  <a:gd name="connsiteX23-8719" fmla="*/ 1909804 w 10226101"/>
                  <a:gd name="connsiteY23-8720" fmla="*/ 1752958 h 6078450"/>
                  <a:gd name="connsiteX24-8721" fmla="*/ 2328904 w 10226101"/>
                  <a:gd name="connsiteY24-8722" fmla="*/ 1171933 h 6078450"/>
                  <a:gd name="connsiteX25-8723" fmla="*/ 2909929 w 10226101"/>
                  <a:gd name="connsiteY25-8724" fmla="*/ 1229083 h 6078450"/>
                  <a:gd name="connsiteX0-8725" fmla="*/ 2909929 w 10226101"/>
                  <a:gd name="connsiteY0-8726" fmla="*/ 1229083 h 6078450"/>
                  <a:gd name="connsiteX1-8727" fmla="*/ 3386179 w 10226101"/>
                  <a:gd name="connsiteY1-8728" fmla="*/ 219433 h 6078450"/>
                  <a:gd name="connsiteX2-8729" fmla="*/ 4252954 w 10226101"/>
                  <a:gd name="connsiteY2-8730" fmla="*/ 47983 h 6078450"/>
                  <a:gd name="connsiteX3-8731" fmla="*/ 5272129 w 10226101"/>
                  <a:gd name="connsiteY3-8732" fmla="*/ 838558 h 6078450"/>
                  <a:gd name="connsiteX4-8733" fmla="*/ 7034254 w 10226101"/>
                  <a:gd name="connsiteY4-8734" fmla="*/ 524233 h 6078450"/>
                  <a:gd name="connsiteX5-8735" fmla="*/ 7872454 w 10226101"/>
                  <a:gd name="connsiteY5-8736" fmla="*/ 1972033 h 6078450"/>
                  <a:gd name="connsiteX6-8737" fmla="*/ 9453604 w 10226101"/>
                  <a:gd name="connsiteY6-8738" fmla="*/ 2257783 h 6078450"/>
                  <a:gd name="connsiteX7-8739" fmla="*/ 9260863 w 10226101"/>
                  <a:gd name="connsiteY7-8740" fmla="*/ 4162783 h 6078450"/>
                  <a:gd name="connsiteX8-8741" fmla="*/ 9774344 w 10226101"/>
                  <a:gd name="connsiteY8-8742" fmla="*/ 4874439 h 6078450"/>
                  <a:gd name="connsiteX9-8743" fmla="*/ 9981942 w 10226101"/>
                  <a:gd name="connsiteY9-8744" fmla="*/ 5347303 h 6078450"/>
                  <a:gd name="connsiteX10-8745" fmla="*/ 10221908 w 10226101"/>
                  <a:gd name="connsiteY10-8746" fmla="*/ 5669005 h 6078450"/>
                  <a:gd name="connsiteX11-8747" fmla="*/ 9912744 w 10226101"/>
                  <a:gd name="connsiteY11-8748" fmla="*/ 5624101 h 6078450"/>
                  <a:gd name="connsiteX12-8749" fmla="*/ 9521437 w 10226101"/>
                  <a:gd name="connsiteY12-8750" fmla="*/ 5761970 h 6078450"/>
                  <a:gd name="connsiteX13-8751" fmla="*/ 7948654 w 10226101"/>
                  <a:gd name="connsiteY13-8752" fmla="*/ 5286733 h 6078450"/>
                  <a:gd name="connsiteX14-8753" fmla="*/ 6729454 w 10226101"/>
                  <a:gd name="connsiteY14-8754" fmla="*/ 5877283 h 6078450"/>
                  <a:gd name="connsiteX15-8755" fmla="*/ 5338804 w 10226101"/>
                  <a:gd name="connsiteY15-8756" fmla="*/ 5343883 h 6078450"/>
                  <a:gd name="connsiteX16-8757" fmla="*/ 4386304 w 10226101"/>
                  <a:gd name="connsiteY16-8758" fmla="*/ 6029683 h 6078450"/>
                  <a:gd name="connsiteX17-8759" fmla="*/ 3319504 w 10226101"/>
                  <a:gd name="connsiteY17-8760" fmla="*/ 5858233 h 6078450"/>
                  <a:gd name="connsiteX18-8761" fmla="*/ 2614654 w 10226101"/>
                  <a:gd name="connsiteY18-8762" fmla="*/ 4562833 h 6078450"/>
                  <a:gd name="connsiteX19-8763" fmla="*/ 766804 w 10226101"/>
                  <a:gd name="connsiteY19-8764" fmla="*/ 4772383 h 6078450"/>
                  <a:gd name="connsiteX20-8765" fmla="*/ 709654 w 10226101"/>
                  <a:gd name="connsiteY20-8766" fmla="*/ 3238858 h 6078450"/>
                  <a:gd name="connsiteX21-8767" fmla="*/ 14329 w 10226101"/>
                  <a:gd name="connsiteY21-8768" fmla="*/ 2172058 h 6078450"/>
                  <a:gd name="connsiteX22-8769" fmla="*/ 795379 w 10226101"/>
                  <a:gd name="connsiteY22-8770" fmla="*/ 1391008 h 6078450"/>
                  <a:gd name="connsiteX23-8771" fmla="*/ 1909804 w 10226101"/>
                  <a:gd name="connsiteY23-8772" fmla="*/ 1752958 h 6078450"/>
                  <a:gd name="connsiteX24-8773" fmla="*/ 2328904 w 10226101"/>
                  <a:gd name="connsiteY24-8774" fmla="*/ 1171933 h 6078450"/>
                  <a:gd name="connsiteX25-8775" fmla="*/ 2909929 w 10226101"/>
                  <a:gd name="connsiteY25-8776" fmla="*/ 1229083 h 6078450"/>
                  <a:gd name="connsiteX0-8777" fmla="*/ 2909929 w 10226101"/>
                  <a:gd name="connsiteY0-8778" fmla="*/ 1229083 h 6078450"/>
                  <a:gd name="connsiteX1-8779" fmla="*/ 3386179 w 10226101"/>
                  <a:gd name="connsiteY1-8780" fmla="*/ 219433 h 6078450"/>
                  <a:gd name="connsiteX2-8781" fmla="*/ 4252954 w 10226101"/>
                  <a:gd name="connsiteY2-8782" fmla="*/ 47983 h 6078450"/>
                  <a:gd name="connsiteX3-8783" fmla="*/ 5272129 w 10226101"/>
                  <a:gd name="connsiteY3-8784" fmla="*/ 838558 h 6078450"/>
                  <a:gd name="connsiteX4-8785" fmla="*/ 7034254 w 10226101"/>
                  <a:gd name="connsiteY4-8786" fmla="*/ 524233 h 6078450"/>
                  <a:gd name="connsiteX5-8787" fmla="*/ 7872454 w 10226101"/>
                  <a:gd name="connsiteY5-8788" fmla="*/ 1972033 h 6078450"/>
                  <a:gd name="connsiteX6-8789" fmla="*/ 9453604 w 10226101"/>
                  <a:gd name="connsiteY6-8790" fmla="*/ 2257783 h 6078450"/>
                  <a:gd name="connsiteX7-8791" fmla="*/ 9260863 w 10226101"/>
                  <a:gd name="connsiteY7-8792" fmla="*/ 4162783 h 6078450"/>
                  <a:gd name="connsiteX8-8793" fmla="*/ 9774344 w 10226101"/>
                  <a:gd name="connsiteY8-8794" fmla="*/ 4874439 h 6078450"/>
                  <a:gd name="connsiteX9-8795" fmla="*/ 9981942 w 10226101"/>
                  <a:gd name="connsiteY9-8796" fmla="*/ 5347303 h 6078450"/>
                  <a:gd name="connsiteX10-8797" fmla="*/ 10221908 w 10226101"/>
                  <a:gd name="connsiteY10-8798" fmla="*/ 5669005 h 6078450"/>
                  <a:gd name="connsiteX11-8799" fmla="*/ 9912744 w 10226101"/>
                  <a:gd name="connsiteY11-8800" fmla="*/ 5624101 h 6078450"/>
                  <a:gd name="connsiteX12-8801" fmla="*/ 9521437 w 10226101"/>
                  <a:gd name="connsiteY12-8802" fmla="*/ 5761970 h 6078450"/>
                  <a:gd name="connsiteX13-8803" fmla="*/ 7948654 w 10226101"/>
                  <a:gd name="connsiteY13-8804" fmla="*/ 5286733 h 6078450"/>
                  <a:gd name="connsiteX14-8805" fmla="*/ 6729454 w 10226101"/>
                  <a:gd name="connsiteY14-8806" fmla="*/ 5877283 h 6078450"/>
                  <a:gd name="connsiteX15-8807" fmla="*/ 5338804 w 10226101"/>
                  <a:gd name="connsiteY15-8808" fmla="*/ 5343883 h 6078450"/>
                  <a:gd name="connsiteX16-8809" fmla="*/ 4386304 w 10226101"/>
                  <a:gd name="connsiteY16-8810" fmla="*/ 6029683 h 6078450"/>
                  <a:gd name="connsiteX17-8811" fmla="*/ 3319504 w 10226101"/>
                  <a:gd name="connsiteY17-8812" fmla="*/ 5858233 h 6078450"/>
                  <a:gd name="connsiteX18-8813" fmla="*/ 2614654 w 10226101"/>
                  <a:gd name="connsiteY18-8814" fmla="*/ 4562833 h 6078450"/>
                  <a:gd name="connsiteX19-8815" fmla="*/ 766804 w 10226101"/>
                  <a:gd name="connsiteY19-8816" fmla="*/ 4772383 h 6078450"/>
                  <a:gd name="connsiteX20-8817" fmla="*/ 709654 w 10226101"/>
                  <a:gd name="connsiteY20-8818" fmla="*/ 3238858 h 6078450"/>
                  <a:gd name="connsiteX21-8819" fmla="*/ 14329 w 10226101"/>
                  <a:gd name="connsiteY21-8820" fmla="*/ 2172058 h 6078450"/>
                  <a:gd name="connsiteX22-8821" fmla="*/ 795379 w 10226101"/>
                  <a:gd name="connsiteY22-8822" fmla="*/ 1391008 h 6078450"/>
                  <a:gd name="connsiteX23-8823" fmla="*/ 1909804 w 10226101"/>
                  <a:gd name="connsiteY23-8824" fmla="*/ 1752958 h 6078450"/>
                  <a:gd name="connsiteX24-8825" fmla="*/ 2328904 w 10226101"/>
                  <a:gd name="connsiteY24-8826" fmla="*/ 1171933 h 6078450"/>
                  <a:gd name="connsiteX25-8827" fmla="*/ 2909929 w 10226101"/>
                  <a:gd name="connsiteY25-8828" fmla="*/ 1229083 h 6078450"/>
                  <a:gd name="connsiteX0-8829" fmla="*/ 2909929 w 10226101"/>
                  <a:gd name="connsiteY0-8830" fmla="*/ 1229083 h 6078450"/>
                  <a:gd name="connsiteX1-8831" fmla="*/ 3386179 w 10226101"/>
                  <a:gd name="connsiteY1-8832" fmla="*/ 219433 h 6078450"/>
                  <a:gd name="connsiteX2-8833" fmla="*/ 4252954 w 10226101"/>
                  <a:gd name="connsiteY2-8834" fmla="*/ 47983 h 6078450"/>
                  <a:gd name="connsiteX3-8835" fmla="*/ 5272129 w 10226101"/>
                  <a:gd name="connsiteY3-8836" fmla="*/ 838558 h 6078450"/>
                  <a:gd name="connsiteX4-8837" fmla="*/ 7034254 w 10226101"/>
                  <a:gd name="connsiteY4-8838" fmla="*/ 524233 h 6078450"/>
                  <a:gd name="connsiteX5-8839" fmla="*/ 7872454 w 10226101"/>
                  <a:gd name="connsiteY5-8840" fmla="*/ 1972033 h 6078450"/>
                  <a:gd name="connsiteX6-8841" fmla="*/ 9453604 w 10226101"/>
                  <a:gd name="connsiteY6-8842" fmla="*/ 2257783 h 6078450"/>
                  <a:gd name="connsiteX7-8843" fmla="*/ 9260863 w 10226101"/>
                  <a:gd name="connsiteY7-8844" fmla="*/ 4162783 h 6078450"/>
                  <a:gd name="connsiteX8-8845" fmla="*/ 9682078 w 10226101"/>
                  <a:gd name="connsiteY8-8846" fmla="*/ 4951327 h 6078450"/>
                  <a:gd name="connsiteX9-8847" fmla="*/ 9981942 w 10226101"/>
                  <a:gd name="connsiteY9-8848" fmla="*/ 5347303 h 6078450"/>
                  <a:gd name="connsiteX10-8849" fmla="*/ 10221908 w 10226101"/>
                  <a:gd name="connsiteY10-8850" fmla="*/ 5669005 h 6078450"/>
                  <a:gd name="connsiteX11-8851" fmla="*/ 9912744 w 10226101"/>
                  <a:gd name="connsiteY11-8852" fmla="*/ 5624101 h 6078450"/>
                  <a:gd name="connsiteX12-8853" fmla="*/ 9521437 w 10226101"/>
                  <a:gd name="connsiteY12-8854" fmla="*/ 5761970 h 6078450"/>
                  <a:gd name="connsiteX13-8855" fmla="*/ 7948654 w 10226101"/>
                  <a:gd name="connsiteY13-8856" fmla="*/ 5286733 h 6078450"/>
                  <a:gd name="connsiteX14-8857" fmla="*/ 6729454 w 10226101"/>
                  <a:gd name="connsiteY14-8858" fmla="*/ 5877283 h 6078450"/>
                  <a:gd name="connsiteX15-8859" fmla="*/ 5338804 w 10226101"/>
                  <a:gd name="connsiteY15-8860" fmla="*/ 5343883 h 6078450"/>
                  <a:gd name="connsiteX16-8861" fmla="*/ 4386304 w 10226101"/>
                  <a:gd name="connsiteY16-8862" fmla="*/ 6029683 h 6078450"/>
                  <a:gd name="connsiteX17-8863" fmla="*/ 3319504 w 10226101"/>
                  <a:gd name="connsiteY17-8864" fmla="*/ 5858233 h 6078450"/>
                  <a:gd name="connsiteX18-8865" fmla="*/ 2614654 w 10226101"/>
                  <a:gd name="connsiteY18-8866" fmla="*/ 4562833 h 6078450"/>
                  <a:gd name="connsiteX19-8867" fmla="*/ 766804 w 10226101"/>
                  <a:gd name="connsiteY19-8868" fmla="*/ 4772383 h 6078450"/>
                  <a:gd name="connsiteX20-8869" fmla="*/ 709654 w 10226101"/>
                  <a:gd name="connsiteY20-8870" fmla="*/ 3238858 h 6078450"/>
                  <a:gd name="connsiteX21-8871" fmla="*/ 14329 w 10226101"/>
                  <a:gd name="connsiteY21-8872" fmla="*/ 2172058 h 6078450"/>
                  <a:gd name="connsiteX22-8873" fmla="*/ 795379 w 10226101"/>
                  <a:gd name="connsiteY22-8874" fmla="*/ 1391008 h 6078450"/>
                  <a:gd name="connsiteX23-8875" fmla="*/ 1909804 w 10226101"/>
                  <a:gd name="connsiteY23-8876" fmla="*/ 1752958 h 6078450"/>
                  <a:gd name="connsiteX24-8877" fmla="*/ 2328904 w 10226101"/>
                  <a:gd name="connsiteY24-8878" fmla="*/ 1171933 h 6078450"/>
                  <a:gd name="connsiteX25-8879" fmla="*/ 2909929 w 10226101"/>
                  <a:gd name="connsiteY25-8880" fmla="*/ 1229083 h 6078450"/>
                  <a:gd name="connsiteX0-8881" fmla="*/ 2909929 w 10226101"/>
                  <a:gd name="connsiteY0-8882" fmla="*/ 1229083 h 6078450"/>
                  <a:gd name="connsiteX1-8883" fmla="*/ 3386179 w 10226101"/>
                  <a:gd name="connsiteY1-8884" fmla="*/ 219433 h 6078450"/>
                  <a:gd name="connsiteX2-8885" fmla="*/ 4252954 w 10226101"/>
                  <a:gd name="connsiteY2-8886" fmla="*/ 47983 h 6078450"/>
                  <a:gd name="connsiteX3-8887" fmla="*/ 5272129 w 10226101"/>
                  <a:gd name="connsiteY3-8888" fmla="*/ 838558 h 6078450"/>
                  <a:gd name="connsiteX4-8889" fmla="*/ 7034254 w 10226101"/>
                  <a:gd name="connsiteY4-8890" fmla="*/ 524233 h 6078450"/>
                  <a:gd name="connsiteX5-8891" fmla="*/ 7872454 w 10226101"/>
                  <a:gd name="connsiteY5-8892" fmla="*/ 1972033 h 6078450"/>
                  <a:gd name="connsiteX6-8893" fmla="*/ 9453604 w 10226101"/>
                  <a:gd name="connsiteY6-8894" fmla="*/ 2257783 h 6078450"/>
                  <a:gd name="connsiteX7-8895" fmla="*/ 9260863 w 10226101"/>
                  <a:gd name="connsiteY7-8896" fmla="*/ 4162783 h 6078450"/>
                  <a:gd name="connsiteX8-8897" fmla="*/ 9682078 w 10226101"/>
                  <a:gd name="connsiteY8-8898" fmla="*/ 4951327 h 6078450"/>
                  <a:gd name="connsiteX9-8899" fmla="*/ 9981942 w 10226101"/>
                  <a:gd name="connsiteY9-8900" fmla="*/ 5347303 h 6078450"/>
                  <a:gd name="connsiteX10-8901" fmla="*/ 10221908 w 10226101"/>
                  <a:gd name="connsiteY10-8902" fmla="*/ 5669005 h 6078450"/>
                  <a:gd name="connsiteX11-8903" fmla="*/ 9912744 w 10226101"/>
                  <a:gd name="connsiteY11-8904" fmla="*/ 5624101 h 6078450"/>
                  <a:gd name="connsiteX12-8905" fmla="*/ 9521437 w 10226101"/>
                  <a:gd name="connsiteY12-8906" fmla="*/ 5761970 h 6078450"/>
                  <a:gd name="connsiteX13-8907" fmla="*/ 7948654 w 10226101"/>
                  <a:gd name="connsiteY13-8908" fmla="*/ 5286733 h 6078450"/>
                  <a:gd name="connsiteX14-8909" fmla="*/ 6729454 w 10226101"/>
                  <a:gd name="connsiteY14-8910" fmla="*/ 5877283 h 6078450"/>
                  <a:gd name="connsiteX15-8911" fmla="*/ 5338804 w 10226101"/>
                  <a:gd name="connsiteY15-8912" fmla="*/ 5343883 h 6078450"/>
                  <a:gd name="connsiteX16-8913" fmla="*/ 4386304 w 10226101"/>
                  <a:gd name="connsiteY16-8914" fmla="*/ 6029683 h 6078450"/>
                  <a:gd name="connsiteX17-8915" fmla="*/ 3319504 w 10226101"/>
                  <a:gd name="connsiteY17-8916" fmla="*/ 5858233 h 6078450"/>
                  <a:gd name="connsiteX18-8917" fmla="*/ 2614654 w 10226101"/>
                  <a:gd name="connsiteY18-8918" fmla="*/ 4562833 h 6078450"/>
                  <a:gd name="connsiteX19-8919" fmla="*/ 766804 w 10226101"/>
                  <a:gd name="connsiteY19-8920" fmla="*/ 4772383 h 6078450"/>
                  <a:gd name="connsiteX20-8921" fmla="*/ 709654 w 10226101"/>
                  <a:gd name="connsiteY20-8922" fmla="*/ 3238858 h 6078450"/>
                  <a:gd name="connsiteX21-8923" fmla="*/ 14329 w 10226101"/>
                  <a:gd name="connsiteY21-8924" fmla="*/ 2172058 h 6078450"/>
                  <a:gd name="connsiteX22-8925" fmla="*/ 795379 w 10226101"/>
                  <a:gd name="connsiteY22-8926" fmla="*/ 1391008 h 6078450"/>
                  <a:gd name="connsiteX23-8927" fmla="*/ 1909804 w 10226101"/>
                  <a:gd name="connsiteY23-8928" fmla="*/ 1752958 h 6078450"/>
                  <a:gd name="connsiteX24-8929" fmla="*/ 2328904 w 10226101"/>
                  <a:gd name="connsiteY24-8930" fmla="*/ 1171933 h 6078450"/>
                  <a:gd name="connsiteX25-8931" fmla="*/ 2909929 w 10226101"/>
                  <a:gd name="connsiteY25-8932" fmla="*/ 1229083 h 6078450"/>
                  <a:gd name="connsiteX0-8933" fmla="*/ 2909929 w 10226101"/>
                  <a:gd name="connsiteY0-8934" fmla="*/ 1229083 h 6078450"/>
                  <a:gd name="connsiteX1-8935" fmla="*/ 3386179 w 10226101"/>
                  <a:gd name="connsiteY1-8936" fmla="*/ 219433 h 6078450"/>
                  <a:gd name="connsiteX2-8937" fmla="*/ 4252954 w 10226101"/>
                  <a:gd name="connsiteY2-8938" fmla="*/ 47983 h 6078450"/>
                  <a:gd name="connsiteX3-8939" fmla="*/ 5272129 w 10226101"/>
                  <a:gd name="connsiteY3-8940" fmla="*/ 838558 h 6078450"/>
                  <a:gd name="connsiteX4-8941" fmla="*/ 7034254 w 10226101"/>
                  <a:gd name="connsiteY4-8942" fmla="*/ 524233 h 6078450"/>
                  <a:gd name="connsiteX5-8943" fmla="*/ 7872454 w 10226101"/>
                  <a:gd name="connsiteY5-8944" fmla="*/ 1972033 h 6078450"/>
                  <a:gd name="connsiteX6-8945" fmla="*/ 9453604 w 10226101"/>
                  <a:gd name="connsiteY6-8946" fmla="*/ 2257783 h 6078450"/>
                  <a:gd name="connsiteX7-8947" fmla="*/ 9353129 w 10226101"/>
                  <a:gd name="connsiteY7-8948" fmla="*/ 4009007 h 6078450"/>
                  <a:gd name="connsiteX8-8949" fmla="*/ 9682078 w 10226101"/>
                  <a:gd name="connsiteY8-8950" fmla="*/ 4951327 h 6078450"/>
                  <a:gd name="connsiteX9-8951" fmla="*/ 9981942 w 10226101"/>
                  <a:gd name="connsiteY9-8952" fmla="*/ 5347303 h 6078450"/>
                  <a:gd name="connsiteX10-8953" fmla="*/ 10221908 w 10226101"/>
                  <a:gd name="connsiteY10-8954" fmla="*/ 5669005 h 6078450"/>
                  <a:gd name="connsiteX11-8955" fmla="*/ 9912744 w 10226101"/>
                  <a:gd name="connsiteY11-8956" fmla="*/ 5624101 h 6078450"/>
                  <a:gd name="connsiteX12-8957" fmla="*/ 9521437 w 10226101"/>
                  <a:gd name="connsiteY12-8958" fmla="*/ 5761970 h 6078450"/>
                  <a:gd name="connsiteX13-8959" fmla="*/ 7948654 w 10226101"/>
                  <a:gd name="connsiteY13-8960" fmla="*/ 5286733 h 6078450"/>
                  <a:gd name="connsiteX14-8961" fmla="*/ 6729454 w 10226101"/>
                  <a:gd name="connsiteY14-8962" fmla="*/ 5877283 h 6078450"/>
                  <a:gd name="connsiteX15-8963" fmla="*/ 5338804 w 10226101"/>
                  <a:gd name="connsiteY15-8964" fmla="*/ 5343883 h 6078450"/>
                  <a:gd name="connsiteX16-8965" fmla="*/ 4386304 w 10226101"/>
                  <a:gd name="connsiteY16-8966" fmla="*/ 6029683 h 6078450"/>
                  <a:gd name="connsiteX17-8967" fmla="*/ 3319504 w 10226101"/>
                  <a:gd name="connsiteY17-8968" fmla="*/ 5858233 h 6078450"/>
                  <a:gd name="connsiteX18-8969" fmla="*/ 2614654 w 10226101"/>
                  <a:gd name="connsiteY18-8970" fmla="*/ 4562833 h 6078450"/>
                  <a:gd name="connsiteX19-8971" fmla="*/ 766804 w 10226101"/>
                  <a:gd name="connsiteY19-8972" fmla="*/ 4772383 h 6078450"/>
                  <a:gd name="connsiteX20-8973" fmla="*/ 709654 w 10226101"/>
                  <a:gd name="connsiteY20-8974" fmla="*/ 3238858 h 6078450"/>
                  <a:gd name="connsiteX21-8975" fmla="*/ 14329 w 10226101"/>
                  <a:gd name="connsiteY21-8976" fmla="*/ 2172058 h 6078450"/>
                  <a:gd name="connsiteX22-8977" fmla="*/ 795379 w 10226101"/>
                  <a:gd name="connsiteY22-8978" fmla="*/ 1391008 h 6078450"/>
                  <a:gd name="connsiteX23-8979" fmla="*/ 1909804 w 10226101"/>
                  <a:gd name="connsiteY23-8980" fmla="*/ 1752958 h 6078450"/>
                  <a:gd name="connsiteX24-8981" fmla="*/ 2328904 w 10226101"/>
                  <a:gd name="connsiteY24-8982" fmla="*/ 1171933 h 6078450"/>
                  <a:gd name="connsiteX25-8983" fmla="*/ 2909929 w 10226101"/>
                  <a:gd name="connsiteY25-8984" fmla="*/ 1229083 h 6078450"/>
                  <a:gd name="connsiteX0-8985" fmla="*/ 2909929 w 10226101"/>
                  <a:gd name="connsiteY0-8986" fmla="*/ 1229083 h 6078450"/>
                  <a:gd name="connsiteX1-8987" fmla="*/ 3386179 w 10226101"/>
                  <a:gd name="connsiteY1-8988" fmla="*/ 219433 h 6078450"/>
                  <a:gd name="connsiteX2-8989" fmla="*/ 4252954 w 10226101"/>
                  <a:gd name="connsiteY2-8990" fmla="*/ 47983 h 6078450"/>
                  <a:gd name="connsiteX3-8991" fmla="*/ 5272129 w 10226101"/>
                  <a:gd name="connsiteY3-8992" fmla="*/ 838558 h 6078450"/>
                  <a:gd name="connsiteX4-8993" fmla="*/ 7034254 w 10226101"/>
                  <a:gd name="connsiteY4-8994" fmla="*/ 524233 h 6078450"/>
                  <a:gd name="connsiteX5-8995" fmla="*/ 7872454 w 10226101"/>
                  <a:gd name="connsiteY5-8996" fmla="*/ 1972033 h 6078450"/>
                  <a:gd name="connsiteX6-8997" fmla="*/ 9453604 w 10226101"/>
                  <a:gd name="connsiteY6-8998" fmla="*/ 2257783 h 6078450"/>
                  <a:gd name="connsiteX7-8999" fmla="*/ 9353129 w 10226101"/>
                  <a:gd name="connsiteY7-9000" fmla="*/ 4009007 h 6078450"/>
                  <a:gd name="connsiteX8-9001" fmla="*/ 9682078 w 10226101"/>
                  <a:gd name="connsiteY8-9002" fmla="*/ 4951327 h 6078450"/>
                  <a:gd name="connsiteX9-9003" fmla="*/ 9981942 w 10226101"/>
                  <a:gd name="connsiteY9-9004" fmla="*/ 5347303 h 6078450"/>
                  <a:gd name="connsiteX10-9005" fmla="*/ 10221908 w 10226101"/>
                  <a:gd name="connsiteY10-9006" fmla="*/ 5669005 h 6078450"/>
                  <a:gd name="connsiteX11-9007" fmla="*/ 9912744 w 10226101"/>
                  <a:gd name="connsiteY11-9008" fmla="*/ 5624101 h 6078450"/>
                  <a:gd name="connsiteX12-9009" fmla="*/ 9521437 w 10226101"/>
                  <a:gd name="connsiteY12-9010" fmla="*/ 5761970 h 6078450"/>
                  <a:gd name="connsiteX13-9011" fmla="*/ 7948654 w 10226101"/>
                  <a:gd name="connsiteY13-9012" fmla="*/ 5286733 h 6078450"/>
                  <a:gd name="connsiteX14-9013" fmla="*/ 6729454 w 10226101"/>
                  <a:gd name="connsiteY14-9014" fmla="*/ 5877283 h 6078450"/>
                  <a:gd name="connsiteX15-9015" fmla="*/ 5338804 w 10226101"/>
                  <a:gd name="connsiteY15-9016" fmla="*/ 5343883 h 6078450"/>
                  <a:gd name="connsiteX16-9017" fmla="*/ 4386304 w 10226101"/>
                  <a:gd name="connsiteY16-9018" fmla="*/ 6029683 h 6078450"/>
                  <a:gd name="connsiteX17-9019" fmla="*/ 3319504 w 10226101"/>
                  <a:gd name="connsiteY17-9020" fmla="*/ 5858233 h 6078450"/>
                  <a:gd name="connsiteX18-9021" fmla="*/ 2614654 w 10226101"/>
                  <a:gd name="connsiteY18-9022" fmla="*/ 4562833 h 6078450"/>
                  <a:gd name="connsiteX19-9023" fmla="*/ 766804 w 10226101"/>
                  <a:gd name="connsiteY19-9024" fmla="*/ 4772383 h 6078450"/>
                  <a:gd name="connsiteX20-9025" fmla="*/ 709654 w 10226101"/>
                  <a:gd name="connsiteY20-9026" fmla="*/ 3238858 h 6078450"/>
                  <a:gd name="connsiteX21-9027" fmla="*/ 14329 w 10226101"/>
                  <a:gd name="connsiteY21-9028" fmla="*/ 2172058 h 6078450"/>
                  <a:gd name="connsiteX22-9029" fmla="*/ 795379 w 10226101"/>
                  <a:gd name="connsiteY22-9030" fmla="*/ 1391008 h 6078450"/>
                  <a:gd name="connsiteX23-9031" fmla="*/ 1909804 w 10226101"/>
                  <a:gd name="connsiteY23-9032" fmla="*/ 1752958 h 6078450"/>
                  <a:gd name="connsiteX24-9033" fmla="*/ 2328904 w 10226101"/>
                  <a:gd name="connsiteY24-9034" fmla="*/ 1171933 h 6078450"/>
                  <a:gd name="connsiteX25-9035" fmla="*/ 2909929 w 10226101"/>
                  <a:gd name="connsiteY25-9036" fmla="*/ 1229083 h 6078450"/>
                  <a:gd name="connsiteX0-9037" fmla="*/ 2909929 w 10226101"/>
                  <a:gd name="connsiteY0-9038" fmla="*/ 1229083 h 6078450"/>
                  <a:gd name="connsiteX1-9039" fmla="*/ 3386179 w 10226101"/>
                  <a:gd name="connsiteY1-9040" fmla="*/ 219433 h 6078450"/>
                  <a:gd name="connsiteX2-9041" fmla="*/ 4252954 w 10226101"/>
                  <a:gd name="connsiteY2-9042" fmla="*/ 47983 h 6078450"/>
                  <a:gd name="connsiteX3-9043" fmla="*/ 5272129 w 10226101"/>
                  <a:gd name="connsiteY3-9044" fmla="*/ 838558 h 6078450"/>
                  <a:gd name="connsiteX4-9045" fmla="*/ 7034254 w 10226101"/>
                  <a:gd name="connsiteY4-9046" fmla="*/ 524233 h 6078450"/>
                  <a:gd name="connsiteX5-9047" fmla="*/ 7872454 w 10226101"/>
                  <a:gd name="connsiteY5-9048" fmla="*/ 1972033 h 6078450"/>
                  <a:gd name="connsiteX6-9049" fmla="*/ 9453604 w 10226101"/>
                  <a:gd name="connsiteY6-9050" fmla="*/ 2257783 h 6078450"/>
                  <a:gd name="connsiteX7-9051" fmla="*/ 9353129 w 10226101"/>
                  <a:gd name="connsiteY7-9052" fmla="*/ 4009007 h 6078450"/>
                  <a:gd name="connsiteX8-9053" fmla="*/ 9682078 w 10226101"/>
                  <a:gd name="connsiteY8-9054" fmla="*/ 4951327 h 6078450"/>
                  <a:gd name="connsiteX9-9055" fmla="*/ 9981942 w 10226101"/>
                  <a:gd name="connsiteY9-9056" fmla="*/ 5347303 h 6078450"/>
                  <a:gd name="connsiteX10-9057" fmla="*/ 10221908 w 10226101"/>
                  <a:gd name="connsiteY10-9058" fmla="*/ 5669005 h 6078450"/>
                  <a:gd name="connsiteX11-9059" fmla="*/ 9912744 w 10226101"/>
                  <a:gd name="connsiteY11-9060" fmla="*/ 5624101 h 6078450"/>
                  <a:gd name="connsiteX12-9061" fmla="*/ 9521437 w 10226101"/>
                  <a:gd name="connsiteY12-9062" fmla="*/ 5761970 h 6078450"/>
                  <a:gd name="connsiteX13-9063" fmla="*/ 7948654 w 10226101"/>
                  <a:gd name="connsiteY13-9064" fmla="*/ 5286733 h 6078450"/>
                  <a:gd name="connsiteX14-9065" fmla="*/ 6729454 w 10226101"/>
                  <a:gd name="connsiteY14-9066" fmla="*/ 5877283 h 6078450"/>
                  <a:gd name="connsiteX15-9067" fmla="*/ 5338804 w 10226101"/>
                  <a:gd name="connsiteY15-9068" fmla="*/ 5343883 h 6078450"/>
                  <a:gd name="connsiteX16-9069" fmla="*/ 4386304 w 10226101"/>
                  <a:gd name="connsiteY16-9070" fmla="*/ 6029683 h 6078450"/>
                  <a:gd name="connsiteX17-9071" fmla="*/ 3319504 w 10226101"/>
                  <a:gd name="connsiteY17-9072" fmla="*/ 5858233 h 6078450"/>
                  <a:gd name="connsiteX18-9073" fmla="*/ 2614654 w 10226101"/>
                  <a:gd name="connsiteY18-9074" fmla="*/ 4562833 h 6078450"/>
                  <a:gd name="connsiteX19-9075" fmla="*/ 766804 w 10226101"/>
                  <a:gd name="connsiteY19-9076" fmla="*/ 4772383 h 6078450"/>
                  <a:gd name="connsiteX20-9077" fmla="*/ 709654 w 10226101"/>
                  <a:gd name="connsiteY20-9078" fmla="*/ 3238858 h 6078450"/>
                  <a:gd name="connsiteX21-9079" fmla="*/ 14329 w 10226101"/>
                  <a:gd name="connsiteY21-9080" fmla="*/ 2172058 h 6078450"/>
                  <a:gd name="connsiteX22-9081" fmla="*/ 795379 w 10226101"/>
                  <a:gd name="connsiteY22-9082" fmla="*/ 1391008 h 6078450"/>
                  <a:gd name="connsiteX23-9083" fmla="*/ 1909804 w 10226101"/>
                  <a:gd name="connsiteY23-9084" fmla="*/ 1752958 h 6078450"/>
                  <a:gd name="connsiteX24-9085" fmla="*/ 2328904 w 10226101"/>
                  <a:gd name="connsiteY24-9086" fmla="*/ 1171933 h 6078450"/>
                  <a:gd name="connsiteX25-9087" fmla="*/ 2909929 w 10226101"/>
                  <a:gd name="connsiteY25-9088" fmla="*/ 1229083 h 6078450"/>
                  <a:gd name="connsiteX0-9089" fmla="*/ 2909929 w 10226101"/>
                  <a:gd name="connsiteY0-9090" fmla="*/ 1229083 h 6078450"/>
                  <a:gd name="connsiteX1-9091" fmla="*/ 3386179 w 10226101"/>
                  <a:gd name="connsiteY1-9092" fmla="*/ 219433 h 6078450"/>
                  <a:gd name="connsiteX2-9093" fmla="*/ 4252954 w 10226101"/>
                  <a:gd name="connsiteY2-9094" fmla="*/ 47983 h 6078450"/>
                  <a:gd name="connsiteX3-9095" fmla="*/ 5272129 w 10226101"/>
                  <a:gd name="connsiteY3-9096" fmla="*/ 838558 h 6078450"/>
                  <a:gd name="connsiteX4-9097" fmla="*/ 7034254 w 10226101"/>
                  <a:gd name="connsiteY4-9098" fmla="*/ 524233 h 6078450"/>
                  <a:gd name="connsiteX5-9099" fmla="*/ 7872454 w 10226101"/>
                  <a:gd name="connsiteY5-9100" fmla="*/ 1972033 h 6078450"/>
                  <a:gd name="connsiteX6-9101" fmla="*/ 9453604 w 10226101"/>
                  <a:gd name="connsiteY6-9102" fmla="*/ 2257783 h 6078450"/>
                  <a:gd name="connsiteX7-9103" fmla="*/ 9353129 w 10226101"/>
                  <a:gd name="connsiteY7-9104" fmla="*/ 4009007 h 6078450"/>
                  <a:gd name="connsiteX8-9105" fmla="*/ 9682078 w 10226101"/>
                  <a:gd name="connsiteY8-9106" fmla="*/ 4951327 h 6078450"/>
                  <a:gd name="connsiteX9-9107" fmla="*/ 9981942 w 10226101"/>
                  <a:gd name="connsiteY9-9108" fmla="*/ 5347303 h 6078450"/>
                  <a:gd name="connsiteX10-9109" fmla="*/ 10221908 w 10226101"/>
                  <a:gd name="connsiteY10-9110" fmla="*/ 5669005 h 6078450"/>
                  <a:gd name="connsiteX11-9111" fmla="*/ 9912744 w 10226101"/>
                  <a:gd name="connsiteY11-9112" fmla="*/ 5624101 h 6078450"/>
                  <a:gd name="connsiteX12-9113" fmla="*/ 9521437 w 10226101"/>
                  <a:gd name="connsiteY12-9114" fmla="*/ 5761970 h 6078450"/>
                  <a:gd name="connsiteX13-9115" fmla="*/ 7948654 w 10226101"/>
                  <a:gd name="connsiteY13-9116" fmla="*/ 5286733 h 6078450"/>
                  <a:gd name="connsiteX14-9117" fmla="*/ 6729454 w 10226101"/>
                  <a:gd name="connsiteY14-9118" fmla="*/ 5877283 h 6078450"/>
                  <a:gd name="connsiteX15-9119" fmla="*/ 5338804 w 10226101"/>
                  <a:gd name="connsiteY15-9120" fmla="*/ 5343883 h 6078450"/>
                  <a:gd name="connsiteX16-9121" fmla="*/ 4386304 w 10226101"/>
                  <a:gd name="connsiteY16-9122" fmla="*/ 6029683 h 6078450"/>
                  <a:gd name="connsiteX17-9123" fmla="*/ 3319504 w 10226101"/>
                  <a:gd name="connsiteY17-9124" fmla="*/ 5858233 h 6078450"/>
                  <a:gd name="connsiteX18-9125" fmla="*/ 2614654 w 10226101"/>
                  <a:gd name="connsiteY18-9126" fmla="*/ 4562833 h 6078450"/>
                  <a:gd name="connsiteX19-9127" fmla="*/ 766804 w 10226101"/>
                  <a:gd name="connsiteY19-9128" fmla="*/ 4772383 h 6078450"/>
                  <a:gd name="connsiteX20-9129" fmla="*/ 709654 w 10226101"/>
                  <a:gd name="connsiteY20-9130" fmla="*/ 3238858 h 6078450"/>
                  <a:gd name="connsiteX21-9131" fmla="*/ 14329 w 10226101"/>
                  <a:gd name="connsiteY21-9132" fmla="*/ 2172058 h 6078450"/>
                  <a:gd name="connsiteX22-9133" fmla="*/ 795379 w 10226101"/>
                  <a:gd name="connsiteY22-9134" fmla="*/ 1391008 h 6078450"/>
                  <a:gd name="connsiteX23-9135" fmla="*/ 1909804 w 10226101"/>
                  <a:gd name="connsiteY23-9136" fmla="*/ 1752958 h 6078450"/>
                  <a:gd name="connsiteX24-9137" fmla="*/ 2328904 w 10226101"/>
                  <a:gd name="connsiteY24-9138" fmla="*/ 1171933 h 6078450"/>
                  <a:gd name="connsiteX25-9139" fmla="*/ 2909929 w 10226101"/>
                  <a:gd name="connsiteY25-9140" fmla="*/ 1229083 h 6078450"/>
                  <a:gd name="connsiteX0-9141" fmla="*/ 2909929 w 10226101"/>
                  <a:gd name="connsiteY0-9142" fmla="*/ 1229083 h 6078450"/>
                  <a:gd name="connsiteX1-9143" fmla="*/ 3386179 w 10226101"/>
                  <a:gd name="connsiteY1-9144" fmla="*/ 219433 h 6078450"/>
                  <a:gd name="connsiteX2-9145" fmla="*/ 4252954 w 10226101"/>
                  <a:gd name="connsiteY2-9146" fmla="*/ 47983 h 6078450"/>
                  <a:gd name="connsiteX3-9147" fmla="*/ 5272129 w 10226101"/>
                  <a:gd name="connsiteY3-9148" fmla="*/ 838558 h 6078450"/>
                  <a:gd name="connsiteX4-9149" fmla="*/ 7034254 w 10226101"/>
                  <a:gd name="connsiteY4-9150" fmla="*/ 524233 h 6078450"/>
                  <a:gd name="connsiteX5-9151" fmla="*/ 7872454 w 10226101"/>
                  <a:gd name="connsiteY5-9152" fmla="*/ 1972033 h 6078450"/>
                  <a:gd name="connsiteX6-9153" fmla="*/ 9453604 w 10226101"/>
                  <a:gd name="connsiteY6-9154" fmla="*/ 2257783 h 6078450"/>
                  <a:gd name="connsiteX7-9155" fmla="*/ 9353129 w 10226101"/>
                  <a:gd name="connsiteY7-9156" fmla="*/ 4009007 h 6078450"/>
                  <a:gd name="connsiteX8-9157" fmla="*/ 9682078 w 10226101"/>
                  <a:gd name="connsiteY8-9158" fmla="*/ 4951327 h 6078450"/>
                  <a:gd name="connsiteX9-9159" fmla="*/ 9981942 w 10226101"/>
                  <a:gd name="connsiteY9-9160" fmla="*/ 5347303 h 6078450"/>
                  <a:gd name="connsiteX10-9161" fmla="*/ 10221908 w 10226101"/>
                  <a:gd name="connsiteY10-9162" fmla="*/ 5669005 h 6078450"/>
                  <a:gd name="connsiteX11-9163" fmla="*/ 9912744 w 10226101"/>
                  <a:gd name="connsiteY11-9164" fmla="*/ 5624101 h 6078450"/>
                  <a:gd name="connsiteX12-9165" fmla="*/ 9521437 w 10226101"/>
                  <a:gd name="connsiteY12-9166" fmla="*/ 5761970 h 6078450"/>
                  <a:gd name="connsiteX13-9167" fmla="*/ 7948654 w 10226101"/>
                  <a:gd name="connsiteY13-9168" fmla="*/ 5286733 h 6078450"/>
                  <a:gd name="connsiteX14-9169" fmla="*/ 6729454 w 10226101"/>
                  <a:gd name="connsiteY14-9170" fmla="*/ 5877283 h 6078450"/>
                  <a:gd name="connsiteX15-9171" fmla="*/ 5338804 w 10226101"/>
                  <a:gd name="connsiteY15-9172" fmla="*/ 5343883 h 6078450"/>
                  <a:gd name="connsiteX16-9173" fmla="*/ 4386304 w 10226101"/>
                  <a:gd name="connsiteY16-9174" fmla="*/ 6029683 h 6078450"/>
                  <a:gd name="connsiteX17-9175" fmla="*/ 3319504 w 10226101"/>
                  <a:gd name="connsiteY17-9176" fmla="*/ 5858233 h 6078450"/>
                  <a:gd name="connsiteX18-9177" fmla="*/ 2614654 w 10226101"/>
                  <a:gd name="connsiteY18-9178" fmla="*/ 4562833 h 6078450"/>
                  <a:gd name="connsiteX19-9179" fmla="*/ 766804 w 10226101"/>
                  <a:gd name="connsiteY19-9180" fmla="*/ 4772383 h 6078450"/>
                  <a:gd name="connsiteX20-9181" fmla="*/ 709654 w 10226101"/>
                  <a:gd name="connsiteY20-9182" fmla="*/ 3238858 h 6078450"/>
                  <a:gd name="connsiteX21-9183" fmla="*/ 14329 w 10226101"/>
                  <a:gd name="connsiteY21-9184" fmla="*/ 2172058 h 6078450"/>
                  <a:gd name="connsiteX22-9185" fmla="*/ 795379 w 10226101"/>
                  <a:gd name="connsiteY22-9186" fmla="*/ 1391008 h 6078450"/>
                  <a:gd name="connsiteX23-9187" fmla="*/ 1909804 w 10226101"/>
                  <a:gd name="connsiteY23-9188" fmla="*/ 1752958 h 6078450"/>
                  <a:gd name="connsiteX24-9189" fmla="*/ 2328904 w 10226101"/>
                  <a:gd name="connsiteY24-9190" fmla="*/ 1171933 h 6078450"/>
                  <a:gd name="connsiteX25-9191" fmla="*/ 2909929 w 10226101"/>
                  <a:gd name="connsiteY25-9192" fmla="*/ 1229083 h 6078450"/>
                  <a:gd name="connsiteX0-9193" fmla="*/ 2909929 w 10226101"/>
                  <a:gd name="connsiteY0-9194" fmla="*/ 1229083 h 6078450"/>
                  <a:gd name="connsiteX1-9195" fmla="*/ 3386179 w 10226101"/>
                  <a:gd name="connsiteY1-9196" fmla="*/ 219433 h 6078450"/>
                  <a:gd name="connsiteX2-9197" fmla="*/ 4252954 w 10226101"/>
                  <a:gd name="connsiteY2-9198" fmla="*/ 47983 h 6078450"/>
                  <a:gd name="connsiteX3-9199" fmla="*/ 5272129 w 10226101"/>
                  <a:gd name="connsiteY3-9200" fmla="*/ 838558 h 6078450"/>
                  <a:gd name="connsiteX4-9201" fmla="*/ 7034254 w 10226101"/>
                  <a:gd name="connsiteY4-9202" fmla="*/ 524233 h 6078450"/>
                  <a:gd name="connsiteX5-9203" fmla="*/ 7872454 w 10226101"/>
                  <a:gd name="connsiteY5-9204" fmla="*/ 1972033 h 6078450"/>
                  <a:gd name="connsiteX6-9205" fmla="*/ 9453604 w 10226101"/>
                  <a:gd name="connsiteY6-9206" fmla="*/ 2257783 h 6078450"/>
                  <a:gd name="connsiteX7-9207" fmla="*/ 9445395 w 10226101"/>
                  <a:gd name="connsiteY7-9208" fmla="*/ 3947496 h 6078450"/>
                  <a:gd name="connsiteX8-9209" fmla="*/ 9682078 w 10226101"/>
                  <a:gd name="connsiteY8-9210" fmla="*/ 4951327 h 6078450"/>
                  <a:gd name="connsiteX9-9211" fmla="*/ 9981942 w 10226101"/>
                  <a:gd name="connsiteY9-9212" fmla="*/ 5347303 h 6078450"/>
                  <a:gd name="connsiteX10-9213" fmla="*/ 10221908 w 10226101"/>
                  <a:gd name="connsiteY10-9214" fmla="*/ 5669005 h 6078450"/>
                  <a:gd name="connsiteX11-9215" fmla="*/ 9912744 w 10226101"/>
                  <a:gd name="connsiteY11-9216" fmla="*/ 5624101 h 6078450"/>
                  <a:gd name="connsiteX12-9217" fmla="*/ 9521437 w 10226101"/>
                  <a:gd name="connsiteY12-9218" fmla="*/ 5761970 h 6078450"/>
                  <a:gd name="connsiteX13-9219" fmla="*/ 7948654 w 10226101"/>
                  <a:gd name="connsiteY13-9220" fmla="*/ 5286733 h 6078450"/>
                  <a:gd name="connsiteX14-9221" fmla="*/ 6729454 w 10226101"/>
                  <a:gd name="connsiteY14-9222" fmla="*/ 5877283 h 6078450"/>
                  <a:gd name="connsiteX15-9223" fmla="*/ 5338804 w 10226101"/>
                  <a:gd name="connsiteY15-9224" fmla="*/ 5343883 h 6078450"/>
                  <a:gd name="connsiteX16-9225" fmla="*/ 4386304 w 10226101"/>
                  <a:gd name="connsiteY16-9226" fmla="*/ 6029683 h 6078450"/>
                  <a:gd name="connsiteX17-9227" fmla="*/ 3319504 w 10226101"/>
                  <a:gd name="connsiteY17-9228" fmla="*/ 5858233 h 6078450"/>
                  <a:gd name="connsiteX18-9229" fmla="*/ 2614654 w 10226101"/>
                  <a:gd name="connsiteY18-9230" fmla="*/ 4562833 h 6078450"/>
                  <a:gd name="connsiteX19-9231" fmla="*/ 766804 w 10226101"/>
                  <a:gd name="connsiteY19-9232" fmla="*/ 4772383 h 6078450"/>
                  <a:gd name="connsiteX20-9233" fmla="*/ 709654 w 10226101"/>
                  <a:gd name="connsiteY20-9234" fmla="*/ 3238858 h 6078450"/>
                  <a:gd name="connsiteX21-9235" fmla="*/ 14329 w 10226101"/>
                  <a:gd name="connsiteY21-9236" fmla="*/ 2172058 h 6078450"/>
                  <a:gd name="connsiteX22-9237" fmla="*/ 795379 w 10226101"/>
                  <a:gd name="connsiteY22-9238" fmla="*/ 1391008 h 6078450"/>
                  <a:gd name="connsiteX23-9239" fmla="*/ 1909804 w 10226101"/>
                  <a:gd name="connsiteY23-9240" fmla="*/ 1752958 h 6078450"/>
                  <a:gd name="connsiteX24-9241" fmla="*/ 2328904 w 10226101"/>
                  <a:gd name="connsiteY24-9242" fmla="*/ 1171933 h 6078450"/>
                  <a:gd name="connsiteX25-9243" fmla="*/ 2909929 w 10226101"/>
                  <a:gd name="connsiteY25-9244" fmla="*/ 1229083 h 6078450"/>
                  <a:gd name="connsiteX0-9245" fmla="*/ 2909929 w 9998468"/>
                  <a:gd name="connsiteY0-9246" fmla="*/ 1229083 h 6078450"/>
                  <a:gd name="connsiteX1-9247" fmla="*/ 3386179 w 9998468"/>
                  <a:gd name="connsiteY1-9248" fmla="*/ 219433 h 6078450"/>
                  <a:gd name="connsiteX2-9249" fmla="*/ 4252954 w 9998468"/>
                  <a:gd name="connsiteY2-9250" fmla="*/ 47983 h 6078450"/>
                  <a:gd name="connsiteX3-9251" fmla="*/ 5272129 w 9998468"/>
                  <a:gd name="connsiteY3-9252" fmla="*/ 838558 h 6078450"/>
                  <a:gd name="connsiteX4-9253" fmla="*/ 7034254 w 9998468"/>
                  <a:gd name="connsiteY4-9254" fmla="*/ 524233 h 6078450"/>
                  <a:gd name="connsiteX5-9255" fmla="*/ 7872454 w 9998468"/>
                  <a:gd name="connsiteY5-9256" fmla="*/ 1972033 h 6078450"/>
                  <a:gd name="connsiteX6-9257" fmla="*/ 9453604 w 9998468"/>
                  <a:gd name="connsiteY6-9258" fmla="*/ 2257783 h 6078450"/>
                  <a:gd name="connsiteX7-9259" fmla="*/ 9445395 w 9998468"/>
                  <a:gd name="connsiteY7-9260" fmla="*/ 3947496 h 6078450"/>
                  <a:gd name="connsiteX8-9261" fmla="*/ 9682078 w 9998468"/>
                  <a:gd name="connsiteY8-9262" fmla="*/ 4951327 h 6078450"/>
                  <a:gd name="connsiteX9-9263" fmla="*/ 9981942 w 9998468"/>
                  <a:gd name="connsiteY9-9264" fmla="*/ 5347303 h 6078450"/>
                  <a:gd name="connsiteX10-9265" fmla="*/ 9912744 w 9998468"/>
                  <a:gd name="connsiteY10-9266" fmla="*/ 5624101 h 6078450"/>
                  <a:gd name="connsiteX11-9267" fmla="*/ 9521437 w 9998468"/>
                  <a:gd name="connsiteY11-9268" fmla="*/ 5761970 h 6078450"/>
                  <a:gd name="connsiteX12-9269" fmla="*/ 7948654 w 9998468"/>
                  <a:gd name="connsiteY12-9270" fmla="*/ 5286733 h 6078450"/>
                  <a:gd name="connsiteX13-9271" fmla="*/ 6729454 w 9998468"/>
                  <a:gd name="connsiteY13-9272" fmla="*/ 5877283 h 6078450"/>
                  <a:gd name="connsiteX14-9273" fmla="*/ 5338804 w 9998468"/>
                  <a:gd name="connsiteY14-9274" fmla="*/ 5343883 h 6078450"/>
                  <a:gd name="connsiteX15-9275" fmla="*/ 4386304 w 9998468"/>
                  <a:gd name="connsiteY15-9276" fmla="*/ 6029683 h 6078450"/>
                  <a:gd name="connsiteX16-9277" fmla="*/ 3319504 w 9998468"/>
                  <a:gd name="connsiteY16-9278" fmla="*/ 5858233 h 6078450"/>
                  <a:gd name="connsiteX17-9279" fmla="*/ 2614654 w 9998468"/>
                  <a:gd name="connsiteY17-9280" fmla="*/ 4562833 h 6078450"/>
                  <a:gd name="connsiteX18-9281" fmla="*/ 766804 w 9998468"/>
                  <a:gd name="connsiteY18-9282" fmla="*/ 4772383 h 6078450"/>
                  <a:gd name="connsiteX19-9283" fmla="*/ 709654 w 9998468"/>
                  <a:gd name="connsiteY19-9284" fmla="*/ 3238858 h 6078450"/>
                  <a:gd name="connsiteX20-9285" fmla="*/ 14329 w 9998468"/>
                  <a:gd name="connsiteY20-9286" fmla="*/ 2172058 h 6078450"/>
                  <a:gd name="connsiteX21-9287" fmla="*/ 795379 w 9998468"/>
                  <a:gd name="connsiteY21-9288" fmla="*/ 1391008 h 6078450"/>
                  <a:gd name="connsiteX22-9289" fmla="*/ 1909804 w 9998468"/>
                  <a:gd name="connsiteY22-9290" fmla="*/ 1752958 h 6078450"/>
                  <a:gd name="connsiteX23-9291" fmla="*/ 2328904 w 9998468"/>
                  <a:gd name="connsiteY23-9292" fmla="*/ 1171933 h 6078450"/>
                  <a:gd name="connsiteX24-9293" fmla="*/ 2909929 w 9998468"/>
                  <a:gd name="connsiteY24-9294" fmla="*/ 1229083 h 6078450"/>
                  <a:gd name="connsiteX0-9295" fmla="*/ 2909929 w 9994964"/>
                  <a:gd name="connsiteY0-9296" fmla="*/ 1229083 h 6078450"/>
                  <a:gd name="connsiteX1-9297" fmla="*/ 3386179 w 9994964"/>
                  <a:gd name="connsiteY1-9298" fmla="*/ 219433 h 6078450"/>
                  <a:gd name="connsiteX2-9299" fmla="*/ 4252954 w 9994964"/>
                  <a:gd name="connsiteY2-9300" fmla="*/ 47983 h 6078450"/>
                  <a:gd name="connsiteX3-9301" fmla="*/ 5272129 w 9994964"/>
                  <a:gd name="connsiteY3-9302" fmla="*/ 838558 h 6078450"/>
                  <a:gd name="connsiteX4-9303" fmla="*/ 7034254 w 9994964"/>
                  <a:gd name="connsiteY4-9304" fmla="*/ 524233 h 6078450"/>
                  <a:gd name="connsiteX5-9305" fmla="*/ 7872454 w 9994964"/>
                  <a:gd name="connsiteY5-9306" fmla="*/ 1972033 h 6078450"/>
                  <a:gd name="connsiteX6-9307" fmla="*/ 9453604 w 9994964"/>
                  <a:gd name="connsiteY6-9308" fmla="*/ 2257783 h 6078450"/>
                  <a:gd name="connsiteX7-9309" fmla="*/ 9445395 w 9994964"/>
                  <a:gd name="connsiteY7-9310" fmla="*/ 3947496 h 6078450"/>
                  <a:gd name="connsiteX8-9311" fmla="*/ 9682078 w 9994964"/>
                  <a:gd name="connsiteY8-9312" fmla="*/ 4951327 h 6078450"/>
                  <a:gd name="connsiteX9-9313" fmla="*/ 9981942 w 9994964"/>
                  <a:gd name="connsiteY9-9314" fmla="*/ 5347303 h 6078450"/>
                  <a:gd name="connsiteX10-9315" fmla="*/ 9521437 w 9994964"/>
                  <a:gd name="connsiteY10-9316" fmla="*/ 5761970 h 6078450"/>
                  <a:gd name="connsiteX11-9317" fmla="*/ 7948654 w 9994964"/>
                  <a:gd name="connsiteY11-9318" fmla="*/ 5286733 h 6078450"/>
                  <a:gd name="connsiteX12-9319" fmla="*/ 6729454 w 9994964"/>
                  <a:gd name="connsiteY12-9320" fmla="*/ 5877283 h 6078450"/>
                  <a:gd name="connsiteX13-9321" fmla="*/ 5338804 w 9994964"/>
                  <a:gd name="connsiteY13-9322" fmla="*/ 5343883 h 6078450"/>
                  <a:gd name="connsiteX14-9323" fmla="*/ 4386304 w 9994964"/>
                  <a:gd name="connsiteY14-9324" fmla="*/ 6029683 h 6078450"/>
                  <a:gd name="connsiteX15-9325" fmla="*/ 3319504 w 9994964"/>
                  <a:gd name="connsiteY15-9326" fmla="*/ 5858233 h 6078450"/>
                  <a:gd name="connsiteX16-9327" fmla="*/ 2614654 w 9994964"/>
                  <a:gd name="connsiteY16-9328" fmla="*/ 4562833 h 6078450"/>
                  <a:gd name="connsiteX17-9329" fmla="*/ 766804 w 9994964"/>
                  <a:gd name="connsiteY17-9330" fmla="*/ 4772383 h 6078450"/>
                  <a:gd name="connsiteX18-9331" fmla="*/ 709654 w 9994964"/>
                  <a:gd name="connsiteY18-9332" fmla="*/ 3238858 h 6078450"/>
                  <a:gd name="connsiteX19-9333" fmla="*/ 14329 w 9994964"/>
                  <a:gd name="connsiteY19-9334" fmla="*/ 2172058 h 6078450"/>
                  <a:gd name="connsiteX20-9335" fmla="*/ 795379 w 9994964"/>
                  <a:gd name="connsiteY20-9336" fmla="*/ 1391008 h 6078450"/>
                  <a:gd name="connsiteX21-9337" fmla="*/ 1909804 w 9994964"/>
                  <a:gd name="connsiteY21-9338" fmla="*/ 1752958 h 6078450"/>
                  <a:gd name="connsiteX22-9339" fmla="*/ 2328904 w 9994964"/>
                  <a:gd name="connsiteY22-9340" fmla="*/ 1171933 h 6078450"/>
                  <a:gd name="connsiteX23-9341" fmla="*/ 2909929 w 9994964"/>
                  <a:gd name="connsiteY23-9342" fmla="*/ 1229083 h 6078450"/>
                  <a:gd name="connsiteX0-9343" fmla="*/ 2909929 w 9818199"/>
                  <a:gd name="connsiteY0-9344" fmla="*/ 1229083 h 6078450"/>
                  <a:gd name="connsiteX1-9345" fmla="*/ 3386179 w 9818199"/>
                  <a:gd name="connsiteY1-9346" fmla="*/ 219433 h 6078450"/>
                  <a:gd name="connsiteX2-9347" fmla="*/ 4252954 w 9818199"/>
                  <a:gd name="connsiteY2-9348" fmla="*/ 47983 h 6078450"/>
                  <a:gd name="connsiteX3-9349" fmla="*/ 5272129 w 9818199"/>
                  <a:gd name="connsiteY3-9350" fmla="*/ 838558 h 6078450"/>
                  <a:gd name="connsiteX4-9351" fmla="*/ 7034254 w 9818199"/>
                  <a:gd name="connsiteY4-9352" fmla="*/ 524233 h 6078450"/>
                  <a:gd name="connsiteX5-9353" fmla="*/ 7872454 w 9818199"/>
                  <a:gd name="connsiteY5-9354" fmla="*/ 1972033 h 6078450"/>
                  <a:gd name="connsiteX6-9355" fmla="*/ 9453604 w 9818199"/>
                  <a:gd name="connsiteY6-9356" fmla="*/ 2257783 h 6078450"/>
                  <a:gd name="connsiteX7-9357" fmla="*/ 9445395 w 9818199"/>
                  <a:gd name="connsiteY7-9358" fmla="*/ 3947496 h 6078450"/>
                  <a:gd name="connsiteX8-9359" fmla="*/ 9682078 w 9818199"/>
                  <a:gd name="connsiteY8-9360" fmla="*/ 4951327 h 6078450"/>
                  <a:gd name="connsiteX9-9361" fmla="*/ 9521437 w 9818199"/>
                  <a:gd name="connsiteY9-9362" fmla="*/ 5761970 h 6078450"/>
                  <a:gd name="connsiteX10-9363" fmla="*/ 7948654 w 9818199"/>
                  <a:gd name="connsiteY10-9364" fmla="*/ 5286733 h 6078450"/>
                  <a:gd name="connsiteX11-9365" fmla="*/ 6729454 w 9818199"/>
                  <a:gd name="connsiteY11-9366" fmla="*/ 5877283 h 6078450"/>
                  <a:gd name="connsiteX12-9367" fmla="*/ 5338804 w 9818199"/>
                  <a:gd name="connsiteY12-9368" fmla="*/ 5343883 h 6078450"/>
                  <a:gd name="connsiteX13-9369" fmla="*/ 4386304 w 9818199"/>
                  <a:gd name="connsiteY13-9370" fmla="*/ 6029683 h 6078450"/>
                  <a:gd name="connsiteX14-9371" fmla="*/ 3319504 w 9818199"/>
                  <a:gd name="connsiteY14-9372" fmla="*/ 5858233 h 6078450"/>
                  <a:gd name="connsiteX15-9373" fmla="*/ 2614654 w 9818199"/>
                  <a:gd name="connsiteY15-9374" fmla="*/ 4562833 h 6078450"/>
                  <a:gd name="connsiteX16-9375" fmla="*/ 766804 w 9818199"/>
                  <a:gd name="connsiteY16-9376" fmla="*/ 4772383 h 6078450"/>
                  <a:gd name="connsiteX17-9377" fmla="*/ 709654 w 9818199"/>
                  <a:gd name="connsiteY17-9378" fmla="*/ 3238858 h 6078450"/>
                  <a:gd name="connsiteX18-9379" fmla="*/ 14329 w 9818199"/>
                  <a:gd name="connsiteY18-9380" fmla="*/ 2172058 h 6078450"/>
                  <a:gd name="connsiteX19-9381" fmla="*/ 795379 w 9818199"/>
                  <a:gd name="connsiteY19-9382" fmla="*/ 1391008 h 6078450"/>
                  <a:gd name="connsiteX20-9383" fmla="*/ 1909804 w 9818199"/>
                  <a:gd name="connsiteY20-9384" fmla="*/ 1752958 h 6078450"/>
                  <a:gd name="connsiteX21-9385" fmla="*/ 2328904 w 9818199"/>
                  <a:gd name="connsiteY21-9386" fmla="*/ 1171933 h 6078450"/>
                  <a:gd name="connsiteX22-9387" fmla="*/ 2909929 w 9818199"/>
                  <a:gd name="connsiteY22-9388" fmla="*/ 1229083 h 6078450"/>
                  <a:gd name="connsiteX0-9389" fmla="*/ 2909929 w 9818199"/>
                  <a:gd name="connsiteY0-9390" fmla="*/ 1229083 h 6078450"/>
                  <a:gd name="connsiteX1-9391" fmla="*/ 3386179 w 9818199"/>
                  <a:gd name="connsiteY1-9392" fmla="*/ 219433 h 6078450"/>
                  <a:gd name="connsiteX2-9393" fmla="*/ 4252954 w 9818199"/>
                  <a:gd name="connsiteY2-9394" fmla="*/ 47983 h 6078450"/>
                  <a:gd name="connsiteX3-9395" fmla="*/ 5272129 w 9818199"/>
                  <a:gd name="connsiteY3-9396" fmla="*/ 838558 h 6078450"/>
                  <a:gd name="connsiteX4-9397" fmla="*/ 7034254 w 9818199"/>
                  <a:gd name="connsiteY4-9398" fmla="*/ 524233 h 6078450"/>
                  <a:gd name="connsiteX5-9399" fmla="*/ 7872454 w 9818199"/>
                  <a:gd name="connsiteY5-9400" fmla="*/ 1972033 h 6078450"/>
                  <a:gd name="connsiteX6-9401" fmla="*/ 9453604 w 9818199"/>
                  <a:gd name="connsiteY6-9402" fmla="*/ 2257783 h 6078450"/>
                  <a:gd name="connsiteX7-9403" fmla="*/ 9445395 w 9818199"/>
                  <a:gd name="connsiteY7-9404" fmla="*/ 3947496 h 6078450"/>
                  <a:gd name="connsiteX8-9405" fmla="*/ 9682078 w 9818199"/>
                  <a:gd name="connsiteY8-9406" fmla="*/ 4951327 h 6078450"/>
                  <a:gd name="connsiteX9-9407" fmla="*/ 9521437 w 9818199"/>
                  <a:gd name="connsiteY9-9408" fmla="*/ 5761970 h 6078450"/>
                  <a:gd name="connsiteX10-9409" fmla="*/ 7948654 w 9818199"/>
                  <a:gd name="connsiteY10-9410" fmla="*/ 5286733 h 6078450"/>
                  <a:gd name="connsiteX11-9411" fmla="*/ 6729454 w 9818199"/>
                  <a:gd name="connsiteY11-9412" fmla="*/ 5877283 h 6078450"/>
                  <a:gd name="connsiteX12-9413" fmla="*/ 5338804 w 9818199"/>
                  <a:gd name="connsiteY12-9414" fmla="*/ 5343883 h 6078450"/>
                  <a:gd name="connsiteX13-9415" fmla="*/ 4386304 w 9818199"/>
                  <a:gd name="connsiteY13-9416" fmla="*/ 6029683 h 6078450"/>
                  <a:gd name="connsiteX14-9417" fmla="*/ 3319504 w 9818199"/>
                  <a:gd name="connsiteY14-9418" fmla="*/ 5858233 h 6078450"/>
                  <a:gd name="connsiteX15-9419" fmla="*/ 2614654 w 9818199"/>
                  <a:gd name="connsiteY15-9420" fmla="*/ 4562833 h 6078450"/>
                  <a:gd name="connsiteX16-9421" fmla="*/ 766804 w 9818199"/>
                  <a:gd name="connsiteY16-9422" fmla="*/ 4772383 h 6078450"/>
                  <a:gd name="connsiteX17-9423" fmla="*/ 709654 w 9818199"/>
                  <a:gd name="connsiteY17-9424" fmla="*/ 3238858 h 6078450"/>
                  <a:gd name="connsiteX18-9425" fmla="*/ 14329 w 9818199"/>
                  <a:gd name="connsiteY18-9426" fmla="*/ 2172058 h 6078450"/>
                  <a:gd name="connsiteX19-9427" fmla="*/ 795379 w 9818199"/>
                  <a:gd name="connsiteY19-9428" fmla="*/ 1391008 h 6078450"/>
                  <a:gd name="connsiteX20-9429" fmla="*/ 1909804 w 9818199"/>
                  <a:gd name="connsiteY20-9430" fmla="*/ 1752958 h 6078450"/>
                  <a:gd name="connsiteX21-9431" fmla="*/ 2328904 w 9818199"/>
                  <a:gd name="connsiteY21-9432" fmla="*/ 1171933 h 6078450"/>
                  <a:gd name="connsiteX22-9433" fmla="*/ 2909929 w 9818199"/>
                  <a:gd name="connsiteY22-9434" fmla="*/ 1229083 h 6078450"/>
                  <a:gd name="connsiteX0-9435" fmla="*/ 2909929 w 9818199"/>
                  <a:gd name="connsiteY0-9436" fmla="*/ 1229083 h 6078450"/>
                  <a:gd name="connsiteX1-9437" fmla="*/ 3386179 w 9818199"/>
                  <a:gd name="connsiteY1-9438" fmla="*/ 219433 h 6078450"/>
                  <a:gd name="connsiteX2-9439" fmla="*/ 4252954 w 9818199"/>
                  <a:gd name="connsiteY2-9440" fmla="*/ 47983 h 6078450"/>
                  <a:gd name="connsiteX3-9441" fmla="*/ 5272129 w 9818199"/>
                  <a:gd name="connsiteY3-9442" fmla="*/ 838558 h 6078450"/>
                  <a:gd name="connsiteX4-9443" fmla="*/ 7034254 w 9818199"/>
                  <a:gd name="connsiteY4-9444" fmla="*/ 524233 h 6078450"/>
                  <a:gd name="connsiteX5-9445" fmla="*/ 7872454 w 9818199"/>
                  <a:gd name="connsiteY5-9446" fmla="*/ 1972033 h 6078450"/>
                  <a:gd name="connsiteX6-9447" fmla="*/ 9453604 w 9818199"/>
                  <a:gd name="connsiteY6-9448" fmla="*/ 2257783 h 6078450"/>
                  <a:gd name="connsiteX7-9449" fmla="*/ 9445395 w 9818199"/>
                  <a:gd name="connsiteY7-9450" fmla="*/ 3947496 h 6078450"/>
                  <a:gd name="connsiteX8-9451" fmla="*/ 9682078 w 9818199"/>
                  <a:gd name="connsiteY8-9452" fmla="*/ 4951327 h 6078450"/>
                  <a:gd name="connsiteX9-9453" fmla="*/ 9399379 w 9818199"/>
                  <a:gd name="connsiteY9-9454" fmla="*/ 5753252 h 6078450"/>
                  <a:gd name="connsiteX10-9455" fmla="*/ 7948654 w 9818199"/>
                  <a:gd name="connsiteY10-9456" fmla="*/ 5286733 h 6078450"/>
                  <a:gd name="connsiteX11-9457" fmla="*/ 6729454 w 9818199"/>
                  <a:gd name="connsiteY11-9458" fmla="*/ 5877283 h 6078450"/>
                  <a:gd name="connsiteX12-9459" fmla="*/ 5338804 w 9818199"/>
                  <a:gd name="connsiteY12-9460" fmla="*/ 5343883 h 6078450"/>
                  <a:gd name="connsiteX13-9461" fmla="*/ 4386304 w 9818199"/>
                  <a:gd name="connsiteY13-9462" fmla="*/ 6029683 h 6078450"/>
                  <a:gd name="connsiteX14-9463" fmla="*/ 3319504 w 9818199"/>
                  <a:gd name="connsiteY14-9464" fmla="*/ 5858233 h 6078450"/>
                  <a:gd name="connsiteX15-9465" fmla="*/ 2614654 w 9818199"/>
                  <a:gd name="connsiteY15-9466" fmla="*/ 4562833 h 6078450"/>
                  <a:gd name="connsiteX16-9467" fmla="*/ 766804 w 9818199"/>
                  <a:gd name="connsiteY16-9468" fmla="*/ 4772383 h 6078450"/>
                  <a:gd name="connsiteX17-9469" fmla="*/ 709654 w 9818199"/>
                  <a:gd name="connsiteY17-9470" fmla="*/ 3238858 h 6078450"/>
                  <a:gd name="connsiteX18-9471" fmla="*/ 14329 w 9818199"/>
                  <a:gd name="connsiteY18-9472" fmla="*/ 2172058 h 6078450"/>
                  <a:gd name="connsiteX19-9473" fmla="*/ 795379 w 9818199"/>
                  <a:gd name="connsiteY19-9474" fmla="*/ 1391008 h 6078450"/>
                  <a:gd name="connsiteX20-9475" fmla="*/ 1909804 w 9818199"/>
                  <a:gd name="connsiteY20-9476" fmla="*/ 1752958 h 6078450"/>
                  <a:gd name="connsiteX21-9477" fmla="*/ 2328904 w 9818199"/>
                  <a:gd name="connsiteY21-9478" fmla="*/ 1171933 h 6078450"/>
                  <a:gd name="connsiteX22-9479" fmla="*/ 2909929 w 9818199"/>
                  <a:gd name="connsiteY22-9480" fmla="*/ 1229083 h 6078450"/>
                  <a:gd name="connsiteX0-9481" fmla="*/ 2909929 w 9818199"/>
                  <a:gd name="connsiteY0-9482" fmla="*/ 1229083 h 6078450"/>
                  <a:gd name="connsiteX1-9483" fmla="*/ 3386179 w 9818199"/>
                  <a:gd name="connsiteY1-9484" fmla="*/ 219433 h 6078450"/>
                  <a:gd name="connsiteX2-9485" fmla="*/ 4252954 w 9818199"/>
                  <a:gd name="connsiteY2-9486" fmla="*/ 47983 h 6078450"/>
                  <a:gd name="connsiteX3-9487" fmla="*/ 5272129 w 9818199"/>
                  <a:gd name="connsiteY3-9488" fmla="*/ 838558 h 6078450"/>
                  <a:gd name="connsiteX4-9489" fmla="*/ 7034254 w 9818199"/>
                  <a:gd name="connsiteY4-9490" fmla="*/ 524233 h 6078450"/>
                  <a:gd name="connsiteX5-9491" fmla="*/ 7872454 w 9818199"/>
                  <a:gd name="connsiteY5-9492" fmla="*/ 1972033 h 6078450"/>
                  <a:gd name="connsiteX6-9493" fmla="*/ 9453604 w 9818199"/>
                  <a:gd name="connsiteY6-9494" fmla="*/ 2257783 h 6078450"/>
                  <a:gd name="connsiteX7-9495" fmla="*/ 9445395 w 9818199"/>
                  <a:gd name="connsiteY7-9496" fmla="*/ 3947496 h 6078450"/>
                  <a:gd name="connsiteX8-9497" fmla="*/ 9682078 w 9818199"/>
                  <a:gd name="connsiteY8-9498" fmla="*/ 4951327 h 6078450"/>
                  <a:gd name="connsiteX9-9499" fmla="*/ 9399379 w 9818199"/>
                  <a:gd name="connsiteY9-9500" fmla="*/ 5753252 h 6078450"/>
                  <a:gd name="connsiteX10-9501" fmla="*/ 7948654 w 9818199"/>
                  <a:gd name="connsiteY10-9502" fmla="*/ 5286733 h 6078450"/>
                  <a:gd name="connsiteX11-9503" fmla="*/ 6729454 w 9818199"/>
                  <a:gd name="connsiteY11-9504" fmla="*/ 5877283 h 6078450"/>
                  <a:gd name="connsiteX12-9505" fmla="*/ 5338804 w 9818199"/>
                  <a:gd name="connsiteY12-9506" fmla="*/ 5343883 h 6078450"/>
                  <a:gd name="connsiteX13-9507" fmla="*/ 4386304 w 9818199"/>
                  <a:gd name="connsiteY13-9508" fmla="*/ 6029683 h 6078450"/>
                  <a:gd name="connsiteX14-9509" fmla="*/ 3319504 w 9818199"/>
                  <a:gd name="connsiteY14-9510" fmla="*/ 5858233 h 6078450"/>
                  <a:gd name="connsiteX15-9511" fmla="*/ 2614654 w 9818199"/>
                  <a:gd name="connsiteY15-9512" fmla="*/ 4562833 h 6078450"/>
                  <a:gd name="connsiteX16-9513" fmla="*/ 766804 w 9818199"/>
                  <a:gd name="connsiteY16-9514" fmla="*/ 4772383 h 6078450"/>
                  <a:gd name="connsiteX17-9515" fmla="*/ 709654 w 9818199"/>
                  <a:gd name="connsiteY17-9516" fmla="*/ 3238858 h 6078450"/>
                  <a:gd name="connsiteX18-9517" fmla="*/ 14329 w 9818199"/>
                  <a:gd name="connsiteY18-9518" fmla="*/ 2172058 h 6078450"/>
                  <a:gd name="connsiteX19-9519" fmla="*/ 795379 w 9818199"/>
                  <a:gd name="connsiteY19-9520" fmla="*/ 1391008 h 6078450"/>
                  <a:gd name="connsiteX20-9521" fmla="*/ 1909804 w 9818199"/>
                  <a:gd name="connsiteY20-9522" fmla="*/ 1752958 h 6078450"/>
                  <a:gd name="connsiteX21-9523" fmla="*/ 2328904 w 9818199"/>
                  <a:gd name="connsiteY21-9524" fmla="*/ 1171933 h 6078450"/>
                  <a:gd name="connsiteX22-9525" fmla="*/ 2909929 w 9818199"/>
                  <a:gd name="connsiteY22-9526" fmla="*/ 1229083 h 6078450"/>
                  <a:gd name="connsiteX0-9527" fmla="*/ 2909929 w 9818199"/>
                  <a:gd name="connsiteY0-9528" fmla="*/ 1229083 h 6078450"/>
                  <a:gd name="connsiteX1-9529" fmla="*/ 3386179 w 9818199"/>
                  <a:gd name="connsiteY1-9530" fmla="*/ 219433 h 6078450"/>
                  <a:gd name="connsiteX2-9531" fmla="*/ 4252954 w 9818199"/>
                  <a:gd name="connsiteY2-9532" fmla="*/ 47983 h 6078450"/>
                  <a:gd name="connsiteX3-9533" fmla="*/ 5272129 w 9818199"/>
                  <a:gd name="connsiteY3-9534" fmla="*/ 838558 h 6078450"/>
                  <a:gd name="connsiteX4-9535" fmla="*/ 7034254 w 9818199"/>
                  <a:gd name="connsiteY4-9536" fmla="*/ 524233 h 6078450"/>
                  <a:gd name="connsiteX5-9537" fmla="*/ 7872454 w 9818199"/>
                  <a:gd name="connsiteY5-9538" fmla="*/ 1972033 h 6078450"/>
                  <a:gd name="connsiteX6-9539" fmla="*/ 9453604 w 9818199"/>
                  <a:gd name="connsiteY6-9540" fmla="*/ 2257783 h 6078450"/>
                  <a:gd name="connsiteX7-9541" fmla="*/ 9445395 w 9818199"/>
                  <a:gd name="connsiteY7-9542" fmla="*/ 3947496 h 6078450"/>
                  <a:gd name="connsiteX8-9543" fmla="*/ 9682078 w 9818199"/>
                  <a:gd name="connsiteY8-9544" fmla="*/ 4951327 h 6078450"/>
                  <a:gd name="connsiteX9-9545" fmla="*/ 9286040 w 9818199"/>
                  <a:gd name="connsiteY9-9546" fmla="*/ 5770689 h 6078450"/>
                  <a:gd name="connsiteX10-9547" fmla="*/ 7948654 w 9818199"/>
                  <a:gd name="connsiteY10-9548" fmla="*/ 5286733 h 6078450"/>
                  <a:gd name="connsiteX11-9549" fmla="*/ 6729454 w 9818199"/>
                  <a:gd name="connsiteY11-9550" fmla="*/ 5877283 h 6078450"/>
                  <a:gd name="connsiteX12-9551" fmla="*/ 5338804 w 9818199"/>
                  <a:gd name="connsiteY12-9552" fmla="*/ 5343883 h 6078450"/>
                  <a:gd name="connsiteX13-9553" fmla="*/ 4386304 w 9818199"/>
                  <a:gd name="connsiteY13-9554" fmla="*/ 6029683 h 6078450"/>
                  <a:gd name="connsiteX14-9555" fmla="*/ 3319504 w 9818199"/>
                  <a:gd name="connsiteY14-9556" fmla="*/ 5858233 h 6078450"/>
                  <a:gd name="connsiteX15-9557" fmla="*/ 2614654 w 9818199"/>
                  <a:gd name="connsiteY15-9558" fmla="*/ 4562833 h 6078450"/>
                  <a:gd name="connsiteX16-9559" fmla="*/ 766804 w 9818199"/>
                  <a:gd name="connsiteY16-9560" fmla="*/ 4772383 h 6078450"/>
                  <a:gd name="connsiteX17-9561" fmla="*/ 709654 w 9818199"/>
                  <a:gd name="connsiteY17-9562" fmla="*/ 3238858 h 6078450"/>
                  <a:gd name="connsiteX18-9563" fmla="*/ 14329 w 9818199"/>
                  <a:gd name="connsiteY18-9564" fmla="*/ 2172058 h 6078450"/>
                  <a:gd name="connsiteX19-9565" fmla="*/ 795379 w 9818199"/>
                  <a:gd name="connsiteY19-9566" fmla="*/ 1391008 h 6078450"/>
                  <a:gd name="connsiteX20-9567" fmla="*/ 1909804 w 9818199"/>
                  <a:gd name="connsiteY20-9568" fmla="*/ 1752958 h 6078450"/>
                  <a:gd name="connsiteX21-9569" fmla="*/ 2328904 w 9818199"/>
                  <a:gd name="connsiteY21-9570" fmla="*/ 1171933 h 6078450"/>
                  <a:gd name="connsiteX22-9571" fmla="*/ 2909929 w 9818199"/>
                  <a:gd name="connsiteY22-9572" fmla="*/ 1229083 h 6078450"/>
                  <a:gd name="connsiteX0-9573" fmla="*/ 2909929 w 9800935"/>
                  <a:gd name="connsiteY0-9574" fmla="*/ 1229083 h 6078450"/>
                  <a:gd name="connsiteX1-9575" fmla="*/ 3386179 w 9800935"/>
                  <a:gd name="connsiteY1-9576" fmla="*/ 219433 h 6078450"/>
                  <a:gd name="connsiteX2-9577" fmla="*/ 4252954 w 9800935"/>
                  <a:gd name="connsiteY2-9578" fmla="*/ 47983 h 6078450"/>
                  <a:gd name="connsiteX3-9579" fmla="*/ 5272129 w 9800935"/>
                  <a:gd name="connsiteY3-9580" fmla="*/ 838558 h 6078450"/>
                  <a:gd name="connsiteX4-9581" fmla="*/ 7034254 w 9800935"/>
                  <a:gd name="connsiteY4-9582" fmla="*/ 524233 h 6078450"/>
                  <a:gd name="connsiteX5-9583" fmla="*/ 7872454 w 9800935"/>
                  <a:gd name="connsiteY5-9584" fmla="*/ 1972033 h 6078450"/>
                  <a:gd name="connsiteX6-9585" fmla="*/ 9453604 w 9800935"/>
                  <a:gd name="connsiteY6-9586" fmla="*/ 2257783 h 6078450"/>
                  <a:gd name="connsiteX7-9587" fmla="*/ 9445395 w 9800935"/>
                  <a:gd name="connsiteY7-9588" fmla="*/ 3947496 h 6078450"/>
                  <a:gd name="connsiteX8-9589" fmla="*/ 9612331 w 9800935"/>
                  <a:gd name="connsiteY8-9590" fmla="*/ 4951328 h 6078450"/>
                  <a:gd name="connsiteX9-9591" fmla="*/ 9286040 w 9800935"/>
                  <a:gd name="connsiteY9-9592" fmla="*/ 5770689 h 6078450"/>
                  <a:gd name="connsiteX10-9593" fmla="*/ 7948654 w 9800935"/>
                  <a:gd name="connsiteY10-9594" fmla="*/ 5286733 h 6078450"/>
                  <a:gd name="connsiteX11-9595" fmla="*/ 6729454 w 9800935"/>
                  <a:gd name="connsiteY11-9596" fmla="*/ 5877283 h 6078450"/>
                  <a:gd name="connsiteX12-9597" fmla="*/ 5338804 w 9800935"/>
                  <a:gd name="connsiteY12-9598" fmla="*/ 5343883 h 6078450"/>
                  <a:gd name="connsiteX13-9599" fmla="*/ 4386304 w 9800935"/>
                  <a:gd name="connsiteY13-9600" fmla="*/ 6029683 h 6078450"/>
                  <a:gd name="connsiteX14-9601" fmla="*/ 3319504 w 9800935"/>
                  <a:gd name="connsiteY14-9602" fmla="*/ 5858233 h 6078450"/>
                  <a:gd name="connsiteX15-9603" fmla="*/ 2614654 w 9800935"/>
                  <a:gd name="connsiteY15-9604" fmla="*/ 4562833 h 6078450"/>
                  <a:gd name="connsiteX16-9605" fmla="*/ 766804 w 9800935"/>
                  <a:gd name="connsiteY16-9606" fmla="*/ 4772383 h 6078450"/>
                  <a:gd name="connsiteX17-9607" fmla="*/ 709654 w 9800935"/>
                  <a:gd name="connsiteY17-9608" fmla="*/ 3238858 h 6078450"/>
                  <a:gd name="connsiteX18-9609" fmla="*/ 14329 w 9800935"/>
                  <a:gd name="connsiteY18-9610" fmla="*/ 2172058 h 6078450"/>
                  <a:gd name="connsiteX19-9611" fmla="*/ 795379 w 9800935"/>
                  <a:gd name="connsiteY19-9612" fmla="*/ 1391008 h 6078450"/>
                  <a:gd name="connsiteX20-9613" fmla="*/ 1909804 w 9800935"/>
                  <a:gd name="connsiteY20-9614" fmla="*/ 1752958 h 6078450"/>
                  <a:gd name="connsiteX21-9615" fmla="*/ 2328904 w 9800935"/>
                  <a:gd name="connsiteY21-9616" fmla="*/ 1171933 h 6078450"/>
                  <a:gd name="connsiteX22-9617" fmla="*/ 2909929 w 9800935"/>
                  <a:gd name="connsiteY22-9618" fmla="*/ 1229083 h 6078450"/>
                  <a:gd name="connsiteX0-9619" fmla="*/ 2909929 w 9923540"/>
                  <a:gd name="connsiteY0-9620" fmla="*/ 1229083 h 6078450"/>
                  <a:gd name="connsiteX1-9621" fmla="*/ 3386179 w 9923540"/>
                  <a:gd name="connsiteY1-9622" fmla="*/ 219433 h 6078450"/>
                  <a:gd name="connsiteX2-9623" fmla="*/ 4252954 w 9923540"/>
                  <a:gd name="connsiteY2-9624" fmla="*/ 47983 h 6078450"/>
                  <a:gd name="connsiteX3-9625" fmla="*/ 5272129 w 9923540"/>
                  <a:gd name="connsiteY3-9626" fmla="*/ 838558 h 6078450"/>
                  <a:gd name="connsiteX4-9627" fmla="*/ 7034254 w 9923540"/>
                  <a:gd name="connsiteY4-9628" fmla="*/ 524233 h 6078450"/>
                  <a:gd name="connsiteX5-9629" fmla="*/ 7872454 w 9923540"/>
                  <a:gd name="connsiteY5-9630" fmla="*/ 1972033 h 6078450"/>
                  <a:gd name="connsiteX6-9631" fmla="*/ 9453604 w 9923540"/>
                  <a:gd name="connsiteY6-9632" fmla="*/ 2257783 h 6078450"/>
                  <a:gd name="connsiteX7-9633" fmla="*/ 9445395 w 9923540"/>
                  <a:gd name="connsiteY7-9634" fmla="*/ 3947496 h 6078450"/>
                  <a:gd name="connsiteX8-9635" fmla="*/ 9612331 w 9923540"/>
                  <a:gd name="connsiteY8-9636" fmla="*/ 4951328 h 6078450"/>
                  <a:gd name="connsiteX9-9637" fmla="*/ 9286040 w 9923540"/>
                  <a:gd name="connsiteY9-9638" fmla="*/ 5770689 h 6078450"/>
                  <a:gd name="connsiteX10-9639" fmla="*/ 7948654 w 9923540"/>
                  <a:gd name="connsiteY10-9640" fmla="*/ 5286733 h 6078450"/>
                  <a:gd name="connsiteX11-9641" fmla="*/ 6729454 w 9923540"/>
                  <a:gd name="connsiteY11-9642" fmla="*/ 5877283 h 6078450"/>
                  <a:gd name="connsiteX12-9643" fmla="*/ 5338804 w 9923540"/>
                  <a:gd name="connsiteY12-9644" fmla="*/ 5343883 h 6078450"/>
                  <a:gd name="connsiteX13-9645" fmla="*/ 4386304 w 9923540"/>
                  <a:gd name="connsiteY13-9646" fmla="*/ 6029683 h 6078450"/>
                  <a:gd name="connsiteX14-9647" fmla="*/ 3319504 w 9923540"/>
                  <a:gd name="connsiteY14-9648" fmla="*/ 5858233 h 6078450"/>
                  <a:gd name="connsiteX15-9649" fmla="*/ 2614654 w 9923540"/>
                  <a:gd name="connsiteY15-9650" fmla="*/ 4562833 h 6078450"/>
                  <a:gd name="connsiteX16-9651" fmla="*/ 766804 w 9923540"/>
                  <a:gd name="connsiteY16-9652" fmla="*/ 4772383 h 6078450"/>
                  <a:gd name="connsiteX17-9653" fmla="*/ 709654 w 9923540"/>
                  <a:gd name="connsiteY17-9654" fmla="*/ 3238858 h 6078450"/>
                  <a:gd name="connsiteX18-9655" fmla="*/ 14329 w 9923540"/>
                  <a:gd name="connsiteY18-9656" fmla="*/ 2172058 h 6078450"/>
                  <a:gd name="connsiteX19-9657" fmla="*/ 795379 w 9923540"/>
                  <a:gd name="connsiteY19-9658" fmla="*/ 1391008 h 6078450"/>
                  <a:gd name="connsiteX20-9659" fmla="*/ 1909804 w 9923540"/>
                  <a:gd name="connsiteY20-9660" fmla="*/ 1752958 h 6078450"/>
                  <a:gd name="connsiteX21-9661" fmla="*/ 2328904 w 9923540"/>
                  <a:gd name="connsiteY21-9662" fmla="*/ 1171933 h 6078450"/>
                  <a:gd name="connsiteX22-9663" fmla="*/ 2909929 w 9923540"/>
                  <a:gd name="connsiteY22-9664" fmla="*/ 1229083 h 60784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</a:cxnLst>
                <a:rect l="l" t="t" r="r" b="b"/>
                <a:pathLst>
                  <a:path w="9923540" h="6078450">
                    <a:moveTo>
                      <a:pt x="2909929" y="1229083"/>
                    </a:moveTo>
                    <a:cubicBezTo>
                      <a:pt x="2932154" y="1010008"/>
                      <a:pt x="3113129" y="444858"/>
                      <a:pt x="3386179" y="219433"/>
                    </a:cubicBezTo>
                    <a:cubicBezTo>
                      <a:pt x="3659229" y="-5992"/>
                      <a:pt x="3871954" y="-47267"/>
                      <a:pt x="4252954" y="47983"/>
                    </a:cubicBezTo>
                    <a:cubicBezTo>
                      <a:pt x="4633954" y="143233"/>
                      <a:pt x="5141814" y="473609"/>
                      <a:pt x="5272129" y="838558"/>
                    </a:cubicBezTo>
                    <a:cubicBezTo>
                      <a:pt x="5564229" y="470258"/>
                      <a:pt x="6600867" y="335321"/>
                      <a:pt x="7034254" y="524233"/>
                    </a:cubicBezTo>
                    <a:cubicBezTo>
                      <a:pt x="7467641" y="713145"/>
                      <a:pt x="7974054" y="1063983"/>
                      <a:pt x="7872454" y="1972033"/>
                    </a:cubicBezTo>
                    <a:cubicBezTo>
                      <a:pt x="8332829" y="1756133"/>
                      <a:pt x="9191447" y="1928539"/>
                      <a:pt x="9453604" y="2257783"/>
                    </a:cubicBezTo>
                    <a:cubicBezTo>
                      <a:pt x="9715761" y="2587027"/>
                      <a:pt x="9841736" y="3605576"/>
                      <a:pt x="9445395" y="3947496"/>
                    </a:cubicBezTo>
                    <a:cubicBezTo>
                      <a:pt x="10302337" y="4220217"/>
                      <a:pt x="9779444" y="4731598"/>
                      <a:pt x="9612331" y="4951328"/>
                    </a:cubicBezTo>
                    <a:cubicBezTo>
                      <a:pt x="9625005" y="5253740"/>
                      <a:pt x="9496479" y="5601449"/>
                      <a:pt x="9286040" y="5770689"/>
                    </a:cubicBezTo>
                    <a:cubicBezTo>
                      <a:pt x="8581339" y="6008231"/>
                      <a:pt x="8102373" y="5696620"/>
                      <a:pt x="7948654" y="5286733"/>
                    </a:cubicBezTo>
                    <a:cubicBezTo>
                      <a:pt x="7605754" y="5670908"/>
                      <a:pt x="7183479" y="5912208"/>
                      <a:pt x="6729454" y="5877283"/>
                    </a:cubicBezTo>
                    <a:cubicBezTo>
                      <a:pt x="6275429" y="5842358"/>
                      <a:pt x="5599154" y="5645508"/>
                      <a:pt x="5338804" y="5343883"/>
                    </a:cubicBezTo>
                    <a:cubicBezTo>
                      <a:pt x="5173704" y="5613758"/>
                      <a:pt x="4754604" y="5928083"/>
                      <a:pt x="4386304" y="6029683"/>
                    </a:cubicBezTo>
                    <a:cubicBezTo>
                      <a:pt x="4018004" y="6131283"/>
                      <a:pt x="3630654" y="6074133"/>
                      <a:pt x="3319504" y="5858233"/>
                    </a:cubicBezTo>
                    <a:cubicBezTo>
                      <a:pt x="3008354" y="5642333"/>
                      <a:pt x="2636879" y="4969233"/>
                      <a:pt x="2614654" y="4562833"/>
                    </a:cubicBezTo>
                    <a:cubicBezTo>
                      <a:pt x="2220954" y="4775558"/>
                      <a:pt x="1176379" y="5010508"/>
                      <a:pt x="766804" y="4772383"/>
                    </a:cubicBezTo>
                    <a:cubicBezTo>
                      <a:pt x="357229" y="4534258"/>
                      <a:pt x="342941" y="3746858"/>
                      <a:pt x="709654" y="3238858"/>
                    </a:cubicBezTo>
                    <a:cubicBezTo>
                      <a:pt x="419142" y="3188058"/>
                      <a:pt x="-92033" y="2491146"/>
                      <a:pt x="14329" y="2172058"/>
                    </a:cubicBezTo>
                    <a:cubicBezTo>
                      <a:pt x="11154" y="1749783"/>
                      <a:pt x="303254" y="1432283"/>
                      <a:pt x="795379" y="1391008"/>
                    </a:cubicBezTo>
                    <a:cubicBezTo>
                      <a:pt x="1201779" y="1349733"/>
                      <a:pt x="1630404" y="1524358"/>
                      <a:pt x="1909804" y="1752958"/>
                    </a:cubicBezTo>
                    <a:cubicBezTo>
                      <a:pt x="2000292" y="1232258"/>
                      <a:pt x="2181267" y="1225908"/>
                      <a:pt x="2328904" y="1171933"/>
                    </a:cubicBezTo>
                    <a:cubicBezTo>
                      <a:pt x="2500354" y="1124308"/>
                      <a:pt x="2928979" y="1175108"/>
                      <a:pt x="2909929" y="1229083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F90132"/>
                </a:solidFill>
                <a:prstDash val="sysDash"/>
              </a:ln>
              <a:effectLst>
                <a:outerShdw blurRad="330200" dist="38100" dir="2700000" sx="104000" sy="104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7" name="椭圆 246"/>
              <p:cNvSpPr/>
              <p:nvPr/>
            </p:nvSpPr>
            <p:spPr>
              <a:xfrm>
                <a:off x="10586052" y="4114124"/>
                <a:ext cx="462699" cy="462699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rgbClr val="F90132">
                    <a:alpha val="45000"/>
                  </a:srgbClr>
                </a:solidFill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8074162" y="6147839"/>
                <a:ext cx="538302" cy="538302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9216119" y="1048052"/>
                <a:ext cx="765661" cy="772634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>
                <a:off x="8147389" y="-160770"/>
                <a:ext cx="700348" cy="704759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9900215" y="-432722"/>
                <a:ext cx="1915026" cy="1927088"/>
              </a:xfrm>
              <a:prstGeom prst="ellipse">
                <a:avLst/>
              </a:prstGeom>
              <a:solidFill>
                <a:srgbClr val="FC0133">
                  <a:alpha val="4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9342022" y="5374153"/>
                <a:ext cx="821301" cy="821301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2" name="任意多边形 41"/>
            <p:cNvSpPr/>
            <p:nvPr/>
          </p:nvSpPr>
          <p:spPr>
            <a:xfrm>
              <a:off x="-10236589" y="-1608389"/>
              <a:ext cx="10841625" cy="664080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noFill/>
            <a:ln w="19050">
              <a:noFill/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035120" y="3322189"/>
            <a:ext cx="1970340" cy="405255"/>
            <a:chOff x="4217055" y="2412874"/>
            <a:chExt cx="1970597" cy="405161"/>
          </a:xfrm>
        </p:grpSpPr>
        <p:grpSp>
          <p:nvGrpSpPr>
            <p:cNvPr id="19" name="组合 18"/>
            <p:cNvGrpSpPr/>
            <p:nvPr/>
          </p:nvGrpSpPr>
          <p:grpSpPr>
            <a:xfrm>
              <a:off x="4252420" y="2412874"/>
              <a:ext cx="1935232" cy="400110"/>
              <a:chOff x="5850448" y="2359283"/>
              <a:chExt cx="1935232" cy="400110"/>
            </a:xfrm>
          </p:grpSpPr>
          <p:sp>
            <p:nvSpPr>
              <p:cNvPr id="152" name="文本框 151"/>
              <p:cNvSpPr txBox="1"/>
              <p:nvPr/>
            </p:nvSpPr>
            <p:spPr>
              <a:xfrm rot="21598852">
                <a:off x="6062131" y="235928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此处添加标题</a:t>
                </a:r>
                <a:endPara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3" name="椭圆 152"/>
              <p:cNvSpPr/>
              <p:nvPr/>
            </p:nvSpPr>
            <p:spPr>
              <a:xfrm>
                <a:off x="5850448" y="2448512"/>
                <a:ext cx="264766" cy="259742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86" name="文本框 185"/>
            <p:cNvSpPr txBox="1"/>
            <p:nvPr/>
          </p:nvSpPr>
          <p:spPr>
            <a:xfrm>
              <a:off x="4217055" y="2417925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US" altLang="zh-CN" sz="2000" dirty="0">
                  <a:solidFill>
                    <a:prstClr val="white"/>
                  </a:solidFill>
                  <a:latin typeface="Britannic Bold" panose="020B0903060703020204" pitchFamily="34" charset="0"/>
                  <a:ea typeface="创艺简细圆" pitchFamily="2" charset="-122"/>
                  <a:cs typeface="Segoe UI Black" panose="020B0A02040204020203" pitchFamily="34" charset="0"/>
                </a:rPr>
                <a:t>4</a:t>
              </a:r>
              <a:endParaRPr lang="zh-CN" altLang="en-US" sz="2000" dirty="0">
                <a:solidFill>
                  <a:prstClr val="white"/>
                </a:solidFill>
                <a:latin typeface="Britannic Bold" panose="020B0903060703020204" pitchFamily="34" charset="0"/>
                <a:ea typeface="创艺简细圆" pitchFamily="2" charset="-122"/>
                <a:cs typeface="Segoe UI Black" panose="020B0A02040204020203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0923" y="2764579"/>
            <a:ext cx="1925034" cy="1925731"/>
            <a:chOff x="150942" y="2763938"/>
            <a:chExt cx="1925285" cy="1925285"/>
          </a:xfrm>
        </p:grpSpPr>
        <p:sp>
          <p:nvSpPr>
            <p:cNvPr id="16" name="椭圆 15"/>
            <p:cNvSpPr/>
            <p:nvPr/>
          </p:nvSpPr>
          <p:spPr>
            <a:xfrm>
              <a:off x="150942" y="2763938"/>
              <a:ext cx="1925285" cy="1925285"/>
            </a:xfrm>
            <a:prstGeom prst="ellipse">
              <a:avLst/>
            </a:prstGeom>
            <a:solidFill>
              <a:srgbClr val="FA0133"/>
            </a:solidFill>
            <a:ln>
              <a:solidFill>
                <a:srgbClr val="FA0133"/>
              </a:solidFill>
              <a:prstDash val="dash"/>
            </a:ln>
            <a:effectLst>
              <a:innerShdw blurRad="279400">
                <a:prstClr val="black">
                  <a:alpha val="7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148" name="组合 147"/>
            <p:cNvGrpSpPr/>
            <p:nvPr/>
          </p:nvGrpSpPr>
          <p:grpSpPr>
            <a:xfrm rot="1798852">
              <a:off x="347959" y="3470399"/>
              <a:ext cx="1659429" cy="554854"/>
              <a:chOff x="210007" y="5839192"/>
              <a:chExt cx="1659429" cy="554854"/>
            </a:xfrm>
          </p:grpSpPr>
          <p:sp>
            <p:nvSpPr>
              <p:cNvPr id="150" name="文本框 149"/>
              <p:cNvSpPr txBox="1"/>
              <p:nvPr/>
            </p:nvSpPr>
            <p:spPr>
              <a:xfrm rot="19800000">
                <a:off x="521459" y="5839192"/>
                <a:ext cx="6976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目录</a:t>
                </a:r>
                <a:endParaRPr lang="zh-CN" altLang="en-US" sz="20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 rot="19800000">
                <a:off x="210007" y="6024714"/>
                <a:ext cx="16594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US" altLang="zh-CN" sz="1800" spc="300" dirty="0">
                    <a:ln w="0"/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contents</a:t>
                </a:r>
                <a:endParaRPr lang="zh-CN" altLang="en-US" sz="1800" spc="300" dirty="0">
                  <a:ln w="0"/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6" name="任意多边形 5"/>
          <p:cNvSpPr/>
          <p:nvPr/>
        </p:nvSpPr>
        <p:spPr>
          <a:xfrm>
            <a:off x="7442327" y="1765324"/>
            <a:ext cx="2957619" cy="3760455"/>
          </a:xfrm>
          <a:custGeom>
            <a:avLst/>
            <a:gdLst>
              <a:gd name="connsiteX0" fmla="*/ 676275 w 3524250"/>
              <a:gd name="connsiteY0" fmla="*/ 333375 h 4448175"/>
              <a:gd name="connsiteX1" fmla="*/ 257175 w 3524250"/>
              <a:gd name="connsiteY1" fmla="*/ 866775 h 4448175"/>
              <a:gd name="connsiteX2" fmla="*/ 161925 w 3524250"/>
              <a:gd name="connsiteY2" fmla="*/ 1343025 h 4448175"/>
              <a:gd name="connsiteX3" fmla="*/ 161925 w 3524250"/>
              <a:gd name="connsiteY3" fmla="*/ 1600200 h 4448175"/>
              <a:gd name="connsiteX4" fmla="*/ 257175 w 3524250"/>
              <a:gd name="connsiteY4" fmla="*/ 1771650 h 4448175"/>
              <a:gd name="connsiteX5" fmla="*/ 257175 w 3524250"/>
              <a:gd name="connsiteY5" fmla="*/ 1885950 h 4448175"/>
              <a:gd name="connsiteX6" fmla="*/ 0 w 3524250"/>
              <a:gd name="connsiteY6" fmla="*/ 2438400 h 4448175"/>
              <a:gd name="connsiteX7" fmla="*/ 28575 w 3524250"/>
              <a:gd name="connsiteY7" fmla="*/ 2552700 h 4448175"/>
              <a:gd name="connsiteX8" fmla="*/ 200025 w 3524250"/>
              <a:gd name="connsiteY8" fmla="*/ 2600325 h 4448175"/>
              <a:gd name="connsiteX9" fmla="*/ 219075 w 3524250"/>
              <a:gd name="connsiteY9" fmla="*/ 2857500 h 4448175"/>
              <a:gd name="connsiteX10" fmla="*/ 314325 w 3524250"/>
              <a:gd name="connsiteY10" fmla="*/ 2943225 h 4448175"/>
              <a:gd name="connsiteX11" fmla="*/ 295275 w 3524250"/>
              <a:gd name="connsiteY11" fmla="*/ 3038475 h 4448175"/>
              <a:gd name="connsiteX12" fmla="*/ 400050 w 3524250"/>
              <a:gd name="connsiteY12" fmla="*/ 3238500 h 4448175"/>
              <a:gd name="connsiteX13" fmla="*/ 381000 w 3524250"/>
              <a:gd name="connsiteY13" fmla="*/ 3476625 h 4448175"/>
              <a:gd name="connsiteX14" fmla="*/ 571500 w 3524250"/>
              <a:gd name="connsiteY14" fmla="*/ 3638550 h 4448175"/>
              <a:gd name="connsiteX15" fmla="*/ 1057275 w 3524250"/>
              <a:gd name="connsiteY15" fmla="*/ 3590925 h 4448175"/>
              <a:gd name="connsiteX16" fmla="*/ 1314450 w 3524250"/>
              <a:gd name="connsiteY16" fmla="*/ 3657600 h 4448175"/>
              <a:gd name="connsiteX17" fmla="*/ 1695450 w 3524250"/>
              <a:gd name="connsiteY17" fmla="*/ 4448175 h 4448175"/>
              <a:gd name="connsiteX18" fmla="*/ 2286000 w 3524250"/>
              <a:gd name="connsiteY18" fmla="*/ 3648075 h 4448175"/>
              <a:gd name="connsiteX19" fmla="*/ 2705100 w 3524250"/>
              <a:gd name="connsiteY19" fmla="*/ 3390900 h 4448175"/>
              <a:gd name="connsiteX20" fmla="*/ 2914650 w 3524250"/>
              <a:gd name="connsiteY20" fmla="*/ 3333750 h 4448175"/>
              <a:gd name="connsiteX21" fmla="*/ 2847975 w 3524250"/>
              <a:gd name="connsiteY21" fmla="*/ 3009900 h 4448175"/>
              <a:gd name="connsiteX22" fmla="*/ 3057525 w 3524250"/>
              <a:gd name="connsiteY22" fmla="*/ 2524125 h 4448175"/>
              <a:gd name="connsiteX23" fmla="*/ 3486150 w 3524250"/>
              <a:gd name="connsiteY23" fmla="*/ 1752600 h 4448175"/>
              <a:gd name="connsiteX24" fmla="*/ 3524250 w 3524250"/>
              <a:gd name="connsiteY24" fmla="*/ 1524000 h 4448175"/>
              <a:gd name="connsiteX25" fmla="*/ 3248025 w 3524250"/>
              <a:gd name="connsiteY25" fmla="*/ 733425 h 4448175"/>
              <a:gd name="connsiteX26" fmla="*/ 2543175 w 3524250"/>
              <a:gd name="connsiteY26" fmla="*/ 161925 h 4448175"/>
              <a:gd name="connsiteX27" fmla="*/ 1685925 w 3524250"/>
              <a:gd name="connsiteY27" fmla="*/ 0 h 4448175"/>
              <a:gd name="connsiteX28" fmla="*/ 1000125 w 3524250"/>
              <a:gd name="connsiteY28" fmla="*/ 142875 h 4448175"/>
              <a:gd name="connsiteX29" fmla="*/ 676275 w 3524250"/>
              <a:gd name="connsiteY29" fmla="*/ 333375 h 4448175"/>
              <a:gd name="connsiteX0-1" fmla="*/ 676275 w 3524250"/>
              <a:gd name="connsiteY0-2" fmla="*/ 333375 h 4448175"/>
              <a:gd name="connsiteX1-3" fmla="*/ 257175 w 3524250"/>
              <a:gd name="connsiteY1-4" fmla="*/ 866775 h 4448175"/>
              <a:gd name="connsiteX2-5" fmla="*/ 161925 w 3524250"/>
              <a:gd name="connsiteY2-6" fmla="*/ 1343025 h 4448175"/>
              <a:gd name="connsiteX3-7" fmla="*/ 161925 w 3524250"/>
              <a:gd name="connsiteY3-8" fmla="*/ 1600200 h 4448175"/>
              <a:gd name="connsiteX4-9" fmla="*/ 257175 w 3524250"/>
              <a:gd name="connsiteY4-10" fmla="*/ 1771650 h 4448175"/>
              <a:gd name="connsiteX5-11" fmla="*/ 257175 w 3524250"/>
              <a:gd name="connsiteY5-12" fmla="*/ 1885950 h 4448175"/>
              <a:gd name="connsiteX6-13" fmla="*/ 0 w 3524250"/>
              <a:gd name="connsiteY6-14" fmla="*/ 2438400 h 4448175"/>
              <a:gd name="connsiteX7-15" fmla="*/ 28575 w 3524250"/>
              <a:gd name="connsiteY7-16" fmla="*/ 2552700 h 4448175"/>
              <a:gd name="connsiteX8-17" fmla="*/ 200025 w 3524250"/>
              <a:gd name="connsiteY8-18" fmla="*/ 2600325 h 4448175"/>
              <a:gd name="connsiteX9-19" fmla="*/ 219075 w 3524250"/>
              <a:gd name="connsiteY9-20" fmla="*/ 2857500 h 4448175"/>
              <a:gd name="connsiteX10-21" fmla="*/ 314325 w 3524250"/>
              <a:gd name="connsiteY10-22" fmla="*/ 2943225 h 4448175"/>
              <a:gd name="connsiteX11-23" fmla="*/ 295275 w 3524250"/>
              <a:gd name="connsiteY11-24" fmla="*/ 3038475 h 4448175"/>
              <a:gd name="connsiteX12-25" fmla="*/ 400050 w 3524250"/>
              <a:gd name="connsiteY12-26" fmla="*/ 3238500 h 4448175"/>
              <a:gd name="connsiteX13-27" fmla="*/ 381000 w 3524250"/>
              <a:gd name="connsiteY13-28" fmla="*/ 3476625 h 4448175"/>
              <a:gd name="connsiteX14-29" fmla="*/ 571500 w 3524250"/>
              <a:gd name="connsiteY14-30" fmla="*/ 3638550 h 4448175"/>
              <a:gd name="connsiteX15-31" fmla="*/ 1057275 w 3524250"/>
              <a:gd name="connsiteY15-32" fmla="*/ 3590925 h 4448175"/>
              <a:gd name="connsiteX16-33" fmla="*/ 1314450 w 3524250"/>
              <a:gd name="connsiteY16-34" fmla="*/ 3657600 h 4448175"/>
              <a:gd name="connsiteX17-35" fmla="*/ 1695450 w 3524250"/>
              <a:gd name="connsiteY17-36" fmla="*/ 4448175 h 4448175"/>
              <a:gd name="connsiteX18-37" fmla="*/ 2286000 w 3524250"/>
              <a:gd name="connsiteY18-38" fmla="*/ 3648075 h 4448175"/>
              <a:gd name="connsiteX19-39" fmla="*/ 2705100 w 3524250"/>
              <a:gd name="connsiteY19-40" fmla="*/ 3390900 h 4448175"/>
              <a:gd name="connsiteX20-41" fmla="*/ 2914650 w 3524250"/>
              <a:gd name="connsiteY20-42" fmla="*/ 3333750 h 4448175"/>
              <a:gd name="connsiteX21-43" fmla="*/ 2847975 w 3524250"/>
              <a:gd name="connsiteY21-44" fmla="*/ 3009900 h 4448175"/>
              <a:gd name="connsiteX22-45" fmla="*/ 3057525 w 3524250"/>
              <a:gd name="connsiteY22-46" fmla="*/ 2524125 h 4448175"/>
              <a:gd name="connsiteX23-47" fmla="*/ 3486150 w 3524250"/>
              <a:gd name="connsiteY23-48" fmla="*/ 1752600 h 4448175"/>
              <a:gd name="connsiteX24-49" fmla="*/ 3524250 w 3524250"/>
              <a:gd name="connsiteY24-50" fmla="*/ 1524000 h 4448175"/>
              <a:gd name="connsiteX25-51" fmla="*/ 3248025 w 3524250"/>
              <a:gd name="connsiteY25-52" fmla="*/ 733425 h 4448175"/>
              <a:gd name="connsiteX26-53" fmla="*/ 2543175 w 3524250"/>
              <a:gd name="connsiteY26-54" fmla="*/ 161925 h 4448175"/>
              <a:gd name="connsiteX27-55" fmla="*/ 1685925 w 3524250"/>
              <a:gd name="connsiteY27-56" fmla="*/ 0 h 4448175"/>
              <a:gd name="connsiteX28-57" fmla="*/ 1000125 w 3524250"/>
              <a:gd name="connsiteY28-58" fmla="*/ 142875 h 4448175"/>
              <a:gd name="connsiteX29-59" fmla="*/ 676275 w 3524250"/>
              <a:gd name="connsiteY29-60" fmla="*/ 333375 h 4448175"/>
              <a:gd name="connsiteX0-61" fmla="*/ 676275 w 3524250"/>
              <a:gd name="connsiteY0-62" fmla="*/ 333375 h 4448175"/>
              <a:gd name="connsiteX1-63" fmla="*/ 257175 w 3524250"/>
              <a:gd name="connsiteY1-64" fmla="*/ 866775 h 4448175"/>
              <a:gd name="connsiteX2-65" fmla="*/ 161925 w 3524250"/>
              <a:gd name="connsiteY2-66" fmla="*/ 1343025 h 4448175"/>
              <a:gd name="connsiteX3-67" fmla="*/ 161925 w 3524250"/>
              <a:gd name="connsiteY3-68" fmla="*/ 1600200 h 4448175"/>
              <a:gd name="connsiteX4-69" fmla="*/ 257175 w 3524250"/>
              <a:gd name="connsiteY4-70" fmla="*/ 1771650 h 4448175"/>
              <a:gd name="connsiteX5-71" fmla="*/ 257175 w 3524250"/>
              <a:gd name="connsiteY5-72" fmla="*/ 1885950 h 4448175"/>
              <a:gd name="connsiteX6-73" fmla="*/ 0 w 3524250"/>
              <a:gd name="connsiteY6-74" fmla="*/ 2438400 h 4448175"/>
              <a:gd name="connsiteX7-75" fmla="*/ 28575 w 3524250"/>
              <a:gd name="connsiteY7-76" fmla="*/ 2552700 h 4448175"/>
              <a:gd name="connsiteX8-77" fmla="*/ 200025 w 3524250"/>
              <a:gd name="connsiteY8-78" fmla="*/ 2600325 h 4448175"/>
              <a:gd name="connsiteX9-79" fmla="*/ 219075 w 3524250"/>
              <a:gd name="connsiteY9-80" fmla="*/ 2857500 h 4448175"/>
              <a:gd name="connsiteX10-81" fmla="*/ 314325 w 3524250"/>
              <a:gd name="connsiteY10-82" fmla="*/ 2943225 h 4448175"/>
              <a:gd name="connsiteX11-83" fmla="*/ 295275 w 3524250"/>
              <a:gd name="connsiteY11-84" fmla="*/ 3038475 h 4448175"/>
              <a:gd name="connsiteX12-85" fmla="*/ 400050 w 3524250"/>
              <a:gd name="connsiteY12-86" fmla="*/ 3238500 h 4448175"/>
              <a:gd name="connsiteX13-87" fmla="*/ 381000 w 3524250"/>
              <a:gd name="connsiteY13-88" fmla="*/ 3476625 h 4448175"/>
              <a:gd name="connsiteX14-89" fmla="*/ 571500 w 3524250"/>
              <a:gd name="connsiteY14-90" fmla="*/ 3638550 h 4448175"/>
              <a:gd name="connsiteX15-91" fmla="*/ 1057275 w 3524250"/>
              <a:gd name="connsiteY15-92" fmla="*/ 3590925 h 4448175"/>
              <a:gd name="connsiteX16-93" fmla="*/ 1314450 w 3524250"/>
              <a:gd name="connsiteY16-94" fmla="*/ 3657600 h 4448175"/>
              <a:gd name="connsiteX17-95" fmla="*/ 1695450 w 3524250"/>
              <a:gd name="connsiteY17-96" fmla="*/ 4448175 h 4448175"/>
              <a:gd name="connsiteX18-97" fmla="*/ 2286000 w 3524250"/>
              <a:gd name="connsiteY18-98" fmla="*/ 3648075 h 4448175"/>
              <a:gd name="connsiteX19-99" fmla="*/ 2705100 w 3524250"/>
              <a:gd name="connsiteY19-100" fmla="*/ 3390900 h 4448175"/>
              <a:gd name="connsiteX20-101" fmla="*/ 2914650 w 3524250"/>
              <a:gd name="connsiteY20-102" fmla="*/ 3333750 h 4448175"/>
              <a:gd name="connsiteX21-103" fmla="*/ 2847975 w 3524250"/>
              <a:gd name="connsiteY21-104" fmla="*/ 3009900 h 4448175"/>
              <a:gd name="connsiteX22-105" fmla="*/ 3057525 w 3524250"/>
              <a:gd name="connsiteY22-106" fmla="*/ 2524125 h 4448175"/>
              <a:gd name="connsiteX23-107" fmla="*/ 3486150 w 3524250"/>
              <a:gd name="connsiteY23-108" fmla="*/ 1752600 h 4448175"/>
              <a:gd name="connsiteX24-109" fmla="*/ 3524250 w 3524250"/>
              <a:gd name="connsiteY24-110" fmla="*/ 1524000 h 4448175"/>
              <a:gd name="connsiteX25-111" fmla="*/ 3248025 w 3524250"/>
              <a:gd name="connsiteY25-112" fmla="*/ 733425 h 4448175"/>
              <a:gd name="connsiteX26-113" fmla="*/ 2543175 w 3524250"/>
              <a:gd name="connsiteY26-114" fmla="*/ 161925 h 4448175"/>
              <a:gd name="connsiteX27-115" fmla="*/ 1685925 w 3524250"/>
              <a:gd name="connsiteY27-116" fmla="*/ 0 h 4448175"/>
              <a:gd name="connsiteX28-117" fmla="*/ 1000125 w 3524250"/>
              <a:gd name="connsiteY28-118" fmla="*/ 142875 h 4448175"/>
              <a:gd name="connsiteX29-119" fmla="*/ 676275 w 3524250"/>
              <a:gd name="connsiteY29-120" fmla="*/ 333375 h 4448175"/>
              <a:gd name="connsiteX0-121" fmla="*/ 676275 w 3524250"/>
              <a:gd name="connsiteY0-122" fmla="*/ 333375 h 4448175"/>
              <a:gd name="connsiteX1-123" fmla="*/ 257175 w 3524250"/>
              <a:gd name="connsiteY1-124" fmla="*/ 866775 h 4448175"/>
              <a:gd name="connsiteX2-125" fmla="*/ 161925 w 3524250"/>
              <a:gd name="connsiteY2-126" fmla="*/ 1343025 h 4448175"/>
              <a:gd name="connsiteX3-127" fmla="*/ 161925 w 3524250"/>
              <a:gd name="connsiteY3-128" fmla="*/ 1600200 h 4448175"/>
              <a:gd name="connsiteX4-129" fmla="*/ 257175 w 3524250"/>
              <a:gd name="connsiteY4-130" fmla="*/ 1771650 h 4448175"/>
              <a:gd name="connsiteX5-131" fmla="*/ 257175 w 3524250"/>
              <a:gd name="connsiteY5-132" fmla="*/ 1885950 h 4448175"/>
              <a:gd name="connsiteX6-133" fmla="*/ 0 w 3524250"/>
              <a:gd name="connsiteY6-134" fmla="*/ 2438400 h 4448175"/>
              <a:gd name="connsiteX7-135" fmla="*/ 28575 w 3524250"/>
              <a:gd name="connsiteY7-136" fmla="*/ 2552700 h 4448175"/>
              <a:gd name="connsiteX8-137" fmla="*/ 219075 w 3524250"/>
              <a:gd name="connsiteY8-138" fmla="*/ 2609850 h 4448175"/>
              <a:gd name="connsiteX9-139" fmla="*/ 219075 w 3524250"/>
              <a:gd name="connsiteY9-140" fmla="*/ 2857500 h 4448175"/>
              <a:gd name="connsiteX10-141" fmla="*/ 314325 w 3524250"/>
              <a:gd name="connsiteY10-142" fmla="*/ 2943225 h 4448175"/>
              <a:gd name="connsiteX11-143" fmla="*/ 295275 w 3524250"/>
              <a:gd name="connsiteY11-144" fmla="*/ 3038475 h 4448175"/>
              <a:gd name="connsiteX12-145" fmla="*/ 400050 w 3524250"/>
              <a:gd name="connsiteY12-146" fmla="*/ 3238500 h 4448175"/>
              <a:gd name="connsiteX13-147" fmla="*/ 381000 w 3524250"/>
              <a:gd name="connsiteY13-148" fmla="*/ 3476625 h 4448175"/>
              <a:gd name="connsiteX14-149" fmla="*/ 571500 w 3524250"/>
              <a:gd name="connsiteY14-150" fmla="*/ 3638550 h 4448175"/>
              <a:gd name="connsiteX15-151" fmla="*/ 1057275 w 3524250"/>
              <a:gd name="connsiteY15-152" fmla="*/ 3590925 h 4448175"/>
              <a:gd name="connsiteX16-153" fmla="*/ 1314450 w 3524250"/>
              <a:gd name="connsiteY16-154" fmla="*/ 3657600 h 4448175"/>
              <a:gd name="connsiteX17-155" fmla="*/ 1695450 w 3524250"/>
              <a:gd name="connsiteY17-156" fmla="*/ 4448175 h 4448175"/>
              <a:gd name="connsiteX18-157" fmla="*/ 2286000 w 3524250"/>
              <a:gd name="connsiteY18-158" fmla="*/ 3648075 h 4448175"/>
              <a:gd name="connsiteX19-159" fmla="*/ 2705100 w 3524250"/>
              <a:gd name="connsiteY19-160" fmla="*/ 3390900 h 4448175"/>
              <a:gd name="connsiteX20-161" fmla="*/ 2914650 w 3524250"/>
              <a:gd name="connsiteY20-162" fmla="*/ 3333750 h 4448175"/>
              <a:gd name="connsiteX21-163" fmla="*/ 2847975 w 3524250"/>
              <a:gd name="connsiteY21-164" fmla="*/ 3009900 h 4448175"/>
              <a:gd name="connsiteX22-165" fmla="*/ 3057525 w 3524250"/>
              <a:gd name="connsiteY22-166" fmla="*/ 2524125 h 4448175"/>
              <a:gd name="connsiteX23-167" fmla="*/ 3486150 w 3524250"/>
              <a:gd name="connsiteY23-168" fmla="*/ 1752600 h 4448175"/>
              <a:gd name="connsiteX24-169" fmla="*/ 3524250 w 3524250"/>
              <a:gd name="connsiteY24-170" fmla="*/ 1524000 h 4448175"/>
              <a:gd name="connsiteX25-171" fmla="*/ 3248025 w 3524250"/>
              <a:gd name="connsiteY25-172" fmla="*/ 733425 h 4448175"/>
              <a:gd name="connsiteX26-173" fmla="*/ 2543175 w 3524250"/>
              <a:gd name="connsiteY26-174" fmla="*/ 161925 h 4448175"/>
              <a:gd name="connsiteX27-175" fmla="*/ 1685925 w 3524250"/>
              <a:gd name="connsiteY27-176" fmla="*/ 0 h 4448175"/>
              <a:gd name="connsiteX28-177" fmla="*/ 1000125 w 3524250"/>
              <a:gd name="connsiteY28-178" fmla="*/ 142875 h 4448175"/>
              <a:gd name="connsiteX29-179" fmla="*/ 676275 w 3524250"/>
              <a:gd name="connsiteY29-180" fmla="*/ 333375 h 4448175"/>
              <a:gd name="connsiteX0-181" fmla="*/ 676275 w 3524250"/>
              <a:gd name="connsiteY0-182" fmla="*/ 333375 h 4448175"/>
              <a:gd name="connsiteX1-183" fmla="*/ 257175 w 3524250"/>
              <a:gd name="connsiteY1-184" fmla="*/ 866775 h 4448175"/>
              <a:gd name="connsiteX2-185" fmla="*/ 161925 w 3524250"/>
              <a:gd name="connsiteY2-186" fmla="*/ 1343025 h 4448175"/>
              <a:gd name="connsiteX3-187" fmla="*/ 161925 w 3524250"/>
              <a:gd name="connsiteY3-188" fmla="*/ 1600200 h 4448175"/>
              <a:gd name="connsiteX4-189" fmla="*/ 257175 w 3524250"/>
              <a:gd name="connsiteY4-190" fmla="*/ 1771650 h 4448175"/>
              <a:gd name="connsiteX5-191" fmla="*/ 257175 w 3524250"/>
              <a:gd name="connsiteY5-192" fmla="*/ 1885950 h 4448175"/>
              <a:gd name="connsiteX6-193" fmla="*/ 0 w 3524250"/>
              <a:gd name="connsiteY6-194" fmla="*/ 2438400 h 4448175"/>
              <a:gd name="connsiteX7-195" fmla="*/ 28575 w 3524250"/>
              <a:gd name="connsiteY7-196" fmla="*/ 2552700 h 4448175"/>
              <a:gd name="connsiteX8-197" fmla="*/ 219075 w 3524250"/>
              <a:gd name="connsiteY8-198" fmla="*/ 2609850 h 4448175"/>
              <a:gd name="connsiteX9-199" fmla="*/ 195263 w 3524250"/>
              <a:gd name="connsiteY9-200" fmla="*/ 2867025 h 4448175"/>
              <a:gd name="connsiteX10-201" fmla="*/ 314325 w 3524250"/>
              <a:gd name="connsiteY10-202" fmla="*/ 2943225 h 4448175"/>
              <a:gd name="connsiteX11-203" fmla="*/ 295275 w 3524250"/>
              <a:gd name="connsiteY11-204" fmla="*/ 3038475 h 4448175"/>
              <a:gd name="connsiteX12-205" fmla="*/ 400050 w 3524250"/>
              <a:gd name="connsiteY12-206" fmla="*/ 3238500 h 4448175"/>
              <a:gd name="connsiteX13-207" fmla="*/ 381000 w 3524250"/>
              <a:gd name="connsiteY13-208" fmla="*/ 3476625 h 4448175"/>
              <a:gd name="connsiteX14-209" fmla="*/ 571500 w 3524250"/>
              <a:gd name="connsiteY14-210" fmla="*/ 3638550 h 4448175"/>
              <a:gd name="connsiteX15-211" fmla="*/ 1057275 w 3524250"/>
              <a:gd name="connsiteY15-212" fmla="*/ 3590925 h 4448175"/>
              <a:gd name="connsiteX16-213" fmla="*/ 1314450 w 3524250"/>
              <a:gd name="connsiteY16-214" fmla="*/ 3657600 h 4448175"/>
              <a:gd name="connsiteX17-215" fmla="*/ 1695450 w 3524250"/>
              <a:gd name="connsiteY17-216" fmla="*/ 4448175 h 4448175"/>
              <a:gd name="connsiteX18-217" fmla="*/ 2286000 w 3524250"/>
              <a:gd name="connsiteY18-218" fmla="*/ 3648075 h 4448175"/>
              <a:gd name="connsiteX19-219" fmla="*/ 2705100 w 3524250"/>
              <a:gd name="connsiteY19-220" fmla="*/ 3390900 h 4448175"/>
              <a:gd name="connsiteX20-221" fmla="*/ 2914650 w 3524250"/>
              <a:gd name="connsiteY20-222" fmla="*/ 3333750 h 4448175"/>
              <a:gd name="connsiteX21-223" fmla="*/ 2847975 w 3524250"/>
              <a:gd name="connsiteY21-224" fmla="*/ 3009900 h 4448175"/>
              <a:gd name="connsiteX22-225" fmla="*/ 3057525 w 3524250"/>
              <a:gd name="connsiteY22-226" fmla="*/ 2524125 h 4448175"/>
              <a:gd name="connsiteX23-227" fmla="*/ 3486150 w 3524250"/>
              <a:gd name="connsiteY23-228" fmla="*/ 1752600 h 4448175"/>
              <a:gd name="connsiteX24-229" fmla="*/ 3524250 w 3524250"/>
              <a:gd name="connsiteY24-230" fmla="*/ 1524000 h 4448175"/>
              <a:gd name="connsiteX25-231" fmla="*/ 3248025 w 3524250"/>
              <a:gd name="connsiteY25-232" fmla="*/ 733425 h 4448175"/>
              <a:gd name="connsiteX26-233" fmla="*/ 2543175 w 3524250"/>
              <a:gd name="connsiteY26-234" fmla="*/ 161925 h 4448175"/>
              <a:gd name="connsiteX27-235" fmla="*/ 1685925 w 3524250"/>
              <a:gd name="connsiteY27-236" fmla="*/ 0 h 4448175"/>
              <a:gd name="connsiteX28-237" fmla="*/ 1000125 w 3524250"/>
              <a:gd name="connsiteY28-238" fmla="*/ 142875 h 4448175"/>
              <a:gd name="connsiteX29-239" fmla="*/ 676275 w 3524250"/>
              <a:gd name="connsiteY29-240" fmla="*/ 333375 h 4448175"/>
              <a:gd name="connsiteX0-241" fmla="*/ 676275 w 3524250"/>
              <a:gd name="connsiteY0-242" fmla="*/ 333375 h 4448175"/>
              <a:gd name="connsiteX1-243" fmla="*/ 257175 w 3524250"/>
              <a:gd name="connsiteY1-244" fmla="*/ 866775 h 4448175"/>
              <a:gd name="connsiteX2-245" fmla="*/ 161925 w 3524250"/>
              <a:gd name="connsiteY2-246" fmla="*/ 1343025 h 4448175"/>
              <a:gd name="connsiteX3-247" fmla="*/ 161925 w 3524250"/>
              <a:gd name="connsiteY3-248" fmla="*/ 1600200 h 4448175"/>
              <a:gd name="connsiteX4-249" fmla="*/ 257175 w 3524250"/>
              <a:gd name="connsiteY4-250" fmla="*/ 1771650 h 4448175"/>
              <a:gd name="connsiteX5-251" fmla="*/ 257175 w 3524250"/>
              <a:gd name="connsiteY5-252" fmla="*/ 1885950 h 4448175"/>
              <a:gd name="connsiteX6-253" fmla="*/ 0 w 3524250"/>
              <a:gd name="connsiteY6-254" fmla="*/ 2438400 h 4448175"/>
              <a:gd name="connsiteX7-255" fmla="*/ 28575 w 3524250"/>
              <a:gd name="connsiteY7-256" fmla="*/ 2552700 h 4448175"/>
              <a:gd name="connsiteX8-257" fmla="*/ 219075 w 3524250"/>
              <a:gd name="connsiteY8-258" fmla="*/ 2609850 h 4448175"/>
              <a:gd name="connsiteX9-259" fmla="*/ 195263 w 3524250"/>
              <a:gd name="connsiteY9-260" fmla="*/ 2867025 h 4448175"/>
              <a:gd name="connsiteX10-261" fmla="*/ 304800 w 3524250"/>
              <a:gd name="connsiteY10-262" fmla="*/ 2957512 h 4448175"/>
              <a:gd name="connsiteX11-263" fmla="*/ 295275 w 3524250"/>
              <a:gd name="connsiteY11-264" fmla="*/ 3038475 h 4448175"/>
              <a:gd name="connsiteX12-265" fmla="*/ 400050 w 3524250"/>
              <a:gd name="connsiteY12-266" fmla="*/ 3238500 h 4448175"/>
              <a:gd name="connsiteX13-267" fmla="*/ 381000 w 3524250"/>
              <a:gd name="connsiteY13-268" fmla="*/ 3476625 h 4448175"/>
              <a:gd name="connsiteX14-269" fmla="*/ 571500 w 3524250"/>
              <a:gd name="connsiteY14-270" fmla="*/ 3638550 h 4448175"/>
              <a:gd name="connsiteX15-271" fmla="*/ 1057275 w 3524250"/>
              <a:gd name="connsiteY15-272" fmla="*/ 3590925 h 4448175"/>
              <a:gd name="connsiteX16-273" fmla="*/ 1314450 w 3524250"/>
              <a:gd name="connsiteY16-274" fmla="*/ 3657600 h 4448175"/>
              <a:gd name="connsiteX17-275" fmla="*/ 1695450 w 3524250"/>
              <a:gd name="connsiteY17-276" fmla="*/ 4448175 h 4448175"/>
              <a:gd name="connsiteX18-277" fmla="*/ 2286000 w 3524250"/>
              <a:gd name="connsiteY18-278" fmla="*/ 3648075 h 4448175"/>
              <a:gd name="connsiteX19-279" fmla="*/ 2705100 w 3524250"/>
              <a:gd name="connsiteY19-280" fmla="*/ 3390900 h 4448175"/>
              <a:gd name="connsiteX20-281" fmla="*/ 2914650 w 3524250"/>
              <a:gd name="connsiteY20-282" fmla="*/ 3333750 h 4448175"/>
              <a:gd name="connsiteX21-283" fmla="*/ 2847975 w 3524250"/>
              <a:gd name="connsiteY21-284" fmla="*/ 3009900 h 4448175"/>
              <a:gd name="connsiteX22-285" fmla="*/ 3057525 w 3524250"/>
              <a:gd name="connsiteY22-286" fmla="*/ 2524125 h 4448175"/>
              <a:gd name="connsiteX23-287" fmla="*/ 3486150 w 3524250"/>
              <a:gd name="connsiteY23-288" fmla="*/ 1752600 h 4448175"/>
              <a:gd name="connsiteX24-289" fmla="*/ 3524250 w 3524250"/>
              <a:gd name="connsiteY24-290" fmla="*/ 1524000 h 4448175"/>
              <a:gd name="connsiteX25-291" fmla="*/ 3248025 w 3524250"/>
              <a:gd name="connsiteY25-292" fmla="*/ 733425 h 4448175"/>
              <a:gd name="connsiteX26-293" fmla="*/ 2543175 w 3524250"/>
              <a:gd name="connsiteY26-294" fmla="*/ 161925 h 4448175"/>
              <a:gd name="connsiteX27-295" fmla="*/ 1685925 w 3524250"/>
              <a:gd name="connsiteY27-296" fmla="*/ 0 h 4448175"/>
              <a:gd name="connsiteX28-297" fmla="*/ 1000125 w 3524250"/>
              <a:gd name="connsiteY28-298" fmla="*/ 142875 h 4448175"/>
              <a:gd name="connsiteX29-299" fmla="*/ 676275 w 3524250"/>
              <a:gd name="connsiteY29-300" fmla="*/ 333375 h 4448175"/>
              <a:gd name="connsiteX0-301" fmla="*/ 676275 w 3524250"/>
              <a:gd name="connsiteY0-302" fmla="*/ 333375 h 4448175"/>
              <a:gd name="connsiteX1-303" fmla="*/ 257175 w 3524250"/>
              <a:gd name="connsiteY1-304" fmla="*/ 866775 h 4448175"/>
              <a:gd name="connsiteX2-305" fmla="*/ 161925 w 3524250"/>
              <a:gd name="connsiteY2-306" fmla="*/ 1343025 h 4448175"/>
              <a:gd name="connsiteX3-307" fmla="*/ 161925 w 3524250"/>
              <a:gd name="connsiteY3-308" fmla="*/ 1600200 h 4448175"/>
              <a:gd name="connsiteX4-309" fmla="*/ 257175 w 3524250"/>
              <a:gd name="connsiteY4-310" fmla="*/ 1771650 h 4448175"/>
              <a:gd name="connsiteX5-311" fmla="*/ 257175 w 3524250"/>
              <a:gd name="connsiteY5-312" fmla="*/ 1885950 h 4448175"/>
              <a:gd name="connsiteX6-313" fmla="*/ 0 w 3524250"/>
              <a:gd name="connsiteY6-314" fmla="*/ 2438400 h 4448175"/>
              <a:gd name="connsiteX7-315" fmla="*/ 28575 w 3524250"/>
              <a:gd name="connsiteY7-316" fmla="*/ 2552700 h 4448175"/>
              <a:gd name="connsiteX8-317" fmla="*/ 219075 w 3524250"/>
              <a:gd name="connsiteY8-318" fmla="*/ 2609850 h 4448175"/>
              <a:gd name="connsiteX9-319" fmla="*/ 195263 w 3524250"/>
              <a:gd name="connsiteY9-320" fmla="*/ 2867025 h 4448175"/>
              <a:gd name="connsiteX10-321" fmla="*/ 304800 w 3524250"/>
              <a:gd name="connsiteY10-322" fmla="*/ 2957512 h 4448175"/>
              <a:gd name="connsiteX11-323" fmla="*/ 295275 w 3524250"/>
              <a:gd name="connsiteY11-324" fmla="*/ 3038475 h 4448175"/>
              <a:gd name="connsiteX12-325" fmla="*/ 400050 w 3524250"/>
              <a:gd name="connsiteY12-326" fmla="*/ 3238500 h 4448175"/>
              <a:gd name="connsiteX13-327" fmla="*/ 381000 w 3524250"/>
              <a:gd name="connsiteY13-328" fmla="*/ 3476625 h 4448175"/>
              <a:gd name="connsiteX14-329" fmla="*/ 571500 w 3524250"/>
              <a:gd name="connsiteY14-330" fmla="*/ 3638550 h 4448175"/>
              <a:gd name="connsiteX15-331" fmla="*/ 1057275 w 3524250"/>
              <a:gd name="connsiteY15-332" fmla="*/ 3590925 h 4448175"/>
              <a:gd name="connsiteX16-333" fmla="*/ 1314450 w 3524250"/>
              <a:gd name="connsiteY16-334" fmla="*/ 3657600 h 4448175"/>
              <a:gd name="connsiteX17-335" fmla="*/ 1695450 w 3524250"/>
              <a:gd name="connsiteY17-336" fmla="*/ 4448175 h 4448175"/>
              <a:gd name="connsiteX18-337" fmla="*/ 2286000 w 3524250"/>
              <a:gd name="connsiteY18-338" fmla="*/ 3648075 h 4448175"/>
              <a:gd name="connsiteX19-339" fmla="*/ 2705100 w 3524250"/>
              <a:gd name="connsiteY19-340" fmla="*/ 3390900 h 4448175"/>
              <a:gd name="connsiteX20-341" fmla="*/ 2914650 w 3524250"/>
              <a:gd name="connsiteY20-342" fmla="*/ 3333750 h 4448175"/>
              <a:gd name="connsiteX21-343" fmla="*/ 2847975 w 3524250"/>
              <a:gd name="connsiteY21-344" fmla="*/ 3009900 h 4448175"/>
              <a:gd name="connsiteX22-345" fmla="*/ 3057525 w 3524250"/>
              <a:gd name="connsiteY22-346" fmla="*/ 2524125 h 4448175"/>
              <a:gd name="connsiteX23-347" fmla="*/ 3486150 w 3524250"/>
              <a:gd name="connsiteY23-348" fmla="*/ 1752600 h 4448175"/>
              <a:gd name="connsiteX24-349" fmla="*/ 3524250 w 3524250"/>
              <a:gd name="connsiteY24-350" fmla="*/ 1524000 h 4448175"/>
              <a:gd name="connsiteX25-351" fmla="*/ 3248025 w 3524250"/>
              <a:gd name="connsiteY25-352" fmla="*/ 733425 h 4448175"/>
              <a:gd name="connsiteX26-353" fmla="*/ 2543175 w 3524250"/>
              <a:gd name="connsiteY26-354" fmla="*/ 161925 h 4448175"/>
              <a:gd name="connsiteX27-355" fmla="*/ 1685925 w 3524250"/>
              <a:gd name="connsiteY27-356" fmla="*/ 0 h 4448175"/>
              <a:gd name="connsiteX28-357" fmla="*/ 1000125 w 3524250"/>
              <a:gd name="connsiteY28-358" fmla="*/ 142875 h 4448175"/>
              <a:gd name="connsiteX29-359" fmla="*/ 676275 w 3524250"/>
              <a:gd name="connsiteY29-360" fmla="*/ 333375 h 4448175"/>
              <a:gd name="connsiteX0-361" fmla="*/ 676275 w 3524250"/>
              <a:gd name="connsiteY0-362" fmla="*/ 333375 h 4448175"/>
              <a:gd name="connsiteX1-363" fmla="*/ 257175 w 3524250"/>
              <a:gd name="connsiteY1-364" fmla="*/ 866775 h 4448175"/>
              <a:gd name="connsiteX2-365" fmla="*/ 161925 w 3524250"/>
              <a:gd name="connsiteY2-366" fmla="*/ 1343025 h 4448175"/>
              <a:gd name="connsiteX3-367" fmla="*/ 161925 w 3524250"/>
              <a:gd name="connsiteY3-368" fmla="*/ 1600200 h 4448175"/>
              <a:gd name="connsiteX4-369" fmla="*/ 257175 w 3524250"/>
              <a:gd name="connsiteY4-370" fmla="*/ 1771650 h 4448175"/>
              <a:gd name="connsiteX5-371" fmla="*/ 257175 w 3524250"/>
              <a:gd name="connsiteY5-372" fmla="*/ 1885950 h 4448175"/>
              <a:gd name="connsiteX6-373" fmla="*/ 0 w 3524250"/>
              <a:gd name="connsiteY6-374" fmla="*/ 2438400 h 4448175"/>
              <a:gd name="connsiteX7-375" fmla="*/ 28575 w 3524250"/>
              <a:gd name="connsiteY7-376" fmla="*/ 2552700 h 4448175"/>
              <a:gd name="connsiteX8-377" fmla="*/ 219075 w 3524250"/>
              <a:gd name="connsiteY8-378" fmla="*/ 2609850 h 4448175"/>
              <a:gd name="connsiteX9-379" fmla="*/ 195263 w 3524250"/>
              <a:gd name="connsiteY9-380" fmla="*/ 2867025 h 4448175"/>
              <a:gd name="connsiteX10-381" fmla="*/ 304800 w 3524250"/>
              <a:gd name="connsiteY10-382" fmla="*/ 2957512 h 4448175"/>
              <a:gd name="connsiteX11-383" fmla="*/ 295275 w 3524250"/>
              <a:gd name="connsiteY11-384" fmla="*/ 3038475 h 4448175"/>
              <a:gd name="connsiteX12-385" fmla="*/ 400050 w 3524250"/>
              <a:gd name="connsiteY12-386" fmla="*/ 3238500 h 4448175"/>
              <a:gd name="connsiteX13-387" fmla="*/ 381000 w 3524250"/>
              <a:gd name="connsiteY13-388" fmla="*/ 3476625 h 4448175"/>
              <a:gd name="connsiteX14-389" fmla="*/ 571500 w 3524250"/>
              <a:gd name="connsiteY14-390" fmla="*/ 3638550 h 4448175"/>
              <a:gd name="connsiteX15-391" fmla="*/ 1057275 w 3524250"/>
              <a:gd name="connsiteY15-392" fmla="*/ 3590925 h 4448175"/>
              <a:gd name="connsiteX16-393" fmla="*/ 1314450 w 3524250"/>
              <a:gd name="connsiteY16-394" fmla="*/ 3657600 h 4448175"/>
              <a:gd name="connsiteX17-395" fmla="*/ 1695450 w 3524250"/>
              <a:gd name="connsiteY17-396" fmla="*/ 4448175 h 4448175"/>
              <a:gd name="connsiteX18-397" fmla="*/ 2286000 w 3524250"/>
              <a:gd name="connsiteY18-398" fmla="*/ 3648075 h 4448175"/>
              <a:gd name="connsiteX19-399" fmla="*/ 2705100 w 3524250"/>
              <a:gd name="connsiteY19-400" fmla="*/ 3390900 h 4448175"/>
              <a:gd name="connsiteX20-401" fmla="*/ 2914650 w 3524250"/>
              <a:gd name="connsiteY20-402" fmla="*/ 3333750 h 4448175"/>
              <a:gd name="connsiteX21-403" fmla="*/ 2847975 w 3524250"/>
              <a:gd name="connsiteY21-404" fmla="*/ 3009900 h 4448175"/>
              <a:gd name="connsiteX22-405" fmla="*/ 3057525 w 3524250"/>
              <a:gd name="connsiteY22-406" fmla="*/ 2524125 h 4448175"/>
              <a:gd name="connsiteX23-407" fmla="*/ 3486150 w 3524250"/>
              <a:gd name="connsiteY23-408" fmla="*/ 1752600 h 4448175"/>
              <a:gd name="connsiteX24-409" fmla="*/ 3524250 w 3524250"/>
              <a:gd name="connsiteY24-410" fmla="*/ 1524000 h 4448175"/>
              <a:gd name="connsiteX25-411" fmla="*/ 3248025 w 3524250"/>
              <a:gd name="connsiteY25-412" fmla="*/ 733425 h 4448175"/>
              <a:gd name="connsiteX26-413" fmla="*/ 2543175 w 3524250"/>
              <a:gd name="connsiteY26-414" fmla="*/ 161925 h 4448175"/>
              <a:gd name="connsiteX27-415" fmla="*/ 1685925 w 3524250"/>
              <a:gd name="connsiteY27-416" fmla="*/ 0 h 4448175"/>
              <a:gd name="connsiteX28-417" fmla="*/ 1000125 w 3524250"/>
              <a:gd name="connsiteY28-418" fmla="*/ 142875 h 4448175"/>
              <a:gd name="connsiteX29-419" fmla="*/ 676275 w 3524250"/>
              <a:gd name="connsiteY29-420" fmla="*/ 333375 h 4448175"/>
              <a:gd name="connsiteX0-421" fmla="*/ 681535 w 3529510"/>
              <a:gd name="connsiteY0-422" fmla="*/ 333375 h 4448175"/>
              <a:gd name="connsiteX1-423" fmla="*/ 262435 w 3529510"/>
              <a:gd name="connsiteY1-424" fmla="*/ 866775 h 4448175"/>
              <a:gd name="connsiteX2-425" fmla="*/ 167185 w 3529510"/>
              <a:gd name="connsiteY2-426" fmla="*/ 1343025 h 4448175"/>
              <a:gd name="connsiteX3-427" fmla="*/ 167185 w 3529510"/>
              <a:gd name="connsiteY3-428" fmla="*/ 1600200 h 4448175"/>
              <a:gd name="connsiteX4-429" fmla="*/ 262435 w 3529510"/>
              <a:gd name="connsiteY4-430" fmla="*/ 1771650 h 4448175"/>
              <a:gd name="connsiteX5-431" fmla="*/ 262435 w 3529510"/>
              <a:gd name="connsiteY5-432" fmla="*/ 1885950 h 4448175"/>
              <a:gd name="connsiteX6-433" fmla="*/ 5260 w 3529510"/>
              <a:gd name="connsiteY6-434" fmla="*/ 2438400 h 4448175"/>
              <a:gd name="connsiteX7-435" fmla="*/ 33835 w 3529510"/>
              <a:gd name="connsiteY7-436" fmla="*/ 2552700 h 4448175"/>
              <a:gd name="connsiteX8-437" fmla="*/ 224335 w 3529510"/>
              <a:gd name="connsiteY8-438" fmla="*/ 2609850 h 4448175"/>
              <a:gd name="connsiteX9-439" fmla="*/ 200523 w 3529510"/>
              <a:gd name="connsiteY9-440" fmla="*/ 2867025 h 4448175"/>
              <a:gd name="connsiteX10-441" fmla="*/ 310060 w 3529510"/>
              <a:gd name="connsiteY10-442" fmla="*/ 2957512 h 4448175"/>
              <a:gd name="connsiteX11-443" fmla="*/ 300535 w 3529510"/>
              <a:gd name="connsiteY11-444" fmla="*/ 3038475 h 4448175"/>
              <a:gd name="connsiteX12-445" fmla="*/ 405310 w 3529510"/>
              <a:gd name="connsiteY12-446" fmla="*/ 3238500 h 4448175"/>
              <a:gd name="connsiteX13-447" fmla="*/ 386260 w 3529510"/>
              <a:gd name="connsiteY13-448" fmla="*/ 3476625 h 4448175"/>
              <a:gd name="connsiteX14-449" fmla="*/ 576760 w 3529510"/>
              <a:gd name="connsiteY14-450" fmla="*/ 3638550 h 4448175"/>
              <a:gd name="connsiteX15-451" fmla="*/ 1062535 w 3529510"/>
              <a:gd name="connsiteY15-452" fmla="*/ 3590925 h 4448175"/>
              <a:gd name="connsiteX16-453" fmla="*/ 1319710 w 3529510"/>
              <a:gd name="connsiteY16-454" fmla="*/ 3657600 h 4448175"/>
              <a:gd name="connsiteX17-455" fmla="*/ 1700710 w 3529510"/>
              <a:gd name="connsiteY17-456" fmla="*/ 4448175 h 4448175"/>
              <a:gd name="connsiteX18-457" fmla="*/ 2291260 w 3529510"/>
              <a:gd name="connsiteY18-458" fmla="*/ 3648075 h 4448175"/>
              <a:gd name="connsiteX19-459" fmla="*/ 2710360 w 3529510"/>
              <a:gd name="connsiteY19-460" fmla="*/ 3390900 h 4448175"/>
              <a:gd name="connsiteX20-461" fmla="*/ 2919910 w 3529510"/>
              <a:gd name="connsiteY20-462" fmla="*/ 3333750 h 4448175"/>
              <a:gd name="connsiteX21-463" fmla="*/ 2853235 w 3529510"/>
              <a:gd name="connsiteY21-464" fmla="*/ 3009900 h 4448175"/>
              <a:gd name="connsiteX22-465" fmla="*/ 3062785 w 3529510"/>
              <a:gd name="connsiteY22-466" fmla="*/ 2524125 h 4448175"/>
              <a:gd name="connsiteX23-467" fmla="*/ 3491410 w 3529510"/>
              <a:gd name="connsiteY23-468" fmla="*/ 1752600 h 4448175"/>
              <a:gd name="connsiteX24-469" fmla="*/ 3529510 w 3529510"/>
              <a:gd name="connsiteY24-470" fmla="*/ 1524000 h 4448175"/>
              <a:gd name="connsiteX25-471" fmla="*/ 3253285 w 3529510"/>
              <a:gd name="connsiteY25-472" fmla="*/ 733425 h 4448175"/>
              <a:gd name="connsiteX26-473" fmla="*/ 2548435 w 3529510"/>
              <a:gd name="connsiteY26-474" fmla="*/ 161925 h 4448175"/>
              <a:gd name="connsiteX27-475" fmla="*/ 1691185 w 3529510"/>
              <a:gd name="connsiteY27-476" fmla="*/ 0 h 4448175"/>
              <a:gd name="connsiteX28-477" fmla="*/ 1005385 w 3529510"/>
              <a:gd name="connsiteY28-478" fmla="*/ 142875 h 4448175"/>
              <a:gd name="connsiteX29-479" fmla="*/ 681535 w 3529510"/>
              <a:gd name="connsiteY29-480" fmla="*/ 333375 h 4448175"/>
              <a:gd name="connsiteX0-481" fmla="*/ 682054 w 3530029"/>
              <a:gd name="connsiteY0-482" fmla="*/ 333375 h 4448175"/>
              <a:gd name="connsiteX1-483" fmla="*/ 262954 w 3530029"/>
              <a:gd name="connsiteY1-484" fmla="*/ 866775 h 4448175"/>
              <a:gd name="connsiteX2-485" fmla="*/ 167704 w 3530029"/>
              <a:gd name="connsiteY2-486" fmla="*/ 1343025 h 4448175"/>
              <a:gd name="connsiteX3-487" fmla="*/ 167704 w 3530029"/>
              <a:gd name="connsiteY3-488" fmla="*/ 1600200 h 4448175"/>
              <a:gd name="connsiteX4-489" fmla="*/ 262954 w 3530029"/>
              <a:gd name="connsiteY4-490" fmla="*/ 1771650 h 4448175"/>
              <a:gd name="connsiteX5-491" fmla="*/ 262954 w 3530029"/>
              <a:gd name="connsiteY5-492" fmla="*/ 1885950 h 4448175"/>
              <a:gd name="connsiteX6-493" fmla="*/ 5779 w 3530029"/>
              <a:gd name="connsiteY6-494" fmla="*/ 2438400 h 4448175"/>
              <a:gd name="connsiteX7-495" fmla="*/ 29592 w 3530029"/>
              <a:gd name="connsiteY7-496" fmla="*/ 2576513 h 4448175"/>
              <a:gd name="connsiteX8-497" fmla="*/ 224854 w 3530029"/>
              <a:gd name="connsiteY8-498" fmla="*/ 2609850 h 4448175"/>
              <a:gd name="connsiteX9-499" fmla="*/ 201042 w 3530029"/>
              <a:gd name="connsiteY9-500" fmla="*/ 2867025 h 4448175"/>
              <a:gd name="connsiteX10-501" fmla="*/ 310579 w 3530029"/>
              <a:gd name="connsiteY10-502" fmla="*/ 2957512 h 4448175"/>
              <a:gd name="connsiteX11-503" fmla="*/ 301054 w 3530029"/>
              <a:gd name="connsiteY11-504" fmla="*/ 3038475 h 4448175"/>
              <a:gd name="connsiteX12-505" fmla="*/ 405829 w 3530029"/>
              <a:gd name="connsiteY12-506" fmla="*/ 3238500 h 4448175"/>
              <a:gd name="connsiteX13-507" fmla="*/ 386779 w 3530029"/>
              <a:gd name="connsiteY13-508" fmla="*/ 3476625 h 4448175"/>
              <a:gd name="connsiteX14-509" fmla="*/ 577279 w 3530029"/>
              <a:gd name="connsiteY14-510" fmla="*/ 3638550 h 4448175"/>
              <a:gd name="connsiteX15-511" fmla="*/ 1063054 w 3530029"/>
              <a:gd name="connsiteY15-512" fmla="*/ 3590925 h 4448175"/>
              <a:gd name="connsiteX16-513" fmla="*/ 1320229 w 3530029"/>
              <a:gd name="connsiteY16-514" fmla="*/ 3657600 h 4448175"/>
              <a:gd name="connsiteX17-515" fmla="*/ 1701229 w 3530029"/>
              <a:gd name="connsiteY17-516" fmla="*/ 4448175 h 4448175"/>
              <a:gd name="connsiteX18-517" fmla="*/ 2291779 w 3530029"/>
              <a:gd name="connsiteY18-518" fmla="*/ 3648075 h 4448175"/>
              <a:gd name="connsiteX19-519" fmla="*/ 2710879 w 3530029"/>
              <a:gd name="connsiteY19-520" fmla="*/ 3390900 h 4448175"/>
              <a:gd name="connsiteX20-521" fmla="*/ 2920429 w 3530029"/>
              <a:gd name="connsiteY20-522" fmla="*/ 3333750 h 4448175"/>
              <a:gd name="connsiteX21-523" fmla="*/ 2853754 w 3530029"/>
              <a:gd name="connsiteY21-524" fmla="*/ 3009900 h 4448175"/>
              <a:gd name="connsiteX22-525" fmla="*/ 3063304 w 3530029"/>
              <a:gd name="connsiteY22-526" fmla="*/ 2524125 h 4448175"/>
              <a:gd name="connsiteX23-527" fmla="*/ 3491929 w 3530029"/>
              <a:gd name="connsiteY23-528" fmla="*/ 1752600 h 4448175"/>
              <a:gd name="connsiteX24-529" fmla="*/ 3530029 w 3530029"/>
              <a:gd name="connsiteY24-530" fmla="*/ 1524000 h 4448175"/>
              <a:gd name="connsiteX25-531" fmla="*/ 3253804 w 3530029"/>
              <a:gd name="connsiteY25-532" fmla="*/ 733425 h 4448175"/>
              <a:gd name="connsiteX26-533" fmla="*/ 2548954 w 3530029"/>
              <a:gd name="connsiteY26-534" fmla="*/ 161925 h 4448175"/>
              <a:gd name="connsiteX27-535" fmla="*/ 1691704 w 3530029"/>
              <a:gd name="connsiteY27-536" fmla="*/ 0 h 4448175"/>
              <a:gd name="connsiteX28-537" fmla="*/ 1005904 w 3530029"/>
              <a:gd name="connsiteY28-538" fmla="*/ 142875 h 4448175"/>
              <a:gd name="connsiteX29-539" fmla="*/ 682054 w 3530029"/>
              <a:gd name="connsiteY29-540" fmla="*/ 333375 h 4448175"/>
              <a:gd name="connsiteX0-541" fmla="*/ 691432 w 3539407"/>
              <a:gd name="connsiteY0-542" fmla="*/ 333375 h 4448175"/>
              <a:gd name="connsiteX1-543" fmla="*/ 272332 w 3539407"/>
              <a:gd name="connsiteY1-544" fmla="*/ 866775 h 4448175"/>
              <a:gd name="connsiteX2-545" fmla="*/ 177082 w 3539407"/>
              <a:gd name="connsiteY2-546" fmla="*/ 1343025 h 4448175"/>
              <a:gd name="connsiteX3-547" fmla="*/ 177082 w 3539407"/>
              <a:gd name="connsiteY3-548" fmla="*/ 1600200 h 4448175"/>
              <a:gd name="connsiteX4-549" fmla="*/ 272332 w 3539407"/>
              <a:gd name="connsiteY4-550" fmla="*/ 1771650 h 4448175"/>
              <a:gd name="connsiteX5-551" fmla="*/ 272332 w 3539407"/>
              <a:gd name="connsiteY5-552" fmla="*/ 1885950 h 4448175"/>
              <a:gd name="connsiteX6-553" fmla="*/ 15157 w 3539407"/>
              <a:gd name="connsiteY6-554" fmla="*/ 2438400 h 4448175"/>
              <a:gd name="connsiteX7-555" fmla="*/ 38970 w 3539407"/>
              <a:gd name="connsiteY7-556" fmla="*/ 2576513 h 4448175"/>
              <a:gd name="connsiteX8-557" fmla="*/ 234232 w 3539407"/>
              <a:gd name="connsiteY8-558" fmla="*/ 2609850 h 4448175"/>
              <a:gd name="connsiteX9-559" fmla="*/ 210420 w 3539407"/>
              <a:gd name="connsiteY9-560" fmla="*/ 2867025 h 4448175"/>
              <a:gd name="connsiteX10-561" fmla="*/ 319957 w 3539407"/>
              <a:gd name="connsiteY10-562" fmla="*/ 2957512 h 4448175"/>
              <a:gd name="connsiteX11-563" fmla="*/ 310432 w 3539407"/>
              <a:gd name="connsiteY11-564" fmla="*/ 3038475 h 4448175"/>
              <a:gd name="connsiteX12-565" fmla="*/ 415207 w 3539407"/>
              <a:gd name="connsiteY12-566" fmla="*/ 3238500 h 4448175"/>
              <a:gd name="connsiteX13-567" fmla="*/ 396157 w 3539407"/>
              <a:gd name="connsiteY13-568" fmla="*/ 3476625 h 4448175"/>
              <a:gd name="connsiteX14-569" fmla="*/ 586657 w 3539407"/>
              <a:gd name="connsiteY14-570" fmla="*/ 3638550 h 4448175"/>
              <a:gd name="connsiteX15-571" fmla="*/ 1072432 w 3539407"/>
              <a:gd name="connsiteY15-572" fmla="*/ 3590925 h 4448175"/>
              <a:gd name="connsiteX16-573" fmla="*/ 1329607 w 3539407"/>
              <a:gd name="connsiteY16-574" fmla="*/ 3657600 h 4448175"/>
              <a:gd name="connsiteX17-575" fmla="*/ 1710607 w 3539407"/>
              <a:gd name="connsiteY17-576" fmla="*/ 4448175 h 4448175"/>
              <a:gd name="connsiteX18-577" fmla="*/ 2301157 w 3539407"/>
              <a:gd name="connsiteY18-578" fmla="*/ 3648075 h 4448175"/>
              <a:gd name="connsiteX19-579" fmla="*/ 2720257 w 3539407"/>
              <a:gd name="connsiteY19-580" fmla="*/ 3390900 h 4448175"/>
              <a:gd name="connsiteX20-581" fmla="*/ 2929807 w 3539407"/>
              <a:gd name="connsiteY20-582" fmla="*/ 3333750 h 4448175"/>
              <a:gd name="connsiteX21-583" fmla="*/ 2863132 w 3539407"/>
              <a:gd name="connsiteY21-584" fmla="*/ 3009900 h 4448175"/>
              <a:gd name="connsiteX22-585" fmla="*/ 3072682 w 3539407"/>
              <a:gd name="connsiteY22-586" fmla="*/ 2524125 h 4448175"/>
              <a:gd name="connsiteX23-587" fmla="*/ 3501307 w 3539407"/>
              <a:gd name="connsiteY23-588" fmla="*/ 1752600 h 4448175"/>
              <a:gd name="connsiteX24-589" fmla="*/ 3539407 w 3539407"/>
              <a:gd name="connsiteY24-590" fmla="*/ 1524000 h 4448175"/>
              <a:gd name="connsiteX25-591" fmla="*/ 3263182 w 3539407"/>
              <a:gd name="connsiteY25-592" fmla="*/ 733425 h 4448175"/>
              <a:gd name="connsiteX26-593" fmla="*/ 2558332 w 3539407"/>
              <a:gd name="connsiteY26-594" fmla="*/ 161925 h 4448175"/>
              <a:gd name="connsiteX27-595" fmla="*/ 1701082 w 3539407"/>
              <a:gd name="connsiteY27-596" fmla="*/ 0 h 4448175"/>
              <a:gd name="connsiteX28-597" fmla="*/ 1015282 w 3539407"/>
              <a:gd name="connsiteY28-598" fmla="*/ 142875 h 4448175"/>
              <a:gd name="connsiteX29-599" fmla="*/ 691432 w 3539407"/>
              <a:gd name="connsiteY29-600" fmla="*/ 333375 h 4448175"/>
              <a:gd name="connsiteX0-601" fmla="*/ 691432 w 3539407"/>
              <a:gd name="connsiteY0-602" fmla="*/ 333375 h 4448175"/>
              <a:gd name="connsiteX1-603" fmla="*/ 272332 w 3539407"/>
              <a:gd name="connsiteY1-604" fmla="*/ 866775 h 4448175"/>
              <a:gd name="connsiteX2-605" fmla="*/ 177082 w 3539407"/>
              <a:gd name="connsiteY2-606" fmla="*/ 1343025 h 4448175"/>
              <a:gd name="connsiteX3-607" fmla="*/ 177082 w 3539407"/>
              <a:gd name="connsiteY3-608" fmla="*/ 1600200 h 4448175"/>
              <a:gd name="connsiteX4-609" fmla="*/ 272332 w 3539407"/>
              <a:gd name="connsiteY4-610" fmla="*/ 1771650 h 4448175"/>
              <a:gd name="connsiteX5-611" fmla="*/ 272332 w 3539407"/>
              <a:gd name="connsiteY5-612" fmla="*/ 1885950 h 4448175"/>
              <a:gd name="connsiteX6-613" fmla="*/ 15157 w 3539407"/>
              <a:gd name="connsiteY6-614" fmla="*/ 2438400 h 4448175"/>
              <a:gd name="connsiteX7-615" fmla="*/ 38970 w 3539407"/>
              <a:gd name="connsiteY7-616" fmla="*/ 2576513 h 4448175"/>
              <a:gd name="connsiteX8-617" fmla="*/ 234232 w 3539407"/>
              <a:gd name="connsiteY8-618" fmla="*/ 2609850 h 4448175"/>
              <a:gd name="connsiteX9-619" fmla="*/ 210420 w 3539407"/>
              <a:gd name="connsiteY9-620" fmla="*/ 2867025 h 4448175"/>
              <a:gd name="connsiteX10-621" fmla="*/ 319957 w 3539407"/>
              <a:gd name="connsiteY10-622" fmla="*/ 2957512 h 4448175"/>
              <a:gd name="connsiteX11-623" fmla="*/ 296145 w 3539407"/>
              <a:gd name="connsiteY11-624" fmla="*/ 3086100 h 4448175"/>
              <a:gd name="connsiteX12-625" fmla="*/ 415207 w 3539407"/>
              <a:gd name="connsiteY12-626" fmla="*/ 3238500 h 4448175"/>
              <a:gd name="connsiteX13-627" fmla="*/ 396157 w 3539407"/>
              <a:gd name="connsiteY13-628" fmla="*/ 3476625 h 4448175"/>
              <a:gd name="connsiteX14-629" fmla="*/ 586657 w 3539407"/>
              <a:gd name="connsiteY14-630" fmla="*/ 3638550 h 4448175"/>
              <a:gd name="connsiteX15-631" fmla="*/ 1072432 w 3539407"/>
              <a:gd name="connsiteY15-632" fmla="*/ 3590925 h 4448175"/>
              <a:gd name="connsiteX16-633" fmla="*/ 1329607 w 3539407"/>
              <a:gd name="connsiteY16-634" fmla="*/ 3657600 h 4448175"/>
              <a:gd name="connsiteX17-635" fmla="*/ 1710607 w 3539407"/>
              <a:gd name="connsiteY17-636" fmla="*/ 4448175 h 4448175"/>
              <a:gd name="connsiteX18-637" fmla="*/ 2301157 w 3539407"/>
              <a:gd name="connsiteY18-638" fmla="*/ 3648075 h 4448175"/>
              <a:gd name="connsiteX19-639" fmla="*/ 2720257 w 3539407"/>
              <a:gd name="connsiteY19-640" fmla="*/ 3390900 h 4448175"/>
              <a:gd name="connsiteX20-641" fmla="*/ 2929807 w 3539407"/>
              <a:gd name="connsiteY20-642" fmla="*/ 3333750 h 4448175"/>
              <a:gd name="connsiteX21-643" fmla="*/ 2863132 w 3539407"/>
              <a:gd name="connsiteY21-644" fmla="*/ 3009900 h 4448175"/>
              <a:gd name="connsiteX22-645" fmla="*/ 3072682 w 3539407"/>
              <a:gd name="connsiteY22-646" fmla="*/ 2524125 h 4448175"/>
              <a:gd name="connsiteX23-647" fmla="*/ 3501307 w 3539407"/>
              <a:gd name="connsiteY23-648" fmla="*/ 1752600 h 4448175"/>
              <a:gd name="connsiteX24-649" fmla="*/ 3539407 w 3539407"/>
              <a:gd name="connsiteY24-650" fmla="*/ 1524000 h 4448175"/>
              <a:gd name="connsiteX25-651" fmla="*/ 3263182 w 3539407"/>
              <a:gd name="connsiteY25-652" fmla="*/ 733425 h 4448175"/>
              <a:gd name="connsiteX26-653" fmla="*/ 2558332 w 3539407"/>
              <a:gd name="connsiteY26-654" fmla="*/ 161925 h 4448175"/>
              <a:gd name="connsiteX27-655" fmla="*/ 1701082 w 3539407"/>
              <a:gd name="connsiteY27-656" fmla="*/ 0 h 4448175"/>
              <a:gd name="connsiteX28-657" fmla="*/ 1015282 w 3539407"/>
              <a:gd name="connsiteY28-658" fmla="*/ 142875 h 4448175"/>
              <a:gd name="connsiteX29-659" fmla="*/ 691432 w 3539407"/>
              <a:gd name="connsiteY29-660" fmla="*/ 333375 h 4448175"/>
              <a:gd name="connsiteX0-661" fmla="*/ 691432 w 3539407"/>
              <a:gd name="connsiteY0-662" fmla="*/ 333375 h 4448175"/>
              <a:gd name="connsiteX1-663" fmla="*/ 272332 w 3539407"/>
              <a:gd name="connsiteY1-664" fmla="*/ 866775 h 4448175"/>
              <a:gd name="connsiteX2-665" fmla="*/ 177082 w 3539407"/>
              <a:gd name="connsiteY2-666" fmla="*/ 1343025 h 4448175"/>
              <a:gd name="connsiteX3-667" fmla="*/ 177082 w 3539407"/>
              <a:gd name="connsiteY3-668" fmla="*/ 1600200 h 4448175"/>
              <a:gd name="connsiteX4-669" fmla="*/ 272332 w 3539407"/>
              <a:gd name="connsiteY4-670" fmla="*/ 1771650 h 4448175"/>
              <a:gd name="connsiteX5-671" fmla="*/ 272332 w 3539407"/>
              <a:gd name="connsiteY5-672" fmla="*/ 1885950 h 4448175"/>
              <a:gd name="connsiteX6-673" fmla="*/ 15157 w 3539407"/>
              <a:gd name="connsiteY6-674" fmla="*/ 2438400 h 4448175"/>
              <a:gd name="connsiteX7-675" fmla="*/ 38970 w 3539407"/>
              <a:gd name="connsiteY7-676" fmla="*/ 2576513 h 4448175"/>
              <a:gd name="connsiteX8-677" fmla="*/ 234232 w 3539407"/>
              <a:gd name="connsiteY8-678" fmla="*/ 2609850 h 4448175"/>
              <a:gd name="connsiteX9-679" fmla="*/ 210420 w 3539407"/>
              <a:gd name="connsiteY9-680" fmla="*/ 2867025 h 4448175"/>
              <a:gd name="connsiteX10-681" fmla="*/ 319957 w 3539407"/>
              <a:gd name="connsiteY10-682" fmla="*/ 2957512 h 4448175"/>
              <a:gd name="connsiteX11-683" fmla="*/ 296145 w 3539407"/>
              <a:gd name="connsiteY11-684" fmla="*/ 3086100 h 4448175"/>
              <a:gd name="connsiteX12-685" fmla="*/ 415207 w 3539407"/>
              <a:gd name="connsiteY12-686" fmla="*/ 3238500 h 4448175"/>
              <a:gd name="connsiteX13-687" fmla="*/ 396157 w 3539407"/>
              <a:gd name="connsiteY13-688" fmla="*/ 3476625 h 4448175"/>
              <a:gd name="connsiteX14-689" fmla="*/ 586657 w 3539407"/>
              <a:gd name="connsiteY14-690" fmla="*/ 3638550 h 4448175"/>
              <a:gd name="connsiteX15-691" fmla="*/ 1072432 w 3539407"/>
              <a:gd name="connsiteY15-692" fmla="*/ 3590925 h 4448175"/>
              <a:gd name="connsiteX16-693" fmla="*/ 1329607 w 3539407"/>
              <a:gd name="connsiteY16-694" fmla="*/ 3657600 h 4448175"/>
              <a:gd name="connsiteX17-695" fmla="*/ 1710607 w 3539407"/>
              <a:gd name="connsiteY17-696" fmla="*/ 4448175 h 4448175"/>
              <a:gd name="connsiteX18-697" fmla="*/ 2301157 w 3539407"/>
              <a:gd name="connsiteY18-698" fmla="*/ 3648075 h 4448175"/>
              <a:gd name="connsiteX19-699" fmla="*/ 2720257 w 3539407"/>
              <a:gd name="connsiteY19-700" fmla="*/ 3390900 h 4448175"/>
              <a:gd name="connsiteX20-701" fmla="*/ 2929807 w 3539407"/>
              <a:gd name="connsiteY20-702" fmla="*/ 3333750 h 4448175"/>
              <a:gd name="connsiteX21-703" fmla="*/ 2863132 w 3539407"/>
              <a:gd name="connsiteY21-704" fmla="*/ 3009900 h 4448175"/>
              <a:gd name="connsiteX22-705" fmla="*/ 3072682 w 3539407"/>
              <a:gd name="connsiteY22-706" fmla="*/ 2524125 h 4448175"/>
              <a:gd name="connsiteX23-707" fmla="*/ 3501307 w 3539407"/>
              <a:gd name="connsiteY23-708" fmla="*/ 1752600 h 4448175"/>
              <a:gd name="connsiteX24-709" fmla="*/ 3539407 w 3539407"/>
              <a:gd name="connsiteY24-710" fmla="*/ 1524000 h 4448175"/>
              <a:gd name="connsiteX25-711" fmla="*/ 3263182 w 3539407"/>
              <a:gd name="connsiteY25-712" fmla="*/ 733425 h 4448175"/>
              <a:gd name="connsiteX26-713" fmla="*/ 2558332 w 3539407"/>
              <a:gd name="connsiteY26-714" fmla="*/ 161925 h 4448175"/>
              <a:gd name="connsiteX27-715" fmla="*/ 1701082 w 3539407"/>
              <a:gd name="connsiteY27-716" fmla="*/ 0 h 4448175"/>
              <a:gd name="connsiteX28-717" fmla="*/ 1015282 w 3539407"/>
              <a:gd name="connsiteY28-718" fmla="*/ 142875 h 4448175"/>
              <a:gd name="connsiteX29-719" fmla="*/ 691432 w 3539407"/>
              <a:gd name="connsiteY29-720" fmla="*/ 333375 h 4448175"/>
              <a:gd name="connsiteX0-721" fmla="*/ 691432 w 3539407"/>
              <a:gd name="connsiteY0-722" fmla="*/ 333375 h 4448175"/>
              <a:gd name="connsiteX1-723" fmla="*/ 272332 w 3539407"/>
              <a:gd name="connsiteY1-724" fmla="*/ 866775 h 4448175"/>
              <a:gd name="connsiteX2-725" fmla="*/ 177082 w 3539407"/>
              <a:gd name="connsiteY2-726" fmla="*/ 1343025 h 4448175"/>
              <a:gd name="connsiteX3-727" fmla="*/ 177082 w 3539407"/>
              <a:gd name="connsiteY3-728" fmla="*/ 1600200 h 4448175"/>
              <a:gd name="connsiteX4-729" fmla="*/ 272332 w 3539407"/>
              <a:gd name="connsiteY4-730" fmla="*/ 1771650 h 4448175"/>
              <a:gd name="connsiteX5-731" fmla="*/ 272332 w 3539407"/>
              <a:gd name="connsiteY5-732" fmla="*/ 1885950 h 4448175"/>
              <a:gd name="connsiteX6-733" fmla="*/ 15157 w 3539407"/>
              <a:gd name="connsiteY6-734" fmla="*/ 2438400 h 4448175"/>
              <a:gd name="connsiteX7-735" fmla="*/ 38970 w 3539407"/>
              <a:gd name="connsiteY7-736" fmla="*/ 2576513 h 4448175"/>
              <a:gd name="connsiteX8-737" fmla="*/ 234232 w 3539407"/>
              <a:gd name="connsiteY8-738" fmla="*/ 2609850 h 4448175"/>
              <a:gd name="connsiteX9-739" fmla="*/ 210420 w 3539407"/>
              <a:gd name="connsiteY9-740" fmla="*/ 2867025 h 4448175"/>
              <a:gd name="connsiteX10-741" fmla="*/ 319957 w 3539407"/>
              <a:gd name="connsiteY10-742" fmla="*/ 2957512 h 4448175"/>
              <a:gd name="connsiteX11-743" fmla="*/ 296145 w 3539407"/>
              <a:gd name="connsiteY11-744" fmla="*/ 3086100 h 4448175"/>
              <a:gd name="connsiteX12-745" fmla="*/ 410445 w 3539407"/>
              <a:gd name="connsiteY12-746" fmla="*/ 3252788 h 4448175"/>
              <a:gd name="connsiteX13-747" fmla="*/ 396157 w 3539407"/>
              <a:gd name="connsiteY13-748" fmla="*/ 3476625 h 4448175"/>
              <a:gd name="connsiteX14-749" fmla="*/ 586657 w 3539407"/>
              <a:gd name="connsiteY14-750" fmla="*/ 3638550 h 4448175"/>
              <a:gd name="connsiteX15-751" fmla="*/ 1072432 w 3539407"/>
              <a:gd name="connsiteY15-752" fmla="*/ 3590925 h 4448175"/>
              <a:gd name="connsiteX16-753" fmla="*/ 1329607 w 3539407"/>
              <a:gd name="connsiteY16-754" fmla="*/ 3657600 h 4448175"/>
              <a:gd name="connsiteX17-755" fmla="*/ 1710607 w 3539407"/>
              <a:gd name="connsiteY17-756" fmla="*/ 4448175 h 4448175"/>
              <a:gd name="connsiteX18-757" fmla="*/ 2301157 w 3539407"/>
              <a:gd name="connsiteY18-758" fmla="*/ 3648075 h 4448175"/>
              <a:gd name="connsiteX19-759" fmla="*/ 2720257 w 3539407"/>
              <a:gd name="connsiteY19-760" fmla="*/ 3390900 h 4448175"/>
              <a:gd name="connsiteX20-761" fmla="*/ 2929807 w 3539407"/>
              <a:gd name="connsiteY20-762" fmla="*/ 3333750 h 4448175"/>
              <a:gd name="connsiteX21-763" fmla="*/ 2863132 w 3539407"/>
              <a:gd name="connsiteY21-764" fmla="*/ 3009900 h 4448175"/>
              <a:gd name="connsiteX22-765" fmla="*/ 3072682 w 3539407"/>
              <a:gd name="connsiteY22-766" fmla="*/ 2524125 h 4448175"/>
              <a:gd name="connsiteX23-767" fmla="*/ 3501307 w 3539407"/>
              <a:gd name="connsiteY23-768" fmla="*/ 1752600 h 4448175"/>
              <a:gd name="connsiteX24-769" fmla="*/ 3539407 w 3539407"/>
              <a:gd name="connsiteY24-770" fmla="*/ 1524000 h 4448175"/>
              <a:gd name="connsiteX25-771" fmla="*/ 3263182 w 3539407"/>
              <a:gd name="connsiteY25-772" fmla="*/ 733425 h 4448175"/>
              <a:gd name="connsiteX26-773" fmla="*/ 2558332 w 3539407"/>
              <a:gd name="connsiteY26-774" fmla="*/ 161925 h 4448175"/>
              <a:gd name="connsiteX27-775" fmla="*/ 1701082 w 3539407"/>
              <a:gd name="connsiteY27-776" fmla="*/ 0 h 4448175"/>
              <a:gd name="connsiteX28-777" fmla="*/ 1015282 w 3539407"/>
              <a:gd name="connsiteY28-778" fmla="*/ 142875 h 4448175"/>
              <a:gd name="connsiteX29-779" fmla="*/ 691432 w 3539407"/>
              <a:gd name="connsiteY29-780" fmla="*/ 333375 h 4448175"/>
              <a:gd name="connsiteX0-781" fmla="*/ 691432 w 3539407"/>
              <a:gd name="connsiteY0-782" fmla="*/ 333375 h 4448175"/>
              <a:gd name="connsiteX1-783" fmla="*/ 272332 w 3539407"/>
              <a:gd name="connsiteY1-784" fmla="*/ 866775 h 4448175"/>
              <a:gd name="connsiteX2-785" fmla="*/ 177082 w 3539407"/>
              <a:gd name="connsiteY2-786" fmla="*/ 1343025 h 4448175"/>
              <a:gd name="connsiteX3-787" fmla="*/ 177082 w 3539407"/>
              <a:gd name="connsiteY3-788" fmla="*/ 1600200 h 4448175"/>
              <a:gd name="connsiteX4-789" fmla="*/ 272332 w 3539407"/>
              <a:gd name="connsiteY4-790" fmla="*/ 1771650 h 4448175"/>
              <a:gd name="connsiteX5-791" fmla="*/ 272332 w 3539407"/>
              <a:gd name="connsiteY5-792" fmla="*/ 1885950 h 4448175"/>
              <a:gd name="connsiteX6-793" fmla="*/ 15157 w 3539407"/>
              <a:gd name="connsiteY6-794" fmla="*/ 2438400 h 4448175"/>
              <a:gd name="connsiteX7-795" fmla="*/ 38970 w 3539407"/>
              <a:gd name="connsiteY7-796" fmla="*/ 2576513 h 4448175"/>
              <a:gd name="connsiteX8-797" fmla="*/ 234232 w 3539407"/>
              <a:gd name="connsiteY8-798" fmla="*/ 2609850 h 4448175"/>
              <a:gd name="connsiteX9-799" fmla="*/ 210420 w 3539407"/>
              <a:gd name="connsiteY9-800" fmla="*/ 2867025 h 4448175"/>
              <a:gd name="connsiteX10-801" fmla="*/ 319957 w 3539407"/>
              <a:gd name="connsiteY10-802" fmla="*/ 2957512 h 4448175"/>
              <a:gd name="connsiteX11-803" fmla="*/ 296145 w 3539407"/>
              <a:gd name="connsiteY11-804" fmla="*/ 3086100 h 4448175"/>
              <a:gd name="connsiteX12-805" fmla="*/ 410445 w 3539407"/>
              <a:gd name="connsiteY12-806" fmla="*/ 3252788 h 4448175"/>
              <a:gd name="connsiteX13-807" fmla="*/ 367582 w 3539407"/>
              <a:gd name="connsiteY13-808" fmla="*/ 3509963 h 4448175"/>
              <a:gd name="connsiteX14-809" fmla="*/ 586657 w 3539407"/>
              <a:gd name="connsiteY14-810" fmla="*/ 3638550 h 4448175"/>
              <a:gd name="connsiteX15-811" fmla="*/ 1072432 w 3539407"/>
              <a:gd name="connsiteY15-812" fmla="*/ 3590925 h 4448175"/>
              <a:gd name="connsiteX16-813" fmla="*/ 1329607 w 3539407"/>
              <a:gd name="connsiteY16-814" fmla="*/ 3657600 h 4448175"/>
              <a:gd name="connsiteX17-815" fmla="*/ 1710607 w 3539407"/>
              <a:gd name="connsiteY17-816" fmla="*/ 4448175 h 4448175"/>
              <a:gd name="connsiteX18-817" fmla="*/ 2301157 w 3539407"/>
              <a:gd name="connsiteY18-818" fmla="*/ 3648075 h 4448175"/>
              <a:gd name="connsiteX19-819" fmla="*/ 2720257 w 3539407"/>
              <a:gd name="connsiteY19-820" fmla="*/ 3390900 h 4448175"/>
              <a:gd name="connsiteX20-821" fmla="*/ 2929807 w 3539407"/>
              <a:gd name="connsiteY20-822" fmla="*/ 3333750 h 4448175"/>
              <a:gd name="connsiteX21-823" fmla="*/ 2863132 w 3539407"/>
              <a:gd name="connsiteY21-824" fmla="*/ 3009900 h 4448175"/>
              <a:gd name="connsiteX22-825" fmla="*/ 3072682 w 3539407"/>
              <a:gd name="connsiteY22-826" fmla="*/ 2524125 h 4448175"/>
              <a:gd name="connsiteX23-827" fmla="*/ 3501307 w 3539407"/>
              <a:gd name="connsiteY23-828" fmla="*/ 1752600 h 4448175"/>
              <a:gd name="connsiteX24-829" fmla="*/ 3539407 w 3539407"/>
              <a:gd name="connsiteY24-830" fmla="*/ 1524000 h 4448175"/>
              <a:gd name="connsiteX25-831" fmla="*/ 3263182 w 3539407"/>
              <a:gd name="connsiteY25-832" fmla="*/ 733425 h 4448175"/>
              <a:gd name="connsiteX26-833" fmla="*/ 2558332 w 3539407"/>
              <a:gd name="connsiteY26-834" fmla="*/ 161925 h 4448175"/>
              <a:gd name="connsiteX27-835" fmla="*/ 1701082 w 3539407"/>
              <a:gd name="connsiteY27-836" fmla="*/ 0 h 4448175"/>
              <a:gd name="connsiteX28-837" fmla="*/ 1015282 w 3539407"/>
              <a:gd name="connsiteY28-838" fmla="*/ 142875 h 4448175"/>
              <a:gd name="connsiteX29-839" fmla="*/ 691432 w 3539407"/>
              <a:gd name="connsiteY29-840" fmla="*/ 333375 h 4448175"/>
              <a:gd name="connsiteX0-841" fmla="*/ 691432 w 3539407"/>
              <a:gd name="connsiteY0-842" fmla="*/ 333375 h 4448175"/>
              <a:gd name="connsiteX1-843" fmla="*/ 272332 w 3539407"/>
              <a:gd name="connsiteY1-844" fmla="*/ 866775 h 4448175"/>
              <a:gd name="connsiteX2-845" fmla="*/ 177082 w 3539407"/>
              <a:gd name="connsiteY2-846" fmla="*/ 1343025 h 4448175"/>
              <a:gd name="connsiteX3-847" fmla="*/ 177082 w 3539407"/>
              <a:gd name="connsiteY3-848" fmla="*/ 1600200 h 4448175"/>
              <a:gd name="connsiteX4-849" fmla="*/ 272332 w 3539407"/>
              <a:gd name="connsiteY4-850" fmla="*/ 1771650 h 4448175"/>
              <a:gd name="connsiteX5-851" fmla="*/ 272332 w 3539407"/>
              <a:gd name="connsiteY5-852" fmla="*/ 1885950 h 4448175"/>
              <a:gd name="connsiteX6-853" fmla="*/ 15157 w 3539407"/>
              <a:gd name="connsiteY6-854" fmla="*/ 2438400 h 4448175"/>
              <a:gd name="connsiteX7-855" fmla="*/ 38970 w 3539407"/>
              <a:gd name="connsiteY7-856" fmla="*/ 2576513 h 4448175"/>
              <a:gd name="connsiteX8-857" fmla="*/ 234232 w 3539407"/>
              <a:gd name="connsiteY8-858" fmla="*/ 2609850 h 4448175"/>
              <a:gd name="connsiteX9-859" fmla="*/ 210420 w 3539407"/>
              <a:gd name="connsiteY9-860" fmla="*/ 2867025 h 4448175"/>
              <a:gd name="connsiteX10-861" fmla="*/ 319957 w 3539407"/>
              <a:gd name="connsiteY10-862" fmla="*/ 2957512 h 4448175"/>
              <a:gd name="connsiteX11-863" fmla="*/ 296145 w 3539407"/>
              <a:gd name="connsiteY11-864" fmla="*/ 3086100 h 4448175"/>
              <a:gd name="connsiteX12-865" fmla="*/ 410445 w 3539407"/>
              <a:gd name="connsiteY12-866" fmla="*/ 3252788 h 4448175"/>
              <a:gd name="connsiteX13-867" fmla="*/ 367582 w 3539407"/>
              <a:gd name="connsiteY13-868" fmla="*/ 3509963 h 4448175"/>
              <a:gd name="connsiteX14-869" fmla="*/ 586657 w 3539407"/>
              <a:gd name="connsiteY14-870" fmla="*/ 3638550 h 4448175"/>
              <a:gd name="connsiteX15-871" fmla="*/ 1072432 w 3539407"/>
              <a:gd name="connsiteY15-872" fmla="*/ 3590925 h 4448175"/>
              <a:gd name="connsiteX16-873" fmla="*/ 1329607 w 3539407"/>
              <a:gd name="connsiteY16-874" fmla="*/ 3657600 h 4448175"/>
              <a:gd name="connsiteX17-875" fmla="*/ 1710607 w 3539407"/>
              <a:gd name="connsiteY17-876" fmla="*/ 4448175 h 4448175"/>
              <a:gd name="connsiteX18-877" fmla="*/ 2301157 w 3539407"/>
              <a:gd name="connsiteY18-878" fmla="*/ 3648075 h 4448175"/>
              <a:gd name="connsiteX19-879" fmla="*/ 2720257 w 3539407"/>
              <a:gd name="connsiteY19-880" fmla="*/ 3390900 h 4448175"/>
              <a:gd name="connsiteX20-881" fmla="*/ 2929807 w 3539407"/>
              <a:gd name="connsiteY20-882" fmla="*/ 3333750 h 4448175"/>
              <a:gd name="connsiteX21-883" fmla="*/ 2863132 w 3539407"/>
              <a:gd name="connsiteY21-884" fmla="*/ 3009900 h 4448175"/>
              <a:gd name="connsiteX22-885" fmla="*/ 3072682 w 3539407"/>
              <a:gd name="connsiteY22-886" fmla="*/ 2524125 h 4448175"/>
              <a:gd name="connsiteX23-887" fmla="*/ 3501307 w 3539407"/>
              <a:gd name="connsiteY23-888" fmla="*/ 1752600 h 4448175"/>
              <a:gd name="connsiteX24-889" fmla="*/ 3539407 w 3539407"/>
              <a:gd name="connsiteY24-890" fmla="*/ 1524000 h 4448175"/>
              <a:gd name="connsiteX25-891" fmla="*/ 3263182 w 3539407"/>
              <a:gd name="connsiteY25-892" fmla="*/ 733425 h 4448175"/>
              <a:gd name="connsiteX26-893" fmla="*/ 2558332 w 3539407"/>
              <a:gd name="connsiteY26-894" fmla="*/ 161925 h 4448175"/>
              <a:gd name="connsiteX27-895" fmla="*/ 1701082 w 3539407"/>
              <a:gd name="connsiteY27-896" fmla="*/ 0 h 4448175"/>
              <a:gd name="connsiteX28-897" fmla="*/ 1015282 w 3539407"/>
              <a:gd name="connsiteY28-898" fmla="*/ 142875 h 4448175"/>
              <a:gd name="connsiteX29-899" fmla="*/ 691432 w 3539407"/>
              <a:gd name="connsiteY29-900" fmla="*/ 333375 h 4448175"/>
              <a:gd name="connsiteX0-901" fmla="*/ 691432 w 3539407"/>
              <a:gd name="connsiteY0-902" fmla="*/ 333375 h 4448175"/>
              <a:gd name="connsiteX1-903" fmla="*/ 272332 w 3539407"/>
              <a:gd name="connsiteY1-904" fmla="*/ 866775 h 4448175"/>
              <a:gd name="connsiteX2-905" fmla="*/ 177082 w 3539407"/>
              <a:gd name="connsiteY2-906" fmla="*/ 1343025 h 4448175"/>
              <a:gd name="connsiteX3-907" fmla="*/ 177082 w 3539407"/>
              <a:gd name="connsiteY3-908" fmla="*/ 1600200 h 4448175"/>
              <a:gd name="connsiteX4-909" fmla="*/ 272332 w 3539407"/>
              <a:gd name="connsiteY4-910" fmla="*/ 1771650 h 4448175"/>
              <a:gd name="connsiteX5-911" fmla="*/ 272332 w 3539407"/>
              <a:gd name="connsiteY5-912" fmla="*/ 1885950 h 4448175"/>
              <a:gd name="connsiteX6-913" fmla="*/ 15157 w 3539407"/>
              <a:gd name="connsiteY6-914" fmla="*/ 2438400 h 4448175"/>
              <a:gd name="connsiteX7-915" fmla="*/ 38970 w 3539407"/>
              <a:gd name="connsiteY7-916" fmla="*/ 2576513 h 4448175"/>
              <a:gd name="connsiteX8-917" fmla="*/ 234232 w 3539407"/>
              <a:gd name="connsiteY8-918" fmla="*/ 2609850 h 4448175"/>
              <a:gd name="connsiteX9-919" fmla="*/ 210420 w 3539407"/>
              <a:gd name="connsiteY9-920" fmla="*/ 2867025 h 4448175"/>
              <a:gd name="connsiteX10-921" fmla="*/ 319957 w 3539407"/>
              <a:gd name="connsiteY10-922" fmla="*/ 2957512 h 4448175"/>
              <a:gd name="connsiteX11-923" fmla="*/ 296145 w 3539407"/>
              <a:gd name="connsiteY11-924" fmla="*/ 3086100 h 4448175"/>
              <a:gd name="connsiteX12-925" fmla="*/ 410445 w 3539407"/>
              <a:gd name="connsiteY12-926" fmla="*/ 3252788 h 4448175"/>
              <a:gd name="connsiteX13-927" fmla="*/ 367582 w 3539407"/>
              <a:gd name="connsiteY13-928" fmla="*/ 3509963 h 4448175"/>
              <a:gd name="connsiteX14-929" fmla="*/ 586657 w 3539407"/>
              <a:gd name="connsiteY14-930" fmla="*/ 3638550 h 4448175"/>
              <a:gd name="connsiteX15-931" fmla="*/ 1072432 w 3539407"/>
              <a:gd name="connsiteY15-932" fmla="*/ 3590925 h 4448175"/>
              <a:gd name="connsiteX16-933" fmla="*/ 1329607 w 3539407"/>
              <a:gd name="connsiteY16-934" fmla="*/ 3657600 h 4448175"/>
              <a:gd name="connsiteX17-935" fmla="*/ 1710607 w 3539407"/>
              <a:gd name="connsiteY17-936" fmla="*/ 4448175 h 4448175"/>
              <a:gd name="connsiteX18-937" fmla="*/ 2301157 w 3539407"/>
              <a:gd name="connsiteY18-938" fmla="*/ 3648075 h 4448175"/>
              <a:gd name="connsiteX19-939" fmla="*/ 2720257 w 3539407"/>
              <a:gd name="connsiteY19-940" fmla="*/ 3390900 h 4448175"/>
              <a:gd name="connsiteX20-941" fmla="*/ 2929807 w 3539407"/>
              <a:gd name="connsiteY20-942" fmla="*/ 3333750 h 4448175"/>
              <a:gd name="connsiteX21-943" fmla="*/ 2863132 w 3539407"/>
              <a:gd name="connsiteY21-944" fmla="*/ 3009900 h 4448175"/>
              <a:gd name="connsiteX22-945" fmla="*/ 3072682 w 3539407"/>
              <a:gd name="connsiteY22-946" fmla="*/ 2524125 h 4448175"/>
              <a:gd name="connsiteX23-947" fmla="*/ 3501307 w 3539407"/>
              <a:gd name="connsiteY23-948" fmla="*/ 1752600 h 4448175"/>
              <a:gd name="connsiteX24-949" fmla="*/ 3539407 w 3539407"/>
              <a:gd name="connsiteY24-950" fmla="*/ 1524000 h 4448175"/>
              <a:gd name="connsiteX25-951" fmla="*/ 3263182 w 3539407"/>
              <a:gd name="connsiteY25-952" fmla="*/ 733425 h 4448175"/>
              <a:gd name="connsiteX26-953" fmla="*/ 2558332 w 3539407"/>
              <a:gd name="connsiteY26-954" fmla="*/ 161925 h 4448175"/>
              <a:gd name="connsiteX27-955" fmla="*/ 1701082 w 3539407"/>
              <a:gd name="connsiteY27-956" fmla="*/ 0 h 4448175"/>
              <a:gd name="connsiteX28-957" fmla="*/ 1015282 w 3539407"/>
              <a:gd name="connsiteY28-958" fmla="*/ 142875 h 4448175"/>
              <a:gd name="connsiteX29-959" fmla="*/ 691432 w 3539407"/>
              <a:gd name="connsiteY29-960" fmla="*/ 333375 h 4448175"/>
              <a:gd name="connsiteX0-961" fmla="*/ 691432 w 3539407"/>
              <a:gd name="connsiteY0-962" fmla="*/ 333375 h 4448175"/>
              <a:gd name="connsiteX1-963" fmla="*/ 272332 w 3539407"/>
              <a:gd name="connsiteY1-964" fmla="*/ 866775 h 4448175"/>
              <a:gd name="connsiteX2-965" fmla="*/ 177082 w 3539407"/>
              <a:gd name="connsiteY2-966" fmla="*/ 1343025 h 4448175"/>
              <a:gd name="connsiteX3-967" fmla="*/ 177082 w 3539407"/>
              <a:gd name="connsiteY3-968" fmla="*/ 1600200 h 4448175"/>
              <a:gd name="connsiteX4-969" fmla="*/ 272332 w 3539407"/>
              <a:gd name="connsiteY4-970" fmla="*/ 1771650 h 4448175"/>
              <a:gd name="connsiteX5-971" fmla="*/ 272332 w 3539407"/>
              <a:gd name="connsiteY5-972" fmla="*/ 1885950 h 4448175"/>
              <a:gd name="connsiteX6-973" fmla="*/ 15157 w 3539407"/>
              <a:gd name="connsiteY6-974" fmla="*/ 2438400 h 4448175"/>
              <a:gd name="connsiteX7-975" fmla="*/ 38970 w 3539407"/>
              <a:gd name="connsiteY7-976" fmla="*/ 2576513 h 4448175"/>
              <a:gd name="connsiteX8-977" fmla="*/ 234232 w 3539407"/>
              <a:gd name="connsiteY8-978" fmla="*/ 2609850 h 4448175"/>
              <a:gd name="connsiteX9-979" fmla="*/ 210420 w 3539407"/>
              <a:gd name="connsiteY9-980" fmla="*/ 2867025 h 4448175"/>
              <a:gd name="connsiteX10-981" fmla="*/ 319957 w 3539407"/>
              <a:gd name="connsiteY10-982" fmla="*/ 2957512 h 4448175"/>
              <a:gd name="connsiteX11-983" fmla="*/ 296145 w 3539407"/>
              <a:gd name="connsiteY11-984" fmla="*/ 3086100 h 4448175"/>
              <a:gd name="connsiteX12-985" fmla="*/ 410445 w 3539407"/>
              <a:gd name="connsiteY12-986" fmla="*/ 3252788 h 4448175"/>
              <a:gd name="connsiteX13-987" fmla="*/ 367582 w 3539407"/>
              <a:gd name="connsiteY13-988" fmla="*/ 3509963 h 4448175"/>
              <a:gd name="connsiteX14-989" fmla="*/ 572369 w 3539407"/>
              <a:gd name="connsiteY14-990" fmla="*/ 3652838 h 4448175"/>
              <a:gd name="connsiteX15-991" fmla="*/ 1072432 w 3539407"/>
              <a:gd name="connsiteY15-992" fmla="*/ 3590925 h 4448175"/>
              <a:gd name="connsiteX16-993" fmla="*/ 1329607 w 3539407"/>
              <a:gd name="connsiteY16-994" fmla="*/ 3657600 h 4448175"/>
              <a:gd name="connsiteX17-995" fmla="*/ 1710607 w 3539407"/>
              <a:gd name="connsiteY17-996" fmla="*/ 4448175 h 4448175"/>
              <a:gd name="connsiteX18-997" fmla="*/ 2301157 w 3539407"/>
              <a:gd name="connsiteY18-998" fmla="*/ 3648075 h 4448175"/>
              <a:gd name="connsiteX19-999" fmla="*/ 2720257 w 3539407"/>
              <a:gd name="connsiteY19-1000" fmla="*/ 3390900 h 4448175"/>
              <a:gd name="connsiteX20-1001" fmla="*/ 2929807 w 3539407"/>
              <a:gd name="connsiteY20-1002" fmla="*/ 3333750 h 4448175"/>
              <a:gd name="connsiteX21-1003" fmla="*/ 2863132 w 3539407"/>
              <a:gd name="connsiteY21-1004" fmla="*/ 3009900 h 4448175"/>
              <a:gd name="connsiteX22-1005" fmla="*/ 3072682 w 3539407"/>
              <a:gd name="connsiteY22-1006" fmla="*/ 2524125 h 4448175"/>
              <a:gd name="connsiteX23-1007" fmla="*/ 3501307 w 3539407"/>
              <a:gd name="connsiteY23-1008" fmla="*/ 1752600 h 4448175"/>
              <a:gd name="connsiteX24-1009" fmla="*/ 3539407 w 3539407"/>
              <a:gd name="connsiteY24-1010" fmla="*/ 1524000 h 4448175"/>
              <a:gd name="connsiteX25-1011" fmla="*/ 3263182 w 3539407"/>
              <a:gd name="connsiteY25-1012" fmla="*/ 733425 h 4448175"/>
              <a:gd name="connsiteX26-1013" fmla="*/ 2558332 w 3539407"/>
              <a:gd name="connsiteY26-1014" fmla="*/ 161925 h 4448175"/>
              <a:gd name="connsiteX27-1015" fmla="*/ 1701082 w 3539407"/>
              <a:gd name="connsiteY27-1016" fmla="*/ 0 h 4448175"/>
              <a:gd name="connsiteX28-1017" fmla="*/ 1015282 w 3539407"/>
              <a:gd name="connsiteY28-1018" fmla="*/ 142875 h 4448175"/>
              <a:gd name="connsiteX29-1019" fmla="*/ 691432 w 3539407"/>
              <a:gd name="connsiteY29-1020" fmla="*/ 333375 h 4448175"/>
              <a:gd name="connsiteX0-1021" fmla="*/ 691432 w 3539407"/>
              <a:gd name="connsiteY0-1022" fmla="*/ 333375 h 4448175"/>
              <a:gd name="connsiteX1-1023" fmla="*/ 272332 w 3539407"/>
              <a:gd name="connsiteY1-1024" fmla="*/ 866775 h 4448175"/>
              <a:gd name="connsiteX2-1025" fmla="*/ 177082 w 3539407"/>
              <a:gd name="connsiteY2-1026" fmla="*/ 1343025 h 4448175"/>
              <a:gd name="connsiteX3-1027" fmla="*/ 177082 w 3539407"/>
              <a:gd name="connsiteY3-1028" fmla="*/ 1600200 h 4448175"/>
              <a:gd name="connsiteX4-1029" fmla="*/ 272332 w 3539407"/>
              <a:gd name="connsiteY4-1030" fmla="*/ 1771650 h 4448175"/>
              <a:gd name="connsiteX5-1031" fmla="*/ 272332 w 3539407"/>
              <a:gd name="connsiteY5-1032" fmla="*/ 1885950 h 4448175"/>
              <a:gd name="connsiteX6-1033" fmla="*/ 15157 w 3539407"/>
              <a:gd name="connsiteY6-1034" fmla="*/ 2438400 h 4448175"/>
              <a:gd name="connsiteX7-1035" fmla="*/ 38970 w 3539407"/>
              <a:gd name="connsiteY7-1036" fmla="*/ 2576513 h 4448175"/>
              <a:gd name="connsiteX8-1037" fmla="*/ 234232 w 3539407"/>
              <a:gd name="connsiteY8-1038" fmla="*/ 2609850 h 4448175"/>
              <a:gd name="connsiteX9-1039" fmla="*/ 210420 w 3539407"/>
              <a:gd name="connsiteY9-1040" fmla="*/ 2867025 h 4448175"/>
              <a:gd name="connsiteX10-1041" fmla="*/ 319957 w 3539407"/>
              <a:gd name="connsiteY10-1042" fmla="*/ 2957512 h 4448175"/>
              <a:gd name="connsiteX11-1043" fmla="*/ 296145 w 3539407"/>
              <a:gd name="connsiteY11-1044" fmla="*/ 3086100 h 4448175"/>
              <a:gd name="connsiteX12-1045" fmla="*/ 410445 w 3539407"/>
              <a:gd name="connsiteY12-1046" fmla="*/ 3252788 h 4448175"/>
              <a:gd name="connsiteX13-1047" fmla="*/ 367582 w 3539407"/>
              <a:gd name="connsiteY13-1048" fmla="*/ 3509963 h 4448175"/>
              <a:gd name="connsiteX14-1049" fmla="*/ 572369 w 3539407"/>
              <a:gd name="connsiteY14-1050" fmla="*/ 3652838 h 4448175"/>
              <a:gd name="connsiteX15-1051" fmla="*/ 1072432 w 3539407"/>
              <a:gd name="connsiteY15-1052" fmla="*/ 3590925 h 4448175"/>
              <a:gd name="connsiteX16-1053" fmla="*/ 1329607 w 3539407"/>
              <a:gd name="connsiteY16-1054" fmla="*/ 3657600 h 4448175"/>
              <a:gd name="connsiteX17-1055" fmla="*/ 1710607 w 3539407"/>
              <a:gd name="connsiteY17-1056" fmla="*/ 4448175 h 4448175"/>
              <a:gd name="connsiteX18-1057" fmla="*/ 2301157 w 3539407"/>
              <a:gd name="connsiteY18-1058" fmla="*/ 3648075 h 4448175"/>
              <a:gd name="connsiteX19-1059" fmla="*/ 2720257 w 3539407"/>
              <a:gd name="connsiteY19-1060" fmla="*/ 3390900 h 4448175"/>
              <a:gd name="connsiteX20-1061" fmla="*/ 2929807 w 3539407"/>
              <a:gd name="connsiteY20-1062" fmla="*/ 3333750 h 4448175"/>
              <a:gd name="connsiteX21-1063" fmla="*/ 2863132 w 3539407"/>
              <a:gd name="connsiteY21-1064" fmla="*/ 3009900 h 4448175"/>
              <a:gd name="connsiteX22-1065" fmla="*/ 3072682 w 3539407"/>
              <a:gd name="connsiteY22-1066" fmla="*/ 2524125 h 4448175"/>
              <a:gd name="connsiteX23-1067" fmla="*/ 3501307 w 3539407"/>
              <a:gd name="connsiteY23-1068" fmla="*/ 1752600 h 4448175"/>
              <a:gd name="connsiteX24-1069" fmla="*/ 3539407 w 3539407"/>
              <a:gd name="connsiteY24-1070" fmla="*/ 1524000 h 4448175"/>
              <a:gd name="connsiteX25-1071" fmla="*/ 3263182 w 3539407"/>
              <a:gd name="connsiteY25-1072" fmla="*/ 733425 h 4448175"/>
              <a:gd name="connsiteX26-1073" fmla="*/ 2558332 w 3539407"/>
              <a:gd name="connsiteY26-1074" fmla="*/ 161925 h 4448175"/>
              <a:gd name="connsiteX27-1075" fmla="*/ 1701082 w 3539407"/>
              <a:gd name="connsiteY27-1076" fmla="*/ 0 h 4448175"/>
              <a:gd name="connsiteX28-1077" fmla="*/ 1015282 w 3539407"/>
              <a:gd name="connsiteY28-1078" fmla="*/ 142875 h 4448175"/>
              <a:gd name="connsiteX29-1079" fmla="*/ 691432 w 3539407"/>
              <a:gd name="connsiteY29-1080" fmla="*/ 333375 h 4448175"/>
              <a:gd name="connsiteX0-1081" fmla="*/ 691432 w 3539407"/>
              <a:gd name="connsiteY0-1082" fmla="*/ 333375 h 4448175"/>
              <a:gd name="connsiteX1-1083" fmla="*/ 272332 w 3539407"/>
              <a:gd name="connsiteY1-1084" fmla="*/ 866775 h 4448175"/>
              <a:gd name="connsiteX2-1085" fmla="*/ 177082 w 3539407"/>
              <a:gd name="connsiteY2-1086" fmla="*/ 1343025 h 4448175"/>
              <a:gd name="connsiteX3-1087" fmla="*/ 177082 w 3539407"/>
              <a:gd name="connsiteY3-1088" fmla="*/ 1600200 h 4448175"/>
              <a:gd name="connsiteX4-1089" fmla="*/ 272332 w 3539407"/>
              <a:gd name="connsiteY4-1090" fmla="*/ 1771650 h 4448175"/>
              <a:gd name="connsiteX5-1091" fmla="*/ 272332 w 3539407"/>
              <a:gd name="connsiteY5-1092" fmla="*/ 1885950 h 4448175"/>
              <a:gd name="connsiteX6-1093" fmla="*/ 15157 w 3539407"/>
              <a:gd name="connsiteY6-1094" fmla="*/ 2438400 h 4448175"/>
              <a:gd name="connsiteX7-1095" fmla="*/ 38970 w 3539407"/>
              <a:gd name="connsiteY7-1096" fmla="*/ 2576513 h 4448175"/>
              <a:gd name="connsiteX8-1097" fmla="*/ 234232 w 3539407"/>
              <a:gd name="connsiteY8-1098" fmla="*/ 2609850 h 4448175"/>
              <a:gd name="connsiteX9-1099" fmla="*/ 210420 w 3539407"/>
              <a:gd name="connsiteY9-1100" fmla="*/ 2867025 h 4448175"/>
              <a:gd name="connsiteX10-1101" fmla="*/ 319957 w 3539407"/>
              <a:gd name="connsiteY10-1102" fmla="*/ 2957512 h 4448175"/>
              <a:gd name="connsiteX11-1103" fmla="*/ 296145 w 3539407"/>
              <a:gd name="connsiteY11-1104" fmla="*/ 3086100 h 4448175"/>
              <a:gd name="connsiteX12-1105" fmla="*/ 410445 w 3539407"/>
              <a:gd name="connsiteY12-1106" fmla="*/ 3252788 h 4448175"/>
              <a:gd name="connsiteX13-1107" fmla="*/ 367582 w 3539407"/>
              <a:gd name="connsiteY13-1108" fmla="*/ 3509963 h 4448175"/>
              <a:gd name="connsiteX14-1109" fmla="*/ 572369 w 3539407"/>
              <a:gd name="connsiteY14-1110" fmla="*/ 3652838 h 4448175"/>
              <a:gd name="connsiteX15-1111" fmla="*/ 1072432 w 3539407"/>
              <a:gd name="connsiteY15-1112" fmla="*/ 3590925 h 4448175"/>
              <a:gd name="connsiteX16-1113" fmla="*/ 1329607 w 3539407"/>
              <a:gd name="connsiteY16-1114" fmla="*/ 3657600 h 4448175"/>
              <a:gd name="connsiteX17-1115" fmla="*/ 1710607 w 3539407"/>
              <a:gd name="connsiteY17-1116" fmla="*/ 4448175 h 4448175"/>
              <a:gd name="connsiteX18-1117" fmla="*/ 2301157 w 3539407"/>
              <a:gd name="connsiteY18-1118" fmla="*/ 3648075 h 4448175"/>
              <a:gd name="connsiteX19-1119" fmla="*/ 2720257 w 3539407"/>
              <a:gd name="connsiteY19-1120" fmla="*/ 3390900 h 4448175"/>
              <a:gd name="connsiteX20-1121" fmla="*/ 2929807 w 3539407"/>
              <a:gd name="connsiteY20-1122" fmla="*/ 3333750 h 4448175"/>
              <a:gd name="connsiteX21-1123" fmla="*/ 2863132 w 3539407"/>
              <a:gd name="connsiteY21-1124" fmla="*/ 3009900 h 4448175"/>
              <a:gd name="connsiteX22-1125" fmla="*/ 3072682 w 3539407"/>
              <a:gd name="connsiteY22-1126" fmla="*/ 2524125 h 4448175"/>
              <a:gd name="connsiteX23-1127" fmla="*/ 3501307 w 3539407"/>
              <a:gd name="connsiteY23-1128" fmla="*/ 1752600 h 4448175"/>
              <a:gd name="connsiteX24-1129" fmla="*/ 3539407 w 3539407"/>
              <a:gd name="connsiteY24-1130" fmla="*/ 1524000 h 4448175"/>
              <a:gd name="connsiteX25-1131" fmla="*/ 3263182 w 3539407"/>
              <a:gd name="connsiteY25-1132" fmla="*/ 733425 h 4448175"/>
              <a:gd name="connsiteX26-1133" fmla="*/ 2558332 w 3539407"/>
              <a:gd name="connsiteY26-1134" fmla="*/ 161925 h 4448175"/>
              <a:gd name="connsiteX27-1135" fmla="*/ 1701082 w 3539407"/>
              <a:gd name="connsiteY27-1136" fmla="*/ 0 h 4448175"/>
              <a:gd name="connsiteX28-1137" fmla="*/ 1015282 w 3539407"/>
              <a:gd name="connsiteY28-1138" fmla="*/ 142875 h 4448175"/>
              <a:gd name="connsiteX29-1139" fmla="*/ 691432 w 3539407"/>
              <a:gd name="connsiteY29-1140" fmla="*/ 333375 h 4448175"/>
              <a:gd name="connsiteX0-1141" fmla="*/ 691432 w 3539407"/>
              <a:gd name="connsiteY0-1142" fmla="*/ 333375 h 4448175"/>
              <a:gd name="connsiteX1-1143" fmla="*/ 272332 w 3539407"/>
              <a:gd name="connsiteY1-1144" fmla="*/ 866775 h 4448175"/>
              <a:gd name="connsiteX2-1145" fmla="*/ 177082 w 3539407"/>
              <a:gd name="connsiteY2-1146" fmla="*/ 1343025 h 4448175"/>
              <a:gd name="connsiteX3-1147" fmla="*/ 177082 w 3539407"/>
              <a:gd name="connsiteY3-1148" fmla="*/ 1600200 h 4448175"/>
              <a:gd name="connsiteX4-1149" fmla="*/ 272332 w 3539407"/>
              <a:gd name="connsiteY4-1150" fmla="*/ 1771650 h 4448175"/>
              <a:gd name="connsiteX5-1151" fmla="*/ 272332 w 3539407"/>
              <a:gd name="connsiteY5-1152" fmla="*/ 1885950 h 4448175"/>
              <a:gd name="connsiteX6-1153" fmla="*/ 15157 w 3539407"/>
              <a:gd name="connsiteY6-1154" fmla="*/ 2438400 h 4448175"/>
              <a:gd name="connsiteX7-1155" fmla="*/ 38970 w 3539407"/>
              <a:gd name="connsiteY7-1156" fmla="*/ 2576513 h 4448175"/>
              <a:gd name="connsiteX8-1157" fmla="*/ 234232 w 3539407"/>
              <a:gd name="connsiteY8-1158" fmla="*/ 2609850 h 4448175"/>
              <a:gd name="connsiteX9-1159" fmla="*/ 210420 w 3539407"/>
              <a:gd name="connsiteY9-1160" fmla="*/ 2867025 h 4448175"/>
              <a:gd name="connsiteX10-1161" fmla="*/ 319957 w 3539407"/>
              <a:gd name="connsiteY10-1162" fmla="*/ 2957512 h 4448175"/>
              <a:gd name="connsiteX11-1163" fmla="*/ 296145 w 3539407"/>
              <a:gd name="connsiteY11-1164" fmla="*/ 3086100 h 4448175"/>
              <a:gd name="connsiteX12-1165" fmla="*/ 410445 w 3539407"/>
              <a:gd name="connsiteY12-1166" fmla="*/ 3252788 h 4448175"/>
              <a:gd name="connsiteX13-1167" fmla="*/ 367582 w 3539407"/>
              <a:gd name="connsiteY13-1168" fmla="*/ 3509963 h 4448175"/>
              <a:gd name="connsiteX14-1169" fmla="*/ 572369 w 3539407"/>
              <a:gd name="connsiteY14-1170" fmla="*/ 3652838 h 4448175"/>
              <a:gd name="connsiteX15-1171" fmla="*/ 1072432 w 3539407"/>
              <a:gd name="connsiteY15-1172" fmla="*/ 3624263 h 4448175"/>
              <a:gd name="connsiteX16-1173" fmla="*/ 1329607 w 3539407"/>
              <a:gd name="connsiteY16-1174" fmla="*/ 3657600 h 4448175"/>
              <a:gd name="connsiteX17-1175" fmla="*/ 1710607 w 3539407"/>
              <a:gd name="connsiteY17-1176" fmla="*/ 4448175 h 4448175"/>
              <a:gd name="connsiteX18-1177" fmla="*/ 2301157 w 3539407"/>
              <a:gd name="connsiteY18-1178" fmla="*/ 3648075 h 4448175"/>
              <a:gd name="connsiteX19-1179" fmla="*/ 2720257 w 3539407"/>
              <a:gd name="connsiteY19-1180" fmla="*/ 3390900 h 4448175"/>
              <a:gd name="connsiteX20-1181" fmla="*/ 2929807 w 3539407"/>
              <a:gd name="connsiteY20-1182" fmla="*/ 3333750 h 4448175"/>
              <a:gd name="connsiteX21-1183" fmla="*/ 2863132 w 3539407"/>
              <a:gd name="connsiteY21-1184" fmla="*/ 3009900 h 4448175"/>
              <a:gd name="connsiteX22-1185" fmla="*/ 3072682 w 3539407"/>
              <a:gd name="connsiteY22-1186" fmla="*/ 2524125 h 4448175"/>
              <a:gd name="connsiteX23-1187" fmla="*/ 3501307 w 3539407"/>
              <a:gd name="connsiteY23-1188" fmla="*/ 1752600 h 4448175"/>
              <a:gd name="connsiteX24-1189" fmla="*/ 3539407 w 3539407"/>
              <a:gd name="connsiteY24-1190" fmla="*/ 1524000 h 4448175"/>
              <a:gd name="connsiteX25-1191" fmla="*/ 3263182 w 3539407"/>
              <a:gd name="connsiteY25-1192" fmla="*/ 733425 h 4448175"/>
              <a:gd name="connsiteX26-1193" fmla="*/ 2558332 w 3539407"/>
              <a:gd name="connsiteY26-1194" fmla="*/ 161925 h 4448175"/>
              <a:gd name="connsiteX27-1195" fmla="*/ 1701082 w 3539407"/>
              <a:gd name="connsiteY27-1196" fmla="*/ 0 h 4448175"/>
              <a:gd name="connsiteX28-1197" fmla="*/ 1015282 w 3539407"/>
              <a:gd name="connsiteY28-1198" fmla="*/ 142875 h 4448175"/>
              <a:gd name="connsiteX29-1199" fmla="*/ 691432 w 3539407"/>
              <a:gd name="connsiteY29-1200" fmla="*/ 333375 h 4448175"/>
              <a:gd name="connsiteX0-1201" fmla="*/ 691432 w 3539407"/>
              <a:gd name="connsiteY0-1202" fmla="*/ 333375 h 4448175"/>
              <a:gd name="connsiteX1-1203" fmla="*/ 272332 w 3539407"/>
              <a:gd name="connsiteY1-1204" fmla="*/ 866775 h 4448175"/>
              <a:gd name="connsiteX2-1205" fmla="*/ 177082 w 3539407"/>
              <a:gd name="connsiteY2-1206" fmla="*/ 1343025 h 4448175"/>
              <a:gd name="connsiteX3-1207" fmla="*/ 177082 w 3539407"/>
              <a:gd name="connsiteY3-1208" fmla="*/ 1600200 h 4448175"/>
              <a:gd name="connsiteX4-1209" fmla="*/ 272332 w 3539407"/>
              <a:gd name="connsiteY4-1210" fmla="*/ 1771650 h 4448175"/>
              <a:gd name="connsiteX5-1211" fmla="*/ 272332 w 3539407"/>
              <a:gd name="connsiteY5-1212" fmla="*/ 1885950 h 4448175"/>
              <a:gd name="connsiteX6-1213" fmla="*/ 15157 w 3539407"/>
              <a:gd name="connsiteY6-1214" fmla="*/ 2438400 h 4448175"/>
              <a:gd name="connsiteX7-1215" fmla="*/ 38970 w 3539407"/>
              <a:gd name="connsiteY7-1216" fmla="*/ 2576513 h 4448175"/>
              <a:gd name="connsiteX8-1217" fmla="*/ 234232 w 3539407"/>
              <a:gd name="connsiteY8-1218" fmla="*/ 2609850 h 4448175"/>
              <a:gd name="connsiteX9-1219" fmla="*/ 210420 w 3539407"/>
              <a:gd name="connsiteY9-1220" fmla="*/ 2867025 h 4448175"/>
              <a:gd name="connsiteX10-1221" fmla="*/ 319957 w 3539407"/>
              <a:gd name="connsiteY10-1222" fmla="*/ 2957512 h 4448175"/>
              <a:gd name="connsiteX11-1223" fmla="*/ 296145 w 3539407"/>
              <a:gd name="connsiteY11-1224" fmla="*/ 3086100 h 4448175"/>
              <a:gd name="connsiteX12-1225" fmla="*/ 410445 w 3539407"/>
              <a:gd name="connsiteY12-1226" fmla="*/ 3252788 h 4448175"/>
              <a:gd name="connsiteX13-1227" fmla="*/ 367582 w 3539407"/>
              <a:gd name="connsiteY13-1228" fmla="*/ 3509963 h 4448175"/>
              <a:gd name="connsiteX14-1229" fmla="*/ 572369 w 3539407"/>
              <a:gd name="connsiteY14-1230" fmla="*/ 3652838 h 4448175"/>
              <a:gd name="connsiteX15-1231" fmla="*/ 1072432 w 3539407"/>
              <a:gd name="connsiteY15-1232" fmla="*/ 3624263 h 4448175"/>
              <a:gd name="connsiteX16-1233" fmla="*/ 1291507 w 3539407"/>
              <a:gd name="connsiteY16-1234" fmla="*/ 3690937 h 4448175"/>
              <a:gd name="connsiteX17-1235" fmla="*/ 1710607 w 3539407"/>
              <a:gd name="connsiteY17-1236" fmla="*/ 4448175 h 4448175"/>
              <a:gd name="connsiteX18-1237" fmla="*/ 2301157 w 3539407"/>
              <a:gd name="connsiteY18-1238" fmla="*/ 3648075 h 4448175"/>
              <a:gd name="connsiteX19-1239" fmla="*/ 2720257 w 3539407"/>
              <a:gd name="connsiteY19-1240" fmla="*/ 3390900 h 4448175"/>
              <a:gd name="connsiteX20-1241" fmla="*/ 2929807 w 3539407"/>
              <a:gd name="connsiteY20-1242" fmla="*/ 3333750 h 4448175"/>
              <a:gd name="connsiteX21-1243" fmla="*/ 2863132 w 3539407"/>
              <a:gd name="connsiteY21-1244" fmla="*/ 3009900 h 4448175"/>
              <a:gd name="connsiteX22-1245" fmla="*/ 3072682 w 3539407"/>
              <a:gd name="connsiteY22-1246" fmla="*/ 2524125 h 4448175"/>
              <a:gd name="connsiteX23-1247" fmla="*/ 3501307 w 3539407"/>
              <a:gd name="connsiteY23-1248" fmla="*/ 1752600 h 4448175"/>
              <a:gd name="connsiteX24-1249" fmla="*/ 3539407 w 3539407"/>
              <a:gd name="connsiteY24-1250" fmla="*/ 1524000 h 4448175"/>
              <a:gd name="connsiteX25-1251" fmla="*/ 3263182 w 3539407"/>
              <a:gd name="connsiteY25-1252" fmla="*/ 733425 h 4448175"/>
              <a:gd name="connsiteX26-1253" fmla="*/ 2558332 w 3539407"/>
              <a:gd name="connsiteY26-1254" fmla="*/ 161925 h 4448175"/>
              <a:gd name="connsiteX27-1255" fmla="*/ 1701082 w 3539407"/>
              <a:gd name="connsiteY27-1256" fmla="*/ 0 h 4448175"/>
              <a:gd name="connsiteX28-1257" fmla="*/ 1015282 w 3539407"/>
              <a:gd name="connsiteY28-1258" fmla="*/ 142875 h 4448175"/>
              <a:gd name="connsiteX29-1259" fmla="*/ 691432 w 3539407"/>
              <a:gd name="connsiteY29-1260" fmla="*/ 333375 h 4448175"/>
              <a:gd name="connsiteX0-1261" fmla="*/ 691432 w 3539407"/>
              <a:gd name="connsiteY0-1262" fmla="*/ 333375 h 4448175"/>
              <a:gd name="connsiteX1-1263" fmla="*/ 272332 w 3539407"/>
              <a:gd name="connsiteY1-1264" fmla="*/ 866775 h 4448175"/>
              <a:gd name="connsiteX2-1265" fmla="*/ 177082 w 3539407"/>
              <a:gd name="connsiteY2-1266" fmla="*/ 1343025 h 4448175"/>
              <a:gd name="connsiteX3-1267" fmla="*/ 177082 w 3539407"/>
              <a:gd name="connsiteY3-1268" fmla="*/ 1600200 h 4448175"/>
              <a:gd name="connsiteX4-1269" fmla="*/ 272332 w 3539407"/>
              <a:gd name="connsiteY4-1270" fmla="*/ 1771650 h 4448175"/>
              <a:gd name="connsiteX5-1271" fmla="*/ 272332 w 3539407"/>
              <a:gd name="connsiteY5-1272" fmla="*/ 1885950 h 4448175"/>
              <a:gd name="connsiteX6-1273" fmla="*/ 15157 w 3539407"/>
              <a:gd name="connsiteY6-1274" fmla="*/ 2438400 h 4448175"/>
              <a:gd name="connsiteX7-1275" fmla="*/ 38970 w 3539407"/>
              <a:gd name="connsiteY7-1276" fmla="*/ 2576513 h 4448175"/>
              <a:gd name="connsiteX8-1277" fmla="*/ 234232 w 3539407"/>
              <a:gd name="connsiteY8-1278" fmla="*/ 2609850 h 4448175"/>
              <a:gd name="connsiteX9-1279" fmla="*/ 210420 w 3539407"/>
              <a:gd name="connsiteY9-1280" fmla="*/ 2867025 h 4448175"/>
              <a:gd name="connsiteX10-1281" fmla="*/ 319957 w 3539407"/>
              <a:gd name="connsiteY10-1282" fmla="*/ 2957512 h 4448175"/>
              <a:gd name="connsiteX11-1283" fmla="*/ 296145 w 3539407"/>
              <a:gd name="connsiteY11-1284" fmla="*/ 3086100 h 4448175"/>
              <a:gd name="connsiteX12-1285" fmla="*/ 410445 w 3539407"/>
              <a:gd name="connsiteY12-1286" fmla="*/ 3252788 h 4448175"/>
              <a:gd name="connsiteX13-1287" fmla="*/ 367582 w 3539407"/>
              <a:gd name="connsiteY13-1288" fmla="*/ 3509963 h 4448175"/>
              <a:gd name="connsiteX14-1289" fmla="*/ 572369 w 3539407"/>
              <a:gd name="connsiteY14-1290" fmla="*/ 3652838 h 4448175"/>
              <a:gd name="connsiteX15-1291" fmla="*/ 1072432 w 3539407"/>
              <a:gd name="connsiteY15-1292" fmla="*/ 3624263 h 4448175"/>
              <a:gd name="connsiteX16-1293" fmla="*/ 1291507 w 3539407"/>
              <a:gd name="connsiteY16-1294" fmla="*/ 3690937 h 4448175"/>
              <a:gd name="connsiteX17-1295" fmla="*/ 1710607 w 3539407"/>
              <a:gd name="connsiteY17-1296" fmla="*/ 4448175 h 4448175"/>
              <a:gd name="connsiteX18-1297" fmla="*/ 2301157 w 3539407"/>
              <a:gd name="connsiteY18-1298" fmla="*/ 3648075 h 4448175"/>
              <a:gd name="connsiteX19-1299" fmla="*/ 2720257 w 3539407"/>
              <a:gd name="connsiteY19-1300" fmla="*/ 3390900 h 4448175"/>
              <a:gd name="connsiteX20-1301" fmla="*/ 2929807 w 3539407"/>
              <a:gd name="connsiteY20-1302" fmla="*/ 3333750 h 4448175"/>
              <a:gd name="connsiteX21-1303" fmla="*/ 2863132 w 3539407"/>
              <a:gd name="connsiteY21-1304" fmla="*/ 3009900 h 4448175"/>
              <a:gd name="connsiteX22-1305" fmla="*/ 3072682 w 3539407"/>
              <a:gd name="connsiteY22-1306" fmla="*/ 2524125 h 4448175"/>
              <a:gd name="connsiteX23-1307" fmla="*/ 3501307 w 3539407"/>
              <a:gd name="connsiteY23-1308" fmla="*/ 1752600 h 4448175"/>
              <a:gd name="connsiteX24-1309" fmla="*/ 3539407 w 3539407"/>
              <a:gd name="connsiteY24-1310" fmla="*/ 1524000 h 4448175"/>
              <a:gd name="connsiteX25-1311" fmla="*/ 3263182 w 3539407"/>
              <a:gd name="connsiteY25-1312" fmla="*/ 733425 h 4448175"/>
              <a:gd name="connsiteX26-1313" fmla="*/ 2558332 w 3539407"/>
              <a:gd name="connsiteY26-1314" fmla="*/ 161925 h 4448175"/>
              <a:gd name="connsiteX27-1315" fmla="*/ 1701082 w 3539407"/>
              <a:gd name="connsiteY27-1316" fmla="*/ 0 h 4448175"/>
              <a:gd name="connsiteX28-1317" fmla="*/ 1015282 w 3539407"/>
              <a:gd name="connsiteY28-1318" fmla="*/ 142875 h 4448175"/>
              <a:gd name="connsiteX29-1319" fmla="*/ 691432 w 3539407"/>
              <a:gd name="connsiteY29-1320" fmla="*/ 333375 h 4448175"/>
              <a:gd name="connsiteX0-1321" fmla="*/ 691432 w 3539407"/>
              <a:gd name="connsiteY0-1322" fmla="*/ 333375 h 4510088"/>
              <a:gd name="connsiteX1-1323" fmla="*/ 272332 w 3539407"/>
              <a:gd name="connsiteY1-1324" fmla="*/ 866775 h 4510088"/>
              <a:gd name="connsiteX2-1325" fmla="*/ 177082 w 3539407"/>
              <a:gd name="connsiteY2-1326" fmla="*/ 1343025 h 4510088"/>
              <a:gd name="connsiteX3-1327" fmla="*/ 177082 w 3539407"/>
              <a:gd name="connsiteY3-1328" fmla="*/ 1600200 h 4510088"/>
              <a:gd name="connsiteX4-1329" fmla="*/ 272332 w 3539407"/>
              <a:gd name="connsiteY4-1330" fmla="*/ 1771650 h 4510088"/>
              <a:gd name="connsiteX5-1331" fmla="*/ 272332 w 3539407"/>
              <a:gd name="connsiteY5-1332" fmla="*/ 1885950 h 4510088"/>
              <a:gd name="connsiteX6-1333" fmla="*/ 15157 w 3539407"/>
              <a:gd name="connsiteY6-1334" fmla="*/ 2438400 h 4510088"/>
              <a:gd name="connsiteX7-1335" fmla="*/ 38970 w 3539407"/>
              <a:gd name="connsiteY7-1336" fmla="*/ 2576513 h 4510088"/>
              <a:gd name="connsiteX8-1337" fmla="*/ 234232 w 3539407"/>
              <a:gd name="connsiteY8-1338" fmla="*/ 2609850 h 4510088"/>
              <a:gd name="connsiteX9-1339" fmla="*/ 210420 w 3539407"/>
              <a:gd name="connsiteY9-1340" fmla="*/ 2867025 h 4510088"/>
              <a:gd name="connsiteX10-1341" fmla="*/ 319957 w 3539407"/>
              <a:gd name="connsiteY10-1342" fmla="*/ 2957512 h 4510088"/>
              <a:gd name="connsiteX11-1343" fmla="*/ 296145 w 3539407"/>
              <a:gd name="connsiteY11-1344" fmla="*/ 3086100 h 4510088"/>
              <a:gd name="connsiteX12-1345" fmla="*/ 410445 w 3539407"/>
              <a:gd name="connsiteY12-1346" fmla="*/ 3252788 h 4510088"/>
              <a:gd name="connsiteX13-1347" fmla="*/ 367582 w 3539407"/>
              <a:gd name="connsiteY13-1348" fmla="*/ 3509963 h 4510088"/>
              <a:gd name="connsiteX14-1349" fmla="*/ 572369 w 3539407"/>
              <a:gd name="connsiteY14-1350" fmla="*/ 3652838 h 4510088"/>
              <a:gd name="connsiteX15-1351" fmla="*/ 1072432 w 3539407"/>
              <a:gd name="connsiteY15-1352" fmla="*/ 3624263 h 4510088"/>
              <a:gd name="connsiteX16-1353" fmla="*/ 1291507 w 3539407"/>
              <a:gd name="connsiteY16-1354" fmla="*/ 3690937 h 4510088"/>
              <a:gd name="connsiteX17-1355" fmla="*/ 1696319 w 3539407"/>
              <a:gd name="connsiteY17-1356" fmla="*/ 4510088 h 4510088"/>
              <a:gd name="connsiteX18-1357" fmla="*/ 2301157 w 3539407"/>
              <a:gd name="connsiteY18-1358" fmla="*/ 3648075 h 4510088"/>
              <a:gd name="connsiteX19-1359" fmla="*/ 2720257 w 3539407"/>
              <a:gd name="connsiteY19-1360" fmla="*/ 3390900 h 4510088"/>
              <a:gd name="connsiteX20-1361" fmla="*/ 2929807 w 3539407"/>
              <a:gd name="connsiteY20-1362" fmla="*/ 3333750 h 4510088"/>
              <a:gd name="connsiteX21-1363" fmla="*/ 2863132 w 3539407"/>
              <a:gd name="connsiteY21-1364" fmla="*/ 3009900 h 4510088"/>
              <a:gd name="connsiteX22-1365" fmla="*/ 3072682 w 3539407"/>
              <a:gd name="connsiteY22-1366" fmla="*/ 2524125 h 4510088"/>
              <a:gd name="connsiteX23-1367" fmla="*/ 3501307 w 3539407"/>
              <a:gd name="connsiteY23-1368" fmla="*/ 1752600 h 4510088"/>
              <a:gd name="connsiteX24-1369" fmla="*/ 3539407 w 3539407"/>
              <a:gd name="connsiteY24-1370" fmla="*/ 1524000 h 4510088"/>
              <a:gd name="connsiteX25-1371" fmla="*/ 3263182 w 3539407"/>
              <a:gd name="connsiteY25-1372" fmla="*/ 733425 h 4510088"/>
              <a:gd name="connsiteX26-1373" fmla="*/ 2558332 w 3539407"/>
              <a:gd name="connsiteY26-1374" fmla="*/ 161925 h 4510088"/>
              <a:gd name="connsiteX27-1375" fmla="*/ 1701082 w 3539407"/>
              <a:gd name="connsiteY27-1376" fmla="*/ 0 h 4510088"/>
              <a:gd name="connsiteX28-1377" fmla="*/ 1015282 w 3539407"/>
              <a:gd name="connsiteY28-1378" fmla="*/ 142875 h 4510088"/>
              <a:gd name="connsiteX29-1379" fmla="*/ 691432 w 3539407"/>
              <a:gd name="connsiteY29-1380" fmla="*/ 333375 h 4510088"/>
              <a:gd name="connsiteX0-1381" fmla="*/ 691432 w 3539407"/>
              <a:gd name="connsiteY0-1382" fmla="*/ 333375 h 4510088"/>
              <a:gd name="connsiteX1-1383" fmla="*/ 272332 w 3539407"/>
              <a:gd name="connsiteY1-1384" fmla="*/ 866775 h 4510088"/>
              <a:gd name="connsiteX2-1385" fmla="*/ 177082 w 3539407"/>
              <a:gd name="connsiteY2-1386" fmla="*/ 1343025 h 4510088"/>
              <a:gd name="connsiteX3-1387" fmla="*/ 177082 w 3539407"/>
              <a:gd name="connsiteY3-1388" fmla="*/ 1600200 h 4510088"/>
              <a:gd name="connsiteX4-1389" fmla="*/ 272332 w 3539407"/>
              <a:gd name="connsiteY4-1390" fmla="*/ 1771650 h 4510088"/>
              <a:gd name="connsiteX5-1391" fmla="*/ 272332 w 3539407"/>
              <a:gd name="connsiteY5-1392" fmla="*/ 1885950 h 4510088"/>
              <a:gd name="connsiteX6-1393" fmla="*/ 15157 w 3539407"/>
              <a:gd name="connsiteY6-1394" fmla="*/ 2438400 h 4510088"/>
              <a:gd name="connsiteX7-1395" fmla="*/ 38970 w 3539407"/>
              <a:gd name="connsiteY7-1396" fmla="*/ 2576513 h 4510088"/>
              <a:gd name="connsiteX8-1397" fmla="*/ 234232 w 3539407"/>
              <a:gd name="connsiteY8-1398" fmla="*/ 2609850 h 4510088"/>
              <a:gd name="connsiteX9-1399" fmla="*/ 210420 w 3539407"/>
              <a:gd name="connsiteY9-1400" fmla="*/ 2867025 h 4510088"/>
              <a:gd name="connsiteX10-1401" fmla="*/ 319957 w 3539407"/>
              <a:gd name="connsiteY10-1402" fmla="*/ 2957512 h 4510088"/>
              <a:gd name="connsiteX11-1403" fmla="*/ 296145 w 3539407"/>
              <a:gd name="connsiteY11-1404" fmla="*/ 3086100 h 4510088"/>
              <a:gd name="connsiteX12-1405" fmla="*/ 410445 w 3539407"/>
              <a:gd name="connsiteY12-1406" fmla="*/ 3252788 h 4510088"/>
              <a:gd name="connsiteX13-1407" fmla="*/ 367582 w 3539407"/>
              <a:gd name="connsiteY13-1408" fmla="*/ 3509963 h 4510088"/>
              <a:gd name="connsiteX14-1409" fmla="*/ 572369 w 3539407"/>
              <a:gd name="connsiteY14-1410" fmla="*/ 3652838 h 4510088"/>
              <a:gd name="connsiteX15-1411" fmla="*/ 1072432 w 3539407"/>
              <a:gd name="connsiteY15-1412" fmla="*/ 3624263 h 4510088"/>
              <a:gd name="connsiteX16-1413" fmla="*/ 1291507 w 3539407"/>
              <a:gd name="connsiteY16-1414" fmla="*/ 3690937 h 4510088"/>
              <a:gd name="connsiteX17-1415" fmla="*/ 1696319 w 3539407"/>
              <a:gd name="connsiteY17-1416" fmla="*/ 4510088 h 4510088"/>
              <a:gd name="connsiteX18-1417" fmla="*/ 2301157 w 3539407"/>
              <a:gd name="connsiteY18-1418" fmla="*/ 3648075 h 4510088"/>
              <a:gd name="connsiteX19-1419" fmla="*/ 2720257 w 3539407"/>
              <a:gd name="connsiteY19-1420" fmla="*/ 3390900 h 4510088"/>
              <a:gd name="connsiteX20-1421" fmla="*/ 2929807 w 3539407"/>
              <a:gd name="connsiteY20-1422" fmla="*/ 3333750 h 4510088"/>
              <a:gd name="connsiteX21-1423" fmla="*/ 2863132 w 3539407"/>
              <a:gd name="connsiteY21-1424" fmla="*/ 3009900 h 4510088"/>
              <a:gd name="connsiteX22-1425" fmla="*/ 3072682 w 3539407"/>
              <a:gd name="connsiteY22-1426" fmla="*/ 2524125 h 4510088"/>
              <a:gd name="connsiteX23-1427" fmla="*/ 3501307 w 3539407"/>
              <a:gd name="connsiteY23-1428" fmla="*/ 1752600 h 4510088"/>
              <a:gd name="connsiteX24-1429" fmla="*/ 3539407 w 3539407"/>
              <a:gd name="connsiteY24-1430" fmla="*/ 1524000 h 4510088"/>
              <a:gd name="connsiteX25-1431" fmla="*/ 3263182 w 3539407"/>
              <a:gd name="connsiteY25-1432" fmla="*/ 733425 h 4510088"/>
              <a:gd name="connsiteX26-1433" fmla="*/ 2558332 w 3539407"/>
              <a:gd name="connsiteY26-1434" fmla="*/ 161925 h 4510088"/>
              <a:gd name="connsiteX27-1435" fmla="*/ 1701082 w 3539407"/>
              <a:gd name="connsiteY27-1436" fmla="*/ 0 h 4510088"/>
              <a:gd name="connsiteX28-1437" fmla="*/ 1015282 w 3539407"/>
              <a:gd name="connsiteY28-1438" fmla="*/ 142875 h 4510088"/>
              <a:gd name="connsiteX29-1439" fmla="*/ 691432 w 3539407"/>
              <a:gd name="connsiteY29-1440" fmla="*/ 333375 h 4510088"/>
              <a:gd name="connsiteX0-1441" fmla="*/ 691432 w 3539407"/>
              <a:gd name="connsiteY0-1442" fmla="*/ 333375 h 4510088"/>
              <a:gd name="connsiteX1-1443" fmla="*/ 272332 w 3539407"/>
              <a:gd name="connsiteY1-1444" fmla="*/ 866775 h 4510088"/>
              <a:gd name="connsiteX2-1445" fmla="*/ 177082 w 3539407"/>
              <a:gd name="connsiteY2-1446" fmla="*/ 1343025 h 4510088"/>
              <a:gd name="connsiteX3-1447" fmla="*/ 177082 w 3539407"/>
              <a:gd name="connsiteY3-1448" fmla="*/ 1600200 h 4510088"/>
              <a:gd name="connsiteX4-1449" fmla="*/ 272332 w 3539407"/>
              <a:gd name="connsiteY4-1450" fmla="*/ 1771650 h 4510088"/>
              <a:gd name="connsiteX5-1451" fmla="*/ 272332 w 3539407"/>
              <a:gd name="connsiteY5-1452" fmla="*/ 1885950 h 4510088"/>
              <a:gd name="connsiteX6-1453" fmla="*/ 15157 w 3539407"/>
              <a:gd name="connsiteY6-1454" fmla="*/ 2438400 h 4510088"/>
              <a:gd name="connsiteX7-1455" fmla="*/ 38970 w 3539407"/>
              <a:gd name="connsiteY7-1456" fmla="*/ 2576513 h 4510088"/>
              <a:gd name="connsiteX8-1457" fmla="*/ 234232 w 3539407"/>
              <a:gd name="connsiteY8-1458" fmla="*/ 2609850 h 4510088"/>
              <a:gd name="connsiteX9-1459" fmla="*/ 210420 w 3539407"/>
              <a:gd name="connsiteY9-1460" fmla="*/ 2867025 h 4510088"/>
              <a:gd name="connsiteX10-1461" fmla="*/ 319957 w 3539407"/>
              <a:gd name="connsiteY10-1462" fmla="*/ 2957512 h 4510088"/>
              <a:gd name="connsiteX11-1463" fmla="*/ 296145 w 3539407"/>
              <a:gd name="connsiteY11-1464" fmla="*/ 3086100 h 4510088"/>
              <a:gd name="connsiteX12-1465" fmla="*/ 410445 w 3539407"/>
              <a:gd name="connsiteY12-1466" fmla="*/ 3252788 h 4510088"/>
              <a:gd name="connsiteX13-1467" fmla="*/ 367582 w 3539407"/>
              <a:gd name="connsiteY13-1468" fmla="*/ 3509963 h 4510088"/>
              <a:gd name="connsiteX14-1469" fmla="*/ 572369 w 3539407"/>
              <a:gd name="connsiteY14-1470" fmla="*/ 3652838 h 4510088"/>
              <a:gd name="connsiteX15-1471" fmla="*/ 1072432 w 3539407"/>
              <a:gd name="connsiteY15-1472" fmla="*/ 3624263 h 4510088"/>
              <a:gd name="connsiteX16-1473" fmla="*/ 1291507 w 3539407"/>
              <a:gd name="connsiteY16-1474" fmla="*/ 3690937 h 4510088"/>
              <a:gd name="connsiteX17-1475" fmla="*/ 1696319 w 3539407"/>
              <a:gd name="connsiteY17-1476" fmla="*/ 4510088 h 4510088"/>
              <a:gd name="connsiteX18-1477" fmla="*/ 2301157 w 3539407"/>
              <a:gd name="connsiteY18-1478" fmla="*/ 3648075 h 4510088"/>
              <a:gd name="connsiteX19-1479" fmla="*/ 2720257 w 3539407"/>
              <a:gd name="connsiteY19-1480" fmla="*/ 3390900 h 4510088"/>
              <a:gd name="connsiteX20-1481" fmla="*/ 2929807 w 3539407"/>
              <a:gd name="connsiteY20-1482" fmla="*/ 3333750 h 4510088"/>
              <a:gd name="connsiteX21-1483" fmla="*/ 2863132 w 3539407"/>
              <a:gd name="connsiteY21-1484" fmla="*/ 3009900 h 4510088"/>
              <a:gd name="connsiteX22-1485" fmla="*/ 3072682 w 3539407"/>
              <a:gd name="connsiteY22-1486" fmla="*/ 2524125 h 4510088"/>
              <a:gd name="connsiteX23-1487" fmla="*/ 3501307 w 3539407"/>
              <a:gd name="connsiteY23-1488" fmla="*/ 1752600 h 4510088"/>
              <a:gd name="connsiteX24-1489" fmla="*/ 3539407 w 3539407"/>
              <a:gd name="connsiteY24-1490" fmla="*/ 1524000 h 4510088"/>
              <a:gd name="connsiteX25-1491" fmla="*/ 3263182 w 3539407"/>
              <a:gd name="connsiteY25-1492" fmla="*/ 733425 h 4510088"/>
              <a:gd name="connsiteX26-1493" fmla="*/ 2558332 w 3539407"/>
              <a:gd name="connsiteY26-1494" fmla="*/ 161925 h 4510088"/>
              <a:gd name="connsiteX27-1495" fmla="*/ 1701082 w 3539407"/>
              <a:gd name="connsiteY27-1496" fmla="*/ 0 h 4510088"/>
              <a:gd name="connsiteX28-1497" fmla="*/ 1015282 w 3539407"/>
              <a:gd name="connsiteY28-1498" fmla="*/ 142875 h 4510088"/>
              <a:gd name="connsiteX29-1499" fmla="*/ 691432 w 3539407"/>
              <a:gd name="connsiteY29-1500" fmla="*/ 333375 h 4510088"/>
              <a:gd name="connsiteX0-1501" fmla="*/ 691432 w 3539407"/>
              <a:gd name="connsiteY0-1502" fmla="*/ 333375 h 4510088"/>
              <a:gd name="connsiteX1-1503" fmla="*/ 272332 w 3539407"/>
              <a:gd name="connsiteY1-1504" fmla="*/ 866775 h 4510088"/>
              <a:gd name="connsiteX2-1505" fmla="*/ 177082 w 3539407"/>
              <a:gd name="connsiteY2-1506" fmla="*/ 1343025 h 4510088"/>
              <a:gd name="connsiteX3-1507" fmla="*/ 177082 w 3539407"/>
              <a:gd name="connsiteY3-1508" fmla="*/ 1600200 h 4510088"/>
              <a:gd name="connsiteX4-1509" fmla="*/ 272332 w 3539407"/>
              <a:gd name="connsiteY4-1510" fmla="*/ 1771650 h 4510088"/>
              <a:gd name="connsiteX5-1511" fmla="*/ 272332 w 3539407"/>
              <a:gd name="connsiteY5-1512" fmla="*/ 1885950 h 4510088"/>
              <a:gd name="connsiteX6-1513" fmla="*/ 15157 w 3539407"/>
              <a:gd name="connsiteY6-1514" fmla="*/ 2438400 h 4510088"/>
              <a:gd name="connsiteX7-1515" fmla="*/ 38970 w 3539407"/>
              <a:gd name="connsiteY7-1516" fmla="*/ 2576513 h 4510088"/>
              <a:gd name="connsiteX8-1517" fmla="*/ 234232 w 3539407"/>
              <a:gd name="connsiteY8-1518" fmla="*/ 2609850 h 4510088"/>
              <a:gd name="connsiteX9-1519" fmla="*/ 210420 w 3539407"/>
              <a:gd name="connsiteY9-1520" fmla="*/ 2867025 h 4510088"/>
              <a:gd name="connsiteX10-1521" fmla="*/ 319957 w 3539407"/>
              <a:gd name="connsiteY10-1522" fmla="*/ 2957512 h 4510088"/>
              <a:gd name="connsiteX11-1523" fmla="*/ 296145 w 3539407"/>
              <a:gd name="connsiteY11-1524" fmla="*/ 3086100 h 4510088"/>
              <a:gd name="connsiteX12-1525" fmla="*/ 410445 w 3539407"/>
              <a:gd name="connsiteY12-1526" fmla="*/ 3252788 h 4510088"/>
              <a:gd name="connsiteX13-1527" fmla="*/ 367582 w 3539407"/>
              <a:gd name="connsiteY13-1528" fmla="*/ 3509963 h 4510088"/>
              <a:gd name="connsiteX14-1529" fmla="*/ 572369 w 3539407"/>
              <a:gd name="connsiteY14-1530" fmla="*/ 3652838 h 4510088"/>
              <a:gd name="connsiteX15-1531" fmla="*/ 1072432 w 3539407"/>
              <a:gd name="connsiteY15-1532" fmla="*/ 3624263 h 4510088"/>
              <a:gd name="connsiteX16-1533" fmla="*/ 1291507 w 3539407"/>
              <a:gd name="connsiteY16-1534" fmla="*/ 3690937 h 4510088"/>
              <a:gd name="connsiteX17-1535" fmla="*/ 1696319 w 3539407"/>
              <a:gd name="connsiteY17-1536" fmla="*/ 4510088 h 4510088"/>
              <a:gd name="connsiteX18-1537" fmla="*/ 2315444 w 3539407"/>
              <a:gd name="connsiteY18-1538" fmla="*/ 3719513 h 4510088"/>
              <a:gd name="connsiteX19-1539" fmla="*/ 2720257 w 3539407"/>
              <a:gd name="connsiteY19-1540" fmla="*/ 3390900 h 4510088"/>
              <a:gd name="connsiteX20-1541" fmla="*/ 2929807 w 3539407"/>
              <a:gd name="connsiteY20-1542" fmla="*/ 3333750 h 4510088"/>
              <a:gd name="connsiteX21-1543" fmla="*/ 2863132 w 3539407"/>
              <a:gd name="connsiteY21-1544" fmla="*/ 3009900 h 4510088"/>
              <a:gd name="connsiteX22-1545" fmla="*/ 3072682 w 3539407"/>
              <a:gd name="connsiteY22-1546" fmla="*/ 2524125 h 4510088"/>
              <a:gd name="connsiteX23-1547" fmla="*/ 3501307 w 3539407"/>
              <a:gd name="connsiteY23-1548" fmla="*/ 1752600 h 4510088"/>
              <a:gd name="connsiteX24-1549" fmla="*/ 3539407 w 3539407"/>
              <a:gd name="connsiteY24-1550" fmla="*/ 1524000 h 4510088"/>
              <a:gd name="connsiteX25-1551" fmla="*/ 3263182 w 3539407"/>
              <a:gd name="connsiteY25-1552" fmla="*/ 733425 h 4510088"/>
              <a:gd name="connsiteX26-1553" fmla="*/ 2558332 w 3539407"/>
              <a:gd name="connsiteY26-1554" fmla="*/ 161925 h 4510088"/>
              <a:gd name="connsiteX27-1555" fmla="*/ 1701082 w 3539407"/>
              <a:gd name="connsiteY27-1556" fmla="*/ 0 h 4510088"/>
              <a:gd name="connsiteX28-1557" fmla="*/ 1015282 w 3539407"/>
              <a:gd name="connsiteY28-1558" fmla="*/ 142875 h 4510088"/>
              <a:gd name="connsiteX29-1559" fmla="*/ 691432 w 3539407"/>
              <a:gd name="connsiteY29-1560" fmla="*/ 333375 h 4510088"/>
              <a:gd name="connsiteX0-1561" fmla="*/ 691432 w 3539407"/>
              <a:gd name="connsiteY0-1562" fmla="*/ 333375 h 4510088"/>
              <a:gd name="connsiteX1-1563" fmla="*/ 272332 w 3539407"/>
              <a:gd name="connsiteY1-1564" fmla="*/ 866775 h 4510088"/>
              <a:gd name="connsiteX2-1565" fmla="*/ 177082 w 3539407"/>
              <a:gd name="connsiteY2-1566" fmla="*/ 1343025 h 4510088"/>
              <a:gd name="connsiteX3-1567" fmla="*/ 177082 w 3539407"/>
              <a:gd name="connsiteY3-1568" fmla="*/ 1600200 h 4510088"/>
              <a:gd name="connsiteX4-1569" fmla="*/ 272332 w 3539407"/>
              <a:gd name="connsiteY4-1570" fmla="*/ 1771650 h 4510088"/>
              <a:gd name="connsiteX5-1571" fmla="*/ 272332 w 3539407"/>
              <a:gd name="connsiteY5-1572" fmla="*/ 1885950 h 4510088"/>
              <a:gd name="connsiteX6-1573" fmla="*/ 15157 w 3539407"/>
              <a:gd name="connsiteY6-1574" fmla="*/ 2438400 h 4510088"/>
              <a:gd name="connsiteX7-1575" fmla="*/ 38970 w 3539407"/>
              <a:gd name="connsiteY7-1576" fmla="*/ 2576513 h 4510088"/>
              <a:gd name="connsiteX8-1577" fmla="*/ 234232 w 3539407"/>
              <a:gd name="connsiteY8-1578" fmla="*/ 2609850 h 4510088"/>
              <a:gd name="connsiteX9-1579" fmla="*/ 210420 w 3539407"/>
              <a:gd name="connsiteY9-1580" fmla="*/ 2867025 h 4510088"/>
              <a:gd name="connsiteX10-1581" fmla="*/ 319957 w 3539407"/>
              <a:gd name="connsiteY10-1582" fmla="*/ 2957512 h 4510088"/>
              <a:gd name="connsiteX11-1583" fmla="*/ 296145 w 3539407"/>
              <a:gd name="connsiteY11-1584" fmla="*/ 3086100 h 4510088"/>
              <a:gd name="connsiteX12-1585" fmla="*/ 410445 w 3539407"/>
              <a:gd name="connsiteY12-1586" fmla="*/ 3252788 h 4510088"/>
              <a:gd name="connsiteX13-1587" fmla="*/ 367582 w 3539407"/>
              <a:gd name="connsiteY13-1588" fmla="*/ 3509963 h 4510088"/>
              <a:gd name="connsiteX14-1589" fmla="*/ 572369 w 3539407"/>
              <a:gd name="connsiteY14-1590" fmla="*/ 3652838 h 4510088"/>
              <a:gd name="connsiteX15-1591" fmla="*/ 1072432 w 3539407"/>
              <a:gd name="connsiteY15-1592" fmla="*/ 3624263 h 4510088"/>
              <a:gd name="connsiteX16-1593" fmla="*/ 1291507 w 3539407"/>
              <a:gd name="connsiteY16-1594" fmla="*/ 3690937 h 4510088"/>
              <a:gd name="connsiteX17-1595" fmla="*/ 1696319 w 3539407"/>
              <a:gd name="connsiteY17-1596" fmla="*/ 4510088 h 4510088"/>
              <a:gd name="connsiteX18-1597" fmla="*/ 2315444 w 3539407"/>
              <a:gd name="connsiteY18-1598" fmla="*/ 3719513 h 4510088"/>
              <a:gd name="connsiteX19-1599" fmla="*/ 2720257 w 3539407"/>
              <a:gd name="connsiteY19-1600" fmla="*/ 3390900 h 4510088"/>
              <a:gd name="connsiteX20-1601" fmla="*/ 2929807 w 3539407"/>
              <a:gd name="connsiteY20-1602" fmla="*/ 3333750 h 4510088"/>
              <a:gd name="connsiteX21-1603" fmla="*/ 2863132 w 3539407"/>
              <a:gd name="connsiteY21-1604" fmla="*/ 3009900 h 4510088"/>
              <a:gd name="connsiteX22-1605" fmla="*/ 3072682 w 3539407"/>
              <a:gd name="connsiteY22-1606" fmla="*/ 2524125 h 4510088"/>
              <a:gd name="connsiteX23-1607" fmla="*/ 3501307 w 3539407"/>
              <a:gd name="connsiteY23-1608" fmla="*/ 1752600 h 4510088"/>
              <a:gd name="connsiteX24-1609" fmla="*/ 3539407 w 3539407"/>
              <a:gd name="connsiteY24-1610" fmla="*/ 1524000 h 4510088"/>
              <a:gd name="connsiteX25-1611" fmla="*/ 3263182 w 3539407"/>
              <a:gd name="connsiteY25-1612" fmla="*/ 733425 h 4510088"/>
              <a:gd name="connsiteX26-1613" fmla="*/ 2558332 w 3539407"/>
              <a:gd name="connsiteY26-1614" fmla="*/ 161925 h 4510088"/>
              <a:gd name="connsiteX27-1615" fmla="*/ 1701082 w 3539407"/>
              <a:gd name="connsiteY27-1616" fmla="*/ 0 h 4510088"/>
              <a:gd name="connsiteX28-1617" fmla="*/ 1015282 w 3539407"/>
              <a:gd name="connsiteY28-1618" fmla="*/ 142875 h 4510088"/>
              <a:gd name="connsiteX29-1619" fmla="*/ 691432 w 3539407"/>
              <a:gd name="connsiteY29-1620" fmla="*/ 333375 h 4510088"/>
              <a:gd name="connsiteX0-1621" fmla="*/ 691432 w 3539407"/>
              <a:gd name="connsiteY0-1622" fmla="*/ 333375 h 4510088"/>
              <a:gd name="connsiteX1-1623" fmla="*/ 272332 w 3539407"/>
              <a:gd name="connsiteY1-1624" fmla="*/ 866775 h 4510088"/>
              <a:gd name="connsiteX2-1625" fmla="*/ 177082 w 3539407"/>
              <a:gd name="connsiteY2-1626" fmla="*/ 1343025 h 4510088"/>
              <a:gd name="connsiteX3-1627" fmla="*/ 177082 w 3539407"/>
              <a:gd name="connsiteY3-1628" fmla="*/ 1600200 h 4510088"/>
              <a:gd name="connsiteX4-1629" fmla="*/ 272332 w 3539407"/>
              <a:gd name="connsiteY4-1630" fmla="*/ 1771650 h 4510088"/>
              <a:gd name="connsiteX5-1631" fmla="*/ 272332 w 3539407"/>
              <a:gd name="connsiteY5-1632" fmla="*/ 1885950 h 4510088"/>
              <a:gd name="connsiteX6-1633" fmla="*/ 15157 w 3539407"/>
              <a:gd name="connsiteY6-1634" fmla="*/ 2438400 h 4510088"/>
              <a:gd name="connsiteX7-1635" fmla="*/ 38970 w 3539407"/>
              <a:gd name="connsiteY7-1636" fmla="*/ 2576513 h 4510088"/>
              <a:gd name="connsiteX8-1637" fmla="*/ 234232 w 3539407"/>
              <a:gd name="connsiteY8-1638" fmla="*/ 2609850 h 4510088"/>
              <a:gd name="connsiteX9-1639" fmla="*/ 210420 w 3539407"/>
              <a:gd name="connsiteY9-1640" fmla="*/ 2867025 h 4510088"/>
              <a:gd name="connsiteX10-1641" fmla="*/ 319957 w 3539407"/>
              <a:gd name="connsiteY10-1642" fmla="*/ 2957512 h 4510088"/>
              <a:gd name="connsiteX11-1643" fmla="*/ 296145 w 3539407"/>
              <a:gd name="connsiteY11-1644" fmla="*/ 3086100 h 4510088"/>
              <a:gd name="connsiteX12-1645" fmla="*/ 410445 w 3539407"/>
              <a:gd name="connsiteY12-1646" fmla="*/ 3252788 h 4510088"/>
              <a:gd name="connsiteX13-1647" fmla="*/ 367582 w 3539407"/>
              <a:gd name="connsiteY13-1648" fmla="*/ 3509963 h 4510088"/>
              <a:gd name="connsiteX14-1649" fmla="*/ 572369 w 3539407"/>
              <a:gd name="connsiteY14-1650" fmla="*/ 3652838 h 4510088"/>
              <a:gd name="connsiteX15-1651" fmla="*/ 1072432 w 3539407"/>
              <a:gd name="connsiteY15-1652" fmla="*/ 3624263 h 4510088"/>
              <a:gd name="connsiteX16-1653" fmla="*/ 1291507 w 3539407"/>
              <a:gd name="connsiteY16-1654" fmla="*/ 3690937 h 4510088"/>
              <a:gd name="connsiteX17-1655" fmla="*/ 1696319 w 3539407"/>
              <a:gd name="connsiteY17-1656" fmla="*/ 4510088 h 4510088"/>
              <a:gd name="connsiteX18-1657" fmla="*/ 2315444 w 3539407"/>
              <a:gd name="connsiteY18-1658" fmla="*/ 3719513 h 4510088"/>
              <a:gd name="connsiteX19-1659" fmla="*/ 2720257 w 3539407"/>
              <a:gd name="connsiteY19-1660" fmla="*/ 3429000 h 4510088"/>
              <a:gd name="connsiteX20-1661" fmla="*/ 2929807 w 3539407"/>
              <a:gd name="connsiteY20-1662" fmla="*/ 3333750 h 4510088"/>
              <a:gd name="connsiteX21-1663" fmla="*/ 2863132 w 3539407"/>
              <a:gd name="connsiteY21-1664" fmla="*/ 3009900 h 4510088"/>
              <a:gd name="connsiteX22-1665" fmla="*/ 3072682 w 3539407"/>
              <a:gd name="connsiteY22-1666" fmla="*/ 2524125 h 4510088"/>
              <a:gd name="connsiteX23-1667" fmla="*/ 3501307 w 3539407"/>
              <a:gd name="connsiteY23-1668" fmla="*/ 1752600 h 4510088"/>
              <a:gd name="connsiteX24-1669" fmla="*/ 3539407 w 3539407"/>
              <a:gd name="connsiteY24-1670" fmla="*/ 1524000 h 4510088"/>
              <a:gd name="connsiteX25-1671" fmla="*/ 3263182 w 3539407"/>
              <a:gd name="connsiteY25-1672" fmla="*/ 733425 h 4510088"/>
              <a:gd name="connsiteX26-1673" fmla="*/ 2558332 w 3539407"/>
              <a:gd name="connsiteY26-1674" fmla="*/ 161925 h 4510088"/>
              <a:gd name="connsiteX27-1675" fmla="*/ 1701082 w 3539407"/>
              <a:gd name="connsiteY27-1676" fmla="*/ 0 h 4510088"/>
              <a:gd name="connsiteX28-1677" fmla="*/ 1015282 w 3539407"/>
              <a:gd name="connsiteY28-1678" fmla="*/ 142875 h 4510088"/>
              <a:gd name="connsiteX29-1679" fmla="*/ 691432 w 3539407"/>
              <a:gd name="connsiteY29-1680" fmla="*/ 333375 h 4510088"/>
              <a:gd name="connsiteX0-1681" fmla="*/ 691432 w 3539407"/>
              <a:gd name="connsiteY0-1682" fmla="*/ 333375 h 4510088"/>
              <a:gd name="connsiteX1-1683" fmla="*/ 272332 w 3539407"/>
              <a:gd name="connsiteY1-1684" fmla="*/ 866775 h 4510088"/>
              <a:gd name="connsiteX2-1685" fmla="*/ 177082 w 3539407"/>
              <a:gd name="connsiteY2-1686" fmla="*/ 1343025 h 4510088"/>
              <a:gd name="connsiteX3-1687" fmla="*/ 177082 w 3539407"/>
              <a:gd name="connsiteY3-1688" fmla="*/ 1600200 h 4510088"/>
              <a:gd name="connsiteX4-1689" fmla="*/ 272332 w 3539407"/>
              <a:gd name="connsiteY4-1690" fmla="*/ 1771650 h 4510088"/>
              <a:gd name="connsiteX5-1691" fmla="*/ 272332 w 3539407"/>
              <a:gd name="connsiteY5-1692" fmla="*/ 1885950 h 4510088"/>
              <a:gd name="connsiteX6-1693" fmla="*/ 15157 w 3539407"/>
              <a:gd name="connsiteY6-1694" fmla="*/ 2438400 h 4510088"/>
              <a:gd name="connsiteX7-1695" fmla="*/ 38970 w 3539407"/>
              <a:gd name="connsiteY7-1696" fmla="*/ 2576513 h 4510088"/>
              <a:gd name="connsiteX8-1697" fmla="*/ 234232 w 3539407"/>
              <a:gd name="connsiteY8-1698" fmla="*/ 2609850 h 4510088"/>
              <a:gd name="connsiteX9-1699" fmla="*/ 210420 w 3539407"/>
              <a:gd name="connsiteY9-1700" fmla="*/ 2867025 h 4510088"/>
              <a:gd name="connsiteX10-1701" fmla="*/ 319957 w 3539407"/>
              <a:gd name="connsiteY10-1702" fmla="*/ 2957512 h 4510088"/>
              <a:gd name="connsiteX11-1703" fmla="*/ 296145 w 3539407"/>
              <a:gd name="connsiteY11-1704" fmla="*/ 3086100 h 4510088"/>
              <a:gd name="connsiteX12-1705" fmla="*/ 410445 w 3539407"/>
              <a:gd name="connsiteY12-1706" fmla="*/ 3252788 h 4510088"/>
              <a:gd name="connsiteX13-1707" fmla="*/ 367582 w 3539407"/>
              <a:gd name="connsiteY13-1708" fmla="*/ 3509963 h 4510088"/>
              <a:gd name="connsiteX14-1709" fmla="*/ 572369 w 3539407"/>
              <a:gd name="connsiteY14-1710" fmla="*/ 3652838 h 4510088"/>
              <a:gd name="connsiteX15-1711" fmla="*/ 1072432 w 3539407"/>
              <a:gd name="connsiteY15-1712" fmla="*/ 3624263 h 4510088"/>
              <a:gd name="connsiteX16-1713" fmla="*/ 1291507 w 3539407"/>
              <a:gd name="connsiteY16-1714" fmla="*/ 3690937 h 4510088"/>
              <a:gd name="connsiteX17-1715" fmla="*/ 1696319 w 3539407"/>
              <a:gd name="connsiteY17-1716" fmla="*/ 4510088 h 4510088"/>
              <a:gd name="connsiteX18-1717" fmla="*/ 2315444 w 3539407"/>
              <a:gd name="connsiteY18-1718" fmla="*/ 3719513 h 4510088"/>
              <a:gd name="connsiteX19-1719" fmla="*/ 2720257 w 3539407"/>
              <a:gd name="connsiteY19-1720" fmla="*/ 3429000 h 4510088"/>
              <a:gd name="connsiteX20-1721" fmla="*/ 2929807 w 3539407"/>
              <a:gd name="connsiteY20-1722" fmla="*/ 3333750 h 4510088"/>
              <a:gd name="connsiteX21-1723" fmla="*/ 2863132 w 3539407"/>
              <a:gd name="connsiteY21-1724" fmla="*/ 3009900 h 4510088"/>
              <a:gd name="connsiteX22-1725" fmla="*/ 3072682 w 3539407"/>
              <a:gd name="connsiteY22-1726" fmla="*/ 2524125 h 4510088"/>
              <a:gd name="connsiteX23-1727" fmla="*/ 3501307 w 3539407"/>
              <a:gd name="connsiteY23-1728" fmla="*/ 1752600 h 4510088"/>
              <a:gd name="connsiteX24-1729" fmla="*/ 3539407 w 3539407"/>
              <a:gd name="connsiteY24-1730" fmla="*/ 1524000 h 4510088"/>
              <a:gd name="connsiteX25-1731" fmla="*/ 3263182 w 3539407"/>
              <a:gd name="connsiteY25-1732" fmla="*/ 733425 h 4510088"/>
              <a:gd name="connsiteX26-1733" fmla="*/ 2558332 w 3539407"/>
              <a:gd name="connsiteY26-1734" fmla="*/ 161925 h 4510088"/>
              <a:gd name="connsiteX27-1735" fmla="*/ 1701082 w 3539407"/>
              <a:gd name="connsiteY27-1736" fmla="*/ 0 h 4510088"/>
              <a:gd name="connsiteX28-1737" fmla="*/ 1015282 w 3539407"/>
              <a:gd name="connsiteY28-1738" fmla="*/ 142875 h 4510088"/>
              <a:gd name="connsiteX29-1739" fmla="*/ 691432 w 3539407"/>
              <a:gd name="connsiteY29-1740" fmla="*/ 333375 h 4510088"/>
              <a:gd name="connsiteX0-1741" fmla="*/ 691432 w 3539407"/>
              <a:gd name="connsiteY0-1742" fmla="*/ 333375 h 4510088"/>
              <a:gd name="connsiteX1-1743" fmla="*/ 272332 w 3539407"/>
              <a:gd name="connsiteY1-1744" fmla="*/ 866775 h 4510088"/>
              <a:gd name="connsiteX2-1745" fmla="*/ 177082 w 3539407"/>
              <a:gd name="connsiteY2-1746" fmla="*/ 1343025 h 4510088"/>
              <a:gd name="connsiteX3-1747" fmla="*/ 177082 w 3539407"/>
              <a:gd name="connsiteY3-1748" fmla="*/ 1600200 h 4510088"/>
              <a:gd name="connsiteX4-1749" fmla="*/ 272332 w 3539407"/>
              <a:gd name="connsiteY4-1750" fmla="*/ 1771650 h 4510088"/>
              <a:gd name="connsiteX5-1751" fmla="*/ 272332 w 3539407"/>
              <a:gd name="connsiteY5-1752" fmla="*/ 1885950 h 4510088"/>
              <a:gd name="connsiteX6-1753" fmla="*/ 15157 w 3539407"/>
              <a:gd name="connsiteY6-1754" fmla="*/ 2438400 h 4510088"/>
              <a:gd name="connsiteX7-1755" fmla="*/ 38970 w 3539407"/>
              <a:gd name="connsiteY7-1756" fmla="*/ 2576513 h 4510088"/>
              <a:gd name="connsiteX8-1757" fmla="*/ 234232 w 3539407"/>
              <a:gd name="connsiteY8-1758" fmla="*/ 2609850 h 4510088"/>
              <a:gd name="connsiteX9-1759" fmla="*/ 210420 w 3539407"/>
              <a:gd name="connsiteY9-1760" fmla="*/ 2867025 h 4510088"/>
              <a:gd name="connsiteX10-1761" fmla="*/ 319957 w 3539407"/>
              <a:gd name="connsiteY10-1762" fmla="*/ 2957512 h 4510088"/>
              <a:gd name="connsiteX11-1763" fmla="*/ 296145 w 3539407"/>
              <a:gd name="connsiteY11-1764" fmla="*/ 3086100 h 4510088"/>
              <a:gd name="connsiteX12-1765" fmla="*/ 410445 w 3539407"/>
              <a:gd name="connsiteY12-1766" fmla="*/ 3252788 h 4510088"/>
              <a:gd name="connsiteX13-1767" fmla="*/ 367582 w 3539407"/>
              <a:gd name="connsiteY13-1768" fmla="*/ 3509963 h 4510088"/>
              <a:gd name="connsiteX14-1769" fmla="*/ 572369 w 3539407"/>
              <a:gd name="connsiteY14-1770" fmla="*/ 3652838 h 4510088"/>
              <a:gd name="connsiteX15-1771" fmla="*/ 1072432 w 3539407"/>
              <a:gd name="connsiteY15-1772" fmla="*/ 3624263 h 4510088"/>
              <a:gd name="connsiteX16-1773" fmla="*/ 1291507 w 3539407"/>
              <a:gd name="connsiteY16-1774" fmla="*/ 3690937 h 4510088"/>
              <a:gd name="connsiteX17-1775" fmla="*/ 1696319 w 3539407"/>
              <a:gd name="connsiteY17-1776" fmla="*/ 4510088 h 4510088"/>
              <a:gd name="connsiteX18-1777" fmla="*/ 2315444 w 3539407"/>
              <a:gd name="connsiteY18-1778" fmla="*/ 3719513 h 4510088"/>
              <a:gd name="connsiteX19-1779" fmla="*/ 2720257 w 3539407"/>
              <a:gd name="connsiteY19-1780" fmla="*/ 3429000 h 4510088"/>
              <a:gd name="connsiteX20-1781" fmla="*/ 2910757 w 3539407"/>
              <a:gd name="connsiteY20-1782" fmla="*/ 3381375 h 4510088"/>
              <a:gd name="connsiteX21-1783" fmla="*/ 2863132 w 3539407"/>
              <a:gd name="connsiteY21-1784" fmla="*/ 3009900 h 4510088"/>
              <a:gd name="connsiteX22-1785" fmla="*/ 3072682 w 3539407"/>
              <a:gd name="connsiteY22-1786" fmla="*/ 2524125 h 4510088"/>
              <a:gd name="connsiteX23-1787" fmla="*/ 3501307 w 3539407"/>
              <a:gd name="connsiteY23-1788" fmla="*/ 1752600 h 4510088"/>
              <a:gd name="connsiteX24-1789" fmla="*/ 3539407 w 3539407"/>
              <a:gd name="connsiteY24-1790" fmla="*/ 1524000 h 4510088"/>
              <a:gd name="connsiteX25-1791" fmla="*/ 3263182 w 3539407"/>
              <a:gd name="connsiteY25-1792" fmla="*/ 733425 h 4510088"/>
              <a:gd name="connsiteX26-1793" fmla="*/ 2558332 w 3539407"/>
              <a:gd name="connsiteY26-1794" fmla="*/ 161925 h 4510088"/>
              <a:gd name="connsiteX27-1795" fmla="*/ 1701082 w 3539407"/>
              <a:gd name="connsiteY27-1796" fmla="*/ 0 h 4510088"/>
              <a:gd name="connsiteX28-1797" fmla="*/ 1015282 w 3539407"/>
              <a:gd name="connsiteY28-1798" fmla="*/ 142875 h 4510088"/>
              <a:gd name="connsiteX29-1799" fmla="*/ 691432 w 3539407"/>
              <a:gd name="connsiteY29-1800" fmla="*/ 333375 h 4510088"/>
              <a:gd name="connsiteX0-1801" fmla="*/ 691432 w 3539407"/>
              <a:gd name="connsiteY0-1802" fmla="*/ 333375 h 4510088"/>
              <a:gd name="connsiteX1-1803" fmla="*/ 272332 w 3539407"/>
              <a:gd name="connsiteY1-1804" fmla="*/ 866775 h 4510088"/>
              <a:gd name="connsiteX2-1805" fmla="*/ 177082 w 3539407"/>
              <a:gd name="connsiteY2-1806" fmla="*/ 1343025 h 4510088"/>
              <a:gd name="connsiteX3-1807" fmla="*/ 177082 w 3539407"/>
              <a:gd name="connsiteY3-1808" fmla="*/ 1600200 h 4510088"/>
              <a:gd name="connsiteX4-1809" fmla="*/ 272332 w 3539407"/>
              <a:gd name="connsiteY4-1810" fmla="*/ 1771650 h 4510088"/>
              <a:gd name="connsiteX5-1811" fmla="*/ 272332 w 3539407"/>
              <a:gd name="connsiteY5-1812" fmla="*/ 1885950 h 4510088"/>
              <a:gd name="connsiteX6-1813" fmla="*/ 15157 w 3539407"/>
              <a:gd name="connsiteY6-1814" fmla="*/ 2438400 h 4510088"/>
              <a:gd name="connsiteX7-1815" fmla="*/ 38970 w 3539407"/>
              <a:gd name="connsiteY7-1816" fmla="*/ 2576513 h 4510088"/>
              <a:gd name="connsiteX8-1817" fmla="*/ 234232 w 3539407"/>
              <a:gd name="connsiteY8-1818" fmla="*/ 2609850 h 4510088"/>
              <a:gd name="connsiteX9-1819" fmla="*/ 210420 w 3539407"/>
              <a:gd name="connsiteY9-1820" fmla="*/ 2867025 h 4510088"/>
              <a:gd name="connsiteX10-1821" fmla="*/ 319957 w 3539407"/>
              <a:gd name="connsiteY10-1822" fmla="*/ 2957512 h 4510088"/>
              <a:gd name="connsiteX11-1823" fmla="*/ 296145 w 3539407"/>
              <a:gd name="connsiteY11-1824" fmla="*/ 3086100 h 4510088"/>
              <a:gd name="connsiteX12-1825" fmla="*/ 410445 w 3539407"/>
              <a:gd name="connsiteY12-1826" fmla="*/ 3252788 h 4510088"/>
              <a:gd name="connsiteX13-1827" fmla="*/ 367582 w 3539407"/>
              <a:gd name="connsiteY13-1828" fmla="*/ 3509963 h 4510088"/>
              <a:gd name="connsiteX14-1829" fmla="*/ 572369 w 3539407"/>
              <a:gd name="connsiteY14-1830" fmla="*/ 3652838 h 4510088"/>
              <a:gd name="connsiteX15-1831" fmla="*/ 1072432 w 3539407"/>
              <a:gd name="connsiteY15-1832" fmla="*/ 3624263 h 4510088"/>
              <a:gd name="connsiteX16-1833" fmla="*/ 1291507 w 3539407"/>
              <a:gd name="connsiteY16-1834" fmla="*/ 3690937 h 4510088"/>
              <a:gd name="connsiteX17-1835" fmla="*/ 1696319 w 3539407"/>
              <a:gd name="connsiteY17-1836" fmla="*/ 4510088 h 4510088"/>
              <a:gd name="connsiteX18-1837" fmla="*/ 2315444 w 3539407"/>
              <a:gd name="connsiteY18-1838" fmla="*/ 3719513 h 4510088"/>
              <a:gd name="connsiteX19-1839" fmla="*/ 2720257 w 3539407"/>
              <a:gd name="connsiteY19-1840" fmla="*/ 3429000 h 4510088"/>
              <a:gd name="connsiteX20-1841" fmla="*/ 2910757 w 3539407"/>
              <a:gd name="connsiteY20-1842" fmla="*/ 3381375 h 4510088"/>
              <a:gd name="connsiteX21-1843" fmla="*/ 2863132 w 3539407"/>
              <a:gd name="connsiteY21-1844" fmla="*/ 3009900 h 4510088"/>
              <a:gd name="connsiteX22-1845" fmla="*/ 3072682 w 3539407"/>
              <a:gd name="connsiteY22-1846" fmla="*/ 2524125 h 4510088"/>
              <a:gd name="connsiteX23-1847" fmla="*/ 3501307 w 3539407"/>
              <a:gd name="connsiteY23-1848" fmla="*/ 1752600 h 4510088"/>
              <a:gd name="connsiteX24-1849" fmla="*/ 3539407 w 3539407"/>
              <a:gd name="connsiteY24-1850" fmla="*/ 1524000 h 4510088"/>
              <a:gd name="connsiteX25-1851" fmla="*/ 3263182 w 3539407"/>
              <a:gd name="connsiteY25-1852" fmla="*/ 733425 h 4510088"/>
              <a:gd name="connsiteX26-1853" fmla="*/ 2558332 w 3539407"/>
              <a:gd name="connsiteY26-1854" fmla="*/ 161925 h 4510088"/>
              <a:gd name="connsiteX27-1855" fmla="*/ 1701082 w 3539407"/>
              <a:gd name="connsiteY27-1856" fmla="*/ 0 h 4510088"/>
              <a:gd name="connsiteX28-1857" fmla="*/ 1015282 w 3539407"/>
              <a:gd name="connsiteY28-1858" fmla="*/ 142875 h 4510088"/>
              <a:gd name="connsiteX29-1859" fmla="*/ 691432 w 3539407"/>
              <a:gd name="connsiteY29-1860" fmla="*/ 333375 h 4510088"/>
              <a:gd name="connsiteX0-1861" fmla="*/ 691432 w 3539407"/>
              <a:gd name="connsiteY0-1862" fmla="*/ 333375 h 4510088"/>
              <a:gd name="connsiteX1-1863" fmla="*/ 272332 w 3539407"/>
              <a:gd name="connsiteY1-1864" fmla="*/ 866775 h 4510088"/>
              <a:gd name="connsiteX2-1865" fmla="*/ 177082 w 3539407"/>
              <a:gd name="connsiteY2-1866" fmla="*/ 1343025 h 4510088"/>
              <a:gd name="connsiteX3-1867" fmla="*/ 177082 w 3539407"/>
              <a:gd name="connsiteY3-1868" fmla="*/ 1600200 h 4510088"/>
              <a:gd name="connsiteX4-1869" fmla="*/ 272332 w 3539407"/>
              <a:gd name="connsiteY4-1870" fmla="*/ 1771650 h 4510088"/>
              <a:gd name="connsiteX5-1871" fmla="*/ 272332 w 3539407"/>
              <a:gd name="connsiteY5-1872" fmla="*/ 1885950 h 4510088"/>
              <a:gd name="connsiteX6-1873" fmla="*/ 15157 w 3539407"/>
              <a:gd name="connsiteY6-1874" fmla="*/ 2438400 h 4510088"/>
              <a:gd name="connsiteX7-1875" fmla="*/ 38970 w 3539407"/>
              <a:gd name="connsiteY7-1876" fmla="*/ 2576513 h 4510088"/>
              <a:gd name="connsiteX8-1877" fmla="*/ 234232 w 3539407"/>
              <a:gd name="connsiteY8-1878" fmla="*/ 2609850 h 4510088"/>
              <a:gd name="connsiteX9-1879" fmla="*/ 210420 w 3539407"/>
              <a:gd name="connsiteY9-1880" fmla="*/ 2867025 h 4510088"/>
              <a:gd name="connsiteX10-1881" fmla="*/ 319957 w 3539407"/>
              <a:gd name="connsiteY10-1882" fmla="*/ 2957512 h 4510088"/>
              <a:gd name="connsiteX11-1883" fmla="*/ 296145 w 3539407"/>
              <a:gd name="connsiteY11-1884" fmla="*/ 3086100 h 4510088"/>
              <a:gd name="connsiteX12-1885" fmla="*/ 410445 w 3539407"/>
              <a:gd name="connsiteY12-1886" fmla="*/ 3252788 h 4510088"/>
              <a:gd name="connsiteX13-1887" fmla="*/ 367582 w 3539407"/>
              <a:gd name="connsiteY13-1888" fmla="*/ 3509963 h 4510088"/>
              <a:gd name="connsiteX14-1889" fmla="*/ 572369 w 3539407"/>
              <a:gd name="connsiteY14-1890" fmla="*/ 3652838 h 4510088"/>
              <a:gd name="connsiteX15-1891" fmla="*/ 1072432 w 3539407"/>
              <a:gd name="connsiteY15-1892" fmla="*/ 3624263 h 4510088"/>
              <a:gd name="connsiteX16-1893" fmla="*/ 1291507 w 3539407"/>
              <a:gd name="connsiteY16-1894" fmla="*/ 3690937 h 4510088"/>
              <a:gd name="connsiteX17-1895" fmla="*/ 1696319 w 3539407"/>
              <a:gd name="connsiteY17-1896" fmla="*/ 4510088 h 4510088"/>
              <a:gd name="connsiteX18-1897" fmla="*/ 2315444 w 3539407"/>
              <a:gd name="connsiteY18-1898" fmla="*/ 3719513 h 4510088"/>
              <a:gd name="connsiteX19-1899" fmla="*/ 2720257 w 3539407"/>
              <a:gd name="connsiteY19-1900" fmla="*/ 3429000 h 4510088"/>
              <a:gd name="connsiteX20-1901" fmla="*/ 2910757 w 3539407"/>
              <a:gd name="connsiteY20-1902" fmla="*/ 3381375 h 4510088"/>
              <a:gd name="connsiteX21-1903" fmla="*/ 2877419 w 3539407"/>
              <a:gd name="connsiteY21-1904" fmla="*/ 3024187 h 4510088"/>
              <a:gd name="connsiteX22-1905" fmla="*/ 3072682 w 3539407"/>
              <a:gd name="connsiteY22-1906" fmla="*/ 2524125 h 4510088"/>
              <a:gd name="connsiteX23-1907" fmla="*/ 3501307 w 3539407"/>
              <a:gd name="connsiteY23-1908" fmla="*/ 1752600 h 4510088"/>
              <a:gd name="connsiteX24-1909" fmla="*/ 3539407 w 3539407"/>
              <a:gd name="connsiteY24-1910" fmla="*/ 1524000 h 4510088"/>
              <a:gd name="connsiteX25-1911" fmla="*/ 3263182 w 3539407"/>
              <a:gd name="connsiteY25-1912" fmla="*/ 733425 h 4510088"/>
              <a:gd name="connsiteX26-1913" fmla="*/ 2558332 w 3539407"/>
              <a:gd name="connsiteY26-1914" fmla="*/ 161925 h 4510088"/>
              <a:gd name="connsiteX27-1915" fmla="*/ 1701082 w 3539407"/>
              <a:gd name="connsiteY27-1916" fmla="*/ 0 h 4510088"/>
              <a:gd name="connsiteX28-1917" fmla="*/ 1015282 w 3539407"/>
              <a:gd name="connsiteY28-1918" fmla="*/ 142875 h 4510088"/>
              <a:gd name="connsiteX29-1919" fmla="*/ 691432 w 3539407"/>
              <a:gd name="connsiteY29-1920" fmla="*/ 333375 h 4510088"/>
              <a:gd name="connsiteX0-1921" fmla="*/ 691432 w 3539407"/>
              <a:gd name="connsiteY0-1922" fmla="*/ 333375 h 4510088"/>
              <a:gd name="connsiteX1-1923" fmla="*/ 272332 w 3539407"/>
              <a:gd name="connsiteY1-1924" fmla="*/ 866775 h 4510088"/>
              <a:gd name="connsiteX2-1925" fmla="*/ 177082 w 3539407"/>
              <a:gd name="connsiteY2-1926" fmla="*/ 1343025 h 4510088"/>
              <a:gd name="connsiteX3-1927" fmla="*/ 177082 w 3539407"/>
              <a:gd name="connsiteY3-1928" fmla="*/ 1600200 h 4510088"/>
              <a:gd name="connsiteX4-1929" fmla="*/ 272332 w 3539407"/>
              <a:gd name="connsiteY4-1930" fmla="*/ 1771650 h 4510088"/>
              <a:gd name="connsiteX5-1931" fmla="*/ 272332 w 3539407"/>
              <a:gd name="connsiteY5-1932" fmla="*/ 1885950 h 4510088"/>
              <a:gd name="connsiteX6-1933" fmla="*/ 15157 w 3539407"/>
              <a:gd name="connsiteY6-1934" fmla="*/ 2438400 h 4510088"/>
              <a:gd name="connsiteX7-1935" fmla="*/ 38970 w 3539407"/>
              <a:gd name="connsiteY7-1936" fmla="*/ 2576513 h 4510088"/>
              <a:gd name="connsiteX8-1937" fmla="*/ 234232 w 3539407"/>
              <a:gd name="connsiteY8-1938" fmla="*/ 2609850 h 4510088"/>
              <a:gd name="connsiteX9-1939" fmla="*/ 210420 w 3539407"/>
              <a:gd name="connsiteY9-1940" fmla="*/ 2867025 h 4510088"/>
              <a:gd name="connsiteX10-1941" fmla="*/ 319957 w 3539407"/>
              <a:gd name="connsiteY10-1942" fmla="*/ 2957512 h 4510088"/>
              <a:gd name="connsiteX11-1943" fmla="*/ 296145 w 3539407"/>
              <a:gd name="connsiteY11-1944" fmla="*/ 3086100 h 4510088"/>
              <a:gd name="connsiteX12-1945" fmla="*/ 410445 w 3539407"/>
              <a:gd name="connsiteY12-1946" fmla="*/ 3252788 h 4510088"/>
              <a:gd name="connsiteX13-1947" fmla="*/ 367582 w 3539407"/>
              <a:gd name="connsiteY13-1948" fmla="*/ 3509963 h 4510088"/>
              <a:gd name="connsiteX14-1949" fmla="*/ 572369 w 3539407"/>
              <a:gd name="connsiteY14-1950" fmla="*/ 3652838 h 4510088"/>
              <a:gd name="connsiteX15-1951" fmla="*/ 1072432 w 3539407"/>
              <a:gd name="connsiteY15-1952" fmla="*/ 3624263 h 4510088"/>
              <a:gd name="connsiteX16-1953" fmla="*/ 1291507 w 3539407"/>
              <a:gd name="connsiteY16-1954" fmla="*/ 3690937 h 4510088"/>
              <a:gd name="connsiteX17-1955" fmla="*/ 1696319 w 3539407"/>
              <a:gd name="connsiteY17-1956" fmla="*/ 4510088 h 4510088"/>
              <a:gd name="connsiteX18-1957" fmla="*/ 2315444 w 3539407"/>
              <a:gd name="connsiteY18-1958" fmla="*/ 3719513 h 4510088"/>
              <a:gd name="connsiteX19-1959" fmla="*/ 2720257 w 3539407"/>
              <a:gd name="connsiteY19-1960" fmla="*/ 3429000 h 4510088"/>
              <a:gd name="connsiteX20-1961" fmla="*/ 2910757 w 3539407"/>
              <a:gd name="connsiteY20-1962" fmla="*/ 3381375 h 4510088"/>
              <a:gd name="connsiteX21-1963" fmla="*/ 2877419 w 3539407"/>
              <a:gd name="connsiteY21-1964" fmla="*/ 3024187 h 4510088"/>
              <a:gd name="connsiteX22-1965" fmla="*/ 3072682 w 3539407"/>
              <a:gd name="connsiteY22-1966" fmla="*/ 2524125 h 4510088"/>
              <a:gd name="connsiteX23-1967" fmla="*/ 3501307 w 3539407"/>
              <a:gd name="connsiteY23-1968" fmla="*/ 1752600 h 4510088"/>
              <a:gd name="connsiteX24-1969" fmla="*/ 3539407 w 3539407"/>
              <a:gd name="connsiteY24-1970" fmla="*/ 1524000 h 4510088"/>
              <a:gd name="connsiteX25-1971" fmla="*/ 3263182 w 3539407"/>
              <a:gd name="connsiteY25-1972" fmla="*/ 733425 h 4510088"/>
              <a:gd name="connsiteX26-1973" fmla="*/ 2558332 w 3539407"/>
              <a:gd name="connsiteY26-1974" fmla="*/ 161925 h 4510088"/>
              <a:gd name="connsiteX27-1975" fmla="*/ 1701082 w 3539407"/>
              <a:gd name="connsiteY27-1976" fmla="*/ 0 h 4510088"/>
              <a:gd name="connsiteX28-1977" fmla="*/ 1015282 w 3539407"/>
              <a:gd name="connsiteY28-1978" fmla="*/ 142875 h 4510088"/>
              <a:gd name="connsiteX29-1979" fmla="*/ 691432 w 3539407"/>
              <a:gd name="connsiteY29-1980" fmla="*/ 333375 h 4510088"/>
              <a:gd name="connsiteX0-1981" fmla="*/ 691432 w 3539407"/>
              <a:gd name="connsiteY0-1982" fmla="*/ 333375 h 4510088"/>
              <a:gd name="connsiteX1-1983" fmla="*/ 272332 w 3539407"/>
              <a:gd name="connsiteY1-1984" fmla="*/ 866775 h 4510088"/>
              <a:gd name="connsiteX2-1985" fmla="*/ 177082 w 3539407"/>
              <a:gd name="connsiteY2-1986" fmla="*/ 1343025 h 4510088"/>
              <a:gd name="connsiteX3-1987" fmla="*/ 177082 w 3539407"/>
              <a:gd name="connsiteY3-1988" fmla="*/ 1600200 h 4510088"/>
              <a:gd name="connsiteX4-1989" fmla="*/ 272332 w 3539407"/>
              <a:gd name="connsiteY4-1990" fmla="*/ 1771650 h 4510088"/>
              <a:gd name="connsiteX5-1991" fmla="*/ 272332 w 3539407"/>
              <a:gd name="connsiteY5-1992" fmla="*/ 1885950 h 4510088"/>
              <a:gd name="connsiteX6-1993" fmla="*/ 15157 w 3539407"/>
              <a:gd name="connsiteY6-1994" fmla="*/ 2438400 h 4510088"/>
              <a:gd name="connsiteX7-1995" fmla="*/ 38970 w 3539407"/>
              <a:gd name="connsiteY7-1996" fmla="*/ 2576513 h 4510088"/>
              <a:gd name="connsiteX8-1997" fmla="*/ 234232 w 3539407"/>
              <a:gd name="connsiteY8-1998" fmla="*/ 2609850 h 4510088"/>
              <a:gd name="connsiteX9-1999" fmla="*/ 210420 w 3539407"/>
              <a:gd name="connsiteY9-2000" fmla="*/ 2867025 h 4510088"/>
              <a:gd name="connsiteX10-2001" fmla="*/ 319957 w 3539407"/>
              <a:gd name="connsiteY10-2002" fmla="*/ 2957512 h 4510088"/>
              <a:gd name="connsiteX11-2003" fmla="*/ 296145 w 3539407"/>
              <a:gd name="connsiteY11-2004" fmla="*/ 3086100 h 4510088"/>
              <a:gd name="connsiteX12-2005" fmla="*/ 410445 w 3539407"/>
              <a:gd name="connsiteY12-2006" fmla="*/ 3252788 h 4510088"/>
              <a:gd name="connsiteX13-2007" fmla="*/ 367582 w 3539407"/>
              <a:gd name="connsiteY13-2008" fmla="*/ 3509963 h 4510088"/>
              <a:gd name="connsiteX14-2009" fmla="*/ 572369 w 3539407"/>
              <a:gd name="connsiteY14-2010" fmla="*/ 3652838 h 4510088"/>
              <a:gd name="connsiteX15-2011" fmla="*/ 1072432 w 3539407"/>
              <a:gd name="connsiteY15-2012" fmla="*/ 3624263 h 4510088"/>
              <a:gd name="connsiteX16-2013" fmla="*/ 1291507 w 3539407"/>
              <a:gd name="connsiteY16-2014" fmla="*/ 3690937 h 4510088"/>
              <a:gd name="connsiteX17-2015" fmla="*/ 1696319 w 3539407"/>
              <a:gd name="connsiteY17-2016" fmla="*/ 4510088 h 4510088"/>
              <a:gd name="connsiteX18-2017" fmla="*/ 2315444 w 3539407"/>
              <a:gd name="connsiteY18-2018" fmla="*/ 3719513 h 4510088"/>
              <a:gd name="connsiteX19-2019" fmla="*/ 2720257 w 3539407"/>
              <a:gd name="connsiteY19-2020" fmla="*/ 3429000 h 4510088"/>
              <a:gd name="connsiteX20-2021" fmla="*/ 2910757 w 3539407"/>
              <a:gd name="connsiteY20-2022" fmla="*/ 3381375 h 4510088"/>
              <a:gd name="connsiteX21-2023" fmla="*/ 2877419 w 3539407"/>
              <a:gd name="connsiteY21-2024" fmla="*/ 3024187 h 4510088"/>
              <a:gd name="connsiteX22-2025" fmla="*/ 3072682 w 3539407"/>
              <a:gd name="connsiteY22-2026" fmla="*/ 2524125 h 4510088"/>
              <a:gd name="connsiteX23-2027" fmla="*/ 3501307 w 3539407"/>
              <a:gd name="connsiteY23-2028" fmla="*/ 1752600 h 4510088"/>
              <a:gd name="connsiteX24-2029" fmla="*/ 3539407 w 3539407"/>
              <a:gd name="connsiteY24-2030" fmla="*/ 1524000 h 4510088"/>
              <a:gd name="connsiteX25-2031" fmla="*/ 3263182 w 3539407"/>
              <a:gd name="connsiteY25-2032" fmla="*/ 733425 h 4510088"/>
              <a:gd name="connsiteX26-2033" fmla="*/ 2558332 w 3539407"/>
              <a:gd name="connsiteY26-2034" fmla="*/ 161925 h 4510088"/>
              <a:gd name="connsiteX27-2035" fmla="*/ 1701082 w 3539407"/>
              <a:gd name="connsiteY27-2036" fmla="*/ 0 h 4510088"/>
              <a:gd name="connsiteX28-2037" fmla="*/ 1015282 w 3539407"/>
              <a:gd name="connsiteY28-2038" fmla="*/ 142875 h 4510088"/>
              <a:gd name="connsiteX29-2039" fmla="*/ 691432 w 3539407"/>
              <a:gd name="connsiteY29-2040" fmla="*/ 333375 h 4510088"/>
              <a:gd name="connsiteX0-2041" fmla="*/ 691432 w 3539407"/>
              <a:gd name="connsiteY0-2042" fmla="*/ 333375 h 4510088"/>
              <a:gd name="connsiteX1-2043" fmla="*/ 272332 w 3539407"/>
              <a:gd name="connsiteY1-2044" fmla="*/ 866775 h 4510088"/>
              <a:gd name="connsiteX2-2045" fmla="*/ 177082 w 3539407"/>
              <a:gd name="connsiteY2-2046" fmla="*/ 1343025 h 4510088"/>
              <a:gd name="connsiteX3-2047" fmla="*/ 177082 w 3539407"/>
              <a:gd name="connsiteY3-2048" fmla="*/ 1600200 h 4510088"/>
              <a:gd name="connsiteX4-2049" fmla="*/ 272332 w 3539407"/>
              <a:gd name="connsiteY4-2050" fmla="*/ 1771650 h 4510088"/>
              <a:gd name="connsiteX5-2051" fmla="*/ 272332 w 3539407"/>
              <a:gd name="connsiteY5-2052" fmla="*/ 1885950 h 4510088"/>
              <a:gd name="connsiteX6-2053" fmla="*/ 15157 w 3539407"/>
              <a:gd name="connsiteY6-2054" fmla="*/ 2438400 h 4510088"/>
              <a:gd name="connsiteX7-2055" fmla="*/ 38970 w 3539407"/>
              <a:gd name="connsiteY7-2056" fmla="*/ 2576513 h 4510088"/>
              <a:gd name="connsiteX8-2057" fmla="*/ 234232 w 3539407"/>
              <a:gd name="connsiteY8-2058" fmla="*/ 2609850 h 4510088"/>
              <a:gd name="connsiteX9-2059" fmla="*/ 210420 w 3539407"/>
              <a:gd name="connsiteY9-2060" fmla="*/ 2867025 h 4510088"/>
              <a:gd name="connsiteX10-2061" fmla="*/ 319957 w 3539407"/>
              <a:gd name="connsiteY10-2062" fmla="*/ 2957512 h 4510088"/>
              <a:gd name="connsiteX11-2063" fmla="*/ 296145 w 3539407"/>
              <a:gd name="connsiteY11-2064" fmla="*/ 3086100 h 4510088"/>
              <a:gd name="connsiteX12-2065" fmla="*/ 410445 w 3539407"/>
              <a:gd name="connsiteY12-2066" fmla="*/ 3252788 h 4510088"/>
              <a:gd name="connsiteX13-2067" fmla="*/ 367582 w 3539407"/>
              <a:gd name="connsiteY13-2068" fmla="*/ 3509963 h 4510088"/>
              <a:gd name="connsiteX14-2069" fmla="*/ 572369 w 3539407"/>
              <a:gd name="connsiteY14-2070" fmla="*/ 3652838 h 4510088"/>
              <a:gd name="connsiteX15-2071" fmla="*/ 1072432 w 3539407"/>
              <a:gd name="connsiteY15-2072" fmla="*/ 3624263 h 4510088"/>
              <a:gd name="connsiteX16-2073" fmla="*/ 1291507 w 3539407"/>
              <a:gd name="connsiteY16-2074" fmla="*/ 3690937 h 4510088"/>
              <a:gd name="connsiteX17-2075" fmla="*/ 1696319 w 3539407"/>
              <a:gd name="connsiteY17-2076" fmla="*/ 4510088 h 4510088"/>
              <a:gd name="connsiteX18-2077" fmla="*/ 2315444 w 3539407"/>
              <a:gd name="connsiteY18-2078" fmla="*/ 3719513 h 4510088"/>
              <a:gd name="connsiteX19-2079" fmla="*/ 2720257 w 3539407"/>
              <a:gd name="connsiteY19-2080" fmla="*/ 3429000 h 4510088"/>
              <a:gd name="connsiteX20-2081" fmla="*/ 2910757 w 3539407"/>
              <a:gd name="connsiteY20-2082" fmla="*/ 3381375 h 4510088"/>
              <a:gd name="connsiteX21-2083" fmla="*/ 2877419 w 3539407"/>
              <a:gd name="connsiteY21-2084" fmla="*/ 3024187 h 4510088"/>
              <a:gd name="connsiteX22-2085" fmla="*/ 3072682 w 3539407"/>
              <a:gd name="connsiteY22-2086" fmla="*/ 2524125 h 4510088"/>
              <a:gd name="connsiteX23-2087" fmla="*/ 3501307 w 3539407"/>
              <a:gd name="connsiteY23-2088" fmla="*/ 1752600 h 4510088"/>
              <a:gd name="connsiteX24-2089" fmla="*/ 3539407 w 3539407"/>
              <a:gd name="connsiteY24-2090" fmla="*/ 1524000 h 4510088"/>
              <a:gd name="connsiteX25-2091" fmla="*/ 3263182 w 3539407"/>
              <a:gd name="connsiteY25-2092" fmla="*/ 733425 h 4510088"/>
              <a:gd name="connsiteX26-2093" fmla="*/ 2558332 w 3539407"/>
              <a:gd name="connsiteY26-2094" fmla="*/ 161925 h 4510088"/>
              <a:gd name="connsiteX27-2095" fmla="*/ 1701082 w 3539407"/>
              <a:gd name="connsiteY27-2096" fmla="*/ 0 h 4510088"/>
              <a:gd name="connsiteX28-2097" fmla="*/ 1015282 w 3539407"/>
              <a:gd name="connsiteY28-2098" fmla="*/ 142875 h 4510088"/>
              <a:gd name="connsiteX29-2099" fmla="*/ 691432 w 3539407"/>
              <a:gd name="connsiteY29-2100" fmla="*/ 333375 h 4510088"/>
              <a:gd name="connsiteX0-2101" fmla="*/ 691432 w 3539407"/>
              <a:gd name="connsiteY0-2102" fmla="*/ 333375 h 4510088"/>
              <a:gd name="connsiteX1-2103" fmla="*/ 272332 w 3539407"/>
              <a:gd name="connsiteY1-2104" fmla="*/ 866775 h 4510088"/>
              <a:gd name="connsiteX2-2105" fmla="*/ 177082 w 3539407"/>
              <a:gd name="connsiteY2-2106" fmla="*/ 1343025 h 4510088"/>
              <a:gd name="connsiteX3-2107" fmla="*/ 177082 w 3539407"/>
              <a:gd name="connsiteY3-2108" fmla="*/ 1600200 h 4510088"/>
              <a:gd name="connsiteX4-2109" fmla="*/ 272332 w 3539407"/>
              <a:gd name="connsiteY4-2110" fmla="*/ 1771650 h 4510088"/>
              <a:gd name="connsiteX5-2111" fmla="*/ 272332 w 3539407"/>
              <a:gd name="connsiteY5-2112" fmla="*/ 1885950 h 4510088"/>
              <a:gd name="connsiteX6-2113" fmla="*/ 15157 w 3539407"/>
              <a:gd name="connsiteY6-2114" fmla="*/ 2438400 h 4510088"/>
              <a:gd name="connsiteX7-2115" fmla="*/ 38970 w 3539407"/>
              <a:gd name="connsiteY7-2116" fmla="*/ 2576513 h 4510088"/>
              <a:gd name="connsiteX8-2117" fmla="*/ 234232 w 3539407"/>
              <a:gd name="connsiteY8-2118" fmla="*/ 2609850 h 4510088"/>
              <a:gd name="connsiteX9-2119" fmla="*/ 210420 w 3539407"/>
              <a:gd name="connsiteY9-2120" fmla="*/ 2867025 h 4510088"/>
              <a:gd name="connsiteX10-2121" fmla="*/ 319957 w 3539407"/>
              <a:gd name="connsiteY10-2122" fmla="*/ 2957512 h 4510088"/>
              <a:gd name="connsiteX11-2123" fmla="*/ 296145 w 3539407"/>
              <a:gd name="connsiteY11-2124" fmla="*/ 3086100 h 4510088"/>
              <a:gd name="connsiteX12-2125" fmla="*/ 410445 w 3539407"/>
              <a:gd name="connsiteY12-2126" fmla="*/ 3252788 h 4510088"/>
              <a:gd name="connsiteX13-2127" fmla="*/ 367582 w 3539407"/>
              <a:gd name="connsiteY13-2128" fmla="*/ 3509963 h 4510088"/>
              <a:gd name="connsiteX14-2129" fmla="*/ 572369 w 3539407"/>
              <a:gd name="connsiteY14-2130" fmla="*/ 3652838 h 4510088"/>
              <a:gd name="connsiteX15-2131" fmla="*/ 1072432 w 3539407"/>
              <a:gd name="connsiteY15-2132" fmla="*/ 3624263 h 4510088"/>
              <a:gd name="connsiteX16-2133" fmla="*/ 1291507 w 3539407"/>
              <a:gd name="connsiteY16-2134" fmla="*/ 3690937 h 4510088"/>
              <a:gd name="connsiteX17-2135" fmla="*/ 1696319 w 3539407"/>
              <a:gd name="connsiteY17-2136" fmla="*/ 4510088 h 4510088"/>
              <a:gd name="connsiteX18-2137" fmla="*/ 2315444 w 3539407"/>
              <a:gd name="connsiteY18-2138" fmla="*/ 3719513 h 4510088"/>
              <a:gd name="connsiteX19-2139" fmla="*/ 2720257 w 3539407"/>
              <a:gd name="connsiteY19-2140" fmla="*/ 3429000 h 4510088"/>
              <a:gd name="connsiteX20-2141" fmla="*/ 2910757 w 3539407"/>
              <a:gd name="connsiteY20-2142" fmla="*/ 3381375 h 4510088"/>
              <a:gd name="connsiteX21-2143" fmla="*/ 2877419 w 3539407"/>
              <a:gd name="connsiteY21-2144" fmla="*/ 3024187 h 4510088"/>
              <a:gd name="connsiteX22-2145" fmla="*/ 3072682 w 3539407"/>
              <a:gd name="connsiteY22-2146" fmla="*/ 2524125 h 4510088"/>
              <a:gd name="connsiteX23-2147" fmla="*/ 3501307 w 3539407"/>
              <a:gd name="connsiteY23-2148" fmla="*/ 1752600 h 4510088"/>
              <a:gd name="connsiteX24-2149" fmla="*/ 3539407 w 3539407"/>
              <a:gd name="connsiteY24-2150" fmla="*/ 1524000 h 4510088"/>
              <a:gd name="connsiteX25-2151" fmla="*/ 3263182 w 3539407"/>
              <a:gd name="connsiteY25-2152" fmla="*/ 733425 h 4510088"/>
              <a:gd name="connsiteX26-2153" fmla="*/ 2558332 w 3539407"/>
              <a:gd name="connsiteY26-2154" fmla="*/ 161925 h 4510088"/>
              <a:gd name="connsiteX27-2155" fmla="*/ 1701082 w 3539407"/>
              <a:gd name="connsiteY27-2156" fmla="*/ 0 h 4510088"/>
              <a:gd name="connsiteX28-2157" fmla="*/ 1015282 w 3539407"/>
              <a:gd name="connsiteY28-2158" fmla="*/ 142875 h 4510088"/>
              <a:gd name="connsiteX29-2159" fmla="*/ 691432 w 3539407"/>
              <a:gd name="connsiteY29-2160" fmla="*/ 333375 h 4510088"/>
              <a:gd name="connsiteX0-2161" fmla="*/ 691432 w 3539407"/>
              <a:gd name="connsiteY0-2162" fmla="*/ 333375 h 4510088"/>
              <a:gd name="connsiteX1-2163" fmla="*/ 272332 w 3539407"/>
              <a:gd name="connsiteY1-2164" fmla="*/ 866775 h 4510088"/>
              <a:gd name="connsiteX2-2165" fmla="*/ 177082 w 3539407"/>
              <a:gd name="connsiteY2-2166" fmla="*/ 1343025 h 4510088"/>
              <a:gd name="connsiteX3-2167" fmla="*/ 177082 w 3539407"/>
              <a:gd name="connsiteY3-2168" fmla="*/ 1600200 h 4510088"/>
              <a:gd name="connsiteX4-2169" fmla="*/ 272332 w 3539407"/>
              <a:gd name="connsiteY4-2170" fmla="*/ 1771650 h 4510088"/>
              <a:gd name="connsiteX5-2171" fmla="*/ 272332 w 3539407"/>
              <a:gd name="connsiteY5-2172" fmla="*/ 1885950 h 4510088"/>
              <a:gd name="connsiteX6-2173" fmla="*/ 15157 w 3539407"/>
              <a:gd name="connsiteY6-2174" fmla="*/ 2438400 h 4510088"/>
              <a:gd name="connsiteX7-2175" fmla="*/ 38970 w 3539407"/>
              <a:gd name="connsiteY7-2176" fmla="*/ 2576513 h 4510088"/>
              <a:gd name="connsiteX8-2177" fmla="*/ 234232 w 3539407"/>
              <a:gd name="connsiteY8-2178" fmla="*/ 2609850 h 4510088"/>
              <a:gd name="connsiteX9-2179" fmla="*/ 210420 w 3539407"/>
              <a:gd name="connsiteY9-2180" fmla="*/ 2867025 h 4510088"/>
              <a:gd name="connsiteX10-2181" fmla="*/ 319957 w 3539407"/>
              <a:gd name="connsiteY10-2182" fmla="*/ 2957512 h 4510088"/>
              <a:gd name="connsiteX11-2183" fmla="*/ 296145 w 3539407"/>
              <a:gd name="connsiteY11-2184" fmla="*/ 3086100 h 4510088"/>
              <a:gd name="connsiteX12-2185" fmla="*/ 410445 w 3539407"/>
              <a:gd name="connsiteY12-2186" fmla="*/ 3252788 h 4510088"/>
              <a:gd name="connsiteX13-2187" fmla="*/ 367582 w 3539407"/>
              <a:gd name="connsiteY13-2188" fmla="*/ 3509963 h 4510088"/>
              <a:gd name="connsiteX14-2189" fmla="*/ 572369 w 3539407"/>
              <a:gd name="connsiteY14-2190" fmla="*/ 3652838 h 4510088"/>
              <a:gd name="connsiteX15-2191" fmla="*/ 1072432 w 3539407"/>
              <a:gd name="connsiteY15-2192" fmla="*/ 3624263 h 4510088"/>
              <a:gd name="connsiteX16-2193" fmla="*/ 1291507 w 3539407"/>
              <a:gd name="connsiteY16-2194" fmla="*/ 3690937 h 4510088"/>
              <a:gd name="connsiteX17-2195" fmla="*/ 1696319 w 3539407"/>
              <a:gd name="connsiteY17-2196" fmla="*/ 4510088 h 4510088"/>
              <a:gd name="connsiteX18-2197" fmla="*/ 2315444 w 3539407"/>
              <a:gd name="connsiteY18-2198" fmla="*/ 3719513 h 4510088"/>
              <a:gd name="connsiteX19-2199" fmla="*/ 2720257 w 3539407"/>
              <a:gd name="connsiteY19-2200" fmla="*/ 3429000 h 4510088"/>
              <a:gd name="connsiteX20-2201" fmla="*/ 2910757 w 3539407"/>
              <a:gd name="connsiteY20-2202" fmla="*/ 3381375 h 4510088"/>
              <a:gd name="connsiteX21-2203" fmla="*/ 2877419 w 3539407"/>
              <a:gd name="connsiteY21-2204" fmla="*/ 3024187 h 4510088"/>
              <a:gd name="connsiteX22-2205" fmla="*/ 3072682 w 3539407"/>
              <a:gd name="connsiteY22-2206" fmla="*/ 2524125 h 4510088"/>
              <a:gd name="connsiteX23-2207" fmla="*/ 3501307 w 3539407"/>
              <a:gd name="connsiteY23-2208" fmla="*/ 1752600 h 4510088"/>
              <a:gd name="connsiteX24-2209" fmla="*/ 3539407 w 3539407"/>
              <a:gd name="connsiteY24-2210" fmla="*/ 1524000 h 4510088"/>
              <a:gd name="connsiteX25-2211" fmla="*/ 3263182 w 3539407"/>
              <a:gd name="connsiteY25-2212" fmla="*/ 733425 h 4510088"/>
              <a:gd name="connsiteX26-2213" fmla="*/ 2558332 w 3539407"/>
              <a:gd name="connsiteY26-2214" fmla="*/ 161925 h 4510088"/>
              <a:gd name="connsiteX27-2215" fmla="*/ 1701082 w 3539407"/>
              <a:gd name="connsiteY27-2216" fmla="*/ 0 h 4510088"/>
              <a:gd name="connsiteX28-2217" fmla="*/ 1015282 w 3539407"/>
              <a:gd name="connsiteY28-2218" fmla="*/ 142875 h 4510088"/>
              <a:gd name="connsiteX29-2219" fmla="*/ 691432 w 3539407"/>
              <a:gd name="connsiteY29-2220" fmla="*/ 333375 h 4510088"/>
              <a:gd name="connsiteX0-2221" fmla="*/ 691432 w 3558457"/>
              <a:gd name="connsiteY0-2222" fmla="*/ 333375 h 4510088"/>
              <a:gd name="connsiteX1-2223" fmla="*/ 272332 w 3558457"/>
              <a:gd name="connsiteY1-2224" fmla="*/ 866775 h 4510088"/>
              <a:gd name="connsiteX2-2225" fmla="*/ 177082 w 3558457"/>
              <a:gd name="connsiteY2-2226" fmla="*/ 1343025 h 4510088"/>
              <a:gd name="connsiteX3-2227" fmla="*/ 177082 w 3558457"/>
              <a:gd name="connsiteY3-2228" fmla="*/ 1600200 h 4510088"/>
              <a:gd name="connsiteX4-2229" fmla="*/ 272332 w 3558457"/>
              <a:gd name="connsiteY4-2230" fmla="*/ 1771650 h 4510088"/>
              <a:gd name="connsiteX5-2231" fmla="*/ 272332 w 3558457"/>
              <a:gd name="connsiteY5-2232" fmla="*/ 1885950 h 4510088"/>
              <a:gd name="connsiteX6-2233" fmla="*/ 15157 w 3558457"/>
              <a:gd name="connsiteY6-2234" fmla="*/ 2438400 h 4510088"/>
              <a:gd name="connsiteX7-2235" fmla="*/ 38970 w 3558457"/>
              <a:gd name="connsiteY7-2236" fmla="*/ 2576513 h 4510088"/>
              <a:gd name="connsiteX8-2237" fmla="*/ 234232 w 3558457"/>
              <a:gd name="connsiteY8-2238" fmla="*/ 2609850 h 4510088"/>
              <a:gd name="connsiteX9-2239" fmla="*/ 210420 w 3558457"/>
              <a:gd name="connsiteY9-2240" fmla="*/ 2867025 h 4510088"/>
              <a:gd name="connsiteX10-2241" fmla="*/ 319957 w 3558457"/>
              <a:gd name="connsiteY10-2242" fmla="*/ 2957512 h 4510088"/>
              <a:gd name="connsiteX11-2243" fmla="*/ 296145 w 3558457"/>
              <a:gd name="connsiteY11-2244" fmla="*/ 3086100 h 4510088"/>
              <a:gd name="connsiteX12-2245" fmla="*/ 410445 w 3558457"/>
              <a:gd name="connsiteY12-2246" fmla="*/ 3252788 h 4510088"/>
              <a:gd name="connsiteX13-2247" fmla="*/ 367582 w 3558457"/>
              <a:gd name="connsiteY13-2248" fmla="*/ 3509963 h 4510088"/>
              <a:gd name="connsiteX14-2249" fmla="*/ 572369 w 3558457"/>
              <a:gd name="connsiteY14-2250" fmla="*/ 3652838 h 4510088"/>
              <a:gd name="connsiteX15-2251" fmla="*/ 1072432 w 3558457"/>
              <a:gd name="connsiteY15-2252" fmla="*/ 3624263 h 4510088"/>
              <a:gd name="connsiteX16-2253" fmla="*/ 1291507 w 3558457"/>
              <a:gd name="connsiteY16-2254" fmla="*/ 3690937 h 4510088"/>
              <a:gd name="connsiteX17-2255" fmla="*/ 1696319 w 3558457"/>
              <a:gd name="connsiteY17-2256" fmla="*/ 4510088 h 4510088"/>
              <a:gd name="connsiteX18-2257" fmla="*/ 2315444 w 3558457"/>
              <a:gd name="connsiteY18-2258" fmla="*/ 3719513 h 4510088"/>
              <a:gd name="connsiteX19-2259" fmla="*/ 2720257 w 3558457"/>
              <a:gd name="connsiteY19-2260" fmla="*/ 3429000 h 4510088"/>
              <a:gd name="connsiteX20-2261" fmla="*/ 2910757 w 3558457"/>
              <a:gd name="connsiteY20-2262" fmla="*/ 3381375 h 4510088"/>
              <a:gd name="connsiteX21-2263" fmla="*/ 2877419 w 3558457"/>
              <a:gd name="connsiteY21-2264" fmla="*/ 3024187 h 4510088"/>
              <a:gd name="connsiteX22-2265" fmla="*/ 3072682 w 3558457"/>
              <a:gd name="connsiteY22-2266" fmla="*/ 2524125 h 4510088"/>
              <a:gd name="connsiteX23-2267" fmla="*/ 3501307 w 3558457"/>
              <a:gd name="connsiteY23-2268" fmla="*/ 1752600 h 4510088"/>
              <a:gd name="connsiteX24-2269" fmla="*/ 3558457 w 3558457"/>
              <a:gd name="connsiteY24-2270" fmla="*/ 1524000 h 4510088"/>
              <a:gd name="connsiteX25-2271" fmla="*/ 3263182 w 3558457"/>
              <a:gd name="connsiteY25-2272" fmla="*/ 733425 h 4510088"/>
              <a:gd name="connsiteX26-2273" fmla="*/ 2558332 w 3558457"/>
              <a:gd name="connsiteY26-2274" fmla="*/ 161925 h 4510088"/>
              <a:gd name="connsiteX27-2275" fmla="*/ 1701082 w 3558457"/>
              <a:gd name="connsiteY27-2276" fmla="*/ 0 h 4510088"/>
              <a:gd name="connsiteX28-2277" fmla="*/ 1015282 w 3558457"/>
              <a:gd name="connsiteY28-2278" fmla="*/ 142875 h 4510088"/>
              <a:gd name="connsiteX29-2279" fmla="*/ 691432 w 3558457"/>
              <a:gd name="connsiteY29-2280" fmla="*/ 333375 h 4510088"/>
              <a:gd name="connsiteX0-2281" fmla="*/ 691432 w 3558457"/>
              <a:gd name="connsiteY0-2282" fmla="*/ 333375 h 4510088"/>
              <a:gd name="connsiteX1-2283" fmla="*/ 272332 w 3558457"/>
              <a:gd name="connsiteY1-2284" fmla="*/ 866775 h 4510088"/>
              <a:gd name="connsiteX2-2285" fmla="*/ 177082 w 3558457"/>
              <a:gd name="connsiteY2-2286" fmla="*/ 1343025 h 4510088"/>
              <a:gd name="connsiteX3-2287" fmla="*/ 177082 w 3558457"/>
              <a:gd name="connsiteY3-2288" fmla="*/ 1600200 h 4510088"/>
              <a:gd name="connsiteX4-2289" fmla="*/ 272332 w 3558457"/>
              <a:gd name="connsiteY4-2290" fmla="*/ 1771650 h 4510088"/>
              <a:gd name="connsiteX5-2291" fmla="*/ 272332 w 3558457"/>
              <a:gd name="connsiteY5-2292" fmla="*/ 1885950 h 4510088"/>
              <a:gd name="connsiteX6-2293" fmla="*/ 15157 w 3558457"/>
              <a:gd name="connsiteY6-2294" fmla="*/ 2438400 h 4510088"/>
              <a:gd name="connsiteX7-2295" fmla="*/ 38970 w 3558457"/>
              <a:gd name="connsiteY7-2296" fmla="*/ 2576513 h 4510088"/>
              <a:gd name="connsiteX8-2297" fmla="*/ 234232 w 3558457"/>
              <a:gd name="connsiteY8-2298" fmla="*/ 2609850 h 4510088"/>
              <a:gd name="connsiteX9-2299" fmla="*/ 210420 w 3558457"/>
              <a:gd name="connsiteY9-2300" fmla="*/ 2867025 h 4510088"/>
              <a:gd name="connsiteX10-2301" fmla="*/ 319957 w 3558457"/>
              <a:gd name="connsiteY10-2302" fmla="*/ 2957512 h 4510088"/>
              <a:gd name="connsiteX11-2303" fmla="*/ 296145 w 3558457"/>
              <a:gd name="connsiteY11-2304" fmla="*/ 3086100 h 4510088"/>
              <a:gd name="connsiteX12-2305" fmla="*/ 410445 w 3558457"/>
              <a:gd name="connsiteY12-2306" fmla="*/ 3252788 h 4510088"/>
              <a:gd name="connsiteX13-2307" fmla="*/ 367582 w 3558457"/>
              <a:gd name="connsiteY13-2308" fmla="*/ 3509963 h 4510088"/>
              <a:gd name="connsiteX14-2309" fmla="*/ 572369 w 3558457"/>
              <a:gd name="connsiteY14-2310" fmla="*/ 3652838 h 4510088"/>
              <a:gd name="connsiteX15-2311" fmla="*/ 1072432 w 3558457"/>
              <a:gd name="connsiteY15-2312" fmla="*/ 3624263 h 4510088"/>
              <a:gd name="connsiteX16-2313" fmla="*/ 1291507 w 3558457"/>
              <a:gd name="connsiteY16-2314" fmla="*/ 3690937 h 4510088"/>
              <a:gd name="connsiteX17-2315" fmla="*/ 1696319 w 3558457"/>
              <a:gd name="connsiteY17-2316" fmla="*/ 4510088 h 4510088"/>
              <a:gd name="connsiteX18-2317" fmla="*/ 2315444 w 3558457"/>
              <a:gd name="connsiteY18-2318" fmla="*/ 3719513 h 4510088"/>
              <a:gd name="connsiteX19-2319" fmla="*/ 2720257 w 3558457"/>
              <a:gd name="connsiteY19-2320" fmla="*/ 3429000 h 4510088"/>
              <a:gd name="connsiteX20-2321" fmla="*/ 2910757 w 3558457"/>
              <a:gd name="connsiteY20-2322" fmla="*/ 3381375 h 4510088"/>
              <a:gd name="connsiteX21-2323" fmla="*/ 2877419 w 3558457"/>
              <a:gd name="connsiteY21-2324" fmla="*/ 3024187 h 4510088"/>
              <a:gd name="connsiteX22-2325" fmla="*/ 3072682 w 3558457"/>
              <a:gd name="connsiteY22-2326" fmla="*/ 2524125 h 4510088"/>
              <a:gd name="connsiteX23-2327" fmla="*/ 3510832 w 3558457"/>
              <a:gd name="connsiteY23-2328" fmla="*/ 1752600 h 4510088"/>
              <a:gd name="connsiteX24-2329" fmla="*/ 3558457 w 3558457"/>
              <a:gd name="connsiteY24-2330" fmla="*/ 1524000 h 4510088"/>
              <a:gd name="connsiteX25-2331" fmla="*/ 3263182 w 3558457"/>
              <a:gd name="connsiteY25-2332" fmla="*/ 733425 h 4510088"/>
              <a:gd name="connsiteX26-2333" fmla="*/ 2558332 w 3558457"/>
              <a:gd name="connsiteY26-2334" fmla="*/ 161925 h 4510088"/>
              <a:gd name="connsiteX27-2335" fmla="*/ 1701082 w 3558457"/>
              <a:gd name="connsiteY27-2336" fmla="*/ 0 h 4510088"/>
              <a:gd name="connsiteX28-2337" fmla="*/ 1015282 w 3558457"/>
              <a:gd name="connsiteY28-2338" fmla="*/ 142875 h 4510088"/>
              <a:gd name="connsiteX29-2339" fmla="*/ 691432 w 3558457"/>
              <a:gd name="connsiteY29-2340" fmla="*/ 333375 h 4510088"/>
              <a:gd name="connsiteX0-2341" fmla="*/ 691432 w 3529882"/>
              <a:gd name="connsiteY0-2342" fmla="*/ 333375 h 4510088"/>
              <a:gd name="connsiteX1-2343" fmla="*/ 272332 w 3529882"/>
              <a:gd name="connsiteY1-2344" fmla="*/ 866775 h 4510088"/>
              <a:gd name="connsiteX2-2345" fmla="*/ 177082 w 3529882"/>
              <a:gd name="connsiteY2-2346" fmla="*/ 1343025 h 4510088"/>
              <a:gd name="connsiteX3-2347" fmla="*/ 177082 w 3529882"/>
              <a:gd name="connsiteY3-2348" fmla="*/ 1600200 h 4510088"/>
              <a:gd name="connsiteX4-2349" fmla="*/ 272332 w 3529882"/>
              <a:gd name="connsiteY4-2350" fmla="*/ 1771650 h 4510088"/>
              <a:gd name="connsiteX5-2351" fmla="*/ 272332 w 3529882"/>
              <a:gd name="connsiteY5-2352" fmla="*/ 1885950 h 4510088"/>
              <a:gd name="connsiteX6-2353" fmla="*/ 15157 w 3529882"/>
              <a:gd name="connsiteY6-2354" fmla="*/ 2438400 h 4510088"/>
              <a:gd name="connsiteX7-2355" fmla="*/ 38970 w 3529882"/>
              <a:gd name="connsiteY7-2356" fmla="*/ 2576513 h 4510088"/>
              <a:gd name="connsiteX8-2357" fmla="*/ 234232 w 3529882"/>
              <a:gd name="connsiteY8-2358" fmla="*/ 2609850 h 4510088"/>
              <a:gd name="connsiteX9-2359" fmla="*/ 210420 w 3529882"/>
              <a:gd name="connsiteY9-2360" fmla="*/ 2867025 h 4510088"/>
              <a:gd name="connsiteX10-2361" fmla="*/ 319957 w 3529882"/>
              <a:gd name="connsiteY10-2362" fmla="*/ 2957512 h 4510088"/>
              <a:gd name="connsiteX11-2363" fmla="*/ 296145 w 3529882"/>
              <a:gd name="connsiteY11-2364" fmla="*/ 3086100 h 4510088"/>
              <a:gd name="connsiteX12-2365" fmla="*/ 410445 w 3529882"/>
              <a:gd name="connsiteY12-2366" fmla="*/ 3252788 h 4510088"/>
              <a:gd name="connsiteX13-2367" fmla="*/ 367582 w 3529882"/>
              <a:gd name="connsiteY13-2368" fmla="*/ 3509963 h 4510088"/>
              <a:gd name="connsiteX14-2369" fmla="*/ 572369 w 3529882"/>
              <a:gd name="connsiteY14-2370" fmla="*/ 3652838 h 4510088"/>
              <a:gd name="connsiteX15-2371" fmla="*/ 1072432 w 3529882"/>
              <a:gd name="connsiteY15-2372" fmla="*/ 3624263 h 4510088"/>
              <a:gd name="connsiteX16-2373" fmla="*/ 1291507 w 3529882"/>
              <a:gd name="connsiteY16-2374" fmla="*/ 3690937 h 4510088"/>
              <a:gd name="connsiteX17-2375" fmla="*/ 1696319 w 3529882"/>
              <a:gd name="connsiteY17-2376" fmla="*/ 4510088 h 4510088"/>
              <a:gd name="connsiteX18-2377" fmla="*/ 2315444 w 3529882"/>
              <a:gd name="connsiteY18-2378" fmla="*/ 3719513 h 4510088"/>
              <a:gd name="connsiteX19-2379" fmla="*/ 2720257 w 3529882"/>
              <a:gd name="connsiteY19-2380" fmla="*/ 3429000 h 4510088"/>
              <a:gd name="connsiteX20-2381" fmla="*/ 2910757 w 3529882"/>
              <a:gd name="connsiteY20-2382" fmla="*/ 3381375 h 4510088"/>
              <a:gd name="connsiteX21-2383" fmla="*/ 2877419 w 3529882"/>
              <a:gd name="connsiteY21-2384" fmla="*/ 3024187 h 4510088"/>
              <a:gd name="connsiteX22-2385" fmla="*/ 3072682 w 3529882"/>
              <a:gd name="connsiteY22-2386" fmla="*/ 2524125 h 4510088"/>
              <a:gd name="connsiteX23-2387" fmla="*/ 3510832 w 3529882"/>
              <a:gd name="connsiteY23-2388" fmla="*/ 1752600 h 4510088"/>
              <a:gd name="connsiteX24-2389" fmla="*/ 3529882 w 3529882"/>
              <a:gd name="connsiteY24-2390" fmla="*/ 1514475 h 4510088"/>
              <a:gd name="connsiteX25-2391" fmla="*/ 3263182 w 3529882"/>
              <a:gd name="connsiteY25-2392" fmla="*/ 733425 h 4510088"/>
              <a:gd name="connsiteX26-2393" fmla="*/ 2558332 w 3529882"/>
              <a:gd name="connsiteY26-2394" fmla="*/ 161925 h 4510088"/>
              <a:gd name="connsiteX27-2395" fmla="*/ 1701082 w 3529882"/>
              <a:gd name="connsiteY27-2396" fmla="*/ 0 h 4510088"/>
              <a:gd name="connsiteX28-2397" fmla="*/ 1015282 w 3529882"/>
              <a:gd name="connsiteY28-2398" fmla="*/ 142875 h 4510088"/>
              <a:gd name="connsiteX29-2399" fmla="*/ 691432 w 3529882"/>
              <a:gd name="connsiteY29-2400" fmla="*/ 333375 h 4510088"/>
              <a:gd name="connsiteX0-2401" fmla="*/ 691432 w 3529882"/>
              <a:gd name="connsiteY0-2402" fmla="*/ 333375 h 4510088"/>
              <a:gd name="connsiteX1-2403" fmla="*/ 272332 w 3529882"/>
              <a:gd name="connsiteY1-2404" fmla="*/ 866775 h 4510088"/>
              <a:gd name="connsiteX2-2405" fmla="*/ 177082 w 3529882"/>
              <a:gd name="connsiteY2-2406" fmla="*/ 1343025 h 4510088"/>
              <a:gd name="connsiteX3-2407" fmla="*/ 177082 w 3529882"/>
              <a:gd name="connsiteY3-2408" fmla="*/ 1600200 h 4510088"/>
              <a:gd name="connsiteX4-2409" fmla="*/ 272332 w 3529882"/>
              <a:gd name="connsiteY4-2410" fmla="*/ 1771650 h 4510088"/>
              <a:gd name="connsiteX5-2411" fmla="*/ 272332 w 3529882"/>
              <a:gd name="connsiteY5-2412" fmla="*/ 1885950 h 4510088"/>
              <a:gd name="connsiteX6-2413" fmla="*/ 15157 w 3529882"/>
              <a:gd name="connsiteY6-2414" fmla="*/ 2438400 h 4510088"/>
              <a:gd name="connsiteX7-2415" fmla="*/ 38970 w 3529882"/>
              <a:gd name="connsiteY7-2416" fmla="*/ 2576513 h 4510088"/>
              <a:gd name="connsiteX8-2417" fmla="*/ 234232 w 3529882"/>
              <a:gd name="connsiteY8-2418" fmla="*/ 2609850 h 4510088"/>
              <a:gd name="connsiteX9-2419" fmla="*/ 210420 w 3529882"/>
              <a:gd name="connsiteY9-2420" fmla="*/ 2867025 h 4510088"/>
              <a:gd name="connsiteX10-2421" fmla="*/ 319957 w 3529882"/>
              <a:gd name="connsiteY10-2422" fmla="*/ 2957512 h 4510088"/>
              <a:gd name="connsiteX11-2423" fmla="*/ 296145 w 3529882"/>
              <a:gd name="connsiteY11-2424" fmla="*/ 3086100 h 4510088"/>
              <a:gd name="connsiteX12-2425" fmla="*/ 410445 w 3529882"/>
              <a:gd name="connsiteY12-2426" fmla="*/ 3252788 h 4510088"/>
              <a:gd name="connsiteX13-2427" fmla="*/ 367582 w 3529882"/>
              <a:gd name="connsiteY13-2428" fmla="*/ 3509963 h 4510088"/>
              <a:gd name="connsiteX14-2429" fmla="*/ 572369 w 3529882"/>
              <a:gd name="connsiteY14-2430" fmla="*/ 3652838 h 4510088"/>
              <a:gd name="connsiteX15-2431" fmla="*/ 1072432 w 3529882"/>
              <a:gd name="connsiteY15-2432" fmla="*/ 3624263 h 4510088"/>
              <a:gd name="connsiteX16-2433" fmla="*/ 1291507 w 3529882"/>
              <a:gd name="connsiteY16-2434" fmla="*/ 3690937 h 4510088"/>
              <a:gd name="connsiteX17-2435" fmla="*/ 1696319 w 3529882"/>
              <a:gd name="connsiteY17-2436" fmla="*/ 4510088 h 4510088"/>
              <a:gd name="connsiteX18-2437" fmla="*/ 2315444 w 3529882"/>
              <a:gd name="connsiteY18-2438" fmla="*/ 3719513 h 4510088"/>
              <a:gd name="connsiteX19-2439" fmla="*/ 2720257 w 3529882"/>
              <a:gd name="connsiteY19-2440" fmla="*/ 3429000 h 4510088"/>
              <a:gd name="connsiteX20-2441" fmla="*/ 2910757 w 3529882"/>
              <a:gd name="connsiteY20-2442" fmla="*/ 3381375 h 4510088"/>
              <a:gd name="connsiteX21-2443" fmla="*/ 2877419 w 3529882"/>
              <a:gd name="connsiteY21-2444" fmla="*/ 3024187 h 4510088"/>
              <a:gd name="connsiteX22-2445" fmla="*/ 3072682 w 3529882"/>
              <a:gd name="connsiteY22-2446" fmla="*/ 2524125 h 4510088"/>
              <a:gd name="connsiteX23-2447" fmla="*/ 3510832 w 3529882"/>
              <a:gd name="connsiteY23-2448" fmla="*/ 1752600 h 4510088"/>
              <a:gd name="connsiteX24-2449" fmla="*/ 3529882 w 3529882"/>
              <a:gd name="connsiteY24-2450" fmla="*/ 1514475 h 4510088"/>
              <a:gd name="connsiteX25-2451" fmla="*/ 3263182 w 3529882"/>
              <a:gd name="connsiteY25-2452" fmla="*/ 733425 h 4510088"/>
              <a:gd name="connsiteX26-2453" fmla="*/ 2558332 w 3529882"/>
              <a:gd name="connsiteY26-2454" fmla="*/ 161925 h 4510088"/>
              <a:gd name="connsiteX27-2455" fmla="*/ 1701082 w 3529882"/>
              <a:gd name="connsiteY27-2456" fmla="*/ 0 h 4510088"/>
              <a:gd name="connsiteX28-2457" fmla="*/ 1015282 w 3529882"/>
              <a:gd name="connsiteY28-2458" fmla="*/ 142875 h 4510088"/>
              <a:gd name="connsiteX29-2459" fmla="*/ 691432 w 3529882"/>
              <a:gd name="connsiteY29-2460" fmla="*/ 333375 h 4510088"/>
              <a:gd name="connsiteX0-2461" fmla="*/ 691432 w 3529882"/>
              <a:gd name="connsiteY0-2462" fmla="*/ 333375 h 4510088"/>
              <a:gd name="connsiteX1-2463" fmla="*/ 272332 w 3529882"/>
              <a:gd name="connsiteY1-2464" fmla="*/ 866775 h 4510088"/>
              <a:gd name="connsiteX2-2465" fmla="*/ 177082 w 3529882"/>
              <a:gd name="connsiteY2-2466" fmla="*/ 1343025 h 4510088"/>
              <a:gd name="connsiteX3-2467" fmla="*/ 177082 w 3529882"/>
              <a:gd name="connsiteY3-2468" fmla="*/ 1600200 h 4510088"/>
              <a:gd name="connsiteX4-2469" fmla="*/ 272332 w 3529882"/>
              <a:gd name="connsiteY4-2470" fmla="*/ 1771650 h 4510088"/>
              <a:gd name="connsiteX5-2471" fmla="*/ 272332 w 3529882"/>
              <a:gd name="connsiteY5-2472" fmla="*/ 1885950 h 4510088"/>
              <a:gd name="connsiteX6-2473" fmla="*/ 15157 w 3529882"/>
              <a:gd name="connsiteY6-2474" fmla="*/ 2438400 h 4510088"/>
              <a:gd name="connsiteX7-2475" fmla="*/ 38970 w 3529882"/>
              <a:gd name="connsiteY7-2476" fmla="*/ 2576513 h 4510088"/>
              <a:gd name="connsiteX8-2477" fmla="*/ 234232 w 3529882"/>
              <a:gd name="connsiteY8-2478" fmla="*/ 2609850 h 4510088"/>
              <a:gd name="connsiteX9-2479" fmla="*/ 210420 w 3529882"/>
              <a:gd name="connsiteY9-2480" fmla="*/ 2867025 h 4510088"/>
              <a:gd name="connsiteX10-2481" fmla="*/ 319957 w 3529882"/>
              <a:gd name="connsiteY10-2482" fmla="*/ 2957512 h 4510088"/>
              <a:gd name="connsiteX11-2483" fmla="*/ 296145 w 3529882"/>
              <a:gd name="connsiteY11-2484" fmla="*/ 3086100 h 4510088"/>
              <a:gd name="connsiteX12-2485" fmla="*/ 410445 w 3529882"/>
              <a:gd name="connsiteY12-2486" fmla="*/ 3252788 h 4510088"/>
              <a:gd name="connsiteX13-2487" fmla="*/ 367582 w 3529882"/>
              <a:gd name="connsiteY13-2488" fmla="*/ 3509963 h 4510088"/>
              <a:gd name="connsiteX14-2489" fmla="*/ 572369 w 3529882"/>
              <a:gd name="connsiteY14-2490" fmla="*/ 3652838 h 4510088"/>
              <a:gd name="connsiteX15-2491" fmla="*/ 1072432 w 3529882"/>
              <a:gd name="connsiteY15-2492" fmla="*/ 3624263 h 4510088"/>
              <a:gd name="connsiteX16-2493" fmla="*/ 1291507 w 3529882"/>
              <a:gd name="connsiteY16-2494" fmla="*/ 3690937 h 4510088"/>
              <a:gd name="connsiteX17-2495" fmla="*/ 1696319 w 3529882"/>
              <a:gd name="connsiteY17-2496" fmla="*/ 4510088 h 4510088"/>
              <a:gd name="connsiteX18-2497" fmla="*/ 2315444 w 3529882"/>
              <a:gd name="connsiteY18-2498" fmla="*/ 3719513 h 4510088"/>
              <a:gd name="connsiteX19-2499" fmla="*/ 2720257 w 3529882"/>
              <a:gd name="connsiteY19-2500" fmla="*/ 3429000 h 4510088"/>
              <a:gd name="connsiteX20-2501" fmla="*/ 2910757 w 3529882"/>
              <a:gd name="connsiteY20-2502" fmla="*/ 3381375 h 4510088"/>
              <a:gd name="connsiteX21-2503" fmla="*/ 2877419 w 3529882"/>
              <a:gd name="connsiteY21-2504" fmla="*/ 3024187 h 4510088"/>
              <a:gd name="connsiteX22-2505" fmla="*/ 3072682 w 3529882"/>
              <a:gd name="connsiteY22-2506" fmla="*/ 2524125 h 4510088"/>
              <a:gd name="connsiteX23-2507" fmla="*/ 3510832 w 3529882"/>
              <a:gd name="connsiteY23-2508" fmla="*/ 1752600 h 4510088"/>
              <a:gd name="connsiteX24-2509" fmla="*/ 3529882 w 3529882"/>
              <a:gd name="connsiteY24-2510" fmla="*/ 1514475 h 4510088"/>
              <a:gd name="connsiteX25-2511" fmla="*/ 3220320 w 3529882"/>
              <a:gd name="connsiteY25-2512" fmla="*/ 742950 h 4510088"/>
              <a:gd name="connsiteX26-2513" fmla="*/ 2558332 w 3529882"/>
              <a:gd name="connsiteY26-2514" fmla="*/ 161925 h 4510088"/>
              <a:gd name="connsiteX27-2515" fmla="*/ 1701082 w 3529882"/>
              <a:gd name="connsiteY27-2516" fmla="*/ 0 h 4510088"/>
              <a:gd name="connsiteX28-2517" fmla="*/ 1015282 w 3529882"/>
              <a:gd name="connsiteY28-2518" fmla="*/ 142875 h 4510088"/>
              <a:gd name="connsiteX29-2519" fmla="*/ 691432 w 3529882"/>
              <a:gd name="connsiteY29-2520" fmla="*/ 333375 h 4510088"/>
              <a:gd name="connsiteX0-2521" fmla="*/ 691432 w 3529882"/>
              <a:gd name="connsiteY0-2522" fmla="*/ 333375 h 4510088"/>
              <a:gd name="connsiteX1-2523" fmla="*/ 272332 w 3529882"/>
              <a:gd name="connsiteY1-2524" fmla="*/ 866775 h 4510088"/>
              <a:gd name="connsiteX2-2525" fmla="*/ 177082 w 3529882"/>
              <a:gd name="connsiteY2-2526" fmla="*/ 1343025 h 4510088"/>
              <a:gd name="connsiteX3-2527" fmla="*/ 177082 w 3529882"/>
              <a:gd name="connsiteY3-2528" fmla="*/ 1600200 h 4510088"/>
              <a:gd name="connsiteX4-2529" fmla="*/ 272332 w 3529882"/>
              <a:gd name="connsiteY4-2530" fmla="*/ 1771650 h 4510088"/>
              <a:gd name="connsiteX5-2531" fmla="*/ 272332 w 3529882"/>
              <a:gd name="connsiteY5-2532" fmla="*/ 1885950 h 4510088"/>
              <a:gd name="connsiteX6-2533" fmla="*/ 15157 w 3529882"/>
              <a:gd name="connsiteY6-2534" fmla="*/ 2438400 h 4510088"/>
              <a:gd name="connsiteX7-2535" fmla="*/ 38970 w 3529882"/>
              <a:gd name="connsiteY7-2536" fmla="*/ 2576513 h 4510088"/>
              <a:gd name="connsiteX8-2537" fmla="*/ 234232 w 3529882"/>
              <a:gd name="connsiteY8-2538" fmla="*/ 2609850 h 4510088"/>
              <a:gd name="connsiteX9-2539" fmla="*/ 210420 w 3529882"/>
              <a:gd name="connsiteY9-2540" fmla="*/ 2867025 h 4510088"/>
              <a:gd name="connsiteX10-2541" fmla="*/ 319957 w 3529882"/>
              <a:gd name="connsiteY10-2542" fmla="*/ 2957512 h 4510088"/>
              <a:gd name="connsiteX11-2543" fmla="*/ 296145 w 3529882"/>
              <a:gd name="connsiteY11-2544" fmla="*/ 3086100 h 4510088"/>
              <a:gd name="connsiteX12-2545" fmla="*/ 410445 w 3529882"/>
              <a:gd name="connsiteY12-2546" fmla="*/ 3252788 h 4510088"/>
              <a:gd name="connsiteX13-2547" fmla="*/ 367582 w 3529882"/>
              <a:gd name="connsiteY13-2548" fmla="*/ 3509963 h 4510088"/>
              <a:gd name="connsiteX14-2549" fmla="*/ 572369 w 3529882"/>
              <a:gd name="connsiteY14-2550" fmla="*/ 3652838 h 4510088"/>
              <a:gd name="connsiteX15-2551" fmla="*/ 1072432 w 3529882"/>
              <a:gd name="connsiteY15-2552" fmla="*/ 3624263 h 4510088"/>
              <a:gd name="connsiteX16-2553" fmla="*/ 1291507 w 3529882"/>
              <a:gd name="connsiteY16-2554" fmla="*/ 3690937 h 4510088"/>
              <a:gd name="connsiteX17-2555" fmla="*/ 1696319 w 3529882"/>
              <a:gd name="connsiteY17-2556" fmla="*/ 4510088 h 4510088"/>
              <a:gd name="connsiteX18-2557" fmla="*/ 2315444 w 3529882"/>
              <a:gd name="connsiteY18-2558" fmla="*/ 3719513 h 4510088"/>
              <a:gd name="connsiteX19-2559" fmla="*/ 2720257 w 3529882"/>
              <a:gd name="connsiteY19-2560" fmla="*/ 3429000 h 4510088"/>
              <a:gd name="connsiteX20-2561" fmla="*/ 2910757 w 3529882"/>
              <a:gd name="connsiteY20-2562" fmla="*/ 3381375 h 4510088"/>
              <a:gd name="connsiteX21-2563" fmla="*/ 2877419 w 3529882"/>
              <a:gd name="connsiteY21-2564" fmla="*/ 3024187 h 4510088"/>
              <a:gd name="connsiteX22-2565" fmla="*/ 3072682 w 3529882"/>
              <a:gd name="connsiteY22-2566" fmla="*/ 2524125 h 4510088"/>
              <a:gd name="connsiteX23-2567" fmla="*/ 3510832 w 3529882"/>
              <a:gd name="connsiteY23-2568" fmla="*/ 1752600 h 4510088"/>
              <a:gd name="connsiteX24-2569" fmla="*/ 3529882 w 3529882"/>
              <a:gd name="connsiteY24-2570" fmla="*/ 1514475 h 4510088"/>
              <a:gd name="connsiteX25-2571" fmla="*/ 3220320 w 3529882"/>
              <a:gd name="connsiteY25-2572" fmla="*/ 742950 h 4510088"/>
              <a:gd name="connsiteX26-2573" fmla="*/ 2558332 w 3529882"/>
              <a:gd name="connsiteY26-2574" fmla="*/ 161925 h 4510088"/>
              <a:gd name="connsiteX27-2575" fmla="*/ 1701082 w 3529882"/>
              <a:gd name="connsiteY27-2576" fmla="*/ 0 h 4510088"/>
              <a:gd name="connsiteX28-2577" fmla="*/ 1015282 w 3529882"/>
              <a:gd name="connsiteY28-2578" fmla="*/ 142875 h 4510088"/>
              <a:gd name="connsiteX29-2579" fmla="*/ 691432 w 3529882"/>
              <a:gd name="connsiteY29-2580" fmla="*/ 333375 h 4510088"/>
              <a:gd name="connsiteX0-2581" fmla="*/ 691432 w 3529882"/>
              <a:gd name="connsiteY0-2582" fmla="*/ 333375 h 4510088"/>
              <a:gd name="connsiteX1-2583" fmla="*/ 272332 w 3529882"/>
              <a:gd name="connsiteY1-2584" fmla="*/ 866775 h 4510088"/>
              <a:gd name="connsiteX2-2585" fmla="*/ 177082 w 3529882"/>
              <a:gd name="connsiteY2-2586" fmla="*/ 1343025 h 4510088"/>
              <a:gd name="connsiteX3-2587" fmla="*/ 177082 w 3529882"/>
              <a:gd name="connsiteY3-2588" fmla="*/ 1600200 h 4510088"/>
              <a:gd name="connsiteX4-2589" fmla="*/ 272332 w 3529882"/>
              <a:gd name="connsiteY4-2590" fmla="*/ 1771650 h 4510088"/>
              <a:gd name="connsiteX5-2591" fmla="*/ 272332 w 3529882"/>
              <a:gd name="connsiteY5-2592" fmla="*/ 1885950 h 4510088"/>
              <a:gd name="connsiteX6-2593" fmla="*/ 15157 w 3529882"/>
              <a:gd name="connsiteY6-2594" fmla="*/ 2438400 h 4510088"/>
              <a:gd name="connsiteX7-2595" fmla="*/ 38970 w 3529882"/>
              <a:gd name="connsiteY7-2596" fmla="*/ 2576513 h 4510088"/>
              <a:gd name="connsiteX8-2597" fmla="*/ 234232 w 3529882"/>
              <a:gd name="connsiteY8-2598" fmla="*/ 2609850 h 4510088"/>
              <a:gd name="connsiteX9-2599" fmla="*/ 210420 w 3529882"/>
              <a:gd name="connsiteY9-2600" fmla="*/ 2867025 h 4510088"/>
              <a:gd name="connsiteX10-2601" fmla="*/ 319957 w 3529882"/>
              <a:gd name="connsiteY10-2602" fmla="*/ 2957512 h 4510088"/>
              <a:gd name="connsiteX11-2603" fmla="*/ 296145 w 3529882"/>
              <a:gd name="connsiteY11-2604" fmla="*/ 3086100 h 4510088"/>
              <a:gd name="connsiteX12-2605" fmla="*/ 410445 w 3529882"/>
              <a:gd name="connsiteY12-2606" fmla="*/ 3252788 h 4510088"/>
              <a:gd name="connsiteX13-2607" fmla="*/ 367582 w 3529882"/>
              <a:gd name="connsiteY13-2608" fmla="*/ 3509963 h 4510088"/>
              <a:gd name="connsiteX14-2609" fmla="*/ 572369 w 3529882"/>
              <a:gd name="connsiteY14-2610" fmla="*/ 3652838 h 4510088"/>
              <a:gd name="connsiteX15-2611" fmla="*/ 1072432 w 3529882"/>
              <a:gd name="connsiteY15-2612" fmla="*/ 3624263 h 4510088"/>
              <a:gd name="connsiteX16-2613" fmla="*/ 1291507 w 3529882"/>
              <a:gd name="connsiteY16-2614" fmla="*/ 3690937 h 4510088"/>
              <a:gd name="connsiteX17-2615" fmla="*/ 1696319 w 3529882"/>
              <a:gd name="connsiteY17-2616" fmla="*/ 4510088 h 4510088"/>
              <a:gd name="connsiteX18-2617" fmla="*/ 2315444 w 3529882"/>
              <a:gd name="connsiteY18-2618" fmla="*/ 3719513 h 4510088"/>
              <a:gd name="connsiteX19-2619" fmla="*/ 2720257 w 3529882"/>
              <a:gd name="connsiteY19-2620" fmla="*/ 3429000 h 4510088"/>
              <a:gd name="connsiteX20-2621" fmla="*/ 2910757 w 3529882"/>
              <a:gd name="connsiteY20-2622" fmla="*/ 3381375 h 4510088"/>
              <a:gd name="connsiteX21-2623" fmla="*/ 2877419 w 3529882"/>
              <a:gd name="connsiteY21-2624" fmla="*/ 3024187 h 4510088"/>
              <a:gd name="connsiteX22-2625" fmla="*/ 3072682 w 3529882"/>
              <a:gd name="connsiteY22-2626" fmla="*/ 2524125 h 4510088"/>
              <a:gd name="connsiteX23-2627" fmla="*/ 3510832 w 3529882"/>
              <a:gd name="connsiteY23-2628" fmla="*/ 1752600 h 4510088"/>
              <a:gd name="connsiteX24-2629" fmla="*/ 3529882 w 3529882"/>
              <a:gd name="connsiteY24-2630" fmla="*/ 1514475 h 4510088"/>
              <a:gd name="connsiteX25-2631" fmla="*/ 3239370 w 3529882"/>
              <a:gd name="connsiteY25-2632" fmla="*/ 723900 h 4510088"/>
              <a:gd name="connsiteX26-2633" fmla="*/ 2558332 w 3529882"/>
              <a:gd name="connsiteY26-2634" fmla="*/ 161925 h 4510088"/>
              <a:gd name="connsiteX27-2635" fmla="*/ 1701082 w 3529882"/>
              <a:gd name="connsiteY27-2636" fmla="*/ 0 h 4510088"/>
              <a:gd name="connsiteX28-2637" fmla="*/ 1015282 w 3529882"/>
              <a:gd name="connsiteY28-2638" fmla="*/ 142875 h 4510088"/>
              <a:gd name="connsiteX29-2639" fmla="*/ 691432 w 3529882"/>
              <a:gd name="connsiteY29-2640" fmla="*/ 333375 h 4510088"/>
              <a:gd name="connsiteX0-2641" fmla="*/ 691432 w 3529882"/>
              <a:gd name="connsiteY0-2642" fmla="*/ 333375 h 4510088"/>
              <a:gd name="connsiteX1-2643" fmla="*/ 272332 w 3529882"/>
              <a:gd name="connsiteY1-2644" fmla="*/ 866775 h 4510088"/>
              <a:gd name="connsiteX2-2645" fmla="*/ 177082 w 3529882"/>
              <a:gd name="connsiteY2-2646" fmla="*/ 1343025 h 4510088"/>
              <a:gd name="connsiteX3-2647" fmla="*/ 177082 w 3529882"/>
              <a:gd name="connsiteY3-2648" fmla="*/ 1600200 h 4510088"/>
              <a:gd name="connsiteX4-2649" fmla="*/ 272332 w 3529882"/>
              <a:gd name="connsiteY4-2650" fmla="*/ 1771650 h 4510088"/>
              <a:gd name="connsiteX5-2651" fmla="*/ 272332 w 3529882"/>
              <a:gd name="connsiteY5-2652" fmla="*/ 1885950 h 4510088"/>
              <a:gd name="connsiteX6-2653" fmla="*/ 15157 w 3529882"/>
              <a:gd name="connsiteY6-2654" fmla="*/ 2438400 h 4510088"/>
              <a:gd name="connsiteX7-2655" fmla="*/ 38970 w 3529882"/>
              <a:gd name="connsiteY7-2656" fmla="*/ 2576513 h 4510088"/>
              <a:gd name="connsiteX8-2657" fmla="*/ 234232 w 3529882"/>
              <a:gd name="connsiteY8-2658" fmla="*/ 2609850 h 4510088"/>
              <a:gd name="connsiteX9-2659" fmla="*/ 210420 w 3529882"/>
              <a:gd name="connsiteY9-2660" fmla="*/ 2867025 h 4510088"/>
              <a:gd name="connsiteX10-2661" fmla="*/ 319957 w 3529882"/>
              <a:gd name="connsiteY10-2662" fmla="*/ 2957512 h 4510088"/>
              <a:gd name="connsiteX11-2663" fmla="*/ 296145 w 3529882"/>
              <a:gd name="connsiteY11-2664" fmla="*/ 3086100 h 4510088"/>
              <a:gd name="connsiteX12-2665" fmla="*/ 410445 w 3529882"/>
              <a:gd name="connsiteY12-2666" fmla="*/ 3252788 h 4510088"/>
              <a:gd name="connsiteX13-2667" fmla="*/ 367582 w 3529882"/>
              <a:gd name="connsiteY13-2668" fmla="*/ 3509963 h 4510088"/>
              <a:gd name="connsiteX14-2669" fmla="*/ 572369 w 3529882"/>
              <a:gd name="connsiteY14-2670" fmla="*/ 3652838 h 4510088"/>
              <a:gd name="connsiteX15-2671" fmla="*/ 1072432 w 3529882"/>
              <a:gd name="connsiteY15-2672" fmla="*/ 3624263 h 4510088"/>
              <a:gd name="connsiteX16-2673" fmla="*/ 1291507 w 3529882"/>
              <a:gd name="connsiteY16-2674" fmla="*/ 3690937 h 4510088"/>
              <a:gd name="connsiteX17-2675" fmla="*/ 1696319 w 3529882"/>
              <a:gd name="connsiteY17-2676" fmla="*/ 4510088 h 4510088"/>
              <a:gd name="connsiteX18-2677" fmla="*/ 2315444 w 3529882"/>
              <a:gd name="connsiteY18-2678" fmla="*/ 3719513 h 4510088"/>
              <a:gd name="connsiteX19-2679" fmla="*/ 2720257 w 3529882"/>
              <a:gd name="connsiteY19-2680" fmla="*/ 3429000 h 4510088"/>
              <a:gd name="connsiteX20-2681" fmla="*/ 2910757 w 3529882"/>
              <a:gd name="connsiteY20-2682" fmla="*/ 3381375 h 4510088"/>
              <a:gd name="connsiteX21-2683" fmla="*/ 2877419 w 3529882"/>
              <a:gd name="connsiteY21-2684" fmla="*/ 3024187 h 4510088"/>
              <a:gd name="connsiteX22-2685" fmla="*/ 3072682 w 3529882"/>
              <a:gd name="connsiteY22-2686" fmla="*/ 2524125 h 4510088"/>
              <a:gd name="connsiteX23-2687" fmla="*/ 3510832 w 3529882"/>
              <a:gd name="connsiteY23-2688" fmla="*/ 1752600 h 4510088"/>
              <a:gd name="connsiteX24-2689" fmla="*/ 3529882 w 3529882"/>
              <a:gd name="connsiteY24-2690" fmla="*/ 1514475 h 4510088"/>
              <a:gd name="connsiteX25-2691" fmla="*/ 3239370 w 3529882"/>
              <a:gd name="connsiteY25-2692" fmla="*/ 723900 h 4510088"/>
              <a:gd name="connsiteX26-2693" fmla="*/ 2558332 w 3529882"/>
              <a:gd name="connsiteY26-2694" fmla="*/ 161925 h 4510088"/>
              <a:gd name="connsiteX27-2695" fmla="*/ 1701082 w 3529882"/>
              <a:gd name="connsiteY27-2696" fmla="*/ 0 h 4510088"/>
              <a:gd name="connsiteX28-2697" fmla="*/ 1015282 w 3529882"/>
              <a:gd name="connsiteY28-2698" fmla="*/ 142875 h 4510088"/>
              <a:gd name="connsiteX29-2699" fmla="*/ 691432 w 3529882"/>
              <a:gd name="connsiteY29-2700" fmla="*/ 333375 h 4510088"/>
              <a:gd name="connsiteX0-2701" fmla="*/ 691432 w 3529882"/>
              <a:gd name="connsiteY0-2702" fmla="*/ 333375 h 4510088"/>
              <a:gd name="connsiteX1-2703" fmla="*/ 272332 w 3529882"/>
              <a:gd name="connsiteY1-2704" fmla="*/ 866775 h 4510088"/>
              <a:gd name="connsiteX2-2705" fmla="*/ 177082 w 3529882"/>
              <a:gd name="connsiteY2-2706" fmla="*/ 1343025 h 4510088"/>
              <a:gd name="connsiteX3-2707" fmla="*/ 177082 w 3529882"/>
              <a:gd name="connsiteY3-2708" fmla="*/ 1600200 h 4510088"/>
              <a:gd name="connsiteX4-2709" fmla="*/ 272332 w 3529882"/>
              <a:gd name="connsiteY4-2710" fmla="*/ 1771650 h 4510088"/>
              <a:gd name="connsiteX5-2711" fmla="*/ 272332 w 3529882"/>
              <a:gd name="connsiteY5-2712" fmla="*/ 1885950 h 4510088"/>
              <a:gd name="connsiteX6-2713" fmla="*/ 15157 w 3529882"/>
              <a:gd name="connsiteY6-2714" fmla="*/ 2438400 h 4510088"/>
              <a:gd name="connsiteX7-2715" fmla="*/ 38970 w 3529882"/>
              <a:gd name="connsiteY7-2716" fmla="*/ 2576513 h 4510088"/>
              <a:gd name="connsiteX8-2717" fmla="*/ 234232 w 3529882"/>
              <a:gd name="connsiteY8-2718" fmla="*/ 2609850 h 4510088"/>
              <a:gd name="connsiteX9-2719" fmla="*/ 210420 w 3529882"/>
              <a:gd name="connsiteY9-2720" fmla="*/ 2867025 h 4510088"/>
              <a:gd name="connsiteX10-2721" fmla="*/ 319957 w 3529882"/>
              <a:gd name="connsiteY10-2722" fmla="*/ 2957512 h 4510088"/>
              <a:gd name="connsiteX11-2723" fmla="*/ 296145 w 3529882"/>
              <a:gd name="connsiteY11-2724" fmla="*/ 3086100 h 4510088"/>
              <a:gd name="connsiteX12-2725" fmla="*/ 410445 w 3529882"/>
              <a:gd name="connsiteY12-2726" fmla="*/ 3252788 h 4510088"/>
              <a:gd name="connsiteX13-2727" fmla="*/ 367582 w 3529882"/>
              <a:gd name="connsiteY13-2728" fmla="*/ 3509963 h 4510088"/>
              <a:gd name="connsiteX14-2729" fmla="*/ 572369 w 3529882"/>
              <a:gd name="connsiteY14-2730" fmla="*/ 3652838 h 4510088"/>
              <a:gd name="connsiteX15-2731" fmla="*/ 1072432 w 3529882"/>
              <a:gd name="connsiteY15-2732" fmla="*/ 3624263 h 4510088"/>
              <a:gd name="connsiteX16-2733" fmla="*/ 1291507 w 3529882"/>
              <a:gd name="connsiteY16-2734" fmla="*/ 3690937 h 4510088"/>
              <a:gd name="connsiteX17-2735" fmla="*/ 1696319 w 3529882"/>
              <a:gd name="connsiteY17-2736" fmla="*/ 4510088 h 4510088"/>
              <a:gd name="connsiteX18-2737" fmla="*/ 2315444 w 3529882"/>
              <a:gd name="connsiteY18-2738" fmla="*/ 3719513 h 4510088"/>
              <a:gd name="connsiteX19-2739" fmla="*/ 2720257 w 3529882"/>
              <a:gd name="connsiteY19-2740" fmla="*/ 3429000 h 4510088"/>
              <a:gd name="connsiteX20-2741" fmla="*/ 2910757 w 3529882"/>
              <a:gd name="connsiteY20-2742" fmla="*/ 3381375 h 4510088"/>
              <a:gd name="connsiteX21-2743" fmla="*/ 2877419 w 3529882"/>
              <a:gd name="connsiteY21-2744" fmla="*/ 3024187 h 4510088"/>
              <a:gd name="connsiteX22-2745" fmla="*/ 3072682 w 3529882"/>
              <a:gd name="connsiteY22-2746" fmla="*/ 2524125 h 4510088"/>
              <a:gd name="connsiteX23-2747" fmla="*/ 3510832 w 3529882"/>
              <a:gd name="connsiteY23-2748" fmla="*/ 1752600 h 4510088"/>
              <a:gd name="connsiteX24-2749" fmla="*/ 3529882 w 3529882"/>
              <a:gd name="connsiteY24-2750" fmla="*/ 1514475 h 4510088"/>
              <a:gd name="connsiteX25-2751" fmla="*/ 3239370 w 3529882"/>
              <a:gd name="connsiteY25-2752" fmla="*/ 723900 h 4510088"/>
              <a:gd name="connsiteX26-2753" fmla="*/ 2582144 w 3529882"/>
              <a:gd name="connsiteY26-2754" fmla="*/ 190500 h 4510088"/>
              <a:gd name="connsiteX27-2755" fmla="*/ 1701082 w 3529882"/>
              <a:gd name="connsiteY27-2756" fmla="*/ 0 h 4510088"/>
              <a:gd name="connsiteX28-2757" fmla="*/ 1015282 w 3529882"/>
              <a:gd name="connsiteY28-2758" fmla="*/ 142875 h 4510088"/>
              <a:gd name="connsiteX29-2759" fmla="*/ 691432 w 3529882"/>
              <a:gd name="connsiteY29-2760" fmla="*/ 333375 h 4510088"/>
              <a:gd name="connsiteX0-2761" fmla="*/ 691432 w 3529882"/>
              <a:gd name="connsiteY0-2762" fmla="*/ 333375 h 4510088"/>
              <a:gd name="connsiteX1-2763" fmla="*/ 272332 w 3529882"/>
              <a:gd name="connsiteY1-2764" fmla="*/ 866775 h 4510088"/>
              <a:gd name="connsiteX2-2765" fmla="*/ 177082 w 3529882"/>
              <a:gd name="connsiteY2-2766" fmla="*/ 1343025 h 4510088"/>
              <a:gd name="connsiteX3-2767" fmla="*/ 177082 w 3529882"/>
              <a:gd name="connsiteY3-2768" fmla="*/ 1600200 h 4510088"/>
              <a:gd name="connsiteX4-2769" fmla="*/ 272332 w 3529882"/>
              <a:gd name="connsiteY4-2770" fmla="*/ 1771650 h 4510088"/>
              <a:gd name="connsiteX5-2771" fmla="*/ 272332 w 3529882"/>
              <a:gd name="connsiteY5-2772" fmla="*/ 1885950 h 4510088"/>
              <a:gd name="connsiteX6-2773" fmla="*/ 15157 w 3529882"/>
              <a:gd name="connsiteY6-2774" fmla="*/ 2438400 h 4510088"/>
              <a:gd name="connsiteX7-2775" fmla="*/ 38970 w 3529882"/>
              <a:gd name="connsiteY7-2776" fmla="*/ 2576513 h 4510088"/>
              <a:gd name="connsiteX8-2777" fmla="*/ 234232 w 3529882"/>
              <a:gd name="connsiteY8-2778" fmla="*/ 2609850 h 4510088"/>
              <a:gd name="connsiteX9-2779" fmla="*/ 210420 w 3529882"/>
              <a:gd name="connsiteY9-2780" fmla="*/ 2867025 h 4510088"/>
              <a:gd name="connsiteX10-2781" fmla="*/ 319957 w 3529882"/>
              <a:gd name="connsiteY10-2782" fmla="*/ 2957512 h 4510088"/>
              <a:gd name="connsiteX11-2783" fmla="*/ 296145 w 3529882"/>
              <a:gd name="connsiteY11-2784" fmla="*/ 3086100 h 4510088"/>
              <a:gd name="connsiteX12-2785" fmla="*/ 410445 w 3529882"/>
              <a:gd name="connsiteY12-2786" fmla="*/ 3252788 h 4510088"/>
              <a:gd name="connsiteX13-2787" fmla="*/ 367582 w 3529882"/>
              <a:gd name="connsiteY13-2788" fmla="*/ 3509963 h 4510088"/>
              <a:gd name="connsiteX14-2789" fmla="*/ 572369 w 3529882"/>
              <a:gd name="connsiteY14-2790" fmla="*/ 3652838 h 4510088"/>
              <a:gd name="connsiteX15-2791" fmla="*/ 1072432 w 3529882"/>
              <a:gd name="connsiteY15-2792" fmla="*/ 3624263 h 4510088"/>
              <a:gd name="connsiteX16-2793" fmla="*/ 1291507 w 3529882"/>
              <a:gd name="connsiteY16-2794" fmla="*/ 3690937 h 4510088"/>
              <a:gd name="connsiteX17-2795" fmla="*/ 1696319 w 3529882"/>
              <a:gd name="connsiteY17-2796" fmla="*/ 4510088 h 4510088"/>
              <a:gd name="connsiteX18-2797" fmla="*/ 2315444 w 3529882"/>
              <a:gd name="connsiteY18-2798" fmla="*/ 3719513 h 4510088"/>
              <a:gd name="connsiteX19-2799" fmla="*/ 2720257 w 3529882"/>
              <a:gd name="connsiteY19-2800" fmla="*/ 3429000 h 4510088"/>
              <a:gd name="connsiteX20-2801" fmla="*/ 2910757 w 3529882"/>
              <a:gd name="connsiteY20-2802" fmla="*/ 3381375 h 4510088"/>
              <a:gd name="connsiteX21-2803" fmla="*/ 2877419 w 3529882"/>
              <a:gd name="connsiteY21-2804" fmla="*/ 3024187 h 4510088"/>
              <a:gd name="connsiteX22-2805" fmla="*/ 3072682 w 3529882"/>
              <a:gd name="connsiteY22-2806" fmla="*/ 2524125 h 4510088"/>
              <a:gd name="connsiteX23-2807" fmla="*/ 3510832 w 3529882"/>
              <a:gd name="connsiteY23-2808" fmla="*/ 1752600 h 4510088"/>
              <a:gd name="connsiteX24-2809" fmla="*/ 3529882 w 3529882"/>
              <a:gd name="connsiteY24-2810" fmla="*/ 1514475 h 4510088"/>
              <a:gd name="connsiteX25-2811" fmla="*/ 3239370 w 3529882"/>
              <a:gd name="connsiteY25-2812" fmla="*/ 723900 h 4510088"/>
              <a:gd name="connsiteX26-2813" fmla="*/ 2582144 w 3529882"/>
              <a:gd name="connsiteY26-2814" fmla="*/ 190500 h 4510088"/>
              <a:gd name="connsiteX27-2815" fmla="*/ 1701082 w 3529882"/>
              <a:gd name="connsiteY27-2816" fmla="*/ 0 h 4510088"/>
              <a:gd name="connsiteX28-2817" fmla="*/ 1015282 w 3529882"/>
              <a:gd name="connsiteY28-2818" fmla="*/ 142875 h 4510088"/>
              <a:gd name="connsiteX29-2819" fmla="*/ 691432 w 3529882"/>
              <a:gd name="connsiteY29-2820" fmla="*/ 333375 h 4510088"/>
              <a:gd name="connsiteX0-2821" fmla="*/ 691432 w 3529882"/>
              <a:gd name="connsiteY0-2822" fmla="*/ 333375 h 4510088"/>
              <a:gd name="connsiteX1-2823" fmla="*/ 272332 w 3529882"/>
              <a:gd name="connsiteY1-2824" fmla="*/ 866775 h 4510088"/>
              <a:gd name="connsiteX2-2825" fmla="*/ 177082 w 3529882"/>
              <a:gd name="connsiteY2-2826" fmla="*/ 1343025 h 4510088"/>
              <a:gd name="connsiteX3-2827" fmla="*/ 177082 w 3529882"/>
              <a:gd name="connsiteY3-2828" fmla="*/ 1600200 h 4510088"/>
              <a:gd name="connsiteX4-2829" fmla="*/ 272332 w 3529882"/>
              <a:gd name="connsiteY4-2830" fmla="*/ 1771650 h 4510088"/>
              <a:gd name="connsiteX5-2831" fmla="*/ 272332 w 3529882"/>
              <a:gd name="connsiteY5-2832" fmla="*/ 1885950 h 4510088"/>
              <a:gd name="connsiteX6-2833" fmla="*/ 15157 w 3529882"/>
              <a:gd name="connsiteY6-2834" fmla="*/ 2438400 h 4510088"/>
              <a:gd name="connsiteX7-2835" fmla="*/ 38970 w 3529882"/>
              <a:gd name="connsiteY7-2836" fmla="*/ 2576513 h 4510088"/>
              <a:gd name="connsiteX8-2837" fmla="*/ 234232 w 3529882"/>
              <a:gd name="connsiteY8-2838" fmla="*/ 2609850 h 4510088"/>
              <a:gd name="connsiteX9-2839" fmla="*/ 210420 w 3529882"/>
              <a:gd name="connsiteY9-2840" fmla="*/ 2867025 h 4510088"/>
              <a:gd name="connsiteX10-2841" fmla="*/ 319957 w 3529882"/>
              <a:gd name="connsiteY10-2842" fmla="*/ 2957512 h 4510088"/>
              <a:gd name="connsiteX11-2843" fmla="*/ 296145 w 3529882"/>
              <a:gd name="connsiteY11-2844" fmla="*/ 3086100 h 4510088"/>
              <a:gd name="connsiteX12-2845" fmla="*/ 410445 w 3529882"/>
              <a:gd name="connsiteY12-2846" fmla="*/ 3252788 h 4510088"/>
              <a:gd name="connsiteX13-2847" fmla="*/ 367582 w 3529882"/>
              <a:gd name="connsiteY13-2848" fmla="*/ 3509963 h 4510088"/>
              <a:gd name="connsiteX14-2849" fmla="*/ 572369 w 3529882"/>
              <a:gd name="connsiteY14-2850" fmla="*/ 3652838 h 4510088"/>
              <a:gd name="connsiteX15-2851" fmla="*/ 1072432 w 3529882"/>
              <a:gd name="connsiteY15-2852" fmla="*/ 3624263 h 4510088"/>
              <a:gd name="connsiteX16-2853" fmla="*/ 1291507 w 3529882"/>
              <a:gd name="connsiteY16-2854" fmla="*/ 3690937 h 4510088"/>
              <a:gd name="connsiteX17-2855" fmla="*/ 1696319 w 3529882"/>
              <a:gd name="connsiteY17-2856" fmla="*/ 4510088 h 4510088"/>
              <a:gd name="connsiteX18-2857" fmla="*/ 2315444 w 3529882"/>
              <a:gd name="connsiteY18-2858" fmla="*/ 3719513 h 4510088"/>
              <a:gd name="connsiteX19-2859" fmla="*/ 2720257 w 3529882"/>
              <a:gd name="connsiteY19-2860" fmla="*/ 3429000 h 4510088"/>
              <a:gd name="connsiteX20-2861" fmla="*/ 2910757 w 3529882"/>
              <a:gd name="connsiteY20-2862" fmla="*/ 3381375 h 4510088"/>
              <a:gd name="connsiteX21-2863" fmla="*/ 2877419 w 3529882"/>
              <a:gd name="connsiteY21-2864" fmla="*/ 3024187 h 4510088"/>
              <a:gd name="connsiteX22-2865" fmla="*/ 3072682 w 3529882"/>
              <a:gd name="connsiteY22-2866" fmla="*/ 2524125 h 4510088"/>
              <a:gd name="connsiteX23-2867" fmla="*/ 3510832 w 3529882"/>
              <a:gd name="connsiteY23-2868" fmla="*/ 1752600 h 4510088"/>
              <a:gd name="connsiteX24-2869" fmla="*/ 3529882 w 3529882"/>
              <a:gd name="connsiteY24-2870" fmla="*/ 1514475 h 4510088"/>
              <a:gd name="connsiteX25-2871" fmla="*/ 3239370 w 3529882"/>
              <a:gd name="connsiteY25-2872" fmla="*/ 723900 h 4510088"/>
              <a:gd name="connsiteX26-2873" fmla="*/ 2582144 w 3529882"/>
              <a:gd name="connsiteY26-2874" fmla="*/ 190500 h 4510088"/>
              <a:gd name="connsiteX27-2875" fmla="*/ 1701082 w 3529882"/>
              <a:gd name="connsiteY27-2876" fmla="*/ 0 h 4510088"/>
              <a:gd name="connsiteX28-2877" fmla="*/ 1015282 w 3529882"/>
              <a:gd name="connsiteY28-2878" fmla="*/ 142875 h 4510088"/>
              <a:gd name="connsiteX29-2879" fmla="*/ 691432 w 3529882"/>
              <a:gd name="connsiteY29-2880" fmla="*/ 333375 h 4510088"/>
              <a:gd name="connsiteX0-2881" fmla="*/ 691432 w 3529882"/>
              <a:gd name="connsiteY0-2882" fmla="*/ 309562 h 4486275"/>
              <a:gd name="connsiteX1-2883" fmla="*/ 272332 w 3529882"/>
              <a:gd name="connsiteY1-2884" fmla="*/ 842962 h 4486275"/>
              <a:gd name="connsiteX2-2885" fmla="*/ 177082 w 3529882"/>
              <a:gd name="connsiteY2-2886" fmla="*/ 1319212 h 4486275"/>
              <a:gd name="connsiteX3-2887" fmla="*/ 177082 w 3529882"/>
              <a:gd name="connsiteY3-2888" fmla="*/ 1576387 h 4486275"/>
              <a:gd name="connsiteX4-2889" fmla="*/ 272332 w 3529882"/>
              <a:gd name="connsiteY4-2890" fmla="*/ 1747837 h 4486275"/>
              <a:gd name="connsiteX5-2891" fmla="*/ 272332 w 3529882"/>
              <a:gd name="connsiteY5-2892" fmla="*/ 1862137 h 4486275"/>
              <a:gd name="connsiteX6-2893" fmla="*/ 15157 w 3529882"/>
              <a:gd name="connsiteY6-2894" fmla="*/ 2414587 h 4486275"/>
              <a:gd name="connsiteX7-2895" fmla="*/ 38970 w 3529882"/>
              <a:gd name="connsiteY7-2896" fmla="*/ 2552700 h 4486275"/>
              <a:gd name="connsiteX8-2897" fmla="*/ 234232 w 3529882"/>
              <a:gd name="connsiteY8-2898" fmla="*/ 2586037 h 4486275"/>
              <a:gd name="connsiteX9-2899" fmla="*/ 210420 w 3529882"/>
              <a:gd name="connsiteY9-2900" fmla="*/ 2843212 h 4486275"/>
              <a:gd name="connsiteX10-2901" fmla="*/ 319957 w 3529882"/>
              <a:gd name="connsiteY10-2902" fmla="*/ 2933699 h 4486275"/>
              <a:gd name="connsiteX11-2903" fmla="*/ 296145 w 3529882"/>
              <a:gd name="connsiteY11-2904" fmla="*/ 3062287 h 4486275"/>
              <a:gd name="connsiteX12-2905" fmla="*/ 410445 w 3529882"/>
              <a:gd name="connsiteY12-2906" fmla="*/ 3228975 h 4486275"/>
              <a:gd name="connsiteX13-2907" fmla="*/ 367582 w 3529882"/>
              <a:gd name="connsiteY13-2908" fmla="*/ 3486150 h 4486275"/>
              <a:gd name="connsiteX14-2909" fmla="*/ 572369 w 3529882"/>
              <a:gd name="connsiteY14-2910" fmla="*/ 3629025 h 4486275"/>
              <a:gd name="connsiteX15-2911" fmla="*/ 1072432 w 3529882"/>
              <a:gd name="connsiteY15-2912" fmla="*/ 3600450 h 4486275"/>
              <a:gd name="connsiteX16-2913" fmla="*/ 1291507 w 3529882"/>
              <a:gd name="connsiteY16-2914" fmla="*/ 3667124 h 4486275"/>
              <a:gd name="connsiteX17-2915" fmla="*/ 1696319 w 3529882"/>
              <a:gd name="connsiteY17-2916" fmla="*/ 4486275 h 4486275"/>
              <a:gd name="connsiteX18-2917" fmla="*/ 2315444 w 3529882"/>
              <a:gd name="connsiteY18-2918" fmla="*/ 3695700 h 4486275"/>
              <a:gd name="connsiteX19-2919" fmla="*/ 2720257 w 3529882"/>
              <a:gd name="connsiteY19-2920" fmla="*/ 3405187 h 4486275"/>
              <a:gd name="connsiteX20-2921" fmla="*/ 2910757 w 3529882"/>
              <a:gd name="connsiteY20-2922" fmla="*/ 3357562 h 4486275"/>
              <a:gd name="connsiteX21-2923" fmla="*/ 2877419 w 3529882"/>
              <a:gd name="connsiteY21-2924" fmla="*/ 3000374 h 4486275"/>
              <a:gd name="connsiteX22-2925" fmla="*/ 3072682 w 3529882"/>
              <a:gd name="connsiteY22-2926" fmla="*/ 2500312 h 4486275"/>
              <a:gd name="connsiteX23-2927" fmla="*/ 3510832 w 3529882"/>
              <a:gd name="connsiteY23-2928" fmla="*/ 1728787 h 4486275"/>
              <a:gd name="connsiteX24-2929" fmla="*/ 3529882 w 3529882"/>
              <a:gd name="connsiteY24-2930" fmla="*/ 1490662 h 4486275"/>
              <a:gd name="connsiteX25-2931" fmla="*/ 3239370 w 3529882"/>
              <a:gd name="connsiteY25-2932" fmla="*/ 700087 h 4486275"/>
              <a:gd name="connsiteX26-2933" fmla="*/ 2582144 w 3529882"/>
              <a:gd name="connsiteY26-2934" fmla="*/ 166687 h 4486275"/>
              <a:gd name="connsiteX27-2935" fmla="*/ 1715370 w 3529882"/>
              <a:gd name="connsiteY27-2936" fmla="*/ 0 h 4486275"/>
              <a:gd name="connsiteX28-2937" fmla="*/ 1015282 w 3529882"/>
              <a:gd name="connsiteY28-2938" fmla="*/ 119062 h 4486275"/>
              <a:gd name="connsiteX29-2939" fmla="*/ 691432 w 3529882"/>
              <a:gd name="connsiteY29-2940" fmla="*/ 309562 h 4486275"/>
              <a:gd name="connsiteX0-2941" fmla="*/ 691432 w 3529882"/>
              <a:gd name="connsiteY0-2942" fmla="*/ 309562 h 4486275"/>
              <a:gd name="connsiteX1-2943" fmla="*/ 272332 w 3529882"/>
              <a:gd name="connsiteY1-2944" fmla="*/ 842962 h 4486275"/>
              <a:gd name="connsiteX2-2945" fmla="*/ 177082 w 3529882"/>
              <a:gd name="connsiteY2-2946" fmla="*/ 1319212 h 4486275"/>
              <a:gd name="connsiteX3-2947" fmla="*/ 177082 w 3529882"/>
              <a:gd name="connsiteY3-2948" fmla="*/ 1576387 h 4486275"/>
              <a:gd name="connsiteX4-2949" fmla="*/ 272332 w 3529882"/>
              <a:gd name="connsiteY4-2950" fmla="*/ 1747837 h 4486275"/>
              <a:gd name="connsiteX5-2951" fmla="*/ 272332 w 3529882"/>
              <a:gd name="connsiteY5-2952" fmla="*/ 1862137 h 4486275"/>
              <a:gd name="connsiteX6-2953" fmla="*/ 15157 w 3529882"/>
              <a:gd name="connsiteY6-2954" fmla="*/ 2414587 h 4486275"/>
              <a:gd name="connsiteX7-2955" fmla="*/ 38970 w 3529882"/>
              <a:gd name="connsiteY7-2956" fmla="*/ 2552700 h 4486275"/>
              <a:gd name="connsiteX8-2957" fmla="*/ 234232 w 3529882"/>
              <a:gd name="connsiteY8-2958" fmla="*/ 2586037 h 4486275"/>
              <a:gd name="connsiteX9-2959" fmla="*/ 210420 w 3529882"/>
              <a:gd name="connsiteY9-2960" fmla="*/ 2843212 h 4486275"/>
              <a:gd name="connsiteX10-2961" fmla="*/ 319957 w 3529882"/>
              <a:gd name="connsiteY10-2962" fmla="*/ 2933699 h 4486275"/>
              <a:gd name="connsiteX11-2963" fmla="*/ 296145 w 3529882"/>
              <a:gd name="connsiteY11-2964" fmla="*/ 3062287 h 4486275"/>
              <a:gd name="connsiteX12-2965" fmla="*/ 410445 w 3529882"/>
              <a:gd name="connsiteY12-2966" fmla="*/ 3228975 h 4486275"/>
              <a:gd name="connsiteX13-2967" fmla="*/ 367582 w 3529882"/>
              <a:gd name="connsiteY13-2968" fmla="*/ 3486150 h 4486275"/>
              <a:gd name="connsiteX14-2969" fmla="*/ 572369 w 3529882"/>
              <a:gd name="connsiteY14-2970" fmla="*/ 3629025 h 4486275"/>
              <a:gd name="connsiteX15-2971" fmla="*/ 1072432 w 3529882"/>
              <a:gd name="connsiteY15-2972" fmla="*/ 3600450 h 4486275"/>
              <a:gd name="connsiteX16-2973" fmla="*/ 1291507 w 3529882"/>
              <a:gd name="connsiteY16-2974" fmla="*/ 3667124 h 4486275"/>
              <a:gd name="connsiteX17-2975" fmla="*/ 1696319 w 3529882"/>
              <a:gd name="connsiteY17-2976" fmla="*/ 4486275 h 4486275"/>
              <a:gd name="connsiteX18-2977" fmla="*/ 2315444 w 3529882"/>
              <a:gd name="connsiteY18-2978" fmla="*/ 3695700 h 4486275"/>
              <a:gd name="connsiteX19-2979" fmla="*/ 2720257 w 3529882"/>
              <a:gd name="connsiteY19-2980" fmla="*/ 3405187 h 4486275"/>
              <a:gd name="connsiteX20-2981" fmla="*/ 2910757 w 3529882"/>
              <a:gd name="connsiteY20-2982" fmla="*/ 3357562 h 4486275"/>
              <a:gd name="connsiteX21-2983" fmla="*/ 2877419 w 3529882"/>
              <a:gd name="connsiteY21-2984" fmla="*/ 3000374 h 4486275"/>
              <a:gd name="connsiteX22-2985" fmla="*/ 3072682 w 3529882"/>
              <a:gd name="connsiteY22-2986" fmla="*/ 2500312 h 4486275"/>
              <a:gd name="connsiteX23-2987" fmla="*/ 3510832 w 3529882"/>
              <a:gd name="connsiteY23-2988" fmla="*/ 1728787 h 4486275"/>
              <a:gd name="connsiteX24-2989" fmla="*/ 3529882 w 3529882"/>
              <a:gd name="connsiteY24-2990" fmla="*/ 1490662 h 4486275"/>
              <a:gd name="connsiteX25-2991" fmla="*/ 3239370 w 3529882"/>
              <a:gd name="connsiteY25-2992" fmla="*/ 700087 h 4486275"/>
              <a:gd name="connsiteX26-2993" fmla="*/ 2582144 w 3529882"/>
              <a:gd name="connsiteY26-2994" fmla="*/ 166687 h 4486275"/>
              <a:gd name="connsiteX27-2995" fmla="*/ 1715370 w 3529882"/>
              <a:gd name="connsiteY27-2996" fmla="*/ 0 h 4486275"/>
              <a:gd name="connsiteX28-2997" fmla="*/ 1015282 w 3529882"/>
              <a:gd name="connsiteY28-2998" fmla="*/ 119062 h 4486275"/>
              <a:gd name="connsiteX29-2999" fmla="*/ 691432 w 3529882"/>
              <a:gd name="connsiteY29-3000" fmla="*/ 309562 h 4486275"/>
              <a:gd name="connsiteX0-3001" fmla="*/ 691432 w 3529882"/>
              <a:gd name="connsiteY0-3002" fmla="*/ 309651 h 4486364"/>
              <a:gd name="connsiteX1-3003" fmla="*/ 272332 w 3529882"/>
              <a:gd name="connsiteY1-3004" fmla="*/ 843051 h 4486364"/>
              <a:gd name="connsiteX2-3005" fmla="*/ 177082 w 3529882"/>
              <a:gd name="connsiteY2-3006" fmla="*/ 1319301 h 4486364"/>
              <a:gd name="connsiteX3-3007" fmla="*/ 177082 w 3529882"/>
              <a:gd name="connsiteY3-3008" fmla="*/ 1576476 h 4486364"/>
              <a:gd name="connsiteX4-3009" fmla="*/ 272332 w 3529882"/>
              <a:gd name="connsiteY4-3010" fmla="*/ 1747926 h 4486364"/>
              <a:gd name="connsiteX5-3011" fmla="*/ 272332 w 3529882"/>
              <a:gd name="connsiteY5-3012" fmla="*/ 1862226 h 4486364"/>
              <a:gd name="connsiteX6-3013" fmla="*/ 15157 w 3529882"/>
              <a:gd name="connsiteY6-3014" fmla="*/ 2414676 h 4486364"/>
              <a:gd name="connsiteX7-3015" fmla="*/ 38970 w 3529882"/>
              <a:gd name="connsiteY7-3016" fmla="*/ 2552789 h 4486364"/>
              <a:gd name="connsiteX8-3017" fmla="*/ 234232 w 3529882"/>
              <a:gd name="connsiteY8-3018" fmla="*/ 2586126 h 4486364"/>
              <a:gd name="connsiteX9-3019" fmla="*/ 210420 w 3529882"/>
              <a:gd name="connsiteY9-3020" fmla="*/ 2843301 h 4486364"/>
              <a:gd name="connsiteX10-3021" fmla="*/ 319957 w 3529882"/>
              <a:gd name="connsiteY10-3022" fmla="*/ 2933788 h 4486364"/>
              <a:gd name="connsiteX11-3023" fmla="*/ 296145 w 3529882"/>
              <a:gd name="connsiteY11-3024" fmla="*/ 3062376 h 4486364"/>
              <a:gd name="connsiteX12-3025" fmla="*/ 410445 w 3529882"/>
              <a:gd name="connsiteY12-3026" fmla="*/ 3229064 h 4486364"/>
              <a:gd name="connsiteX13-3027" fmla="*/ 367582 w 3529882"/>
              <a:gd name="connsiteY13-3028" fmla="*/ 3486239 h 4486364"/>
              <a:gd name="connsiteX14-3029" fmla="*/ 572369 w 3529882"/>
              <a:gd name="connsiteY14-3030" fmla="*/ 3629114 h 4486364"/>
              <a:gd name="connsiteX15-3031" fmla="*/ 1072432 w 3529882"/>
              <a:gd name="connsiteY15-3032" fmla="*/ 3600539 h 4486364"/>
              <a:gd name="connsiteX16-3033" fmla="*/ 1291507 w 3529882"/>
              <a:gd name="connsiteY16-3034" fmla="*/ 3667213 h 4486364"/>
              <a:gd name="connsiteX17-3035" fmla="*/ 1696319 w 3529882"/>
              <a:gd name="connsiteY17-3036" fmla="*/ 4486364 h 4486364"/>
              <a:gd name="connsiteX18-3037" fmla="*/ 2315444 w 3529882"/>
              <a:gd name="connsiteY18-3038" fmla="*/ 3695789 h 4486364"/>
              <a:gd name="connsiteX19-3039" fmla="*/ 2720257 w 3529882"/>
              <a:gd name="connsiteY19-3040" fmla="*/ 3405276 h 4486364"/>
              <a:gd name="connsiteX20-3041" fmla="*/ 2910757 w 3529882"/>
              <a:gd name="connsiteY20-3042" fmla="*/ 3357651 h 4486364"/>
              <a:gd name="connsiteX21-3043" fmla="*/ 2877419 w 3529882"/>
              <a:gd name="connsiteY21-3044" fmla="*/ 3000463 h 4486364"/>
              <a:gd name="connsiteX22-3045" fmla="*/ 3072682 w 3529882"/>
              <a:gd name="connsiteY22-3046" fmla="*/ 2500401 h 4486364"/>
              <a:gd name="connsiteX23-3047" fmla="*/ 3510832 w 3529882"/>
              <a:gd name="connsiteY23-3048" fmla="*/ 1728876 h 4486364"/>
              <a:gd name="connsiteX24-3049" fmla="*/ 3529882 w 3529882"/>
              <a:gd name="connsiteY24-3050" fmla="*/ 1490751 h 4486364"/>
              <a:gd name="connsiteX25-3051" fmla="*/ 3239370 w 3529882"/>
              <a:gd name="connsiteY25-3052" fmla="*/ 700176 h 4486364"/>
              <a:gd name="connsiteX26-3053" fmla="*/ 2582144 w 3529882"/>
              <a:gd name="connsiteY26-3054" fmla="*/ 166776 h 4486364"/>
              <a:gd name="connsiteX27-3055" fmla="*/ 1715370 w 3529882"/>
              <a:gd name="connsiteY27-3056" fmla="*/ 89 h 4486364"/>
              <a:gd name="connsiteX28-3057" fmla="*/ 1015282 w 3529882"/>
              <a:gd name="connsiteY28-3058" fmla="*/ 119151 h 4486364"/>
              <a:gd name="connsiteX29-3059" fmla="*/ 691432 w 3529882"/>
              <a:gd name="connsiteY29-3060" fmla="*/ 309651 h 4486364"/>
              <a:gd name="connsiteX0-3061" fmla="*/ 691432 w 3529882"/>
              <a:gd name="connsiteY0-3062" fmla="*/ 309721 h 4486434"/>
              <a:gd name="connsiteX1-3063" fmla="*/ 272332 w 3529882"/>
              <a:gd name="connsiteY1-3064" fmla="*/ 843121 h 4486434"/>
              <a:gd name="connsiteX2-3065" fmla="*/ 177082 w 3529882"/>
              <a:gd name="connsiteY2-3066" fmla="*/ 1319371 h 4486434"/>
              <a:gd name="connsiteX3-3067" fmla="*/ 177082 w 3529882"/>
              <a:gd name="connsiteY3-3068" fmla="*/ 1576546 h 4486434"/>
              <a:gd name="connsiteX4-3069" fmla="*/ 272332 w 3529882"/>
              <a:gd name="connsiteY4-3070" fmla="*/ 1747996 h 4486434"/>
              <a:gd name="connsiteX5-3071" fmla="*/ 272332 w 3529882"/>
              <a:gd name="connsiteY5-3072" fmla="*/ 1862296 h 4486434"/>
              <a:gd name="connsiteX6-3073" fmla="*/ 15157 w 3529882"/>
              <a:gd name="connsiteY6-3074" fmla="*/ 2414746 h 4486434"/>
              <a:gd name="connsiteX7-3075" fmla="*/ 38970 w 3529882"/>
              <a:gd name="connsiteY7-3076" fmla="*/ 2552859 h 4486434"/>
              <a:gd name="connsiteX8-3077" fmla="*/ 234232 w 3529882"/>
              <a:gd name="connsiteY8-3078" fmla="*/ 2586196 h 4486434"/>
              <a:gd name="connsiteX9-3079" fmla="*/ 210420 w 3529882"/>
              <a:gd name="connsiteY9-3080" fmla="*/ 2843371 h 4486434"/>
              <a:gd name="connsiteX10-3081" fmla="*/ 319957 w 3529882"/>
              <a:gd name="connsiteY10-3082" fmla="*/ 2933858 h 4486434"/>
              <a:gd name="connsiteX11-3083" fmla="*/ 296145 w 3529882"/>
              <a:gd name="connsiteY11-3084" fmla="*/ 3062446 h 4486434"/>
              <a:gd name="connsiteX12-3085" fmla="*/ 410445 w 3529882"/>
              <a:gd name="connsiteY12-3086" fmla="*/ 3229134 h 4486434"/>
              <a:gd name="connsiteX13-3087" fmla="*/ 367582 w 3529882"/>
              <a:gd name="connsiteY13-3088" fmla="*/ 3486309 h 4486434"/>
              <a:gd name="connsiteX14-3089" fmla="*/ 572369 w 3529882"/>
              <a:gd name="connsiteY14-3090" fmla="*/ 3629184 h 4486434"/>
              <a:gd name="connsiteX15-3091" fmla="*/ 1072432 w 3529882"/>
              <a:gd name="connsiteY15-3092" fmla="*/ 3600609 h 4486434"/>
              <a:gd name="connsiteX16-3093" fmla="*/ 1291507 w 3529882"/>
              <a:gd name="connsiteY16-3094" fmla="*/ 3667283 h 4486434"/>
              <a:gd name="connsiteX17-3095" fmla="*/ 1696319 w 3529882"/>
              <a:gd name="connsiteY17-3096" fmla="*/ 4486434 h 4486434"/>
              <a:gd name="connsiteX18-3097" fmla="*/ 2315444 w 3529882"/>
              <a:gd name="connsiteY18-3098" fmla="*/ 3695859 h 4486434"/>
              <a:gd name="connsiteX19-3099" fmla="*/ 2720257 w 3529882"/>
              <a:gd name="connsiteY19-3100" fmla="*/ 3405346 h 4486434"/>
              <a:gd name="connsiteX20-3101" fmla="*/ 2910757 w 3529882"/>
              <a:gd name="connsiteY20-3102" fmla="*/ 3357721 h 4486434"/>
              <a:gd name="connsiteX21-3103" fmla="*/ 2877419 w 3529882"/>
              <a:gd name="connsiteY21-3104" fmla="*/ 3000533 h 4486434"/>
              <a:gd name="connsiteX22-3105" fmla="*/ 3072682 w 3529882"/>
              <a:gd name="connsiteY22-3106" fmla="*/ 2500471 h 4486434"/>
              <a:gd name="connsiteX23-3107" fmla="*/ 3510832 w 3529882"/>
              <a:gd name="connsiteY23-3108" fmla="*/ 1728946 h 4486434"/>
              <a:gd name="connsiteX24-3109" fmla="*/ 3529882 w 3529882"/>
              <a:gd name="connsiteY24-3110" fmla="*/ 1490821 h 4486434"/>
              <a:gd name="connsiteX25-3111" fmla="*/ 3239370 w 3529882"/>
              <a:gd name="connsiteY25-3112" fmla="*/ 700246 h 4486434"/>
              <a:gd name="connsiteX26-3113" fmla="*/ 2582144 w 3529882"/>
              <a:gd name="connsiteY26-3114" fmla="*/ 166846 h 4486434"/>
              <a:gd name="connsiteX27-3115" fmla="*/ 1715370 w 3529882"/>
              <a:gd name="connsiteY27-3116" fmla="*/ 159 h 4486434"/>
              <a:gd name="connsiteX28-3117" fmla="*/ 1015282 w 3529882"/>
              <a:gd name="connsiteY28-3118" fmla="*/ 119221 h 4486434"/>
              <a:gd name="connsiteX29-3119" fmla="*/ 691432 w 3529882"/>
              <a:gd name="connsiteY29-3120" fmla="*/ 309721 h 4486434"/>
              <a:gd name="connsiteX0-3121" fmla="*/ 691432 w 3529882"/>
              <a:gd name="connsiteY0-3122" fmla="*/ 309721 h 4486434"/>
              <a:gd name="connsiteX1-3123" fmla="*/ 272332 w 3529882"/>
              <a:gd name="connsiteY1-3124" fmla="*/ 843121 h 4486434"/>
              <a:gd name="connsiteX2-3125" fmla="*/ 177082 w 3529882"/>
              <a:gd name="connsiteY2-3126" fmla="*/ 1319371 h 4486434"/>
              <a:gd name="connsiteX3-3127" fmla="*/ 177082 w 3529882"/>
              <a:gd name="connsiteY3-3128" fmla="*/ 1576546 h 4486434"/>
              <a:gd name="connsiteX4-3129" fmla="*/ 272332 w 3529882"/>
              <a:gd name="connsiteY4-3130" fmla="*/ 1747996 h 4486434"/>
              <a:gd name="connsiteX5-3131" fmla="*/ 272332 w 3529882"/>
              <a:gd name="connsiteY5-3132" fmla="*/ 1862296 h 4486434"/>
              <a:gd name="connsiteX6-3133" fmla="*/ 15157 w 3529882"/>
              <a:gd name="connsiteY6-3134" fmla="*/ 2414746 h 4486434"/>
              <a:gd name="connsiteX7-3135" fmla="*/ 38970 w 3529882"/>
              <a:gd name="connsiteY7-3136" fmla="*/ 2552859 h 4486434"/>
              <a:gd name="connsiteX8-3137" fmla="*/ 234232 w 3529882"/>
              <a:gd name="connsiteY8-3138" fmla="*/ 2586196 h 4486434"/>
              <a:gd name="connsiteX9-3139" fmla="*/ 210420 w 3529882"/>
              <a:gd name="connsiteY9-3140" fmla="*/ 2843371 h 4486434"/>
              <a:gd name="connsiteX10-3141" fmla="*/ 319957 w 3529882"/>
              <a:gd name="connsiteY10-3142" fmla="*/ 2933858 h 4486434"/>
              <a:gd name="connsiteX11-3143" fmla="*/ 296145 w 3529882"/>
              <a:gd name="connsiteY11-3144" fmla="*/ 3062446 h 4486434"/>
              <a:gd name="connsiteX12-3145" fmla="*/ 410445 w 3529882"/>
              <a:gd name="connsiteY12-3146" fmla="*/ 3229134 h 4486434"/>
              <a:gd name="connsiteX13-3147" fmla="*/ 367582 w 3529882"/>
              <a:gd name="connsiteY13-3148" fmla="*/ 3486309 h 4486434"/>
              <a:gd name="connsiteX14-3149" fmla="*/ 572369 w 3529882"/>
              <a:gd name="connsiteY14-3150" fmla="*/ 3629184 h 4486434"/>
              <a:gd name="connsiteX15-3151" fmla="*/ 1072432 w 3529882"/>
              <a:gd name="connsiteY15-3152" fmla="*/ 3600609 h 4486434"/>
              <a:gd name="connsiteX16-3153" fmla="*/ 1291507 w 3529882"/>
              <a:gd name="connsiteY16-3154" fmla="*/ 3667283 h 4486434"/>
              <a:gd name="connsiteX17-3155" fmla="*/ 1696319 w 3529882"/>
              <a:gd name="connsiteY17-3156" fmla="*/ 4486434 h 4486434"/>
              <a:gd name="connsiteX18-3157" fmla="*/ 2315444 w 3529882"/>
              <a:gd name="connsiteY18-3158" fmla="*/ 3695859 h 4486434"/>
              <a:gd name="connsiteX19-3159" fmla="*/ 2720257 w 3529882"/>
              <a:gd name="connsiteY19-3160" fmla="*/ 3405346 h 4486434"/>
              <a:gd name="connsiteX20-3161" fmla="*/ 2910757 w 3529882"/>
              <a:gd name="connsiteY20-3162" fmla="*/ 3357721 h 4486434"/>
              <a:gd name="connsiteX21-3163" fmla="*/ 2877419 w 3529882"/>
              <a:gd name="connsiteY21-3164" fmla="*/ 3000533 h 4486434"/>
              <a:gd name="connsiteX22-3165" fmla="*/ 3072682 w 3529882"/>
              <a:gd name="connsiteY22-3166" fmla="*/ 2500471 h 4486434"/>
              <a:gd name="connsiteX23-3167" fmla="*/ 3510832 w 3529882"/>
              <a:gd name="connsiteY23-3168" fmla="*/ 1728946 h 4486434"/>
              <a:gd name="connsiteX24-3169" fmla="*/ 3529882 w 3529882"/>
              <a:gd name="connsiteY24-3170" fmla="*/ 1490821 h 4486434"/>
              <a:gd name="connsiteX25-3171" fmla="*/ 3239370 w 3529882"/>
              <a:gd name="connsiteY25-3172" fmla="*/ 700246 h 4486434"/>
              <a:gd name="connsiteX26-3173" fmla="*/ 2582144 w 3529882"/>
              <a:gd name="connsiteY26-3174" fmla="*/ 166846 h 4486434"/>
              <a:gd name="connsiteX27-3175" fmla="*/ 1715370 w 3529882"/>
              <a:gd name="connsiteY27-3176" fmla="*/ 159 h 4486434"/>
              <a:gd name="connsiteX28-3177" fmla="*/ 1015282 w 3529882"/>
              <a:gd name="connsiteY28-3178" fmla="*/ 119221 h 4486434"/>
              <a:gd name="connsiteX29-3179" fmla="*/ 691432 w 3529882"/>
              <a:gd name="connsiteY29-3180" fmla="*/ 309721 h 4486434"/>
              <a:gd name="connsiteX0-3181" fmla="*/ 691432 w 3529882"/>
              <a:gd name="connsiteY0-3182" fmla="*/ 309721 h 4486434"/>
              <a:gd name="connsiteX1-3183" fmla="*/ 272332 w 3529882"/>
              <a:gd name="connsiteY1-3184" fmla="*/ 843121 h 4486434"/>
              <a:gd name="connsiteX2-3185" fmla="*/ 148507 w 3529882"/>
              <a:gd name="connsiteY2-3186" fmla="*/ 1328896 h 4486434"/>
              <a:gd name="connsiteX3-3187" fmla="*/ 177082 w 3529882"/>
              <a:gd name="connsiteY3-3188" fmla="*/ 1576546 h 4486434"/>
              <a:gd name="connsiteX4-3189" fmla="*/ 272332 w 3529882"/>
              <a:gd name="connsiteY4-3190" fmla="*/ 1747996 h 4486434"/>
              <a:gd name="connsiteX5-3191" fmla="*/ 272332 w 3529882"/>
              <a:gd name="connsiteY5-3192" fmla="*/ 1862296 h 4486434"/>
              <a:gd name="connsiteX6-3193" fmla="*/ 15157 w 3529882"/>
              <a:gd name="connsiteY6-3194" fmla="*/ 2414746 h 4486434"/>
              <a:gd name="connsiteX7-3195" fmla="*/ 38970 w 3529882"/>
              <a:gd name="connsiteY7-3196" fmla="*/ 2552859 h 4486434"/>
              <a:gd name="connsiteX8-3197" fmla="*/ 234232 w 3529882"/>
              <a:gd name="connsiteY8-3198" fmla="*/ 2586196 h 4486434"/>
              <a:gd name="connsiteX9-3199" fmla="*/ 210420 w 3529882"/>
              <a:gd name="connsiteY9-3200" fmla="*/ 2843371 h 4486434"/>
              <a:gd name="connsiteX10-3201" fmla="*/ 319957 w 3529882"/>
              <a:gd name="connsiteY10-3202" fmla="*/ 2933858 h 4486434"/>
              <a:gd name="connsiteX11-3203" fmla="*/ 296145 w 3529882"/>
              <a:gd name="connsiteY11-3204" fmla="*/ 3062446 h 4486434"/>
              <a:gd name="connsiteX12-3205" fmla="*/ 410445 w 3529882"/>
              <a:gd name="connsiteY12-3206" fmla="*/ 3229134 h 4486434"/>
              <a:gd name="connsiteX13-3207" fmla="*/ 367582 w 3529882"/>
              <a:gd name="connsiteY13-3208" fmla="*/ 3486309 h 4486434"/>
              <a:gd name="connsiteX14-3209" fmla="*/ 572369 w 3529882"/>
              <a:gd name="connsiteY14-3210" fmla="*/ 3629184 h 4486434"/>
              <a:gd name="connsiteX15-3211" fmla="*/ 1072432 w 3529882"/>
              <a:gd name="connsiteY15-3212" fmla="*/ 3600609 h 4486434"/>
              <a:gd name="connsiteX16-3213" fmla="*/ 1291507 w 3529882"/>
              <a:gd name="connsiteY16-3214" fmla="*/ 3667283 h 4486434"/>
              <a:gd name="connsiteX17-3215" fmla="*/ 1696319 w 3529882"/>
              <a:gd name="connsiteY17-3216" fmla="*/ 4486434 h 4486434"/>
              <a:gd name="connsiteX18-3217" fmla="*/ 2315444 w 3529882"/>
              <a:gd name="connsiteY18-3218" fmla="*/ 3695859 h 4486434"/>
              <a:gd name="connsiteX19-3219" fmla="*/ 2720257 w 3529882"/>
              <a:gd name="connsiteY19-3220" fmla="*/ 3405346 h 4486434"/>
              <a:gd name="connsiteX20-3221" fmla="*/ 2910757 w 3529882"/>
              <a:gd name="connsiteY20-3222" fmla="*/ 3357721 h 4486434"/>
              <a:gd name="connsiteX21-3223" fmla="*/ 2877419 w 3529882"/>
              <a:gd name="connsiteY21-3224" fmla="*/ 3000533 h 4486434"/>
              <a:gd name="connsiteX22-3225" fmla="*/ 3072682 w 3529882"/>
              <a:gd name="connsiteY22-3226" fmla="*/ 2500471 h 4486434"/>
              <a:gd name="connsiteX23-3227" fmla="*/ 3510832 w 3529882"/>
              <a:gd name="connsiteY23-3228" fmla="*/ 1728946 h 4486434"/>
              <a:gd name="connsiteX24-3229" fmla="*/ 3529882 w 3529882"/>
              <a:gd name="connsiteY24-3230" fmla="*/ 1490821 h 4486434"/>
              <a:gd name="connsiteX25-3231" fmla="*/ 3239370 w 3529882"/>
              <a:gd name="connsiteY25-3232" fmla="*/ 700246 h 4486434"/>
              <a:gd name="connsiteX26-3233" fmla="*/ 2582144 w 3529882"/>
              <a:gd name="connsiteY26-3234" fmla="*/ 166846 h 4486434"/>
              <a:gd name="connsiteX27-3235" fmla="*/ 1715370 w 3529882"/>
              <a:gd name="connsiteY27-3236" fmla="*/ 159 h 4486434"/>
              <a:gd name="connsiteX28-3237" fmla="*/ 1015282 w 3529882"/>
              <a:gd name="connsiteY28-3238" fmla="*/ 119221 h 4486434"/>
              <a:gd name="connsiteX29-3239" fmla="*/ 691432 w 3529882"/>
              <a:gd name="connsiteY29-3240" fmla="*/ 309721 h 4486434"/>
              <a:gd name="connsiteX0-3241" fmla="*/ 691432 w 3529882"/>
              <a:gd name="connsiteY0-3242" fmla="*/ 309721 h 4486434"/>
              <a:gd name="connsiteX1-3243" fmla="*/ 272332 w 3529882"/>
              <a:gd name="connsiteY1-3244" fmla="*/ 843121 h 4486434"/>
              <a:gd name="connsiteX2-3245" fmla="*/ 148507 w 3529882"/>
              <a:gd name="connsiteY2-3246" fmla="*/ 1328896 h 4486434"/>
              <a:gd name="connsiteX3-3247" fmla="*/ 177082 w 3529882"/>
              <a:gd name="connsiteY3-3248" fmla="*/ 1576546 h 4486434"/>
              <a:gd name="connsiteX4-3249" fmla="*/ 272332 w 3529882"/>
              <a:gd name="connsiteY4-3250" fmla="*/ 1747996 h 4486434"/>
              <a:gd name="connsiteX5-3251" fmla="*/ 272332 w 3529882"/>
              <a:gd name="connsiteY5-3252" fmla="*/ 1862296 h 4486434"/>
              <a:gd name="connsiteX6-3253" fmla="*/ 15157 w 3529882"/>
              <a:gd name="connsiteY6-3254" fmla="*/ 2414746 h 4486434"/>
              <a:gd name="connsiteX7-3255" fmla="*/ 38970 w 3529882"/>
              <a:gd name="connsiteY7-3256" fmla="*/ 2552859 h 4486434"/>
              <a:gd name="connsiteX8-3257" fmla="*/ 234232 w 3529882"/>
              <a:gd name="connsiteY8-3258" fmla="*/ 2586196 h 4486434"/>
              <a:gd name="connsiteX9-3259" fmla="*/ 210420 w 3529882"/>
              <a:gd name="connsiteY9-3260" fmla="*/ 2843371 h 4486434"/>
              <a:gd name="connsiteX10-3261" fmla="*/ 319957 w 3529882"/>
              <a:gd name="connsiteY10-3262" fmla="*/ 2933858 h 4486434"/>
              <a:gd name="connsiteX11-3263" fmla="*/ 296145 w 3529882"/>
              <a:gd name="connsiteY11-3264" fmla="*/ 3062446 h 4486434"/>
              <a:gd name="connsiteX12-3265" fmla="*/ 410445 w 3529882"/>
              <a:gd name="connsiteY12-3266" fmla="*/ 3229134 h 4486434"/>
              <a:gd name="connsiteX13-3267" fmla="*/ 367582 w 3529882"/>
              <a:gd name="connsiteY13-3268" fmla="*/ 3486309 h 4486434"/>
              <a:gd name="connsiteX14-3269" fmla="*/ 572369 w 3529882"/>
              <a:gd name="connsiteY14-3270" fmla="*/ 3629184 h 4486434"/>
              <a:gd name="connsiteX15-3271" fmla="*/ 1072432 w 3529882"/>
              <a:gd name="connsiteY15-3272" fmla="*/ 3600609 h 4486434"/>
              <a:gd name="connsiteX16-3273" fmla="*/ 1291507 w 3529882"/>
              <a:gd name="connsiteY16-3274" fmla="*/ 3667283 h 4486434"/>
              <a:gd name="connsiteX17-3275" fmla="*/ 1696319 w 3529882"/>
              <a:gd name="connsiteY17-3276" fmla="*/ 4486434 h 4486434"/>
              <a:gd name="connsiteX18-3277" fmla="*/ 2315444 w 3529882"/>
              <a:gd name="connsiteY18-3278" fmla="*/ 3695859 h 4486434"/>
              <a:gd name="connsiteX19-3279" fmla="*/ 2720257 w 3529882"/>
              <a:gd name="connsiteY19-3280" fmla="*/ 3405346 h 4486434"/>
              <a:gd name="connsiteX20-3281" fmla="*/ 2910757 w 3529882"/>
              <a:gd name="connsiteY20-3282" fmla="*/ 3357721 h 4486434"/>
              <a:gd name="connsiteX21-3283" fmla="*/ 2877419 w 3529882"/>
              <a:gd name="connsiteY21-3284" fmla="*/ 3000533 h 4486434"/>
              <a:gd name="connsiteX22-3285" fmla="*/ 3072682 w 3529882"/>
              <a:gd name="connsiteY22-3286" fmla="*/ 2500471 h 4486434"/>
              <a:gd name="connsiteX23-3287" fmla="*/ 3510832 w 3529882"/>
              <a:gd name="connsiteY23-3288" fmla="*/ 1728946 h 4486434"/>
              <a:gd name="connsiteX24-3289" fmla="*/ 3529882 w 3529882"/>
              <a:gd name="connsiteY24-3290" fmla="*/ 1490821 h 4486434"/>
              <a:gd name="connsiteX25-3291" fmla="*/ 3239370 w 3529882"/>
              <a:gd name="connsiteY25-3292" fmla="*/ 700246 h 4486434"/>
              <a:gd name="connsiteX26-3293" fmla="*/ 2582144 w 3529882"/>
              <a:gd name="connsiteY26-3294" fmla="*/ 166846 h 4486434"/>
              <a:gd name="connsiteX27-3295" fmla="*/ 1715370 w 3529882"/>
              <a:gd name="connsiteY27-3296" fmla="*/ 159 h 4486434"/>
              <a:gd name="connsiteX28-3297" fmla="*/ 1015282 w 3529882"/>
              <a:gd name="connsiteY28-3298" fmla="*/ 119221 h 4486434"/>
              <a:gd name="connsiteX29-3299" fmla="*/ 691432 w 3529882"/>
              <a:gd name="connsiteY29-3300" fmla="*/ 309721 h 4486434"/>
              <a:gd name="connsiteX0-3301" fmla="*/ 691432 w 3534992"/>
              <a:gd name="connsiteY0-3302" fmla="*/ 309721 h 4486434"/>
              <a:gd name="connsiteX1-3303" fmla="*/ 272332 w 3534992"/>
              <a:gd name="connsiteY1-3304" fmla="*/ 843121 h 4486434"/>
              <a:gd name="connsiteX2-3305" fmla="*/ 148507 w 3534992"/>
              <a:gd name="connsiteY2-3306" fmla="*/ 1328896 h 4486434"/>
              <a:gd name="connsiteX3-3307" fmla="*/ 177082 w 3534992"/>
              <a:gd name="connsiteY3-3308" fmla="*/ 1576546 h 4486434"/>
              <a:gd name="connsiteX4-3309" fmla="*/ 272332 w 3534992"/>
              <a:gd name="connsiteY4-3310" fmla="*/ 1747996 h 4486434"/>
              <a:gd name="connsiteX5-3311" fmla="*/ 272332 w 3534992"/>
              <a:gd name="connsiteY5-3312" fmla="*/ 1862296 h 4486434"/>
              <a:gd name="connsiteX6-3313" fmla="*/ 15157 w 3534992"/>
              <a:gd name="connsiteY6-3314" fmla="*/ 2414746 h 4486434"/>
              <a:gd name="connsiteX7-3315" fmla="*/ 38970 w 3534992"/>
              <a:gd name="connsiteY7-3316" fmla="*/ 2552859 h 4486434"/>
              <a:gd name="connsiteX8-3317" fmla="*/ 234232 w 3534992"/>
              <a:gd name="connsiteY8-3318" fmla="*/ 2586196 h 4486434"/>
              <a:gd name="connsiteX9-3319" fmla="*/ 210420 w 3534992"/>
              <a:gd name="connsiteY9-3320" fmla="*/ 2843371 h 4486434"/>
              <a:gd name="connsiteX10-3321" fmla="*/ 319957 w 3534992"/>
              <a:gd name="connsiteY10-3322" fmla="*/ 2933858 h 4486434"/>
              <a:gd name="connsiteX11-3323" fmla="*/ 296145 w 3534992"/>
              <a:gd name="connsiteY11-3324" fmla="*/ 3062446 h 4486434"/>
              <a:gd name="connsiteX12-3325" fmla="*/ 410445 w 3534992"/>
              <a:gd name="connsiteY12-3326" fmla="*/ 3229134 h 4486434"/>
              <a:gd name="connsiteX13-3327" fmla="*/ 367582 w 3534992"/>
              <a:gd name="connsiteY13-3328" fmla="*/ 3486309 h 4486434"/>
              <a:gd name="connsiteX14-3329" fmla="*/ 572369 w 3534992"/>
              <a:gd name="connsiteY14-3330" fmla="*/ 3629184 h 4486434"/>
              <a:gd name="connsiteX15-3331" fmla="*/ 1072432 w 3534992"/>
              <a:gd name="connsiteY15-3332" fmla="*/ 3600609 h 4486434"/>
              <a:gd name="connsiteX16-3333" fmla="*/ 1291507 w 3534992"/>
              <a:gd name="connsiteY16-3334" fmla="*/ 3667283 h 4486434"/>
              <a:gd name="connsiteX17-3335" fmla="*/ 1696319 w 3534992"/>
              <a:gd name="connsiteY17-3336" fmla="*/ 4486434 h 4486434"/>
              <a:gd name="connsiteX18-3337" fmla="*/ 2315444 w 3534992"/>
              <a:gd name="connsiteY18-3338" fmla="*/ 3695859 h 4486434"/>
              <a:gd name="connsiteX19-3339" fmla="*/ 2720257 w 3534992"/>
              <a:gd name="connsiteY19-3340" fmla="*/ 3405346 h 4486434"/>
              <a:gd name="connsiteX20-3341" fmla="*/ 2910757 w 3534992"/>
              <a:gd name="connsiteY20-3342" fmla="*/ 3357721 h 4486434"/>
              <a:gd name="connsiteX21-3343" fmla="*/ 2877419 w 3534992"/>
              <a:gd name="connsiteY21-3344" fmla="*/ 3000533 h 4486434"/>
              <a:gd name="connsiteX22-3345" fmla="*/ 3072682 w 3534992"/>
              <a:gd name="connsiteY22-3346" fmla="*/ 2500471 h 4486434"/>
              <a:gd name="connsiteX23-3347" fmla="*/ 3510832 w 3534992"/>
              <a:gd name="connsiteY23-3348" fmla="*/ 1728946 h 4486434"/>
              <a:gd name="connsiteX24-3349" fmla="*/ 3529882 w 3534992"/>
              <a:gd name="connsiteY24-3350" fmla="*/ 1490821 h 4486434"/>
              <a:gd name="connsiteX25-3351" fmla="*/ 3239370 w 3534992"/>
              <a:gd name="connsiteY25-3352" fmla="*/ 700246 h 4486434"/>
              <a:gd name="connsiteX26-3353" fmla="*/ 2582144 w 3534992"/>
              <a:gd name="connsiteY26-3354" fmla="*/ 166846 h 4486434"/>
              <a:gd name="connsiteX27-3355" fmla="*/ 1715370 w 3534992"/>
              <a:gd name="connsiteY27-3356" fmla="*/ 159 h 4486434"/>
              <a:gd name="connsiteX28-3357" fmla="*/ 1015282 w 3534992"/>
              <a:gd name="connsiteY28-3358" fmla="*/ 119221 h 4486434"/>
              <a:gd name="connsiteX29-3359" fmla="*/ 691432 w 3534992"/>
              <a:gd name="connsiteY29-3360" fmla="*/ 309721 h 4486434"/>
              <a:gd name="connsiteX0-3361" fmla="*/ 691432 w 3529882"/>
              <a:gd name="connsiteY0-3362" fmla="*/ 309721 h 4486434"/>
              <a:gd name="connsiteX1-3363" fmla="*/ 272332 w 3529882"/>
              <a:gd name="connsiteY1-3364" fmla="*/ 843121 h 4486434"/>
              <a:gd name="connsiteX2-3365" fmla="*/ 148507 w 3529882"/>
              <a:gd name="connsiteY2-3366" fmla="*/ 1328896 h 4486434"/>
              <a:gd name="connsiteX3-3367" fmla="*/ 177082 w 3529882"/>
              <a:gd name="connsiteY3-3368" fmla="*/ 1576546 h 4486434"/>
              <a:gd name="connsiteX4-3369" fmla="*/ 272332 w 3529882"/>
              <a:gd name="connsiteY4-3370" fmla="*/ 1747996 h 4486434"/>
              <a:gd name="connsiteX5-3371" fmla="*/ 272332 w 3529882"/>
              <a:gd name="connsiteY5-3372" fmla="*/ 1862296 h 4486434"/>
              <a:gd name="connsiteX6-3373" fmla="*/ 15157 w 3529882"/>
              <a:gd name="connsiteY6-3374" fmla="*/ 2414746 h 4486434"/>
              <a:gd name="connsiteX7-3375" fmla="*/ 38970 w 3529882"/>
              <a:gd name="connsiteY7-3376" fmla="*/ 2552859 h 4486434"/>
              <a:gd name="connsiteX8-3377" fmla="*/ 234232 w 3529882"/>
              <a:gd name="connsiteY8-3378" fmla="*/ 2586196 h 4486434"/>
              <a:gd name="connsiteX9-3379" fmla="*/ 210420 w 3529882"/>
              <a:gd name="connsiteY9-3380" fmla="*/ 2843371 h 4486434"/>
              <a:gd name="connsiteX10-3381" fmla="*/ 319957 w 3529882"/>
              <a:gd name="connsiteY10-3382" fmla="*/ 2933858 h 4486434"/>
              <a:gd name="connsiteX11-3383" fmla="*/ 296145 w 3529882"/>
              <a:gd name="connsiteY11-3384" fmla="*/ 3062446 h 4486434"/>
              <a:gd name="connsiteX12-3385" fmla="*/ 410445 w 3529882"/>
              <a:gd name="connsiteY12-3386" fmla="*/ 3229134 h 4486434"/>
              <a:gd name="connsiteX13-3387" fmla="*/ 367582 w 3529882"/>
              <a:gd name="connsiteY13-3388" fmla="*/ 3486309 h 4486434"/>
              <a:gd name="connsiteX14-3389" fmla="*/ 572369 w 3529882"/>
              <a:gd name="connsiteY14-3390" fmla="*/ 3629184 h 4486434"/>
              <a:gd name="connsiteX15-3391" fmla="*/ 1072432 w 3529882"/>
              <a:gd name="connsiteY15-3392" fmla="*/ 3600609 h 4486434"/>
              <a:gd name="connsiteX16-3393" fmla="*/ 1291507 w 3529882"/>
              <a:gd name="connsiteY16-3394" fmla="*/ 3667283 h 4486434"/>
              <a:gd name="connsiteX17-3395" fmla="*/ 1696319 w 3529882"/>
              <a:gd name="connsiteY17-3396" fmla="*/ 4486434 h 4486434"/>
              <a:gd name="connsiteX18-3397" fmla="*/ 2315444 w 3529882"/>
              <a:gd name="connsiteY18-3398" fmla="*/ 3695859 h 4486434"/>
              <a:gd name="connsiteX19-3399" fmla="*/ 2720257 w 3529882"/>
              <a:gd name="connsiteY19-3400" fmla="*/ 3405346 h 4486434"/>
              <a:gd name="connsiteX20-3401" fmla="*/ 2910757 w 3529882"/>
              <a:gd name="connsiteY20-3402" fmla="*/ 3357721 h 4486434"/>
              <a:gd name="connsiteX21-3403" fmla="*/ 2877419 w 3529882"/>
              <a:gd name="connsiteY21-3404" fmla="*/ 3000533 h 4486434"/>
              <a:gd name="connsiteX22-3405" fmla="*/ 3072682 w 3529882"/>
              <a:gd name="connsiteY22-3406" fmla="*/ 2500471 h 4486434"/>
              <a:gd name="connsiteX23-3407" fmla="*/ 3510832 w 3529882"/>
              <a:gd name="connsiteY23-3408" fmla="*/ 1728946 h 4486434"/>
              <a:gd name="connsiteX24-3409" fmla="*/ 3529882 w 3529882"/>
              <a:gd name="connsiteY24-3410" fmla="*/ 1490821 h 4486434"/>
              <a:gd name="connsiteX25-3411" fmla="*/ 3239370 w 3529882"/>
              <a:gd name="connsiteY25-3412" fmla="*/ 700246 h 4486434"/>
              <a:gd name="connsiteX26-3413" fmla="*/ 2582144 w 3529882"/>
              <a:gd name="connsiteY26-3414" fmla="*/ 166846 h 4486434"/>
              <a:gd name="connsiteX27-3415" fmla="*/ 1715370 w 3529882"/>
              <a:gd name="connsiteY27-3416" fmla="*/ 159 h 4486434"/>
              <a:gd name="connsiteX28-3417" fmla="*/ 1015282 w 3529882"/>
              <a:gd name="connsiteY28-3418" fmla="*/ 119221 h 4486434"/>
              <a:gd name="connsiteX29-3419" fmla="*/ 691432 w 3529882"/>
              <a:gd name="connsiteY29-3420" fmla="*/ 309721 h 4486434"/>
              <a:gd name="connsiteX0-3421" fmla="*/ 691432 w 3529882"/>
              <a:gd name="connsiteY0-3422" fmla="*/ 309721 h 4486434"/>
              <a:gd name="connsiteX1-3423" fmla="*/ 272332 w 3529882"/>
              <a:gd name="connsiteY1-3424" fmla="*/ 843121 h 4486434"/>
              <a:gd name="connsiteX2-3425" fmla="*/ 148507 w 3529882"/>
              <a:gd name="connsiteY2-3426" fmla="*/ 1328896 h 4486434"/>
              <a:gd name="connsiteX3-3427" fmla="*/ 177082 w 3529882"/>
              <a:gd name="connsiteY3-3428" fmla="*/ 1576546 h 4486434"/>
              <a:gd name="connsiteX4-3429" fmla="*/ 272332 w 3529882"/>
              <a:gd name="connsiteY4-3430" fmla="*/ 1747996 h 4486434"/>
              <a:gd name="connsiteX5-3431" fmla="*/ 272332 w 3529882"/>
              <a:gd name="connsiteY5-3432" fmla="*/ 1862296 h 4486434"/>
              <a:gd name="connsiteX6-3433" fmla="*/ 15157 w 3529882"/>
              <a:gd name="connsiteY6-3434" fmla="*/ 2414746 h 4486434"/>
              <a:gd name="connsiteX7-3435" fmla="*/ 38970 w 3529882"/>
              <a:gd name="connsiteY7-3436" fmla="*/ 2552859 h 4486434"/>
              <a:gd name="connsiteX8-3437" fmla="*/ 234232 w 3529882"/>
              <a:gd name="connsiteY8-3438" fmla="*/ 2586196 h 4486434"/>
              <a:gd name="connsiteX9-3439" fmla="*/ 210420 w 3529882"/>
              <a:gd name="connsiteY9-3440" fmla="*/ 2843371 h 4486434"/>
              <a:gd name="connsiteX10-3441" fmla="*/ 319957 w 3529882"/>
              <a:gd name="connsiteY10-3442" fmla="*/ 2933858 h 4486434"/>
              <a:gd name="connsiteX11-3443" fmla="*/ 296145 w 3529882"/>
              <a:gd name="connsiteY11-3444" fmla="*/ 3062446 h 4486434"/>
              <a:gd name="connsiteX12-3445" fmla="*/ 410445 w 3529882"/>
              <a:gd name="connsiteY12-3446" fmla="*/ 3229134 h 4486434"/>
              <a:gd name="connsiteX13-3447" fmla="*/ 367582 w 3529882"/>
              <a:gd name="connsiteY13-3448" fmla="*/ 3486309 h 4486434"/>
              <a:gd name="connsiteX14-3449" fmla="*/ 572369 w 3529882"/>
              <a:gd name="connsiteY14-3450" fmla="*/ 3629184 h 4486434"/>
              <a:gd name="connsiteX15-3451" fmla="*/ 1072432 w 3529882"/>
              <a:gd name="connsiteY15-3452" fmla="*/ 3600609 h 4486434"/>
              <a:gd name="connsiteX16-3453" fmla="*/ 1291507 w 3529882"/>
              <a:gd name="connsiteY16-3454" fmla="*/ 3667283 h 4486434"/>
              <a:gd name="connsiteX17-3455" fmla="*/ 1696319 w 3529882"/>
              <a:gd name="connsiteY17-3456" fmla="*/ 4486434 h 4486434"/>
              <a:gd name="connsiteX18-3457" fmla="*/ 2315444 w 3529882"/>
              <a:gd name="connsiteY18-3458" fmla="*/ 3695859 h 4486434"/>
              <a:gd name="connsiteX19-3459" fmla="*/ 2720257 w 3529882"/>
              <a:gd name="connsiteY19-3460" fmla="*/ 3405346 h 4486434"/>
              <a:gd name="connsiteX20-3461" fmla="*/ 2910757 w 3529882"/>
              <a:gd name="connsiteY20-3462" fmla="*/ 3357721 h 4486434"/>
              <a:gd name="connsiteX21-3463" fmla="*/ 2877419 w 3529882"/>
              <a:gd name="connsiteY21-3464" fmla="*/ 3000533 h 4486434"/>
              <a:gd name="connsiteX22-3465" fmla="*/ 3072682 w 3529882"/>
              <a:gd name="connsiteY22-3466" fmla="*/ 2500471 h 4486434"/>
              <a:gd name="connsiteX23-3467" fmla="*/ 3482257 w 3529882"/>
              <a:gd name="connsiteY23-3468" fmla="*/ 1724183 h 4486434"/>
              <a:gd name="connsiteX24-3469" fmla="*/ 3529882 w 3529882"/>
              <a:gd name="connsiteY24-3470" fmla="*/ 1490821 h 4486434"/>
              <a:gd name="connsiteX25-3471" fmla="*/ 3239370 w 3529882"/>
              <a:gd name="connsiteY25-3472" fmla="*/ 700246 h 4486434"/>
              <a:gd name="connsiteX26-3473" fmla="*/ 2582144 w 3529882"/>
              <a:gd name="connsiteY26-3474" fmla="*/ 166846 h 4486434"/>
              <a:gd name="connsiteX27-3475" fmla="*/ 1715370 w 3529882"/>
              <a:gd name="connsiteY27-3476" fmla="*/ 159 h 4486434"/>
              <a:gd name="connsiteX28-3477" fmla="*/ 1015282 w 3529882"/>
              <a:gd name="connsiteY28-3478" fmla="*/ 119221 h 4486434"/>
              <a:gd name="connsiteX29-3479" fmla="*/ 691432 w 3529882"/>
              <a:gd name="connsiteY29-3480" fmla="*/ 309721 h 4486434"/>
              <a:gd name="connsiteX0-3481" fmla="*/ 691432 w 3529882"/>
              <a:gd name="connsiteY0-3482" fmla="*/ 309721 h 4486434"/>
              <a:gd name="connsiteX1-3483" fmla="*/ 272332 w 3529882"/>
              <a:gd name="connsiteY1-3484" fmla="*/ 843121 h 4486434"/>
              <a:gd name="connsiteX2-3485" fmla="*/ 148507 w 3529882"/>
              <a:gd name="connsiteY2-3486" fmla="*/ 1328896 h 4486434"/>
              <a:gd name="connsiteX3-3487" fmla="*/ 177082 w 3529882"/>
              <a:gd name="connsiteY3-3488" fmla="*/ 1576546 h 4486434"/>
              <a:gd name="connsiteX4-3489" fmla="*/ 272332 w 3529882"/>
              <a:gd name="connsiteY4-3490" fmla="*/ 1747996 h 4486434"/>
              <a:gd name="connsiteX5-3491" fmla="*/ 272332 w 3529882"/>
              <a:gd name="connsiteY5-3492" fmla="*/ 1862296 h 4486434"/>
              <a:gd name="connsiteX6-3493" fmla="*/ 15157 w 3529882"/>
              <a:gd name="connsiteY6-3494" fmla="*/ 2414746 h 4486434"/>
              <a:gd name="connsiteX7-3495" fmla="*/ 38970 w 3529882"/>
              <a:gd name="connsiteY7-3496" fmla="*/ 2552859 h 4486434"/>
              <a:gd name="connsiteX8-3497" fmla="*/ 234232 w 3529882"/>
              <a:gd name="connsiteY8-3498" fmla="*/ 2586196 h 4486434"/>
              <a:gd name="connsiteX9-3499" fmla="*/ 210420 w 3529882"/>
              <a:gd name="connsiteY9-3500" fmla="*/ 2843371 h 4486434"/>
              <a:gd name="connsiteX10-3501" fmla="*/ 319957 w 3529882"/>
              <a:gd name="connsiteY10-3502" fmla="*/ 2933858 h 4486434"/>
              <a:gd name="connsiteX11-3503" fmla="*/ 296145 w 3529882"/>
              <a:gd name="connsiteY11-3504" fmla="*/ 3062446 h 4486434"/>
              <a:gd name="connsiteX12-3505" fmla="*/ 410445 w 3529882"/>
              <a:gd name="connsiteY12-3506" fmla="*/ 3229134 h 4486434"/>
              <a:gd name="connsiteX13-3507" fmla="*/ 367582 w 3529882"/>
              <a:gd name="connsiteY13-3508" fmla="*/ 3486309 h 4486434"/>
              <a:gd name="connsiteX14-3509" fmla="*/ 572369 w 3529882"/>
              <a:gd name="connsiteY14-3510" fmla="*/ 3629184 h 4486434"/>
              <a:gd name="connsiteX15-3511" fmla="*/ 1072432 w 3529882"/>
              <a:gd name="connsiteY15-3512" fmla="*/ 3600609 h 4486434"/>
              <a:gd name="connsiteX16-3513" fmla="*/ 1291507 w 3529882"/>
              <a:gd name="connsiteY16-3514" fmla="*/ 3667283 h 4486434"/>
              <a:gd name="connsiteX17-3515" fmla="*/ 1696319 w 3529882"/>
              <a:gd name="connsiteY17-3516" fmla="*/ 4486434 h 4486434"/>
              <a:gd name="connsiteX18-3517" fmla="*/ 2315444 w 3529882"/>
              <a:gd name="connsiteY18-3518" fmla="*/ 3695859 h 4486434"/>
              <a:gd name="connsiteX19-3519" fmla="*/ 2720257 w 3529882"/>
              <a:gd name="connsiteY19-3520" fmla="*/ 3405346 h 4486434"/>
              <a:gd name="connsiteX20-3521" fmla="*/ 2910757 w 3529882"/>
              <a:gd name="connsiteY20-3522" fmla="*/ 3357721 h 4486434"/>
              <a:gd name="connsiteX21-3523" fmla="*/ 2877419 w 3529882"/>
              <a:gd name="connsiteY21-3524" fmla="*/ 3000533 h 4486434"/>
              <a:gd name="connsiteX22-3525" fmla="*/ 3072682 w 3529882"/>
              <a:gd name="connsiteY22-3526" fmla="*/ 2500471 h 4486434"/>
              <a:gd name="connsiteX23-3527" fmla="*/ 3477494 w 3529882"/>
              <a:gd name="connsiteY23-3528" fmla="*/ 1800383 h 4486434"/>
              <a:gd name="connsiteX24-3529" fmla="*/ 3529882 w 3529882"/>
              <a:gd name="connsiteY24-3530" fmla="*/ 1490821 h 4486434"/>
              <a:gd name="connsiteX25-3531" fmla="*/ 3239370 w 3529882"/>
              <a:gd name="connsiteY25-3532" fmla="*/ 700246 h 4486434"/>
              <a:gd name="connsiteX26-3533" fmla="*/ 2582144 w 3529882"/>
              <a:gd name="connsiteY26-3534" fmla="*/ 166846 h 4486434"/>
              <a:gd name="connsiteX27-3535" fmla="*/ 1715370 w 3529882"/>
              <a:gd name="connsiteY27-3536" fmla="*/ 159 h 4486434"/>
              <a:gd name="connsiteX28-3537" fmla="*/ 1015282 w 3529882"/>
              <a:gd name="connsiteY28-3538" fmla="*/ 119221 h 4486434"/>
              <a:gd name="connsiteX29-3539" fmla="*/ 691432 w 3529882"/>
              <a:gd name="connsiteY29-3540" fmla="*/ 309721 h 4486434"/>
              <a:gd name="connsiteX0-3541" fmla="*/ 691432 w 3529882"/>
              <a:gd name="connsiteY0-3542" fmla="*/ 309721 h 4486434"/>
              <a:gd name="connsiteX1-3543" fmla="*/ 272332 w 3529882"/>
              <a:gd name="connsiteY1-3544" fmla="*/ 843121 h 4486434"/>
              <a:gd name="connsiteX2-3545" fmla="*/ 148507 w 3529882"/>
              <a:gd name="connsiteY2-3546" fmla="*/ 1328896 h 4486434"/>
              <a:gd name="connsiteX3-3547" fmla="*/ 177082 w 3529882"/>
              <a:gd name="connsiteY3-3548" fmla="*/ 1576546 h 4486434"/>
              <a:gd name="connsiteX4-3549" fmla="*/ 272332 w 3529882"/>
              <a:gd name="connsiteY4-3550" fmla="*/ 1747996 h 4486434"/>
              <a:gd name="connsiteX5-3551" fmla="*/ 272332 w 3529882"/>
              <a:gd name="connsiteY5-3552" fmla="*/ 1862296 h 4486434"/>
              <a:gd name="connsiteX6-3553" fmla="*/ 15157 w 3529882"/>
              <a:gd name="connsiteY6-3554" fmla="*/ 2414746 h 4486434"/>
              <a:gd name="connsiteX7-3555" fmla="*/ 38970 w 3529882"/>
              <a:gd name="connsiteY7-3556" fmla="*/ 2552859 h 4486434"/>
              <a:gd name="connsiteX8-3557" fmla="*/ 234232 w 3529882"/>
              <a:gd name="connsiteY8-3558" fmla="*/ 2586196 h 4486434"/>
              <a:gd name="connsiteX9-3559" fmla="*/ 210420 w 3529882"/>
              <a:gd name="connsiteY9-3560" fmla="*/ 2843371 h 4486434"/>
              <a:gd name="connsiteX10-3561" fmla="*/ 319957 w 3529882"/>
              <a:gd name="connsiteY10-3562" fmla="*/ 2933858 h 4486434"/>
              <a:gd name="connsiteX11-3563" fmla="*/ 296145 w 3529882"/>
              <a:gd name="connsiteY11-3564" fmla="*/ 3062446 h 4486434"/>
              <a:gd name="connsiteX12-3565" fmla="*/ 410445 w 3529882"/>
              <a:gd name="connsiteY12-3566" fmla="*/ 3229134 h 4486434"/>
              <a:gd name="connsiteX13-3567" fmla="*/ 367582 w 3529882"/>
              <a:gd name="connsiteY13-3568" fmla="*/ 3486309 h 4486434"/>
              <a:gd name="connsiteX14-3569" fmla="*/ 572369 w 3529882"/>
              <a:gd name="connsiteY14-3570" fmla="*/ 3629184 h 4486434"/>
              <a:gd name="connsiteX15-3571" fmla="*/ 1072432 w 3529882"/>
              <a:gd name="connsiteY15-3572" fmla="*/ 3600609 h 4486434"/>
              <a:gd name="connsiteX16-3573" fmla="*/ 1291507 w 3529882"/>
              <a:gd name="connsiteY16-3574" fmla="*/ 3667283 h 4486434"/>
              <a:gd name="connsiteX17-3575" fmla="*/ 1696319 w 3529882"/>
              <a:gd name="connsiteY17-3576" fmla="*/ 4486434 h 4486434"/>
              <a:gd name="connsiteX18-3577" fmla="*/ 2315444 w 3529882"/>
              <a:gd name="connsiteY18-3578" fmla="*/ 3695859 h 4486434"/>
              <a:gd name="connsiteX19-3579" fmla="*/ 2720257 w 3529882"/>
              <a:gd name="connsiteY19-3580" fmla="*/ 3405346 h 4486434"/>
              <a:gd name="connsiteX20-3581" fmla="*/ 2910757 w 3529882"/>
              <a:gd name="connsiteY20-3582" fmla="*/ 3357721 h 4486434"/>
              <a:gd name="connsiteX21-3583" fmla="*/ 2877419 w 3529882"/>
              <a:gd name="connsiteY21-3584" fmla="*/ 3000533 h 4486434"/>
              <a:gd name="connsiteX22-3585" fmla="*/ 3072682 w 3529882"/>
              <a:gd name="connsiteY22-3586" fmla="*/ 2500471 h 4486434"/>
              <a:gd name="connsiteX23-3587" fmla="*/ 3477494 w 3529882"/>
              <a:gd name="connsiteY23-3588" fmla="*/ 1800383 h 4486434"/>
              <a:gd name="connsiteX24-3589" fmla="*/ 3529882 w 3529882"/>
              <a:gd name="connsiteY24-3590" fmla="*/ 1490821 h 4486434"/>
              <a:gd name="connsiteX25-3591" fmla="*/ 3239370 w 3529882"/>
              <a:gd name="connsiteY25-3592" fmla="*/ 700246 h 4486434"/>
              <a:gd name="connsiteX26-3593" fmla="*/ 2582144 w 3529882"/>
              <a:gd name="connsiteY26-3594" fmla="*/ 166846 h 4486434"/>
              <a:gd name="connsiteX27-3595" fmla="*/ 1715370 w 3529882"/>
              <a:gd name="connsiteY27-3596" fmla="*/ 159 h 4486434"/>
              <a:gd name="connsiteX28-3597" fmla="*/ 1015282 w 3529882"/>
              <a:gd name="connsiteY28-3598" fmla="*/ 119221 h 4486434"/>
              <a:gd name="connsiteX29-3599" fmla="*/ 691432 w 3529882"/>
              <a:gd name="connsiteY29-3600" fmla="*/ 309721 h 4486434"/>
              <a:gd name="connsiteX0-3601" fmla="*/ 691432 w 3529882"/>
              <a:gd name="connsiteY0-3602" fmla="*/ 309721 h 4486434"/>
              <a:gd name="connsiteX1-3603" fmla="*/ 272332 w 3529882"/>
              <a:gd name="connsiteY1-3604" fmla="*/ 843121 h 4486434"/>
              <a:gd name="connsiteX2-3605" fmla="*/ 148507 w 3529882"/>
              <a:gd name="connsiteY2-3606" fmla="*/ 1328896 h 4486434"/>
              <a:gd name="connsiteX3-3607" fmla="*/ 177082 w 3529882"/>
              <a:gd name="connsiteY3-3608" fmla="*/ 1576546 h 4486434"/>
              <a:gd name="connsiteX4-3609" fmla="*/ 272332 w 3529882"/>
              <a:gd name="connsiteY4-3610" fmla="*/ 1747996 h 4486434"/>
              <a:gd name="connsiteX5-3611" fmla="*/ 272332 w 3529882"/>
              <a:gd name="connsiteY5-3612" fmla="*/ 1862296 h 4486434"/>
              <a:gd name="connsiteX6-3613" fmla="*/ 15157 w 3529882"/>
              <a:gd name="connsiteY6-3614" fmla="*/ 2414746 h 4486434"/>
              <a:gd name="connsiteX7-3615" fmla="*/ 38970 w 3529882"/>
              <a:gd name="connsiteY7-3616" fmla="*/ 2552859 h 4486434"/>
              <a:gd name="connsiteX8-3617" fmla="*/ 234232 w 3529882"/>
              <a:gd name="connsiteY8-3618" fmla="*/ 2586196 h 4486434"/>
              <a:gd name="connsiteX9-3619" fmla="*/ 210420 w 3529882"/>
              <a:gd name="connsiteY9-3620" fmla="*/ 2843371 h 4486434"/>
              <a:gd name="connsiteX10-3621" fmla="*/ 319957 w 3529882"/>
              <a:gd name="connsiteY10-3622" fmla="*/ 2933858 h 4486434"/>
              <a:gd name="connsiteX11-3623" fmla="*/ 296145 w 3529882"/>
              <a:gd name="connsiteY11-3624" fmla="*/ 3062446 h 4486434"/>
              <a:gd name="connsiteX12-3625" fmla="*/ 410445 w 3529882"/>
              <a:gd name="connsiteY12-3626" fmla="*/ 3229134 h 4486434"/>
              <a:gd name="connsiteX13-3627" fmla="*/ 367582 w 3529882"/>
              <a:gd name="connsiteY13-3628" fmla="*/ 3486309 h 4486434"/>
              <a:gd name="connsiteX14-3629" fmla="*/ 572369 w 3529882"/>
              <a:gd name="connsiteY14-3630" fmla="*/ 3629184 h 4486434"/>
              <a:gd name="connsiteX15-3631" fmla="*/ 1072432 w 3529882"/>
              <a:gd name="connsiteY15-3632" fmla="*/ 3600609 h 4486434"/>
              <a:gd name="connsiteX16-3633" fmla="*/ 1291507 w 3529882"/>
              <a:gd name="connsiteY16-3634" fmla="*/ 3667283 h 4486434"/>
              <a:gd name="connsiteX17-3635" fmla="*/ 1696319 w 3529882"/>
              <a:gd name="connsiteY17-3636" fmla="*/ 4486434 h 4486434"/>
              <a:gd name="connsiteX18-3637" fmla="*/ 2315444 w 3529882"/>
              <a:gd name="connsiteY18-3638" fmla="*/ 3695859 h 4486434"/>
              <a:gd name="connsiteX19-3639" fmla="*/ 2720257 w 3529882"/>
              <a:gd name="connsiteY19-3640" fmla="*/ 3405346 h 4486434"/>
              <a:gd name="connsiteX20-3641" fmla="*/ 2910757 w 3529882"/>
              <a:gd name="connsiteY20-3642" fmla="*/ 3357721 h 4486434"/>
              <a:gd name="connsiteX21-3643" fmla="*/ 2877419 w 3529882"/>
              <a:gd name="connsiteY21-3644" fmla="*/ 3000533 h 4486434"/>
              <a:gd name="connsiteX22-3645" fmla="*/ 3072682 w 3529882"/>
              <a:gd name="connsiteY22-3646" fmla="*/ 2500471 h 4486434"/>
              <a:gd name="connsiteX23-3647" fmla="*/ 3477494 w 3529882"/>
              <a:gd name="connsiteY23-3648" fmla="*/ 1828958 h 4486434"/>
              <a:gd name="connsiteX24-3649" fmla="*/ 3529882 w 3529882"/>
              <a:gd name="connsiteY24-3650" fmla="*/ 1490821 h 4486434"/>
              <a:gd name="connsiteX25-3651" fmla="*/ 3239370 w 3529882"/>
              <a:gd name="connsiteY25-3652" fmla="*/ 700246 h 4486434"/>
              <a:gd name="connsiteX26-3653" fmla="*/ 2582144 w 3529882"/>
              <a:gd name="connsiteY26-3654" fmla="*/ 166846 h 4486434"/>
              <a:gd name="connsiteX27-3655" fmla="*/ 1715370 w 3529882"/>
              <a:gd name="connsiteY27-3656" fmla="*/ 159 h 4486434"/>
              <a:gd name="connsiteX28-3657" fmla="*/ 1015282 w 3529882"/>
              <a:gd name="connsiteY28-3658" fmla="*/ 119221 h 4486434"/>
              <a:gd name="connsiteX29-3659" fmla="*/ 691432 w 3529882"/>
              <a:gd name="connsiteY29-3660" fmla="*/ 309721 h 4486434"/>
              <a:gd name="connsiteX0-3661" fmla="*/ 691432 w 3529882"/>
              <a:gd name="connsiteY0-3662" fmla="*/ 309721 h 4486434"/>
              <a:gd name="connsiteX1-3663" fmla="*/ 272332 w 3529882"/>
              <a:gd name="connsiteY1-3664" fmla="*/ 843121 h 4486434"/>
              <a:gd name="connsiteX2-3665" fmla="*/ 148507 w 3529882"/>
              <a:gd name="connsiteY2-3666" fmla="*/ 1328896 h 4486434"/>
              <a:gd name="connsiteX3-3667" fmla="*/ 177082 w 3529882"/>
              <a:gd name="connsiteY3-3668" fmla="*/ 1576546 h 4486434"/>
              <a:gd name="connsiteX4-3669" fmla="*/ 272332 w 3529882"/>
              <a:gd name="connsiteY4-3670" fmla="*/ 1747996 h 4486434"/>
              <a:gd name="connsiteX5-3671" fmla="*/ 272332 w 3529882"/>
              <a:gd name="connsiteY5-3672" fmla="*/ 1862296 h 4486434"/>
              <a:gd name="connsiteX6-3673" fmla="*/ 15157 w 3529882"/>
              <a:gd name="connsiteY6-3674" fmla="*/ 2414746 h 4486434"/>
              <a:gd name="connsiteX7-3675" fmla="*/ 38970 w 3529882"/>
              <a:gd name="connsiteY7-3676" fmla="*/ 2552859 h 4486434"/>
              <a:gd name="connsiteX8-3677" fmla="*/ 234232 w 3529882"/>
              <a:gd name="connsiteY8-3678" fmla="*/ 2586196 h 4486434"/>
              <a:gd name="connsiteX9-3679" fmla="*/ 210420 w 3529882"/>
              <a:gd name="connsiteY9-3680" fmla="*/ 2843371 h 4486434"/>
              <a:gd name="connsiteX10-3681" fmla="*/ 319957 w 3529882"/>
              <a:gd name="connsiteY10-3682" fmla="*/ 2933858 h 4486434"/>
              <a:gd name="connsiteX11-3683" fmla="*/ 296145 w 3529882"/>
              <a:gd name="connsiteY11-3684" fmla="*/ 3062446 h 4486434"/>
              <a:gd name="connsiteX12-3685" fmla="*/ 410445 w 3529882"/>
              <a:gd name="connsiteY12-3686" fmla="*/ 3229134 h 4486434"/>
              <a:gd name="connsiteX13-3687" fmla="*/ 367582 w 3529882"/>
              <a:gd name="connsiteY13-3688" fmla="*/ 3486309 h 4486434"/>
              <a:gd name="connsiteX14-3689" fmla="*/ 572369 w 3529882"/>
              <a:gd name="connsiteY14-3690" fmla="*/ 3629184 h 4486434"/>
              <a:gd name="connsiteX15-3691" fmla="*/ 1072432 w 3529882"/>
              <a:gd name="connsiteY15-3692" fmla="*/ 3600609 h 4486434"/>
              <a:gd name="connsiteX16-3693" fmla="*/ 1291507 w 3529882"/>
              <a:gd name="connsiteY16-3694" fmla="*/ 3667283 h 4486434"/>
              <a:gd name="connsiteX17-3695" fmla="*/ 1696319 w 3529882"/>
              <a:gd name="connsiteY17-3696" fmla="*/ 4486434 h 4486434"/>
              <a:gd name="connsiteX18-3697" fmla="*/ 2315444 w 3529882"/>
              <a:gd name="connsiteY18-3698" fmla="*/ 3695859 h 4486434"/>
              <a:gd name="connsiteX19-3699" fmla="*/ 2720257 w 3529882"/>
              <a:gd name="connsiteY19-3700" fmla="*/ 3405346 h 4486434"/>
              <a:gd name="connsiteX20-3701" fmla="*/ 2910757 w 3529882"/>
              <a:gd name="connsiteY20-3702" fmla="*/ 3357721 h 4486434"/>
              <a:gd name="connsiteX21-3703" fmla="*/ 2877419 w 3529882"/>
              <a:gd name="connsiteY21-3704" fmla="*/ 3000533 h 4486434"/>
              <a:gd name="connsiteX22-3705" fmla="*/ 3072682 w 3529882"/>
              <a:gd name="connsiteY22-3706" fmla="*/ 2500471 h 4486434"/>
              <a:gd name="connsiteX23-3707" fmla="*/ 3477494 w 3529882"/>
              <a:gd name="connsiteY23-3708" fmla="*/ 1828958 h 4486434"/>
              <a:gd name="connsiteX24-3709" fmla="*/ 3529882 w 3529882"/>
              <a:gd name="connsiteY24-3710" fmla="*/ 1490821 h 4486434"/>
              <a:gd name="connsiteX25-3711" fmla="*/ 3239370 w 3529882"/>
              <a:gd name="connsiteY25-3712" fmla="*/ 700246 h 4486434"/>
              <a:gd name="connsiteX26-3713" fmla="*/ 2582144 w 3529882"/>
              <a:gd name="connsiteY26-3714" fmla="*/ 166846 h 4486434"/>
              <a:gd name="connsiteX27-3715" fmla="*/ 1715370 w 3529882"/>
              <a:gd name="connsiteY27-3716" fmla="*/ 159 h 4486434"/>
              <a:gd name="connsiteX28-3717" fmla="*/ 1015282 w 3529882"/>
              <a:gd name="connsiteY28-3718" fmla="*/ 119221 h 4486434"/>
              <a:gd name="connsiteX29-3719" fmla="*/ 691432 w 3529882"/>
              <a:gd name="connsiteY29-3720" fmla="*/ 309721 h 4486434"/>
              <a:gd name="connsiteX0-3721" fmla="*/ 691432 w 3529882"/>
              <a:gd name="connsiteY0-3722" fmla="*/ 309721 h 4486434"/>
              <a:gd name="connsiteX1-3723" fmla="*/ 272332 w 3529882"/>
              <a:gd name="connsiteY1-3724" fmla="*/ 843121 h 4486434"/>
              <a:gd name="connsiteX2-3725" fmla="*/ 148507 w 3529882"/>
              <a:gd name="connsiteY2-3726" fmla="*/ 1328896 h 4486434"/>
              <a:gd name="connsiteX3-3727" fmla="*/ 177082 w 3529882"/>
              <a:gd name="connsiteY3-3728" fmla="*/ 1576546 h 4486434"/>
              <a:gd name="connsiteX4-3729" fmla="*/ 272332 w 3529882"/>
              <a:gd name="connsiteY4-3730" fmla="*/ 1747996 h 4486434"/>
              <a:gd name="connsiteX5-3731" fmla="*/ 272332 w 3529882"/>
              <a:gd name="connsiteY5-3732" fmla="*/ 1862296 h 4486434"/>
              <a:gd name="connsiteX6-3733" fmla="*/ 15157 w 3529882"/>
              <a:gd name="connsiteY6-3734" fmla="*/ 2414746 h 4486434"/>
              <a:gd name="connsiteX7-3735" fmla="*/ 38970 w 3529882"/>
              <a:gd name="connsiteY7-3736" fmla="*/ 2552859 h 4486434"/>
              <a:gd name="connsiteX8-3737" fmla="*/ 234232 w 3529882"/>
              <a:gd name="connsiteY8-3738" fmla="*/ 2586196 h 4486434"/>
              <a:gd name="connsiteX9-3739" fmla="*/ 210420 w 3529882"/>
              <a:gd name="connsiteY9-3740" fmla="*/ 2843371 h 4486434"/>
              <a:gd name="connsiteX10-3741" fmla="*/ 319957 w 3529882"/>
              <a:gd name="connsiteY10-3742" fmla="*/ 2933858 h 4486434"/>
              <a:gd name="connsiteX11-3743" fmla="*/ 296145 w 3529882"/>
              <a:gd name="connsiteY11-3744" fmla="*/ 3062446 h 4486434"/>
              <a:gd name="connsiteX12-3745" fmla="*/ 410445 w 3529882"/>
              <a:gd name="connsiteY12-3746" fmla="*/ 3229134 h 4486434"/>
              <a:gd name="connsiteX13-3747" fmla="*/ 367582 w 3529882"/>
              <a:gd name="connsiteY13-3748" fmla="*/ 3486309 h 4486434"/>
              <a:gd name="connsiteX14-3749" fmla="*/ 572369 w 3529882"/>
              <a:gd name="connsiteY14-3750" fmla="*/ 3629184 h 4486434"/>
              <a:gd name="connsiteX15-3751" fmla="*/ 1072432 w 3529882"/>
              <a:gd name="connsiteY15-3752" fmla="*/ 3600609 h 4486434"/>
              <a:gd name="connsiteX16-3753" fmla="*/ 1291507 w 3529882"/>
              <a:gd name="connsiteY16-3754" fmla="*/ 3667283 h 4486434"/>
              <a:gd name="connsiteX17-3755" fmla="*/ 1696319 w 3529882"/>
              <a:gd name="connsiteY17-3756" fmla="*/ 4486434 h 4486434"/>
              <a:gd name="connsiteX18-3757" fmla="*/ 2315444 w 3529882"/>
              <a:gd name="connsiteY18-3758" fmla="*/ 3695859 h 4486434"/>
              <a:gd name="connsiteX19-3759" fmla="*/ 2720257 w 3529882"/>
              <a:gd name="connsiteY19-3760" fmla="*/ 3405346 h 4486434"/>
              <a:gd name="connsiteX20-3761" fmla="*/ 2910757 w 3529882"/>
              <a:gd name="connsiteY20-3762" fmla="*/ 3357721 h 4486434"/>
              <a:gd name="connsiteX21-3763" fmla="*/ 2877419 w 3529882"/>
              <a:gd name="connsiteY21-3764" fmla="*/ 3000533 h 4486434"/>
              <a:gd name="connsiteX22-3765" fmla="*/ 3072682 w 3529882"/>
              <a:gd name="connsiteY22-3766" fmla="*/ 2500471 h 4486434"/>
              <a:gd name="connsiteX23-3767" fmla="*/ 3529882 w 3529882"/>
              <a:gd name="connsiteY23-3768" fmla="*/ 1490821 h 4486434"/>
              <a:gd name="connsiteX24-3769" fmla="*/ 3239370 w 3529882"/>
              <a:gd name="connsiteY24-3770" fmla="*/ 700246 h 4486434"/>
              <a:gd name="connsiteX25-3771" fmla="*/ 2582144 w 3529882"/>
              <a:gd name="connsiteY25-3772" fmla="*/ 166846 h 4486434"/>
              <a:gd name="connsiteX26-3773" fmla="*/ 1715370 w 3529882"/>
              <a:gd name="connsiteY26-3774" fmla="*/ 159 h 4486434"/>
              <a:gd name="connsiteX27-3775" fmla="*/ 1015282 w 3529882"/>
              <a:gd name="connsiteY27-3776" fmla="*/ 119221 h 4486434"/>
              <a:gd name="connsiteX28-3777" fmla="*/ 691432 w 3529882"/>
              <a:gd name="connsiteY28-3778" fmla="*/ 309721 h 4486434"/>
              <a:gd name="connsiteX0-3779" fmla="*/ 691432 w 3529882"/>
              <a:gd name="connsiteY0-3780" fmla="*/ 309721 h 4486434"/>
              <a:gd name="connsiteX1-3781" fmla="*/ 272332 w 3529882"/>
              <a:gd name="connsiteY1-3782" fmla="*/ 843121 h 4486434"/>
              <a:gd name="connsiteX2-3783" fmla="*/ 148507 w 3529882"/>
              <a:gd name="connsiteY2-3784" fmla="*/ 1328896 h 4486434"/>
              <a:gd name="connsiteX3-3785" fmla="*/ 177082 w 3529882"/>
              <a:gd name="connsiteY3-3786" fmla="*/ 1576546 h 4486434"/>
              <a:gd name="connsiteX4-3787" fmla="*/ 272332 w 3529882"/>
              <a:gd name="connsiteY4-3788" fmla="*/ 1747996 h 4486434"/>
              <a:gd name="connsiteX5-3789" fmla="*/ 272332 w 3529882"/>
              <a:gd name="connsiteY5-3790" fmla="*/ 1862296 h 4486434"/>
              <a:gd name="connsiteX6-3791" fmla="*/ 15157 w 3529882"/>
              <a:gd name="connsiteY6-3792" fmla="*/ 2414746 h 4486434"/>
              <a:gd name="connsiteX7-3793" fmla="*/ 38970 w 3529882"/>
              <a:gd name="connsiteY7-3794" fmla="*/ 2552859 h 4486434"/>
              <a:gd name="connsiteX8-3795" fmla="*/ 234232 w 3529882"/>
              <a:gd name="connsiteY8-3796" fmla="*/ 2586196 h 4486434"/>
              <a:gd name="connsiteX9-3797" fmla="*/ 210420 w 3529882"/>
              <a:gd name="connsiteY9-3798" fmla="*/ 2843371 h 4486434"/>
              <a:gd name="connsiteX10-3799" fmla="*/ 319957 w 3529882"/>
              <a:gd name="connsiteY10-3800" fmla="*/ 2933858 h 4486434"/>
              <a:gd name="connsiteX11-3801" fmla="*/ 296145 w 3529882"/>
              <a:gd name="connsiteY11-3802" fmla="*/ 3062446 h 4486434"/>
              <a:gd name="connsiteX12-3803" fmla="*/ 410445 w 3529882"/>
              <a:gd name="connsiteY12-3804" fmla="*/ 3229134 h 4486434"/>
              <a:gd name="connsiteX13-3805" fmla="*/ 367582 w 3529882"/>
              <a:gd name="connsiteY13-3806" fmla="*/ 3486309 h 4486434"/>
              <a:gd name="connsiteX14-3807" fmla="*/ 572369 w 3529882"/>
              <a:gd name="connsiteY14-3808" fmla="*/ 3629184 h 4486434"/>
              <a:gd name="connsiteX15-3809" fmla="*/ 1072432 w 3529882"/>
              <a:gd name="connsiteY15-3810" fmla="*/ 3600609 h 4486434"/>
              <a:gd name="connsiteX16-3811" fmla="*/ 1291507 w 3529882"/>
              <a:gd name="connsiteY16-3812" fmla="*/ 3667283 h 4486434"/>
              <a:gd name="connsiteX17-3813" fmla="*/ 1696319 w 3529882"/>
              <a:gd name="connsiteY17-3814" fmla="*/ 4486434 h 4486434"/>
              <a:gd name="connsiteX18-3815" fmla="*/ 2315444 w 3529882"/>
              <a:gd name="connsiteY18-3816" fmla="*/ 3695859 h 4486434"/>
              <a:gd name="connsiteX19-3817" fmla="*/ 2720257 w 3529882"/>
              <a:gd name="connsiteY19-3818" fmla="*/ 3405346 h 4486434"/>
              <a:gd name="connsiteX20-3819" fmla="*/ 2910757 w 3529882"/>
              <a:gd name="connsiteY20-3820" fmla="*/ 3357721 h 4486434"/>
              <a:gd name="connsiteX21-3821" fmla="*/ 2877419 w 3529882"/>
              <a:gd name="connsiteY21-3822" fmla="*/ 3000533 h 4486434"/>
              <a:gd name="connsiteX22-3823" fmla="*/ 3072682 w 3529882"/>
              <a:gd name="connsiteY22-3824" fmla="*/ 2500471 h 4486434"/>
              <a:gd name="connsiteX23-3825" fmla="*/ 3529882 w 3529882"/>
              <a:gd name="connsiteY23-3826" fmla="*/ 1490821 h 4486434"/>
              <a:gd name="connsiteX24-3827" fmla="*/ 3239370 w 3529882"/>
              <a:gd name="connsiteY24-3828" fmla="*/ 700246 h 4486434"/>
              <a:gd name="connsiteX25-3829" fmla="*/ 2582144 w 3529882"/>
              <a:gd name="connsiteY25-3830" fmla="*/ 166846 h 4486434"/>
              <a:gd name="connsiteX26-3831" fmla="*/ 1715370 w 3529882"/>
              <a:gd name="connsiteY26-3832" fmla="*/ 159 h 4486434"/>
              <a:gd name="connsiteX27-3833" fmla="*/ 1015282 w 3529882"/>
              <a:gd name="connsiteY27-3834" fmla="*/ 119221 h 4486434"/>
              <a:gd name="connsiteX28-3835" fmla="*/ 691432 w 3529882"/>
              <a:gd name="connsiteY28-3836" fmla="*/ 309721 h 448643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</a:cxnLst>
            <a:rect l="l" t="t" r="r" b="b"/>
            <a:pathLst>
              <a:path w="3529882" h="4486434">
                <a:moveTo>
                  <a:pt x="691432" y="309721"/>
                </a:moveTo>
                <a:cubicBezTo>
                  <a:pt x="567607" y="430371"/>
                  <a:pt x="358057" y="674846"/>
                  <a:pt x="272332" y="843121"/>
                </a:cubicBezTo>
                <a:cubicBezTo>
                  <a:pt x="186607" y="1011396"/>
                  <a:pt x="164382" y="1206659"/>
                  <a:pt x="148507" y="1328896"/>
                </a:cubicBezTo>
                <a:cubicBezTo>
                  <a:pt x="134220" y="1416209"/>
                  <a:pt x="167557" y="1493996"/>
                  <a:pt x="177082" y="1576546"/>
                </a:cubicBezTo>
                <a:lnTo>
                  <a:pt x="272332" y="1747996"/>
                </a:lnTo>
                <a:lnTo>
                  <a:pt x="272332" y="1862296"/>
                </a:lnTo>
                <a:lnTo>
                  <a:pt x="15157" y="2414746"/>
                </a:lnTo>
                <a:cubicBezTo>
                  <a:pt x="-3893" y="2462371"/>
                  <a:pt x="-13417" y="2519521"/>
                  <a:pt x="38970" y="2552859"/>
                </a:cubicBezTo>
                <a:lnTo>
                  <a:pt x="234232" y="2586196"/>
                </a:lnTo>
                <a:lnTo>
                  <a:pt x="210420" y="2843371"/>
                </a:lnTo>
                <a:cubicBezTo>
                  <a:pt x="223119" y="2887820"/>
                  <a:pt x="259632" y="2922746"/>
                  <a:pt x="319957" y="2933858"/>
                </a:cubicBezTo>
                <a:lnTo>
                  <a:pt x="296145" y="3062446"/>
                </a:lnTo>
                <a:cubicBezTo>
                  <a:pt x="302494" y="3132296"/>
                  <a:pt x="370758" y="3178334"/>
                  <a:pt x="410445" y="3229134"/>
                </a:cubicBezTo>
                <a:cubicBezTo>
                  <a:pt x="396157" y="3314859"/>
                  <a:pt x="329483" y="3400584"/>
                  <a:pt x="367582" y="3486309"/>
                </a:cubicBezTo>
                <a:cubicBezTo>
                  <a:pt x="402507" y="3572033"/>
                  <a:pt x="494582" y="3605372"/>
                  <a:pt x="572369" y="3629184"/>
                </a:cubicBezTo>
                <a:cubicBezTo>
                  <a:pt x="748582" y="3646646"/>
                  <a:pt x="905744" y="3621247"/>
                  <a:pt x="1072432" y="3600609"/>
                </a:cubicBezTo>
                <a:cubicBezTo>
                  <a:pt x="1145457" y="3622834"/>
                  <a:pt x="1223244" y="3621245"/>
                  <a:pt x="1291507" y="3667283"/>
                </a:cubicBezTo>
                <a:cubicBezTo>
                  <a:pt x="1426444" y="3940333"/>
                  <a:pt x="1613770" y="4208621"/>
                  <a:pt x="1696319" y="4486434"/>
                </a:cubicBezTo>
                <a:cubicBezTo>
                  <a:pt x="1831257" y="4199096"/>
                  <a:pt x="2051919" y="3949859"/>
                  <a:pt x="2315444" y="3695859"/>
                </a:cubicBezTo>
                <a:cubicBezTo>
                  <a:pt x="2450382" y="3599021"/>
                  <a:pt x="2551982" y="3478372"/>
                  <a:pt x="2720257" y="3405346"/>
                </a:cubicBezTo>
                <a:cubicBezTo>
                  <a:pt x="2783757" y="3389471"/>
                  <a:pt x="2837732" y="3349783"/>
                  <a:pt x="2910757" y="3357721"/>
                </a:cubicBezTo>
                <a:cubicBezTo>
                  <a:pt x="2899644" y="3238658"/>
                  <a:pt x="2850432" y="3124359"/>
                  <a:pt x="2877419" y="3000533"/>
                </a:cubicBezTo>
                <a:cubicBezTo>
                  <a:pt x="2909169" y="2814796"/>
                  <a:pt x="2969494" y="2652870"/>
                  <a:pt x="3072682" y="2500471"/>
                </a:cubicBezTo>
                <a:cubicBezTo>
                  <a:pt x="3181426" y="2248852"/>
                  <a:pt x="3425901" y="2219483"/>
                  <a:pt x="3529882" y="1490821"/>
                </a:cubicBezTo>
                <a:cubicBezTo>
                  <a:pt x="3526707" y="1192371"/>
                  <a:pt x="3399707" y="927259"/>
                  <a:pt x="3239370" y="700246"/>
                </a:cubicBezTo>
                <a:cubicBezTo>
                  <a:pt x="3064745" y="460533"/>
                  <a:pt x="2837732" y="297021"/>
                  <a:pt x="2582144" y="166846"/>
                </a:cubicBezTo>
                <a:cubicBezTo>
                  <a:pt x="2278932" y="50959"/>
                  <a:pt x="2013820" y="6509"/>
                  <a:pt x="1715370" y="159"/>
                </a:cubicBezTo>
                <a:cubicBezTo>
                  <a:pt x="1453432" y="-3016"/>
                  <a:pt x="1248645" y="41434"/>
                  <a:pt x="1015282" y="119221"/>
                </a:cubicBezTo>
                <a:cubicBezTo>
                  <a:pt x="873995" y="173196"/>
                  <a:pt x="799382" y="246221"/>
                  <a:pt x="691432" y="309721"/>
                </a:cubicBezTo>
                <a:close/>
              </a:path>
            </a:pathLst>
          </a:custGeom>
          <a:solidFill>
            <a:srgbClr val="FA013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9676778" y="2448037"/>
            <a:ext cx="464647" cy="1097758"/>
          </a:xfrm>
          <a:custGeom>
            <a:avLst/>
            <a:gdLst>
              <a:gd name="connsiteX0" fmla="*/ 0 w 542925"/>
              <a:gd name="connsiteY0" fmla="*/ 0 h 1309687"/>
              <a:gd name="connsiteX1" fmla="*/ 28575 w 542925"/>
              <a:gd name="connsiteY1" fmla="*/ 1309687 h 1309687"/>
              <a:gd name="connsiteX2" fmla="*/ 252412 w 542925"/>
              <a:gd name="connsiteY2" fmla="*/ 1290637 h 1309687"/>
              <a:gd name="connsiteX3" fmla="*/ 485775 w 542925"/>
              <a:gd name="connsiteY3" fmla="*/ 1071562 h 1309687"/>
              <a:gd name="connsiteX4" fmla="*/ 528637 w 542925"/>
              <a:gd name="connsiteY4" fmla="*/ 923925 h 1309687"/>
              <a:gd name="connsiteX5" fmla="*/ 542925 w 542925"/>
              <a:gd name="connsiteY5" fmla="*/ 671512 h 1309687"/>
              <a:gd name="connsiteX6" fmla="*/ 371475 w 542925"/>
              <a:gd name="connsiteY6" fmla="*/ 338137 h 1309687"/>
              <a:gd name="connsiteX7" fmla="*/ 0 w 542925"/>
              <a:gd name="connsiteY7" fmla="*/ 0 h 1309687"/>
              <a:gd name="connsiteX0-1" fmla="*/ 0 w 542925"/>
              <a:gd name="connsiteY0-2" fmla="*/ 0 h 1309687"/>
              <a:gd name="connsiteX1-3" fmla="*/ 28575 w 542925"/>
              <a:gd name="connsiteY1-4" fmla="*/ 1309687 h 1309687"/>
              <a:gd name="connsiteX2-5" fmla="*/ 252412 w 542925"/>
              <a:gd name="connsiteY2-6" fmla="*/ 1290637 h 1309687"/>
              <a:gd name="connsiteX3-7" fmla="*/ 485775 w 542925"/>
              <a:gd name="connsiteY3-8" fmla="*/ 1071562 h 1309687"/>
              <a:gd name="connsiteX4-9" fmla="*/ 528637 w 542925"/>
              <a:gd name="connsiteY4-10" fmla="*/ 923925 h 1309687"/>
              <a:gd name="connsiteX5-11" fmla="*/ 542925 w 542925"/>
              <a:gd name="connsiteY5-12" fmla="*/ 671512 h 1309687"/>
              <a:gd name="connsiteX6-13" fmla="*/ 371475 w 542925"/>
              <a:gd name="connsiteY6-14" fmla="*/ 338137 h 1309687"/>
              <a:gd name="connsiteX7-15" fmla="*/ 0 w 542925"/>
              <a:gd name="connsiteY7-16" fmla="*/ 0 h 1309687"/>
              <a:gd name="connsiteX0-17" fmla="*/ 0 w 542925"/>
              <a:gd name="connsiteY0-18" fmla="*/ 0 h 1309687"/>
              <a:gd name="connsiteX1-19" fmla="*/ 28575 w 542925"/>
              <a:gd name="connsiteY1-20" fmla="*/ 1309687 h 1309687"/>
              <a:gd name="connsiteX2-21" fmla="*/ 252412 w 542925"/>
              <a:gd name="connsiteY2-22" fmla="*/ 1290637 h 1309687"/>
              <a:gd name="connsiteX3-23" fmla="*/ 485775 w 542925"/>
              <a:gd name="connsiteY3-24" fmla="*/ 1071562 h 1309687"/>
              <a:gd name="connsiteX4-25" fmla="*/ 528637 w 542925"/>
              <a:gd name="connsiteY4-26" fmla="*/ 923925 h 1309687"/>
              <a:gd name="connsiteX5-27" fmla="*/ 542925 w 542925"/>
              <a:gd name="connsiteY5-28" fmla="*/ 671512 h 1309687"/>
              <a:gd name="connsiteX6-29" fmla="*/ 371475 w 542925"/>
              <a:gd name="connsiteY6-30" fmla="*/ 338137 h 1309687"/>
              <a:gd name="connsiteX7-31" fmla="*/ 0 w 542925"/>
              <a:gd name="connsiteY7-32" fmla="*/ 0 h 1309687"/>
              <a:gd name="connsiteX0-33" fmla="*/ 0 w 542925"/>
              <a:gd name="connsiteY0-34" fmla="*/ 0 h 1309687"/>
              <a:gd name="connsiteX1-35" fmla="*/ 28575 w 542925"/>
              <a:gd name="connsiteY1-36" fmla="*/ 1309687 h 1309687"/>
              <a:gd name="connsiteX2-37" fmla="*/ 252412 w 542925"/>
              <a:gd name="connsiteY2-38" fmla="*/ 1290637 h 1309687"/>
              <a:gd name="connsiteX3-39" fmla="*/ 485775 w 542925"/>
              <a:gd name="connsiteY3-40" fmla="*/ 1071562 h 1309687"/>
              <a:gd name="connsiteX4-41" fmla="*/ 528637 w 542925"/>
              <a:gd name="connsiteY4-42" fmla="*/ 923925 h 1309687"/>
              <a:gd name="connsiteX5-43" fmla="*/ 542925 w 542925"/>
              <a:gd name="connsiteY5-44" fmla="*/ 671512 h 1309687"/>
              <a:gd name="connsiteX6-45" fmla="*/ 371475 w 542925"/>
              <a:gd name="connsiteY6-46" fmla="*/ 338137 h 1309687"/>
              <a:gd name="connsiteX7-47" fmla="*/ 0 w 542925"/>
              <a:gd name="connsiteY7-48" fmla="*/ 0 h 1309687"/>
              <a:gd name="connsiteX0-49" fmla="*/ 0 w 550812"/>
              <a:gd name="connsiteY0-50" fmla="*/ 0 h 1309687"/>
              <a:gd name="connsiteX1-51" fmla="*/ 28575 w 550812"/>
              <a:gd name="connsiteY1-52" fmla="*/ 1309687 h 1309687"/>
              <a:gd name="connsiteX2-53" fmla="*/ 252412 w 550812"/>
              <a:gd name="connsiteY2-54" fmla="*/ 1290637 h 1309687"/>
              <a:gd name="connsiteX3-55" fmla="*/ 485775 w 550812"/>
              <a:gd name="connsiteY3-56" fmla="*/ 1071562 h 1309687"/>
              <a:gd name="connsiteX4-57" fmla="*/ 528637 w 550812"/>
              <a:gd name="connsiteY4-58" fmla="*/ 923925 h 1309687"/>
              <a:gd name="connsiteX5-59" fmla="*/ 542925 w 550812"/>
              <a:gd name="connsiteY5-60" fmla="*/ 671512 h 1309687"/>
              <a:gd name="connsiteX6-61" fmla="*/ 371475 w 550812"/>
              <a:gd name="connsiteY6-62" fmla="*/ 338137 h 1309687"/>
              <a:gd name="connsiteX7-63" fmla="*/ 0 w 550812"/>
              <a:gd name="connsiteY7-64" fmla="*/ 0 h 1309687"/>
              <a:gd name="connsiteX0-65" fmla="*/ 0 w 550812"/>
              <a:gd name="connsiteY0-66" fmla="*/ 0 h 1309687"/>
              <a:gd name="connsiteX1-67" fmla="*/ 28575 w 550812"/>
              <a:gd name="connsiteY1-68" fmla="*/ 1309687 h 1309687"/>
              <a:gd name="connsiteX2-69" fmla="*/ 252412 w 550812"/>
              <a:gd name="connsiteY2-70" fmla="*/ 1290637 h 1309687"/>
              <a:gd name="connsiteX3-71" fmla="*/ 471487 w 550812"/>
              <a:gd name="connsiteY3-72" fmla="*/ 1090612 h 1309687"/>
              <a:gd name="connsiteX4-73" fmla="*/ 528637 w 550812"/>
              <a:gd name="connsiteY4-74" fmla="*/ 923925 h 1309687"/>
              <a:gd name="connsiteX5-75" fmla="*/ 542925 w 550812"/>
              <a:gd name="connsiteY5-76" fmla="*/ 671512 h 1309687"/>
              <a:gd name="connsiteX6-77" fmla="*/ 371475 w 550812"/>
              <a:gd name="connsiteY6-78" fmla="*/ 338137 h 1309687"/>
              <a:gd name="connsiteX7-79" fmla="*/ 0 w 550812"/>
              <a:gd name="connsiteY7-80" fmla="*/ 0 h 1309687"/>
              <a:gd name="connsiteX0-81" fmla="*/ 0 w 550812"/>
              <a:gd name="connsiteY0-82" fmla="*/ 0 h 1309687"/>
              <a:gd name="connsiteX1-83" fmla="*/ 28575 w 550812"/>
              <a:gd name="connsiteY1-84" fmla="*/ 1309687 h 1309687"/>
              <a:gd name="connsiteX2-85" fmla="*/ 252412 w 550812"/>
              <a:gd name="connsiteY2-86" fmla="*/ 1290637 h 1309687"/>
              <a:gd name="connsiteX3-87" fmla="*/ 471487 w 550812"/>
              <a:gd name="connsiteY3-88" fmla="*/ 1090612 h 1309687"/>
              <a:gd name="connsiteX4-89" fmla="*/ 528637 w 550812"/>
              <a:gd name="connsiteY4-90" fmla="*/ 923925 h 1309687"/>
              <a:gd name="connsiteX5-91" fmla="*/ 542925 w 550812"/>
              <a:gd name="connsiteY5-92" fmla="*/ 671512 h 1309687"/>
              <a:gd name="connsiteX6-93" fmla="*/ 371475 w 550812"/>
              <a:gd name="connsiteY6-94" fmla="*/ 338137 h 1309687"/>
              <a:gd name="connsiteX7-95" fmla="*/ 0 w 550812"/>
              <a:gd name="connsiteY7-96" fmla="*/ 0 h 1309687"/>
              <a:gd name="connsiteX0-97" fmla="*/ 0 w 553997"/>
              <a:gd name="connsiteY0-98" fmla="*/ 0 h 1309687"/>
              <a:gd name="connsiteX1-99" fmla="*/ 28575 w 553997"/>
              <a:gd name="connsiteY1-100" fmla="*/ 1309687 h 1309687"/>
              <a:gd name="connsiteX2-101" fmla="*/ 252412 w 553997"/>
              <a:gd name="connsiteY2-102" fmla="*/ 1290637 h 1309687"/>
              <a:gd name="connsiteX3-103" fmla="*/ 471487 w 553997"/>
              <a:gd name="connsiteY3-104" fmla="*/ 1090612 h 1309687"/>
              <a:gd name="connsiteX4-105" fmla="*/ 533399 w 553997"/>
              <a:gd name="connsiteY4-106" fmla="*/ 952500 h 1309687"/>
              <a:gd name="connsiteX5-107" fmla="*/ 542925 w 553997"/>
              <a:gd name="connsiteY5-108" fmla="*/ 671512 h 1309687"/>
              <a:gd name="connsiteX6-109" fmla="*/ 371475 w 553997"/>
              <a:gd name="connsiteY6-110" fmla="*/ 338137 h 1309687"/>
              <a:gd name="connsiteX7-111" fmla="*/ 0 w 553997"/>
              <a:gd name="connsiteY7-112" fmla="*/ 0 h 1309687"/>
              <a:gd name="connsiteX0-113" fmla="*/ 0 w 542925"/>
              <a:gd name="connsiteY0-114" fmla="*/ 0 h 1309687"/>
              <a:gd name="connsiteX1-115" fmla="*/ 28575 w 542925"/>
              <a:gd name="connsiteY1-116" fmla="*/ 1309687 h 1309687"/>
              <a:gd name="connsiteX2-117" fmla="*/ 252412 w 542925"/>
              <a:gd name="connsiteY2-118" fmla="*/ 1290637 h 1309687"/>
              <a:gd name="connsiteX3-119" fmla="*/ 471487 w 542925"/>
              <a:gd name="connsiteY3-120" fmla="*/ 1090612 h 1309687"/>
              <a:gd name="connsiteX4-121" fmla="*/ 542925 w 542925"/>
              <a:gd name="connsiteY4-122" fmla="*/ 671512 h 1309687"/>
              <a:gd name="connsiteX5-123" fmla="*/ 371475 w 542925"/>
              <a:gd name="connsiteY5-124" fmla="*/ 338137 h 1309687"/>
              <a:gd name="connsiteX6-125" fmla="*/ 0 w 542925"/>
              <a:gd name="connsiteY6-126" fmla="*/ 0 h 1309687"/>
              <a:gd name="connsiteX0-127" fmla="*/ 0 w 550862"/>
              <a:gd name="connsiteY0-128" fmla="*/ 0 h 1309687"/>
              <a:gd name="connsiteX1-129" fmla="*/ 28575 w 550862"/>
              <a:gd name="connsiteY1-130" fmla="*/ 1309687 h 1309687"/>
              <a:gd name="connsiteX2-131" fmla="*/ 252412 w 550862"/>
              <a:gd name="connsiteY2-132" fmla="*/ 1290637 h 1309687"/>
              <a:gd name="connsiteX3-133" fmla="*/ 471487 w 550862"/>
              <a:gd name="connsiteY3-134" fmla="*/ 1090612 h 1309687"/>
              <a:gd name="connsiteX4-135" fmla="*/ 542925 w 550862"/>
              <a:gd name="connsiteY4-136" fmla="*/ 671512 h 1309687"/>
              <a:gd name="connsiteX5-137" fmla="*/ 371475 w 550862"/>
              <a:gd name="connsiteY5-138" fmla="*/ 338137 h 1309687"/>
              <a:gd name="connsiteX6-139" fmla="*/ 0 w 550862"/>
              <a:gd name="connsiteY6-140" fmla="*/ 0 h 1309687"/>
              <a:gd name="connsiteX0-141" fmla="*/ 0 w 554550"/>
              <a:gd name="connsiteY0-142" fmla="*/ 0 h 1309687"/>
              <a:gd name="connsiteX1-143" fmla="*/ 28575 w 554550"/>
              <a:gd name="connsiteY1-144" fmla="*/ 1309687 h 1309687"/>
              <a:gd name="connsiteX2-145" fmla="*/ 252412 w 554550"/>
              <a:gd name="connsiteY2-146" fmla="*/ 1290637 h 1309687"/>
              <a:gd name="connsiteX3-147" fmla="*/ 471487 w 554550"/>
              <a:gd name="connsiteY3-148" fmla="*/ 1090612 h 1309687"/>
              <a:gd name="connsiteX4-149" fmla="*/ 542925 w 554550"/>
              <a:gd name="connsiteY4-150" fmla="*/ 671512 h 1309687"/>
              <a:gd name="connsiteX5-151" fmla="*/ 371475 w 554550"/>
              <a:gd name="connsiteY5-152" fmla="*/ 338137 h 1309687"/>
              <a:gd name="connsiteX6-153" fmla="*/ 0 w 554550"/>
              <a:gd name="connsiteY6-154" fmla="*/ 0 h 1309687"/>
              <a:gd name="connsiteX0-155" fmla="*/ 0 w 554550"/>
              <a:gd name="connsiteY0-156" fmla="*/ 0 h 1309687"/>
              <a:gd name="connsiteX1-157" fmla="*/ 28575 w 554550"/>
              <a:gd name="connsiteY1-158" fmla="*/ 1309687 h 1309687"/>
              <a:gd name="connsiteX2-159" fmla="*/ 252412 w 554550"/>
              <a:gd name="connsiteY2-160" fmla="*/ 1290637 h 1309687"/>
              <a:gd name="connsiteX3-161" fmla="*/ 471487 w 554550"/>
              <a:gd name="connsiteY3-162" fmla="*/ 1090612 h 1309687"/>
              <a:gd name="connsiteX4-163" fmla="*/ 542925 w 554550"/>
              <a:gd name="connsiteY4-164" fmla="*/ 671512 h 1309687"/>
              <a:gd name="connsiteX5-165" fmla="*/ 371475 w 554550"/>
              <a:gd name="connsiteY5-166" fmla="*/ 338137 h 1309687"/>
              <a:gd name="connsiteX6-167" fmla="*/ 0 w 554550"/>
              <a:gd name="connsiteY6-168" fmla="*/ 0 h 1309687"/>
              <a:gd name="connsiteX0-169" fmla="*/ 0 w 554550"/>
              <a:gd name="connsiteY0-170" fmla="*/ 0 h 1309687"/>
              <a:gd name="connsiteX1-171" fmla="*/ 28575 w 554550"/>
              <a:gd name="connsiteY1-172" fmla="*/ 1309687 h 1309687"/>
              <a:gd name="connsiteX2-173" fmla="*/ 252412 w 554550"/>
              <a:gd name="connsiteY2-174" fmla="*/ 1290637 h 1309687"/>
              <a:gd name="connsiteX3-175" fmla="*/ 471487 w 554550"/>
              <a:gd name="connsiteY3-176" fmla="*/ 1090612 h 1309687"/>
              <a:gd name="connsiteX4-177" fmla="*/ 542925 w 554550"/>
              <a:gd name="connsiteY4-178" fmla="*/ 671512 h 1309687"/>
              <a:gd name="connsiteX5-179" fmla="*/ 371475 w 554550"/>
              <a:gd name="connsiteY5-180" fmla="*/ 338137 h 1309687"/>
              <a:gd name="connsiteX6-181" fmla="*/ 0 w 554550"/>
              <a:gd name="connsiteY6-182" fmla="*/ 0 h 13096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554550" h="1309687">
                <a:moveTo>
                  <a:pt x="0" y="0"/>
                </a:moveTo>
                <a:lnTo>
                  <a:pt x="28575" y="1309687"/>
                </a:lnTo>
                <a:lnTo>
                  <a:pt x="252412" y="1290637"/>
                </a:lnTo>
                <a:cubicBezTo>
                  <a:pt x="334962" y="1252537"/>
                  <a:pt x="412749" y="1190625"/>
                  <a:pt x="471487" y="1090612"/>
                </a:cubicBezTo>
                <a:cubicBezTo>
                  <a:pt x="533400" y="1003299"/>
                  <a:pt x="576262" y="830262"/>
                  <a:pt x="542925" y="671512"/>
                </a:cubicBezTo>
                <a:cubicBezTo>
                  <a:pt x="519112" y="541337"/>
                  <a:pt x="447675" y="444500"/>
                  <a:pt x="371475" y="338137"/>
                </a:cubicBezTo>
                <a:cubicBezTo>
                  <a:pt x="266700" y="192088"/>
                  <a:pt x="133350" y="65087"/>
                  <a:pt x="0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807982" y="3239878"/>
            <a:ext cx="4942098" cy="1070159"/>
            <a:chOff x="1808216" y="3213727"/>
            <a:chExt cx="4942741" cy="1069911"/>
          </a:xfrm>
        </p:grpSpPr>
        <p:grpSp>
          <p:nvGrpSpPr>
            <p:cNvPr id="25" name="组合 24"/>
            <p:cNvGrpSpPr/>
            <p:nvPr/>
          </p:nvGrpSpPr>
          <p:grpSpPr>
            <a:xfrm>
              <a:off x="1808216" y="3341916"/>
              <a:ext cx="636772" cy="633378"/>
              <a:chOff x="1432506" y="2589483"/>
              <a:chExt cx="636772" cy="633378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1432506" y="2589483"/>
                <a:ext cx="636772" cy="633378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Freeform 352"/>
              <p:cNvSpPr>
                <a:spLocks noEditPoints="1"/>
              </p:cNvSpPr>
              <p:nvPr/>
            </p:nvSpPr>
            <p:spPr bwMode="auto">
              <a:xfrm>
                <a:off x="1624289" y="2792541"/>
                <a:ext cx="264835" cy="255204"/>
              </a:xfrm>
              <a:custGeom>
                <a:avLst/>
                <a:gdLst>
                  <a:gd name="T0" fmla="*/ 58 w 67"/>
                  <a:gd name="T1" fmla="*/ 30 h 64"/>
                  <a:gd name="T2" fmla="*/ 57 w 67"/>
                  <a:gd name="T3" fmla="*/ 30 h 64"/>
                  <a:gd name="T4" fmla="*/ 58 w 67"/>
                  <a:gd name="T5" fmla="*/ 30 h 64"/>
                  <a:gd name="T6" fmla="*/ 58 w 67"/>
                  <a:gd name="T7" fmla="*/ 30 h 64"/>
                  <a:gd name="T8" fmla="*/ 58 w 67"/>
                  <a:gd name="T9" fmla="*/ 30 h 64"/>
                  <a:gd name="T10" fmla="*/ 58 w 67"/>
                  <a:gd name="T11" fmla="*/ 31 h 64"/>
                  <a:gd name="T12" fmla="*/ 58 w 67"/>
                  <a:gd name="T13" fmla="*/ 31 h 64"/>
                  <a:gd name="T14" fmla="*/ 52 w 67"/>
                  <a:gd name="T15" fmla="*/ 37 h 64"/>
                  <a:gd name="T16" fmla="*/ 15 w 67"/>
                  <a:gd name="T17" fmla="*/ 37 h 64"/>
                  <a:gd name="T18" fmla="*/ 9 w 67"/>
                  <a:gd name="T19" fmla="*/ 31 h 64"/>
                  <a:gd name="T20" fmla="*/ 9 w 67"/>
                  <a:gd name="T21" fmla="*/ 31 h 64"/>
                  <a:gd name="T22" fmla="*/ 9 w 67"/>
                  <a:gd name="T23" fmla="*/ 30 h 64"/>
                  <a:gd name="T24" fmla="*/ 9 w 67"/>
                  <a:gd name="T25" fmla="*/ 30 h 64"/>
                  <a:gd name="T26" fmla="*/ 9 w 67"/>
                  <a:gd name="T27" fmla="*/ 30 h 64"/>
                  <a:gd name="T28" fmla="*/ 10 w 67"/>
                  <a:gd name="T29" fmla="*/ 30 h 64"/>
                  <a:gd name="T30" fmla="*/ 9 w 67"/>
                  <a:gd name="T31" fmla="*/ 30 h 64"/>
                  <a:gd name="T32" fmla="*/ 0 w 67"/>
                  <a:gd name="T33" fmla="*/ 39 h 64"/>
                  <a:gd name="T34" fmla="*/ 0 w 67"/>
                  <a:gd name="T35" fmla="*/ 54 h 64"/>
                  <a:gd name="T36" fmla="*/ 9 w 67"/>
                  <a:gd name="T37" fmla="*/ 64 h 64"/>
                  <a:gd name="T38" fmla="*/ 58 w 67"/>
                  <a:gd name="T39" fmla="*/ 64 h 64"/>
                  <a:gd name="T40" fmla="*/ 67 w 67"/>
                  <a:gd name="T41" fmla="*/ 54 h 64"/>
                  <a:gd name="T42" fmla="*/ 67 w 67"/>
                  <a:gd name="T43" fmla="*/ 39 h 64"/>
                  <a:gd name="T44" fmla="*/ 58 w 67"/>
                  <a:gd name="T45" fmla="*/ 30 h 64"/>
                  <a:gd name="T46" fmla="*/ 7 w 67"/>
                  <a:gd name="T47" fmla="*/ 38 h 64"/>
                  <a:gd name="T48" fmla="*/ 6 w 67"/>
                  <a:gd name="T49" fmla="*/ 38 h 64"/>
                  <a:gd name="T50" fmla="*/ 5 w 67"/>
                  <a:gd name="T51" fmla="*/ 36 h 64"/>
                  <a:gd name="T52" fmla="*/ 6 w 67"/>
                  <a:gd name="T53" fmla="*/ 35 h 64"/>
                  <a:gd name="T54" fmla="*/ 7 w 67"/>
                  <a:gd name="T55" fmla="*/ 35 h 64"/>
                  <a:gd name="T56" fmla="*/ 9 w 67"/>
                  <a:gd name="T57" fmla="*/ 36 h 64"/>
                  <a:gd name="T58" fmla="*/ 7 w 67"/>
                  <a:gd name="T59" fmla="*/ 38 h 64"/>
                  <a:gd name="T60" fmla="*/ 58 w 67"/>
                  <a:gd name="T61" fmla="*/ 56 h 64"/>
                  <a:gd name="T62" fmla="*/ 57 w 67"/>
                  <a:gd name="T63" fmla="*/ 57 h 64"/>
                  <a:gd name="T64" fmla="*/ 10 w 67"/>
                  <a:gd name="T65" fmla="*/ 57 h 64"/>
                  <a:gd name="T66" fmla="*/ 9 w 67"/>
                  <a:gd name="T67" fmla="*/ 56 h 64"/>
                  <a:gd name="T68" fmla="*/ 9 w 67"/>
                  <a:gd name="T69" fmla="*/ 51 h 64"/>
                  <a:gd name="T70" fmla="*/ 10 w 67"/>
                  <a:gd name="T71" fmla="*/ 50 h 64"/>
                  <a:gd name="T72" fmla="*/ 57 w 67"/>
                  <a:gd name="T73" fmla="*/ 50 h 64"/>
                  <a:gd name="T74" fmla="*/ 58 w 67"/>
                  <a:gd name="T75" fmla="*/ 51 h 64"/>
                  <a:gd name="T76" fmla="*/ 58 w 67"/>
                  <a:gd name="T77" fmla="*/ 56 h 64"/>
                  <a:gd name="T78" fmla="*/ 62 w 67"/>
                  <a:gd name="T79" fmla="*/ 38 h 64"/>
                  <a:gd name="T80" fmla="*/ 60 w 67"/>
                  <a:gd name="T81" fmla="*/ 38 h 64"/>
                  <a:gd name="T82" fmla="*/ 58 w 67"/>
                  <a:gd name="T83" fmla="*/ 36 h 64"/>
                  <a:gd name="T84" fmla="*/ 60 w 67"/>
                  <a:gd name="T85" fmla="*/ 35 h 64"/>
                  <a:gd name="T86" fmla="*/ 62 w 67"/>
                  <a:gd name="T87" fmla="*/ 35 h 64"/>
                  <a:gd name="T88" fmla="*/ 63 w 67"/>
                  <a:gd name="T89" fmla="*/ 36 h 64"/>
                  <a:gd name="T90" fmla="*/ 62 w 67"/>
                  <a:gd name="T91" fmla="*/ 38 h 64"/>
                  <a:gd name="T92" fmla="*/ 55 w 67"/>
                  <a:gd name="T93" fmla="*/ 30 h 64"/>
                  <a:gd name="T94" fmla="*/ 57 w 67"/>
                  <a:gd name="T95" fmla="*/ 30 h 64"/>
                  <a:gd name="T96" fmla="*/ 55 w 67"/>
                  <a:gd name="T97" fmla="*/ 27 h 64"/>
                  <a:gd name="T98" fmla="*/ 55 w 67"/>
                  <a:gd name="T99" fmla="*/ 0 h 64"/>
                  <a:gd name="T100" fmla="*/ 12 w 67"/>
                  <a:gd name="T101" fmla="*/ 0 h 64"/>
                  <a:gd name="T102" fmla="*/ 12 w 67"/>
                  <a:gd name="T103" fmla="*/ 27 h 64"/>
                  <a:gd name="T104" fmla="*/ 10 w 67"/>
                  <a:gd name="T105" fmla="*/ 30 h 64"/>
                  <a:gd name="T106" fmla="*/ 12 w 67"/>
                  <a:gd name="T107" fmla="*/ 30 h 64"/>
                  <a:gd name="T108" fmla="*/ 55 w 67"/>
                  <a:gd name="T109" fmla="*/ 3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7" h="64">
                    <a:moveTo>
                      <a:pt x="58" y="30"/>
                    </a:moveTo>
                    <a:cubicBezTo>
                      <a:pt x="57" y="30"/>
                      <a:pt x="57" y="30"/>
                      <a:pt x="57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58" y="31"/>
                      <a:pt x="58" y="31"/>
                      <a:pt x="58" y="31"/>
                    </a:cubicBezTo>
                    <a:cubicBezTo>
                      <a:pt x="58" y="31"/>
                      <a:pt x="58" y="31"/>
                      <a:pt x="58" y="31"/>
                    </a:cubicBezTo>
                    <a:cubicBezTo>
                      <a:pt x="57" y="34"/>
                      <a:pt x="55" y="37"/>
                      <a:pt x="52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2" y="37"/>
                      <a:pt x="10" y="34"/>
                      <a:pt x="9" y="31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4" y="30"/>
                      <a:pt x="0" y="34"/>
                      <a:pt x="0" y="3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60"/>
                      <a:pt x="4" y="64"/>
                      <a:pt x="9" y="64"/>
                    </a:cubicBezTo>
                    <a:cubicBezTo>
                      <a:pt x="58" y="64"/>
                      <a:pt x="58" y="64"/>
                      <a:pt x="58" y="64"/>
                    </a:cubicBezTo>
                    <a:cubicBezTo>
                      <a:pt x="63" y="64"/>
                      <a:pt x="67" y="60"/>
                      <a:pt x="67" y="54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7" y="34"/>
                      <a:pt x="63" y="30"/>
                      <a:pt x="58" y="30"/>
                    </a:cubicBezTo>
                    <a:close/>
                    <a:moveTo>
                      <a:pt x="7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5" y="37"/>
                      <a:pt x="5" y="36"/>
                    </a:cubicBezTo>
                    <a:cubicBezTo>
                      <a:pt x="5" y="35"/>
                      <a:pt x="5" y="35"/>
                      <a:pt x="6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8" y="35"/>
                      <a:pt x="9" y="35"/>
                      <a:pt x="9" y="36"/>
                    </a:cubicBezTo>
                    <a:cubicBezTo>
                      <a:pt x="9" y="37"/>
                      <a:pt x="8" y="38"/>
                      <a:pt x="7" y="38"/>
                    </a:cubicBezTo>
                    <a:close/>
                    <a:moveTo>
                      <a:pt x="58" y="56"/>
                    </a:moveTo>
                    <a:cubicBezTo>
                      <a:pt x="58" y="57"/>
                      <a:pt x="58" y="57"/>
                      <a:pt x="57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7"/>
                      <a:pt x="9" y="57"/>
                      <a:pt x="9" y="56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9" y="50"/>
                      <a:pt x="10" y="50"/>
                    </a:cubicBezTo>
                    <a:cubicBezTo>
                      <a:pt x="57" y="50"/>
                      <a:pt x="57" y="50"/>
                      <a:pt x="57" y="50"/>
                    </a:cubicBezTo>
                    <a:cubicBezTo>
                      <a:pt x="58" y="50"/>
                      <a:pt x="58" y="51"/>
                      <a:pt x="58" y="51"/>
                    </a:cubicBezTo>
                    <a:lnTo>
                      <a:pt x="58" y="56"/>
                    </a:lnTo>
                    <a:close/>
                    <a:moveTo>
                      <a:pt x="62" y="38"/>
                    </a:moveTo>
                    <a:cubicBezTo>
                      <a:pt x="60" y="38"/>
                      <a:pt x="60" y="38"/>
                      <a:pt x="60" y="38"/>
                    </a:cubicBezTo>
                    <a:cubicBezTo>
                      <a:pt x="59" y="38"/>
                      <a:pt x="58" y="37"/>
                      <a:pt x="58" y="36"/>
                    </a:cubicBezTo>
                    <a:cubicBezTo>
                      <a:pt x="58" y="35"/>
                      <a:pt x="59" y="35"/>
                      <a:pt x="60" y="35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3" y="35"/>
                      <a:pt x="63" y="35"/>
                      <a:pt x="63" y="36"/>
                    </a:cubicBezTo>
                    <a:cubicBezTo>
                      <a:pt x="63" y="37"/>
                      <a:pt x="63" y="38"/>
                      <a:pt x="62" y="38"/>
                    </a:cubicBezTo>
                    <a:close/>
                    <a:moveTo>
                      <a:pt x="55" y="30"/>
                    </a:moveTo>
                    <a:cubicBezTo>
                      <a:pt x="57" y="30"/>
                      <a:pt x="57" y="30"/>
                      <a:pt x="57" y="30"/>
                    </a:cubicBezTo>
                    <a:cubicBezTo>
                      <a:pt x="57" y="29"/>
                      <a:pt x="56" y="28"/>
                      <a:pt x="55" y="27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8"/>
                      <a:pt x="10" y="29"/>
                      <a:pt x="10" y="30"/>
                    </a:cubicBezTo>
                    <a:cubicBezTo>
                      <a:pt x="12" y="30"/>
                      <a:pt x="12" y="30"/>
                      <a:pt x="12" y="30"/>
                    </a:cubicBezTo>
                    <a:lnTo>
                      <a:pt x="55" y="3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2502960" y="3213727"/>
              <a:ext cx="4247997" cy="1069911"/>
              <a:chOff x="2617260" y="3300811"/>
              <a:chExt cx="4247997" cy="1069911"/>
            </a:xfrm>
          </p:grpSpPr>
          <p:sp>
            <p:nvSpPr>
              <p:cNvPr id="29" name="TextBox 18"/>
              <p:cNvSpPr txBox="1">
                <a:spLocks noChangeArrowheads="1"/>
              </p:cNvSpPr>
              <p:nvPr/>
            </p:nvSpPr>
            <p:spPr bwMode="auto">
              <a:xfrm>
                <a:off x="2617260" y="3300811"/>
                <a:ext cx="1415956" cy="46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defTabSz="914400">
                  <a:lnSpc>
                    <a:spcPct val="150000"/>
                  </a:lnSpc>
                  <a:buClr>
                    <a:prstClr val="black"/>
                  </a:buClr>
                  <a:defRPr/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点击添加标题</a:t>
                </a:r>
                <a:endPara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 bwMode="auto">
              <a:xfrm>
                <a:off x="2617352" y="3632058"/>
                <a:ext cx="424790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上海锐普广告有限公司是中国第一家精品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设计机构。拥有国内顶尖的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制作技术</a:t>
                </a:r>
                <a:endPara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1807982" y="4620132"/>
            <a:ext cx="4942098" cy="1070159"/>
            <a:chOff x="1808216" y="4619061"/>
            <a:chExt cx="4942741" cy="1069911"/>
          </a:xfrm>
        </p:grpSpPr>
        <p:grpSp>
          <p:nvGrpSpPr>
            <p:cNvPr id="46" name="组合 45"/>
            <p:cNvGrpSpPr/>
            <p:nvPr/>
          </p:nvGrpSpPr>
          <p:grpSpPr>
            <a:xfrm>
              <a:off x="1808216" y="4728867"/>
              <a:ext cx="636772" cy="633378"/>
              <a:chOff x="1808216" y="4728867"/>
              <a:chExt cx="636772" cy="633378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1808216" y="4728867"/>
                <a:ext cx="636772" cy="633378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Freeform 198"/>
              <p:cNvSpPr>
                <a:spLocks noEditPoints="1"/>
              </p:cNvSpPr>
              <p:nvPr/>
            </p:nvSpPr>
            <p:spPr bwMode="auto">
              <a:xfrm>
                <a:off x="1962113" y="4937094"/>
                <a:ext cx="328977" cy="216923"/>
              </a:xfrm>
              <a:custGeom>
                <a:avLst/>
                <a:gdLst>
                  <a:gd name="T0" fmla="*/ 76 w 94"/>
                  <a:gd name="T1" fmla="*/ 0 h 61"/>
                  <a:gd name="T2" fmla="*/ 18 w 94"/>
                  <a:gd name="T3" fmla="*/ 0 h 61"/>
                  <a:gd name="T4" fmla="*/ 0 w 94"/>
                  <a:gd name="T5" fmla="*/ 17 h 61"/>
                  <a:gd name="T6" fmla="*/ 0 w 94"/>
                  <a:gd name="T7" fmla="*/ 43 h 61"/>
                  <a:gd name="T8" fmla="*/ 18 w 94"/>
                  <a:gd name="T9" fmla="*/ 61 h 61"/>
                  <a:gd name="T10" fmla="*/ 76 w 94"/>
                  <a:gd name="T11" fmla="*/ 61 h 61"/>
                  <a:gd name="T12" fmla="*/ 94 w 94"/>
                  <a:gd name="T13" fmla="*/ 43 h 61"/>
                  <a:gd name="T14" fmla="*/ 94 w 94"/>
                  <a:gd name="T15" fmla="*/ 17 h 61"/>
                  <a:gd name="T16" fmla="*/ 76 w 94"/>
                  <a:gd name="T17" fmla="*/ 0 h 61"/>
                  <a:gd name="T18" fmla="*/ 90 w 94"/>
                  <a:gd name="T19" fmla="*/ 52 h 61"/>
                  <a:gd name="T20" fmla="*/ 88 w 94"/>
                  <a:gd name="T21" fmla="*/ 52 h 61"/>
                  <a:gd name="T22" fmla="*/ 88 w 94"/>
                  <a:gd name="T23" fmla="*/ 52 h 61"/>
                  <a:gd name="T24" fmla="*/ 87 w 94"/>
                  <a:gd name="T25" fmla="*/ 52 h 61"/>
                  <a:gd name="T26" fmla="*/ 62 w 94"/>
                  <a:gd name="T27" fmla="*/ 29 h 61"/>
                  <a:gd name="T28" fmla="*/ 48 w 94"/>
                  <a:gd name="T29" fmla="*/ 41 h 61"/>
                  <a:gd name="T30" fmla="*/ 47 w 94"/>
                  <a:gd name="T31" fmla="*/ 42 h 61"/>
                  <a:gd name="T32" fmla="*/ 46 w 94"/>
                  <a:gd name="T33" fmla="*/ 41 h 61"/>
                  <a:gd name="T34" fmla="*/ 32 w 94"/>
                  <a:gd name="T35" fmla="*/ 29 h 61"/>
                  <a:gd name="T36" fmla="*/ 8 w 94"/>
                  <a:gd name="T37" fmla="*/ 51 h 61"/>
                  <a:gd name="T38" fmla="*/ 7 w 94"/>
                  <a:gd name="T39" fmla="*/ 51 h 61"/>
                  <a:gd name="T40" fmla="*/ 7 w 94"/>
                  <a:gd name="T41" fmla="*/ 51 h 61"/>
                  <a:gd name="T42" fmla="*/ 5 w 94"/>
                  <a:gd name="T43" fmla="*/ 51 h 61"/>
                  <a:gd name="T44" fmla="*/ 5 w 94"/>
                  <a:gd name="T45" fmla="*/ 49 h 61"/>
                  <a:gd name="T46" fmla="*/ 5 w 94"/>
                  <a:gd name="T47" fmla="*/ 49 h 61"/>
                  <a:gd name="T48" fmla="*/ 6 w 94"/>
                  <a:gd name="T49" fmla="*/ 48 h 61"/>
                  <a:gd name="T50" fmla="*/ 29 w 94"/>
                  <a:gd name="T51" fmla="*/ 27 h 61"/>
                  <a:gd name="T52" fmla="*/ 7 w 94"/>
                  <a:gd name="T53" fmla="*/ 9 h 61"/>
                  <a:gd name="T54" fmla="*/ 7 w 94"/>
                  <a:gd name="T55" fmla="*/ 6 h 61"/>
                  <a:gd name="T56" fmla="*/ 10 w 94"/>
                  <a:gd name="T57" fmla="*/ 6 h 61"/>
                  <a:gd name="T58" fmla="*/ 12 w 94"/>
                  <a:gd name="T59" fmla="*/ 8 h 61"/>
                  <a:gd name="T60" fmla="*/ 47 w 94"/>
                  <a:gd name="T61" fmla="*/ 37 h 61"/>
                  <a:gd name="T62" fmla="*/ 82 w 94"/>
                  <a:gd name="T63" fmla="*/ 7 h 61"/>
                  <a:gd name="T64" fmla="*/ 84 w 94"/>
                  <a:gd name="T65" fmla="*/ 6 h 61"/>
                  <a:gd name="T66" fmla="*/ 87 w 94"/>
                  <a:gd name="T67" fmla="*/ 6 h 61"/>
                  <a:gd name="T68" fmla="*/ 87 w 94"/>
                  <a:gd name="T69" fmla="*/ 9 h 61"/>
                  <a:gd name="T70" fmla="*/ 65 w 94"/>
                  <a:gd name="T71" fmla="*/ 27 h 61"/>
                  <a:gd name="T72" fmla="*/ 90 w 94"/>
                  <a:gd name="T73" fmla="*/ 49 h 61"/>
                  <a:gd name="T74" fmla="*/ 90 w 94"/>
                  <a:gd name="T75" fmla="*/ 50 h 61"/>
                  <a:gd name="T76" fmla="*/ 90 w 94"/>
                  <a:gd name="T77" fmla="*/ 50 h 61"/>
                  <a:gd name="T78" fmla="*/ 90 w 94"/>
                  <a:gd name="T79" fmla="*/ 5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4" h="61">
                    <a:moveTo>
                      <a:pt x="76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3"/>
                      <a:pt x="8" y="61"/>
                      <a:pt x="18" y="61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86" y="61"/>
                      <a:pt x="94" y="53"/>
                      <a:pt x="94" y="43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94" y="8"/>
                      <a:pt x="86" y="0"/>
                      <a:pt x="76" y="0"/>
                    </a:cubicBezTo>
                    <a:close/>
                    <a:moveTo>
                      <a:pt x="90" y="52"/>
                    </a:moveTo>
                    <a:cubicBezTo>
                      <a:pt x="89" y="52"/>
                      <a:pt x="89" y="52"/>
                      <a:pt x="88" y="52"/>
                    </a:cubicBezTo>
                    <a:cubicBezTo>
                      <a:pt x="88" y="52"/>
                      <a:pt x="88" y="52"/>
                      <a:pt x="88" y="52"/>
                    </a:cubicBezTo>
                    <a:cubicBezTo>
                      <a:pt x="88" y="52"/>
                      <a:pt x="87" y="52"/>
                      <a:pt x="87" y="52"/>
                    </a:cubicBezTo>
                    <a:cubicBezTo>
                      <a:pt x="62" y="29"/>
                      <a:pt x="62" y="29"/>
                      <a:pt x="62" y="29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48" y="41"/>
                      <a:pt x="47" y="42"/>
                      <a:pt x="47" y="42"/>
                    </a:cubicBezTo>
                    <a:cubicBezTo>
                      <a:pt x="47" y="42"/>
                      <a:pt x="46" y="41"/>
                      <a:pt x="46" y="41"/>
                    </a:cubicBezTo>
                    <a:cubicBezTo>
                      <a:pt x="32" y="29"/>
                      <a:pt x="32" y="29"/>
                      <a:pt x="32" y="2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8" y="51"/>
                      <a:pt x="7" y="51"/>
                      <a:pt x="7" y="51"/>
                    </a:cubicBezTo>
                    <a:cubicBezTo>
                      <a:pt x="7" y="51"/>
                      <a:pt x="7" y="51"/>
                      <a:pt x="7" y="51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0"/>
                      <a:pt x="5" y="50"/>
                      <a:pt x="5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49"/>
                      <a:pt x="5" y="48"/>
                      <a:pt x="6" y="48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8"/>
                      <a:pt x="6" y="7"/>
                      <a:pt x="7" y="6"/>
                    </a:cubicBezTo>
                    <a:cubicBezTo>
                      <a:pt x="8" y="5"/>
                      <a:pt x="9" y="5"/>
                      <a:pt x="10" y="6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82" y="7"/>
                      <a:pt x="82" y="7"/>
                      <a:pt x="82" y="7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5" y="5"/>
                      <a:pt x="86" y="5"/>
                      <a:pt x="87" y="6"/>
                    </a:cubicBezTo>
                    <a:cubicBezTo>
                      <a:pt x="88" y="7"/>
                      <a:pt x="88" y="8"/>
                      <a:pt x="87" y="9"/>
                    </a:cubicBezTo>
                    <a:cubicBezTo>
                      <a:pt x="65" y="27"/>
                      <a:pt x="65" y="27"/>
                      <a:pt x="65" y="27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50"/>
                      <a:pt x="90" y="50"/>
                    </a:cubicBez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1"/>
                      <a:pt x="90" y="51"/>
                      <a:pt x="90" y="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2502960" y="4619061"/>
              <a:ext cx="4247997" cy="1069911"/>
              <a:chOff x="2617260" y="3300811"/>
              <a:chExt cx="4247997" cy="1069911"/>
            </a:xfrm>
          </p:grpSpPr>
          <p:sp>
            <p:nvSpPr>
              <p:cNvPr id="35" name="TextBox 18"/>
              <p:cNvSpPr txBox="1">
                <a:spLocks noChangeArrowheads="1"/>
              </p:cNvSpPr>
              <p:nvPr/>
            </p:nvSpPr>
            <p:spPr bwMode="auto">
              <a:xfrm>
                <a:off x="2617260" y="3300811"/>
                <a:ext cx="1415956" cy="46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defTabSz="914400">
                  <a:lnSpc>
                    <a:spcPct val="150000"/>
                  </a:lnSpc>
                  <a:buClr>
                    <a:prstClr val="black"/>
                  </a:buClr>
                  <a:defRPr/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点击添加标题</a:t>
                </a:r>
                <a:endPara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 bwMode="auto">
              <a:xfrm>
                <a:off x="2617352" y="3632058"/>
                <a:ext cx="424790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上海锐普广告有限公司是中国第一家精品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设计机构。拥有国内顶尖的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制作技术</a:t>
                </a:r>
                <a:endPara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1807982" y="1930303"/>
            <a:ext cx="4942098" cy="1070159"/>
            <a:chOff x="1808216" y="1904455"/>
            <a:chExt cx="4942741" cy="1069911"/>
          </a:xfrm>
        </p:grpSpPr>
        <p:grpSp>
          <p:nvGrpSpPr>
            <p:cNvPr id="39" name="组合 38"/>
            <p:cNvGrpSpPr/>
            <p:nvPr/>
          </p:nvGrpSpPr>
          <p:grpSpPr>
            <a:xfrm>
              <a:off x="1808216" y="2007587"/>
              <a:ext cx="636772" cy="633378"/>
              <a:chOff x="2410164" y="1732867"/>
              <a:chExt cx="636772" cy="633378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2410164" y="1732867"/>
                <a:ext cx="636772" cy="633378"/>
              </a:xfrm>
              <a:prstGeom prst="ellipse">
                <a:avLst/>
              </a:prstGeom>
              <a:solidFill>
                <a:schemeClr val="bg1">
                  <a:alpha val="34000"/>
                </a:scheme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5"/>
              <p:cNvSpPr>
                <a:spLocks noEditPoints="1"/>
              </p:cNvSpPr>
              <p:nvPr/>
            </p:nvSpPr>
            <p:spPr bwMode="auto">
              <a:xfrm>
                <a:off x="2620424" y="1877038"/>
                <a:ext cx="216251" cy="353158"/>
              </a:xfrm>
              <a:custGeom>
                <a:avLst/>
                <a:gdLst>
                  <a:gd name="T0" fmla="*/ 6 w 39"/>
                  <a:gd name="T1" fmla="*/ 0 h 66"/>
                  <a:gd name="T2" fmla="*/ 0 w 39"/>
                  <a:gd name="T3" fmla="*/ 59 h 66"/>
                  <a:gd name="T4" fmla="*/ 32 w 39"/>
                  <a:gd name="T5" fmla="*/ 66 h 66"/>
                  <a:gd name="T6" fmla="*/ 39 w 39"/>
                  <a:gd name="T7" fmla="*/ 7 h 66"/>
                  <a:gd name="T8" fmla="*/ 10 w 39"/>
                  <a:gd name="T9" fmla="*/ 58 h 66"/>
                  <a:gd name="T10" fmla="*/ 10 w 39"/>
                  <a:gd name="T11" fmla="*/ 50 h 66"/>
                  <a:gd name="T12" fmla="*/ 10 w 39"/>
                  <a:gd name="T13" fmla="*/ 58 h 66"/>
                  <a:gd name="T14" fmla="*/ 6 w 39"/>
                  <a:gd name="T15" fmla="*/ 44 h 66"/>
                  <a:gd name="T16" fmla="*/ 13 w 39"/>
                  <a:gd name="T17" fmla="*/ 44 h 66"/>
                  <a:gd name="T18" fmla="*/ 10 w 39"/>
                  <a:gd name="T19" fmla="*/ 39 h 66"/>
                  <a:gd name="T20" fmla="*/ 10 w 39"/>
                  <a:gd name="T21" fmla="*/ 31 h 66"/>
                  <a:gd name="T22" fmla="*/ 10 w 39"/>
                  <a:gd name="T23" fmla="*/ 39 h 66"/>
                  <a:gd name="T24" fmla="*/ 6 w 39"/>
                  <a:gd name="T25" fmla="*/ 24 h 66"/>
                  <a:gd name="T26" fmla="*/ 16 w 39"/>
                  <a:gd name="T27" fmla="*/ 22 h 66"/>
                  <a:gd name="T28" fmla="*/ 17 w 39"/>
                  <a:gd name="T29" fmla="*/ 26 h 66"/>
                  <a:gd name="T30" fmla="*/ 8 w 39"/>
                  <a:gd name="T31" fmla="*/ 28 h 66"/>
                  <a:gd name="T32" fmla="*/ 19 w 39"/>
                  <a:gd name="T33" fmla="*/ 58 h 66"/>
                  <a:gd name="T34" fmla="*/ 19 w 39"/>
                  <a:gd name="T35" fmla="*/ 50 h 66"/>
                  <a:gd name="T36" fmla="*/ 19 w 39"/>
                  <a:gd name="T37" fmla="*/ 58 h 66"/>
                  <a:gd name="T38" fmla="*/ 15 w 39"/>
                  <a:gd name="T39" fmla="*/ 44 h 66"/>
                  <a:gd name="T40" fmla="*/ 23 w 39"/>
                  <a:gd name="T41" fmla="*/ 44 h 66"/>
                  <a:gd name="T42" fmla="*/ 19 w 39"/>
                  <a:gd name="T43" fmla="*/ 39 h 66"/>
                  <a:gd name="T44" fmla="*/ 19 w 39"/>
                  <a:gd name="T45" fmla="*/ 31 h 66"/>
                  <a:gd name="T46" fmla="*/ 19 w 39"/>
                  <a:gd name="T47" fmla="*/ 39 h 66"/>
                  <a:gd name="T48" fmla="*/ 22 w 39"/>
                  <a:gd name="T49" fmla="*/ 24 h 66"/>
                  <a:gd name="T50" fmla="*/ 31 w 39"/>
                  <a:gd name="T51" fmla="*/ 22 h 66"/>
                  <a:gd name="T52" fmla="*/ 32 w 39"/>
                  <a:gd name="T53" fmla="*/ 26 h 66"/>
                  <a:gd name="T54" fmla="*/ 23 w 39"/>
                  <a:gd name="T55" fmla="*/ 28 h 66"/>
                  <a:gd name="T56" fmla="*/ 29 w 39"/>
                  <a:gd name="T57" fmla="*/ 58 h 66"/>
                  <a:gd name="T58" fmla="*/ 29 w 39"/>
                  <a:gd name="T59" fmla="*/ 50 h 66"/>
                  <a:gd name="T60" fmla="*/ 29 w 39"/>
                  <a:gd name="T61" fmla="*/ 58 h 66"/>
                  <a:gd name="T62" fmla="*/ 25 w 39"/>
                  <a:gd name="T63" fmla="*/ 44 h 66"/>
                  <a:gd name="T64" fmla="*/ 33 w 39"/>
                  <a:gd name="T65" fmla="*/ 44 h 66"/>
                  <a:gd name="T66" fmla="*/ 29 w 39"/>
                  <a:gd name="T67" fmla="*/ 39 h 66"/>
                  <a:gd name="T68" fmla="*/ 29 w 39"/>
                  <a:gd name="T69" fmla="*/ 31 h 66"/>
                  <a:gd name="T70" fmla="*/ 29 w 39"/>
                  <a:gd name="T71" fmla="*/ 39 h 66"/>
                  <a:gd name="T72" fmla="*/ 31 w 39"/>
                  <a:gd name="T73" fmla="*/ 18 h 66"/>
                  <a:gd name="T74" fmla="*/ 3 w 39"/>
                  <a:gd name="T75" fmla="*/ 13 h 66"/>
                  <a:gd name="T76" fmla="*/ 8 w 39"/>
                  <a:gd name="T77" fmla="*/ 5 h 66"/>
                  <a:gd name="T78" fmla="*/ 35 w 39"/>
                  <a:gd name="T79" fmla="*/ 1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" h="66">
                    <a:moveTo>
                      <a:pt x="32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63"/>
                      <a:pt x="3" y="66"/>
                      <a:pt x="6" y="66"/>
                    </a:cubicBezTo>
                    <a:cubicBezTo>
                      <a:pt x="32" y="66"/>
                      <a:pt x="32" y="66"/>
                      <a:pt x="32" y="66"/>
                    </a:cubicBezTo>
                    <a:cubicBezTo>
                      <a:pt x="36" y="66"/>
                      <a:pt x="39" y="63"/>
                      <a:pt x="39" y="59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39" y="3"/>
                      <a:pt x="36" y="0"/>
                      <a:pt x="32" y="0"/>
                    </a:cubicBezTo>
                    <a:close/>
                    <a:moveTo>
                      <a:pt x="10" y="58"/>
                    </a:moveTo>
                    <a:cubicBezTo>
                      <a:pt x="7" y="58"/>
                      <a:pt x="6" y="56"/>
                      <a:pt x="6" y="54"/>
                    </a:cubicBezTo>
                    <a:cubicBezTo>
                      <a:pt x="6" y="52"/>
                      <a:pt x="7" y="50"/>
                      <a:pt x="10" y="50"/>
                    </a:cubicBezTo>
                    <a:cubicBezTo>
                      <a:pt x="12" y="50"/>
                      <a:pt x="13" y="52"/>
                      <a:pt x="13" y="54"/>
                    </a:cubicBezTo>
                    <a:cubicBezTo>
                      <a:pt x="13" y="56"/>
                      <a:pt x="12" y="58"/>
                      <a:pt x="10" y="58"/>
                    </a:cubicBezTo>
                    <a:close/>
                    <a:moveTo>
                      <a:pt x="10" y="48"/>
                    </a:moveTo>
                    <a:cubicBezTo>
                      <a:pt x="7" y="48"/>
                      <a:pt x="6" y="46"/>
                      <a:pt x="6" y="44"/>
                    </a:cubicBezTo>
                    <a:cubicBezTo>
                      <a:pt x="6" y="42"/>
                      <a:pt x="7" y="40"/>
                      <a:pt x="10" y="40"/>
                    </a:cubicBezTo>
                    <a:cubicBezTo>
                      <a:pt x="12" y="40"/>
                      <a:pt x="13" y="42"/>
                      <a:pt x="13" y="44"/>
                    </a:cubicBezTo>
                    <a:cubicBezTo>
                      <a:pt x="13" y="46"/>
                      <a:pt x="12" y="48"/>
                      <a:pt x="10" y="48"/>
                    </a:cubicBezTo>
                    <a:close/>
                    <a:moveTo>
                      <a:pt x="10" y="39"/>
                    </a:moveTo>
                    <a:cubicBezTo>
                      <a:pt x="7" y="39"/>
                      <a:pt x="6" y="37"/>
                      <a:pt x="6" y="35"/>
                    </a:cubicBezTo>
                    <a:cubicBezTo>
                      <a:pt x="6" y="33"/>
                      <a:pt x="7" y="31"/>
                      <a:pt x="10" y="31"/>
                    </a:cubicBezTo>
                    <a:cubicBezTo>
                      <a:pt x="12" y="31"/>
                      <a:pt x="13" y="33"/>
                      <a:pt x="13" y="35"/>
                    </a:cubicBezTo>
                    <a:cubicBezTo>
                      <a:pt x="13" y="37"/>
                      <a:pt x="12" y="39"/>
                      <a:pt x="10" y="39"/>
                    </a:cubicBezTo>
                    <a:close/>
                    <a:moveTo>
                      <a:pt x="6" y="26"/>
                    </a:moveTo>
                    <a:cubicBezTo>
                      <a:pt x="6" y="24"/>
                      <a:pt x="6" y="24"/>
                      <a:pt x="6" y="24"/>
                    </a:cubicBezTo>
                    <a:cubicBezTo>
                      <a:pt x="6" y="23"/>
                      <a:pt x="7" y="22"/>
                      <a:pt x="8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2"/>
                      <a:pt x="17" y="23"/>
                      <a:pt x="17" y="24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7"/>
                      <a:pt x="17" y="28"/>
                      <a:pt x="16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7" y="28"/>
                      <a:pt x="6" y="27"/>
                      <a:pt x="6" y="26"/>
                    </a:cubicBezTo>
                    <a:close/>
                    <a:moveTo>
                      <a:pt x="19" y="58"/>
                    </a:moveTo>
                    <a:cubicBezTo>
                      <a:pt x="17" y="58"/>
                      <a:pt x="15" y="56"/>
                      <a:pt x="15" y="54"/>
                    </a:cubicBezTo>
                    <a:cubicBezTo>
                      <a:pt x="15" y="52"/>
                      <a:pt x="17" y="50"/>
                      <a:pt x="19" y="50"/>
                    </a:cubicBezTo>
                    <a:cubicBezTo>
                      <a:pt x="21" y="50"/>
                      <a:pt x="23" y="52"/>
                      <a:pt x="23" y="54"/>
                    </a:cubicBezTo>
                    <a:cubicBezTo>
                      <a:pt x="23" y="56"/>
                      <a:pt x="21" y="58"/>
                      <a:pt x="19" y="58"/>
                    </a:cubicBezTo>
                    <a:close/>
                    <a:moveTo>
                      <a:pt x="19" y="48"/>
                    </a:moveTo>
                    <a:cubicBezTo>
                      <a:pt x="17" y="48"/>
                      <a:pt x="15" y="46"/>
                      <a:pt x="15" y="44"/>
                    </a:cubicBezTo>
                    <a:cubicBezTo>
                      <a:pt x="15" y="42"/>
                      <a:pt x="17" y="40"/>
                      <a:pt x="19" y="40"/>
                    </a:cubicBezTo>
                    <a:cubicBezTo>
                      <a:pt x="21" y="40"/>
                      <a:pt x="23" y="42"/>
                      <a:pt x="23" y="44"/>
                    </a:cubicBezTo>
                    <a:cubicBezTo>
                      <a:pt x="23" y="46"/>
                      <a:pt x="21" y="48"/>
                      <a:pt x="19" y="48"/>
                    </a:cubicBezTo>
                    <a:close/>
                    <a:moveTo>
                      <a:pt x="19" y="39"/>
                    </a:moveTo>
                    <a:cubicBezTo>
                      <a:pt x="17" y="39"/>
                      <a:pt x="15" y="37"/>
                      <a:pt x="15" y="35"/>
                    </a:cubicBezTo>
                    <a:cubicBezTo>
                      <a:pt x="15" y="33"/>
                      <a:pt x="17" y="31"/>
                      <a:pt x="19" y="31"/>
                    </a:cubicBezTo>
                    <a:cubicBezTo>
                      <a:pt x="21" y="31"/>
                      <a:pt x="23" y="33"/>
                      <a:pt x="23" y="35"/>
                    </a:cubicBezTo>
                    <a:cubicBezTo>
                      <a:pt x="23" y="37"/>
                      <a:pt x="21" y="39"/>
                      <a:pt x="19" y="39"/>
                    </a:cubicBezTo>
                    <a:close/>
                    <a:moveTo>
                      <a:pt x="22" y="26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3"/>
                      <a:pt x="22" y="22"/>
                      <a:pt x="23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2" y="22"/>
                      <a:pt x="32" y="23"/>
                      <a:pt x="32" y="24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2" y="27"/>
                      <a:pt x="32" y="28"/>
                      <a:pt x="31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2" y="28"/>
                      <a:pt x="22" y="27"/>
                      <a:pt x="22" y="26"/>
                    </a:cubicBezTo>
                    <a:close/>
                    <a:moveTo>
                      <a:pt x="29" y="58"/>
                    </a:moveTo>
                    <a:cubicBezTo>
                      <a:pt x="27" y="58"/>
                      <a:pt x="25" y="56"/>
                      <a:pt x="25" y="54"/>
                    </a:cubicBezTo>
                    <a:cubicBezTo>
                      <a:pt x="25" y="52"/>
                      <a:pt x="27" y="50"/>
                      <a:pt x="29" y="50"/>
                    </a:cubicBezTo>
                    <a:cubicBezTo>
                      <a:pt x="31" y="50"/>
                      <a:pt x="33" y="52"/>
                      <a:pt x="33" y="54"/>
                    </a:cubicBezTo>
                    <a:cubicBezTo>
                      <a:pt x="33" y="56"/>
                      <a:pt x="31" y="58"/>
                      <a:pt x="29" y="58"/>
                    </a:cubicBezTo>
                    <a:close/>
                    <a:moveTo>
                      <a:pt x="29" y="48"/>
                    </a:moveTo>
                    <a:cubicBezTo>
                      <a:pt x="27" y="48"/>
                      <a:pt x="25" y="46"/>
                      <a:pt x="25" y="44"/>
                    </a:cubicBezTo>
                    <a:cubicBezTo>
                      <a:pt x="25" y="42"/>
                      <a:pt x="27" y="40"/>
                      <a:pt x="29" y="40"/>
                    </a:cubicBezTo>
                    <a:cubicBezTo>
                      <a:pt x="31" y="40"/>
                      <a:pt x="33" y="42"/>
                      <a:pt x="33" y="44"/>
                    </a:cubicBezTo>
                    <a:cubicBezTo>
                      <a:pt x="33" y="46"/>
                      <a:pt x="31" y="48"/>
                      <a:pt x="29" y="48"/>
                    </a:cubicBezTo>
                    <a:close/>
                    <a:moveTo>
                      <a:pt x="29" y="39"/>
                    </a:moveTo>
                    <a:cubicBezTo>
                      <a:pt x="27" y="39"/>
                      <a:pt x="25" y="37"/>
                      <a:pt x="25" y="35"/>
                    </a:cubicBezTo>
                    <a:cubicBezTo>
                      <a:pt x="25" y="33"/>
                      <a:pt x="27" y="31"/>
                      <a:pt x="29" y="31"/>
                    </a:cubicBezTo>
                    <a:cubicBezTo>
                      <a:pt x="31" y="31"/>
                      <a:pt x="33" y="33"/>
                      <a:pt x="33" y="35"/>
                    </a:cubicBezTo>
                    <a:cubicBezTo>
                      <a:pt x="33" y="37"/>
                      <a:pt x="31" y="39"/>
                      <a:pt x="29" y="39"/>
                    </a:cubicBezTo>
                    <a:close/>
                    <a:moveTo>
                      <a:pt x="35" y="13"/>
                    </a:moveTo>
                    <a:cubicBezTo>
                      <a:pt x="35" y="16"/>
                      <a:pt x="33" y="18"/>
                      <a:pt x="31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5" y="18"/>
                      <a:pt x="3" y="16"/>
                      <a:pt x="3" y="13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7"/>
                      <a:pt x="5" y="5"/>
                      <a:pt x="8" y="5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3" y="5"/>
                      <a:pt x="35" y="7"/>
                      <a:pt x="35" y="10"/>
                    </a:cubicBezTo>
                    <a:lnTo>
                      <a:pt x="35" y="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2502960" y="1904455"/>
              <a:ext cx="4247997" cy="1069911"/>
              <a:chOff x="2617260" y="3300811"/>
              <a:chExt cx="4247997" cy="1069911"/>
            </a:xfrm>
          </p:grpSpPr>
          <p:sp>
            <p:nvSpPr>
              <p:cNvPr id="41" name="TextBox 18"/>
              <p:cNvSpPr txBox="1">
                <a:spLocks noChangeArrowheads="1"/>
              </p:cNvSpPr>
              <p:nvPr/>
            </p:nvSpPr>
            <p:spPr bwMode="auto">
              <a:xfrm>
                <a:off x="2617260" y="3300811"/>
                <a:ext cx="1415956" cy="461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just" defTabSz="914400">
                  <a:lnSpc>
                    <a:spcPct val="150000"/>
                  </a:lnSpc>
                  <a:buClr>
                    <a:prstClr val="black"/>
                  </a:buClr>
                  <a:defRPr/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点击添加标题</a:t>
                </a:r>
                <a:endPara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 bwMode="auto">
              <a:xfrm>
                <a:off x="2617352" y="3632058"/>
                <a:ext cx="4247905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上海锐普广告有限公司是中国第一家精品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设计机构。拥有国内顶尖的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制作技术</a:t>
                </a:r>
                <a:endPara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7772484" y="2264290"/>
            <a:ext cx="591853" cy="938421"/>
            <a:chOff x="7773496" y="2263766"/>
            <a:chExt cx="591930" cy="938204"/>
          </a:xfrm>
        </p:grpSpPr>
        <p:sp>
          <p:nvSpPr>
            <p:cNvPr id="7" name="任意多边形 6"/>
            <p:cNvSpPr/>
            <p:nvPr/>
          </p:nvSpPr>
          <p:spPr>
            <a:xfrm>
              <a:off x="7773496" y="2263766"/>
              <a:ext cx="591930" cy="938204"/>
            </a:xfrm>
            <a:custGeom>
              <a:avLst/>
              <a:gdLst>
                <a:gd name="connsiteX0" fmla="*/ 685800 w 685800"/>
                <a:gd name="connsiteY0" fmla="*/ 0 h 1085850"/>
                <a:gd name="connsiteX1" fmla="*/ 114300 w 685800"/>
                <a:gd name="connsiteY1" fmla="*/ 361950 h 1085850"/>
                <a:gd name="connsiteX2" fmla="*/ 0 w 685800"/>
                <a:gd name="connsiteY2" fmla="*/ 676275 h 1085850"/>
                <a:gd name="connsiteX3" fmla="*/ 57150 w 685800"/>
                <a:gd name="connsiteY3" fmla="*/ 876300 h 1085850"/>
                <a:gd name="connsiteX4" fmla="*/ 142875 w 685800"/>
                <a:gd name="connsiteY4" fmla="*/ 1000125 h 1085850"/>
                <a:gd name="connsiteX5" fmla="*/ 228600 w 685800"/>
                <a:gd name="connsiteY5" fmla="*/ 1028700 h 1085850"/>
                <a:gd name="connsiteX6" fmla="*/ 390525 w 685800"/>
                <a:gd name="connsiteY6" fmla="*/ 1066800 h 1085850"/>
                <a:gd name="connsiteX7" fmla="*/ 676275 w 685800"/>
                <a:gd name="connsiteY7" fmla="*/ 1085850 h 1085850"/>
                <a:gd name="connsiteX8" fmla="*/ 666750 w 685800"/>
                <a:gd name="connsiteY8" fmla="*/ 1000125 h 1085850"/>
                <a:gd name="connsiteX9" fmla="*/ 685800 w 685800"/>
                <a:gd name="connsiteY9" fmla="*/ 0 h 1085850"/>
                <a:gd name="connsiteX0-1" fmla="*/ 685800 w 685800"/>
                <a:gd name="connsiteY0-2" fmla="*/ 19615 h 1105465"/>
                <a:gd name="connsiteX1-3" fmla="*/ 114300 w 685800"/>
                <a:gd name="connsiteY1-4" fmla="*/ 381565 h 1105465"/>
                <a:gd name="connsiteX2-5" fmla="*/ 0 w 685800"/>
                <a:gd name="connsiteY2-6" fmla="*/ 695890 h 1105465"/>
                <a:gd name="connsiteX3-7" fmla="*/ 57150 w 685800"/>
                <a:gd name="connsiteY3-8" fmla="*/ 895915 h 1105465"/>
                <a:gd name="connsiteX4-9" fmla="*/ 142875 w 685800"/>
                <a:gd name="connsiteY4-10" fmla="*/ 1019740 h 1105465"/>
                <a:gd name="connsiteX5-11" fmla="*/ 228600 w 685800"/>
                <a:gd name="connsiteY5-12" fmla="*/ 1048315 h 1105465"/>
                <a:gd name="connsiteX6-13" fmla="*/ 390525 w 685800"/>
                <a:gd name="connsiteY6-14" fmla="*/ 1086415 h 1105465"/>
                <a:gd name="connsiteX7-15" fmla="*/ 676275 w 685800"/>
                <a:gd name="connsiteY7-16" fmla="*/ 1105465 h 1105465"/>
                <a:gd name="connsiteX8-17" fmla="*/ 666750 w 685800"/>
                <a:gd name="connsiteY8-18" fmla="*/ 1019740 h 1105465"/>
                <a:gd name="connsiteX9-19" fmla="*/ 685800 w 685800"/>
                <a:gd name="connsiteY9-20" fmla="*/ 19615 h 1105465"/>
                <a:gd name="connsiteX0-21" fmla="*/ 685800 w 685800"/>
                <a:gd name="connsiteY0-22" fmla="*/ 21135 h 1106985"/>
                <a:gd name="connsiteX1-23" fmla="*/ 114300 w 685800"/>
                <a:gd name="connsiteY1-24" fmla="*/ 383085 h 1106985"/>
                <a:gd name="connsiteX2-25" fmla="*/ 0 w 685800"/>
                <a:gd name="connsiteY2-26" fmla="*/ 697410 h 1106985"/>
                <a:gd name="connsiteX3-27" fmla="*/ 57150 w 685800"/>
                <a:gd name="connsiteY3-28" fmla="*/ 897435 h 1106985"/>
                <a:gd name="connsiteX4-29" fmla="*/ 142875 w 685800"/>
                <a:gd name="connsiteY4-30" fmla="*/ 1021260 h 1106985"/>
                <a:gd name="connsiteX5-31" fmla="*/ 228600 w 685800"/>
                <a:gd name="connsiteY5-32" fmla="*/ 1049835 h 1106985"/>
                <a:gd name="connsiteX6-33" fmla="*/ 390525 w 685800"/>
                <a:gd name="connsiteY6-34" fmla="*/ 1087935 h 1106985"/>
                <a:gd name="connsiteX7-35" fmla="*/ 676275 w 685800"/>
                <a:gd name="connsiteY7-36" fmla="*/ 1106985 h 1106985"/>
                <a:gd name="connsiteX8-37" fmla="*/ 666750 w 685800"/>
                <a:gd name="connsiteY8-38" fmla="*/ 1021260 h 1106985"/>
                <a:gd name="connsiteX9-39" fmla="*/ 685800 w 685800"/>
                <a:gd name="connsiteY9-40" fmla="*/ 21135 h 1106985"/>
                <a:gd name="connsiteX0-41" fmla="*/ 685800 w 685800"/>
                <a:gd name="connsiteY0-42" fmla="*/ 9 h 1085859"/>
                <a:gd name="connsiteX1-43" fmla="*/ 114300 w 685800"/>
                <a:gd name="connsiteY1-44" fmla="*/ 361959 h 1085859"/>
                <a:gd name="connsiteX2-45" fmla="*/ 0 w 685800"/>
                <a:gd name="connsiteY2-46" fmla="*/ 676284 h 1085859"/>
                <a:gd name="connsiteX3-47" fmla="*/ 57150 w 685800"/>
                <a:gd name="connsiteY3-48" fmla="*/ 876309 h 1085859"/>
                <a:gd name="connsiteX4-49" fmla="*/ 142875 w 685800"/>
                <a:gd name="connsiteY4-50" fmla="*/ 1000134 h 1085859"/>
                <a:gd name="connsiteX5-51" fmla="*/ 228600 w 685800"/>
                <a:gd name="connsiteY5-52" fmla="*/ 1028709 h 1085859"/>
                <a:gd name="connsiteX6-53" fmla="*/ 390525 w 685800"/>
                <a:gd name="connsiteY6-54" fmla="*/ 1066809 h 1085859"/>
                <a:gd name="connsiteX7-55" fmla="*/ 676275 w 685800"/>
                <a:gd name="connsiteY7-56" fmla="*/ 1085859 h 1085859"/>
                <a:gd name="connsiteX8-57" fmla="*/ 666750 w 685800"/>
                <a:gd name="connsiteY8-58" fmla="*/ 1000134 h 1085859"/>
                <a:gd name="connsiteX9-59" fmla="*/ 685800 w 685800"/>
                <a:gd name="connsiteY9-60" fmla="*/ 9 h 1085859"/>
                <a:gd name="connsiteX0-61" fmla="*/ 685800 w 685800"/>
                <a:gd name="connsiteY0-62" fmla="*/ 9 h 1085859"/>
                <a:gd name="connsiteX1-63" fmla="*/ 114300 w 685800"/>
                <a:gd name="connsiteY1-64" fmla="*/ 361959 h 1085859"/>
                <a:gd name="connsiteX2-65" fmla="*/ 0 w 685800"/>
                <a:gd name="connsiteY2-66" fmla="*/ 676284 h 1085859"/>
                <a:gd name="connsiteX3-67" fmla="*/ 57150 w 685800"/>
                <a:gd name="connsiteY3-68" fmla="*/ 876309 h 1085859"/>
                <a:gd name="connsiteX4-69" fmla="*/ 142875 w 685800"/>
                <a:gd name="connsiteY4-70" fmla="*/ 1000134 h 1085859"/>
                <a:gd name="connsiteX5-71" fmla="*/ 228600 w 685800"/>
                <a:gd name="connsiteY5-72" fmla="*/ 1028709 h 1085859"/>
                <a:gd name="connsiteX6-73" fmla="*/ 390525 w 685800"/>
                <a:gd name="connsiteY6-74" fmla="*/ 1066809 h 1085859"/>
                <a:gd name="connsiteX7-75" fmla="*/ 676275 w 685800"/>
                <a:gd name="connsiteY7-76" fmla="*/ 1085859 h 1085859"/>
                <a:gd name="connsiteX8-77" fmla="*/ 666750 w 685800"/>
                <a:gd name="connsiteY8-78" fmla="*/ 1000134 h 1085859"/>
                <a:gd name="connsiteX9-79" fmla="*/ 685800 w 685800"/>
                <a:gd name="connsiteY9-80" fmla="*/ 9 h 1085859"/>
                <a:gd name="connsiteX0-81" fmla="*/ 685800 w 685800"/>
                <a:gd name="connsiteY0-82" fmla="*/ 9 h 1085859"/>
                <a:gd name="connsiteX1-83" fmla="*/ 114300 w 685800"/>
                <a:gd name="connsiteY1-84" fmla="*/ 361959 h 1085859"/>
                <a:gd name="connsiteX2-85" fmla="*/ 0 w 685800"/>
                <a:gd name="connsiteY2-86" fmla="*/ 676284 h 1085859"/>
                <a:gd name="connsiteX3-87" fmla="*/ 57150 w 685800"/>
                <a:gd name="connsiteY3-88" fmla="*/ 876309 h 1085859"/>
                <a:gd name="connsiteX4-89" fmla="*/ 142875 w 685800"/>
                <a:gd name="connsiteY4-90" fmla="*/ 1000134 h 1085859"/>
                <a:gd name="connsiteX5-91" fmla="*/ 228600 w 685800"/>
                <a:gd name="connsiteY5-92" fmla="*/ 1028709 h 1085859"/>
                <a:gd name="connsiteX6-93" fmla="*/ 390525 w 685800"/>
                <a:gd name="connsiteY6-94" fmla="*/ 1066809 h 1085859"/>
                <a:gd name="connsiteX7-95" fmla="*/ 676275 w 685800"/>
                <a:gd name="connsiteY7-96" fmla="*/ 1085859 h 1085859"/>
                <a:gd name="connsiteX8-97" fmla="*/ 666750 w 685800"/>
                <a:gd name="connsiteY8-98" fmla="*/ 1000134 h 1085859"/>
                <a:gd name="connsiteX9-99" fmla="*/ 685800 w 685800"/>
                <a:gd name="connsiteY9-100" fmla="*/ 9 h 1085859"/>
                <a:gd name="connsiteX0-101" fmla="*/ 685800 w 685800"/>
                <a:gd name="connsiteY0-102" fmla="*/ 9 h 1085859"/>
                <a:gd name="connsiteX1-103" fmla="*/ 95250 w 685800"/>
                <a:gd name="connsiteY1-104" fmla="*/ 371484 h 1085859"/>
                <a:gd name="connsiteX2-105" fmla="*/ 0 w 685800"/>
                <a:gd name="connsiteY2-106" fmla="*/ 676284 h 1085859"/>
                <a:gd name="connsiteX3-107" fmla="*/ 57150 w 685800"/>
                <a:gd name="connsiteY3-108" fmla="*/ 876309 h 1085859"/>
                <a:gd name="connsiteX4-109" fmla="*/ 142875 w 685800"/>
                <a:gd name="connsiteY4-110" fmla="*/ 1000134 h 1085859"/>
                <a:gd name="connsiteX5-111" fmla="*/ 228600 w 685800"/>
                <a:gd name="connsiteY5-112" fmla="*/ 1028709 h 1085859"/>
                <a:gd name="connsiteX6-113" fmla="*/ 390525 w 685800"/>
                <a:gd name="connsiteY6-114" fmla="*/ 1066809 h 1085859"/>
                <a:gd name="connsiteX7-115" fmla="*/ 676275 w 685800"/>
                <a:gd name="connsiteY7-116" fmla="*/ 1085859 h 1085859"/>
                <a:gd name="connsiteX8-117" fmla="*/ 666750 w 685800"/>
                <a:gd name="connsiteY8-118" fmla="*/ 1000134 h 1085859"/>
                <a:gd name="connsiteX9-119" fmla="*/ 685800 w 685800"/>
                <a:gd name="connsiteY9-120" fmla="*/ 9 h 1085859"/>
                <a:gd name="connsiteX0-121" fmla="*/ 687248 w 687248"/>
                <a:gd name="connsiteY0-122" fmla="*/ 9 h 1085859"/>
                <a:gd name="connsiteX1-123" fmla="*/ 96698 w 687248"/>
                <a:gd name="connsiteY1-124" fmla="*/ 371484 h 1085859"/>
                <a:gd name="connsiteX2-125" fmla="*/ 1448 w 687248"/>
                <a:gd name="connsiteY2-126" fmla="*/ 676284 h 1085859"/>
                <a:gd name="connsiteX3-127" fmla="*/ 58598 w 687248"/>
                <a:gd name="connsiteY3-128" fmla="*/ 876309 h 1085859"/>
                <a:gd name="connsiteX4-129" fmla="*/ 144323 w 687248"/>
                <a:gd name="connsiteY4-130" fmla="*/ 1000134 h 1085859"/>
                <a:gd name="connsiteX5-131" fmla="*/ 230048 w 687248"/>
                <a:gd name="connsiteY5-132" fmla="*/ 1028709 h 1085859"/>
                <a:gd name="connsiteX6-133" fmla="*/ 391973 w 687248"/>
                <a:gd name="connsiteY6-134" fmla="*/ 1066809 h 1085859"/>
                <a:gd name="connsiteX7-135" fmla="*/ 677723 w 687248"/>
                <a:gd name="connsiteY7-136" fmla="*/ 1085859 h 1085859"/>
                <a:gd name="connsiteX8-137" fmla="*/ 668198 w 687248"/>
                <a:gd name="connsiteY8-138" fmla="*/ 1000134 h 1085859"/>
                <a:gd name="connsiteX9-139" fmla="*/ 687248 w 687248"/>
                <a:gd name="connsiteY9-140" fmla="*/ 9 h 1085859"/>
                <a:gd name="connsiteX0-141" fmla="*/ 694539 w 694539"/>
                <a:gd name="connsiteY0-142" fmla="*/ 9 h 1085859"/>
                <a:gd name="connsiteX1-143" fmla="*/ 103989 w 694539"/>
                <a:gd name="connsiteY1-144" fmla="*/ 371484 h 1085859"/>
                <a:gd name="connsiteX2-145" fmla="*/ 8739 w 694539"/>
                <a:gd name="connsiteY2-146" fmla="*/ 676284 h 1085859"/>
                <a:gd name="connsiteX3-147" fmla="*/ 65889 w 694539"/>
                <a:gd name="connsiteY3-148" fmla="*/ 876309 h 1085859"/>
                <a:gd name="connsiteX4-149" fmla="*/ 151614 w 694539"/>
                <a:gd name="connsiteY4-150" fmla="*/ 1000134 h 1085859"/>
                <a:gd name="connsiteX5-151" fmla="*/ 237339 w 694539"/>
                <a:gd name="connsiteY5-152" fmla="*/ 1028709 h 1085859"/>
                <a:gd name="connsiteX6-153" fmla="*/ 399264 w 694539"/>
                <a:gd name="connsiteY6-154" fmla="*/ 1066809 h 1085859"/>
                <a:gd name="connsiteX7-155" fmla="*/ 685014 w 694539"/>
                <a:gd name="connsiteY7-156" fmla="*/ 1085859 h 1085859"/>
                <a:gd name="connsiteX8-157" fmla="*/ 675489 w 694539"/>
                <a:gd name="connsiteY8-158" fmla="*/ 1000134 h 1085859"/>
                <a:gd name="connsiteX9-159" fmla="*/ 694539 w 694539"/>
                <a:gd name="connsiteY9-160" fmla="*/ 9 h 1085859"/>
                <a:gd name="connsiteX0-161" fmla="*/ 698111 w 698111"/>
                <a:gd name="connsiteY0-162" fmla="*/ 9 h 1085859"/>
                <a:gd name="connsiteX1-163" fmla="*/ 107561 w 698111"/>
                <a:gd name="connsiteY1-164" fmla="*/ 371484 h 1085859"/>
                <a:gd name="connsiteX2-165" fmla="*/ 12311 w 698111"/>
                <a:gd name="connsiteY2-166" fmla="*/ 676284 h 1085859"/>
                <a:gd name="connsiteX3-167" fmla="*/ 40886 w 698111"/>
                <a:gd name="connsiteY3-168" fmla="*/ 900121 h 1085859"/>
                <a:gd name="connsiteX4-169" fmla="*/ 155186 w 698111"/>
                <a:gd name="connsiteY4-170" fmla="*/ 1000134 h 1085859"/>
                <a:gd name="connsiteX5-171" fmla="*/ 240911 w 698111"/>
                <a:gd name="connsiteY5-172" fmla="*/ 1028709 h 1085859"/>
                <a:gd name="connsiteX6-173" fmla="*/ 402836 w 698111"/>
                <a:gd name="connsiteY6-174" fmla="*/ 1066809 h 1085859"/>
                <a:gd name="connsiteX7-175" fmla="*/ 688586 w 698111"/>
                <a:gd name="connsiteY7-176" fmla="*/ 1085859 h 1085859"/>
                <a:gd name="connsiteX8-177" fmla="*/ 679061 w 698111"/>
                <a:gd name="connsiteY8-178" fmla="*/ 1000134 h 1085859"/>
                <a:gd name="connsiteX9-179" fmla="*/ 698111 w 698111"/>
                <a:gd name="connsiteY9-180" fmla="*/ 9 h 1085859"/>
                <a:gd name="connsiteX0-181" fmla="*/ 698111 w 698111"/>
                <a:gd name="connsiteY0-182" fmla="*/ 9 h 1085859"/>
                <a:gd name="connsiteX1-183" fmla="*/ 107561 w 698111"/>
                <a:gd name="connsiteY1-184" fmla="*/ 371484 h 1085859"/>
                <a:gd name="connsiteX2-185" fmla="*/ 12311 w 698111"/>
                <a:gd name="connsiteY2-186" fmla="*/ 676284 h 1085859"/>
                <a:gd name="connsiteX3-187" fmla="*/ 40886 w 698111"/>
                <a:gd name="connsiteY3-188" fmla="*/ 900121 h 1085859"/>
                <a:gd name="connsiteX4-189" fmla="*/ 140898 w 698111"/>
                <a:gd name="connsiteY4-190" fmla="*/ 1028709 h 1085859"/>
                <a:gd name="connsiteX5-191" fmla="*/ 240911 w 698111"/>
                <a:gd name="connsiteY5-192" fmla="*/ 1028709 h 1085859"/>
                <a:gd name="connsiteX6-193" fmla="*/ 402836 w 698111"/>
                <a:gd name="connsiteY6-194" fmla="*/ 1066809 h 1085859"/>
                <a:gd name="connsiteX7-195" fmla="*/ 688586 w 698111"/>
                <a:gd name="connsiteY7-196" fmla="*/ 1085859 h 1085859"/>
                <a:gd name="connsiteX8-197" fmla="*/ 679061 w 698111"/>
                <a:gd name="connsiteY8-198" fmla="*/ 1000134 h 1085859"/>
                <a:gd name="connsiteX9-199" fmla="*/ 698111 w 698111"/>
                <a:gd name="connsiteY9-200" fmla="*/ 9 h 1085859"/>
                <a:gd name="connsiteX0-201" fmla="*/ 698111 w 698111"/>
                <a:gd name="connsiteY0-202" fmla="*/ 9 h 1085859"/>
                <a:gd name="connsiteX1-203" fmla="*/ 107561 w 698111"/>
                <a:gd name="connsiteY1-204" fmla="*/ 371484 h 1085859"/>
                <a:gd name="connsiteX2-205" fmla="*/ 12311 w 698111"/>
                <a:gd name="connsiteY2-206" fmla="*/ 676284 h 1085859"/>
                <a:gd name="connsiteX3-207" fmla="*/ 40886 w 698111"/>
                <a:gd name="connsiteY3-208" fmla="*/ 900121 h 1085859"/>
                <a:gd name="connsiteX4-209" fmla="*/ 140898 w 698111"/>
                <a:gd name="connsiteY4-210" fmla="*/ 1028709 h 1085859"/>
                <a:gd name="connsiteX5-211" fmla="*/ 250436 w 698111"/>
                <a:gd name="connsiteY5-212" fmla="*/ 1057284 h 1085859"/>
                <a:gd name="connsiteX6-213" fmla="*/ 402836 w 698111"/>
                <a:gd name="connsiteY6-214" fmla="*/ 1066809 h 1085859"/>
                <a:gd name="connsiteX7-215" fmla="*/ 688586 w 698111"/>
                <a:gd name="connsiteY7-216" fmla="*/ 1085859 h 1085859"/>
                <a:gd name="connsiteX8-217" fmla="*/ 679061 w 698111"/>
                <a:gd name="connsiteY8-218" fmla="*/ 1000134 h 1085859"/>
                <a:gd name="connsiteX9-219" fmla="*/ 698111 w 698111"/>
                <a:gd name="connsiteY9-220" fmla="*/ 9 h 1085859"/>
                <a:gd name="connsiteX0-221" fmla="*/ 698111 w 698111"/>
                <a:gd name="connsiteY0-222" fmla="*/ 9 h 1085859"/>
                <a:gd name="connsiteX1-223" fmla="*/ 107561 w 698111"/>
                <a:gd name="connsiteY1-224" fmla="*/ 371484 h 1085859"/>
                <a:gd name="connsiteX2-225" fmla="*/ 12311 w 698111"/>
                <a:gd name="connsiteY2-226" fmla="*/ 676284 h 1085859"/>
                <a:gd name="connsiteX3-227" fmla="*/ 40886 w 698111"/>
                <a:gd name="connsiteY3-228" fmla="*/ 900121 h 1085859"/>
                <a:gd name="connsiteX4-229" fmla="*/ 140898 w 698111"/>
                <a:gd name="connsiteY4-230" fmla="*/ 1028709 h 1085859"/>
                <a:gd name="connsiteX5-231" fmla="*/ 402836 w 698111"/>
                <a:gd name="connsiteY5-232" fmla="*/ 1066809 h 1085859"/>
                <a:gd name="connsiteX6-233" fmla="*/ 688586 w 698111"/>
                <a:gd name="connsiteY6-234" fmla="*/ 1085859 h 1085859"/>
                <a:gd name="connsiteX7-235" fmla="*/ 679061 w 698111"/>
                <a:gd name="connsiteY7-236" fmla="*/ 1000134 h 1085859"/>
                <a:gd name="connsiteX8-237" fmla="*/ 698111 w 698111"/>
                <a:gd name="connsiteY8-238" fmla="*/ 9 h 1085859"/>
                <a:gd name="connsiteX0-239" fmla="*/ 698111 w 698111"/>
                <a:gd name="connsiteY0-240" fmla="*/ 9 h 1095384"/>
                <a:gd name="connsiteX1-241" fmla="*/ 107561 w 698111"/>
                <a:gd name="connsiteY1-242" fmla="*/ 371484 h 1095384"/>
                <a:gd name="connsiteX2-243" fmla="*/ 12311 w 698111"/>
                <a:gd name="connsiteY2-244" fmla="*/ 676284 h 1095384"/>
                <a:gd name="connsiteX3-245" fmla="*/ 40886 w 698111"/>
                <a:gd name="connsiteY3-246" fmla="*/ 900121 h 1095384"/>
                <a:gd name="connsiteX4-247" fmla="*/ 140898 w 698111"/>
                <a:gd name="connsiteY4-248" fmla="*/ 1028709 h 1095384"/>
                <a:gd name="connsiteX5-249" fmla="*/ 407599 w 698111"/>
                <a:gd name="connsiteY5-250" fmla="*/ 1095384 h 1095384"/>
                <a:gd name="connsiteX6-251" fmla="*/ 688586 w 698111"/>
                <a:gd name="connsiteY6-252" fmla="*/ 1085859 h 1095384"/>
                <a:gd name="connsiteX7-253" fmla="*/ 679061 w 698111"/>
                <a:gd name="connsiteY7-254" fmla="*/ 1000134 h 1095384"/>
                <a:gd name="connsiteX8-255" fmla="*/ 698111 w 698111"/>
                <a:gd name="connsiteY8-256" fmla="*/ 9 h 1095384"/>
                <a:gd name="connsiteX0-257" fmla="*/ 698111 w 698111"/>
                <a:gd name="connsiteY0-258" fmla="*/ 9 h 1103091"/>
                <a:gd name="connsiteX1-259" fmla="*/ 107561 w 698111"/>
                <a:gd name="connsiteY1-260" fmla="*/ 371484 h 1103091"/>
                <a:gd name="connsiteX2-261" fmla="*/ 12311 w 698111"/>
                <a:gd name="connsiteY2-262" fmla="*/ 676284 h 1103091"/>
                <a:gd name="connsiteX3-263" fmla="*/ 40886 w 698111"/>
                <a:gd name="connsiteY3-264" fmla="*/ 900121 h 1103091"/>
                <a:gd name="connsiteX4-265" fmla="*/ 140898 w 698111"/>
                <a:gd name="connsiteY4-266" fmla="*/ 1028709 h 1103091"/>
                <a:gd name="connsiteX5-267" fmla="*/ 407599 w 698111"/>
                <a:gd name="connsiteY5-268" fmla="*/ 1095384 h 1103091"/>
                <a:gd name="connsiteX6-269" fmla="*/ 688586 w 698111"/>
                <a:gd name="connsiteY6-270" fmla="*/ 1085859 h 1103091"/>
                <a:gd name="connsiteX7-271" fmla="*/ 679061 w 698111"/>
                <a:gd name="connsiteY7-272" fmla="*/ 1000134 h 1103091"/>
                <a:gd name="connsiteX8-273" fmla="*/ 698111 w 698111"/>
                <a:gd name="connsiteY8-274" fmla="*/ 9 h 1103091"/>
                <a:gd name="connsiteX0-275" fmla="*/ 698111 w 698111"/>
                <a:gd name="connsiteY0-276" fmla="*/ 9 h 1105303"/>
                <a:gd name="connsiteX1-277" fmla="*/ 107561 w 698111"/>
                <a:gd name="connsiteY1-278" fmla="*/ 371484 h 1105303"/>
                <a:gd name="connsiteX2-279" fmla="*/ 12311 w 698111"/>
                <a:gd name="connsiteY2-280" fmla="*/ 676284 h 1105303"/>
                <a:gd name="connsiteX3-281" fmla="*/ 40886 w 698111"/>
                <a:gd name="connsiteY3-282" fmla="*/ 900121 h 1105303"/>
                <a:gd name="connsiteX4-283" fmla="*/ 140898 w 698111"/>
                <a:gd name="connsiteY4-284" fmla="*/ 1028709 h 1105303"/>
                <a:gd name="connsiteX5-285" fmla="*/ 407599 w 698111"/>
                <a:gd name="connsiteY5-286" fmla="*/ 1095384 h 1105303"/>
                <a:gd name="connsiteX6-287" fmla="*/ 679061 w 698111"/>
                <a:gd name="connsiteY6-288" fmla="*/ 1095384 h 1105303"/>
                <a:gd name="connsiteX7-289" fmla="*/ 679061 w 698111"/>
                <a:gd name="connsiteY7-290" fmla="*/ 1000134 h 1105303"/>
                <a:gd name="connsiteX8-291" fmla="*/ 698111 w 698111"/>
                <a:gd name="connsiteY8-292" fmla="*/ 9 h 1105303"/>
                <a:gd name="connsiteX0-293" fmla="*/ 698111 w 698111"/>
                <a:gd name="connsiteY0-294" fmla="*/ 9 h 1105303"/>
                <a:gd name="connsiteX1-295" fmla="*/ 107561 w 698111"/>
                <a:gd name="connsiteY1-296" fmla="*/ 371484 h 1105303"/>
                <a:gd name="connsiteX2-297" fmla="*/ 12311 w 698111"/>
                <a:gd name="connsiteY2-298" fmla="*/ 676284 h 1105303"/>
                <a:gd name="connsiteX3-299" fmla="*/ 40886 w 698111"/>
                <a:gd name="connsiteY3-300" fmla="*/ 900121 h 1105303"/>
                <a:gd name="connsiteX4-301" fmla="*/ 140898 w 698111"/>
                <a:gd name="connsiteY4-302" fmla="*/ 1028709 h 1105303"/>
                <a:gd name="connsiteX5-303" fmla="*/ 407599 w 698111"/>
                <a:gd name="connsiteY5-304" fmla="*/ 1095384 h 1105303"/>
                <a:gd name="connsiteX6-305" fmla="*/ 679061 w 698111"/>
                <a:gd name="connsiteY6-306" fmla="*/ 1095384 h 1105303"/>
                <a:gd name="connsiteX7-307" fmla="*/ 679061 w 698111"/>
                <a:gd name="connsiteY7-308" fmla="*/ 1000134 h 1105303"/>
                <a:gd name="connsiteX8-309" fmla="*/ 698111 w 698111"/>
                <a:gd name="connsiteY8-310" fmla="*/ 9 h 1105303"/>
                <a:gd name="connsiteX0-311" fmla="*/ 701145 w 701145"/>
                <a:gd name="connsiteY0-312" fmla="*/ 9 h 1105303"/>
                <a:gd name="connsiteX1-313" fmla="*/ 110595 w 701145"/>
                <a:gd name="connsiteY1-314" fmla="*/ 371484 h 1105303"/>
                <a:gd name="connsiteX2-315" fmla="*/ 15345 w 701145"/>
                <a:gd name="connsiteY2-316" fmla="*/ 676284 h 1105303"/>
                <a:gd name="connsiteX3-317" fmla="*/ 29633 w 701145"/>
                <a:gd name="connsiteY3-318" fmla="*/ 900121 h 1105303"/>
                <a:gd name="connsiteX4-319" fmla="*/ 143932 w 701145"/>
                <a:gd name="connsiteY4-320" fmla="*/ 1028709 h 1105303"/>
                <a:gd name="connsiteX5-321" fmla="*/ 410633 w 701145"/>
                <a:gd name="connsiteY5-322" fmla="*/ 1095384 h 1105303"/>
                <a:gd name="connsiteX6-323" fmla="*/ 682095 w 701145"/>
                <a:gd name="connsiteY6-324" fmla="*/ 1095384 h 1105303"/>
                <a:gd name="connsiteX7-325" fmla="*/ 682095 w 701145"/>
                <a:gd name="connsiteY7-326" fmla="*/ 1000134 h 1105303"/>
                <a:gd name="connsiteX8-327" fmla="*/ 701145 w 701145"/>
                <a:gd name="connsiteY8-328" fmla="*/ 9 h 1105303"/>
                <a:gd name="connsiteX0-329" fmla="*/ 701145 w 701145"/>
                <a:gd name="connsiteY0-330" fmla="*/ 9 h 1105303"/>
                <a:gd name="connsiteX1-331" fmla="*/ 110595 w 701145"/>
                <a:gd name="connsiteY1-332" fmla="*/ 371484 h 1105303"/>
                <a:gd name="connsiteX2-333" fmla="*/ 15345 w 701145"/>
                <a:gd name="connsiteY2-334" fmla="*/ 676284 h 1105303"/>
                <a:gd name="connsiteX3-335" fmla="*/ 29633 w 701145"/>
                <a:gd name="connsiteY3-336" fmla="*/ 900121 h 1105303"/>
                <a:gd name="connsiteX4-337" fmla="*/ 143932 w 701145"/>
                <a:gd name="connsiteY4-338" fmla="*/ 1028709 h 1105303"/>
                <a:gd name="connsiteX5-339" fmla="*/ 410633 w 701145"/>
                <a:gd name="connsiteY5-340" fmla="*/ 1095384 h 1105303"/>
                <a:gd name="connsiteX6-341" fmla="*/ 682095 w 701145"/>
                <a:gd name="connsiteY6-342" fmla="*/ 1095384 h 1105303"/>
                <a:gd name="connsiteX7-343" fmla="*/ 682095 w 701145"/>
                <a:gd name="connsiteY7-344" fmla="*/ 1000134 h 1105303"/>
                <a:gd name="connsiteX8-345" fmla="*/ 701145 w 701145"/>
                <a:gd name="connsiteY8-346" fmla="*/ 9 h 1105303"/>
                <a:gd name="connsiteX0-347" fmla="*/ 701145 w 701145"/>
                <a:gd name="connsiteY0-348" fmla="*/ 9 h 1105303"/>
                <a:gd name="connsiteX1-349" fmla="*/ 110595 w 701145"/>
                <a:gd name="connsiteY1-350" fmla="*/ 371484 h 1105303"/>
                <a:gd name="connsiteX2-351" fmla="*/ 15345 w 701145"/>
                <a:gd name="connsiteY2-352" fmla="*/ 676284 h 1105303"/>
                <a:gd name="connsiteX3-353" fmla="*/ 29633 w 701145"/>
                <a:gd name="connsiteY3-354" fmla="*/ 900121 h 1105303"/>
                <a:gd name="connsiteX4-355" fmla="*/ 143932 w 701145"/>
                <a:gd name="connsiteY4-356" fmla="*/ 1028709 h 1105303"/>
                <a:gd name="connsiteX5-357" fmla="*/ 410633 w 701145"/>
                <a:gd name="connsiteY5-358" fmla="*/ 1095384 h 1105303"/>
                <a:gd name="connsiteX6-359" fmla="*/ 682095 w 701145"/>
                <a:gd name="connsiteY6-360" fmla="*/ 1095384 h 1105303"/>
                <a:gd name="connsiteX7-361" fmla="*/ 682095 w 701145"/>
                <a:gd name="connsiteY7-362" fmla="*/ 1000134 h 1105303"/>
                <a:gd name="connsiteX8-363" fmla="*/ 701145 w 701145"/>
                <a:gd name="connsiteY8-364" fmla="*/ 9 h 1105303"/>
                <a:gd name="connsiteX0-365" fmla="*/ 685800 w 685800"/>
                <a:gd name="connsiteY0-366" fmla="*/ 9 h 1105303"/>
                <a:gd name="connsiteX1-367" fmla="*/ 95250 w 685800"/>
                <a:gd name="connsiteY1-368" fmla="*/ 371484 h 1105303"/>
                <a:gd name="connsiteX2-369" fmla="*/ 0 w 685800"/>
                <a:gd name="connsiteY2-370" fmla="*/ 676284 h 1105303"/>
                <a:gd name="connsiteX3-371" fmla="*/ 14288 w 685800"/>
                <a:gd name="connsiteY3-372" fmla="*/ 900121 h 1105303"/>
                <a:gd name="connsiteX4-373" fmla="*/ 128587 w 685800"/>
                <a:gd name="connsiteY4-374" fmla="*/ 1028709 h 1105303"/>
                <a:gd name="connsiteX5-375" fmla="*/ 395288 w 685800"/>
                <a:gd name="connsiteY5-376" fmla="*/ 1095384 h 1105303"/>
                <a:gd name="connsiteX6-377" fmla="*/ 666750 w 685800"/>
                <a:gd name="connsiteY6-378" fmla="*/ 1095384 h 1105303"/>
                <a:gd name="connsiteX7-379" fmla="*/ 666750 w 685800"/>
                <a:gd name="connsiteY7-380" fmla="*/ 1000134 h 1105303"/>
                <a:gd name="connsiteX8-381" fmla="*/ 685800 w 685800"/>
                <a:gd name="connsiteY8-382" fmla="*/ 9 h 1105303"/>
                <a:gd name="connsiteX0-383" fmla="*/ 694795 w 694795"/>
                <a:gd name="connsiteY0-384" fmla="*/ 9 h 1105303"/>
                <a:gd name="connsiteX1-385" fmla="*/ 104245 w 694795"/>
                <a:gd name="connsiteY1-386" fmla="*/ 371484 h 1105303"/>
                <a:gd name="connsiteX2-387" fmla="*/ 8995 w 694795"/>
                <a:gd name="connsiteY2-388" fmla="*/ 676284 h 1105303"/>
                <a:gd name="connsiteX3-389" fmla="*/ 23283 w 694795"/>
                <a:gd name="connsiteY3-390" fmla="*/ 900121 h 1105303"/>
                <a:gd name="connsiteX4-391" fmla="*/ 137582 w 694795"/>
                <a:gd name="connsiteY4-392" fmla="*/ 1028709 h 1105303"/>
                <a:gd name="connsiteX5-393" fmla="*/ 404283 w 694795"/>
                <a:gd name="connsiteY5-394" fmla="*/ 1095384 h 1105303"/>
                <a:gd name="connsiteX6-395" fmla="*/ 675745 w 694795"/>
                <a:gd name="connsiteY6-396" fmla="*/ 1095384 h 1105303"/>
                <a:gd name="connsiteX7-397" fmla="*/ 675745 w 694795"/>
                <a:gd name="connsiteY7-398" fmla="*/ 1000134 h 1105303"/>
                <a:gd name="connsiteX8-399" fmla="*/ 694795 w 694795"/>
                <a:gd name="connsiteY8-400" fmla="*/ 9 h 1105303"/>
                <a:gd name="connsiteX0-401" fmla="*/ 706369 w 706369"/>
                <a:gd name="connsiteY0-402" fmla="*/ 9 h 1105303"/>
                <a:gd name="connsiteX1-403" fmla="*/ 115819 w 706369"/>
                <a:gd name="connsiteY1-404" fmla="*/ 371484 h 1105303"/>
                <a:gd name="connsiteX2-405" fmla="*/ 6282 w 706369"/>
                <a:gd name="connsiteY2-406" fmla="*/ 671522 h 1105303"/>
                <a:gd name="connsiteX3-407" fmla="*/ 34857 w 706369"/>
                <a:gd name="connsiteY3-408" fmla="*/ 900121 h 1105303"/>
                <a:gd name="connsiteX4-409" fmla="*/ 149156 w 706369"/>
                <a:gd name="connsiteY4-410" fmla="*/ 1028709 h 1105303"/>
                <a:gd name="connsiteX5-411" fmla="*/ 415857 w 706369"/>
                <a:gd name="connsiteY5-412" fmla="*/ 1095384 h 1105303"/>
                <a:gd name="connsiteX6-413" fmla="*/ 687319 w 706369"/>
                <a:gd name="connsiteY6-414" fmla="*/ 1095384 h 1105303"/>
                <a:gd name="connsiteX7-415" fmla="*/ 687319 w 706369"/>
                <a:gd name="connsiteY7-416" fmla="*/ 1000134 h 1105303"/>
                <a:gd name="connsiteX8-417" fmla="*/ 706369 w 706369"/>
                <a:gd name="connsiteY8-418" fmla="*/ 9 h 1105303"/>
                <a:gd name="connsiteX0-419" fmla="*/ 706369 w 706369"/>
                <a:gd name="connsiteY0-420" fmla="*/ 9 h 1105303"/>
                <a:gd name="connsiteX1-421" fmla="*/ 115819 w 706369"/>
                <a:gd name="connsiteY1-422" fmla="*/ 371484 h 1105303"/>
                <a:gd name="connsiteX2-423" fmla="*/ 6282 w 706369"/>
                <a:gd name="connsiteY2-424" fmla="*/ 671522 h 1105303"/>
                <a:gd name="connsiteX3-425" fmla="*/ 34857 w 706369"/>
                <a:gd name="connsiteY3-426" fmla="*/ 900121 h 1105303"/>
                <a:gd name="connsiteX4-427" fmla="*/ 149156 w 706369"/>
                <a:gd name="connsiteY4-428" fmla="*/ 1028709 h 1105303"/>
                <a:gd name="connsiteX5-429" fmla="*/ 415857 w 706369"/>
                <a:gd name="connsiteY5-430" fmla="*/ 1095384 h 1105303"/>
                <a:gd name="connsiteX6-431" fmla="*/ 687319 w 706369"/>
                <a:gd name="connsiteY6-432" fmla="*/ 1095384 h 1105303"/>
                <a:gd name="connsiteX7-433" fmla="*/ 687319 w 706369"/>
                <a:gd name="connsiteY7-434" fmla="*/ 1000134 h 1105303"/>
                <a:gd name="connsiteX8-435" fmla="*/ 706369 w 706369"/>
                <a:gd name="connsiteY8-436" fmla="*/ 9 h 1105303"/>
                <a:gd name="connsiteX0-437" fmla="*/ 706369 w 706369"/>
                <a:gd name="connsiteY0-438" fmla="*/ 9 h 1105303"/>
                <a:gd name="connsiteX1-439" fmla="*/ 115819 w 706369"/>
                <a:gd name="connsiteY1-440" fmla="*/ 371484 h 1105303"/>
                <a:gd name="connsiteX2-441" fmla="*/ 6282 w 706369"/>
                <a:gd name="connsiteY2-442" fmla="*/ 671522 h 1105303"/>
                <a:gd name="connsiteX3-443" fmla="*/ 34857 w 706369"/>
                <a:gd name="connsiteY3-444" fmla="*/ 900121 h 1105303"/>
                <a:gd name="connsiteX4-445" fmla="*/ 149156 w 706369"/>
                <a:gd name="connsiteY4-446" fmla="*/ 1028709 h 1105303"/>
                <a:gd name="connsiteX5-447" fmla="*/ 415857 w 706369"/>
                <a:gd name="connsiteY5-448" fmla="*/ 1095384 h 1105303"/>
                <a:gd name="connsiteX6-449" fmla="*/ 706369 w 706369"/>
                <a:gd name="connsiteY6-450" fmla="*/ 1095384 h 1105303"/>
                <a:gd name="connsiteX7-451" fmla="*/ 687319 w 706369"/>
                <a:gd name="connsiteY7-452" fmla="*/ 1000134 h 1105303"/>
                <a:gd name="connsiteX8-453" fmla="*/ 706369 w 706369"/>
                <a:gd name="connsiteY8-454" fmla="*/ 9 h 1105303"/>
                <a:gd name="connsiteX0-455" fmla="*/ 706369 w 706369"/>
                <a:gd name="connsiteY0-456" fmla="*/ 9 h 1105303"/>
                <a:gd name="connsiteX1-457" fmla="*/ 115819 w 706369"/>
                <a:gd name="connsiteY1-458" fmla="*/ 371484 h 1105303"/>
                <a:gd name="connsiteX2-459" fmla="*/ 6282 w 706369"/>
                <a:gd name="connsiteY2-460" fmla="*/ 671522 h 1105303"/>
                <a:gd name="connsiteX3-461" fmla="*/ 34857 w 706369"/>
                <a:gd name="connsiteY3-462" fmla="*/ 900121 h 1105303"/>
                <a:gd name="connsiteX4-463" fmla="*/ 149156 w 706369"/>
                <a:gd name="connsiteY4-464" fmla="*/ 1028709 h 1105303"/>
                <a:gd name="connsiteX5-465" fmla="*/ 415857 w 706369"/>
                <a:gd name="connsiteY5-466" fmla="*/ 1095384 h 1105303"/>
                <a:gd name="connsiteX6-467" fmla="*/ 706369 w 706369"/>
                <a:gd name="connsiteY6-468" fmla="*/ 1095384 h 1105303"/>
                <a:gd name="connsiteX7-469" fmla="*/ 706369 w 706369"/>
                <a:gd name="connsiteY7-470" fmla="*/ 9 h 1105303"/>
                <a:gd name="connsiteX0-471" fmla="*/ 687319 w 706369"/>
                <a:gd name="connsiteY0-472" fmla="*/ 8 h 1119589"/>
                <a:gd name="connsiteX1-473" fmla="*/ 115819 w 706369"/>
                <a:gd name="connsiteY1-474" fmla="*/ 385770 h 1119589"/>
                <a:gd name="connsiteX2-475" fmla="*/ 6282 w 706369"/>
                <a:gd name="connsiteY2-476" fmla="*/ 685808 h 1119589"/>
                <a:gd name="connsiteX3-477" fmla="*/ 34857 w 706369"/>
                <a:gd name="connsiteY3-478" fmla="*/ 914407 h 1119589"/>
                <a:gd name="connsiteX4-479" fmla="*/ 149156 w 706369"/>
                <a:gd name="connsiteY4-480" fmla="*/ 1042995 h 1119589"/>
                <a:gd name="connsiteX5-481" fmla="*/ 415857 w 706369"/>
                <a:gd name="connsiteY5-482" fmla="*/ 1109670 h 1119589"/>
                <a:gd name="connsiteX6-483" fmla="*/ 706369 w 706369"/>
                <a:gd name="connsiteY6-484" fmla="*/ 1109670 h 1119589"/>
                <a:gd name="connsiteX7-485" fmla="*/ 687319 w 706369"/>
                <a:gd name="connsiteY7-486" fmla="*/ 8 h 1119589"/>
                <a:gd name="connsiteX0-487" fmla="*/ 696844 w 706369"/>
                <a:gd name="connsiteY0-488" fmla="*/ 8 h 1119589"/>
                <a:gd name="connsiteX1-489" fmla="*/ 115819 w 706369"/>
                <a:gd name="connsiteY1-490" fmla="*/ 385770 h 1119589"/>
                <a:gd name="connsiteX2-491" fmla="*/ 6282 w 706369"/>
                <a:gd name="connsiteY2-492" fmla="*/ 685808 h 1119589"/>
                <a:gd name="connsiteX3-493" fmla="*/ 34857 w 706369"/>
                <a:gd name="connsiteY3-494" fmla="*/ 914407 h 1119589"/>
                <a:gd name="connsiteX4-495" fmla="*/ 149156 w 706369"/>
                <a:gd name="connsiteY4-496" fmla="*/ 1042995 h 1119589"/>
                <a:gd name="connsiteX5-497" fmla="*/ 415857 w 706369"/>
                <a:gd name="connsiteY5-498" fmla="*/ 1109670 h 1119589"/>
                <a:gd name="connsiteX6-499" fmla="*/ 706369 w 706369"/>
                <a:gd name="connsiteY6-500" fmla="*/ 1109670 h 1119589"/>
                <a:gd name="connsiteX7-501" fmla="*/ 696844 w 706369"/>
                <a:gd name="connsiteY7-502" fmla="*/ 8 h 111958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706369" h="1119589">
                  <a:moveTo>
                    <a:pt x="696844" y="8"/>
                  </a:moveTo>
                  <a:cubicBezTo>
                    <a:pt x="557144" y="-1579"/>
                    <a:pt x="211069" y="211145"/>
                    <a:pt x="115819" y="385770"/>
                  </a:cubicBezTo>
                  <a:cubicBezTo>
                    <a:pt x="49144" y="485783"/>
                    <a:pt x="25332" y="590558"/>
                    <a:pt x="6282" y="685808"/>
                  </a:cubicBezTo>
                  <a:cubicBezTo>
                    <a:pt x="-12768" y="804871"/>
                    <a:pt x="15807" y="847732"/>
                    <a:pt x="34857" y="914407"/>
                  </a:cubicBezTo>
                  <a:cubicBezTo>
                    <a:pt x="68194" y="957270"/>
                    <a:pt x="96769" y="1019182"/>
                    <a:pt x="149156" y="1042995"/>
                  </a:cubicBezTo>
                  <a:cubicBezTo>
                    <a:pt x="209481" y="1070776"/>
                    <a:pt x="324576" y="1100145"/>
                    <a:pt x="415857" y="1109670"/>
                  </a:cubicBezTo>
                  <a:cubicBezTo>
                    <a:pt x="514282" y="1130307"/>
                    <a:pt x="612707" y="1112845"/>
                    <a:pt x="706369" y="1109670"/>
                  </a:cubicBezTo>
                  <a:lnTo>
                    <a:pt x="696844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43" name="Freeform 5"/>
            <p:cNvSpPr>
              <a:spLocks noEditPoints="1"/>
            </p:cNvSpPr>
            <p:nvPr/>
          </p:nvSpPr>
          <p:spPr bwMode="auto">
            <a:xfrm>
              <a:off x="7985241" y="2621208"/>
              <a:ext cx="216251" cy="353158"/>
            </a:xfrm>
            <a:custGeom>
              <a:avLst/>
              <a:gdLst>
                <a:gd name="T0" fmla="*/ 6 w 39"/>
                <a:gd name="T1" fmla="*/ 0 h 66"/>
                <a:gd name="T2" fmla="*/ 0 w 39"/>
                <a:gd name="T3" fmla="*/ 59 h 66"/>
                <a:gd name="T4" fmla="*/ 32 w 39"/>
                <a:gd name="T5" fmla="*/ 66 h 66"/>
                <a:gd name="T6" fmla="*/ 39 w 39"/>
                <a:gd name="T7" fmla="*/ 7 h 66"/>
                <a:gd name="T8" fmla="*/ 10 w 39"/>
                <a:gd name="T9" fmla="*/ 58 h 66"/>
                <a:gd name="T10" fmla="*/ 10 w 39"/>
                <a:gd name="T11" fmla="*/ 50 h 66"/>
                <a:gd name="T12" fmla="*/ 10 w 39"/>
                <a:gd name="T13" fmla="*/ 58 h 66"/>
                <a:gd name="T14" fmla="*/ 6 w 39"/>
                <a:gd name="T15" fmla="*/ 44 h 66"/>
                <a:gd name="T16" fmla="*/ 13 w 39"/>
                <a:gd name="T17" fmla="*/ 44 h 66"/>
                <a:gd name="T18" fmla="*/ 10 w 39"/>
                <a:gd name="T19" fmla="*/ 39 h 66"/>
                <a:gd name="T20" fmla="*/ 10 w 39"/>
                <a:gd name="T21" fmla="*/ 31 h 66"/>
                <a:gd name="T22" fmla="*/ 10 w 39"/>
                <a:gd name="T23" fmla="*/ 39 h 66"/>
                <a:gd name="T24" fmla="*/ 6 w 39"/>
                <a:gd name="T25" fmla="*/ 24 h 66"/>
                <a:gd name="T26" fmla="*/ 16 w 39"/>
                <a:gd name="T27" fmla="*/ 22 h 66"/>
                <a:gd name="T28" fmla="*/ 17 w 39"/>
                <a:gd name="T29" fmla="*/ 26 h 66"/>
                <a:gd name="T30" fmla="*/ 8 w 39"/>
                <a:gd name="T31" fmla="*/ 28 h 66"/>
                <a:gd name="T32" fmla="*/ 19 w 39"/>
                <a:gd name="T33" fmla="*/ 58 h 66"/>
                <a:gd name="T34" fmla="*/ 19 w 39"/>
                <a:gd name="T35" fmla="*/ 50 h 66"/>
                <a:gd name="T36" fmla="*/ 19 w 39"/>
                <a:gd name="T37" fmla="*/ 58 h 66"/>
                <a:gd name="T38" fmla="*/ 15 w 39"/>
                <a:gd name="T39" fmla="*/ 44 h 66"/>
                <a:gd name="T40" fmla="*/ 23 w 39"/>
                <a:gd name="T41" fmla="*/ 44 h 66"/>
                <a:gd name="T42" fmla="*/ 19 w 39"/>
                <a:gd name="T43" fmla="*/ 39 h 66"/>
                <a:gd name="T44" fmla="*/ 19 w 39"/>
                <a:gd name="T45" fmla="*/ 31 h 66"/>
                <a:gd name="T46" fmla="*/ 19 w 39"/>
                <a:gd name="T47" fmla="*/ 39 h 66"/>
                <a:gd name="T48" fmla="*/ 22 w 39"/>
                <a:gd name="T49" fmla="*/ 24 h 66"/>
                <a:gd name="T50" fmla="*/ 31 w 39"/>
                <a:gd name="T51" fmla="*/ 22 h 66"/>
                <a:gd name="T52" fmla="*/ 32 w 39"/>
                <a:gd name="T53" fmla="*/ 26 h 66"/>
                <a:gd name="T54" fmla="*/ 23 w 39"/>
                <a:gd name="T55" fmla="*/ 28 h 66"/>
                <a:gd name="T56" fmla="*/ 29 w 39"/>
                <a:gd name="T57" fmla="*/ 58 h 66"/>
                <a:gd name="T58" fmla="*/ 29 w 39"/>
                <a:gd name="T59" fmla="*/ 50 h 66"/>
                <a:gd name="T60" fmla="*/ 29 w 39"/>
                <a:gd name="T61" fmla="*/ 58 h 66"/>
                <a:gd name="T62" fmla="*/ 25 w 39"/>
                <a:gd name="T63" fmla="*/ 44 h 66"/>
                <a:gd name="T64" fmla="*/ 33 w 39"/>
                <a:gd name="T65" fmla="*/ 44 h 66"/>
                <a:gd name="T66" fmla="*/ 29 w 39"/>
                <a:gd name="T67" fmla="*/ 39 h 66"/>
                <a:gd name="T68" fmla="*/ 29 w 39"/>
                <a:gd name="T69" fmla="*/ 31 h 66"/>
                <a:gd name="T70" fmla="*/ 29 w 39"/>
                <a:gd name="T71" fmla="*/ 39 h 66"/>
                <a:gd name="T72" fmla="*/ 31 w 39"/>
                <a:gd name="T73" fmla="*/ 18 h 66"/>
                <a:gd name="T74" fmla="*/ 3 w 39"/>
                <a:gd name="T75" fmla="*/ 13 h 66"/>
                <a:gd name="T76" fmla="*/ 8 w 39"/>
                <a:gd name="T77" fmla="*/ 5 h 66"/>
                <a:gd name="T78" fmla="*/ 35 w 39"/>
                <a:gd name="T79" fmla="*/ 1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" h="66">
                  <a:moveTo>
                    <a:pt x="32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3"/>
                    <a:pt x="3" y="66"/>
                    <a:pt x="6" y="66"/>
                  </a:cubicBezTo>
                  <a:cubicBezTo>
                    <a:pt x="32" y="66"/>
                    <a:pt x="32" y="66"/>
                    <a:pt x="32" y="66"/>
                  </a:cubicBezTo>
                  <a:cubicBezTo>
                    <a:pt x="36" y="66"/>
                    <a:pt x="39" y="63"/>
                    <a:pt x="39" y="59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3"/>
                    <a:pt x="36" y="0"/>
                    <a:pt x="32" y="0"/>
                  </a:cubicBezTo>
                  <a:close/>
                  <a:moveTo>
                    <a:pt x="10" y="58"/>
                  </a:moveTo>
                  <a:cubicBezTo>
                    <a:pt x="7" y="58"/>
                    <a:pt x="6" y="56"/>
                    <a:pt x="6" y="54"/>
                  </a:cubicBezTo>
                  <a:cubicBezTo>
                    <a:pt x="6" y="52"/>
                    <a:pt x="7" y="50"/>
                    <a:pt x="10" y="50"/>
                  </a:cubicBezTo>
                  <a:cubicBezTo>
                    <a:pt x="12" y="50"/>
                    <a:pt x="13" y="52"/>
                    <a:pt x="13" y="54"/>
                  </a:cubicBezTo>
                  <a:cubicBezTo>
                    <a:pt x="13" y="56"/>
                    <a:pt x="12" y="58"/>
                    <a:pt x="10" y="58"/>
                  </a:cubicBezTo>
                  <a:close/>
                  <a:moveTo>
                    <a:pt x="10" y="48"/>
                  </a:moveTo>
                  <a:cubicBezTo>
                    <a:pt x="7" y="48"/>
                    <a:pt x="6" y="46"/>
                    <a:pt x="6" y="44"/>
                  </a:cubicBezTo>
                  <a:cubicBezTo>
                    <a:pt x="6" y="42"/>
                    <a:pt x="7" y="40"/>
                    <a:pt x="10" y="40"/>
                  </a:cubicBezTo>
                  <a:cubicBezTo>
                    <a:pt x="12" y="40"/>
                    <a:pt x="13" y="42"/>
                    <a:pt x="13" y="44"/>
                  </a:cubicBezTo>
                  <a:cubicBezTo>
                    <a:pt x="13" y="46"/>
                    <a:pt x="12" y="48"/>
                    <a:pt x="10" y="48"/>
                  </a:cubicBezTo>
                  <a:close/>
                  <a:moveTo>
                    <a:pt x="10" y="39"/>
                  </a:moveTo>
                  <a:cubicBezTo>
                    <a:pt x="7" y="39"/>
                    <a:pt x="6" y="37"/>
                    <a:pt x="6" y="35"/>
                  </a:cubicBezTo>
                  <a:cubicBezTo>
                    <a:pt x="6" y="33"/>
                    <a:pt x="7" y="31"/>
                    <a:pt x="10" y="31"/>
                  </a:cubicBezTo>
                  <a:cubicBezTo>
                    <a:pt x="12" y="31"/>
                    <a:pt x="13" y="33"/>
                    <a:pt x="13" y="35"/>
                  </a:cubicBezTo>
                  <a:cubicBezTo>
                    <a:pt x="13" y="37"/>
                    <a:pt x="12" y="39"/>
                    <a:pt x="10" y="39"/>
                  </a:cubicBezTo>
                  <a:close/>
                  <a:moveTo>
                    <a:pt x="6" y="26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6" y="23"/>
                    <a:pt x="7" y="22"/>
                    <a:pt x="8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8"/>
                    <a:pt x="16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8"/>
                    <a:pt x="6" y="27"/>
                    <a:pt x="6" y="26"/>
                  </a:cubicBezTo>
                  <a:close/>
                  <a:moveTo>
                    <a:pt x="19" y="58"/>
                  </a:moveTo>
                  <a:cubicBezTo>
                    <a:pt x="17" y="58"/>
                    <a:pt x="15" y="56"/>
                    <a:pt x="15" y="54"/>
                  </a:cubicBezTo>
                  <a:cubicBezTo>
                    <a:pt x="15" y="52"/>
                    <a:pt x="17" y="50"/>
                    <a:pt x="19" y="50"/>
                  </a:cubicBezTo>
                  <a:cubicBezTo>
                    <a:pt x="21" y="50"/>
                    <a:pt x="23" y="52"/>
                    <a:pt x="23" y="54"/>
                  </a:cubicBezTo>
                  <a:cubicBezTo>
                    <a:pt x="23" y="56"/>
                    <a:pt x="21" y="58"/>
                    <a:pt x="19" y="58"/>
                  </a:cubicBezTo>
                  <a:close/>
                  <a:moveTo>
                    <a:pt x="19" y="48"/>
                  </a:moveTo>
                  <a:cubicBezTo>
                    <a:pt x="17" y="48"/>
                    <a:pt x="15" y="46"/>
                    <a:pt x="15" y="44"/>
                  </a:cubicBezTo>
                  <a:cubicBezTo>
                    <a:pt x="15" y="42"/>
                    <a:pt x="17" y="40"/>
                    <a:pt x="19" y="40"/>
                  </a:cubicBezTo>
                  <a:cubicBezTo>
                    <a:pt x="21" y="40"/>
                    <a:pt x="23" y="42"/>
                    <a:pt x="23" y="44"/>
                  </a:cubicBezTo>
                  <a:cubicBezTo>
                    <a:pt x="23" y="46"/>
                    <a:pt x="21" y="48"/>
                    <a:pt x="19" y="48"/>
                  </a:cubicBezTo>
                  <a:close/>
                  <a:moveTo>
                    <a:pt x="19" y="39"/>
                  </a:moveTo>
                  <a:cubicBezTo>
                    <a:pt x="17" y="39"/>
                    <a:pt x="15" y="37"/>
                    <a:pt x="15" y="35"/>
                  </a:cubicBezTo>
                  <a:cubicBezTo>
                    <a:pt x="15" y="33"/>
                    <a:pt x="17" y="31"/>
                    <a:pt x="19" y="31"/>
                  </a:cubicBezTo>
                  <a:cubicBezTo>
                    <a:pt x="21" y="31"/>
                    <a:pt x="23" y="33"/>
                    <a:pt x="23" y="35"/>
                  </a:cubicBezTo>
                  <a:cubicBezTo>
                    <a:pt x="23" y="37"/>
                    <a:pt x="21" y="39"/>
                    <a:pt x="19" y="39"/>
                  </a:cubicBezTo>
                  <a:close/>
                  <a:moveTo>
                    <a:pt x="22" y="26"/>
                  </a:move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2" y="22"/>
                    <a:pt x="23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2" y="22"/>
                    <a:pt x="32" y="23"/>
                    <a:pt x="32" y="24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7"/>
                    <a:pt x="32" y="28"/>
                    <a:pt x="31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2" y="28"/>
                    <a:pt x="22" y="27"/>
                    <a:pt x="22" y="26"/>
                  </a:cubicBezTo>
                  <a:close/>
                  <a:moveTo>
                    <a:pt x="29" y="58"/>
                  </a:moveTo>
                  <a:cubicBezTo>
                    <a:pt x="27" y="58"/>
                    <a:pt x="25" y="56"/>
                    <a:pt x="25" y="54"/>
                  </a:cubicBezTo>
                  <a:cubicBezTo>
                    <a:pt x="25" y="52"/>
                    <a:pt x="27" y="50"/>
                    <a:pt x="29" y="50"/>
                  </a:cubicBezTo>
                  <a:cubicBezTo>
                    <a:pt x="31" y="50"/>
                    <a:pt x="33" y="52"/>
                    <a:pt x="33" y="54"/>
                  </a:cubicBezTo>
                  <a:cubicBezTo>
                    <a:pt x="33" y="56"/>
                    <a:pt x="31" y="58"/>
                    <a:pt x="29" y="58"/>
                  </a:cubicBezTo>
                  <a:close/>
                  <a:moveTo>
                    <a:pt x="29" y="48"/>
                  </a:moveTo>
                  <a:cubicBezTo>
                    <a:pt x="27" y="48"/>
                    <a:pt x="25" y="46"/>
                    <a:pt x="25" y="44"/>
                  </a:cubicBezTo>
                  <a:cubicBezTo>
                    <a:pt x="25" y="42"/>
                    <a:pt x="27" y="40"/>
                    <a:pt x="29" y="40"/>
                  </a:cubicBezTo>
                  <a:cubicBezTo>
                    <a:pt x="31" y="40"/>
                    <a:pt x="33" y="42"/>
                    <a:pt x="33" y="44"/>
                  </a:cubicBezTo>
                  <a:cubicBezTo>
                    <a:pt x="33" y="46"/>
                    <a:pt x="31" y="48"/>
                    <a:pt x="29" y="48"/>
                  </a:cubicBezTo>
                  <a:close/>
                  <a:moveTo>
                    <a:pt x="29" y="39"/>
                  </a:moveTo>
                  <a:cubicBezTo>
                    <a:pt x="27" y="39"/>
                    <a:pt x="25" y="37"/>
                    <a:pt x="25" y="35"/>
                  </a:cubicBezTo>
                  <a:cubicBezTo>
                    <a:pt x="25" y="33"/>
                    <a:pt x="27" y="31"/>
                    <a:pt x="29" y="31"/>
                  </a:cubicBezTo>
                  <a:cubicBezTo>
                    <a:pt x="31" y="31"/>
                    <a:pt x="33" y="33"/>
                    <a:pt x="33" y="35"/>
                  </a:cubicBezTo>
                  <a:cubicBezTo>
                    <a:pt x="33" y="37"/>
                    <a:pt x="31" y="39"/>
                    <a:pt x="29" y="39"/>
                  </a:cubicBezTo>
                  <a:close/>
                  <a:moveTo>
                    <a:pt x="35" y="13"/>
                  </a:moveTo>
                  <a:cubicBezTo>
                    <a:pt x="35" y="16"/>
                    <a:pt x="33" y="18"/>
                    <a:pt x="31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3" y="16"/>
                    <a:pt x="3" y="13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7"/>
                    <a:pt x="5" y="5"/>
                    <a:pt x="8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5"/>
                    <a:pt x="35" y="7"/>
                    <a:pt x="35" y="10"/>
                  </a:cubicBezTo>
                  <a:lnTo>
                    <a:pt x="35" y="13"/>
                  </a:lnTo>
                  <a:close/>
                </a:path>
              </a:pathLst>
            </a:custGeom>
            <a:solidFill>
              <a:srgbClr val="FA01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438439" y="2163613"/>
            <a:ext cx="546686" cy="1050860"/>
            <a:chOff x="8439536" y="2163110"/>
            <a:chExt cx="546757" cy="1050617"/>
          </a:xfrm>
        </p:grpSpPr>
        <p:sp>
          <p:nvSpPr>
            <p:cNvPr id="8" name="任意多边形 7"/>
            <p:cNvSpPr/>
            <p:nvPr/>
          </p:nvSpPr>
          <p:spPr>
            <a:xfrm>
              <a:off x="8439536" y="2163110"/>
              <a:ext cx="546757" cy="1050617"/>
            </a:xfrm>
            <a:custGeom>
              <a:avLst/>
              <a:gdLst>
                <a:gd name="connsiteX0" fmla="*/ 14288 w 652463"/>
                <a:gd name="connsiteY0" fmla="*/ 52388 h 1214438"/>
                <a:gd name="connsiteX1" fmla="*/ 642938 w 652463"/>
                <a:gd name="connsiteY1" fmla="*/ 0 h 1214438"/>
                <a:gd name="connsiteX2" fmla="*/ 652463 w 652463"/>
                <a:gd name="connsiteY2" fmla="*/ 1214438 h 1214438"/>
                <a:gd name="connsiteX3" fmla="*/ 447675 w 652463"/>
                <a:gd name="connsiteY3" fmla="*/ 1114425 h 1214438"/>
                <a:gd name="connsiteX4" fmla="*/ 0 w 652463"/>
                <a:gd name="connsiteY4" fmla="*/ 1138238 h 1214438"/>
                <a:gd name="connsiteX5" fmla="*/ 14288 w 652463"/>
                <a:gd name="connsiteY5" fmla="*/ 52388 h 1214438"/>
                <a:gd name="connsiteX0-1" fmla="*/ 14288 w 652463"/>
                <a:gd name="connsiteY0-2" fmla="*/ 52986 h 1215036"/>
                <a:gd name="connsiteX1-3" fmla="*/ 642938 w 652463"/>
                <a:gd name="connsiteY1-4" fmla="*/ 598 h 1215036"/>
                <a:gd name="connsiteX2-5" fmla="*/ 652463 w 652463"/>
                <a:gd name="connsiteY2-6" fmla="*/ 1215036 h 1215036"/>
                <a:gd name="connsiteX3-7" fmla="*/ 447675 w 652463"/>
                <a:gd name="connsiteY3-8" fmla="*/ 1115023 h 1215036"/>
                <a:gd name="connsiteX4-9" fmla="*/ 0 w 652463"/>
                <a:gd name="connsiteY4-10" fmla="*/ 1138836 h 1215036"/>
                <a:gd name="connsiteX5-11" fmla="*/ 14288 w 652463"/>
                <a:gd name="connsiteY5-12" fmla="*/ 52986 h 1215036"/>
                <a:gd name="connsiteX0-13" fmla="*/ 14288 w 652463"/>
                <a:gd name="connsiteY0-14" fmla="*/ 70524 h 1232574"/>
                <a:gd name="connsiteX1-15" fmla="*/ 642938 w 652463"/>
                <a:gd name="connsiteY1-16" fmla="*/ 18136 h 1232574"/>
                <a:gd name="connsiteX2-17" fmla="*/ 652463 w 652463"/>
                <a:gd name="connsiteY2-18" fmla="*/ 1232574 h 1232574"/>
                <a:gd name="connsiteX3-19" fmla="*/ 447675 w 652463"/>
                <a:gd name="connsiteY3-20" fmla="*/ 1132561 h 1232574"/>
                <a:gd name="connsiteX4-21" fmla="*/ 0 w 652463"/>
                <a:gd name="connsiteY4-22" fmla="*/ 1156374 h 1232574"/>
                <a:gd name="connsiteX5-23" fmla="*/ 14288 w 652463"/>
                <a:gd name="connsiteY5-24" fmla="*/ 70524 h 1232574"/>
                <a:gd name="connsiteX0-25" fmla="*/ 14288 w 652463"/>
                <a:gd name="connsiteY0-26" fmla="*/ 70524 h 1297095"/>
                <a:gd name="connsiteX1-27" fmla="*/ 642938 w 652463"/>
                <a:gd name="connsiteY1-28" fmla="*/ 18136 h 1297095"/>
                <a:gd name="connsiteX2-29" fmla="*/ 652463 w 652463"/>
                <a:gd name="connsiteY2-30" fmla="*/ 1232574 h 1297095"/>
                <a:gd name="connsiteX3-31" fmla="*/ 447675 w 652463"/>
                <a:gd name="connsiteY3-32" fmla="*/ 1132561 h 1297095"/>
                <a:gd name="connsiteX4-33" fmla="*/ 0 w 652463"/>
                <a:gd name="connsiteY4-34" fmla="*/ 1156374 h 1297095"/>
                <a:gd name="connsiteX5-35" fmla="*/ 14288 w 652463"/>
                <a:gd name="connsiteY5-36" fmla="*/ 70524 h 1297095"/>
                <a:gd name="connsiteX0-37" fmla="*/ 14288 w 652463"/>
                <a:gd name="connsiteY0-38" fmla="*/ 70524 h 1232574"/>
                <a:gd name="connsiteX1-39" fmla="*/ 642938 w 652463"/>
                <a:gd name="connsiteY1-40" fmla="*/ 18136 h 1232574"/>
                <a:gd name="connsiteX2-41" fmla="*/ 652463 w 652463"/>
                <a:gd name="connsiteY2-42" fmla="*/ 1232574 h 1232574"/>
                <a:gd name="connsiteX3-43" fmla="*/ 447675 w 652463"/>
                <a:gd name="connsiteY3-44" fmla="*/ 1132561 h 1232574"/>
                <a:gd name="connsiteX4-45" fmla="*/ 0 w 652463"/>
                <a:gd name="connsiteY4-46" fmla="*/ 1156374 h 1232574"/>
                <a:gd name="connsiteX5-47" fmla="*/ 14288 w 652463"/>
                <a:gd name="connsiteY5-48" fmla="*/ 70524 h 1232574"/>
                <a:gd name="connsiteX0-49" fmla="*/ 14288 w 652463"/>
                <a:gd name="connsiteY0-50" fmla="*/ 70524 h 1232574"/>
                <a:gd name="connsiteX1-51" fmla="*/ 642938 w 652463"/>
                <a:gd name="connsiteY1-52" fmla="*/ 18136 h 1232574"/>
                <a:gd name="connsiteX2-53" fmla="*/ 652463 w 652463"/>
                <a:gd name="connsiteY2-54" fmla="*/ 1232574 h 1232574"/>
                <a:gd name="connsiteX3-55" fmla="*/ 447675 w 652463"/>
                <a:gd name="connsiteY3-56" fmla="*/ 1132561 h 1232574"/>
                <a:gd name="connsiteX4-57" fmla="*/ 0 w 652463"/>
                <a:gd name="connsiteY4-58" fmla="*/ 1156374 h 1232574"/>
                <a:gd name="connsiteX5-59" fmla="*/ 14288 w 652463"/>
                <a:gd name="connsiteY5-60" fmla="*/ 70524 h 1232574"/>
                <a:gd name="connsiteX0-61" fmla="*/ 14288 w 652463"/>
                <a:gd name="connsiteY0-62" fmla="*/ 70524 h 1232574"/>
                <a:gd name="connsiteX1-63" fmla="*/ 642938 w 652463"/>
                <a:gd name="connsiteY1-64" fmla="*/ 18136 h 1232574"/>
                <a:gd name="connsiteX2-65" fmla="*/ 652463 w 652463"/>
                <a:gd name="connsiteY2-66" fmla="*/ 1232574 h 1232574"/>
                <a:gd name="connsiteX3-67" fmla="*/ 447675 w 652463"/>
                <a:gd name="connsiteY3-68" fmla="*/ 1132561 h 1232574"/>
                <a:gd name="connsiteX4-69" fmla="*/ 0 w 652463"/>
                <a:gd name="connsiteY4-70" fmla="*/ 1156374 h 1232574"/>
                <a:gd name="connsiteX5-71" fmla="*/ 14288 w 652463"/>
                <a:gd name="connsiteY5-72" fmla="*/ 70524 h 1232574"/>
                <a:gd name="connsiteX0-73" fmla="*/ 14288 w 652463"/>
                <a:gd name="connsiteY0-74" fmla="*/ 70524 h 1232574"/>
                <a:gd name="connsiteX1-75" fmla="*/ 642938 w 652463"/>
                <a:gd name="connsiteY1-76" fmla="*/ 18136 h 1232574"/>
                <a:gd name="connsiteX2-77" fmla="*/ 652463 w 652463"/>
                <a:gd name="connsiteY2-78" fmla="*/ 1232574 h 1232574"/>
                <a:gd name="connsiteX3-79" fmla="*/ 423862 w 652463"/>
                <a:gd name="connsiteY3-80" fmla="*/ 1142086 h 1232574"/>
                <a:gd name="connsiteX4-81" fmla="*/ 0 w 652463"/>
                <a:gd name="connsiteY4-82" fmla="*/ 1156374 h 1232574"/>
                <a:gd name="connsiteX5-83" fmla="*/ 14288 w 652463"/>
                <a:gd name="connsiteY5-84" fmla="*/ 70524 h 1232574"/>
                <a:gd name="connsiteX0-85" fmla="*/ 14288 w 652463"/>
                <a:gd name="connsiteY0-86" fmla="*/ 70524 h 1232574"/>
                <a:gd name="connsiteX1-87" fmla="*/ 642938 w 652463"/>
                <a:gd name="connsiteY1-88" fmla="*/ 18136 h 1232574"/>
                <a:gd name="connsiteX2-89" fmla="*/ 652463 w 652463"/>
                <a:gd name="connsiteY2-90" fmla="*/ 1232574 h 1232574"/>
                <a:gd name="connsiteX3-91" fmla="*/ 423862 w 652463"/>
                <a:gd name="connsiteY3-92" fmla="*/ 1142086 h 1232574"/>
                <a:gd name="connsiteX4-93" fmla="*/ 0 w 652463"/>
                <a:gd name="connsiteY4-94" fmla="*/ 1156374 h 1232574"/>
                <a:gd name="connsiteX5-95" fmla="*/ 14288 w 652463"/>
                <a:gd name="connsiteY5-96" fmla="*/ 70524 h 1232574"/>
                <a:gd name="connsiteX0-97" fmla="*/ 14288 w 652463"/>
                <a:gd name="connsiteY0-98" fmla="*/ 70524 h 1232574"/>
                <a:gd name="connsiteX1-99" fmla="*/ 642938 w 652463"/>
                <a:gd name="connsiteY1-100" fmla="*/ 18136 h 1232574"/>
                <a:gd name="connsiteX2-101" fmla="*/ 652463 w 652463"/>
                <a:gd name="connsiteY2-102" fmla="*/ 1232574 h 1232574"/>
                <a:gd name="connsiteX3-103" fmla="*/ 423862 w 652463"/>
                <a:gd name="connsiteY3-104" fmla="*/ 1142086 h 1232574"/>
                <a:gd name="connsiteX4-105" fmla="*/ 0 w 652463"/>
                <a:gd name="connsiteY4-106" fmla="*/ 1170662 h 1232574"/>
                <a:gd name="connsiteX5-107" fmla="*/ 14288 w 652463"/>
                <a:gd name="connsiteY5-108" fmla="*/ 70524 h 1232574"/>
                <a:gd name="connsiteX0-109" fmla="*/ 14288 w 652463"/>
                <a:gd name="connsiteY0-110" fmla="*/ 70524 h 1232574"/>
                <a:gd name="connsiteX1-111" fmla="*/ 642938 w 652463"/>
                <a:gd name="connsiteY1-112" fmla="*/ 18136 h 1232574"/>
                <a:gd name="connsiteX2-113" fmla="*/ 652463 w 652463"/>
                <a:gd name="connsiteY2-114" fmla="*/ 1232574 h 1232574"/>
                <a:gd name="connsiteX3-115" fmla="*/ 423862 w 652463"/>
                <a:gd name="connsiteY3-116" fmla="*/ 1142086 h 1232574"/>
                <a:gd name="connsiteX4-117" fmla="*/ 0 w 652463"/>
                <a:gd name="connsiteY4-118" fmla="*/ 1170662 h 1232574"/>
                <a:gd name="connsiteX5-119" fmla="*/ 14288 w 652463"/>
                <a:gd name="connsiteY5-120" fmla="*/ 70524 h 1232574"/>
                <a:gd name="connsiteX0-121" fmla="*/ 14288 w 652463"/>
                <a:gd name="connsiteY0-122" fmla="*/ 70524 h 1232574"/>
                <a:gd name="connsiteX1-123" fmla="*/ 642938 w 652463"/>
                <a:gd name="connsiteY1-124" fmla="*/ 18136 h 1232574"/>
                <a:gd name="connsiteX2-125" fmla="*/ 652463 w 652463"/>
                <a:gd name="connsiteY2-126" fmla="*/ 1232574 h 1232574"/>
                <a:gd name="connsiteX3-127" fmla="*/ 347662 w 652463"/>
                <a:gd name="connsiteY3-128" fmla="*/ 1146849 h 1232574"/>
                <a:gd name="connsiteX4-129" fmla="*/ 0 w 652463"/>
                <a:gd name="connsiteY4-130" fmla="*/ 1170662 h 1232574"/>
                <a:gd name="connsiteX5-131" fmla="*/ 14288 w 652463"/>
                <a:gd name="connsiteY5-132" fmla="*/ 70524 h 1232574"/>
                <a:gd name="connsiteX0-133" fmla="*/ 14288 w 652463"/>
                <a:gd name="connsiteY0-134" fmla="*/ 70524 h 1232574"/>
                <a:gd name="connsiteX1-135" fmla="*/ 642938 w 652463"/>
                <a:gd name="connsiteY1-136" fmla="*/ 18136 h 1232574"/>
                <a:gd name="connsiteX2-137" fmla="*/ 652463 w 652463"/>
                <a:gd name="connsiteY2-138" fmla="*/ 1232574 h 1232574"/>
                <a:gd name="connsiteX3-139" fmla="*/ 347662 w 652463"/>
                <a:gd name="connsiteY3-140" fmla="*/ 1146849 h 1232574"/>
                <a:gd name="connsiteX4-141" fmla="*/ 0 w 652463"/>
                <a:gd name="connsiteY4-142" fmla="*/ 1170662 h 1232574"/>
                <a:gd name="connsiteX5-143" fmla="*/ 14288 w 652463"/>
                <a:gd name="connsiteY5-144" fmla="*/ 70524 h 1232574"/>
                <a:gd name="connsiteX0-145" fmla="*/ 14288 w 652463"/>
                <a:gd name="connsiteY0-146" fmla="*/ 70524 h 1232574"/>
                <a:gd name="connsiteX1-147" fmla="*/ 642938 w 652463"/>
                <a:gd name="connsiteY1-148" fmla="*/ 18136 h 1232574"/>
                <a:gd name="connsiteX2-149" fmla="*/ 652463 w 652463"/>
                <a:gd name="connsiteY2-150" fmla="*/ 1232574 h 1232574"/>
                <a:gd name="connsiteX3-151" fmla="*/ 347662 w 652463"/>
                <a:gd name="connsiteY3-152" fmla="*/ 1146849 h 1232574"/>
                <a:gd name="connsiteX4-153" fmla="*/ 0 w 652463"/>
                <a:gd name="connsiteY4-154" fmla="*/ 1170662 h 1232574"/>
                <a:gd name="connsiteX5-155" fmla="*/ 14288 w 652463"/>
                <a:gd name="connsiteY5-156" fmla="*/ 70524 h 1232574"/>
                <a:gd name="connsiteX0-157" fmla="*/ 14288 w 652463"/>
                <a:gd name="connsiteY0-158" fmla="*/ 70524 h 1232574"/>
                <a:gd name="connsiteX1-159" fmla="*/ 642938 w 652463"/>
                <a:gd name="connsiteY1-160" fmla="*/ 18136 h 1232574"/>
                <a:gd name="connsiteX2-161" fmla="*/ 652463 w 652463"/>
                <a:gd name="connsiteY2-162" fmla="*/ 1232574 h 1232574"/>
                <a:gd name="connsiteX3-163" fmla="*/ 304800 w 652463"/>
                <a:gd name="connsiteY3-164" fmla="*/ 1132562 h 1232574"/>
                <a:gd name="connsiteX4-165" fmla="*/ 0 w 652463"/>
                <a:gd name="connsiteY4-166" fmla="*/ 1170662 h 1232574"/>
                <a:gd name="connsiteX5-167" fmla="*/ 14288 w 652463"/>
                <a:gd name="connsiteY5-168" fmla="*/ 70524 h 1232574"/>
                <a:gd name="connsiteX0-169" fmla="*/ 14288 w 652463"/>
                <a:gd name="connsiteY0-170" fmla="*/ 70524 h 1232574"/>
                <a:gd name="connsiteX1-171" fmla="*/ 642938 w 652463"/>
                <a:gd name="connsiteY1-172" fmla="*/ 18136 h 1232574"/>
                <a:gd name="connsiteX2-173" fmla="*/ 652463 w 652463"/>
                <a:gd name="connsiteY2-174" fmla="*/ 1232574 h 1232574"/>
                <a:gd name="connsiteX3-175" fmla="*/ 304800 w 652463"/>
                <a:gd name="connsiteY3-176" fmla="*/ 1132562 h 1232574"/>
                <a:gd name="connsiteX4-177" fmla="*/ 0 w 652463"/>
                <a:gd name="connsiteY4-178" fmla="*/ 1170662 h 1232574"/>
                <a:gd name="connsiteX5-179" fmla="*/ 14288 w 652463"/>
                <a:gd name="connsiteY5-180" fmla="*/ 70524 h 1232574"/>
                <a:gd name="connsiteX0-181" fmla="*/ 14288 w 652463"/>
                <a:gd name="connsiteY0-182" fmla="*/ 74965 h 1237015"/>
                <a:gd name="connsiteX1-183" fmla="*/ 642938 w 652463"/>
                <a:gd name="connsiteY1-184" fmla="*/ 22577 h 1237015"/>
                <a:gd name="connsiteX2-185" fmla="*/ 652463 w 652463"/>
                <a:gd name="connsiteY2-186" fmla="*/ 1237015 h 1237015"/>
                <a:gd name="connsiteX3-187" fmla="*/ 304800 w 652463"/>
                <a:gd name="connsiteY3-188" fmla="*/ 1137003 h 1237015"/>
                <a:gd name="connsiteX4-189" fmla="*/ 0 w 652463"/>
                <a:gd name="connsiteY4-190" fmla="*/ 1175103 h 1237015"/>
                <a:gd name="connsiteX5-191" fmla="*/ 14288 w 652463"/>
                <a:gd name="connsiteY5-192" fmla="*/ 74965 h 1237015"/>
                <a:gd name="connsiteX0-193" fmla="*/ 9526 w 652463"/>
                <a:gd name="connsiteY0-194" fmla="*/ 64977 h 1246077"/>
                <a:gd name="connsiteX1-195" fmla="*/ 642938 w 652463"/>
                <a:gd name="connsiteY1-196" fmla="*/ 31639 h 1246077"/>
                <a:gd name="connsiteX2-197" fmla="*/ 652463 w 652463"/>
                <a:gd name="connsiteY2-198" fmla="*/ 1246077 h 1246077"/>
                <a:gd name="connsiteX3-199" fmla="*/ 304800 w 652463"/>
                <a:gd name="connsiteY3-200" fmla="*/ 1146065 h 1246077"/>
                <a:gd name="connsiteX4-201" fmla="*/ 0 w 652463"/>
                <a:gd name="connsiteY4-202" fmla="*/ 1184165 h 1246077"/>
                <a:gd name="connsiteX5-203" fmla="*/ 9526 w 652463"/>
                <a:gd name="connsiteY5-204" fmla="*/ 64977 h 1246077"/>
                <a:gd name="connsiteX0-205" fmla="*/ 9526 w 652463"/>
                <a:gd name="connsiteY0-206" fmla="*/ 58818 h 1239918"/>
                <a:gd name="connsiteX1-207" fmla="*/ 642938 w 652463"/>
                <a:gd name="connsiteY1-208" fmla="*/ 39768 h 1239918"/>
                <a:gd name="connsiteX2-209" fmla="*/ 652463 w 652463"/>
                <a:gd name="connsiteY2-210" fmla="*/ 1239918 h 1239918"/>
                <a:gd name="connsiteX3-211" fmla="*/ 304800 w 652463"/>
                <a:gd name="connsiteY3-212" fmla="*/ 1139906 h 1239918"/>
                <a:gd name="connsiteX4-213" fmla="*/ 0 w 652463"/>
                <a:gd name="connsiteY4-214" fmla="*/ 1178006 h 1239918"/>
                <a:gd name="connsiteX5-215" fmla="*/ 9526 w 652463"/>
                <a:gd name="connsiteY5-216" fmla="*/ 58818 h 1239918"/>
                <a:gd name="connsiteX0-217" fmla="*/ 9526 w 652463"/>
                <a:gd name="connsiteY0-218" fmla="*/ 70270 h 1251370"/>
                <a:gd name="connsiteX1-219" fmla="*/ 642938 w 652463"/>
                <a:gd name="connsiteY1-220" fmla="*/ 51220 h 1251370"/>
                <a:gd name="connsiteX2-221" fmla="*/ 652463 w 652463"/>
                <a:gd name="connsiteY2-222" fmla="*/ 1251370 h 1251370"/>
                <a:gd name="connsiteX3-223" fmla="*/ 304800 w 652463"/>
                <a:gd name="connsiteY3-224" fmla="*/ 1151358 h 1251370"/>
                <a:gd name="connsiteX4-225" fmla="*/ 0 w 652463"/>
                <a:gd name="connsiteY4-226" fmla="*/ 1189458 h 1251370"/>
                <a:gd name="connsiteX5-227" fmla="*/ 9526 w 652463"/>
                <a:gd name="connsiteY5-228" fmla="*/ 70270 h 1251370"/>
                <a:gd name="connsiteX0-229" fmla="*/ 9526 w 652463"/>
                <a:gd name="connsiteY0-230" fmla="*/ 80362 h 1261462"/>
                <a:gd name="connsiteX1-231" fmla="*/ 642938 w 652463"/>
                <a:gd name="connsiteY1-232" fmla="*/ 42262 h 1261462"/>
                <a:gd name="connsiteX2-233" fmla="*/ 652463 w 652463"/>
                <a:gd name="connsiteY2-234" fmla="*/ 1261462 h 1261462"/>
                <a:gd name="connsiteX3-235" fmla="*/ 304800 w 652463"/>
                <a:gd name="connsiteY3-236" fmla="*/ 1161450 h 1261462"/>
                <a:gd name="connsiteX4-237" fmla="*/ 0 w 652463"/>
                <a:gd name="connsiteY4-238" fmla="*/ 1199550 h 1261462"/>
                <a:gd name="connsiteX5-239" fmla="*/ 9526 w 652463"/>
                <a:gd name="connsiteY5-240" fmla="*/ 80362 h 1261462"/>
                <a:gd name="connsiteX0-241" fmla="*/ 9526 w 652463"/>
                <a:gd name="connsiteY0-242" fmla="*/ 72635 h 1253735"/>
                <a:gd name="connsiteX1-243" fmla="*/ 642938 w 652463"/>
                <a:gd name="connsiteY1-244" fmla="*/ 48822 h 1253735"/>
                <a:gd name="connsiteX2-245" fmla="*/ 652463 w 652463"/>
                <a:gd name="connsiteY2-246" fmla="*/ 1253735 h 1253735"/>
                <a:gd name="connsiteX3-247" fmla="*/ 304800 w 652463"/>
                <a:gd name="connsiteY3-248" fmla="*/ 1153723 h 1253735"/>
                <a:gd name="connsiteX4-249" fmla="*/ 0 w 652463"/>
                <a:gd name="connsiteY4-250" fmla="*/ 1191823 h 1253735"/>
                <a:gd name="connsiteX5-251" fmla="*/ 9526 w 652463"/>
                <a:gd name="connsiteY5-252" fmla="*/ 72635 h 125373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652463" h="1253735">
                  <a:moveTo>
                    <a:pt x="9526" y="72635"/>
                  </a:moveTo>
                  <a:cubicBezTo>
                    <a:pt x="152401" y="-30554"/>
                    <a:pt x="400050" y="-9914"/>
                    <a:pt x="642938" y="48822"/>
                  </a:cubicBezTo>
                  <a:lnTo>
                    <a:pt x="652463" y="1253735"/>
                  </a:lnTo>
                  <a:cubicBezTo>
                    <a:pt x="524670" y="1163249"/>
                    <a:pt x="418307" y="1171185"/>
                    <a:pt x="304800" y="1153723"/>
                  </a:cubicBezTo>
                  <a:cubicBezTo>
                    <a:pt x="144462" y="1148961"/>
                    <a:pt x="141287" y="1187060"/>
                    <a:pt x="0" y="1191823"/>
                  </a:cubicBezTo>
                  <a:cubicBezTo>
                    <a:pt x="3175" y="818760"/>
                    <a:pt x="6351" y="445698"/>
                    <a:pt x="9526" y="726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44" name="Freeform 352"/>
            <p:cNvSpPr>
              <a:spLocks noEditPoints="1"/>
            </p:cNvSpPr>
            <p:nvPr/>
          </p:nvSpPr>
          <p:spPr bwMode="auto">
            <a:xfrm>
              <a:off x="8580496" y="2601262"/>
              <a:ext cx="264835" cy="255204"/>
            </a:xfrm>
            <a:custGeom>
              <a:avLst/>
              <a:gdLst>
                <a:gd name="T0" fmla="*/ 58 w 67"/>
                <a:gd name="T1" fmla="*/ 30 h 64"/>
                <a:gd name="T2" fmla="*/ 57 w 67"/>
                <a:gd name="T3" fmla="*/ 30 h 64"/>
                <a:gd name="T4" fmla="*/ 58 w 67"/>
                <a:gd name="T5" fmla="*/ 30 h 64"/>
                <a:gd name="T6" fmla="*/ 58 w 67"/>
                <a:gd name="T7" fmla="*/ 30 h 64"/>
                <a:gd name="T8" fmla="*/ 58 w 67"/>
                <a:gd name="T9" fmla="*/ 30 h 64"/>
                <a:gd name="T10" fmla="*/ 58 w 67"/>
                <a:gd name="T11" fmla="*/ 31 h 64"/>
                <a:gd name="T12" fmla="*/ 58 w 67"/>
                <a:gd name="T13" fmla="*/ 31 h 64"/>
                <a:gd name="T14" fmla="*/ 52 w 67"/>
                <a:gd name="T15" fmla="*/ 37 h 64"/>
                <a:gd name="T16" fmla="*/ 15 w 67"/>
                <a:gd name="T17" fmla="*/ 37 h 64"/>
                <a:gd name="T18" fmla="*/ 9 w 67"/>
                <a:gd name="T19" fmla="*/ 31 h 64"/>
                <a:gd name="T20" fmla="*/ 9 w 67"/>
                <a:gd name="T21" fmla="*/ 31 h 64"/>
                <a:gd name="T22" fmla="*/ 9 w 67"/>
                <a:gd name="T23" fmla="*/ 30 h 64"/>
                <a:gd name="T24" fmla="*/ 9 w 67"/>
                <a:gd name="T25" fmla="*/ 30 h 64"/>
                <a:gd name="T26" fmla="*/ 9 w 67"/>
                <a:gd name="T27" fmla="*/ 30 h 64"/>
                <a:gd name="T28" fmla="*/ 10 w 67"/>
                <a:gd name="T29" fmla="*/ 30 h 64"/>
                <a:gd name="T30" fmla="*/ 9 w 67"/>
                <a:gd name="T31" fmla="*/ 30 h 64"/>
                <a:gd name="T32" fmla="*/ 0 w 67"/>
                <a:gd name="T33" fmla="*/ 39 h 64"/>
                <a:gd name="T34" fmla="*/ 0 w 67"/>
                <a:gd name="T35" fmla="*/ 54 h 64"/>
                <a:gd name="T36" fmla="*/ 9 w 67"/>
                <a:gd name="T37" fmla="*/ 64 h 64"/>
                <a:gd name="T38" fmla="*/ 58 w 67"/>
                <a:gd name="T39" fmla="*/ 64 h 64"/>
                <a:gd name="T40" fmla="*/ 67 w 67"/>
                <a:gd name="T41" fmla="*/ 54 h 64"/>
                <a:gd name="T42" fmla="*/ 67 w 67"/>
                <a:gd name="T43" fmla="*/ 39 h 64"/>
                <a:gd name="T44" fmla="*/ 58 w 67"/>
                <a:gd name="T45" fmla="*/ 30 h 64"/>
                <a:gd name="T46" fmla="*/ 7 w 67"/>
                <a:gd name="T47" fmla="*/ 38 h 64"/>
                <a:gd name="T48" fmla="*/ 6 w 67"/>
                <a:gd name="T49" fmla="*/ 38 h 64"/>
                <a:gd name="T50" fmla="*/ 5 w 67"/>
                <a:gd name="T51" fmla="*/ 36 h 64"/>
                <a:gd name="T52" fmla="*/ 6 w 67"/>
                <a:gd name="T53" fmla="*/ 35 h 64"/>
                <a:gd name="T54" fmla="*/ 7 w 67"/>
                <a:gd name="T55" fmla="*/ 35 h 64"/>
                <a:gd name="T56" fmla="*/ 9 w 67"/>
                <a:gd name="T57" fmla="*/ 36 h 64"/>
                <a:gd name="T58" fmla="*/ 7 w 67"/>
                <a:gd name="T59" fmla="*/ 38 h 64"/>
                <a:gd name="T60" fmla="*/ 58 w 67"/>
                <a:gd name="T61" fmla="*/ 56 h 64"/>
                <a:gd name="T62" fmla="*/ 57 w 67"/>
                <a:gd name="T63" fmla="*/ 57 h 64"/>
                <a:gd name="T64" fmla="*/ 10 w 67"/>
                <a:gd name="T65" fmla="*/ 57 h 64"/>
                <a:gd name="T66" fmla="*/ 9 w 67"/>
                <a:gd name="T67" fmla="*/ 56 h 64"/>
                <a:gd name="T68" fmla="*/ 9 w 67"/>
                <a:gd name="T69" fmla="*/ 51 h 64"/>
                <a:gd name="T70" fmla="*/ 10 w 67"/>
                <a:gd name="T71" fmla="*/ 50 h 64"/>
                <a:gd name="T72" fmla="*/ 57 w 67"/>
                <a:gd name="T73" fmla="*/ 50 h 64"/>
                <a:gd name="T74" fmla="*/ 58 w 67"/>
                <a:gd name="T75" fmla="*/ 51 h 64"/>
                <a:gd name="T76" fmla="*/ 58 w 67"/>
                <a:gd name="T77" fmla="*/ 56 h 64"/>
                <a:gd name="T78" fmla="*/ 62 w 67"/>
                <a:gd name="T79" fmla="*/ 38 h 64"/>
                <a:gd name="T80" fmla="*/ 60 w 67"/>
                <a:gd name="T81" fmla="*/ 38 h 64"/>
                <a:gd name="T82" fmla="*/ 58 w 67"/>
                <a:gd name="T83" fmla="*/ 36 h 64"/>
                <a:gd name="T84" fmla="*/ 60 w 67"/>
                <a:gd name="T85" fmla="*/ 35 h 64"/>
                <a:gd name="T86" fmla="*/ 62 w 67"/>
                <a:gd name="T87" fmla="*/ 35 h 64"/>
                <a:gd name="T88" fmla="*/ 63 w 67"/>
                <a:gd name="T89" fmla="*/ 36 h 64"/>
                <a:gd name="T90" fmla="*/ 62 w 67"/>
                <a:gd name="T91" fmla="*/ 38 h 64"/>
                <a:gd name="T92" fmla="*/ 55 w 67"/>
                <a:gd name="T93" fmla="*/ 30 h 64"/>
                <a:gd name="T94" fmla="*/ 57 w 67"/>
                <a:gd name="T95" fmla="*/ 30 h 64"/>
                <a:gd name="T96" fmla="*/ 55 w 67"/>
                <a:gd name="T97" fmla="*/ 27 h 64"/>
                <a:gd name="T98" fmla="*/ 55 w 67"/>
                <a:gd name="T99" fmla="*/ 0 h 64"/>
                <a:gd name="T100" fmla="*/ 12 w 67"/>
                <a:gd name="T101" fmla="*/ 0 h 64"/>
                <a:gd name="T102" fmla="*/ 12 w 67"/>
                <a:gd name="T103" fmla="*/ 27 h 64"/>
                <a:gd name="T104" fmla="*/ 10 w 67"/>
                <a:gd name="T105" fmla="*/ 30 h 64"/>
                <a:gd name="T106" fmla="*/ 12 w 67"/>
                <a:gd name="T107" fmla="*/ 30 h 64"/>
                <a:gd name="T108" fmla="*/ 55 w 67"/>
                <a:gd name="T109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7" h="64">
                  <a:moveTo>
                    <a:pt x="58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4"/>
                    <a:pt x="55" y="37"/>
                    <a:pt x="52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2" y="37"/>
                    <a:pt x="10" y="34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4" y="30"/>
                    <a:pt x="0" y="34"/>
                    <a:pt x="0" y="3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0"/>
                    <a:pt x="4" y="64"/>
                    <a:pt x="9" y="64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63" y="64"/>
                    <a:pt x="67" y="60"/>
                    <a:pt x="67" y="54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4"/>
                    <a:pt x="63" y="30"/>
                    <a:pt x="58" y="30"/>
                  </a:cubicBezTo>
                  <a:close/>
                  <a:moveTo>
                    <a:pt x="7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5" y="37"/>
                    <a:pt x="5" y="36"/>
                  </a:cubicBezTo>
                  <a:cubicBezTo>
                    <a:pt x="5" y="35"/>
                    <a:pt x="5" y="35"/>
                    <a:pt x="6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9" y="35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lose/>
                  <a:moveTo>
                    <a:pt x="58" y="56"/>
                  </a:moveTo>
                  <a:cubicBezTo>
                    <a:pt x="58" y="57"/>
                    <a:pt x="58" y="57"/>
                    <a:pt x="57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7"/>
                    <a:pt x="9" y="57"/>
                    <a:pt x="9" y="56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0"/>
                    <a:pt x="10" y="50"/>
                  </a:cubicBezTo>
                  <a:cubicBezTo>
                    <a:pt x="57" y="50"/>
                    <a:pt x="57" y="50"/>
                    <a:pt x="57" y="50"/>
                  </a:cubicBezTo>
                  <a:cubicBezTo>
                    <a:pt x="58" y="50"/>
                    <a:pt x="58" y="51"/>
                    <a:pt x="58" y="51"/>
                  </a:cubicBezTo>
                  <a:lnTo>
                    <a:pt x="58" y="56"/>
                  </a:lnTo>
                  <a:close/>
                  <a:moveTo>
                    <a:pt x="62" y="38"/>
                  </a:moveTo>
                  <a:cubicBezTo>
                    <a:pt x="60" y="38"/>
                    <a:pt x="60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35"/>
                    <a:pt x="59" y="35"/>
                    <a:pt x="60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3" y="35"/>
                    <a:pt x="63" y="35"/>
                    <a:pt x="63" y="36"/>
                  </a:cubicBezTo>
                  <a:cubicBezTo>
                    <a:pt x="63" y="37"/>
                    <a:pt x="63" y="38"/>
                    <a:pt x="62" y="38"/>
                  </a:cubicBezTo>
                  <a:close/>
                  <a:moveTo>
                    <a:pt x="55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7" y="29"/>
                    <a:pt x="56" y="28"/>
                    <a:pt x="55" y="2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8"/>
                    <a:pt x="10" y="29"/>
                    <a:pt x="10" y="30"/>
                  </a:cubicBezTo>
                  <a:cubicBezTo>
                    <a:pt x="12" y="30"/>
                    <a:pt x="12" y="30"/>
                    <a:pt x="12" y="30"/>
                  </a:cubicBezTo>
                  <a:lnTo>
                    <a:pt x="55" y="30"/>
                  </a:lnTo>
                  <a:close/>
                </a:path>
              </a:pathLst>
            </a:custGeom>
            <a:solidFill>
              <a:srgbClr val="FA01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9078624" y="2205636"/>
            <a:ext cx="542548" cy="1302987"/>
            <a:chOff x="9079804" y="2205124"/>
            <a:chExt cx="542619" cy="1302685"/>
          </a:xfrm>
        </p:grpSpPr>
        <p:sp>
          <p:nvSpPr>
            <p:cNvPr id="9" name="任意多边形 8"/>
            <p:cNvSpPr/>
            <p:nvPr/>
          </p:nvSpPr>
          <p:spPr>
            <a:xfrm>
              <a:off x="9079804" y="2205124"/>
              <a:ext cx="542619" cy="1302685"/>
            </a:xfrm>
            <a:custGeom>
              <a:avLst/>
              <a:gdLst>
                <a:gd name="connsiteX0" fmla="*/ 0 w 642938"/>
                <a:gd name="connsiteY0" fmla="*/ 0 h 1552575"/>
                <a:gd name="connsiteX1" fmla="*/ 0 w 642938"/>
                <a:gd name="connsiteY1" fmla="*/ 0 h 1552575"/>
                <a:gd name="connsiteX2" fmla="*/ 0 w 642938"/>
                <a:gd name="connsiteY2" fmla="*/ 1219200 h 1552575"/>
                <a:gd name="connsiteX3" fmla="*/ 252413 w 642938"/>
                <a:gd name="connsiteY3" fmla="*/ 1457325 h 1552575"/>
                <a:gd name="connsiteX4" fmla="*/ 471488 w 642938"/>
                <a:gd name="connsiteY4" fmla="*/ 1533525 h 1552575"/>
                <a:gd name="connsiteX5" fmla="*/ 642938 w 642938"/>
                <a:gd name="connsiteY5" fmla="*/ 1552575 h 1552575"/>
                <a:gd name="connsiteX6" fmla="*/ 642938 w 642938"/>
                <a:gd name="connsiteY6" fmla="*/ 1500187 h 1552575"/>
                <a:gd name="connsiteX7" fmla="*/ 633413 w 642938"/>
                <a:gd name="connsiteY7" fmla="*/ 204787 h 1552575"/>
                <a:gd name="connsiteX8" fmla="*/ 0 w 642938"/>
                <a:gd name="connsiteY8" fmla="*/ 0 h 1552575"/>
                <a:gd name="connsiteX0-1" fmla="*/ 0 w 642938"/>
                <a:gd name="connsiteY0-2" fmla="*/ 0 h 1552575"/>
                <a:gd name="connsiteX1-3" fmla="*/ 0 w 642938"/>
                <a:gd name="connsiteY1-4" fmla="*/ 0 h 1552575"/>
                <a:gd name="connsiteX2-5" fmla="*/ 0 w 642938"/>
                <a:gd name="connsiteY2-6" fmla="*/ 1219200 h 1552575"/>
                <a:gd name="connsiteX3-7" fmla="*/ 252413 w 642938"/>
                <a:gd name="connsiteY3-8" fmla="*/ 1457325 h 1552575"/>
                <a:gd name="connsiteX4-9" fmla="*/ 471488 w 642938"/>
                <a:gd name="connsiteY4-10" fmla="*/ 1533525 h 1552575"/>
                <a:gd name="connsiteX5-11" fmla="*/ 642938 w 642938"/>
                <a:gd name="connsiteY5-12" fmla="*/ 1552575 h 1552575"/>
                <a:gd name="connsiteX6-13" fmla="*/ 642938 w 642938"/>
                <a:gd name="connsiteY6-14" fmla="*/ 1500187 h 1552575"/>
                <a:gd name="connsiteX7-15" fmla="*/ 633413 w 642938"/>
                <a:gd name="connsiteY7-16" fmla="*/ 204787 h 1552575"/>
                <a:gd name="connsiteX8-17" fmla="*/ 0 w 642938"/>
                <a:gd name="connsiteY8-18" fmla="*/ 0 h 1552575"/>
                <a:gd name="connsiteX0-19" fmla="*/ 0 w 642938"/>
                <a:gd name="connsiteY0-20" fmla="*/ 0 h 1552575"/>
                <a:gd name="connsiteX1-21" fmla="*/ 0 w 642938"/>
                <a:gd name="connsiteY1-22" fmla="*/ 0 h 1552575"/>
                <a:gd name="connsiteX2-23" fmla="*/ 0 w 642938"/>
                <a:gd name="connsiteY2-24" fmla="*/ 1219200 h 1552575"/>
                <a:gd name="connsiteX3-25" fmla="*/ 252413 w 642938"/>
                <a:gd name="connsiteY3-26" fmla="*/ 1457325 h 1552575"/>
                <a:gd name="connsiteX4-27" fmla="*/ 471488 w 642938"/>
                <a:gd name="connsiteY4-28" fmla="*/ 1533525 h 1552575"/>
                <a:gd name="connsiteX5-29" fmla="*/ 642938 w 642938"/>
                <a:gd name="connsiteY5-30" fmla="*/ 1552575 h 1552575"/>
                <a:gd name="connsiteX6-31" fmla="*/ 642938 w 642938"/>
                <a:gd name="connsiteY6-32" fmla="*/ 1500187 h 1552575"/>
                <a:gd name="connsiteX7-33" fmla="*/ 633413 w 642938"/>
                <a:gd name="connsiteY7-34" fmla="*/ 204787 h 1552575"/>
                <a:gd name="connsiteX8-35" fmla="*/ 0 w 642938"/>
                <a:gd name="connsiteY8-36" fmla="*/ 0 h 1552575"/>
                <a:gd name="connsiteX0-37" fmla="*/ 35806 w 645407"/>
                <a:gd name="connsiteY0-38" fmla="*/ 183406 h 1616918"/>
                <a:gd name="connsiteX1-39" fmla="*/ 2469 w 645407"/>
                <a:gd name="connsiteY1-40" fmla="*/ 64343 h 1616918"/>
                <a:gd name="connsiteX2-41" fmla="*/ 2469 w 645407"/>
                <a:gd name="connsiteY2-42" fmla="*/ 1283543 h 1616918"/>
                <a:gd name="connsiteX3-43" fmla="*/ 254882 w 645407"/>
                <a:gd name="connsiteY3-44" fmla="*/ 1521668 h 1616918"/>
                <a:gd name="connsiteX4-45" fmla="*/ 473957 w 645407"/>
                <a:gd name="connsiteY4-46" fmla="*/ 1597868 h 1616918"/>
                <a:gd name="connsiteX5-47" fmla="*/ 645407 w 645407"/>
                <a:gd name="connsiteY5-48" fmla="*/ 1616918 h 1616918"/>
                <a:gd name="connsiteX6-49" fmla="*/ 645407 w 645407"/>
                <a:gd name="connsiteY6-50" fmla="*/ 1564530 h 1616918"/>
                <a:gd name="connsiteX7-51" fmla="*/ 635882 w 645407"/>
                <a:gd name="connsiteY7-52" fmla="*/ 269130 h 1616918"/>
                <a:gd name="connsiteX8-53" fmla="*/ 35806 w 645407"/>
                <a:gd name="connsiteY8-54" fmla="*/ 183406 h 1616918"/>
                <a:gd name="connsiteX0-55" fmla="*/ 680332 w 689857"/>
                <a:gd name="connsiteY0-56" fmla="*/ 282583 h 1630371"/>
                <a:gd name="connsiteX1-57" fmla="*/ 46919 w 689857"/>
                <a:gd name="connsiteY1-58" fmla="*/ 77796 h 1630371"/>
                <a:gd name="connsiteX2-59" fmla="*/ 46919 w 689857"/>
                <a:gd name="connsiteY2-60" fmla="*/ 1296996 h 1630371"/>
                <a:gd name="connsiteX3-61" fmla="*/ 299332 w 689857"/>
                <a:gd name="connsiteY3-62" fmla="*/ 1535121 h 1630371"/>
                <a:gd name="connsiteX4-63" fmla="*/ 518407 w 689857"/>
                <a:gd name="connsiteY4-64" fmla="*/ 1611321 h 1630371"/>
                <a:gd name="connsiteX5-65" fmla="*/ 689857 w 689857"/>
                <a:gd name="connsiteY5-66" fmla="*/ 1630371 h 1630371"/>
                <a:gd name="connsiteX6-67" fmla="*/ 689857 w 689857"/>
                <a:gd name="connsiteY6-68" fmla="*/ 1577983 h 1630371"/>
                <a:gd name="connsiteX7-69" fmla="*/ 680332 w 689857"/>
                <a:gd name="connsiteY7-70" fmla="*/ 282583 h 1630371"/>
                <a:gd name="connsiteX0-71" fmla="*/ 638000 w 647525"/>
                <a:gd name="connsiteY0-72" fmla="*/ 295903 h 1643691"/>
                <a:gd name="connsiteX1-73" fmla="*/ 4587 w 647525"/>
                <a:gd name="connsiteY1-74" fmla="*/ 91116 h 1643691"/>
                <a:gd name="connsiteX2-75" fmla="*/ 4587 w 647525"/>
                <a:gd name="connsiteY2-76" fmla="*/ 1310316 h 1643691"/>
                <a:gd name="connsiteX3-77" fmla="*/ 257000 w 647525"/>
                <a:gd name="connsiteY3-78" fmla="*/ 1548441 h 1643691"/>
                <a:gd name="connsiteX4-79" fmla="*/ 476075 w 647525"/>
                <a:gd name="connsiteY4-80" fmla="*/ 1624641 h 1643691"/>
                <a:gd name="connsiteX5-81" fmla="*/ 647525 w 647525"/>
                <a:gd name="connsiteY5-82" fmla="*/ 1643691 h 1643691"/>
                <a:gd name="connsiteX6-83" fmla="*/ 647525 w 647525"/>
                <a:gd name="connsiteY6-84" fmla="*/ 1591303 h 1643691"/>
                <a:gd name="connsiteX7-85" fmla="*/ 638000 w 647525"/>
                <a:gd name="connsiteY7-86" fmla="*/ 295903 h 1643691"/>
                <a:gd name="connsiteX0-87" fmla="*/ 638000 w 647525"/>
                <a:gd name="connsiteY0-88" fmla="*/ 204787 h 1552575"/>
                <a:gd name="connsiteX1-89" fmla="*/ 4587 w 647525"/>
                <a:gd name="connsiteY1-90" fmla="*/ 0 h 1552575"/>
                <a:gd name="connsiteX2-91" fmla="*/ 4587 w 647525"/>
                <a:gd name="connsiteY2-92" fmla="*/ 1219200 h 1552575"/>
                <a:gd name="connsiteX3-93" fmla="*/ 257000 w 647525"/>
                <a:gd name="connsiteY3-94" fmla="*/ 1457325 h 1552575"/>
                <a:gd name="connsiteX4-95" fmla="*/ 476075 w 647525"/>
                <a:gd name="connsiteY4-96" fmla="*/ 1533525 h 1552575"/>
                <a:gd name="connsiteX5-97" fmla="*/ 647525 w 647525"/>
                <a:gd name="connsiteY5-98" fmla="*/ 1552575 h 1552575"/>
                <a:gd name="connsiteX6-99" fmla="*/ 647525 w 647525"/>
                <a:gd name="connsiteY6-100" fmla="*/ 1500187 h 1552575"/>
                <a:gd name="connsiteX7-101" fmla="*/ 638000 w 647525"/>
                <a:gd name="connsiteY7-102" fmla="*/ 204787 h 1552575"/>
                <a:gd name="connsiteX0-103" fmla="*/ 638000 w 647525"/>
                <a:gd name="connsiteY0-104" fmla="*/ 215215 h 1563003"/>
                <a:gd name="connsiteX1-105" fmla="*/ 4587 w 647525"/>
                <a:gd name="connsiteY1-106" fmla="*/ 10428 h 1563003"/>
                <a:gd name="connsiteX2-107" fmla="*/ 4587 w 647525"/>
                <a:gd name="connsiteY2-108" fmla="*/ 1229628 h 1563003"/>
                <a:gd name="connsiteX3-109" fmla="*/ 257000 w 647525"/>
                <a:gd name="connsiteY3-110" fmla="*/ 1467753 h 1563003"/>
                <a:gd name="connsiteX4-111" fmla="*/ 476075 w 647525"/>
                <a:gd name="connsiteY4-112" fmla="*/ 1543953 h 1563003"/>
                <a:gd name="connsiteX5-113" fmla="*/ 647525 w 647525"/>
                <a:gd name="connsiteY5-114" fmla="*/ 1563003 h 1563003"/>
                <a:gd name="connsiteX6-115" fmla="*/ 647525 w 647525"/>
                <a:gd name="connsiteY6-116" fmla="*/ 1510615 h 1563003"/>
                <a:gd name="connsiteX7-117" fmla="*/ 638000 w 647525"/>
                <a:gd name="connsiteY7-118" fmla="*/ 215215 h 1563003"/>
                <a:gd name="connsiteX0-119" fmla="*/ 638000 w 647525"/>
                <a:gd name="connsiteY0-120" fmla="*/ 207564 h 1555352"/>
                <a:gd name="connsiteX1-121" fmla="*/ 4587 w 647525"/>
                <a:gd name="connsiteY1-122" fmla="*/ 2777 h 1555352"/>
                <a:gd name="connsiteX2-123" fmla="*/ 4587 w 647525"/>
                <a:gd name="connsiteY2-124" fmla="*/ 1221977 h 1555352"/>
                <a:gd name="connsiteX3-125" fmla="*/ 257000 w 647525"/>
                <a:gd name="connsiteY3-126" fmla="*/ 1460102 h 1555352"/>
                <a:gd name="connsiteX4-127" fmla="*/ 476075 w 647525"/>
                <a:gd name="connsiteY4-128" fmla="*/ 1536302 h 1555352"/>
                <a:gd name="connsiteX5-129" fmla="*/ 647525 w 647525"/>
                <a:gd name="connsiteY5-130" fmla="*/ 1555352 h 1555352"/>
                <a:gd name="connsiteX6-131" fmla="*/ 647525 w 647525"/>
                <a:gd name="connsiteY6-132" fmla="*/ 1502964 h 1555352"/>
                <a:gd name="connsiteX7-133" fmla="*/ 638000 w 647525"/>
                <a:gd name="connsiteY7-134" fmla="*/ 207564 h 1555352"/>
                <a:gd name="connsiteX0-135" fmla="*/ 642762 w 647525"/>
                <a:gd name="connsiteY0-136" fmla="*/ 240085 h 1554536"/>
                <a:gd name="connsiteX1-137" fmla="*/ 4587 w 647525"/>
                <a:gd name="connsiteY1-138" fmla="*/ 1961 h 1554536"/>
                <a:gd name="connsiteX2-139" fmla="*/ 4587 w 647525"/>
                <a:gd name="connsiteY2-140" fmla="*/ 1221161 h 1554536"/>
                <a:gd name="connsiteX3-141" fmla="*/ 257000 w 647525"/>
                <a:gd name="connsiteY3-142" fmla="*/ 1459286 h 1554536"/>
                <a:gd name="connsiteX4-143" fmla="*/ 476075 w 647525"/>
                <a:gd name="connsiteY4-144" fmla="*/ 1535486 h 1554536"/>
                <a:gd name="connsiteX5-145" fmla="*/ 647525 w 647525"/>
                <a:gd name="connsiteY5-146" fmla="*/ 1554536 h 1554536"/>
                <a:gd name="connsiteX6-147" fmla="*/ 647525 w 647525"/>
                <a:gd name="connsiteY6-148" fmla="*/ 1502148 h 1554536"/>
                <a:gd name="connsiteX7-149" fmla="*/ 642762 w 647525"/>
                <a:gd name="connsiteY7-150" fmla="*/ 240085 h 155453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647525" h="1554536">
                  <a:moveTo>
                    <a:pt x="642762" y="240085"/>
                  </a:moveTo>
                  <a:cubicBezTo>
                    <a:pt x="487981" y="75779"/>
                    <a:pt x="59356" y="-14708"/>
                    <a:pt x="4587" y="1961"/>
                  </a:cubicBezTo>
                  <a:cubicBezTo>
                    <a:pt x="-5732" y="213892"/>
                    <a:pt x="4587" y="814761"/>
                    <a:pt x="4587" y="1221161"/>
                  </a:cubicBezTo>
                  <a:lnTo>
                    <a:pt x="257000" y="1459286"/>
                  </a:lnTo>
                  <a:lnTo>
                    <a:pt x="476075" y="1535486"/>
                  </a:lnTo>
                  <a:lnTo>
                    <a:pt x="647525" y="1554536"/>
                  </a:lnTo>
                  <a:lnTo>
                    <a:pt x="647525" y="1502148"/>
                  </a:lnTo>
                  <a:cubicBezTo>
                    <a:pt x="645937" y="1081460"/>
                    <a:pt x="644350" y="660773"/>
                    <a:pt x="642762" y="24008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 dirty="0">
                <a:solidFill>
                  <a:prstClr val="white"/>
                </a:solidFill>
              </a:endParaRPr>
            </a:p>
          </p:txBody>
        </p:sp>
        <p:sp>
          <p:nvSpPr>
            <p:cNvPr id="45" name="Freeform 198"/>
            <p:cNvSpPr>
              <a:spLocks noEditPoints="1"/>
            </p:cNvSpPr>
            <p:nvPr/>
          </p:nvSpPr>
          <p:spPr bwMode="auto">
            <a:xfrm>
              <a:off x="9189613" y="2757443"/>
              <a:ext cx="328977" cy="216923"/>
            </a:xfrm>
            <a:custGeom>
              <a:avLst/>
              <a:gdLst>
                <a:gd name="T0" fmla="*/ 76 w 94"/>
                <a:gd name="T1" fmla="*/ 0 h 61"/>
                <a:gd name="T2" fmla="*/ 18 w 94"/>
                <a:gd name="T3" fmla="*/ 0 h 61"/>
                <a:gd name="T4" fmla="*/ 0 w 94"/>
                <a:gd name="T5" fmla="*/ 17 h 61"/>
                <a:gd name="T6" fmla="*/ 0 w 94"/>
                <a:gd name="T7" fmla="*/ 43 h 61"/>
                <a:gd name="T8" fmla="*/ 18 w 94"/>
                <a:gd name="T9" fmla="*/ 61 h 61"/>
                <a:gd name="T10" fmla="*/ 76 w 94"/>
                <a:gd name="T11" fmla="*/ 61 h 61"/>
                <a:gd name="T12" fmla="*/ 94 w 94"/>
                <a:gd name="T13" fmla="*/ 43 h 61"/>
                <a:gd name="T14" fmla="*/ 94 w 94"/>
                <a:gd name="T15" fmla="*/ 17 h 61"/>
                <a:gd name="T16" fmla="*/ 76 w 94"/>
                <a:gd name="T17" fmla="*/ 0 h 61"/>
                <a:gd name="T18" fmla="*/ 90 w 94"/>
                <a:gd name="T19" fmla="*/ 52 h 61"/>
                <a:gd name="T20" fmla="*/ 88 w 94"/>
                <a:gd name="T21" fmla="*/ 52 h 61"/>
                <a:gd name="T22" fmla="*/ 88 w 94"/>
                <a:gd name="T23" fmla="*/ 52 h 61"/>
                <a:gd name="T24" fmla="*/ 87 w 94"/>
                <a:gd name="T25" fmla="*/ 52 h 61"/>
                <a:gd name="T26" fmla="*/ 62 w 94"/>
                <a:gd name="T27" fmla="*/ 29 h 61"/>
                <a:gd name="T28" fmla="*/ 48 w 94"/>
                <a:gd name="T29" fmla="*/ 41 h 61"/>
                <a:gd name="T30" fmla="*/ 47 w 94"/>
                <a:gd name="T31" fmla="*/ 42 h 61"/>
                <a:gd name="T32" fmla="*/ 46 w 94"/>
                <a:gd name="T33" fmla="*/ 41 h 61"/>
                <a:gd name="T34" fmla="*/ 32 w 94"/>
                <a:gd name="T35" fmla="*/ 29 h 61"/>
                <a:gd name="T36" fmla="*/ 8 w 94"/>
                <a:gd name="T37" fmla="*/ 51 h 61"/>
                <a:gd name="T38" fmla="*/ 7 w 94"/>
                <a:gd name="T39" fmla="*/ 51 h 61"/>
                <a:gd name="T40" fmla="*/ 7 w 94"/>
                <a:gd name="T41" fmla="*/ 51 h 61"/>
                <a:gd name="T42" fmla="*/ 5 w 94"/>
                <a:gd name="T43" fmla="*/ 51 h 61"/>
                <a:gd name="T44" fmla="*/ 5 w 94"/>
                <a:gd name="T45" fmla="*/ 49 h 61"/>
                <a:gd name="T46" fmla="*/ 5 w 94"/>
                <a:gd name="T47" fmla="*/ 49 h 61"/>
                <a:gd name="T48" fmla="*/ 6 w 94"/>
                <a:gd name="T49" fmla="*/ 48 h 61"/>
                <a:gd name="T50" fmla="*/ 29 w 94"/>
                <a:gd name="T51" fmla="*/ 27 h 61"/>
                <a:gd name="T52" fmla="*/ 7 w 94"/>
                <a:gd name="T53" fmla="*/ 9 h 61"/>
                <a:gd name="T54" fmla="*/ 7 w 94"/>
                <a:gd name="T55" fmla="*/ 6 h 61"/>
                <a:gd name="T56" fmla="*/ 10 w 94"/>
                <a:gd name="T57" fmla="*/ 6 h 61"/>
                <a:gd name="T58" fmla="*/ 12 w 94"/>
                <a:gd name="T59" fmla="*/ 8 h 61"/>
                <a:gd name="T60" fmla="*/ 47 w 94"/>
                <a:gd name="T61" fmla="*/ 37 h 61"/>
                <a:gd name="T62" fmla="*/ 82 w 94"/>
                <a:gd name="T63" fmla="*/ 7 h 61"/>
                <a:gd name="T64" fmla="*/ 84 w 94"/>
                <a:gd name="T65" fmla="*/ 6 h 61"/>
                <a:gd name="T66" fmla="*/ 87 w 94"/>
                <a:gd name="T67" fmla="*/ 6 h 61"/>
                <a:gd name="T68" fmla="*/ 87 w 94"/>
                <a:gd name="T69" fmla="*/ 9 h 61"/>
                <a:gd name="T70" fmla="*/ 65 w 94"/>
                <a:gd name="T71" fmla="*/ 27 h 61"/>
                <a:gd name="T72" fmla="*/ 90 w 94"/>
                <a:gd name="T73" fmla="*/ 49 h 61"/>
                <a:gd name="T74" fmla="*/ 90 w 94"/>
                <a:gd name="T75" fmla="*/ 50 h 61"/>
                <a:gd name="T76" fmla="*/ 90 w 94"/>
                <a:gd name="T77" fmla="*/ 50 h 61"/>
                <a:gd name="T78" fmla="*/ 90 w 94"/>
                <a:gd name="T79" fmla="*/ 5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4" h="61">
                  <a:moveTo>
                    <a:pt x="76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53"/>
                    <a:pt x="8" y="61"/>
                    <a:pt x="18" y="61"/>
                  </a:cubicBezTo>
                  <a:cubicBezTo>
                    <a:pt x="76" y="61"/>
                    <a:pt x="76" y="61"/>
                    <a:pt x="76" y="61"/>
                  </a:cubicBezTo>
                  <a:cubicBezTo>
                    <a:pt x="86" y="61"/>
                    <a:pt x="94" y="53"/>
                    <a:pt x="94" y="43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8"/>
                    <a:pt x="86" y="0"/>
                    <a:pt x="76" y="0"/>
                  </a:cubicBezTo>
                  <a:close/>
                  <a:moveTo>
                    <a:pt x="90" y="52"/>
                  </a:moveTo>
                  <a:cubicBezTo>
                    <a:pt x="89" y="52"/>
                    <a:pt x="89" y="52"/>
                    <a:pt x="88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7" y="52"/>
                    <a:pt x="87" y="52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7" y="42"/>
                    <a:pt x="47" y="42"/>
                  </a:cubicBezTo>
                  <a:cubicBezTo>
                    <a:pt x="47" y="42"/>
                    <a:pt x="46" y="41"/>
                    <a:pt x="46" y="41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51"/>
                    <a:pt x="7" y="51"/>
                    <a:pt x="7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5" y="51"/>
                  </a:cubicBezTo>
                  <a:cubicBezTo>
                    <a:pt x="5" y="50"/>
                    <a:pt x="5" y="50"/>
                    <a:pt x="5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49"/>
                    <a:pt x="5" y="48"/>
                    <a:pt x="6" y="48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8"/>
                    <a:pt x="6" y="7"/>
                    <a:pt x="7" y="6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5" y="5"/>
                    <a:pt x="86" y="5"/>
                    <a:pt x="87" y="6"/>
                  </a:cubicBezTo>
                  <a:cubicBezTo>
                    <a:pt x="88" y="7"/>
                    <a:pt x="88" y="8"/>
                    <a:pt x="87" y="9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90" y="49"/>
                    <a:pt x="90" y="49"/>
                    <a:pt x="90" y="49"/>
                  </a:cubicBezTo>
                  <a:cubicBezTo>
                    <a:pt x="90" y="49"/>
                    <a:pt x="90" y="50"/>
                    <a:pt x="90" y="50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1"/>
                    <a:pt x="90" y="51"/>
                    <a:pt x="90" y="52"/>
                  </a:cubicBezTo>
                  <a:close/>
                </a:path>
              </a:pathLst>
            </a:custGeom>
            <a:solidFill>
              <a:srgbClr val="FA013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形状 1"/>
          <p:cNvSpPr/>
          <p:nvPr/>
        </p:nvSpPr>
        <p:spPr>
          <a:xfrm>
            <a:off x="2261402" y="3038836"/>
            <a:ext cx="2437018" cy="2437899"/>
          </a:xfrm>
          <a:prstGeom prst="leftCircularArrow">
            <a:avLst>
              <a:gd name="adj1" fmla="val 3021"/>
              <a:gd name="adj2" fmla="val 370612"/>
              <a:gd name="adj3" fmla="val 2146122"/>
              <a:gd name="adj4" fmla="val 9024489"/>
              <a:gd name="adj5" fmla="val 352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环形箭头 2"/>
          <p:cNvSpPr/>
          <p:nvPr/>
        </p:nvSpPr>
        <p:spPr>
          <a:xfrm>
            <a:off x="4717569" y="1648247"/>
            <a:ext cx="2723173" cy="2724159"/>
          </a:xfrm>
          <a:prstGeom prst="circularArrow">
            <a:avLst>
              <a:gd name="adj1" fmla="val 2704"/>
              <a:gd name="adj2" fmla="val 329210"/>
              <a:gd name="adj3" fmla="val 19495279"/>
              <a:gd name="adj4" fmla="val 12575511"/>
              <a:gd name="adj5" fmla="val 315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形状 9"/>
          <p:cNvSpPr/>
          <p:nvPr/>
        </p:nvSpPr>
        <p:spPr>
          <a:xfrm>
            <a:off x="7362149" y="3038836"/>
            <a:ext cx="2437018" cy="2437899"/>
          </a:xfrm>
          <a:prstGeom prst="leftCircularArrow">
            <a:avLst>
              <a:gd name="adj1" fmla="val 3021"/>
              <a:gd name="adj2" fmla="val 370612"/>
              <a:gd name="adj3" fmla="val 2146122"/>
              <a:gd name="adj4" fmla="val 9024489"/>
              <a:gd name="adj5" fmla="val 352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3" name="组合 32"/>
          <p:cNvGrpSpPr/>
          <p:nvPr/>
        </p:nvGrpSpPr>
        <p:grpSpPr>
          <a:xfrm>
            <a:off x="1068014" y="2743836"/>
            <a:ext cx="2360093" cy="2143489"/>
            <a:chOff x="1068152" y="2743199"/>
            <a:chExt cx="2360400" cy="2142993"/>
          </a:xfrm>
        </p:grpSpPr>
        <p:grpSp>
          <p:nvGrpSpPr>
            <p:cNvPr id="4" name="组合 3"/>
            <p:cNvGrpSpPr/>
            <p:nvPr/>
          </p:nvGrpSpPr>
          <p:grpSpPr>
            <a:xfrm>
              <a:off x="1304629" y="4376860"/>
              <a:ext cx="1851195" cy="509332"/>
              <a:chOff x="1304629" y="4249860"/>
              <a:chExt cx="1851195" cy="509332"/>
            </a:xfrm>
          </p:grpSpPr>
          <p:sp>
            <p:nvSpPr>
              <p:cNvPr id="5" name="圆角矩形 4"/>
              <p:cNvSpPr/>
              <p:nvPr/>
            </p:nvSpPr>
            <p:spPr>
              <a:xfrm>
                <a:off x="1304629" y="4249860"/>
                <a:ext cx="1851195" cy="50933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24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6" name="TextBox 27"/>
              <p:cNvSpPr txBox="1"/>
              <p:nvPr/>
            </p:nvSpPr>
            <p:spPr bwMode="auto">
              <a:xfrm>
                <a:off x="1747593" y="4311370"/>
                <a:ext cx="1365563" cy="338554"/>
              </a:xfrm>
              <a:prstGeom prst="rect">
                <a:avLst/>
              </a:prstGeom>
              <a:noFill/>
              <a:effec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600" b="1" spc="3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defTabSz="914400">
                  <a:defRPr/>
                </a:pPr>
                <a:r>
                  <a:rPr lang="zh-CN" altLang="en-US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zh-CN" altLang="en-US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1068152" y="2743199"/>
              <a:ext cx="2360400" cy="1638301"/>
              <a:chOff x="1068152" y="2353809"/>
              <a:chExt cx="2360400" cy="1900692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1068152" y="2353809"/>
                <a:ext cx="2360400" cy="1900692"/>
              </a:xfrm>
              <a:prstGeom prst="rect">
                <a:avLst/>
              </a:prstGeom>
              <a:solidFill>
                <a:srgbClr val="FA0133">
                  <a:alpha val="8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240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9" name="TextBox 11"/>
              <p:cNvSpPr txBox="1">
                <a:spLocks noChangeArrowheads="1"/>
              </p:cNvSpPr>
              <p:nvPr/>
            </p:nvSpPr>
            <p:spPr bwMode="auto">
              <a:xfrm flipH="1">
                <a:off x="1565175" y="2995720"/>
                <a:ext cx="1581356" cy="67827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点击添加文本     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  <a:p>
                <a:pPr defTabSz="914400" eaLnBrk="1" hangingPunct="1"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点击添加文本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3618387" y="2234384"/>
            <a:ext cx="2360093" cy="2149632"/>
            <a:chOff x="3618857" y="2233867"/>
            <a:chExt cx="2360400" cy="2149134"/>
          </a:xfrm>
        </p:grpSpPr>
        <p:grpSp>
          <p:nvGrpSpPr>
            <p:cNvPr id="7" name="组合 6"/>
            <p:cNvGrpSpPr/>
            <p:nvPr/>
          </p:nvGrpSpPr>
          <p:grpSpPr>
            <a:xfrm>
              <a:off x="3891500" y="2233867"/>
              <a:ext cx="1851195" cy="509332"/>
              <a:chOff x="3891500" y="1850030"/>
              <a:chExt cx="1851195" cy="509332"/>
            </a:xfrm>
          </p:grpSpPr>
          <p:sp>
            <p:nvSpPr>
              <p:cNvPr id="8" name="圆角矩形 7"/>
              <p:cNvSpPr/>
              <p:nvPr/>
            </p:nvSpPr>
            <p:spPr>
              <a:xfrm>
                <a:off x="3891500" y="1850030"/>
                <a:ext cx="1851195" cy="50933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24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9" name="TextBox 27"/>
              <p:cNvSpPr txBox="1"/>
              <p:nvPr/>
            </p:nvSpPr>
            <p:spPr bwMode="auto">
              <a:xfrm>
                <a:off x="4238477" y="1933393"/>
                <a:ext cx="1365563" cy="338554"/>
              </a:xfrm>
              <a:prstGeom prst="rect">
                <a:avLst/>
              </a:prstGeom>
              <a:noFill/>
              <a:effec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600" b="1" spc="3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defTabSz="914400">
                  <a:defRPr/>
                </a:pPr>
                <a:r>
                  <a:rPr lang="zh-CN" altLang="en-US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zh-CN" altLang="en-US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3618857" y="2743199"/>
              <a:ext cx="2360400" cy="1639802"/>
              <a:chOff x="3618857" y="2355309"/>
              <a:chExt cx="2360400" cy="1900692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3618857" y="2355309"/>
                <a:ext cx="2360400" cy="1900692"/>
              </a:xfrm>
              <a:prstGeom prst="rect">
                <a:avLst/>
              </a:prstGeom>
              <a:solidFill>
                <a:srgbClr val="FA0133">
                  <a:alpha val="8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240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22" name="TextBox 11"/>
              <p:cNvSpPr txBox="1">
                <a:spLocks noChangeArrowheads="1"/>
              </p:cNvSpPr>
              <p:nvPr/>
            </p:nvSpPr>
            <p:spPr bwMode="auto">
              <a:xfrm flipH="1">
                <a:off x="4119224" y="2987720"/>
                <a:ext cx="1480152" cy="67765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点击添加文本     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  <a:p>
                <a:pPr defTabSz="914400" eaLnBrk="1" hangingPunct="1"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点击添加文本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6168761" y="2743836"/>
            <a:ext cx="2360093" cy="2143489"/>
            <a:chOff x="6169563" y="2743199"/>
            <a:chExt cx="2360400" cy="2142993"/>
          </a:xfrm>
        </p:grpSpPr>
        <p:grpSp>
          <p:nvGrpSpPr>
            <p:cNvPr id="11" name="组合 10"/>
            <p:cNvGrpSpPr/>
            <p:nvPr/>
          </p:nvGrpSpPr>
          <p:grpSpPr>
            <a:xfrm>
              <a:off x="6464096" y="4376860"/>
              <a:ext cx="1851195" cy="509332"/>
              <a:chOff x="6464096" y="4249860"/>
              <a:chExt cx="1851195" cy="509332"/>
            </a:xfrm>
          </p:grpSpPr>
          <p:sp>
            <p:nvSpPr>
              <p:cNvPr id="12" name="圆角矩形 11"/>
              <p:cNvSpPr/>
              <p:nvPr/>
            </p:nvSpPr>
            <p:spPr>
              <a:xfrm>
                <a:off x="6464096" y="4249860"/>
                <a:ext cx="1851195" cy="50933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24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3" name="TextBox 27"/>
              <p:cNvSpPr txBox="1"/>
              <p:nvPr/>
            </p:nvSpPr>
            <p:spPr bwMode="auto">
              <a:xfrm>
                <a:off x="6831772" y="4335249"/>
                <a:ext cx="1365563" cy="338554"/>
              </a:xfrm>
              <a:prstGeom prst="rect">
                <a:avLst/>
              </a:prstGeom>
              <a:noFill/>
              <a:effec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600" b="1" spc="3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defTabSz="914400">
                  <a:defRPr/>
                </a:pPr>
                <a:r>
                  <a:rPr lang="zh-CN" altLang="en-US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zh-CN" altLang="en-US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6169563" y="2743199"/>
              <a:ext cx="2360400" cy="1638302"/>
              <a:chOff x="6169563" y="2353809"/>
              <a:chExt cx="2360400" cy="1900692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6169563" y="2353809"/>
                <a:ext cx="2360400" cy="1900692"/>
              </a:xfrm>
              <a:prstGeom prst="rect">
                <a:avLst/>
              </a:prstGeom>
              <a:solidFill>
                <a:srgbClr val="FA0133">
                  <a:alpha val="8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240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25" name="TextBox 11"/>
              <p:cNvSpPr txBox="1">
                <a:spLocks noChangeArrowheads="1"/>
              </p:cNvSpPr>
              <p:nvPr/>
            </p:nvSpPr>
            <p:spPr bwMode="auto">
              <a:xfrm flipH="1">
                <a:off x="6707429" y="2995720"/>
                <a:ext cx="1571200" cy="67827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 wrap="squar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点击添加文本     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  <a:p>
                <a:pPr defTabSz="914400" eaLnBrk="1" hangingPunct="1"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点击添加文本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36" name="组合 35"/>
          <p:cNvGrpSpPr/>
          <p:nvPr/>
        </p:nvGrpSpPr>
        <p:grpSpPr>
          <a:xfrm>
            <a:off x="8719133" y="2232356"/>
            <a:ext cx="2407474" cy="2151660"/>
            <a:chOff x="8720268" y="2231839"/>
            <a:chExt cx="2407787" cy="2151162"/>
          </a:xfrm>
        </p:grpSpPr>
        <p:grpSp>
          <p:nvGrpSpPr>
            <p:cNvPr id="14" name="组合 13"/>
            <p:cNvGrpSpPr/>
            <p:nvPr/>
          </p:nvGrpSpPr>
          <p:grpSpPr>
            <a:xfrm>
              <a:off x="8974870" y="2231839"/>
              <a:ext cx="1851195" cy="509332"/>
              <a:chOff x="8992911" y="1850031"/>
              <a:chExt cx="1851195" cy="509332"/>
            </a:xfrm>
          </p:grpSpPr>
          <p:sp>
            <p:nvSpPr>
              <p:cNvPr id="15" name="圆角矩形 14"/>
              <p:cNvSpPr/>
              <p:nvPr/>
            </p:nvSpPr>
            <p:spPr>
              <a:xfrm>
                <a:off x="8992911" y="1850031"/>
                <a:ext cx="1851195" cy="50933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24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6" name="TextBox 27"/>
              <p:cNvSpPr txBox="1"/>
              <p:nvPr/>
            </p:nvSpPr>
            <p:spPr bwMode="auto">
              <a:xfrm>
                <a:off x="9380435" y="1932904"/>
                <a:ext cx="1365563" cy="338554"/>
              </a:xfrm>
              <a:prstGeom prst="rect">
                <a:avLst/>
              </a:prstGeom>
              <a:noFill/>
              <a:effec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>
                  <a:defRPr sz="1600" b="1" spc="3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defRPr>
                </a:lvl1pPr>
              </a:lstStyle>
              <a:p>
                <a:pPr defTabSz="914400">
                  <a:defRPr/>
                </a:pPr>
                <a:r>
                  <a:rPr lang="zh-CN" altLang="en-US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zh-CN" altLang="en-US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8720268" y="2743199"/>
              <a:ext cx="2407787" cy="1639802"/>
              <a:chOff x="8720268" y="2355309"/>
              <a:chExt cx="2407787" cy="1900692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8720268" y="2355309"/>
                <a:ext cx="2360400" cy="1900692"/>
              </a:xfrm>
              <a:prstGeom prst="rect">
                <a:avLst/>
              </a:prstGeom>
              <a:solidFill>
                <a:srgbClr val="FA0133">
                  <a:alpha val="8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240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28" name="TextBox 11"/>
              <p:cNvSpPr txBox="1">
                <a:spLocks noChangeArrowheads="1"/>
              </p:cNvSpPr>
              <p:nvPr/>
            </p:nvSpPr>
            <p:spPr bwMode="auto">
              <a:xfrm flipH="1">
                <a:off x="9257866" y="2987720"/>
                <a:ext cx="1870189" cy="67765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点击添加文本     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  <a:p>
                <a:pPr defTabSz="914400" eaLnBrk="1" hangingPunct="1">
                  <a:defRPr/>
                </a:pPr>
                <a:r>
                  <a:rPr lang="zh-CN" altLang="en-US" sz="16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点击添加文本</a:t>
                </a:r>
                <a:endPara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917630" y="5557502"/>
            <a:ext cx="10323053" cy="609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lnSpc>
                <a:spcPct val="120000"/>
              </a:lnSpc>
            </a:pP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设计机构。拥有国内顶尖的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制作技术、顶级的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设计团队，坚持精益求精、拒绝平庸的做事精神，帮助您实现美观、精致、严谨、动感的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展示效果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。</a:t>
            </a:r>
            <a:endParaRPr lang="en-US" altLang="zh-CN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  <a:cs typeface="Arial" panose="020B0604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1" name="任意多边形 30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2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 flipH="1">
            <a:off x="5690826" y="2196746"/>
            <a:ext cx="5298382" cy="1834704"/>
            <a:chOff x="5739754" y="1777197"/>
            <a:chExt cx="5328316" cy="1965705"/>
          </a:xfrm>
        </p:grpSpPr>
        <p:grpSp>
          <p:nvGrpSpPr>
            <p:cNvPr id="6" name="组合 5"/>
            <p:cNvGrpSpPr/>
            <p:nvPr/>
          </p:nvGrpSpPr>
          <p:grpSpPr bwMode="auto">
            <a:xfrm>
              <a:off x="5739754" y="1858857"/>
              <a:ext cx="3927200" cy="1870622"/>
              <a:chOff x="5132931" y="1203598"/>
              <a:chExt cx="2945312" cy="1401679"/>
            </a:xfrm>
          </p:grpSpPr>
          <p:grpSp>
            <p:nvGrpSpPr>
              <p:cNvPr id="13" name="组合 51"/>
              <p:cNvGrpSpPr/>
              <p:nvPr/>
            </p:nvGrpSpPr>
            <p:grpSpPr bwMode="auto">
              <a:xfrm>
                <a:off x="5132931" y="1268625"/>
                <a:ext cx="2523971" cy="1295779"/>
                <a:chOff x="4725693" y="729907"/>
                <a:chExt cx="2523971" cy="1531645"/>
              </a:xfrm>
            </p:grpSpPr>
            <p:sp>
              <p:nvSpPr>
                <p:cNvPr id="19" name="矩形 18"/>
                <p:cNvSpPr/>
                <p:nvPr/>
              </p:nvSpPr>
              <p:spPr>
                <a:xfrm>
                  <a:off x="5138195" y="1078888"/>
                  <a:ext cx="2106708" cy="210630"/>
                </a:xfrm>
                <a:prstGeom prst="rect">
                  <a:avLst/>
                </a:prstGeom>
                <a:solidFill>
                  <a:srgbClr val="FA0133">
                    <a:alpha val="80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anchor="ctr">
                  <a:noAutofit/>
                </a:bodyPr>
                <a:lstStyle/>
                <a:p>
                  <a:pPr algn="ctr" defTabSz="914400"/>
                  <a:endParaRPr lang="zh-CN" altLang="en-US" sz="180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endParaRPr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4725693" y="729907"/>
                  <a:ext cx="2521591" cy="20434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400">
                    <a:defRPr/>
                  </a:pPr>
                  <a:endParaRPr lang="zh-CN" altLang="en-US" sz="180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endParaRPr>
                </a:p>
              </p:txBody>
            </p:sp>
            <p:sp>
              <p:nvSpPr>
                <p:cNvPr id="21" name="矩形 20"/>
                <p:cNvSpPr/>
                <p:nvPr/>
              </p:nvSpPr>
              <p:spPr>
                <a:xfrm>
                  <a:off x="6097174" y="1386067"/>
                  <a:ext cx="1147729" cy="213720"/>
                </a:xfrm>
                <a:prstGeom prst="rect">
                  <a:avLst/>
                </a:prstGeom>
                <a:solidFill>
                  <a:srgbClr val="FA0133">
                    <a:alpha val="80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anchor="ctr">
                  <a:noAutofit/>
                </a:bodyPr>
                <a:lstStyle/>
                <a:p>
                  <a:pPr algn="ctr" defTabSz="914400"/>
                  <a:endParaRPr lang="zh-CN" altLang="en-US" sz="180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endParaRPr>
                </a:p>
              </p:txBody>
            </p:sp>
            <p:sp>
              <p:nvSpPr>
                <p:cNvPr id="22" name="矩形 21"/>
                <p:cNvSpPr/>
                <p:nvPr/>
              </p:nvSpPr>
              <p:spPr>
                <a:xfrm>
                  <a:off x="6386091" y="1693524"/>
                  <a:ext cx="849288" cy="218430"/>
                </a:xfrm>
                <a:prstGeom prst="rect">
                  <a:avLst/>
                </a:prstGeom>
                <a:solidFill>
                  <a:srgbClr val="FA0133">
                    <a:alpha val="80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anchor="ctr">
                  <a:noAutofit/>
                </a:bodyPr>
                <a:lstStyle/>
                <a:p>
                  <a:pPr algn="ctr" defTabSz="914400"/>
                  <a:endParaRPr lang="zh-CN" altLang="en-US" sz="180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endParaRPr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6964304" y="2045977"/>
                  <a:ext cx="285360" cy="215575"/>
                </a:xfrm>
                <a:prstGeom prst="rect">
                  <a:avLst/>
                </a:prstGeom>
                <a:solidFill>
                  <a:srgbClr val="FA0133">
                    <a:alpha val="80000"/>
                  </a:srgbClr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anchor="ctr">
                  <a:noAutofit/>
                </a:bodyPr>
                <a:lstStyle/>
                <a:p>
                  <a:pPr algn="ctr" defTabSz="914400"/>
                  <a:endParaRPr lang="zh-CN" altLang="en-US" sz="180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endParaRPr>
                </a:p>
              </p:txBody>
            </p:sp>
          </p:grpSp>
          <p:sp>
            <p:nvSpPr>
              <p:cNvPr id="14" name="TextBox 52"/>
              <p:cNvSpPr txBox="1">
                <a:spLocks noChangeArrowheads="1"/>
              </p:cNvSpPr>
              <p:nvPr/>
            </p:nvSpPr>
            <p:spPr bwMode="auto">
              <a:xfrm>
                <a:off x="7665783" y="1203598"/>
                <a:ext cx="412460" cy="2718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/>
                <a:r>
                  <a:rPr lang="en-US" altLang="zh-CN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  <a:cs typeface="Arial" panose="020B0604020202020204" pitchFamily="34" charset="0"/>
                  </a:rPr>
                  <a:t>42%</a:t>
                </a:r>
                <a:endPara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5" name="TextBox 53"/>
              <p:cNvSpPr txBox="1">
                <a:spLocks noChangeArrowheads="1"/>
              </p:cNvSpPr>
              <p:nvPr/>
            </p:nvSpPr>
            <p:spPr bwMode="auto">
              <a:xfrm>
                <a:off x="7669409" y="1486053"/>
                <a:ext cx="408834" cy="2718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/>
                <a:r>
                  <a:rPr lang="en-US" altLang="zh-CN" sz="160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  <a:cs typeface="Arial" panose="020B0604020202020204" pitchFamily="34" charset="0"/>
                  </a:rPr>
                  <a:t>31%</a:t>
                </a:r>
                <a:endParaRPr lang="zh-CN" altLang="en-US" sz="16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6" name="TextBox 54"/>
              <p:cNvSpPr txBox="1">
                <a:spLocks noChangeArrowheads="1"/>
              </p:cNvSpPr>
              <p:nvPr/>
            </p:nvSpPr>
            <p:spPr bwMode="auto">
              <a:xfrm>
                <a:off x="7668200" y="1768508"/>
                <a:ext cx="410043" cy="2718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/>
                <a:r>
                  <a:rPr lang="en-US" altLang="zh-CN" sz="160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  <a:cs typeface="Arial" panose="020B0604020202020204" pitchFamily="34" charset="0"/>
                  </a:rPr>
                  <a:t>15%</a:t>
                </a:r>
                <a:endParaRPr lang="zh-CN" altLang="en-US" sz="16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7" name="TextBox 55"/>
              <p:cNvSpPr txBox="1">
                <a:spLocks noChangeArrowheads="1"/>
              </p:cNvSpPr>
              <p:nvPr/>
            </p:nvSpPr>
            <p:spPr bwMode="auto">
              <a:xfrm>
                <a:off x="7675816" y="2050963"/>
                <a:ext cx="339929" cy="2718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/>
                <a:r>
                  <a:rPr lang="en-US" altLang="zh-CN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  <a:cs typeface="Arial" panose="020B0604020202020204" pitchFamily="34" charset="0"/>
                  </a:rPr>
                  <a:t>9%</a:t>
                </a:r>
                <a:endPara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8" name="TextBox 56"/>
              <p:cNvSpPr txBox="1">
                <a:spLocks noChangeArrowheads="1"/>
              </p:cNvSpPr>
              <p:nvPr/>
            </p:nvSpPr>
            <p:spPr bwMode="auto">
              <a:xfrm>
                <a:off x="7675816" y="2333418"/>
                <a:ext cx="339929" cy="2718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/>
                <a:r>
                  <a:rPr lang="en-US" altLang="zh-CN" sz="160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  <a:cs typeface="Arial" panose="020B0604020202020204" pitchFamily="34" charset="0"/>
                  </a:rPr>
                  <a:t>3%</a:t>
                </a:r>
                <a:endParaRPr lang="zh-CN" altLang="en-US" sz="16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 bwMode="auto">
            <a:xfrm>
              <a:off x="9643025" y="1777197"/>
              <a:ext cx="1425045" cy="1965705"/>
              <a:chOff x="7478150" y="926332"/>
              <a:chExt cx="1068634" cy="1474209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7479245" y="926332"/>
                <a:ext cx="1067539" cy="3710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点击添加文字</a:t>
                </a:r>
                <a:endPara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7479245" y="1218155"/>
                <a:ext cx="1067539" cy="3710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点击添加文字</a:t>
                </a:r>
                <a:endPara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7479245" y="1499799"/>
                <a:ext cx="1067539" cy="3710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点击添加文字</a:t>
                </a:r>
                <a:endPara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7479245" y="1772327"/>
                <a:ext cx="1067539" cy="3710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点击添加文字</a:t>
                </a:r>
                <a:endPara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7478150" y="2029501"/>
                <a:ext cx="1067539" cy="37104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914400">
                  <a:lnSpc>
                    <a:spcPct val="150000"/>
                  </a:lnSpc>
                  <a:buClr>
                    <a:srgbClr val="0070C0"/>
                  </a:buClr>
                  <a:defRPr/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点击添加文字</a:t>
                </a:r>
                <a:endPara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1483725" y="2315455"/>
            <a:ext cx="3424040" cy="3454789"/>
            <a:chOff x="564997" y="1140462"/>
            <a:chExt cx="3204362" cy="3231968"/>
          </a:xfrm>
        </p:grpSpPr>
        <p:grpSp>
          <p:nvGrpSpPr>
            <p:cNvPr id="38" name="组合 37"/>
            <p:cNvGrpSpPr/>
            <p:nvPr/>
          </p:nvGrpSpPr>
          <p:grpSpPr>
            <a:xfrm>
              <a:off x="2245450" y="1140462"/>
              <a:ext cx="1523909" cy="1523047"/>
              <a:chOff x="2093050" y="1140462"/>
              <a:chExt cx="1523909" cy="1523047"/>
            </a:xfrm>
          </p:grpSpPr>
          <p:sp>
            <p:nvSpPr>
              <p:cNvPr id="40" name="任意多边形 39"/>
              <p:cNvSpPr/>
              <p:nvPr/>
            </p:nvSpPr>
            <p:spPr bwMode="auto">
              <a:xfrm rot="16200000" flipH="1">
                <a:off x="2093481" y="1140031"/>
                <a:ext cx="1523047" cy="1523909"/>
              </a:xfrm>
              <a:custGeom>
                <a:avLst/>
                <a:gdLst>
                  <a:gd name="connsiteX0" fmla="*/ 1243018 w 1503362"/>
                  <a:gd name="connsiteY0" fmla="*/ 163516 h 1503362"/>
                  <a:gd name="connsiteX1" fmla="*/ 1336681 w 1503362"/>
                  <a:gd name="connsiteY1" fmla="*/ 69853 h 1503362"/>
                  <a:gd name="connsiteX2" fmla="*/ 1430344 w 1503362"/>
                  <a:gd name="connsiteY2" fmla="*/ 163516 h 1503362"/>
                  <a:gd name="connsiteX3" fmla="*/ 1336681 w 1503362"/>
                  <a:gd name="connsiteY3" fmla="*/ 257179 h 1503362"/>
                  <a:gd name="connsiteX4" fmla="*/ 1243018 w 1503362"/>
                  <a:gd name="connsiteY4" fmla="*/ 163516 h 1503362"/>
                  <a:gd name="connsiteX5" fmla="*/ 0 w 1503362"/>
                  <a:gd name="connsiteY5" fmla="*/ 751681 h 1503362"/>
                  <a:gd name="connsiteX6" fmla="*/ 751681 w 1503362"/>
                  <a:gd name="connsiteY6" fmla="*/ 1503362 h 1503362"/>
                  <a:gd name="connsiteX7" fmla="*/ 1503362 w 1503362"/>
                  <a:gd name="connsiteY7" fmla="*/ 751681 h 1503362"/>
                  <a:gd name="connsiteX8" fmla="*/ 1503362 w 1503362"/>
                  <a:gd name="connsiteY8" fmla="*/ 0 h 1503362"/>
                  <a:gd name="connsiteX9" fmla="*/ 751681 w 1503362"/>
                  <a:gd name="connsiteY9" fmla="*/ 0 h 1503362"/>
                  <a:gd name="connsiteX10" fmla="*/ 0 w 1503362"/>
                  <a:gd name="connsiteY10" fmla="*/ 751681 h 1503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503362" h="1503362">
                    <a:moveTo>
                      <a:pt x="1243018" y="163516"/>
                    </a:moveTo>
                    <a:cubicBezTo>
                      <a:pt x="1243018" y="111787"/>
                      <a:pt x="1284952" y="69853"/>
                      <a:pt x="1336681" y="69853"/>
                    </a:cubicBezTo>
                    <a:cubicBezTo>
                      <a:pt x="1388410" y="69853"/>
                      <a:pt x="1430344" y="111787"/>
                      <a:pt x="1430344" y="163516"/>
                    </a:cubicBezTo>
                    <a:cubicBezTo>
                      <a:pt x="1430344" y="215245"/>
                      <a:pt x="1388410" y="257179"/>
                      <a:pt x="1336681" y="257179"/>
                    </a:cubicBezTo>
                    <a:cubicBezTo>
                      <a:pt x="1284952" y="257179"/>
                      <a:pt x="1243018" y="215245"/>
                      <a:pt x="1243018" y="163516"/>
                    </a:cubicBezTo>
                    <a:close/>
                    <a:moveTo>
                      <a:pt x="0" y="751681"/>
                    </a:moveTo>
                    <a:cubicBezTo>
                      <a:pt x="0" y="1166823"/>
                      <a:pt x="336539" y="1503362"/>
                      <a:pt x="751681" y="1503362"/>
                    </a:cubicBezTo>
                    <a:cubicBezTo>
                      <a:pt x="1166823" y="1503362"/>
                      <a:pt x="1503362" y="1166823"/>
                      <a:pt x="1503362" y="751681"/>
                    </a:cubicBezTo>
                    <a:lnTo>
                      <a:pt x="1503362" y="0"/>
                    </a:lnTo>
                    <a:lnTo>
                      <a:pt x="751681" y="0"/>
                    </a:lnTo>
                    <a:cubicBezTo>
                      <a:pt x="336539" y="0"/>
                      <a:pt x="0" y="336539"/>
                      <a:pt x="0" y="751681"/>
                    </a:cubicBezTo>
                    <a:close/>
                  </a:path>
                </a:pathLst>
              </a:custGeom>
              <a:solidFill>
                <a:srgbClr val="FA0133">
                  <a:alpha val="80000"/>
                </a:srgb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anchor="ctr">
                <a:noAutofit/>
              </a:bodyPr>
              <a:lstStyle/>
              <a:p>
                <a:pPr algn="ctr" defTabSz="914400">
                  <a:defRPr/>
                </a:pPr>
                <a:endParaRPr lang="zh-CN" altLang="en-US" sz="180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41" name="TextBox 9"/>
              <p:cNvSpPr txBox="1">
                <a:spLocks noChangeArrowheads="1"/>
              </p:cNvSpPr>
              <p:nvPr/>
            </p:nvSpPr>
            <p:spPr bwMode="auto">
              <a:xfrm>
                <a:off x="2429472" y="1584960"/>
                <a:ext cx="759282" cy="48958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/>
                <a:r>
                  <a:rPr lang="en-US" altLang="zh-CN" sz="28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21%</a:t>
                </a:r>
                <a:endParaRPr lang="zh-CN" altLang="en-US" sz="28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sp>
          <p:nvSpPr>
            <p:cNvPr id="39" name="矩形 38"/>
            <p:cNvSpPr/>
            <p:nvPr/>
          </p:nvSpPr>
          <p:spPr>
            <a:xfrm>
              <a:off x="564997" y="2684918"/>
              <a:ext cx="1677943" cy="1687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24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613488" y="2327334"/>
            <a:ext cx="3387502" cy="3410861"/>
            <a:chOff x="686435" y="1151574"/>
            <a:chExt cx="3170168" cy="3190873"/>
          </a:xfrm>
        </p:grpSpPr>
        <p:sp>
          <p:nvSpPr>
            <p:cNvPr id="35" name="任意多边形 34"/>
            <p:cNvSpPr/>
            <p:nvPr/>
          </p:nvSpPr>
          <p:spPr bwMode="auto">
            <a:xfrm rot="5400000">
              <a:off x="686436" y="1151573"/>
              <a:ext cx="1503362" cy="1503364"/>
            </a:xfrm>
            <a:custGeom>
              <a:avLst/>
              <a:gdLst>
                <a:gd name="connsiteX0" fmla="*/ 1243013 w 1503362"/>
                <a:gd name="connsiteY0" fmla="*/ 144463 h 1503364"/>
                <a:gd name="connsiteX1" fmla="*/ 1336676 w 1503362"/>
                <a:gd name="connsiteY1" fmla="*/ 238126 h 1503364"/>
                <a:gd name="connsiteX2" fmla="*/ 1430339 w 1503362"/>
                <a:gd name="connsiteY2" fmla="*/ 144463 h 1503364"/>
                <a:gd name="connsiteX3" fmla="*/ 1336676 w 1503362"/>
                <a:gd name="connsiteY3" fmla="*/ 50800 h 1503364"/>
                <a:gd name="connsiteX4" fmla="*/ 1243013 w 1503362"/>
                <a:gd name="connsiteY4" fmla="*/ 144463 h 1503364"/>
                <a:gd name="connsiteX5" fmla="*/ 0 w 1503362"/>
                <a:gd name="connsiteY5" fmla="*/ 751682 h 1503364"/>
                <a:gd name="connsiteX6" fmla="*/ 751681 w 1503362"/>
                <a:gd name="connsiteY6" fmla="*/ 0 h 1503364"/>
                <a:gd name="connsiteX7" fmla="*/ 1503362 w 1503362"/>
                <a:gd name="connsiteY7" fmla="*/ 0 h 1503364"/>
                <a:gd name="connsiteX8" fmla="*/ 1503362 w 1503362"/>
                <a:gd name="connsiteY8" fmla="*/ 751682 h 1503364"/>
                <a:gd name="connsiteX9" fmla="*/ 751681 w 1503362"/>
                <a:gd name="connsiteY9" fmla="*/ 1503364 h 1503364"/>
                <a:gd name="connsiteX10" fmla="*/ 0 w 1503362"/>
                <a:gd name="connsiteY10" fmla="*/ 751682 h 150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03362" h="1503364">
                  <a:moveTo>
                    <a:pt x="1243013" y="144463"/>
                  </a:moveTo>
                  <a:cubicBezTo>
                    <a:pt x="1243013" y="196192"/>
                    <a:pt x="1284947" y="238126"/>
                    <a:pt x="1336676" y="238126"/>
                  </a:cubicBezTo>
                  <a:cubicBezTo>
                    <a:pt x="1388405" y="238126"/>
                    <a:pt x="1430339" y="196192"/>
                    <a:pt x="1430339" y="144463"/>
                  </a:cubicBezTo>
                  <a:cubicBezTo>
                    <a:pt x="1430339" y="92734"/>
                    <a:pt x="1388405" y="50800"/>
                    <a:pt x="1336676" y="50800"/>
                  </a:cubicBezTo>
                  <a:cubicBezTo>
                    <a:pt x="1284947" y="50800"/>
                    <a:pt x="1243013" y="92734"/>
                    <a:pt x="1243013" y="144463"/>
                  </a:cubicBezTo>
                  <a:close/>
                  <a:moveTo>
                    <a:pt x="0" y="751682"/>
                  </a:moveTo>
                  <a:cubicBezTo>
                    <a:pt x="0" y="336539"/>
                    <a:pt x="336539" y="0"/>
                    <a:pt x="751681" y="0"/>
                  </a:cubicBezTo>
                  <a:lnTo>
                    <a:pt x="1503362" y="0"/>
                  </a:lnTo>
                  <a:lnTo>
                    <a:pt x="1503362" y="751682"/>
                  </a:lnTo>
                  <a:cubicBezTo>
                    <a:pt x="1503362" y="1166825"/>
                    <a:pt x="1166823" y="1503364"/>
                    <a:pt x="751681" y="1503364"/>
                  </a:cubicBezTo>
                  <a:cubicBezTo>
                    <a:pt x="336539" y="1503364"/>
                    <a:pt x="0" y="1166825"/>
                    <a:pt x="0" y="751682"/>
                  </a:cubicBezTo>
                  <a:close/>
                </a:path>
              </a:pathLst>
            </a:custGeom>
            <a:solidFill>
              <a:schemeClr val="bg1">
                <a:alpha val="9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6" name="TextBox 3"/>
            <p:cNvSpPr txBox="1">
              <a:spLocks noChangeArrowheads="1"/>
            </p:cNvSpPr>
            <p:nvPr/>
          </p:nvSpPr>
          <p:spPr bwMode="auto">
            <a:xfrm>
              <a:off x="1016827" y="1616292"/>
              <a:ext cx="762282" cy="489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/>
              <a:r>
                <a:rPr lang="en-US" altLang="zh-CN" sz="28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37%</a:t>
              </a:r>
              <a:endParaRPr lang="zh-CN" altLang="en-US" sz="28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178660" y="2654935"/>
              <a:ext cx="1677943" cy="1687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24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588880" y="2207845"/>
            <a:ext cx="3445785" cy="3424093"/>
            <a:chOff x="1856363" y="1935553"/>
            <a:chExt cx="3446234" cy="3423300"/>
          </a:xfrm>
        </p:grpSpPr>
        <p:sp>
          <p:nvSpPr>
            <p:cNvPr id="32" name="任意多边形 31"/>
            <p:cNvSpPr/>
            <p:nvPr/>
          </p:nvSpPr>
          <p:spPr bwMode="auto">
            <a:xfrm rot="16200000" flipV="1">
              <a:off x="1856823" y="3730720"/>
              <a:ext cx="1627673" cy="1628594"/>
            </a:xfrm>
            <a:custGeom>
              <a:avLst/>
              <a:gdLst>
                <a:gd name="connsiteX0" fmla="*/ 1243018 w 1503362"/>
                <a:gd name="connsiteY0" fmla="*/ 163516 h 1503362"/>
                <a:gd name="connsiteX1" fmla="*/ 1336681 w 1503362"/>
                <a:gd name="connsiteY1" fmla="*/ 69853 h 1503362"/>
                <a:gd name="connsiteX2" fmla="*/ 1430344 w 1503362"/>
                <a:gd name="connsiteY2" fmla="*/ 163516 h 1503362"/>
                <a:gd name="connsiteX3" fmla="*/ 1336681 w 1503362"/>
                <a:gd name="connsiteY3" fmla="*/ 257179 h 1503362"/>
                <a:gd name="connsiteX4" fmla="*/ 1243018 w 1503362"/>
                <a:gd name="connsiteY4" fmla="*/ 163516 h 1503362"/>
                <a:gd name="connsiteX5" fmla="*/ 0 w 1503362"/>
                <a:gd name="connsiteY5" fmla="*/ 751681 h 1503362"/>
                <a:gd name="connsiteX6" fmla="*/ 751681 w 1503362"/>
                <a:gd name="connsiteY6" fmla="*/ 1503362 h 1503362"/>
                <a:gd name="connsiteX7" fmla="*/ 1503362 w 1503362"/>
                <a:gd name="connsiteY7" fmla="*/ 751681 h 1503362"/>
                <a:gd name="connsiteX8" fmla="*/ 1503362 w 1503362"/>
                <a:gd name="connsiteY8" fmla="*/ 0 h 1503362"/>
                <a:gd name="connsiteX9" fmla="*/ 751681 w 1503362"/>
                <a:gd name="connsiteY9" fmla="*/ 0 h 1503362"/>
                <a:gd name="connsiteX10" fmla="*/ 0 w 1503362"/>
                <a:gd name="connsiteY10" fmla="*/ 751681 h 150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03362" h="1503362">
                  <a:moveTo>
                    <a:pt x="1243018" y="163516"/>
                  </a:moveTo>
                  <a:cubicBezTo>
                    <a:pt x="1243018" y="111787"/>
                    <a:pt x="1284952" y="69853"/>
                    <a:pt x="1336681" y="69853"/>
                  </a:cubicBezTo>
                  <a:cubicBezTo>
                    <a:pt x="1388410" y="69853"/>
                    <a:pt x="1430344" y="111787"/>
                    <a:pt x="1430344" y="163516"/>
                  </a:cubicBezTo>
                  <a:cubicBezTo>
                    <a:pt x="1430344" y="215245"/>
                    <a:pt x="1388410" y="257179"/>
                    <a:pt x="1336681" y="257179"/>
                  </a:cubicBezTo>
                  <a:cubicBezTo>
                    <a:pt x="1284952" y="257179"/>
                    <a:pt x="1243018" y="215245"/>
                    <a:pt x="1243018" y="163516"/>
                  </a:cubicBezTo>
                  <a:close/>
                  <a:moveTo>
                    <a:pt x="0" y="751681"/>
                  </a:moveTo>
                  <a:cubicBezTo>
                    <a:pt x="0" y="1166823"/>
                    <a:pt x="336539" y="1503362"/>
                    <a:pt x="751681" y="1503362"/>
                  </a:cubicBezTo>
                  <a:cubicBezTo>
                    <a:pt x="1166823" y="1503362"/>
                    <a:pt x="1503362" y="1166823"/>
                    <a:pt x="1503362" y="751681"/>
                  </a:cubicBezTo>
                  <a:lnTo>
                    <a:pt x="1503362" y="0"/>
                  </a:lnTo>
                  <a:lnTo>
                    <a:pt x="751681" y="0"/>
                  </a:lnTo>
                  <a:cubicBezTo>
                    <a:pt x="336539" y="0"/>
                    <a:pt x="0" y="336539"/>
                    <a:pt x="0" y="751681"/>
                  </a:cubicBez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 defTabSz="914400"/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3" name="TextBox 11"/>
            <p:cNvSpPr txBox="1">
              <a:spLocks noChangeArrowheads="1"/>
            </p:cNvSpPr>
            <p:nvPr/>
          </p:nvSpPr>
          <p:spPr bwMode="auto">
            <a:xfrm>
              <a:off x="2250070" y="4255031"/>
              <a:ext cx="814647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/>
              <a:r>
                <a:rPr lang="en-US" altLang="zh-CN" sz="28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29%</a:t>
              </a:r>
              <a:endParaRPr lang="zh-CN" altLang="en-US" sz="28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509388" y="1935553"/>
              <a:ext cx="1793209" cy="18034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24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483726" y="2190607"/>
            <a:ext cx="3423990" cy="3443328"/>
            <a:chOff x="564997" y="1073576"/>
            <a:chExt cx="3204315" cy="3221247"/>
          </a:xfrm>
        </p:grpSpPr>
        <p:sp>
          <p:nvSpPr>
            <p:cNvPr id="29" name="任意多边形 28"/>
            <p:cNvSpPr/>
            <p:nvPr/>
          </p:nvSpPr>
          <p:spPr bwMode="auto">
            <a:xfrm rot="5400000" flipH="1" flipV="1">
              <a:off x="2245834" y="2771345"/>
              <a:ext cx="1523047" cy="1523909"/>
            </a:xfrm>
            <a:custGeom>
              <a:avLst/>
              <a:gdLst>
                <a:gd name="connsiteX0" fmla="*/ 1243018 w 1503362"/>
                <a:gd name="connsiteY0" fmla="*/ 163516 h 1503362"/>
                <a:gd name="connsiteX1" fmla="*/ 1336681 w 1503362"/>
                <a:gd name="connsiteY1" fmla="*/ 69853 h 1503362"/>
                <a:gd name="connsiteX2" fmla="*/ 1430344 w 1503362"/>
                <a:gd name="connsiteY2" fmla="*/ 163516 h 1503362"/>
                <a:gd name="connsiteX3" fmla="*/ 1336681 w 1503362"/>
                <a:gd name="connsiteY3" fmla="*/ 257179 h 1503362"/>
                <a:gd name="connsiteX4" fmla="*/ 1243018 w 1503362"/>
                <a:gd name="connsiteY4" fmla="*/ 163516 h 1503362"/>
                <a:gd name="connsiteX5" fmla="*/ 0 w 1503362"/>
                <a:gd name="connsiteY5" fmla="*/ 751681 h 1503362"/>
                <a:gd name="connsiteX6" fmla="*/ 751681 w 1503362"/>
                <a:gd name="connsiteY6" fmla="*/ 1503362 h 1503362"/>
                <a:gd name="connsiteX7" fmla="*/ 1503362 w 1503362"/>
                <a:gd name="connsiteY7" fmla="*/ 751681 h 1503362"/>
                <a:gd name="connsiteX8" fmla="*/ 1503362 w 1503362"/>
                <a:gd name="connsiteY8" fmla="*/ 0 h 1503362"/>
                <a:gd name="connsiteX9" fmla="*/ 751681 w 1503362"/>
                <a:gd name="connsiteY9" fmla="*/ 0 h 1503362"/>
                <a:gd name="connsiteX10" fmla="*/ 0 w 1503362"/>
                <a:gd name="connsiteY10" fmla="*/ 751681 h 150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03362" h="1503362">
                  <a:moveTo>
                    <a:pt x="1243018" y="163516"/>
                  </a:moveTo>
                  <a:cubicBezTo>
                    <a:pt x="1243018" y="111787"/>
                    <a:pt x="1284952" y="69853"/>
                    <a:pt x="1336681" y="69853"/>
                  </a:cubicBezTo>
                  <a:cubicBezTo>
                    <a:pt x="1388410" y="69853"/>
                    <a:pt x="1430344" y="111787"/>
                    <a:pt x="1430344" y="163516"/>
                  </a:cubicBezTo>
                  <a:cubicBezTo>
                    <a:pt x="1430344" y="215245"/>
                    <a:pt x="1388410" y="257179"/>
                    <a:pt x="1336681" y="257179"/>
                  </a:cubicBezTo>
                  <a:cubicBezTo>
                    <a:pt x="1284952" y="257179"/>
                    <a:pt x="1243018" y="215245"/>
                    <a:pt x="1243018" y="163516"/>
                  </a:cubicBezTo>
                  <a:close/>
                  <a:moveTo>
                    <a:pt x="0" y="751681"/>
                  </a:moveTo>
                  <a:cubicBezTo>
                    <a:pt x="0" y="1166823"/>
                    <a:pt x="336539" y="1503362"/>
                    <a:pt x="751681" y="1503362"/>
                  </a:cubicBezTo>
                  <a:cubicBezTo>
                    <a:pt x="1166823" y="1503362"/>
                    <a:pt x="1503362" y="1166823"/>
                    <a:pt x="1503362" y="751681"/>
                  </a:cubicBezTo>
                  <a:lnTo>
                    <a:pt x="1503362" y="0"/>
                  </a:lnTo>
                  <a:lnTo>
                    <a:pt x="751681" y="0"/>
                  </a:lnTo>
                  <a:cubicBezTo>
                    <a:pt x="336539" y="0"/>
                    <a:pt x="0" y="336539"/>
                    <a:pt x="0" y="751681"/>
                  </a:cubicBez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 defTabSz="914400"/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0" name="TextBox 11"/>
            <p:cNvSpPr txBox="1">
              <a:spLocks noChangeArrowheads="1"/>
            </p:cNvSpPr>
            <p:nvPr/>
          </p:nvSpPr>
          <p:spPr bwMode="auto">
            <a:xfrm>
              <a:off x="2508662" y="3261847"/>
              <a:ext cx="762282" cy="489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/>
              <a:r>
                <a:rPr lang="en-US" altLang="zh-CN" sz="28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32%</a:t>
              </a:r>
              <a:endParaRPr lang="zh-CN" altLang="en-US" sz="28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564997" y="1073576"/>
              <a:ext cx="1677943" cy="1687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24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42" name="组合 41"/>
          <p:cNvGrpSpPr/>
          <p:nvPr/>
        </p:nvGrpSpPr>
        <p:grpSpPr bwMode="auto">
          <a:xfrm>
            <a:off x="5690734" y="4139848"/>
            <a:ext cx="4911880" cy="1705379"/>
            <a:chOff x="1917707" y="3304887"/>
            <a:chExt cx="3854943" cy="1278253"/>
          </a:xfrm>
        </p:grpSpPr>
        <p:sp>
          <p:nvSpPr>
            <p:cNvPr id="43" name="TextBox 18"/>
            <p:cNvSpPr txBox="1">
              <a:spLocks noChangeArrowheads="1"/>
            </p:cNvSpPr>
            <p:nvPr/>
          </p:nvSpPr>
          <p:spPr bwMode="auto">
            <a:xfrm>
              <a:off x="1917707" y="3304887"/>
              <a:ext cx="1111127" cy="3460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914400">
                <a:lnSpc>
                  <a:spcPct val="150000"/>
                </a:lnSpc>
                <a:buClr>
                  <a:prstClr val="black"/>
                </a:buClr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1917779" y="3544787"/>
              <a:ext cx="3854871" cy="10383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设计团队，坚持精益求精、拒绝平庸的做事精神，帮助您实现美观、精致、严谨、动感的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展示效果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.</a:t>
              </a:r>
              <a:endPara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460289" y="5582089"/>
            <a:ext cx="5292891" cy="105897"/>
          </a:xfrm>
          <a:prstGeom prst="rect">
            <a:avLst/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26" name="任意多边形 25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7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1531577" y="3267068"/>
            <a:ext cx="3318449" cy="2420918"/>
            <a:chOff x="1531775" y="3266311"/>
            <a:chExt cx="3318881" cy="2420358"/>
          </a:xfrm>
        </p:grpSpPr>
        <p:sp>
          <p:nvSpPr>
            <p:cNvPr id="28" name="Text Box 11"/>
            <p:cNvSpPr txBox="1">
              <a:spLocks noChangeArrowheads="1"/>
            </p:cNvSpPr>
            <p:nvPr/>
          </p:nvSpPr>
          <p:spPr bwMode="auto">
            <a:xfrm>
              <a:off x="1531775" y="3655344"/>
              <a:ext cx="3318881" cy="2031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设计团队，坚持精益求精、拒绝平庸的做事精神，帮助您实现美观、精致、严谨、动感的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展示效果，让您的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创造卓越价值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551846" y="3266311"/>
              <a:ext cx="2052177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748497" y="2051204"/>
            <a:ext cx="834954" cy="3525390"/>
            <a:chOff x="5749245" y="2050729"/>
            <a:chExt cx="835063" cy="3524574"/>
          </a:xfrm>
        </p:grpSpPr>
        <p:sp>
          <p:nvSpPr>
            <p:cNvPr id="19" name="矩形 18"/>
            <p:cNvSpPr/>
            <p:nvPr/>
          </p:nvSpPr>
          <p:spPr>
            <a:xfrm>
              <a:off x="5749245" y="2707134"/>
              <a:ext cx="825799" cy="2868169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0" name="等腰三角形 19"/>
            <p:cNvSpPr/>
            <p:nvPr/>
          </p:nvSpPr>
          <p:spPr>
            <a:xfrm>
              <a:off x="5758509" y="2050729"/>
              <a:ext cx="825799" cy="656404"/>
            </a:xfrm>
            <a:prstGeom prst="triangle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5842435" y="4735404"/>
              <a:ext cx="636772" cy="633378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 w="38100">
              <a:noFill/>
            </a:ln>
            <a:effectLst>
              <a:outerShdw blurRad="241300" dist="38100" dir="1500000" sx="98000" sy="98000" algn="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1" name="Freeform 352"/>
            <p:cNvSpPr>
              <a:spLocks noEditPoints="1"/>
            </p:cNvSpPr>
            <p:nvPr/>
          </p:nvSpPr>
          <p:spPr bwMode="auto">
            <a:xfrm>
              <a:off x="6062793" y="4952928"/>
              <a:ext cx="218361" cy="210420"/>
            </a:xfrm>
            <a:custGeom>
              <a:avLst/>
              <a:gdLst>
                <a:gd name="T0" fmla="*/ 58 w 67"/>
                <a:gd name="T1" fmla="*/ 30 h 64"/>
                <a:gd name="T2" fmla="*/ 57 w 67"/>
                <a:gd name="T3" fmla="*/ 30 h 64"/>
                <a:gd name="T4" fmla="*/ 58 w 67"/>
                <a:gd name="T5" fmla="*/ 30 h 64"/>
                <a:gd name="T6" fmla="*/ 58 w 67"/>
                <a:gd name="T7" fmla="*/ 30 h 64"/>
                <a:gd name="T8" fmla="*/ 58 w 67"/>
                <a:gd name="T9" fmla="*/ 30 h 64"/>
                <a:gd name="T10" fmla="*/ 58 w 67"/>
                <a:gd name="T11" fmla="*/ 31 h 64"/>
                <a:gd name="T12" fmla="*/ 58 w 67"/>
                <a:gd name="T13" fmla="*/ 31 h 64"/>
                <a:gd name="T14" fmla="*/ 52 w 67"/>
                <a:gd name="T15" fmla="*/ 37 h 64"/>
                <a:gd name="T16" fmla="*/ 15 w 67"/>
                <a:gd name="T17" fmla="*/ 37 h 64"/>
                <a:gd name="T18" fmla="*/ 9 w 67"/>
                <a:gd name="T19" fmla="*/ 31 h 64"/>
                <a:gd name="T20" fmla="*/ 9 w 67"/>
                <a:gd name="T21" fmla="*/ 31 h 64"/>
                <a:gd name="T22" fmla="*/ 9 w 67"/>
                <a:gd name="T23" fmla="*/ 30 h 64"/>
                <a:gd name="T24" fmla="*/ 9 w 67"/>
                <a:gd name="T25" fmla="*/ 30 h 64"/>
                <a:gd name="T26" fmla="*/ 9 w 67"/>
                <a:gd name="T27" fmla="*/ 30 h 64"/>
                <a:gd name="T28" fmla="*/ 10 w 67"/>
                <a:gd name="T29" fmla="*/ 30 h 64"/>
                <a:gd name="T30" fmla="*/ 9 w 67"/>
                <a:gd name="T31" fmla="*/ 30 h 64"/>
                <a:gd name="T32" fmla="*/ 0 w 67"/>
                <a:gd name="T33" fmla="*/ 39 h 64"/>
                <a:gd name="T34" fmla="*/ 0 w 67"/>
                <a:gd name="T35" fmla="*/ 54 h 64"/>
                <a:gd name="T36" fmla="*/ 9 w 67"/>
                <a:gd name="T37" fmla="*/ 64 h 64"/>
                <a:gd name="T38" fmla="*/ 58 w 67"/>
                <a:gd name="T39" fmla="*/ 64 h 64"/>
                <a:gd name="T40" fmla="*/ 67 w 67"/>
                <a:gd name="T41" fmla="*/ 54 h 64"/>
                <a:gd name="T42" fmla="*/ 67 w 67"/>
                <a:gd name="T43" fmla="*/ 39 h 64"/>
                <a:gd name="T44" fmla="*/ 58 w 67"/>
                <a:gd name="T45" fmla="*/ 30 h 64"/>
                <a:gd name="T46" fmla="*/ 7 w 67"/>
                <a:gd name="T47" fmla="*/ 38 h 64"/>
                <a:gd name="T48" fmla="*/ 6 w 67"/>
                <a:gd name="T49" fmla="*/ 38 h 64"/>
                <a:gd name="T50" fmla="*/ 5 w 67"/>
                <a:gd name="T51" fmla="*/ 36 h 64"/>
                <a:gd name="T52" fmla="*/ 6 w 67"/>
                <a:gd name="T53" fmla="*/ 35 h 64"/>
                <a:gd name="T54" fmla="*/ 7 w 67"/>
                <a:gd name="T55" fmla="*/ 35 h 64"/>
                <a:gd name="T56" fmla="*/ 9 w 67"/>
                <a:gd name="T57" fmla="*/ 36 h 64"/>
                <a:gd name="T58" fmla="*/ 7 w 67"/>
                <a:gd name="T59" fmla="*/ 38 h 64"/>
                <a:gd name="T60" fmla="*/ 58 w 67"/>
                <a:gd name="T61" fmla="*/ 56 h 64"/>
                <a:gd name="T62" fmla="*/ 57 w 67"/>
                <a:gd name="T63" fmla="*/ 57 h 64"/>
                <a:gd name="T64" fmla="*/ 10 w 67"/>
                <a:gd name="T65" fmla="*/ 57 h 64"/>
                <a:gd name="T66" fmla="*/ 9 w 67"/>
                <a:gd name="T67" fmla="*/ 56 h 64"/>
                <a:gd name="T68" fmla="*/ 9 w 67"/>
                <a:gd name="T69" fmla="*/ 51 h 64"/>
                <a:gd name="T70" fmla="*/ 10 w 67"/>
                <a:gd name="T71" fmla="*/ 50 h 64"/>
                <a:gd name="T72" fmla="*/ 57 w 67"/>
                <a:gd name="T73" fmla="*/ 50 h 64"/>
                <a:gd name="T74" fmla="*/ 58 w 67"/>
                <a:gd name="T75" fmla="*/ 51 h 64"/>
                <a:gd name="T76" fmla="*/ 58 w 67"/>
                <a:gd name="T77" fmla="*/ 56 h 64"/>
                <a:gd name="T78" fmla="*/ 62 w 67"/>
                <a:gd name="T79" fmla="*/ 38 h 64"/>
                <a:gd name="T80" fmla="*/ 60 w 67"/>
                <a:gd name="T81" fmla="*/ 38 h 64"/>
                <a:gd name="T82" fmla="*/ 58 w 67"/>
                <a:gd name="T83" fmla="*/ 36 h 64"/>
                <a:gd name="T84" fmla="*/ 60 w 67"/>
                <a:gd name="T85" fmla="*/ 35 h 64"/>
                <a:gd name="T86" fmla="*/ 62 w 67"/>
                <a:gd name="T87" fmla="*/ 35 h 64"/>
                <a:gd name="T88" fmla="*/ 63 w 67"/>
                <a:gd name="T89" fmla="*/ 36 h 64"/>
                <a:gd name="T90" fmla="*/ 62 w 67"/>
                <a:gd name="T91" fmla="*/ 38 h 64"/>
                <a:gd name="T92" fmla="*/ 55 w 67"/>
                <a:gd name="T93" fmla="*/ 30 h 64"/>
                <a:gd name="T94" fmla="*/ 57 w 67"/>
                <a:gd name="T95" fmla="*/ 30 h 64"/>
                <a:gd name="T96" fmla="*/ 55 w 67"/>
                <a:gd name="T97" fmla="*/ 27 h 64"/>
                <a:gd name="T98" fmla="*/ 55 w 67"/>
                <a:gd name="T99" fmla="*/ 0 h 64"/>
                <a:gd name="T100" fmla="*/ 12 w 67"/>
                <a:gd name="T101" fmla="*/ 0 h 64"/>
                <a:gd name="T102" fmla="*/ 12 w 67"/>
                <a:gd name="T103" fmla="*/ 27 h 64"/>
                <a:gd name="T104" fmla="*/ 10 w 67"/>
                <a:gd name="T105" fmla="*/ 30 h 64"/>
                <a:gd name="T106" fmla="*/ 12 w 67"/>
                <a:gd name="T107" fmla="*/ 30 h 64"/>
                <a:gd name="T108" fmla="*/ 55 w 67"/>
                <a:gd name="T109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7" h="64">
                  <a:moveTo>
                    <a:pt x="58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4"/>
                    <a:pt x="55" y="37"/>
                    <a:pt x="52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2" y="37"/>
                    <a:pt x="10" y="34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4" y="30"/>
                    <a:pt x="0" y="34"/>
                    <a:pt x="0" y="3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0"/>
                    <a:pt x="4" y="64"/>
                    <a:pt x="9" y="64"/>
                  </a:cubicBezTo>
                  <a:cubicBezTo>
                    <a:pt x="58" y="64"/>
                    <a:pt x="58" y="64"/>
                    <a:pt x="58" y="64"/>
                  </a:cubicBezTo>
                  <a:cubicBezTo>
                    <a:pt x="63" y="64"/>
                    <a:pt x="67" y="60"/>
                    <a:pt x="67" y="54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4"/>
                    <a:pt x="63" y="30"/>
                    <a:pt x="58" y="30"/>
                  </a:cubicBezTo>
                  <a:close/>
                  <a:moveTo>
                    <a:pt x="7" y="38"/>
                  </a:moveTo>
                  <a:cubicBezTo>
                    <a:pt x="6" y="38"/>
                    <a:pt x="6" y="38"/>
                    <a:pt x="6" y="38"/>
                  </a:cubicBezTo>
                  <a:cubicBezTo>
                    <a:pt x="5" y="38"/>
                    <a:pt x="5" y="37"/>
                    <a:pt x="5" y="36"/>
                  </a:cubicBezTo>
                  <a:cubicBezTo>
                    <a:pt x="5" y="35"/>
                    <a:pt x="5" y="35"/>
                    <a:pt x="6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8" y="35"/>
                    <a:pt x="9" y="35"/>
                    <a:pt x="9" y="36"/>
                  </a:cubicBezTo>
                  <a:cubicBezTo>
                    <a:pt x="9" y="37"/>
                    <a:pt x="8" y="38"/>
                    <a:pt x="7" y="38"/>
                  </a:cubicBezTo>
                  <a:close/>
                  <a:moveTo>
                    <a:pt x="58" y="56"/>
                  </a:moveTo>
                  <a:cubicBezTo>
                    <a:pt x="58" y="57"/>
                    <a:pt x="58" y="57"/>
                    <a:pt x="57" y="57"/>
                  </a:cubicBezTo>
                  <a:cubicBezTo>
                    <a:pt x="10" y="57"/>
                    <a:pt x="10" y="57"/>
                    <a:pt x="10" y="57"/>
                  </a:cubicBezTo>
                  <a:cubicBezTo>
                    <a:pt x="9" y="57"/>
                    <a:pt x="9" y="57"/>
                    <a:pt x="9" y="56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0"/>
                    <a:pt x="10" y="50"/>
                  </a:cubicBezTo>
                  <a:cubicBezTo>
                    <a:pt x="57" y="50"/>
                    <a:pt x="57" y="50"/>
                    <a:pt x="57" y="50"/>
                  </a:cubicBezTo>
                  <a:cubicBezTo>
                    <a:pt x="58" y="50"/>
                    <a:pt x="58" y="51"/>
                    <a:pt x="58" y="51"/>
                  </a:cubicBezTo>
                  <a:lnTo>
                    <a:pt x="58" y="56"/>
                  </a:lnTo>
                  <a:close/>
                  <a:moveTo>
                    <a:pt x="62" y="38"/>
                  </a:moveTo>
                  <a:cubicBezTo>
                    <a:pt x="60" y="38"/>
                    <a:pt x="60" y="38"/>
                    <a:pt x="60" y="38"/>
                  </a:cubicBezTo>
                  <a:cubicBezTo>
                    <a:pt x="59" y="38"/>
                    <a:pt x="58" y="37"/>
                    <a:pt x="58" y="36"/>
                  </a:cubicBezTo>
                  <a:cubicBezTo>
                    <a:pt x="58" y="35"/>
                    <a:pt x="59" y="35"/>
                    <a:pt x="60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3" y="35"/>
                    <a:pt x="63" y="35"/>
                    <a:pt x="63" y="36"/>
                  </a:cubicBezTo>
                  <a:cubicBezTo>
                    <a:pt x="63" y="37"/>
                    <a:pt x="63" y="38"/>
                    <a:pt x="62" y="38"/>
                  </a:cubicBezTo>
                  <a:close/>
                  <a:moveTo>
                    <a:pt x="55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7" y="29"/>
                    <a:pt x="56" y="28"/>
                    <a:pt x="55" y="27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8"/>
                    <a:pt x="10" y="29"/>
                    <a:pt x="10" y="30"/>
                  </a:cubicBezTo>
                  <a:cubicBezTo>
                    <a:pt x="12" y="30"/>
                    <a:pt x="12" y="30"/>
                    <a:pt x="12" y="30"/>
                  </a:cubicBezTo>
                  <a:lnTo>
                    <a:pt x="55" y="3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941667" y="2313471"/>
              <a:ext cx="610881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80%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5950443" y="3750977"/>
              <a:ext cx="554070" cy="91285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725036" y="2353009"/>
            <a:ext cx="834954" cy="3223585"/>
            <a:chOff x="6725911" y="2352463"/>
            <a:chExt cx="835063" cy="3222839"/>
          </a:xfrm>
        </p:grpSpPr>
        <p:grpSp>
          <p:nvGrpSpPr>
            <p:cNvPr id="17" name="组合 16"/>
            <p:cNvGrpSpPr/>
            <p:nvPr/>
          </p:nvGrpSpPr>
          <p:grpSpPr>
            <a:xfrm>
              <a:off x="6725911" y="2352463"/>
              <a:ext cx="835063" cy="3222839"/>
              <a:chOff x="6183313" y="1930400"/>
              <a:chExt cx="1001713" cy="3866009"/>
            </a:xfrm>
            <a:solidFill>
              <a:srgbClr val="FA0133">
                <a:alpha val="80000"/>
              </a:srgbClr>
            </a:solidFill>
          </p:grpSpPr>
          <p:sp>
            <p:nvSpPr>
              <p:cNvPr id="14" name="矩形 13"/>
              <p:cNvSpPr/>
              <p:nvPr/>
            </p:nvSpPr>
            <p:spPr>
              <a:xfrm>
                <a:off x="6183313" y="2717801"/>
                <a:ext cx="990600" cy="307860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等腰三角形 14"/>
              <p:cNvSpPr/>
              <p:nvPr/>
            </p:nvSpPr>
            <p:spPr>
              <a:xfrm>
                <a:off x="6194426" y="1930400"/>
                <a:ext cx="990600" cy="7874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0" name="椭圆 29"/>
            <p:cNvSpPr/>
            <p:nvPr/>
          </p:nvSpPr>
          <p:spPr>
            <a:xfrm>
              <a:off x="6820425" y="4729851"/>
              <a:ext cx="636772" cy="633378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 w="38100">
              <a:noFill/>
            </a:ln>
            <a:effectLst>
              <a:outerShdw blurRad="241300" dist="38100" dir="1500000" sx="98000" sy="98000" algn="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5" name="Freeform 299"/>
            <p:cNvSpPr>
              <a:spLocks noEditPoints="1"/>
            </p:cNvSpPr>
            <p:nvPr/>
          </p:nvSpPr>
          <p:spPr bwMode="auto">
            <a:xfrm>
              <a:off x="7020968" y="4905943"/>
              <a:ext cx="244690" cy="297882"/>
            </a:xfrm>
            <a:custGeom>
              <a:avLst/>
              <a:gdLst>
                <a:gd name="T0" fmla="*/ 0 w 55"/>
                <a:gd name="T1" fmla="*/ 45 h 68"/>
                <a:gd name="T2" fmla="*/ 19 w 55"/>
                <a:gd name="T3" fmla="*/ 53 h 68"/>
                <a:gd name="T4" fmla="*/ 5 w 55"/>
                <a:gd name="T5" fmla="*/ 60 h 68"/>
                <a:gd name="T6" fmla="*/ 29 w 55"/>
                <a:gd name="T7" fmla="*/ 68 h 68"/>
                <a:gd name="T8" fmla="*/ 52 w 55"/>
                <a:gd name="T9" fmla="*/ 60 h 68"/>
                <a:gd name="T10" fmla="*/ 38 w 55"/>
                <a:gd name="T11" fmla="*/ 53 h 68"/>
                <a:gd name="T12" fmla="*/ 55 w 55"/>
                <a:gd name="T13" fmla="*/ 45 h 68"/>
                <a:gd name="T14" fmla="*/ 55 w 55"/>
                <a:gd name="T15" fmla="*/ 0 h 68"/>
                <a:gd name="T16" fmla="*/ 43 w 55"/>
                <a:gd name="T17" fmla="*/ 61 h 68"/>
                <a:gd name="T18" fmla="*/ 43 w 55"/>
                <a:gd name="T19" fmla="*/ 61 h 68"/>
                <a:gd name="T20" fmla="*/ 28 w 55"/>
                <a:gd name="T21" fmla="*/ 64 h 68"/>
                <a:gd name="T22" fmla="*/ 13 w 55"/>
                <a:gd name="T23" fmla="*/ 61 h 68"/>
                <a:gd name="T24" fmla="*/ 28 w 55"/>
                <a:gd name="T25" fmla="*/ 63 h 68"/>
                <a:gd name="T26" fmla="*/ 20 w 55"/>
                <a:gd name="T27" fmla="*/ 57 h 68"/>
                <a:gd name="T28" fmla="*/ 20 w 55"/>
                <a:gd name="T29" fmla="*/ 53 h 68"/>
                <a:gd name="T30" fmla="*/ 20 w 55"/>
                <a:gd name="T31" fmla="*/ 45 h 68"/>
                <a:gd name="T32" fmla="*/ 37 w 55"/>
                <a:gd name="T33" fmla="*/ 52 h 68"/>
                <a:gd name="T34" fmla="*/ 37 w 55"/>
                <a:gd name="T35" fmla="*/ 53 h 68"/>
                <a:gd name="T36" fmla="*/ 20 w 55"/>
                <a:gd name="T37" fmla="*/ 57 h 68"/>
                <a:gd name="T38" fmla="*/ 38 w 55"/>
                <a:gd name="T39" fmla="*/ 44 h 68"/>
                <a:gd name="T40" fmla="*/ 1 w 55"/>
                <a:gd name="T41" fmla="*/ 44 h 68"/>
                <a:gd name="T42" fmla="*/ 54 w 55"/>
                <a:gd name="T43" fmla="*/ 1 h 68"/>
                <a:gd name="T44" fmla="*/ 50 w 55"/>
                <a:gd name="T45" fmla="*/ 38 h 68"/>
                <a:gd name="T46" fmla="*/ 6 w 55"/>
                <a:gd name="T47" fmla="*/ 5 h 68"/>
                <a:gd name="T48" fmla="*/ 50 w 55"/>
                <a:gd name="T49" fmla="*/ 39 h 68"/>
                <a:gd name="T50" fmla="*/ 47 w 55"/>
                <a:gd name="T51" fmla="*/ 39 h 68"/>
                <a:gd name="T52" fmla="*/ 47 w 55"/>
                <a:gd name="T53" fmla="*/ 43 h 68"/>
                <a:gd name="T54" fmla="*/ 47 w 55"/>
                <a:gd name="T55" fmla="*/ 39 h 68"/>
                <a:gd name="T56" fmla="*/ 47 w 55"/>
                <a:gd name="T57" fmla="*/ 41 h 68"/>
                <a:gd name="T58" fmla="*/ 48 w 55"/>
                <a:gd name="T59" fmla="*/ 41 h 68"/>
                <a:gd name="T60" fmla="*/ 25 w 55"/>
                <a:gd name="T61" fmla="*/ 40 h 68"/>
                <a:gd name="T62" fmla="*/ 25 w 55"/>
                <a:gd name="T63" fmla="*/ 42 h 68"/>
                <a:gd name="T64" fmla="*/ 25 w 55"/>
                <a:gd name="T65" fmla="*/ 40 h 68"/>
                <a:gd name="T66" fmla="*/ 29 w 55"/>
                <a:gd name="T67" fmla="*/ 41 h 68"/>
                <a:gd name="T68" fmla="*/ 31 w 55"/>
                <a:gd name="T69" fmla="*/ 41 h 68"/>
                <a:gd name="T70" fmla="*/ 35 w 55"/>
                <a:gd name="T71" fmla="*/ 40 h 68"/>
                <a:gd name="T72" fmla="*/ 35 w 55"/>
                <a:gd name="T73" fmla="*/ 42 h 68"/>
                <a:gd name="T74" fmla="*/ 35 w 55"/>
                <a:gd name="T75" fmla="*/ 4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5" h="68">
                  <a:moveTo>
                    <a:pt x="0" y="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53"/>
                    <a:pt x="19" y="53"/>
                    <a:pt x="19" y="53"/>
                  </a:cubicBezTo>
                  <a:cubicBezTo>
                    <a:pt x="16" y="53"/>
                    <a:pt x="14" y="54"/>
                    <a:pt x="12" y="54"/>
                  </a:cubicBezTo>
                  <a:cubicBezTo>
                    <a:pt x="8" y="56"/>
                    <a:pt x="5" y="57"/>
                    <a:pt x="5" y="60"/>
                  </a:cubicBezTo>
                  <a:cubicBezTo>
                    <a:pt x="5" y="62"/>
                    <a:pt x="8" y="64"/>
                    <a:pt x="12" y="65"/>
                  </a:cubicBezTo>
                  <a:cubicBezTo>
                    <a:pt x="16" y="67"/>
                    <a:pt x="22" y="68"/>
                    <a:pt x="29" y="68"/>
                  </a:cubicBezTo>
                  <a:cubicBezTo>
                    <a:pt x="35" y="68"/>
                    <a:pt x="41" y="67"/>
                    <a:pt x="45" y="65"/>
                  </a:cubicBezTo>
                  <a:cubicBezTo>
                    <a:pt x="50" y="64"/>
                    <a:pt x="52" y="62"/>
                    <a:pt x="52" y="60"/>
                  </a:cubicBezTo>
                  <a:cubicBezTo>
                    <a:pt x="52" y="57"/>
                    <a:pt x="50" y="56"/>
                    <a:pt x="45" y="54"/>
                  </a:cubicBezTo>
                  <a:cubicBezTo>
                    <a:pt x="43" y="54"/>
                    <a:pt x="41" y="53"/>
                    <a:pt x="38" y="53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55" y="0"/>
                    <a:pt x="55" y="0"/>
                    <a:pt x="55" y="0"/>
                  </a:cubicBezTo>
                  <a:lnTo>
                    <a:pt x="0" y="0"/>
                  </a:lnTo>
                  <a:close/>
                  <a:moveTo>
                    <a:pt x="43" y="61"/>
                  </a:moveTo>
                  <a:cubicBezTo>
                    <a:pt x="43" y="61"/>
                    <a:pt x="43" y="61"/>
                    <a:pt x="43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62"/>
                    <a:pt x="43" y="62"/>
                    <a:pt x="43" y="62"/>
                  </a:cubicBezTo>
                  <a:cubicBezTo>
                    <a:pt x="39" y="64"/>
                    <a:pt x="33" y="64"/>
                    <a:pt x="28" y="64"/>
                  </a:cubicBezTo>
                  <a:cubicBezTo>
                    <a:pt x="23" y="64"/>
                    <a:pt x="17" y="64"/>
                    <a:pt x="13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7" y="63"/>
                    <a:pt x="23" y="63"/>
                    <a:pt x="28" y="63"/>
                  </a:cubicBezTo>
                  <a:cubicBezTo>
                    <a:pt x="33" y="63"/>
                    <a:pt x="39" y="63"/>
                    <a:pt x="43" y="61"/>
                  </a:cubicBezTo>
                  <a:close/>
                  <a:moveTo>
                    <a:pt x="20" y="57"/>
                  </a:moveTo>
                  <a:cubicBezTo>
                    <a:pt x="20" y="54"/>
                    <a:pt x="20" y="54"/>
                    <a:pt x="20" y="54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7"/>
                    <a:pt x="37" y="57"/>
                    <a:pt x="37" y="57"/>
                  </a:cubicBezTo>
                  <a:lnTo>
                    <a:pt x="20" y="57"/>
                  </a:lnTo>
                  <a:close/>
                  <a:moveTo>
                    <a:pt x="54" y="44"/>
                  </a:moveTo>
                  <a:cubicBezTo>
                    <a:pt x="38" y="44"/>
                    <a:pt x="38" y="44"/>
                    <a:pt x="38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54" y="1"/>
                    <a:pt x="54" y="1"/>
                    <a:pt x="54" y="1"/>
                  </a:cubicBezTo>
                  <a:lnTo>
                    <a:pt x="54" y="44"/>
                  </a:lnTo>
                  <a:close/>
                  <a:moveTo>
                    <a:pt x="50" y="38"/>
                  </a:moveTo>
                  <a:cubicBezTo>
                    <a:pt x="50" y="5"/>
                    <a:pt x="50" y="5"/>
                    <a:pt x="50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39"/>
                    <a:pt x="6" y="39"/>
                    <a:pt x="6" y="39"/>
                  </a:cubicBezTo>
                  <a:cubicBezTo>
                    <a:pt x="50" y="39"/>
                    <a:pt x="50" y="39"/>
                    <a:pt x="50" y="39"/>
                  </a:cubicBezTo>
                  <a:lnTo>
                    <a:pt x="50" y="38"/>
                  </a:lnTo>
                  <a:close/>
                  <a:moveTo>
                    <a:pt x="47" y="39"/>
                  </a:moveTo>
                  <a:cubicBezTo>
                    <a:pt x="46" y="39"/>
                    <a:pt x="46" y="40"/>
                    <a:pt x="46" y="41"/>
                  </a:cubicBezTo>
                  <a:cubicBezTo>
                    <a:pt x="46" y="42"/>
                    <a:pt x="46" y="43"/>
                    <a:pt x="47" y="43"/>
                  </a:cubicBezTo>
                  <a:cubicBezTo>
                    <a:pt x="48" y="43"/>
                    <a:pt x="49" y="42"/>
                    <a:pt x="49" y="41"/>
                  </a:cubicBezTo>
                  <a:cubicBezTo>
                    <a:pt x="49" y="40"/>
                    <a:pt x="48" y="39"/>
                    <a:pt x="47" y="39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1"/>
                  </a:cubicBezTo>
                  <a:cubicBezTo>
                    <a:pt x="47" y="41"/>
                    <a:pt x="47" y="40"/>
                    <a:pt x="47" y="40"/>
                  </a:cubicBezTo>
                  <a:cubicBezTo>
                    <a:pt x="48" y="40"/>
                    <a:pt x="48" y="41"/>
                    <a:pt x="48" y="41"/>
                  </a:cubicBezTo>
                  <a:cubicBezTo>
                    <a:pt x="48" y="42"/>
                    <a:pt x="48" y="42"/>
                    <a:pt x="47" y="42"/>
                  </a:cubicBezTo>
                  <a:close/>
                  <a:moveTo>
                    <a:pt x="25" y="40"/>
                  </a:moveTo>
                  <a:cubicBezTo>
                    <a:pt x="25" y="40"/>
                    <a:pt x="24" y="41"/>
                    <a:pt x="24" y="41"/>
                  </a:cubicBezTo>
                  <a:cubicBezTo>
                    <a:pt x="24" y="42"/>
                    <a:pt x="25" y="42"/>
                    <a:pt x="25" y="42"/>
                  </a:cubicBezTo>
                  <a:cubicBezTo>
                    <a:pt x="26" y="42"/>
                    <a:pt x="27" y="42"/>
                    <a:pt x="27" y="41"/>
                  </a:cubicBezTo>
                  <a:cubicBezTo>
                    <a:pt x="27" y="41"/>
                    <a:pt x="26" y="40"/>
                    <a:pt x="25" y="40"/>
                  </a:cubicBezTo>
                  <a:close/>
                  <a:moveTo>
                    <a:pt x="30" y="40"/>
                  </a:moveTo>
                  <a:cubicBezTo>
                    <a:pt x="30" y="40"/>
                    <a:pt x="29" y="41"/>
                    <a:pt x="29" y="41"/>
                  </a:cubicBezTo>
                  <a:cubicBezTo>
                    <a:pt x="29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1"/>
                  </a:cubicBezTo>
                  <a:cubicBezTo>
                    <a:pt x="31" y="41"/>
                    <a:pt x="31" y="40"/>
                    <a:pt x="30" y="40"/>
                  </a:cubicBezTo>
                  <a:close/>
                  <a:moveTo>
                    <a:pt x="35" y="40"/>
                  </a:moveTo>
                  <a:cubicBezTo>
                    <a:pt x="34" y="40"/>
                    <a:pt x="34" y="41"/>
                    <a:pt x="33" y="41"/>
                  </a:cubicBezTo>
                  <a:cubicBezTo>
                    <a:pt x="34" y="42"/>
                    <a:pt x="34" y="42"/>
                    <a:pt x="35" y="42"/>
                  </a:cubicBezTo>
                  <a:cubicBezTo>
                    <a:pt x="35" y="42"/>
                    <a:pt x="36" y="42"/>
                    <a:pt x="36" y="41"/>
                  </a:cubicBezTo>
                  <a:cubicBezTo>
                    <a:pt x="36" y="41"/>
                    <a:pt x="35" y="40"/>
                    <a:pt x="35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892723" y="2602933"/>
              <a:ext cx="610881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70%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6949534" y="3750977"/>
              <a:ext cx="554070" cy="91285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742594" y="2818951"/>
            <a:ext cx="825691" cy="2757642"/>
            <a:chOff x="7743601" y="2818298"/>
            <a:chExt cx="825798" cy="2757004"/>
          </a:xfrm>
        </p:grpSpPr>
        <p:grpSp>
          <p:nvGrpSpPr>
            <p:cNvPr id="16" name="组合 15"/>
            <p:cNvGrpSpPr/>
            <p:nvPr/>
          </p:nvGrpSpPr>
          <p:grpSpPr>
            <a:xfrm>
              <a:off x="7743601" y="2818298"/>
              <a:ext cx="825798" cy="2757004"/>
              <a:chOff x="7404100" y="2489200"/>
              <a:chExt cx="990600" cy="3307208"/>
            </a:xfrm>
            <a:solidFill>
              <a:srgbClr val="FA0133">
                <a:alpha val="80000"/>
              </a:srgbClr>
            </a:solidFill>
          </p:grpSpPr>
          <p:sp>
            <p:nvSpPr>
              <p:cNvPr id="12" name="矩形 11"/>
              <p:cNvSpPr/>
              <p:nvPr/>
            </p:nvSpPr>
            <p:spPr>
              <a:xfrm>
                <a:off x="7404100" y="3276600"/>
                <a:ext cx="990600" cy="251980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>
                <a:off x="7404100" y="2489200"/>
                <a:ext cx="990600" cy="7874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椭圆 30"/>
            <p:cNvSpPr/>
            <p:nvPr/>
          </p:nvSpPr>
          <p:spPr>
            <a:xfrm>
              <a:off x="7836514" y="4724300"/>
              <a:ext cx="636772" cy="633378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 w="38100">
              <a:noFill/>
            </a:ln>
            <a:effectLst>
              <a:outerShdw blurRad="241300" dist="38100" dir="1500000" sx="98000" sy="98000" algn="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4" name="Freeform 198"/>
            <p:cNvSpPr>
              <a:spLocks noEditPoints="1"/>
            </p:cNvSpPr>
            <p:nvPr/>
          </p:nvSpPr>
          <p:spPr bwMode="auto">
            <a:xfrm>
              <a:off x="7993844" y="4952057"/>
              <a:ext cx="320436" cy="211291"/>
            </a:xfrm>
            <a:custGeom>
              <a:avLst/>
              <a:gdLst>
                <a:gd name="T0" fmla="*/ 76 w 94"/>
                <a:gd name="T1" fmla="*/ 0 h 61"/>
                <a:gd name="T2" fmla="*/ 18 w 94"/>
                <a:gd name="T3" fmla="*/ 0 h 61"/>
                <a:gd name="T4" fmla="*/ 0 w 94"/>
                <a:gd name="T5" fmla="*/ 17 h 61"/>
                <a:gd name="T6" fmla="*/ 0 w 94"/>
                <a:gd name="T7" fmla="*/ 43 h 61"/>
                <a:gd name="T8" fmla="*/ 18 w 94"/>
                <a:gd name="T9" fmla="*/ 61 h 61"/>
                <a:gd name="T10" fmla="*/ 76 w 94"/>
                <a:gd name="T11" fmla="*/ 61 h 61"/>
                <a:gd name="T12" fmla="*/ 94 w 94"/>
                <a:gd name="T13" fmla="*/ 43 h 61"/>
                <a:gd name="T14" fmla="*/ 94 w 94"/>
                <a:gd name="T15" fmla="*/ 17 h 61"/>
                <a:gd name="T16" fmla="*/ 76 w 94"/>
                <a:gd name="T17" fmla="*/ 0 h 61"/>
                <a:gd name="T18" fmla="*/ 90 w 94"/>
                <a:gd name="T19" fmla="*/ 52 h 61"/>
                <a:gd name="T20" fmla="*/ 88 w 94"/>
                <a:gd name="T21" fmla="*/ 52 h 61"/>
                <a:gd name="T22" fmla="*/ 88 w 94"/>
                <a:gd name="T23" fmla="*/ 52 h 61"/>
                <a:gd name="T24" fmla="*/ 87 w 94"/>
                <a:gd name="T25" fmla="*/ 52 h 61"/>
                <a:gd name="T26" fmla="*/ 62 w 94"/>
                <a:gd name="T27" fmla="*/ 29 h 61"/>
                <a:gd name="T28" fmla="*/ 48 w 94"/>
                <a:gd name="T29" fmla="*/ 41 h 61"/>
                <a:gd name="T30" fmla="*/ 47 w 94"/>
                <a:gd name="T31" fmla="*/ 42 h 61"/>
                <a:gd name="T32" fmla="*/ 46 w 94"/>
                <a:gd name="T33" fmla="*/ 41 h 61"/>
                <a:gd name="T34" fmla="*/ 32 w 94"/>
                <a:gd name="T35" fmla="*/ 29 h 61"/>
                <a:gd name="T36" fmla="*/ 8 w 94"/>
                <a:gd name="T37" fmla="*/ 51 h 61"/>
                <a:gd name="T38" fmla="*/ 7 w 94"/>
                <a:gd name="T39" fmla="*/ 51 h 61"/>
                <a:gd name="T40" fmla="*/ 7 w 94"/>
                <a:gd name="T41" fmla="*/ 51 h 61"/>
                <a:gd name="T42" fmla="*/ 5 w 94"/>
                <a:gd name="T43" fmla="*/ 51 h 61"/>
                <a:gd name="T44" fmla="*/ 5 w 94"/>
                <a:gd name="T45" fmla="*/ 49 h 61"/>
                <a:gd name="T46" fmla="*/ 5 w 94"/>
                <a:gd name="T47" fmla="*/ 49 h 61"/>
                <a:gd name="T48" fmla="*/ 6 w 94"/>
                <a:gd name="T49" fmla="*/ 48 h 61"/>
                <a:gd name="T50" fmla="*/ 29 w 94"/>
                <a:gd name="T51" fmla="*/ 27 h 61"/>
                <a:gd name="T52" fmla="*/ 7 w 94"/>
                <a:gd name="T53" fmla="*/ 9 h 61"/>
                <a:gd name="T54" fmla="*/ 7 w 94"/>
                <a:gd name="T55" fmla="*/ 6 h 61"/>
                <a:gd name="T56" fmla="*/ 10 w 94"/>
                <a:gd name="T57" fmla="*/ 6 h 61"/>
                <a:gd name="T58" fmla="*/ 12 w 94"/>
                <a:gd name="T59" fmla="*/ 8 h 61"/>
                <a:gd name="T60" fmla="*/ 47 w 94"/>
                <a:gd name="T61" fmla="*/ 37 h 61"/>
                <a:gd name="T62" fmla="*/ 82 w 94"/>
                <a:gd name="T63" fmla="*/ 7 h 61"/>
                <a:gd name="T64" fmla="*/ 84 w 94"/>
                <a:gd name="T65" fmla="*/ 6 h 61"/>
                <a:gd name="T66" fmla="*/ 87 w 94"/>
                <a:gd name="T67" fmla="*/ 6 h 61"/>
                <a:gd name="T68" fmla="*/ 87 w 94"/>
                <a:gd name="T69" fmla="*/ 9 h 61"/>
                <a:gd name="T70" fmla="*/ 65 w 94"/>
                <a:gd name="T71" fmla="*/ 27 h 61"/>
                <a:gd name="T72" fmla="*/ 90 w 94"/>
                <a:gd name="T73" fmla="*/ 49 h 61"/>
                <a:gd name="T74" fmla="*/ 90 w 94"/>
                <a:gd name="T75" fmla="*/ 50 h 61"/>
                <a:gd name="T76" fmla="*/ 90 w 94"/>
                <a:gd name="T77" fmla="*/ 50 h 61"/>
                <a:gd name="T78" fmla="*/ 90 w 94"/>
                <a:gd name="T79" fmla="*/ 5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4" h="61">
                  <a:moveTo>
                    <a:pt x="76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53"/>
                    <a:pt x="8" y="61"/>
                    <a:pt x="18" y="61"/>
                  </a:cubicBezTo>
                  <a:cubicBezTo>
                    <a:pt x="76" y="61"/>
                    <a:pt x="76" y="61"/>
                    <a:pt x="76" y="61"/>
                  </a:cubicBezTo>
                  <a:cubicBezTo>
                    <a:pt x="86" y="61"/>
                    <a:pt x="94" y="53"/>
                    <a:pt x="94" y="43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4" y="8"/>
                    <a:pt x="86" y="0"/>
                    <a:pt x="76" y="0"/>
                  </a:cubicBezTo>
                  <a:close/>
                  <a:moveTo>
                    <a:pt x="90" y="52"/>
                  </a:moveTo>
                  <a:cubicBezTo>
                    <a:pt x="89" y="52"/>
                    <a:pt x="89" y="52"/>
                    <a:pt x="88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7" y="52"/>
                    <a:pt x="87" y="52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7" y="42"/>
                    <a:pt x="47" y="42"/>
                  </a:cubicBezTo>
                  <a:cubicBezTo>
                    <a:pt x="47" y="42"/>
                    <a:pt x="46" y="41"/>
                    <a:pt x="46" y="41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51"/>
                    <a:pt x="7" y="51"/>
                    <a:pt x="7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5" y="51"/>
                  </a:cubicBezTo>
                  <a:cubicBezTo>
                    <a:pt x="5" y="50"/>
                    <a:pt x="5" y="50"/>
                    <a:pt x="5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49"/>
                    <a:pt x="5" y="48"/>
                    <a:pt x="6" y="48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8"/>
                    <a:pt x="6" y="7"/>
                    <a:pt x="7" y="6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5" y="5"/>
                    <a:pt x="86" y="5"/>
                    <a:pt x="87" y="6"/>
                  </a:cubicBezTo>
                  <a:cubicBezTo>
                    <a:pt x="88" y="7"/>
                    <a:pt x="88" y="8"/>
                    <a:pt x="87" y="9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90" y="49"/>
                    <a:pt x="90" y="49"/>
                    <a:pt x="90" y="49"/>
                  </a:cubicBezTo>
                  <a:cubicBezTo>
                    <a:pt x="90" y="49"/>
                    <a:pt x="90" y="50"/>
                    <a:pt x="90" y="50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1"/>
                    <a:pt x="90" y="51"/>
                    <a:pt x="90" y="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907717" y="3110202"/>
              <a:ext cx="610881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65%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7948625" y="3750977"/>
              <a:ext cx="554070" cy="91285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8719132" y="1476717"/>
            <a:ext cx="825691" cy="4099876"/>
            <a:chOff x="8720266" y="1476375"/>
            <a:chExt cx="825798" cy="4098927"/>
          </a:xfrm>
        </p:grpSpPr>
        <p:grpSp>
          <p:nvGrpSpPr>
            <p:cNvPr id="8" name="组合 7"/>
            <p:cNvGrpSpPr/>
            <p:nvPr/>
          </p:nvGrpSpPr>
          <p:grpSpPr>
            <a:xfrm>
              <a:off x="8720266" y="1476375"/>
              <a:ext cx="825798" cy="4098927"/>
              <a:chOff x="9779000" y="879475"/>
              <a:chExt cx="990600" cy="4916934"/>
            </a:xfrm>
            <a:solidFill>
              <a:srgbClr val="FA0133">
                <a:alpha val="80000"/>
              </a:srgbClr>
            </a:solidFill>
          </p:grpSpPr>
          <p:sp>
            <p:nvSpPr>
              <p:cNvPr id="9" name="矩形 8"/>
              <p:cNvSpPr/>
              <p:nvPr/>
            </p:nvSpPr>
            <p:spPr>
              <a:xfrm>
                <a:off x="9779000" y="1666876"/>
                <a:ext cx="990600" cy="412953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等腰三角形 9"/>
              <p:cNvSpPr/>
              <p:nvPr/>
            </p:nvSpPr>
            <p:spPr>
              <a:xfrm>
                <a:off x="9779000" y="879475"/>
                <a:ext cx="990600" cy="7874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2" name="椭圆 31"/>
            <p:cNvSpPr/>
            <p:nvPr/>
          </p:nvSpPr>
          <p:spPr>
            <a:xfrm>
              <a:off x="8814504" y="4718748"/>
              <a:ext cx="636772" cy="633378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 w="38100">
              <a:noFill/>
            </a:ln>
            <a:effectLst>
              <a:outerShdw blurRad="241300" dist="38100" dir="1500000" sx="98000" sy="98000" algn="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6" name="Freeform 5"/>
            <p:cNvSpPr>
              <a:spLocks noEditPoints="1"/>
            </p:cNvSpPr>
            <p:nvPr/>
          </p:nvSpPr>
          <p:spPr bwMode="auto">
            <a:xfrm>
              <a:off x="9024764" y="4878305"/>
              <a:ext cx="216251" cy="353158"/>
            </a:xfrm>
            <a:custGeom>
              <a:avLst/>
              <a:gdLst>
                <a:gd name="T0" fmla="*/ 6 w 39"/>
                <a:gd name="T1" fmla="*/ 0 h 66"/>
                <a:gd name="T2" fmla="*/ 0 w 39"/>
                <a:gd name="T3" fmla="*/ 59 h 66"/>
                <a:gd name="T4" fmla="*/ 32 w 39"/>
                <a:gd name="T5" fmla="*/ 66 h 66"/>
                <a:gd name="T6" fmla="*/ 39 w 39"/>
                <a:gd name="T7" fmla="*/ 7 h 66"/>
                <a:gd name="T8" fmla="*/ 10 w 39"/>
                <a:gd name="T9" fmla="*/ 58 h 66"/>
                <a:gd name="T10" fmla="*/ 10 w 39"/>
                <a:gd name="T11" fmla="*/ 50 h 66"/>
                <a:gd name="T12" fmla="*/ 10 w 39"/>
                <a:gd name="T13" fmla="*/ 58 h 66"/>
                <a:gd name="T14" fmla="*/ 6 w 39"/>
                <a:gd name="T15" fmla="*/ 44 h 66"/>
                <a:gd name="T16" fmla="*/ 13 w 39"/>
                <a:gd name="T17" fmla="*/ 44 h 66"/>
                <a:gd name="T18" fmla="*/ 10 w 39"/>
                <a:gd name="T19" fmla="*/ 39 h 66"/>
                <a:gd name="T20" fmla="*/ 10 w 39"/>
                <a:gd name="T21" fmla="*/ 31 h 66"/>
                <a:gd name="T22" fmla="*/ 10 w 39"/>
                <a:gd name="T23" fmla="*/ 39 h 66"/>
                <a:gd name="T24" fmla="*/ 6 w 39"/>
                <a:gd name="T25" fmla="*/ 24 h 66"/>
                <a:gd name="T26" fmla="*/ 16 w 39"/>
                <a:gd name="T27" fmla="*/ 22 h 66"/>
                <a:gd name="T28" fmla="*/ 17 w 39"/>
                <a:gd name="T29" fmla="*/ 26 h 66"/>
                <a:gd name="T30" fmla="*/ 8 w 39"/>
                <a:gd name="T31" fmla="*/ 28 h 66"/>
                <a:gd name="T32" fmla="*/ 19 w 39"/>
                <a:gd name="T33" fmla="*/ 58 h 66"/>
                <a:gd name="T34" fmla="*/ 19 w 39"/>
                <a:gd name="T35" fmla="*/ 50 h 66"/>
                <a:gd name="T36" fmla="*/ 19 w 39"/>
                <a:gd name="T37" fmla="*/ 58 h 66"/>
                <a:gd name="T38" fmla="*/ 15 w 39"/>
                <a:gd name="T39" fmla="*/ 44 h 66"/>
                <a:gd name="T40" fmla="*/ 23 w 39"/>
                <a:gd name="T41" fmla="*/ 44 h 66"/>
                <a:gd name="T42" fmla="*/ 19 w 39"/>
                <a:gd name="T43" fmla="*/ 39 h 66"/>
                <a:gd name="T44" fmla="*/ 19 w 39"/>
                <a:gd name="T45" fmla="*/ 31 h 66"/>
                <a:gd name="T46" fmla="*/ 19 w 39"/>
                <a:gd name="T47" fmla="*/ 39 h 66"/>
                <a:gd name="T48" fmla="*/ 22 w 39"/>
                <a:gd name="T49" fmla="*/ 24 h 66"/>
                <a:gd name="T50" fmla="*/ 31 w 39"/>
                <a:gd name="T51" fmla="*/ 22 h 66"/>
                <a:gd name="T52" fmla="*/ 32 w 39"/>
                <a:gd name="T53" fmla="*/ 26 h 66"/>
                <a:gd name="T54" fmla="*/ 23 w 39"/>
                <a:gd name="T55" fmla="*/ 28 h 66"/>
                <a:gd name="T56" fmla="*/ 29 w 39"/>
                <a:gd name="T57" fmla="*/ 58 h 66"/>
                <a:gd name="T58" fmla="*/ 29 w 39"/>
                <a:gd name="T59" fmla="*/ 50 h 66"/>
                <a:gd name="T60" fmla="*/ 29 w 39"/>
                <a:gd name="T61" fmla="*/ 58 h 66"/>
                <a:gd name="T62" fmla="*/ 25 w 39"/>
                <a:gd name="T63" fmla="*/ 44 h 66"/>
                <a:gd name="T64" fmla="*/ 33 w 39"/>
                <a:gd name="T65" fmla="*/ 44 h 66"/>
                <a:gd name="T66" fmla="*/ 29 w 39"/>
                <a:gd name="T67" fmla="*/ 39 h 66"/>
                <a:gd name="T68" fmla="*/ 29 w 39"/>
                <a:gd name="T69" fmla="*/ 31 h 66"/>
                <a:gd name="T70" fmla="*/ 29 w 39"/>
                <a:gd name="T71" fmla="*/ 39 h 66"/>
                <a:gd name="T72" fmla="*/ 31 w 39"/>
                <a:gd name="T73" fmla="*/ 18 h 66"/>
                <a:gd name="T74" fmla="*/ 3 w 39"/>
                <a:gd name="T75" fmla="*/ 13 h 66"/>
                <a:gd name="T76" fmla="*/ 8 w 39"/>
                <a:gd name="T77" fmla="*/ 5 h 66"/>
                <a:gd name="T78" fmla="*/ 35 w 39"/>
                <a:gd name="T79" fmla="*/ 1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" h="66">
                  <a:moveTo>
                    <a:pt x="32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3"/>
                    <a:pt x="3" y="66"/>
                    <a:pt x="6" y="66"/>
                  </a:cubicBezTo>
                  <a:cubicBezTo>
                    <a:pt x="32" y="66"/>
                    <a:pt x="32" y="66"/>
                    <a:pt x="32" y="66"/>
                  </a:cubicBezTo>
                  <a:cubicBezTo>
                    <a:pt x="36" y="66"/>
                    <a:pt x="39" y="63"/>
                    <a:pt x="39" y="59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3"/>
                    <a:pt x="36" y="0"/>
                    <a:pt x="32" y="0"/>
                  </a:cubicBezTo>
                  <a:close/>
                  <a:moveTo>
                    <a:pt x="10" y="58"/>
                  </a:moveTo>
                  <a:cubicBezTo>
                    <a:pt x="7" y="58"/>
                    <a:pt x="6" y="56"/>
                    <a:pt x="6" y="54"/>
                  </a:cubicBezTo>
                  <a:cubicBezTo>
                    <a:pt x="6" y="52"/>
                    <a:pt x="7" y="50"/>
                    <a:pt x="10" y="50"/>
                  </a:cubicBezTo>
                  <a:cubicBezTo>
                    <a:pt x="12" y="50"/>
                    <a:pt x="13" y="52"/>
                    <a:pt x="13" y="54"/>
                  </a:cubicBezTo>
                  <a:cubicBezTo>
                    <a:pt x="13" y="56"/>
                    <a:pt x="12" y="58"/>
                    <a:pt x="10" y="58"/>
                  </a:cubicBezTo>
                  <a:close/>
                  <a:moveTo>
                    <a:pt x="10" y="48"/>
                  </a:moveTo>
                  <a:cubicBezTo>
                    <a:pt x="7" y="48"/>
                    <a:pt x="6" y="46"/>
                    <a:pt x="6" y="44"/>
                  </a:cubicBezTo>
                  <a:cubicBezTo>
                    <a:pt x="6" y="42"/>
                    <a:pt x="7" y="40"/>
                    <a:pt x="10" y="40"/>
                  </a:cubicBezTo>
                  <a:cubicBezTo>
                    <a:pt x="12" y="40"/>
                    <a:pt x="13" y="42"/>
                    <a:pt x="13" y="44"/>
                  </a:cubicBezTo>
                  <a:cubicBezTo>
                    <a:pt x="13" y="46"/>
                    <a:pt x="12" y="48"/>
                    <a:pt x="10" y="48"/>
                  </a:cubicBezTo>
                  <a:close/>
                  <a:moveTo>
                    <a:pt x="10" y="39"/>
                  </a:moveTo>
                  <a:cubicBezTo>
                    <a:pt x="7" y="39"/>
                    <a:pt x="6" y="37"/>
                    <a:pt x="6" y="35"/>
                  </a:cubicBezTo>
                  <a:cubicBezTo>
                    <a:pt x="6" y="33"/>
                    <a:pt x="7" y="31"/>
                    <a:pt x="10" y="31"/>
                  </a:cubicBezTo>
                  <a:cubicBezTo>
                    <a:pt x="12" y="31"/>
                    <a:pt x="13" y="33"/>
                    <a:pt x="13" y="35"/>
                  </a:cubicBezTo>
                  <a:cubicBezTo>
                    <a:pt x="13" y="37"/>
                    <a:pt x="12" y="39"/>
                    <a:pt x="10" y="39"/>
                  </a:cubicBezTo>
                  <a:close/>
                  <a:moveTo>
                    <a:pt x="6" y="26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6" y="23"/>
                    <a:pt x="7" y="22"/>
                    <a:pt x="8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2"/>
                    <a:pt x="17" y="23"/>
                    <a:pt x="17" y="24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8"/>
                    <a:pt x="16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7" y="28"/>
                    <a:pt x="6" y="27"/>
                    <a:pt x="6" y="26"/>
                  </a:cubicBezTo>
                  <a:close/>
                  <a:moveTo>
                    <a:pt x="19" y="58"/>
                  </a:moveTo>
                  <a:cubicBezTo>
                    <a:pt x="17" y="58"/>
                    <a:pt x="15" y="56"/>
                    <a:pt x="15" y="54"/>
                  </a:cubicBezTo>
                  <a:cubicBezTo>
                    <a:pt x="15" y="52"/>
                    <a:pt x="17" y="50"/>
                    <a:pt x="19" y="50"/>
                  </a:cubicBezTo>
                  <a:cubicBezTo>
                    <a:pt x="21" y="50"/>
                    <a:pt x="23" y="52"/>
                    <a:pt x="23" y="54"/>
                  </a:cubicBezTo>
                  <a:cubicBezTo>
                    <a:pt x="23" y="56"/>
                    <a:pt x="21" y="58"/>
                    <a:pt x="19" y="58"/>
                  </a:cubicBezTo>
                  <a:close/>
                  <a:moveTo>
                    <a:pt x="19" y="48"/>
                  </a:moveTo>
                  <a:cubicBezTo>
                    <a:pt x="17" y="48"/>
                    <a:pt x="15" y="46"/>
                    <a:pt x="15" y="44"/>
                  </a:cubicBezTo>
                  <a:cubicBezTo>
                    <a:pt x="15" y="42"/>
                    <a:pt x="17" y="40"/>
                    <a:pt x="19" y="40"/>
                  </a:cubicBezTo>
                  <a:cubicBezTo>
                    <a:pt x="21" y="40"/>
                    <a:pt x="23" y="42"/>
                    <a:pt x="23" y="44"/>
                  </a:cubicBezTo>
                  <a:cubicBezTo>
                    <a:pt x="23" y="46"/>
                    <a:pt x="21" y="48"/>
                    <a:pt x="19" y="48"/>
                  </a:cubicBezTo>
                  <a:close/>
                  <a:moveTo>
                    <a:pt x="19" y="39"/>
                  </a:moveTo>
                  <a:cubicBezTo>
                    <a:pt x="17" y="39"/>
                    <a:pt x="15" y="37"/>
                    <a:pt x="15" y="35"/>
                  </a:cubicBezTo>
                  <a:cubicBezTo>
                    <a:pt x="15" y="33"/>
                    <a:pt x="17" y="31"/>
                    <a:pt x="19" y="31"/>
                  </a:cubicBezTo>
                  <a:cubicBezTo>
                    <a:pt x="21" y="31"/>
                    <a:pt x="23" y="33"/>
                    <a:pt x="23" y="35"/>
                  </a:cubicBezTo>
                  <a:cubicBezTo>
                    <a:pt x="23" y="37"/>
                    <a:pt x="21" y="39"/>
                    <a:pt x="19" y="39"/>
                  </a:cubicBezTo>
                  <a:close/>
                  <a:moveTo>
                    <a:pt x="22" y="26"/>
                  </a:move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2" y="22"/>
                    <a:pt x="23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2" y="22"/>
                    <a:pt x="32" y="23"/>
                    <a:pt x="32" y="24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7"/>
                    <a:pt x="32" y="28"/>
                    <a:pt x="31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2" y="28"/>
                    <a:pt x="22" y="27"/>
                    <a:pt x="22" y="26"/>
                  </a:cubicBezTo>
                  <a:close/>
                  <a:moveTo>
                    <a:pt x="29" y="58"/>
                  </a:moveTo>
                  <a:cubicBezTo>
                    <a:pt x="27" y="58"/>
                    <a:pt x="25" y="56"/>
                    <a:pt x="25" y="54"/>
                  </a:cubicBezTo>
                  <a:cubicBezTo>
                    <a:pt x="25" y="52"/>
                    <a:pt x="27" y="50"/>
                    <a:pt x="29" y="50"/>
                  </a:cubicBezTo>
                  <a:cubicBezTo>
                    <a:pt x="31" y="50"/>
                    <a:pt x="33" y="52"/>
                    <a:pt x="33" y="54"/>
                  </a:cubicBezTo>
                  <a:cubicBezTo>
                    <a:pt x="33" y="56"/>
                    <a:pt x="31" y="58"/>
                    <a:pt x="29" y="58"/>
                  </a:cubicBezTo>
                  <a:close/>
                  <a:moveTo>
                    <a:pt x="29" y="48"/>
                  </a:moveTo>
                  <a:cubicBezTo>
                    <a:pt x="27" y="48"/>
                    <a:pt x="25" y="46"/>
                    <a:pt x="25" y="44"/>
                  </a:cubicBezTo>
                  <a:cubicBezTo>
                    <a:pt x="25" y="42"/>
                    <a:pt x="27" y="40"/>
                    <a:pt x="29" y="40"/>
                  </a:cubicBezTo>
                  <a:cubicBezTo>
                    <a:pt x="31" y="40"/>
                    <a:pt x="33" y="42"/>
                    <a:pt x="33" y="44"/>
                  </a:cubicBezTo>
                  <a:cubicBezTo>
                    <a:pt x="33" y="46"/>
                    <a:pt x="31" y="48"/>
                    <a:pt x="29" y="48"/>
                  </a:cubicBezTo>
                  <a:close/>
                  <a:moveTo>
                    <a:pt x="29" y="39"/>
                  </a:moveTo>
                  <a:cubicBezTo>
                    <a:pt x="27" y="39"/>
                    <a:pt x="25" y="37"/>
                    <a:pt x="25" y="35"/>
                  </a:cubicBezTo>
                  <a:cubicBezTo>
                    <a:pt x="25" y="33"/>
                    <a:pt x="27" y="31"/>
                    <a:pt x="29" y="31"/>
                  </a:cubicBezTo>
                  <a:cubicBezTo>
                    <a:pt x="31" y="31"/>
                    <a:pt x="33" y="33"/>
                    <a:pt x="33" y="35"/>
                  </a:cubicBezTo>
                  <a:cubicBezTo>
                    <a:pt x="33" y="37"/>
                    <a:pt x="31" y="39"/>
                    <a:pt x="29" y="39"/>
                  </a:cubicBezTo>
                  <a:close/>
                  <a:moveTo>
                    <a:pt x="35" y="13"/>
                  </a:moveTo>
                  <a:cubicBezTo>
                    <a:pt x="35" y="16"/>
                    <a:pt x="33" y="18"/>
                    <a:pt x="31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5" y="18"/>
                    <a:pt x="3" y="16"/>
                    <a:pt x="3" y="13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7"/>
                    <a:pt x="5" y="5"/>
                    <a:pt x="8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3" y="5"/>
                    <a:pt x="35" y="7"/>
                    <a:pt x="35" y="10"/>
                  </a:cubicBezTo>
                  <a:lnTo>
                    <a:pt x="35" y="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8892995" y="1770134"/>
              <a:ext cx="610881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95%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8935016" y="3750977"/>
              <a:ext cx="554070" cy="91285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9695671" y="2353008"/>
            <a:ext cx="825691" cy="3223584"/>
            <a:chOff x="9696932" y="2352463"/>
            <a:chExt cx="825798" cy="3222838"/>
          </a:xfrm>
        </p:grpSpPr>
        <p:grpSp>
          <p:nvGrpSpPr>
            <p:cNvPr id="7" name="组合 6"/>
            <p:cNvGrpSpPr/>
            <p:nvPr/>
          </p:nvGrpSpPr>
          <p:grpSpPr>
            <a:xfrm>
              <a:off x="9696932" y="2352463"/>
              <a:ext cx="825798" cy="3222838"/>
              <a:chOff x="9779000" y="1930400"/>
              <a:chExt cx="990600" cy="3866007"/>
            </a:xfrm>
            <a:solidFill>
              <a:srgbClr val="FA0133">
                <a:alpha val="80000"/>
              </a:srgbClr>
            </a:solidFill>
          </p:grpSpPr>
          <p:sp>
            <p:nvSpPr>
              <p:cNvPr id="5" name="矩形 4"/>
              <p:cNvSpPr/>
              <p:nvPr/>
            </p:nvSpPr>
            <p:spPr>
              <a:xfrm>
                <a:off x="9779000" y="2717800"/>
                <a:ext cx="990600" cy="30786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>
                <a:off x="9779000" y="1930400"/>
                <a:ext cx="990600" cy="7874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3" name="椭圆 32"/>
            <p:cNvSpPr/>
            <p:nvPr/>
          </p:nvSpPr>
          <p:spPr>
            <a:xfrm>
              <a:off x="9792494" y="4713196"/>
              <a:ext cx="636772" cy="633378"/>
            </a:xfrm>
            <a:prstGeom prst="ellipse">
              <a:avLst/>
            </a:prstGeom>
            <a:solidFill>
              <a:schemeClr val="bg1">
                <a:alpha val="34000"/>
              </a:schemeClr>
            </a:solidFill>
            <a:ln w="38100">
              <a:noFill/>
            </a:ln>
            <a:effectLst>
              <a:outerShdw blurRad="241300" dist="38100" dir="1500000" sx="98000" sy="98000" algn="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7" name="Freeform 506"/>
            <p:cNvSpPr>
              <a:spLocks noEditPoints="1"/>
            </p:cNvSpPr>
            <p:nvPr/>
          </p:nvSpPr>
          <p:spPr bwMode="auto">
            <a:xfrm>
              <a:off x="9982962" y="4946317"/>
              <a:ext cx="277313" cy="285146"/>
            </a:xfrm>
            <a:custGeom>
              <a:avLst/>
              <a:gdLst>
                <a:gd name="T0" fmla="*/ 57 w 72"/>
                <a:gd name="T1" fmla="*/ 0 h 74"/>
                <a:gd name="T2" fmla="*/ 16 w 72"/>
                <a:gd name="T3" fmla="*/ 0 h 74"/>
                <a:gd name="T4" fmla="*/ 0 w 72"/>
                <a:gd name="T5" fmla="*/ 18 h 74"/>
                <a:gd name="T6" fmla="*/ 0 w 72"/>
                <a:gd name="T7" fmla="*/ 34 h 74"/>
                <a:gd name="T8" fmla="*/ 10 w 72"/>
                <a:gd name="T9" fmla="*/ 51 h 74"/>
                <a:gd name="T10" fmla="*/ 2 w 72"/>
                <a:gd name="T11" fmla="*/ 74 h 74"/>
                <a:gd name="T12" fmla="*/ 40 w 72"/>
                <a:gd name="T13" fmla="*/ 52 h 74"/>
                <a:gd name="T14" fmla="*/ 57 w 72"/>
                <a:gd name="T15" fmla="*/ 52 h 74"/>
                <a:gd name="T16" fmla="*/ 72 w 72"/>
                <a:gd name="T17" fmla="*/ 34 h 74"/>
                <a:gd name="T18" fmla="*/ 72 w 72"/>
                <a:gd name="T19" fmla="*/ 18 h 74"/>
                <a:gd name="T20" fmla="*/ 57 w 72"/>
                <a:gd name="T21" fmla="*/ 0 h 74"/>
                <a:gd name="T22" fmla="*/ 54 w 72"/>
                <a:gd name="T23" fmla="*/ 38 h 74"/>
                <a:gd name="T24" fmla="*/ 16 w 72"/>
                <a:gd name="T25" fmla="*/ 38 h 74"/>
                <a:gd name="T26" fmla="*/ 13 w 72"/>
                <a:gd name="T27" fmla="*/ 35 h 74"/>
                <a:gd name="T28" fmla="*/ 16 w 72"/>
                <a:gd name="T29" fmla="*/ 33 h 74"/>
                <a:gd name="T30" fmla="*/ 54 w 72"/>
                <a:gd name="T31" fmla="*/ 33 h 74"/>
                <a:gd name="T32" fmla="*/ 57 w 72"/>
                <a:gd name="T33" fmla="*/ 35 h 74"/>
                <a:gd name="T34" fmla="*/ 54 w 72"/>
                <a:gd name="T35" fmla="*/ 38 h 74"/>
                <a:gd name="T36" fmla="*/ 60 w 72"/>
                <a:gd name="T37" fmla="*/ 29 h 74"/>
                <a:gd name="T38" fmla="*/ 16 w 72"/>
                <a:gd name="T39" fmla="*/ 29 h 74"/>
                <a:gd name="T40" fmla="*/ 13 w 72"/>
                <a:gd name="T41" fmla="*/ 26 h 74"/>
                <a:gd name="T42" fmla="*/ 16 w 72"/>
                <a:gd name="T43" fmla="*/ 23 h 74"/>
                <a:gd name="T44" fmla="*/ 60 w 72"/>
                <a:gd name="T45" fmla="*/ 23 h 74"/>
                <a:gd name="T46" fmla="*/ 63 w 72"/>
                <a:gd name="T47" fmla="*/ 26 h 74"/>
                <a:gd name="T48" fmla="*/ 60 w 72"/>
                <a:gd name="T49" fmla="*/ 29 h 74"/>
                <a:gd name="T50" fmla="*/ 60 w 72"/>
                <a:gd name="T51" fmla="*/ 19 h 74"/>
                <a:gd name="T52" fmla="*/ 16 w 72"/>
                <a:gd name="T53" fmla="*/ 19 h 74"/>
                <a:gd name="T54" fmla="*/ 13 w 72"/>
                <a:gd name="T55" fmla="*/ 16 h 74"/>
                <a:gd name="T56" fmla="*/ 16 w 72"/>
                <a:gd name="T57" fmla="*/ 13 h 74"/>
                <a:gd name="T58" fmla="*/ 60 w 72"/>
                <a:gd name="T59" fmla="*/ 13 h 74"/>
                <a:gd name="T60" fmla="*/ 63 w 72"/>
                <a:gd name="T61" fmla="*/ 16 h 74"/>
                <a:gd name="T62" fmla="*/ 60 w 72"/>
                <a:gd name="T63" fmla="*/ 1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2" h="74">
                  <a:moveTo>
                    <a:pt x="57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8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2"/>
                    <a:pt x="4" y="48"/>
                    <a:pt x="10" y="51"/>
                  </a:cubicBezTo>
                  <a:cubicBezTo>
                    <a:pt x="4" y="66"/>
                    <a:pt x="2" y="74"/>
                    <a:pt x="2" y="74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57" y="52"/>
                    <a:pt x="57" y="52"/>
                    <a:pt x="57" y="52"/>
                  </a:cubicBezTo>
                  <a:cubicBezTo>
                    <a:pt x="65" y="52"/>
                    <a:pt x="72" y="44"/>
                    <a:pt x="72" y="34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8"/>
                    <a:pt x="65" y="0"/>
                    <a:pt x="57" y="0"/>
                  </a:cubicBezTo>
                  <a:close/>
                  <a:moveTo>
                    <a:pt x="54" y="38"/>
                  </a:moveTo>
                  <a:cubicBezTo>
                    <a:pt x="16" y="38"/>
                    <a:pt x="16" y="38"/>
                    <a:pt x="16" y="38"/>
                  </a:cubicBezTo>
                  <a:cubicBezTo>
                    <a:pt x="14" y="38"/>
                    <a:pt x="13" y="37"/>
                    <a:pt x="13" y="35"/>
                  </a:cubicBezTo>
                  <a:cubicBezTo>
                    <a:pt x="13" y="34"/>
                    <a:pt x="14" y="33"/>
                    <a:pt x="16" y="33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6" y="33"/>
                    <a:pt x="57" y="34"/>
                    <a:pt x="57" y="35"/>
                  </a:cubicBezTo>
                  <a:cubicBezTo>
                    <a:pt x="57" y="37"/>
                    <a:pt x="56" y="38"/>
                    <a:pt x="54" y="38"/>
                  </a:cubicBezTo>
                  <a:close/>
                  <a:moveTo>
                    <a:pt x="60" y="29"/>
                  </a:moveTo>
                  <a:cubicBezTo>
                    <a:pt x="16" y="29"/>
                    <a:pt x="16" y="29"/>
                    <a:pt x="16" y="29"/>
                  </a:cubicBezTo>
                  <a:cubicBezTo>
                    <a:pt x="14" y="29"/>
                    <a:pt x="13" y="27"/>
                    <a:pt x="13" y="26"/>
                  </a:cubicBezTo>
                  <a:cubicBezTo>
                    <a:pt x="13" y="24"/>
                    <a:pt x="14" y="23"/>
                    <a:pt x="16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2" y="23"/>
                    <a:pt x="63" y="24"/>
                    <a:pt x="63" y="26"/>
                  </a:cubicBezTo>
                  <a:cubicBezTo>
                    <a:pt x="63" y="27"/>
                    <a:pt x="62" y="29"/>
                    <a:pt x="60" y="29"/>
                  </a:cubicBezTo>
                  <a:close/>
                  <a:moveTo>
                    <a:pt x="60" y="19"/>
                  </a:moveTo>
                  <a:cubicBezTo>
                    <a:pt x="16" y="19"/>
                    <a:pt x="16" y="19"/>
                    <a:pt x="16" y="19"/>
                  </a:cubicBezTo>
                  <a:cubicBezTo>
                    <a:pt x="14" y="19"/>
                    <a:pt x="13" y="18"/>
                    <a:pt x="13" y="16"/>
                  </a:cubicBezTo>
                  <a:cubicBezTo>
                    <a:pt x="13" y="14"/>
                    <a:pt x="14" y="13"/>
                    <a:pt x="16" y="13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62" y="13"/>
                    <a:pt x="63" y="14"/>
                    <a:pt x="63" y="16"/>
                  </a:cubicBezTo>
                  <a:cubicBezTo>
                    <a:pt x="63" y="18"/>
                    <a:pt x="62" y="19"/>
                    <a:pt x="60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9844881" y="2684835"/>
              <a:ext cx="610881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73%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9908707" y="3750977"/>
              <a:ext cx="554070" cy="91285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51" name="椭圆 50"/>
          <p:cNvSpPr/>
          <p:nvPr/>
        </p:nvSpPr>
        <p:spPr>
          <a:xfrm>
            <a:off x="-946113" y="1383417"/>
            <a:ext cx="2129094" cy="2143280"/>
          </a:xfrm>
          <a:prstGeom prst="ellipse">
            <a:avLst/>
          </a:prstGeom>
          <a:solidFill>
            <a:srgbClr val="FC0133">
              <a:alpha val="24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332321" y="563897"/>
            <a:ext cx="850658" cy="856326"/>
          </a:xfrm>
          <a:prstGeom prst="ellipse">
            <a:avLst/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-231630" y="-73665"/>
            <a:ext cx="700126" cy="704791"/>
          </a:xfrm>
          <a:prstGeom prst="ellipse">
            <a:avLst/>
          </a:prstGeom>
          <a:solidFill>
            <a:srgbClr val="FC0133"/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 bwMode="auto">
          <a:xfrm>
            <a:off x="2015863" y="4665885"/>
            <a:ext cx="8158688" cy="1103060"/>
            <a:chOff x="589021" y="4702660"/>
            <a:chExt cx="8159443" cy="1102197"/>
          </a:xfrm>
        </p:grpSpPr>
        <p:sp>
          <p:nvSpPr>
            <p:cNvPr id="6" name="TextBox 60"/>
            <p:cNvSpPr txBox="1">
              <a:spLocks noChangeArrowheads="1"/>
            </p:cNvSpPr>
            <p:nvPr/>
          </p:nvSpPr>
          <p:spPr bwMode="auto">
            <a:xfrm>
              <a:off x="589021" y="5066600"/>
              <a:ext cx="8159443" cy="7382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 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 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坚持精益求精、拒绝平庸的做事精神，帮助您实现美观、精致、严谨、动感的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展示效果，让您的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创造卓越价值。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9" name="TextBox 61"/>
            <p:cNvSpPr txBox="1">
              <a:spLocks noChangeArrowheads="1"/>
            </p:cNvSpPr>
            <p:nvPr/>
          </p:nvSpPr>
          <p:spPr bwMode="auto">
            <a:xfrm>
              <a:off x="589021" y="4702660"/>
              <a:ext cx="2605056" cy="4614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 bwMode="auto">
          <a:xfrm>
            <a:off x="2015863" y="2140019"/>
            <a:ext cx="8011596" cy="2419717"/>
            <a:chOff x="1331640" y="2574722"/>
            <a:chExt cx="7191886" cy="2170964"/>
          </a:xfrm>
        </p:grpSpPr>
        <p:sp>
          <p:nvSpPr>
            <p:cNvPr id="29" name="TextBox 4"/>
            <p:cNvSpPr txBox="1">
              <a:spLocks noChangeArrowheads="1"/>
            </p:cNvSpPr>
            <p:nvPr/>
          </p:nvSpPr>
          <p:spPr bwMode="auto">
            <a:xfrm>
              <a:off x="1331640" y="2575407"/>
              <a:ext cx="810439" cy="372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0" name="TextBox 6"/>
            <p:cNvSpPr txBox="1">
              <a:spLocks noChangeArrowheads="1"/>
            </p:cNvSpPr>
            <p:nvPr/>
          </p:nvSpPr>
          <p:spPr bwMode="auto">
            <a:xfrm>
              <a:off x="1331640" y="2974210"/>
              <a:ext cx="810439" cy="372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1" name="TextBox 7"/>
            <p:cNvSpPr txBox="1">
              <a:spLocks noChangeArrowheads="1"/>
            </p:cNvSpPr>
            <p:nvPr/>
          </p:nvSpPr>
          <p:spPr bwMode="auto">
            <a:xfrm>
              <a:off x="1331640" y="3373013"/>
              <a:ext cx="810439" cy="372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2" name="TextBox 8"/>
            <p:cNvSpPr txBox="1">
              <a:spLocks noChangeArrowheads="1"/>
            </p:cNvSpPr>
            <p:nvPr/>
          </p:nvSpPr>
          <p:spPr bwMode="auto">
            <a:xfrm>
              <a:off x="1331640" y="3771816"/>
              <a:ext cx="810439" cy="372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3" name="TextBox 9"/>
            <p:cNvSpPr txBox="1">
              <a:spLocks noChangeArrowheads="1"/>
            </p:cNvSpPr>
            <p:nvPr/>
          </p:nvSpPr>
          <p:spPr bwMode="auto">
            <a:xfrm>
              <a:off x="1331640" y="4170618"/>
              <a:ext cx="810439" cy="372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2340069" y="2574722"/>
              <a:ext cx="0" cy="1903113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/>
            <p:cNvCxnSpPr/>
            <p:nvPr/>
          </p:nvCxnSpPr>
          <p:spPr>
            <a:xfrm>
              <a:off x="2340069" y="4477835"/>
              <a:ext cx="6170756" cy="0"/>
            </a:xfrm>
            <a:prstGeom prst="straightConnector1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/>
            <p:cNvSpPr/>
            <p:nvPr/>
          </p:nvSpPr>
          <p:spPr>
            <a:xfrm>
              <a:off x="2340069" y="2574722"/>
              <a:ext cx="6183457" cy="307926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2340069" y="2974709"/>
              <a:ext cx="3427493" cy="307926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340069" y="3381045"/>
              <a:ext cx="2743264" cy="307926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2340069" y="3771508"/>
              <a:ext cx="4799124" cy="307926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2340069" y="4169909"/>
              <a:ext cx="1371632" cy="307926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3025885" y="2574722"/>
              <a:ext cx="0" cy="190311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5083333" y="2574722"/>
              <a:ext cx="0" cy="190311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5767562" y="2574722"/>
              <a:ext cx="0" cy="190311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7825010" y="2574722"/>
              <a:ext cx="0" cy="189041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6453378" y="2574722"/>
              <a:ext cx="0" cy="190311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7139194" y="2574722"/>
              <a:ext cx="0" cy="190311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3711701" y="2574722"/>
              <a:ext cx="0" cy="190311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4397517" y="2574722"/>
              <a:ext cx="0" cy="190311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67"/>
            <p:cNvSpPr txBox="1">
              <a:spLocks noChangeArrowheads="1"/>
            </p:cNvSpPr>
            <p:nvPr/>
          </p:nvSpPr>
          <p:spPr bwMode="auto">
            <a:xfrm>
              <a:off x="2574060" y="4510970"/>
              <a:ext cx="672297" cy="234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1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52" name="TextBox 68"/>
            <p:cNvSpPr txBox="1">
              <a:spLocks noChangeArrowheads="1"/>
            </p:cNvSpPr>
            <p:nvPr/>
          </p:nvSpPr>
          <p:spPr bwMode="auto">
            <a:xfrm>
              <a:off x="3276523" y="4510970"/>
              <a:ext cx="672297" cy="234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1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53" name="TextBox 69"/>
            <p:cNvSpPr txBox="1">
              <a:spLocks noChangeArrowheads="1"/>
            </p:cNvSpPr>
            <p:nvPr/>
          </p:nvSpPr>
          <p:spPr bwMode="auto">
            <a:xfrm>
              <a:off x="3978986" y="4510970"/>
              <a:ext cx="672297" cy="234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1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54" name="TextBox 70"/>
            <p:cNvSpPr txBox="1">
              <a:spLocks noChangeArrowheads="1"/>
            </p:cNvSpPr>
            <p:nvPr/>
          </p:nvSpPr>
          <p:spPr bwMode="auto">
            <a:xfrm>
              <a:off x="4681449" y="4510970"/>
              <a:ext cx="672297" cy="234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1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55" name="TextBox 71"/>
            <p:cNvSpPr txBox="1">
              <a:spLocks noChangeArrowheads="1"/>
            </p:cNvSpPr>
            <p:nvPr/>
          </p:nvSpPr>
          <p:spPr bwMode="auto">
            <a:xfrm>
              <a:off x="5383912" y="4510970"/>
              <a:ext cx="672297" cy="234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1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56" name="TextBox 72"/>
            <p:cNvSpPr txBox="1">
              <a:spLocks noChangeArrowheads="1"/>
            </p:cNvSpPr>
            <p:nvPr/>
          </p:nvSpPr>
          <p:spPr bwMode="auto">
            <a:xfrm>
              <a:off x="6086375" y="4510970"/>
              <a:ext cx="672297" cy="234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1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57" name="TextBox 73"/>
            <p:cNvSpPr txBox="1">
              <a:spLocks noChangeArrowheads="1"/>
            </p:cNvSpPr>
            <p:nvPr/>
          </p:nvSpPr>
          <p:spPr bwMode="auto">
            <a:xfrm>
              <a:off x="6788838" y="4510970"/>
              <a:ext cx="672297" cy="234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1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58" name="TextBox 74"/>
            <p:cNvSpPr txBox="1">
              <a:spLocks noChangeArrowheads="1"/>
            </p:cNvSpPr>
            <p:nvPr/>
          </p:nvSpPr>
          <p:spPr bwMode="auto">
            <a:xfrm>
              <a:off x="7491303" y="4510970"/>
              <a:ext cx="672297" cy="2347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defRPr/>
              </a:pPr>
              <a:r>
                <a:rPr lang="zh-CN" altLang="en-US" sz="11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1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" t="765" r="44791" b="5999"/>
          <a:stretch>
            <a:fillRect/>
          </a:stretch>
        </p:blipFill>
        <p:spPr>
          <a:xfrm>
            <a:off x="4034900" y="1651994"/>
            <a:ext cx="4120614" cy="4645024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7899470" y="1651993"/>
            <a:ext cx="3567141" cy="4645026"/>
            <a:chOff x="7913197" y="1651610"/>
            <a:chExt cx="3567605" cy="4643951"/>
          </a:xfrm>
        </p:grpSpPr>
        <p:sp>
          <p:nvSpPr>
            <p:cNvPr id="6" name="等腰三角形 11"/>
            <p:cNvSpPr/>
            <p:nvPr/>
          </p:nvSpPr>
          <p:spPr bwMode="auto">
            <a:xfrm rot="16200000">
              <a:off x="7375024" y="2189783"/>
              <a:ext cx="4643951" cy="3567605"/>
            </a:xfrm>
            <a:custGeom>
              <a:avLst/>
              <a:gdLst/>
              <a:ahLst/>
              <a:cxnLst/>
              <a:rect l="l" t="t" r="r" b="b"/>
              <a:pathLst>
                <a:path w="3128044" h="3007887">
                  <a:moveTo>
                    <a:pt x="3128044" y="213101"/>
                  </a:moveTo>
                  <a:lnTo>
                    <a:pt x="3128044" y="3007887"/>
                  </a:lnTo>
                  <a:lnTo>
                    <a:pt x="0" y="3007887"/>
                  </a:lnTo>
                  <a:lnTo>
                    <a:pt x="0" y="213101"/>
                  </a:lnTo>
                  <a:lnTo>
                    <a:pt x="2445265" y="213101"/>
                  </a:lnTo>
                  <a:lnTo>
                    <a:pt x="2568863" y="0"/>
                  </a:lnTo>
                  <a:lnTo>
                    <a:pt x="2692462" y="213101"/>
                  </a:ln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7" name="TextBox 8"/>
            <p:cNvSpPr txBox="1">
              <a:spLocks noChangeArrowheads="1"/>
            </p:cNvSpPr>
            <p:nvPr/>
          </p:nvSpPr>
          <p:spPr bwMode="auto">
            <a:xfrm>
              <a:off x="8507603" y="3214605"/>
              <a:ext cx="2681275" cy="2031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914400">
                <a:lnSpc>
                  <a:spcPct val="150000"/>
                </a:lnSpc>
              </a:pP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 </a:t>
              </a:r>
              <a:r>
                <a:rPr lang="en-US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 </a:t>
              </a:r>
              <a:r>
                <a:rPr lang="en-US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坚持精益求精、拒绝平庸的做事精神，帮助您实现美观、精致、严谨、动感的</a:t>
              </a:r>
              <a:r>
                <a:rPr lang="en-US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展示效果，让您的</a:t>
              </a:r>
              <a:r>
                <a:rPr lang="en-US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创造卓越价值。</a:t>
              </a:r>
              <a:endParaRPr lang="zh-CN" altLang="en-US" sz="14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0" name="TextBox 18"/>
            <p:cNvSpPr txBox="1">
              <a:spLocks noChangeArrowheads="1"/>
            </p:cNvSpPr>
            <p:nvPr/>
          </p:nvSpPr>
          <p:spPr bwMode="auto">
            <a:xfrm>
              <a:off x="8473897" y="2863351"/>
              <a:ext cx="2431224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/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11109" y="1651993"/>
            <a:ext cx="3582277" cy="4645026"/>
            <a:chOff x="711200" y="1651610"/>
            <a:chExt cx="3582743" cy="4643951"/>
          </a:xfrm>
        </p:grpSpPr>
        <p:sp>
          <p:nvSpPr>
            <p:cNvPr id="11" name="等腰三角形 11"/>
            <p:cNvSpPr/>
            <p:nvPr/>
          </p:nvSpPr>
          <p:spPr bwMode="auto">
            <a:xfrm rot="5400000" flipH="1">
              <a:off x="180596" y="2182214"/>
              <a:ext cx="4643951" cy="3582743"/>
            </a:xfrm>
            <a:custGeom>
              <a:avLst/>
              <a:gdLst/>
              <a:ahLst/>
              <a:cxnLst/>
              <a:rect l="l" t="t" r="r" b="b"/>
              <a:pathLst>
                <a:path w="3128044" h="3007887">
                  <a:moveTo>
                    <a:pt x="3128044" y="213101"/>
                  </a:moveTo>
                  <a:lnTo>
                    <a:pt x="3128044" y="3007887"/>
                  </a:lnTo>
                  <a:lnTo>
                    <a:pt x="0" y="3007887"/>
                  </a:lnTo>
                  <a:lnTo>
                    <a:pt x="0" y="213101"/>
                  </a:lnTo>
                  <a:lnTo>
                    <a:pt x="2445265" y="213101"/>
                  </a:lnTo>
                  <a:lnTo>
                    <a:pt x="2568863" y="0"/>
                  </a:lnTo>
                  <a:lnTo>
                    <a:pt x="2692462" y="213101"/>
                  </a:ln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TextBox 8"/>
            <p:cNvSpPr txBox="1">
              <a:spLocks noChangeArrowheads="1"/>
            </p:cNvSpPr>
            <p:nvPr/>
          </p:nvSpPr>
          <p:spPr bwMode="auto">
            <a:xfrm>
              <a:off x="1062228" y="3214605"/>
              <a:ext cx="2681275" cy="2031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 defTabSz="914400">
                <a:lnSpc>
                  <a:spcPct val="150000"/>
                </a:lnSpc>
              </a:pP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 </a:t>
              </a:r>
              <a:r>
                <a:rPr lang="en-US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 </a:t>
              </a:r>
              <a:r>
                <a:rPr lang="en-US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坚持精益求精、拒绝平庸的做事精神，帮助您实现美观、精致、严谨、动感的</a:t>
              </a:r>
              <a:r>
                <a:rPr lang="en-US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展示效果，让您的</a:t>
              </a:r>
              <a:r>
                <a:rPr lang="en-US" altLang="zh-CN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创造卓越价值。</a:t>
              </a:r>
              <a:endParaRPr lang="zh-CN" altLang="en-US" sz="14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3" name="TextBox 18"/>
            <p:cNvSpPr txBox="1">
              <a:spLocks noChangeArrowheads="1"/>
            </p:cNvSpPr>
            <p:nvPr/>
          </p:nvSpPr>
          <p:spPr bwMode="auto">
            <a:xfrm>
              <a:off x="1319129" y="2863351"/>
              <a:ext cx="2431224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/>
              <a:r>
                <a:rPr lang="zh-CN" altLang="en-US" sz="16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</a:t>
              </a:r>
              <a:endParaRPr lang="zh-CN" altLang="en-US" sz="1600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63" y="-13243"/>
            <a:ext cx="12190413" cy="687283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9863271" y="4888525"/>
            <a:ext cx="1940961" cy="1050884"/>
            <a:chOff x="7710487" y="5720454"/>
            <a:chExt cx="3027001" cy="1638300"/>
          </a:xfrm>
        </p:grpSpPr>
        <p:grpSp>
          <p:nvGrpSpPr>
            <p:cNvPr id="11" name="组合 10"/>
            <p:cNvGrpSpPr/>
            <p:nvPr/>
          </p:nvGrpSpPr>
          <p:grpSpPr>
            <a:xfrm>
              <a:off x="7710487" y="5720454"/>
              <a:ext cx="2309811" cy="1638300"/>
              <a:chOff x="7710487" y="5720454"/>
              <a:chExt cx="2309811" cy="1638300"/>
            </a:xfrm>
          </p:grpSpPr>
          <p:sp>
            <p:nvSpPr>
              <p:cNvPr id="4" name="任意多边形 3"/>
              <p:cNvSpPr/>
              <p:nvPr/>
            </p:nvSpPr>
            <p:spPr>
              <a:xfrm>
                <a:off x="7714766" y="5720454"/>
                <a:ext cx="2304465" cy="1638300"/>
              </a:xfrm>
              <a:custGeom>
                <a:avLst/>
                <a:gdLst>
                  <a:gd name="connsiteX0" fmla="*/ 1584325 w 2298700"/>
                  <a:gd name="connsiteY0" fmla="*/ 441325 h 1638300"/>
                  <a:gd name="connsiteX1" fmla="*/ 1441450 w 2298700"/>
                  <a:gd name="connsiteY1" fmla="*/ 498475 h 1638300"/>
                  <a:gd name="connsiteX2" fmla="*/ 1352550 w 2298700"/>
                  <a:gd name="connsiteY2" fmla="*/ 581025 h 1638300"/>
                  <a:gd name="connsiteX3" fmla="*/ 1162050 w 2298700"/>
                  <a:gd name="connsiteY3" fmla="*/ 669925 h 1638300"/>
                  <a:gd name="connsiteX4" fmla="*/ 1028700 w 2298700"/>
                  <a:gd name="connsiteY4" fmla="*/ 704850 h 1638300"/>
                  <a:gd name="connsiteX5" fmla="*/ 781050 w 2298700"/>
                  <a:gd name="connsiteY5" fmla="*/ 644525 h 1638300"/>
                  <a:gd name="connsiteX6" fmla="*/ 479425 w 2298700"/>
                  <a:gd name="connsiteY6" fmla="*/ 542925 h 1638300"/>
                  <a:gd name="connsiteX7" fmla="*/ 285750 w 2298700"/>
                  <a:gd name="connsiteY7" fmla="*/ 473075 h 1638300"/>
                  <a:gd name="connsiteX8" fmla="*/ 15875 w 2298700"/>
                  <a:gd name="connsiteY8" fmla="*/ 476250 h 1638300"/>
                  <a:gd name="connsiteX9" fmla="*/ 0 w 2298700"/>
                  <a:gd name="connsiteY9" fmla="*/ 520700 h 1638300"/>
                  <a:gd name="connsiteX10" fmla="*/ 9525 w 2298700"/>
                  <a:gd name="connsiteY10" fmla="*/ 546100 h 1638300"/>
                  <a:gd name="connsiteX11" fmla="*/ 215900 w 2298700"/>
                  <a:gd name="connsiteY11" fmla="*/ 581025 h 1638300"/>
                  <a:gd name="connsiteX12" fmla="*/ 254000 w 2298700"/>
                  <a:gd name="connsiteY12" fmla="*/ 596900 h 1638300"/>
                  <a:gd name="connsiteX13" fmla="*/ 441325 w 2298700"/>
                  <a:gd name="connsiteY13" fmla="*/ 682625 h 1638300"/>
                  <a:gd name="connsiteX14" fmla="*/ 704850 w 2298700"/>
                  <a:gd name="connsiteY14" fmla="*/ 854075 h 1638300"/>
                  <a:gd name="connsiteX15" fmla="*/ 933450 w 2298700"/>
                  <a:gd name="connsiteY15" fmla="*/ 1050925 h 1638300"/>
                  <a:gd name="connsiteX16" fmla="*/ 1104900 w 2298700"/>
                  <a:gd name="connsiteY16" fmla="*/ 1196975 h 1638300"/>
                  <a:gd name="connsiteX17" fmla="*/ 1308100 w 2298700"/>
                  <a:gd name="connsiteY17" fmla="*/ 1295400 h 1638300"/>
                  <a:gd name="connsiteX18" fmla="*/ 1489075 w 2298700"/>
                  <a:gd name="connsiteY18" fmla="*/ 1333500 h 1638300"/>
                  <a:gd name="connsiteX19" fmla="*/ 1330325 w 2298700"/>
                  <a:gd name="connsiteY19" fmla="*/ 1533525 h 1638300"/>
                  <a:gd name="connsiteX20" fmla="*/ 1200150 w 2298700"/>
                  <a:gd name="connsiteY20" fmla="*/ 1536700 h 1638300"/>
                  <a:gd name="connsiteX21" fmla="*/ 1133475 w 2298700"/>
                  <a:gd name="connsiteY21" fmla="*/ 1631950 h 1638300"/>
                  <a:gd name="connsiteX22" fmla="*/ 2101850 w 2298700"/>
                  <a:gd name="connsiteY22" fmla="*/ 1638300 h 1638300"/>
                  <a:gd name="connsiteX23" fmla="*/ 2041525 w 2298700"/>
                  <a:gd name="connsiteY23" fmla="*/ 1533525 h 1638300"/>
                  <a:gd name="connsiteX24" fmla="*/ 1930400 w 2298700"/>
                  <a:gd name="connsiteY24" fmla="*/ 1530350 h 1638300"/>
                  <a:gd name="connsiteX25" fmla="*/ 1771650 w 2298700"/>
                  <a:gd name="connsiteY25" fmla="*/ 1343025 h 1638300"/>
                  <a:gd name="connsiteX26" fmla="*/ 2000250 w 2298700"/>
                  <a:gd name="connsiteY26" fmla="*/ 1289050 h 1638300"/>
                  <a:gd name="connsiteX27" fmla="*/ 2200275 w 2298700"/>
                  <a:gd name="connsiteY27" fmla="*/ 1143000 h 1638300"/>
                  <a:gd name="connsiteX28" fmla="*/ 2273300 w 2298700"/>
                  <a:gd name="connsiteY28" fmla="*/ 1063625 h 1638300"/>
                  <a:gd name="connsiteX29" fmla="*/ 2298700 w 2298700"/>
                  <a:gd name="connsiteY29" fmla="*/ 939800 h 1638300"/>
                  <a:gd name="connsiteX30" fmla="*/ 2235200 w 2298700"/>
                  <a:gd name="connsiteY30" fmla="*/ 762000 h 1638300"/>
                  <a:gd name="connsiteX31" fmla="*/ 1933575 w 2298700"/>
                  <a:gd name="connsiteY31" fmla="*/ 530225 h 1638300"/>
                  <a:gd name="connsiteX32" fmla="*/ 1768475 w 2298700"/>
                  <a:gd name="connsiteY32" fmla="*/ 434975 h 1638300"/>
                  <a:gd name="connsiteX33" fmla="*/ 1701800 w 2298700"/>
                  <a:gd name="connsiteY33" fmla="*/ 431800 h 1638300"/>
                  <a:gd name="connsiteX34" fmla="*/ 1714500 w 2298700"/>
                  <a:gd name="connsiteY34" fmla="*/ 396875 h 1638300"/>
                  <a:gd name="connsiteX35" fmla="*/ 1768475 w 2298700"/>
                  <a:gd name="connsiteY35" fmla="*/ 247650 h 1638300"/>
                  <a:gd name="connsiteX36" fmla="*/ 1768475 w 2298700"/>
                  <a:gd name="connsiteY36" fmla="*/ 190500 h 1638300"/>
                  <a:gd name="connsiteX37" fmla="*/ 1628775 w 2298700"/>
                  <a:gd name="connsiteY37" fmla="*/ 0 h 1638300"/>
                  <a:gd name="connsiteX38" fmla="*/ 1622425 w 2298700"/>
                  <a:gd name="connsiteY38" fmla="*/ 120650 h 1638300"/>
                  <a:gd name="connsiteX39" fmla="*/ 1552575 w 2298700"/>
                  <a:gd name="connsiteY39" fmla="*/ 234950 h 1638300"/>
                  <a:gd name="connsiteX40" fmla="*/ 1536700 w 2298700"/>
                  <a:gd name="connsiteY40" fmla="*/ 301625 h 1638300"/>
                  <a:gd name="connsiteX41" fmla="*/ 1584325 w 2298700"/>
                  <a:gd name="connsiteY41" fmla="*/ 441325 h 1638300"/>
                  <a:gd name="connsiteX0-1" fmla="*/ 1584325 w 2298700"/>
                  <a:gd name="connsiteY0-2" fmla="*/ 442324 h 1639299"/>
                  <a:gd name="connsiteX1-3" fmla="*/ 1441450 w 2298700"/>
                  <a:gd name="connsiteY1-4" fmla="*/ 499474 h 1639299"/>
                  <a:gd name="connsiteX2-5" fmla="*/ 1352550 w 2298700"/>
                  <a:gd name="connsiteY2-6" fmla="*/ 582024 h 1639299"/>
                  <a:gd name="connsiteX3-7" fmla="*/ 1162050 w 2298700"/>
                  <a:gd name="connsiteY3-8" fmla="*/ 670924 h 1639299"/>
                  <a:gd name="connsiteX4-9" fmla="*/ 1028700 w 2298700"/>
                  <a:gd name="connsiteY4-10" fmla="*/ 705849 h 1639299"/>
                  <a:gd name="connsiteX5-11" fmla="*/ 781050 w 2298700"/>
                  <a:gd name="connsiteY5-12" fmla="*/ 645524 h 1639299"/>
                  <a:gd name="connsiteX6-13" fmla="*/ 479425 w 2298700"/>
                  <a:gd name="connsiteY6-14" fmla="*/ 543924 h 1639299"/>
                  <a:gd name="connsiteX7-15" fmla="*/ 285750 w 2298700"/>
                  <a:gd name="connsiteY7-16" fmla="*/ 474074 h 1639299"/>
                  <a:gd name="connsiteX8-17" fmla="*/ 15875 w 2298700"/>
                  <a:gd name="connsiteY8-18" fmla="*/ 477249 h 1639299"/>
                  <a:gd name="connsiteX9-19" fmla="*/ 0 w 2298700"/>
                  <a:gd name="connsiteY9-20" fmla="*/ 521699 h 1639299"/>
                  <a:gd name="connsiteX10-21" fmla="*/ 9525 w 2298700"/>
                  <a:gd name="connsiteY10-22" fmla="*/ 547099 h 1639299"/>
                  <a:gd name="connsiteX11-23" fmla="*/ 215900 w 2298700"/>
                  <a:gd name="connsiteY11-24" fmla="*/ 582024 h 1639299"/>
                  <a:gd name="connsiteX12-25" fmla="*/ 254000 w 2298700"/>
                  <a:gd name="connsiteY12-26" fmla="*/ 597899 h 1639299"/>
                  <a:gd name="connsiteX13-27" fmla="*/ 441325 w 2298700"/>
                  <a:gd name="connsiteY13-28" fmla="*/ 683624 h 1639299"/>
                  <a:gd name="connsiteX14-29" fmla="*/ 704850 w 2298700"/>
                  <a:gd name="connsiteY14-30" fmla="*/ 855074 h 1639299"/>
                  <a:gd name="connsiteX15-31" fmla="*/ 933450 w 2298700"/>
                  <a:gd name="connsiteY15-32" fmla="*/ 1051924 h 1639299"/>
                  <a:gd name="connsiteX16-33" fmla="*/ 1104900 w 2298700"/>
                  <a:gd name="connsiteY16-34" fmla="*/ 1197974 h 1639299"/>
                  <a:gd name="connsiteX17-35" fmla="*/ 1308100 w 2298700"/>
                  <a:gd name="connsiteY17-36" fmla="*/ 1296399 h 1639299"/>
                  <a:gd name="connsiteX18-37" fmla="*/ 1489075 w 2298700"/>
                  <a:gd name="connsiteY18-38" fmla="*/ 1334499 h 1639299"/>
                  <a:gd name="connsiteX19-39" fmla="*/ 1330325 w 2298700"/>
                  <a:gd name="connsiteY19-40" fmla="*/ 1534524 h 1639299"/>
                  <a:gd name="connsiteX20-41" fmla="*/ 1200150 w 2298700"/>
                  <a:gd name="connsiteY20-42" fmla="*/ 1537699 h 1639299"/>
                  <a:gd name="connsiteX21-43" fmla="*/ 1133475 w 2298700"/>
                  <a:gd name="connsiteY21-44" fmla="*/ 1632949 h 1639299"/>
                  <a:gd name="connsiteX22-45" fmla="*/ 2101850 w 2298700"/>
                  <a:gd name="connsiteY22-46" fmla="*/ 1639299 h 1639299"/>
                  <a:gd name="connsiteX23-47" fmla="*/ 2041525 w 2298700"/>
                  <a:gd name="connsiteY23-48" fmla="*/ 1534524 h 1639299"/>
                  <a:gd name="connsiteX24-49" fmla="*/ 1930400 w 2298700"/>
                  <a:gd name="connsiteY24-50" fmla="*/ 1531349 h 1639299"/>
                  <a:gd name="connsiteX25-51" fmla="*/ 1771650 w 2298700"/>
                  <a:gd name="connsiteY25-52" fmla="*/ 1344024 h 1639299"/>
                  <a:gd name="connsiteX26-53" fmla="*/ 2000250 w 2298700"/>
                  <a:gd name="connsiteY26-54" fmla="*/ 1290049 h 1639299"/>
                  <a:gd name="connsiteX27-55" fmla="*/ 2200275 w 2298700"/>
                  <a:gd name="connsiteY27-56" fmla="*/ 1143999 h 1639299"/>
                  <a:gd name="connsiteX28-57" fmla="*/ 2273300 w 2298700"/>
                  <a:gd name="connsiteY28-58" fmla="*/ 1064624 h 1639299"/>
                  <a:gd name="connsiteX29-59" fmla="*/ 2298700 w 2298700"/>
                  <a:gd name="connsiteY29-60" fmla="*/ 940799 h 1639299"/>
                  <a:gd name="connsiteX30-61" fmla="*/ 2235200 w 2298700"/>
                  <a:gd name="connsiteY30-62" fmla="*/ 762999 h 1639299"/>
                  <a:gd name="connsiteX31-63" fmla="*/ 1933575 w 2298700"/>
                  <a:gd name="connsiteY31-64" fmla="*/ 531224 h 1639299"/>
                  <a:gd name="connsiteX32-65" fmla="*/ 1768475 w 2298700"/>
                  <a:gd name="connsiteY32-66" fmla="*/ 435974 h 1639299"/>
                  <a:gd name="connsiteX33-67" fmla="*/ 1701800 w 2298700"/>
                  <a:gd name="connsiteY33-68" fmla="*/ 432799 h 1639299"/>
                  <a:gd name="connsiteX34-69" fmla="*/ 1714500 w 2298700"/>
                  <a:gd name="connsiteY34-70" fmla="*/ 397874 h 1639299"/>
                  <a:gd name="connsiteX35-71" fmla="*/ 1768475 w 2298700"/>
                  <a:gd name="connsiteY35-72" fmla="*/ 248649 h 1639299"/>
                  <a:gd name="connsiteX36-73" fmla="*/ 1768475 w 2298700"/>
                  <a:gd name="connsiteY36-74" fmla="*/ 191499 h 1639299"/>
                  <a:gd name="connsiteX37-75" fmla="*/ 1628775 w 2298700"/>
                  <a:gd name="connsiteY37-76" fmla="*/ 999 h 1639299"/>
                  <a:gd name="connsiteX38-77" fmla="*/ 1622425 w 2298700"/>
                  <a:gd name="connsiteY38-78" fmla="*/ 121649 h 1639299"/>
                  <a:gd name="connsiteX39-79" fmla="*/ 1552575 w 2298700"/>
                  <a:gd name="connsiteY39-80" fmla="*/ 235949 h 1639299"/>
                  <a:gd name="connsiteX40-81" fmla="*/ 1536700 w 2298700"/>
                  <a:gd name="connsiteY40-82" fmla="*/ 302624 h 1639299"/>
                  <a:gd name="connsiteX41-83" fmla="*/ 1584325 w 2298700"/>
                  <a:gd name="connsiteY41-84" fmla="*/ 442324 h 1639299"/>
                  <a:gd name="connsiteX0-85" fmla="*/ 1584325 w 2298700"/>
                  <a:gd name="connsiteY0-86" fmla="*/ 442324 h 1639299"/>
                  <a:gd name="connsiteX1-87" fmla="*/ 1441450 w 2298700"/>
                  <a:gd name="connsiteY1-88" fmla="*/ 499474 h 1639299"/>
                  <a:gd name="connsiteX2-89" fmla="*/ 1352550 w 2298700"/>
                  <a:gd name="connsiteY2-90" fmla="*/ 582024 h 1639299"/>
                  <a:gd name="connsiteX3-91" fmla="*/ 1162050 w 2298700"/>
                  <a:gd name="connsiteY3-92" fmla="*/ 670924 h 1639299"/>
                  <a:gd name="connsiteX4-93" fmla="*/ 1028700 w 2298700"/>
                  <a:gd name="connsiteY4-94" fmla="*/ 705849 h 1639299"/>
                  <a:gd name="connsiteX5-95" fmla="*/ 781050 w 2298700"/>
                  <a:gd name="connsiteY5-96" fmla="*/ 645524 h 1639299"/>
                  <a:gd name="connsiteX6-97" fmla="*/ 479425 w 2298700"/>
                  <a:gd name="connsiteY6-98" fmla="*/ 543924 h 1639299"/>
                  <a:gd name="connsiteX7-99" fmla="*/ 285750 w 2298700"/>
                  <a:gd name="connsiteY7-100" fmla="*/ 474074 h 1639299"/>
                  <a:gd name="connsiteX8-101" fmla="*/ 15875 w 2298700"/>
                  <a:gd name="connsiteY8-102" fmla="*/ 477249 h 1639299"/>
                  <a:gd name="connsiteX9-103" fmla="*/ 0 w 2298700"/>
                  <a:gd name="connsiteY9-104" fmla="*/ 521699 h 1639299"/>
                  <a:gd name="connsiteX10-105" fmla="*/ 9525 w 2298700"/>
                  <a:gd name="connsiteY10-106" fmla="*/ 547099 h 1639299"/>
                  <a:gd name="connsiteX11-107" fmla="*/ 215900 w 2298700"/>
                  <a:gd name="connsiteY11-108" fmla="*/ 582024 h 1639299"/>
                  <a:gd name="connsiteX12-109" fmla="*/ 254000 w 2298700"/>
                  <a:gd name="connsiteY12-110" fmla="*/ 597899 h 1639299"/>
                  <a:gd name="connsiteX13-111" fmla="*/ 441325 w 2298700"/>
                  <a:gd name="connsiteY13-112" fmla="*/ 683624 h 1639299"/>
                  <a:gd name="connsiteX14-113" fmla="*/ 704850 w 2298700"/>
                  <a:gd name="connsiteY14-114" fmla="*/ 855074 h 1639299"/>
                  <a:gd name="connsiteX15-115" fmla="*/ 933450 w 2298700"/>
                  <a:gd name="connsiteY15-116" fmla="*/ 1051924 h 1639299"/>
                  <a:gd name="connsiteX16-117" fmla="*/ 1104900 w 2298700"/>
                  <a:gd name="connsiteY16-118" fmla="*/ 1197974 h 1639299"/>
                  <a:gd name="connsiteX17-119" fmla="*/ 1308100 w 2298700"/>
                  <a:gd name="connsiteY17-120" fmla="*/ 1296399 h 1639299"/>
                  <a:gd name="connsiteX18-121" fmla="*/ 1489075 w 2298700"/>
                  <a:gd name="connsiteY18-122" fmla="*/ 1334499 h 1639299"/>
                  <a:gd name="connsiteX19-123" fmla="*/ 1330325 w 2298700"/>
                  <a:gd name="connsiteY19-124" fmla="*/ 1534524 h 1639299"/>
                  <a:gd name="connsiteX20-125" fmla="*/ 1200150 w 2298700"/>
                  <a:gd name="connsiteY20-126" fmla="*/ 1537699 h 1639299"/>
                  <a:gd name="connsiteX21-127" fmla="*/ 1133475 w 2298700"/>
                  <a:gd name="connsiteY21-128" fmla="*/ 1632949 h 1639299"/>
                  <a:gd name="connsiteX22-129" fmla="*/ 2101850 w 2298700"/>
                  <a:gd name="connsiteY22-130" fmla="*/ 1639299 h 1639299"/>
                  <a:gd name="connsiteX23-131" fmla="*/ 2041525 w 2298700"/>
                  <a:gd name="connsiteY23-132" fmla="*/ 1534524 h 1639299"/>
                  <a:gd name="connsiteX24-133" fmla="*/ 1930400 w 2298700"/>
                  <a:gd name="connsiteY24-134" fmla="*/ 1531349 h 1639299"/>
                  <a:gd name="connsiteX25-135" fmla="*/ 1771650 w 2298700"/>
                  <a:gd name="connsiteY25-136" fmla="*/ 1344024 h 1639299"/>
                  <a:gd name="connsiteX26-137" fmla="*/ 2000250 w 2298700"/>
                  <a:gd name="connsiteY26-138" fmla="*/ 1290049 h 1639299"/>
                  <a:gd name="connsiteX27-139" fmla="*/ 2200275 w 2298700"/>
                  <a:gd name="connsiteY27-140" fmla="*/ 1143999 h 1639299"/>
                  <a:gd name="connsiteX28-141" fmla="*/ 2273300 w 2298700"/>
                  <a:gd name="connsiteY28-142" fmla="*/ 1064624 h 1639299"/>
                  <a:gd name="connsiteX29-143" fmla="*/ 2298700 w 2298700"/>
                  <a:gd name="connsiteY29-144" fmla="*/ 940799 h 1639299"/>
                  <a:gd name="connsiteX30-145" fmla="*/ 2235200 w 2298700"/>
                  <a:gd name="connsiteY30-146" fmla="*/ 762999 h 1639299"/>
                  <a:gd name="connsiteX31-147" fmla="*/ 1933575 w 2298700"/>
                  <a:gd name="connsiteY31-148" fmla="*/ 531224 h 1639299"/>
                  <a:gd name="connsiteX32-149" fmla="*/ 1768475 w 2298700"/>
                  <a:gd name="connsiteY32-150" fmla="*/ 435974 h 1639299"/>
                  <a:gd name="connsiteX33-151" fmla="*/ 1701800 w 2298700"/>
                  <a:gd name="connsiteY33-152" fmla="*/ 432799 h 1639299"/>
                  <a:gd name="connsiteX34-153" fmla="*/ 1714500 w 2298700"/>
                  <a:gd name="connsiteY34-154" fmla="*/ 397874 h 1639299"/>
                  <a:gd name="connsiteX35-155" fmla="*/ 1768475 w 2298700"/>
                  <a:gd name="connsiteY35-156" fmla="*/ 248649 h 1639299"/>
                  <a:gd name="connsiteX36-157" fmla="*/ 1768475 w 2298700"/>
                  <a:gd name="connsiteY36-158" fmla="*/ 191499 h 1639299"/>
                  <a:gd name="connsiteX37-159" fmla="*/ 1628775 w 2298700"/>
                  <a:gd name="connsiteY37-160" fmla="*/ 999 h 1639299"/>
                  <a:gd name="connsiteX38-161" fmla="*/ 1622425 w 2298700"/>
                  <a:gd name="connsiteY38-162" fmla="*/ 121649 h 1639299"/>
                  <a:gd name="connsiteX39-163" fmla="*/ 1552575 w 2298700"/>
                  <a:gd name="connsiteY39-164" fmla="*/ 235949 h 1639299"/>
                  <a:gd name="connsiteX40-165" fmla="*/ 1536700 w 2298700"/>
                  <a:gd name="connsiteY40-166" fmla="*/ 302624 h 1639299"/>
                  <a:gd name="connsiteX41-167" fmla="*/ 1584325 w 2298700"/>
                  <a:gd name="connsiteY41-168" fmla="*/ 442324 h 1639299"/>
                  <a:gd name="connsiteX0-169" fmla="*/ 1584325 w 2298700"/>
                  <a:gd name="connsiteY0-170" fmla="*/ 442324 h 1639299"/>
                  <a:gd name="connsiteX1-171" fmla="*/ 1441450 w 2298700"/>
                  <a:gd name="connsiteY1-172" fmla="*/ 499474 h 1639299"/>
                  <a:gd name="connsiteX2-173" fmla="*/ 1352550 w 2298700"/>
                  <a:gd name="connsiteY2-174" fmla="*/ 582024 h 1639299"/>
                  <a:gd name="connsiteX3-175" fmla="*/ 1162050 w 2298700"/>
                  <a:gd name="connsiteY3-176" fmla="*/ 670924 h 1639299"/>
                  <a:gd name="connsiteX4-177" fmla="*/ 1028700 w 2298700"/>
                  <a:gd name="connsiteY4-178" fmla="*/ 705849 h 1639299"/>
                  <a:gd name="connsiteX5-179" fmla="*/ 781050 w 2298700"/>
                  <a:gd name="connsiteY5-180" fmla="*/ 645524 h 1639299"/>
                  <a:gd name="connsiteX6-181" fmla="*/ 479425 w 2298700"/>
                  <a:gd name="connsiteY6-182" fmla="*/ 543924 h 1639299"/>
                  <a:gd name="connsiteX7-183" fmla="*/ 285750 w 2298700"/>
                  <a:gd name="connsiteY7-184" fmla="*/ 474074 h 1639299"/>
                  <a:gd name="connsiteX8-185" fmla="*/ 15875 w 2298700"/>
                  <a:gd name="connsiteY8-186" fmla="*/ 477249 h 1639299"/>
                  <a:gd name="connsiteX9-187" fmla="*/ 0 w 2298700"/>
                  <a:gd name="connsiteY9-188" fmla="*/ 521699 h 1639299"/>
                  <a:gd name="connsiteX10-189" fmla="*/ 9525 w 2298700"/>
                  <a:gd name="connsiteY10-190" fmla="*/ 547099 h 1639299"/>
                  <a:gd name="connsiteX11-191" fmla="*/ 215900 w 2298700"/>
                  <a:gd name="connsiteY11-192" fmla="*/ 582024 h 1639299"/>
                  <a:gd name="connsiteX12-193" fmla="*/ 254000 w 2298700"/>
                  <a:gd name="connsiteY12-194" fmla="*/ 597899 h 1639299"/>
                  <a:gd name="connsiteX13-195" fmla="*/ 441325 w 2298700"/>
                  <a:gd name="connsiteY13-196" fmla="*/ 683624 h 1639299"/>
                  <a:gd name="connsiteX14-197" fmla="*/ 704850 w 2298700"/>
                  <a:gd name="connsiteY14-198" fmla="*/ 855074 h 1639299"/>
                  <a:gd name="connsiteX15-199" fmla="*/ 933450 w 2298700"/>
                  <a:gd name="connsiteY15-200" fmla="*/ 1051924 h 1639299"/>
                  <a:gd name="connsiteX16-201" fmla="*/ 1104900 w 2298700"/>
                  <a:gd name="connsiteY16-202" fmla="*/ 1197974 h 1639299"/>
                  <a:gd name="connsiteX17-203" fmla="*/ 1308100 w 2298700"/>
                  <a:gd name="connsiteY17-204" fmla="*/ 1296399 h 1639299"/>
                  <a:gd name="connsiteX18-205" fmla="*/ 1489075 w 2298700"/>
                  <a:gd name="connsiteY18-206" fmla="*/ 1334499 h 1639299"/>
                  <a:gd name="connsiteX19-207" fmla="*/ 1330325 w 2298700"/>
                  <a:gd name="connsiteY19-208" fmla="*/ 1534524 h 1639299"/>
                  <a:gd name="connsiteX20-209" fmla="*/ 1200150 w 2298700"/>
                  <a:gd name="connsiteY20-210" fmla="*/ 1537699 h 1639299"/>
                  <a:gd name="connsiteX21-211" fmla="*/ 1133475 w 2298700"/>
                  <a:gd name="connsiteY21-212" fmla="*/ 1632949 h 1639299"/>
                  <a:gd name="connsiteX22-213" fmla="*/ 2101850 w 2298700"/>
                  <a:gd name="connsiteY22-214" fmla="*/ 1639299 h 1639299"/>
                  <a:gd name="connsiteX23-215" fmla="*/ 2041525 w 2298700"/>
                  <a:gd name="connsiteY23-216" fmla="*/ 1534524 h 1639299"/>
                  <a:gd name="connsiteX24-217" fmla="*/ 1930400 w 2298700"/>
                  <a:gd name="connsiteY24-218" fmla="*/ 1531349 h 1639299"/>
                  <a:gd name="connsiteX25-219" fmla="*/ 1771650 w 2298700"/>
                  <a:gd name="connsiteY25-220" fmla="*/ 1344024 h 1639299"/>
                  <a:gd name="connsiteX26-221" fmla="*/ 2000250 w 2298700"/>
                  <a:gd name="connsiteY26-222" fmla="*/ 1290049 h 1639299"/>
                  <a:gd name="connsiteX27-223" fmla="*/ 2200275 w 2298700"/>
                  <a:gd name="connsiteY27-224" fmla="*/ 1143999 h 1639299"/>
                  <a:gd name="connsiteX28-225" fmla="*/ 2273300 w 2298700"/>
                  <a:gd name="connsiteY28-226" fmla="*/ 1064624 h 1639299"/>
                  <a:gd name="connsiteX29-227" fmla="*/ 2298700 w 2298700"/>
                  <a:gd name="connsiteY29-228" fmla="*/ 940799 h 1639299"/>
                  <a:gd name="connsiteX30-229" fmla="*/ 2235200 w 2298700"/>
                  <a:gd name="connsiteY30-230" fmla="*/ 762999 h 1639299"/>
                  <a:gd name="connsiteX31-231" fmla="*/ 1933575 w 2298700"/>
                  <a:gd name="connsiteY31-232" fmla="*/ 531224 h 1639299"/>
                  <a:gd name="connsiteX32-233" fmla="*/ 1768475 w 2298700"/>
                  <a:gd name="connsiteY32-234" fmla="*/ 435974 h 1639299"/>
                  <a:gd name="connsiteX33-235" fmla="*/ 1701800 w 2298700"/>
                  <a:gd name="connsiteY33-236" fmla="*/ 432799 h 1639299"/>
                  <a:gd name="connsiteX34-237" fmla="*/ 1714500 w 2298700"/>
                  <a:gd name="connsiteY34-238" fmla="*/ 397874 h 1639299"/>
                  <a:gd name="connsiteX35-239" fmla="*/ 1768475 w 2298700"/>
                  <a:gd name="connsiteY35-240" fmla="*/ 248649 h 1639299"/>
                  <a:gd name="connsiteX36-241" fmla="*/ 1768475 w 2298700"/>
                  <a:gd name="connsiteY36-242" fmla="*/ 191499 h 1639299"/>
                  <a:gd name="connsiteX37-243" fmla="*/ 1628775 w 2298700"/>
                  <a:gd name="connsiteY37-244" fmla="*/ 999 h 1639299"/>
                  <a:gd name="connsiteX38-245" fmla="*/ 1622425 w 2298700"/>
                  <a:gd name="connsiteY38-246" fmla="*/ 121649 h 1639299"/>
                  <a:gd name="connsiteX39-247" fmla="*/ 1552575 w 2298700"/>
                  <a:gd name="connsiteY39-248" fmla="*/ 235949 h 1639299"/>
                  <a:gd name="connsiteX40-249" fmla="*/ 1536700 w 2298700"/>
                  <a:gd name="connsiteY40-250" fmla="*/ 302624 h 1639299"/>
                  <a:gd name="connsiteX41-251" fmla="*/ 1584325 w 2298700"/>
                  <a:gd name="connsiteY41-252" fmla="*/ 442324 h 1639299"/>
                  <a:gd name="connsiteX0-253" fmla="*/ 1584325 w 2298700"/>
                  <a:gd name="connsiteY0-254" fmla="*/ 442324 h 1639299"/>
                  <a:gd name="connsiteX1-255" fmla="*/ 1441450 w 2298700"/>
                  <a:gd name="connsiteY1-256" fmla="*/ 499474 h 1639299"/>
                  <a:gd name="connsiteX2-257" fmla="*/ 1352550 w 2298700"/>
                  <a:gd name="connsiteY2-258" fmla="*/ 582024 h 1639299"/>
                  <a:gd name="connsiteX3-259" fmla="*/ 1162050 w 2298700"/>
                  <a:gd name="connsiteY3-260" fmla="*/ 670924 h 1639299"/>
                  <a:gd name="connsiteX4-261" fmla="*/ 1028700 w 2298700"/>
                  <a:gd name="connsiteY4-262" fmla="*/ 705849 h 1639299"/>
                  <a:gd name="connsiteX5-263" fmla="*/ 781050 w 2298700"/>
                  <a:gd name="connsiteY5-264" fmla="*/ 645524 h 1639299"/>
                  <a:gd name="connsiteX6-265" fmla="*/ 479425 w 2298700"/>
                  <a:gd name="connsiteY6-266" fmla="*/ 543924 h 1639299"/>
                  <a:gd name="connsiteX7-267" fmla="*/ 285750 w 2298700"/>
                  <a:gd name="connsiteY7-268" fmla="*/ 474074 h 1639299"/>
                  <a:gd name="connsiteX8-269" fmla="*/ 15875 w 2298700"/>
                  <a:gd name="connsiteY8-270" fmla="*/ 477249 h 1639299"/>
                  <a:gd name="connsiteX9-271" fmla="*/ 0 w 2298700"/>
                  <a:gd name="connsiteY9-272" fmla="*/ 521699 h 1639299"/>
                  <a:gd name="connsiteX10-273" fmla="*/ 9525 w 2298700"/>
                  <a:gd name="connsiteY10-274" fmla="*/ 547099 h 1639299"/>
                  <a:gd name="connsiteX11-275" fmla="*/ 215900 w 2298700"/>
                  <a:gd name="connsiteY11-276" fmla="*/ 582024 h 1639299"/>
                  <a:gd name="connsiteX12-277" fmla="*/ 254000 w 2298700"/>
                  <a:gd name="connsiteY12-278" fmla="*/ 597899 h 1639299"/>
                  <a:gd name="connsiteX13-279" fmla="*/ 441325 w 2298700"/>
                  <a:gd name="connsiteY13-280" fmla="*/ 683624 h 1639299"/>
                  <a:gd name="connsiteX14-281" fmla="*/ 704850 w 2298700"/>
                  <a:gd name="connsiteY14-282" fmla="*/ 855074 h 1639299"/>
                  <a:gd name="connsiteX15-283" fmla="*/ 933450 w 2298700"/>
                  <a:gd name="connsiteY15-284" fmla="*/ 1051924 h 1639299"/>
                  <a:gd name="connsiteX16-285" fmla="*/ 1104900 w 2298700"/>
                  <a:gd name="connsiteY16-286" fmla="*/ 1197974 h 1639299"/>
                  <a:gd name="connsiteX17-287" fmla="*/ 1308100 w 2298700"/>
                  <a:gd name="connsiteY17-288" fmla="*/ 1296399 h 1639299"/>
                  <a:gd name="connsiteX18-289" fmla="*/ 1489075 w 2298700"/>
                  <a:gd name="connsiteY18-290" fmla="*/ 1334499 h 1639299"/>
                  <a:gd name="connsiteX19-291" fmla="*/ 1330325 w 2298700"/>
                  <a:gd name="connsiteY19-292" fmla="*/ 1534524 h 1639299"/>
                  <a:gd name="connsiteX20-293" fmla="*/ 1200150 w 2298700"/>
                  <a:gd name="connsiteY20-294" fmla="*/ 1537699 h 1639299"/>
                  <a:gd name="connsiteX21-295" fmla="*/ 1133475 w 2298700"/>
                  <a:gd name="connsiteY21-296" fmla="*/ 1632949 h 1639299"/>
                  <a:gd name="connsiteX22-297" fmla="*/ 2101850 w 2298700"/>
                  <a:gd name="connsiteY22-298" fmla="*/ 1639299 h 1639299"/>
                  <a:gd name="connsiteX23-299" fmla="*/ 2041525 w 2298700"/>
                  <a:gd name="connsiteY23-300" fmla="*/ 1534524 h 1639299"/>
                  <a:gd name="connsiteX24-301" fmla="*/ 1930400 w 2298700"/>
                  <a:gd name="connsiteY24-302" fmla="*/ 1531349 h 1639299"/>
                  <a:gd name="connsiteX25-303" fmla="*/ 1771650 w 2298700"/>
                  <a:gd name="connsiteY25-304" fmla="*/ 1344024 h 1639299"/>
                  <a:gd name="connsiteX26-305" fmla="*/ 2000250 w 2298700"/>
                  <a:gd name="connsiteY26-306" fmla="*/ 1290049 h 1639299"/>
                  <a:gd name="connsiteX27-307" fmla="*/ 2200275 w 2298700"/>
                  <a:gd name="connsiteY27-308" fmla="*/ 1143999 h 1639299"/>
                  <a:gd name="connsiteX28-309" fmla="*/ 2273300 w 2298700"/>
                  <a:gd name="connsiteY28-310" fmla="*/ 1064624 h 1639299"/>
                  <a:gd name="connsiteX29-311" fmla="*/ 2298700 w 2298700"/>
                  <a:gd name="connsiteY29-312" fmla="*/ 940799 h 1639299"/>
                  <a:gd name="connsiteX30-313" fmla="*/ 2235200 w 2298700"/>
                  <a:gd name="connsiteY30-314" fmla="*/ 762999 h 1639299"/>
                  <a:gd name="connsiteX31-315" fmla="*/ 1933575 w 2298700"/>
                  <a:gd name="connsiteY31-316" fmla="*/ 531224 h 1639299"/>
                  <a:gd name="connsiteX32-317" fmla="*/ 1768475 w 2298700"/>
                  <a:gd name="connsiteY32-318" fmla="*/ 435974 h 1639299"/>
                  <a:gd name="connsiteX33-319" fmla="*/ 1701800 w 2298700"/>
                  <a:gd name="connsiteY33-320" fmla="*/ 432799 h 1639299"/>
                  <a:gd name="connsiteX34-321" fmla="*/ 1714500 w 2298700"/>
                  <a:gd name="connsiteY34-322" fmla="*/ 397874 h 1639299"/>
                  <a:gd name="connsiteX35-323" fmla="*/ 1768475 w 2298700"/>
                  <a:gd name="connsiteY35-324" fmla="*/ 248649 h 1639299"/>
                  <a:gd name="connsiteX36-325" fmla="*/ 1768475 w 2298700"/>
                  <a:gd name="connsiteY36-326" fmla="*/ 191499 h 1639299"/>
                  <a:gd name="connsiteX37-327" fmla="*/ 1628775 w 2298700"/>
                  <a:gd name="connsiteY37-328" fmla="*/ 999 h 1639299"/>
                  <a:gd name="connsiteX38-329" fmla="*/ 1622425 w 2298700"/>
                  <a:gd name="connsiteY38-330" fmla="*/ 121649 h 1639299"/>
                  <a:gd name="connsiteX39-331" fmla="*/ 1552575 w 2298700"/>
                  <a:gd name="connsiteY39-332" fmla="*/ 235949 h 1639299"/>
                  <a:gd name="connsiteX40-333" fmla="*/ 1536700 w 2298700"/>
                  <a:gd name="connsiteY40-334" fmla="*/ 302624 h 1639299"/>
                  <a:gd name="connsiteX41-335" fmla="*/ 1584325 w 2298700"/>
                  <a:gd name="connsiteY41-336" fmla="*/ 442324 h 1639299"/>
                  <a:gd name="connsiteX0-337" fmla="*/ 1584325 w 2298700"/>
                  <a:gd name="connsiteY0-338" fmla="*/ 441325 h 1638300"/>
                  <a:gd name="connsiteX1-339" fmla="*/ 1441450 w 2298700"/>
                  <a:gd name="connsiteY1-340" fmla="*/ 498475 h 1638300"/>
                  <a:gd name="connsiteX2-341" fmla="*/ 1352550 w 2298700"/>
                  <a:gd name="connsiteY2-342" fmla="*/ 581025 h 1638300"/>
                  <a:gd name="connsiteX3-343" fmla="*/ 1162050 w 2298700"/>
                  <a:gd name="connsiteY3-344" fmla="*/ 669925 h 1638300"/>
                  <a:gd name="connsiteX4-345" fmla="*/ 1028700 w 2298700"/>
                  <a:gd name="connsiteY4-346" fmla="*/ 704850 h 1638300"/>
                  <a:gd name="connsiteX5-347" fmla="*/ 781050 w 2298700"/>
                  <a:gd name="connsiteY5-348" fmla="*/ 644525 h 1638300"/>
                  <a:gd name="connsiteX6-349" fmla="*/ 479425 w 2298700"/>
                  <a:gd name="connsiteY6-350" fmla="*/ 542925 h 1638300"/>
                  <a:gd name="connsiteX7-351" fmla="*/ 285750 w 2298700"/>
                  <a:gd name="connsiteY7-352" fmla="*/ 473075 h 1638300"/>
                  <a:gd name="connsiteX8-353" fmla="*/ 15875 w 2298700"/>
                  <a:gd name="connsiteY8-354" fmla="*/ 476250 h 1638300"/>
                  <a:gd name="connsiteX9-355" fmla="*/ 0 w 2298700"/>
                  <a:gd name="connsiteY9-356" fmla="*/ 520700 h 1638300"/>
                  <a:gd name="connsiteX10-357" fmla="*/ 9525 w 2298700"/>
                  <a:gd name="connsiteY10-358" fmla="*/ 546100 h 1638300"/>
                  <a:gd name="connsiteX11-359" fmla="*/ 215900 w 2298700"/>
                  <a:gd name="connsiteY11-360" fmla="*/ 581025 h 1638300"/>
                  <a:gd name="connsiteX12-361" fmla="*/ 254000 w 2298700"/>
                  <a:gd name="connsiteY12-362" fmla="*/ 596900 h 1638300"/>
                  <a:gd name="connsiteX13-363" fmla="*/ 441325 w 2298700"/>
                  <a:gd name="connsiteY13-364" fmla="*/ 682625 h 1638300"/>
                  <a:gd name="connsiteX14-365" fmla="*/ 704850 w 2298700"/>
                  <a:gd name="connsiteY14-366" fmla="*/ 854075 h 1638300"/>
                  <a:gd name="connsiteX15-367" fmla="*/ 933450 w 2298700"/>
                  <a:gd name="connsiteY15-368" fmla="*/ 1050925 h 1638300"/>
                  <a:gd name="connsiteX16-369" fmla="*/ 1104900 w 2298700"/>
                  <a:gd name="connsiteY16-370" fmla="*/ 1196975 h 1638300"/>
                  <a:gd name="connsiteX17-371" fmla="*/ 1308100 w 2298700"/>
                  <a:gd name="connsiteY17-372" fmla="*/ 1295400 h 1638300"/>
                  <a:gd name="connsiteX18-373" fmla="*/ 1489075 w 2298700"/>
                  <a:gd name="connsiteY18-374" fmla="*/ 1333500 h 1638300"/>
                  <a:gd name="connsiteX19-375" fmla="*/ 1330325 w 2298700"/>
                  <a:gd name="connsiteY19-376" fmla="*/ 1533525 h 1638300"/>
                  <a:gd name="connsiteX20-377" fmla="*/ 1200150 w 2298700"/>
                  <a:gd name="connsiteY20-378" fmla="*/ 1536700 h 1638300"/>
                  <a:gd name="connsiteX21-379" fmla="*/ 1133475 w 2298700"/>
                  <a:gd name="connsiteY21-380" fmla="*/ 1631950 h 1638300"/>
                  <a:gd name="connsiteX22-381" fmla="*/ 2101850 w 2298700"/>
                  <a:gd name="connsiteY22-382" fmla="*/ 1638300 h 1638300"/>
                  <a:gd name="connsiteX23-383" fmla="*/ 2041525 w 2298700"/>
                  <a:gd name="connsiteY23-384" fmla="*/ 1533525 h 1638300"/>
                  <a:gd name="connsiteX24-385" fmla="*/ 1930400 w 2298700"/>
                  <a:gd name="connsiteY24-386" fmla="*/ 1530350 h 1638300"/>
                  <a:gd name="connsiteX25-387" fmla="*/ 1771650 w 2298700"/>
                  <a:gd name="connsiteY25-388" fmla="*/ 1343025 h 1638300"/>
                  <a:gd name="connsiteX26-389" fmla="*/ 2000250 w 2298700"/>
                  <a:gd name="connsiteY26-390" fmla="*/ 1289050 h 1638300"/>
                  <a:gd name="connsiteX27-391" fmla="*/ 2200275 w 2298700"/>
                  <a:gd name="connsiteY27-392" fmla="*/ 1143000 h 1638300"/>
                  <a:gd name="connsiteX28-393" fmla="*/ 2273300 w 2298700"/>
                  <a:gd name="connsiteY28-394" fmla="*/ 1063625 h 1638300"/>
                  <a:gd name="connsiteX29-395" fmla="*/ 2298700 w 2298700"/>
                  <a:gd name="connsiteY29-396" fmla="*/ 939800 h 1638300"/>
                  <a:gd name="connsiteX30-397" fmla="*/ 2235200 w 2298700"/>
                  <a:gd name="connsiteY30-398" fmla="*/ 762000 h 1638300"/>
                  <a:gd name="connsiteX31-399" fmla="*/ 1933575 w 2298700"/>
                  <a:gd name="connsiteY31-400" fmla="*/ 530225 h 1638300"/>
                  <a:gd name="connsiteX32-401" fmla="*/ 1768475 w 2298700"/>
                  <a:gd name="connsiteY32-402" fmla="*/ 434975 h 1638300"/>
                  <a:gd name="connsiteX33-403" fmla="*/ 1701800 w 2298700"/>
                  <a:gd name="connsiteY33-404" fmla="*/ 431800 h 1638300"/>
                  <a:gd name="connsiteX34-405" fmla="*/ 1714500 w 2298700"/>
                  <a:gd name="connsiteY34-406" fmla="*/ 396875 h 1638300"/>
                  <a:gd name="connsiteX35-407" fmla="*/ 1768475 w 2298700"/>
                  <a:gd name="connsiteY35-408" fmla="*/ 247650 h 1638300"/>
                  <a:gd name="connsiteX36-409" fmla="*/ 1768475 w 2298700"/>
                  <a:gd name="connsiteY36-410" fmla="*/ 190500 h 1638300"/>
                  <a:gd name="connsiteX37-411" fmla="*/ 1628775 w 2298700"/>
                  <a:gd name="connsiteY37-412" fmla="*/ 0 h 1638300"/>
                  <a:gd name="connsiteX38-413" fmla="*/ 1622425 w 2298700"/>
                  <a:gd name="connsiteY38-414" fmla="*/ 120650 h 1638300"/>
                  <a:gd name="connsiteX39-415" fmla="*/ 1552575 w 2298700"/>
                  <a:gd name="connsiteY39-416" fmla="*/ 234950 h 1638300"/>
                  <a:gd name="connsiteX40-417" fmla="*/ 1536700 w 2298700"/>
                  <a:gd name="connsiteY40-418" fmla="*/ 301625 h 1638300"/>
                  <a:gd name="connsiteX41-419" fmla="*/ 1584325 w 2298700"/>
                  <a:gd name="connsiteY41-420" fmla="*/ 441325 h 1638300"/>
                  <a:gd name="connsiteX0-421" fmla="*/ 1584325 w 2298700"/>
                  <a:gd name="connsiteY0-422" fmla="*/ 441325 h 1638300"/>
                  <a:gd name="connsiteX1-423" fmla="*/ 1441450 w 2298700"/>
                  <a:gd name="connsiteY1-424" fmla="*/ 498475 h 1638300"/>
                  <a:gd name="connsiteX2-425" fmla="*/ 1352550 w 2298700"/>
                  <a:gd name="connsiteY2-426" fmla="*/ 581025 h 1638300"/>
                  <a:gd name="connsiteX3-427" fmla="*/ 1162050 w 2298700"/>
                  <a:gd name="connsiteY3-428" fmla="*/ 669925 h 1638300"/>
                  <a:gd name="connsiteX4-429" fmla="*/ 1028700 w 2298700"/>
                  <a:gd name="connsiteY4-430" fmla="*/ 704850 h 1638300"/>
                  <a:gd name="connsiteX5-431" fmla="*/ 781050 w 2298700"/>
                  <a:gd name="connsiteY5-432" fmla="*/ 644525 h 1638300"/>
                  <a:gd name="connsiteX6-433" fmla="*/ 479425 w 2298700"/>
                  <a:gd name="connsiteY6-434" fmla="*/ 542925 h 1638300"/>
                  <a:gd name="connsiteX7-435" fmla="*/ 285750 w 2298700"/>
                  <a:gd name="connsiteY7-436" fmla="*/ 473075 h 1638300"/>
                  <a:gd name="connsiteX8-437" fmla="*/ 15875 w 2298700"/>
                  <a:gd name="connsiteY8-438" fmla="*/ 476250 h 1638300"/>
                  <a:gd name="connsiteX9-439" fmla="*/ 0 w 2298700"/>
                  <a:gd name="connsiteY9-440" fmla="*/ 520700 h 1638300"/>
                  <a:gd name="connsiteX10-441" fmla="*/ 9525 w 2298700"/>
                  <a:gd name="connsiteY10-442" fmla="*/ 546100 h 1638300"/>
                  <a:gd name="connsiteX11-443" fmla="*/ 215900 w 2298700"/>
                  <a:gd name="connsiteY11-444" fmla="*/ 581025 h 1638300"/>
                  <a:gd name="connsiteX12-445" fmla="*/ 254000 w 2298700"/>
                  <a:gd name="connsiteY12-446" fmla="*/ 596900 h 1638300"/>
                  <a:gd name="connsiteX13-447" fmla="*/ 441325 w 2298700"/>
                  <a:gd name="connsiteY13-448" fmla="*/ 682625 h 1638300"/>
                  <a:gd name="connsiteX14-449" fmla="*/ 704850 w 2298700"/>
                  <a:gd name="connsiteY14-450" fmla="*/ 854075 h 1638300"/>
                  <a:gd name="connsiteX15-451" fmla="*/ 933450 w 2298700"/>
                  <a:gd name="connsiteY15-452" fmla="*/ 1050925 h 1638300"/>
                  <a:gd name="connsiteX16-453" fmla="*/ 1104900 w 2298700"/>
                  <a:gd name="connsiteY16-454" fmla="*/ 1196975 h 1638300"/>
                  <a:gd name="connsiteX17-455" fmla="*/ 1308100 w 2298700"/>
                  <a:gd name="connsiteY17-456" fmla="*/ 1295400 h 1638300"/>
                  <a:gd name="connsiteX18-457" fmla="*/ 1489075 w 2298700"/>
                  <a:gd name="connsiteY18-458" fmla="*/ 1333500 h 1638300"/>
                  <a:gd name="connsiteX19-459" fmla="*/ 1330325 w 2298700"/>
                  <a:gd name="connsiteY19-460" fmla="*/ 1533525 h 1638300"/>
                  <a:gd name="connsiteX20-461" fmla="*/ 1200150 w 2298700"/>
                  <a:gd name="connsiteY20-462" fmla="*/ 1536700 h 1638300"/>
                  <a:gd name="connsiteX21-463" fmla="*/ 1133475 w 2298700"/>
                  <a:gd name="connsiteY21-464" fmla="*/ 1631950 h 1638300"/>
                  <a:gd name="connsiteX22-465" fmla="*/ 2101850 w 2298700"/>
                  <a:gd name="connsiteY22-466" fmla="*/ 1638300 h 1638300"/>
                  <a:gd name="connsiteX23-467" fmla="*/ 2041525 w 2298700"/>
                  <a:gd name="connsiteY23-468" fmla="*/ 1533525 h 1638300"/>
                  <a:gd name="connsiteX24-469" fmla="*/ 1930400 w 2298700"/>
                  <a:gd name="connsiteY24-470" fmla="*/ 1530350 h 1638300"/>
                  <a:gd name="connsiteX25-471" fmla="*/ 1771650 w 2298700"/>
                  <a:gd name="connsiteY25-472" fmla="*/ 1343025 h 1638300"/>
                  <a:gd name="connsiteX26-473" fmla="*/ 2000250 w 2298700"/>
                  <a:gd name="connsiteY26-474" fmla="*/ 1289050 h 1638300"/>
                  <a:gd name="connsiteX27-475" fmla="*/ 2200275 w 2298700"/>
                  <a:gd name="connsiteY27-476" fmla="*/ 1143000 h 1638300"/>
                  <a:gd name="connsiteX28-477" fmla="*/ 2273300 w 2298700"/>
                  <a:gd name="connsiteY28-478" fmla="*/ 1063625 h 1638300"/>
                  <a:gd name="connsiteX29-479" fmla="*/ 2298700 w 2298700"/>
                  <a:gd name="connsiteY29-480" fmla="*/ 939800 h 1638300"/>
                  <a:gd name="connsiteX30-481" fmla="*/ 2235200 w 2298700"/>
                  <a:gd name="connsiteY30-482" fmla="*/ 762000 h 1638300"/>
                  <a:gd name="connsiteX31-483" fmla="*/ 1933575 w 2298700"/>
                  <a:gd name="connsiteY31-484" fmla="*/ 530225 h 1638300"/>
                  <a:gd name="connsiteX32-485" fmla="*/ 1768475 w 2298700"/>
                  <a:gd name="connsiteY32-486" fmla="*/ 434975 h 1638300"/>
                  <a:gd name="connsiteX33-487" fmla="*/ 1701800 w 2298700"/>
                  <a:gd name="connsiteY33-488" fmla="*/ 431800 h 1638300"/>
                  <a:gd name="connsiteX34-489" fmla="*/ 1714500 w 2298700"/>
                  <a:gd name="connsiteY34-490" fmla="*/ 396875 h 1638300"/>
                  <a:gd name="connsiteX35-491" fmla="*/ 1768475 w 2298700"/>
                  <a:gd name="connsiteY35-492" fmla="*/ 247650 h 1638300"/>
                  <a:gd name="connsiteX36-493" fmla="*/ 1768475 w 2298700"/>
                  <a:gd name="connsiteY36-494" fmla="*/ 190500 h 1638300"/>
                  <a:gd name="connsiteX37-495" fmla="*/ 1628775 w 2298700"/>
                  <a:gd name="connsiteY37-496" fmla="*/ 0 h 1638300"/>
                  <a:gd name="connsiteX38-497" fmla="*/ 1622425 w 2298700"/>
                  <a:gd name="connsiteY38-498" fmla="*/ 120650 h 1638300"/>
                  <a:gd name="connsiteX39-499" fmla="*/ 1552575 w 2298700"/>
                  <a:gd name="connsiteY39-500" fmla="*/ 234950 h 1638300"/>
                  <a:gd name="connsiteX40-501" fmla="*/ 1536700 w 2298700"/>
                  <a:gd name="connsiteY40-502" fmla="*/ 301625 h 1638300"/>
                  <a:gd name="connsiteX41-503" fmla="*/ 1584325 w 2298700"/>
                  <a:gd name="connsiteY41-504" fmla="*/ 441325 h 1638300"/>
                  <a:gd name="connsiteX0-505" fmla="*/ 1584325 w 2298700"/>
                  <a:gd name="connsiteY0-506" fmla="*/ 441325 h 1638300"/>
                  <a:gd name="connsiteX1-507" fmla="*/ 1441450 w 2298700"/>
                  <a:gd name="connsiteY1-508" fmla="*/ 498475 h 1638300"/>
                  <a:gd name="connsiteX2-509" fmla="*/ 1352550 w 2298700"/>
                  <a:gd name="connsiteY2-510" fmla="*/ 581025 h 1638300"/>
                  <a:gd name="connsiteX3-511" fmla="*/ 1162050 w 2298700"/>
                  <a:gd name="connsiteY3-512" fmla="*/ 669925 h 1638300"/>
                  <a:gd name="connsiteX4-513" fmla="*/ 1028700 w 2298700"/>
                  <a:gd name="connsiteY4-514" fmla="*/ 704850 h 1638300"/>
                  <a:gd name="connsiteX5-515" fmla="*/ 781050 w 2298700"/>
                  <a:gd name="connsiteY5-516" fmla="*/ 644525 h 1638300"/>
                  <a:gd name="connsiteX6-517" fmla="*/ 479425 w 2298700"/>
                  <a:gd name="connsiteY6-518" fmla="*/ 542925 h 1638300"/>
                  <a:gd name="connsiteX7-519" fmla="*/ 285750 w 2298700"/>
                  <a:gd name="connsiteY7-520" fmla="*/ 473075 h 1638300"/>
                  <a:gd name="connsiteX8-521" fmla="*/ 15875 w 2298700"/>
                  <a:gd name="connsiteY8-522" fmla="*/ 476250 h 1638300"/>
                  <a:gd name="connsiteX9-523" fmla="*/ 0 w 2298700"/>
                  <a:gd name="connsiteY9-524" fmla="*/ 520700 h 1638300"/>
                  <a:gd name="connsiteX10-525" fmla="*/ 9525 w 2298700"/>
                  <a:gd name="connsiteY10-526" fmla="*/ 546100 h 1638300"/>
                  <a:gd name="connsiteX11-527" fmla="*/ 215900 w 2298700"/>
                  <a:gd name="connsiteY11-528" fmla="*/ 581025 h 1638300"/>
                  <a:gd name="connsiteX12-529" fmla="*/ 254000 w 2298700"/>
                  <a:gd name="connsiteY12-530" fmla="*/ 596900 h 1638300"/>
                  <a:gd name="connsiteX13-531" fmla="*/ 441325 w 2298700"/>
                  <a:gd name="connsiteY13-532" fmla="*/ 682625 h 1638300"/>
                  <a:gd name="connsiteX14-533" fmla="*/ 704850 w 2298700"/>
                  <a:gd name="connsiteY14-534" fmla="*/ 854075 h 1638300"/>
                  <a:gd name="connsiteX15-535" fmla="*/ 933450 w 2298700"/>
                  <a:gd name="connsiteY15-536" fmla="*/ 1050925 h 1638300"/>
                  <a:gd name="connsiteX16-537" fmla="*/ 1104900 w 2298700"/>
                  <a:gd name="connsiteY16-538" fmla="*/ 1196975 h 1638300"/>
                  <a:gd name="connsiteX17-539" fmla="*/ 1308100 w 2298700"/>
                  <a:gd name="connsiteY17-540" fmla="*/ 1295400 h 1638300"/>
                  <a:gd name="connsiteX18-541" fmla="*/ 1489075 w 2298700"/>
                  <a:gd name="connsiteY18-542" fmla="*/ 1333500 h 1638300"/>
                  <a:gd name="connsiteX19-543" fmla="*/ 1330325 w 2298700"/>
                  <a:gd name="connsiteY19-544" fmla="*/ 1533525 h 1638300"/>
                  <a:gd name="connsiteX20-545" fmla="*/ 1200150 w 2298700"/>
                  <a:gd name="connsiteY20-546" fmla="*/ 1536700 h 1638300"/>
                  <a:gd name="connsiteX21-547" fmla="*/ 1133475 w 2298700"/>
                  <a:gd name="connsiteY21-548" fmla="*/ 1631950 h 1638300"/>
                  <a:gd name="connsiteX22-549" fmla="*/ 2101850 w 2298700"/>
                  <a:gd name="connsiteY22-550" fmla="*/ 1638300 h 1638300"/>
                  <a:gd name="connsiteX23-551" fmla="*/ 2041525 w 2298700"/>
                  <a:gd name="connsiteY23-552" fmla="*/ 1533525 h 1638300"/>
                  <a:gd name="connsiteX24-553" fmla="*/ 1930400 w 2298700"/>
                  <a:gd name="connsiteY24-554" fmla="*/ 1530350 h 1638300"/>
                  <a:gd name="connsiteX25-555" fmla="*/ 1771650 w 2298700"/>
                  <a:gd name="connsiteY25-556" fmla="*/ 1343025 h 1638300"/>
                  <a:gd name="connsiteX26-557" fmla="*/ 2000250 w 2298700"/>
                  <a:gd name="connsiteY26-558" fmla="*/ 1289050 h 1638300"/>
                  <a:gd name="connsiteX27-559" fmla="*/ 2200275 w 2298700"/>
                  <a:gd name="connsiteY27-560" fmla="*/ 1143000 h 1638300"/>
                  <a:gd name="connsiteX28-561" fmla="*/ 2273300 w 2298700"/>
                  <a:gd name="connsiteY28-562" fmla="*/ 1063625 h 1638300"/>
                  <a:gd name="connsiteX29-563" fmla="*/ 2298700 w 2298700"/>
                  <a:gd name="connsiteY29-564" fmla="*/ 939800 h 1638300"/>
                  <a:gd name="connsiteX30-565" fmla="*/ 2235200 w 2298700"/>
                  <a:gd name="connsiteY30-566" fmla="*/ 762000 h 1638300"/>
                  <a:gd name="connsiteX31-567" fmla="*/ 1933575 w 2298700"/>
                  <a:gd name="connsiteY31-568" fmla="*/ 530225 h 1638300"/>
                  <a:gd name="connsiteX32-569" fmla="*/ 1768475 w 2298700"/>
                  <a:gd name="connsiteY32-570" fmla="*/ 434975 h 1638300"/>
                  <a:gd name="connsiteX33-571" fmla="*/ 1701800 w 2298700"/>
                  <a:gd name="connsiteY33-572" fmla="*/ 431800 h 1638300"/>
                  <a:gd name="connsiteX34-573" fmla="*/ 1714500 w 2298700"/>
                  <a:gd name="connsiteY34-574" fmla="*/ 396875 h 1638300"/>
                  <a:gd name="connsiteX35-575" fmla="*/ 1768475 w 2298700"/>
                  <a:gd name="connsiteY35-576" fmla="*/ 247650 h 1638300"/>
                  <a:gd name="connsiteX36-577" fmla="*/ 1756569 w 2298700"/>
                  <a:gd name="connsiteY36-578" fmla="*/ 152400 h 1638300"/>
                  <a:gd name="connsiteX37-579" fmla="*/ 1628775 w 2298700"/>
                  <a:gd name="connsiteY37-580" fmla="*/ 0 h 1638300"/>
                  <a:gd name="connsiteX38-581" fmla="*/ 1622425 w 2298700"/>
                  <a:gd name="connsiteY38-582" fmla="*/ 120650 h 1638300"/>
                  <a:gd name="connsiteX39-583" fmla="*/ 1552575 w 2298700"/>
                  <a:gd name="connsiteY39-584" fmla="*/ 234950 h 1638300"/>
                  <a:gd name="connsiteX40-585" fmla="*/ 1536700 w 2298700"/>
                  <a:gd name="connsiteY40-586" fmla="*/ 301625 h 1638300"/>
                  <a:gd name="connsiteX41-587" fmla="*/ 1584325 w 2298700"/>
                  <a:gd name="connsiteY41-588" fmla="*/ 441325 h 1638300"/>
                  <a:gd name="connsiteX0-589" fmla="*/ 1584325 w 2298700"/>
                  <a:gd name="connsiteY0-590" fmla="*/ 441325 h 1638300"/>
                  <a:gd name="connsiteX1-591" fmla="*/ 1441450 w 2298700"/>
                  <a:gd name="connsiteY1-592" fmla="*/ 498475 h 1638300"/>
                  <a:gd name="connsiteX2-593" fmla="*/ 1352550 w 2298700"/>
                  <a:gd name="connsiteY2-594" fmla="*/ 581025 h 1638300"/>
                  <a:gd name="connsiteX3-595" fmla="*/ 1162050 w 2298700"/>
                  <a:gd name="connsiteY3-596" fmla="*/ 669925 h 1638300"/>
                  <a:gd name="connsiteX4-597" fmla="*/ 1028700 w 2298700"/>
                  <a:gd name="connsiteY4-598" fmla="*/ 704850 h 1638300"/>
                  <a:gd name="connsiteX5-599" fmla="*/ 781050 w 2298700"/>
                  <a:gd name="connsiteY5-600" fmla="*/ 644525 h 1638300"/>
                  <a:gd name="connsiteX6-601" fmla="*/ 479425 w 2298700"/>
                  <a:gd name="connsiteY6-602" fmla="*/ 542925 h 1638300"/>
                  <a:gd name="connsiteX7-603" fmla="*/ 285750 w 2298700"/>
                  <a:gd name="connsiteY7-604" fmla="*/ 473075 h 1638300"/>
                  <a:gd name="connsiteX8-605" fmla="*/ 15875 w 2298700"/>
                  <a:gd name="connsiteY8-606" fmla="*/ 476250 h 1638300"/>
                  <a:gd name="connsiteX9-607" fmla="*/ 0 w 2298700"/>
                  <a:gd name="connsiteY9-608" fmla="*/ 520700 h 1638300"/>
                  <a:gd name="connsiteX10-609" fmla="*/ 9525 w 2298700"/>
                  <a:gd name="connsiteY10-610" fmla="*/ 546100 h 1638300"/>
                  <a:gd name="connsiteX11-611" fmla="*/ 215900 w 2298700"/>
                  <a:gd name="connsiteY11-612" fmla="*/ 581025 h 1638300"/>
                  <a:gd name="connsiteX12-613" fmla="*/ 254000 w 2298700"/>
                  <a:gd name="connsiteY12-614" fmla="*/ 596900 h 1638300"/>
                  <a:gd name="connsiteX13-615" fmla="*/ 441325 w 2298700"/>
                  <a:gd name="connsiteY13-616" fmla="*/ 682625 h 1638300"/>
                  <a:gd name="connsiteX14-617" fmla="*/ 704850 w 2298700"/>
                  <a:gd name="connsiteY14-618" fmla="*/ 854075 h 1638300"/>
                  <a:gd name="connsiteX15-619" fmla="*/ 933450 w 2298700"/>
                  <a:gd name="connsiteY15-620" fmla="*/ 1050925 h 1638300"/>
                  <a:gd name="connsiteX16-621" fmla="*/ 1104900 w 2298700"/>
                  <a:gd name="connsiteY16-622" fmla="*/ 1196975 h 1638300"/>
                  <a:gd name="connsiteX17-623" fmla="*/ 1308100 w 2298700"/>
                  <a:gd name="connsiteY17-624" fmla="*/ 1295400 h 1638300"/>
                  <a:gd name="connsiteX18-625" fmla="*/ 1489075 w 2298700"/>
                  <a:gd name="connsiteY18-626" fmla="*/ 1333500 h 1638300"/>
                  <a:gd name="connsiteX19-627" fmla="*/ 1330325 w 2298700"/>
                  <a:gd name="connsiteY19-628" fmla="*/ 1533525 h 1638300"/>
                  <a:gd name="connsiteX20-629" fmla="*/ 1200150 w 2298700"/>
                  <a:gd name="connsiteY20-630" fmla="*/ 1536700 h 1638300"/>
                  <a:gd name="connsiteX21-631" fmla="*/ 1133475 w 2298700"/>
                  <a:gd name="connsiteY21-632" fmla="*/ 1631950 h 1638300"/>
                  <a:gd name="connsiteX22-633" fmla="*/ 2101850 w 2298700"/>
                  <a:gd name="connsiteY22-634" fmla="*/ 1638300 h 1638300"/>
                  <a:gd name="connsiteX23-635" fmla="*/ 2041525 w 2298700"/>
                  <a:gd name="connsiteY23-636" fmla="*/ 1533525 h 1638300"/>
                  <a:gd name="connsiteX24-637" fmla="*/ 1930400 w 2298700"/>
                  <a:gd name="connsiteY24-638" fmla="*/ 1530350 h 1638300"/>
                  <a:gd name="connsiteX25-639" fmla="*/ 1771650 w 2298700"/>
                  <a:gd name="connsiteY25-640" fmla="*/ 1343025 h 1638300"/>
                  <a:gd name="connsiteX26-641" fmla="*/ 2000250 w 2298700"/>
                  <a:gd name="connsiteY26-642" fmla="*/ 1289050 h 1638300"/>
                  <a:gd name="connsiteX27-643" fmla="*/ 2200275 w 2298700"/>
                  <a:gd name="connsiteY27-644" fmla="*/ 1143000 h 1638300"/>
                  <a:gd name="connsiteX28-645" fmla="*/ 2273300 w 2298700"/>
                  <a:gd name="connsiteY28-646" fmla="*/ 1063625 h 1638300"/>
                  <a:gd name="connsiteX29-647" fmla="*/ 2298700 w 2298700"/>
                  <a:gd name="connsiteY29-648" fmla="*/ 939800 h 1638300"/>
                  <a:gd name="connsiteX30-649" fmla="*/ 2235200 w 2298700"/>
                  <a:gd name="connsiteY30-650" fmla="*/ 762000 h 1638300"/>
                  <a:gd name="connsiteX31-651" fmla="*/ 1933575 w 2298700"/>
                  <a:gd name="connsiteY31-652" fmla="*/ 530225 h 1638300"/>
                  <a:gd name="connsiteX32-653" fmla="*/ 1768475 w 2298700"/>
                  <a:gd name="connsiteY32-654" fmla="*/ 434975 h 1638300"/>
                  <a:gd name="connsiteX33-655" fmla="*/ 1701800 w 2298700"/>
                  <a:gd name="connsiteY33-656" fmla="*/ 431800 h 1638300"/>
                  <a:gd name="connsiteX34-657" fmla="*/ 1714500 w 2298700"/>
                  <a:gd name="connsiteY34-658" fmla="*/ 396875 h 1638300"/>
                  <a:gd name="connsiteX35-659" fmla="*/ 1768475 w 2298700"/>
                  <a:gd name="connsiteY35-660" fmla="*/ 247650 h 1638300"/>
                  <a:gd name="connsiteX36-661" fmla="*/ 1756569 w 2298700"/>
                  <a:gd name="connsiteY36-662" fmla="*/ 152400 h 1638300"/>
                  <a:gd name="connsiteX37-663" fmla="*/ 1628775 w 2298700"/>
                  <a:gd name="connsiteY37-664" fmla="*/ 0 h 1638300"/>
                  <a:gd name="connsiteX38-665" fmla="*/ 1622425 w 2298700"/>
                  <a:gd name="connsiteY38-666" fmla="*/ 120650 h 1638300"/>
                  <a:gd name="connsiteX39-667" fmla="*/ 1552575 w 2298700"/>
                  <a:gd name="connsiteY39-668" fmla="*/ 234950 h 1638300"/>
                  <a:gd name="connsiteX40-669" fmla="*/ 1536700 w 2298700"/>
                  <a:gd name="connsiteY40-670" fmla="*/ 301625 h 1638300"/>
                  <a:gd name="connsiteX41-671" fmla="*/ 1584325 w 2298700"/>
                  <a:gd name="connsiteY41-672" fmla="*/ 441325 h 1638300"/>
                  <a:gd name="connsiteX0-673" fmla="*/ 1584325 w 2298700"/>
                  <a:gd name="connsiteY0-674" fmla="*/ 441325 h 1638300"/>
                  <a:gd name="connsiteX1-675" fmla="*/ 1441450 w 2298700"/>
                  <a:gd name="connsiteY1-676" fmla="*/ 498475 h 1638300"/>
                  <a:gd name="connsiteX2-677" fmla="*/ 1352550 w 2298700"/>
                  <a:gd name="connsiteY2-678" fmla="*/ 581025 h 1638300"/>
                  <a:gd name="connsiteX3-679" fmla="*/ 1162050 w 2298700"/>
                  <a:gd name="connsiteY3-680" fmla="*/ 669925 h 1638300"/>
                  <a:gd name="connsiteX4-681" fmla="*/ 1028700 w 2298700"/>
                  <a:gd name="connsiteY4-682" fmla="*/ 704850 h 1638300"/>
                  <a:gd name="connsiteX5-683" fmla="*/ 781050 w 2298700"/>
                  <a:gd name="connsiteY5-684" fmla="*/ 644525 h 1638300"/>
                  <a:gd name="connsiteX6-685" fmla="*/ 479425 w 2298700"/>
                  <a:gd name="connsiteY6-686" fmla="*/ 542925 h 1638300"/>
                  <a:gd name="connsiteX7-687" fmla="*/ 285750 w 2298700"/>
                  <a:gd name="connsiteY7-688" fmla="*/ 473075 h 1638300"/>
                  <a:gd name="connsiteX8-689" fmla="*/ 15875 w 2298700"/>
                  <a:gd name="connsiteY8-690" fmla="*/ 476250 h 1638300"/>
                  <a:gd name="connsiteX9-691" fmla="*/ 0 w 2298700"/>
                  <a:gd name="connsiteY9-692" fmla="*/ 520700 h 1638300"/>
                  <a:gd name="connsiteX10-693" fmla="*/ 9525 w 2298700"/>
                  <a:gd name="connsiteY10-694" fmla="*/ 546100 h 1638300"/>
                  <a:gd name="connsiteX11-695" fmla="*/ 215900 w 2298700"/>
                  <a:gd name="connsiteY11-696" fmla="*/ 581025 h 1638300"/>
                  <a:gd name="connsiteX12-697" fmla="*/ 254000 w 2298700"/>
                  <a:gd name="connsiteY12-698" fmla="*/ 596900 h 1638300"/>
                  <a:gd name="connsiteX13-699" fmla="*/ 441325 w 2298700"/>
                  <a:gd name="connsiteY13-700" fmla="*/ 682625 h 1638300"/>
                  <a:gd name="connsiteX14-701" fmla="*/ 704850 w 2298700"/>
                  <a:gd name="connsiteY14-702" fmla="*/ 854075 h 1638300"/>
                  <a:gd name="connsiteX15-703" fmla="*/ 933450 w 2298700"/>
                  <a:gd name="connsiteY15-704" fmla="*/ 1050925 h 1638300"/>
                  <a:gd name="connsiteX16-705" fmla="*/ 1104900 w 2298700"/>
                  <a:gd name="connsiteY16-706" fmla="*/ 1196975 h 1638300"/>
                  <a:gd name="connsiteX17-707" fmla="*/ 1308100 w 2298700"/>
                  <a:gd name="connsiteY17-708" fmla="*/ 1295400 h 1638300"/>
                  <a:gd name="connsiteX18-709" fmla="*/ 1489075 w 2298700"/>
                  <a:gd name="connsiteY18-710" fmla="*/ 1333500 h 1638300"/>
                  <a:gd name="connsiteX19-711" fmla="*/ 1330325 w 2298700"/>
                  <a:gd name="connsiteY19-712" fmla="*/ 1533525 h 1638300"/>
                  <a:gd name="connsiteX20-713" fmla="*/ 1200150 w 2298700"/>
                  <a:gd name="connsiteY20-714" fmla="*/ 1536700 h 1638300"/>
                  <a:gd name="connsiteX21-715" fmla="*/ 1133475 w 2298700"/>
                  <a:gd name="connsiteY21-716" fmla="*/ 1631950 h 1638300"/>
                  <a:gd name="connsiteX22-717" fmla="*/ 2101850 w 2298700"/>
                  <a:gd name="connsiteY22-718" fmla="*/ 1638300 h 1638300"/>
                  <a:gd name="connsiteX23-719" fmla="*/ 2041525 w 2298700"/>
                  <a:gd name="connsiteY23-720" fmla="*/ 1533525 h 1638300"/>
                  <a:gd name="connsiteX24-721" fmla="*/ 1930400 w 2298700"/>
                  <a:gd name="connsiteY24-722" fmla="*/ 1530350 h 1638300"/>
                  <a:gd name="connsiteX25-723" fmla="*/ 1771650 w 2298700"/>
                  <a:gd name="connsiteY25-724" fmla="*/ 1343025 h 1638300"/>
                  <a:gd name="connsiteX26-725" fmla="*/ 2000250 w 2298700"/>
                  <a:gd name="connsiteY26-726" fmla="*/ 1289050 h 1638300"/>
                  <a:gd name="connsiteX27-727" fmla="*/ 2200275 w 2298700"/>
                  <a:gd name="connsiteY27-728" fmla="*/ 1143000 h 1638300"/>
                  <a:gd name="connsiteX28-729" fmla="*/ 2273300 w 2298700"/>
                  <a:gd name="connsiteY28-730" fmla="*/ 1063625 h 1638300"/>
                  <a:gd name="connsiteX29-731" fmla="*/ 2298700 w 2298700"/>
                  <a:gd name="connsiteY29-732" fmla="*/ 939800 h 1638300"/>
                  <a:gd name="connsiteX30-733" fmla="*/ 2235200 w 2298700"/>
                  <a:gd name="connsiteY30-734" fmla="*/ 762000 h 1638300"/>
                  <a:gd name="connsiteX31-735" fmla="*/ 1933575 w 2298700"/>
                  <a:gd name="connsiteY31-736" fmla="*/ 530225 h 1638300"/>
                  <a:gd name="connsiteX32-737" fmla="*/ 1768475 w 2298700"/>
                  <a:gd name="connsiteY32-738" fmla="*/ 434975 h 1638300"/>
                  <a:gd name="connsiteX33-739" fmla="*/ 1701800 w 2298700"/>
                  <a:gd name="connsiteY33-740" fmla="*/ 431800 h 1638300"/>
                  <a:gd name="connsiteX34-741" fmla="*/ 1714500 w 2298700"/>
                  <a:gd name="connsiteY34-742" fmla="*/ 396875 h 1638300"/>
                  <a:gd name="connsiteX35-743" fmla="*/ 1768475 w 2298700"/>
                  <a:gd name="connsiteY35-744" fmla="*/ 247650 h 1638300"/>
                  <a:gd name="connsiteX36-745" fmla="*/ 1756569 w 2298700"/>
                  <a:gd name="connsiteY36-746" fmla="*/ 152400 h 1638300"/>
                  <a:gd name="connsiteX37-747" fmla="*/ 1628775 w 2298700"/>
                  <a:gd name="connsiteY37-748" fmla="*/ 0 h 1638300"/>
                  <a:gd name="connsiteX38-749" fmla="*/ 1622425 w 2298700"/>
                  <a:gd name="connsiteY38-750" fmla="*/ 120650 h 1638300"/>
                  <a:gd name="connsiteX39-751" fmla="*/ 1552575 w 2298700"/>
                  <a:gd name="connsiteY39-752" fmla="*/ 234950 h 1638300"/>
                  <a:gd name="connsiteX40-753" fmla="*/ 1536700 w 2298700"/>
                  <a:gd name="connsiteY40-754" fmla="*/ 301625 h 1638300"/>
                  <a:gd name="connsiteX41-755" fmla="*/ 1584325 w 2298700"/>
                  <a:gd name="connsiteY41-756" fmla="*/ 441325 h 1638300"/>
                  <a:gd name="connsiteX0-757" fmla="*/ 1584325 w 2298700"/>
                  <a:gd name="connsiteY0-758" fmla="*/ 441325 h 1638300"/>
                  <a:gd name="connsiteX1-759" fmla="*/ 1441450 w 2298700"/>
                  <a:gd name="connsiteY1-760" fmla="*/ 498475 h 1638300"/>
                  <a:gd name="connsiteX2-761" fmla="*/ 1352550 w 2298700"/>
                  <a:gd name="connsiteY2-762" fmla="*/ 581025 h 1638300"/>
                  <a:gd name="connsiteX3-763" fmla="*/ 1162050 w 2298700"/>
                  <a:gd name="connsiteY3-764" fmla="*/ 669925 h 1638300"/>
                  <a:gd name="connsiteX4-765" fmla="*/ 1028700 w 2298700"/>
                  <a:gd name="connsiteY4-766" fmla="*/ 704850 h 1638300"/>
                  <a:gd name="connsiteX5-767" fmla="*/ 781050 w 2298700"/>
                  <a:gd name="connsiteY5-768" fmla="*/ 644525 h 1638300"/>
                  <a:gd name="connsiteX6-769" fmla="*/ 479425 w 2298700"/>
                  <a:gd name="connsiteY6-770" fmla="*/ 542925 h 1638300"/>
                  <a:gd name="connsiteX7-771" fmla="*/ 285750 w 2298700"/>
                  <a:gd name="connsiteY7-772" fmla="*/ 473075 h 1638300"/>
                  <a:gd name="connsiteX8-773" fmla="*/ 15875 w 2298700"/>
                  <a:gd name="connsiteY8-774" fmla="*/ 476250 h 1638300"/>
                  <a:gd name="connsiteX9-775" fmla="*/ 0 w 2298700"/>
                  <a:gd name="connsiteY9-776" fmla="*/ 520700 h 1638300"/>
                  <a:gd name="connsiteX10-777" fmla="*/ 9525 w 2298700"/>
                  <a:gd name="connsiteY10-778" fmla="*/ 546100 h 1638300"/>
                  <a:gd name="connsiteX11-779" fmla="*/ 215900 w 2298700"/>
                  <a:gd name="connsiteY11-780" fmla="*/ 581025 h 1638300"/>
                  <a:gd name="connsiteX12-781" fmla="*/ 254000 w 2298700"/>
                  <a:gd name="connsiteY12-782" fmla="*/ 596900 h 1638300"/>
                  <a:gd name="connsiteX13-783" fmla="*/ 441325 w 2298700"/>
                  <a:gd name="connsiteY13-784" fmla="*/ 682625 h 1638300"/>
                  <a:gd name="connsiteX14-785" fmla="*/ 704850 w 2298700"/>
                  <a:gd name="connsiteY14-786" fmla="*/ 854075 h 1638300"/>
                  <a:gd name="connsiteX15-787" fmla="*/ 933450 w 2298700"/>
                  <a:gd name="connsiteY15-788" fmla="*/ 1050925 h 1638300"/>
                  <a:gd name="connsiteX16-789" fmla="*/ 1104900 w 2298700"/>
                  <a:gd name="connsiteY16-790" fmla="*/ 1196975 h 1638300"/>
                  <a:gd name="connsiteX17-791" fmla="*/ 1308100 w 2298700"/>
                  <a:gd name="connsiteY17-792" fmla="*/ 1295400 h 1638300"/>
                  <a:gd name="connsiteX18-793" fmla="*/ 1489075 w 2298700"/>
                  <a:gd name="connsiteY18-794" fmla="*/ 1333500 h 1638300"/>
                  <a:gd name="connsiteX19-795" fmla="*/ 1330325 w 2298700"/>
                  <a:gd name="connsiteY19-796" fmla="*/ 1533525 h 1638300"/>
                  <a:gd name="connsiteX20-797" fmla="*/ 1200150 w 2298700"/>
                  <a:gd name="connsiteY20-798" fmla="*/ 1536700 h 1638300"/>
                  <a:gd name="connsiteX21-799" fmla="*/ 1133475 w 2298700"/>
                  <a:gd name="connsiteY21-800" fmla="*/ 1631950 h 1638300"/>
                  <a:gd name="connsiteX22-801" fmla="*/ 2101850 w 2298700"/>
                  <a:gd name="connsiteY22-802" fmla="*/ 1638300 h 1638300"/>
                  <a:gd name="connsiteX23-803" fmla="*/ 2041525 w 2298700"/>
                  <a:gd name="connsiteY23-804" fmla="*/ 1533525 h 1638300"/>
                  <a:gd name="connsiteX24-805" fmla="*/ 1930400 w 2298700"/>
                  <a:gd name="connsiteY24-806" fmla="*/ 1530350 h 1638300"/>
                  <a:gd name="connsiteX25-807" fmla="*/ 1771650 w 2298700"/>
                  <a:gd name="connsiteY25-808" fmla="*/ 1343025 h 1638300"/>
                  <a:gd name="connsiteX26-809" fmla="*/ 2000250 w 2298700"/>
                  <a:gd name="connsiteY26-810" fmla="*/ 1289050 h 1638300"/>
                  <a:gd name="connsiteX27-811" fmla="*/ 2200275 w 2298700"/>
                  <a:gd name="connsiteY27-812" fmla="*/ 1143000 h 1638300"/>
                  <a:gd name="connsiteX28-813" fmla="*/ 2273300 w 2298700"/>
                  <a:gd name="connsiteY28-814" fmla="*/ 1063625 h 1638300"/>
                  <a:gd name="connsiteX29-815" fmla="*/ 2298700 w 2298700"/>
                  <a:gd name="connsiteY29-816" fmla="*/ 939800 h 1638300"/>
                  <a:gd name="connsiteX30-817" fmla="*/ 2235200 w 2298700"/>
                  <a:gd name="connsiteY30-818" fmla="*/ 762000 h 1638300"/>
                  <a:gd name="connsiteX31-819" fmla="*/ 1933575 w 2298700"/>
                  <a:gd name="connsiteY31-820" fmla="*/ 530225 h 1638300"/>
                  <a:gd name="connsiteX32-821" fmla="*/ 1768475 w 2298700"/>
                  <a:gd name="connsiteY32-822" fmla="*/ 434975 h 1638300"/>
                  <a:gd name="connsiteX33-823" fmla="*/ 1701800 w 2298700"/>
                  <a:gd name="connsiteY33-824" fmla="*/ 431800 h 1638300"/>
                  <a:gd name="connsiteX34-825" fmla="*/ 1738312 w 2298700"/>
                  <a:gd name="connsiteY34-826" fmla="*/ 354012 h 1638300"/>
                  <a:gd name="connsiteX35-827" fmla="*/ 1768475 w 2298700"/>
                  <a:gd name="connsiteY35-828" fmla="*/ 247650 h 1638300"/>
                  <a:gd name="connsiteX36-829" fmla="*/ 1756569 w 2298700"/>
                  <a:gd name="connsiteY36-830" fmla="*/ 152400 h 1638300"/>
                  <a:gd name="connsiteX37-831" fmla="*/ 1628775 w 2298700"/>
                  <a:gd name="connsiteY37-832" fmla="*/ 0 h 1638300"/>
                  <a:gd name="connsiteX38-833" fmla="*/ 1622425 w 2298700"/>
                  <a:gd name="connsiteY38-834" fmla="*/ 120650 h 1638300"/>
                  <a:gd name="connsiteX39-835" fmla="*/ 1552575 w 2298700"/>
                  <a:gd name="connsiteY39-836" fmla="*/ 234950 h 1638300"/>
                  <a:gd name="connsiteX40-837" fmla="*/ 1536700 w 2298700"/>
                  <a:gd name="connsiteY40-838" fmla="*/ 301625 h 1638300"/>
                  <a:gd name="connsiteX41-839" fmla="*/ 1584325 w 2298700"/>
                  <a:gd name="connsiteY41-840" fmla="*/ 441325 h 1638300"/>
                  <a:gd name="connsiteX0-841" fmla="*/ 1584325 w 2298700"/>
                  <a:gd name="connsiteY0-842" fmla="*/ 441325 h 1638300"/>
                  <a:gd name="connsiteX1-843" fmla="*/ 1441450 w 2298700"/>
                  <a:gd name="connsiteY1-844" fmla="*/ 498475 h 1638300"/>
                  <a:gd name="connsiteX2-845" fmla="*/ 1352550 w 2298700"/>
                  <a:gd name="connsiteY2-846" fmla="*/ 581025 h 1638300"/>
                  <a:gd name="connsiteX3-847" fmla="*/ 1162050 w 2298700"/>
                  <a:gd name="connsiteY3-848" fmla="*/ 669925 h 1638300"/>
                  <a:gd name="connsiteX4-849" fmla="*/ 1028700 w 2298700"/>
                  <a:gd name="connsiteY4-850" fmla="*/ 704850 h 1638300"/>
                  <a:gd name="connsiteX5-851" fmla="*/ 781050 w 2298700"/>
                  <a:gd name="connsiteY5-852" fmla="*/ 644525 h 1638300"/>
                  <a:gd name="connsiteX6-853" fmla="*/ 479425 w 2298700"/>
                  <a:gd name="connsiteY6-854" fmla="*/ 542925 h 1638300"/>
                  <a:gd name="connsiteX7-855" fmla="*/ 285750 w 2298700"/>
                  <a:gd name="connsiteY7-856" fmla="*/ 473075 h 1638300"/>
                  <a:gd name="connsiteX8-857" fmla="*/ 15875 w 2298700"/>
                  <a:gd name="connsiteY8-858" fmla="*/ 476250 h 1638300"/>
                  <a:gd name="connsiteX9-859" fmla="*/ 0 w 2298700"/>
                  <a:gd name="connsiteY9-860" fmla="*/ 520700 h 1638300"/>
                  <a:gd name="connsiteX10-861" fmla="*/ 9525 w 2298700"/>
                  <a:gd name="connsiteY10-862" fmla="*/ 546100 h 1638300"/>
                  <a:gd name="connsiteX11-863" fmla="*/ 215900 w 2298700"/>
                  <a:gd name="connsiteY11-864" fmla="*/ 581025 h 1638300"/>
                  <a:gd name="connsiteX12-865" fmla="*/ 254000 w 2298700"/>
                  <a:gd name="connsiteY12-866" fmla="*/ 596900 h 1638300"/>
                  <a:gd name="connsiteX13-867" fmla="*/ 441325 w 2298700"/>
                  <a:gd name="connsiteY13-868" fmla="*/ 682625 h 1638300"/>
                  <a:gd name="connsiteX14-869" fmla="*/ 704850 w 2298700"/>
                  <a:gd name="connsiteY14-870" fmla="*/ 854075 h 1638300"/>
                  <a:gd name="connsiteX15-871" fmla="*/ 933450 w 2298700"/>
                  <a:gd name="connsiteY15-872" fmla="*/ 1050925 h 1638300"/>
                  <a:gd name="connsiteX16-873" fmla="*/ 1104900 w 2298700"/>
                  <a:gd name="connsiteY16-874" fmla="*/ 1196975 h 1638300"/>
                  <a:gd name="connsiteX17-875" fmla="*/ 1308100 w 2298700"/>
                  <a:gd name="connsiteY17-876" fmla="*/ 1295400 h 1638300"/>
                  <a:gd name="connsiteX18-877" fmla="*/ 1489075 w 2298700"/>
                  <a:gd name="connsiteY18-878" fmla="*/ 1333500 h 1638300"/>
                  <a:gd name="connsiteX19-879" fmla="*/ 1330325 w 2298700"/>
                  <a:gd name="connsiteY19-880" fmla="*/ 1533525 h 1638300"/>
                  <a:gd name="connsiteX20-881" fmla="*/ 1200150 w 2298700"/>
                  <a:gd name="connsiteY20-882" fmla="*/ 1536700 h 1638300"/>
                  <a:gd name="connsiteX21-883" fmla="*/ 1133475 w 2298700"/>
                  <a:gd name="connsiteY21-884" fmla="*/ 1631950 h 1638300"/>
                  <a:gd name="connsiteX22-885" fmla="*/ 2101850 w 2298700"/>
                  <a:gd name="connsiteY22-886" fmla="*/ 1638300 h 1638300"/>
                  <a:gd name="connsiteX23-887" fmla="*/ 2041525 w 2298700"/>
                  <a:gd name="connsiteY23-888" fmla="*/ 1533525 h 1638300"/>
                  <a:gd name="connsiteX24-889" fmla="*/ 1930400 w 2298700"/>
                  <a:gd name="connsiteY24-890" fmla="*/ 1530350 h 1638300"/>
                  <a:gd name="connsiteX25-891" fmla="*/ 1771650 w 2298700"/>
                  <a:gd name="connsiteY25-892" fmla="*/ 1343025 h 1638300"/>
                  <a:gd name="connsiteX26-893" fmla="*/ 2000250 w 2298700"/>
                  <a:gd name="connsiteY26-894" fmla="*/ 1289050 h 1638300"/>
                  <a:gd name="connsiteX27-895" fmla="*/ 2200275 w 2298700"/>
                  <a:gd name="connsiteY27-896" fmla="*/ 1143000 h 1638300"/>
                  <a:gd name="connsiteX28-897" fmla="*/ 2273300 w 2298700"/>
                  <a:gd name="connsiteY28-898" fmla="*/ 1063625 h 1638300"/>
                  <a:gd name="connsiteX29-899" fmla="*/ 2298700 w 2298700"/>
                  <a:gd name="connsiteY29-900" fmla="*/ 939800 h 1638300"/>
                  <a:gd name="connsiteX30-901" fmla="*/ 2235200 w 2298700"/>
                  <a:gd name="connsiteY30-902" fmla="*/ 762000 h 1638300"/>
                  <a:gd name="connsiteX31-903" fmla="*/ 1933575 w 2298700"/>
                  <a:gd name="connsiteY31-904" fmla="*/ 530225 h 1638300"/>
                  <a:gd name="connsiteX32-905" fmla="*/ 1768475 w 2298700"/>
                  <a:gd name="connsiteY32-906" fmla="*/ 434975 h 1638300"/>
                  <a:gd name="connsiteX33-907" fmla="*/ 1701800 w 2298700"/>
                  <a:gd name="connsiteY33-908" fmla="*/ 431800 h 1638300"/>
                  <a:gd name="connsiteX34-909" fmla="*/ 1738312 w 2298700"/>
                  <a:gd name="connsiteY34-910" fmla="*/ 354012 h 1638300"/>
                  <a:gd name="connsiteX35-911" fmla="*/ 1785144 w 2298700"/>
                  <a:gd name="connsiteY35-912" fmla="*/ 254793 h 1638300"/>
                  <a:gd name="connsiteX36-913" fmla="*/ 1756569 w 2298700"/>
                  <a:gd name="connsiteY36-914" fmla="*/ 152400 h 1638300"/>
                  <a:gd name="connsiteX37-915" fmla="*/ 1628775 w 2298700"/>
                  <a:gd name="connsiteY37-916" fmla="*/ 0 h 1638300"/>
                  <a:gd name="connsiteX38-917" fmla="*/ 1622425 w 2298700"/>
                  <a:gd name="connsiteY38-918" fmla="*/ 120650 h 1638300"/>
                  <a:gd name="connsiteX39-919" fmla="*/ 1552575 w 2298700"/>
                  <a:gd name="connsiteY39-920" fmla="*/ 234950 h 1638300"/>
                  <a:gd name="connsiteX40-921" fmla="*/ 1536700 w 2298700"/>
                  <a:gd name="connsiteY40-922" fmla="*/ 301625 h 1638300"/>
                  <a:gd name="connsiteX41-923" fmla="*/ 1584325 w 2298700"/>
                  <a:gd name="connsiteY41-924" fmla="*/ 441325 h 1638300"/>
                  <a:gd name="connsiteX0-925" fmla="*/ 1584325 w 2298700"/>
                  <a:gd name="connsiteY0-926" fmla="*/ 441325 h 1638300"/>
                  <a:gd name="connsiteX1-927" fmla="*/ 1441450 w 2298700"/>
                  <a:gd name="connsiteY1-928" fmla="*/ 498475 h 1638300"/>
                  <a:gd name="connsiteX2-929" fmla="*/ 1352550 w 2298700"/>
                  <a:gd name="connsiteY2-930" fmla="*/ 581025 h 1638300"/>
                  <a:gd name="connsiteX3-931" fmla="*/ 1162050 w 2298700"/>
                  <a:gd name="connsiteY3-932" fmla="*/ 669925 h 1638300"/>
                  <a:gd name="connsiteX4-933" fmla="*/ 1028700 w 2298700"/>
                  <a:gd name="connsiteY4-934" fmla="*/ 704850 h 1638300"/>
                  <a:gd name="connsiteX5-935" fmla="*/ 781050 w 2298700"/>
                  <a:gd name="connsiteY5-936" fmla="*/ 644525 h 1638300"/>
                  <a:gd name="connsiteX6-937" fmla="*/ 479425 w 2298700"/>
                  <a:gd name="connsiteY6-938" fmla="*/ 542925 h 1638300"/>
                  <a:gd name="connsiteX7-939" fmla="*/ 285750 w 2298700"/>
                  <a:gd name="connsiteY7-940" fmla="*/ 473075 h 1638300"/>
                  <a:gd name="connsiteX8-941" fmla="*/ 15875 w 2298700"/>
                  <a:gd name="connsiteY8-942" fmla="*/ 476250 h 1638300"/>
                  <a:gd name="connsiteX9-943" fmla="*/ 0 w 2298700"/>
                  <a:gd name="connsiteY9-944" fmla="*/ 520700 h 1638300"/>
                  <a:gd name="connsiteX10-945" fmla="*/ 9525 w 2298700"/>
                  <a:gd name="connsiteY10-946" fmla="*/ 546100 h 1638300"/>
                  <a:gd name="connsiteX11-947" fmla="*/ 215900 w 2298700"/>
                  <a:gd name="connsiteY11-948" fmla="*/ 581025 h 1638300"/>
                  <a:gd name="connsiteX12-949" fmla="*/ 254000 w 2298700"/>
                  <a:gd name="connsiteY12-950" fmla="*/ 596900 h 1638300"/>
                  <a:gd name="connsiteX13-951" fmla="*/ 441325 w 2298700"/>
                  <a:gd name="connsiteY13-952" fmla="*/ 682625 h 1638300"/>
                  <a:gd name="connsiteX14-953" fmla="*/ 704850 w 2298700"/>
                  <a:gd name="connsiteY14-954" fmla="*/ 854075 h 1638300"/>
                  <a:gd name="connsiteX15-955" fmla="*/ 933450 w 2298700"/>
                  <a:gd name="connsiteY15-956" fmla="*/ 1050925 h 1638300"/>
                  <a:gd name="connsiteX16-957" fmla="*/ 1104900 w 2298700"/>
                  <a:gd name="connsiteY16-958" fmla="*/ 1196975 h 1638300"/>
                  <a:gd name="connsiteX17-959" fmla="*/ 1308100 w 2298700"/>
                  <a:gd name="connsiteY17-960" fmla="*/ 1295400 h 1638300"/>
                  <a:gd name="connsiteX18-961" fmla="*/ 1489075 w 2298700"/>
                  <a:gd name="connsiteY18-962" fmla="*/ 1333500 h 1638300"/>
                  <a:gd name="connsiteX19-963" fmla="*/ 1330325 w 2298700"/>
                  <a:gd name="connsiteY19-964" fmla="*/ 1533525 h 1638300"/>
                  <a:gd name="connsiteX20-965" fmla="*/ 1200150 w 2298700"/>
                  <a:gd name="connsiteY20-966" fmla="*/ 1536700 h 1638300"/>
                  <a:gd name="connsiteX21-967" fmla="*/ 1133475 w 2298700"/>
                  <a:gd name="connsiteY21-968" fmla="*/ 1631950 h 1638300"/>
                  <a:gd name="connsiteX22-969" fmla="*/ 2101850 w 2298700"/>
                  <a:gd name="connsiteY22-970" fmla="*/ 1638300 h 1638300"/>
                  <a:gd name="connsiteX23-971" fmla="*/ 2041525 w 2298700"/>
                  <a:gd name="connsiteY23-972" fmla="*/ 1533525 h 1638300"/>
                  <a:gd name="connsiteX24-973" fmla="*/ 1930400 w 2298700"/>
                  <a:gd name="connsiteY24-974" fmla="*/ 1530350 h 1638300"/>
                  <a:gd name="connsiteX25-975" fmla="*/ 1771650 w 2298700"/>
                  <a:gd name="connsiteY25-976" fmla="*/ 1343025 h 1638300"/>
                  <a:gd name="connsiteX26-977" fmla="*/ 2000250 w 2298700"/>
                  <a:gd name="connsiteY26-978" fmla="*/ 1289050 h 1638300"/>
                  <a:gd name="connsiteX27-979" fmla="*/ 2200275 w 2298700"/>
                  <a:gd name="connsiteY27-980" fmla="*/ 1143000 h 1638300"/>
                  <a:gd name="connsiteX28-981" fmla="*/ 2273300 w 2298700"/>
                  <a:gd name="connsiteY28-982" fmla="*/ 1063625 h 1638300"/>
                  <a:gd name="connsiteX29-983" fmla="*/ 2298700 w 2298700"/>
                  <a:gd name="connsiteY29-984" fmla="*/ 939800 h 1638300"/>
                  <a:gd name="connsiteX30-985" fmla="*/ 2235200 w 2298700"/>
                  <a:gd name="connsiteY30-986" fmla="*/ 762000 h 1638300"/>
                  <a:gd name="connsiteX31-987" fmla="*/ 1933575 w 2298700"/>
                  <a:gd name="connsiteY31-988" fmla="*/ 530225 h 1638300"/>
                  <a:gd name="connsiteX32-989" fmla="*/ 1768475 w 2298700"/>
                  <a:gd name="connsiteY32-990" fmla="*/ 434975 h 1638300"/>
                  <a:gd name="connsiteX33-991" fmla="*/ 1701800 w 2298700"/>
                  <a:gd name="connsiteY33-992" fmla="*/ 431800 h 1638300"/>
                  <a:gd name="connsiteX34-993" fmla="*/ 1738312 w 2298700"/>
                  <a:gd name="connsiteY34-994" fmla="*/ 354012 h 1638300"/>
                  <a:gd name="connsiteX35-995" fmla="*/ 1778000 w 2298700"/>
                  <a:gd name="connsiteY35-996" fmla="*/ 254793 h 1638300"/>
                  <a:gd name="connsiteX36-997" fmla="*/ 1756569 w 2298700"/>
                  <a:gd name="connsiteY36-998" fmla="*/ 152400 h 1638300"/>
                  <a:gd name="connsiteX37-999" fmla="*/ 1628775 w 2298700"/>
                  <a:gd name="connsiteY37-1000" fmla="*/ 0 h 1638300"/>
                  <a:gd name="connsiteX38-1001" fmla="*/ 1622425 w 2298700"/>
                  <a:gd name="connsiteY38-1002" fmla="*/ 120650 h 1638300"/>
                  <a:gd name="connsiteX39-1003" fmla="*/ 1552575 w 2298700"/>
                  <a:gd name="connsiteY39-1004" fmla="*/ 234950 h 1638300"/>
                  <a:gd name="connsiteX40-1005" fmla="*/ 1536700 w 2298700"/>
                  <a:gd name="connsiteY40-1006" fmla="*/ 301625 h 1638300"/>
                  <a:gd name="connsiteX41-1007" fmla="*/ 1584325 w 2298700"/>
                  <a:gd name="connsiteY41-1008" fmla="*/ 441325 h 1638300"/>
                  <a:gd name="connsiteX0-1009" fmla="*/ 1584325 w 2298700"/>
                  <a:gd name="connsiteY0-1010" fmla="*/ 441325 h 1638300"/>
                  <a:gd name="connsiteX1-1011" fmla="*/ 1441450 w 2298700"/>
                  <a:gd name="connsiteY1-1012" fmla="*/ 498475 h 1638300"/>
                  <a:gd name="connsiteX2-1013" fmla="*/ 1352550 w 2298700"/>
                  <a:gd name="connsiteY2-1014" fmla="*/ 581025 h 1638300"/>
                  <a:gd name="connsiteX3-1015" fmla="*/ 1162050 w 2298700"/>
                  <a:gd name="connsiteY3-1016" fmla="*/ 669925 h 1638300"/>
                  <a:gd name="connsiteX4-1017" fmla="*/ 1028700 w 2298700"/>
                  <a:gd name="connsiteY4-1018" fmla="*/ 704850 h 1638300"/>
                  <a:gd name="connsiteX5-1019" fmla="*/ 781050 w 2298700"/>
                  <a:gd name="connsiteY5-1020" fmla="*/ 644525 h 1638300"/>
                  <a:gd name="connsiteX6-1021" fmla="*/ 479425 w 2298700"/>
                  <a:gd name="connsiteY6-1022" fmla="*/ 542925 h 1638300"/>
                  <a:gd name="connsiteX7-1023" fmla="*/ 285750 w 2298700"/>
                  <a:gd name="connsiteY7-1024" fmla="*/ 473075 h 1638300"/>
                  <a:gd name="connsiteX8-1025" fmla="*/ 15875 w 2298700"/>
                  <a:gd name="connsiteY8-1026" fmla="*/ 476250 h 1638300"/>
                  <a:gd name="connsiteX9-1027" fmla="*/ 0 w 2298700"/>
                  <a:gd name="connsiteY9-1028" fmla="*/ 520700 h 1638300"/>
                  <a:gd name="connsiteX10-1029" fmla="*/ 9525 w 2298700"/>
                  <a:gd name="connsiteY10-1030" fmla="*/ 546100 h 1638300"/>
                  <a:gd name="connsiteX11-1031" fmla="*/ 215900 w 2298700"/>
                  <a:gd name="connsiteY11-1032" fmla="*/ 581025 h 1638300"/>
                  <a:gd name="connsiteX12-1033" fmla="*/ 254000 w 2298700"/>
                  <a:gd name="connsiteY12-1034" fmla="*/ 596900 h 1638300"/>
                  <a:gd name="connsiteX13-1035" fmla="*/ 441325 w 2298700"/>
                  <a:gd name="connsiteY13-1036" fmla="*/ 682625 h 1638300"/>
                  <a:gd name="connsiteX14-1037" fmla="*/ 704850 w 2298700"/>
                  <a:gd name="connsiteY14-1038" fmla="*/ 854075 h 1638300"/>
                  <a:gd name="connsiteX15-1039" fmla="*/ 933450 w 2298700"/>
                  <a:gd name="connsiteY15-1040" fmla="*/ 1050925 h 1638300"/>
                  <a:gd name="connsiteX16-1041" fmla="*/ 1104900 w 2298700"/>
                  <a:gd name="connsiteY16-1042" fmla="*/ 1196975 h 1638300"/>
                  <a:gd name="connsiteX17-1043" fmla="*/ 1308100 w 2298700"/>
                  <a:gd name="connsiteY17-1044" fmla="*/ 1295400 h 1638300"/>
                  <a:gd name="connsiteX18-1045" fmla="*/ 1489075 w 2298700"/>
                  <a:gd name="connsiteY18-1046" fmla="*/ 1333500 h 1638300"/>
                  <a:gd name="connsiteX19-1047" fmla="*/ 1330325 w 2298700"/>
                  <a:gd name="connsiteY19-1048" fmla="*/ 1533525 h 1638300"/>
                  <a:gd name="connsiteX20-1049" fmla="*/ 1200150 w 2298700"/>
                  <a:gd name="connsiteY20-1050" fmla="*/ 1536700 h 1638300"/>
                  <a:gd name="connsiteX21-1051" fmla="*/ 1133475 w 2298700"/>
                  <a:gd name="connsiteY21-1052" fmla="*/ 1631950 h 1638300"/>
                  <a:gd name="connsiteX22-1053" fmla="*/ 2101850 w 2298700"/>
                  <a:gd name="connsiteY22-1054" fmla="*/ 1638300 h 1638300"/>
                  <a:gd name="connsiteX23-1055" fmla="*/ 2041525 w 2298700"/>
                  <a:gd name="connsiteY23-1056" fmla="*/ 1533525 h 1638300"/>
                  <a:gd name="connsiteX24-1057" fmla="*/ 1930400 w 2298700"/>
                  <a:gd name="connsiteY24-1058" fmla="*/ 1530350 h 1638300"/>
                  <a:gd name="connsiteX25-1059" fmla="*/ 1771650 w 2298700"/>
                  <a:gd name="connsiteY25-1060" fmla="*/ 1343025 h 1638300"/>
                  <a:gd name="connsiteX26-1061" fmla="*/ 2000250 w 2298700"/>
                  <a:gd name="connsiteY26-1062" fmla="*/ 1289050 h 1638300"/>
                  <a:gd name="connsiteX27-1063" fmla="*/ 2200275 w 2298700"/>
                  <a:gd name="connsiteY27-1064" fmla="*/ 1143000 h 1638300"/>
                  <a:gd name="connsiteX28-1065" fmla="*/ 2273300 w 2298700"/>
                  <a:gd name="connsiteY28-1066" fmla="*/ 1063625 h 1638300"/>
                  <a:gd name="connsiteX29-1067" fmla="*/ 2298700 w 2298700"/>
                  <a:gd name="connsiteY29-1068" fmla="*/ 939800 h 1638300"/>
                  <a:gd name="connsiteX30-1069" fmla="*/ 2235200 w 2298700"/>
                  <a:gd name="connsiteY30-1070" fmla="*/ 762000 h 1638300"/>
                  <a:gd name="connsiteX31-1071" fmla="*/ 1933575 w 2298700"/>
                  <a:gd name="connsiteY31-1072" fmla="*/ 530225 h 1638300"/>
                  <a:gd name="connsiteX32-1073" fmla="*/ 1768475 w 2298700"/>
                  <a:gd name="connsiteY32-1074" fmla="*/ 434975 h 1638300"/>
                  <a:gd name="connsiteX33-1075" fmla="*/ 1701800 w 2298700"/>
                  <a:gd name="connsiteY33-1076" fmla="*/ 431800 h 1638300"/>
                  <a:gd name="connsiteX34-1077" fmla="*/ 1738312 w 2298700"/>
                  <a:gd name="connsiteY34-1078" fmla="*/ 354012 h 1638300"/>
                  <a:gd name="connsiteX35-1079" fmla="*/ 1778000 w 2298700"/>
                  <a:gd name="connsiteY35-1080" fmla="*/ 254793 h 1638300"/>
                  <a:gd name="connsiteX36-1081" fmla="*/ 1744663 w 2298700"/>
                  <a:gd name="connsiteY36-1082" fmla="*/ 140494 h 1638300"/>
                  <a:gd name="connsiteX37-1083" fmla="*/ 1628775 w 2298700"/>
                  <a:gd name="connsiteY37-1084" fmla="*/ 0 h 1638300"/>
                  <a:gd name="connsiteX38-1085" fmla="*/ 1622425 w 2298700"/>
                  <a:gd name="connsiteY38-1086" fmla="*/ 120650 h 1638300"/>
                  <a:gd name="connsiteX39-1087" fmla="*/ 1552575 w 2298700"/>
                  <a:gd name="connsiteY39-1088" fmla="*/ 234950 h 1638300"/>
                  <a:gd name="connsiteX40-1089" fmla="*/ 1536700 w 2298700"/>
                  <a:gd name="connsiteY40-1090" fmla="*/ 301625 h 1638300"/>
                  <a:gd name="connsiteX41-1091" fmla="*/ 1584325 w 2298700"/>
                  <a:gd name="connsiteY41-1092" fmla="*/ 441325 h 1638300"/>
                  <a:gd name="connsiteX0-1093" fmla="*/ 1584325 w 2298700"/>
                  <a:gd name="connsiteY0-1094" fmla="*/ 441325 h 1638300"/>
                  <a:gd name="connsiteX1-1095" fmla="*/ 1441450 w 2298700"/>
                  <a:gd name="connsiteY1-1096" fmla="*/ 498475 h 1638300"/>
                  <a:gd name="connsiteX2-1097" fmla="*/ 1352550 w 2298700"/>
                  <a:gd name="connsiteY2-1098" fmla="*/ 581025 h 1638300"/>
                  <a:gd name="connsiteX3-1099" fmla="*/ 1162050 w 2298700"/>
                  <a:gd name="connsiteY3-1100" fmla="*/ 669925 h 1638300"/>
                  <a:gd name="connsiteX4-1101" fmla="*/ 1028700 w 2298700"/>
                  <a:gd name="connsiteY4-1102" fmla="*/ 704850 h 1638300"/>
                  <a:gd name="connsiteX5-1103" fmla="*/ 781050 w 2298700"/>
                  <a:gd name="connsiteY5-1104" fmla="*/ 644525 h 1638300"/>
                  <a:gd name="connsiteX6-1105" fmla="*/ 479425 w 2298700"/>
                  <a:gd name="connsiteY6-1106" fmla="*/ 542925 h 1638300"/>
                  <a:gd name="connsiteX7-1107" fmla="*/ 285750 w 2298700"/>
                  <a:gd name="connsiteY7-1108" fmla="*/ 473075 h 1638300"/>
                  <a:gd name="connsiteX8-1109" fmla="*/ 15875 w 2298700"/>
                  <a:gd name="connsiteY8-1110" fmla="*/ 476250 h 1638300"/>
                  <a:gd name="connsiteX9-1111" fmla="*/ 0 w 2298700"/>
                  <a:gd name="connsiteY9-1112" fmla="*/ 520700 h 1638300"/>
                  <a:gd name="connsiteX10-1113" fmla="*/ 9525 w 2298700"/>
                  <a:gd name="connsiteY10-1114" fmla="*/ 546100 h 1638300"/>
                  <a:gd name="connsiteX11-1115" fmla="*/ 215900 w 2298700"/>
                  <a:gd name="connsiteY11-1116" fmla="*/ 581025 h 1638300"/>
                  <a:gd name="connsiteX12-1117" fmla="*/ 254000 w 2298700"/>
                  <a:gd name="connsiteY12-1118" fmla="*/ 596900 h 1638300"/>
                  <a:gd name="connsiteX13-1119" fmla="*/ 441325 w 2298700"/>
                  <a:gd name="connsiteY13-1120" fmla="*/ 682625 h 1638300"/>
                  <a:gd name="connsiteX14-1121" fmla="*/ 704850 w 2298700"/>
                  <a:gd name="connsiteY14-1122" fmla="*/ 854075 h 1638300"/>
                  <a:gd name="connsiteX15-1123" fmla="*/ 933450 w 2298700"/>
                  <a:gd name="connsiteY15-1124" fmla="*/ 1050925 h 1638300"/>
                  <a:gd name="connsiteX16-1125" fmla="*/ 1104900 w 2298700"/>
                  <a:gd name="connsiteY16-1126" fmla="*/ 1196975 h 1638300"/>
                  <a:gd name="connsiteX17-1127" fmla="*/ 1308100 w 2298700"/>
                  <a:gd name="connsiteY17-1128" fmla="*/ 1295400 h 1638300"/>
                  <a:gd name="connsiteX18-1129" fmla="*/ 1489075 w 2298700"/>
                  <a:gd name="connsiteY18-1130" fmla="*/ 1333500 h 1638300"/>
                  <a:gd name="connsiteX19-1131" fmla="*/ 1330325 w 2298700"/>
                  <a:gd name="connsiteY19-1132" fmla="*/ 1533525 h 1638300"/>
                  <a:gd name="connsiteX20-1133" fmla="*/ 1200150 w 2298700"/>
                  <a:gd name="connsiteY20-1134" fmla="*/ 1536700 h 1638300"/>
                  <a:gd name="connsiteX21-1135" fmla="*/ 1133475 w 2298700"/>
                  <a:gd name="connsiteY21-1136" fmla="*/ 1631950 h 1638300"/>
                  <a:gd name="connsiteX22-1137" fmla="*/ 2101850 w 2298700"/>
                  <a:gd name="connsiteY22-1138" fmla="*/ 1638300 h 1638300"/>
                  <a:gd name="connsiteX23-1139" fmla="*/ 2041525 w 2298700"/>
                  <a:gd name="connsiteY23-1140" fmla="*/ 1533525 h 1638300"/>
                  <a:gd name="connsiteX24-1141" fmla="*/ 1930400 w 2298700"/>
                  <a:gd name="connsiteY24-1142" fmla="*/ 1530350 h 1638300"/>
                  <a:gd name="connsiteX25-1143" fmla="*/ 1771650 w 2298700"/>
                  <a:gd name="connsiteY25-1144" fmla="*/ 1343025 h 1638300"/>
                  <a:gd name="connsiteX26-1145" fmla="*/ 2000250 w 2298700"/>
                  <a:gd name="connsiteY26-1146" fmla="*/ 1289050 h 1638300"/>
                  <a:gd name="connsiteX27-1147" fmla="*/ 2200275 w 2298700"/>
                  <a:gd name="connsiteY27-1148" fmla="*/ 1143000 h 1638300"/>
                  <a:gd name="connsiteX28-1149" fmla="*/ 2273300 w 2298700"/>
                  <a:gd name="connsiteY28-1150" fmla="*/ 1063625 h 1638300"/>
                  <a:gd name="connsiteX29-1151" fmla="*/ 2298700 w 2298700"/>
                  <a:gd name="connsiteY29-1152" fmla="*/ 939800 h 1638300"/>
                  <a:gd name="connsiteX30-1153" fmla="*/ 2235200 w 2298700"/>
                  <a:gd name="connsiteY30-1154" fmla="*/ 762000 h 1638300"/>
                  <a:gd name="connsiteX31-1155" fmla="*/ 1933575 w 2298700"/>
                  <a:gd name="connsiteY31-1156" fmla="*/ 530225 h 1638300"/>
                  <a:gd name="connsiteX32-1157" fmla="*/ 1768475 w 2298700"/>
                  <a:gd name="connsiteY32-1158" fmla="*/ 434975 h 1638300"/>
                  <a:gd name="connsiteX33-1159" fmla="*/ 1701800 w 2298700"/>
                  <a:gd name="connsiteY33-1160" fmla="*/ 431800 h 1638300"/>
                  <a:gd name="connsiteX34-1161" fmla="*/ 1738312 w 2298700"/>
                  <a:gd name="connsiteY34-1162" fmla="*/ 354012 h 1638300"/>
                  <a:gd name="connsiteX35-1163" fmla="*/ 1761332 w 2298700"/>
                  <a:gd name="connsiteY35-1164" fmla="*/ 266700 h 1638300"/>
                  <a:gd name="connsiteX36-1165" fmla="*/ 1744663 w 2298700"/>
                  <a:gd name="connsiteY36-1166" fmla="*/ 140494 h 1638300"/>
                  <a:gd name="connsiteX37-1167" fmla="*/ 1628775 w 2298700"/>
                  <a:gd name="connsiteY37-1168" fmla="*/ 0 h 1638300"/>
                  <a:gd name="connsiteX38-1169" fmla="*/ 1622425 w 2298700"/>
                  <a:gd name="connsiteY38-1170" fmla="*/ 120650 h 1638300"/>
                  <a:gd name="connsiteX39-1171" fmla="*/ 1552575 w 2298700"/>
                  <a:gd name="connsiteY39-1172" fmla="*/ 234950 h 1638300"/>
                  <a:gd name="connsiteX40-1173" fmla="*/ 1536700 w 2298700"/>
                  <a:gd name="connsiteY40-1174" fmla="*/ 301625 h 1638300"/>
                  <a:gd name="connsiteX41-1175" fmla="*/ 1584325 w 2298700"/>
                  <a:gd name="connsiteY41-1176" fmla="*/ 441325 h 1638300"/>
                  <a:gd name="connsiteX0-1177" fmla="*/ 1584325 w 2298700"/>
                  <a:gd name="connsiteY0-1178" fmla="*/ 441325 h 1638300"/>
                  <a:gd name="connsiteX1-1179" fmla="*/ 1441450 w 2298700"/>
                  <a:gd name="connsiteY1-1180" fmla="*/ 498475 h 1638300"/>
                  <a:gd name="connsiteX2-1181" fmla="*/ 1352550 w 2298700"/>
                  <a:gd name="connsiteY2-1182" fmla="*/ 581025 h 1638300"/>
                  <a:gd name="connsiteX3-1183" fmla="*/ 1162050 w 2298700"/>
                  <a:gd name="connsiteY3-1184" fmla="*/ 669925 h 1638300"/>
                  <a:gd name="connsiteX4-1185" fmla="*/ 1028700 w 2298700"/>
                  <a:gd name="connsiteY4-1186" fmla="*/ 704850 h 1638300"/>
                  <a:gd name="connsiteX5-1187" fmla="*/ 781050 w 2298700"/>
                  <a:gd name="connsiteY5-1188" fmla="*/ 644525 h 1638300"/>
                  <a:gd name="connsiteX6-1189" fmla="*/ 479425 w 2298700"/>
                  <a:gd name="connsiteY6-1190" fmla="*/ 542925 h 1638300"/>
                  <a:gd name="connsiteX7-1191" fmla="*/ 285750 w 2298700"/>
                  <a:gd name="connsiteY7-1192" fmla="*/ 473075 h 1638300"/>
                  <a:gd name="connsiteX8-1193" fmla="*/ 15875 w 2298700"/>
                  <a:gd name="connsiteY8-1194" fmla="*/ 476250 h 1638300"/>
                  <a:gd name="connsiteX9-1195" fmla="*/ 0 w 2298700"/>
                  <a:gd name="connsiteY9-1196" fmla="*/ 520700 h 1638300"/>
                  <a:gd name="connsiteX10-1197" fmla="*/ 9525 w 2298700"/>
                  <a:gd name="connsiteY10-1198" fmla="*/ 546100 h 1638300"/>
                  <a:gd name="connsiteX11-1199" fmla="*/ 215900 w 2298700"/>
                  <a:gd name="connsiteY11-1200" fmla="*/ 581025 h 1638300"/>
                  <a:gd name="connsiteX12-1201" fmla="*/ 254000 w 2298700"/>
                  <a:gd name="connsiteY12-1202" fmla="*/ 596900 h 1638300"/>
                  <a:gd name="connsiteX13-1203" fmla="*/ 441325 w 2298700"/>
                  <a:gd name="connsiteY13-1204" fmla="*/ 682625 h 1638300"/>
                  <a:gd name="connsiteX14-1205" fmla="*/ 704850 w 2298700"/>
                  <a:gd name="connsiteY14-1206" fmla="*/ 854075 h 1638300"/>
                  <a:gd name="connsiteX15-1207" fmla="*/ 933450 w 2298700"/>
                  <a:gd name="connsiteY15-1208" fmla="*/ 1050925 h 1638300"/>
                  <a:gd name="connsiteX16-1209" fmla="*/ 1104900 w 2298700"/>
                  <a:gd name="connsiteY16-1210" fmla="*/ 1196975 h 1638300"/>
                  <a:gd name="connsiteX17-1211" fmla="*/ 1308100 w 2298700"/>
                  <a:gd name="connsiteY17-1212" fmla="*/ 1295400 h 1638300"/>
                  <a:gd name="connsiteX18-1213" fmla="*/ 1489075 w 2298700"/>
                  <a:gd name="connsiteY18-1214" fmla="*/ 1333500 h 1638300"/>
                  <a:gd name="connsiteX19-1215" fmla="*/ 1330325 w 2298700"/>
                  <a:gd name="connsiteY19-1216" fmla="*/ 1533525 h 1638300"/>
                  <a:gd name="connsiteX20-1217" fmla="*/ 1200150 w 2298700"/>
                  <a:gd name="connsiteY20-1218" fmla="*/ 1536700 h 1638300"/>
                  <a:gd name="connsiteX21-1219" fmla="*/ 1133475 w 2298700"/>
                  <a:gd name="connsiteY21-1220" fmla="*/ 1631950 h 1638300"/>
                  <a:gd name="connsiteX22-1221" fmla="*/ 2101850 w 2298700"/>
                  <a:gd name="connsiteY22-1222" fmla="*/ 1638300 h 1638300"/>
                  <a:gd name="connsiteX23-1223" fmla="*/ 2041525 w 2298700"/>
                  <a:gd name="connsiteY23-1224" fmla="*/ 1533525 h 1638300"/>
                  <a:gd name="connsiteX24-1225" fmla="*/ 1930400 w 2298700"/>
                  <a:gd name="connsiteY24-1226" fmla="*/ 1530350 h 1638300"/>
                  <a:gd name="connsiteX25-1227" fmla="*/ 1771650 w 2298700"/>
                  <a:gd name="connsiteY25-1228" fmla="*/ 1343025 h 1638300"/>
                  <a:gd name="connsiteX26-1229" fmla="*/ 2000250 w 2298700"/>
                  <a:gd name="connsiteY26-1230" fmla="*/ 1289050 h 1638300"/>
                  <a:gd name="connsiteX27-1231" fmla="*/ 2200275 w 2298700"/>
                  <a:gd name="connsiteY27-1232" fmla="*/ 1143000 h 1638300"/>
                  <a:gd name="connsiteX28-1233" fmla="*/ 2273300 w 2298700"/>
                  <a:gd name="connsiteY28-1234" fmla="*/ 1063625 h 1638300"/>
                  <a:gd name="connsiteX29-1235" fmla="*/ 2298700 w 2298700"/>
                  <a:gd name="connsiteY29-1236" fmla="*/ 939800 h 1638300"/>
                  <a:gd name="connsiteX30-1237" fmla="*/ 2235200 w 2298700"/>
                  <a:gd name="connsiteY30-1238" fmla="*/ 762000 h 1638300"/>
                  <a:gd name="connsiteX31-1239" fmla="*/ 1933575 w 2298700"/>
                  <a:gd name="connsiteY31-1240" fmla="*/ 530225 h 1638300"/>
                  <a:gd name="connsiteX32-1241" fmla="*/ 1768475 w 2298700"/>
                  <a:gd name="connsiteY32-1242" fmla="*/ 434975 h 1638300"/>
                  <a:gd name="connsiteX33-1243" fmla="*/ 1701800 w 2298700"/>
                  <a:gd name="connsiteY33-1244" fmla="*/ 431800 h 1638300"/>
                  <a:gd name="connsiteX34-1245" fmla="*/ 1724024 w 2298700"/>
                  <a:gd name="connsiteY34-1246" fmla="*/ 351631 h 1638300"/>
                  <a:gd name="connsiteX35-1247" fmla="*/ 1761332 w 2298700"/>
                  <a:gd name="connsiteY35-1248" fmla="*/ 266700 h 1638300"/>
                  <a:gd name="connsiteX36-1249" fmla="*/ 1744663 w 2298700"/>
                  <a:gd name="connsiteY36-1250" fmla="*/ 140494 h 1638300"/>
                  <a:gd name="connsiteX37-1251" fmla="*/ 1628775 w 2298700"/>
                  <a:gd name="connsiteY37-1252" fmla="*/ 0 h 1638300"/>
                  <a:gd name="connsiteX38-1253" fmla="*/ 1622425 w 2298700"/>
                  <a:gd name="connsiteY38-1254" fmla="*/ 120650 h 1638300"/>
                  <a:gd name="connsiteX39-1255" fmla="*/ 1552575 w 2298700"/>
                  <a:gd name="connsiteY39-1256" fmla="*/ 234950 h 1638300"/>
                  <a:gd name="connsiteX40-1257" fmla="*/ 1536700 w 2298700"/>
                  <a:gd name="connsiteY40-1258" fmla="*/ 301625 h 1638300"/>
                  <a:gd name="connsiteX41-1259" fmla="*/ 1584325 w 2298700"/>
                  <a:gd name="connsiteY41-1260" fmla="*/ 441325 h 1638300"/>
                  <a:gd name="connsiteX0-1261" fmla="*/ 1584325 w 2298700"/>
                  <a:gd name="connsiteY0-1262" fmla="*/ 441325 h 1638300"/>
                  <a:gd name="connsiteX1-1263" fmla="*/ 1441450 w 2298700"/>
                  <a:gd name="connsiteY1-1264" fmla="*/ 498475 h 1638300"/>
                  <a:gd name="connsiteX2-1265" fmla="*/ 1352550 w 2298700"/>
                  <a:gd name="connsiteY2-1266" fmla="*/ 581025 h 1638300"/>
                  <a:gd name="connsiteX3-1267" fmla="*/ 1162050 w 2298700"/>
                  <a:gd name="connsiteY3-1268" fmla="*/ 669925 h 1638300"/>
                  <a:gd name="connsiteX4-1269" fmla="*/ 1028700 w 2298700"/>
                  <a:gd name="connsiteY4-1270" fmla="*/ 704850 h 1638300"/>
                  <a:gd name="connsiteX5-1271" fmla="*/ 781050 w 2298700"/>
                  <a:gd name="connsiteY5-1272" fmla="*/ 644525 h 1638300"/>
                  <a:gd name="connsiteX6-1273" fmla="*/ 479425 w 2298700"/>
                  <a:gd name="connsiteY6-1274" fmla="*/ 542925 h 1638300"/>
                  <a:gd name="connsiteX7-1275" fmla="*/ 285750 w 2298700"/>
                  <a:gd name="connsiteY7-1276" fmla="*/ 473075 h 1638300"/>
                  <a:gd name="connsiteX8-1277" fmla="*/ 15875 w 2298700"/>
                  <a:gd name="connsiteY8-1278" fmla="*/ 476250 h 1638300"/>
                  <a:gd name="connsiteX9-1279" fmla="*/ 0 w 2298700"/>
                  <a:gd name="connsiteY9-1280" fmla="*/ 520700 h 1638300"/>
                  <a:gd name="connsiteX10-1281" fmla="*/ 9525 w 2298700"/>
                  <a:gd name="connsiteY10-1282" fmla="*/ 546100 h 1638300"/>
                  <a:gd name="connsiteX11-1283" fmla="*/ 215900 w 2298700"/>
                  <a:gd name="connsiteY11-1284" fmla="*/ 581025 h 1638300"/>
                  <a:gd name="connsiteX12-1285" fmla="*/ 254000 w 2298700"/>
                  <a:gd name="connsiteY12-1286" fmla="*/ 596900 h 1638300"/>
                  <a:gd name="connsiteX13-1287" fmla="*/ 441325 w 2298700"/>
                  <a:gd name="connsiteY13-1288" fmla="*/ 682625 h 1638300"/>
                  <a:gd name="connsiteX14-1289" fmla="*/ 704850 w 2298700"/>
                  <a:gd name="connsiteY14-1290" fmla="*/ 854075 h 1638300"/>
                  <a:gd name="connsiteX15-1291" fmla="*/ 933450 w 2298700"/>
                  <a:gd name="connsiteY15-1292" fmla="*/ 1050925 h 1638300"/>
                  <a:gd name="connsiteX16-1293" fmla="*/ 1104900 w 2298700"/>
                  <a:gd name="connsiteY16-1294" fmla="*/ 1196975 h 1638300"/>
                  <a:gd name="connsiteX17-1295" fmla="*/ 1308100 w 2298700"/>
                  <a:gd name="connsiteY17-1296" fmla="*/ 1295400 h 1638300"/>
                  <a:gd name="connsiteX18-1297" fmla="*/ 1489075 w 2298700"/>
                  <a:gd name="connsiteY18-1298" fmla="*/ 1333500 h 1638300"/>
                  <a:gd name="connsiteX19-1299" fmla="*/ 1330325 w 2298700"/>
                  <a:gd name="connsiteY19-1300" fmla="*/ 1533525 h 1638300"/>
                  <a:gd name="connsiteX20-1301" fmla="*/ 1200150 w 2298700"/>
                  <a:gd name="connsiteY20-1302" fmla="*/ 1536700 h 1638300"/>
                  <a:gd name="connsiteX21-1303" fmla="*/ 1133475 w 2298700"/>
                  <a:gd name="connsiteY21-1304" fmla="*/ 1631950 h 1638300"/>
                  <a:gd name="connsiteX22-1305" fmla="*/ 2101850 w 2298700"/>
                  <a:gd name="connsiteY22-1306" fmla="*/ 1638300 h 1638300"/>
                  <a:gd name="connsiteX23-1307" fmla="*/ 2041525 w 2298700"/>
                  <a:gd name="connsiteY23-1308" fmla="*/ 1533525 h 1638300"/>
                  <a:gd name="connsiteX24-1309" fmla="*/ 1930400 w 2298700"/>
                  <a:gd name="connsiteY24-1310" fmla="*/ 1530350 h 1638300"/>
                  <a:gd name="connsiteX25-1311" fmla="*/ 1771650 w 2298700"/>
                  <a:gd name="connsiteY25-1312" fmla="*/ 1343025 h 1638300"/>
                  <a:gd name="connsiteX26-1313" fmla="*/ 2000250 w 2298700"/>
                  <a:gd name="connsiteY26-1314" fmla="*/ 1289050 h 1638300"/>
                  <a:gd name="connsiteX27-1315" fmla="*/ 2200275 w 2298700"/>
                  <a:gd name="connsiteY27-1316" fmla="*/ 1143000 h 1638300"/>
                  <a:gd name="connsiteX28-1317" fmla="*/ 2273300 w 2298700"/>
                  <a:gd name="connsiteY28-1318" fmla="*/ 1063625 h 1638300"/>
                  <a:gd name="connsiteX29-1319" fmla="*/ 2298700 w 2298700"/>
                  <a:gd name="connsiteY29-1320" fmla="*/ 939800 h 1638300"/>
                  <a:gd name="connsiteX30-1321" fmla="*/ 2235200 w 2298700"/>
                  <a:gd name="connsiteY30-1322" fmla="*/ 762000 h 1638300"/>
                  <a:gd name="connsiteX31-1323" fmla="*/ 1933575 w 2298700"/>
                  <a:gd name="connsiteY31-1324" fmla="*/ 530225 h 1638300"/>
                  <a:gd name="connsiteX32-1325" fmla="*/ 1768475 w 2298700"/>
                  <a:gd name="connsiteY32-1326" fmla="*/ 434975 h 1638300"/>
                  <a:gd name="connsiteX33-1327" fmla="*/ 1701800 w 2298700"/>
                  <a:gd name="connsiteY33-1328" fmla="*/ 431800 h 1638300"/>
                  <a:gd name="connsiteX34-1329" fmla="*/ 1724024 w 2298700"/>
                  <a:gd name="connsiteY34-1330" fmla="*/ 351631 h 1638300"/>
                  <a:gd name="connsiteX35-1331" fmla="*/ 1761332 w 2298700"/>
                  <a:gd name="connsiteY35-1332" fmla="*/ 266700 h 1638300"/>
                  <a:gd name="connsiteX36-1333" fmla="*/ 1744663 w 2298700"/>
                  <a:gd name="connsiteY36-1334" fmla="*/ 140494 h 1638300"/>
                  <a:gd name="connsiteX37-1335" fmla="*/ 1628775 w 2298700"/>
                  <a:gd name="connsiteY37-1336" fmla="*/ 0 h 1638300"/>
                  <a:gd name="connsiteX38-1337" fmla="*/ 1622425 w 2298700"/>
                  <a:gd name="connsiteY38-1338" fmla="*/ 120650 h 1638300"/>
                  <a:gd name="connsiteX39-1339" fmla="*/ 1552575 w 2298700"/>
                  <a:gd name="connsiteY39-1340" fmla="*/ 234950 h 1638300"/>
                  <a:gd name="connsiteX40-1341" fmla="*/ 1536700 w 2298700"/>
                  <a:gd name="connsiteY40-1342" fmla="*/ 301625 h 1638300"/>
                  <a:gd name="connsiteX41-1343" fmla="*/ 1584325 w 2298700"/>
                  <a:gd name="connsiteY41-1344" fmla="*/ 441325 h 1638300"/>
                  <a:gd name="connsiteX0-1345" fmla="*/ 1584325 w 2298700"/>
                  <a:gd name="connsiteY0-1346" fmla="*/ 441325 h 1638300"/>
                  <a:gd name="connsiteX1-1347" fmla="*/ 1441450 w 2298700"/>
                  <a:gd name="connsiteY1-1348" fmla="*/ 498475 h 1638300"/>
                  <a:gd name="connsiteX2-1349" fmla="*/ 1352550 w 2298700"/>
                  <a:gd name="connsiteY2-1350" fmla="*/ 581025 h 1638300"/>
                  <a:gd name="connsiteX3-1351" fmla="*/ 1162050 w 2298700"/>
                  <a:gd name="connsiteY3-1352" fmla="*/ 669925 h 1638300"/>
                  <a:gd name="connsiteX4-1353" fmla="*/ 1028700 w 2298700"/>
                  <a:gd name="connsiteY4-1354" fmla="*/ 704850 h 1638300"/>
                  <a:gd name="connsiteX5-1355" fmla="*/ 781050 w 2298700"/>
                  <a:gd name="connsiteY5-1356" fmla="*/ 644525 h 1638300"/>
                  <a:gd name="connsiteX6-1357" fmla="*/ 479425 w 2298700"/>
                  <a:gd name="connsiteY6-1358" fmla="*/ 542925 h 1638300"/>
                  <a:gd name="connsiteX7-1359" fmla="*/ 285750 w 2298700"/>
                  <a:gd name="connsiteY7-1360" fmla="*/ 473075 h 1638300"/>
                  <a:gd name="connsiteX8-1361" fmla="*/ 15875 w 2298700"/>
                  <a:gd name="connsiteY8-1362" fmla="*/ 476250 h 1638300"/>
                  <a:gd name="connsiteX9-1363" fmla="*/ 0 w 2298700"/>
                  <a:gd name="connsiteY9-1364" fmla="*/ 520700 h 1638300"/>
                  <a:gd name="connsiteX10-1365" fmla="*/ 9525 w 2298700"/>
                  <a:gd name="connsiteY10-1366" fmla="*/ 546100 h 1638300"/>
                  <a:gd name="connsiteX11-1367" fmla="*/ 215900 w 2298700"/>
                  <a:gd name="connsiteY11-1368" fmla="*/ 581025 h 1638300"/>
                  <a:gd name="connsiteX12-1369" fmla="*/ 254000 w 2298700"/>
                  <a:gd name="connsiteY12-1370" fmla="*/ 596900 h 1638300"/>
                  <a:gd name="connsiteX13-1371" fmla="*/ 441325 w 2298700"/>
                  <a:gd name="connsiteY13-1372" fmla="*/ 682625 h 1638300"/>
                  <a:gd name="connsiteX14-1373" fmla="*/ 704850 w 2298700"/>
                  <a:gd name="connsiteY14-1374" fmla="*/ 854075 h 1638300"/>
                  <a:gd name="connsiteX15-1375" fmla="*/ 933450 w 2298700"/>
                  <a:gd name="connsiteY15-1376" fmla="*/ 1050925 h 1638300"/>
                  <a:gd name="connsiteX16-1377" fmla="*/ 1104900 w 2298700"/>
                  <a:gd name="connsiteY16-1378" fmla="*/ 1196975 h 1638300"/>
                  <a:gd name="connsiteX17-1379" fmla="*/ 1308100 w 2298700"/>
                  <a:gd name="connsiteY17-1380" fmla="*/ 1295400 h 1638300"/>
                  <a:gd name="connsiteX18-1381" fmla="*/ 1489075 w 2298700"/>
                  <a:gd name="connsiteY18-1382" fmla="*/ 1333500 h 1638300"/>
                  <a:gd name="connsiteX19-1383" fmla="*/ 1330325 w 2298700"/>
                  <a:gd name="connsiteY19-1384" fmla="*/ 1533525 h 1638300"/>
                  <a:gd name="connsiteX20-1385" fmla="*/ 1200150 w 2298700"/>
                  <a:gd name="connsiteY20-1386" fmla="*/ 1536700 h 1638300"/>
                  <a:gd name="connsiteX21-1387" fmla="*/ 1133475 w 2298700"/>
                  <a:gd name="connsiteY21-1388" fmla="*/ 1631950 h 1638300"/>
                  <a:gd name="connsiteX22-1389" fmla="*/ 2101850 w 2298700"/>
                  <a:gd name="connsiteY22-1390" fmla="*/ 1638300 h 1638300"/>
                  <a:gd name="connsiteX23-1391" fmla="*/ 2041525 w 2298700"/>
                  <a:gd name="connsiteY23-1392" fmla="*/ 1533525 h 1638300"/>
                  <a:gd name="connsiteX24-1393" fmla="*/ 1930400 w 2298700"/>
                  <a:gd name="connsiteY24-1394" fmla="*/ 1530350 h 1638300"/>
                  <a:gd name="connsiteX25-1395" fmla="*/ 1771650 w 2298700"/>
                  <a:gd name="connsiteY25-1396" fmla="*/ 1343025 h 1638300"/>
                  <a:gd name="connsiteX26-1397" fmla="*/ 2000250 w 2298700"/>
                  <a:gd name="connsiteY26-1398" fmla="*/ 1289050 h 1638300"/>
                  <a:gd name="connsiteX27-1399" fmla="*/ 2200275 w 2298700"/>
                  <a:gd name="connsiteY27-1400" fmla="*/ 1143000 h 1638300"/>
                  <a:gd name="connsiteX28-1401" fmla="*/ 2273300 w 2298700"/>
                  <a:gd name="connsiteY28-1402" fmla="*/ 1063625 h 1638300"/>
                  <a:gd name="connsiteX29-1403" fmla="*/ 2298700 w 2298700"/>
                  <a:gd name="connsiteY29-1404" fmla="*/ 939800 h 1638300"/>
                  <a:gd name="connsiteX30-1405" fmla="*/ 2235200 w 2298700"/>
                  <a:gd name="connsiteY30-1406" fmla="*/ 762000 h 1638300"/>
                  <a:gd name="connsiteX31-1407" fmla="*/ 1933575 w 2298700"/>
                  <a:gd name="connsiteY31-1408" fmla="*/ 530225 h 1638300"/>
                  <a:gd name="connsiteX32-1409" fmla="*/ 1768475 w 2298700"/>
                  <a:gd name="connsiteY32-1410" fmla="*/ 434975 h 1638300"/>
                  <a:gd name="connsiteX33-1411" fmla="*/ 1701800 w 2298700"/>
                  <a:gd name="connsiteY33-1412" fmla="*/ 431800 h 1638300"/>
                  <a:gd name="connsiteX34-1413" fmla="*/ 1724024 w 2298700"/>
                  <a:gd name="connsiteY34-1414" fmla="*/ 351631 h 1638300"/>
                  <a:gd name="connsiteX35-1415" fmla="*/ 1761332 w 2298700"/>
                  <a:gd name="connsiteY35-1416" fmla="*/ 266700 h 1638300"/>
                  <a:gd name="connsiteX36-1417" fmla="*/ 1744663 w 2298700"/>
                  <a:gd name="connsiteY36-1418" fmla="*/ 140494 h 1638300"/>
                  <a:gd name="connsiteX37-1419" fmla="*/ 1628775 w 2298700"/>
                  <a:gd name="connsiteY37-1420" fmla="*/ 0 h 1638300"/>
                  <a:gd name="connsiteX38-1421" fmla="*/ 1622425 w 2298700"/>
                  <a:gd name="connsiteY38-1422" fmla="*/ 120650 h 1638300"/>
                  <a:gd name="connsiteX39-1423" fmla="*/ 1552575 w 2298700"/>
                  <a:gd name="connsiteY39-1424" fmla="*/ 234950 h 1638300"/>
                  <a:gd name="connsiteX40-1425" fmla="*/ 1536700 w 2298700"/>
                  <a:gd name="connsiteY40-1426" fmla="*/ 301625 h 1638300"/>
                  <a:gd name="connsiteX41-1427" fmla="*/ 1584325 w 2298700"/>
                  <a:gd name="connsiteY41-1428" fmla="*/ 441325 h 1638300"/>
                  <a:gd name="connsiteX0-1429" fmla="*/ 1584325 w 2298700"/>
                  <a:gd name="connsiteY0-1430" fmla="*/ 441325 h 1638300"/>
                  <a:gd name="connsiteX1-1431" fmla="*/ 1441450 w 2298700"/>
                  <a:gd name="connsiteY1-1432" fmla="*/ 498475 h 1638300"/>
                  <a:gd name="connsiteX2-1433" fmla="*/ 1352550 w 2298700"/>
                  <a:gd name="connsiteY2-1434" fmla="*/ 581025 h 1638300"/>
                  <a:gd name="connsiteX3-1435" fmla="*/ 1162050 w 2298700"/>
                  <a:gd name="connsiteY3-1436" fmla="*/ 669925 h 1638300"/>
                  <a:gd name="connsiteX4-1437" fmla="*/ 1028700 w 2298700"/>
                  <a:gd name="connsiteY4-1438" fmla="*/ 704850 h 1638300"/>
                  <a:gd name="connsiteX5-1439" fmla="*/ 781050 w 2298700"/>
                  <a:gd name="connsiteY5-1440" fmla="*/ 644525 h 1638300"/>
                  <a:gd name="connsiteX6-1441" fmla="*/ 479425 w 2298700"/>
                  <a:gd name="connsiteY6-1442" fmla="*/ 542925 h 1638300"/>
                  <a:gd name="connsiteX7-1443" fmla="*/ 285750 w 2298700"/>
                  <a:gd name="connsiteY7-1444" fmla="*/ 473075 h 1638300"/>
                  <a:gd name="connsiteX8-1445" fmla="*/ 15875 w 2298700"/>
                  <a:gd name="connsiteY8-1446" fmla="*/ 476250 h 1638300"/>
                  <a:gd name="connsiteX9-1447" fmla="*/ 0 w 2298700"/>
                  <a:gd name="connsiteY9-1448" fmla="*/ 520700 h 1638300"/>
                  <a:gd name="connsiteX10-1449" fmla="*/ 9525 w 2298700"/>
                  <a:gd name="connsiteY10-1450" fmla="*/ 546100 h 1638300"/>
                  <a:gd name="connsiteX11-1451" fmla="*/ 215900 w 2298700"/>
                  <a:gd name="connsiteY11-1452" fmla="*/ 581025 h 1638300"/>
                  <a:gd name="connsiteX12-1453" fmla="*/ 254000 w 2298700"/>
                  <a:gd name="connsiteY12-1454" fmla="*/ 596900 h 1638300"/>
                  <a:gd name="connsiteX13-1455" fmla="*/ 441325 w 2298700"/>
                  <a:gd name="connsiteY13-1456" fmla="*/ 682625 h 1638300"/>
                  <a:gd name="connsiteX14-1457" fmla="*/ 704850 w 2298700"/>
                  <a:gd name="connsiteY14-1458" fmla="*/ 854075 h 1638300"/>
                  <a:gd name="connsiteX15-1459" fmla="*/ 933450 w 2298700"/>
                  <a:gd name="connsiteY15-1460" fmla="*/ 1050925 h 1638300"/>
                  <a:gd name="connsiteX16-1461" fmla="*/ 1104900 w 2298700"/>
                  <a:gd name="connsiteY16-1462" fmla="*/ 1196975 h 1638300"/>
                  <a:gd name="connsiteX17-1463" fmla="*/ 1308100 w 2298700"/>
                  <a:gd name="connsiteY17-1464" fmla="*/ 1295400 h 1638300"/>
                  <a:gd name="connsiteX18-1465" fmla="*/ 1489075 w 2298700"/>
                  <a:gd name="connsiteY18-1466" fmla="*/ 1333500 h 1638300"/>
                  <a:gd name="connsiteX19-1467" fmla="*/ 1330325 w 2298700"/>
                  <a:gd name="connsiteY19-1468" fmla="*/ 1533525 h 1638300"/>
                  <a:gd name="connsiteX20-1469" fmla="*/ 1200150 w 2298700"/>
                  <a:gd name="connsiteY20-1470" fmla="*/ 1536700 h 1638300"/>
                  <a:gd name="connsiteX21-1471" fmla="*/ 1133475 w 2298700"/>
                  <a:gd name="connsiteY21-1472" fmla="*/ 1631950 h 1638300"/>
                  <a:gd name="connsiteX22-1473" fmla="*/ 2101850 w 2298700"/>
                  <a:gd name="connsiteY22-1474" fmla="*/ 1638300 h 1638300"/>
                  <a:gd name="connsiteX23-1475" fmla="*/ 2041525 w 2298700"/>
                  <a:gd name="connsiteY23-1476" fmla="*/ 1533525 h 1638300"/>
                  <a:gd name="connsiteX24-1477" fmla="*/ 1930400 w 2298700"/>
                  <a:gd name="connsiteY24-1478" fmla="*/ 1530350 h 1638300"/>
                  <a:gd name="connsiteX25-1479" fmla="*/ 1771650 w 2298700"/>
                  <a:gd name="connsiteY25-1480" fmla="*/ 1343025 h 1638300"/>
                  <a:gd name="connsiteX26-1481" fmla="*/ 2000250 w 2298700"/>
                  <a:gd name="connsiteY26-1482" fmla="*/ 1289050 h 1638300"/>
                  <a:gd name="connsiteX27-1483" fmla="*/ 2200275 w 2298700"/>
                  <a:gd name="connsiteY27-1484" fmla="*/ 1143000 h 1638300"/>
                  <a:gd name="connsiteX28-1485" fmla="*/ 2273300 w 2298700"/>
                  <a:gd name="connsiteY28-1486" fmla="*/ 1063625 h 1638300"/>
                  <a:gd name="connsiteX29-1487" fmla="*/ 2298700 w 2298700"/>
                  <a:gd name="connsiteY29-1488" fmla="*/ 939800 h 1638300"/>
                  <a:gd name="connsiteX30-1489" fmla="*/ 2235200 w 2298700"/>
                  <a:gd name="connsiteY30-1490" fmla="*/ 762000 h 1638300"/>
                  <a:gd name="connsiteX31-1491" fmla="*/ 1933575 w 2298700"/>
                  <a:gd name="connsiteY31-1492" fmla="*/ 530225 h 1638300"/>
                  <a:gd name="connsiteX32-1493" fmla="*/ 1768475 w 2298700"/>
                  <a:gd name="connsiteY32-1494" fmla="*/ 434975 h 1638300"/>
                  <a:gd name="connsiteX33-1495" fmla="*/ 1701800 w 2298700"/>
                  <a:gd name="connsiteY33-1496" fmla="*/ 431800 h 1638300"/>
                  <a:gd name="connsiteX34-1497" fmla="*/ 1724024 w 2298700"/>
                  <a:gd name="connsiteY34-1498" fmla="*/ 351631 h 1638300"/>
                  <a:gd name="connsiteX35-1499" fmla="*/ 1761332 w 2298700"/>
                  <a:gd name="connsiteY35-1500" fmla="*/ 266700 h 1638300"/>
                  <a:gd name="connsiteX36-1501" fmla="*/ 1744663 w 2298700"/>
                  <a:gd name="connsiteY36-1502" fmla="*/ 140494 h 1638300"/>
                  <a:gd name="connsiteX37-1503" fmla="*/ 1628775 w 2298700"/>
                  <a:gd name="connsiteY37-1504" fmla="*/ 0 h 1638300"/>
                  <a:gd name="connsiteX38-1505" fmla="*/ 1622425 w 2298700"/>
                  <a:gd name="connsiteY38-1506" fmla="*/ 120650 h 1638300"/>
                  <a:gd name="connsiteX39-1507" fmla="*/ 1552575 w 2298700"/>
                  <a:gd name="connsiteY39-1508" fmla="*/ 234950 h 1638300"/>
                  <a:gd name="connsiteX40-1509" fmla="*/ 1536700 w 2298700"/>
                  <a:gd name="connsiteY40-1510" fmla="*/ 301625 h 1638300"/>
                  <a:gd name="connsiteX41-1511" fmla="*/ 1584325 w 2298700"/>
                  <a:gd name="connsiteY41-1512" fmla="*/ 441325 h 1638300"/>
                  <a:gd name="connsiteX0-1513" fmla="*/ 1584325 w 2298700"/>
                  <a:gd name="connsiteY0-1514" fmla="*/ 441325 h 1638300"/>
                  <a:gd name="connsiteX1-1515" fmla="*/ 1441450 w 2298700"/>
                  <a:gd name="connsiteY1-1516" fmla="*/ 498475 h 1638300"/>
                  <a:gd name="connsiteX2-1517" fmla="*/ 1352550 w 2298700"/>
                  <a:gd name="connsiteY2-1518" fmla="*/ 581025 h 1638300"/>
                  <a:gd name="connsiteX3-1519" fmla="*/ 1162050 w 2298700"/>
                  <a:gd name="connsiteY3-1520" fmla="*/ 669925 h 1638300"/>
                  <a:gd name="connsiteX4-1521" fmla="*/ 1028700 w 2298700"/>
                  <a:gd name="connsiteY4-1522" fmla="*/ 704850 h 1638300"/>
                  <a:gd name="connsiteX5-1523" fmla="*/ 781050 w 2298700"/>
                  <a:gd name="connsiteY5-1524" fmla="*/ 644525 h 1638300"/>
                  <a:gd name="connsiteX6-1525" fmla="*/ 479425 w 2298700"/>
                  <a:gd name="connsiteY6-1526" fmla="*/ 542925 h 1638300"/>
                  <a:gd name="connsiteX7-1527" fmla="*/ 285750 w 2298700"/>
                  <a:gd name="connsiteY7-1528" fmla="*/ 473075 h 1638300"/>
                  <a:gd name="connsiteX8-1529" fmla="*/ 15875 w 2298700"/>
                  <a:gd name="connsiteY8-1530" fmla="*/ 476250 h 1638300"/>
                  <a:gd name="connsiteX9-1531" fmla="*/ 0 w 2298700"/>
                  <a:gd name="connsiteY9-1532" fmla="*/ 520700 h 1638300"/>
                  <a:gd name="connsiteX10-1533" fmla="*/ 9525 w 2298700"/>
                  <a:gd name="connsiteY10-1534" fmla="*/ 546100 h 1638300"/>
                  <a:gd name="connsiteX11-1535" fmla="*/ 215900 w 2298700"/>
                  <a:gd name="connsiteY11-1536" fmla="*/ 581025 h 1638300"/>
                  <a:gd name="connsiteX12-1537" fmla="*/ 254000 w 2298700"/>
                  <a:gd name="connsiteY12-1538" fmla="*/ 596900 h 1638300"/>
                  <a:gd name="connsiteX13-1539" fmla="*/ 441325 w 2298700"/>
                  <a:gd name="connsiteY13-1540" fmla="*/ 682625 h 1638300"/>
                  <a:gd name="connsiteX14-1541" fmla="*/ 704850 w 2298700"/>
                  <a:gd name="connsiteY14-1542" fmla="*/ 854075 h 1638300"/>
                  <a:gd name="connsiteX15-1543" fmla="*/ 933450 w 2298700"/>
                  <a:gd name="connsiteY15-1544" fmla="*/ 1050925 h 1638300"/>
                  <a:gd name="connsiteX16-1545" fmla="*/ 1104900 w 2298700"/>
                  <a:gd name="connsiteY16-1546" fmla="*/ 1196975 h 1638300"/>
                  <a:gd name="connsiteX17-1547" fmla="*/ 1308100 w 2298700"/>
                  <a:gd name="connsiteY17-1548" fmla="*/ 1295400 h 1638300"/>
                  <a:gd name="connsiteX18-1549" fmla="*/ 1489075 w 2298700"/>
                  <a:gd name="connsiteY18-1550" fmla="*/ 1333500 h 1638300"/>
                  <a:gd name="connsiteX19-1551" fmla="*/ 1330325 w 2298700"/>
                  <a:gd name="connsiteY19-1552" fmla="*/ 1533525 h 1638300"/>
                  <a:gd name="connsiteX20-1553" fmla="*/ 1200150 w 2298700"/>
                  <a:gd name="connsiteY20-1554" fmla="*/ 1536700 h 1638300"/>
                  <a:gd name="connsiteX21-1555" fmla="*/ 1133475 w 2298700"/>
                  <a:gd name="connsiteY21-1556" fmla="*/ 1631950 h 1638300"/>
                  <a:gd name="connsiteX22-1557" fmla="*/ 2101850 w 2298700"/>
                  <a:gd name="connsiteY22-1558" fmla="*/ 1638300 h 1638300"/>
                  <a:gd name="connsiteX23-1559" fmla="*/ 2041525 w 2298700"/>
                  <a:gd name="connsiteY23-1560" fmla="*/ 1533525 h 1638300"/>
                  <a:gd name="connsiteX24-1561" fmla="*/ 1930400 w 2298700"/>
                  <a:gd name="connsiteY24-1562" fmla="*/ 1530350 h 1638300"/>
                  <a:gd name="connsiteX25-1563" fmla="*/ 1771650 w 2298700"/>
                  <a:gd name="connsiteY25-1564" fmla="*/ 1343025 h 1638300"/>
                  <a:gd name="connsiteX26-1565" fmla="*/ 2000250 w 2298700"/>
                  <a:gd name="connsiteY26-1566" fmla="*/ 1289050 h 1638300"/>
                  <a:gd name="connsiteX27-1567" fmla="*/ 2200275 w 2298700"/>
                  <a:gd name="connsiteY27-1568" fmla="*/ 1143000 h 1638300"/>
                  <a:gd name="connsiteX28-1569" fmla="*/ 2273300 w 2298700"/>
                  <a:gd name="connsiteY28-1570" fmla="*/ 1063625 h 1638300"/>
                  <a:gd name="connsiteX29-1571" fmla="*/ 2298700 w 2298700"/>
                  <a:gd name="connsiteY29-1572" fmla="*/ 939800 h 1638300"/>
                  <a:gd name="connsiteX30-1573" fmla="*/ 2235200 w 2298700"/>
                  <a:gd name="connsiteY30-1574" fmla="*/ 762000 h 1638300"/>
                  <a:gd name="connsiteX31-1575" fmla="*/ 1933575 w 2298700"/>
                  <a:gd name="connsiteY31-1576" fmla="*/ 530225 h 1638300"/>
                  <a:gd name="connsiteX32-1577" fmla="*/ 1768475 w 2298700"/>
                  <a:gd name="connsiteY32-1578" fmla="*/ 434975 h 1638300"/>
                  <a:gd name="connsiteX33-1579" fmla="*/ 1701800 w 2298700"/>
                  <a:gd name="connsiteY33-1580" fmla="*/ 431800 h 1638300"/>
                  <a:gd name="connsiteX34-1581" fmla="*/ 1724024 w 2298700"/>
                  <a:gd name="connsiteY34-1582" fmla="*/ 351631 h 1638300"/>
                  <a:gd name="connsiteX35-1583" fmla="*/ 1761332 w 2298700"/>
                  <a:gd name="connsiteY35-1584" fmla="*/ 266700 h 1638300"/>
                  <a:gd name="connsiteX36-1585" fmla="*/ 1744663 w 2298700"/>
                  <a:gd name="connsiteY36-1586" fmla="*/ 140494 h 1638300"/>
                  <a:gd name="connsiteX37-1587" fmla="*/ 1628775 w 2298700"/>
                  <a:gd name="connsiteY37-1588" fmla="*/ 0 h 1638300"/>
                  <a:gd name="connsiteX38-1589" fmla="*/ 1622425 w 2298700"/>
                  <a:gd name="connsiteY38-1590" fmla="*/ 120650 h 1638300"/>
                  <a:gd name="connsiteX39-1591" fmla="*/ 1552575 w 2298700"/>
                  <a:gd name="connsiteY39-1592" fmla="*/ 234950 h 1638300"/>
                  <a:gd name="connsiteX40-1593" fmla="*/ 1536700 w 2298700"/>
                  <a:gd name="connsiteY40-1594" fmla="*/ 301625 h 1638300"/>
                  <a:gd name="connsiteX41-1595" fmla="*/ 1584325 w 2298700"/>
                  <a:gd name="connsiteY41-1596" fmla="*/ 441325 h 1638300"/>
                  <a:gd name="connsiteX0-1597" fmla="*/ 1584325 w 2298700"/>
                  <a:gd name="connsiteY0-1598" fmla="*/ 441325 h 1638300"/>
                  <a:gd name="connsiteX1-1599" fmla="*/ 1441450 w 2298700"/>
                  <a:gd name="connsiteY1-1600" fmla="*/ 498475 h 1638300"/>
                  <a:gd name="connsiteX2-1601" fmla="*/ 1352550 w 2298700"/>
                  <a:gd name="connsiteY2-1602" fmla="*/ 581025 h 1638300"/>
                  <a:gd name="connsiteX3-1603" fmla="*/ 1162050 w 2298700"/>
                  <a:gd name="connsiteY3-1604" fmla="*/ 669925 h 1638300"/>
                  <a:gd name="connsiteX4-1605" fmla="*/ 1028700 w 2298700"/>
                  <a:gd name="connsiteY4-1606" fmla="*/ 704850 h 1638300"/>
                  <a:gd name="connsiteX5-1607" fmla="*/ 781050 w 2298700"/>
                  <a:gd name="connsiteY5-1608" fmla="*/ 644525 h 1638300"/>
                  <a:gd name="connsiteX6-1609" fmla="*/ 479425 w 2298700"/>
                  <a:gd name="connsiteY6-1610" fmla="*/ 542925 h 1638300"/>
                  <a:gd name="connsiteX7-1611" fmla="*/ 285750 w 2298700"/>
                  <a:gd name="connsiteY7-1612" fmla="*/ 473075 h 1638300"/>
                  <a:gd name="connsiteX8-1613" fmla="*/ 15875 w 2298700"/>
                  <a:gd name="connsiteY8-1614" fmla="*/ 476250 h 1638300"/>
                  <a:gd name="connsiteX9-1615" fmla="*/ 0 w 2298700"/>
                  <a:gd name="connsiteY9-1616" fmla="*/ 520700 h 1638300"/>
                  <a:gd name="connsiteX10-1617" fmla="*/ 9525 w 2298700"/>
                  <a:gd name="connsiteY10-1618" fmla="*/ 546100 h 1638300"/>
                  <a:gd name="connsiteX11-1619" fmla="*/ 215900 w 2298700"/>
                  <a:gd name="connsiteY11-1620" fmla="*/ 581025 h 1638300"/>
                  <a:gd name="connsiteX12-1621" fmla="*/ 254000 w 2298700"/>
                  <a:gd name="connsiteY12-1622" fmla="*/ 596900 h 1638300"/>
                  <a:gd name="connsiteX13-1623" fmla="*/ 441325 w 2298700"/>
                  <a:gd name="connsiteY13-1624" fmla="*/ 682625 h 1638300"/>
                  <a:gd name="connsiteX14-1625" fmla="*/ 704850 w 2298700"/>
                  <a:gd name="connsiteY14-1626" fmla="*/ 854075 h 1638300"/>
                  <a:gd name="connsiteX15-1627" fmla="*/ 933450 w 2298700"/>
                  <a:gd name="connsiteY15-1628" fmla="*/ 1050925 h 1638300"/>
                  <a:gd name="connsiteX16-1629" fmla="*/ 1104900 w 2298700"/>
                  <a:gd name="connsiteY16-1630" fmla="*/ 1196975 h 1638300"/>
                  <a:gd name="connsiteX17-1631" fmla="*/ 1308100 w 2298700"/>
                  <a:gd name="connsiteY17-1632" fmla="*/ 1295400 h 1638300"/>
                  <a:gd name="connsiteX18-1633" fmla="*/ 1489075 w 2298700"/>
                  <a:gd name="connsiteY18-1634" fmla="*/ 1333500 h 1638300"/>
                  <a:gd name="connsiteX19-1635" fmla="*/ 1330325 w 2298700"/>
                  <a:gd name="connsiteY19-1636" fmla="*/ 1533525 h 1638300"/>
                  <a:gd name="connsiteX20-1637" fmla="*/ 1200150 w 2298700"/>
                  <a:gd name="connsiteY20-1638" fmla="*/ 1536700 h 1638300"/>
                  <a:gd name="connsiteX21-1639" fmla="*/ 1133475 w 2298700"/>
                  <a:gd name="connsiteY21-1640" fmla="*/ 1631950 h 1638300"/>
                  <a:gd name="connsiteX22-1641" fmla="*/ 2101850 w 2298700"/>
                  <a:gd name="connsiteY22-1642" fmla="*/ 1638300 h 1638300"/>
                  <a:gd name="connsiteX23-1643" fmla="*/ 2041525 w 2298700"/>
                  <a:gd name="connsiteY23-1644" fmla="*/ 1533525 h 1638300"/>
                  <a:gd name="connsiteX24-1645" fmla="*/ 1930400 w 2298700"/>
                  <a:gd name="connsiteY24-1646" fmla="*/ 1530350 h 1638300"/>
                  <a:gd name="connsiteX25-1647" fmla="*/ 1771650 w 2298700"/>
                  <a:gd name="connsiteY25-1648" fmla="*/ 1343025 h 1638300"/>
                  <a:gd name="connsiteX26-1649" fmla="*/ 2000250 w 2298700"/>
                  <a:gd name="connsiteY26-1650" fmla="*/ 1289050 h 1638300"/>
                  <a:gd name="connsiteX27-1651" fmla="*/ 2200275 w 2298700"/>
                  <a:gd name="connsiteY27-1652" fmla="*/ 1143000 h 1638300"/>
                  <a:gd name="connsiteX28-1653" fmla="*/ 2273300 w 2298700"/>
                  <a:gd name="connsiteY28-1654" fmla="*/ 1063625 h 1638300"/>
                  <a:gd name="connsiteX29-1655" fmla="*/ 2298700 w 2298700"/>
                  <a:gd name="connsiteY29-1656" fmla="*/ 939800 h 1638300"/>
                  <a:gd name="connsiteX30-1657" fmla="*/ 2235200 w 2298700"/>
                  <a:gd name="connsiteY30-1658" fmla="*/ 762000 h 1638300"/>
                  <a:gd name="connsiteX31-1659" fmla="*/ 1933575 w 2298700"/>
                  <a:gd name="connsiteY31-1660" fmla="*/ 530225 h 1638300"/>
                  <a:gd name="connsiteX32-1661" fmla="*/ 1768475 w 2298700"/>
                  <a:gd name="connsiteY32-1662" fmla="*/ 434975 h 1638300"/>
                  <a:gd name="connsiteX33-1663" fmla="*/ 1701800 w 2298700"/>
                  <a:gd name="connsiteY33-1664" fmla="*/ 431800 h 1638300"/>
                  <a:gd name="connsiteX34-1665" fmla="*/ 1724024 w 2298700"/>
                  <a:gd name="connsiteY34-1666" fmla="*/ 351631 h 1638300"/>
                  <a:gd name="connsiteX35-1667" fmla="*/ 1761332 w 2298700"/>
                  <a:gd name="connsiteY35-1668" fmla="*/ 266700 h 1638300"/>
                  <a:gd name="connsiteX36-1669" fmla="*/ 1744663 w 2298700"/>
                  <a:gd name="connsiteY36-1670" fmla="*/ 140494 h 1638300"/>
                  <a:gd name="connsiteX37-1671" fmla="*/ 1628775 w 2298700"/>
                  <a:gd name="connsiteY37-1672" fmla="*/ 0 h 1638300"/>
                  <a:gd name="connsiteX38-1673" fmla="*/ 1622425 w 2298700"/>
                  <a:gd name="connsiteY38-1674" fmla="*/ 120650 h 1638300"/>
                  <a:gd name="connsiteX39-1675" fmla="*/ 1552575 w 2298700"/>
                  <a:gd name="connsiteY39-1676" fmla="*/ 234950 h 1638300"/>
                  <a:gd name="connsiteX40-1677" fmla="*/ 1536700 w 2298700"/>
                  <a:gd name="connsiteY40-1678" fmla="*/ 301625 h 1638300"/>
                  <a:gd name="connsiteX41-1679" fmla="*/ 1584325 w 2298700"/>
                  <a:gd name="connsiteY41-1680" fmla="*/ 441325 h 1638300"/>
                  <a:gd name="connsiteX0-1681" fmla="*/ 1584325 w 2298700"/>
                  <a:gd name="connsiteY0-1682" fmla="*/ 441325 h 1638300"/>
                  <a:gd name="connsiteX1-1683" fmla="*/ 1441450 w 2298700"/>
                  <a:gd name="connsiteY1-1684" fmla="*/ 498475 h 1638300"/>
                  <a:gd name="connsiteX2-1685" fmla="*/ 1352550 w 2298700"/>
                  <a:gd name="connsiteY2-1686" fmla="*/ 581025 h 1638300"/>
                  <a:gd name="connsiteX3-1687" fmla="*/ 1162050 w 2298700"/>
                  <a:gd name="connsiteY3-1688" fmla="*/ 669925 h 1638300"/>
                  <a:gd name="connsiteX4-1689" fmla="*/ 1028700 w 2298700"/>
                  <a:gd name="connsiteY4-1690" fmla="*/ 704850 h 1638300"/>
                  <a:gd name="connsiteX5-1691" fmla="*/ 781050 w 2298700"/>
                  <a:gd name="connsiteY5-1692" fmla="*/ 644525 h 1638300"/>
                  <a:gd name="connsiteX6-1693" fmla="*/ 479425 w 2298700"/>
                  <a:gd name="connsiteY6-1694" fmla="*/ 542925 h 1638300"/>
                  <a:gd name="connsiteX7-1695" fmla="*/ 285750 w 2298700"/>
                  <a:gd name="connsiteY7-1696" fmla="*/ 473075 h 1638300"/>
                  <a:gd name="connsiteX8-1697" fmla="*/ 15875 w 2298700"/>
                  <a:gd name="connsiteY8-1698" fmla="*/ 476250 h 1638300"/>
                  <a:gd name="connsiteX9-1699" fmla="*/ 0 w 2298700"/>
                  <a:gd name="connsiteY9-1700" fmla="*/ 520700 h 1638300"/>
                  <a:gd name="connsiteX10-1701" fmla="*/ 9525 w 2298700"/>
                  <a:gd name="connsiteY10-1702" fmla="*/ 546100 h 1638300"/>
                  <a:gd name="connsiteX11-1703" fmla="*/ 215900 w 2298700"/>
                  <a:gd name="connsiteY11-1704" fmla="*/ 581025 h 1638300"/>
                  <a:gd name="connsiteX12-1705" fmla="*/ 254000 w 2298700"/>
                  <a:gd name="connsiteY12-1706" fmla="*/ 596900 h 1638300"/>
                  <a:gd name="connsiteX13-1707" fmla="*/ 441325 w 2298700"/>
                  <a:gd name="connsiteY13-1708" fmla="*/ 682625 h 1638300"/>
                  <a:gd name="connsiteX14-1709" fmla="*/ 704850 w 2298700"/>
                  <a:gd name="connsiteY14-1710" fmla="*/ 854075 h 1638300"/>
                  <a:gd name="connsiteX15-1711" fmla="*/ 933450 w 2298700"/>
                  <a:gd name="connsiteY15-1712" fmla="*/ 1050925 h 1638300"/>
                  <a:gd name="connsiteX16-1713" fmla="*/ 1104900 w 2298700"/>
                  <a:gd name="connsiteY16-1714" fmla="*/ 1196975 h 1638300"/>
                  <a:gd name="connsiteX17-1715" fmla="*/ 1308100 w 2298700"/>
                  <a:gd name="connsiteY17-1716" fmla="*/ 1295400 h 1638300"/>
                  <a:gd name="connsiteX18-1717" fmla="*/ 1489075 w 2298700"/>
                  <a:gd name="connsiteY18-1718" fmla="*/ 1333500 h 1638300"/>
                  <a:gd name="connsiteX19-1719" fmla="*/ 1330325 w 2298700"/>
                  <a:gd name="connsiteY19-1720" fmla="*/ 1533525 h 1638300"/>
                  <a:gd name="connsiteX20-1721" fmla="*/ 1200150 w 2298700"/>
                  <a:gd name="connsiteY20-1722" fmla="*/ 1536700 h 1638300"/>
                  <a:gd name="connsiteX21-1723" fmla="*/ 1133475 w 2298700"/>
                  <a:gd name="connsiteY21-1724" fmla="*/ 1631950 h 1638300"/>
                  <a:gd name="connsiteX22-1725" fmla="*/ 2101850 w 2298700"/>
                  <a:gd name="connsiteY22-1726" fmla="*/ 1638300 h 1638300"/>
                  <a:gd name="connsiteX23-1727" fmla="*/ 2041525 w 2298700"/>
                  <a:gd name="connsiteY23-1728" fmla="*/ 1533525 h 1638300"/>
                  <a:gd name="connsiteX24-1729" fmla="*/ 1930400 w 2298700"/>
                  <a:gd name="connsiteY24-1730" fmla="*/ 1530350 h 1638300"/>
                  <a:gd name="connsiteX25-1731" fmla="*/ 1771650 w 2298700"/>
                  <a:gd name="connsiteY25-1732" fmla="*/ 1343025 h 1638300"/>
                  <a:gd name="connsiteX26-1733" fmla="*/ 2000250 w 2298700"/>
                  <a:gd name="connsiteY26-1734" fmla="*/ 1289050 h 1638300"/>
                  <a:gd name="connsiteX27-1735" fmla="*/ 2200275 w 2298700"/>
                  <a:gd name="connsiteY27-1736" fmla="*/ 1143000 h 1638300"/>
                  <a:gd name="connsiteX28-1737" fmla="*/ 2273300 w 2298700"/>
                  <a:gd name="connsiteY28-1738" fmla="*/ 1063625 h 1638300"/>
                  <a:gd name="connsiteX29-1739" fmla="*/ 2298700 w 2298700"/>
                  <a:gd name="connsiteY29-1740" fmla="*/ 939800 h 1638300"/>
                  <a:gd name="connsiteX30-1741" fmla="*/ 2235200 w 2298700"/>
                  <a:gd name="connsiteY30-1742" fmla="*/ 762000 h 1638300"/>
                  <a:gd name="connsiteX31-1743" fmla="*/ 1933575 w 2298700"/>
                  <a:gd name="connsiteY31-1744" fmla="*/ 530225 h 1638300"/>
                  <a:gd name="connsiteX32-1745" fmla="*/ 1768475 w 2298700"/>
                  <a:gd name="connsiteY32-1746" fmla="*/ 434975 h 1638300"/>
                  <a:gd name="connsiteX33-1747" fmla="*/ 1701800 w 2298700"/>
                  <a:gd name="connsiteY33-1748" fmla="*/ 431800 h 1638300"/>
                  <a:gd name="connsiteX34-1749" fmla="*/ 1724024 w 2298700"/>
                  <a:gd name="connsiteY34-1750" fmla="*/ 351631 h 1638300"/>
                  <a:gd name="connsiteX35-1751" fmla="*/ 1761332 w 2298700"/>
                  <a:gd name="connsiteY35-1752" fmla="*/ 266700 h 1638300"/>
                  <a:gd name="connsiteX36-1753" fmla="*/ 1744663 w 2298700"/>
                  <a:gd name="connsiteY36-1754" fmla="*/ 140494 h 1638300"/>
                  <a:gd name="connsiteX37-1755" fmla="*/ 1628775 w 2298700"/>
                  <a:gd name="connsiteY37-1756" fmla="*/ 0 h 1638300"/>
                  <a:gd name="connsiteX38-1757" fmla="*/ 1622425 w 2298700"/>
                  <a:gd name="connsiteY38-1758" fmla="*/ 120650 h 1638300"/>
                  <a:gd name="connsiteX39-1759" fmla="*/ 1552575 w 2298700"/>
                  <a:gd name="connsiteY39-1760" fmla="*/ 234950 h 1638300"/>
                  <a:gd name="connsiteX40-1761" fmla="*/ 1536700 w 2298700"/>
                  <a:gd name="connsiteY40-1762" fmla="*/ 301625 h 1638300"/>
                  <a:gd name="connsiteX41-1763" fmla="*/ 1584325 w 2298700"/>
                  <a:gd name="connsiteY41-1764" fmla="*/ 441325 h 1638300"/>
                  <a:gd name="connsiteX0-1765" fmla="*/ 1584325 w 2298700"/>
                  <a:gd name="connsiteY0-1766" fmla="*/ 441325 h 1638300"/>
                  <a:gd name="connsiteX1-1767" fmla="*/ 1441450 w 2298700"/>
                  <a:gd name="connsiteY1-1768" fmla="*/ 498475 h 1638300"/>
                  <a:gd name="connsiteX2-1769" fmla="*/ 1352550 w 2298700"/>
                  <a:gd name="connsiteY2-1770" fmla="*/ 581025 h 1638300"/>
                  <a:gd name="connsiteX3-1771" fmla="*/ 1162050 w 2298700"/>
                  <a:gd name="connsiteY3-1772" fmla="*/ 669925 h 1638300"/>
                  <a:gd name="connsiteX4-1773" fmla="*/ 1028700 w 2298700"/>
                  <a:gd name="connsiteY4-1774" fmla="*/ 704850 h 1638300"/>
                  <a:gd name="connsiteX5-1775" fmla="*/ 781050 w 2298700"/>
                  <a:gd name="connsiteY5-1776" fmla="*/ 644525 h 1638300"/>
                  <a:gd name="connsiteX6-1777" fmla="*/ 479425 w 2298700"/>
                  <a:gd name="connsiteY6-1778" fmla="*/ 542925 h 1638300"/>
                  <a:gd name="connsiteX7-1779" fmla="*/ 285750 w 2298700"/>
                  <a:gd name="connsiteY7-1780" fmla="*/ 473075 h 1638300"/>
                  <a:gd name="connsiteX8-1781" fmla="*/ 15875 w 2298700"/>
                  <a:gd name="connsiteY8-1782" fmla="*/ 476250 h 1638300"/>
                  <a:gd name="connsiteX9-1783" fmla="*/ 0 w 2298700"/>
                  <a:gd name="connsiteY9-1784" fmla="*/ 520700 h 1638300"/>
                  <a:gd name="connsiteX10-1785" fmla="*/ 9525 w 2298700"/>
                  <a:gd name="connsiteY10-1786" fmla="*/ 546100 h 1638300"/>
                  <a:gd name="connsiteX11-1787" fmla="*/ 215900 w 2298700"/>
                  <a:gd name="connsiteY11-1788" fmla="*/ 581025 h 1638300"/>
                  <a:gd name="connsiteX12-1789" fmla="*/ 254000 w 2298700"/>
                  <a:gd name="connsiteY12-1790" fmla="*/ 596900 h 1638300"/>
                  <a:gd name="connsiteX13-1791" fmla="*/ 441325 w 2298700"/>
                  <a:gd name="connsiteY13-1792" fmla="*/ 682625 h 1638300"/>
                  <a:gd name="connsiteX14-1793" fmla="*/ 704850 w 2298700"/>
                  <a:gd name="connsiteY14-1794" fmla="*/ 854075 h 1638300"/>
                  <a:gd name="connsiteX15-1795" fmla="*/ 933450 w 2298700"/>
                  <a:gd name="connsiteY15-1796" fmla="*/ 1050925 h 1638300"/>
                  <a:gd name="connsiteX16-1797" fmla="*/ 1104900 w 2298700"/>
                  <a:gd name="connsiteY16-1798" fmla="*/ 1196975 h 1638300"/>
                  <a:gd name="connsiteX17-1799" fmla="*/ 1308100 w 2298700"/>
                  <a:gd name="connsiteY17-1800" fmla="*/ 1295400 h 1638300"/>
                  <a:gd name="connsiteX18-1801" fmla="*/ 1489075 w 2298700"/>
                  <a:gd name="connsiteY18-1802" fmla="*/ 1333500 h 1638300"/>
                  <a:gd name="connsiteX19-1803" fmla="*/ 1330325 w 2298700"/>
                  <a:gd name="connsiteY19-1804" fmla="*/ 1533525 h 1638300"/>
                  <a:gd name="connsiteX20-1805" fmla="*/ 1200150 w 2298700"/>
                  <a:gd name="connsiteY20-1806" fmla="*/ 1536700 h 1638300"/>
                  <a:gd name="connsiteX21-1807" fmla="*/ 1133475 w 2298700"/>
                  <a:gd name="connsiteY21-1808" fmla="*/ 1631950 h 1638300"/>
                  <a:gd name="connsiteX22-1809" fmla="*/ 2101850 w 2298700"/>
                  <a:gd name="connsiteY22-1810" fmla="*/ 1638300 h 1638300"/>
                  <a:gd name="connsiteX23-1811" fmla="*/ 2041525 w 2298700"/>
                  <a:gd name="connsiteY23-1812" fmla="*/ 1533525 h 1638300"/>
                  <a:gd name="connsiteX24-1813" fmla="*/ 1930400 w 2298700"/>
                  <a:gd name="connsiteY24-1814" fmla="*/ 1530350 h 1638300"/>
                  <a:gd name="connsiteX25-1815" fmla="*/ 1771650 w 2298700"/>
                  <a:gd name="connsiteY25-1816" fmla="*/ 1343025 h 1638300"/>
                  <a:gd name="connsiteX26-1817" fmla="*/ 2000250 w 2298700"/>
                  <a:gd name="connsiteY26-1818" fmla="*/ 1289050 h 1638300"/>
                  <a:gd name="connsiteX27-1819" fmla="*/ 2200275 w 2298700"/>
                  <a:gd name="connsiteY27-1820" fmla="*/ 1143000 h 1638300"/>
                  <a:gd name="connsiteX28-1821" fmla="*/ 2273300 w 2298700"/>
                  <a:gd name="connsiteY28-1822" fmla="*/ 1063625 h 1638300"/>
                  <a:gd name="connsiteX29-1823" fmla="*/ 2298700 w 2298700"/>
                  <a:gd name="connsiteY29-1824" fmla="*/ 939800 h 1638300"/>
                  <a:gd name="connsiteX30-1825" fmla="*/ 2235200 w 2298700"/>
                  <a:gd name="connsiteY30-1826" fmla="*/ 762000 h 1638300"/>
                  <a:gd name="connsiteX31-1827" fmla="*/ 1933575 w 2298700"/>
                  <a:gd name="connsiteY31-1828" fmla="*/ 530225 h 1638300"/>
                  <a:gd name="connsiteX32-1829" fmla="*/ 1768475 w 2298700"/>
                  <a:gd name="connsiteY32-1830" fmla="*/ 434975 h 1638300"/>
                  <a:gd name="connsiteX33-1831" fmla="*/ 1701800 w 2298700"/>
                  <a:gd name="connsiteY33-1832" fmla="*/ 431800 h 1638300"/>
                  <a:gd name="connsiteX34-1833" fmla="*/ 1724024 w 2298700"/>
                  <a:gd name="connsiteY34-1834" fmla="*/ 351631 h 1638300"/>
                  <a:gd name="connsiteX35-1835" fmla="*/ 1761332 w 2298700"/>
                  <a:gd name="connsiteY35-1836" fmla="*/ 266700 h 1638300"/>
                  <a:gd name="connsiteX36-1837" fmla="*/ 1744663 w 2298700"/>
                  <a:gd name="connsiteY36-1838" fmla="*/ 140494 h 1638300"/>
                  <a:gd name="connsiteX37-1839" fmla="*/ 1628775 w 2298700"/>
                  <a:gd name="connsiteY37-1840" fmla="*/ 0 h 1638300"/>
                  <a:gd name="connsiteX38-1841" fmla="*/ 1622425 w 2298700"/>
                  <a:gd name="connsiteY38-1842" fmla="*/ 120650 h 1638300"/>
                  <a:gd name="connsiteX39-1843" fmla="*/ 1552575 w 2298700"/>
                  <a:gd name="connsiteY39-1844" fmla="*/ 234950 h 1638300"/>
                  <a:gd name="connsiteX40-1845" fmla="*/ 1536700 w 2298700"/>
                  <a:gd name="connsiteY40-1846" fmla="*/ 301625 h 1638300"/>
                  <a:gd name="connsiteX41-1847" fmla="*/ 1584325 w 2298700"/>
                  <a:gd name="connsiteY41-1848" fmla="*/ 441325 h 1638300"/>
                  <a:gd name="connsiteX0-1849" fmla="*/ 1584325 w 2298700"/>
                  <a:gd name="connsiteY0-1850" fmla="*/ 441325 h 1638300"/>
                  <a:gd name="connsiteX1-1851" fmla="*/ 1441450 w 2298700"/>
                  <a:gd name="connsiteY1-1852" fmla="*/ 498475 h 1638300"/>
                  <a:gd name="connsiteX2-1853" fmla="*/ 1352550 w 2298700"/>
                  <a:gd name="connsiteY2-1854" fmla="*/ 581025 h 1638300"/>
                  <a:gd name="connsiteX3-1855" fmla="*/ 1162050 w 2298700"/>
                  <a:gd name="connsiteY3-1856" fmla="*/ 669925 h 1638300"/>
                  <a:gd name="connsiteX4-1857" fmla="*/ 1028700 w 2298700"/>
                  <a:gd name="connsiteY4-1858" fmla="*/ 704850 h 1638300"/>
                  <a:gd name="connsiteX5-1859" fmla="*/ 781050 w 2298700"/>
                  <a:gd name="connsiteY5-1860" fmla="*/ 644525 h 1638300"/>
                  <a:gd name="connsiteX6-1861" fmla="*/ 479425 w 2298700"/>
                  <a:gd name="connsiteY6-1862" fmla="*/ 542925 h 1638300"/>
                  <a:gd name="connsiteX7-1863" fmla="*/ 285750 w 2298700"/>
                  <a:gd name="connsiteY7-1864" fmla="*/ 473075 h 1638300"/>
                  <a:gd name="connsiteX8-1865" fmla="*/ 15875 w 2298700"/>
                  <a:gd name="connsiteY8-1866" fmla="*/ 476250 h 1638300"/>
                  <a:gd name="connsiteX9-1867" fmla="*/ 0 w 2298700"/>
                  <a:gd name="connsiteY9-1868" fmla="*/ 520700 h 1638300"/>
                  <a:gd name="connsiteX10-1869" fmla="*/ 9525 w 2298700"/>
                  <a:gd name="connsiteY10-1870" fmla="*/ 546100 h 1638300"/>
                  <a:gd name="connsiteX11-1871" fmla="*/ 215900 w 2298700"/>
                  <a:gd name="connsiteY11-1872" fmla="*/ 581025 h 1638300"/>
                  <a:gd name="connsiteX12-1873" fmla="*/ 254000 w 2298700"/>
                  <a:gd name="connsiteY12-1874" fmla="*/ 596900 h 1638300"/>
                  <a:gd name="connsiteX13-1875" fmla="*/ 441325 w 2298700"/>
                  <a:gd name="connsiteY13-1876" fmla="*/ 682625 h 1638300"/>
                  <a:gd name="connsiteX14-1877" fmla="*/ 704850 w 2298700"/>
                  <a:gd name="connsiteY14-1878" fmla="*/ 854075 h 1638300"/>
                  <a:gd name="connsiteX15-1879" fmla="*/ 933450 w 2298700"/>
                  <a:gd name="connsiteY15-1880" fmla="*/ 1050925 h 1638300"/>
                  <a:gd name="connsiteX16-1881" fmla="*/ 1104900 w 2298700"/>
                  <a:gd name="connsiteY16-1882" fmla="*/ 1196975 h 1638300"/>
                  <a:gd name="connsiteX17-1883" fmla="*/ 1308100 w 2298700"/>
                  <a:gd name="connsiteY17-1884" fmla="*/ 1295400 h 1638300"/>
                  <a:gd name="connsiteX18-1885" fmla="*/ 1489075 w 2298700"/>
                  <a:gd name="connsiteY18-1886" fmla="*/ 1333500 h 1638300"/>
                  <a:gd name="connsiteX19-1887" fmla="*/ 1330325 w 2298700"/>
                  <a:gd name="connsiteY19-1888" fmla="*/ 1533525 h 1638300"/>
                  <a:gd name="connsiteX20-1889" fmla="*/ 1200150 w 2298700"/>
                  <a:gd name="connsiteY20-1890" fmla="*/ 1536700 h 1638300"/>
                  <a:gd name="connsiteX21-1891" fmla="*/ 1133475 w 2298700"/>
                  <a:gd name="connsiteY21-1892" fmla="*/ 1631950 h 1638300"/>
                  <a:gd name="connsiteX22-1893" fmla="*/ 2101850 w 2298700"/>
                  <a:gd name="connsiteY22-1894" fmla="*/ 1638300 h 1638300"/>
                  <a:gd name="connsiteX23-1895" fmla="*/ 2041525 w 2298700"/>
                  <a:gd name="connsiteY23-1896" fmla="*/ 1533525 h 1638300"/>
                  <a:gd name="connsiteX24-1897" fmla="*/ 1930400 w 2298700"/>
                  <a:gd name="connsiteY24-1898" fmla="*/ 1530350 h 1638300"/>
                  <a:gd name="connsiteX25-1899" fmla="*/ 1771650 w 2298700"/>
                  <a:gd name="connsiteY25-1900" fmla="*/ 1343025 h 1638300"/>
                  <a:gd name="connsiteX26-1901" fmla="*/ 2000250 w 2298700"/>
                  <a:gd name="connsiteY26-1902" fmla="*/ 1289050 h 1638300"/>
                  <a:gd name="connsiteX27-1903" fmla="*/ 2200275 w 2298700"/>
                  <a:gd name="connsiteY27-1904" fmla="*/ 1143000 h 1638300"/>
                  <a:gd name="connsiteX28-1905" fmla="*/ 2273300 w 2298700"/>
                  <a:gd name="connsiteY28-1906" fmla="*/ 1063625 h 1638300"/>
                  <a:gd name="connsiteX29-1907" fmla="*/ 2298700 w 2298700"/>
                  <a:gd name="connsiteY29-1908" fmla="*/ 939800 h 1638300"/>
                  <a:gd name="connsiteX30-1909" fmla="*/ 2235200 w 2298700"/>
                  <a:gd name="connsiteY30-1910" fmla="*/ 762000 h 1638300"/>
                  <a:gd name="connsiteX31-1911" fmla="*/ 1933575 w 2298700"/>
                  <a:gd name="connsiteY31-1912" fmla="*/ 530225 h 1638300"/>
                  <a:gd name="connsiteX32-1913" fmla="*/ 1768475 w 2298700"/>
                  <a:gd name="connsiteY32-1914" fmla="*/ 434975 h 1638300"/>
                  <a:gd name="connsiteX33-1915" fmla="*/ 1701800 w 2298700"/>
                  <a:gd name="connsiteY33-1916" fmla="*/ 431800 h 1638300"/>
                  <a:gd name="connsiteX34-1917" fmla="*/ 1724024 w 2298700"/>
                  <a:gd name="connsiteY34-1918" fmla="*/ 351631 h 1638300"/>
                  <a:gd name="connsiteX35-1919" fmla="*/ 1761332 w 2298700"/>
                  <a:gd name="connsiteY35-1920" fmla="*/ 266700 h 1638300"/>
                  <a:gd name="connsiteX36-1921" fmla="*/ 1744663 w 2298700"/>
                  <a:gd name="connsiteY36-1922" fmla="*/ 140494 h 1638300"/>
                  <a:gd name="connsiteX37-1923" fmla="*/ 1628775 w 2298700"/>
                  <a:gd name="connsiteY37-1924" fmla="*/ 0 h 1638300"/>
                  <a:gd name="connsiteX38-1925" fmla="*/ 1622425 w 2298700"/>
                  <a:gd name="connsiteY38-1926" fmla="*/ 120650 h 1638300"/>
                  <a:gd name="connsiteX39-1927" fmla="*/ 1552575 w 2298700"/>
                  <a:gd name="connsiteY39-1928" fmla="*/ 234950 h 1638300"/>
                  <a:gd name="connsiteX40-1929" fmla="*/ 1536700 w 2298700"/>
                  <a:gd name="connsiteY40-1930" fmla="*/ 301625 h 1638300"/>
                  <a:gd name="connsiteX41-1931" fmla="*/ 1584325 w 2298700"/>
                  <a:gd name="connsiteY41-1932" fmla="*/ 441325 h 1638300"/>
                  <a:gd name="connsiteX0-1933" fmla="*/ 1584325 w 2298700"/>
                  <a:gd name="connsiteY0-1934" fmla="*/ 441325 h 1638300"/>
                  <a:gd name="connsiteX1-1935" fmla="*/ 1441450 w 2298700"/>
                  <a:gd name="connsiteY1-1936" fmla="*/ 498475 h 1638300"/>
                  <a:gd name="connsiteX2-1937" fmla="*/ 1352550 w 2298700"/>
                  <a:gd name="connsiteY2-1938" fmla="*/ 581025 h 1638300"/>
                  <a:gd name="connsiteX3-1939" fmla="*/ 1162050 w 2298700"/>
                  <a:gd name="connsiteY3-1940" fmla="*/ 669925 h 1638300"/>
                  <a:gd name="connsiteX4-1941" fmla="*/ 1028700 w 2298700"/>
                  <a:gd name="connsiteY4-1942" fmla="*/ 704850 h 1638300"/>
                  <a:gd name="connsiteX5-1943" fmla="*/ 781050 w 2298700"/>
                  <a:gd name="connsiteY5-1944" fmla="*/ 644525 h 1638300"/>
                  <a:gd name="connsiteX6-1945" fmla="*/ 479425 w 2298700"/>
                  <a:gd name="connsiteY6-1946" fmla="*/ 542925 h 1638300"/>
                  <a:gd name="connsiteX7-1947" fmla="*/ 285750 w 2298700"/>
                  <a:gd name="connsiteY7-1948" fmla="*/ 473075 h 1638300"/>
                  <a:gd name="connsiteX8-1949" fmla="*/ 15875 w 2298700"/>
                  <a:gd name="connsiteY8-1950" fmla="*/ 476250 h 1638300"/>
                  <a:gd name="connsiteX9-1951" fmla="*/ 0 w 2298700"/>
                  <a:gd name="connsiteY9-1952" fmla="*/ 520700 h 1638300"/>
                  <a:gd name="connsiteX10-1953" fmla="*/ 9525 w 2298700"/>
                  <a:gd name="connsiteY10-1954" fmla="*/ 546100 h 1638300"/>
                  <a:gd name="connsiteX11-1955" fmla="*/ 215900 w 2298700"/>
                  <a:gd name="connsiteY11-1956" fmla="*/ 581025 h 1638300"/>
                  <a:gd name="connsiteX12-1957" fmla="*/ 254000 w 2298700"/>
                  <a:gd name="connsiteY12-1958" fmla="*/ 596900 h 1638300"/>
                  <a:gd name="connsiteX13-1959" fmla="*/ 441325 w 2298700"/>
                  <a:gd name="connsiteY13-1960" fmla="*/ 682625 h 1638300"/>
                  <a:gd name="connsiteX14-1961" fmla="*/ 704850 w 2298700"/>
                  <a:gd name="connsiteY14-1962" fmla="*/ 854075 h 1638300"/>
                  <a:gd name="connsiteX15-1963" fmla="*/ 933450 w 2298700"/>
                  <a:gd name="connsiteY15-1964" fmla="*/ 1050925 h 1638300"/>
                  <a:gd name="connsiteX16-1965" fmla="*/ 1104900 w 2298700"/>
                  <a:gd name="connsiteY16-1966" fmla="*/ 1196975 h 1638300"/>
                  <a:gd name="connsiteX17-1967" fmla="*/ 1308100 w 2298700"/>
                  <a:gd name="connsiteY17-1968" fmla="*/ 1295400 h 1638300"/>
                  <a:gd name="connsiteX18-1969" fmla="*/ 1489075 w 2298700"/>
                  <a:gd name="connsiteY18-1970" fmla="*/ 1333500 h 1638300"/>
                  <a:gd name="connsiteX19-1971" fmla="*/ 1330325 w 2298700"/>
                  <a:gd name="connsiteY19-1972" fmla="*/ 1533525 h 1638300"/>
                  <a:gd name="connsiteX20-1973" fmla="*/ 1200150 w 2298700"/>
                  <a:gd name="connsiteY20-1974" fmla="*/ 1536700 h 1638300"/>
                  <a:gd name="connsiteX21-1975" fmla="*/ 1133475 w 2298700"/>
                  <a:gd name="connsiteY21-1976" fmla="*/ 1631950 h 1638300"/>
                  <a:gd name="connsiteX22-1977" fmla="*/ 2101850 w 2298700"/>
                  <a:gd name="connsiteY22-1978" fmla="*/ 1638300 h 1638300"/>
                  <a:gd name="connsiteX23-1979" fmla="*/ 2041525 w 2298700"/>
                  <a:gd name="connsiteY23-1980" fmla="*/ 1533525 h 1638300"/>
                  <a:gd name="connsiteX24-1981" fmla="*/ 1930400 w 2298700"/>
                  <a:gd name="connsiteY24-1982" fmla="*/ 1530350 h 1638300"/>
                  <a:gd name="connsiteX25-1983" fmla="*/ 1771650 w 2298700"/>
                  <a:gd name="connsiteY25-1984" fmla="*/ 1343025 h 1638300"/>
                  <a:gd name="connsiteX26-1985" fmla="*/ 2000250 w 2298700"/>
                  <a:gd name="connsiteY26-1986" fmla="*/ 1289050 h 1638300"/>
                  <a:gd name="connsiteX27-1987" fmla="*/ 2200275 w 2298700"/>
                  <a:gd name="connsiteY27-1988" fmla="*/ 1143000 h 1638300"/>
                  <a:gd name="connsiteX28-1989" fmla="*/ 2273300 w 2298700"/>
                  <a:gd name="connsiteY28-1990" fmla="*/ 1063625 h 1638300"/>
                  <a:gd name="connsiteX29-1991" fmla="*/ 2298700 w 2298700"/>
                  <a:gd name="connsiteY29-1992" fmla="*/ 939800 h 1638300"/>
                  <a:gd name="connsiteX30-1993" fmla="*/ 2235200 w 2298700"/>
                  <a:gd name="connsiteY30-1994" fmla="*/ 762000 h 1638300"/>
                  <a:gd name="connsiteX31-1995" fmla="*/ 1933575 w 2298700"/>
                  <a:gd name="connsiteY31-1996" fmla="*/ 530225 h 1638300"/>
                  <a:gd name="connsiteX32-1997" fmla="*/ 1768475 w 2298700"/>
                  <a:gd name="connsiteY32-1998" fmla="*/ 434975 h 1638300"/>
                  <a:gd name="connsiteX33-1999" fmla="*/ 1701800 w 2298700"/>
                  <a:gd name="connsiteY33-2000" fmla="*/ 431800 h 1638300"/>
                  <a:gd name="connsiteX34-2001" fmla="*/ 1724024 w 2298700"/>
                  <a:gd name="connsiteY34-2002" fmla="*/ 351631 h 1638300"/>
                  <a:gd name="connsiteX35-2003" fmla="*/ 1761332 w 2298700"/>
                  <a:gd name="connsiteY35-2004" fmla="*/ 266700 h 1638300"/>
                  <a:gd name="connsiteX36-2005" fmla="*/ 1744663 w 2298700"/>
                  <a:gd name="connsiteY36-2006" fmla="*/ 140494 h 1638300"/>
                  <a:gd name="connsiteX37-2007" fmla="*/ 1628775 w 2298700"/>
                  <a:gd name="connsiteY37-2008" fmla="*/ 0 h 1638300"/>
                  <a:gd name="connsiteX38-2009" fmla="*/ 1622425 w 2298700"/>
                  <a:gd name="connsiteY38-2010" fmla="*/ 120650 h 1638300"/>
                  <a:gd name="connsiteX39-2011" fmla="*/ 1552575 w 2298700"/>
                  <a:gd name="connsiteY39-2012" fmla="*/ 234950 h 1638300"/>
                  <a:gd name="connsiteX40-2013" fmla="*/ 1536700 w 2298700"/>
                  <a:gd name="connsiteY40-2014" fmla="*/ 301625 h 1638300"/>
                  <a:gd name="connsiteX41-2015" fmla="*/ 1584325 w 2298700"/>
                  <a:gd name="connsiteY41-2016" fmla="*/ 441325 h 1638300"/>
                  <a:gd name="connsiteX0-2017" fmla="*/ 1584325 w 2298700"/>
                  <a:gd name="connsiteY0-2018" fmla="*/ 441325 h 1638300"/>
                  <a:gd name="connsiteX1-2019" fmla="*/ 1441450 w 2298700"/>
                  <a:gd name="connsiteY1-2020" fmla="*/ 498475 h 1638300"/>
                  <a:gd name="connsiteX2-2021" fmla="*/ 1352550 w 2298700"/>
                  <a:gd name="connsiteY2-2022" fmla="*/ 581025 h 1638300"/>
                  <a:gd name="connsiteX3-2023" fmla="*/ 1162050 w 2298700"/>
                  <a:gd name="connsiteY3-2024" fmla="*/ 669925 h 1638300"/>
                  <a:gd name="connsiteX4-2025" fmla="*/ 1028700 w 2298700"/>
                  <a:gd name="connsiteY4-2026" fmla="*/ 704850 h 1638300"/>
                  <a:gd name="connsiteX5-2027" fmla="*/ 781050 w 2298700"/>
                  <a:gd name="connsiteY5-2028" fmla="*/ 644525 h 1638300"/>
                  <a:gd name="connsiteX6-2029" fmla="*/ 479425 w 2298700"/>
                  <a:gd name="connsiteY6-2030" fmla="*/ 542925 h 1638300"/>
                  <a:gd name="connsiteX7-2031" fmla="*/ 285750 w 2298700"/>
                  <a:gd name="connsiteY7-2032" fmla="*/ 473075 h 1638300"/>
                  <a:gd name="connsiteX8-2033" fmla="*/ 15875 w 2298700"/>
                  <a:gd name="connsiteY8-2034" fmla="*/ 476250 h 1638300"/>
                  <a:gd name="connsiteX9-2035" fmla="*/ 0 w 2298700"/>
                  <a:gd name="connsiteY9-2036" fmla="*/ 520700 h 1638300"/>
                  <a:gd name="connsiteX10-2037" fmla="*/ 9525 w 2298700"/>
                  <a:gd name="connsiteY10-2038" fmla="*/ 546100 h 1638300"/>
                  <a:gd name="connsiteX11-2039" fmla="*/ 215900 w 2298700"/>
                  <a:gd name="connsiteY11-2040" fmla="*/ 581025 h 1638300"/>
                  <a:gd name="connsiteX12-2041" fmla="*/ 254000 w 2298700"/>
                  <a:gd name="connsiteY12-2042" fmla="*/ 596900 h 1638300"/>
                  <a:gd name="connsiteX13-2043" fmla="*/ 441325 w 2298700"/>
                  <a:gd name="connsiteY13-2044" fmla="*/ 682625 h 1638300"/>
                  <a:gd name="connsiteX14-2045" fmla="*/ 704850 w 2298700"/>
                  <a:gd name="connsiteY14-2046" fmla="*/ 854075 h 1638300"/>
                  <a:gd name="connsiteX15-2047" fmla="*/ 933450 w 2298700"/>
                  <a:gd name="connsiteY15-2048" fmla="*/ 1050925 h 1638300"/>
                  <a:gd name="connsiteX16-2049" fmla="*/ 1104900 w 2298700"/>
                  <a:gd name="connsiteY16-2050" fmla="*/ 1196975 h 1638300"/>
                  <a:gd name="connsiteX17-2051" fmla="*/ 1308100 w 2298700"/>
                  <a:gd name="connsiteY17-2052" fmla="*/ 1295400 h 1638300"/>
                  <a:gd name="connsiteX18-2053" fmla="*/ 1489075 w 2298700"/>
                  <a:gd name="connsiteY18-2054" fmla="*/ 1333500 h 1638300"/>
                  <a:gd name="connsiteX19-2055" fmla="*/ 1330325 w 2298700"/>
                  <a:gd name="connsiteY19-2056" fmla="*/ 1533525 h 1638300"/>
                  <a:gd name="connsiteX20-2057" fmla="*/ 1200150 w 2298700"/>
                  <a:gd name="connsiteY20-2058" fmla="*/ 1536700 h 1638300"/>
                  <a:gd name="connsiteX21-2059" fmla="*/ 1133475 w 2298700"/>
                  <a:gd name="connsiteY21-2060" fmla="*/ 1631950 h 1638300"/>
                  <a:gd name="connsiteX22-2061" fmla="*/ 2101850 w 2298700"/>
                  <a:gd name="connsiteY22-2062" fmla="*/ 1638300 h 1638300"/>
                  <a:gd name="connsiteX23-2063" fmla="*/ 2041525 w 2298700"/>
                  <a:gd name="connsiteY23-2064" fmla="*/ 1533525 h 1638300"/>
                  <a:gd name="connsiteX24-2065" fmla="*/ 1930400 w 2298700"/>
                  <a:gd name="connsiteY24-2066" fmla="*/ 1530350 h 1638300"/>
                  <a:gd name="connsiteX25-2067" fmla="*/ 1771650 w 2298700"/>
                  <a:gd name="connsiteY25-2068" fmla="*/ 1343025 h 1638300"/>
                  <a:gd name="connsiteX26-2069" fmla="*/ 2000250 w 2298700"/>
                  <a:gd name="connsiteY26-2070" fmla="*/ 1289050 h 1638300"/>
                  <a:gd name="connsiteX27-2071" fmla="*/ 2200275 w 2298700"/>
                  <a:gd name="connsiteY27-2072" fmla="*/ 1143000 h 1638300"/>
                  <a:gd name="connsiteX28-2073" fmla="*/ 2273300 w 2298700"/>
                  <a:gd name="connsiteY28-2074" fmla="*/ 1063625 h 1638300"/>
                  <a:gd name="connsiteX29-2075" fmla="*/ 2298700 w 2298700"/>
                  <a:gd name="connsiteY29-2076" fmla="*/ 939800 h 1638300"/>
                  <a:gd name="connsiteX30-2077" fmla="*/ 2235200 w 2298700"/>
                  <a:gd name="connsiteY30-2078" fmla="*/ 762000 h 1638300"/>
                  <a:gd name="connsiteX31-2079" fmla="*/ 1933575 w 2298700"/>
                  <a:gd name="connsiteY31-2080" fmla="*/ 530225 h 1638300"/>
                  <a:gd name="connsiteX32-2081" fmla="*/ 1768475 w 2298700"/>
                  <a:gd name="connsiteY32-2082" fmla="*/ 434975 h 1638300"/>
                  <a:gd name="connsiteX33-2083" fmla="*/ 1701800 w 2298700"/>
                  <a:gd name="connsiteY33-2084" fmla="*/ 431800 h 1638300"/>
                  <a:gd name="connsiteX34-2085" fmla="*/ 1724024 w 2298700"/>
                  <a:gd name="connsiteY34-2086" fmla="*/ 351631 h 1638300"/>
                  <a:gd name="connsiteX35-2087" fmla="*/ 1761332 w 2298700"/>
                  <a:gd name="connsiteY35-2088" fmla="*/ 266700 h 1638300"/>
                  <a:gd name="connsiteX36-2089" fmla="*/ 1744663 w 2298700"/>
                  <a:gd name="connsiteY36-2090" fmla="*/ 140494 h 1638300"/>
                  <a:gd name="connsiteX37-2091" fmla="*/ 1628775 w 2298700"/>
                  <a:gd name="connsiteY37-2092" fmla="*/ 0 h 1638300"/>
                  <a:gd name="connsiteX38-2093" fmla="*/ 1622425 w 2298700"/>
                  <a:gd name="connsiteY38-2094" fmla="*/ 120650 h 1638300"/>
                  <a:gd name="connsiteX39-2095" fmla="*/ 1552575 w 2298700"/>
                  <a:gd name="connsiteY39-2096" fmla="*/ 234950 h 1638300"/>
                  <a:gd name="connsiteX40-2097" fmla="*/ 1536700 w 2298700"/>
                  <a:gd name="connsiteY40-2098" fmla="*/ 301625 h 1638300"/>
                  <a:gd name="connsiteX41-2099" fmla="*/ 1584325 w 2298700"/>
                  <a:gd name="connsiteY41-2100" fmla="*/ 441325 h 1638300"/>
                  <a:gd name="connsiteX0-2101" fmla="*/ 1584325 w 2298700"/>
                  <a:gd name="connsiteY0-2102" fmla="*/ 441325 h 1638300"/>
                  <a:gd name="connsiteX1-2103" fmla="*/ 1441450 w 2298700"/>
                  <a:gd name="connsiteY1-2104" fmla="*/ 498475 h 1638300"/>
                  <a:gd name="connsiteX2-2105" fmla="*/ 1352550 w 2298700"/>
                  <a:gd name="connsiteY2-2106" fmla="*/ 581025 h 1638300"/>
                  <a:gd name="connsiteX3-2107" fmla="*/ 1162050 w 2298700"/>
                  <a:gd name="connsiteY3-2108" fmla="*/ 669925 h 1638300"/>
                  <a:gd name="connsiteX4-2109" fmla="*/ 1028700 w 2298700"/>
                  <a:gd name="connsiteY4-2110" fmla="*/ 704850 h 1638300"/>
                  <a:gd name="connsiteX5-2111" fmla="*/ 781050 w 2298700"/>
                  <a:gd name="connsiteY5-2112" fmla="*/ 644525 h 1638300"/>
                  <a:gd name="connsiteX6-2113" fmla="*/ 479425 w 2298700"/>
                  <a:gd name="connsiteY6-2114" fmla="*/ 542925 h 1638300"/>
                  <a:gd name="connsiteX7-2115" fmla="*/ 285750 w 2298700"/>
                  <a:gd name="connsiteY7-2116" fmla="*/ 473075 h 1638300"/>
                  <a:gd name="connsiteX8-2117" fmla="*/ 15875 w 2298700"/>
                  <a:gd name="connsiteY8-2118" fmla="*/ 476250 h 1638300"/>
                  <a:gd name="connsiteX9-2119" fmla="*/ 0 w 2298700"/>
                  <a:gd name="connsiteY9-2120" fmla="*/ 520700 h 1638300"/>
                  <a:gd name="connsiteX10-2121" fmla="*/ 9525 w 2298700"/>
                  <a:gd name="connsiteY10-2122" fmla="*/ 546100 h 1638300"/>
                  <a:gd name="connsiteX11-2123" fmla="*/ 215900 w 2298700"/>
                  <a:gd name="connsiteY11-2124" fmla="*/ 581025 h 1638300"/>
                  <a:gd name="connsiteX12-2125" fmla="*/ 254000 w 2298700"/>
                  <a:gd name="connsiteY12-2126" fmla="*/ 596900 h 1638300"/>
                  <a:gd name="connsiteX13-2127" fmla="*/ 441325 w 2298700"/>
                  <a:gd name="connsiteY13-2128" fmla="*/ 682625 h 1638300"/>
                  <a:gd name="connsiteX14-2129" fmla="*/ 704850 w 2298700"/>
                  <a:gd name="connsiteY14-2130" fmla="*/ 854075 h 1638300"/>
                  <a:gd name="connsiteX15-2131" fmla="*/ 933450 w 2298700"/>
                  <a:gd name="connsiteY15-2132" fmla="*/ 1050925 h 1638300"/>
                  <a:gd name="connsiteX16-2133" fmla="*/ 1104900 w 2298700"/>
                  <a:gd name="connsiteY16-2134" fmla="*/ 1196975 h 1638300"/>
                  <a:gd name="connsiteX17-2135" fmla="*/ 1308100 w 2298700"/>
                  <a:gd name="connsiteY17-2136" fmla="*/ 1295400 h 1638300"/>
                  <a:gd name="connsiteX18-2137" fmla="*/ 1489075 w 2298700"/>
                  <a:gd name="connsiteY18-2138" fmla="*/ 1333500 h 1638300"/>
                  <a:gd name="connsiteX19-2139" fmla="*/ 1330325 w 2298700"/>
                  <a:gd name="connsiteY19-2140" fmla="*/ 1533525 h 1638300"/>
                  <a:gd name="connsiteX20-2141" fmla="*/ 1200150 w 2298700"/>
                  <a:gd name="connsiteY20-2142" fmla="*/ 1536700 h 1638300"/>
                  <a:gd name="connsiteX21-2143" fmla="*/ 1133475 w 2298700"/>
                  <a:gd name="connsiteY21-2144" fmla="*/ 1631950 h 1638300"/>
                  <a:gd name="connsiteX22-2145" fmla="*/ 2101850 w 2298700"/>
                  <a:gd name="connsiteY22-2146" fmla="*/ 1638300 h 1638300"/>
                  <a:gd name="connsiteX23-2147" fmla="*/ 2041525 w 2298700"/>
                  <a:gd name="connsiteY23-2148" fmla="*/ 1533525 h 1638300"/>
                  <a:gd name="connsiteX24-2149" fmla="*/ 1930400 w 2298700"/>
                  <a:gd name="connsiteY24-2150" fmla="*/ 1530350 h 1638300"/>
                  <a:gd name="connsiteX25-2151" fmla="*/ 1771650 w 2298700"/>
                  <a:gd name="connsiteY25-2152" fmla="*/ 1343025 h 1638300"/>
                  <a:gd name="connsiteX26-2153" fmla="*/ 2000250 w 2298700"/>
                  <a:gd name="connsiteY26-2154" fmla="*/ 1289050 h 1638300"/>
                  <a:gd name="connsiteX27-2155" fmla="*/ 2200275 w 2298700"/>
                  <a:gd name="connsiteY27-2156" fmla="*/ 1143000 h 1638300"/>
                  <a:gd name="connsiteX28-2157" fmla="*/ 2273300 w 2298700"/>
                  <a:gd name="connsiteY28-2158" fmla="*/ 1063625 h 1638300"/>
                  <a:gd name="connsiteX29-2159" fmla="*/ 2298700 w 2298700"/>
                  <a:gd name="connsiteY29-2160" fmla="*/ 939800 h 1638300"/>
                  <a:gd name="connsiteX30-2161" fmla="*/ 2235200 w 2298700"/>
                  <a:gd name="connsiteY30-2162" fmla="*/ 762000 h 1638300"/>
                  <a:gd name="connsiteX31-2163" fmla="*/ 1933575 w 2298700"/>
                  <a:gd name="connsiteY31-2164" fmla="*/ 530225 h 1638300"/>
                  <a:gd name="connsiteX32-2165" fmla="*/ 1768475 w 2298700"/>
                  <a:gd name="connsiteY32-2166" fmla="*/ 434975 h 1638300"/>
                  <a:gd name="connsiteX33-2167" fmla="*/ 1701800 w 2298700"/>
                  <a:gd name="connsiteY33-2168" fmla="*/ 431800 h 1638300"/>
                  <a:gd name="connsiteX34-2169" fmla="*/ 1724024 w 2298700"/>
                  <a:gd name="connsiteY34-2170" fmla="*/ 351631 h 1638300"/>
                  <a:gd name="connsiteX35-2171" fmla="*/ 1761332 w 2298700"/>
                  <a:gd name="connsiteY35-2172" fmla="*/ 266700 h 1638300"/>
                  <a:gd name="connsiteX36-2173" fmla="*/ 1744663 w 2298700"/>
                  <a:gd name="connsiteY36-2174" fmla="*/ 140494 h 1638300"/>
                  <a:gd name="connsiteX37-2175" fmla="*/ 1628775 w 2298700"/>
                  <a:gd name="connsiteY37-2176" fmla="*/ 0 h 1638300"/>
                  <a:gd name="connsiteX38-2177" fmla="*/ 1622425 w 2298700"/>
                  <a:gd name="connsiteY38-2178" fmla="*/ 120650 h 1638300"/>
                  <a:gd name="connsiteX39-2179" fmla="*/ 1552575 w 2298700"/>
                  <a:gd name="connsiteY39-2180" fmla="*/ 234950 h 1638300"/>
                  <a:gd name="connsiteX40-2181" fmla="*/ 1536700 w 2298700"/>
                  <a:gd name="connsiteY40-2182" fmla="*/ 301625 h 1638300"/>
                  <a:gd name="connsiteX41-2183" fmla="*/ 1584325 w 2298700"/>
                  <a:gd name="connsiteY41-2184" fmla="*/ 441325 h 1638300"/>
                  <a:gd name="connsiteX0-2185" fmla="*/ 1584325 w 2298700"/>
                  <a:gd name="connsiteY0-2186" fmla="*/ 441325 h 1638300"/>
                  <a:gd name="connsiteX1-2187" fmla="*/ 1441450 w 2298700"/>
                  <a:gd name="connsiteY1-2188" fmla="*/ 498475 h 1638300"/>
                  <a:gd name="connsiteX2-2189" fmla="*/ 1352550 w 2298700"/>
                  <a:gd name="connsiteY2-2190" fmla="*/ 581025 h 1638300"/>
                  <a:gd name="connsiteX3-2191" fmla="*/ 1162050 w 2298700"/>
                  <a:gd name="connsiteY3-2192" fmla="*/ 669925 h 1638300"/>
                  <a:gd name="connsiteX4-2193" fmla="*/ 1028700 w 2298700"/>
                  <a:gd name="connsiteY4-2194" fmla="*/ 704850 h 1638300"/>
                  <a:gd name="connsiteX5-2195" fmla="*/ 781050 w 2298700"/>
                  <a:gd name="connsiteY5-2196" fmla="*/ 644525 h 1638300"/>
                  <a:gd name="connsiteX6-2197" fmla="*/ 479425 w 2298700"/>
                  <a:gd name="connsiteY6-2198" fmla="*/ 542925 h 1638300"/>
                  <a:gd name="connsiteX7-2199" fmla="*/ 285750 w 2298700"/>
                  <a:gd name="connsiteY7-2200" fmla="*/ 473075 h 1638300"/>
                  <a:gd name="connsiteX8-2201" fmla="*/ 15875 w 2298700"/>
                  <a:gd name="connsiteY8-2202" fmla="*/ 476250 h 1638300"/>
                  <a:gd name="connsiteX9-2203" fmla="*/ 0 w 2298700"/>
                  <a:gd name="connsiteY9-2204" fmla="*/ 520700 h 1638300"/>
                  <a:gd name="connsiteX10-2205" fmla="*/ 9525 w 2298700"/>
                  <a:gd name="connsiteY10-2206" fmla="*/ 546100 h 1638300"/>
                  <a:gd name="connsiteX11-2207" fmla="*/ 215900 w 2298700"/>
                  <a:gd name="connsiteY11-2208" fmla="*/ 581025 h 1638300"/>
                  <a:gd name="connsiteX12-2209" fmla="*/ 284956 w 2298700"/>
                  <a:gd name="connsiteY12-2210" fmla="*/ 606425 h 1638300"/>
                  <a:gd name="connsiteX13-2211" fmla="*/ 441325 w 2298700"/>
                  <a:gd name="connsiteY13-2212" fmla="*/ 682625 h 1638300"/>
                  <a:gd name="connsiteX14-2213" fmla="*/ 704850 w 2298700"/>
                  <a:gd name="connsiteY14-2214" fmla="*/ 854075 h 1638300"/>
                  <a:gd name="connsiteX15-2215" fmla="*/ 933450 w 2298700"/>
                  <a:gd name="connsiteY15-2216" fmla="*/ 1050925 h 1638300"/>
                  <a:gd name="connsiteX16-2217" fmla="*/ 1104900 w 2298700"/>
                  <a:gd name="connsiteY16-2218" fmla="*/ 1196975 h 1638300"/>
                  <a:gd name="connsiteX17-2219" fmla="*/ 1308100 w 2298700"/>
                  <a:gd name="connsiteY17-2220" fmla="*/ 1295400 h 1638300"/>
                  <a:gd name="connsiteX18-2221" fmla="*/ 1489075 w 2298700"/>
                  <a:gd name="connsiteY18-2222" fmla="*/ 1333500 h 1638300"/>
                  <a:gd name="connsiteX19-2223" fmla="*/ 1330325 w 2298700"/>
                  <a:gd name="connsiteY19-2224" fmla="*/ 1533525 h 1638300"/>
                  <a:gd name="connsiteX20-2225" fmla="*/ 1200150 w 2298700"/>
                  <a:gd name="connsiteY20-2226" fmla="*/ 1536700 h 1638300"/>
                  <a:gd name="connsiteX21-2227" fmla="*/ 1133475 w 2298700"/>
                  <a:gd name="connsiteY21-2228" fmla="*/ 1631950 h 1638300"/>
                  <a:gd name="connsiteX22-2229" fmla="*/ 2101850 w 2298700"/>
                  <a:gd name="connsiteY22-2230" fmla="*/ 1638300 h 1638300"/>
                  <a:gd name="connsiteX23-2231" fmla="*/ 2041525 w 2298700"/>
                  <a:gd name="connsiteY23-2232" fmla="*/ 1533525 h 1638300"/>
                  <a:gd name="connsiteX24-2233" fmla="*/ 1930400 w 2298700"/>
                  <a:gd name="connsiteY24-2234" fmla="*/ 1530350 h 1638300"/>
                  <a:gd name="connsiteX25-2235" fmla="*/ 1771650 w 2298700"/>
                  <a:gd name="connsiteY25-2236" fmla="*/ 1343025 h 1638300"/>
                  <a:gd name="connsiteX26-2237" fmla="*/ 2000250 w 2298700"/>
                  <a:gd name="connsiteY26-2238" fmla="*/ 1289050 h 1638300"/>
                  <a:gd name="connsiteX27-2239" fmla="*/ 2200275 w 2298700"/>
                  <a:gd name="connsiteY27-2240" fmla="*/ 1143000 h 1638300"/>
                  <a:gd name="connsiteX28-2241" fmla="*/ 2273300 w 2298700"/>
                  <a:gd name="connsiteY28-2242" fmla="*/ 1063625 h 1638300"/>
                  <a:gd name="connsiteX29-2243" fmla="*/ 2298700 w 2298700"/>
                  <a:gd name="connsiteY29-2244" fmla="*/ 939800 h 1638300"/>
                  <a:gd name="connsiteX30-2245" fmla="*/ 2235200 w 2298700"/>
                  <a:gd name="connsiteY30-2246" fmla="*/ 762000 h 1638300"/>
                  <a:gd name="connsiteX31-2247" fmla="*/ 1933575 w 2298700"/>
                  <a:gd name="connsiteY31-2248" fmla="*/ 530225 h 1638300"/>
                  <a:gd name="connsiteX32-2249" fmla="*/ 1768475 w 2298700"/>
                  <a:gd name="connsiteY32-2250" fmla="*/ 434975 h 1638300"/>
                  <a:gd name="connsiteX33-2251" fmla="*/ 1701800 w 2298700"/>
                  <a:gd name="connsiteY33-2252" fmla="*/ 431800 h 1638300"/>
                  <a:gd name="connsiteX34-2253" fmla="*/ 1724024 w 2298700"/>
                  <a:gd name="connsiteY34-2254" fmla="*/ 351631 h 1638300"/>
                  <a:gd name="connsiteX35-2255" fmla="*/ 1761332 w 2298700"/>
                  <a:gd name="connsiteY35-2256" fmla="*/ 266700 h 1638300"/>
                  <a:gd name="connsiteX36-2257" fmla="*/ 1744663 w 2298700"/>
                  <a:gd name="connsiteY36-2258" fmla="*/ 140494 h 1638300"/>
                  <a:gd name="connsiteX37-2259" fmla="*/ 1628775 w 2298700"/>
                  <a:gd name="connsiteY37-2260" fmla="*/ 0 h 1638300"/>
                  <a:gd name="connsiteX38-2261" fmla="*/ 1622425 w 2298700"/>
                  <a:gd name="connsiteY38-2262" fmla="*/ 120650 h 1638300"/>
                  <a:gd name="connsiteX39-2263" fmla="*/ 1552575 w 2298700"/>
                  <a:gd name="connsiteY39-2264" fmla="*/ 234950 h 1638300"/>
                  <a:gd name="connsiteX40-2265" fmla="*/ 1536700 w 2298700"/>
                  <a:gd name="connsiteY40-2266" fmla="*/ 301625 h 1638300"/>
                  <a:gd name="connsiteX41-2267" fmla="*/ 1584325 w 2298700"/>
                  <a:gd name="connsiteY41-2268" fmla="*/ 441325 h 1638300"/>
                  <a:gd name="connsiteX0-2269" fmla="*/ 1584325 w 2298700"/>
                  <a:gd name="connsiteY0-2270" fmla="*/ 441325 h 1638300"/>
                  <a:gd name="connsiteX1-2271" fmla="*/ 1441450 w 2298700"/>
                  <a:gd name="connsiteY1-2272" fmla="*/ 498475 h 1638300"/>
                  <a:gd name="connsiteX2-2273" fmla="*/ 1352550 w 2298700"/>
                  <a:gd name="connsiteY2-2274" fmla="*/ 581025 h 1638300"/>
                  <a:gd name="connsiteX3-2275" fmla="*/ 1162050 w 2298700"/>
                  <a:gd name="connsiteY3-2276" fmla="*/ 669925 h 1638300"/>
                  <a:gd name="connsiteX4-2277" fmla="*/ 1028700 w 2298700"/>
                  <a:gd name="connsiteY4-2278" fmla="*/ 704850 h 1638300"/>
                  <a:gd name="connsiteX5-2279" fmla="*/ 781050 w 2298700"/>
                  <a:gd name="connsiteY5-2280" fmla="*/ 644525 h 1638300"/>
                  <a:gd name="connsiteX6-2281" fmla="*/ 479425 w 2298700"/>
                  <a:gd name="connsiteY6-2282" fmla="*/ 542925 h 1638300"/>
                  <a:gd name="connsiteX7-2283" fmla="*/ 285750 w 2298700"/>
                  <a:gd name="connsiteY7-2284" fmla="*/ 473075 h 1638300"/>
                  <a:gd name="connsiteX8-2285" fmla="*/ 15875 w 2298700"/>
                  <a:gd name="connsiteY8-2286" fmla="*/ 476250 h 1638300"/>
                  <a:gd name="connsiteX9-2287" fmla="*/ 0 w 2298700"/>
                  <a:gd name="connsiteY9-2288" fmla="*/ 520700 h 1638300"/>
                  <a:gd name="connsiteX10-2289" fmla="*/ 9525 w 2298700"/>
                  <a:gd name="connsiteY10-2290" fmla="*/ 546100 h 1638300"/>
                  <a:gd name="connsiteX11-2291" fmla="*/ 215900 w 2298700"/>
                  <a:gd name="connsiteY11-2292" fmla="*/ 581025 h 1638300"/>
                  <a:gd name="connsiteX12-2293" fmla="*/ 441325 w 2298700"/>
                  <a:gd name="connsiteY12-2294" fmla="*/ 682625 h 1638300"/>
                  <a:gd name="connsiteX13-2295" fmla="*/ 704850 w 2298700"/>
                  <a:gd name="connsiteY13-2296" fmla="*/ 854075 h 1638300"/>
                  <a:gd name="connsiteX14-2297" fmla="*/ 933450 w 2298700"/>
                  <a:gd name="connsiteY14-2298" fmla="*/ 1050925 h 1638300"/>
                  <a:gd name="connsiteX15-2299" fmla="*/ 1104900 w 2298700"/>
                  <a:gd name="connsiteY15-2300" fmla="*/ 1196975 h 1638300"/>
                  <a:gd name="connsiteX16-2301" fmla="*/ 1308100 w 2298700"/>
                  <a:gd name="connsiteY16-2302" fmla="*/ 1295400 h 1638300"/>
                  <a:gd name="connsiteX17-2303" fmla="*/ 1489075 w 2298700"/>
                  <a:gd name="connsiteY17-2304" fmla="*/ 1333500 h 1638300"/>
                  <a:gd name="connsiteX18-2305" fmla="*/ 1330325 w 2298700"/>
                  <a:gd name="connsiteY18-2306" fmla="*/ 1533525 h 1638300"/>
                  <a:gd name="connsiteX19-2307" fmla="*/ 1200150 w 2298700"/>
                  <a:gd name="connsiteY19-2308" fmla="*/ 1536700 h 1638300"/>
                  <a:gd name="connsiteX20-2309" fmla="*/ 1133475 w 2298700"/>
                  <a:gd name="connsiteY20-2310" fmla="*/ 1631950 h 1638300"/>
                  <a:gd name="connsiteX21-2311" fmla="*/ 2101850 w 2298700"/>
                  <a:gd name="connsiteY21-2312" fmla="*/ 1638300 h 1638300"/>
                  <a:gd name="connsiteX22-2313" fmla="*/ 2041525 w 2298700"/>
                  <a:gd name="connsiteY22-2314" fmla="*/ 1533525 h 1638300"/>
                  <a:gd name="connsiteX23-2315" fmla="*/ 1930400 w 2298700"/>
                  <a:gd name="connsiteY23-2316" fmla="*/ 1530350 h 1638300"/>
                  <a:gd name="connsiteX24-2317" fmla="*/ 1771650 w 2298700"/>
                  <a:gd name="connsiteY24-2318" fmla="*/ 1343025 h 1638300"/>
                  <a:gd name="connsiteX25-2319" fmla="*/ 2000250 w 2298700"/>
                  <a:gd name="connsiteY25-2320" fmla="*/ 1289050 h 1638300"/>
                  <a:gd name="connsiteX26-2321" fmla="*/ 2200275 w 2298700"/>
                  <a:gd name="connsiteY26-2322" fmla="*/ 1143000 h 1638300"/>
                  <a:gd name="connsiteX27-2323" fmla="*/ 2273300 w 2298700"/>
                  <a:gd name="connsiteY27-2324" fmla="*/ 1063625 h 1638300"/>
                  <a:gd name="connsiteX28-2325" fmla="*/ 2298700 w 2298700"/>
                  <a:gd name="connsiteY28-2326" fmla="*/ 939800 h 1638300"/>
                  <a:gd name="connsiteX29-2327" fmla="*/ 2235200 w 2298700"/>
                  <a:gd name="connsiteY29-2328" fmla="*/ 762000 h 1638300"/>
                  <a:gd name="connsiteX30-2329" fmla="*/ 1933575 w 2298700"/>
                  <a:gd name="connsiteY30-2330" fmla="*/ 530225 h 1638300"/>
                  <a:gd name="connsiteX31-2331" fmla="*/ 1768475 w 2298700"/>
                  <a:gd name="connsiteY31-2332" fmla="*/ 434975 h 1638300"/>
                  <a:gd name="connsiteX32-2333" fmla="*/ 1701800 w 2298700"/>
                  <a:gd name="connsiteY32-2334" fmla="*/ 431800 h 1638300"/>
                  <a:gd name="connsiteX33-2335" fmla="*/ 1724024 w 2298700"/>
                  <a:gd name="connsiteY33-2336" fmla="*/ 351631 h 1638300"/>
                  <a:gd name="connsiteX34-2337" fmla="*/ 1761332 w 2298700"/>
                  <a:gd name="connsiteY34-2338" fmla="*/ 266700 h 1638300"/>
                  <a:gd name="connsiteX35-2339" fmla="*/ 1744663 w 2298700"/>
                  <a:gd name="connsiteY35-2340" fmla="*/ 140494 h 1638300"/>
                  <a:gd name="connsiteX36-2341" fmla="*/ 1628775 w 2298700"/>
                  <a:gd name="connsiteY36-2342" fmla="*/ 0 h 1638300"/>
                  <a:gd name="connsiteX37-2343" fmla="*/ 1622425 w 2298700"/>
                  <a:gd name="connsiteY37-2344" fmla="*/ 120650 h 1638300"/>
                  <a:gd name="connsiteX38-2345" fmla="*/ 1552575 w 2298700"/>
                  <a:gd name="connsiteY38-2346" fmla="*/ 234950 h 1638300"/>
                  <a:gd name="connsiteX39-2347" fmla="*/ 1536700 w 2298700"/>
                  <a:gd name="connsiteY39-2348" fmla="*/ 301625 h 1638300"/>
                  <a:gd name="connsiteX40-2349" fmla="*/ 1584325 w 2298700"/>
                  <a:gd name="connsiteY40-2350" fmla="*/ 441325 h 1638300"/>
                  <a:gd name="connsiteX0-2351" fmla="*/ 1584325 w 2298700"/>
                  <a:gd name="connsiteY0-2352" fmla="*/ 441325 h 1638300"/>
                  <a:gd name="connsiteX1-2353" fmla="*/ 1441450 w 2298700"/>
                  <a:gd name="connsiteY1-2354" fmla="*/ 498475 h 1638300"/>
                  <a:gd name="connsiteX2-2355" fmla="*/ 1352550 w 2298700"/>
                  <a:gd name="connsiteY2-2356" fmla="*/ 581025 h 1638300"/>
                  <a:gd name="connsiteX3-2357" fmla="*/ 1162050 w 2298700"/>
                  <a:gd name="connsiteY3-2358" fmla="*/ 669925 h 1638300"/>
                  <a:gd name="connsiteX4-2359" fmla="*/ 1028700 w 2298700"/>
                  <a:gd name="connsiteY4-2360" fmla="*/ 704850 h 1638300"/>
                  <a:gd name="connsiteX5-2361" fmla="*/ 781050 w 2298700"/>
                  <a:gd name="connsiteY5-2362" fmla="*/ 644525 h 1638300"/>
                  <a:gd name="connsiteX6-2363" fmla="*/ 479425 w 2298700"/>
                  <a:gd name="connsiteY6-2364" fmla="*/ 542925 h 1638300"/>
                  <a:gd name="connsiteX7-2365" fmla="*/ 285750 w 2298700"/>
                  <a:gd name="connsiteY7-2366" fmla="*/ 473075 h 1638300"/>
                  <a:gd name="connsiteX8-2367" fmla="*/ 15875 w 2298700"/>
                  <a:gd name="connsiteY8-2368" fmla="*/ 476250 h 1638300"/>
                  <a:gd name="connsiteX9-2369" fmla="*/ 0 w 2298700"/>
                  <a:gd name="connsiteY9-2370" fmla="*/ 520700 h 1638300"/>
                  <a:gd name="connsiteX10-2371" fmla="*/ 9525 w 2298700"/>
                  <a:gd name="connsiteY10-2372" fmla="*/ 546100 h 1638300"/>
                  <a:gd name="connsiteX11-2373" fmla="*/ 215900 w 2298700"/>
                  <a:gd name="connsiteY11-2374" fmla="*/ 581025 h 1638300"/>
                  <a:gd name="connsiteX12-2375" fmla="*/ 441325 w 2298700"/>
                  <a:gd name="connsiteY12-2376" fmla="*/ 682625 h 1638300"/>
                  <a:gd name="connsiteX13-2377" fmla="*/ 704850 w 2298700"/>
                  <a:gd name="connsiteY13-2378" fmla="*/ 854075 h 1638300"/>
                  <a:gd name="connsiteX14-2379" fmla="*/ 933450 w 2298700"/>
                  <a:gd name="connsiteY14-2380" fmla="*/ 1050925 h 1638300"/>
                  <a:gd name="connsiteX15-2381" fmla="*/ 1104900 w 2298700"/>
                  <a:gd name="connsiteY15-2382" fmla="*/ 1196975 h 1638300"/>
                  <a:gd name="connsiteX16-2383" fmla="*/ 1308100 w 2298700"/>
                  <a:gd name="connsiteY16-2384" fmla="*/ 1295400 h 1638300"/>
                  <a:gd name="connsiteX17-2385" fmla="*/ 1489075 w 2298700"/>
                  <a:gd name="connsiteY17-2386" fmla="*/ 1333500 h 1638300"/>
                  <a:gd name="connsiteX18-2387" fmla="*/ 1330325 w 2298700"/>
                  <a:gd name="connsiteY18-2388" fmla="*/ 1533525 h 1638300"/>
                  <a:gd name="connsiteX19-2389" fmla="*/ 1200150 w 2298700"/>
                  <a:gd name="connsiteY19-2390" fmla="*/ 1536700 h 1638300"/>
                  <a:gd name="connsiteX20-2391" fmla="*/ 1133475 w 2298700"/>
                  <a:gd name="connsiteY20-2392" fmla="*/ 1631950 h 1638300"/>
                  <a:gd name="connsiteX21-2393" fmla="*/ 2101850 w 2298700"/>
                  <a:gd name="connsiteY21-2394" fmla="*/ 1638300 h 1638300"/>
                  <a:gd name="connsiteX22-2395" fmla="*/ 2041525 w 2298700"/>
                  <a:gd name="connsiteY22-2396" fmla="*/ 1533525 h 1638300"/>
                  <a:gd name="connsiteX23-2397" fmla="*/ 1930400 w 2298700"/>
                  <a:gd name="connsiteY23-2398" fmla="*/ 1530350 h 1638300"/>
                  <a:gd name="connsiteX24-2399" fmla="*/ 1771650 w 2298700"/>
                  <a:gd name="connsiteY24-2400" fmla="*/ 1343025 h 1638300"/>
                  <a:gd name="connsiteX25-2401" fmla="*/ 2000250 w 2298700"/>
                  <a:gd name="connsiteY25-2402" fmla="*/ 1289050 h 1638300"/>
                  <a:gd name="connsiteX26-2403" fmla="*/ 2200275 w 2298700"/>
                  <a:gd name="connsiteY26-2404" fmla="*/ 1143000 h 1638300"/>
                  <a:gd name="connsiteX27-2405" fmla="*/ 2273300 w 2298700"/>
                  <a:gd name="connsiteY27-2406" fmla="*/ 1063625 h 1638300"/>
                  <a:gd name="connsiteX28-2407" fmla="*/ 2298700 w 2298700"/>
                  <a:gd name="connsiteY28-2408" fmla="*/ 939800 h 1638300"/>
                  <a:gd name="connsiteX29-2409" fmla="*/ 2235200 w 2298700"/>
                  <a:gd name="connsiteY29-2410" fmla="*/ 762000 h 1638300"/>
                  <a:gd name="connsiteX30-2411" fmla="*/ 1933575 w 2298700"/>
                  <a:gd name="connsiteY30-2412" fmla="*/ 530225 h 1638300"/>
                  <a:gd name="connsiteX31-2413" fmla="*/ 1768475 w 2298700"/>
                  <a:gd name="connsiteY31-2414" fmla="*/ 434975 h 1638300"/>
                  <a:gd name="connsiteX32-2415" fmla="*/ 1701800 w 2298700"/>
                  <a:gd name="connsiteY32-2416" fmla="*/ 431800 h 1638300"/>
                  <a:gd name="connsiteX33-2417" fmla="*/ 1724024 w 2298700"/>
                  <a:gd name="connsiteY33-2418" fmla="*/ 351631 h 1638300"/>
                  <a:gd name="connsiteX34-2419" fmla="*/ 1761332 w 2298700"/>
                  <a:gd name="connsiteY34-2420" fmla="*/ 266700 h 1638300"/>
                  <a:gd name="connsiteX35-2421" fmla="*/ 1744663 w 2298700"/>
                  <a:gd name="connsiteY35-2422" fmla="*/ 140494 h 1638300"/>
                  <a:gd name="connsiteX36-2423" fmla="*/ 1628775 w 2298700"/>
                  <a:gd name="connsiteY36-2424" fmla="*/ 0 h 1638300"/>
                  <a:gd name="connsiteX37-2425" fmla="*/ 1622425 w 2298700"/>
                  <a:gd name="connsiteY37-2426" fmla="*/ 120650 h 1638300"/>
                  <a:gd name="connsiteX38-2427" fmla="*/ 1552575 w 2298700"/>
                  <a:gd name="connsiteY38-2428" fmla="*/ 234950 h 1638300"/>
                  <a:gd name="connsiteX39-2429" fmla="*/ 1536700 w 2298700"/>
                  <a:gd name="connsiteY39-2430" fmla="*/ 301625 h 1638300"/>
                  <a:gd name="connsiteX40-2431" fmla="*/ 1584325 w 2298700"/>
                  <a:gd name="connsiteY40-2432" fmla="*/ 441325 h 1638300"/>
                  <a:gd name="connsiteX0-2433" fmla="*/ 1584325 w 2298700"/>
                  <a:gd name="connsiteY0-2434" fmla="*/ 441325 h 1638300"/>
                  <a:gd name="connsiteX1-2435" fmla="*/ 1441450 w 2298700"/>
                  <a:gd name="connsiteY1-2436" fmla="*/ 498475 h 1638300"/>
                  <a:gd name="connsiteX2-2437" fmla="*/ 1352550 w 2298700"/>
                  <a:gd name="connsiteY2-2438" fmla="*/ 581025 h 1638300"/>
                  <a:gd name="connsiteX3-2439" fmla="*/ 1162050 w 2298700"/>
                  <a:gd name="connsiteY3-2440" fmla="*/ 669925 h 1638300"/>
                  <a:gd name="connsiteX4-2441" fmla="*/ 1028700 w 2298700"/>
                  <a:gd name="connsiteY4-2442" fmla="*/ 704850 h 1638300"/>
                  <a:gd name="connsiteX5-2443" fmla="*/ 781050 w 2298700"/>
                  <a:gd name="connsiteY5-2444" fmla="*/ 644525 h 1638300"/>
                  <a:gd name="connsiteX6-2445" fmla="*/ 479425 w 2298700"/>
                  <a:gd name="connsiteY6-2446" fmla="*/ 542925 h 1638300"/>
                  <a:gd name="connsiteX7-2447" fmla="*/ 285750 w 2298700"/>
                  <a:gd name="connsiteY7-2448" fmla="*/ 473075 h 1638300"/>
                  <a:gd name="connsiteX8-2449" fmla="*/ 15875 w 2298700"/>
                  <a:gd name="connsiteY8-2450" fmla="*/ 476250 h 1638300"/>
                  <a:gd name="connsiteX9-2451" fmla="*/ 0 w 2298700"/>
                  <a:gd name="connsiteY9-2452" fmla="*/ 520700 h 1638300"/>
                  <a:gd name="connsiteX10-2453" fmla="*/ 9525 w 2298700"/>
                  <a:gd name="connsiteY10-2454" fmla="*/ 546100 h 1638300"/>
                  <a:gd name="connsiteX11-2455" fmla="*/ 215900 w 2298700"/>
                  <a:gd name="connsiteY11-2456" fmla="*/ 581025 h 1638300"/>
                  <a:gd name="connsiteX12-2457" fmla="*/ 441325 w 2298700"/>
                  <a:gd name="connsiteY12-2458" fmla="*/ 682625 h 1638300"/>
                  <a:gd name="connsiteX13-2459" fmla="*/ 704850 w 2298700"/>
                  <a:gd name="connsiteY13-2460" fmla="*/ 854075 h 1638300"/>
                  <a:gd name="connsiteX14-2461" fmla="*/ 782527 w 2298700"/>
                  <a:gd name="connsiteY14-2462" fmla="*/ 913967 h 1638300"/>
                  <a:gd name="connsiteX15-2463" fmla="*/ 933450 w 2298700"/>
                  <a:gd name="connsiteY15-2464" fmla="*/ 1050925 h 1638300"/>
                  <a:gd name="connsiteX16-2465" fmla="*/ 1104900 w 2298700"/>
                  <a:gd name="connsiteY16-2466" fmla="*/ 1196975 h 1638300"/>
                  <a:gd name="connsiteX17-2467" fmla="*/ 1308100 w 2298700"/>
                  <a:gd name="connsiteY17-2468" fmla="*/ 1295400 h 1638300"/>
                  <a:gd name="connsiteX18-2469" fmla="*/ 1489075 w 2298700"/>
                  <a:gd name="connsiteY18-2470" fmla="*/ 1333500 h 1638300"/>
                  <a:gd name="connsiteX19-2471" fmla="*/ 1330325 w 2298700"/>
                  <a:gd name="connsiteY19-2472" fmla="*/ 1533525 h 1638300"/>
                  <a:gd name="connsiteX20-2473" fmla="*/ 1200150 w 2298700"/>
                  <a:gd name="connsiteY20-2474" fmla="*/ 1536700 h 1638300"/>
                  <a:gd name="connsiteX21-2475" fmla="*/ 1133475 w 2298700"/>
                  <a:gd name="connsiteY21-2476" fmla="*/ 1631950 h 1638300"/>
                  <a:gd name="connsiteX22-2477" fmla="*/ 2101850 w 2298700"/>
                  <a:gd name="connsiteY22-2478" fmla="*/ 1638300 h 1638300"/>
                  <a:gd name="connsiteX23-2479" fmla="*/ 2041525 w 2298700"/>
                  <a:gd name="connsiteY23-2480" fmla="*/ 1533525 h 1638300"/>
                  <a:gd name="connsiteX24-2481" fmla="*/ 1930400 w 2298700"/>
                  <a:gd name="connsiteY24-2482" fmla="*/ 1530350 h 1638300"/>
                  <a:gd name="connsiteX25-2483" fmla="*/ 1771650 w 2298700"/>
                  <a:gd name="connsiteY25-2484" fmla="*/ 1343025 h 1638300"/>
                  <a:gd name="connsiteX26-2485" fmla="*/ 2000250 w 2298700"/>
                  <a:gd name="connsiteY26-2486" fmla="*/ 1289050 h 1638300"/>
                  <a:gd name="connsiteX27-2487" fmla="*/ 2200275 w 2298700"/>
                  <a:gd name="connsiteY27-2488" fmla="*/ 1143000 h 1638300"/>
                  <a:gd name="connsiteX28-2489" fmla="*/ 2273300 w 2298700"/>
                  <a:gd name="connsiteY28-2490" fmla="*/ 1063625 h 1638300"/>
                  <a:gd name="connsiteX29-2491" fmla="*/ 2298700 w 2298700"/>
                  <a:gd name="connsiteY29-2492" fmla="*/ 939800 h 1638300"/>
                  <a:gd name="connsiteX30-2493" fmla="*/ 2235200 w 2298700"/>
                  <a:gd name="connsiteY30-2494" fmla="*/ 762000 h 1638300"/>
                  <a:gd name="connsiteX31-2495" fmla="*/ 1933575 w 2298700"/>
                  <a:gd name="connsiteY31-2496" fmla="*/ 530225 h 1638300"/>
                  <a:gd name="connsiteX32-2497" fmla="*/ 1768475 w 2298700"/>
                  <a:gd name="connsiteY32-2498" fmla="*/ 434975 h 1638300"/>
                  <a:gd name="connsiteX33-2499" fmla="*/ 1701800 w 2298700"/>
                  <a:gd name="connsiteY33-2500" fmla="*/ 431800 h 1638300"/>
                  <a:gd name="connsiteX34-2501" fmla="*/ 1724024 w 2298700"/>
                  <a:gd name="connsiteY34-2502" fmla="*/ 351631 h 1638300"/>
                  <a:gd name="connsiteX35-2503" fmla="*/ 1761332 w 2298700"/>
                  <a:gd name="connsiteY35-2504" fmla="*/ 266700 h 1638300"/>
                  <a:gd name="connsiteX36-2505" fmla="*/ 1744663 w 2298700"/>
                  <a:gd name="connsiteY36-2506" fmla="*/ 140494 h 1638300"/>
                  <a:gd name="connsiteX37-2507" fmla="*/ 1628775 w 2298700"/>
                  <a:gd name="connsiteY37-2508" fmla="*/ 0 h 1638300"/>
                  <a:gd name="connsiteX38-2509" fmla="*/ 1622425 w 2298700"/>
                  <a:gd name="connsiteY38-2510" fmla="*/ 120650 h 1638300"/>
                  <a:gd name="connsiteX39-2511" fmla="*/ 1552575 w 2298700"/>
                  <a:gd name="connsiteY39-2512" fmla="*/ 234950 h 1638300"/>
                  <a:gd name="connsiteX40-2513" fmla="*/ 1536700 w 2298700"/>
                  <a:gd name="connsiteY40-2514" fmla="*/ 301625 h 1638300"/>
                  <a:gd name="connsiteX41-2515" fmla="*/ 1584325 w 2298700"/>
                  <a:gd name="connsiteY41-2516" fmla="*/ 441325 h 1638300"/>
                  <a:gd name="connsiteX0-2517" fmla="*/ 1584325 w 2298700"/>
                  <a:gd name="connsiteY0-2518" fmla="*/ 441325 h 1638300"/>
                  <a:gd name="connsiteX1-2519" fmla="*/ 1441450 w 2298700"/>
                  <a:gd name="connsiteY1-2520" fmla="*/ 498475 h 1638300"/>
                  <a:gd name="connsiteX2-2521" fmla="*/ 1352550 w 2298700"/>
                  <a:gd name="connsiteY2-2522" fmla="*/ 581025 h 1638300"/>
                  <a:gd name="connsiteX3-2523" fmla="*/ 1162050 w 2298700"/>
                  <a:gd name="connsiteY3-2524" fmla="*/ 669925 h 1638300"/>
                  <a:gd name="connsiteX4-2525" fmla="*/ 1028700 w 2298700"/>
                  <a:gd name="connsiteY4-2526" fmla="*/ 704850 h 1638300"/>
                  <a:gd name="connsiteX5-2527" fmla="*/ 781050 w 2298700"/>
                  <a:gd name="connsiteY5-2528" fmla="*/ 644525 h 1638300"/>
                  <a:gd name="connsiteX6-2529" fmla="*/ 479425 w 2298700"/>
                  <a:gd name="connsiteY6-2530" fmla="*/ 542925 h 1638300"/>
                  <a:gd name="connsiteX7-2531" fmla="*/ 285750 w 2298700"/>
                  <a:gd name="connsiteY7-2532" fmla="*/ 473075 h 1638300"/>
                  <a:gd name="connsiteX8-2533" fmla="*/ 15875 w 2298700"/>
                  <a:gd name="connsiteY8-2534" fmla="*/ 476250 h 1638300"/>
                  <a:gd name="connsiteX9-2535" fmla="*/ 0 w 2298700"/>
                  <a:gd name="connsiteY9-2536" fmla="*/ 520700 h 1638300"/>
                  <a:gd name="connsiteX10-2537" fmla="*/ 9525 w 2298700"/>
                  <a:gd name="connsiteY10-2538" fmla="*/ 546100 h 1638300"/>
                  <a:gd name="connsiteX11-2539" fmla="*/ 215900 w 2298700"/>
                  <a:gd name="connsiteY11-2540" fmla="*/ 581025 h 1638300"/>
                  <a:gd name="connsiteX12-2541" fmla="*/ 441325 w 2298700"/>
                  <a:gd name="connsiteY12-2542" fmla="*/ 682625 h 1638300"/>
                  <a:gd name="connsiteX13-2543" fmla="*/ 704850 w 2298700"/>
                  <a:gd name="connsiteY13-2544" fmla="*/ 854075 h 1638300"/>
                  <a:gd name="connsiteX14-2545" fmla="*/ 782527 w 2298700"/>
                  <a:gd name="connsiteY14-2546" fmla="*/ 913967 h 1638300"/>
                  <a:gd name="connsiteX15-2547" fmla="*/ 933450 w 2298700"/>
                  <a:gd name="connsiteY15-2548" fmla="*/ 1050925 h 1638300"/>
                  <a:gd name="connsiteX16-2549" fmla="*/ 1104900 w 2298700"/>
                  <a:gd name="connsiteY16-2550" fmla="*/ 1196975 h 1638300"/>
                  <a:gd name="connsiteX17-2551" fmla="*/ 1308100 w 2298700"/>
                  <a:gd name="connsiteY17-2552" fmla="*/ 1295400 h 1638300"/>
                  <a:gd name="connsiteX18-2553" fmla="*/ 1489075 w 2298700"/>
                  <a:gd name="connsiteY18-2554" fmla="*/ 1333500 h 1638300"/>
                  <a:gd name="connsiteX19-2555" fmla="*/ 1330325 w 2298700"/>
                  <a:gd name="connsiteY19-2556" fmla="*/ 1533525 h 1638300"/>
                  <a:gd name="connsiteX20-2557" fmla="*/ 1200150 w 2298700"/>
                  <a:gd name="connsiteY20-2558" fmla="*/ 1536700 h 1638300"/>
                  <a:gd name="connsiteX21-2559" fmla="*/ 1133475 w 2298700"/>
                  <a:gd name="connsiteY21-2560" fmla="*/ 1631950 h 1638300"/>
                  <a:gd name="connsiteX22-2561" fmla="*/ 2101850 w 2298700"/>
                  <a:gd name="connsiteY22-2562" fmla="*/ 1638300 h 1638300"/>
                  <a:gd name="connsiteX23-2563" fmla="*/ 2041525 w 2298700"/>
                  <a:gd name="connsiteY23-2564" fmla="*/ 1533525 h 1638300"/>
                  <a:gd name="connsiteX24-2565" fmla="*/ 1930400 w 2298700"/>
                  <a:gd name="connsiteY24-2566" fmla="*/ 1530350 h 1638300"/>
                  <a:gd name="connsiteX25-2567" fmla="*/ 1771650 w 2298700"/>
                  <a:gd name="connsiteY25-2568" fmla="*/ 1343025 h 1638300"/>
                  <a:gd name="connsiteX26-2569" fmla="*/ 2000250 w 2298700"/>
                  <a:gd name="connsiteY26-2570" fmla="*/ 1289050 h 1638300"/>
                  <a:gd name="connsiteX27-2571" fmla="*/ 2200275 w 2298700"/>
                  <a:gd name="connsiteY27-2572" fmla="*/ 1143000 h 1638300"/>
                  <a:gd name="connsiteX28-2573" fmla="*/ 2273300 w 2298700"/>
                  <a:gd name="connsiteY28-2574" fmla="*/ 1063625 h 1638300"/>
                  <a:gd name="connsiteX29-2575" fmla="*/ 2298700 w 2298700"/>
                  <a:gd name="connsiteY29-2576" fmla="*/ 939800 h 1638300"/>
                  <a:gd name="connsiteX30-2577" fmla="*/ 2235200 w 2298700"/>
                  <a:gd name="connsiteY30-2578" fmla="*/ 762000 h 1638300"/>
                  <a:gd name="connsiteX31-2579" fmla="*/ 1933575 w 2298700"/>
                  <a:gd name="connsiteY31-2580" fmla="*/ 530225 h 1638300"/>
                  <a:gd name="connsiteX32-2581" fmla="*/ 1768475 w 2298700"/>
                  <a:gd name="connsiteY32-2582" fmla="*/ 434975 h 1638300"/>
                  <a:gd name="connsiteX33-2583" fmla="*/ 1701800 w 2298700"/>
                  <a:gd name="connsiteY33-2584" fmla="*/ 431800 h 1638300"/>
                  <a:gd name="connsiteX34-2585" fmla="*/ 1724024 w 2298700"/>
                  <a:gd name="connsiteY34-2586" fmla="*/ 351631 h 1638300"/>
                  <a:gd name="connsiteX35-2587" fmla="*/ 1761332 w 2298700"/>
                  <a:gd name="connsiteY35-2588" fmla="*/ 266700 h 1638300"/>
                  <a:gd name="connsiteX36-2589" fmla="*/ 1744663 w 2298700"/>
                  <a:gd name="connsiteY36-2590" fmla="*/ 140494 h 1638300"/>
                  <a:gd name="connsiteX37-2591" fmla="*/ 1628775 w 2298700"/>
                  <a:gd name="connsiteY37-2592" fmla="*/ 0 h 1638300"/>
                  <a:gd name="connsiteX38-2593" fmla="*/ 1622425 w 2298700"/>
                  <a:gd name="connsiteY38-2594" fmla="*/ 120650 h 1638300"/>
                  <a:gd name="connsiteX39-2595" fmla="*/ 1552575 w 2298700"/>
                  <a:gd name="connsiteY39-2596" fmla="*/ 234950 h 1638300"/>
                  <a:gd name="connsiteX40-2597" fmla="*/ 1536700 w 2298700"/>
                  <a:gd name="connsiteY40-2598" fmla="*/ 301625 h 1638300"/>
                  <a:gd name="connsiteX41-2599" fmla="*/ 1584325 w 2298700"/>
                  <a:gd name="connsiteY41-2600" fmla="*/ 441325 h 1638300"/>
                  <a:gd name="connsiteX0-2601" fmla="*/ 1584325 w 2298700"/>
                  <a:gd name="connsiteY0-2602" fmla="*/ 441325 h 1638300"/>
                  <a:gd name="connsiteX1-2603" fmla="*/ 1441450 w 2298700"/>
                  <a:gd name="connsiteY1-2604" fmla="*/ 498475 h 1638300"/>
                  <a:gd name="connsiteX2-2605" fmla="*/ 1352550 w 2298700"/>
                  <a:gd name="connsiteY2-2606" fmla="*/ 581025 h 1638300"/>
                  <a:gd name="connsiteX3-2607" fmla="*/ 1162050 w 2298700"/>
                  <a:gd name="connsiteY3-2608" fmla="*/ 669925 h 1638300"/>
                  <a:gd name="connsiteX4-2609" fmla="*/ 1028700 w 2298700"/>
                  <a:gd name="connsiteY4-2610" fmla="*/ 704850 h 1638300"/>
                  <a:gd name="connsiteX5-2611" fmla="*/ 781050 w 2298700"/>
                  <a:gd name="connsiteY5-2612" fmla="*/ 644525 h 1638300"/>
                  <a:gd name="connsiteX6-2613" fmla="*/ 479425 w 2298700"/>
                  <a:gd name="connsiteY6-2614" fmla="*/ 542925 h 1638300"/>
                  <a:gd name="connsiteX7-2615" fmla="*/ 285750 w 2298700"/>
                  <a:gd name="connsiteY7-2616" fmla="*/ 473075 h 1638300"/>
                  <a:gd name="connsiteX8-2617" fmla="*/ 15875 w 2298700"/>
                  <a:gd name="connsiteY8-2618" fmla="*/ 476250 h 1638300"/>
                  <a:gd name="connsiteX9-2619" fmla="*/ 0 w 2298700"/>
                  <a:gd name="connsiteY9-2620" fmla="*/ 520700 h 1638300"/>
                  <a:gd name="connsiteX10-2621" fmla="*/ 9525 w 2298700"/>
                  <a:gd name="connsiteY10-2622" fmla="*/ 546100 h 1638300"/>
                  <a:gd name="connsiteX11-2623" fmla="*/ 215900 w 2298700"/>
                  <a:gd name="connsiteY11-2624" fmla="*/ 581025 h 1638300"/>
                  <a:gd name="connsiteX12-2625" fmla="*/ 441325 w 2298700"/>
                  <a:gd name="connsiteY12-2626" fmla="*/ 682625 h 1638300"/>
                  <a:gd name="connsiteX13-2627" fmla="*/ 704850 w 2298700"/>
                  <a:gd name="connsiteY13-2628" fmla="*/ 854075 h 1638300"/>
                  <a:gd name="connsiteX14-2629" fmla="*/ 782527 w 2298700"/>
                  <a:gd name="connsiteY14-2630" fmla="*/ 913967 h 1638300"/>
                  <a:gd name="connsiteX15-2631" fmla="*/ 933450 w 2298700"/>
                  <a:gd name="connsiteY15-2632" fmla="*/ 1050925 h 1638300"/>
                  <a:gd name="connsiteX16-2633" fmla="*/ 1104900 w 2298700"/>
                  <a:gd name="connsiteY16-2634" fmla="*/ 1196975 h 1638300"/>
                  <a:gd name="connsiteX17-2635" fmla="*/ 1308100 w 2298700"/>
                  <a:gd name="connsiteY17-2636" fmla="*/ 1295400 h 1638300"/>
                  <a:gd name="connsiteX18-2637" fmla="*/ 1489075 w 2298700"/>
                  <a:gd name="connsiteY18-2638" fmla="*/ 1333500 h 1638300"/>
                  <a:gd name="connsiteX19-2639" fmla="*/ 1330325 w 2298700"/>
                  <a:gd name="connsiteY19-2640" fmla="*/ 1533525 h 1638300"/>
                  <a:gd name="connsiteX20-2641" fmla="*/ 1200150 w 2298700"/>
                  <a:gd name="connsiteY20-2642" fmla="*/ 1536700 h 1638300"/>
                  <a:gd name="connsiteX21-2643" fmla="*/ 1133475 w 2298700"/>
                  <a:gd name="connsiteY21-2644" fmla="*/ 1631950 h 1638300"/>
                  <a:gd name="connsiteX22-2645" fmla="*/ 2101850 w 2298700"/>
                  <a:gd name="connsiteY22-2646" fmla="*/ 1638300 h 1638300"/>
                  <a:gd name="connsiteX23-2647" fmla="*/ 2041525 w 2298700"/>
                  <a:gd name="connsiteY23-2648" fmla="*/ 1533525 h 1638300"/>
                  <a:gd name="connsiteX24-2649" fmla="*/ 1930400 w 2298700"/>
                  <a:gd name="connsiteY24-2650" fmla="*/ 1530350 h 1638300"/>
                  <a:gd name="connsiteX25-2651" fmla="*/ 1771650 w 2298700"/>
                  <a:gd name="connsiteY25-2652" fmla="*/ 1343025 h 1638300"/>
                  <a:gd name="connsiteX26-2653" fmla="*/ 2000250 w 2298700"/>
                  <a:gd name="connsiteY26-2654" fmla="*/ 1289050 h 1638300"/>
                  <a:gd name="connsiteX27-2655" fmla="*/ 2200275 w 2298700"/>
                  <a:gd name="connsiteY27-2656" fmla="*/ 1143000 h 1638300"/>
                  <a:gd name="connsiteX28-2657" fmla="*/ 2273300 w 2298700"/>
                  <a:gd name="connsiteY28-2658" fmla="*/ 1063625 h 1638300"/>
                  <a:gd name="connsiteX29-2659" fmla="*/ 2298700 w 2298700"/>
                  <a:gd name="connsiteY29-2660" fmla="*/ 939800 h 1638300"/>
                  <a:gd name="connsiteX30-2661" fmla="*/ 2235200 w 2298700"/>
                  <a:gd name="connsiteY30-2662" fmla="*/ 762000 h 1638300"/>
                  <a:gd name="connsiteX31-2663" fmla="*/ 1933575 w 2298700"/>
                  <a:gd name="connsiteY31-2664" fmla="*/ 530225 h 1638300"/>
                  <a:gd name="connsiteX32-2665" fmla="*/ 1768475 w 2298700"/>
                  <a:gd name="connsiteY32-2666" fmla="*/ 434975 h 1638300"/>
                  <a:gd name="connsiteX33-2667" fmla="*/ 1701800 w 2298700"/>
                  <a:gd name="connsiteY33-2668" fmla="*/ 431800 h 1638300"/>
                  <a:gd name="connsiteX34-2669" fmla="*/ 1724024 w 2298700"/>
                  <a:gd name="connsiteY34-2670" fmla="*/ 351631 h 1638300"/>
                  <a:gd name="connsiteX35-2671" fmla="*/ 1761332 w 2298700"/>
                  <a:gd name="connsiteY35-2672" fmla="*/ 266700 h 1638300"/>
                  <a:gd name="connsiteX36-2673" fmla="*/ 1744663 w 2298700"/>
                  <a:gd name="connsiteY36-2674" fmla="*/ 140494 h 1638300"/>
                  <a:gd name="connsiteX37-2675" fmla="*/ 1628775 w 2298700"/>
                  <a:gd name="connsiteY37-2676" fmla="*/ 0 h 1638300"/>
                  <a:gd name="connsiteX38-2677" fmla="*/ 1622425 w 2298700"/>
                  <a:gd name="connsiteY38-2678" fmla="*/ 120650 h 1638300"/>
                  <a:gd name="connsiteX39-2679" fmla="*/ 1552575 w 2298700"/>
                  <a:gd name="connsiteY39-2680" fmla="*/ 234950 h 1638300"/>
                  <a:gd name="connsiteX40-2681" fmla="*/ 1536700 w 2298700"/>
                  <a:gd name="connsiteY40-2682" fmla="*/ 301625 h 1638300"/>
                  <a:gd name="connsiteX41-2683" fmla="*/ 1584325 w 2298700"/>
                  <a:gd name="connsiteY41-2684" fmla="*/ 441325 h 1638300"/>
                  <a:gd name="connsiteX0-2685" fmla="*/ 1584325 w 2298700"/>
                  <a:gd name="connsiteY0-2686" fmla="*/ 441325 h 1638300"/>
                  <a:gd name="connsiteX1-2687" fmla="*/ 1441450 w 2298700"/>
                  <a:gd name="connsiteY1-2688" fmla="*/ 498475 h 1638300"/>
                  <a:gd name="connsiteX2-2689" fmla="*/ 1352550 w 2298700"/>
                  <a:gd name="connsiteY2-2690" fmla="*/ 581025 h 1638300"/>
                  <a:gd name="connsiteX3-2691" fmla="*/ 1162050 w 2298700"/>
                  <a:gd name="connsiteY3-2692" fmla="*/ 669925 h 1638300"/>
                  <a:gd name="connsiteX4-2693" fmla="*/ 1028700 w 2298700"/>
                  <a:gd name="connsiteY4-2694" fmla="*/ 704850 h 1638300"/>
                  <a:gd name="connsiteX5-2695" fmla="*/ 781050 w 2298700"/>
                  <a:gd name="connsiteY5-2696" fmla="*/ 644525 h 1638300"/>
                  <a:gd name="connsiteX6-2697" fmla="*/ 479425 w 2298700"/>
                  <a:gd name="connsiteY6-2698" fmla="*/ 542925 h 1638300"/>
                  <a:gd name="connsiteX7-2699" fmla="*/ 285750 w 2298700"/>
                  <a:gd name="connsiteY7-2700" fmla="*/ 473075 h 1638300"/>
                  <a:gd name="connsiteX8-2701" fmla="*/ 15875 w 2298700"/>
                  <a:gd name="connsiteY8-2702" fmla="*/ 476250 h 1638300"/>
                  <a:gd name="connsiteX9-2703" fmla="*/ 0 w 2298700"/>
                  <a:gd name="connsiteY9-2704" fmla="*/ 520700 h 1638300"/>
                  <a:gd name="connsiteX10-2705" fmla="*/ 9525 w 2298700"/>
                  <a:gd name="connsiteY10-2706" fmla="*/ 546100 h 1638300"/>
                  <a:gd name="connsiteX11-2707" fmla="*/ 215900 w 2298700"/>
                  <a:gd name="connsiteY11-2708" fmla="*/ 581025 h 1638300"/>
                  <a:gd name="connsiteX12-2709" fmla="*/ 441325 w 2298700"/>
                  <a:gd name="connsiteY12-2710" fmla="*/ 682625 h 1638300"/>
                  <a:gd name="connsiteX13-2711" fmla="*/ 704850 w 2298700"/>
                  <a:gd name="connsiteY13-2712" fmla="*/ 854075 h 1638300"/>
                  <a:gd name="connsiteX14-2713" fmla="*/ 782527 w 2298700"/>
                  <a:gd name="connsiteY14-2714" fmla="*/ 913967 h 1638300"/>
                  <a:gd name="connsiteX15-2715" fmla="*/ 933450 w 2298700"/>
                  <a:gd name="connsiteY15-2716" fmla="*/ 1050925 h 1638300"/>
                  <a:gd name="connsiteX16-2717" fmla="*/ 1104900 w 2298700"/>
                  <a:gd name="connsiteY16-2718" fmla="*/ 1196975 h 1638300"/>
                  <a:gd name="connsiteX17-2719" fmla="*/ 1308100 w 2298700"/>
                  <a:gd name="connsiteY17-2720" fmla="*/ 1295400 h 1638300"/>
                  <a:gd name="connsiteX18-2721" fmla="*/ 1489075 w 2298700"/>
                  <a:gd name="connsiteY18-2722" fmla="*/ 1333500 h 1638300"/>
                  <a:gd name="connsiteX19-2723" fmla="*/ 1330325 w 2298700"/>
                  <a:gd name="connsiteY19-2724" fmla="*/ 1533525 h 1638300"/>
                  <a:gd name="connsiteX20-2725" fmla="*/ 1200150 w 2298700"/>
                  <a:gd name="connsiteY20-2726" fmla="*/ 1536700 h 1638300"/>
                  <a:gd name="connsiteX21-2727" fmla="*/ 1133475 w 2298700"/>
                  <a:gd name="connsiteY21-2728" fmla="*/ 1631950 h 1638300"/>
                  <a:gd name="connsiteX22-2729" fmla="*/ 2101850 w 2298700"/>
                  <a:gd name="connsiteY22-2730" fmla="*/ 1638300 h 1638300"/>
                  <a:gd name="connsiteX23-2731" fmla="*/ 2041525 w 2298700"/>
                  <a:gd name="connsiteY23-2732" fmla="*/ 1533525 h 1638300"/>
                  <a:gd name="connsiteX24-2733" fmla="*/ 1930400 w 2298700"/>
                  <a:gd name="connsiteY24-2734" fmla="*/ 1530350 h 1638300"/>
                  <a:gd name="connsiteX25-2735" fmla="*/ 1771650 w 2298700"/>
                  <a:gd name="connsiteY25-2736" fmla="*/ 1343025 h 1638300"/>
                  <a:gd name="connsiteX26-2737" fmla="*/ 2000250 w 2298700"/>
                  <a:gd name="connsiteY26-2738" fmla="*/ 1289050 h 1638300"/>
                  <a:gd name="connsiteX27-2739" fmla="*/ 2200275 w 2298700"/>
                  <a:gd name="connsiteY27-2740" fmla="*/ 1143000 h 1638300"/>
                  <a:gd name="connsiteX28-2741" fmla="*/ 2273300 w 2298700"/>
                  <a:gd name="connsiteY28-2742" fmla="*/ 1063625 h 1638300"/>
                  <a:gd name="connsiteX29-2743" fmla="*/ 2298700 w 2298700"/>
                  <a:gd name="connsiteY29-2744" fmla="*/ 939800 h 1638300"/>
                  <a:gd name="connsiteX30-2745" fmla="*/ 2235200 w 2298700"/>
                  <a:gd name="connsiteY30-2746" fmla="*/ 762000 h 1638300"/>
                  <a:gd name="connsiteX31-2747" fmla="*/ 1933575 w 2298700"/>
                  <a:gd name="connsiteY31-2748" fmla="*/ 530225 h 1638300"/>
                  <a:gd name="connsiteX32-2749" fmla="*/ 1768475 w 2298700"/>
                  <a:gd name="connsiteY32-2750" fmla="*/ 434975 h 1638300"/>
                  <a:gd name="connsiteX33-2751" fmla="*/ 1701800 w 2298700"/>
                  <a:gd name="connsiteY33-2752" fmla="*/ 431800 h 1638300"/>
                  <a:gd name="connsiteX34-2753" fmla="*/ 1724024 w 2298700"/>
                  <a:gd name="connsiteY34-2754" fmla="*/ 351631 h 1638300"/>
                  <a:gd name="connsiteX35-2755" fmla="*/ 1761332 w 2298700"/>
                  <a:gd name="connsiteY35-2756" fmla="*/ 266700 h 1638300"/>
                  <a:gd name="connsiteX36-2757" fmla="*/ 1744663 w 2298700"/>
                  <a:gd name="connsiteY36-2758" fmla="*/ 140494 h 1638300"/>
                  <a:gd name="connsiteX37-2759" fmla="*/ 1628775 w 2298700"/>
                  <a:gd name="connsiteY37-2760" fmla="*/ 0 h 1638300"/>
                  <a:gd name="connsiteX38-2761" fmla="*/ 1622425 w 2298700"/>
                  <a:gd name="connsiteY38-2762" fmla="*/ 120650 h 1638300"/>
                  <a:gd name="connsiteX39-2763" fmla="*/ 1552575 w 2298700"/>
                  <a:gd name="connsiteY39-2764" fmla="*/ 234950 h 1638300"/>
                  <a:gd name="connsiteX40-2765" fmla="*/ 1536700 w 2298700"/>
                  <a:gd name="connsiteY40-2766" fmla="*/ 301625 h 1638300"/>
                  <a:gd name="connsiteX41-2767" fmla="*/ 1584325 w 2298700"/>
                  <a:gd name="connsiteY41-2768" fmla="*/ 441325 h 1638300"/>
                  <a:gd name="connsiteX0-2769" fmla="*/ 1584325 w 2298700"/>
                  <a:gd name="connsiteY0-2770" fmla="*/ 441325 h 1638300"/>
                  <a:gd name="connsiteX1-2771" fmla="*/ 1441450 w 2298700"/>
                  <a:gd name="connsiteY1-2772" fmla="*/ 498475 h 1638300"/>
                  <a:gd name="connsiteX2-2773" fmla="*/ 1352550 w 2298700"/>
                  <a:gd name="connsiteY2-2774" fmla="*/ 581025 h 1638300"/>
                  <a:gd name="connsiteX3-2775" fmla="*/ 1162050 w 2298700"/>
                  <a:gd name="connsiteY3-2776" fmla="*/ 669925 h 1638300"/>
                  <a:gd name="connsiteX4-2777" fmla="*/ 1028700 w 2298700"/>
                  <a:gd name="connsiteY4-2778" fmla="*/ 704850 h 1638300"/>
                  <a:gd name="connsiteX5-2779" fmla="*/ 781050 w 2298700"/>
                  <a:gd name="connsiteY5-2780" fmla="*/ 644525 h 1638300"/>
                  <a:gd name="connsiteX6-2781" fmla="*/ 479425 w 2298700"/>
                  <a:gd name="connsiteY6-2782" fmla="*/ 542925 h 1638300"/>
                  <a:gd name="connsiteX7-2783" fmla="*/ 285750 w 2298700"/>
                  <a:gd name="connsiteY7-2784" fmla="*/ 473075 h 1638300"/>
                  <a:gd name="connsiteX8-2785" fmla="*/ 15875 w 2298700"/>
                  <a:gd name="connsiteY8-2786" fmla="*/ 476250 h 1638300"/>
                  <a:gd name="connsiteX9-2787" fmla="*/ 0 w 2298700"/>
                  <a:gd name="connsiteY9-2788" fmla="*/ 520700 h 1638300"/>
                  <a:gd name="connsiteX10-2789" fmla="*/ 9525 w 2298700"/>
                  <a:gd name="connsiteY10-2790" fmla="*/ 546100 h 1638300"/>
                  <a:gd name="connsiteX11-2791" fmla="*/ 215900 w 2298700"/>
                  <a:gd name="connsiteY11-2792" fmla="*/ 581025 h 1638300"/>
                  <a:gd name="connsiteX12-2793" fmla="*/ 441325 w 2298700"/>
                  <a:gd name="connsiteY12-2794" fmla="*/ 682625 h 1638300"/>
                  <a:gd name="connsiteX13-2795" fmla="*/ 704850 w 2298700"/>
                  <a:gd name="connsiteY13-2796" fmla="*/ 854075 h 1638300"/>
                  <a:gd name="connsiteX14-2797" fmla="*/ 782527 w 2298700"/>
                  <a:gd name="connsiteY14-2798" fmla="*/ 913967 h 1638300"/>
                  <a:gd name="connsiteX15-2799" fmla="*/ 933450 w 2298700"/>
                  <a:gd name="connsiteY15-2800" fmla="*/ 1050925 h 1638300"/>
                  <a:gd name="connsiteX16-2801" fmla="*/ 1104900 w 2298700"/>
                  <a:gd name="connsiteY16-2802" fmla="*/ 1196975 h 1638300"/>
                  <a:gd name="connsiteX17-2803" fmla="*/ 1308100 w 2298700"/>
                  <a:gd name="connsiteY17-2804" fmla="*/ 1295400 h 1638300"/>
                  <a:gd name="connsiteX18-2805" fmla="*/ 1489075 w 2298700"/>
                  <a:gd name="connsiteY18-2806" fmla="*/ 1333500 h 1638300"/>
                  <a:gd name="connsiteX19-2807" fmla="*/ 1330325 w 2298700"/>
                  <a:gd name="connsiteY19-2808" fmla="*/ 1533525 h 1638300"/>
                  <a:gd name="connsiteX20-2809" fmla="*/ 1200150 w 2298700"/>
                  <a:gd name="connsiteY20-2810" fmla="*/ 1536700 h 1638300"/>
                  <a:gd name="connsiteX21-2811" fmla="*/ 1133475 w 2298700"/>
                  <a:gd name="connsiteY21-2812" fmla="*/ 1631950 h 1638300"/>
                  <a:gd name="connsiteX22-2813" fmla="*/ 2101850 w 2298700"/>
                  <a:gd name="connsiteY22-2814" fmla="*/ 1638300 h 1638300"/>
                  <a:gd name="connsiteX23-2815" fmla="*/ 2041525 w 2298700"/>
                  <a:gd name="connsiteY23-2816" fmla="*/ 1533525 h 1638300"/>
                  <a:gd name="connsiteX24-2817" fmla="*/ 1930400 w 2298700"/>
                  <a:gd name="connsiteY24-2818" fmla="*/ 1530350 h 1638300"/>
                  <a:gd name="connsiteX25-2819" fmla="*/ 1771650 w 2298700"/>
                  <a:gd name="connsiteY25-2820" fmla="*/ 1343025 h 1638300"/>
                  <a:gd name="connsiteX26-2821" fmla="*/ 2000250 w 2298700"/>
                  <a:gd name="connsiteY26-2822" fmla="*/ 1289050 h 1638300"/>
                  <a:gd name="connsiteX27-2823" fmla="*/ 2200275 w 2298700"/>
                  <a:gd name="connsiteY27-2824" fmla="*/ 1143000 h 1638300"/>
                  <a:gd name="connsiteX28-2825" fmla="*/ 2273300 w 2298700"/>
                  <a:gd name="connsiteY28-2826" fmla="*/ 1063625 h 1638300"/>
                  <a:gd name="connsiteX29-2827" fmla="*/ 2298700 w 2298700"/>
                  <a:gd name="connsiteY29-2828" fmla="*/ 939800 h 1638300"/>
                  <a:gd name="connsiteX30-2829" fmla="*/ 2235200 w 2298700"/>
                  <a:gd name="connsiteY30-2830" fmla="*/ 762000 h 1638300"/>
                  <a:gd name="connsiteX31-2831" fmla="*/ 1933575 w 2298700"/>
                  <a:gd name="connsiteY31-2832" fmla="*/ 530225 h 1638300"/>
                  <a:gd name="connsiteX32-2833" fmla="*/ 1768475 w 2298700"/>
                  <a:gd name="connsiteY32-2834" fmla="*/ 434975 h 1638300"/>
                  <a:gd name="connsiteX33-2835" fmla="*/ 1701800 w 2298700"/>
                  <a:gd name="connsiteY33-2836" fmla="*/ 431800 h 1638300"/>
                  <a:gd name="connsiteX34-2837" fmla="*/ 1724024 w 2298700"/>
                  <a:gd name="connsiteY34-2838" fmla="*/ 351631 h 1638300"/>
                  <a:gd name="connsiteX35-2839" fmla="*/ 1761332 w 2298700"/>
                  <a:gd name="connsiteY35-2840" fmla="*/ 266700 h 1638300"/>
                  <a:gd name="connsiteX36-2841" fmla="*/ 1744663 w 2298700"/>
                  <a:gd name="connsiteY36-2842" fmla="*/ 140494 h 1638300"/>
                  <a:gd name="connsiteX37-2843" fmla="*/ 1628775 w 2298700"/>
                  <a:gd name="connsiteY37-2844" fmla="*/ 0 h 1638300"/>
                  <a:gd name="connsiteX38-2845" fmla="*/ 1622425 w 2298700"/>
                  <a:gd name="connsiteY38-2846" fmla="*/ 120650 h 1638300"/>
                  <a:gd name="connsiteX39-2847" fmla="*/ 1552575 w 2298700"/>
                  <a:gd name="connsiteY39-2848" fmla="*/ 234950 h 1638300"/>
                  <a:gd name="connsiteX40-2849" fmla="*/ 1536700 w 2298700"/>
                  <a:gd name="connsiteY40-2850" fmla="*/ 301625 h 1638300"/>
                  <a:gd name="connsiteX41-2851" fmla="*/ 1584325 w 2298700"/>
                  <a:gd name="connsiteY41-2852" fmla="*/ 441325 h 1638300"/>
                  <a:gd name="connsiteX0-2853" fmla="*/ 1584325 w 2298700"/>
                  <a:gd name="connsiteY0-2854" fmla="*/ 441325 h 1638300"/>
                  <a:gd name="connsiteX1-2855" fmla="*/ 1441450 w 2298700"/>
                  <a:gd name="connsiteY1-2856" fmla="*/ 498475 h 1638300"/>
                  <a:gd name="connsiteX2-2857" fmla="*/ 1352550 w 2298700"/>
                  <a:gd name="connsiteY2-2858" fmla="*/ 581025 h 1638300"/>
                  <a:gd name="connsiteX3-2859" fmla="*/ 1162050 w 2298700"/>
                  <a:gd name="connsiteY3-2860" fmla="*/ 669925 h 1638300"/>
                  <a:gd name="connsiteX4-2861" fmla="*/ 1028700 w 2298700"/>
                  <a:gd name="connsiteY4-2862" fmla="*/ 704850 h 1638300"/>
                  <a:gd name="connsiteX5-2863" fmla="*/ 781050 w 2298700"/>
                  <a:gd name="connsiteY5-2864" fmla="*/ 644525 h 1638300"/>
                  <a:gd name="connsiteX6-2865" fmla="*/ 479425 w 2298700"/>
                  <a:gd name="connsiteY6-2866" fmla="*/ 542925 h 1638300"/>
                  <a:gd name="connsiteX7-2867" fmla="*/ 285750 w 2298700"/>
                  <a:gd name="connsiteY7-2868" fmla="*/ 473075 h 1638300"/>
                  <a:gd name="connsiteX8-2869" fmla="*/ 15875 w 2298700"/>
                  <a:gd name="connsiteY8-2870" fmla="*/ 476250 h 1638300"/>
                  <a:gd name="connsiteX9-2871" fmla="*/ 0 w 2298700"/>
                  <a:gd name="connsiteY9-2872" fmla="*/ 520700 h 1638300"/>
                  <a:gd name="connsiteX10-2873" fmla="*/ 9525 w 2298700"/>
                  <a:gd name="connsiteY10-2874" fmla="*/ 546100 h 1638300"/>
                  <a:gd name="connsiteX11-2875" fmla="*/ 215900 w 2298700"/>
                  <a:gd name="connsiteY11-2876" fmla="*/ 581025 h 1638300"/>
                  <a:gd name="connsiteX12-2877" fmla="*/ 441325 w 2298700"/>
                  <a:gd name="connsiteY12-2878" fmla="*/ 682625 h 1638300"/>
                  <a:gd name="connsiteX13-2879" fmla="*/ 704850 w 2298700"/>
                  <a:gd name="connsiteY13-2880" fmla="*/ 854075 h 1638300"/>
                  <a:gd name="connsiteX14-2881" fmla="*/ 782527 w 2298700"/>
                  <a:gd name="connsiteY14-2882" fmla="*/ 913967 h 1638300"/>
                  <a:gd name="connsiteX15-2883" fmla="*/ 933450 w 2298700"/>
                  <a:gd name="connsiteY15-2884" fmla="*/ 1050925 h 1638300"/>
                  <a:gd name="connsiteX16-2885" fmla="*/ 1104900 w 2298700"/>
                  <a:gd name="connsiteY16-2886" fmla="*/ 1196975 h 1638300"/>
                  <a:gd name="connsiteX17-2887" fmla="*/ 1308100 w 2298700"/>
                  <a:gd name="connsiteY17-2888" fmla="*/ 1295400 h 1638300"/>
                  <a:gd name="connsiteX18-2889" fmla="*/ 1489075 w 2298700"/>
                  <a:gd name="connsiteY18-2890" fmla="*/ 1333500 h 1638300"/>
                  <a:gd name="connsiteX19-2891" fmla="*/ 1330325 w 2298700"/>
                  <a:gd name="connsiteY19-2892" fmla="*/ 1533525 h 1638300"/>
                  <a:gd name="connsiteX20-2893" fmla="*/ 1200150 w 2298700"/>
                  <a:gd name="connsiteY20-2894" fmla="*/ 1536700 h 1638300"/>
                  <a:gd name="connsiteX21-2895" fmla="*/ 1133475 w 2298700"/>
                  <a:gd name="connsiteY21-2896" fmla="*/ 1631950 h 1638300"/>
                  <a:gd name="connsiteX22-2897" fmla="*/ 2101850 w 2298700"/>
                  <a:gd name="connsiteY22-2898" fmla="*/ 1638300 h 1638300"/>
                  <a:gd name="connsiteX23-2899" fmla="*/ 2041525 w 2298700"/>
                  <a:gd name="connsiteY23-2900" fmla="*/ 1533525 h 1638300"/>
                  <a:gd name="connsiteX24-2901" fmla="*/ 1930400 w 2298700"/>
                  <a:gd name="connsiteY24-2902" fmla="*/ 1530350 h 1638300"/>
                  <a:gd name="connsiteX25-2903" fmla="*/ 1771650 w 2298700"/>
                  <a:gd name="connsiteY25-2904" fmla="*/ 1343025 h 1638300"/>
                  <a:gd name="connsiteX26-2905" fmla="*/ 2000250 w 2298700"/>
                  <a:gd name="connsiteY26-2906" fmla="*/ 1289050 h 1638300"/>
                  <a:gd name="connsiteX27-2907" fmla="*/ 2200275 w 2298700"/>
                  <a:gd name="connsiteY27-2908" fmla="*/ 1143000 h 1638300"/>
                  <a:gd name="connsiteX28-2909" fmla="*/ 2273300 w 2298700"/>
                  <a:gd name="connsiteY28-2910" fmla="*/ 1063625 h 1638300"/>
                  <a:gd name="connsiteX29-2911" fmla="*/ 2298700 w 2298700"/>
                  <a:gd name="connsiteY29-2912" fmla="*/ 939800 h 1638300"/>
                  <a:gd name="connsiteX30-2913" fmla="*/ 2235200 w 2298700"/>
                  <a:gd name="connsiteY30-2914" fmla="*/ 762000 h 1638300"/>
                  <a:gd name="connsiteX31-2915" fmla="*/ 1933575 w 2298700"/>
                  <a:gd name="connsiteY31-2916" fmla="*/ 530225 h 1638300"/>
                  <a:gd name="connsiteX32-2917" fmla="*/ 1768475 w 2298700"/>
                  <a:gd name="connsiteY32-2918" fmla="*/ 434975 h 1638300"/>
                  <a:gd name="connsiteX33-2919" fmla="*/ 1701800 w 2298700"/>
                  <a:gd name="connsiteY33-2920" fmla="*/ 431800 h 1638300"/>
                  <a:gd name="connsiteX34-2921" fmla="*/ 1724024 w 2298700"/>
                  <a:gd name="connsiteY34-2922" fmla="*/ 351631 h 1638300"/>
                  <a:gd name="connsiteX35-2923" fmla="*/ 1761332 w 2298700"/>
                  <a:gd name="connsiteY35-2924" fmla="*/ 266700 h 1638300"/>
                  <a:gd name="connsiteX36-2925" fmla="*/ 1744663 w 2298700"/>
                  <a:gd name="connsiteY36-2926" fmla="*/ 140494 h 1638300"/>
                  <a:gd name="connsiteX37-2927" fmla="*/ 1628775 w 2298700"/>
                  <a:gd name="connsiteY37-2928" fmla="*/ 0 h 1638300"/>
                  <a:gd name="connsiteX38-2929" fmla="*/ 1622425 w 2298700"/>
                  <a:gd name="connsiteY38-2930" fmla="*/ 120650 h 1638300"/>
                  <a:gd name="connsiteX39-2931" fmla="*/ 1552575 w 2298700"/>
                  <a:gd name="connsiteY39-2932" fmla="*/ 234950 h 1638300"/>
                  <a:gd name="connsiteX40-2933" fmla="*/ 1536700 w 2298700"/>
                  <a:gd name="connsiteY40-2934" fmla="*/ 301625 h 1638300"/>
                  <a:gd name="connsiteX41-2935" fmla="*/ 1584325 w 2298700"/>
                  <a:gd name="connsiteY41-2936" fmla="*/ 441325 h 1638300"/>
                  <a:gd name="connsiteX0-2937" fmla="*/ 1584325 w 2298700"/>
                  <a:gd name="connsiteY0-2938" fmla="*/ 441325 h 1638300"/>
                  <a:gd name="connsiteX1-2939" fmla="*/ 1441450 w 2298700"/>
                  <a:gd name="connsiteY1-2940" fmla="*/ 498475 h 1638300"/>
                  <a:gd name="connsiteX2-2941" fmla="*/ 1352550 w 2298700"/>
                  <a:gd name="connsiteY2-2942" fmla="*/ 581025 h 1638300"/>
                  <a:gd name="connsiteX3-2943" fmla="*/ 1162050 w 2298700"/>
                  <a:gd name="connsiteY3-2944" fmla="*/ 669925 h 1638300"/>
                  <a:gd name="connsiteX4-2945" fmla="*/ 1028700 w 2298700"/>
                  <a:gd name="connsiteY4-2946" fmla="*/ 704850 h 1638300"/>
                  <a:gd name="connsiteX5-2947" fmla="*/ 781050 w 2298700"/>
                  <a:gd name="connsiteY5-2948" fmla="*/ 644525 h 1638300"/>
                  <a:gd name="connsiteX6-2949" fmla="*/ 479425 w 2298700"/>
                  <a:gd name="connsiteY6-2950" fmla="*/ 542925 h 1638300"/>
                  <a:gd name="connsiteX7-2951" fmla="*/ 285750 w 2298700"/>
                  <a:gd name="connsiteY7-2952" fmla="*/ 473075 h 1638300"/>
                  <a:gd name="connsiteX8-2953" fmla="*/ 15875 w 2298700"/>
                  <a:gd name="connsiteY8-2954" fmla="*/ 476250 h 1638300"/>
                  <a:gd name="connsiteX9-2955" fmla="*/ 0 w 2298700"/>
                  <a:gd name="connsiteY9-2956" fmla="*/ 520700 h 1638300"/>
                  <a:gd name="connsiteX10-2957" fmla="*/ 9525 w 2298700"/>
                  <a:gd name="connsiteY10-2958" fmla="*/ 546100 h 1638300"/>
                  <a:gd name="connsiteX11-2959" fmla="*/ 215900 w 2298700"/>
                  <a:gd name="connsiteY11-2960" fmla="*/ 581025 h 1638300"/>
                  <a:gd name="connsiteX12-2961" fmla="*/ 441325 w 2298700"/>
                  <a:gd name="connsiteY12-2962" fmla="*/ 682625 h 1638300"/>
                  <a:gd name="connsiteX13-2963" fmla="*/ 704850 w 2298700"/>
                  <a:gd name="connsiteY13-2964" fmla="*/ 854075 h 1638300"/>
                  <a:gd name="connsiteX14-2965" fmla="*/ 782527 w 2298700"/>
                  <a:gd name="connsiteY14-2966" fmla="*/ 913967 h 1638300"/>
                  <a:gd name="connsiteX15-2967" fmla="*/ 933450 w 2298700"/>
                  <a:gd name="connsiteY15-2968" fmla="*/ 1050925 h 1638300"/>
                  <a:gd name="connsiteX16-2969" fmla="*/ 1104900 w 2298700"/>
                  <a:gd name="connsiteY16-2970" fmla="*/ 1196975 h 1638300"/>
                  <a:gd name="connsiteX17-2971" fmla="*/ 1308100 w 2298700"/>
                  <a:gd name="connsiteY17-2972" fmla="*/ 1295400 h 1638300"/>
                  <a:gd name="connsiteX18-2973" fmla="*/ 1489075 w 2298700"/>
                  <a:gd name="connsiteY18-2974" fmla="*/ 1333500 h 1638300"/>
                  <a:gd name="connsiteX19-2975" fmla="*/ 1330325 w 2298700"/>
                  <a:gd name="connsiteY19-2976" fmla="*/ 1533525 h 1638300"/>
                  <a:gd name="connsiteX20-2977" fmla="*/ 1200150 w 2298700"/>
                  <a:gd name="connsiteY20-2978" fmla="*/ 1536700 h 1638300"/>
                  <a:gd name="connsiteX21-2979" fmla="*/ 1133475 w 2298700"/>
                  <a:gd name="connsiteY21-2980" fmla="*/ 1631950 h 1638300"/>
                  <a:gd name="connsiteX22-2981" fmla="*/ 2101850 w 2298700"/>
                  <a:gd name="connsiteY22-2982" fmla="*/ 1638300 h 1638300"/>
                  <a:gd name="connsiteX23-2983" fmla="*/ 2041525 w 2298700"/>
                  <a:gd name="connsiteY23-2984" fmla="*/ 1533525 h 1638300"/>
                  <a:gd name="connsiteX24-2985" fmla="*/ 1930400 w 2298700"/>
                  <a:gd name="connsiteY24-2986" fmla="*/ 1530350 h 1638300"/>
                  <a:gd name="connsiteX25-2987" fmla="*/ 1771650 w 2298700"/>
                  <a:gd name="connsiteY25-2988" fmla="*/ 1343025 h 1638300"/>
                  <a:gd name="connsiteX26-2989" fmla="*/ 2000250 w 2298700"/>
                  <a:gd name="connsiteY26-2990" fmla="*/ 1289050 h 1638300"/>
                  <a:gd name="connsiteX27-2991" fmla="*/ 2200275 w 2298700"/>
                  <a:gd name="connsiteY27-2992" fmla="*/ 1143000 h 1638300"/>
                  <a:gd name="connsiteX28-2993" fmla="*/ 2273300 w 2298700"/>
                  <a:gd name="connsiteY28-2994" fmla="*/ 1063625 h 1638300"/>
                  <a:gd name="connsiteX29-2995" fmla="*/ 2298700 w 2298700"/>
                  <a:gd name="connsiteY29-2996" fmla="*/ 939800 h 1638300"/>
                  <a:gd name="connsiteX30-2997" fmla="*/ 2235200 w 2298700"/>
                  <a:gd name="connsiteY30-2998" fmla="*/ 762000 h 1638300"/>
                  <a:gd name="connsiteX31-2999" fmla="*/ 1933575 w 2298700"/>
                  <a:gd name="connsiteY31-3000" fmla="*/ 530225 h 1638300"/>
                  <a:gd name="connsiteX32-3001" fmla="*/ 1768475 w 2298700"/>
                  <a:gd name="connsiteY32-3002" fmla="*/ 434975 h 1638300"/>
                  <a:gd name="connsiteX33-3003" fmla="*/ 1701800 w 2298700"/>
                  <a:gd name="connsiteY33-3004" fmla="*/ 431800 h 1638300"/>
                  <a:gd name="connsiteX34-3005" fmla="*/ 1724024 w 2298700"/>
                  <a:gd name="connsiteY34-3006" fmla="*/ 351631 h 1638300"/>
                  <a:gd name="connsiteX35-3007" fmla="*/ 1761332 w 2298700"/>
                  <a:gd name="connsiteY35-3008" fmla="*/ 266700 h 1638300"/>
                  <a:gd name="connsiteX36-3009" fmla="*/ 1744663 w 2298700"/>
                  <a:gd name="connsiteY36-3010" fmla="*/ 140494 h 1638300"/>
                  <a:gd name="connsiteX37-3011" fmla="*/ 1628775 w 2298700"/>
                  <a:gd name="connsiteY37-3012" fmla="*/ 0 h 1638300"/>
                  <a:gd name="connsiteX38-3013" fmla="*/ 1622425 w 2298700"/>
                  <a:gd name="connsiteY38-3014" fmla="*/ 120650 h 1638300"/>
                  <a:gd name="connsiteX39-3015" fmla="*/ 1552575 w 2298700"/>
                  <a:gd name="connsiteY39-3016" fmla="*/ 234950 h 1638300"/>
                  <a:gd name="connsiteX40-3017" fmla="*/ 1536700 w 2298700"/>
                  <a:gd name="connsiteY40-3018" fmla="*/ 301625 h 1638300"/>
                  <a:gd name="connsiteX41-3019" fmla="*/ 1584325 w 2298700"/>
                  <a:gd name="connsiteY41-3020" fmla="*/ 441325 h 1638300"/>
                  <a:gd name="connsiteX0-3021" fmla="*/ 1584325 w 2298700"/>
                  <a:gd name="connsiteY0-3022" fmla="*/ 441325 h 1638300"/>
                  <a:gd name="connsiteX1-3023" fmla="*/ 1441450 w 2298700"/>
                  <a:gd name="connsiteY1-3024" fmla="*/ 498475 h 1638300"/>
                  <a:gd name="connsiteX2-3025" fmla="*/ 1352550 w 2298700"/>
                  <a:gd name="connsiteY2-3026" fmla="*/ 581025 h 1638300"/>
                  <a:gd name="connsiteX3-3027" fmla="*/ 1162050 w 2298700"/>
                  <a:gd name="connsiteY3-3028" fmla="*/ 669925 h 1638300"/>
                  <a:gd name="connsiteX4-3029" fmla="*/ 1028700 w 2298700"/>
                  <a:gd name="connsiteY4-3030" fmla="*/ 704850 h 1638300"/>
                  <a:gd name="connsiteX5-3031" fmla="*/ 781050 w 2298700"/>
                  <a:gd name="connsiteY5-3032" fmla="*/ 644525 h 1638300"/>
                  <a:gd name="connsiteX6-3033" fmla="*/ 479425 w 2298700"/>
                  <a:gd name="connsiteY6-3034" fmla="*/ 542925 h 1638300"/>
                  <a:gd name="connsiteX7-3035" fmla="*/ 285750 w 2298700"/>
                  <a:gd name="connsiteY7-3036" fmla="*/ 473075 h 1638300"/>
                  <a:gd name="connsiteX8-3037" fmla="*/ 15875 w 2298700"/>
                  <a:gd name="connsiteY8-3038" fmla="*/ 476250 h 1638300"/>
                  <a:gd name="connsiteX9-3039" fmla="*/ 0 w 2298700"/>
                  <a:gd name="connsiteY9-3040" fmla="*/ 520700 h 1638300"/>
                  <a:gd name="connsiteX10-3041" fmla="*/ 9525 w 2298700"/>
                  <a:gd name="connsiteY10-3042" fmla="*/ 546100 h 1638300"/>
                  <a:gd name="connsiteX11-3043" fmla="*/ 215900 w 2298700"/>
                  <a:gd name="connsiteY11-3044" fmla="*/ 581025 h 1638300"/>
                  <a:gd name="connsiteX12-3045" fmla="*/ 441325 w 2298700"/>
                  <a:gd name="connsiteY12-3046" fmla="*/ 682625 h 1638300"/>
                  <a:gd name="connsiteX13-3047" fmla="*/ 704850 w 2298700"/>
                  <a:gd name="connsiteY13-3048" fmla="*/ 854075 h 1638300"/>
                  <a:gd name="connsiteX14-3049" fmla="*/ 782527 w 2298700"/>
                  <a:gd name="connsiteY14-3050" fmla="*/ 913967 h 1638300"/>
                  <a:gd name="connsiteX15-3051" fmla="*/ 933450 w 2298700"/>
                  <a:gd name="connsiteY15-3052" fmla="*/ 1050925 h 1638300"/>
                  <a:gd name="connsiteX16-3053" fmla="*/ 1104900 w 2298700"/>
                  <a:gd name="connsiteY16-3054" fmla="*/ 1196975 h 1638300"/>
                  <a:gd name="connsiteX17-3055" fmla="*/ 1308100 w 2298700"/>
                  <a:gd name="connsiteY17-3056" fmla="*/ 1295400 h 1638300"/>
                  <a:gd name="connsiteX18-3057" fmla="*/ 1489075 w 2298700"/>
                  <a:gd name="connsiteY18-3058" fmla="*/ 1333500 h 1638300"/>
                  <a:gd name="connsiteX19-3059" fmla="*/ 1330325 w 2298700"/>
                  <a:gd name="connsiteY19-3060" fmla="*/ 1533525 h 1638300"/>
                  <a:gd name="connsiteX20-3061" fmla="*/ 1200150 w 2298700"/>
                  <a:gd name="connsiteY20-3062" fmla="*/ 1536700 h 1638300"/>
                  <a:gd name="connsiteX21-3063" fmla="*/ 1133475 w 2298700"/>
                  <a:gd name="connsiteY21-3064" fmla="*/ 1631950 h 1638300"/>
                  <a:gd name="connsiteX22-3065" fmla="*/ 2101850 w 2298700"/>
                  <a:gd name="connsiteY22-3066" fmla="*/ 1638300 h 1638300"/>
                  <a:gd name="connsiteX23-3067" fmla="*/ 2041525 w 2298700"/>
                  <a:gd name="connsiteY23-3068" fmla="*/ 1533525 h 1638300"/>
                  <a:gd name="connsiteX24-3069" fmla="*/ 1930400 w 2298700"/>
                  <a:gd name="connsiteY24-3070" fmla="*/ 1530350 h 1638300"/>
                  <a:gd name="connsiteX25-3071" fmla="*/ 1771650 w 2298700"/>
                  <a:gd name="connsiteY25-3072" fmla="*/ 1343025 h 1638300"/>
                  <a:gd name="connsiteX26-3073" fmla="*/ 2000250 w 2298700"/>
                  <a:gd name="connsiteY26-3074" fmla="*/ 1289050 h 1638300"/>
                  <a:gd name="connsiteX27-3075" fmla="*/ 2200275 w 2298700"/>
                  <a:gd name="connsiteY27-3076" fmla="*/ 1143000 h 1638300"/>
                  <a:gd name="connsiteX28-3077" fmla="*/ 2273300 w 2298700"/>
                  <a:gd name="connsiteY28-3078" fmla="*/ 1063625 h 1638300"/>
                  <a:gd name="connsiteX29-3079" fmla="*/ 2298700 w 2298700"/>
                  <a:gd name="connsiteY29-3080" fmla="*/ 939800 h 1638300"/>
                  <a:gd name="connsiteX30-3081" fmla="*/ 2235200 w 2298700"/>
                  <a:gd name="connsiteY30-3082" fmla="*/ 762000 h 1638300"/>
                  <a:gd name="connsiteX31-3083" fmla="*/ 1933575 w 2298700"/>
                  <a:gd name="connsiteY31-3084" fmla="*/ 530225 h 1638300"/>
                  <a:gd name="connsiteX32-3085" fmla="*/ 1768475 w 2298700"/>
                  <a:gd name="connsiteY32-3086" fmla="*/ 434975 h 1638300"/>
                  <a:gd name="connsiteX33-3087" fmla="*/ 1701800 w 2298700"/>
                  <a:gd name="connsiteY33-3088" fmla="*/ 431800 h 1638300"/>
                  <a:gd name="connsiteX34-3089" fmla="*/ 1724024 w 2298700"/>
                  <a:gd name="connsiteY34-3090" fmla="*/ 351631 h 1638300"/>
                  <a:gd name="connsiteX35-3091" fmla="*/ 1761332 w 2298700"/>
                  <a:gd name="connsiteY35-3092" fmla="*/ 266700 h 1638300"/>
                  <a:gd name="connsiteX36-3093" fmla="*/ 1744663 w 2298700"/>
                  <a:gd name="connsiteY36-3094" fmla="*/ 140494 h 1638300"/>
                  <a:gd name="connsiteX37-3095" fmla="*/ 1628775 w 2298700"/>
                  <a:gd name="connsiteY37-3096" fmla="*/ 0 h 1638300"/>
                  <a:gd name="connsiteX38-3097" fmla="*/ 1622425 w 2298700"/>
                  <a:gd name="connsiteY38-3098" fmla="*/ 120650 h 1638300"/>
                  <a:gd name="connsiteX39-3099" fmla="*/ 1552575 w 2298700"/>
                  <a:gd name="connsiteY39-3100" fmla="*/ 234950 h 1638300"/>
                  <a:gd name="connsiteX40-3101" fmla="*/ 1536700 w 2298700"/>
                  <a:gd name="connsiteY40-3102" fmla="*/ 301625 h 1638300"/>
                  <a:gd name="connsiteX41-3103" fmla="*/ 1584325 w 2298700"/>
                  <a:gd name="connsiteY41-3104" fmla="*/ 441325 h 1638300"/>
                  <a:gd name="connsiteX0-3105" fmla="*/ 1584325 w 2298700"/>
                  <a:gd name="connsiteY0-3106" fmla="*/ 441325 h 1638300"/>
                  <a:gd name="connsiteX1-3107" fmla="*/ 1441450 w 2298700"/>
                  <a:gd name="connsiteY1-3108" fmla="*/ 498475 h 1638300"/>
                  <a:gd name="connsiteX2-3109" fmla="*/ 1352550 w 2298700"/>
                  <a:gd name="connsiteY2-3110" fmla="*/ 581025 h 1638300"/>
                  <a:gd name="connsiteX3-3111" fmla="*/ 1162050 w 2298700"/>
                  <a:gd name="connsiteY3-3112" fmla="*/ 669925 h 1638300"/>
                  <a:gd name="connsiteX4-3113" fmla="*/ 1028700 w 2298700"/>
                  <a:gd name="connsiteY4-3114" fmla="*/ 704850 h 1638300"/>
                  <a:gd name="connsiteX5-3115" fmla="*/ 781050 w 2298700"/>
                  <a:gd name="connsiteY5-3116" fmla="*/ 644525 h 1638300"/>
                  <a:gd name="connsiteX6-3117" fmla="*/ 479425 w 2298700"/>
                  <a:gd name="connsiteY6-3118" fmla="*/ 542925 h 1638300"/>
                  <a:gd name="connsiteX7-3119" fmla="*/ 285750 w 2298700"/>
                  <a:gd name="connsiteY7-3120" fmla="*/ 473075 h 1638300"/>
                  <a:gd name="connsiteX8-3121" fmla="*/ 15875 w 2298700"/>
                  <a:gd name="connsiteY8-3122" fmla="*/ 476250 h 1638300"/>
                  <a:gd name="connsiteX9-3123" fmla="*/ 0 w 2298700"/>
                  <a:gd name="connsiteY9-3124" fmla="*/ 520700 h 1638300"/>
                  <a:gd name="connsiteX10-3125" fmla="*/ 9525 w 2298700"/>
                  <a:gd name="connsiteY10-3126" fmla="*/ 546100 h 1638300"/>
                  <a:gd name="connsiteX11-3127" fmla="*/ 215900 w 2298700"/>
                  <a:gd name="connsiteY11-3128" fmla="*/ 581025 h 1638300"/>
                  <a:gd name="connsiteX12-3129" fmla="*/ 441325 w 2298700"/>
                  <a:gd name="connsiteY12-3130" fmla="*/ 682625 h 1638300"/>
                  <a:gd name="connsiteX13-3131" fmla="*/ 704850 w 2298700"/>
                  <a:gd name="connsiteY13-3132" fmla="*/ 854075 h 1638300"/>
                  <a:gd name="connsiteX14-3133" fmla="*/ 782527 w 2298700"/>
                  <a:gd name="connsiteY14-3134" fmla="*/ 913967 h 1638300"/>
                  <a:gd name="connsiteX15-3135" fmla="*/ 933450 w 2298700"/>
                  <a:gd name="connsiteY15-3136" fmla="*/ 1050925 h 1638300"/>
                  <a:gd name="connsiteX16-3137" fmla="*/ 1104900 w 2298700"/>
                  <a:gd name="connsiteY16-3138" fmla="*/ 1196975 h 1638300"/>
                  <a:gd name="connsiteX17-3139" fmla="*/ 1308100 w 2298700"/>
                  <a:gd name="connsiteY17-3140" fmla="*/ 1295400 h 1638300"/>
                  <a:gd name="connsiteX18-3141" fmla="*/ 1489075 w 2298700"/>
                  <a:gd name="connsiteY18-3142" fmla="*/ 1333500 h 1638300"/>
                  <a:gd name="connsiteX19-3143" fmla="*/ 1330325 w 2298700"/>
                  <a:gd name="connsiteY19-3144" fmla="*/ 1533525 h 1638300"/>
                  <a:gd name="connsiteX20-3145" fmla="*/ 1200150 w 2298700"/>
                  <a:gd name="connsiteY20-3146" fmla="*/ 1536700 h 1638300"/>
                  <a:gd name="connsiteX21-3147" fmla="*/ 1133475 w 2298700"/>
                  <a:gd name="connsiteY21-3148" fmla="*/ 1631950 h 1638300"/>
                  <a:gd name="connsiteX22-3149" fmla="*/ 2101850 w 2298700"/>
                  <a:gd name="connsiteY22-3150" fmla="*/ 1638300 h 1638300"/>
                  <a:gd name="connsiteX23-3151" fmla="*/ 2041525 w 2298700"/>
                  <a:gd name="connsiteY23-3152" fmla="*/ 1533525 h 1638300"/>
                  <a:gd name="connsiteX24-3153" fmla="*/ 1930400 w 2298700"/>
                  <a:gd name="connsiteY24-3154" fmla="*/ 1530350 h 1638300"/>
                  <a:gd name="connsiteX25-3155" fmla="*/ 1771650 w 2298700"/>
                  <a:gd name="connsiteY25-3156" fmla="*/ 1343025 h 1638300"/>
                  <a:gd name="connsiteX26-3157" fmla="*/ 2000250 w 2298700"/>
                  <a:gd name="connsiteY26-3158" fmla="*/ 1289050 h 1638300"/>
                  <a:gd name="connsiteX27-3159" fmla="*/ 2200275 w 2298700"/>
                  <a:gd name="connsiteY27-3160" fmla="*/ 1143000 h 1638300"/>
                  <a:gd name="connsiteX28-3161" fmla="*/ 2273300 w 2298700"/>
                  <a:gd name="connsiteY28-3162" fmla="*/ 1063625 h 1638300"/>
                  <a:gd name="connsiteX29-3163" fmla="*/ 2298700 w 2298700"/>
                  <a:gd name="connsiteY29-3164" fmla="*/ 939800 h 1638300"/>
                  <a:gd name="connsiteX30-3165" fmla="*/ 2235200 w 2298700"/>
                  <a:gd name="connsiteY30-3166" fmla="*/ 762000 h 1638300"/>
                  <a:gd name="connsiteX31-3167" fmla="*/ 1933575 w 2298700"/>
                  <a:gd name="connsiteY31-3168" fmla="*/ 530225 h 1638300"/>
                  <a:gd name="connsiteX32-3169" fmla="*/ 1768475 w 2298700"/>
                  <a:gd name="connsiteY32-3170" fmla="*/ 434975 h 1638300"/>
                  <a:gd name="connsiteX33-3171" fmla="*/ 1701800 w 2298700"/>
                  <a:gd name="connsiteY33-3172" fmla="*/ 431800 h 1638300"/>
                  <a:gd name="connsiteX34-3173" fmla="*/ 1724024 w 2298700"/>
                  <a:gd name="connsiteY34-3174" fmla="*/ 351631 h 1638300"/>
                  <a:gd name="connsiteX35-3175" fmla="*/ 1761332 w 2298700"/>
                  <a:gd name="connsiteY35-3176" fmla="*/ 266700 h 1638300"/>
                  <a:gd name="connsiteX36-3177" fmla="*/ 1744663 w 2298700"/>
                  <a:gd name="connsiteY36-3178" fmla="*/ 140494 h 1638300"/>
                  <a:gd name="connsiteX37-3179" fmla="*/ 1628775 w 2298700"/>
                  <a:gd name="connsiteY37-3180" fmla="*/ 0 h 1638300"/>
                  <a:gd name="connsiteX38-3181" fmla="*/ 1622425 w 2298700"/>
                  <a:gd name="connsiteY38-3182" fmla="*/ 120650 h 1638300"/>
                  <a:gd name="connsiteX39-3183" fmla="*/ 1552575 w 2298700"/>
                  <a:gd name="connsiteY39-3184" fmla="*/ 234950 h 1638300"/>
                  <a:gd name="connsiteX40-3185" fmla="*/ 1536700 w 2298700"/>
                  <a:gd name="connsiteY40-3186" fmla="*/ 301625 h 1638300"/>
                  <a:gd name="connsiteX41-3187" fmla="*/ 1584325 w 2298700"/>
                  <a:gd name="connsiteY41-3188" fmla="*/ 441325 h 1638300"/>
                  <a:gd name="connsiteX0-3189" fmla="*/ 1584325 w 2298700"/>
                  <a:gd name="connsiteY0-3190" fmla="*/ 441325 h 1638300"/>
                  <a:gd name="connsiteX1-3191" fmla="*/ 1441450 w 2298700"/>
                  <a:gd name="connsiteY1-3192" fmla="*/ 498475 h 1638300"/>
                  <a:gd name="connsiteX2-3193" fmla="*/ 1352550 w 2298700"/>
                  <a:gd name="connsiteY2-3194" fmla="*/ 581025 h 1638300"/>
                  <a:gd name="connsiteX3-3195" fmla="*/ 1162050 w 2298700"/>
                  <a:gd name="connsiteY3-3196" fmla="*/ 669925 h 1638300"/>
                  <a:gd name="connsiteX4-3197" fmla="*/ 1028700 w 2298700"/>
                  <a:gd name="connsiteY4-3198" fmla="*/ 704850 h 1638300"/>
                  <a:gd name="connsiteX5-3199" fmla="*/ 781050 w 2298700"/>
                  <a:gd name="connsiteY5-3200" fmla="*/ 644525 h 1638300"/>
                  <a:gd name="connsiteX6-3201" fmla="*/ 479425 w 2298700"/>
                  <a:gd name="connsiteY6-3202" fmla="*/ 542925 h 1638300"/>
                  <a:gd name="connsiteX7-3203" fmla="*/ 285750 w 2298700"/>
                  <a:gd name="connsiteY7-3204" fmla="*/ 473075 h 1638300"/>
                  <a:gd name="connsiteX8-3205" fmla="*/ 15875 w 2298700"/>
                  <a:gd name="connsiteY8-3206" fmla="*/ 476250 h 1638300"/>
                  <a:gd name="connsiteX9-3207" fmla="*/ 0 w 2298700"/>
                  <a:gd name="connsiteY9-3208" fmla="*/ 520700 h 1638300"/>
                  <a:gd name="connsiteX10-3209" fmla="*/ 9525 w 2298700"/>
                  <a:gd name="connsiteY10-3210" fmla="*/ 546100 h 1638300"/>
                  <a:gd name="connsiteX11-3211" fmla="*/ 215900 w 2298700"/>
                  <a:gd name="connsiteY11-3212" fmla="*/ 581025 h 1638300"/>
                  <a:gd name="connsiteX12-3213" fmla="*/ 441325 w 2298700"/>
                  <a:gd name="connsiteY12-3214" fmla="*/ 682625 h 1638300"/>
                  <a:gd name="connsiteX13-3215" fmla="*/ 704850 w 2298700"/>
                  <a:gd name="connsiteY13-3216" fmla="*/ 854075 h 1638300"/>
                  <a:gd name="connsiteX14-3217" fmla="*/ 782527 w 2298700"/>
                  <a:gd name="connsiteY14-3218" fmla="*/ 913967 h 1638300"/>
                  <a:gd name="connsiteX15-3219" fmla="*/ 933450 w 2298700"/>
                  <a:gd name="connsiteY15-3220" fmla="*/ 1050925 h 1638300"/>
                  <a:gd name="connsiteX16-3221" fmla="*/ 1104900 w 2298700"/>
                  <a:gd name="connsiteY16-3222" fmla="*/ 1196975 h 1638300"/>
                  <a:gd name="connsiteX17-3223" fmla="*/ 1308100 w 2298700"/>
                  <a:gd name="connsiteY17-3224" fmla="*/ 1295400 h 1638300"/>
                  <a:gd name="connsiteX18-3225" fmla="*/ 1489075 w 2298700"/>
                  <a:gd name="connsiteY18-3226" fmla="*/ 1333500 h 1638300"/>
                  <a:gd name="connsiteX19-3227" fmla="*/ 1330325 w 2298700"/>
                  <a:gd name="connsiteY19-3228" fmla="*/ 1533525 h 1638300"/>
                  <a:gd name="connsiteX20-3229" fmla="*/ 1200150 w 2298700"/>
                  <a:gd name="connsiteY20-3230" fmla="*/ 1536700 h 1638300"/>
                  <a:gd name="connsiteX21-3231" fmla="*/ 1133475 w 2298700"/>
                  <a:gd name="connsiteY21-3232" fmla="*/ 1631950 h 1638300"/>
                  <a:gd name="connsiteX22-3233" fmla="*/ 2101850 w 2298700"/>
                  <a:gd name="connsiteY22-3234" fmla="*/ 1638300 h 1638300"/>
                  <a:gd name="connsiteX23-3235" fmla="*/ 2041525 w 2298700"/>
                  <a:gd name="connsiteY23-3236" fmla="*/ 1533525 h 1638300"/>
                  <a:gd name="connsiteX24-3237" fmla="*/ 1930400 w 2298700"/>
                  <a:gd name="connsiteY24-3238" fmla="*/ 1530350 h 1638300"/>
                  <a:gd name="connsiteX25-3239" fmla="*/ 1771650 w 2298700"/>
                  <a:gd name="connsiteY25-3240" fmla="*/ 1343025 h 1638300"/>
                  <a:gd name="connsiteX26-3241" fmla="*/ 2000250 w 2298700"/>
                  <a:gd name="connsiteY26-3242" fmla="*/ 1289050 h 1638300"/>
                  <a:gd name="connsiteX27-3243" fmla="*/ 2200275 w 2298700"/>
                  <a:gd name="connsiteY27-3244" fmla="*/ 1143000 h 1638300"/>
                  <a:gd name="connsiteX28-3245" fmla="*/ 2273300 w 2298700"/>
                  <a:gd name="connsiteY28-3246" fmla="*/ 1032669 h 1638300"/>
                  <a:gd name="connsiteX29-3247" fmla="*/ 2298700 w 2298700"/>
                  <a:gd name="connsiteY29-3248" fmla="*/ 939800 h 1638300"/>
                  <a:gd name="connsiteX30-3249" fmla="*/ 2235200 w 2298700"/>
                  <a:gd name="connsiteY30-3250" fmla="*/ 762000 h 1638300"/>
                  <a:gd name="connsiteX31-3251" fmla="*/ 1933575 w 2298700"/>
                  <a:gd name="connsiteY31-3252" fmla="*/ 530225 h 1638300"/>
                  <a:gd name="connsiteX32-3253" fmla="*/ 1768475 w 2298700"/>
                  <a:gd name="connsiteY32-3254" fmla="*/ 434975 h 1638300"/>
                  <a:gd name="connsiteX33-3255" fmla="*/ 1701800 w 2298700"/>
                  <a:gd name="connsiteY33-3256" fmla="*/ 431800 h 1638300"/>
                  <a:gd name="connsiteX34-3257" fmla="*/ 1724024 w 2298700"/>
                  <a:gd name="connsiteY34-3258" fmla="*/ 351631 h 1638300"/>
                  <a:gd name="connsiteX35-3259" fmla="*/ 1761332 w 2298700"/>
                  <a:gd name="connsiteY35-3260" fmla="*/ 266700 h 1638300"/>
                  <a:gd name="connsiteX36-3261" fmla="*/ 1744663 w 2298700"/>
                  <a:gd name="connsiteY36-3262" fmla="*/ 140494 h 1638300"/>
                  <a:gd name="connsiteX37-3263" fmla="*/ 1628775 w 2298700"/>
                  <a:gd name="connsiteY37-3264" fmla="*/ 0 h 1638300"/>
                  <a:gd name="connsiteX38-3265" fmla="*/ 1622425 w 2298700"/>
                  <a:gd name="connsiteY38-3266" fmla="*/ 120650 h 1638300"/>
                  <a:gd name="connsiteX39-3267" fmla="*/ 1552575 w 2298700"/>
                  <a:gd name="connsiteY39-3268" fmla="*/ 234950 h 1638300"/>
                  <a:gd name="connsiteX40-3269" fmla="*/ 1536700 w 2298700"/>
                  <a:gd name="connsiteY40-3270" fmla="*/ 301625 h 1638300"/>
                  <a:gd name="connsiteX41-3271" fmla="*/ 1584325 w 2298700"/>
                  <a:gd name="connsiteY41-3272" fmla="*/ 441325 h 1638300"/>
                  <a:gd name="connsiteX0-3273" fmla="*/ 1584325 w 2300166"/>
                  <a:gd name="connsiteY0-3274" fmla="*/ 441325 h 1638300"/>
                  <a:gd name="connsiteX1-3275" fmla="*/ 1441450 w 2300166"/>
                  <a:gd name="connsiteY1-3276" fmla="*/ 498475 h 1638300"/>
                  <a:gd name="connsiteX2-3277" fmla="*/ 1352550 w 2300166"/>
                  <a:gd name="connsiteY2-3278" fmla="*/ 581025 h 1638300"/>
                  <a:gd name="connsiteX3-3279" fmla="*/ 1162050 w 2300166"/>
                  <a:gd name="connsiteY3-3280" fmla="*/ 669925 h 1638300"/>
                  <a:gd name="connsiteX4-3281" fmla="*/ 1028700 w 2300166"/>
                  <a:gd name="connsiteY4-3282" fmla="*/ 704850 h 1638300"/>
                  <a:gd name="connsiteX5-3283" fmla="*/ 781050 w 2300166"/>
                  <a:gd name="connsiteY5-3284" fmla="*/ 644525 h 1638300"/>
                  <a:gd name="connsiteX6-3285" fmla="*/ 479425 w 2300166"/>
                  <a:gd name="connsiteY6-3286" fmla="*/ 542925 h 1638300"/>
                  <a:gd name="connsiteX7-3287" fmla="*/ 285750 w 2300166"/>
                  <a:gd name="connsiteY7-3288" fmla="*/ 473075 h 1638300"/>
                  <a:gd name="connsiteX8-3289" fmla="*/ 15875 w 2300166"/>
                  <a:gd name="connsiteY8-3290" fmla="*/ 476250 h 1638300"/>
                  <a:gd name="connsiteX9-3291" fmla="*/ 0 w 2300166"/>
                  <a:gd name="connsiteY9-3292" fmla="*/ 520700 h 1638300"/>
                  <a:gd name="connsiteX10-3293" fmla="*/ 9525 w 2300166"/>
                  <a:gd name="connsiteY10-3294" fmla="*/ 546100 h 1638300"/>
                  <a:gd name="connsiteX11-3295" fmla="*/ 215900 w 2300166"/>
                  <a:gd name="connsiteY11-3296" fmla="*/ 581025 h 1638300"/>
                  <a:gd name="connsiteX12-3297" fmla="*/ 441325 w 2300166"/>
                  <a:gd name="connsiteY12-3298" fmla="*/ 682625 h 1638300"/>
                  <a:gd name="connsiteX13-3299" fmla="*/ 704850 w 2300166"/>
                  <a:gd name="connsiteY13-3300" fmla="*/ 854075 h 1638300"/>
                  <a:gd name="connsiteX14-3301" fmla="*/ 782527 w 2300166"/>
                  <a:gd name="connsiteY14-3302" fmla="*/ 913967 h 1638300"/>
                  <a:gd name="connsiteX15-3303" fmla="*/ 933450 w 2300166"/>
                  <a:gd name="connsiteY15-3304" fmla="*/ 1050925 h 1638300"/>
                  <a:gd name="connsiteX16-3305" fmla="*/ 1104900 w 2300166"/>
                  <a:gd name="connsiteY16-3306" fmla="*/ 1196975 h 1638300"/>
                  <a:gd name="connsiteX17-3307" fmla="*/ 1308100 w 2300166"/>
                  <a:gd name="connsiteY17-3308" fmla="*/ 1295400 h 1638300"/>
                  <a:gd name="connsiteX18-3309" fmla="*/ 1489075 w 2300166"/>
                  <a:gd name="connsiteY18-3310" fmla="*/ 1333500 h 1638300"/>
                  <a:gd name="connsiteX19-3311" fmla="*/ 1330325 w 2300166"/>
                  <a:gd name="connsiteY19-3312" fmla="*/ 1533525 h 1638300"/>
                  <a:gd name="connsiteX20-3313" fmla="*/ 1200150 w 2300166"/>
                  <a:gd name="connsiteY20-3314" fmla="*/ 1536700 h 1638300"/>
                  <a:gd name="connsiteX21-3315" fmla="*/ 1133475 w 2300166"/>
                  <a:gd name="connsiteY21-3316" fmla="*/ 1631950 h 1638300"/>
                  <a:gd name="connsiteX22-3317" fmla="*/ 2101850 w 2300166"/>
                  <a:gd name="connsiteY22-3318" fmla="*/ 1638300 h 1638300"/>
                  <a:gd name="connsiteX23-3319" fmla="*/ 2041525 w 2300166"/>
                  <a:gd name="connsiteY23-3320" fmla="*/ 1533525 h 1638300"/>
                  <a:gd name="connsiteX24-3321" fmla="*/ 1930400 w 2300166"/>
                  <a:gd name="connsiteY24-3322" fmla="*/ 1530350 h 1638300"/>
                  <a:gd name="connsiteX25-3323" fmla="*/ 1771650 w 2300166"/>
                  <a:gd name="connsiteY25-3324" fmla="*/ 1343025 h 1638300"/>
                  <a:gd name="connsiteX26-3325" fmla="*/ 2000250 w 2300166"/>
                  <a:gd name="connsiteY26-3326" fmla="*/ 1289050 h 1638300"/>
                  <a:gd name="connsiteX27-3327" fmla="*/ 2200275 w 2300166"/>
                  <a:gd name="connsiteY27-3328" fmla="*/ 1143000 h 1638300"/>
                  <a:gd name="connsiteX28-3329" fmla="*/ 2273300 w 2300166"/>
                  <a:gd name="connsiteY28-3330" fmla="*/ 1032669 h 1638300"/>
                  <a:gd name="connsiteX29-3331" fmla="*/ 2298700 w 2300166"/>
                  <a:gd name="connsiteY29-3332" fmla="*/ 939800 h 1638300"/>
                  <a:gd name="connsiteX30-3333" fmla="*/ 2235200 w 2300166"/>
                  <a:gd name="connsiteY30-3334" fmla="*/ 762000 h 1638300"/>
                  <a:gd name="connsiteX31-3335" fmla="*/ 1933575 w 2300166"/>
                  <a:gd name="connsiteY31-3336" fmla="*/ 530225 h 1638300"/>
                  <a:gd name="connsiteX32-3337" fmla="*/ 1768475 w 2300166"/>
                  <a:gd name="connsiteY32-3338" fmla="*/ 434975 h 1638300"/>
                  <a:gd name="connsiteX33-3339" fmla="*/ 1701800 w 2300166"/>
                  <a:gd name="connsiteY33-3340" fmla="*/ 431800 h 1638300"/>
                  <a:gd name="connsiteX34-3341" fmla="*/ 1724024 w 2300166"/>
                  <a:gd name="connsiteY34-3342" fmla="*/ 351631 h 1638300"/>
                  <a:gd name="connsiteX35-3343" fmla="*/ 1761332 w 2300166"/>
                  <a:gd name="connsiteY35-3344" fmla="*/ 266700 h 1638300"/>
                  <a:gd name="connsiteX36-3345" fmla="*/ 1744663 w 2300166"/>
                  <a:gd name="connsiteY36-3346" fmla="*/ 140494 h 1638300"/>
                  <a:gd name="connsiteX37-3347" fmla="*/ 1628775 w 2300166"/>
                  <a:gd name="connsiteY37-3348" fmla="*/ 0 h 1638300"/>
                  <a:gd name="connsiteX38-3349" fmla="*/ 1622425 w 2300166"/>
                  <a:gd name="connsiteY38-3350" fmla="*/ 120650 h 1638300"/>
                  <a:gd name="connsiteX39-3351" fmla="*/ 1552575 w 2300166"/>
                  <a:gd name="connsiteY39-3352" fmla="*/ 234950 h 1638300"/>
                  <a:gd name="connsiteX40-3353" fmla="*/ 1536700 w 2300166"/>
                  <a:gd name="connsiteY40-3354" fmla="*/ 301625 h 1638300"/>
                  <a:gd name="connsiteX41-3355" fmla="*/ 1584325 w 2300166"/>
                  <a:gd name="connsiteY41-3356" fmla="*/ 441325 h 1638300"/>
                  <a:gd name="connsiteX0-3357" fmla="*/ 1584325 w 2300166"/>
                  <a:gd name="connsiteY0-3358" fmla="*/ 441325 h 1638300"/>
                  <a:gd name="connsiteX1-3359" fmla="*/ 1441450 w 2300166"/>
                  <a:gd name="connsiteY1-3360" fmla="*/ 498475 h 1638300"/>
                  <a:gd name="connsiteX2-3361" fmla="*/ 1352550 w 2300166"/>
                  <a:gd name="connsiteY2-3362" fmla="*/ 581025 h 1638300"/>
                  <a:gd name="connsiteX3-3363" fmla="*/ 1162050 w 2300166"/>
                  <a:gd name="connsiteY3-3364" fmla="*/ 669925 h 1638300"/>
                  <a:gd name="connsiteX4-3365" fmla="*/ 1028700 w 2300166"/>
                  <a:gd name="connsiteY4-3366" fmla="*/ 704850 h 1638300"/>
                  <a:gd name="connsiteX5-3367" fmla="*/ 781050 w 2300166"/>
                  <a:gd name="connsiteY5-3368" fmla="*/ 644525 h 1638300"/>
                  <a:gd name="connsiteX6-3369" fmla="*/ 479425 w 2300166"/>
                  <a:gd name="connsiteY6-3370" fmla="*/ 542925 h 1638300"/>
                  <a:gd name="connsiteX7-3371" fmla="*/ 285750 w 2300166"/>
                  <a:gd name="connsiteY7-3372" fmla="*/ 473075 h 1638300"/>
                  <a:gd name="connsiteX8-3373" fmla="*/ 15875 w 2300166"/>
                  <a:gd name="connsiteY8-3374" fmla="*/ 476250 h 1638300"/>
                  <a:gd name="connsiteX9-3375" fmla="*/ 0 w 2300166"/>
                  <a:gd name="connsiteY9-3376" fmla="*/ 520700 h 1638300"/>
                  <a:gd name="connsiteX10-3377" fmla="*/ 9525 w 2300166"/>
                  <a:gd name="connsiteY10-3378" fmla="*/ 546100 h 1638300"/>
                  <a:gd name="connsiteX11-3379" fmla="*/ 215900 w 2300166"/>
                  <a:gd name="connsiteY11-3380" fmla="*/ 581025 h 1638300"/>
                  <a:gd name="connsiteX12-3381" fmla="*/ 441325 w 2300166"/>
                  <a:gd name="connsiteY12-3382" fmla="*/ 682625 h 1638300"/>
                  <a:gd name="connsiteX13-3383" fmla="*/ 704850 w 2300166"/>
                  <a:gd name="connsiteY13-3384" fmla="*/ 854075 h 1638300"/>
                  <a:gd name="connsiteX14-3385" fmla="*/ 782527 w 2300166"/>
                  <a:gd name="connsiteY14-3386" fmla="*/ 913967 h 1638300"/>
                  <a:gd name="connsiteX15-3387" fmla="*/ 933450 w 2300166"/>
                  <a:gd name="connsiteY15-3388" fmla="*/ 1050925 h 1638300"/>
                  <a:gd name="connsiteX16-3389" fmla="*/ 1104900 w 2300166"/>
                  <a:gd name="connsiteY16-3390" fmla="*/ 1196975 h 1638300"/>
                  <a:gd name="connsiteX17-3391" fmla="*/ 1308100 w 2300166"/>
                  <a:gd name="connsiteY17-3392" fmla="*/ 1295400 h 1638300"/>
                  <a:gd name="connsiteX18-3393" fmla="*/ 1489075 w 2300166"/>
                  <a:gd name="connsiteY18-3394" fmla="*/ 1333500 h 1638300"/>
                  <a:gd name="connsiteX19-3395" fmla="*/ 1330325 w 2300166"/>
                  <a:gd name="connsiteY19-3396" fmla="*/ 1533525 h 1638300"/>
                  <a:gd name="connsiteX20-3397" fmla="*/ 1200150 w 2300166"/>
                  <a:gd name="connsiteY20-3398" fmla="*/ 1536700 h 1638300"/>
                  <a:gd name="connsiteX21-3399" fmla="*/ 1133475 w 2300166"/>
                  <a:gd name="connsiteY21-3400" fmla="*/ 1631950 h 1638300"/>
                  <a:gd name="connsiteX22-3401" fmla="*/ 2101850 w 2300166"/>
                  <a:gd name="connsiteY22-3402" fmla="*/ 1638300 h 1638300"/>
                  <a:gd name="connsiteX23-3403" fmla="*/ 2041525 w 2300166"/>
                  <a:gd name="connsiteY23-3404" fmla="*/ 1533525 h 1638300"/>
                  <a:gd name="connsiteX24-3405" fmla="*/ 1930400 w 2300166"/>
                  <a:gd name="connsiteY24-3406" fmla="*/ 1530350 h 1638300"/>
                  <a:gd name="connsiteX25-3407" fmla="*/ 1771650 w 2300166"/>
                  <a:gd name="connsiteY25-3408" fmla="*/ 1343025 h 1638300"/>
                  <a:gd name="connsiteX26-3409" fmla="*/ 2000250 w 2300166"/>
                  <a:gd name="connsiteY26-3410" fmla="*/ 1289050 h 1638300"/>
                  <a:gd name="connsiteX27-3411" fmla="*/ 2200275 w 2300166"/>
                  <a:gd name="connsiteY27-3412" fmla="*/ 1143000 h 1638300"/>
                  <a:gd name="connsiteX28-3413" fmla="*/ 2273300 w 2300166"/>
                  <a:gd name="connsiteY28-3414" fmla="*/ 1032669 h 1638300"/>
                  <a:gd name="connsiteX29-3415" fmla="*/ 2298700 w 2300166"/>
                  <a:gd name="connsiteY29-3416" fmla="*/ 939800 h 1638300"/>
                  <a:gd name="connsiteX30-3417" fmla="*/ 2235200 w 2300166"/>
                  <a:gd name="connsiteY30-3418" fmla="*/ 762000 h 1638300"/>
                  <a:gd name="connsiteX31-3419" fmla="*/ 1933575 w 2300166"/>
                  <a:gd name="connsiteY31-3420" fmla="*/ 530225 h 1638300"/>
                  <a:gd name="connsiteX32-3421" fmla="*/ 1768475 w 2300166"/>
                  <a:gd name="connsiteY32-3422" fmla="*/ 434975 h 1638300"/>
                  <a:gd name="connsiteX33-3423" fmla="*/ 1701800 w 2300166"/>
                  <a:gd name="connsiteY33-3424" fmla="*/ 431800 h 1638300"/>
                  <a:gd name="connsiteX34-3425" fmla="*/ 1724024 w 2300166"/>
                  <a:gd name="connsiteY34-3426" fmla="*/ 351631 h 1638300"/>
                  <a:gd name="connsiteX35-3427" fmla="*/ 1761332 w 2300166"/>
                  <a:gd name="connsiteY35-3428" fmla="*/ 266700 h 1638300"/>
                  <a:gd name="connsiteX36-3429" fmla="*/ 1744663 w 2300166"/>
                  <a:gd name="connsiteY36-3430" fmla="*/ 140494 h 1638300"/>
                  <a:gd name="connsiteX37-3431" fmla="*/ 1628775 w 2300166"/>
                  <a:gd name="connsiteY37-3432" fmla="*/ 0 h 1638300"/>
                  <a:gd name="connsiteX38-3433" fmla="*/ 1622425 w 2300166"/>
                  <a:gd name="connsiteY38-3434" fmla="*/ 120650 h 1638300"/>
                  <a:gd name="connsiteX39-3435" fmla="*/ 1552575 w 2300166"/>
                  <a:gd name="connsiteY39-3436" fmla="*/ 234950 h 1638300"/>
                  <a:gd name="connsiteX40-3437" fmla="*/ 1536700 w 2300166"/>
                  <a:gd name="connsiteY40-3438" fmla="*/ 301625 h 1638300"/>
                  <a:gd name="connsiteX41-3439" fmla="*/ 1584325 w 2300166"/>
                  <a:gd name="connsiteY41-3440" fmla="*/ 441325 h 1638300"/>
                  <a:gd name="connsiteX0-3441" fmla="*/ 1584325 w 2300166"/>
                  <a:gd name="connsiteY0-3442" fmla="*/ 441325 h 1638300"/>
                  <a:gd name="connsiteX1-3443" fmla="*/ 1441450 w 2300166"/>
                  <a:gd name="connsiteY1-3444" fmla="*/ 498475 h 1638300"/>
                  <a:gd name="connsiteX2-3445" fmla="*/ 1352550 w 2300166"/>
                  <a:gd name="connsiteY2-3446" fmla="*/ 581025 h 1638300"/>
                  <a:gd name="connsiteX3-3447" fmla="*/ 1162050 w 2300166"/>
                  <a:gd name="connsiteY3-3448" fmla="*/ 669925 h 1638300"/>
                  <a:gd name="connsiteX4-3449" fmla="*/ 1028700 w 2300166"/>
                  <a:gd name="connsiteY4-3450" fmla="*/ 704850 h 1638300"/>
                  <a:gd name="connsiteX5-3451" fmla="*/ 781050 w 2300166"/>
                  <a:gd name="connsiteY5-3452" fmla="*/ 644525 h 1638300"/>
                  <a:gd name="connsiteX6-3453" fmla="*/ 479425 w 2300166"/>
                  <a:gd name="connsiteY6-3454" fmla="*/ 542925 h 1638300"/>
                  <a:gd name="connsiteX7-3455" fmla="*/ 285750 w 2300166"/>
                  <a:gd name="connsiteY7-3456" fmla="*/ 473075 h 1638300"/>
                  <a:gd name="connsiteX8-3457" fmla="*/ 15875 w 2300166"/>
                  <a:gd name="connsiteY8-3458" fmla="*/ 476250 h 1638300"/>
                  <a:gd name="connsiteX9-3459" fmla="*/ 0 w 2300166"/>
                  <a:gd name="connsiteY9-3460" fmla="*/ 520700 h 1638300"/>
                  <a:gd name="connsiteX10-3461" fmla="*/ 9525 w 2300166"/>
                  <a:gd name="connsiteY10-3462" fmla="*/ 546100 h 1638300"/>
                  <a:gd name="connsiteX11-3463" fmla="*/ 215900 w 2300166"/>
                  <a:gd name="connsiteY11-3464" fmla="*/ 581025 h 1638300"/>
                  <a:gd name="connsiteX12-3465" fmla="*/ 441325 w 2300166"/>
                  <a:gd name="connsiteY12-3466" fmla="*/ 682625 h 1638300"/>
                  <a:gd name="connsiteX13-3467" fmla="*/ 704850 w 2300166"/>
                  <a:gd name="connsiteY13-3468" fmla="*/ 854075 h 1638300"/>
                  <a:gd name="connsiteX14-3469" fmla="*/ 782527 w 2300166"/>
                  <a:gd name="connsiteY14-3470" fmla="*/ 913967 h 1638300"/>
                  <a:gd name="connsiteX15-3471" fmla="*/ 933450 w 2300166"/>
                  <a:gd name="connsiteY15-3472" fmla="*/ 1050925 h 1638300"/>
                  <a:gd name="connsiteX16-3473" fmla="*/ 1104900 w 2300166"/>
                  <a:gd name="connsiteY16-3474" fmla="*/ 1196975 h 1638300"/>
                  <a:gd name="connsiteX17-3475" fmla="*/ 1308100 w 2300166"/>
                  <a:gd name="connsiteY17-3476" fmla="*/ 1295400 h 1638300"/>
                  <a:gd name="connsiteX18-3477" fmla="*/ 1489075 w 2300166"/>
                  <a:gd name="connsiteY18-3478" fmla="*/ 1333500 h 1638300"/>
                  <a:gd name="connsiteX19-3479" fmla="*/ 1330325 w 2300166"/>
                  <a:gd name="connsiteY19-3480" fmla="*/ 1533525 h 1638300"/>
                  <a:gd name="connsiteX20-3481" fmla="*/ 1200150 w 2300166"/>
                  <a:gd name="connsiteY20-3482" fmla="*/ 1536700 h 1638300"/>
                  <a:gd name="connsiteX21-3483" fmla="*/ 1133475 w 2300166"/>
                  <a:gd name="connsiteY21-3484" fmla="*/ 1631950 h 1638300"/>
                  <a:gd name="connsiteX22-3485" fmla="*/ 2101850 w 2300166"/>
                  <a:gd name="connsiteY22-3486" fmla="*/ 1638300 h 1638300"/>
                  <a:gd name="connsiteX23-3487" fmla="*/ 2041525 w 2300166"/>
                  <a:gd name="connsiteY23-3488" fmla="*/ 1533525 h 1638300"/>
                  <a:gd name="connsiteX24-3489" fmla="*/ 1930400 w 2300166"/>
                  <a:gd name="connsiteY24-3490" fmla="*/ 1530350 h 1638300"/>
                  <a:gd name="connsiteX25-3491" fmla="*/ 1771650 w 2300166"/>
                  <a:gd name="connsiteY25-3492" fmla="*/ 1343025 h 1638300"/>
                  <a:gd name="connsiteX26-3493" fmla="*/ 2000250 w 2300166"/>
                  <a:gd name="connsiteY26-3494" fmla="*/ 1289050 h 1638300"/>
                  <a:gd name="connsiteX27-3495" fmla="*/ 2200275 w 2300166"/>
                  <a:gd name="connsiteY27-3496" fmla="*/ 1143000 h 1638300"/>
                  <a:gd name="connsiteX28-3497" fmla="*/ 2273300 w 2300166"/>
                  <a:gd name="connsiteY28-3498" fmla="*/ 1032669 h 1638300"/>
                  <a:gd name="connsiteX29-3499" fmla="*/ 2298700 w 2300166"/>
                  <a:gd name="connsiteY29-3500" fmla="*/ 939800 h 1638300"/>
                  <a:gd name="connsiteX30-3501" fmla="*/ 2235200 w 2300166"/>
                  <a:gd name="connsiteY30-3502" fmla="*/ 762000 h 1638300"/>
                  <a:gd name="connsiteX31-3503" fmla="*/ 1933575 w 2300166"/>
                  <a:gd name="connsiteY31-3504" fmla="*/ 530225 h 1638300"/>
                  <a:gd name="connsiteX32-3505" fmla="*/ 1768475 w 2300166"/>
                  <a:gd name="connsiteY32-3506" fmla="*/ 434975 h 1638300"/>
                  <a:gd name="connsiteX33-3507" fmla="*/ 1701800 w 2300166"/>
                  <a:gd name="connsiteY33-3508" fmla="*/ 431800 h 1638300"/>
                  <a:gd name="connsiteX34-3509" fmla="*/ 1724024 w 2300166"/>
                  <a:gd name="connsiteY34-3510" fmla="*/ 351631 h 1638300"/>
                  <a:gd name="connsiteX35-3511" fmla="*/ 1761332 w 2300166"/>
                  <a:gd name="connsiteY35-3512" fmla="*/ 266700 h 1638300"/>
                  <a:gd name="connsiteX36-3513" fmla="*/ 1744663 w 2300166"/>
                  <a:gd name="connsiteY36-3514" fmla="*/ 140494 h 1638300"/>
                  <a:gd name="connsiteX37-3515" fmla="*/ 1628775 w 2300166"/>
                  <a:gd name="connsiteY37-3516" fmla="*/ 0 h 1638300"/>
                  <a:gd name="connsiteX38-3517" fmla="*/ 1622425 w 2300166"/>
                  <a:gd name="connsiteY38-3518" fmla="*/ 120650 h 1638300"/>
                  <a:gd name="connsiteX39-3519" fmla="*/ 1552575 w 2300166"/>
                  <a:gd name="connsiteY39-3520" fmla="*/ 234950 h 1638300"/>
                  <a:gd name="connsiteX40-3521" fmla="*/ 1536700 w 2300166"/>
                  <a:gd name="connsiteY40-3522" fmla="*/ 301625 h 1638300"/>
                  <a:gd name="connsiteX41-3523" fmla="*/ 1584325 w 2300166"/>
                  <a:gd name="connsiteY41-3524" fmla="*/ 441325 h 1638300"/>
                  <a:gd name="connsiteX0-3525" fmla="*/ 1584325 w 2300166"/>
                  <a:gd name="connsiteY0-3526" fmla="*/ 441325 h 1638300"/>
                  <a:gd name="connsiteX1-3527" fmla="*/ 1441450 w 2300166"/>
                  <a:gd name="connsiteY1-3528" fmla="*/ 498475 h 1638300"/>
                  <a:gd name="connsiteX2-3529" fmla="*/ 1352550 w 2300166"/>
                  <a:gd name="connsiteY2-3530" fmla="*/ 581025 h 1638300"/>
                  <a:gd name="connsiteX3-3531" fmla="*/ 1162050 w 2300166"/>
                  <a:gd name="connsiteY3-3532" fmla="*/ 669925 h 1638300"/>
                  <a:gd name="connsiteX4-3533" fmla="*/ 1028700 w 2300166"/>
                  <a:gd name="connsiteY4-3534" fmla="*/ 704850 h 1638300"/>
                  <a:gd name="connsiteX5-3535" fmla="*/ 781050 w 2300166"/>
                  <a:gd name="connsiteY5-3536" fmla="*/ 644525 h 1638300"/>
                  <a:gd name="connsiteX6-3537" fmla="*/ 479425 w 2300166"/>
                  <a:gd name="connsiteY6-3538" fmla="*/ 542925 h 1638300"/>
                  <a:gd name="connsiteX7-3539" fmla="*/ 285750 w 2300166"/>
                  <a:gd name="connsiteY7-3540" fmla="*/ 473075 h 1638300"/>
                  <a:gd name="connsiteX8-3541" fmla="*/ 15875 w 2300166"/>
                  <a:gd name="connsiteY8-3542" fmla="*/ 476250 h 1638300"/>
                  <a:gd name="connsiteX9-3543" fmla="*/ 0 w 2300166"/>
                  <a:gd name="connsiteY9-3544" fmla="*/ 520700 h 1638300"/>
                  <a:gd name="connsiteX10-3545" fmla="*/ 9525 w 2300166"/>
                  <a:gd name="connsiteY10-3546" fmla="*/ 546100 h 1638300"/>
                  <a:gd name="connsiteX11-3547" fmla="*/ 215900 w 2300166"/>
                  <a:gd name="connsiteY11-3548" fmla="*/ 581025 h 1638300"/>
                  <a:gd name="connsiteX12-3549" fmla="*/ 441325 w 2300166"/>
                  <a:gd name="connsiteY12-3550" fmla="*/ 682625 h 1638300"/>
                  <a:gd name="connsiteX13-3551" fmla="*/ 704850 w 2300166"/>
                  <a:gd name="connsiteY13-3552" fmla="*/ 854075 h 1638300"/>
                  <a:gd name="connsiteX14-3553" fmla="*/ 782527 w 2300166"/>
                  <a:gd name="connsiteY14-3554" fmla="*/ 913967 h 1638300"/>
                  <a:gd name="connsiteX15-3555" fmla="*/ 933450 w 2300166"/>
                  <a:gd name="connsiteY15-3556" fmla="*/ 1050925 h 1638300"/>
                  <a:gd name="connsiteX16-3557" fmla="*/ 1104900 w 2300166"/>
                  <a:gd name="connsiteY16-3558" fmla="*/ 1196975 h 1638300"/>
                  <a:gd name="connsiteX17-3559" fmla="*/ 1308100 w 2300166"/>
                  <a:gd name="connsiteY17-3560" fmla="*/ 1295400 h 1638300"/>
                  <a:gd name="connsiteX18-3561" fmla="*/ 1489075 w 2300166"/>
                  <a:gd name="connsiteY18-3562" fmla="*/ 1333500 h 1638300"/>
                  <a:gd name="connsiteX19-3563" fmla="*/ 1330325 w 2300166"/>
                  <a:gd name="connsiteY19-3564" fmla="*/ 1533525 h 1638300"/>
                  <a:gd name="connsiteX20-3565" fmla="*/ 1200150 w 2300166"/>
                  <a:gd name="connsiteY20-3566" fmla="*/ 1536700 h 1638300"/>
                  <a:gd name="connsiteX21-3567" fmla="*/ 1133475 w 2300166"/>
                  <a:gd name="connsiteY21-3568" fmla="*/ 1631950 h 1638300"/>
                  <a:gd name="connsiteX22-3569" fmla="*/ 2101850 w 2300166"/>
                  <a:gd name="connsiteY22-3570" fmla="*/ 1638300 h 1638300"/>
                  <a:gd name="connsiteX23-3571" fmla="*/ 2041525 w 2300166"/>
                  <a:gd name="connsiteY23-3572" fmla="*/ 1533525 h 1638300"/>
                  <a:gd name="connsiteX24-3573" fmla="*/ 1930400 w 2300166"/>
                  <a:gd name="connsiteY24-3574" fmla="*/ 1530350 h 1638300"/>
                  <a:gd name="connsiteX25-3575" fmla="*/ 1771650 w 2300166"/>
                  <a:gd name="connsiteY25-3576" fmla="*/ 1343025 h 1638300"/>
                  <a:gd name="connsiteX26-3577" fmla="*/ 2000250 w 2300166"/>
                  <a:gd name="connsiteY26-3578" fmla="*/ 1289050 h 1638300"/>
                  <a:gd name="connsiteX27-3579" fmla="*/ 2200275 w 2300166"/>
                  <a:gd name="connsiteY27-3580" fmla="*/ 1143000 h 1638300"/>
                  <a:gd name="connsiteX28-3581" fmla="*/ 2273300 w 2300166"/>
                  <a:gd name="connsiteY28-3582" fmla="*/ 1032669 h 1638300"/>
                  <a:gd name="connsiteX29-3583" fmla="*/ 2298700 w 2300166"/>
                  <a:gd name="connsiteY29-3584" fmla="*/ 939800 h 1638300"/>
                  <a:gd name="connsiteX30-3585" fmla="*/ 2216150 w 2300166"/>
                  <a:gd name="connsiteY30-3586" fmla="*/ 745331 h 1638300"/>
                  <a:gd name="connsiteX31-3587" fmla="*/ 1933575 w 2300166"/>
                  <a:gd name="connsiteY31-3588" fmla="*/ 530225 h 1638300"/>
                  <a:gd name="connsiteX32-3589" fmla="*/ 1768475 w 2300166"/>
                  <a:gd name="connsiteY32-3590" fmla="*/ 434975 h 1638300"/>
                  <a:gd name="connsiteX33-3591" fmla="*/ 1701800 w 2300166"/>
                  <a:gd name="connsiteY33-3592" fmla="*/ 431800 h 1638300"/>
                  <a:gd name="connsiteX34-3593" fmla="*/ 1724024 w 2300166"/>
                  <a:gd name="connsiteY34-3594" fmla="*/ 351631 h 1638300"/>
                  <a:gd name="connsiteX35-3595" fmla="*/ 1761332 w 2300166"/>
                  <a:gd name="connsiteY35-3596" fmla="*/ 266700 h 1638300"/>
                  <a:gd name="connsiteX36-3597" fmla="*/ 1744663 w 2300166"/>
                  <a:gd name="connsiteY36-3598" fmla="*/ 140494 h 1638300"/>
                  <a:gd name="connsiteX37-3599" fmla="*/ 1628775 w 2300166"/>
                  <a:gd name="connsiteY37-3600" fmla="*/ 0 h 1638300"/>
                  <a:gd name="connsiteX38-3601" fmla="*/ 1622425 w 2300166"/>
                  <a:gd name="connsiteY38-3602" fmla="*/ 120650 h 1638300"/>
                  <a:gd name="connsiteX39-3603" fmla="*/ 1552575 w 2300166"/>
                  <a:gd name="connsiteY39-3604" fmla="*/ 234950 h 1638300"/>
                  <a:gd name="connsiteX40-3605" fmla="*/ 1536700 w 2300166"/>
                  <a:gd name="connsiteY40-3606" fmla="*/ 301625 h 1638300"/>
                  <a:gd name="connsiteX41-3607" fmla="*/ 1584325 w 2300166"/>
                  <a:gd name="connsiteY41-3608" fmla="*/ 441325 h 1638300"/>
                  <a:gd name="connsiteX0-3609" fmla="*/ 1584325 w 2273938"/>
                  <a:gd name="connsiteY0-3610" fmla="*/ 441325 h 1638300"/>
                  <a:gd name="connsiteX1-3611" fmla="*/ 1441450 w 2273938"/>
                  <a:gd name="connsiteY1-3612" fmla="*/ 498475 h 1638300"/>
                  <a:gd name="connsiteX2-3613" fmla="*/ 1352550 w 2273938"/>
                  <a:gd name="connsiteY2-3614" fmla="*/ 581025 h 1638300"/>
                  <a:gd name="connsiteX3-3615" fmla="*/ 1162050 w 2273938"/>
                  <a:gd name="connsiteY3-3616" fmla="*/ 669925 h 1638300"/>
                  <a:gd name="connsiteX4-3617" fmla="*/ 1028700 w 2273938"/>
                  <a:gd name="connsiteY4-3618" fmla="*/ 704850 h 1638300"/>
                  <a:gd name="connsiteX5-3619" fmla="*/ 781050 w 2273938"/>
                  <a:gd name="connsiteY5-3620" fmla="*/ 644525 h 1638300"/>
                  <a:gd name="connsiteX6-3621" fmla="*/ 479425 w 2273938"/>
                  <a:gd name="connsiteY6-3622" fmla="*/ 542925 h 1638300"/>
                  <a:gd name="connsiteX7-3623" fmla="*/ 285750 w 2273938"/>
                  <a:gd name="connsiteY7-3624" fmla="*/ 473075 h 1638300"/>
                  <a:gd name="connsiteX8-3625" fmla="*/ 15875 w 2273938"/>
                  <a:gd name="connsiteY8-3626" fmla="*/ 476250 h 1638300"/>
                  <a:gd name="connsiteX9-3627" fmla="*/ 0 w 2273938"/>
                  <a:gd name="connsiteY9-3628" fmla="*/ 520700 h 1638300"/>
                  <a:gd name="connsiteX10-3629" fmla="*/ 9525 w 2273938"/>
                  <a:gd name="connsiteY10-3630" fmla="*/ 546100 h 1638300"/>
                  <a:gd name="connsiteX11-3631" fmla="*/ 215900 w 2273938"/>
                  <a:gd name="connsiteY11-3632" fmla="*/ 581025 h 1638300"/>
                  <a:gd name="connsiteX12-3633" fmla="*/ 441325 w 2273938"/>
                  <a:gd name="connsiteY12-3634" fmla="*/ 682625 h 1638300"/>
                  <a:gd name="connsiteX13-3635" fmla="*/ 704850 w 2273938"/>
                  <a:gd name="connsiteY13-3636" fmla="*/ 854075 h 1638300"/>
                  <a:gd name="connsiteX14-3637" fmla="*/ 782527 w 2273938"/>
                  <a:gd name="connsiteY14-3638" fmla="*/ 913967 h 1638300"/>
                  <a:gd name="connsiteX15-3639" fmla="*/ 933450 w 2273938"/>
                  <a:gd name="connsiteY15-3640" fmla="*/ 1050925 h 1638300"/>
                  <a:gd name="connsiteX16-3641" fmla="*/ 1104900 w 2273938"/>
                  <a:gd name="connsiteY16-3642" fmla="*/ 1196975 h 1638300"/>
                  <a:gd name="connsiteX17-3643" fmla="*/ 1308100 w 2273938"/>
                  <a:gd name="connsiteY17-3644" fmla="*/ 1295400 h 1638300"/>
                  <a:gd name="connsiteX18-3645" fmla="*/ 1489075 w 2273938"/>
                  <a:gd name="connsiteY18-3646" fmla="*/ 1333500 h 1638300"/>
                  <a:gd name="connsiteX19-3647" fmla="*/ 1330325 w 2273938"/>
                  <a:gd name="connsiteY19-3648" fmla="*/ 1533525 h 1638300"/>
                  <a:gd name="connsiteX20-3649" fmla="*/ 1200150 w 2273938"/>
                  <a:gd name="connsiteY20-3650" fmla="*/ 1536700 h 1638300"/>
                  <a:gd name="connsiteX21-3651" fmla="*/ 1133475 w 2273938"/>
                  <a:gd name="connsiteY21-3652" fmla="*/ 1631950 h 1638300"/>
                  <a:gd name="connsiteX22-3653" fmla="*/ 2101850 w 2273938"/>
                  <a:gd name="connsiteY22-3654" fmla="*/ 1638300 h 1638300"/>
                  <a:gd name="connsiteX23-3655" fmla="*/ 2041525 w 2273938"/>
                  <a:gd name="connsiteY23-3656" fmla="*/ 1533525 h 1638300"/>
                  <a:gd name="connsiteX24-3657" fmla="*/ 1930400 w 2273938"/>
                  <a:gd name="connsiteY24-3658" fmla="*/ 1530350 h 1638300"/>
                  <a:gd name="connsiteX25-3659" fmla="*/ 1771650 w 2273938"/>
                  <a:gd name="connsiteY25-3660" fmla="*/ 1343025 h 1638300"/>
                  <a:gd name="connsiteX26-3661" fmla="*/ 2000250 w 2273938"/>
                  <a:gd name="connsiteY26-3662" fmla="*/ 1289050 h 1638300"/>
                  <a:gd name="connsiteX27-3663" fmla="*/ 2200275 w 2273938"/>
                  <a:gd name="connsiteY27-3664" fmla="*/ 1143000 h 1638300"/>
                  <a:gd name="connsiteX28-3665" fmla="*/ 2273300 w 2273938"/>
                  <a:gd name="connsiteY28-3666" fmla="*/ 1032669 h 1638300"/>
                  <a:gd name="connsiteX29-3667" fmla="*/ 2216150 w 2273938"/>
                  <a:gd name="connsiteY29-3668" fmla="*/ 745331 h 1638300"/>
                  <a:gd name="connsiteX30-3669" fmla="*/ 1933575 w 2273938"/>
                  <a:gd name="connsiteY30-3670" fmla="*/ 530225 h 1638300"/>
                  <a:gd name="connsiteX31-3671" fmla="*/ 1768475 w 2273938"/>
                  <a:gd name="connsiteY31-3672" fmla="*/ 434975 h 1638300"/>
                  <a:gd name="connsiteX32-3673" fmla="*/ 1701800 w 2273938"/>
                  <a:gd name="connsiteY32-3674" fmla="*/ 431800 h 1638300"/>
                  <a:gd name="connsiteX33-3675" fmla="*/ 1724024 w 2273938"/>
                  <a:gd name="connsiteY33-3676" fmla="*/ 351631 h 1638300"/>
                  <a:gd name="connsiteX34-3677" fmla="*/ 1761332 w 2273938"/>
                  <a:gd name="connsiteY34-3678" fmla="*/ 266700 h 1638300"/>
                  <a:gd name="connsiteX35-3679" fmla="*/ 1744663 w 2273938"/>
                  <a:gd name="connsiteY35-3680" fmla="*/ 140494 h 1638300"/>
                  <a:gd name="connsiteX36-3681" fmla="*/ 1628775 w 2273938"/>
                  <a:gd name="connsiteY36-3682" fmla="*/ 0 h 1638300"/>
                  <a:gd name="connsiteX37-3683" fmla="*/ 1622425 w 2273938"/>
                  <a:gd name="connsiteY37-3684" fmla="*/ 120650 h 1638300"/>
                  <a:gd name="connsiteX38-3685" fmla="*/ 1552575 w 2273938"/>
                  <a:gd name="connsiteY38-3686" fmla="*/ 234950 h 1638300"/>
                  <a:gd name="connsiteX39-3687" fmla="*/ 1536700 w 2273938"/>
                  <a:gd name="connsiteY39-3688" fmla="*/ 301625 h 1638300"/>
                  <a:gd name="connsiteX40-3689" fmla="*/ 1584325 w 2273938"/>
                  <a:gd name="connsiteY40-3690" fmla="*/ 441325 h 1638300"/>
                  <a:gd name="connsiteX0-3691" fmla="*/ 1584325 w 2292559"/>
                  <a:gd name="connsiteY0-3692" fmla="*/ 441325 h 1638300"/>
                  <a:gd name="connsiteX1-3693" fmla="*/ 1441450 w 2292559"/>
                  <a:gd name="connsiteY1-3694" fmla="*/ 498475 h 1638300"/>
                  <a:gd name="connsiteX2-3695" fmla="*/ 1352550 w 2292559"/>
                  <a:gd name="connsiteY2-3696" fmla="*/ 581025 h 1638300"/>
                  <a:gd name="connsiteX3-3697" fmla="*/ 1162050 w 2292559"/>
                  <a:gd name="connsiteY3-3698" fmla="*/ 669925 h 1638300"/>
                  <a:gd name="connsiteX4-3699" fmla="*/ 1028700 w 2292559"/>
                  <a:gd name="connsiteY4-3700" fmla="*/ 704850 h 1638300"/>
                  <a:gd name="connsiteX5-3701" fmla="*/ 781050 w 2292559"/>
                  <a:gd name="connsiteY5-3702" fmla="*/ 644525 h 1638300"/>
                  <a:gd name="connsiteX6-3703" fmla="*/ 479425 w 2292559"/>
                  <a:gd name="connsiteY6-3704" fmla="*/ 542925 h 1638300"/>
                  <a:gd name="connsiteX7-3705" fmla="*/ 285750 w 2292559"/>
                  <a:gd name="connsiteY7-3706" fmla="*/ 473075 h 1638300"/>
                  <a:gd name="connsiteX8-3707" fmla="*/ 15875 w 2292559"/>
                  <a:gd name="connsiteY8-3708" fmla="*/ 476250 h 1638300"/>
                  <a:gd name="connsiteX9-3709" fmla="*/ 0 w 2292559"/>
                  <a:gd name="connsiteY9-3710" fmla="*/ 520700 h 1638300"/>
                  <a:gd name="connsiteX10-3711" fmla="*/ 9525 w 2292559"/>
                  <a:gd name="connsiteY10-3712" fmla="*/ 546100 h 1638300"/>
                  <a:gd name="connsiteX11-3713" fmla="*/ 215900 w 2292559"/>
                  <a:gd name="connsiteY11-3714" fmla="*/ 581025 h 1638300"/>
                  <a:gd name="connsiteX12-3715" fmla="*/ 441325 w 2292559"/>
                  <a:gd name="connsiteY12-3716" fmla="*/ 682625 h 1638300"/>
                  <a:gd name="connsiteX13-3717" fmla="*/ 704850 w 2292559"/>
                  <a:gd name="connsiteY13-3718" fmla="*/ 854075 h 1638300"/>
                  <a:gd name="connsiteX14-3719" fmla="*/ 782527 w 2292559"/>
                  <a:gd name="connsiteY14-3720" fmla="*/ 913967 h 1638300"/>
                  <a:gd name="connsiteX15-3721" fmla="*/ 933450 w 2292559"/>
                  <a:gd name="connsiteY15-3722" fmla="*/ 1050925 h 1638300"/>
                  <a:gd name="connsiteX16-3723" fmla="*/ 1104900 w 2292559"/>
                  <a:gd name="connsiteY16-3724" fmla="*/ 1196975 h 1638300"/>
                  <a:gd name="connsiteX17-3725" fmla="*/ 1308100 w 2292559"/>
                  <a:gd name="connsiteY17-3726" fmla="*/ 1295400 h 1638300"/>
                  <a:gd name="connsiteX18-3727" fmla="*/ 1489075 w 2292559"/>
                  <a:gd name="connsiteY18-3728" fmla="*/ 1333500 h 1638300"/>
                  <a:gd name="connsiteX19-3729" fmla="*/ 1330325 w 2292559"/>
                  <a:gd name="connsiteY19-3730" fmla="*/ 1533525 h 1638300"/>
                  <a:gd name="connsiteX20-3731" fmla="*/ 1200150 w 2292559"/>
                  <a:gd name="connsiteY20-3732" fmla="*/ 1536700 h 1638300"/>
                  <a:gd name="connsiteX21-3733" fmla="*/ 1133475 w 2292559"/>
                  <a:gd name="connsiteY21-3734" fmla="*/ 1631950 h 1638300"/>
                  <a:gd name="connsiteX22-3735" fmla="*/ 2101850 w 2292559"/>
                  <a:gd name="connsiteY22-3736" fmla="*/ 1638300 h 1638300"/>
                  <a:gd name="connsiteX23-3737" fmla="*/ 2041525 w 2292559"/>
                  <a:gd name="connsiteY23-3738" fmla="*/ 1533525 h 1638300"/>
                  <a:gd name="connsiteX24-3739" fmla="*/ 1930400 w 2292559"/>
                  <a:gd name="connsiteY24-3740" fmla="*/ 1530350 h 1638300"/>
                  <a:gd name="connsiteX25-3741" fmla="*/ 1771650 w 2292559"/>
                  <a:gd name="connsiteY25-3742" fmla="*/ 1343025 h 1638300"/>
                  <a:gd name="connsiteX26-3743" fmla="*/ 2000250 w 2292559"/>
                  <a:gd name="connsiteY26-3744" fmla="*/ 1289050 h 1638300"/>
                  <a:gd name="connsiteX27-3745" fmla="*/ 2200275 w 2292559"/>
                  <a:gd name="connsiteY27-3746" fmla="*/ 1143000 h 1638300"/>
                  <a:gd name="connsiteX28-3747" fmla="*/ 2292350 w 2292559"/>
                  <a:gd name="connsiteY28-3748" fmla="*/ 963613 h 1638300"/>
                  <a:gd name="connsiteX29-3749" fmla="*/ 2216150 w 2292559"/>
                  <a:gd name="connsiteY29-3750" fmla="*/ 745331 h 1638300"/>
                  <a:gd name="connsiteX30-3751" fmla="*/ 1933575 w 2292559"/>
                  <a:gd name="connsiteY30-3752" fmla="*/ 530225 h 1638300"/>
                  <a:gd name="connsiteX31-3753" fmla="*/ 1768475 w 2292559"/>
                  <a:gd name="connsiteY31-3754" fmla="*/ 434975 h 1638300"/>
                  <a:gd name="connsiteX32-3755" fmla="*/ 1701800 w 2292559"/>
                  <a:gd name="connsiteY32-3756" fmla="*/ 431800 h 1638300"/>
                  <a:gd name="connsiteX33-3757" fmla="*/ 1724024 w 2292559"/>
                  <a:gd name="connsiteY33-3758" fmla="*/ 351631 h 1638300"/>
                  <a:gd name="connsiteX34-3759" fmla="*/ 1761332 w 2292559"/>
                  <a:gd name="connsiteY34-3760" fmla="*/ 266700 h 1638300"/>
                  <a:gd name="connsiteX35-3761" fmla="*/ 1744663 w 2292559"/>
                  <a:gd name="connsiteY35-3762" fmla="*/ 140494 h 1638300"/>
                  <a:gd name="connsiteX36-3763" fmla="*/ 1628775 w 2292559"/>
                  <a:gd name="connsiteY36-3764" fmla="*/ 0 h 1638300"/>
                  <a:gd name="connsiteX37-3765" fmla="*/ 1622425 w 2292559"/>
                  <a:gd name="connsiteY37-3766" fmla="*/ 120650 h 1638300"/>
                  <a:gd name="connsiteX38-3767" fmla="*/ 1552575 w 2292559"/>
                  <a:gd name="connsiteY38-3768" fmla="*/ 234950 h 1638300"/>
                  <a:gd name="connsiteX39-3769" fmla="*/ 1536700 w 2292559"/>
                  <a:gd name="connsiteY39-3770" fmla="*/ 301625 h 1638300"/>
                  <a:gd name="connsiteX40-3771" fmla="*/ 1584325 w 2292559"/>
                  <a:gd name="connsiteY40-3772" fmla="*/ 441325 h 1638300"/>
                  <a:gd name="connsiteX0-3773" fmla="*/ 1584325 w 2292559"/>
                  <a:gd name="connsiteY0-3774" fmla="*/ 441325 h 1638300"/>
                  <a:gd name="connsiteX1-3775" fmla="*/ 1441450 w 2292559"/>
                  <a:gd name="connsiteY1-3776" fmla="*/ 498475 h 1638300"/>
                  <a:gd name="connsiteX2-3777" fmla="*/ 1352550 w 2292559"/>
                  <a:gd name="connsiteY2-3778" fmla="*/ 581025 h 1638300"/>
                  <a:gd name="connsiteX3-3779" fmla="*/ 1162050 w 2292559"/>
                  <a:gd name="connsiteY3-3780" fmla="*/ 669925 h 1638300"/>
                  <a:gd name="connsiteX4-3781" fmla="*/ 1028700 w 2292559"/>
                  <a:gd name="connsiteY4-3782" fmla="*/ 704850 h 1638300"/>
                  <a:gd name="connsiteX5-3783" fmla="*/ 781050 w 2292559"/>
                  <a:gd name="connsiteY5-3784" fmla="*/ 644525 h 1638300"/>
                  <a:gd name="connsiteX6-3785" fmla="*/ 479425 w 2292559"/>
                  <a:gd name="connsiteY6-3786" fmla="*/ 542925 h 1638300"/>
                  <a:gd name="connsiteX7-3787" fmla="*/ 285750 w 2292559"/>
                  <a:gd name="connsiteY7-3788" fmla="*/ 473075 h 1638300"/>
                  <a:gd name="connsiteX8-3789" fmla="*/ 15875 w 2292559"/>
                  <a:gd name="connsiteY8-3790" fmla="*/ 476250 h 1638300"/>
                  <a:gd name="connsiteX9-3791" fmla="*/ 0 w 2292559"/>
                  <a:gd name="connsiteY9-3792" fmla="*/ 520700 h 1638300"/>
                  <a:gd name="connsiteX10-3793" fmla="*/ 9525 w 2292559"/>
                  <a:gd name="connsiteY10-3794" fmla="*/ 546100 h 1638300"/>
                  <a:gd name="connsiteX11-3795" fmla="*/ 215900 w 2292559"/>
                  <a:gd name="connsiteY11-3796" fmla="*/ 581025 h 1638300"/>
                  <a:gd name="connsiteX12-3797" fmla="*/ 441325 w 2292559"/>
                  <a:gd name="connsiteY12-3798" fmla="*/ 682625 h 1638300"/>
                  <a:gd name="connsiteX13-3799" fmla="*/ 704850 w 2292559"/>
                  <a:gd name="connsiteY13-3800" fmla="*/ 854075 h 1638300"/>
                  <a:gd name="connsiteX14-3801" fmla="*/ 782527 w 2292559"/>
                  <a:gd name="connsiteY14-3802" fmla="*/ 913967 h 1638300"/>
                  <a:gd name="connsiteX15-3803" fmla="*/ 933450 w 2292559"/>
                  <a:gd name="connsiteY15-3804" fmla="*/ 1050925 h 1638300"/>
                  <a:gd name="connsiteX16-3805" fmla="*/ 1104900 w 2292559"/>
                  <a:gd name="connsiteY16-3806" fmla="*/ 1196975 h 1638300"/>
                  <a:gd name="connsiteX17-3807" fmla="*/ 1308100 w 2292559"/>
                  <a:gd name="connsiteY17-3808" fmla="*/ 1295400 h 1638300"/>
                  <a:gd name="connsiteX18-3809" fmla="*/ 1489075 w 2292559"/>
                  <a:gd name="connsiteY18-3810" fmla="*/ 1333500 h 1638300"/>
                  <a:gd name="connsiteX19-3811" fmla="*/ 1330325 w 2292559"/>
                  <a:gd name="connsiteY19-3812" fmla="*/ 1533525 h 1638300"/>
                  <a:gd name="connsiteX20-3813" fmla="*/ 1200150 w 2292559"/>
                  <a:gd name="connsiteY20-3814" fmla="*/ 1536700 h 1638300"/>
                  <a:gd name="connsiteX21-3815" fmla="*/ 1170670 w 2292559"/>
                  <a:gd name="connsiteY21-3816" fmla="*/ 1578335 h 1638300"/>
                  <a:gd name="connsiteX22-3817" fmla="*/ 1133475 w 2292559"/>
                  <a:gd name="connsiteY22-3818" fmla="*/ 1631950 h 1638300"/>
                  <a:gd name="connsiteX23-3819" fmla="*/ 2101850 w 2292559"/>
                  <a:gd name="connsiteY23-3820" fmla="*/ 1638300 h 1638300"/>
                  <a:gd name="connsiteX24-3821" fmla="*/ 2041525 w 2292559"/>
                  <a:gd name="connsiteY24-3822" fmla="*/ 1533525 h 1638300"/>
                  <a:gd name="connsiteX25-3823" fmla="*/ 1930400 w 2292559"/>
                  <a:gd name="connsiteY25-3824" fmla="*/ 1530350 h 1638300"/>
                  <a:gd name="connsiteX26-3825" fmla="*/ 1771650 w 2292559"/>
                  <a:gd name="connsiteY26-3826" fmla="*/ 1343025 h 1638300"/>
                  <a:gd name="connsiteX27-3827" fmla="*/ 2000250 w 2292559"/>
                  <a:gd name="connsiteY27-3828" fmla="*/ 1289050 h 1638300"/>
                  <a:gd name="connsiteX28-3829" fmla="*/ 2200275 w 2292559"/>
                  <a:gd name="connsiteY28-3830" fmla="*/ 1143000 h 1638300"/>
                  <a:gd name="connsiteX29-3831" fmla="*/ 2292350 w 2292559"/>
                  <a:gd name="connsiteY29-3832" fmla="*/ 963613 h 1638300"/>
                  <a:gd name="connsiteX30-3833" fmla="*/ 2216150 w 2292559"/>
                  <a:gd name="connsiteY30-3834" fmla="*/ 745331 h 1638300"/>
                  <a:gd name="connsiteX31-3835" fmla="*/ 1933575 w 2292559"/>
                  <a:gd name="connsiteY31-3836" fmla="*/ 530225 h 1638300"/>
                  <a:gd name="connsiteX32-3837" fmla="*/ 1768475 w 2292559"/>
                  <a:gd name="connsiteY32-3838" fmla="*/ 434975 h 1638300"/>
                  <a:gd name="connsiteX33-3839" fmla="*/ 1701800 w 2292559"/>
                  <a:gd name="connsiteY33-3840" fmla="*/ 431800 h 1638300"/>
                  <a:gd name="connsiteX34-3841" fmla="*/ 1724024 w 2292559"/>
                  <a:gd name="connsiteY34-3842" fmla="*/ 351631 h 1638300"/>
                  <a:gd name="connsiteX35-3843" fmla="*/ 1761332 w 2292559"/>
                  <a:gd name="connsiteY35-3844" fmla="*/ 266700 h 1638300"/>
                  <a:gd name="connsiteX36-3845" fmla="*/ 1744663 w 2292559"/>
                  <a:gd name="connsiteY36-3846" fmla="*/ 140494 h 1638300"/>
                  <a:gd name="connsiteX37-3847" fmla="*/ 1628775 w 2292559"/>
                  <a:gd name="connsiteY37-3848" fmla="*/ 0 h 1638300"/>
                  <a:gd name="connsiteX38-3849" fmla="*/ 1622425 w 2292559"/>
                  <a:gd name="connsiteY38-3850" fmla="*/ 120650 h 1638300"/>
                  <a:gd name="connsiteX39-3851" fmla="*/ 1552575 w 2292559"/>
                  <a:gd name="connsiteY39-3852" fmla="*/ 234950 h 1638300"/>
                  <a:gd name="connsiteX40-3853" fmla="*/ 1536700 w 2292559"/>
                  <a:gd name="connsiteY40-3854" fmla="*/ 301625 h 1638300"/>
                  <a:gd name="connsiteX41-3855" fmla="*/ 1584325 w 2292559"/>
                  <a:gd name="connsiteY41-3856" fmla="*/ 441325 h 1638300"/>
                  <a:gd name="connsiteX0-3857" fmla="*/ 1584325 w 2292559"/>
                  <a:gd name="connsiteY0-3858" fmla="*/ 441325 h 1638300"/>
                  <a:gd name="connsiteX1-3859" fmla="*/ 1441450 w 2292559"/>
                  <a:gd name="connsiteY1-3860" fmla="*/ 498475 h 1638300"/>
                  <a:gd name="connsiteX2-3861" fmla="*/ 1352550 w 2292559"/>
                  <a:gd name="connsiteY2-3862" fmla="*/ 581025 h 1638300"/>
                  <a:gd name="connsiteX3-3863" fmla="*/ 1162050 w 2292559"/>
                  <a:gd name="connsiteY3-3864" fmla="*/ 669925 h 1638300"/>
                  <a:gd name="connsiteX4-3865" fmla="*/ 1028700 w 2292559"/>
                  <a:gd name="connsiteY4-3866" fmla="*/ 704850 h 1638300"/>
                  <a:gd name="connsiteX5-3867" fmla="*/ 781050 w 2292559"/>
                  <a:gd name="connsiteY5-3868" fmla="*/ 644525 h 1638300"/>
                  <a:gd name="connsiteX6-3869" fmla="*/ 479425 w 2292559"/>
                  <a:gd name="connsiteY6-3870" fmla="*/ 542925 h 1638300"/>
                  <a:gd name="connsiteX7-3871" fmla="*/ 285750 w 2292559"/>
                  <a:gd name="connsiteY7-3872" fmla="*/ 473075 h 1638300"/>
                  <a:gd name="connsiteX8-3873" fmla="*/ 15875 w 2292559"/>
                  <a:gd name="connsiteY8-3874" fmla="*/ 476250 h 1638300"/>
                  <a:gd name="connsiteX9-3875" fmla="*/ 0 w 2292559"/>
                  <a:gd name="connsiteY9-3876" fmla="*/ 520700 h 1638300"/>
                  <a:gd name="connsiteX10-3877" fmla="*/ 9525 w 2292559"/>
                  <a:gd name="connsiteY10-3878" fmla="*/ 546100 h 1638300"/>
                  <a:gd name="connsiteX11-3879" fmla="*/ 215900 w 2292559"/>
                  <a:gd name="connsiteY11-3880" fmla="*/ 581025 h 1638300"/>
                  <a:gd name="connsiteX12-3881" fmla="*/ 441325 w 2292559"/>
                  <a:gd name="connsiteY12-3882" fmla="*/ 682625 h 1638300"/>
                  <a:gd name="connsiteX13-3883" fmla="*/ 704850 w 2292559"/>
                  <a:gd name="connsiteY13-3884" fmla="*/ 854075 h 1638300"/>
                  <a:gd name="connsiteX14-3885" fmla="*/ 782527 w 2292559"/>
                  <a:gd name="connsiteY14-3886" fmla="*/ 913967 h 1638300"/>
                  <a:gd name="connsiteX15-3887" fmla="*/ 933450 w 2292559"/>
                  <a:gd name="connsiteY15-3888" fmla="*/ 1050925 h 1638300"/>
                  <a:gd name="connsiteX16-3889" fmla="*/ 1104900 w 2292559"/>
                  <a:gd name="connsiteY16-3890" fmla="*/ 1196975 h 1638300"/>
                  <a:gd name="connsiteX17-3891" fmla="*/ 1308100 w 2292559"/>
                  <a:gd name="connsiteY17-3892" fmla="*/ 1295400 h 1638300"/>
                  <a:gd name="connsiteX18-3893" fmla="*/ 1489075 w 2292559"/>
                  <a:gd name="connsiteY18-3894" fmla="*/ 1333500 h 1638300"/>
                  <a:gd name="connsiteX19-3895" fmla="*/ 1330325 w 2292559"/>
                  <a:gd name="connsiteY19-3896" fmla="*/ 1533525 h 1638300"/>
                  <a:gd name="connsiteX20-3897" fmla="*/ 1200150 w 2292559"/>
                  <a:gd name="connsiteY20-3898" fmla="*/ 1536700 h 1638300"/>
                  <a:gd name="connsiteX21-3899" fmla="*/ 1133475 w 2292559"/>
                  <a:gd name="connsiteY21-3900" fmla="*/ 1631950 h 1638300"/>
                  <a:gd name="connsiteX22-3901" fmla="*/ 2101850 w 2292559"/>
                  <a:gd name="connsiteY22-3902" fmla="*/ 1638300 h 1638300"/>
                  <a:gd name="connsiteX23-3903" fmla="*/ 2041525 w 2292559"/>
                  <a:gd name="connsiteY23-3904" fmla="*/ 1533525 h 1638300"/>
                  <a:gd name="connsiteX24-3905" fmla="*/ 1930400 w 2292559"/>
                  <a:gd name="connsiteY24-3906" fmla="*/ 1530350 h 1638300"/>
                  <a:gd name="connsiteX25-3907" fmla="*/ 1771650 w 2292559"/>
                  <a:gd name="connsiteY25-3908" fmla="*/ 1343025 h 1638300"/>
                  <a:gd name="connsiteX26-3909" fmla="*/ 2000250 w 2292559"/>
                  <a:gd name="connsiteY26-3910" fmla="*/ 1289050 h 1638300"/>
                  <a:gd name="connsiteX27-3911" fmla="*/ 2200275 w 2292559"/>
                  <a:gd name="connsiteY27-3912" fmla="*/ 1143000 h 1638300"/>
                  <a:gd name="connsiteX28-3913" fmla="*/ 2292350 w 2292559"/>
                  <a:gd name="connsiteY28-3914" fmla="*/ 963613 h 1638300"/>
                  <a:gd name="connsiteX29-3915" fmla="*/ 2216150 w 2292559"/>
                  <a:gd name="connsiteY29-3916" fmla="*/ 745331 h 1638300"/>
                  <a:gd name="connsiteX30-3917" fmla="*/ 1933575 w 2292559"/>
                  <a:gd name="connsiteY30-3918" fmla="*/ 530225 h 1638300"/>
                  <a:gd name="connsiteX31-3919" fmla="*/ 1768475 w 2292559"/>
                  <a:gd name="connsiteY31-3920" fmla="*/ 434975 h 1638300"/>
                  <a:gd name="connsiteX32-3921" fmla="*/ 1701800 w 2292559"/>
                  <a:gd name="connsiteY32-3922" fmla="*/ 431800 h 1638300"/>
                  <a:gd name="connsiteX33-3923" fmla="*/ 1724024 w 2292559"/>
                  <a:gd name="connsiteY33-3924" fmla="*/ 351631 h 1638300"/>
                  <a:gd name="connsiteX34-3925" fmla="*/ 1761332 w 2292559"/>
                  <a:gd name="connsiteY34-3926" fmla="*/ 266700 h 1638300"/>
                  <a:gd name="connsiteX35-3927" fmla="*/ 1744663 w 2292559"/>
                  <a:gd name="connsiteY35-3928" fmla="*/ 140494 h 1638300"/>
                  <a:gd name="connsiteX36-3929" fmla="*/ 1628775 w 2292559"/>
                  <a:gd name="connsiteY36-3930" fmla="*/ 0 h 1638300"/>
                  <a:gd name="connsiteX37-3931" fmla="*/ 1622425 w 2292559"/>
                  <a:gd name="connsiteY37-3932" fmla="*/ 120650 h 1638300"/>
                  <a:gd name="connsiteX38-3933" fmla="*/ 1552575 w 2292559"/>
                  <a:gd name="connsiteY38-3934" fmla="*/ 234950 h 1638300"/>
                  <a:gd name="connsiteX39-3935" fmla="*/ 1536700 w 2292559"/>
                  <a:gd name="connsiteY39-3936" fmla="*/ 301625 h 1638300"/>
                  <a:gd name="connsiteX40-3937" fmla="*/ 1584325 w 2292559"/>
                  <a:gd name="connsiteY40-3938" fmla="*/ 441325 h 1638300"/>
                  <a:gd name="connsiteX0-3939" fmla="*/ 1584325 w 2292559"/>
                  <a:gd name="connsiteY0-3940" fmla="*/ 441325 h 1638300"/>
                  <a:gd name="connsiteX1-3941" fmla="*/ 1441450 w 2292559"/>
                  <a:gd name="connsiteY1-3942" fmla="*/ 498475 h 1638300"/>
                  <a:gd name="connsiteX2-3943" fmla="*/ 1352550 w 2292559"/>
                  <a:gd name="connsiteY2-3944" fmla="*/ 581025 h 1638300"/>
                  <a:gd name="connsiteX3-3945" fmla="*/ 1162050 w 2292559"/>
                  <a:gd name="connsiteY3-3946" fmla="*/ 669925 h 1638300"/>
                  <a:gd name="connsiteX4-3947" fmla="*/ 1028700 w 2292559"/>
                  <a:gd name="connsiteY4-3948" fmla="*/ 704850 h 1638300"/>
                  <a:gd name="connsiteX5-3949" fmla="*/ 781050 w 2292559"/>
                  <a:gd name="connsiteY5-3950" fmla="*/ 644525 h 1638300"/>
                  <a:gd name="connsiteX6-3951" fmla="*/ 479425 w 2292559"/>
                  <a:gd name="connsiteY6-3952" fmla="*/ 542925 h 1638300"/>
                  <a:gd name="connsiteX7-3953" fmla="*/ 285750 w 2292559"/>
                  <a:gd name="connsiteY7-3954" fmla="*/ 473075 h 1638300"/>
                  <a:gd name="connsiteX8-3955" fmla="*/ 15875 w 2292559"/>
                  <a:gd name="connsiteY8-3956" fmla="*/ 476250 h 1638300"/>
                  <a:gd name="connsiteX9-3957" fmla="*/ 0 w 2292559"/>
                  <a:gd name="connsiteY9-3958" fmla="*/ 520700 h 1638300"/>
                  <a:gd name="connsiteX10-3959" fmla="*/ 9525 w 2292559"/>
                  <a:gd name="connsiteY10-3960" fmla="*/ 546100 h 1638300"/>
                  <a:gd name="connsiteX11-3961" fmla="*/ 215900 w 2292559"/>
                  <a:gd name="connsiteY11-3962" fmla="*/ 581025 h 1638300"/>
                  <a:gd name="connsiteX12-3963" fmla="*/ 441325 w 2292559"/>
                  <a:gd name="connsiteY12-3964" fmla="*/ 682625 h 1638300"/>
                  <a:gd name="connsiteX13-3965" fmla="*/ 704850 w 2292559"/>
                  <a:gd name="connsiteY13-3966" fmla="*/ 854075 h 1638300"/>
                  <a:gd name="connsiteX14-3967" fmla="*/ 782527 w 2292559"/>
                  <a:gd name="connsiteY14-3968" fmla="*/ 913967 h 1638300"/>
                  <a:gd name="connsiteX15-3969" fmla="*/ 933450 w 2292559"/>
                  <a:gd name="connsiteY15-3970" fmla="*/ 1050925 h 1638300"/>
                  <a:gd name="connsiteX16-3971" fmla="*/ 1104900 w 2292559"/>
                  <a:gd name="connsiteY16-3972" fmla="*/ 1196975 h 1638300"/>
                  <a:gd name="connsiteX17-3973" fmla="*/ 1308100 w 2292559"/>
                  <a:gd name="connsiteY17-3974" fmla="*/ 1295400 h 1638300"/>
                  <a:gd name="connsiteX18-3975" fmla="*/ 1489075 w 2292559"/>
                  <a:gd name="connsiteY18-3976" fmla="*/ 1333500 h 1638300"/>
                  <a:gd name="connsiteX19-3977" fmla="*/ 1330325 w 2292559"/>
                  <a:gd name="connsiteY19-3978" fmla="*/ 1533525 h 1638300"/>
                  <a:gd name="connsiteX20-3979" fmla="*/ 1200150 w 2292559"/>
                  <a:gd name="connsiteY20-3980" fmla="*/ 1536700 h 1638300"/>
                  <a:gd name="connsiteX21-3981" fmla="*/ 1133475 w 2292559"/>
                  <a:gd name="connsiteY21-3982" fmla="*/ 1631950 h 1638300"/>
                  <a:gd name="connsiteX22-3983" fmla="*/ 2101850 w 2292559"/>
                  <a:gd name="connsiteY22-3984" fmla="*/ 1638300 h 1638300"/>
                  <a:gd name="connsiteX23-3985" fmla="*/ 2041525 w 2292559"/>
                  <a:gd name="connsiteY23-3986" fmla="*/ 1533525 h 1638300"/>
                  <a:gd name="connsiteX24-3987" fmla="*/ 1930400 w 2292559"/>
                  <a:gd name="connsiteY24-3988" fmla="*/ 1530350 h 1638300"/>
                  <a:gd name="connsiteX25-3989" fmla="*/ 1771650 w 2292559"/>
                  <a:gd name="connsiteY25-3990" fmla="*/ 1343025 h 1638300"/>
                  <a:gd name="connsiteX26-3991" fmla="*/ 2000250 w 2292559"/>
                  <a:gd name="connsiteY26-3992" fmla="*/ 1289050 h 1638300"/>
                  <a:gd name="connsiteX27-3993" fmla="*/ 2200275 w 2292559"/>
                  <a:gd name="connsiteY27-3994" fmla="*/ 1143000 h 1638300"/>
                  <a:gd name="connsiteX28-3995" fmla="*/ 2292350 w 2292559"/>
                  <a:gd name="connsiteY28-3996" fmla="*/ 963613 h 1638300"/>
                  <a:gd name="connsiteX29-3997" fmla="*/ 2216150 w 2292559"/>
                  <a:gd name="connsiteY29-3998" fmla="*/ 745331 h 1638300"/>
                  <a:gd name="connsiteX30-3999" fmla="*/ 1933575 w 2292559"/>
                  <a:gd name="connsiteY30-4000" fmla="*/ 530225 h 1638300"/>
                  <a:gd name="connsiteX31-4001" fmla="*/ 1768475 w 2292559"/>
                  <a:gd name="connsiteY31-4002" fmla="*/ 434975 h 1638300"/>
                  <a:gd name="connsiteX32-4003" fmla="*/ 1701800 w 2292559"/>
                  <a:gd name="connsiteY32-4004" fmla="*/ 431800 h 1638300"/>
                  <a:gd name="connsiteX33-4005" fmla="*/ 1724024 w 2292559"/>
                  <a:gd name="connsiteY33-4006" fmla="*/ 351631 h 1638300"/>
                  <a:gd name="connsiteX34-4007" fmla="*/ 1761332 w 2292559"/>
                  <a:gd name="connsiteY34-4008" fmla="*/ 266700 h 1638300"/>
                  <a:gd name="connsiteX35-4009" fmla="*/ 1744663 w 2292559"/>
                  <a:gd name="connsiteY35-4010" fmla="*/ 140494 h 1638300"/>
                  <a:gd name="connsiteX36-4011" fmla="*/ 1628775 w 2292559"/>
                  <a:gd name="connsiteY36-4012" fmla="*/ 0 h 1638300"/>
                  <a:gd name="connsiteX37-4013" fmla="*/ 1622425 w 2292559"/>
                  <a:gd name="connsiteY37-4014" fmla="*/ 120650 h 1638300"/>
                  <a:gd name="connsiteX38-4015" fmla="*/ 1552575 w 2292559"/>
                  <a:gd name="connsiteY38-4016" fmla="*/ 234950 h 1638300"/>
                  <a:gd name="connsiteX39-4017" fmla="*/ 1536700 w 2292559"/>
                  <a:gd name="connsiteY39-4018" fmla="*/ 301625 h 1638300"/>
                  <a:gd name="connsiteX40-4019" fmla="*/ 1584325 w 2292559"/>
                  <a:gd name="connsiteY40-4020" fmla="*/ 441325 h 1638300"/>
                  <a:gd name="connsiteX0-4021" fmla="*/ 1584325 w 2292559"/>
                  <a:gd name="connsiteY0-4022" fmla="*/ 441325 h 1638300"/>
                  <a:gd name="connsiteX1-4023" fmla="*/ 1441450 w 2292559"/>
                  <a:gd name="connsiteY1-4024" fmla="*/ 498475 h 1638300"/>
                  <a:gd name="connsiteX2-4025" fmla="*/ 1352550 w 2292559"/>
                  <a:gd name="connsiteY2-4026" fmla="*/ 581025 h 1638300"/>
                  <a:gd name="connsiteX3-4027" fmla="*/ 1162050 w 2292559"/>
                  <a:gd name="connsiteY3-4028" fmla="*/ 669925 h 1638300"/>
                  <a:gd name="connsiteX4-4029" fmla="*/ 1028700 w 2292559"/>
                  <a:gd name="connsiteY4-4030" fmla="*/ 704850 h 1638300"/>
                  <a:gd name="connsiteX5-4031" fmla="*/ 781050 w 2292559"/>
                  <a:gd name="connsiteY5-4032" fmla="*/ 644525 h 1638300"/>
                  <a:gd name="connsiteX6-4033" fmla="*/ 479425 w 2292559"/>
                  <a:gd name="connsiteY6-4034" fmla="*/ 542925 h 1638300"/>
                  <a:gd name="connsiteX7-4035" fmla="*/ 285750 w 2292559"/>
                  <a:gd name="connsiteY7-4036" fmla="*/ 473075 h 1638300"/>
                  <a:gd name="connsiteX8-4037" fmla="*/ 15875 w 2292559"/>
                  <a:gd name="connsiteY8-4038" fmla="*/ 476250 h 1638300"/>
                  <a:gd name="connsiteX9-4039" fmla="*/ 0 w 2292559"/>
                  <a:gd name="connsiteY9-4040" fmla="*/ 520700 h 1638300"/>
                  <a:gd name="connsiteX10-4041" fmla="*/ 9525 w 2292559"/>
                  <a:gd name="connsiteY10-4042" fmla="*/ 546100 h 1638300"/>
                  <a:gd name="connsiteX11-4043" fmla="*/ 215900 w 2292559"/>
                  <a:gd name="connsiteY11-4044" fmla="*/ 581025 h 1638300"/>
                  <a:gd name="connsiteX12-4045" fmla="*/ 441325 w 2292559"/>
                  <a:gd name="connsiteY12-4046" fmla="*/ 682625 h 1638300"/>
                  <a:gd name="connsiteX13-4047" fmla="*/ 704850 w 2292559"/>
                  <a:gd name="connsiteY13-4048" fmla="*/ 854075 h 1638300"/>
                  <a:gd name="connsiteX14-4049" fmla="*/ 782527 w 2292559"/>
                  <a:gd name="connsiteY14-4050" fmla="*/ 913967 h 1638300"/>
                  <a:gd name="connsiteX15-4051" fmla="*/ 933450 w 2292559"/>
                  <a:gd name="connsiteY15-4052" fmla="*/ 1050925 h 1638300"/>
                  <a:gd name="connsiteX16-4053" fmla="*/ 1104900 w 2292559"/>
                  <a:gd name="connsiteY16-4054" fmla="*/ 1196975 h 1638300"/>
                  <a:gd name="connsiteX17-4055" fmla="*/ 1308100 w 2292559"/>
                  <a:gd name="connsiteY17-4056" fmla="*/ 1295400 h 1638300"/>
                  <a:gd name="connsiteX18-4057" fmla="*/ 1489075 w 2292559"/>
                  <a:gd name="connsiteY18-4058" fmla="*/ 1333500 h 1638300"/>
                  <a:gd name="connsiteX19-4059" fmla="*/ 1330325 w 2292559"/>
                  <a:gd name="connsiteY19-4060" fmla="*/ 1533525 h 1638300"/>
                  <a:gd name="connsiteX20-4061" fmla="*/ 1200150 w 2292559"/>
                  <a:gd name="connsiteY20-4062" fmla="*/ 1536700 h 1638300"/>
                  <a:gd name="connsiteX21-4063" fmla="*/ 1128712 w 2292559"/>
                  <a:gd name="connsiteY21-4064" fmla="*/ 1634331 h 1638300"/>
                  <a:gd name="connsiteX22-4065" fmla="*/ 2101850 w 2292559"/>
                  <a:gd name="connsiteY22-4066" fmla="*/ 1638300 h 1638300"/>
                  <a:gd name="connsiteX23-4067" fmla="*/ 2041525 w 2292559"/>
                  <a:gd name="connsiteY23-4068" fmla="*/ 1533525 h 1638300"/>
                  <a:gd name="connsiteX24-4069" fmla="*/ 1930400 w 2292559"/>
                  <a:gd name="connsiteY24-4070" fmla="*/ 1530350 h 1638300"/>
                  <a:gd name="connsiteX25-4071" fmla="*/ 1771650 w 2292559"/>
                  <a:gd name="connsiteY25-4072" fmla="*/ 1343025 h 1638300"/>
                  <a:gd name="connsiteX26-4073" fmla="*/ 2000250 w 2292559"/>
                  <a:gd name="connsiteY26-4074" fmla="*/ 1289050 h 1638300"/>
                  <a:gd name="connsiteX27-4075" fmla="*/ 2200275 w 2292559"/>
                  <a:gd name="connsiteY27-4076" fmla="*/ 1143000 h 1638300"/>
                  <a:gd name="connsiteX28-4077" fmla="*/ 2292350 w 2292559"/>
                  <a:gd name="connsiteY28-4078" fmla="*/ 963613 h 1638300"/>
                  <a:gd name="connsiteX29-4079" fmla="*/ 2216150 w 2292559"/>
                  <a:gd name="connsiteY29-4080" fmla="*/ 745331 h 1638300"/>
                  <a:gd name="connsiteX30-4081" fmla="*/ 1933575 w 2292559"/>
                  <a:gd name="connsiteY30-4082" fmla="*/ 530225 h 1638300"/>
                  <a:gd name="connsiteX31-4083" fmla="*/ 1768475 w 2292559"/>
                  <a:gd name="connsiteY31-4084" fmla="*/ 434975 h 1638300"/>
                  <a:gd name="connsiteX32-4085" fmla="*/ 1701800 w 2292559"/>
                  <a:gd name="connsiteY32-4086" fmla="*/ 431800 h 1638300"/>
                  <a:gd name="connsiteX33-4087" fmla="*/ 1724024 w 2292559"/>
                  <a:gd name="connsiteY33-4088" fmla="*/ 351631 h 1638300"/>
                  <a:gd name="connsiteX34-4089" fmla="*/ 1761332 w 2292559"/>
                  <a:gd name="connsiteY34-4090" fmla="*/ 266700 h 1638300"/>
                  <a:gd name="connsiteX35-4091" fmla="*/ 1744663 w 2292559"/>
                  <a:gd name="connsiteY35-4092" fmla="*/ 140494 h 1638300"/>
                  <a:gd name="connsiteX36-4093" fmla="*/ 1628775 w 2292559"/>
                  <a:gd name="connsiteY36-4094" fmla="*/ 0 h 1638300"/>
                  <a:gd name="connsiteX37-4095" fmla="*/ 1622425 w 2292559"/>
                  <a:gd name="connsiteY37-4096" fmla="*/ 120650 h 1638300"/>
                  <a:gd name="connsiteX38-4097" fmla="*/ 1552575 w 2292559"/>
                  <a:gd name="connsiteY38-4098" fmla="*/ 234950 h 1638300"/>
                  <a:gd name="connsiteX39-4099" fmla="*/ 1536700 w 2292559"/>
                  <a:gd name="connsiteY39-4100" fmla="*/ 301625 h 1638300"/>
                  <a:gd name="connsiteX40-4101" fmla="*/ 1584325 w 2292559"/>
                  <a:gd name="connsiteY40-4102" fmla="*/ 441325 h 1638300"/>
                  <a:gd name="connsiteX0-4103" fmla="*/ 1584325 w 2292559"/>
                  <a:gd name="connsiteY0-4104" fmla="*/ 441325 h 1638300"/>
                  <a:gd name="connsiteX1-4105" fmla="*/ 1441450 w 2292559"/>
                  <a:gd name="connsiteY1-4106" fmla="*/ 498475 h 1638300"/>
                  <a:gd name="connsiteX2-4107" fmla="*/ 1352550 w 2292559"/>
                  <a:gd name="connsiteY2-4108" fmla="*/ 581025 h 1638300"/>
                  <a:gd name="connsiteX3-4109" fmla="*/ 1162050 w 2292559"/>
                  <a:gd name="connsiteY3-4110" fmla="*/ 669925 h 1638300"/>
                  <a:gd name="connsiteX4-4111" fmla="*/ 1028700 w 2292559"/>
                  <a:gd name="connsiteY4-4112" fmla="*/ 704850 h 1638300"/>
                  <a:gd name="connsiteX5-4113" fmla="*/ 781050 w 2292559"/>
                  <a:gd name="connsiteY5-4114" fmla="*/ 644525 h 1638300"/>
                  <a:gd name="connsiteX6-4115" fmla="*/ 479425 w 2292559"/>
                  <a:gd name="connsiteY6-4116" fmla="*/ 542925 h 1638300"/>
                  <a:gd name="connsiteX7-4117" fmla="*/ 285750 w 2292559"/>
                  <a:gd name="connsiteY7-4118" fmla="*/ 473075 h 1638300"/>
                  <a:gd name="connsiteX8-4119" fmla="*/ 15875 w 2292559"/>
                  <a:gd name="connsiteY8-4120" fmla="*/ 476250 h 1638300"/>
                  <a:gd name="connsiteX9-4121" fmla="*/ 0 w 2292559"/>
                  <a:gd name="connsiteY9-4122" fmla="*/ 520700 h 1638300"/>
                  <a:gd name="connsiteX10-4123" fmla="*/ 9525 w 2292559"/>
                  <a:gd name="connsiteY10-4124" fmla="*/ 546100 h 1638300"/>
                  <a:gd name="connsiteX11-4125" fmla="*/ 215900 w 2292559"/>
                  <a:gd name="connsiteY11-4126" fmla="*/ 581025 h 1638300"/>
                  <a:gd name="connsiteX12-4127" fmla="*/ 441325 w 2292559"/>
                  <a:gd name="connsiteY12-4128" fmla="*/ 682625 h 1638300"/>
                  <a:gd name="connsiteX13-4129" fmla="*/ 704850 w 2292559"/>
                  <a:gd name="connsiteY13-4130" fmla="*/ 854075 h 1638300"/>
                  <a:gd name="connsiteX14-4131" fmla="*/ 782527 w 2292559"/>
                  <a:gd name="connsiteY14-4132" fmla="*/ 913967 h 1638300"/>
                  <a:gd name="connsiteX15-4133" fmla="*/ 933450 w 2292559"/>
                  <a:gd name="connsiteY15-4134" fmla="*/ 1050925 h 1638300"/>
                  <a:gd name="connsiteX16-4135" fmla="*/ 1104900 w 2292559"/>
                  <a:gd name="connsiteY16-4136" fmla="*/ 1196975 h 1638300"/>
                  <a:gd name="connsiteX17-4137" fmla="*/ 1308100 w 2292559"/>
                  <a:gd name="connsiteY17-4138" fmla="*/ 1295400 h 1638300"/>
                  <a:gd name="connsiteX18-4139" fmla="*/ 1489075 w 2292559"/>
                  <a:gd name="connsiteY18-4140" fmla="*/ 1333500 h 1638300"/>
                  <a:gd name="connsiteX19-4141" fmla="*/ 1330325 w 2292559"/>
                  <a:gd name="connsiteY19-4142" fmla="*/ 1533525 h 1638300"/>
                  <a:gd name="connsiteX20-4143" fmla="*/ 1200150 w 2292559"/>
                  <a:gd name="connsiteY20-4144" fmla="*/ 1536700 h 1638300"/>
                  <a:gd name="connsiteX21-4145" fmla="*/ 1128712 w 2292559"/>
                  <a:gd name="connsiteY21-4146" fmla="*/ 1634331 h 1638300"/>
                  <a:gd name="connsiteX22-4147" fmla="*/ 2101850 w 2292559"/>
                  <a:gd name="connsiteY22-4148" fmla="*/ 1638300 h 1638300"/>
                  <a:gd name="connsiteX23-4149" fmla="*/ 2041525 w 2292559"/>
                  <a:gd name="connsiteY23-4150" fmla="*/ 1533525 h 1638300"/>
                  <a:gd name="connsiteX24-4151" fmla="*/ 1930400 w 2292559"/>
                  <a:gd name="connsiteY24-4152" fmla="*/ 1530350 h 1638300"/>
                  <a:gd name="connsiteX25-4153" fmla="*/ 1771650 w 2292559"/>
                  <a:gd name="connsiteY25-4154" fmla="*/ 1343025 h 1638300"/>
                  <a:gd name="connsiteX26-4155" fmla="*/ 2000250 w 2292559"/>
                  <a:gd name="connsiteY26-4156" fmla="*/ 1289050 h 1638300"/>
                  <a:gd name="connsiteX27-4157" fmla="*/ 2200275 w 2292559"/>
                  <a:gd name="connsiteY27-4158" fmla="*/ 1143000 h 1638300"/>
                  <a:gd name="connsiteX28-4159" fmla="*/ 2292350 w 2292559"/>
                  <a:gd name="connsiteY28-4160" fmla="*/ 963613 h 1638300"/>
                  <a:gd name="connsiteX29-4161" fmla="*/ 2216150 w 2292559"/>
                  <a:gd name="connsiteY29-4162" fmla="*/ 745331 h 1638300"/>
                  <a:gd name="connsiteX30-4163" fmla="*/ 1933575 w 2292559"/>
                  <a:gd name="connsiteY30-4164" fmla="*/ 530225 h 1638300"/>
                  <a:gd name="connsiteX31-4165" fmla="*/ 1768475 w 2292559"/>
                  <a:gd name="connsiteY31-4166" fmla="*/ 434975 h 1638300"/>
                  <a:gd name="connsiteX32-4167" fmla="*/ 1701800 w 2292559"/>
                  <a:gd name="connsiteY32-4168" fmla="*/ 431800 h 1638300"/>
                  <a:gd name="connsiteX33-4169" fmla="*/ 1724024 w 2292559"/>
                  <a:gd name="connsiteY33-4170" fmla="*/ 351631 h 1638300"/>
                  <a:gd name="connsiteX34-4171" fmla="*/ 1761332 w 2292559"/>
                  <a:gd name="connsiteY34-4172" fmla="*/ 266700 h 1638300"/>
                  <a:gd name="connsiteX35-4173" fmla="*/ 1744663 w 2292559"/>
                  <a:gd name="connsiteY35-4174" fmla="*/ 140494 h 1638300"/>
                  <a:gd name="connsiteX36-4175" fmla="*/ 1628775 w 2292559"/>
                  <a:gd name="connsiteY36-4176" fmla="*/ 0 h 1638300"/>
                  <a:gd name="connsiteX37-4177" fmla="*/ 1622425 w 2292559"/>
                  <a:gd name="connsiteY37-4178" fmla="*/ 120650 h 1638300"/>
                  <a:gd name="connsiteX38-4179" fmla="*/ 1552575 w 2292559"/>
                  <a:gd name="connsiteY38-4180" fmla="*/ 234950 h 1638300"/>
                  <a:gd name="connsiteX39-4181" fmla="*/ 1536700 w 2292559"/>
                  <a:gd name="connsiteY39-4182" fmla="*/ 301625 h 1638300"/>
                  <a:gd name="connsiteX40-4183" fmla="*/ 1584325 w 2292559"/>
                  <a:gd name="connsiteY40-4184" fmla="*/ 441325 h 1638300"/>
                  <a:gd name="connsiteX0-4185" fmla="*/ 1584325 w 2292559"/>
                  <a:gd name="connsiteY0-4186" fmla="*/ 441325 h 1638300"/>
                  <a:gd name="connsiteX1-4187" fmla="*/ 1441450 w 2292559"/>
                  <a:gd name="connsiteY1-4188" fmla="*/ 498475 h 1638300"/>
                  <a:gd name="connsiteX2-4189" fmla="*/ 1352550 w 2292559"/>
                  <a:gd name="connsiteY2-4190" fmla="*/ 581025 h 1638300"/>
                  <a:gd name="connsiteX3-4191" fmla="*/ 1162050 w 2292559"/>
                  <a:gd name="connsiteY3-4192" fmla="*/ 669925 h 1638300"/>
                  <a:gd name="connsiteX4-4193" fmla="*/ 1028700 w 2292559"/>
                  <a:gd name="connsiteY4-4194" fmla="*/ 704850 h 1638300"/>
                  <a:gd name="connsiteX5-4195" fmla="*/ 781050 w 2292559"/>
                  <a:gd name="connsiteY5-4196" fmla="*/ 644525 h 1638300"/>
                  <a:gd name="connsiteX6-4197" fmla="*/ 479425 w 2292559"/>
                  <a:gd name="connsiteY6-4198" fmla="*/ 542925 h 1638300"/>
                  <a:gd name="connsiteX7-4199" fmla="*/ 285750 w 2292559"/>
                  <a:gd name="connsiteY7-4200" fmla="*/ 473075 h 1638300"/>
                  <a:gd name="connsiteX8-4201" fmla="*/ 15875 w 2292559"/>
                  <a:gd name="connsiteY8-4202" fmla="*/ 476250 h 1638300"/>
                  <a:gd name="connsiteX9-4203" fmla="*/ 0 w 2292559"/>
                  <a:gd name="connsiteY9-4204" fmla="*/ 520700 h 1638300"/>
                  <a:gd name="connsiteX10-4205" fmla="*/ 9525 w 2292559"/>
                  <a:gd name="connsiteY10-4206" fmla="*/ 546100 h 1638300"/>
                  <a:gd name="connsiteX11-4207" fmla="*/ 215900 w 2292559"/>
                  <a:gd name="connsiteY11-4208" fmla="*/ 581025 h 1638300"/>
                  <a:gd name="connsiteX12-4209" fmla="*/ 441325 w 2292559"/>
                  <a:gd name="connsiteY12-4210" fmla="*/ 682625 h 1638300"/>
                  <a:gd name="connsiteX13-4211" fmla="*/ 704850 w 2292559"/>
                  <a:gd name="connsiteY13-4212" fmla="*/ 854075 h 1638300"/>
                  <a:gd name="connsiteX14-4213" fmla="*/ 782527 w 2292559"/>
                  <a:gd name="connsiteY14-4214" fmla="*/ 913967 h 1638300"/>
                  <a:gd name="connsiteX15-4215" fmla="*/ 933450 w 2292559"/>
                  <a:gd name="connsiteY15-4216" fmla="*/ 1050925 h 1638300"/>
                  <a:gd name="connsiteX16-4217" fmla="*/ 1104900 w 2292559"/>
                  <a:gd name="connsiteY16-4218" fmla="*/ 1196975 h 1638300"/>
                  <a:gd name="connsiteX17-4219" fmla="*/ 1308100 w 2292559"/>
                  <a:gd name="connsiteY17-4220" fmla="*/ 1295400 h 1638300"/>
                  <a:gd name="connsiteX18-4221" fmla="*/ 1489075 w 2292559"/>
                  <a:gd name="connsiteY18-4222" fmla="*/ 1333500 h 1638300"/>
                  <a:gd name="connsiteX19-4223" fmla="*/ 1330325 w 2292559"/>
                  <a:gd name="connsiteY19-4224" fmla="*/ 1533525 h 1638300"/>
                  <a:gd name="connsiteX20-4225" fmla="*/ 1200150 w 2292559"/>
                  <a:gd name="connsiteY20-4226" fmla="*/ 1536700 h 1638300"/>
                  <a:gd name="connsiteX21-4227" fmla="*/ 1128712 w 2292559"/>
                  <a:gd name="connsiteY21-4228" fmla="*/ 1634331 h 1638300"/>
                  <a:gd name="connsiteX22-4229" fmla="*/ 2101850 w 2292559"/>
                  <a:gd name="connsiteY22-4230" fmla="*/ 1638300 h 1638300"/>
                  <a:gd name="connsiteX23-4231" fmla="*/ 2041525 w 2292559"/>
                  <a:gd name="connsiteY23-4232" fmla="*/ 1533525 h 1638300"/>
                  <a:gd name="connsiteX24-4233" fmla="*/ 1930400 w 2292559"/>
                  <a:gd name="connsiteY24-4234" fmla="*/ 1530350 h 1638300"/>
                  <a:gd name="connsiteX25-4235" fmla="*/ 1771650 w 2292559"/>
                  <a:gd name="connsiteY25-4236" fmla="*/ 1343025 h 1638300"/>
                  <a:gd name="connsiteX26-4237" fmla="*/ 2000250 w 2292559"/>
                  <a:gd name="connsiteY26-4238" fmla="*/ 1289050 h 1638300"/>
                  <a:gd name="connsiteX27-4239" fmla="*/ 2200275 w 2292559"/>
                  <a:gd name="connsiteY27-4240" fmla="*/ 1143000 h 1638300"/>
                  <a:gd name="connsiteX28-4241" fmla="*/ 2292350 w 2292559"/>
                  <a:gd name="connsiteY28-4242" fmla="*/ 963613 h 1638300"/>
                  <a:gd name="connsiteX29-4243" fmla="*/ 2216150 w 2292559"/>
                  <a:gd name="connsiteY29-4244" fmla="*/ 745331 h 1638300"/>
                  <a:gd name="connsiteX30-4245" fmla="*/ 1933575 w 2292559"/>
                  <a:gd name="connsiteY30-4246" fmla="*/ 530225 h 1638300"/>
                  <a:gd name="connsiteX31-4247" fmla="*/ 1768475 w 2292559"/>
                  <a:gd name="connsiteY31-4248" fmla="*/ 434975 h 1638300"/>
                  <a:gd name="connsiteX32-4249" fmla="*/ 1701800 w 2292559"/>
                  <a:gd name="connsiteY32-4250" fmla="*/ 431800 h 1638300"/>
                  <a:gd name="connsiteX33-4251" fmla="*/ 1724024 w 2292559"/>
                  <a:gd name="connsiteY33-4252" fmla="*/ 351631 h 1638300"/>
                  <a:gd name="connsiteX34-4253" fmla="*/ 1761332 w 2292559"/>
                  <a:gd name="connsiteY34-4254" fmla="*/ 266700 h 1638300"/>
                  <a:gd name="connsiteX35-4255" fmla="*/ 1744663 w 2292559"/>
                  <a:gd name="connsiteY35-4256" fmla="*/ 140494 h 1638300"/>
                  <a:gd name="connsiteX36-4257" fmla="*/ 1628775 w 2292559"/>
                  <a:gd name="connsiteY36-4258" fmla="*/ 0 h 1638300"/>
                  <a:gd name="connsiteX37-4259" fmla="*/ 1622425 w 2292559"/>
                  <a:gd name="connsiteY37-4260" fmla="*/ 120650 h 1638300"/>
                  <a:gd name="connsiteX38-4261" fmla="*/ 1552575 w 2292559"/>
                  <a:gd name="connsiteY38-4262" fmla="*/ 234950 h 1638300"/>
                  <a:gd name="connsiteX39-4263" fmla="*/ 1536700 w 2292559"/>
                  <a:gd name="connsiteY39-4264" fmla="*/ 301625 h 1638300"/>
                  <a:gd name="connsiteX40-4265" fmla="*/ 1584325 w 2292559"/>
                  <a:gd name="connsiteY40-4266" fmla="*/ 441325 h 1638300"/>
                  <a:gd name="connsiteX0-4267" fmla="*/ 1584325 w 2292559"/>
                  <a:gd name="connsiteY0-4268" fmla="*/ 441325 h 1638300"/>
                  <a:gd name="connsiteX1-4269" fmla="*/ 1441450 w 2292559"/>
                  <a:gd name="connsiteY1-4270" fmla="*/ 498475 h 1638300"/>
                  <a:gd name="connsiteX2-4271" fmla="*/ 1352550 w 2292559"/>
                  <a:gd name="connsiteY2-4272" fmla="*/ 581025 h 1638300"/>
                  <a:gd name="connsiteX3-4273" fmla="*/ 1162050 w 2292559"/>
                  <a:gd name="connsiteY3-4274" fmla="*/ 669925 h 1638300"/>
                  <a:gd name="connsiteX4-4275" fmla="*/ 1028700 w 2292559"/>
                  <a:gd name="connsiteY4-4276" fmla="*/ 704850 h 1638300"/>
                  <a:gd name="connsiteX5-4277" fmla="*/ 781050 w 2292559"/>
                  <a:gd name="connsiteY5-4278" fmla="*/ 644525 h 1638300"/>
                  <a:gd name="connsiteX6-4279" fmla="*/ 479425 w 2292559"/>
                  <a:gd name="connsiteY6-4280" fmla="*/ 542925 h 1638300"/>
                  <a:gd name="connsiteX7-4281" fmla="*/ 285750 w 2292559"/>
                  <a:gd name="connsiteY7-4282" fmla="*/ 473075 h 1638300"/>
                  <a:gd name="connsiteX8-4283" fmla="*/ 15875 w 2292559"/>
                  <a:gd name="connsiteY8-4284" fmla="*/ 476250 h 1638300"/>
                  <a:gd name="connsiteX9-4285" fmla="*/ 0 w 2292559"/>
                  <a:gd name="connsiteY9-4286" fmla="*/ 520700 h 1638300"/>
                  <a:gd name="connsiteX10-4287" fmla="*/ 9525 w 2292559"/>
                  <a:gd name="connsiteY10-4288" fmla="*/ 546100 h 1638300"/>
                  <a:gd name="connsiteX11-4289" fmla="*/ 215900 w 2292559"/>
                  <a:gd name="connsiteY11-4290" fmla="*/ 581025 h 1638300"/>
                  <a:gd name="connsiteX12-4291" fmla="*/ 441325 w 2292559"/>
                  <a:gd name="connsiteY12-4292" fmla="*/ 682625 h 1638300"/>
                  <a:gd name="connsiteX13-4293" fmla="*/ 704850 w 2292559"/>
                  <a:gd name="connsiteY13-4294" fmla="*/ 854075 h 1638300"/>
                  <a:gd name="connsiteX14-4295" fmla="*/ 782527 w 2292559"/>
                  <a:gd name="connsiteY14-4296" fmla="*/ 913967 h 1638300"/>
                  <a:gd name="connsiteX15-4297" fmla="*/ 933450 w 2292559"/>
                  <a:gd name="connsiteY15-4298" fmla="*/ 1050925 h 1638300"/>
                  <a:gd name="connsiteX16-4299" fmla="*/ 1104900 w 2292559"/>
                  <a:gd name="connsiteY16-4300" fmla="*/ 1196975 h 1638300"/>
                  <a:gd name="connsiteX17-4301" fmla="*/ 1308100 w 2292559"/>
                  <a:gd name="connsiteY17-4302" fmla="*/ 1295400 h 1638300"/>
                  <a:gd name="connsiteX18-4303" fmla="*/ 1489075 w 2292559"/>
                  <a:gd name="connsiteY18-4304" fmla="*/ 1333500 h 1638300"/>
                  <a:gd name="connsiteX19-4305" fmla="*/ 1330325 w 2292559"/>
                  <a:gd name="connsiteY19-4306" fmla="*/ 1533525 h 1638300"/>
                  <a:gd name="connsiteX20-4307" fmla="*/ 1200150 w 2292559"/>
                  <a:gd name="connsiteY20-4308" fmla="*/ 1548606 h 1638300"/>
                  <a:gd name="connsiteX21-4309" fmla="*/ 1128712 w 2292559"/>
                  <a:gd name="connsiteY21-4310" fmla="*/ 1634331 h 1638300"/>
                  <a:gd name="connsiteX22-4311" fmla="*/ 2101850 w 2292559"/>
                  <a:gd name="connsiteY22-4312" fmla="*/ 1638300 h 1638300"/>
                  <a:gd name="connsiteX23-4313" fmla="*/ 2041525 w 2292559"/>
                  <a:gd name="connsiteY23-4314" fmla="*/ 1533525 h 1638300"/>
                  <a:gd name="connsiteX24-4315" fmla="*/ 1930400 w 2292559"/>
                  <a:gd name="connsiteY24-4316" fmla="*/ 1530350 h 1638300"/>
                  <a:gd name="connsiteX25-4317" fmla="*/ 1771650 w 2292559"/>
                  <a:gd name="connsiteY25-4318" fmla="*/ 1343025 h 1638300"/>
                  <a:gd name="connsiteX26-4319" fmla="*/ 2000250 w 2292559"/>
                  <a:gd name="connsiteY26-4320" fmla="*/ 1289050 h 1638300"/>
                  <a:gd name="connsiteX27-4321" fmla="*/ 2200275 w 2292559"/>
                  <a:gd name="connsiteY27-4322" fmla="*/ 1143000 h 1638300"/>
                  <a:gd name="connsiteX28-4323" fmla="*/ 2292350 w 2292559"/>
                  <a:gd name="connsiteY28-4324" fmla="*/ 963613 h 1638300"/>
                  <a:gd name="connsiteX29-4325" fmla="*/ 2216150 w 2292559"/>
                  <a:gd name="connsiteY29-4326" fmla="*/ 745331 h 1638300"/>
                  <a:gd name="connsiteX30-4327" fmla="*/ 1933575 w 2292559"/>
                  <a:gd name="connsiteY30-4328" fmla="*/ 530225 h 1638300"/>
                  <a:gd name="connsiteX31-4329" fmla="*/ 1768475 w 2292559"/>
                  <a:gd name="connsiteY31-4330" fmla="*/ 434975 h 1638300"/>
                  <a:gd name="connsiteX32-4331" fmla="*/ 1701800 w 2292559"/>
                  <a:gd name="connsiteY32-4332" fmla="*/ 431800 h 1638300"/>
                  <a:gd name="connsiteX33-4333" fmla="*/ 1724024 w 2292559"/>
                  <a:gd name="connsiteY33-4334" fmla="*/ 351631 h 1638300"/>
                  <a:gd name="connsiteX34-4335" fmla="*/ 1761332 w 2292559"/>
                  <a:gd name="connsiteY34-4336" fmla="*/ 266700 h 1638300"/>
                  <a:gd name="connsiteX35-4337" fmla="*/ 1744663 w 2292559"/>
                  <a:gd name="connsiteY35-4338" fmla="*/ 140494 h 1638300"/>
                  <a:gd name="connsiteX36-4339" fmla="*/ 1628775 w 2292559"/>
                  <a:gd name="connsiteY36-4340" fmla="*/ 0 h 1638300"/>
                  <a:gd name="connsiteX37-4341" fmla="*/ 1622425 w 2292559"/>
                  <a:gd name="connsiteY37-4342" fmla="*/ 120650 h 1638300"/>
                  <a:gd name="connsiteX38-4343" fmla="*/ 1552575 w 2292559"/>
                  <a:gd name="connsiteY38-4344" fmla="*/ 234950 h 1638300"/>
                  <a:gd name="connsiteX39-4345" fmla="*/ 1536700 w 2292559"/>
                  <a:gd name="connsiteY39-4346" fmla="*/ 301625 h 1638300"/>
                  <a:gd name="connsiteX40-4347" fmla="*/ 1584325 w 2292559"/>
                  <a:gd name="connsiteY40-4348" fmla="*/ 441325 h 1638300"/>
                  <a:gd name="connsiteX0-4349" fmla="*/ 1584325 w 2292559"/>
                  <a:gd name="connsiteY0-4350" fmla="*/ 441325 h 1638300"/>
                  <a:gd name="connsiteX1-4351" fmla="*/ 1441450 w 2292559"/>
                  <a:gd name="connsiteY1-4352" fmla="*/ 498475 h 1638300"/>
                  <a:gd name="connsiteX2-4353" fmla="*/ 1352550 w 2292559"/>
                  <a:gd name="connsiteY2-4354" fmla="*/ 581025 h 1638300"/>
                  <a:gd name="connsiteX3-4355" fmla="*/ 1162050 w 2292559"/>
                  <a:gd name="connsiteY3-4356" fmla="*/ 669925 h 1638300"/>
                  <a:gd name="connsiteX4-4357" fmla="*/ 1028700 w 2292559"/>
                  <a:gd name="connsiteY4-4358" fmla="*/ 704850 h 1638300"/>
                  <a:gd name="connsiteX5-4359" fmla="*/ 781050 w 2292559"/>
                  <a:gd name="connsiteY5-4360" fmla="*/ 644525 h 1638300"/>
                  <a:gd name="connsiteX6-4361" fmla="*/ 479425 w 2292559"/>
                  <a:gd name="connsiteY6-4362" fmla="*/ 542925 h 1638300"/>
                  <a:gd name="connsiteX7-4363" fmla="*/ 285750 w 2292559"/>
                  <a:gd name="connsiteY7-4364" fmla="*/ 473075 h 1638300"/>
                  <a:gd name="connsiteX8-4365" fmla="*/ 15875 w 2292559"/>
                  <a:gd name="connsiteY8-4366" fmla="*/ 476250 h 1638300"/>
                  <a:gd name="connsiteX9-4367" fmla="*/ 0 w 2292559"/>
                  <a:gd name="connsiteY9-4368" fmla="*/ 520700 h 1638300"/>
                  <a:gd name="connsiteX10-4369" fmla="*/ 9525 w 2292559"/>
                  <a:gd name="connsiteY10-4370" fmla="*/ 546100 h 1638300"/>
                  <a:gd name="connsiteX11-4371" fmla="*/ 215900 w 2292559"/>
                  <a:gd name="connsiteY11-4372" fmla="*/ 581025 h 1638300"/>
                  <a:gd name="connsiteX12-4373" fmla="*/ 441325 w 2292559"/>
                  <a:gd name="connsiteY12-4374" fmla="*/ 682625 h 1638300"/>
                  <a:gd name="connsiteX13-4375" fmla="*/ 704850 w 2292559"/>
                  <a:gd name="connsiteY13-4376" fmla="*/ 854075 h 1638300"/>
                  <a:gd name="connsiteX14-4377" fmla="*/ 782527 w 2292559"/>
                  <a:gd name="connsiteY14-4378" fmla="*/ 913967 h 1638300"/>
                  <a:gd name="connsiteX15-4379" fmla="*/ 933450 w 2292559"/>
                  <a:gd name="connsiteY15-4380" fmla="*/ 1050925 h 1638300"/>
                  <a:gd name="connsiteX16-4381" fmla="*/ 1104900 w 2292559"/>
                  <a:gd name="connsiteY16-4382" fmla="*/ 1196975 h 1638300"/>
                  <a:gd name="connsiteX17-4383" fmla="*/ 1308100 w 2292559"/>
                  <a:gd name="connsiteY17-4384" fmla="*/ 1295400 h 1638300"/>
                  <a:gd name="connsiteX18-4385" fmla="*/ 1489075 w 2292559"/>
                  <a:gd name="connsiteY18-4386" fmla="*/ 1333500 h 1638300"/>
                  <a:gd name="connsiteX19-4387" fmla="*/ 1311275 w 2292559"/>
                  <a:gd name="connsiteY19-4388" fmla="*/ 1533525 h 1638300"/>
                  <a:gd name="connsiteX20-4389" fmla="*/ 1200150 w 2292559"/>
                  <a:gd name="connsiteY20-4390" fmla="*/ 1548606 h 1638300"/>
                  <a:gd name="connsiteX21-4391" fmla="*/ 1128712 w 2292559"/>
                  <a:gd name="connsiteY21-4392" fmla="*/ 1634331 h 1638300"/>
                  <a:gd name="connsiteX22-4393" fmla="*/ 2101850 w 2292559"/>
                  <a:gd name="connsiteY22-4394" fmla="*/ 1638300 h 1638300"/>
                  <a:gd name="connsiteX23-4395" fmla="*/ 2041525 w 2292559"/>
                  <a:gd name="connsiteY23-4396" fmla="*/ 1533525 h 1638300"/>
                  <a:gd name="connsiteX24-4397" fmla="*/ 1930400 w 2292559"/>
                  <a:gd name="connsiteY24-4398" fmla="*/ 1530350 h 1638300"/>
                  <a:gd name="connsiteX25-4399" fmla="*/ 1771650 w 2292559"/>
                  <a:gd name="connsiteY25-4400" fmla="*/ 1343025 h 1638300"/>
                  <a:gd name="connsiteX26-4401" fmla="*/ 2000250 w 2292559"/>
                  <a:gd name="connsiteY26-4402" fmla="*/ 1289050 h 1638300"/>
                  <a:gd name="connsiteX27-4403" fmla="*/ 2200275 w 2292559"/>
                  <a:gd name="connsiteY27-4404" fmla="*/ 1143000 h 1638300"/>
                  <a:gd name="connsiteX28-4405" fmla="*/ 2292350 w 2292559"/>
                  <a:gd name="connsiteY28-4406" fmla="*/ 963613 h 1638300"/>
                  <a:gd name="connsiteX29-4407" fmla="*/ 2216150 w 2292559"/>
                  <a:gd name="connsiteY29-4408" fmla="*/ 745331 h 1638300"/>
                  <a:gd name="connsiteX30-4409" fmla="*/ 1933575 w 2292559"/>
                  <a:gd name="connsiteY30-4410" fmla="*/ 530225 h 1638300"/>
                  <a:gd name="connsiteX31-4411" fmla="*/ 1768475 w 2292559"/>
                  <a:gd name="connsiteY31-4412" fmla="*/ 434975 h 1638300"/>
                  <a:gd name="connsiteX32-4413" fmla="*/ 1701800 w 2292559"/>
                  <a:gd name="connsiteY32-4414" fmla="*/ 431800 h 1638300"/>
                  <a:gd name="connsiteX33-4415" fmla="*/ 1724024 w 2292559"/>
                  <a:gd name="connsiteY33-4416" fmla="*/ 351631 h 1638300"/>
                  <a:gd name="connsiteX34-4417" fmla="*/ 1761332 w 2292559"/>
                  <a:gd name="connsiteY34-4418" fmla="*/ 266700 h 1638300"/>
                  <a:gd name="connsiteX35-4419" fmla="*/ 1744663 w 2292559"/>
                  <a:gd name="connsiteY35-4420" fmla="*/ 140494 h 1638300"/>
                  <a:gd name="connsiteX36-4421" fmla="*/ 1628775 w 2292559"/>
                  <a:gd name="connsiteY36-4422" fmla="*/ 0 h 1638300"/>
                  <a:gd name="connsiteX37-4423" fmla="*/ 1622425 w 2292559"/>
                  <a:gd name="connsiteY37-4424" fmla="*/ 120650 h 1638300"/>
                  <a:gd name="connsiteX38-4425" fmla="*/ 1552575 w 2292559"/>
                  <a:gd name="connsiteY38-4426" fmla="*/ 234950 h 1638300"/>
                  <a:gd name="connsiteX39-4427" fmla="*/ 1536700 w 2292559"/>
                  <a:gd name="connsiteY39-4428" fmla="*/ 301625 h 1638300"/>
                  <a:gd name="connsiteX40-4429" fmla="*/ 1584325 w 2292559"/>
                  <a:gd name="connsiteY40-4430" fmla="*/ 441325 h 1638300"/>
                  <a:gd name="connsiteX0-4431" fmla="*/ 1584325 w 2292559"/>
                  <a:gd name="connsiteY0-4432" fmla="*/ 441325 h 1638300"/>
                  <a:gd name="connsiteX1-4433" fmla="*/ 1441450 w 2292559"/>
                  <a:gd name="connsiteY1-4434" fmla="*/ 498475 h 1638300"/>
                  <a:gd name="connsiteX2-4435" fmla="*/ 1352550 w 2292559"/>
                  <a:gd name="connsiteY2-4436" fmla="*/ 581025 h 1638300"/>
                  <a:gd name="connsiteX3-4437" fmla="*/ 1162050 w 2292559"/>
                  <a:gd name="connsiteY3-4438" fmla="*/ 669925 h 1638300"/>
                  <a:gd name="connsiteX4-4439" fmla="*/ 1028700 w 2292559"/>
                  <a:gd name="connsiteY4-4440" fmla="*/ 704850 h 1638300"/>
                  <a:gd name="connsiteX5-4441" fmla="*/ 781050 w 2292559"/>
                  <a:gd name="connsiteY5-4442" fmla="*/ 644525 h 1638300"/>
                  <a:gd name="connsiteX6-4443" fmla="*/ 479425 w 2292559"/>
                  <a:gd name="connsiteY6-4444" fmla="*/ 542925 h 1638300"/>
                  <a:gd name="connsiteX7-4445" fmla="*/ 285750 w 2292559"/>
                  <a:gd name="connsiteY7-4446" fmla="*/ 473075 h 1638300"/>
                  <a:gd name="connsiteX8-4447" fmla="*/ 15875 w 2292559"/>
                  <a:gd name="connsiteY8-4448" fmla="*/ 476250 h 1638300"/>
                  <a:gd name="connsiteX9-4449" fmla="*/ 0 w 2292559"/>
                  <a:gd name="connsiteY9-4450" fmla="*/ 520700 h 1638300"/>
                  <a:gd name="connsiteX10-4451" fmla="*/ 9525 w 2292559"/>
                  <a:gd name="connsiteY10-4452" fmla="*/ 546100 h 1638300"/>
                  <a:gd name="connsiteX11-4453" fmla="*/ 215900 w 2292559"/>
                  <a:gd name="connsiteY11-4454" fmla="*/ 581025 h 1638300"/>
                  <a:gd name="connsiteX12-4455" fmla="*/ 441325 w 2292559"/>
                  <a:gd name="connsiteY12-4456" fmla="*/ 682625 h 1638300"/>
                  <a:gd name="connsiteX13-4457" fmla="*/ 704850 w 2292559"/>
                  <a:gd name="connsiteY13-4458" fmla="*/ 854075 h 1638300"/>
                  <a:gd name="connsiteX14-4459" fmla="*/ 782527 w 2292559"/>
                  <a:gd name="connsiteY14-4460" fmla="*/ 913967 h 1638300"/>
                  <a:gd name="connsiteX15-4461" fmla="*/ 933450 w 2292559"/>
                  <a:gd name="connsiteY15-4462" fmla="*/ 1050925 h 1638300"/>
                  <a:gd name="connsiteX16-4463" fmla="*/ 1104900 w 2292559"/>
                  <a:gd name="connsiteY16-4464" fmla="*/ 1196975 h 1638300"/>
                  <a:gd name="connsiteX17-4465" fmla="*/ 1308100 w 2292559"/>
                  <a:gd name="connsiteY17-4466" fmla="*/ 1295400 h 1638300"/>
                  <a:gd name="connsiteX18-4467" fmla="*/ 1489075 w 2292559"/>
                  <a:gd name="connsiteY18-4468" fmla="*/ 1333500 h 1638300"/>
                  <a:gd name="connsiteX19-4469" fmla="*/ 1311275 w 2292559"/>
                  <a:gd name="connsiteY19-4470" fmla="*/ 1533525 h 1638300"/>
                  <a:gd name="connsiteX20-4471" fmla="*/ 1195388 w 2292559"/>
                  <a:gd name="connsiteY20-4472" fmla="*/ 1534318 h 1638300"/>
                  <a:gd name="connsiteX21-4473" fmla="*/ 1128712 w 2292559"/>
                  <a:gd name="connsiteY21-4474" fmla="*/ 1634331 h 1638300"/>
                  <a:gd name="connsiteX22-4475" fmla="*/ 2101850 w 2292559"/>
                  <a:gd name="connsiteY22-4476" fmla="*/ 1638300 h 1638300"/>
                  <a:gd name="connsiteX23-4477" fmla="*/ 2041525 w 2292559"/>
                  <a:gd name="connsiteY23-4478" fmla="*/ 1533525 h 1638300"/>
                  <a:gd name="connsiteX24-4479" fmla="*/ 1930400 w 2292559"/>
                  <a:gd name="connsiteY24-4480" fmla="*/ 1530350 h 1638300"/>
                  <a:gd name="connsiteX25-4481" fmla="*/ 1771650 w 2292559"/>
                  <a:gd name="connsiteY25-4482" fmla="*/ 1343025 h 1638300"/>
                  <a:gd name="connsiteX26-4483" fmla="*/ 2000250 w 2292559"/>
                  <a:gd name="connsiteY26-4484" fmla="*/ 1289050 h 1638300"/>
                  <a:gd name="connsiteX27-4485" fmla="*/ 2200275 w 2292559"/>
                  <a:gd name="connsiteY27-4486" fmla="*/ 1143000 h 1638300"/>
                  <a:gd name="connsiteX28-4487" fmla="*/ 2292350 w 2292559"/>
                  <a:gd name="connsiteY28-4488" fmla="*/ 963613 h 1638300"/>
                  <a:gd name="connsiteX29-4489" fmla="*/ 2216150 w 2292559"/>
                  <a:gd name="connsiteY29-4490" fmla="*/ 745331 h 1638300"/>
                  <a:gd name="connsiteX30-4491" fmla="*/ 1933575 w 2292559"/>
                  <a:gd name="connsiteY30-4492" fmla="*/ 530225 h 1638300"/>
                  <a:gd name="connsiteX31-4493" fmla="*/ 1768475 w 2292559"/>
                  <a:gd name="connsiteY31-4494" fmla="*/ 434975 h 1638300"/>
                  <a:gd name="connsiteX32-4495" fmla="*/ 1701800 w 2292559"/>
                  <a:gd name="connsiteY32-4496" fmla="*/ 431800 h 1638300"/>
                  <a:gd name="connsiteX33-4497" fmla="*/ 1724024 w 2292559"/>
                  <a:gd name="connsiteY33-4498" fmla="*/ 351631 h 1638300"/>
                  <a:gd name="connsiteX34-4499" fmla="*/ 1761332 w 2292559"/>
                  <a:gd name="connsiteY34-4500" fmla="*/ 266700 h 1638300"/>
                  <a:gd name="connsiteX35-4501" fmla="*/ 1744663 w 2292559"/>
                  <a:gd name="connsiteY35-4502" fmla="*/ 140494 h 1638300"/>
                  <a:gd name="connsiteX36-4503" fmla="*/ 1628775 w 2292559"/>
                  <a:gd name="connsiteY36-4504" fmla="*/ 0 h 1638300"/>
                  <a:gd name="connsiteX37-4505" fmla="*/ 1622425 w 2292559"/>
                  <a:gd name="connsiteY37-4506" fmla="*/ 120650 h 1638300"/>
                  <a:gd name="connsiteX38-4507" fmla="*/ 1552575 w 2292559"/>
                  <a:gd name="connsiteY38-4508" fmla="*/ 234950 h 1638300"/>
                  <a:gd name="connsiteX39-4509" fmla="*/ 1536700 w 2292559"/>
                  <a:gd name="connsiteY39-4510" fmla="*/ 301625 h 1638300"/>
                  <a:gd name="connsiteX40-4511" fmla="*/ 1584325 w 2292559"/>
                  <a:gd name="connsiteY40-4512" fmla="*/ 441325 h 1638300"/>
                  <a:gd name="connsiteX0-4513" fmla="*/ 1584325 w 2292559"/>
                  <a:gd name="connsiteY0-4514" fmla="*/ 441325 h 1638300"/>
                  <a:gd name="connsiteX1-4515" fmla="*/ 1441450 w 2292559"/>
                  <a:gd name="connsiteY1-4516" fmla="*/ 498475 h 1638300"/>
                  <a:gd name="connsiteX2-4517" fmla="*/ 1352550 w 2292559"/>
                  <a:gd name="connsiteY2-4518" fmla="*/ 581025 h 1638300"/>
                  <a:gd name="connsiteX3-4519" fmla="*/ 1162050 w 2292559"/>
                  <a:gd name="connsiteY3-4520" fmla="*/ 669925 h 1638300"/>
                  <a:gd name="connsiteX4-4521" fmla="*/ 1028700 w 2292559"/>
                  <a:gd name="connsiteY4-4522" fmla="*/ 704850 h 1638300"/>
                  <a:gd name="connsiteX5-4523" fmla="*/ 781050 w 2292559"/>
                  <a:gd name="connsiteY5-4524" fmla="*/ 644525 h 1638300"/>
                  <a:gd name="connsiteX6-4525" fmla="*/ 479425 w 2292559"/>
                  <a:gd name="connsiteY6-4526" fmla="*/ 542925 h 1638300"/>
                  <a:gd name="connsiteX7-4527" fmla="*/ 285750 w 2292559"/>
                  <a:gd name="connsiteY7-4528" fmla="*/ 473075 h 1638300"/>
                  <a:gd name="connsiteX8-4529" fmla="*/ 15875 w 2292559"/>
                  <a:gd name="connsiteY8-4530" fmla="*/ 476250 h 1638300"/>
                  <a:gd name="connsiteX9-4531" fmla="*/ 0 w 2292559"/>
                  <a:gd name="connsiteY9-4532" fmla="*/ 520700 h 1638300"/>
                  <a:gd name="connsiteX10-4533" fmla="*/ 9525 w 2292559"/>
                  <a:gd name="connsiteY10-4534" fmla="*/ 546100 h 1638300"/>
                  <a:gd name="connsiteX11-4535" fmla="*/ 215900 w 2292559"/>
                  <a:gd name="connsiteY11-4536" fmla="*/ 581025 h 1638300"/>
                  <a:gd name="connsiteX12-4537" fmla="*/ 441325 w 2292559"/>
                  <a:gd name="connsiteY12-4538" fmla="*/ 682625 h 1638300"/>
                  <a:gd name="connsiteX13-4539" fmla="*/ 704850 w 2292559"/>
                  <a:gd name="connsiteY13-4540" fmla="*/ 854075 h 1638300"/>
                  <a:gd name="connsiteX14-4541" fmla="*/ 782527 w 2292559"/>
                  <a:gd name="connsiteY14-4542" fmla="*/ 913967 h 1638300"/>
                  <a:gd name="connsiteX15-4543" fmla="*/ 933450 w 2292559"/>
                  <a:gd name="connsiteY15-4544" fmla="*/ 1050925 h 1638300"/>
                  <a:gd name="connsiteX16-4545" fmla="*/ 1104900 w 2292559"/>
                  <a:gd name="connsiteY16-4546" fmla="*/ 1196975 h 1638300"/>
                  <a:gd name="connsiteX17-4547" fmla="*/ 1308100 w 2292559"/>
                  <a:gd name="connsiteY17-4548" fmla="*/ 1295400 h 1638300"/>
                  <a:gd name="connsiteX18-4549" fmla="*/ 1489075 w 2292559"/>
                  <a:gd name="connsiteY18-4550" fmla="*/ 1333500 h 1638300"/>
                  <a:gd name="connsiteX19-4551" fmla="*/ 1311275 w 2292559"/>
                  <a:gd name="connsiteY19-4552" fmla="*/ 1533525 h 1638300"/>
                  <a:gd name="connsiteX20-4553" fmla="*/ 1188244 w 2292559"/>
                  <a:gd name="connsiteY20-4554" fmla="*/ 1543843 h 1638300"/>
                  <a:gd name="connsiteX21-4555" fmla="*/ 1128712 w 2292559"/>
                  <a:gd name="connsiteY21-4556" fmla="*/ 1634331 h 1638300"/>
                  <a:gd name="connsiteX22-4557" fmla="*/ 2101850 w 2292559"/>
                  <a:gd name="connsiteY22-4558" fmla="*/ 1638300 h 1638300"/>
                  <a:gd name="connsiteX23-4559" fmla="*/ 2041525 w 2292559"/>
                  <a:gd name="connsiteY23-4560" fmla="*/ 1533525 h 1638300"/>
                  <a:gd name="connsiteX24-4561" fmla="*/ 1930400 w 2292559"/>
                  <a:gd name="connsiteY24-4562" fmla="*/ 1530350 h 1638300"/>
                  <a:gd name="connsiteX25-4563" fmla="*/ 1771650 w 2292559"/>
                  <a:gd name="connsiteY25-4564" fmla="*/ 1343025 h 1638300"/>
                  <a:gd name="connsiteX26-4565" fmla="*/ 2000250 w 2292559"/>
                  <a:gd name="connsiteY26-4566" fmla="*/ 1289050 h 1638300"/>
                  <a:gd name="connsiteX27-4567" fmla="*/ 2200275 w 2292559"/>
                  <a:gd name="connsiteY27-4568" fmla="*/ 1143000 h 1638300"/>
                  <a:gd name="connsiteX28-4569" fmla="*/ 2292350 w 2292559"/>
                  <a:gd name="connsiteY28-4570" fmla="*/ 963613 h 1638300"/>
                  <a:gd name="connsiteX29-4571" fmla="*/ 2216150 w 2292559"/>
                  <a:gd name="connsiteY29-4572" fmla="*/ 745331 h 1638300"/>
                  <a:gd name="connsiteX30-4573" fmla="*/ 1933575 w 2292559"/>
                  <a:gd name="connsiteY30-4574" fmla="*/ 530225 h 1638300"/>
                  <a:gd name="connsiteX31-4575" fmla="*/ 1768475 w 2292559"/>
                  <a:gd name="connsiteY31-4576" fmla="*/ 434975 h 1638300"/>
                  <a:gd name="connsiteX32-4577" fmla="*/ 1701800 w 2292559"/>
                  <a:gd name="connsiteY32-4578" fmla="*/ 431800 h 1638300"/>
                  <a:gd name="connsiteX33-4579" fmla="*/ 1724024 w 2292559"/>
                  <a:gd name="connsiteY33-4580" fmla="*/ 351631 h 1638300"/>
                  <a:gd name="connsiteX34-4581" fmla="*/ 1761332 w 2292559"/>
                  <a:gd name="connsiteY34-4582" fmla="*/ 266700 h 1638300"/>
                  <a:gd name="connsiteX35-4583" fmla="*/ 1744663 w 2292559"/>
                  <a:gd name="connsiteY35-4584" fmla="*/ 140494 h 1638300"/>
                  <a:gd name="connsiteX36-4585" fmla="*/ 1628775 w 2292559"/>
                  <a:gd name="connsiteY36-4586" fmla="*/ 0 h 1638300"/>
                  <a:gd name="connsiteX37-4587" fmla="*/ 1622425 w 2292559"/>
                  <a:gd name="connsiteY37-4588" fmla="*/ 120650 h 1638300"/>
                  <a:gd name="connsiteX38-4589" fmla="*/ 1552575 w 2292559"/>
                  <a:gd name="connsiteY38-4590" fmla="*/ 234950 h 1638300"/>
                  <a:gd name="connsiteX39-4591" fmla="*/ 1536700 w 2292559"/>
                  <a:gd name="connsiteY39-4592" fmla="*/ 301625 h 1638300"/>
                  <a:gd name="connsiteX40-4593" fmla="*/ 1584325 w 2292559"/>
                  <a:gd name="connsiteY40-4594" fmla="*/ 441325 h 1638300"/>
                  <a:gd name="connsiteX0-4595" fmla="*/ 1584325 w 2292559"/>
                  <a:gd name="connsiteY0-4596" fmla="*/ 441325 h 1638300"/>
                  <a:gd name="connsiteX1-4597" fmla="*/ 1441450 w 2292559"/>
                  <a:gd name="connsiteY1-4598" fmla="*/ 498475 h 1638300"/>
                  <a:gd name="connsiteX2-4599" fmla="*/ 1352550 w 2292559"/>
                  <a:gd name="connsiteY2-4600" fmla="*/ 581025 h 1638300"/>
                  <a:gd name="connsiteX3-4601" fmla="*/ 1162050 w 2292559"/>
                  <a:gd name="connsiteY3-4602" fmla="*/ 669925 h 1638300"/>
                  <a:gd name="connsiteX4-4603" fmla="*/ 1028700 w 2292559"/>
                  <a:gd name="connsiteY4-4604" fmla="*/ 704850 h 1638300"/>
                  <a:gd name="connsiteX5-4605" fmla="*/ 781050 w 2292559"/>
                  <a:gd name="connsiteY5-4606" fmla="*/ 644525 h 1638300"/>
                  <a:gd name="connsiteX6-4607" fmla="*/ 479425 w 2292559"/>
                  <a:gd name="connsiteY6-4608" fmla="*/ 542925 h 1638300"/>
                  <a:gd name="connsiteX7-4609" fmla="*/ 285750 w 2292559"/>
                  <a:gd name="connsiteY7-4610" fmla="*/ 473075 h 1638300"/>
                  <a:gd name="connsiteX8-4611" fmla="*/ 15875 w 2292559"/>
                  <a:gd name="connsiteY8-4612" fmla="*/ 476250 h 1638300"/>
                  <a:gd name="connsiteX9-4613" fmla="*/ 0 w 2292559"/>
                  <a:gd name="connsiteY9-4614" fmla="*/ 520700 h 1638300"/>
                  <a:gd name="connsiteX10-4615" fmla="*/ 9525 w 2292559"/>
                  <a:gd name="connsiteY10-4616" fmla="*/ 546100 h 1638300"/>
                  <a:gd name="connsiteX11-4617" fmla="*/ 215900 w 2292559"/>
                  <a:gd name="connsiteY11-4618" fmla="*/ 581025 h 1638300"/>
                  <a:gd name="connsiteX12-4619" fmla="*/ 441325 w 2292559"/>
                  <a:gd name="connsiteY12-4620" fmla="*/ 682625 h 1638300"/>
                  <a:gd name="connsiteX13-4621" fmla="*/ 704850 w 2292559"/>
                  <a:gd name="connsiteY13-4622" fmla="*/ 854075 h 1638300"/>
                  <a:gd name="connsiteX14-4623" fmla="*/ 782527 w 2292559"/>
                  <a:gd name="connsiteY14-4624" fmla="*/ 913967 h 1638300"/>
                  <a:gd name="connsiteX15-4625" fmla="*/ 933450 w 2292559"/>
                  <a:gd name="connsiteY15-4626" fmla="*/ 1050925 h 1638300"/>
                  <a:gd name="connsiteX16-4627" fmla="*/ 1104900 w 2292559"/>
                  <a:gd name="connsiteY16-4628" fmla="*/ 1196975 h 1638300"/>
                  <a:gd name="connsiteX17-4629" fmla="*/ 1308100 w 2292559"/>
                  <a:gd name="connsiteY17-4630" fmla="*/ 1295400 h 1638300"/>
                  <a:gd name="connsiteX18-4631" fmla="*/ 1489075 w 2292559"/>
                  <a:gd name="connsiteY18-4632" fmla="*/ 1333500 h 1638300"/>
                  <a:gd name="connsiteX19-4633" fmla="*/ 1311275 w 2292559"/>
                  <a:gd name="connsiteY19-4634" fmla="*/ 1533525 h 1638300"/>
                  <a:gd name="connsiteX20-4635" fmla="*/ 1188244 w 2292559"/>
                  <a:gd name="connsiteY20-4636" fmla="*/ 1543843 h 1638300"/>
                  <a:gd name="connsiteX21-4637" fmla="*/ 1128712 w 2292559"/>
                  <a:gd name="connsiteY21-4638" fmla="*/ 1634331 h 1638300"/>
                  <a:gd name="connsiteX22-4639" fmla="*/ 2101850 w 2292559"/>
                  <a:gd name="connsiteY22-4640" fmla="*/ 1638300 h 1638300"/>
                  <a:gd name="connsiteX23-4641" fmla="*/ 2041525 w 2292559"/>
                  <a:gd name="connsiteY23-4642" fmla="*/ 1533525 h 1638300"/>
                  <a:gd name="connsiteX24-4643" fmla="*/ 1930400 w 2292559"/>
                  <a:gd name="connsiteY24-4644" fmla="*/ 1530350 h 1638300"/>
                  <a:gd name="connsiteX25-4645" fmla="*/ 1771650 w 2292559"/>
                  <a:gd name="connsiteY25-4646" fmla="*/ 1343025 h 1638300"/>
                  <a:gd name="connsiteX26-4647" fmla="*/ 2000250 w 2292559"/>
                  <a:gd name="connsiteY26-4648" fmla="*/ 1289050 h 1638300"/>
                  <a:gd name="connsiteX27-4649" fmla="*/ 2200275 w 2292559"/>
                  <a:gd name="connsiteY27-4650" fmla="*/ 1143000 h 1638300"/>
                  <a:gd name="connsiteX28-4651" fmla="*/ 2292350 w 2292559"/>
                  <a:gd name="connsiteY28-4652" fmla="*/ 963613 h 1638300"/>
                  <a:gd name="connsiteX29-4653" fmla="*/ 2216150 w 2292559"/>
                  <a:gd name="connsiteY29-4654" fmla="*/ 745331 h 1638300"/>
                  <a:gd name="connsiteX30-4655" fmla="*/ 1933575 w 2292559"/>
                  <a:gd name="connsiteY30-4656" fmla="*/ 530225 h 1638300"/>
                  <a:gd name="connsiteX31-4657" fmla="*/ 1768475 w 2292559"/>
                  <a:gd name="connsiteY31-4658" fmla="*/ 434975 h 1638300"/>
                  <a:gd name="connsiteX32-4659" fmla="*/ 1701800 w 2292559"/>
                  <a:gd name="connsiteY32-4660" fmla="*/ 431800 h 1638300"/>
                  <a:gd name="connsiteX33-4661" fmla="*/ 1724024 w 2292559"/>
                  <a:gd name="connsiteY33-4662" fmla="*/ 351631 h 1638300"/>
                  <a:gd name="connsiteX34-4663" fmla="*/ 1761332 w 2292559"/>
                  <a:gd name="connsiteY34-4664" fmla="*/ 266700 h 1638300"/>
                  <a:gd name="connsiteX35-4665" fmla="*/ 1744663 w 2292559"/>
                  <a:gd name="connsiteY35-4666" fmla="*/ 140494 h 1638300"/>
                  <a:gd name="connsiteX36-4667" fmla="*/ 1628775 w 2292559"/>
                  <a:gd name="connsiteY36-4668" fmla="*/ 0 h 1638300"/>
                  <a:gd name="connsiteX37-4669" fmla="*/ 1622425 w 2292559"/>
                  <a:gd name="connsiteY37-4670" fmla="*/ 120650 h 1638300"/>
                  <a:gd name="connsiteX38-4671" fmla="*/ 1552575 w 2292559"/>
                  <a:gd name="connsiteY38-4672" fmla="*/ 234950 h 1638300"/>
                  <a:gd name="connsiteX39-4673" fmla="*/ 1536700 w 2292559"/>
                  <a:gd name="connsiteY39-4674" fmla="*/ 301625 h 1638300"/>
                  <a:gd name="connsiteX40-4675" fmla="*/ 1584325 w 2292559"/>
                  <a:gd name="connsiteY40-4676" fmla="*/ 441325 h 1638300"/>
                  <a:gd name="connsiteX0-4677" fmla="*/ 1584325 w 2292559"/>
                  <a:gd name="connsiteY0-4678" fmla="*/ 441325 h 1638300"/>
                  <a:gd name="connsiteX1-4679" fmla="*/ 1441450 w 2292559"/>
                  <a:gd name="connsiteY1-4680" fmla="*/ 498475 h 1638300"/>
                  <a:gd name="connsiteX2-4681" fmla="*/ 1352550 w 2292559"/>
                  <a:gd name="connsiteY2-4682" fmla="*/ 581025 h 1638300"/>
                  <a:gd name="connsiteX3-4683" fmla="*/ 1162050 w 2292559"/>
                  <a:gd name="connsiteY3-4684" fmla="*/ 669925 h 1638300"/>
                  <a:gd name="connsiteX4-4685" fmla="*/ 1028700 w 2292559"/>
                  <a:gd name="connsiteY4-4686" fmla="*/ 704850 h 1638300"/>
                  <a:gd name="connsiteX5-4687" fmla="*/ 781050 w 2292559"/>
                  <a:gd name="connsiteY5-4688" fmla="*/ 644525 h 1638300"/>
                  <a:gd name="connsiteX6-4689" fmla="*/ 479425 w 2292559"/>
                  <a:gd name="connsiteY6-4690" fmla="*/ 542925 h 1638300"/>
                  <a:gd name="connsiteX7-4691" fmla="*/ 285750 w 2292559"/>
                  <a:gd name="connsiteY7-4692" fmla="*/ 473075 h 1638300"/>
                  <a:gd name="connsiteX8-4693" fmla="*/ 15875 w 2292559"/>
                  <a:gd name="connsiteY8-4694" fmla="*/ 476250 h 1638300"/>
                  <a:gd name="connsiteX9-4695" fmla="*/ 0 w 2292559"/>
                  <a:gd name="connsiteY9-4696" fmla="*/ 520700 h 1638300"/>
                  <a:gd name="connsiteX10-4697" fmla="*/ 9525 w 2292559"/>
                  <a:gd name="connsiteY10-4698" fmla="*/ 546100 h 1638300"/>
                  <a:gd name="connsiteX11-4699" fmla="*/ 215900 w 2292559"/>
                  <a:gd name="connsiteY11-4700" fmla="*/ 581025 h 1638300"/>
                  <a:gd name="connsiteX12-4701" fmla="*/ 441325 w 2292559"/>
                  <a:gd name="connsiteY12-4702" fmla="*/ 682625 h 1638300"/>
                  <a:gd name="connsiteX13-4703" fmla="*/ 704850 w 2292559"/>
                  <a:gd name="connsiteY13-4704" fmla="*/ 854075 h 1638300"/>
                  <a:gd name="connsiteX14-4705" fmla="*/ 782527 w 2292559"/>
                  <a:gd name="connsiteY14-4706" fmla="*/ 913967 h 1638300"/>
                  <a:gd name="connsiteX15-4707" fmla="*/ 933450 w 2292559"/>
                  <a:gd name="connsiteY15-4708" fmla="*/ 1050925 h 1638300"/>
                  <a:gd name="connsiteX16-4709" fmla="*/ 1104900 w 2292559"/>
                  <a:gd name="connsiteY16-4710" fmla="*/ 1196975 h 1638300"/>
                  <a:gd name="connsiteX17-4711" fmla="*/ 1308100 w 2292559"/>
                  <a:gd name="connsiteY17-4712" fmla="*/ 1295400 h 1638300"/>
                  <a:gd name="connsiteX18-4713" fmla="*/ 1489075 w 2292559"/>
                  <a:gd name="connsiteY18-4714" fmla="*/ 1333500 h 1638300"/>
                  <a:gd name="connsiteX19-4715" fmla="*/ 1311275 w 2292559"/>
                  <a:gd name="connsiteY19-4716" fmla="*/ 1533525 h 1638300"/>
                  <a:gd name="connsiteX20-4717" fmla="*/ 1188244 w 2292559"/>
                  <a:gd name="connsiteY20-4718" fmla="*/ 1543843 h 1638300"/>
                  <a:gd name="connsiteX21-4719" fmla="*/ 1128712 w 2292559"/>
                  <a:gd name="connsiteY21-4720" fmla="*/ 1634331 h 1638300"/>
                  <a:gd name="connsiteX22-4721" fmla="*/ 2101850 w 2292559"/>
                  <a:gd name="connsiteY22-4722" fmla="*/ 1638300 h 1638300"/>
                  <a:gd name="connsiteX23-4723" fmla="*/ 2041525 w 2292559"/>
                  <a:gd name="connsiteY23-4724" fmla="*/ 1533525 h 1638300"/>
                  <a:gd name="connsiteX24-4725" fmla="*/ 1930400 w 2292559"/>
                  <a:gd name="connsiteY24-4726" fmla="*/ 1530350 h 1638300"/>
                  <a:gd name="connsiteX25-4727" fmla="*/ 1771650 w 2292559"/>
                  <a:gd name="connsiteY25-4728" fmla="*/ 1343025 h 1638300"/>
                  <a:gd name="connsiteX26-4729" fmla="*/ 2000250 w 2292559"/>
                  <a:gd name="connsiteY26-4730" fmla="*/ 1289050 h 1638300"/>
                  <a:gd name="connsiteX27-4731" fmla="*/ 2200275 w 2292559"/>
                  <a:gd name="connsiteY27-4732" fmla="*/ 1143000 h 1638300"/>
                  <a:gd name="connsiteX28-4733" fmla="*/ 2292350 w 2292559"/>
                  <a:gd name="connsiteY28-4734" fmla="*/ 963613 h 1638300"/>
                  <a:gd name="connsiteX29-4735" fmla="*/ 2216150 w 2292559"/>
                  <a:gd name="connsiteY29-4736" fmla="*/ 745331 h 1638300"/>
                  <a:gd name="connsiteX30-4737" fmla="*/ 1933575 w 2292559"/>
                  <a:gd name="connsiteY30-4738" fmla="*/ 530225 h 1638300"/>
                  <a:gd name="connsiteX31-4739" fmla="*/ 1768475 w 2292559"/>
                  <a:gd name="connsiteY31-4740" fmla="*/ 434975 h 1638300"/>
                  <a:gd name="connsiteX32-4741" fmla="*/ 1701800 w 2292559"/>
                  <a:gd name="connsiteY32-4742" fmla="*/ 431800 h 1638300"/>
                  <a:gd name="connsiteX33-4743" fmla="*/ 1724024 w 2292559"/>
                  <a:gd name="connsiteY33-4744" fmla="*/ 351631 h 1638300"/>
                  <a:gd name="connsiteX34-4745" fmla="*/ 1761332 w 2292559"/>
                  <a:gd name="connsiteY34-4746" fmla="*/ 266700 h 1638300"/>
                  <a:gd name="connsiteX35-4747" fmla="*/ 1744663 w 2292559"/>
                  <a:gd name="connsiteY35-4748" fmla="*/ 140494 h 1638300"/>
                  <a:gd name="connsiteX36-4749" fmla="*/ 1628775 w 2292559"/>
                  <a:gd name="connsiteY36-4750" fmla="*/ 0 h 1638300"/>
                  <a:gd name="connsiteX37-4751" fmla="*/ 1622425 w 2292559"/>
                  <a:gd name="connsiteY37-4752" fmla="*/ 120650 h 1638300"/>
                  <a:gd name="connsiteX38-4753" fmla="*/ 1552575 w 2292559"/>
                  <a:gd name="connsiteY38-4754" fmla="*/ 234950 h 1638300"/>
                  <a:gd name="connsiteX39-4755" fmla="*/ 1536700 w 2292559"/>
                  <a:gd name="connsiteY39-4756" fmla="*/ 301625 h 1638300"/>
                  <a:gd name="connsiteX40-4757" fmla="*/ 1584325 w 2292559"/>
                  <a:gd name="connsiteY40-4758" fmla="*/ 441325 h 1638300"/>
                  <a:gd name="connsiteX0-4759" fmla="*/ 1584325 w 2292559"/>
                  <a:gd name="connsiteY0-4760" fmla="*/ 441325 h 1638300"/>
                  <a:gd name="connsiteX1-4761" fmla="*/ 1441450 w 2292559"/>
                  <a:gd name="connsiteY1-4762" fmla="*/ 498475 h 1638300"/>
                  <a:gd name="connsiteX2-4763" fmla="*/ 1352550 w 2292559"/>
                  <a:gd name="connsiteY2-4764" fmla="*/ 581025 h 1638300"/>
                  <a:gd name="connsiteX3-4765" fmla="*/ 1162050 w 2292559"/>
                  <a:gd name="connsiteY3-4766" fmla="*/ 669925 h 1638300"/>
                  <a:gd name="connsiteX4-4767" fmla="*/ 1028700 w 2292559"/>
                  <a:gd name="connsiteY4-4768" fmla="*/ 704850 h 1638300"/>
                  <a:gd name="connsiteX5-4769" fmla="*/ 781050 w 2292559"/>
                  <a:gd name="connsiteY5-4770" fmla="*/ 644525 h 1638300"/>
                  <a:gd name="connsiteX6-4771" fmla="*/ 479425 w 2292559"/>
                  <a:gd name="connsiteY6-4772" fmla="*/ 542925 h 1638300"/>
                  <a:gd name="connsiteX7-4773" fmla="*/ 285750 w 2292559"/>
                  <a:gd name="connsiteY7-4774" fmla="*/ 473075 h 1638300"/>
                  <a:gd name="connsiteX8-4775" fmla="*/ 15875 w 2292559"/>
                  <a:gd name="connsiteY8-4776" fmla="*/ 476250 h 1638300"/>
                  <a:gd name="connsiteX9-4777" fmla="*/ 0 w 2292559"/>
                  <a:gd name="connsiteY9-4778" fmla="*/ 520700 h 1638300"/>
                  <a:gd name="connsiteX10-4779" fmla="*/ 9525 w 2292559"/>
                  <a:gd name="connsiteY10-4780" fmla="*/ 546100 h 1638300"/>
                  <a:gd name="connsiteX11-4781" fmla="*/ 215900 w 2292559"/>
                  <a:gd name="connsiteY11-4782" fmla="*/ 581025 h 1638300"/>
                  <a:gd name="connsiteX12-4783" fmla="*/ 441325 w 2292559"/>
                  <a:gd name="connsiteY12-4784" fmla="*/ 682625 h 1638300"/>
                  <a:gd name="connsiteX13-4785" fmla="*/ 704850 w 2292559"/>
                  <a:gd name="connsiteY13-4786" fmla="*/ 854075 h 1638300"/>
                  <a:gd name="connsiteX14-4787" fmla="*/ 782527 w 2292559"/>
                  <a:gd name="connsiteY14-4788" fmla="*/ 913967 h 1638300"/>
                  <a:gd name="connsiteX15-4789" fmla="*/ 933450 w 2292559"/>
                  <a:gd name="connsiteY15-4790" fmla="*/ 1050925 h 1638300"/>
                  <a:gd name="connsiteX16-4791" fmla="*/ 1104900 w 2292559"/>
                  <a:gd name="connsiteY16-4792" fmla="*/ 1196975 h 1638300"/>
                  <a:gd name="connsiteX17-4793" fmla="*/ 1308100 w 2292559"/>
                  <a:gd name="connsiteY17-4794" fmla="*/ 1295400 h 1638300"/>
                  <a:gd name="connsiteX18-4795" fmla="*/ 1489075 w 2292559"/>
                  <a:gd name="connsiteY18-4796" fmla="*/ 1333500 h 1638300"/>
                  <a:gd name="connsiteX19-4797" fmla="*/ 1311275 w 2292559"/>
                  <a:gd name="connsiteY19-4798" fmla="*/ 1533525 h 1638300"/>
                  <a:gd name="connsiteX20-4799" fmla="*/ 1188244 w 2292559"/>
                  <a:gd name="connsiteY20-4800" fmla="*/ 1543843 h 1638300"/>
                  <a:gd name="connsiteX21-4801" fmla="*/ 1128712 w 2292559"/>
                  <a:gd name="connsiteY21-4802" fmla="*/ 1634331 h 1638300"/>
                  <a:gd name="connsiteX22-4803" fmla="*/ 2101850 w 2292559"/>
                  <a:gd name="connsiteY22-4804" fmla="*/ 1638300 h 1638300"/>
                  <a:gd name="connsiteX23-4805" fmla="*/ 2029619 w 2292559"/>
                  <a:gd name="connsiteY23-4806" fmla="*/ 1533525 h 1638300"/>
                  <a:gd name="connsiteX24-4807" fmla="*/ 1930400 w 2292559"/>
                  <a:gd name="connsiteY24-4808" fmla="*/ 1530350 h 1638300"/>
                  <a:gd name="connsiteX25-4809" fmla="*/ 1771650 w 2292559"/>
                  <a:gd name="connsiteY25-4810" fmla="*/ 1343025 h 1638300"/>
                  <a:gd name="connsiteX26-4811" fmla="*/ 2000250 w 2292559"/>
                  <a:gd name="connsiteY26-4812" fmla="*/ 1289050 h 1638300"/>
                  <a:gd name="connsiteX27-4813" fmla="*/ 2200275 w 2292559"/>
                  <a:gd name="connsiteY27-4814" fmla="*/ 1143000 h 1638300"/>
                  <a:gd name="connsiteX28-4815" fmla="*/ 2292350 w 2292559"/>
                  <a:gd name="connsiteY28-4816" fmla="*/ 963613 h 1638300"/>
                  <a:gd name="connsiteX29-4817" fmla="*/ 2216150 w 2292559"/>
                  <a:gd name="connsiteY29-4818" fmla="*/ 745331 h 1638300"/>
                  <a:gd name="connsiteX30-4819" fmla="*/ 1933575 w 2292559"/>
                  <a:gd name="connsiteY30-4820" fmla="*/ 530225 h 1638300"/>
                  <a:gd name="connsiteX31-4821" fmla="*/ 1768475 w 2292559"/>
                  <a:gd name="connsiteY31-4822" fmla="*/ 434975 h 1638300"/>
                  <a:gd name="connsiteX32-4823" fmla="*/ 1701800 w 2292559"/>
                  <a:gd name="connsiteY32-4824" fmla="*/ 431800 h 1638300"/>
                  <a:gd name="connsiteX33-4825" fmla="*/ 1724024 w 2292559"/>
                  <a:gd name="connsiteY33-4826" fmla="*/ 351631 h 1638300"/>
                  <a:gd name="connsiteX34-4827" fmla="*/ 1761332 w 2292559"/>
                  <a:gd name="connsiteY34-4828" fmla="*/ 266700 h 1638300"/>
                  <a:gd name="connsiteX35-4829" fmla="*/ 1744663 w 2292559"/>
                  <a:gd name="connsiteY35-4830" fmla="*/ 140494 h 1638300"/>
                  <a:gd name="connsiteX36-4831" fmla="*/ 1628775 w 2292559"/>
                  <a:gd name="connsiteY36-4832" fmla="*/ 0 h 1638300"/>
                  <a:gd name="connsiteX37-4833" fmla="*/ 1622425 w 2292559"/>
                  <a:gd name="connsiteY37-4834" fmla="*/ 120650 h 1638300"/>
                  <a:gd name="connsiteX38-4835" fmla="*/ 1552575 w 2292559"/>
                  <a:gd name="connsiteY38-4836" fmla="*/ 234950 h 1638300"/>
                  <a:gd name="connsiteX39-4837" fmla="*/ 1536700 w 2292559"/>
                  <a:gd name="connsiteY39-4838" fmla="*/ 301625 h 1638300"/>
                  <a:gd name="connsiteX40-4839" fmla="*/ 1584325 w 2292559"/>
                  <a:gd name="connsiteY40-4840" fmla="*/ 441325 h 1638300"/>
                  <a:gd name="connsiteX0-4841" fmla="*/ 1584325 w 2292559"/>
                  <a:gd name="connsiteY0-4842" fmla="*/ 441325 h 1638300"/>
                  <a:gd name="connsiteX1-4843" fmla="*/ 1441450 w 2292559"/>
                  <a:gd name="connsiteY1-4844" fmla="*/ 498475 h 1638300"/>
                  <a:gd name="connsiteX2-4845" fmla="*/ 1352550 w 2292559"/>
                  <a:gd name="connsiteY2-4846" fmla="*/ 581025 h 1638300"/>
                  <a:gd name="connsiteX3-4847" fmla="*/ 1162050 w 2292559"/>
                  <a:gd name="connsiteY3-4848" fmla="*/ 669925 h 1638300"/>
                  <a:gd name="connsiteX4-4849" fmla="*/ 1028700 w 2292559"/>
                  <a:gd name="connsiteY4-4850" fmla="*/ 704850 h 1638300"/>
                  <a:gd name="connsiteX5-4851" fmla="*/ 781050 w 2292559"/>
                  <a:gd name="connsiteY5-4852" fmla="*/ 644525 h 1638300"/>
                  <a:gd name="connsiteX6-4853" fmla="*/ 479425 w 2292559"/>
                  <a:gd name="connsiteY6-4854" fmla="*/ 542925 h 1638300"/>
                  <a:gd name="connsiteX7-4855" fmla="*/ 285750 w 2292559"/>
                  <a:gd name="connsiteY7-4856" fmla="*/ 473075 h 1638300"/>
                  <a:gd name="connsiteX8-4857" fmla="*/ 15875 w 2292559"/>
                  <a:gd name="connsiteY8-4858" fmla="*/ 476250 h 1638300"/>
                  <a:gd name="connsiteX9-4859" fmla="*/ 0 w 2292559"/>
                  <a:gd name="connsiteY9-4860" fmla="*/ 520700 h 1638300"/>
                  <a:gd name="connsiteX10-4861" fmla="*/ 9525 w 2292559"/>
                  <a:gd name="connsiteY10-4862" fmla="*/ 546100 h 1638300"/>
                  <a:gd name="connsiteX11-4863" fmla="*/ 215900 w 2292559"/>
                  <a:gd name="connsiteY11-4864" fmla="*/ 581025 h 1638300"/>
                  <a:gd name="connsiteX12-4865" fmla="*/ 441325 w 2292559"/>
                  <a:gd name="connsiteY12-4866" fmla="*/ 682625 h 1638300"/>
                  <a:gd name="connsiteX13-4867" fmla="*/ 704850 w 2292559"/>
                  <a:gd name="connsiteY13-4868" fmla="*/ 854075 h 1638300"/>
                  <a:gd name="connsiteX14-4869" fmla="*/ 782527 w 2292559"/>
                  <a:gd name="connsiteY14-4870" fmla="*/ 913967 h 1638300"/>
                  <a:gd name="connsiteX15-4871" fmla="*/ 933450 w 2292559"/>
                  <a:gd name="connsiteY15-4872" fmla="*/ 1050925 h 1638300"/>
                  <a:gd name="connsiteX16-4873" fmla="*/ 1104900 w 2292559"/>
                  <a:gd name="connsiteY16-4874" fmla="*/ 1196975 h 1638300"/>
                  <a:gd name="connsiteX17-4875" fmla="*/ 1308100 w 2292559"/>
                  <a:gd name="connsiteY17-4876" fmla="*/ 1295400 h 1638300"/>
                  <a:gd name="connsiteX18-4877" fmla="*/ 1489075 w 2292559"/>
                  <a:gd name="connsiteY18-4878" fmla="*/ 1333500 h 1638300"/>
                  <a:gd name="connsiteX19-4879" fmla="*/ 1311275 w 2292559"/>
                  <a:gd name="connsiteY19-4880" fmla="*/ 1533525 h 1638300"/>
                  <a:gd name="connsiteX20-4881" fmla="*/ 1188244 w 2292559"/>
                  <a:gd name="connsiteY20-4882" fmla="*/ 1543843 h 1638300"/>
                  <a:gd name="connsiteX21-4883" fmla="*/ 1128712 w 2292559"/>
                  <a:gd name="connsiteY21-4884" fmla="*/ 1634331 h 1638300"/>
                  <a:gd name="connsiteX22-4885" fmla="*/ 2101850 w 2292559"/>
                  <a:gd name="connsiteY22-4886" fmla="*/ 1638300 h 1638300"/>
                  <a:gd name="connsiteX23-4887" fmla="*/ 2029619 w 2292559"/>
                  <a:gd name="connsiteY23-4888" fmla="*/ 1533525 h 1638300"/>
                  <a:gd name="connsiteX24-4889" fmla="*/ 1930400 w 2292559"/>
                  <a:gd name="connsiteY24-4890" fmla="*/ 1530350 h 1638300"/>
                  <a:gd name="connsiteX25-4891" fmla="*/ 1771650 w 2292559"/>
                  <a:gd name="connsiteY25-4892" fmla="*/ 1343025 h 1638300"/>
                  <a:gd name="connsiteX26-4893" fmla="*/ 2000250 w 2292559"/>
                  <a:gd name="connsiteY26-4894" fmla="*/ 1289050 h 1638300"/>
                  <a:gd name="connsiteX27-4895" fmla="*/ 2200275 w 2292559"/>
                  <a:gd name="connsiteY27-4896" fmla="*/ 1143000 h 1638300"/>
                  <a:gd name="connsiteX28-4897" fmla="*/ 2292350 w 2292559"/>
                  <a:gd name="connsiteY28-4898" fmla="*/ 963613 h 1638300"/>
                  <a:gd name="connsiteX29-4899" fmla="*/ 2216150 w 2292559"/>
                  <a:gd name="connsiteY29-4900" fmla="*/ 745331 h 1638300"/>
                  <a:gd name="connsiteX30-4901" fmla="*/ 1933575 w 2292559"/>
                  <a:gd name="connsiteY30-4902" fmla="*/ 530225 h 1638300"/>
                  <a:gd name="connsiteX31-4903" fmla="*/ 1768475 w 2292559"/>
                  <a:gd name="connsiteY31-4904" fmla="*/ 434975 h 1638300"/>
                  <a:gd name="connsiteX32-4905" fmla="*/ 1701800 w 2292559"/>
                  <a:gd name="connsiteY32-4906" fmla="*/ 431800 h 1638300"/>
                  <a:gd name="connsiteX33-4907" fmla="*/ 1724024 w 2292559"/>
                  <a:gd name="connsiteY33-4908" fmla="*/ 351631 h 1638300"/>
                  <a:gd name="connsiteX34-4909" fmla="*/ 1761332 w 2292559"/>
                  <a:gd name="connsiteY34-4910" fmla="*/ 266700 h 1638300"/>
                  <a:gd name="connsiteX35-4911" fmla="*/ 1744663 w 2292559"/>
                  <a:gd name="connsiteY35-4912" fmla="*/ 140494 h 1638300"/>
                  <a:gd name="connsiteX36-4913" fmla="*/ 1628775 w 2292559"/>
                  <a:gd name="connsiteY36-4914" fmla="*/ 0 h 1638300"/>
                  <a:gd name="connsiteX37-4915" fmla="*/ 1622425 w 2292559"/>
                  <a:gd name="connsiteY37-4916" fmla="*/ 120650 h 1638300"/>
                  <a:gd name="connsiteX38-4917" fmla="*/ 1552575 w 2292559"/>
                  <a:gd name="connsiteY38-4918" fmla="*/ 234950 h 1638300"/>
                  <a:gd name="connsiteX39-4919" fmla="*/ 1536700 w 2292559"/>
                  <a:gd name="connsiteY39-4920" fmla="*/ 301625 h 1638300"/>
                  <a:gd name="connsiteX40-4921" fmla="*/ 1584325 w 2292559"/>
                  <a:gd name="connsiteY40-4922" fmla="*/ 441325 h 1638300"/>
                  <a:gd name="connsiteX0-4923" fmla="*/ 1584325 w 2292559"/>
                  <a:gd name="connsiteY0-4924" fmla="*/ 441325 h 1638300"/>
                  <a:gd name="connsiteX1-4925" fmla="*/ 1441450 w 2292559"/>
                  <a:gd name="connsiteY1-4926" fmla="*/ 498475 h 1638300"/>
                  <a:gd name="connsiteX2-4927" fmla="*/ 1352550 w 2292559"/>
                  <a:gd name="connsiteY2-4928" fmla="*/ 581025 h 1638300"/>
                  <a:gd name="connsiteX3-4929" fmla="*/ 1162050 w 2292559"/>
                  <a:gd name="connsiteY3-4930" fmla="*/ 669925 h 1638300"/>
                  <a:gd name="connsiteX4-4931" fmla="*/ 1028700 w 2292559"/>
                  <a:gd name="connsiteY4-4932" fmla="*/ 704850 h 1638300"/>
                  <a:gd name="connsiteX5-4933" fmla="*/ 781050 w 2292559"/>
                  <a:gd name="connsiteY5-4934" fmla="*/ 644525 h 1638300"/>
                  <a:gd name="connsiteX6-4935" fmla="*/ 479425 w 2292559"/>
                  <a:gd name="connsiteY6-4936" fmla="*/ 542925 h 1638300"/>
                  <a:gd name="connsiteX7-4937" fmla="*/ 285750 w 2292559"/>
                  <a:gd name="connsiteY7-4938" fmla="*/ 473075 h 1638300"/>
                  <a:gd name="connsiteX8-4939" fmla="*/ 15875 w 2292559"/>
                  <a:gd name="connsiteY8-4940" fmla="*/ 476250 h 1638300"/>
                  <a:gd name="connsiteX9-4941" fmla="*/ 0 w 2292559"/>
                  <a:gd name="connsiteY9-4942" fmla="*/ 520700 h 1638300"/>
                  <a:gd name="connsiteX10-4943" fmla="*/ 9525 w 2292559"/>
                  <a:gd name="connsiteY10-4944" fmla="*/ 546100 h 1638300"/>
                  <a:gd name="connsiteX11-4945" fmla="*/ 215900 w 2292559"/>
                  <a:gd name="connsiteY11-4946" fmla="*/ 581025 h 1638300"/>
                  <a:gd name="connsiteX12-4947" fmla="*/ 441325 w 2292559"/>
                  <a:gd name="connsiteY12-4948" fmla="*/ 682625 h 1638300"/>
                  <a:gd name="connsiteX13-4949" fmla="*/ 704850 w 2292559"/>
                  <a:gd name="connsiteY13-4950" fmla="*/ 854075 h 1638300"/>
                  <a:gd name="connsiteX14-4951" fmla="*/ 782527 w 2292559"/>
                  <a:gd name="connsiteY14-4952" fmla="*/ 913967 h 1638300"/>
                  <a:gd name="connsiteX15-4953" fmla="*/ 933450 w 2292559"/>
                  <a:gd name="connsiteY15-4954" fmla="*/ 1050925 h 1638300"/>
                  <a:gd name="connsiteX16-4955" fmla="*/ 1104900 w 2292559"/>
                  <a:gd name="connsiteY16-4956" fmla="*/ 1196975 h 1638300"/>
                  <a:gd name="connsiteX17-4957" fmla="*/ 1308100 w 2292559"/>
                  <a:gd name="connsiteY17-4958" fmla="*/ 1295400 h 1638300"/>
                  <a:gd name="connsiteX18-4959" fmla="*/ 1489075 w 2292559"/>
                  <a:gd name="connsiteY18-4960" fmla="*/ 1333500 h 1638300"/>
                  <a:gd name="connsiteX19-4961" fmla="*/ 1311275 w 2292559"/>
                  <a:gd name="connsiteY19-4962" fmla="*/ 1533525 h 1638300"/>
                  <a:gd name="connsiteX20-4963" fmla="*/ 1188244 w 2292559"/>
                  <a:gd name="connsiteY20-4964" fmla="*/ 1543843 h 1638300"/>
                  <a:gd name="connsiteX21-4965" fmla="*/ 1128712 w 2292559"/>
                  <a:gd name="connsiteY21-4966" fmla="*/ 1634331 h 1638300"/>
                  <a:gd name="connsiteX22-4967" fmla="*/ 2108994 w 2292559"/>
                  <a:gd name="connsiteY22-4968" fmla="*/ 1638300 h 1638300"/>
                  <a:gd name="connsiteX23-4969" fmla="*/ 2029619 w 2292559"/>
                  <a:gd name="connsiteY23-4970" fmla="*/ 1533525 h 1638300"/>
                  <a:gd name="connsiteX24-4971" fmla="*/ 1930400 w 2292559"/>
                  <a:gd name="connsiteY24-4972" fmla="*/ 1530350 h 1638300"/>
                  <a:gd name="connsiteX25-4973" fmla="*/ 1771650 w 2292559"/>
                  <a:gd name="connsiteY25-4974" fmla="*/ 1343025 h 1638300"/>
                  <a:gd name="connsiteX26-4975" fmla="*/ 2000250 w 2292559"/>
                  <a:gd name="connsiteY26-4976" fmla="*/ 1289050 h 1638300"/>
                  <a:gd name="connsiteX27-4977" fmla="*/ 2200275 w 2292559"/>
                  <a:gd name="connsiteY27-4978" fmla="*/ 1143000 h 1638300"/>
                  <a:gd name="connsiteX28-4979" fmla="*/ 2292350 w 2292559"/>
                  <a:gd name="connsiteY28-4980" fmla="*/ 963613 h 1638300"/>
                  <a:gd name="connsiteX29-4981" fmla="*/ 2216150 w 2292559"/>
                  <a:gd name="connsiteY29-4982" fmla="*/ 745331 h 1638300"/>
                  <a:gd name="connsiteX30-4983" fmla="*/ 1933575 w 2292559"/>
                  <a:gd name="connsiteY30-4984" fmla="*/ 530225 h 1638300"/>
                  <a:gd name="connsiteX31-4985" fmla="*/ 1768475 w 2292559"/>
                  <a:gd name="connsiteY31-4986" fmla="*/ 434975 h 1638300"/>
                  <a:gd name="connsiteX32-4987" fmla="*/ 1701800 w 2292559"/>
                  <a:gd name="connsiteY32-4988" fmla="*/ 431800 h 1638300"/>
                  <a:gd name="connsiteX33-4989" fmla="*/ 1724024 w 2292559"/>
                  <a:gd name="connsiteY33-4990" fmla="*/ 351631 h 1638300"/>
                  <a:gd name="connsiteX34-4991" fmla="*/ 1761332 w 2292559"/>
                  <a:gd name="connsiteY34-4992" fmla="*/ 266700 h 1638300"/>
                  <a:gd name="connsiteX35-4993" fmla="*/ 1744663 w 2292559"/>
                  <a:gd name="connsiteY35-4994" fmla="*/ 140494 h 1638300"/>
                  <a:gd name="connsiteX36-4995" fmla="*/ 1628775 w 2292559"/>
                  <a:gd name="connsiteY36-4996" fmla="*/ 0 h 1638300"/>
                  <a:gd name="connsiteX37-4997" fmla="*/ 1622425 w 2292559"/>
                  <a:gd name="connsiteY37-4998" fmla="*/ 120650 h 1638300"/>
                  <a:gd name="connsiteX38-4999" fmla="*/ 1552575 w 2292559"/>
                  <a:gd name="connsiteY38-5000" fmla="*/ 234950 h 1638300"/>
                  <a:gd name="connsiteX39-5001" fmla="*/ 1536700 w 2292559"/>
                  <a:gd name="connsiteY39-5002" fmla="*/ 301625 h 1638300"/>
                  <a:gd name="connsiteX40-5003" fmla="*/ 1584325 w 2292559"/>
                  <a:gd name="connsiteY40-5004" fmla="*/ 441325 h 1638300"/>
                  <a:gd name="connsiteX0-5005" fmla="*/ 1584325 w 2292559"/>
                  <a:gd name="connsiteY0-5006" fmla="*/ 441325 h 1638300"/>
                  <a:gd name="connsiteX1-5007" fmla="*/ 1441450 w 2292559"/>
                  <a:gd name="connsiteY1-5008" fmla="*/ 498475 h 1638300"/>
                  <a:gd name="connsiteX2-5009" fmla="*/ 1352550 w 2292559"/>
                  <a:gd name="connsiteY2-5010" fmla="*/ 581025 h 1638300"/>
                  <a:gd name="connsiteX3-5011" fmla="*/ 1162050 w 2292559"/>
                  <a:gd name="connsiteY3-5012" fmla="*/ 669925 h 1638300"/>
                  <a:gd name="connsiteX4-5013" fmla="*/ 1028700 w 2292559"/>
                  <a:gd name="connsiteY4-5014" fmla="*/ 704850 h 1638300"/>
                  <a:gd name="connsiteX5-5015" fmla="*/ 781050 w 2292559"/>
                  <a:gd name="connsiteY5-5016" fmla="*/ 644525 h 1638300"/>
                  <a:gd name="connsiteX6-5017" fmla="*/ 479425 w 2292559"/>
                  <a:gd name="connsiteY6-5018" fmla="*/ 542925 h 1638300"/>
                  <a:gd name="connsiteX7-5019" fmla="*/ 285750 w 2292559"/>
                  <a:gd name="connsiteY7-5020" fmla="*/ 473075 h 1638300"/>
                  <a:gd name="connsiteX8-5021" fmla="*/ 15875 w 2292559"/>
                  <a:gd name="connsiteY8-5022" fmla="*/ 476250 h 1638300"/>
                  <a:gd name="connsiteX9-5023" fmla="*/ 0 w 2292559"/>
                  <a:gd name="connsiteY9-5024" fmla="*/ 520700 h 1638300"/>
                  <a:gd name="connsiteX10-5025" fmla="*/ 9525 w 2292559"/>
                  <a:gd name="connsiteY10-5026" fmla="*/ 546100 h 1638300"/>
                  <a:gd name="connsiteX11-5027" fmla="*/ 215900 w 2292559"/>
                  <a:gd name="connsiteY11-5028" fmla="*/ 581025 h 1638300"/>
                  <a:gd name="connsiteX12-5029" fmla="*/ 441325 w 2292559"/>
                  <a:gd name="connsiteY12-5030" fmla="*/ 682625 h 1638300"/>
                  <a:gd name="connsiteX13-5031" fmla="*/ 704850 w 2292559"/>
                  <a:gd name="connsiteY13-5032" fmla="*/ 854075 h 1638300"/>
                  <a:gd name="connsiteX14-5033" fmla="*/ 782527 w 2292559"/>
                  <a:gd name="connsiteY14-5034" fmla="*/ 913967 h 1638300"/>
                  <a:gd name="connsiteX15-5035" fmla="*/ 933450 w 2292559"/>
                  <a:gd name="connsiteY15-5036" fmla="*/ 1050925 h 1638300"/>
                  <a:gd name="connsiteX16-5037" fmla="*/ 1104900 w 2292559"/>
                  <a:gd name="connsiteY16-5038" fmla="*/ 1196975 h 1638300"/>
                  <a:gd name="connsiteX17-5039" fmla="*/ 1308100 w 2292559"/>
                  <a:gd name="connsiteY17-5040" fmla="*/ 1295400 h 1638300"/>
                  <a:gd name="connsiteX18-5041" fmla="*/ 1489075 w 2292559"/>
                  <a:gd name="connsiteY18-5042" fmla="*/ 1333500 h 1638300"/>
                  <a:gd name="connsiteX19-5043" fmla="*/ 1311275 w 2292559"/>
                  <a:gd name="connsiteY19-5044" fmla="*/ 1533525 h 1638300"/>
                  <a:gd name="connsiteX20-5045" fmla="*/ 1188244 w 2292559"/>
                  <a:gd name="connsiteY20-5046" fmla="*/ 1543843 h 1638300"/>
                  <a:gd name="connsiteX21-5047" fmla="*/ 1128712 w 2292559"/>
                  <a:gd name="connsiteY21-5048" fmla="*/ 1634331 h 1638300"/>
                  <a:gd name="connsiteX22-5049" fmla="*/ 2099469 w 2292559"/>
                  <a:gd name="connsiteY22-5050" fmla="*/ 1638300 h 1638300"/>
                  <a:gd name="connsiteX23-5051" fmla="*/ 2029619 w 2292559"/>
                  <a:gd name="connsiteY23-5052" fmla="*/ 1533525 h 1638300"/>
                  <a:gd name="connsiteX24-5053" fmla="*/ 1930400 w 2292559"/>
                  <a:gd name="connsiteY24-5054" fmla="*/ 1530350 h 1638300"/>
                  <a:gd name="connsiteX25-5055" fmla="*/ 1771650 w 2292559"/>
                  <a:gd name="connsiteY25-5056" fmla="*/ 1343025 h 1638300"/>
                  <a:gd name="connsiteX26-5057" fmla="*/ 2000250 w 2292559"/>
                  <a:gd name="connsiteY26-5058" fmla="*/ 1289050 h 1638300"/>
                  <a:gd name="connsiteX27-5059" fmla="*/ 2200275 w 2292559"/>
                  <a:gd name="connsiteY27-5060" fmla="*/ 1143000 h 1638300"/>
                  <a:gd name="connsiteX28-5061" fmla="*/ 2292350 w 2292559"/>
                  <a:gd name="connsiteY28-5062" fmla="*/ 963613 h 1638300"/>
                  <a:gd name="connsiteX29-5063" fmla="*/ 2216150 w 2292559"/>
                  <a:gd name="connsiteY29-5064" fmla="*/ 745331 h 1638300"/>
                  <a:gd name="connsiteX30-5065" fmla="*/ 1933575 w 2292559"/>
                  <a:gd name="connsiteY30-5066" fmla="*/ 530225 h 1638300"/>
                  <a:gd name="connsiteX31-5067" fmla="*/ 1768475 w 2292559"/>
                  <a:gd name="connsiteY31-5068" fmla="*/ 434975 h 1638300"/>
                  <a:gd name="connsiteX32-5069" fmla="*/ 1701800 w 2292559"/>
                  <a:gd name="connsiteY32-5070" fmla="*/ 431800 h 1638300"/>
                  <a:gd name="connsiteX33-5071" fmla="*/ 1724024 w 2292559"/>
                  <a:gd name="connsiteY33-5072" fmla="*/ 351631 h 1638300"/>
                  <a:gd name="connsiteX34-5073" fmla="*/ 1761332 w 2292559"/>
                  <a:gd name="connsiteY34-5074" fmla="*/ 266700 h 1638300"/>
                  <a:gd name="connsiteX35-5075" fmla="*/ 1744663 w 2292559"/>
                  <a:gd name="connsiteY35-5076" fmla="*/ 140494 h 1638300"/>
                  <a:gd name="connsiteX36-5077" fmla="*/ 1628775 w 2292559"/>
                  <a:gd name="connsiteY36-5078" fmla="*/ 0 h 1638300"/>
                  <a:gd name="connsiteX37-5079" fmla="*/ 1622425 w 2292559"/>
                  <a:gd name="connsiteY37-5080" fmla="*/ 120650 h 1638300"/>
                  <a:gd name="connsiteX38-5081" fmla="*/ 1552575 w 2292559"/>
                  <a:gd name="connsiteY38-5082" fmla="*/ 234950 h 1638300"/>
                  <a:gd name="connsiteX39-5083" fmla="*/ 1536700 w 2292559"/>
                  <a:gd name="connsiteY39-5084" fmla="*/ 301625 h 1638300"/>
                  <a:gd name="connsiteX40-5085" fmla="*/ 1584325 w 2292559"/>
                  <a:gd name="connsiteY40-5086" fmla="*/ 441325 h 1638300"/>
                  <a:gd name="connsiteX0-5087" fmla="*/ 1584325 w 2292559"/>
                  <a:gd name="connsiteY0-5088" fmla="*/ 441325 h 1638300"/>
                  <a:gd name="connsiteX1-5089" fmla="*/ 1441450 w 2292559"/>
                  <a:gd name="connsiteY1-5090" fmla="*/ 498475 h 1638300"/>
                  <a:gd name="connsiteX2-5091" fmla="*/ 1352550 w 2292559"/>
                  <a:gd name="connsiteY2-5092" fmla="*/ 581025 h 1638300"/>
                  <a:gd name="connsiteX3-5093" fmla="*/ 1162050 w 2292559"/>
                  <a:gd name="connsiteY3-5094" fmla="*/ 669925 h 1638300"/>
                  <a:gd name="connsiteX4-5095" fmla="*/ 1028700 w 2292559"/>
                  <a:gd name="connsiteY4-5096" fmla="*/ 704850 h 1638300"/>
                  <a:gd name="connsiteX5-5097" fmla="*/ 781050 w 2292559"/>
                  <a:gd name="connsiteY5-5098" fmla="*/ 644525 h 1638300"/>
                  <a:gd name="connsiteX6-5099" fmla="*/ 479425 w 2292559"/>
                  <a:gd name="connsiteY6-5100" fmla="*/ 542925 h 1638300"/>
                  <a:gd name="connsiteX7-5101" fmla="*/ 285750 w 2292559"/>
                  <a:gd name="connsiteY7-5102" fmla="*/ 473075 h 1638300"/>
                  <a:gd name="connsiteX8-5103" fmla="*/ 15875 w 2292559"/>
                  <a:gd name="connsiteY8-5104" fmla="*/ 476250 h 1638300"/>
                  <a:gd name="connsiteX9-5105" fmla="*/ 0 w 2292559"/>
                  <a:gd name="connsiteY9-5106" fmla="*/ 520700 h 1638300"/>
                  <a:gd name="connsiteX10-5107" fmla="*/ 9525 w 2292559"/>
                  <a:gd name="connsiteY10-5108" fmla="*/ 546100 h 1638300"/>
                  <a:gd name="connsiteX11-5109" fmla="*/ 215900 w 2292559"/>
                  <a:gd name="connsiteY11-5110" fmla="*/ 581025 h 1638300"/>
                  <a:gd name="connsiteX12-5111" fmla="*/ 441325 w 2292559"/>
                  <a:gd name="connsiteY12-5112" fmla="*/ 682625 h 1638300"/>
                  <a:gd name="connsiteX13-5113" fmla="*/ 704850 w 2292559"/>
                  <a:gd name="connsiteY13-5114" fmla="*/ 854075 h 1638300"/>
                  <a:gd name="connsiteX14-5115" fmla="*/ 782527 w 2292559"/>
                  <a:gd name="connsiteY14-5116" fmla="*/ 913967 h 1638300"/>
                  <a:gd name="connsiteX15-5117" fmla="*/ 933450 w 2292559"/>
                  <a:gd name="connsiteY15-5118" fmla="*/ 1050925 h 1638300"/>
                  <a:gd name="connsiteX16-5119" fmla="*/ 1104900 w 2292559"/>
                  <a:gd name="connsiteY16-5120" fmla="*/ 1196975 h 1638300"/>
                  <a:gd name="connsiteX17-5121" fmla="*/ 1308100 w 2292559"/>
                  <a:gd name="connsiteY17-5122" fmla="*/ 1295400 h 1638300"/>
                  <a:gd name="connsiteX18-5123" fmla="*/ 1489075 w 2292559"/>
                  <a:gd name="connsiteY18-5124" fmla="*/ 1333500 h 1638300"/>
                  <a:gd name="connsiteX19-5125" fmla="*/ 1311275 w 2292559"/>
                  <a:gd name="connsiteY19-5126" fmla="*/ 1533525 h 1638300"/>
                  <a:gd name="connsiteX20-5127" fmla="*/ 1188244 w 2292559"/>
                  <a:gd name="connsiteY20-5128" fmla="*/ 1543843 h 1638300"/>
                  <a:gd name="connsiteX21-5129" fmla="*/ 1128712 w 2292559"/>
                  <a:gd name="connsiteY21-5130" fmla="*/ 1634331 h 1638300"/>
                  <a:gd name="connsiteX22-5131" fmla="*/ 2099469 w 2292559"/>
                  <a:gd name="connsiteY22-5132" fmla="*/ 1638300 h 1638300"/>
                  <a:gd name="connsiteX23-5133" fmla="*/ 2015331 w 2292559"/>
                  <a:gd name="connsiteY23-5134" fmla="*/ 1533525 h 1638300"/>
                  <a:gd name="connsiteX24-5135" fmla="*/ 1930400 w 2292559"/>
                  <a:gd name="connsiteY24-5136" fmla="*/ 1530350 h 1638300"/>
                  <a:gd name="connsiteX25-5137" fmla="*/ 1771650 w 2292559"/>
                  <a:gd name="connsiteY25-5138" fmla="*/ 1343025 h 1638300"/>
                  <a:gd name="connsiteX26-5139" fmla="*/ 2000250 w 2292559"/>
                  <a:gd name="connsiteY26-5140" fmla="*/ 1289050 h 1638300"/>
                  <a:gd name="connsiteX27-5141" fmla="*/ 2200275 w 2292559"/>
                  <a:gd name="connsiteY27-5142" fmla="*/ 1143000 h 1638300"/>
                  <a:gd name="connsiteX28-5143" fmla="*/ 2292350 w 2292559"/>
                  <a:gd name="connsiteY28-5144" fmla="*/ 963613 h 1638300"/>
                  <a:gd name="connsiteX29-5145" fmla="*/ 2216150 w 2292559"/>
                  <a:gd name="connsiteY29-5146" fmla="*/ 745331 h 1638300"/>
                  <a:gd name="connsiteX30-5147" fmla="*/ 1933575 w 2292559"/>
                  <a:gd name="connsiteY30-5148" fmla="*/ 530225 h 1638300"/>
                  <a:gd name="connsiteX31-5149" fmla="*/ 1768475 w 2292559"/>
                  <a:gd name="connsiteY31-5150" fmla="*/ 434975 h 1638300"/>
                  <a:gd name="connsiteX32-5151" fmla="*/ 1701800 w 2292559"/>
                  <a:gd name="connsiteY32-5152" fmla="*/ 431800 h 1638300"/>
                  <a:gd name="connsiteX33-5153" fmla="*/ 1724024 w 2292559"/>
                  <a:gd name="connsiteY33-5154" fmla="*/ 351631 h 1638300"/>
                  <a:gd name="connsiteX34-5155" fmla="*/ 1761332 w 2292559"/>
                  <a:gd name="connsiteY34-5156" fmla="*/ 266700 h 1638300"/>
                  <a:gd name="connsiteX35-5157" fmla="*/ 1744663 w 2292559"/>
                  <a:gd name="connsiteY35-5158" fmla="*/ 140494 h 1638300"/>
                  <a:gd name="connsiteX36-5159" fmla="*/ 1628775 w 2292559"/>
                  <a:gd name="connsiteY36-5160" fmla="*/ 0 h 1638300"/>
                  <a:gd name="connsiteX37-5161" fmla="*/ 1622425 w 2292559"/>
                  <a:gd name="connsiteY37-5162" fmla="*/ 120650 h 1638300"/>
                  <a:gd name="connsiteX38-5163" fmla="*/ 1552575 w 2292559"/>
                  <a:gd name="connsiteY38-5164" fmla="*/ 234950 h 1638300"/>
                  <a:gd name="connsiteX39-5165" fmla="*/ 1536700 w 2292559"/>
                  <a:gd name="connsiteY39-5166" fmla="*/ 301625 h 1638300"/>
                  <a:gd name="connsiteX40-5167" fmla="*/ 1584325 w 2292559"/>
                  <a:gd name="connsiteY40-5168" fmla="*/ 441325 h 1638300"/>
                  <a:gd name="connsiteX0-5169" fmla="*/ 1584325 w 2292559"/>
                  <a:gd name="connsiteY0-5170" fmla="*/ 441325 h 1638300"/>
                  <a:gd name="connsiteX1-5171" fmla="*/ 1441450 w 2292559"/>
                  <a:gd name="connsiteY1-5172" fmla="*/ 498475 h 1638300"/>
                  <a:gd name="connsiteX2-5173" fmla="*/ 1352550 w 2292559"/>
                  <a:gd name="connsiteY2-5174" fmla="*/ 581025 h 1638300"/>
                  <a:gd name="connsiteX3-5175" fmla="*/ 1162050 w 2292559"/>
                  <a:gd name="connsiteY3-5176" fmla="*/ 669925 h 1638300"/>
                  <a:gd name="connsiteX4-5177" fmla="*/ 1028700 w 2292559"/>
                  <a:gd name="connsiteY4-5178" fmla="*/ 704850 h 1638300"/>
                  <a:gd name="connsiteX5-5179" fmla="*/ 781050 w 2292559"/>
                  <a:gd name="connsiteY5-5180" fmla="*/ 644525 h 1638300"/>
                  <a:gd name="connsiteX6-5181" fmla="*/ 479425 w 2292559"/>
                  <a:gd name="connsiteY6-5182" fmla="*/ 542925 h 1638300"/>
                  <a:gd name="connsiteX7-5183" fmla="*/ 285750 w 2292559"/>
                  <a:gd name="connsiteY7-5184" fmla="*/ 473075 h 1638300"/>
                  <a:gd name="connsiteX8-5185" fmla="*/ 15875 w 2292559"/>
                  <a:gd name="connsiteY8-5186" fmla="*/ 476250 h 1638300"/>
                  <a:gd name="connsiteX9-5187" fmla="*/ 0 w 2292559"/>
                  <a:gd name="connsiteY9-5188" fmla="*/ 520700 h 1638300"/>
                  <a:gd name="connsiteX10-5189" fmla="*/ 9525 w 2292559"/>
                  <a:gd name="connsiteY10-5190" fmla="*/ 546100 h 1638300"/>
                  <a:gd name="connsiteX11-5191" fmla="*/ 215900 w 2292559"/>
                  <a:gd name="connsiteY11-5192" fmla="*/ 581025 h 1638300"/>
                  <a:gd name="connsiteX12-5193" fmla="*/ 441325 w 2292559"/>
                  <a:gd name="connsiteY12-5194" fmla="*/ 682625 h 1638300"/>
                  <a:gd name="connsiteX13-5195" fmla="*/ 704850 w 2292559"/>
                  <a:gd name="connsiteY13-5196" fmla="*/ 854075 h 1638300"/>
                  <a:gd name="connsiteX14-5197" fmla="*/ 782527 w 2292559"/>
                  <a:gd name="connsiteY14-5198" fmla="*/ 913967 h 1638300"/>
                  <a:gd name="connsiteX15-5199" fmla="*/ 933450 w 2292559"/>
                  <a:gd name="connsiteY15-5200" fmla="*/ 1050925 h 1638300"/>
                  <a:gd name="connsiteX16-5201" fmla="*/ 1104900 w 2292559"/>
                  <a:gd name="connsiteY16-5202" fmla="*/ 1196975 h 1638300"/>
                  <a:gd name="connsiteX17-5203" fmla="*/ 1308100 w 2292559"/>
                  <a:gd name="connsiteY17-5204" fmla="*/ 1295400 h 1638300"/>
                  <a:gd name="connsiteX18-5205" fmla="*/ 1489075 w 2292559"/>
                  <a:gd name="connsiteY18-5206" fmla="*/ 1333500 h 1638300"/>
                  <a:gd name="connsiteX19-5207" fmla="*/ 1311275 w 2292559"/>
                  <a:gd name="connsiteY19-5208" fmla="*/ 1533525 h 1638300"/>
                  <a:gd name="connsiteX20-5209" fmla="*/ 1188244 w 2292559"/>
                  <a:gd name="connsiteY20-5210" fmla="*/ 1543843 h 1638300"/>
                  <a:gd name="connsiteX21-5211" fmla="*/ 1128712 w 2292559"/>
                  <a:gd name="connsiteY21-5212" fmla="*/ 1634331 h 1638300"/>
                  <a:gd name="connsiteX22-5213" fmla="*/ 2099469 w 2292559"/>
                  <a:gd name="connsiteY22-5214" fmla="*/ 1638300 h 1638300"/>
                  <a:gd name="connsiteX23-5215" fmla="*/ 2015331 w 2292559"/>
                  <a:gd name="connsiteY23-5216" fmla="*/ 1533525 h 1638300"/>
                  <a:gd name="connsiteX24-5217" fmla="*/ 1930400 w 2292559"/>
                  <a:gd name="connsiteY24-5218" fmla="*/ 1530350 h 1638300"/>
                  <a:gd name="connsiteX25-5219" fmla="*/ 1771650 w 2292559"/>
                  <a:gd name="connsiteY25-5220" fmla="*/ 1343025 h 1638300"/>
                  <a:gd name="connsiteX26-5221" fmla="*/ 2000250 w 2292559"/>
                  <a:gd name="connsiteY26-5222" fmla="*/ 1289050 h 1638300"/>
                  <a:gd name="connsiteX27-5223" fmla="*/ 2200275 w 2292559"/>
                  <a:gd name="connsiteY27-5224" fmla="*/ 1143000 h 1638300"/>
                  <a:gd name="connsiteX28-5225" fmla="*/ 2292350 w 2292559"/>
                  <a:gd name="connsiteY28-5226" fmla="*/ 963613 h 1638300"/>
                  <a:gd name="connsiteX29-5227" fmla="*/ 2216150 w 2292559"/>
                  <a:gd name="connsiteY29-5228" fmla="*/ 745331 h 1638300"/>
                  <a:gd name="connsiteX30-5229" fmla="*/ 1933575 w 2292559"/>
                  <a:gd name="connsiteY30-5230" fmla="*/ 530225 h 1638300"/>
                  <a:gd name="connsiteX31-5231" fmla="*/ 1768475 w 2292559"/>
                  <a:gd name="connsiteY31-5232" fmla="*/ 434975 h 1638300"/>
                  <a:gd name="connsiteX32-5233" fmla="*/ 1701800 w 2292559"/>
                  <a:gd name="connsiteY32-5234" fmla="*/ 431800 h 1638300"/>
                  <a:gd name="connsiteX33-5235" fmla="*/ 1724024 w 2292559"/>
                  <a:gd name="connsiteY33-5236" fmla="*/ 351631 h 1638300"/>
                  <a:gd name="connsiteX34-5237" fmla="*/ 1761332 w 2292559"/>
                  <a:gd name="connsiteY34-5238" fmla="*/ 266700 h 1638300"/>
                  <a:gd name="connsiteX35-5239" fmla="*/ 1744663 w 2292559"/>
                  <a:gd name="connsiteY35-5240" fmla="*/ 140494 h 1638300"/>
                  <a:gd name="connsiteX36-5241" fmla="*/ 1628775 w 2292559"/>
                  <a:gd name="connsiteY36-5242" fmla="*/ 0 h 1638300"/>
                  <a:gd name="connsiteX37-5243" fmla="*/ 1622425 w 2292559"/>
                  <a:gd name="connsiteY37-5244" fmla="*/ 120650 h 1638300"/>
                  <a:gd name="connsiteX38-5245" fmla="*/ 1552575 w 2292559"/>
                  <a:gd name="connsiteY38-5246" fmla="*/ 234950 h 1638300"/>
                  <a:gd name="connsiteX39-5247" fmla="*/ 1536700 w 2292559"/>
                  <a:gd name="connsiteY39-5248" fmla="*/ 301625 h 1638300"/>
                  <a:gd name="connsiteX40-5249" fmla="*/ 1584325 w 2292559"/>
                  <a:gd name="connsiteY40-5250" fmla="*/ 441325 h 1638300"/>
                  <a:gd name="connsiteX0-5251" fmla="*/ 1584325 w 2292559"/>
                  <a:gd name="connsiteY0-5252" fmla="*/ 441325 h 1638300"/>
                  <a:gd name="connsiteX1-5253" fmla="*/ 1441450 w 2292559"/>
                  <a:gd name="connsiteY1-5254" fmla="*/ 498475 h 1638300"/>
                  <a:gd name="connsiteX2-5255" fmla="*/ 1352550 w 2292559"/>
                  <a:gd name="connsiteY2-5256" fmla="*/ 581025 h 1638300"/>
                  <a:gd name="connsiteX3-5257" fmla="*/ 1162050 w 2292559"/>
                  <a:gd name="connsiteY3-5258" fmla="*/ 669925 h 1638300"/>
                  <a:gd name="connsiteX4-5259" fmla="*/ 1028700 w 2292559"/>
                  <a:gd name="connsiteY4-5260" fmla="*/ 704850 h 1638300"/>
                  <a:gd name="connsiteX5-5261" fmla="*/ 781050 w 2292559"/>
                  <a:gd name="connsiteY5-5262" fmla="*/ 644525 h 1638300"/>
                  <a:gd name="connsiteX6-5263" fmla="*/ 479425 w 2292559"/>
                  <a:gd name="connsiteY6-5264" fmla="*/ 542925 h 1638300"/>
                  <a:gd name="connsiteX7-5265" fmla="*/ 285750 w 2292559"/>
                  <a:gd name="connsiteY7-5266" fmla="*/ 473075 h 1638300"/>
                  <a:gd name="connsiteX8-5267" fmla="*/ 15875 w 2292559"/>
                  <a:gd name="connsiteY8-5268" fmla="*/ 476250 h 1638300"/>
                  <a:gd name="connsiteX9-5269" fmla="*/ 0 w 2292559"/>
                  <a:gd name="connsiteY9-5270" fmla="*/ 520700 h 1638300"/>
                  <a:gd name="connsiteX10-5271" fmla="*/ 9525 w 2292559"/>
                  <a:gd name="connsiteY10-5272" fmla="*/ 546100 h 1638300"/>
                  <a:gd name="connsiteX11-5273" fmla="*/ 215900 w 2292559"/>
                  <a:gd name="connsiteY11-5274" fmla="*/ 581025 h 1638300"/>
                  <a:gd name="connsiteX12-5275" fmla="*/ 441325 w 2292559"/>
                  <a:gd name="connsiteY12-5276" fmla="*/ 682625 h 1638300"/>
                  <a:gd name="connsiteX13-5277" fmla="*/ 704850 w 2292559"/>
                  <a:gd name="connsiteY13-5278" fmla="*/ 854075 h 1638300"/>
                  <a:gd name="connsiteX14-5279" fmla="*/ 782527 w 2292559"/>
                  <a:gd name="connsiteY14-5280" fmla="*/ 913967 h 1638300"/>
                  <a:gd name="connsiteX15-5281" fmla="*/ 933450 w 2292559"/>
                  <a:gd name="connsiteY15-5282" fmla="*/ 1050925 h 1638300"/>
                  <a:gd name="connsiteX16-5283" fmla="*/ 1104900 w 2292559"/>
                  <a:gd name="connsiteY16-5284" fmla="*/ 1196975 h 1638300"/>
                  <a:gd name="connsiteX17-5285" fmla="*/ 1308100 w 2292559"/>
                  <a:gd name="connsiteY17-5286" fmla="*/ 1295400 h 1638300"/>
                  <a:gd name="connsiteX18-5287" fmla="*/ 1489075 w 2292559"/>
                  <a:gd name="connsiteY18-5288" fmla="*/ 1333500 h 1638300"/>
                  <a:gd name="connsiteX19-5289" fmla="*/ 1311275 w 2292559"/>
                  <a:gd name="connsiteY19-5290" fmla="*/ 1533525 h 1638300"/>
                  <a:gd name="connsiteX20-5291" fmla="*/ 1188244 w 2292559"/>
                  <a:gd name="connsiteY20-5292" fmla="*/ 1543843 h 1638300"/>
                  <a:gd name="connsiteX21-5293" fmla="*/ 1128712 w 2292559"/>
                  <a:gd name="connsiteY21-5294" fmla="*/ 1634331 h 1638300"/>
                  <a:gd name="connsiteX22-5295" fmla="*/ 2099469 w 2292559"/>
                  <a:gd name="connsiteY22-5296" fmla="*/ 1638300 h 1638300"/>
                  <a:gd name="connsiteX23-5297" fmla="*/ 2015331 w 2292559"/>
                  <a:gd name="connsiteY23-5298" fmla="*/ 1533525 h 1638300"/>
                  <a:gd name="connsiteX24-5299" fmla="*/ 1930400 w 2292559"/>
                  <a:gd name="connsiteY24-5300" fmla="*/ 1530350 h 1638300"/>
                  <a:gd name="connsiteX25-5301" fmla="*/ 1771650 w 2292559"/>
                  <a:gd name="connsiteY25-5302" fmla="*/ 1343025 h 1638300"/>
                  <a:gd name="connsiteX26-5303" fmla="*/ 2000250 w 2292559"/>
                  <a:gd name="connsiteY26-5304" fmla="*/ 1289050 h 1638300"/>
                  <a:gd name="connsiteX27-5305" fmla="*/ 2200275 w 2292559"/>
                  <a:gd name="connsiteY27-5306" fmla="*/ 1143000 h 1638300"/>
                  <a:gd name="connsiteX28-5307" fmla="*/ 2292350 w 2292559"/>
                  <a:gd name="connsiteY28-5308" fmla="*/ 963613 h 1638300"/>
                  <a:gd name="connsiteX29-5309" fmla="*/ 2216150 w 2292559"/>
                  <a:gd name="connsiteY29-5310" fmla="*/ 745331 h 1638300"/>
                  <a:gd name="connsiteX30-5311" fmla="*/ 1933575 w 2292559"/>
                  <a:gd name="connsiteY30-5312" fmla="*/ 530225 h 1638300"/>
                  <a:gd name="connsiteX31-5313" fmla="*/ 1768475 w 2292559"/>
                  <a:gd name="connsiteY31-5314" fmla="*/ 434975 h 1638300"/>
                  <a:gd name="connsiteX32-5315" fmla="*/ 1701800 w 2292559"/>
                  <a:gd name="connsiteY32-5316" fmla="*/ 431800 h 1638300"/>
                  <a:gd name="connsiteX33-5317" fmla="*/ 1724024 w 2292559"/>
                  <a:gd name="connsiteY33-5318" fmla="*/ 351631 h 1638300"/>
                  <a:gd name="connsiteX34-5319" fmla="*/ 1761332 w 2292559"/>
                  <a:gd name="connsiteY34-5320" fmla="*/ 266700 h 1638300"/>
                  <a:gd name="connsiteX35-5321" fmla="*/ 1744663 w 2292559"/>
                  <a:gd name="connsiteY35-5322" fmla="*/ 140494 h 1638300"/>
                  <a:gd name="connsiteX36-5323" fmla="*/ 1628775 w 2292559"/>
                  <a:gd name="connsiteY36-5324" fmla="*/ 0 h 1638300"/>
                  <a:gd name="connsiteX37-5325" fmla="*/ 1622425 w 2292559"/>
                  <a:gd name="connsiteY37-5326" fmla="*/ 120650 h 1638300"/>
                  <a:gd name="connsiteX38-5327" fmla="*/ 1552575 w 2292559"/>
                  <a:gd name="connsiteY38-5328" fmla="*/ 234950 h 1638300"/>
                  <a:gd name="connsiteX39-5329" fmla="*/ 1536700 w 2292559"/>
                  <a:gd name="connsiteY39-5330" fmla="*/ 301625 h 1638300"/>
                  <a:gd name="connsiteX40-5331" fmla="*/ 1584325 w 2292559"/>
                  <a:gd name="connsiteY40-5332" fmla="*/ 441325 h 1638300"/>
                  <a:gd name="connsiteX0-5333" fmla="*/ 1596231 w 2304465"/>
                  <a:gd name="connsiteY0-5334" fmla="*/ 441325 h 1638300"/>
                  <a:gd name="connsiteX1-5335" fmla="*/ 1453356 w 2304465"/>
                  <a:gd name="connsiteY1-5336" fmla="*/ 498475 h 1638300"/>
                  <a:gd name="connsiteX2-5337" fmla="*/ 1364456 w 2304465"/>
                  <a:gd name="connsiteY2-5338" fmla="*/ 581025 h 1638300"/>
                  <a:gd name="connsiteX3-5339" fmla="*/ 1173956 w 2304465"/>
                  <a:gd name="connsiteY3-5340" fmla="*/ 669925 h 1638300"/>
                  <a:gd name="connsiteX4-5341" fmla="*/ 1040606 w 2304465"/>
                  <a:gd name="connsiteY4-5342" fmla="*/ 704850 h 1638300"/>
                  <a:gd name="connsiteX5-5343" fmla="*/ 792956 w 2304465"/>
                  <a:gd name="connsiteY5-5344" fmla="*/ 644525 h 1638300"/>
                  <a:gd name="connsiteX6-5345" fmla="*/ 491331 w 2304465"/>
                  <a:gd name="connsiteY6-5346" fmla="*/ 542925 h 1638300"/>
                  <a:gd name="connsiteX7-5347" fmla="*/ 297656 w 2304465"/>
                  <a:gd name="connsiteY7-5348" fmla="*/ 473075 h 1638300"/>
                  <a:gd name="connsiteX8-5349" fmla="*/ 27781 w 2304465"/>
                  <a:gd name="connsiteY8-5350" fmla="*/ 476250 h 1638300"/>
                  <a:gd name="connsiteX9-5351" fmla="*/ 0 w 2304465"/>
                  <a:gd name="connsiteY9-5352" fmla="*/ 518319 h 1638300"/>
                  <a:gd name="connsiteX10-5353" fmla="*/ 21431 w 2304465"/>
                  <a:gd name="connsiteY10-5354" fmla="*/ 546100 h 1638300"/>
                  <a:gd name="connsiteX11-5355" fmla="*/ 227806 w 2304465"/>
                  <a:gd name="connsiteY11-5356" fmla="*/ 581025 h 1638300"/>
                  <a:gd name="connsiteX12-5357" fmla="*/ 453231 w 2304465"/>
                  <a:gd name="connsiteY12-5358" fmla="*/ 682625 h 1638300"/>
                  <a:gd name="connsiteX13-5359" fmla="*/ 716756 w 2304465"/>
                  <a:gd name="connsiteY13-5360" fmla="*/ 854075 h 1638300"/>
                  <a:gd name="connsiteX14-5361" fmla="*/ 794433 w 2304465"/>
                  <a:gd name="connsiteY14-5362" fmla="*/ 913967 h 1638300"/>
                  <a:gd name="connsiteX15-5363" fmla="*/ 945356 w 2304465"/>
                  <a:gd name="connsiteY15-5364" fmla="*/ 1050925 h 1638300"/>
                  <a:gd name="connsiteX16-5365" fmla="*/ 1116806 w 2304465"/>
                  <a:gd name="connsiteY16-5366" fmla="*/ 1196975 h 1638300"/>
                  <a:gd name="connsiteX17-5367" fmla="*/ 1320006 w 2304465"/>
                  <a:gd name="connsiteY17-5368" fmla="*/ 1295400 h 1638300"/>
                  <a:gd name="connsiteX18-5369" fmla="*/ 1500981 w 2304465"/>
                  <a:gd name="connsiteY18-5370" fmla="*/ 1333500 h 1638300"/>
                  <a:gd name="connsiteX19-5371" fmla="*/ 1323181 w 2304465"/>
                  <a:gd name="connsiteY19-5372" fmla="*/ 1533525 h 1638300"/>
                  <a:gd name="connsiteX20-5373" fmla="*/ 1200150 w 2304465"/>
                  <a:gd name="connsiteY20-5374" fmla="*/ 1543843 h 1638300"/>
                  <a:gd name="connsiteX21-5375" fmla="*/ 1140618 w 2304465"/>
                  <a:gd name="connsiteY21-5376" fmla="*/ 1634331 h 1638300"/>
                  <a:gd name="connsiteX22-5377" fmla="*/ 2111375 w 2304465"/>
                  <a:gd name="connsiteY22-5378" fmla="*/ 1638300 h 1638300"/>
                  <a:gd name="connsiteX23-5379" fmla="*/ 2027237 w 2304465"/>
                  <a:gd name="connsiteY23-5380" fmla="*/ 1533525 h 1638300"/>
                  <a:gd name="connsiteX24-5381" fmla="*/ 1942306 w 2304465"/>
                  <a:gd name="connsiteY24-5382" fmla="*/ 1530350 h 1638300"/>
                  <a:gd name="connsiteX25-5383" fmla="*/ 1783556 w 2304465"/>
                  <a:gd name="connsiteY25-5384" fmla="*/ 1343025 h 1638300"/>
                  <a:gd name="connsiteX26-5385" fmla="*/ 2012156 w 2304465"/>
                  <a:gd name="connsiteY26-5386" fmla="*/ 1289050 h 1638300"/>
                  <a:gd name="connsiteX27-5387" fmla="*/ 2212181 w 2304465"/>
                  <a:gd name="connsiteY27-5388" fmla="*/ 1143000 h 1638300"/>
                  <a:gd name="connsiteX28-5389" fmla="*/ 2304256 w 2304465"/>
                  <a:gd name="connsiteY28-5390" fmla="*/ 963613 h 1638300"/>
                  <a:gd name="connsiteX29-5391" fmla="*/ 2228056 w 2304465"/>
                  <a:gd name="connsiteY29-5392" fmla="*/ 745331 h 1638300"/>
                  <a:gd name="connsiteX30-5393" fmla="*/ 1945481 w 2304465"/>
                  <a:gd name="connsiteY30-5394" fmla="*/ 530225 h 1638300"/>
                  <a:gd name="connsiteX31-5395" fmla="*/ 1780381 w 2304465"/>
                  <a:gd name="connsiteY31-5396" fmla="*/ 434975 h 1638300"/>
                  <a:gd name="connsiteX32-5397" fmla="*/ 1713706 w 2304465"/>
                  <a:gd name="connsiteY32-5398" fmla="*/ 431800 h 1638300"/>
                  <a:gd name="connsiteX33-5399" fmla="*/ 1735930 w 2304465"/>
                  <a:gd name="connsiteY33-5400" fmla="*/ 351631 h 1638300"/>
                  <a:gd name="connsiteX34-5401" fmla="*/ 1773238 w 2304465"/>
                  <a:gd name="connsiteY34-5402" fmla="*/ 266700 h 1638300"/>
                  <a:gd name="connsiteX35-5403" fmla="*/ 1756569 w 2304465"/>
                  <a:gd name="connsiteY35-5404" fmla="*/ 140494 h 1638300"/>
                  <a:gd name="connsiteX36-5405" fmla="*/ 1640681 w 2304465"/>
                  <a:gd name="connsiteY36-5406" fmla="*/ 0 h 1638300"/>
                  <a:gd name="connsiteX37-5407" fmla="*/ 1634331 w 2304465"/>
                  <a:gd name="connsiteY37-5408" fmla="*/ 120650 h 1638300"/>
                  <a:gd name="connsiteX38-5409" fmla="*/ 1564481 w 2304465"/>
                  <a:gd name="connsiteY38-5410" fmla="*/ 234950 h 1638300"/>
                  <a:gd name="connsiteX39-5411" fmla="*/ 1548606 w 2304465"/>
                  <a:gd name="connsiteY39-5412" fmla="*/ 301625 h 1638300"/>
                  <a:gd name="connsiteX40-5413" fmla="*/ 1596231 w 2304465"/>
                  <a:gd name="connsiteY40-5414" fmla="*/ 441325 h 1638300"/>
                  <a:gd name="connsiteX0-5415" fmla="*/ 1596231 w 2304465"/>
                  <a:gd name="connsiteY0-5416" fmla="*/ 441325 h 1638300"/>
                  <a:gd name="connsiteX1-5417" fmla="*/ 1453356 w 2304465"/>
                  <a:gd name="connsiteY1-5418" fmla="*/ 498475 h 1638300"/>
                  <a:gd name="connsiteX2-5419" fmla="*/ 1364456 w 2304465"/>
                  <a:gd name="connsiteY2-5420" fmla="*/ 581025 h 1638300"/>
                  <a:gd name="connsiteX3-5421" fmla="*/ 1173956 w 2304465"/>
                  <a:gd name="connsiteY3-5422" fmla="*/ 669925 h 1638300"/>
                  <a:gd name="connsiteX4-5423" fmla="*/ 1040606 w 2304465"/>
                  <a:gd name="connsiteY4-5424" fmla="*/ 704850 h 1638300"/>
                  <a:gd name="connsiteX5-5425" fmla="*/ 792956 w 2304465"/>
                  <a:gd name="connsiteY5-5426" fmla="*/ 644525 h 1638300"/>
                  <a:gd name="connsiteX6-5427" fmla="*/ 491331 w 2304465"/>
                  <a:gd name="connsiteY6-5428" fmla="*/ 542925 h 1638300"/>
                  <a:gd name="connsiteX7-5429" fmla="*/ 297656 w 2304465"/>
                  <a:gd name="connsiteY7-5430" fmla="*/ 473075 h 1638300"/>
                  <a:gd name="connsiteX8-5431" fmla="*/ 27781 w 2304465"/>
                  <a:gd name="connsiteY8-5432" fmla="*/ 476250 h 1638300"/>
                  <a:gd name="connsiteX9-5433" fmla="*/ 0 w 2304465"/>
                  <a:gd name="connsiteY9-5434" fmla="*/ 518319 h 1638300"/>
                  <a:gd name="connsiteX10-5435" fmla="*/ 21431 w 2304465"/>
                  <a:gd name="connsiteY10-5436" fmla="*/ 546100 h 1638300"/>
                  <a:gd name="connsiteX11-5437" fmla="*/ 227806 w 2304465"/>
                  <a:gd name="connsiteY11-5438" fmla="*/ 581025 h 1638300"/>
                  <a:gd name="connsiteX12-5439" fmla="*/ 453231 w 2304465"/>
                  <a:gd name="connsiteY12-5440" fmla="*/ 682625 h 1638300"/>
                  <a:gd name="connsiteX13-5441" fmla="*/ 716756 w 2304465"/>
                  <a:gd name="connsiteY13-5442" fmla="*/ 854075 h 1638300"/>
                  <a:gd name="connsiteX14-5443" fmla="*/ 796814 w 2304465"/>
                  <a:gd name="connsiteY14-5444" fmla="*/ 933017 h 1638300"/>
                  <a:gd name="connsiteX15-5445" fmla="*/ 945356 w 2304465"/>
                  <a:gd name="connsiteY15-5446" fmla="*/ 1050925 h 1638300"/>
                  <a:gd name="connsiteX16-5447" fmla="*/ 1116806 w 2304465"/>
                  <a:gd name="connsiteY16-5448" fmla="*/ 1196975 h 1638300"/>
                  <a:gd name="connsiteX17-5449" fmla="*/ 1320006 w 2304465"/>
                  <a:gd name="connsiteY17-5450" fmla="*/ 1295400 h 1638300"/>
                  <a:gd name="connsiteX18-5451" fmla="*/ 1500981 w 2304465"/>
                  <a:gd name="connsiteY18-5452" fmla="*/ 1333500 h 1638300"/>
                  <a:gd name="connsiteX19-5453" fmla="*/ 1323181 w 2304465"/>
                  <a:gd name="connsiteY19-5454" fmla="*/ 1533525 h 1638300"/>
                  <a:gd name="connsiteX20-5455" fmla="*/ 1200150 w 2304465"/>
                  <a:gd name="connsiteY20-5456" fmla="*/ 1543843 h 1638300"/>
                  <a:gd name="connsiteX21-5457" fmla="*/ 1140618 w 2304465"/>
                  <a:gd name="connsiteY21-5458" fmla="*/ 1634331 h 1638300"/>
                  <a:gd name="connsiteX22-5459" fmla="*/ 2111375 w 2304465"/>
                  <a:gd name="connsiteY22-5460" fmla="*/ 1638300 h 1638300"/>
                  <a:gd name="connsiteX23-5461" fmla="*/ 2027237 w 2304465"/>
                  <a:gd name="connsiteY23-5462" fmla="*/ 1533525 h 1638300"/>
                  <a:gd name="connsiteX24-5463" fmla="*/ 1942306 w 2304465"/>
                  <a:gd name="connsiteY24-5464" fmla="*/ 1530350 h 1638300"/>
                  <a:gd name="connsiteX25-5465" fmla="*/ 1783556 w 2304465"/>
                  <a:gd name="connsiteY25-5466" fmla="*/ 1343025 h 1638300"/>
                  <a:gd name="connsiteX26-5467" fmla="*/ 2012156 w 2304465"/>
                  <a:gd name="connsiteY26-5468" fmla="*/ 1289050 h 1638300"/>
                  <a:gd name="connsiteX27-5469" fmla="*/ 2212181 w 2304465"/>
                  <a:gd name="connsiteY27-5470" fmla="*/ 1143000 h 1638300"/>
                  <a:gd name="connsiteX28-5471" fmla="*/ 2304256 w 2304465"/>
                  <a:gd name="connsiteY28-5472" fmla="*/ 963613 h 1638300"/>
                  <a:gd name="connsiteX29-5473" fmla="*/ 2228056 w 2304465"/>
                  <a:gd name="connsiteY29-5474" fmla="*/ 745331 h 1638300"/>
                  <a:gd name="connsiteX30-5475" fmla="*/ 1945481 w 2304465"/>
                  <a:gd name="connsiteY30-5476" fmla="*/ 530225 h 1638300"/>
                  <a:gd name="connsiteX31-5477" fmla="*/ 1780381 w 2304465"/>
                  <a:gd name="connsiteY31-5478" fmla="*/ 434975 h 1638300"/>
                  <a:gd name="connsiteX32-5479" fmla="*/ 1713706 w 2304465"/>
                  <a:gd name="connsiteY32-5480" fmla="*/ 431800 h 1638300"/>
                  <a:gd name="connsiteX33-5481" fmla="*/ 1735930 w 2304465"/>
                  <a:gd name="connsiteY33-5482" fmla="*/ 351631 h 1638300"/>
                  <a:gd name="connsiteX34-5483" fmla="*/ 1773238 w 2304465"/>
                  <a:gd name="connsiteY34-5484" fmla="*/ 266700 h 1638300"/>
                  <a:gd name="connsiteX35-5485" fmla="*/ 1756569 w 2304465"/>
                  <a:gd name="connsiteY35-5486" fmla="*/ 140494 h 1638300"/>
                  <a:gd name="connsiteX36-5487" fmla="*/ 1640681 w 2304465"/>
                  <a:gd name="connsiteY36-5488" fmla="*/ 0 h 1638300"/>
                  <a:gd name="connsiteX37-5489" fmla="*/ 1634331 w 2304465"/>
                  <a:gd name="connsiteY37-5490" fmla="*/ 120650 h 1638300"/>
                  <a:gd name="connsiteX38-5491" fmla="*/ 1564481 w 2304465"/>
                  <a:gd name="connsiteY38-5492" fmla="*/ 234950 h 1638300"/>
                  <a:gd name="connsiteX39-5493" fmla="*/ 1548606 w 2304465"/>
                  <a:gd name="connsiteY39-5494" fmla="*/ 301625 h 1638300"/>
                  <a:gd name="connsiteX40-5495" fmla="*/ 1596231 w 2304465"/>
                  <a:gd name="connsiteY40-5496" fmla="*/ 441325 h 1638300"/>
                  <a:gd name="connsiteX0-5497" fmla="*/ 1596231 w 2304465"/>
                  <a:gd name="connsiteY0-5498" fmla="*/ 441325 h 1638300"/>
                  <a:gd name="connsiteX1-5499" fmla="*/ 1453356 w 2304465"/>
                  <a:gd name="connsiteY1-5500" fmla="*/ 498475 h 1638300"/>
                  <a:gd name="connsiteX2-5501" fmla="*/ 1364456 w 2304465"/>
                  <a:gd name="connsiteY2-5502" fmla="*/ 581025 h 1638300"/>
                  <a:gd name="connsiteX3-5503" fmla="*/ 1173956 w 2304465"/>
                  <a:gd name="connsiteY3-5504" fmla="*/ 669925 h 1638300"/>
                  <a:gd name="connsiteX4-5505" fmla="*/ 1040606 w 2304465"/>
                  <a:gd name="connsiteY4-5506" fmla="*/ 704850 h 1638300"/>
                  <a:gd name="connsiteX5-5507" fmla="*/ 792956 w 2304465"/>
                  <a:gd name="connsiteY5-5508" fmla="*/ 644525 h 1638300"/>
                  <a:gd name="connsiteX6-5509" fmla="*/ 491331 w 2304465"/>
                  <a:gd name="connsiteY6-5510" fmla="*/ 542925 h 1638300"/>
                  <a:gd name="connsiteX7-5511" fmla="*/ 297656 w 2304465"/>
                  <a:gd name="connsiteY7-5512" fmla="*/ 473075 h 1638300"/>
                  <a:gd name="connsiteX8-5513" fmla="*/ 27781 w 2304465"/>
                  <a:gd name="connsiteY8-5514" fmla="*/ 476250 h 1638300"/>
                  <a:gd name="connsiteX9-5515" fmla="*/ 0 w 2304465"/>
                  <a:gd name="connsiteY9-5516" fmla="*/ 518319 h 1638300"/>
                  <a:gd name="connsiteX10-5517" fmla="*/ 21431 w 2304465"/>
                  <a:gd name="connsiteY10-5518" fmla="*/ 546100 h 1638300"/>
                  <a:gd name="connsiteX11-5519" fmla="*/ 227806 w 2304465"/>
                  <a:gd name="connsiteY11-5520" fmla="*/ 581025 h 1638300"/>
                  <a:gd name="connsiteX12-5521" fmla="*/ 453231 w 2304465"/>
                  <a:gd name="connsiteY12-5522" fmla="*/ 682625 h 1638300"/>
                  <a:gd name="connsiteX13-5523" fmla="*/ 716756 w 2304465"/>
                  <a:gd name="connsiteY13-5524" fmla="*/ 854075 h 1638300"/>
                  <a:gd name="connsiteX14-5525" fmla="*/ 796814 w 2304465"/>
                  <a:gd name="connsiteY14-5526" fmla="*/ 933017 h 1638300"/>
                  <a:gd name="connsiteX15-5527" fmla="*/ 945356 w 2304465"/>
                  <a:gd name="connsiteY15-5528" fmla="*/ 1065212 h 1638300"/>
                  <a:gd name="connsiteX16-5529" fmla="*/ 1116806 w 2304465"/>
                  <a:gd name="connsiteY16-5530" fmla="*/ 1196975 h 1638300"/>
                  <a:gd name="connsiteX17-5531" fmla="*/ 1320006 w 2304465"/>
                  <a:gd name="connsiteY17-5532" fmla="*/ 1295400 h 1638300"/>
                  <a:gd name="connsiteX18-5533" fmla="*/ 1500981 w 2304465"/>
                  <a:gd name="connsiteY18-5534" fmla="*/ 1333500 h 1638300"/>
                  <a:gd name="connsiteX19-5535" fmla="*/ 1323181 w 2304465"/>
                  <a:gd name="connsiteY19-5536" fmla="*/ 1533525 h 1638300"/>
                  <a:gd name="connsiteX20-5537" fmla="*/ 1200150 w 2304465"/>
                  <a:gd name="connsiteY20-5538" fmla="*/ 1543843 h 1638300"/>
                  <a:gd name="connsiteX21-5539" fmla="*/ 1140618 w 2304465"/>
                  <a:gd name="connsiteY21-5540" fmla="*/ 1634331 h 1638300"/>
                  <a:gd name="connsiteX22-5541" fmla="*/ 2111375 w 2304465"/>
                  <a:gd name="connsiteY22-5542" fmla="*/ 1638300 h 1638300"/>
                  <a:gd name="connsiteX23-5543" fmla="*/ 2027237 w 2304465"/>
                  <a:gd name="connsiteY23-5544" fmla="*/ 1533525 h 1638300"/>
                  <a:gd name="connsiteX24-5545" fmla="*/ 1942306 w 2304465"/>
                  <a:gd name="connsiteY24-5546" fmla="*/ 1530350 h 1638300"/>
                  <a:gd name="connsiteX25-5547" fmla="*/ 1783556 w 2304465"/>
                  <a:gd name="connsiteY25-5548" fmla="*/ 1343025 h 1638300"/>
                  <a:gd name="connsiteX26-5549" fmla="*/ 2012156 w 2304465"/>
                  <a:gd name="connsiteY26-5550" fmla="*/ 1289050 h 1638300"/>
                  <a:gd name="connsiteX27-5551" fmla="*/ 2212181 w 2304465"/>
                  <a:gd name="connsiteY27-5552" fmla="*/ 1143000 h 1638300"/>
                  <a:gd name="connsiteX28-5553" fmla="*/ 2304256 w 2304465"/>
                  <a:gd name="connsiteY28-5554" fmla="*/ 963613 h 1638300"/>
                  <a:gd name="connsiteX29-5555" fmla="*/ 2228056 w 2304465"/>
                  <a:gd name="connsiteY29-5556" fmla="*/ 745331 h 1638300"/>
                  <a:gd name="connsiteX30-5557" fmla="*/ 1945481 w 2304465"/>
                  <a:gd name="connsiteY30-5558" fmla="*/ 530225 h 1638300"/>
                  <a:gd name="connsiteX31-5559" fmla="*/ 1780381 w 2304465"/>
                  <a:gd name="connsiteY31-5560" fmla="*/ 434975 h 1638300"/>
                  <a:gd name="connsiteX32-5561" fmla="*/ 1713706 w 2304465"/>
                  <a:gd name="connsiteY32-5562" fmla="*/ 431800 h 1638300"/>
                  <a:gd name="connsiteX33-5563" fmla="*/ 1735930 w 2304465"/>
                  <a:gd name="connsiteY33-5564" fmla="*/ 351631 h 1638300"/>
                  <a:gd name="connsiteX34-5565" fmla="*/ 1773238 w 2304465"/>
                  <a:gd name="connsiteY34-5566" fmla="*/ 266700 h 1638300"/>
                  <a:gd name="connsiteX35-5567" fmla="*/ 1756569 w 2304465"/>
                  <a:gd name="connsiteY35-5568" fmla="*/ 140494 h 1638300"/>
                  <a:gd name="connsiteX36-5569" fmla="*/ 1640681 w 2304465"/>
                  <a:gd name="connsiteY36-5570" fmla="*/ 0 h 1638300"/>
                  <a:gd name="connsiteX37-5571" fmla="*/ 1634331 w 2304465"/>
                  <a:gd name="connsiteY37-5572" fmla="*/ 120650 h 1638300"/>
                  <a:gd name="connsiteX38-5573" fmla="*/ 1564481 w 2304465"/>
                  <a:gd name="connsiteY38-5574" fmla="*/ 234950 h 1638300"/>
                  <a:gd name="connsiteX39-5575" fmla="*/ 1548606 w 2304465"/>
                  <a:gd name="connsiteY39-5576" fmla="*/ 301625 h 1638300"/>
                  <a:gd name="connsiteX40-5577" fmla="*/ 1596231 w 2304465"/>
                  <a:gd name="connsiteY40-5578" fmla="*/ 441325 h 1638300"/>
                  <a:gd name="connsiteX0-5579" fmla="*/ 1596231 w 2304465"/>
                  <a:gd name="connsiteY0-5580" fmla="*/ 441325 h 1638300"/>
                  <a:gd name="connsiteX1-5581" fmla="*/ 1453356 w 2304465"/>
                  <a:gd name="connsiteY1-5582" fmla="*/ 498475 h 1638300"/>
                  <a:gd name="connsiteX2-5583" fmla="*/ 1364456 w 2304465"/>
                  <a:gd name="connsiteY2-5584" fmla="*/ 581025 h 1638300"/>
                  <a:gd name="connsiteX3-5585" fmla="*/ 1173956 w 2304465"/>
                  <a:gd name="connsiteY3-5586" fmla="*/ 669925 h 1638300"/>
                  <a:gd name="connsiteX4-5587" fmla="*/ 1040606 w 2304465"/>
                  <a:gd name="connsiteY4-5588" fmla="*/ 704850 h 1638300"/>
                  <a:gd name="connsiteX5-5589" fmla="*/ 792956 w 2304465"/>
                  <a:gd name="connsiteY5-5590" fmla="*/ 644525 h 1638300"/>
                  <a:gd name="connsiteX6-5591" fmla="*/ 491331 w 2304465"/>
                  <a:gd name="connsiteY6-5592" fmla="*/ 542925 h 1638300"/>
                  <a:gd name="connsiteX7-5593" fmla="*/ 297656 w 2304465"/>
                  <a:gd name="connsiteY7-5594" fmla="*/ 473075 h 1638300"/>
                  <a:gd name="connsiteX8-5595" fmla="*/ 27781 w 2304465"/>
                  <a:gd name="connsiteY8-5596" fmla="*/ 476250 h 1638300"/>
                  <a:gd name="connsiteX9-5597" fmla="*/ 0 w 2304465"/>
                  <a:gd name="connsiteY9-5598" fmla="*/ 518319 h 1638300"/>
                  <a:gd name="connsiteX10-5599" fmla="*/ 21431 w 2304465"/>
                  <a:gd name="connsiteY10-5600" fmla="*/ 546100 h 1638300"/>
                  <a:gd name="connsiteX11-5601" fmla="*/ 227806 w 2304465"/>
                  <a:gd name="connsiteY11-5602" fmla="*/ 581025 h 1638300"/>
                  <a:gd name="connsiteX12-5603" fmla="*/ 453231 w 2304465"/>
                  <a:gd name="connsiteY12-5604" fmla="*/ 682625 h 1638300"/>
                  <a:gd name="connsiteX13-5605" fmla="*/ 714375 w 2304465"/>
                  <a:gd name="connsiteY13-5606" fmla="*/ 842169 h 1638300"/>
                  <a:gd name="connsiteX14-5607" fmla="*/ 796814 w 2304465"/>
                  <a:gd name="connsiteY14-5608" fmla="*/ 933017 h 1638300"/>
                  <a:gd name="connsiteX15-5609" fmla="*/ 945356 w 2304465"/>
                  <a:gd name="connsiteY15-5610" fmla="*/ 1065212 h 1638300"/>
                  <a:gd name="connsiteX16-5611" fmla="*/ 1116806 w 2304465"/>
                  <a:gd name="connsiteY16-5612" fmla="*/ 1196975 h 1638300"/>
                  <a:gd name="connsiteX17-5613" fmla="*/ 1320006 w 2304465"/>
                  <a:gd name="connsiteY17-5614" fmla="*/ 1295400 h 1638300"/>
                  <a:gd name="connsiteX18-5615" fmla="*/ 1500981 w 2304465"/>
                  <a:gd name="connsiteY18-5616" fmla="*/ 1333500 h 1638300"/>
                  <a:gd name="connsiteX19-5617" fmla="*/ 1323181 w 2304465"/>
                  <a:gd name="connsiteY19-5618" fmla="*/ 1533525 h 1638300"/>
                  <a:gd name="connsiteX20-5619" fmla="*/ 1200150 w 2304465"/>
                  <a:gd name="connsiteY20-5620" fmla="*/ 1543843 h 1638300"/>
                  <a:gd name="connsiteX21-5621" fmla="*/ 1140618 w 2304465"/>
                  <a:gd name="connsiteY21-5622" fmla="*/ 1634331 h 1638300"/>
                  <a:gd name="connsiteX22-5623" fmla="*/ 2111375 w 2304465"/>
                  <a:gd name="connsiteY22-5624" fmla="*/ 1638300 h 1638300"/>
                  <a:gd name="connsiteX23-5625" fmla="*/ 2027237 w 2304465"/>
                  <a:gd name="connsiteY23-5626" fmla="*/ 1533525 h 1638300"/>
                  <a:gd name="connsiteX24-5627" fmla="*/ 1942306 w 2304465"/>
                  <a:gd name="connsiteY24-5628" fmla="*/ 1530350 h 1638300"/>
                  <a:gd name="connsiteX25-5629" fmla="*/ 1783556 w 2304465"/>
                  <a:gd name="connsiteY25-5630" fmla="*/ 1343025 h 1638300"/>
                  <a:gd name="connsiteX26-5631" fmla="*/ 2012156 w 2304465"/>
                  <a:gd name="connsiteY26-5632" fmla="*/ 1289050 h 1638300"/>
                  <a:gd name="connsiteX27-5633" fmla="*/ 2212181 w 2304465"/>
                  <a:gd name="connsiteY27-5634" fmla="*/ 1143000 h 1638300"/>
                  <a:gd name="connsiteX28-5635" fmla="*/ 2304256 w 2304465"/>
                  <a:gd name="connsiteY28-5636" fmla="*/ 963613 h 1638300"/>
                  <a:gd name="connsiteX29-5637" fmla="*/ 2228056 w 2304465"/>
                  <a:gd name="connsiteY29-5638" fmla="*/ 745331 h 1638300"/>
                  <a:gd name="connsiteX30-5639" fmla="*/ 1945481 w 2304465"/>
                  <a:gd name="connsiteY30-5640" fmla="*/ 530225 h 1638300"/>
                  <a:gd name="connsiteX31-5641" fmla="*/ 1780381 w 2304465"/>
                  <a:gd name="connsiteY31-5642" fmla="*/ 434975 h 1638300"/>
                  <a:gd name="connsiteX32-5643" fmla="*/ 1713706 w 2304465"/>
                  <a:gd name="connsiteY32-5644" fmla="*/ 431800 h 1638300"/>
                  <a:gd name="connsiteX33-5645" fmla="*/ 1735930 w 2304465"/>
                  <a:gd name="connsiteY33-5646" fmla="*/ 351631 h 1638300"/>
                  <a:gd name="connsiteX34-5647" fmla="*/ 1773238 w 2304465"/>
                  <a:gd name="connsiteY34-5648" fmla="*/ 266700 h 1638300"/>
                  <a:gd name="connsiteX35-5649" fmla="*/ 1756569 w 2304465"/>
                  <a:gd name="connsiteY35-5650" fmla="*/ 140494 h 1638300"/>
                  <a:gd name="connsiteX36-5651" fmla="*/ 1640681 w 2304465"/>
                  <a:gd name="connsiteY36-5652" fmla="*/ 0 h 1638300"/>
                  <a:gd name="connsiteX37-5653" fmla="*/ 1634331 w 2304465"/>
                  <a:gd name="connsiteY37-5654" fmla="*/ 120650 h 1638300"/>
                  <a:gd name="connsiteX38-5655" fmla="*/ 1564481 w 2304465"/>
                  <a:gd name="connsiteY38-5656" fmla="*/ 234950 h 1638300"/>
                  <a:gd name="connsiteX39-5657" fmla="*/ 1548606 w 2304465"/>
                  <a:gd name="connsiteY39-5658" fmla="*/ 301625 h 1638300"/>
                  <a:gd name="connsiteX40-5659" fmla="*/ 1596231 w 2304465"/>
                  <a:gd name="connsiteY40-5660" fmla="*/ 441325 h 1638300"/>
                  <a:gd name="connsiteX0-5661" fmla="*/ 1596231 w 2304465"/>
                  <a:gd name="connsiteY0-5662" fmla="*/ 441325 h 1638300"/>
                  <a:gd name="connsiteX1-5663" fmla="*/ 1453356 w 2304465"/>
                  <a:gd name="connsiteY1-5664" fmla="*/ 498475 h 1638300"/>
                  <a:gd name="connsiteX2-5665" fmla="*/ 1364456 w 2304465"/>
                  <a:gd name="connsiteY2-5666" fmla="*/ 581025 h 1638300"/>
                  <a:gd name="connsiteX3-5667" fmla="*/ 1173956 w 2304465"/>
                  <a:gd name="connsiteY3-5668" fmla="*/ 669925 h 1638300"/>
                  <a:gd name="connsiteX4-5669" fmla="*/ 1040606 w 2304465"/>
                  <a:gd name="connsiteY4-5670" fmla="*/ 704850 h 1638300"/>
                  <a:gd name="connsiteX5-5671" fmla="*/ 792956 w 2304465"/>
                  <a:gd name="connsiteY5-5672" fmla="*/ 644525 h 1638300"/>
                  <a:gd name="connsiteX6-5673" fmla="*/ 491331 w 2304465"/>
                  <a:gd name="connsiteY6-5674" fmla="*/ 542925 h 1638300"/>
                  <a:gd name="connsiteX7-5675" fmla="*/ 297656 w 2304465"/>
                  <a:gd name="connsiteY7-5676" fmla="*/ 473075 h 1638300"/>
                  <a:gd name="connsiteX8-5677" fmla="*/ 18256 w 2304465"/>
                  <a:gd name="connsiteY8-5678" fmla="*/ 473869 h 1638300"/>
                  <a:gd name="connsiteX9-5679" fmla="*/ 0 w 2304465"/>
                  <a:gd name="connsiteY9-5680" fmla="*/ 518319 h 1638300"/>
                  <a:gd name="connsiteX10-5681" fmla="*/ 21431 w 2304465"/>
                  <a:gd name="connsiteY10-5682" fmla="*/ 546100 h 1638300"/>
                  <a:gd name="connsiteX11-5683" fmla="*/ 227806 w 2304465"/>
                  <a:gd name="connsiteY11-5684" fmla="*/ 581025 h 1638300"/>
                  <a:gd name="connsiteX12-5685" fmla="*/ 453231 w 2304465"/>
                  <a:gd name="connsiteY12-5686" fmla="*/ 682625 h 1638300"/>
                  <a:gd name="connsiteX13-5687" fmla="*/ 714375 w 2304465"/>
                  <a:gd name="connsiteY13-5688" fmla="*/ 842169 h 1638300"/>
                  <a:gd name="connsiteX14-5689" fmla="*/ 796814 w 2304465"/>
                  <a:gd name="connsiteY14-5690" fmla="*/ 933017 h 1638300"/>
                  <a:gd name="connsiteX15-5691" fmla="*/ 945356 w 2304465"/>
                  <a:gd name="connsiteY15-5692" fmla="*/ 1065212 h 1638300"/>
                  <a:gd name="connsiteX16-5693" fmla="*/ 1116806 w 2304465"/>
                  <a:gd name="connsiteY16-5694" fmla="*/ 1196975 h 1638300"/>
                  <a:gd name="connsiteX17-5695" fmla="*/ 1320006 w 2304465"/>
                  <a:gd name="connsiteY17-5696" fmla="*/ 1295400 h 1638300"/>
                  <a:gd name="connsiteX18-5697" fmla="*/ 1500981 w 2304465"/>
                  <a:gd name="connsiteY18-5698" fmla="*/ 1333500 h 1638300"/>
                  <a:gd name="connsiteX19-5699" fmla="*/ 1323181 w 2304465"/>
                  <a:gd name="connsiteY19-5700" fmla="*/ 1533525 h 1638300"/>
                  <a:gd name="connsiteX20-5701" fmla="*/ 1200150 w 2304465"/>
                  <a:gd name="connsiteY20-5702" fmla="*/ 1543843 h 1638300"/>
                  <a:gd name="connsiteX21-5703" fmla="*/ 1140618 w 2304465"/>
                  <a:gd name="connsiteY21-5704" fmla="*/ 1634331 h 1638300"/>
                  <a:gd name="connsiteX22-5705" fmla="*/ 2111375 w 2304465"/>
                  <a:gd name="connsiteY22-5706" fmla="*/ 1638300 h 1638300"/>
                  <a:gd name="connsiteX23-5707" fmla="*/ 2027237 w 2304465"/>
                  <a:gd name="connsiteY23-5708" fmla="*/ 1533525 h 1638300"/>
                  <a:gd name="connsiteX24-5709" fmla="*/ 1942306 w 2304465"/>
                  <a:gd name="connsiteY24-5710" fmla="*/ 1530350 h 1638300"/>
                  <a:gd name="connsiteX25-5711" fmla="*/ 1783556 w 2304465"/>
                  <a:gd name="connsiteY25-5712" fmla="*/ 1343025 h 1638300"/>
                  <a:gd name="connsiteX26-5713" fmla="*/ 2012156 w 2304465"/>
                  <a:gd name="connsiteY26-5714" fmla="*/ 1289050 h 1638300"/>
                  <a:gd name="connsiteX27-5715" fmla="*/ 2212181 w 2304465"/>
                  <a:gd name="connsiteY27-5716" fmla="*/ 1143000 h 1638300"/>
                  <a:gd name="connsiteX28-5717" fmla="*/ 2304256 w 2304465"/>
                  <a:gd name="connsiteY28-5718" fmla="*/ 963613 h 1638300"/>
                  <a:gd name="connsiteX29-5719" fmla="*/ 2228056 w 2304465"/>
                  <a:gd name="connsiteY29-5720" fmla="*/ 745331 h 1638300"/>
                  <a:gd name="connsiteX30-5721" fmla="*/ 1945481 w 2304465"/>
                  <a:gd name="connsiteY30-5722" fmla="*/ 530225 h 1638300"/>
                  <a:gd name="connsiteX31-5723" fmla="*/ 1780381 w 2304465"/>
                  <a:gd name="connsiteY31-5724" fmla="*/ 434975 h 1638300"/>
                  <a:gd name="connsiteX32-5725" fmla="*/ 1713706 w 2304465"/>
                  <a:gd name="connsiteY32-5726" fmla="*/ 431800 h 1638300"/>
                  <a:gd name="connsiteX33-5727" fmla="*/ 1735930 w 2304465"/>
                  <a:gd name="connsiteY33-5728" fmla="*/ 351631 h 1638300"/>
                  <a:gd name="connsiteX34-5729" fmla="*/ 1773238 w 2304465"/>
                  <a:gd name="connsiteY34-5730" fmla="*/ 266700 h 1638300"/>
                  <a:gd name="connsiteX35-5731" fmla="*/ 1756569 w 2304465"/>
                  <a:gd name="connsiteY35-5732" fmla="*/ 140494 h 1638300"/>
                  <a:gd name="connsiteX36-5733" fmla="*/ 1640681 w 2304465"/>
                  <a:gd name="connsiteY36-5734" fmla="*/ 0 h 1638300"/>
                  <a:gd name="connsiteX37-5735" fmla="*/ 1634331 w 2304465"/>
                  <a:gd name="connsiteY37-5736" fmla="*/ 120650 h 1638300"/>
                  <a:gd name="connsiteX38-5737" fmla="*/ 1564481 w 2304465"/>
                  <a:gd name="connsiteY38-5738" fmla="*/ 234950 h 1638300"/>
                  <a:gd name="connsiteX39-5739" fmla="*/ 1548606 w 2304465"/>
                  <a:gd name="connsiteY39-5740" fmla="*/ 301625 h 1638300"/>
                  <a:gd name="connsiteX40-5741" fmla="*/ 1596231 w 2304465"/>
                  <a:gd name="connsiteY40-5742" fmla="*/ 441325 h 163830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  <a:cxn ang="0">
                    <a:pos x="connsiteX25-51" y="connsiteY25-52"/>
                  </a:cxn>
                  <a:cxn ang="0">
                    <a:pos x="connsiteX26-53" y="connsiteY26-54"/>
                  </a:cxn>
                  <a:cxn ang="0">
                    <a:pos x="connsiteX27-55" y="connsiteY27-56"/>
                  </a:cxn>
                  <a:cxn ang="0">
                    <a:pos x="connsiteX28-57" y="connsiteY28-58"/>
                  </a:cxn>
                  <a:cxn ang="0">
                    <a:pos x="connsiteX29-59" y="connsiteY29-60"/>
                  </a:cxn>
                  <a:cxn ang="0">
                    <a:pos x="connsiteX30-61" y="connsiteY30-62"/>
                  </a:cxn>
                  <a:cxn ang="0">
                    <a:pos x="connsiteX31-63" y="connsiteY31-64"/>
                  </a:cxn>
                  <a:cxn ang="0">
                    <a:pos x="connsiteX32-65" y="connsiteY32-66"/>
                  </a:cxn>
                  <a:cxn ang="0">
                    <a:pos x="connsiteX33-67" y="connsiteY33-68"/>
                  </a:cxn>
                  <a:cxn ang="0">
                    <a:pos x="connsiteX34-69" y="connsiteY34-70"/>
                  </a:cxn>
                  <a:cxn ang="0">
                    <a:pos x="connsiteX35-71" y="connsiteY35-72"/>
                  </a:cxn>
                  <a:cxn ang="0">
                    <a:pos x="connsiteX36-73" y="connsiteY36-74"/>
                  </a:cxn>
                  <a:cxn ang="0">
                    <a:pos x="connsiteX37-75" y="connsiteY37-76"/>
                  </a:cxn>
                  <a:cxn ang="0">
                    <a:pos x="connsiteX38-77" y="connsiteY38-78"/>
                  </a:cxn>
                  <a:cxn ang="0">
                    <a:pos x="connsiteX39-79" y="connsiteY39-80"/>
                  </a:cxn>
                  <a:cxn ang="0">
                    <a:pos x="connsiteX40-81" y="connsiteY40-82"/>
                  </a:cxn>
                </a:cxnLst>
                <a:rect l="l" t="t" r="r" b="b"/>
                <a:pathLst>
                  <a:path w="2304465" h="1638300">
                    <a:moveTo>
                      <a:pt x="1596231" y="441325"/>
                    </a:moveTo>
                    <a:cubicBezTo>
                      <a:pt x="1551781" y="452702"/>
                      <a:pt x="1491985" y="475192"/>
                      <a:pt x="1453356" y="498475"/>
                    </a:cubicBezTo>
                    <a:cubicBezTo>
                      <a:pt x="1414727" y="521758"/>
                      <a:pt x="1411023" y="552450"/>
                      <a:pt x="1364456" y="581025"/>
                    </a:cubicBezTo>
                    <a:cubicBezTo>
                      <a:pt x="1317889" y="609600"/>
                      <a:pt x="1227931" y="649288"/>
                      <a:pt x="1173956" y="669925"/>
                    </a:cubicBezTo>
                    <a:cubicBezTo>
                      <a:pt x="1119981" y="690563"/>
                      <a:pt x="1104106" y="709083"/>
                      <a:pt x="1040606" y="704850"/>
                    </a:cubicBezTo>
                    <a:cubicBezTo>
                      <a:pt x="977106" y="700617"/>
                      <a:pt x="884502" y="671512"/>
                      <a:pt x="792956" y="644525"/>
                    </a:cubicBezTo>
                    <a:cubicBezTo>
                      <a:pt x="701410" y="617538"/>
                      <a:pt x="573881" y="571500"/>
                      <a:pt x="491331" y="542925"/>
                    </a:cubicBezTo>
                    <a:cubicBezTo>
                      <a:pt x="408781" y="514350"/>
                      <a:pt x="374914" y="484187"/>
                      <a:pt x="297656" y="473075"/>
                    </a:cubicBezTo>
                    <a:cubicBezTo>
                      <a:pt x="220398" y="461963"/>
                      <a:pt x="65881" y="465932"/>
                      <a:pt x="18256" y="473869"/>
                    </a:cubicBezTo>
                    <a:lnTo>
                      <a:pt x="0" y="518319"/>
                    </a:lnTo>
                    <a:lnTo>
                      <a:pt x="21431" y="546100"/>
                    </a:lnTo>
                    <a:cubicBezTo>
                      <a:pt x="57414" y="556154"/>
                      <a:pt x="187060" y="572558"/>
                      <a:pt x="227806" y="581025"/>
                    </a:cubicBezTo>
                    <a:cubicBezTo>
                      <a:pt x="299773" y="603779"/>
                      <a:pt x="371740" y="637117"/>
                      <a:pt x="453231" y="682625"/>
                    </a:cubicBezTo>
                    <a:cubicBezTo>
                      <a:pt x="534722" y="728133"/>
                      <a:pt x="657508" y="803612"/>
                      <a:pt x="714375" y="842169"/>
                    </a:cubicBezTo>
                    <a:lnTo>
                      <a:pt x="796814" y="933017"/>
                    </a:lnTo>
                    <a:lnTo>
                      <a:pt x="945356" y="1065212"/>
                    </a:lnTo>
                    <a:cubicBezTo>
                      <a:pt x="999085" y="1112380"/>
                      <a:pt x="1054364" y="1156229"/>
                      <a:pt x="1116806" y="1196975"/>
                    </a:cubicBezTo>
                    <a:cubicBezTo>
                      <a:pt x="1179248" y="1237721"/>
                      <a:pt x="1255977" y="1272646"/>
                      <a:pt x="1320006" y="1295400"/>
                    </a:cubicBezTo>
                    <a:cubicBezTo>
                      <a:pt x="1384035" y="1318154"/>
                      <a:pt x="1471084" y="1320007"/>
                      <a:pt x="1500981" y="1333500"/>
                    </a:cubicBezTo>
                    <a:lnTo>
                      <a:pt x="1323181" y="1533525"/>
                    </a:lnTo>
                    <a:lnTo>
                      <a:pt x="1200150" y="1543843"/>
                    </a:lnTo>
                    <a:cubicBezTo>
                      <a:pt x="1167342" y="1560247"/>
                      <a:pt x="1123685" y="1584061"/>
                      <a:pt x="1140618" y="1634331"/>
                    </a:cubicBezTo>
                    <a:lnTo>
                      <a:pt x="2111375" y="1638300"/>
                    </a:lnTo>
                    <a:cubicBezTo>
                      <a:pt x="2158736" y="1578636"/>
                      <a:pt x="2055812" y="1539611"/>
                      <a:pt x="2027237" y="1533525"/>
                    </a:cubicBezTo>
                    <a:lnTo>
                      <a:pt x="1942306" y="1530350"/>
                    </a:lnTo>
                    <a:lnTo>
                      <a:pt x="1783556" y="1343025"/>
                    </a:lnTo>
                    <a:cubicBezTo>
                      <a:pt x="1819011" y="1340908"/>
                      <a:pt x="1940719" y="1322387"/>
                      <a:pt x="2012156" y="1289050"/>
                    </a:cubicBezTo>
                    <a:cubicBezTo>
                      <a:pt x="2083593" y="1255713"/>
                      <a:pt x="2166673" y="1180571"/>
                      <a:pt x="2212181" y="1143000"/>
                    </a:cubicBezTo>
                    <a:cubicBezTo>
                      <a:pt x="2257689" y="1105429"/>
                      <a:pt x="2301610" y="1029891"/>
                      <a:pt x="2304256" y="963613"/>
                    </a:cubicBezTo>
                    <a:cubicBezTo>
                      <a:pt x="2306902" y="897335"/>
                      <a:pt x="2284677" y="829072"/>
                      <a:pt x="2228056" y="745331"/>
                    </a:cubicBezTo>
                    <a:cubicBezTo>
                      <a:pt x="2167202" y="677069"/>
                      <a:pt x="2023268" y="584729"/>
                      <a:pt x="1945481" y="530225"/>
                    </a:cubicBezTo>
                    <a:lnTo>
                      <a:pt x="1780381" y="434975"/>
                    </a:lnTo>
                    <a:lnTo>
                      <a:pt x="1713706" y="431800"/>
                    </a:lnTo>
                    <a:cubicBezTo>
                      <a:pt x="1706297" y="417909"/>
                      <a:pt x="1726008" y="379148"/>
                      <a:pt x="1735930" y="351631"/>
                    </a:cubicBezTo>
                    <a:cubicBezTo>
                      <a:pt x="1747043" y="320939"/>
                      <a:pt x="1766226" y="307446"/>
                      <a:pt x="1773238" y="266700"/>
                    </a:cubicBezTo>
                    <a:cubicBezTo>
                      <a:pt x="1780250" y="225954"/>
                      <a:pt x="1779852" y="181769"/>
                      <a:pt x="1756569" y="140494"/>
                    </a:cubicBezTo>
                    <a:cubicBezTo>
                      <a:pt x="1733286" y="99219"/>
                      <a:pt x="1665023" y="11642"/>
                      <a:pt x="1640681" y="0"/>
                    </a:cubicBezTo>
                    <a:cubicBezTo>
                      <a:pt x="1649676" y="43127"/>
                      <a:pt x="1647031" y="81492"/>
                      <a:pt x="1634331" y="120650"/>
                    </a:cubicBezTo>
                    <a:cubicBezTo>
                      <a:pt x="1621631" y="159808"/>
                      <a:pt x="1578768" y="204788"/>
                      <a:pt x="1564481" y="234950"/>
                    </a:cubicBezTo>
                    <a:cubicBezTo>
                      <a:pt x="1550194" y="265112"/>
                      <a:pt x="1543314" y="267229"/>
                      <a:pt x="1548606" y="301625"/>
                    </a:cubicBezTo>
                    <a:cubicBezTo>
                      <a:pt x="1553898" y="336021"/>
                      <a:pt x="1585912" y="408517"/>
                      <a:pt x="1596231" y="441325"/>
                    </a:cubicBezTo>
                    <a:close/>
                  </a:path>
                </a:pathLst>
              </a:custGeom>
              <a:solidFill>
                <a:srgbClr val="D301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任意多边形 6"/>
              <p:cNvSpPr/>
              <p:nvPr/>
            </p:nvSpPr>
            <p:spPr>
              <a:xfrm>
                <a:off x="7732378" y="6213157"/>
                <a:ext cx="2190750" cy="666765"/>
              </a:xfrm>
              <a:custGeom>
                <a:avLst/>
                <a:gdLst>
                  <a:gd name="connsiteX0" fmla="*/ 0 w 2190750"/>
                  <a:gd name="connsiteY0" fmla="*/ 0 h 652463"/>
                  <a:gd name="connsiteX1" fmla="*/ 78581 w 2190750"/>
                  <a:gd name="connsiteY1" fmla="*/ 7144 h 652463"/>
                  <a:gd name="connsiteX2" fmla="*/ 207168 w 2190750"/>
                  <a:gd name="connsiteY2" fmla="*/ 42863 h 652463"/>
                  <a:gd name="connsiteX3" fmla="*/ 350043 w 2190750"/>
                  <a:gd name="connsiteY3" fmla="*/ 97631 h 652463"/>
                  <a:gd name="connsiteX4" fmla="*/ 538162 w 2190750"/>
                  <a:gd name="connsiteY4" fmla="*/ 192881 h 652463"/>
                  <a:gd name="connsiteX5" fmla="*/ 707231 w 2190750"/>
                  <a:gd name="connsiteY5" fmla="*/ 300038 h 652463"/>
                  <a:gd name="connsiteX6" fmla="*/ 781050 w 2190750"/>
                  <a:gd name="connsiteY6" fmla="*/ 354806 h 652463"/>
                  <a:gd name="connsiteX7" fmla="*/ 964406 w 2190750"/>
                  <a:gd name="connsiteY7" fmla="*/ 447675 h 652463"/>
                  <a:gd name="connsiteX8" fmla="*/ 1235868 w 2190750"/>
                  <a:gd name="connsiteY8" fmla="*/ 583406 h 652463"/>
                  <a:gd name="connsiteX9" fmla="*/ 1488281 w 2190750"/>
                  <a:gd name="connsiteY9" fmla="*/ 645319 h 652463"/>
                  <a:gd name="connsiteX10" fmla="*/ 1693068 w 2190750"/>
                  <a:gd name="connsiteY10" fmla="*/ 652463 h 652463"/>
                  <a:gd name="connsiteX11" fmla="*/ 1807368 w 2190750"/>
                  <a:gd name="connsiteY11" fmla="*/ 642938 h 652463"/>
                  <a:gd name="connsiteX12" fmla="*/ 2005012 w 2190750"/>
                  <a:gd name="connsiteY12" fmla="*/ 583406 h 652463"/>
                  <a:gd name="connsiteX13" fmla="*/ 2152650 w 2190750"/>
                  <a:gd name="connsiteY13" fmla="*/ 490538 h 652463"/>
                  <a:gd name="connsiteX14" fmla="*/ 2190750 w 2190750"/>
                  <a:gd name="connsiteY14" fmla="*/ 454819 h 652463"/>
                  <a:gd name="connsiteX15" fmla="*/ 2105025 w 2190750"/>
                  <a:gd name="connsiteY15" fmla="*/ 478631 h 652463"/>
                  <a:gd name="connsiteX16" fmla="*/ 1852612 w 2190750"/>
                  <a:gd name="connsiteY16" fmla="*/ 576263 h 652463"/>
                  <a:gd name="connsiteX17" fmla="*/ 1633537 w 2190750"/>
                  <a:gd name="connsiteY17" fmla="*/ 600075 h 652463"/>
                  <a:gd name="connsiteX18" fmla="*/ 1397793 w 2190750"/>
                  <a:gd name="connsiteY18" fmla="*/ 564356 h 652463"/>
                  <a:gd name="connsiteX19" fmla="*/ 1095375 w 2190750"/>
                  <a:gd name="connsiteY19" fmla="*/ 469106 h 652463"/>
                  <a:gd name="connsiteX20" fmla="*/ 1071562 w 2190750"/>
                  <a:gd name="connsiteY20" fmla="*/ 461963 h 652463"/>
                  <a:gd name="connsiteX21" fmla="*/ 1059656 w 2190750"/>
                  <a:gd name="connsiteY21" fmla="*/ 457200 h 652463"/>
                  <a:gd name="connsiteX22" fmla="*/ 1031081 w 2190750"/>
                  <a:gd name="connsiteY22" fmla="*/ 447675 h 652463"/>
                  <a:gd name="connsiteX23" fmla="*/ 1019175 w 2190750"/>
                  <a:gd name="connsiteY23" fmla="*/ 442913 h 652463"/>
                  <a:gd name="connsiteX24" fmla="*/ 781050 w 2190750"/>
                  <a:gd name="connsiteY24" fmla="*/ 314325 h 652463"/>
                  <a:gd name="connsiteX25" fmla="*/ 521493 w 2190750"/>
                  <a:gd name="connsiteY25" fmla="*/ 169069 h 652463"/>
                  <a:gd name="connsiteX26" fmla="*/ 264318 w 2190750"/>
                  <a:gd name="connsiteY26" fmla="*/ 42863 h 652463"/>
                  <a:gd name="connsiteX27" fmla="*/ 0 w 2190750"/>
                  <a:gd name="connsiteY27" fmla="*/ 0 h 652463"/>
                  <a:gd name="connsiteX0-1" fmla="*/ 0 w 2190750"/>
                  <a:gd name="connsiteY0-2" fmla="*/ 0 h 652463"/>
                  <a:gd name="connsiteX1-3" fmla="*/ 78581 w 2190750"/>
                  <a:gd name="connsiteY1-4" fmla="*/ 7144 h 652463"/>
                  <a:gd name="connsiteX2-5" fmla="*/ 207168 w 2190750"/>
                  <a:gd name="connsiteY2-6" fmla="*/ 42863 h 652463"/>
                  <a:gd name="connsiteX3-7" fmla="*/ 350043 w 2190750"/>
                  <a:gd name="connsiteY3-8" fmla="*/ 97631 h 652463"/>
                  <a:gd name="connsiteX4-9" fmla="*/ 538162 w 2190750"/>
                  <a:gd name="connsiteY4-10" fmla="*/ 192881 h 652463"/>
                  <a:gd name="connsiteX5-11" fmla="*/ 707231 w 2190750"/>
                  <a:gd name="connsiteY5-12" fmla="*/ 300038 h 652463"/>
                  <a:gd name="connsiteX6-13" fmla="*/ 781050 w 2190750"/>
                  <a:gd name="connsiteY6-14" fmla="*/ 354806 h 652463"/>
                  <a:gd name="connsiteX7-15" fmla="*/ 964406 w 2190750"/>
                  <a:gd name="connsiteY7-16" fmla="*/ 447675 h 652463"/>
                  <a:gd name="connsiteX8-17" fmla="*/ 1235868 w 2190750"/>
                  <a:gd name="connsiteY8-18" fmla="*/ 583406 h 652463"/>
                  <a:gd name="connsiteX9-19" fmla="*/ 1488281 w 2190750"/>
                  <a:gd name="connsiteY9-20" fmla="*/ 645319 h 652463"/>
                  <a:gd name="connsiteX10-21" fmla="*/ 1693068 w 2190750"/>
                  <a:gd name="connsiteY10-22" fmla="*/ 652463 h 652463"/>
                  <a:gd name="connsiteX11-23" fmla="*/ 1807368 w 2190750"/>
                  <a:gd name="connsiteY11-24" fmla="*/ 642938 h 652463"/>
                  <a:gd name="connsiteX12-25" fmla="*/ 2005012 w 2190750"/>
                  <a:gd name="connsiteY12-26" fmla="*/ 583406 h 652463"/>
                  <a:gd name="connsiteX13-27" fmla="*/ 2152650 w 2190750"/>
                  <a:gd name="connsiteY13-28" fmla="*/ 490538 h 652463"/>
                  <a:gd name="connsiteX14-29" fmla="*/ 2190750 w 2190750"/>
                  <a:gd name="connsiteY14-30" fmla="*/ 454819 h 652463"/>
                  <a:gd name="connsiteX15-31" fmla="*/ 2105025 w 2190750"/>
                  <a:gd name="connsiteY15-32" fmla="*/ 478631 h 652463"/>
                  <a:gd name="connsiteX16-33" fmla="*/ 1852612 w 2190750"/>
                  <a:gd name="connsiteY16-34" fmla="*/ 576263 h 652463"/>
                  <a:gd name="connsiteX17-35" fmla="*/ 1633537 w 2190750"/>
                  <a:gd name="connsiteY17-36" fmla="*/ 600075 h 652463"/>
                  <a:gd name="connsiteX18-37" fmla="*/ 1397793 w 2190750"/>
                  <a:gd name="connsiteY18-38" fmla="*/ 564356 h 652463"/>
                  <a:gd name="connsiteX19-39" fmla="*/ 1095375 w 2190750"/>
                  <a:gd name="connsiteY19-40" fmla="*/ 469106 h 652463"/>
                  <a:gd name="connsiteX20-41" fmla="*/ 1071562 w 2190750"/>
                  <a:gd name="connsiteY20-42" fmla="*/ 461963 h 652463"/>
                  <a:gd name="connsiteX21-43" fmla="*/ 1059656 w 2190750"/>
                  <a:gd name="connsiteY21-44" fmla="*/ 457200 h 652463"/>
                  <a:gd name="connsiteX22-45" fmla="*/ 1031081 w 2190750"/>
                  <a:gd name="connsiteY22-46" fmla="*/ 447675 h 652463"/>
                  <a:gd name="connsiteX23-47" fmla="*/ 1019175 w 2190750"/>
                  <a:gd name="connsiteY23-48" fmla="*/ 442913 h 652463"/>
                  <a:gd name="connsiteX24-49" fmla="*/ 781050 w 2190750"/>
                  <a:gd name="connsiteY24-50" fmla="*/ 314325 h 652463"/>
                  <a:gd name="connsiteX25-51" fmla="*/ 521493 w 2190750"/>
                  <a:gd name="connsiteY25-52" fmla="*/ 169069 h 652463"/>
                  <a:gd name="connsiteX26-53" fmla="*/ 264318 w 2190750"/>
                  <a:gd name="connsiteY26-54" fmla="*/ 42863 h 652463"/>
                  <a:gd name="connsiteX27-55" fmla="*/ 0 w 2190750"/>
                  <a:gd name="connsiteY27-56" fmla="*/ 0 h 652463"/>
                  <a:gd name="connsiteX0-57" fmla="*/ 0 w 2190750"/>
                  <a:gd name="connsiteY0-58" fmla="*/ 0 h 652463"/>
                  <a:gd name="connsiteX1-59" fmla="*/ 78581 w 2190750"/>
                  <a:gd name="connsiteY1-60" fmla="*/ 7144 h 652463"/>
                  <a:gd name="connsiteX2-61" fmla="*/ 207168 w 2190750"/>
                  <a:gd name="connsiteY2-62" fmla="*/ 42863 h 652463"/>
                  <a:gd name="connsiteX3-63" fmla="*/ 350043 w 2190750"/>
                  <a:gd name="connsiteY3-64" fmla="*/ 97631 h 652463"/>
                  <a:gd name="connsiteX4-65" fmla="*/ 538162 w 2190750"/>
                  <a:gd name="connsiteY4-66" fmla="*/ 192881 h 652463"/>
                  <a:gd name="connsiteX5-67" fmla="*/ 707231 w 2190750"/>
                  <a:gd name="connsiteY5-68" fmla="*/ 300038 h 652463"/>
                  <a:gd name="connsiteX6-69" fmla="*/ 781050 w 2190750"/>
                  <a:gd name="connsiteY6-70" fmla="*/ 354806 h 652463"/>
                  <a:gd name="connsiteX7-71" fmla="*/ 964406 w 2190750"/>
                  <a:gd name="connsiteY7-72" fmla="*/ 447675 h 652463"/>
                  <a:gd name="connsiteX8-73" fmla="*/ 1235868 w 2190750"/>
                  <a:gd name="connsiteY8-74" fmla="*/ 583406 h 652463"/>
                  <a:gd name="connsiteX9-75" fmla="*/ 1488281 w 2190750"/>
                  <a:gd name="connsiteY9-76" fmla="*/ 645319 h 652463"/>
                  <a:gd name="connsiteX10-77" fmla="*/ 1693068 w 2190750"/>
                  <a:gd name="connsiteY10-78" fmla="*/ 652463 h 652463"/>
                  <a:gd name="connsiteX11-79" fmla="*/ 1807368 w 2190750"/>
                  <a:gd name="connsiteY11-80" fmla="*/ 642938 h 652463"/>
                  <a:gd name="connsiteX12-81" fmla="*/ 2005012 w 2190750"/>
                  <a:gd name="connsiteY12-82" fmla="*/ 583406 h 652463"/>
                  <a:gd name="connsiteX13-83" fmla="*/ 2152650 w 2190750"/>
                  <a:gd name="connsiteY13-84" fmla="*/ 490538 h 652463"/>
                  <a:gd name="connsiteX14-85" fmla="*/ 2190750 w 2190750"/>
                  <a:gd name="connsiteY14-86" fmla="*/ 454819 h 652463"/>
                  <a:gd name="connsiteX15-87" fmla="*/ 2105025 w 2190750"/>
                  <a:gd name="connsiteY15-88" fmla="*/ 478631 h 652463"/>
                  <a:gd name="connsiteX16-89" fmla="*/ 1852612 w 2190750"/>
                  <a:gd name="connsiteY16-90" fmla="*/ 576263 h 652463"/>
                  <a:gd name="connsiteX17-91" fmla="*/ 1633537 w 2190750"/>
                  <a:gd name="connsiteY17-92" fmla="*/ 600075 h 652463"/>
                  <a:gd name="connsiteX18-93" fmla="*/ 1397793 w 2190750"/>
                  <a:gd name="connsiteY18-94" fmla="*/ 564356 h 652463"/>
                  <a:gd name="connsiteX19-95" fmla="*/ 1095375 w 2190750"/>
                  <a:gd name="connsiteY19-96" fmla="*/ 469106 h 652463"/>
                  <a:gd name="connsiteX20-97" fmla="*/ 1071562 w 2190750"/>
                  <a:gd name="connsiteY20-98" fmla="*/ 461963 h 652463"/>
                  <a:gd name="connsiteX21-99" fmla="*/ 1059656 w 2190750"/>
                  <a:gd name="connsiteY21-100" fmla="*/ 457200 h 652463"/>
                  <a:gd name="connsiteX22-101" fmla="*/ 1031081 w 2190750"/>
                  <a:gd name="connsiteY22-102" fmla="*/ 447675 h 652463"/>
                  <a:gd name="connsiteX23-103" fmla="*/ 1019175 w 2190750"/>
                  <a:gd name="connsiteY23-104" fmla="*/ 442913 h 652463"/>
                  <a:gd name="connsiteX24-105" fmla="*/ 781050 w 2190750"/>
                  <a:gd name="connsiteY24-106" fmla="*/ 314325 h 652463"/>
                  <a:gd name="connsiteX25-107" fmla="*/ 521493 w 2190750"/>
                  <a:gd name="connsiteY25-108" fmla="*/ 169069 h 652463"/>
                  <a:gd name="connsiteX26-109" fmla="*/ 264318 w 2190750"/>
                  <a:gd name="connsiteY26-110" fmla="*/ 42863 h 652463"/>
                  <a:gd name="connsiteX27-111" fmla="*/ 0 w 2190750"/>
                  <a:gd name="connsiteY27-112" fmla="*/ 0 h 652463"/>
                  <a:gd name="connsiteX0-113" fmla="*/ 0 w 2190750"/>
                  <a:gd name="connsiteY0-114" fmla="*/ 0 h 652463"/>
                  <a:gd name="connsiteX1-115" fmla="*/ 78581 w 2190750"/>
                  <a:gd name="connsiteY1-116" fmla="*/ 7144 h 652463"/>
                  <a:gd name="connsiteX2-117" fmla="*/ 207168 w 2190750"/>
                  <a:gd name="connsiteY2-118" fmla="*/ 42863 h 652463"/>
                  <a:gd name="connsiteX3-119" fmla="*/ 350043 w 2190750"/>
                  <a:gd name="connsiteY3-120" fmla="*/ 97631 h 652463"/>
                  <a:gd name="connsiteX4-121" fmla="*/ 538162 w 2190750"/>
                  <a:gd name="connsiteY4-122" fmla="*/ 192881 h 652463"/>
                  <a:gd name="connsiteX5-123" fmla="*/ 707231 w 2190750"/>
                  <a:gd name="connsiteY5-124" fmla="*/ 300038 h 652463"/>
                  <a:gd name="connsiteX6-125" fmla="*/ 781050 w 2190750"/>
                  <a:gd name="connsiteY6-126" fmla="*/ 354806 h 652463"/>
                  <a:gd name="connsiteX7-127" fmla="*/ 964406 w 2190750"/>
                  <a:gd name="connsiteY7-128" fmla="*/ 447675 h 652463"/>
                  <a:gd name="connsiteX8-129" fmla="*/ 1235868 w 2190750"/>
                  <a:gd name="connsiteY8-130" fmla="*/ 583406 h 652463"/>
                  <a:gd name="connsiteX9-131" fmla="*/ 1488281 w 2190750"/>
                  <a:gd name="connsiteY9-132" fmla="*/ 645319 h 652463"/>
                  <a:gd name="connsiteX10-133" fmla="*/ 1693068 w 2190750"/>
                  <a:gd name="connsiteY10-134" fmla="*/ 652463 h 652463"/>
                  <a:gd name="connsiteX11-135" fmla="*/ 1807368 w 2190750"/>
                  <a:gd name="connsiteY11-136" fmla="*/ 642938 h 652463"/>
                  <a:gd name="connsiteX12-137" fmla="*/ 2005012 w 2190750"/>
                  <a:gd name="connsiteY12-138" fmla="*/ 583406 h 652463"/>
                  <a:gd name="connsiteX13-139" fmla="*/ 2152650 w 2190750"/>
                  <a:gd name="connsiteY13-140" fmla="*/ 490538 h 652463"/>
                  <a:gd name="connsiteX14-141" fmla="*/ 2190750 w 2190750"/>
                  <a:gd name="connsiteY14-142" fmla="*/ 454819 h 652463"/>
                  <a:gd name="connsiteX15-143" fmla="*/ 2105025 w 2190750"/>
                  <a:gd name="connsiteY15-144" fmla="*/ 478631 h 652463"/>
                  <a:gd name="connsiteX16-145" fmla="*/ 1852612 w 2190750"/>
                  <a:gd name="connsiteY16-146" fmla="*/ 576263 h 652463"/>
                  <a:gd name="connsiteX17-147" fmla="*/ 1633537 w 2190750"/>
                  <a:gd name="connsiteY17-148" fmla="*/ 600075 h 652463"/>
                  <a:gd name="connsiteX18-149" fmla="*/ 1397793 w 2190750"/>
                  <a:gd name="connsiteY18-150" fmla="*/ 564356 h 652463"/>
                  <a:gd name="connsiteX19-151" fmla="*/ 1095375 w 2190750"/>
                  <a:gd name="connsiteY19-152" fmla="*/ 469106 h 652463"/>
                  <a:gd name="connsiteX20-153" fmla="*/ 1071562 w 2190750"/>
                  <a:gd name="connsiteY20-154" fmla="*/ 461963 h 652463"/>
                  <a:gd name="connsiteX21-155" fmla="*/ 1059656 w 2190750"/>
                  <a:gd name="connsiteY21-156" fmla="*/ 457200 h 652463"/>
                  <a:gd name="connsiteX22-157" fmla="*/ 1031081 w 2190750"/>
                  <a:gd name="connsiteY22-158" fmla="*/ 447675 h 652463"/>
                  <a:gd name="connsiteX23-159" fmla="*/ 1019175 w 2190750"/>
                  <a:gd name="connsiteY23-160" fmla="*/ 442913 h 652463"/>
                  <a:gd name="connsiteX24-161" fmla="*/ 781050 w 2190750"/>
                  <a:gd name="connsiteY24-162" fmla="*/ 314325 h 652463"/>
                  <a:gd name="connsiteX25-163" fmla="*/ 521493 w 2190750"/>
                  <a:gd name="connsiteY25-164" fmla="*/ 169069 h 652463"/>
                  <a:gd name="connsiteX26-165" fmla="*/ 264318 w 2190750"/>
                  <a:gd name="connsiteY26-166" fmla="*/ 42863 h 652463"/>
                  <a:gd name="connsiteX27-167" fmla="*/ 0 w 2190750"/>
                  <a:gd name="connsiteY27-168" fmla="*/ 0 h 652463"/>
                  <a:gd name="connsiteX0-169" fmla="*/ 0 w 2190750"/>
                  <a:gd name="connsiteY0-170" fmla="*/ 0 h 652463"/>
                  <a:gd name="connsiteX1-171" fmla="*/ 78581 w 2190750"/>
                  <a:gd name="connsiteY1-172" fmla="*/ 7144 h 652463"/>
                  <a:gd name="connsiteX2-173" fmla="*/ 207168 w 2190750"/>
                  <a:gd name="connsiteY2-174" fmla="*/ 42863 h 652463"/>
                  <a:gd name="connsiteX3-175" fmla="*/ 350043 w 2190750"/>
                  <a:gd name="connsiteY3-176" fmla="*/ 97631 h 652463"/>
                  <a:gd name="connsiteX4-177" fmla="*/ 538162 w 2190750"/>
                  <a:gd name="connsiteY4-178" fmla="*/ 192881 h 652463"/>
                  <a:gd name="connsiteX5-179" fmla="*/ 707231 w 2190750"/>
                  <a:gd name="connsiteY5-180" fmla="*/ 300038 h 652463"/>
                  <a:gd name="connsiteX6-181" fmla="*/ 781050 w 2190750"/>
                  <a:gd name="connsiteY6-182" fmla="*/ 354806 h 652463"/>
                  <a:gd name="connsiteX7-183" fmla="*/ 964406 w 2190750"/>
                  <a:gd name="connsiteY7-184" fmla="*/ 447675 h 652463"/>
                  <a:gd name="connsiteX8-185" fmla="*/ 1235868 w 2190750"/>
                  <a:gd name="connsiteY8-186" fmla="*/ 583406 h 652463"/>
                  <a:gd name="connsiteX9-187" fmla="*/ 1488281 w 2190750"/>
                  <a:gd name="connsiteY9-188" fmla="*/ 645319 h 652463"/>
                  <a:gd name="connsiteX10-189" fmla="*/ 1693068 w 2190750"/>
                  <a:gd name="connsiteY10-190" fmla="*/ 652463 h 652463"/>
                  <a:gd name="connsiteX11-191" fmla="*/ 1807368 w 2190750"/>
                  <a:gd name="connsiteY11-192" fmla="*/ 642938 h 652463"/>
                  <a:gd name="connsiteX12-193" fmla="*/ 2005012 w 2190750"/>
                  <a:gd name="connsiteY12-194" fmla="*/ 583406 h 652463"/>
                  <a:gd name="connsiteX13-195" fmla="*/ 2152650 w 2190750"/>
                  <a:gd name="connsiteY13-196" fmla="*/ 490538 h 652463"/>
                  <a:gd name="connsiteX14-197" fmla="*/ 2190750 w 2190750"/>
                  <a:gd name="connsiteY14-198" fmla="*/ 454819 h 652463"/>
                  <a:gd name="connsiteX15-199" fmla="*/ 2105025 w 2190750"/>
                  <a:gd name="connsiteY15-200" fmla="*/ 478631 h 652463"/>
                  <a:gd name="connsiteX16-201" fmla="*/ 1852612 w 2190750"/>
                  <a:gd name="connsiteY16-202" fmla="*/ 576263 h 652463"/>
                  <a:gd name="connsiteX17-203" fmla="*/ 1633537 w 2190750"/>
                  <a:gd name="connsiteY17-204" fmla="*/ 600075 h 652463"/>
                  <a:gd name="connsiteX18-205" fmla="*/ 1397793 w 2190750"/>
                  <a:gd name="connsiteY18-206" fmla="*/ 564356 h 652463"/>
                  <a:gd name="connsiteX19-207" fmla="*/ 1095375 w 2190750"/>
                  <a:gd name="connsiteY19-208" fmla="*/ 469106 h 652463"/>
                  <a:gd name="connsiteX20-209" fmla="*/ 1071562 w 2190750"/>
                  <a:gd name="connsiteY20-210" fmla="*/ 461963 h 652463"/>
                  <a:gd name="connsiteX21-211" fmla="*/ 1059656 w 2190750"/>
                  <a:gd name="connsiteY21-212" fmla="*/ 457200 h 652463"/>
                  <a:gd name="connsiteX22-213" fmla="*/ 1031081 w 2190750"/>
                  <a:gd name="connsiteY22-214" fmla="*/ 447675 h 652463"/>
                  <a:gd name="connsiteX23-215" fmla="*/ 1019175 w 2190750"/>
                  <a:gd name="connsiteY23-216" fmla="*/ 442913 h 652463"/>
                  <a:gd name="connsiteX24-217" fmla="*/ 781050 w 2190750"/>
                  <a:gd name="connsiteY24-218" fmla="*/ 314325 h 652463"/>
                  <a:gd name="connsiteX25-219" fmla="*/ 521493 w 2190750"/>
                  <a:gd name="connsiteY25-220" fmla="*/ 169069 h 652463"/>
                  <a:gd name="connsiteX26-221" fmla="*/ 264318 w 2190750"/>
                  <a:gd name="connsiteY26-222" fmla="*/ 42863 h 652463"/>
                  <a:gd name="connsiteX27-223" fmla="*/ 0 w 2190750"/>
                  <a:gd name="connsiteY27-224" fmla="*/ 0 h 652463"/>
                  <a:gd name="connsiteX0-225" fmla="*/ 0 w 2190750"/>
                  <a:gd name="connsiteY0-226" fmla="*/ 0 h 652463"/>
                  <a:gd name="connsiteX1-227" fmla="*/ 78581 w 2190750"/>
                  <a:gd name="connsiteY1-228" fmla="*/ 7144 h 652463"/>
                  <a:gd name="connsiteX2-229" fmla="*/ 207168 w 2190750"/>
                  <a:gd name="connsiteY2-230" fmla="*/ 42863 h 652463"/>
                  <a:gd name="connsiteX3-231" fmla="*/ 350043 w 2190750"/>
                  <a:gd name="connsiteY3-232" fmla="*/ 97631 h 652463"/>
                  <a:gd name="connsiteX4-233" fmla="*/ 538162 w 2190750"/>
                  <a:gd name="connsiteY4-234" fmla="*/ 192881 h 652463"/>
                  <a:gd name="connsiteX5-235" fmla="*/ 707231 w 2190750"/>
                  <a:gd name="connsiteY5-236" fmla="*/ 300038 h 652463"/>
                  <a:gd name="connsiteX6-237" fmla="*/ 781050 w 2190750"/>
                  <a:gd name="connsiteY6-238" fmla="*/ 354806 h 652463"/>
                  <a:gd name="connsiteX7-239" fmla="*/ 964406 w 2190750"/>
                  <a:gd name="connsiteY7-240" fmla="*/ 447675 h 652463"/>
                  <a:gd name="connsiteX8-241" fmla="*/ 1235868 w 2190750"/>
                  <a:gd name="connsiteY8-242" fmla="*/ 583406 h 652463"/>
                  <a:gd name="connsiteX9-243" fmla="*/ 1488281 w 2190750"/>
                  <a:gd name="connsiteY9-244" fmla="*/ 645319 h 652463"/>
                  <a:gd name="connsiteX10-245" fmla="*/ 1693068 w 2190750"/>
                  <a:gd name="connsiteY10-246" fmla="*/ 652463 h 652463"/>
                  <a:gd name="connsiteX11-247" fmla="*/ 1807368 w 2190750"/>
                  <a:gd name="connsiteY11-248" fmla="*/ 642938 h 652463"/>
                  <a:gd name="connsiteX12-249" fmla="*/ 2005012 w 2190750"/>
                  <a:gd name="connsiteY12-250" fmla="*/ 583406 h 652463"/>
                  <a:gd name="connsiteX13-251" fmla="*/ 2152650 w 2190750"/>
                  <a:gd name="connsiteY13-252" fmla="*/ 490538 h 652463"/>
                  <a:gd name="connsiteX14-253" fmla="*/ 2190750 w 2190750"/>
                  <a:gd name="connsiteY14-254" fmla="*/ 454819 h 652463"/>
                  <a:gd name="connsiteX15-255" fmla="*/ 2105025 w 2190750"/>
                  <a:gd name="connsiteY15-256" fmla="*/ 478631 h 652463"/>
                  <a:gd name="connsiteX16-257" fmla="*/ 1852612 w 2190750"/>
                  <a:gd name="connsiteY16-258" fmla="*/ 576263 h 652463"/>
                  <a:gd name="connsiteX17-259" fmla="*/ 1633537 w 2190750"/>
                  <a:gd name="connsiteY17-260" fmla="*/ 600075 h 652463"/>
                  <a:gd name="connsiteX18-261" fmla="*/ 1397793 w 2190750"/>
                  <a:gd name="connsiteY18-262" fmla="*/ 564356 h 652463"/>
                  <a:gd name="connsiteX19-263" fmla="*/ 1095375 w 2190750"/>
                  <a:gd name="connsiteY19-264" fmla="*/ 469106 h 652463"/>
                  <a:gd name="connsiteX20-265" fmla="*/ 1071562 w 2190750"/>
                  <a:gd name="connsiteY20-266" fmla="*/ 461963 h 652463"/>
                  <a:gd name="connsiteX21-267" fmla="*/ 1059656 w 2190750"/>
                  <a:gd name="connsiteY21-268" fmla="*/ 457200 h 652463"/>
                  <a:gd name="connsiteX22-269" fmla="*/ 1031081 w 2190750"/>
                  <a:gd name="connsiteY22-270" fmla="*/ 447675 h 652463"/>
                  <a:gd name="connsiteX23-271" fmla="*/ 1019175 w 2190750"/>
                  <a:gd name="connsiteY23-272" fmla="*/ 442913 h 652463"/>
                  <a:gd name="connsiteX24-273" fmla="*/ 781050 w 2190750"/>
                  <a:gd name="connsiteY24-274" fmla="*/ 314325 h 652463"/>
                  <a:gd name="connsiteX25-275" fmla="*/ 521493 w 2190750"/>
                  <a:gd name="connsiteY25-276" fmla="*/ 169069 h 652463"/>
                  <a:gd name="connsiteX26-277" fmla="*/ 264318 w 2190750"/>
                  <a:gd name="connsiteY26-278" fmla="*/ 42863 h 652463"/>
                  <a:gd name="connsiteX27-279" fmla="*/ 0 w 2190750"/>
                  <a:gd name="connsiteY27-280" fmla="*/ 0 h 652463"/>
                  <a:gd name="connsiteX0-281" fmla="*/ 0 w 2190750"/>
                  <a:gd name="connsiteY0-282" fmla="*/ 0 h 652463"/>
                  <a:gd name="connsiteX1-283" fmla="*/ 78581 w 2190750"/>
                  <a:gd name="connsiteY1-284" fmla="*/ 7144 h 652463"/>
                  <a:gd name="connsiteX2-285" fmla="*/ 207168 w 2190750"/>
                  <a:gd name="connsiteY2-286" fmla="*/ 42863 h 652463"/>
                  <a:gd name="connsiteX3-287" fmla="*/ 350043 w 2190750"/>
                  <a:gd name="connsiteY3-288" fmla="*/ 97631 h 652463"/>
                  <a:gd name="connsiteX4-289" fmla="*/ 538162 w 2190750"/>
                  <a:gd name="connsiteY4-290" fmla="*/ 192881 h 652463"/>
                  <a:gd name="connsiteX5-291" fmla="*/ 707231 w 2190750"/>
                  <a:gd name="connsiteY5-292" fmla="*/ 300038 h 652463"/>
                  <a:gd name="connsiteX6-293" fmla="*/ 781050 w 2190750"/>
                  <a:gd name="connsiteY6-294" fmla="*/ 354806 h 652463"/>
                  <a:gd name="connsiteX7-295" fmla="*/ 964406 w 2190750"/>
                  <a:gd name="connsiteY7-296" fmla="*/ 447675 h 652463"/>
                  <a:gd name="connsiteX8-297" fmla="*/ 1235868 w 2190750"/>
                  <a:gd name="connsiteY8-298" fmla="*/ 583406 h 652463"/>
                  <a:gd name="connsiteX9-299" fmla="*/ 1488281 w 2190750"/>
                  <a:gd name="connsiteY9-300" fmla="*/ 645319 h 652463"/>
                  <a:gd name="connsiteX10-301" fmla="*/ 1693068 w 2190750"/>
                  <a:gd name="connsiteY10-302" fmla="*/ 652463 h 652463"/>
                  <a:gd name="connsiteX11-303" fmla="*/ 1807368 w 2190750"/>
                  <a:gd name="connsiteY11-304" fmla="*/ 642938 h 652463"/>
                  <a:gd name="connsiteX12-305" fmla="*/ 2005012 w 2190750"/>
                  <a:gd name="connsiteY12-306" fmla="*/ 583406 h 652463"/>
                  <a:gd name="connsiteX13-307" fmla="*/ 2152650 w 2190750"/>
                  <a:gd name="connsiteY13-308" fmla="*/ 490538 h 652463"/>
                  <a:gd name="connsiteX14-309" fmla="*/ 2190750 w 2190750"/>
                  <a:gd name="connsiteY14-310" fmla="*/ 454819 h 652463"/>
                  <a:gd name="connsiteX15-311" fmla="*/ 2105025 w 2190750"/>
                  <a:gd name="connsiteY15-312" fmla="*/ 478631 h 652463"/>
                  <a:gd name="connsiteX16-313" fmla="*/ 1852612 w 2190750"/>
                  <a:gd name="connsiteY16-314" fmla="*/ 576263 h 652463"/>
                  <a:gd name="connsiteX17-315" fmla="*/ 1633537 w 2190750"/>
                  <a:gd name="connsiteY17-316" fmla="*/ 600075 h 652463"/>
                  <a:gd name="connsiteX18-317" fmla="*/ 1397793 w 2190750"/>
                  <a:gd name="connsiteY18-318" fmla="*/ 564356 h 652463"/>
                  <a:gd name="connsiteX19-319" fmla="*/ 1095375 w 2190750"/>
                  <a:gd name="connsiteY19-320" fmla="*/ 469106 h 652463"/>
                  <a:gd name="connsiteX20-321" fmla="*/ 1071562 w 2190750"/>
                  <a:gd name="connsiteY20-322" fmla="*/ 461963 h 652463"/>
                  <a:gd name="connsiteX21-323" fmla="*/ 1059656 w 2190750"/>
                  <a:gd name="connsiteY21-324" fmla="*/ 457200 h 652463"/>
                  <a:gd name="connsiteX22-325" fmla="*/ 1031081 w 2190750"/>
                  <a:gd name="connsiteY22-326" fmla="*/ 447675 h 652463"/>
                  <a:gd name="connsiteX23-327" fmla="*/ 1019175 w 2190750"/>
                  <a:gd name="connsiteY23-328" fmla="*/ 442913 h 652463"/>
                  <a:gd name="connsiteX24-329" fmla="*/ 781050 w 2190750"/>
                  <a:gd name="connsiteY24-330" fmla="*/ 314325 h 652463"/>
                  <a:gd name="connsiteX25-331" fmla="*/ 521493 w 2190750"/>
                  <a:gd name="connsiteY25-332" fmla="*/ 169069 h 652463"/>
                  <a:gd name="connsiteX26-333" fmla="*/ 264318 w 2190750"/>
                  <a:gd name="connsiteY26-334" fmla="*/ 42863 h 652463"/>
                  <a:gd name="connsiteX27-335" fmla="*/ 0 w 2190750"/>
                  <a:gd name="connsiteY27-336" fmla="*/ 0 h 652463"/>
                  <a:gd name="connsiteX0-337" fmla="*/ 0 w 2190750"/>
                  <a:gd name="connsiteY0-338" fmla="*/ 0 h 666751"/>
                  <a:gd name="connsiteX1-339" fmla="*/ 78581 w 2190750"/>
                  <a:gd name="connsiteY1-340" fmla="*/ 7144 h 666751"/>
                  <a:gd name="connsiteX2-341" fmla="*/ 207168 w 2190750"/>
                  <a:gd name="connsiteY2-342" fmla="*/ 42863 h 666751"/>
                  <a:gd name="connsiteX3-343" fmla="*/ 350043 w 2190750"/>
                  <a:gd name="connsiteY3-344" fmla="*/ 97631 h 666751"/>
                  <a:gd name="connsiteX4-345" fmla="*/ 538162 w 2190750"/>
                  <a:gd name="connsiteY4-346" fmla="*/ 192881 h 666751"/>
                  <a:gd name="connsiteX5-347" fmla="*/ 707231 w 2190750"/>
                  <a:gd name="connsiteY5-348" fmla="*/ 300038 h 666751"/>
                  <a:gd name="connsiteX6-349" fmla="*/ 781050 w 2190750"/>
                  <a:gd name="connsiteY6-350" fmla="*/ 354806 h 666751"/>
                  <a:gd name="connsiteX7-351" fmla="*/ 964406 w 2190750"/>
                  <a:gd name="connsiteY7-352" fmla="*/ 447675 h 666751"/>
                  <a:gd name="connsiteX8-353" fmla="*/ 1235868 w 2190750"/>
                  <a:gd name="connsiteY8-354" fmla="*/ 583406 h 666751"/>
                  <a:gd name="connsiteX9-355" fmla="*/ 1488281 w 2190750"/>
                  <a:gd name="connsiteY9-356" fmla="*/ 645319 h 666751"/>
                  <a:gd name="connsiteX10-357" fmla="*/ 1683543 w 2190750"/>
                  <a:gd name="connsiteY10-358" fmla="*/ 666751 h 666751"/>
                  <a:gd name="connsiteX11-359" fmla="*/ 1807368 w 2190750"/>
                  <a:gd name="connsiteY11-360" fmla="*/ 642938 h 666751"/>
                  <a:gd name="connsiteX12-361" fmla="*/ 2005012 w 2190750"/>
                  <a:gd name="connsiteY12-362" fmla="*/ 583406 h 666751"/>
                  <a:gd name="connsiteX13-363" fmla="*/ 2152650 w 2190750"/>
                  <a:gd name="connsiteY13-364" fmla="*/ 490538 h 666751"/>
                  <a:gd name="connsiteX14-365" fmla="*/ 2190750 w 2190750"/>
                  <a:gd name="connsiteY14-366" fmla="*/ 454819 h 666751"/>
                  <a:gd name="connsiteX15-367" fmla="*/ 2105025 w 2190750"/>
                  <a:gd name="connsiteY15-368" fmla="*/ 478631 h 666751"/>
                  <a:gd name="connsiteX16-369" fmla="*/ 1852612 w 2190750"/>
                  <a:gd name="connsiteY16-370" fmla="*/ 576263 h 666751"/>
                  <a:gd name="connsiteX17-371" fmla="*/ 1633537 w 2190750"/>
                  <a:gd name="connsiteY17-372" fmla="*/ 600075 h 666751"/>
                  <a:gd name="connsiteX18-373" fmla="*/ 1397793 w 2190750"/>
                  <a:gd name="connsiteY18-374" fmla="*/ 564356 h 666751"/>
                  <a:gd name="connsiteX19-375" fmla="*/ 1095375 w 2190750"/>
                  <a:gd name="connsiteY19-376" fmla="*/ 469106 h 666751"/>
                  <a:gd name="connsiteX20-377" fmla="*/ 1071562 w 2190750"/>
                  <a:gd name="connsiteY20-378" fmla="*/ 461963 h 666751"/>
                  <a:gd name="connsiteX21-379" fmla="*/ 1059656 w 2190750"/>
                  <a:gd name="connsiteY21-380" fmla="*/ 457200 h 666751"/>
                  <a:gd name="connsiteX22-381" fmla="*/ 1031081 w 2190750"/>
                  <a:gd name="connsiteY22-382" fmla="*/ 447675 h 666751"/>
                  <a:gd name="connsiteX23-383" fmla="*/ 1019175 w 2190750"/>
                  <a:gd name="connsiteY23-384" fmla="*/ 442913 h 666751"/>
                  <a:gd name="connsiteX24-385" fmla="*/ 781050 w 2190750"/>
                  <a:gd name="connsiteY24-386" fmla="*/ 314325 h 666751"/>
                  <a:gd name="connsiteX25-387" fmla="*/ 521493 w 2190750"/>
                  <a:gd name="connsiteY25-388" fmla="*/ 169069 h 666751"/>
                  <a:gd name="connsiteX26-389" fmla="*/ 264318 w 2190750"/>
                  <a:gd name="connsiteY26-390" fmla="*/ 42863 h 666751"/>
                  <a:gd name="connsiteX27-391" fmla="*/ 0 w 2190750"/>
                  <a:gd name="connsiteY27-392" fmla="*/ 0 h 666751"/>
                  <a:gd name="connsiteX0-393" fmla="*/ 0 w 2190750"/>
                  <a:gd name="connsiteY0-394" fmla="*/ 0 h 666751"/>
                  <a:gd name="connsiteX1-395" fmla="*/ 78581 w 2190750"/>
                  <a:gd name="connsiteY1-396" fmla="*/ 7144 h 666751"/>
                  <a:gd name="connsiteX2-397" fmla="*/ 207168 w 2190750"/>
                  <a:gd name="connsiteY2-398" fmla="*/ 42863 h 666751"/>
                  <a:gd name="connsiteX3-399" fmla="*/ 350043 w 2190750"/>
                  <a:gd name="connsiteY3-400" fmla="*/ 97631 h 666751"/>
                  <a:gd name="connsiteX4-401" fmla="*/ 538162 w 2190750"/>
                  <a:gd name="connsiteY4-402" fmla="*/ 192881 h 666751"/>
                  <a:gd name="connsiteX5-403" fmla="*/ 707231 w 2190750"/>
                  <a:gd name="connsiteY5-404" fmla="*/ 300038 h 666751"/>
                  <a:gd name="connsiteX6-405" fmla="*/ 781050 w 2190750"/>
                  <a:gd name="connsiteY6-406" fmla="*/ 354806 h 666751"/>
                  <a:gd name="connsiteX7-407" fmla="*/ 964406 w 2190750"/>
                  <a:gd name="connsiteY7-408" fmla="*/ 447675 h 666751"/>
                  <a:gd name="connsiteX8-409" fmla="*/ 1235868 w 2190750"/>
                  <a:gd name="connsiteY8-410" fmla="*/ 583406 h 666751"/>
                  <a:gd name="connsiteX9-411" fmla="*/ 1488281 w 2190750"/>
                  <a:gd name="connsiteY9-412" fmla="*/ 645319 h 666751"/>
                  <a:gd name="connsiteX10-413" fmla="*/ 1683543 w 2190750"/>
                  <a:gd name="connsiteY10-414" fmla="*/ 666751 h 666751"/>
                  <a:gd name="connsiteX11-415" fmla="*/ 1807368 w 2190750"/>
                  <a:gd name="connsiteY11-416" fmla="*/ 642938 h 666751"/>
                  <a:gd name="connsiteX12-417" fmla="*/ 2005012 w 2190750"/>
                  <a:gd name="connsiteY12-418" fmla="*/ 583406 h 666751"/>
                  <a:gd name="connsiteX13-419" fmla="*/ 2152650 w 2190750"/>
                  <a:gd name="connsiteY13-420" fmla="*/ 490538 h 666751"/>
                  <a:gd name="connsiteX14-421" fmla="*/ 2190750 w 2190750"/>
                  <a:gd name="connsiteY14-422" fmla="*/ 454819 h 666751"/>
                  <a:gd name="connsiteX15-423" fmla="*/ 2105025 w 2190750"/>
                  <a:gd name="connsiteY15-424" fmla="*/ 478631 h 666751"/>
                  <a:gd name="connsiteX16-425" fmla="*/ 1852612 w 2190750"/>
                  <a:gd name="connsiteY16-426" fmla="*/ 576263 h 666751"/>
                  <a:gd name="connsiteX17-427" fmla="*/ 1633537 w 2190750"/>
                  <a:gd name="connsiteY17-428" fmla="*/ 600075 h 666751"/>
                  <a:gd name="connsiteX18-429" fmla="*/ 1397793 w 2190750"/>
                  <a:gd name="connsiteY18-430" fmla="*/ 564356 h 666751"/>
                  <a:gd name="connsiteX19-431" fmla="*/ 1095375 w 2190750"/>
                  <a:gd name="connsiteY19-432" fmla="*/ 469106 h 666751"/>
                  <a:gd name="connsiteX20-433" fmla="*/ 1071562 w 2190750"/>
                  <a:gd name="connsiteY20-434" fmla="*/ 461963 h 666751"/>
                  <a:gd name="connsiteX21-435" fmla="*/ 1059656 w 2190750"/>
                  <a:gd name="connsiteY21-436" fmla="*/ 457200 h 666751"/>
                  <a:gd name="connsiteX22-437" fmla="*/ 1031081 w 2190750"/>
                  <a:gd name="connsiteY22-438" fmla="*/ 447675 h 666751"/>
                  <a:gd name="connsiteX23-439" fmla="*/ 1019175 w 2190750"/>
                  <a:gd name="connsiteY23-440" fmla="*/ 442913 h 666751"/>
                  <a:gd name="connsiteX24-441" fmla="*/ 781050 w 2190750"/>
                  <a:gd name="connsiteY24-442" fmla="*/ 314325 h 666751"/>
                  <a:gd name="connsiteX25-443" fmla="*/ 521493 w 2190750"/>
                  <a:gd name="connsiteY25-444" fmla="*/ 169069 h 666751"/>
                  <a:gd name="connsiteX26-445" fmla="*/ 264318 w 2190750"/>
                  <a:gd name="connsiteY26-446" fmla="*/ 42863 h 666751"/>
                  <a:gd name="connsiteX27-447" fmla="*/ 0 w 2190750"/>
                  <a:gd name="connsiteY27-448" fmla="*/ 0 h 666751"/>
                  <a:gd name="connsiteX0-449" fmla="*/ 0 w 2190750"/>
                  <a:gd name="connsiteY0-450" fmla="*/ 0 h 666765"/>
                  <a:gd name="connsiteX1-451" fmla="*/ 78581 w 2190750"/>
                  <a:gd name="connsiteY1-452" fmla="*/ 7144 h 666765"/>
                  <a:gd name="connsiteX2-453" fmla="*/ 207168 w 2190750"/>
                  <a:gd name="connsiteY2-454" fmla="*/ 42863 h 666765"/>
                  <a:gd name="connsiteX3-455" fmla="*/ 350043 w 2190750"/>
                  <a:gd name="connsiteY3-456" fmla="*/ 97631 h 666765"/>
                  <a:gd name="connsiteX4-457" fmla="*/ 538162 w 2190750"/>
                  <a:gd name="connsiteY4-458" fmla="*/ 192881 h 666765"/>
                  <a:gd name="connsiteX5-459" fmla="*/ 707231 w 2190750"/>
                  <a:gd name="connsiteY5-460" fmla="*/ 300038 h 666765"/>
                  <a:gd name="connsiteX6-461" fmla="*/ 781050 w 2190750"/>
                  <a:gd name="connsiteY6-462" fmla="*/ 354806 h 666765"/>
                  <a:gd name="connsiteX7-463" fmla="*/ 964406 w 2190750"/>
                  <a:gd name="connsiteY7-464" fmla="*/ 447675 h 666765"/>
                  <a:gd name="connsiteX8-465" fmla="*/ 1235868 w 2190750"/>
                  <a:gd name="connsiteY8-466" fmla="*/ 583406 h 666765"/>
                  <a:gd name="connsiteX9-467" fmla="*/ 1488281 w 2190750"/>
                  <a:gd name="connsiteY9-468" fmla="*/ 645319 h 666765"/>
                  <a:gd name="connsiteX10-469" fmla="*/ 1683543 w 2190750"/>
                  <a:gd name="connsiteY10-470" fmla="*/ 666751 h 666765"/>
                  <a:gd name="connsiteX11-471" fmla="*/ 1807368 w 2190750"/>
                  <a:gd name="connsiteY11-472" fmla="*/ 642938 h 666765"/>
                  <a:gd name="connsiteX12-473" fmla="*/ 2005012 w 2190750"/>
                  <a:gd name="connsiteY12-474" fmla="*/ 583406 h 666765"/>
                  <a:gd name="connsiteX13-475" fmla="*/ 2152650 w 2190750"/>
                  <a:gd name="connsiteY13-476" fmla="*/ 490538 h 666765"/>
                  <a:gd name="connsiteX14-477" fmla="*/ 2190750 w 2190750"/>
                  <a:gd name="connsiteY14-478" fmla="*/ 454819 h 666765"/>
                  <a:gd name="connsiteX15-479" fmla="*/ 2105025 w 2190750"/>
                  <a:gd name="connsiteY15-480" fmla="*/ 478631 h 666765"/>
                  <a:gd name="connsiteX16-481" fmla="*/ 1852612 w 2190750"/>
                  <a:gd name="connsiteY16-482" fmla="*/ 576263 h 666765"/>
                  <a:gd name="connsiteX17-483" fmla="*/ 1633537 w 2190750"/>
                  <a:gd name="connsiteY17-484" fmla="*/ 600075 h 666765"/>
                  <a:gd name="connsiteX18-485" fmla="*/ 1397793 w 2190750"/>
                  <a:gd name="connsiteY18-486" fmla="*/ 564356 h 666765"/>
                  <a:gd name="connsiteX19-487" fmla="*/ 1095375 w 2190750"/>
                  <a:gd name="connsiteY19-488" fmla="*/ 469106 h 666765"/>
                  <a:gd name="connsiteX20-489" fmla="*/ 1071562 w 2190750"/>
                  <a:gd name="connsiteY20-490" fmla="*/ 461963 h 666765"/>
                  <a:gd name="connsiteX21-491" fmla="*/ 1059656 w 2190750"/>
                  <a:gd name="connsiteY21-492" fmla="*/ 457200 h 666765"/>
                  <a:gd name="connsiteX22-493" fmla="*/ 1031081 w 2190750"/>
                  <a:gd name="connsiteY22-494" fmla="*/ 447675 h 666765"/>
                  <a:gd name="connsiteX23-495" fmla="*/ 1019175 w 2190750"/>
                  <a:gd name="connsiteY23-496" fmla="*/ 442913 h 666765"/>
                  <a:gd name="connsiteX24-497" fmla="*/ 781050 w 2190750"/>
                  <a:gd name="connsiteY24-498" fmla="*/ 314325 h 666765"/>
                  <a:gd name="connsiteX25-499" fmla="*/ 521493 w 2190750"/>
                  <a:gd name="connsiteY25-500" fmla="*/ 169069 h 666765"/>
                  <a:gd name="connsiteX26-501" fmla="*/ 264318 w 2190750"/>
                  <a:gd name="connsiteY26-502" fmla="*/ 42863 h 666765"/>
                  <a:gd name="connsiteX27-503" fmla="*/ 0 w 2190750"/>
                  <a:gd name="connsiteY27-504" fmla="*/ 0 h 666765"/>
                  <a:gd name="connsiteX0-505" fmla="*/ 0 w 2190750"/>
                  <a:gd name="connsiteY0-506" fmla="*/ 0 h 666765"/>
                  <a:gd name="connsiteX1-507" fmla="*/ 78581 w 2190750"/>
                  <a:gd name="connsiteY1-508" fmla="*/ 7144 h 666765"/>
                  <a:gd name="connsiteX2-509" fmla="*/ 207168 w 2190750"/>
                  <a:gd name="connsiteY2-510" fmla="*/ 42863 h 666765"/>
                  <a:gd name="connsiteX3-511" fmla="*/ 350043 w 2190750"/>
                  <a:gd name="connsiteY3-512" fmla="*/ 97631 h 666765"/>
                  <a:gd name="connsiteX4-513" fmla="*/ 538162 w 2190750"/>
                  <a:gd name="connsiteY4-514" fmla="*/ 192881 h 666765"/>
                  <a:gd name="connsiteX5-515" fmla="*/ 707231 w 2190750"/>
                  <a:gd name="connsiteY5-516" fmla="*/ 300038 h 666765"/>
                  <a:gd name="connsiteX6-517" fmla="*/ 781050 w 2190750"/>
                  <a:gd name="connsiteY6-518" fmla="*/ 354806 h 666765"/>
                  <a:gd name="connsiteX7-519" fmla="*/ 964406 w 2190750"/>
                  <a:gd name="connsiteY7-520" fmla="*/ 447675 h 666765"/>
                  <a:gd name="connsiteX8-521" fmla="*/ 1235868 w 2190750"/>
                  <a:gd name="connsiteY8-522" fmla="*/ 583406 h 666765"/>
                  <a:gd name="connsiteX9-523" fmla="*/ 1488281 w 2190750"/>
                  <a:gd name="connsiteY9-524" fmla="*/ 645319 h 666765"/>
                  <a:gd name="connsiteX10-525" fmla="*/ 1683543 w 2190750"/>
                  <a:gd name="connsiteY10-526" fmla="*/ 666751 h 666765"/>
                  <a:gd name="connsiteX11-527" fmla="*/ 1807368 w 2190750"/>
                  <a:gd name="connsiteY11-528" fmla="*/ 642938 h 666765"/>
                  <a:gd name="connsiteX12-529" fmla="*/ 2005012 w 2190750"/>
                  <a:gd name="connsiteY12-530" fmla="*/ 583406 h 666765"/>
                  <a:gd name="connsiteX13-531" fmla="*/ 2152650 w 2190750"/>
                  <a:gd name="connsiteY13-532" fmla="*/ 490538 h 666765"/>
                  <a:gd name="connsiteX14-533" fmla="*/ 2190750 w 2190750"/>
                  <a:gd name="connsiteY14-534" fmla="*/ 454819 h 666765"/>
                  <a:gd name="connsiteX15-535" fmla="*/ 2105025 w 2190750"/>
                  <a:gd name="connsiteY15-536" fmla="*/ 478631 h 666765"/>
                  <a:gd name="connsiteX16-537" fmla="*/ 1852612 w 2190750"/>
                  <a:gd name="connsiteY16-538" fmla="*/ 576263 h 666765"/>
                  <a:gd name="connsiteX17-539" fmla="*/ 1633537 w 2190750"/>
                  <a:gd name="connsiteY17-540" fmla="*/ 600075 h 666765"/>
                  <a:gd name="connsiteX18-541" fmla="*/ 1397793 w 2190750"/>
                  <a:gd name="connsiteY18-542" fmla="*/ 564356 h 666765"/>
                  <a:gd name="connsiteX19-543" fmla="*/ 1095375 w 2190750"/>
                  <a:gd name="connsiteY19-544" fmla="*/ 469106 h 666765"/>
                  <a:gd name="connsiteX20-545" fmla="*/ 1071562 w 2190750"/>
                  <a:gd name="connsiteY20-546" fmla="*/ 461963 h 666765"/>
                  <a:gd name="connsiteX21-547" fmla="*/ 1059656 w 2190750"/>
                  <a:gd name="connsiteY21-548" fmla="*/ 457200 h 666765"/>
                  <a:gd name="connsiteX22-549" fmla="*/ 1031081 w 2190750"/>
                  <a:gd name="connsiteY22-550" fmla="*/ 447675 h 666765"/>
                  <a:gd name="connsiteX23-551" fmla="*/ 1019175 w 2190750"/>
                  <a:gd name="connsiteY23-552" fmla="*/ 442913 h 666765"/>
                  <a:gd name="connsiteX24-553" fmla="*/ 781050 w 2190750"/>
                  <a:gd name="connsiteY24-554" fmla="*/ 314325 h 666765"/>
                  <a:gd name="connsiteX25-555" fmla="*/ 521493 w 2190750"/>
                  <a:gd name="connsiteY25-556" fmla="*/ 169069 h 666765"/>
                  <a:gd name="connsiteX26-557" fmla="*/ 264318 w 2190750"/>
                  <a:gd name="connsiteY26-558" fmla="*/ 42863 h 666765"/>
                  <a:gd name="connsiteX27-559" fmla="*/ 0 w 2190750"/>
                  <a:gd name="connsiteY27-560" fmla="*/ 0 h 666765"/>
                  <a:gd name="connsiteX0-561" fmla="*/ 0 w 2190750"/>
                  <a:gd name="connsiteY0-562" fmla="*/ 0 h 666765"/>
                  <a:gd name="connsiteX1-563" fmla="*/ 78581 w 2190750"/>
                  <a:gd name="connsiteY1-564" fmla="*/ 7144 h 666765"/>
                  <a:gd name="connsiteX2-565" fmla="*/ 207168 w 2190750"/>
                  <a:gd name="connsiteY2-566" fmla="*/ 42863 h 666765"/>
                  <a:gd name="connsiteX3-567" fmla="*/ 350043 w 2190750"/>
                  <a:gd name="connsiteY3-568" fmla="*/ 97631 h 666765"/>
                  <a:gd name="connsiteX4-569" fmla="*/ 538162 w 2190750"/>
                  <a:gd name="connsiteY4-570" fmla="*/ 192881 h 666765"/>
                  <a:gd name="connsiteX5-571" fmla="*/ 707231 w 2190750"/>
                  <a:gd name="connsiteY5-572" fmla="*/ 300038 h 666765"/>
                  <a:gd name="connsiteX6-573" fmla="*/ 781050 w 2190750"/>
                  <a:gd name="connsiteY6-574" fmla="*/ 354806 h 666765"/>
                  <a:gd name="connsiteX7-575" fmla="*/ 964406 w 2190750"/>
                  <a:gd name="connsiteY7-576" fmla="*/ 447675 h 666765"/>
                  <a:gd name="connsiteX8-577" fmla="*/ 1235868 w 2190750"/>
                  <a:gd name="connsiteY8-578" fmla="*/ 583406 h 666765"/>
                  <a:gd name="connsiteX9-579" fmla="*/ 1488281 w 2190750"/>
                  <a:gd name="connsiteY9-580" fmla="*/ 645319 h 666765"/>
                  <a:gd name="connsiteX10-581" fmla="*/ 1683543 w 2190750"/>
                  <a:gd name="connsiteY10-582" fmla="*/ 666751 h 666765"/>
                  <a:gd name="connsiteX11-583" fmla="*/ 1807368 w 2190750"/>
                  <a:gd name="connsiteY11-584" fmla="*/ 642938 h 666765"/>
                  <a:gd name="connsiteX12-585" fmla="*/ 2005012 w 2190750"/>
                  <a:gd name="connsiteY12-586" fmla="*/ 583406 h 666765"/>
                  <a:gd name="connsiteX13-587" fmla="*/ 2152650 w 2190750"/>
                  <a:gd name="connsiteY13-588" fmla="*/ 490538 h 666765"/>
                  <a:gd name="connsiteX14-589" fmla="*/ 2190750 w 2190750"/>
                  <a:gd name="connsiteY14-590" fmla="*/ 454819 h 666765"/>
                  <a:gd name="connsiteX15-591" fmla="*/ 2105025 w 2190750"/>
                  <a:gd name="connsiteY15-592" fmla="*/ 478631 h 666765"/>
                  <a:gd name="connsiteX16-593" fmla="*/ 1852612 w 2190750"/>
                  <a:gd name="connsiteY16-594" fmla="*/ 576263 h 666765"/>
                  <a:gd name="connsiteX17-595" fmla="*/ 1633537 w 2190750"/>
                  <a:gd name="connsiteY17-596" fmla="*/ 600075 h 666765"/>
                  <a:gd name="connsiteX18-597" fmla="*/ 1397793 w 2190750"/>
                  <a:gd name="connsiteY18-598" fmla="*/ 564356 h 666765"/>
                  <a:gd name="connsiteX19-599" fmla="*/ 1095375 w 2190750"/>
                  <a:gd name="connsiteY19-600" fmla="*/ 469106 h 666765"/>
                  <a:gd name="connsiteX20-601" fmla="*/ 1071562 w 2190750"/>
                  <a:gd name="connsiteY20-602" fmla="*/ 461963 h 666765"/>
                  <a:gd name="connsiteX21-603" fmla="*/ 1059656 w 2190750"/>
                  <a:gd name="connsiteY21-604" fmla="*/ 457200 h 666765"/>
                  <a:gd name="connsiteX22-605" fmla="*/ 1031081 w 2190750"/>
                  <a:gd name="connsiteY22-606" fmla="*/ 447675 h 666765"/>
                  <a:gd name="connsiteX23-607" fmla="*/ 1019175 w 2190750"/>
                  <a:gd name="connsiteY23-608" fmla="*/ 442913 h 666765"/>
                  <a:gd name="connsiteX24-609" fmla="*/ 781050 w 2190750"/>
                  <a:gd name="connsiteY24-610" fmla="*/ 314325 h 666765"/>
                  <a:gd name="connsiteX25-611" fmla="*/ 521493 w 2190750"/>
                  <a:gd name="connsiteY25-612" fmla="*/ 169069 h 666765"/>
                  <a:gd name="connsiteX26-613" fmla="*/ 264318 w 2190750"/>
                  <a:gd name="connsiteY26-614" fmla="*/ 42863 h 666765"/>
                  <a:gd name="connsiteX27-615" fmla="*/ 0 w 2190750"/>
                  <a:gd name="connsiteY27-616" fmla="*/ 0 h 666765"/>
                  <a:gd name="connsiteX0-617" fmla="*/ 0 w 2190750"/>
                  <a:gd name="connsiteY0-618" fmla="*/ 0 h 666765"/>
                  <a:gd name="connsiteX1-619" fmla="*/ 78581 w 2190750"/>
                  <a:gd name="connsiteY1-620" fmla="*/ 7144 h 666765"/>
                  <a:gd name="connsiteX2-621" fmla="*/ 207168 w 2190750"/>
                  <a:gd name="connsiteY2-622" fmla="*/ 42863 h 666765"/>
                  <a:gd name="connsiteX3-623" fmla="*/ 350043 w 2190750"/>
                  <a:gd name="connsiteY3-624" fmla="*/ 97631 h 666765"/>
                  <a:gd name="connsiteX4-625" fmla="*/ 538162 w 2190750"/>
                  <a:gd name="connsiteY4-626" fmla="*/ 192881 h 666765"/>
                  <a:gd name="connsiteX5-627" fmla="*/ 707231 w 2190750"/>
                  <a:gd name="connsiteY5-628" fmla="*/ 300038 h 666765"/>
                  <a:gd name="connsiteX6-629" fmla="*/ 788193 w 2190750"/>
                  <a:gd name="connsiteY6-630" fmla="*/ 342900 h 666765"/>
                  <a:gd name="connsiteX7-631" fmla="*/ 964406 w 2190750"/>
                  <a:gd name="connsiteY7-632" fmla="*/ 447675 h 666765"/>
                  <a:gd name="connsiteX8-633" fmla="*/ 1235868 w 2190750"/>
                  <a:gd name="connsiteY8-634" fmla="*/ 583406 h 666765"/>
                  <a:gd name="connsiteX9-635" fmla="*/ 1488281 w 2190750"/>
                  <a:gd name="connsiteY9-636" fmla="*/ 645319 h 666765"/>
                  <a:gd name="connsiteX10-637" fmla="*/ 1683543 w 2190750"/>
                  <a:gd name="connsiteY10-638" fmla="*/ 666751 h 666765"/>
                  <a:gd name="connsiteX11-639" fmla="*/ 1807368 w 2190750"/>
                  <a:gd name="connsiteY11-640" fmla="*/ 642938 h 666765"/>
                  <a:gd name="connsiteX12-641" fmla="*/ 2005012 w 2190750"/>
                  <a:gd name="connsiteY12-642" fmla="*/ 583406 h 666765"/>
                  <a:gd name="connsiteX13-643" fmla="*/ 2152650 w 2190750"/>
                  <a:gd name="connsiteY13-644" fmla="*/ 490538 h 666765"/>
                  <a:gd name="connsiteX14-645" fmla="*/ 2190750 w 2190750"/>
                  <a:gd name="connsiteY14-646" fmla="*/ 454819 h 666765"/>
                  <a:gd name="connsiteX15-647" fmla="*/ 2105025 w 2190750"/>
                  <a:gd name="connsiteY15-648" fmla="*/ 478631 h 666765"/>
                  <a:gd name="connsiteX16-649" fmla="*/ 1852612 w 2190750"/>
                  <a:gd name="connsiteY16-650" fmla="*/ 576263 h 666765"/>
                  <a:gd name="connsiteX17-651" fmla="*/ 1633537 w 2190750"/>
                  <a:gd name="connsiteY17-652" fmla="*/ 600075 h 666765"/>
                  <a:gd name="connsiteX18-653" fmla="*/ 1397793 w 2190750"/>
                  <a:gd name="connsiteY18-654" fmla="*/ 564356 h 666765"/>
                  <a:gd name="connsiteX19-655" fmla="*/ 1095375 w 2190750"/>
                  <a:gd name="connsiteY19-656" fmla="*/ 469106 h 666765"/>
                  <a:gd name="connsiteX20-657" fmla="*/ 1071562 w 2190750"/>
                  <a:gd name="connsiteY20-658" fmla="*/ 461963 h 666765"/>
                  <a:gd name="connsiteX21-659" fmla="*/ 1059656 w 2190750"/>
                  <a:gd name="connsiteY21-660" fmla="*/ 457200 h 666765"/>
                  <a:gd name="connsiteX22-661" fmla="*/ 1031081 w 2190750"/>
                  <a:gd name="connsiteY22-662" fmla="*/ 447675 h 666765"/>
                  <a:gd name="connsiteX23-663" fmla="*/ 1019175 w 2190750"/>
                  <a:gd name="connsiteY23-664" fmla="*/ 442913 h 666765"/>
                  <a:gd name="connsiteX24-665" fmla="*/ 781050 w 2190750"/>
                  <a:gd name="connsiteY24-666" fmla="*/ 314325 h 666765"/>
                  <a:gd name="connsiteX25-667" fmla="*/ 521493 w 2190750"/>
                  <a:gd name="connsiteY25-668" fmla="*/ 169069 h 666765"/>
                  <a:gd name="connsiteX26-669" fmla="*/ 264318 w 2190750"/>
                  <a:gd name="connsiteY26-670" fmla="*/ 42863 h 666765"/>
                  <a:gd name="connsiteX27-671" fmla="*/ 0 w 2190750"/>
                  <a:gd name="connsiteY27-672" fmla="*/ 0 h 666765"/>
                  <a:gd name="connsiteX0-673" fmla="*/ 0 w 2190750"/>
                  <a:gd name="connsiteY0-674" fmla="*/ 4762 h 671527"/>
                  <a:gd name="connsiteX1-675" fmla="*/ 80962 w 2190750"/>
                  <a:gd name="connsiteY1-676" fmla="*/ 0 h 671527"/>
                  <a:gd name="connsiteX2-677" fmla="*/ 207168 w 2190750"/>
                  <a:gd name="connsiteY2-678" fmla="*/ 47625 h 671527"/>
                  <a:gd name="connsiteX3-679" fmla="*/ 350043 w 2190750"/>
                  <a:gd name="connsiteY3-680" fmla="*/ 102393 h 671527"/>
                  <a:gd name="connsiteX4-681" fmla="*/ 538162 w 2190750"/>
                  <a:gd name="connsiteY4-682" fmla="*/ 197643 h 671527"/>
                  <a:gd name="connsiteX5-683" fmla="*/ 707231 w 2190750"/>
                  <a:gd name="connsiteY5-684" fmla="*/ 304800 h 671527"/>
                  <a:gd name="connsiteX6-685" fmla="*/ 788193 w 2190750"/>
                  <a:gd name="connsiteY6-686" fmla="*/ 347662 h 671527"/>
                  <a:gd name="connsiteX7-687" fmla="*/ 964406 w 2190750"/>
                  <a:gd name="connsiteY7-688" fmla="*/ 452437 h 671527"/>
                  <a:gd name="connsiteX8-689" fmla="*/ 1235868 w 2190750"/>
                  <a:gd name="connsiteY8-690" fmla="*/ 588168 h 671527"/>
                  <a:gd name="connsiteX9-691" fmla="*/ 1488281 w 2190750"/>
                  <a:gd name="connsiteY9-692" fmla="*/ 650081 h 671527"/>
                  <a:gd name="connsiteX10-693" fmla="*/ 1683543 w 2190750"/>
                  <a:gd name="connsiteY10-694" fmla="*/ 671513 h 671527"/>
                  <a:gd name="connsiteX11-695" fmla="*/ 1807368 w 2190750"/>
                  <a:gd name="connsiteY11-696" fmla="*/ 647700 h 671527"/>
                  <a:gd name="connsiteX12-697" fmla="*/ 2005012 w 2190750"/>
                  <a:gd name="connsiteY12-698" fmla="*/ 588168 h 671527"/>
                  <a:gd name="connsiteX13-699" fmla="*/ 2152650 w 2190750"/>
                  <a:gd name="connsiteY13-700" fmla="*/ 495300 h 671527"/>
                  <a:gd name="connsiteX14-701" fmla="*/ 2190750 w 2190750"/>
                  <a:gd name="connsiteY14-702" fmla="*/ 459581 h 671527"/>
                  <a:gd name="connsiteX15-703" fmla="*/ 2105025 w 2190750"/>
                  <a:gd name="connsiteY15-704" fmla="*/ 483393 h 671527"/>
                  <a:gd name="connsiteX16-705" fmla="*/ 1852612 w 2190750"/>
                  <a:gd name="connsiteY16-706" fmla="*/ 581025 h 671527"/>
                  <a:gd name="connsiteX17-707" fmla="*/ 1633537 w 2190750"/>
                  <a:gd name="connsiteY17-708" fmla="*/ 604837 h 671527"/>
                  <a:gd name="connsiteX18-709" fmla="*/ 1397793 w 2190750"/>
                  <a:gd name="connsiteY18-710" fmla="*/ 569118 h 671527"/>
                  <a:gd name="connsiteX19-711" fmla="*/ 1095375 w 2190750"/>
                  <a:gd name="connsiteY19-712" fmla="*/ 473868 h 671527"/>
                  <a:gd name="connsiteX20-713" fmla="*/ 1071562 w 2190750"/>
                  <a:gd name="connsiteY20-714" fmla="*/ 466725 h 671527"/>
                  <a:gd name="connsiteX21-715" fmla="*/ 1059656 w 2190750"/>
                  <a:gd name="connsiteY21-716" fmla="*/ 461962 h 671527"/>
                  <a:gd name="connsiteX22-717" fmla="*/ 1031081 w 2190750"/>
                  <a:gd name="connsiteY22-718" fmla="*/ 452437 h 671527"/>
                  <a:gd name="connsiteX23-719" fmla="*/ 1019175 w 2190750"/>
                  <a:gd name="connsiteY23-720" fmla="*/ 447675 h 671527"/>
                  <a:gd name="connsiteX24-721" fmla="*/ 781050 w 2190750"/>
                  <a:gd name="connsiteY24-722" fmla="*/ 319087 h 671527"/>
                  <a:gd name="connsiteX25-723" fmla="*/ 521493 w 2190750"/>
                  <a:gd name="connsiteY25-724" fmla="*/ 173831 h 671527"/>
                  <a:gd name="connsiteX26-725" fmla="*/ 264318 w 2190750"/>
                  <a:gd name="connsiteY26-726" fmla="*/ 47625 h 671527"/>
                  <a:gd name="connsiteX27-727" fmla="*/ 0 w 2190750"/>
                  <a:gd name="connsiteY27-728" fmla="*/ 4762 h 671527"/>
                  <a:gd name="connsiteX0-729" fmla="*/ 0 w 2190750"/>
                  <a:gd name="connsiteY0-730" fmla="*/ 0 h 666765"/>
                  <a:gd name="connsiteX1-731" fmla="*/ 71437 w 2190750"/>
                  <a:gd name="connsiteY1-732" fmla="*/ 30957 h 666765"/>
                  <a:gd name="connsiteX2-733" fmla="*/ 207168 w 2190750"/>
                  <a:gd name="connsiteY2-734" fmla="*/ 42863 h 666765"/>
                  <a:gd name="connsiteX3-735" fmla="*/ 350043 w 2190750"/>
                  <a:gd name="connsiteY3-736" fmla="*/ 97631 h 666765"/>
                  <a:gd name="connsiteX4-737" fmla="*/ 538162 w 2190750"/>
                  <a:gd name="connsiteY4-738" fmla="*/ 192881 h 666765"/>
                  <a:gd name="connsiteX5-739" fmla="*/ 707231 w 2190750"/>
                  <a:gd name="connsiteY5-740" fmla="*/ 300038 h 666765"/>
                  <a:gd name="connsiteX6-741" fmla="*/ 788193 w 2190750"/>
                  <a:gd name="connsiteY6-742" fmla="*/ 342900 h 666765"/>
                  <a:gd name="connsiteX7-743" fmla="*/ 964406 w 2190750"/>
                  <a:gd name="connsiteY7-744" fmla="*/ 447675 h 666765"/>
                  <a:gd name="connsiteX8-745" fmla="*/ 1235868 w 2190750"/>
                  <a:gd name="connsiteY8-746" fmla="*/ 583406 h 666765"/>
                  <a:gd name="connsiteX9-747" fmla="*/ 1488281 w 2190750"/>
                  <a:gd name="connsiteY9-748" fmla="*/ 645319 h 666765"/>
                  <a:gd name="connsiteX10-749" fmla="*/ 1683543 w 2190750"/>
                  <a:gd name="connsiteY10-750" fmla="*/ 666751 h 666765"/>
                  <a:gd name="connsiteX11-751" fmla="*/ 1807368 w 2190750"/>
                  <a:gd name="connsiteY11-752" fmla="*/ 642938 h 666765"/>
                  <a:gd name="connsiteX12-753" fmla="*/ 2005012 w 2190750"/>
                  <a:gd name="connsiteY12-754" fmla="*/ 583406 h 666765"/>
                  <a:gd name="connsiteX13-755" fmla="*/ 2152650 w 2190750"/>
                  <a:gd name="connsiteY13-756" fmla="*/ 490538 h 666765"/>
                  <a:gd name="connsiteX14-757" fmla="*/ 2190750 w 2190750"/>
                  <a:gd name="connsiteY14-758" fmla="*/ 454819 h 666765"/>
                  <a:gd name="connsiteX15-759" fmla="*/ 2105025 w 2190750"/>
                  <a:gd name="connsiteY15-760" fmla="*/ 478631 h 666765"/>
                  <a:gd name="connsiteX16-761" fmla="*/ 1852612 w 2190750"/>
                  <a:gd name="connsiteY16-762" fmla="*/ 576263 h 666765"/>
                  <a:gd name="connsiteX17-763" fmla="*/ 1633537 w 2190750"/>
                  <a:gd name="connsiteY17-764" fmla="*/ 600075 h 666765"/>
                  <a:gd name="connsiteX18-765" fmla="*/ 1397793 w 2190750"/>
                  <a:gd name="connsiteY18-766" fmla="*/ 564356 h 666765"/>
                  <a:gd name="connsiteX19-767" fmla="*/ 1095375 w 2190750"/>
                  <a:gd name="connsiteY19-768" fmla="*/ 469106 h 666765"/>
                  <a:gd name="connsiteX20-769" fmla="*/ 1071562 w 2190750"/>
                  <a:gd name="connsiteY20-770" fmla="*/ 461963 h 666765"/>
                  <a:gd name="connsiteX21-771" fmla="*/ 1059656 w 2190750"/>
                  <a:gd name="connsiteY21-772" fmla="*/ 457200 h 666765"/>
                  <a:gd name="connsiteX22-773" fmla="*/ 1031081 w 2190750"/>
                  <a:gd name="connsiteY22-774" fmla="*/ 447675 h 666765"/>
                  <a:gd name="connsiteX23-775" fmla="*/ 1019175 w 2190750"/>
                  <a:gd name="connsiteY23-776" fmla="*/ 442913 h 666765"/>
                  <a:gd name="connsiteX24-777" fmla="*/ 781050 w 2190750"/>
                  <a:gd name="connsiteY24-778" fmla="*/ 314325 h 666765"/>
                  <a:gd name="connsiteX25-779" fmla="*/ 521493 w 2190750"/>
                  <a:gd name="connsiteY25-780" fmla="*/ 169069 h 666765"/>
                  <a:gd name="connsiteX26-781" fmla="*/ 264318 w 2190750"/>
                  <a:gd name="connsiteY26-782" fmla="*/ 42863 h 666765"/>
                  <a:gd name="connsiteX27-783" fmla="*/ 0 w 2190750"/>
                  <a:gd name="connsiteY27-784" fmla="*/ 0 h 666765"/>
                  <a:gd name="connsiteX0-785" fmla="*/ 0 w 2190750"/>
                  <a:gd name="connsiteY0-786" fmla="*/ 0 h 666765"/>
                  <a:gd name="connsiteX1-787" fmla="*/ 71437 w 2190750"/>
                  <a:gd name="connsiteY1-788" fmla="*/ 30957 h 666765"/>
                  <a:gd name="connsiteX2-789" fmla="*/ 207168 w 2190750"/>
                  <a:gd name="connsiteY2-790" fmla="*/ 42863 h 666765"/>
                  <a:gd name="connsiteX3-791" fmla="*/ 350043 w 2190750"/>
                  <a:gd name="connsiteY3-792" fmla="*/ 97631 h 666765"/>
                  <a:gd name="connsiteX4-793" fmla="*/ 538162 w 2190750"/>
                  <a:gd name="connsiteY4-794" fmla="*/ 192881 h 666765"/>
                  <a:gd name="connsiteX5-795" fmla="*/ 707231 w 2190750"/>
                  <a:gd name="connsiteY5-796" fmla="*/ 300038 h 666765"/>
                  <a:gd name="connsiteX6-797" fmla="*/ 788193 w 2190750"/>
                  <a:gd name="connsiteY6-798" fmla="*/ 342900 h 666765"/>
                  <a:gd name="connsiteX7-799" fmla="*/ 964406 w 2190750"/>
                  <a:gd name="connsiteY7-800" fmla="*/ 447675 h 666765"/>
                  <a:gd name="connsiteX8-801" fmla="*/ 1235868 w 2190750"/>
                  <a:gd name="connsiteY8-802" fmla="*/ 583406 h 666765"/>
                  <a:gd name="connsiteX9-803" fmla="*/ 1488281 w 2190750"/>
                  <a:gd name="connsiteY9-804" fmla="*/ 645319 h 666765"/>
                  <a:gd name="connsiteX10-805" fmla="*/ 1683543 w 2190750"/>
                  <a:gd name="connsiteY10-806" fmla="*/ 666751 h 666765"/>
                  <a:gd name="connsiteX11-807" fmla="*/ 1807368 w 2190750"/>
                  <a:gd name="connsiteY11-808" fmla="*/ 642938 h 666765"/>
                  <a:gd name="connsiteX12-809" fmla="*/ 2005012 w 2190750"/>
                  <a:gd name="connsiteY12-810" fmla="*/ 583406 h 666765"/>
                  <a:gd name="connsiteX13-811" fmla="*/ 2152650 w 2190750"/>
                  <a:gd name="connsiteY13-812" fmla="*/ 490538 h 666765"/>
                  <a:gd name="connsiteX14-813" fmla="*/ 2190750 w 2190750"/>
                  <a:gd name="connsiteY14-814" fmla="*/ 454819 h 666765"/>
                  <a:gd name="connsiteX15-815" fmla="*/ 2105025 w 2190750"/>
                  <a:gd name="connsiteY15-816" fmla="*/ 478631 h 666765"/>
                  <a:gd name="connsiteX16-817" fmla="*/ 1852612 w 2190750"/>
                  <a:gd name="connsiteY16-818" fmla="*/ 576263 h 666765"/>
                  <a:gd name="connsiteX17-819" fmla="*/ 1633537 w 2190750"/>
                  <a:gd name="connsiteY17-820" fmla="*/ 600075 h 666765"/>
                  <a:gd name="connsiteX18-821" fmla="*/ 1397793 w 2190750"/>
                  <a:gd name="connsiteY18-822" fmla="*/ 564356 h 666765"/>
                  <a:gd name="connsiteX19-823" fmla="*/ 1095375 w 2190750"/>
                  <a:gd name="connsiteY19-824" fmla="*/ 469106 h 666765"/>
                  <a:gd name="connsiteX20-825" fmla="*/ 1071562 w 2190750"/>
                  <a:gd name="connsiteY20-826" fmla="*/ 461963 h 666765"/>
                  <a:gd name="connsiteX21-827" fmla="*/ 1059656 w 2190750"/>
                  <a:gd name="connsiteY21-828" fmla="*/ 457200 h 666765"/>
                  <a:gd name="connsiteX22-829" fmla="*/ 1031081 w 2190750"/>
                  <a:gd name="connsiteY22-830" fmla="*/ 447675 h 666765"/>
                  <a:gd name="connsiteX23-831" fmla="*/ 1019175 w 2190750"/>
                  <a:gd name="connsiteY23-832" fmla="*/ 442913 h 666765"/>
                  <a:gd name="connsiteX24-833" fmla="*/ 781050 w 2190750"/>
                  <a:gd name="connsiteY24-834" fmla="*/ 314325 h 666765"/>
                  <a:gd name="connsiteX25-835" fmla="*/ 521493 w 2190750"/>
                  <a:gd name="connsiteY25-836" fmla="*/ 169069 h 666765"/>
                  <a:gd name="connsiteX26-837" fmla="*/ 264318 w 2190750"/>
                  <a:gd name="connsiteY26-838" fmla="*/ 42863 h 666765"/>
                  <a:gd name="connsiteX27-839" fmla="*/ 0 w 2190750"/>
                  <a:gd name="connsiteY27-840" fmla="*/ 0 h 666765"/>
                  <a:gd name="connsiteX0-841" fmla="*/ 0 w 2190750"/>
                  <a:gd name="connsiteY0-842" fmla="*/ 0 h 666765"/>
                  <a:gd name="connsiteX1-843" fmla="*/ 116680 w 2190750"/>
                  <a:gd name="connsiteY1-844" fmla="*/ 21432 h 666765"/>
                  <a:gd name="connsiteX2-845" fmla="*/ 207168 w 2190750"/>
                  <a:gd name="connsiteY2-846" fmla="*/ 42863 h 666765"/>
                  <a:gd name="connsiteX3-847" fmla="*/ 350043 w 2190750"/>
                  <a:gd name="connsiteY3-848" fmla="*/ 97631 h 666765"/>
                  <a:gd name="connsiteX4-849" fmla="*/ 538162 w 2190750"/>
                  <a:gd name="connsiteY4-850" fmla="*/ 192881 h 666765"/>
                  <a:gd name="connsiteX5-851" fmla="*/ 707231 w 2190750"/>
                  <a:gd name="connsiteY5-852" fmla="*/ 300038 h 666765"/>
                  <a:gd name="connsiteX6-853" fmla="*/ 788193 w 2190750"/>
                  <a:gd name="connsiteY6-854" fmla="*/ 342900 h 666765"/>
                  <a:gd name="connsiteX7-855" fmla="*/ 964406 w 2190750"/>
                  <a:gd name="connsiteY7-856" fmla="*/ 447675 h 666765"/>
                  <a:gd name="connsiteX8-857" fmla="*/ 1235868 w 2190750"/>
                  <a:gd name="connsiteY8-858" fmla="*/ 583406 h 666765"/>
                  <a:gd name="connsiteX9-859" fmla="*/ 1488281 w 2190750"/>
                  <a:gd name="connsiteY9-860" fmla="*/ 645319 h 666765"/>
                  <a:gd name="connsiteX10-861" fmla="*/ 1683543 w 2190750"/>
                  <a:gd name="connsiteY10-862" fmla="*/ 666751 h 666765"/>
                  <a:gd name="connsiteX11-863" fmla="*/ 1807368 w 2190750"/>
                  <a:gd name="connsiteY11-864" fmla="*/ 642938 h 666765"/>
                  <a:gd name="connsiteX12-865" fmla="*/ 2005012 w 2190750"/>
                  <a:gd name="connsiteY12-866" fmla="*/ 583406 h 666765"/>
                  <a:gd name="connsiteX13-867" fmla="*/ 2152650 w 2190750"/>
                  <a:gd name="connsiteY13-868" fmla="*/ 490538 h 666765"/>
                  <a:gd name="connsiteX14-869" fmla="*/ 2190750 w 2190750"/>
                  <a:gd name="connsiteY14-870" fmla="*/ 454819 h 666765"/>
                  <a:gd name="connsiteX15-871" fmla="*/ 2105025 w 2190750"/>
                  <a:gd name="connsiteY15-872" fmla="*/ 478631 h 666765"/>
                  <a:gd name="connsiteX16-873" fmla="*/ 1852612 w 2190750"/>
                  <a:gd name="connsiteY16-874" fmla="*/ 576263 h 666765"/>
                  <a:gd name="connsiteX17-875" fmla="*/ 1633537 w 2190750"/>
                  <a:gd name="connsiteY17-876" fmla="*/ 600075 h 666765"/>
                  <a:gd name="connsiteX18-877" fmla="*/ 1397793 w 2190750"/>
                  <a:gd name="connsiteY18-878" fmla="*/ 564356 h 666765"/>
                  <a:gd name="connsiteX19-879" fmla="*/ 1095375 w 2190750"/>
                  <a:gd name="connsiteY19-880" fmla="*/ 469106 h 666765"/>
                  <a:gd name="connsiteX20-881" fmla="*/ 1071562 w 2190750"/>
                  <a:gd name="connsiteY20-882" fmla="*/ 461963 h 666765"/>
                  <a:gd name="connsiteX21-883" fmla="*/ 1059656 w 2190750"/>
                  <a:gd name="connsiteY21-884" fmla="*/ 457200 h 666765"/>
                  <a:gd name="connsiteX22-885" fmla="*/ 1031081 w 2190750"/>
                  <a:gd name="connsiteY22-886" fmla="*/ 447675 h 666765"/>
                  <a:gd name="connsiteX23-887" fmla="*/ 1019175 w 2190750"/>
                  <a:gd name="connsiteY23-888" fmla="*/ 442913 h 666765"/>
                  <a:gd name="connsiteX24-889" fmla="*/ 781050 w 2190750"/>
                  <a:gd name="connsiteY24-890" fmla="*/ 314325 h 666765"/>
                  <a:gd name="connsiteX25-891" fmla="*/ 521493 w 2190750"/>
                  <a:gd name="connsiteY25-892" fmla="*/ 169069 h 666765"/>
                  <a:gd name="connsiteX26-893" fmla="*/ 264318 w 2190750"/>
                  <a:gd name="connsiteY26-894" fmla="*/ 42863 h 666765"/>
                  <a:gd name="connsiteX27-895" fmla="*/ 0 w 2190750"/>
                  <a:gd name="connsiteY27-896" fmla="*/ 0 h 666765"/>
                  <a:gd name="connsiteX0-897" fmla="*/ 0 w 2190750"/>
                  <a:gd name="connsiteY0-898" fmla="*/ 0 h 666765"/>
                  <a:gd name="connsiteX1-899" fmla="*/ 116680 w 2190750"/>
                  <a:gd name="connsiteY1-900" fmla="*/ 21432 h 666765"/>
                  <a:gd name="connsiteX2-901" fmla="*/ 207168 w 2190750"/>
                  <a:gd name="connsiteY2-902" fmla="*/ 42863 h 666765"/>
                  <a:gd name="connsiteX3-903" fmla="*/ 350043 w 2190750"/>
                  <a:gd name="connsiteY3-904" fmla="*/ 97631 h 666765"/>
                  <a:gd name="connsiteX4-905" fmla="*/ 538162 w 2190750"/>
                  <a:gd name="connsiteY4-906" fmla="*/ 192881 h 666765"/>
                  <a:gd name="connsiteX5-907" fmla="*/ 707231 w 2190750"/>
                  <a:gd name="connsiteY5-908" fmla="*/ 300038 h 666765"/>
                  <a:gd name="connsiteX6-909" fmla="*/ 788193 w 2190750"/>
                  <a:gd name="connsiteY6-910" fmla="*/ 342900 h 666765"/>
                  <a:gd name="connsiteX7-911" fmla="*/ 964406 w 2190750"/>
                  <a:gd name="connsiteY7-912" fmla="*/ 447675 h 666765"/>
                  <a:gd name="connsiteX8-913" fmla="*/ 1235868 w 2190750"/>
                  <a:gd name="connsiteY8-914" fmla="*/ 583406 h 666765"/>
                  <a:gd name="connsiteX9-915" fmla="*/ 1488281 w 2190750"/>
                  <a:gd name="connsiteY9-916" fmla="*/ 645319 h 666765"/>
                  <a:gd name="connsiteX10-917" fmla="*/ 1683543 w 2190750"/>
                  <a:gd name="connsiteY10-918" fmla="*/ 666751 h 666765"/>
                  <a:gd name="connsiteX11-919" fmla="*/ 1807368 w 2190750"/>
                  <a:gd name="connsiteY11-920" fmla="*/ 642938 h 666765"/>
                  <a:gd name="connsiteX12-921" fmla="*/ 2005012 w 2190750"/>
                  <a:gd name="connsiteY12-922" fmla="*/ 583406 h 666765"/>
                  <a:gd name="connsiteX13-923" fmla="*/ 2152650 w 2190750"/>
                  <a:gd name="connsiteY13-924" fmla="*/ 490538 h 666765"/>
                  <a:gd name="connsiteX14-925" fmla="*/ 2190750 w 2190750"/>
                  <a:gd name="connsiteY14-926" fmla="*/ 454819 h 666765"/>
                  <a:gd name="connsiteX15-927" fmla="*/ 2105025 w 2190750"/>
                  <a:gd name="connsiteY15-928" fmla="*/ 478631 h 666765"/>
                  <a:gd name="connsiteX16-929" fmla="*/ 1852612 w 2190750"/>
                  <a:gd name="connsiteY16-930" fmla="*/ 576263 h 666765"/>
                  <a:gd name="connsiteX17-931" fmla="*/ 1633537 w 2190750"/>
                  <a:gd name="connsiteY17-932" fmla="*/ 600075 h 666765"/>
                  <a:gd name="connsiteX18-933" fmla="*/ 1397793 w 2190750"/>
                  <a:gd name="connsiteY18-934" fmla="*/ 564356 h 666765"/>
                  <a:gd name="connsiteX19-935" fmla="*/ 1095375 w 2190750"/>
                  <a:gd name="connsiteY19-936" fmla="*/ 469106 h 666765"/>
                  <a:gd name="connsiteX20-937" fmla="*/ 1071562 w 2190750"/>
                  <a:gd name="connsiteY20-938" fmla="*/ 461963 h 666765"/>
                  <a:gd name="connsiteX21-939" fmla="*/ 1059656 w 2190750"/>
                  <a:gd name="connsiteY21-940" fmla="*/ 457200 h 666765"/>
                  <a:gd name="connsiteX22-941" fmla="*/ 1031081 w 2190750"/>
                  <a:gd name="connsiteY22-942" fmla="*/ 447675 h 666765"/>
                  <a:gd name="connsiteX23-943" fmla="*/ 1019175 w 2190750"/>
                  <a:gd name="connsiteY23-944" fmla="*/ 442913 h 666765"/>
                  <a:gd name="connsiteX24-945" fmla="*/ 781050 w 2190750"/>
                  <a:gd name="connsiteY24-946" fmla="*/ 314325 h 666765"/>
                  <a:gd name="connsiteX25-947" fmla="*/ 521493 w 2190750"/>
                  <a:gd name="connsiteY25-948" fmla="*/ 169069 h 666765"/>
                  <a:gd name="connsiteX26-949" fmla="*/ 264318 w 2190750"/>
                  <a:gd name="connsiteY26-950" fmla="*/ 42863 h 666765"/>
                  <a:gd name="connsiteX27-951" fmla="*/ 0 w 2190750"/>
                  <a:gd name="connsiteY27-952" fmla="*/ 0 h 666765"/>
                  <a:gd name="connsiteX0-953" fmla="*/ 0 w 2190750"/>
                  <a:gd name="connsiteY0-954" fmla="*/ 0 h 666765"/>
                  <a:gd name="connsiteX1-955" fmla="*/ 116680 w 2190750"/>
                  <a:gd name="connsiteY1-956" fmla="*/ 21432 h 666765"/>
                  <a:gd name="connsiteX2-957" fmla="*/ 207168 w 2190750"/>
                  <a:gd name="connsiteY2-958" fmla="*/ 42863 h 666765"/>
                  <a:gd name="connsiteX3-959" fmla="*/ 350043 w 2190750"/>
                  <a:gd name="connsiteY3-960" fmla="*/ 97631 h 666765"/>
                  <a:gd name="connsiteX4-961" fmla="*/ 538162 w 2190750"/>
                  <a:gd name="connsiteY4-962" fmla="*/ 192881 h 666765"/>
                  <a:gd name="connsiteX5-963" fmla="*/ 707231 w 2190750"/>
                  <a:gd name="connsiteY5-964" fmla="*/ 300038 h 666765"/>
                  <a:gd name="connsiteX6-965" fmla="*/ 788193 w 2190750"/>
                  <a:gd name="connsiteY6-966" fmla="*/ 342900 h 666765"/>
                  <a:gd name="connsiteX7-967" fmla="*/ 964406 w 2190750"/>
                  <a:gd name="connsiteY7-968" fmla="*/ 447675 h 666765"/>
                  <a:gd name="connsiteX8-969" fmla="*/ 1235868 w 2190750"/>
                  <a:gd name="connsiteY8-970" fmla="*/ 583406 h 666765"/>
                  <a:gd name="connsiteX9-971" fmla="*/ 1488281 w 2190750"/>
                  <a:gd name="connsiteY9-972" fmla="*/ 645319 h 666765"/>
                  <a:gd name="connsiteX10-973" fmla="*/ 1683543 w 2190750"/>
                  <a:gd name="connsiteY10-974" fmla="*/ 666751 h 666765"/>
                  <a:gd name="connsiteX11-975" fmla="*/ 1807368 w 2190750"/>
                  <a:gd name="connsiteY11-976" fmla="*/ 642938 h 666765"/>
                  <a:gd name="connsiteX12-977" fmla="*/ 2005012 w 2190750"/>
                  <a:gd name="connsiteY12-978" fmla="*/ 583406 h 666765"/>
                  <a:gd name="connsiteX13-979" fmla="*/ 2152650 w 2190750"/>
                  <a:gd name="connsiteY13-980" fmla="*/ 490538 h 666765"/>
                  <a:gd name="connsiteX14-981" fmla="*/ 2190750 w 2190750"/>
                  <a:gd name="connsiteY14-982" fmla="*/ 454819 h 666765"/>
                  <a:gd name="connsiteX15-983" fmla="*/ 2105025 w 2190750"/>
                  <a:gd name="connsiteY15-984" fmla="*/ 478631 h 666765"/>
                  <a:gd name="connsiteX16-985" fmla="*/ 1852612 w 2190750"/>
                  <a:gd name="connsiteY16-986" fmla="*/ 576263 h 666765"/>
                  <a:gd name="connsiteX17-987" fmla="*/ 1633537 w 2190750"/>
                  <a:gd name="connsiteY17-988" fmla="*/ 600075 h 666765"/>
                  <a:gd name="connsiteX18-989" fmla="*/ 1397793 w 2190750"/>
                  <a:gd name="connsiteY18-990" fmla="*/ 564356 h 666765"/>
                  <a:gd name="connsiteX19-991" fmla="*/ 1095375 w 2190750"/>
                  <a:gd name="connsiteY19-992" fmla="*/ 469106 h 666765"/>
                  <a:gd name="connsiteX20-993" fmla="*/ 1071562 w 2190750"/>
                  <a:gd name="connsiteY20-994" fmla="*/ 461963 h 666765"/>
                  <a:gd name="connsiteX21-995" fmla="*/ 1059656 w 2190750"/>
                  <a:gd name="connsiteY21-996" fmla="*/ 457200 h 666765"/>
                  <a:gd name="connsiteX22-997" fmla="*/ 1031081 w 2190750"/>
                  <a:gd name="connsiteY22-998" fmla="*/ 447675 h 666765"/>
                  <a:gd name="connsiteX23-999" fmla="*/ 1019175 w 2190750"/>
                  <a:gd name="connsiteY23-1000" fmla="*/ 442913 h 666765"/>
                  <a:gd name="connsiteX24-1001" fmla="*/ 781050 w 2190750"/>
                  <a:gd name="connsiteY24-1002" fmla="*/ 314325 h 666765"/>
                  <a:gd name="connsiteX25-1003" fmla="*/ 521493 w 2190750"/>
                  <a:gd name="connsiteY25-1004" fmla="*/ 169069 h 666765"/>
                  <a:gd name="connsiteX26-1005" fmla="*/ 264318 w 2190750"/>
                  <a:gd name="connsiteY26-1006" fmla="*/ 42863 h 666765"/>
                  <a:gd name="connsiteX27-1007" fmla="*/ 0 w 2190750"/>
                  <a:gd name="connsiteY27-1008" fmla="*/ 0 h 666765"/>
                  <a:gd name="connsiteX0-1009" fmla="*/ 0 w 2190750"/>
                  <a:gd name="connsiteY0-1010" fmla="*/ 0 h 666765"/>
                  <a:gd name="connsiteX1-1011" fmla="*/ 116680 w 2190750"/>
                  <a:gd name="connsiteY1-1012" fmla="*/ 21432 h 666765"/>
                  <a:gd name="connsiteX2-1013" fmla="*/ 207168 w 2190750"/>
                  <a:gd name="connsiteY2-1014" fmla="*/ 42863 h 666765"/>
                  <a:gd name="connsiteX3-1015" fmla="*/ 350043 w 2190750"/>
                  <a:gd name="connsiteY3-1016" fmla="*/ 97631 h 666765"/>
                  <a:gd name="connsiteX4-1017" fmla="*/ 519112 w 2190750"/>
                  <a:gd name="connsiteY4-1018" fmla="*/ 185737 h 666765"/>
                  <a:gd name="connsiteX5-1019" fmla="*/ 707231 w 2190750"/>
                  <a:gd name="connsiteY5-1020" fmla="*/ 300038 h 666765"/>
                  <a:gd name="connsiteX6-1021" fmla="*/ 788193 w 2190750"/>
                  <a:gd name="connsiteY6-1022" fmla="*/ 342900 h 666765"/>
                  <a:gd name="connsiteX7-1023" fmla="*/ 964406 w 2190750"/>
                  <a:gd name="connsiteY7-1024" fmla="*/ 447675 h 666765"/>
                  <a:gd name="connsiteX8-1025" fmla="*/ 1235868 w 2190750"/>
                  <a:gd name="connsiteY8-1026" fmla="*/ 583406 h 666765"/>
                  <a:gd name="connsiteX9-1027" fmla="*/ 1488281 w 2190750"/>
                  <a:gd name="connsiteY9-1028" fmla="*/ 645319 h 666765"/>
                  <a:gd name="connsiteX10-1029" fmla="*/ 1683543 w 2190750"/>
                  <a:gd name="connsiteY10-1030" fmla="*/ 666751 h 666765"/>
                  <a:gd name="connsiteX11-1031" fmla="*/ 1807368 w 2190750"/>
                  <a:gd name="connsiteY11-1032" fmla="*/ 642938 h 666765"/>
                  <a:gd name="connsiteX12-1033" fmla="*/ 2005012 w 2190750"/>
                  <a:gd name="connsiteY12-1034" fmla="*/ 583406 h 666765"/>
                  <a:gd name="connsiteX13-1035" fmla="*/ 2152650 w 2190750"/>
                  <a:gd name="connsiteY13-1036" fmla="*/ 490538 h 666765"/>
                  <a:gd name="connsiteX14-1037" fmla="*/ 2190750 w 2190750"/>
                  <a:gd name="connsiteY14-1038" fmla="*/ 454819 h 666765"/>
                  <a:gd name="connsiteX15-1039" fmla="*/ 2105025 w 2190750"/>
                  <a:gd name="connsiteY15-1040" fmla="*/ 478631 h 666765"/>
                  <a:gd name="connsiteX16-1041" fmla="*/ 1852612 w 2190750"/>
                  <a:gd name="connsiteY16-1042" fmla="*/ 576263 h 666765"/>
                  <a:gd name="connsiteX17-1043" fmla="*/ 1633537 w 2190750"/>
                  <a:gd name="connsiteY17-1044" fmla="*/ 600075 h 666765"/>
                  <a:gd name="connsiteX18-1045" fmla="*/ 1397793 w 2190750"/>
                  <a:gd name="connsiteY18-1046" fmla="*/ 564356 h 666765"/>
                  <a:gd name="connsiteX19-1047" fmla="*/ 1095375 w 2190750"/>
                  <a:gd name="connsiteY19-1048" fmla="*/ 469106 h 666765"/>
                  <a:gd name="connsiteX20-1049" fmla="*/ 1071562 w 2190750"/>
                  <a:gd name="connsiteY20-1050" fmla="*/ 461963 h 666765"/>
                  <a:gd name="connsiteX21-1051" fmla="*/ 1059656 w 2190750"/>
                  <a:gd name="connsiteY21-1052" fmla="*/ 457200 h 666765"/>
                  <a:gd name="connsiteX22-1053" fmla="*/ 1031081 w 2190750"/>
                  <a:gd name="connsiteY22-1054" fmla="*/ 447675 h 666765"/>
                  <a:gd name="connsiteX23-1055" fmla="*/ 1019175 w 2190750"/>
                  <a:gd name="connsiteY23-1056" fmla="*/ 442913 h 666765"/>
                  <a:gd name="connsiteX24-1057" fmla="*/ 781050 w 2190750"/>
                  <a:gd name="connsiteY24-1058" fmla="*/ 314325 h 666765"/>
                  <a:gd name="connsiteX25-1059" fmla="*/ 521493 w 2190750"/>
                  <a:gd name="connsiteY25-1060" fmla="*/ 169069 h 666765"/>
                  <a:gd name="connsiteX26-1061" fmla="*/ 264318 w 2190750"/>
                  <a:gd name="connsiteY26-1062" fmla="*/ 42863 h 666765"/>
                  <a:gd name="connsiteX27-1063" fmla="*/ 0 w 2190750"/>
                  <a:gd name="connsiteY27-1064" fmla="*/ 0 h 666765"/>
                  <a:gd name="connsiteX0-1065" fmla="*/ 0 w 2190750"/>
                  <a:gd name="connsiteY0-1066" fmla="*/ 0 h 666765"/>
                  <a:gd name="connsiteX1-1067" fmla="*/ 116680 w 2190750"/>
                  <a:gd name="connsiteY1-1068" fmla="*/ 21432 h 666765"/>
                  <a:gd name="connsiteX2-1069" fmla="*/ 207168 w 2190750"/>
                  <a:gd name="connsiteY2-1070" fmla="*/ 42863 h 666765"/>
                  <a:gd name="connsiteX3-1071" fmla="*/ 350043 w 2190750"/>
                  <a:gd name="connsiteY3-1072" fmla="*/ 97631 h 666765"/>
                  <a:gd name="connsiteX4-1073" fmla="*/ 519112 w 2190750"/>
                  <a:gd name="connsiteY4-1074" fmla="*/ 185737 h 666765"/>
                  <a:gd name="connsiteX5-1075" fmla="*/ 707231 w 2190750"/>
                  <a:gd name="connsiteY5-1076" fmla="*/ 300038 h 666765"/>
                  <a:gd name="connsiteX6-1077" fmla="*/ 788193 w 2190750"/>
                  <a:gd name="connsiteY6-1078" fmla="*/ 342900 h 666765"/>
                  <a:gd name="connsiteX7-1079" fmla="*/ 964406 w 2190750"/>
                  <a:gd name="connsiteY7-1080" fmla="*/ 447675 h 666765"/>
                  <a:gd name="connsiteX8-1081" fmla="*/ 1235868 w 2190750"/>
                  <a:gd name="connsiteY8-1082" fmla="*/ 583406 h 666765"/>
                  <a:gd name="connsiteX9-1083" fmla="*/ 1488281 w 2190750"/>
                  <a:gd name="connsiteY9-1084" fmla="*/ 645319 h 666765"/>
                  <a:gd name="connsiteX10-1085" fmla="*/ 1683543 w 2190750"/>
                  <a:gd name="connsiteY10-1086" fmla="*/ 666751 h 666765"/>
                  <a:gd name="connsiteX11-1087" fmla="*/ 1843087 w 2190750"/>
                  <a:gd name="connsiteY11-1088" fmla="*/ 645320 h 666765"/>
                  <a:gd name="connsiteX12-1089" fmla="*/ 2005012 w 2190750"/>
                  <a:gd name="connsiteY12-1090" fmla="*/ 583406 h 666765"/>
                  <a:gd name="connsiteX13-1091" fmla="*/ 2152650 w 2190750"/>
                  <a:gd name="connsiteY13-1092" fmla="*/ 490538 h 666765"/>
                  <a:gd name="connsiteX14-1093" fmla="*/ 2190750 w 2190750"/>
                  <a:gd name="connsiteY14-1094" fmla="*/ 454819 h 666765"/>
                  <a:gd name="connsiteX15-1095" fmla="*/ 2105025 w 2190750"/>
                  <a:gd name="connsiteY15-1096" fmla="*/ 478631 h 666765"/>
                  <a:gd name="connsiteX16-1097" fmla="*/ 1852612 w 2190750"/>
                  <a:gd name="connsiteY16-1098" fmla="*/ 576263 h 666765"/>
                  <a:gd name="connsiteX17-1099" fmla="*/ 1633537 w 2190750"/>
                  <a:gd name="connsiteY17-1100" fmla="*/ 600075 h 666765"/>
                  <a:gd name="connsiteX18-1101" fmla="*/ 1397793 w 2190750"/>
                  <a:gd name="connsiteY18-1102" fmla="*/ 564356 h 666765"/>
                  <a:gd name="connsiteX19-1103" fmla="*/ 1095375 w 2190750"/>
                  <a:gd name="connsiteY19-1104" fmla="*/ 469106 h 666765"/>
                  <a:gd name="connsiteX20-1105" fmla="*/ 1071562 w 2190750"/>
                  <a:gd name="connsiteY20-1106" fmla="*/ 461963 h 666765"/>
                  <a:gd name="connsiteX21-1107" fmla="*/ 1059656 w 2190750"/>
                  <a:gd name="connsiteY21-1108" fmla="*/ 457200 h 666765"/>
                  <a:gd name="connsiteX22-1109" fmla="*/ 1031081 w 2190750"/>
                  <a:gd name="connsiteY22-1110" fmla="*/ 447675 h 666765"/>
                  <a:gd name="connsiteX23-1111" fmla="*/ 1019175 w 2190750"/>
                  <a:gd name="connsiteY23-1112" fmla="*/ 442913 h 666765"/>
                  <a:gd name="connsiteX24-1113" fmla="*/ 781050 w 2190750"/>
                  <a:gd name="connsiteY24-1114" fmla="*/ 314325 h 666765"/>
                  <a:gd name="connsiteX25-1115" fmla="*/ 521493 w 2190750"/>
                  <a:gd name="connsiteY25-1116" fmla="*/ 169069 h 666765"/>
                  <a:gd name="connsiteX26-1117" fmla="*/ 264318 w 2190750"/>
                  <a:gd name="connsiteY26-1118" fmla="*/ 42863 h 666765"/>
                  <a:gd name="connsiteX27-1119" fmla="*/ 0 w 2190750"/>
                  <a:gd name="connsiteY27-1120" fmla="*/ 0 h 666765"/>
                  <a:gd name="connsiteX0-1121" fmla="*/ 0 w 2190750"/>
                  <a:gd name="connsiteY0-1122" fmla="*/ 0 h 666765"/>
                  <a:gd name="connsiteX1-1123" fmla="*/ 116680 w 2190750"/>
                  <a:gd name="connsiteY1-1124" fmla="*/ 21432 h 666765"/>
                  <a:gd name="connsiteX2-1125" fmla="*/ 207168 w 2190750"/>
                  <a:gd name="connsiteY2-1126" fmla="*/ 42863 h 666765"/>
                  <a:gd name="connsiteX3-1127" fmla="*/ 350043 w 2190750"/>
                  <a:gd name="connsiteY3-1128" fmla="*/ 97631 h 666765"/>
                  <a:gd name="connsiteX4-1129" fmla="*/ 519112 w 2190750"/>
                  <a:gd name="connsiteY4-1130" fmla="*/ 185737 h 666765"/>
                  <a:gd name="connsiteX5-1131" fmla="*/ 707231 w 2190750"/>
                  <a:gd name="connsiteY5-1132" fmla="*/ 300038 h 666765"/>
                  <a:gd name="connsiteX6-1133" fmla="*/ 788193 w 2190750"/>
                  <a:gd name="connsiteY6-1134" fmla="*/ 342900 h 666765"/>
                  <a:gd name="connsiteX7-1135" fmla="*/ 964406 w 2190750"/>
                  <a:gd name="connsiteY7-1136" fmla="*/ 447675 h 666765"/>
                  <a:gd name="connsiteX8-1137" fmla="*/ 1235868 w 2190750"/>
                  <a:gd name="connsiteY8-1138" fmla="*/ 583406 h 666765"/>
                  <a:gd name="connsiteX9-1139" fmla="*/ 1488281 w 2190750"/>
                  <a:gd name="connsiteY9-1140" fmla="*/ 645319 h 666765"/>
                  <a:gd name="connsiteX10-1141" fmla="*/ 1683543 w 2190750"/>
                  <a:gd name="connsiteY10-1142" fmla="*/ 666751 h 666765"/>
                  <a:gd name="connsiteX11-1143" fmla="*/ 1843087 w 2190750"/>
                  <a:gd name="connsiteY11-1144" fmla="*/ 645320 h 666765"/>
                  <a:gd name="connsiteX12-1145" fmla="*/ 2005012 w 2190750"/>
                  <a:gd name="connsiteY12-1146" fmla="*/ 583406 h 666765"/>
                  <a:gd name="connsiteX13-1147" fmla="*/ 2152650 w 2190750"/>
                  <a:gd name="connsiteY13-1148" fmla="*/ 490538 h 666765"/>
                  <a:gd name="connsiteX14-1149" fmla="*/ 2190750 w 2190750"/>
                  <a:gd name="connsiteY14-1150" fmla="*/ 454819 h 666765"/>
                  <a:gd name="connsiteX15-1151" fmla="*/ 2105025 w 2190750"/>
                  <a:gd name="connsiteY15-1152" fmla="*/ 478631 h 666765"/>
                  <a:gd name="connsiteX16-1153" fmla="*/ 1852612 w 2190750"/>
                  <a:gd name="connsiteY16-1154" fmla="*/ 576263 h 666765"/>
                  <a:gd name="connsiteX17-1155" fmla="*/ 1633537 w 2190750"/>
                  <a:gd name="connsiteY17-1156" fmla="*/ 600075 h 666765"/>
                  <a:gd name="connsiteX18-1157" fmla="*/ 1397793 w 2190750"/>
                  <a:gd name="connsiteY18-1158" fmla="*/ 564356 h 666765"/>
                  <a:gd name="connsiteX19-1159" fmla="*/ 1095375 w 2190750"/>
                  <a:gd name="connsiteY19-1160" fmla="*/ 469106 h 666765"/>
                  <a:gd name="connsiteX20-1161" fmla="*/ 1071562 w 2190750"/>
                  <a:gd name="connsiteY20-1162" fmla="*/ 461963 h 666765"/>
                  <a:gd name="connsiteX21-1163" fmla="*/ 1059656 w 2190750"/>
                  <a:gd name="connsiteY21-1164" fmla="*/ 457200 h 666765"/>
                  <a:gd name="connsiteX22-1165" fmla="*/ 1031081 w 2190750"/>
                  <a:gd name="connsiteY22-1166" fmla="*/ 447675 h 666765"/>
                  <a:gd name="connsiteX23-1167" fmla="*/ 1019175 w 2190750"/>
                  <a:gd name="connsiteY23-1168" fmla="*/ 442913 h 666765"/>
                  <a:gd name="connsiteX24-1169" fmla="*/ 781050 w 2190750"/>
                  <a:gd name="connsiteY24-1170" fmla="*/ 314325 h 666765"/>
                  <a:gd name="connsiteX25-1171" fmla="*/ 521493 w 2190750"/>
                  <a:gd name="connsiteY25-1172" fmla="*/ 169069 h 666765"/>
                  <a:gd name="connsiteX26-1173" fmla="*/ 264318 w 2190750"/>
                  <a:gd name="connsiteY26-1174" fmla="*/ 42863 h 666765"/>
                  <a:gd name="connsiteX27-1175" fmla="*/ 0 w 2190750"/>
                  <a:gd name="connsiteY27-1176" fmla="*/ 0 h 666765"/>
                  <a:gd name="connsiteX0-1177" fmla="*/ 0 w 2190750"/>
                  <a:gd name="connsiteY0-1178" fmla="*/ 0 h 666765"/>
                  <a:gd name="connsiteX1-1179" fmla="*/ 116680 w 2190750"/>
                  <a:gd name="connsiteY1-1180" fmla="*/ 21432 h 666765"/>
                  <a:gd name="connsiteX2-1181" fmla="*/ 207168 w 2190750"/>
                  <a:gd name="connsiteY2-1182" fmla="*/ 42863 h 666765"/>
                  <a:gd name="connsiteX3-1183" fmla="*/ 350043 w 2190750"/>
                  <a:gd name="connsiteY3-1184" fmla="*/ 97631 h 666765"/>
                  <a:gd name="connsiteX4-1185" fmla="*/ 519112 w 2190750"/>
                  <a:gd name="connsiteY4-1186" fmla="*/ 185737 h 666765"/>
                  <a:gd name="connsiteX5-1187" fmla="*/ 707231 w 2190750"/>
                  <a:gd name="connsiteY5-1188" fmla="*/ 300038 h 666765"/>
                  <a:gd name="connsiteX6-1189" fmla="*/ 788193 w 2190750"/>
                  <a:gd name="connsiteY6-1190" fmla="*/ 342900 h 666765"/>
                  <a:gd name="connsiteX7-1191" fmla="*/ 964406 w 2190750"/>
                  <a:gd name="connsiteY7-1192" fmla="*/ 447675 h 666765"/>
                  <a:gd name="connsiteX8-1193" fmla="*/ 1235868 w 2190750"/>
                  <a:gd name="connsiteY8-1194" fmla="*/ 583406 h 666765"/>
                  <a:gd name="connsiteX9-1195" fmla="*/ 1488281 w 2190750"/>
                  <a:gd name="connsiteY9-1196" fmla="*/ 645319 h 666765"/>
                  <a:gd name="connsiteX10-1197" fmla="*/ 1683543 w 2190750"/>
                  <a:gd name="connsiteY10-1198" fmla="*/ 666751 h 666765"/>
                  <a:gd name="connsiteX11-1199" fmla="*/ 1843087 w 2190750"/>
                  <a:gd name="connsiteY11-1200" fmla="*/ 645320 h 666765"/>
                  <a:gd name="connsiteX12-1201" fmla="*/ 2005012 w 2190750"/>
                  <a:gd name="connsiteY12-1202" fmla="*/ 583406 h 666765"/>
                  <a:gd name="connsiteX13-1203" fmla="*/ 2152650 w 2190750"/>
                  <a:gd name="connsiteY13-1204" fmla="*/ 490538 h 666765"/>
                  <a:gd name="connsiteX14-1205" fmla="*/ 2190750 w 2190750"/>
                  <a:gd name="connsiteY14-1206" fmla="*/ 454819 h 666765"/>
                  <a:gd name="connsiteX15-1207" fmla="*/ 2105025 w 2190750"/>
                  <a:gd name="connsiteY15-1208" fmla="*/ 478631 h 666765"/>
                  <a:gd name="connsiteX16-1209" fmla="*/ 1852612 w 2190750"/>
                  <a:gd name="connsiteY16-1210" fmla="*/ 576263 h 666765"/>
                  <a:gd name="connsiteX17-1211" fmla="*/ 1633537 w 2190750"/>
                  <a:gd name="connsiteY17-1212" fmla="*/ 600075 h 666765"/>
                  <a:gd name="connsiteX18-1213" fmla="*/ 1397793 w 2190750"/>
                  <a:gd name="connsiteY18-1214" fmla="*/ 564356 h 666765"/>
                  <a:gd name="connsiteX19-1215" fmla="*/ 1159669 w 2190750"/>
                  <a:gd name="connsiteY19-1216" fmla="*/ 485775 h 666765"/>
                  <a:gd name="connsiteX20-1217" fmla="*/ 1071562 w 2190750"/>
                  <a:gd name="connsiteY20-1218" fmla="*/ 461963 h 666765"/>
                  <a:gd name="connsiteX21-1219" fmla="*/ 1059656 w 2190750"/>
                  <a:gd name="connsiteY21-1220" fmla="*/ 457200 h 666765"/>
                  <a:gd name="connsiteX22-1221" fmla="*/ 1031081 w 2190750"/>
                  <a:gd name="connsiteY22-1222" fmla="*/ 447675 h 666765"/>
                  <a:gd name="connsiteX23-1223" fmla="*/ 1019175 w 2190750"/>
                  <a:gd name="connsiteY23-1224" fmla="*/ 442913 h 666765"/>
                  <a:gd name="connsiteX24-1225" fmla="*/ 781050 w 2190750"/>
                  <a:gd name="connsiteY24-1226" fmla="*/ 314325 h 666765"/>
                  <a:gd name="connsiteX25-1227" fmla="*/ 521493 w 2190750"/>
                  <a:gd name="connsiteY25-1228" fmla="*/ 169069 h 666765"/>
                  <a:gd name="connsiteX26-1229" fmla="*/ 264318 w 2190750"/>
                  <a:gd name="connsiteY26-1230" fmla="*/ 42863 h 666765"/>
                  <a:gd name="connsiteX27-1231" fmla="*/ 0 w 2190750"/>
                  <a:gd name="connsiteY27-1232" fmla="*/ 0 h 666765"/>
                  <a:gd name="connsiteX0-1233" fmla="*/ 0 w 2190750"/>
                  <a:gd name="connsiteY0-1234" fmla="*/ 0 h 666765"/>
                  <a:gd name="connsiteX1-1235" fmla="*/ 116680 w 2190750"/>
                  <a:gd name="connsiteY1-1236" fmla="*/ 21432 h 666765"/>
                  <a:gd name="connsiteX2-1237" fmla="*/ 207168 w 2190750"/>
                  <a:gd name="connsiteY2-1238" fmla="*/ 42863 h 666765"/>
                  <a:gd name="connsiteX3-1239" fmla="*/ 350043 w 2190750"/>
                  <a:gd name="connsiteY3-1240" fmla="*/ 97631 h 666765"/>
                  <a:gd name="connsiteX4-1241" fmla="*/ 519112 w 2190750"/>
                  <a:gd name="connsiteY4-1242" fmla="*/ 185737 h 666765"/>
                  <a:gd name="connsiteX5-1243" fmla="*/ 707231 w 2190750"/>
                  <a:gd name="connsiteY5-1244" fmla="*/ 300038 h 666765"/>
                  <a:gd name="connsiteX6-1245" fmla="*/ 788193 w 2190750"/>
                  <a:gd name="connsiteY6-1246" fmla="*/ 342900 h 666765"/>
                  <a:gd name="connsiteX7-1247" fmla="*/ 964406 w 2190750"/>
                  <a:gd name="connsiteY7-1248" fmla="*/ 447675 h 666765"/>
                  <a:gd name="connsiteX8-1249" fmla="*/ 1235868 w 2190750"/>
                  <a:gd name="connsiteY8-1250" fmla="*/ 583406 h 666765"/>
                  <a:gd name="connsiteX9-1251" fmla="*/ 1488281 w 2190750"/>
                  <a:gd name="connsiteY9-1252" fmla="*/ 645319 h 666765"/>
                  <a:gd name="connsiteX10-1253" fmla="*/ 1683543 w 2190750"/>
                  <a:gd name="connsiteY10-1254" fmla="*/ 666751 h 666765"/>
                  <a:gd name="connsiteX11-1255" fmla="*/ 1843087 w 2190750"/>
                  <a:gd name="connsiteY11-1256" fmla="*/ 645320 h 666765"/>
                  <a:gd name="connsiteX12-1257" fmla="*/ 2005012 w 2190750"/>
                  <a:gd name="connsiteY12-1258" fmla="*/ 583406 h 666765"/>
                  <a:gd name="connsiteX13-1259" fmla="*/ 2152650 w 2190750"/>
                  <a:gd name="connsiteY13-1260" fmla="*/ 490538 h 666765"/>
                  <a:gd name="connsiteX14-1261" fmla="*/ 2190750 w 2190750"/>
                  <a:gd name="connsiteY14-1262" fmla="*/ 454819 h 666765"/>
                  <a:gd name="connsiteX15-1263" fmla="*/ 2105025 w 2190750"/>
                  <a:gd name="connsiteY15-1264" fmla="*/ 478631 h 666765"/>
                  <a:gd name="connsiteX16-1265" fmla="*/ 1852612 w 2190750"/>
                  <a:gd name="connsiteY16-1266" fmla="*/ 576263 h 666765"/>
                  <a:gd name="connsiteX17-1267" fmla="*/ 1633537 w 2190750"/>
                  <a:gd name="connsiteY17-1268" fmla="*/ 600075 h 666765"/>
                  <a:gd name="connsiteX18-1269" fmla="*/ 1397793 w 2190750"/>
                  <a:gd name="connsiteY18-1270" fmla="*/ 564356 h 666765"/>
                  <a:gd name="connsiteX19-1271" fmla="*/ 1071562 w 2190750"/>
                  <a:gd name="connsiteY19-1272" fmla="*/ 461963 h 666765"/>
                  <a:gd name="connsiteX20-1273" fmla="*/ 1059656 w 2190750"/>
                  <a:gd name="connsiteY20-1274" fmla="*/ 457200 h 666765"/>
                  <a:gd name="connsiteX21-1275" fmla="*/ 1031081 w 2190750"/>
                  <a:gd name="connsiteY21-1276" fmla="*/ 447675 h 666765"/>
                  <a:gd name="connsiteX22-1277" fmla="*/ 1019175 w 2190750"/>
                  <a:gd name="connsiteY22-1278" fmla="*/ 442913 h 666765"/>
                  <a:gd name="connsiteX23-1279" fmla="*/ 781050 w 2190750"/>
                  <a:gd name="connsiteY23-1280" fmla="*/ 314325 h 666765"/>
                  <a:gd name="connsiteX24-1281" fmla="*/ 521493 w 2190750"/>
                  <a:gd name="connsiteY24-1282" fmla="*/ 169069 h 666765"/>
                  <a:gd name="connsiteX25-1283" fmla="*/ 264318 w 2190750"/>
                  <a:gd name="connsiteY25-1284" fmla="*/ 42863 h 666765"/>
                  <a:gd name="connsiteX26-1285" fmla="*/ 0 w 2190750"/>
                  <a:gd name="connsiteY26-1286" fmla="*/ 0 h 666765"/>
                  <a:gd name="connsiteX0-1287" fmla="*/ 0 w 2190750"/>
                  <a:gd name="connsiteY0-1288" fmla="*/ 0 h 666765"/>
                  <a:gd name="connsiteX1-1289" fmla="*/ 116680 w 2190750"/>
                  <a:gd name="connsiteY1-1290" fmla="*/ 21432 h 666765"/>
                  <a:gd name="connsiteX2-1291" fmla="*/ 207168 w 2190750"/>
                  <a:gd name="connsiteY2-1292" fmla="*/ 42863 h 666765"/>
                  <a:gd name="connsiteX3-1293" fmla="*/ 350043 w 2190750"/>
                  <a:gd name="connsiteY3-1294" fmla="*/ 97631 h 666765"/>
                  <a:gd name="connsiteX4-1295" fmla="*/ 519112 w 2190750"/>
                  <a:gd name="connsiteY4-1296" fmla="*/ 185737 h 666765"/>
                  <a:gd name="connsiteX5-1297" fmla="*/ 707231 w 2190750"/>
                  <a:gd name="connsiteY5-1298" fmla="*/ 300038 h 666765"/>
                  <a:gd name="connsiteX6-1299" fmla="*/ 788193 w 2190750"/>
                  <a:gd name="connsiteY6-1300" fmla="*/ 342900 h 666765"/>
                  <a:gd name="connsiteX7-1301" fmla="*/ 964406 w 2190750"/>
                  <a:gd name="connsiteY7-1302" fmla="*/ 447675 h 666765"/>
                  <a:gd name="connsiteX8-1303" fmla="*/ 1235868 w 2190750"/>
                  <a:gd name="connsiteY8-1304" fmla="*/ 583406 h 666765"/>
                  <a:gd name="connsiteX9-1305" fmla="*/ 1488281 w 2190750"/>
                  <a:gd name="connsiteY9-1306" fmla="*/ 645319 h 666765"/>
                  <a:gd name="connsiteX10-1307" fmla="*/ 1683543 w 2190750"/>
                  <a:gd name="connsiteY10-1308" fmla="*/ 666751 h 666765"/>
                  <a:gd name="connsiteX11-1309" fmla="*/ 1843087 w 2190750"/>
                  <a:gd name="connsiteY11-1310" fmla="*/ 645320 h 666765"/>
                  <a:gd name="connsiteX12-1311" fmla="*/ 2005012 w 2190750"/>
                  <a:gd name="connsiteY12-1312" fmla="*/ 583406 h 666765"/>
                  <a:gd name="connsiteX13-1313" fmla="*/ 2152650 w 2190750"/>
                  <a:gd name="connsiteY13-1314" fmla="*/ 490538 h 666765"/>
                  <a:gd name="connsiteX14-1315" fmla="*/ 2190750 w 2190750"/>
                  <a:gd name="connsiteY14-1316" fmla="*/ 454819 h 666765"/>
                  <a:gd name="connsiteX15-1317" fmla="*/ 2105025 w 2190750"/>
                  <a:gd name="connsiteY15-1318" fmla="*/ 478631 h 666765"/>
                  <a:gd name="connsiteX16-1319" fmla="*/ 1852612 w 2190750"/>
                  <a:gd name="connsiteY16-1320" fmla="*/ 576263 h 666765"/>
                  <a:gd name="connsiteX17-1321" fmla="*/ 1633537 w 2190750"/>
                  <a:gd name="connsiteY17-1322" fmla="*/ 600075 h 666765"/>
                  <a:gd name="connsiteX18-1323" fmla="*/ 1397793 w 2190750"/>
                  <a:gd name="connsiteY18-1324" fmla="*/ 564356 h 666765"/>
                  <a:gd name="connsiteX19-1325" fmla="*/ 1071562 w 2190750"/>
                  <a:gd name="connsiteY19-1326" fmla="*/ 461963 h 666765"/>
                  <a:gd name="connsiteX20-1327" fmla="*/ 1031081 w 2190750"/>
                  <a:gd name="connsiteY20-1328" fmla="*/ 447675 h 666765"/>
                  <a:gd name="connsiteX21-1329" fmla="*/ 1019175 w 2190750"/>
                  <a:gd name="connsiteY21-1330" fmla="*/ 442913 h 666765"/>
                  <a:gd name="connsiteX22-1331" fmla="*/ 781050 w 2190750"/>
                  <a:gd name="connsiteY22-1332" fmla="*/ 314325 h 666765"/>
                  <a:gd name="connsiteX23-1333" fmla="*/ 521493 w 2190750"/>
                  <a:gd name="connsiteY23-1334" fmla="*/ 169069 h 666765"/>
                  <a:gd name="connsiteX24-1335" fmla="*/ 264318 w 2190750"/>
                  <a:gd name="connsiteY24-1336" fmla="*/ 42863 h 666765"/>
                  <a:gd name="connsiteX25-1337" fmla="*/ 0 w 2190750"/>
                  <a:gd name="connsiteY25-1338" fmla="*/ 0 h 666765"/>
                  <a:gd name="connsiteX0-1339" fmla="*/ 0 w 2190750"/>
                  <a:gd name="connsiteY0-1340" fmla="*/ 0 h 666765"/>
                  <a:gd name="connsiteX1-1341" fmla="*/ 116680 w 2190750"/>
                  <a:gd name="connsiteY1-1342" fmla="*/ 21432 h 666765"/>
                  <a:gd name="connsiteX2-1343" fmla="*/ 207168 w 2190750"/>
                  <a:gd name="connsiteY2-1344" fmla="*/ 42863 h 666765"/>
                  <a:gd name="connsiteX3-1345" fmla="*/ 350043 w 2190750"/>
                  <a:gd name="connsiteY3-1346" fmla="*/ 97631 h 666765"/>
                  <a:gd name="connsiteX4-1347" fmla="*/ 519112 w 2190750"/>
                  <a:gd name="connsiteY4-1348" fmla="*/ 185737 h 666765"/>
                  <a:gd name="connsiteX5-1349" fmla="*/ 707231 w 2190750"/>
                  <a:gd name="connsiteY5-1350" fmla="*/ 300038 h 666765"/>
                  <a:gd name="connsiteX6-1351" fmla="*/ 788193 w 2190750"/>
                  <a:gd name="connsiteY6-1352" fmla="*/ 342900 h 666765"/>
                  <a:gd name="connsiteX7-1353" fmla="*/ 964406 w 2190750"/>
                  <a:gd name="connsiteY7-1354" fmla="*/ 447675 h 666765"/>
                  <a:gd name="connsiteX8-1355" fmla="*/ 1235868 w 2190750"/>
                  <a:gd name="connsiteY8-1356" fmla="*/ 583406 h 666765"/>
                  <a:gd name="connsiteX9-1357" fmla="*/ 1488281 w 2190750"/>
                  <a:gd name="connsiteY9-1358" fmla="*/ 645319 h 666765"/>
                  <a:gd name="connsiteX10-1359" fmla="*/ 1683543 w 2190750"/>
                  <a:gd name="connsiteY10-1360" fmla="*/ 666751 h 666765"/>
                  <a:gd name="connsiteX11-1361" fmla="*/ 1843087 w 2190750"/>
                  <a:gd name="connsiteY11-1362" fmla="*/ 645320 h 666765"/>
                  <a:gd name="connsiteX12-1363" fmla="*/ 2005012 w 2190750"/>
                  <a:gd name="connsiteY12-1364" fmla="*/ 583406 h 666765"/>
                  <a:gd name="connsiteX13-1365" fmla="*/ 2152650 w 2190750"/>
                  <a:gd name="connsiteY13-1366" fmla="*/ 490538 h 666765"/>
                  <a:gd name="connsiteX14-1367" fmla="*/ 2190750 w 2190750"/>
                  <a:gd name="connsiteY14-1368" fmla="*/ 454819 h 666765"/>
                  <a:gd name="connsiteX15-1369" fmla="*/ 2105025 w 2190750"/>
                  <a:gd name="connsiteY15-1370" fmla="*/ 478631 h 666765"/>
                  <a:gd name="connsiteX16-1371" fmla="*/ 1852612 w 2190750"/>
                  <a:gd name="connsiteY16-1372" fmla="*/ 576263 h 666765"/>
                  <a:gd name="connsiteX17-1373" fmla="*/ 1633537 w 2190750"/>
                  <a:gd name="connsiteY17-1374" fmla="*/ 600075 h 666765"/>
                  <a:gd name="connsiteX18-1375" fmla="*/ 1397793 w 2190750"/>
                  <a:gd name="connsiteY18-1376" fmla="*/ 564356 h 666765"/>
                  <a:gd name="connsiteX19-1377" fmla="*/ 1100137 w 2190750"/>
                  <a:gd name="connsiteY19-1378" fmla="*/ 473869 h 666765"/>
                  <a:gd name="connsiteX20-1379" fmla="*/ 1031081 w 2190750"/>
                  <a:gd name="connsiteY20-1380" fmla="*/ 447675 h 666765"/>
                  <a:gd name="connsiteX21-1381" fmla="*/ 1019175 w 2190750"/>
                  <a:gd name="connsiteY21-1382" fmla="*/ 442913 h 666765"/>
                  <a:gd name="connsiteX22-1383" fmla="*/ 781050 w 2190750"/>
                  <a:gd name="connsiteY22-1384" fmla="*/ 314325 h 666765"/>
                  <a:gd name="connsiteX23-1385" fmla="*/ 521493 w 2190750"/>
                  <a:gd name="connsiteY23-1386" fmla="*/ 169069 h 666765"/>
                  <a:gd name="connsiteX24-1387" fmla="*/ 264318 w 2190750"/>
                  <a:gd name="connsiteY24-1388" fmla="*/ 42863 h 666765"/>
                  <a:gd name="connsiteX25-1389" fmla="*/ 0 w 2190750"/>
                  <a:gd name="connsiteY25-1390" fmla="*/ 0 h 666765"/>
                  <a:gd name="connsiteX0-1391" fmla="*/ 0 w 2190750"/>
                  <a:gd name="connsiteY0-1392" fmla="*/ 0 h 666765"/>
                  <a:gd name="connsiteX1-1393" fmla="*/ 116680 w 2190750"/>
                  <a:gd name="connsiteY1-1394" fmla="*/ 21432 h 666765"/>
                  <a:gd name="connsiteX2-1395" fmla="*/ 207168 w 2190750"/>
                  <a:gd name="connsiteY2-1396" fmla="*/ 42863 h 666765"/>
                  <a:gd name="connsiteX3-1397" fmla="*/ 350043 w 2190750"/>
                  <a:gd name="connsiteY3-1398" fmla="*/ 97631 h 666765"/>
                  <a:gd name="connsiteX4-1399" fmla="*/ 519112 w 2190750"/>
                  <a:gd name="connsiteY4-1400" fmla="*/ 185737 h 666765"/>
                  <a:gd name="connsiteX5-1401" fmla="*/ 707231 w 2190750"/>
                  <a:gd name="connsiteY5-1402" fmla="*/ 300038 h 666765"/>
                  <a:gd name="connsiteX6-1403" fmla="*/ 788193 w 2190750"/>
                  <a:gd name="connsiteY6-1404" fmla="*/ 342900 h 666765"/>
                  <a:gd name="connsiteX7-1405" fmla="*/ 964406 w 2190750"/>
                  <a:gd name="connsiteY7-1406" fmla="*/ 447675 h 666765"/>
                  <a:gd name="connsiteX8-1407" fmla="*/ 1235868 w 2190750"/>
                  <a:gd name="connsiteY8-1408" fmla="*/ 583406 h 666765"/>
                  <a:gd name="connsiteX9-1409" fmla="*/ 1488281 w 2190750"/>
                  <a:gd name="connsiteY9-1410" fmla="*/ 645319 h 666765"/>
                  <a:gd name="connsiteX10-1411" fmla="*/ 1683543 w 2190750"/>
                  <a:gd name="connsiteY10-1412" fmla="*/ 666751 h 666765"/>
                  <a:gd name="connsiteX11-1413" fmla="*/ 1843087 w 2190750"/>
                  <a:gd name="connsiteY11-1414" fmla="*/ 645320 h 666765"/>
                  <a:gd name="connsiteX12-1415" fmla="*/ 2005012 w 2190750"/>
                  <a:gd name="connsiteY12-1416" fmla="*/ 583406 h 666765"/>
                  <a:gd name="connsiteX13-1417" fmla="*/ 2152650 w 2190750"/>
                  <a:gd name="connsiteY13-1418" fmla="*/ 490538 h 666765"/>
                  <a:gd name="connsiteX14-1419" fmla="*/ 2190750 w 2190750"/>
                  <a:gd name="connsiteY14-1420" fmla="*/ 454819 h 666765"/>
                  <a:gd name="connsiteX15-1421" fmla="*/ 2105025 w 2190750"/>
                  <a:gd name="connsiteY15-1422" fmla="*/ 478631 h 666765"/>
                  <a:gd name="connsiteX16-1423" fmla="*/ 1852612 w 2190750"/>
                  <a:gd name="connsiteY16-1424" fmla="*/ 576263 h 666765"/>
                  <a:gd name="connsiteX17-1425" fmla="*/ 1633537 w 2190750"/>
                  <a:gd name="connsiteY17-1426" fmla="*/ 600075 h 666765"/>
                  <a:gd name="connsiteX18-1427" fmla="*/ 1397793 w 2190750"/>
                  <a:gd name="connsiteY18-1428" fmla="*/ 564356 h 666765"/>
                  <a:gd name="connsiteX19-1429" fmla="*/ 1031081 w 2190750"/>
                  <a:gd name="connsiteY19-1430" fmla="*/ 447675 h 666765"/>
                  <a:gd name="connsiteX20-1431" fmla="*/ 1019175 w 2190750"/>
                  <a:gd name="connsiteY20-1432" fmla="*/ 442913 h 666765"/>
                  <a:gd name="connsiteX21-1433" fmla="*/ 781050 w 2190750"/>
                  <a:gd name="connsiteY21-1434" fmla="*/ 314325 h 666765"/>
                  <a:gd name="connsiteX22-1435" fmla="*/ 521493 w 2190750"/>
                  <a:gd name="connsiteY22-1436" fmla="*/ 169069 h 666765"/>
                  <a:gd name="connsiteX23-1437" fmla="*/ 264318 w 2190750"/>
                  <a:gd name="connsiteY23-1438" fmla="*/ 42863 h 666765"/>
                  <a:gd name="connsiteX24-1439" fmla="*/ 0 w 2190750"/>
                  <a:gd name="connsiteY24-1440" fmla="*/ 0 h 666765"/>
                  <a:gd name="connsiteX0-1441" fmla="*/ 0 w 2190750"/>
                  <a:gd name="connsiteY0-1442" fmla="*/ 0 h 666765"/>
                  <a:gd name="connsiteX1-1443" fmla="*/ 116680 w 2190750"/>
                  <a:gd name="connsiteY1-1444" fmla="*/ 21432 h 666765"/>
                  <a:gd name="connsiteX2-1445" fmla="*/ 207168 w 2190750"/>
                  <a:gd name="connsiteY2-1446" fmla="*/ 42863 h 666765"/>
                  <a:gd name="connsiteX3-1447" fmla="*/ 350043 w 2190750"/>
                  <a:gd name="connsiteY3-1448" fmla="*/ 97631 h 666765"/>
                  <a:gd name="connsiteX4-1449" fmla="*/ 519112 w 2190750"/>
                  <a:gd name="connsiteY4-1450" fmla="*/ 185737 h 666765"/>
                  <a:gd name="connsiteX5-1451" fmla="*/ 707231 w 2190750"/>
                  <a:gd name="connsiteY5-1452" fmla="*/ 300038 h 666765"/>
                  <a:gd name="connsiteX6-1453" fmla="*/ 788193 w 2190750"/>
                  <a:gd name="connsiteY6-1454" fmla="*/ 342900 h 666765"/>
                  <a:gd name="connsiteX7-1455" fmla="*/ 964406 w 2190750"/>
                  <a:gd name="connsiteY7-1456" fmla="*/ 447675 h 666765"/>
                  <a:gd name="connsiteX8-1457" fmla="*/ 1235868 w 2190750"/>
                  <a:gd name="connsiteY8-1458" fmla="*/ 583406 h 666765"/>
                  <a:gd name="connsiteX9-1459" fmla="*/ 1488281 w 2190750"/>
                  <a:gd name="connsiteY9-1460" fmla="*/ 645319 h 666765"/>
                  <a:gd name="connsiteX10-1461" fmla="*/ 1683543 w 2190750"/>
                  <a:gd name="connsiteY10-1462" fmla="*/ 666751 h 666765"/>
                  <a:gd name="connsiteX11-1463" fmla="*/ 1843087 w 2190750"/>
                  <a:gd name="connsiteY11-1464" fmla="*/ 645320 h 666765"/>
                  <a:gd name="connsiteX12-1465" fmla="*/ 2005012 w 2190750"/>
                  <a:gd name="connsiteY12-1466" fmla="*/ 583406 h 666765"/>
                  <a:gd name="connsiteX13-1467" fmla="*/ 2152650 w 2190750"/>
                  <a:gd name="connsiteY13-1468" fmla="*/ 490538 h 666765"/>
                  <a:gd name="connsiteX14-1469" fmla="*/ 2190750 w 2190750"/>
                  <a:gd name="connsiteY14-1470" fmla="*/ 454819 h 666765"/>
                  <a:gd name="connsiteX15-1471" fmla="*/ 2105025 w 2190750"/>
                  <a:gd name="connsiteY15-1472" fmla="*/ 478631 h 666765"/>
                  <a:gd name="connsiteX16-1473" fmla="*/ 1852612 w 2190750"/>
                  <a:gd name="connsiteY16-1474" fmla="*/ 576263 h 666765"/>
                  <a:gd name="connsiteX17-1475" fmla="*/ 1633537 w 2190750"/>
                  <a:gd name="connsiteY17-1476" fmla="*/ 600075 h 666765"/>
                  <a:gd name="connsiteX18-1477" fmla="*/ 1397793 w 2190750"/>
                  <a:gd name="connsiteY18-1478" fmla="*/ 564356 h 666765"/>
                  <a:gd name="connsiteX19-1479" fmla="*/ 1143000 w 2190750"/>
                  <a:gd name="connsiteY19-1480" fmla="*/ 492919 h 666765"/>
                  <a:gd name="connsiteX20-1481" fmla="*/ 1019175 w 2190750"/>
                  <a:gd name="connsiteY20-1482" fmla="*/ 442913 h 666765"/>
                  <a:gd name="connsiteX21-1483" fmla="*/ 781050 w 2190750"/>
                  <a:gd name="connsiteY21-1484" fmla="*/ 314325 h 666765"/>
                  <a:gd name="connsiteX22-1485" fmla="*/ 521493 w 2190750"/>
                  <a:gd name="connsiteY22-1486" fmla="*/ 169069 h 666765"/>
                  <a:gd name="connsiteX23-1487" fmla="*/ 264318 w 2190750"/>
                  <a:gd name="connsiteY23-1488" fmla="*/ 42863 h 666765"/>
                  <a:gd name="connsiteX24-1489" fmla="*/ 0 w 2190750"/>
                  <a:gd name="connsiteY24-1490" fmla="*/ 0 h 666765"/>
                  <a:gd name="connsiteX0-1491" fmla="*/ 0 w 2190750"/>
                  <a:gd name="connsiteY0-1492" fmla="*/ 0 h 666765"/>
                  <a:gd name="connsiteX1-1493" fmla="*/ 116680 w 2190750"/>
                  <a:gd name="connsiteY1-1494" fmla="*/ 21432 h 666765"/>
                  <a:gd name="connsiteX2-1495" fmla="*/ 207168 w 2190750"/>
                  <a:gd name="connsiteY2-1496" fmla="*/ 42863 h 666765"/>
                  <a:gd name="connsiteX3-1497" fmla="*/ 350043 w 2190750"/>
                  <a:gd name="connsiteY3-1498" fmla="*/ 97631 h 666765"/>
                  <a:gd name="connsiteX4-1499" fmla="*/ 519112 w 2190750"/>
                  <a:gd name="connsiteY4-1500" fmla="*/ 185737 h 666765"/>
                  <a:gd name="connsiteX5-1501" fmla="*/ 707231 w 2190750"/>
                  <a:gd name="connsiteY5-1502" fmla="*/ 300038 h 666765"/>
                  <a:gd name="connsiteX6-1503" fmla="*/ 788193 w 2190750"/>
                  <a:gd name="connsiteY6-1504" fmla="*/ 342900 h 666765"/>
                  <a:gd name="connsiteX7-1505" fmla="*/ 964406 w 2190750"/>
                  <a:gd name="connsiteY7-1506" fmla="*/ 447675 h 666765"/>
                  <a:gd name="connsiteX8-1507" fmla="*/ 1235868 w 2190750"/>
                  <a:gd name="connsiteY8-1508" fmla="*/ 583406 h 666765"/>
                  <a:gd name="connsiteX9-1509" fmla="*/ 1488281 w 2190750"/>
                  <a:gd name="connsiteY9-1510" fmla="*/ 645319 h 666765"/>
                  <a:gd name="connsiteX10-1511" fmla="*/ 1683543 w 2190750"/>
                  <a:gd name="connsiteY10-1512" fmla="*/ 666751 h 666765"/>
                  <a:gd name="connsiteX11-1513" fmla="*/ 1843087 w 2190750"/>
                  <a:gd name="connsiteY11-1514" fmla="*/ 645320 h 666765"/>
                  <a:gd name="connsiteX12-1515" fmla="*/ 2005012 w 2190750"/>
                  <a:gd name="connsiteY12-1516" fmla="*/ 583406 h 666765"/>
                  <a:gd name="connsiteX13-1517" fmla="*/ 2152650 w 2190750"/>
                  <a:gd name="connsiteY13-1518" fmla="*/ 490538 h 666765"/>
                  <a:gd name="connsiteX14-1519" fmla="*/ 2190750 w 2190750"/>
                  <a:gd name="connsiteY14-1520" fmla="*/ 454819 h 666765"/>
                  <a:gd name="connsiteX15-1521" fmla="*/ 2105025 w 2190750"/>
                  <a:gd name="connsiteY15-1522" fmla="*/ 478631 h 666765"/>
                  <a:gd name="connsiteX16-1523" fmla="*/ 1852612 w 2190750"/>
                  <a:gd name="connsiteY16-1524" fmla="*/ 576263 h 666765"/>
                  <a:gd name="connsiteX17-1525" fmla="*/ 1633537 w 2190750"/>
                  <a:gd name="connsiteY17-1526" fmla="*/ 600075 h 666765"/>
                  <a:gd name="connsiteX18-1527" fmla="*/ 1397793 w 2190750"/>
                  <a:gd name="connsiteY18-1528" fmla="*/ 564356 h 666765"/>
                  <a:gd name="connsiteX19-1529" fmla="*/ 1169194 w 2190750"/>
                  <a:gd name="connsiteY19-1530" fmla="*/ 507207 h 666765"/>
                  <a:gd name="connsiteX20-1531" fmla="*/ 1019175 w 2190750"/>
                  <a:gd name="connsiteY20-1532" fmla="*/ 442913 h 666765"/>
                  <a:gd name="connsiteX21-1533" fmla="*/ 781050 w 2190750"/>
                  <a:gd name="connsiteY21-1534" fmla="*/ 314325 h 666765"/>
                  <a:gd name="connsiteX22-1535" fmla="*/ 521493 w 2190750"/>
                  <a:gd name="connsiteY22-1536" fmla="*/ 169069 h 666765"/>
                  <a:gd name="connsiteX23-1537" fmla="*/ 264318 w 2190750"/>
                  <a:gd name="connsiteY23-1538" fmla="*/ 42863 h 666765"/>
                  <a:gd name="connsiteX24-1539" fmla="*/ 0 w 2190750"/>
                  <a:gd name="connsiteY24-1540" fmla="*/ 0 h 666765"/>
                  <a:gd name="connsiteX0-1541" fmla="*/ 0 w 2190750"/>
                  <a:gd name="connsiteY0-1542" fmla="*/ 0 h 666765"/>
                  <a:gd name="connsiteX1-1543" fmla="*/ 116680 w 2190750"/>
                  <a:gd name="connsiteY1-1544" fmla="*/ 21432 h 666765"/>
                  <a:gd name="connsiteX2-1545" fmla="*/ 207168 w 2190750"/>
                  <a:gd name="connsiteY2-1546" fmla="*/ 42863 h 666765"/>
                  <a:gd name="connsiteX3-1547" fmla="*/ 350043 w 2190750"/>
                  <a:gd name="connsiteY3-1548" fmla="*/ 97631 h 666765"/>
                  <a:gd name="connsiteX4-1549" fmla="*/ 519112 w 2190750"/>
                  <a:gd name="connsiteY4-1550" fmla="*/ 185737 h 666765"/>
                  <a:gd name="connsiteX5-1551" fmla="*/ 707231 w 2190750"/>
                  <a:gd name="connsiteY5-1552" fmla="*/ 300038 h 666765"/>
                  <a:gd name="connsiteX6-1553" fmla="*/ 788193 w 2190750"/>
                  <a:gd name="connsiteY6-1554" fmla="*/ 342900 h 666765"/>
                  <a:gd name="connsiteX7-1555" fmla="*/ 964406 w 2190750"/>
                  <a:gd name="connsiteY7-1556" fmla="*/ 447675 h 666765"/>
                  <a:gd name="connsiteX8-1557" fmla="*/ 1235868 w 2190750"/>
                  <a:gd name="connsiteY8-1558" fmla="*/ 583406 h 666765"/>
                  <a:gd name="connsiteX9-1559" fmla="*/ 1488281 w 2190750"/>
                  <a:gd name="connsiteY9-1560" fmla="*/ 645319 h 666765"/>
                  <a:gd name="connsiteX10-1561" fmla="*/ 1683543 w 2190750"/>
                  <a:gd name="connsiteY10-1562" fmla="*/ 666751 h 666765"/>
                  <a:gd name="connsiteX11-1563" fmla="*/ 1843087 w 2190750"/>
                  <a:gd name="connsiteY11-1564" fmla="*/ 645320 h 666765"/>
                  <a:gd name="connsiteX12-1565" fmla="*/ 2005012 w 2190750"/>
                  <a:gd name="connsiteY12-1566" fmla="*/ 583406 h 666765"/>
                  <a:gd name="connsiteX13-1567" fmla="*/ 2152650 w 2190750"/>
                  <a:gd name="connsiteY13-1568" fmla="*/ 490538 h 666765"/>
                  <a:gd name="connsiteX14-1569" fmla="*/ 2190750 w 2190750"/>
                  <a:gd name="connsiteY14-1570" fmla="*/ 454819 h 666765"/>
                  <a:gd name="connsiteX15-1571" fmla="*/ 2105025 w 2190750"/>
                  <a:gd name="connsiteY15-1572" fmla="*/ 478631 h 666765"/>
                  <a:gd name="connsiteX16-1573" fmla="*/ 1852612 w 2190750"/>
                  <a:gd name="connsiteY16-1574" fmla="*/ 576263 h 666765"/>
                  <a:gd name="connsiteX17-1575" fmla="*/ 1633537 w 2190750"/>
                  <a:gd name="connsiteY17-1576" fmla="*/ 600075 h 666765"/>
                  <a:gd name="connsiteX18-1577" fmla="*/ 1397793 w 2190750"/>
                  <a:gd name="connsiteY18-1578" fmla="*/ 576263 h 666765"/>
                  <a:gd name="connsiteX19-1579" fmla="*/ 1169194 w 2190750"/>
                  <a:gd name="connsiteY19-1580" fmla="*/ 507207 h 666765"/>
                  <a:gd name="connsiteX20-1581" fmla="*/ 1019175 w 2190750"/>
                  <a:gd name="connsiteY20-1582" fmla="*/ 442913 h 666765"/>
                  <a:gd name="connsiteX21-1583" fmla="*/ 781050 w 2190750"/>
                  <a:gd name="connsiteY21-1584" fmla="*/ 314325 h 666765"/>
                  <a:gd name="connsiteX22-1585" fmla="*/ 521493 w 2190750"/>
                  <a:gd name="connsiteY22-1586" fmla="*/ 169069 h 666765"/>
                  <a:gd name="connsiteX23-1587" fmla="*/ 264318 w 2190750"/>
                  <a:gd name="connsiteY23-1588" fmla="*/ 42863 h 666765"/>
                  <a:gd name="connsiteX24-1589" fmla="*/ 0 w 2190750"/>
                  <a:gd name="connsiteY24-1590" fmla="*/ 0 h 666765"/>
                  <a:gd name="connsiteX0-1591" fmla="*/ 0 w 2190750"/>
                  <a:gd name="connsiteY0-1592" fmla="*/ 0 h 666765"/>
                  <a:gd name="connsiteX1-1593" fmla="*/ 116680 w 2190750"/>
                  <a:gd name="connsiteY1-1594" fmla="*/ 21432 h 666765"/>
                  <a:gd name="connsiteX2-1595" fmla="*/ 207168 w 2190750"/>
                  <a:gd name="connsiteY2-1596" fmla="*/ 42863 h 666765"/>
                  <a:gd name="connsiteX3-1597" fmla="*/ 350043 w 2190750"/>
                  <a:gd name="connsiteY3-1598" fmla="*/ 97631 h 666765"/>
                  <a:gd name="connsiteX4-1599" fmla="*/ 519112 w 2190750"/>
                  <a:gd name="connsiteY4-1600" fmla="*/ 185737 h 666765"/>
                  <a:gd name="connsiteX5-1601" fmla="*/ 707231 w 2190750"/>
                  <a:gd name="connsiteY5-1602" fmla="*/ 300038 h 666765"/>
                  <a:gd name="connsiteX6-1603" fmla="*/ 788193 w 2190750"/>
                  <a:gd name="connsiteY6-1604" fmla="*/ 342900 h 666765"/>
                  <a:gd name="connsiteX7-1605" fmla="*/ 964406 w 2190750"/>
                  <a:gd name="connsiteY7-1606" fmla="*/ 447675 h 666765"/>
                  <a:gd name="connsiteX8-1607" fmla="*/ 1235868 w 2190750"/>
                  <a:gd name="connsiteY8-1608" fmla="*/ 583406 h 666765"/>
                  <a:gd name="connsiteX9-1609" fmla="*/ 1488281 w 2190750"/>
                  <a:gd name="connsiteY9-1610" fmla="*/ 645319 h 666765"/>
                  <a:gd name="connsiteX10-1611" fmla="*/ 1683543 w 2190750"/>
                  <a:gd name="connsiteY10-1612" fmla="*/ 666751 h 666765"/>
                  <a:gd name="connsiteX11-1613" fmla="*/ 1843087 w 2190750"/>
                  <a:gd name="connsiteY11-1614" fmla="*/ 645320 h 666765"/>
                  <a:gd name="connsiteX12-1615" fmla="*/ 2005012 w 2190750"/>
                  <a:gd name="connsiteY12-1616" fmla="*/ 583406 h 666765"/>
                  <a:gd name="connsiteX13-1617" fmla="*/ 2152650 w 2190750"/>
                  <a:gd name="connsiteY13-1618" fmla="*/ 490538 h 666765"/>
                  <a:gd name="connsiteX14-1619" fmla="*/ 2190750 w 2190750"/>
                  <a:gd name="connsiteY14-1620" fmla="*/ 454819 h 666765"/>
                  <a:gd name="connsiteX15-1621" fmla="*/ 2105025 w 2190750"/>
                  <a:gd name="connsiteY15-1622" fmla="*/ 478631 h 666765"/>
                  <a:gd name="connsiteX16-1623" fmla="*/ 1852612 w 2190750"/>
                  <a:gd name="connsiteY16-1624" fmla="*/ 576263 h 666765"/>
                  <a:gd name="connsiteX17-1625" fmla="*/ 1633537 w 2190750"/>
                  <a:gd name="connsiteY17-1626" fmla="*/ 600075 h 666765"/>
                  <a:gd name="connsiteX18-1627" fmla="*/ 1397793 w 2190750"/>
                  <a:gd name="connsiteY18-1628" fmla="*/ 576263 h 666765"/>
                  <a:gd name="connsiteX19-1629" fmla="*/ 1169194 w 2190750"/>
                  <a:gd name="connsiteY19-1630" fmla="*/ 507207 h 666765"/>
                  <a:gd name="connsiteX20-1631" fmla="*/ 1019175 w 2190750"/>
                  <a:gd name="connsiteY20-1632" fmla="*/ 442913 h 666765"/>
                  <a:gd name="connsiteX21-1633" fmla="*/ 781050 w 2190750"/>
                  <a:gd name="connsiteY21-1634" fmla="*/ 314325 h 666765"/>
                  <a:gd name="connsiteX22-1635" fmla="*/ 521493 w 2190750"/>
                  <a:gd name="connsiteY22-1636" fmla="*/ 169069 h 666765"/>
                  <a:gd name="connsiteX23-1637" fmla="*/ 264318 w 2190750"/>
                  <a:gd name="connsiteY23-1638" fmla="*/ 42863 h 666765"/>
                  <a:gd name="connsiteX24-1639" fmla="*/ 0 w 2190750"/>
                  <a:gd name="connsiteY24-1640" fmla="*/ 0 h 666765"/>
                  <a:gd name="connsiteX0-1641" fmla="*/ 0 w 2190750"/>
                  <a:gd name="connsiteY0-1642" fmla="*/ 0 h 666765"/>
                  <a:gd name="connsiteX1-1643" fmla="*/ 116680 w 2190750"/>
                  <a:gd name="connsiteY1-1644" fmla="*/ 21432 h 666765"/>
                  <a:gd name="connsiteX2-1645" fmla="*/ 207168 w 2190750"/>
                  <a:gd name="connsiteY2-1646" fmla="*/ 42863 h 666765"/>
                  <a:gd name="connsiteX3-1647" fmla="*/ 350043 w 2190750"/>
                  <a:gd name="connsiteY3-1648" fmla="*/ 97631 h 666765"/>
                  <a:gd name="connsiteX4-1649" fmla="*/ 519112 w 2190750"/>
                  <a:gd name="connsiteY4-1650" fmla="*/ 185737 h 666765"/>
                  <a:gd name="connsiteX5-1651" fmla="*/ 707231 w 2190750"/>
                  <a:gd name="connsiteY5-1652" fmla="*/ 300038 h 666765"/>
                  <a:gd name="connsiteX6-1653" fmla="*/ 788193 w 2190750"/>
                  <a:gd name="connsiteY6-1654" fmla="*/ 342900 h 666765"/>
                  <a:gd name="connsiteX7-1655" fmla="*/ 964406 w 2190750"/>
                  <a:gd name="connsiteY7-1656" fmla="*/ 447675 h 666765"/>
                  <a:gd name="connsiteX8-1657" fmla="*/ 1235868 w 2190750"/>
                  <a:gd name="connsiteY8-1658" fmla="*/ 583406 h 666765"/>
                  <a:gd name="connsiteX9-1659" fmla="*/ 1488281 w 2190750"/>
                  <a:gd name="connsiteY9-1660" fmla="*/ 645319 h 666765"/>
                  <a:gd name="connsiteX10-1661" fmla="*/ 1683543 w 2190750"/>
                  <a:gd name="connsiteY10-1662" fmla="*/ 666751 h 666765"/>
                  <a:gd name="connsiteX11-1663" fmla="*/ 1843087 w 2190750"/>
                  <a:gd name="connsiteY11-1664" fmla="*/ 645320 h 666765"/>
                  <a:gd name="connsiteX12-1665" fmla="*/ 2005012 w 2190750"/>
                  <a:gd name="connsiteY12-1666" fmla="*/ 583406 h 666765"/>
                  <a:gd name="connsiteX13-1667" fmla="*/ 2152650 w 2190750"/>
                  <a:gd name="connsiteY13-1668" fmla="*/ 490538 h 666765"/>
                  <a:gd name="connsiteX14-1669" fmla="*/ 2190750 w 2190750"/>
                  <a:gd name="connsiteY14-1670" fmla="*/ 454819 h 666765"/>
                  <a:gd name="connsiteX15-1671" fmla="*/ 2105025 w 2190750"/>
                  <a:gd name="connsiteY15-1672" fmla="*/ 478631 h 666765"/>
                  <a:gd name="connsiteX16-1673" fmla="*/ 1852612 w 2190750"/>
                  <a:gd name="connsiteY16-1674" fmla="*/ 576263 h 666765"/>
                  <a:gd name="connsiteX17-1675" fmla="*/ 1645444 w 2190750"/>
                  <a:gd name="connsiteY17-1676" fmla="*/ 604838 h 666765"/>
                  <a:gd name="connsiteX18-1677" fmla="*/ 1397793 w 2190750"/>
                  <a:gd name="connsiteY18-1678" fmla="*/ 576263 h 666765"/>
                  <a:gd name="connsiteX19-1679" fmla="*/ 1169194 w 2190750"/>
                  <a:gd name="connsiteY19-1680" fmla="*/ 507207 h 666765"/>
                  <a:gd name="connsiteX20-1681" fmla="*/ 1019175 w 2190750"/>
                  <a:gd name="connsiteY20-1682" fmla="*/ 442913 h 666765"/>
                  <a:gd name="connsiteX21-1683" fmla="*/ 781050 w 2190750"/>
                  <a:gd name="connsiteY21-1684" fmla="*/ 314325 h 666765"/>
                  <a:gd name="connsiteX22-1685" fmla="*/ 521493 w 2190750"/>
                  <a:gd name="connsiteY22-1686" fmla="*/ 169069 h 666765"/>
                  <a:gd name="connsiteX23-1687" fmla="*/ 264318 w 2190750"/>
                  <a:gd name="connsiteY23-1688" fmla="*/ 42863 h 666765"/>
                  <a:gd name="connsiteX24-1689" fmla="*/ 0 w 2190750"/>
                  <a:gd name="connsiteY24-1690" fmla="*/ 0 h 66676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  <a:cxn ang="0">
                    <a:pos x="connsiteX24-49" y="connsiteY24-50"/>
                  </a:cxn>
                </a:cxnLst>
                <a:rect l="l" t="t" r="r" b="b"/>
                <a:pathLst>
                  <a:path w="2190750" h="666765">
                    <a:moveTo>
                      <a:pt x="0" y="0"/>
                    </a:moveTo>
                    <a:lnTo>
                      <a:pt x="116680" y="21432"/>
                    </a:lnTo>
                    <a:lnTo>
                      <a:pt x="207168" y="42863"/>
                    </a:lnTo>
                    <a:cubicBezTo>
                      <a:pt x="246062" y="55563"/>
                      <a:pt x="294877" y="72628"/>
                      <a:pt x="350043" y="97631"/>
                    </a:cubicBezTo>
                    <a:lnTo>
                      <a:pt x="519112" y="185737"/>
                    </a:lnTo>
                    <a:lnTo>
                      <a:pt x="707231" y="300038"/>
                    </a:lnTo>
                    <a:lnTo>
                      <a:pt x="788193" y="342900"/>
                    </a:lnTo>
                    <a:cubicBezTo>
                      <a:pt x="846931" y="377825"/>
                      <a:pt x="889794" y="407591"/>
                      <a:pt x="964406" y="447675"/>
                    </a:cubicBezTo>
                    <a:cubicBezTo>
                      <a:pt x="1039019" y="487759"/>
                      <a:pt x="1148556" y="550465"/>
                      <a:pt x="1235868" y="583406"/>
                    </a:cubicBezTo>
                    <a:cubicBezTo>
                      <a:pt x="1323181" y="616347"/>
                      <a:pt x="1413669" y="631428"/>
                      <a:pt x="1488281" y="645319"/>
                    </a:cubicBezTo>
                    <a:cubicBezTo>
                      <a:pt x="1562894" y="659210"/>
                      <a:pt x="1630362" y="667148"/>
                      <a:pt x="1683543" y="666751"/>
                    </a:cubicBezTo>
                    <a:cubicBezTo>
                      <a:pt x="1736724" y="666354"/>
                      <a:pt x="1789509" y="659211"/>
                      <a:pt x="1843087" y="645320"/>
                    </a:cubicBezTo>
                    <a:cubicBezTo>
                      <a:pt x="1895078" y="633811"/>
                      <a:pt x="1947465" y="608806"/>
                      <a:pt x="2005012" y="583406"/>
                    </a:cubicBezTo>
                    <a:cubicBezTo>
                      <a:pt x="2062559" y="558006"/>
                      <a:pt x="2121694" y="511969"/>
                      <a:pt x="2152650" y="490538"/>
                    </a:cubicBezTo>
                    <a:lnTo>
                      <a:pt x="2190750" y="454819"/>
                    </a:lnTo>
                    <a:lnTo>
                      <a:pt x="2105025" y="478631"/>
                    </a:lnTo>
                    <a:cubicBezTo>
                      <a:pt x="2048669" y="498872"/>
                      <a:pt x="1931193" y="556022"/>
                      <a:pt x="1852612" y="576263"/>
                    </a:cubicBezTo>
                    <a:cubicBezTo>
                      <a:pt x="1774031" y="596504"/>
                      <a:pt x="1721247" y="606823"/>
                      <a:pt x="1645444" y="604838"/>
                    </a:cubicBezTo>
                    <a:cubicBezTo>
                      <a:pt x="1569641" y="602854"/>
                      <a:pt x="1500583" y="594519"/>
                      <a:pt x="1397793" y="576263"/>
                    </a:cubicBezTo>
                    <a:cubicBezTo>
                      <a:pt x="1297384" y="550863"/>
                      <a:pt x="1232297" y="529432"/>
                      <a:pt x="1169194" y="507207"/>
                    </a:cubicBezTo>
                    <a:cubicBezTo>
                      <a:pt x="1106091" y="484982"/>
                      <a:pt x="1083866" y="475060"/>
                      <a:pt x="1019175" y="442913"/>
                    </a:cubicBezTo>
                    <a:cubicBezTo>
                      <a:pt x="954484" y="410766"/>
                      <a:pt x="860425" y="357188"/>
                      <a:pt x="781050" y="314325"/>
                    </a:cubicBezTo>
                    <a:lnTo>
                      <a:pt x="521493" y="169069"/>
                    </a:lnTo>
                    <a:cubicBezTo>
                      <a:pt x="435371" y="123825"/>
                      <a:pt x="351234" y="71041"/>
                      <a:pt x="264318" y="42863"/>
                    </a:cubicBezTo>
                    <a:cubicBezTo>
                      <a:pt x="177402" y="14685"/>
                      <a:pt x="32147" y="1984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任意多边形 7"/>
              <p:cNvSpPr/>
              <p:nvPr/>
            </p:nvSpPr>
            <p:spPr>
              <a:xfrm>
                <a:off x="9329037" y="5859861"/>
                <a:ext cx="106474" cy="283369"/>
              </a:xfrm>
              <a:custGeom>
                <a:avLst/>
                <a:gdLst>
                  <a:gd name="connsiteX0" fmla="*/ 38100 w 104775"/>
                  <a:gd name="connsiteY0" fmla="*/ 0 h 283369"/>
                  <a:gd name="connsiteX1" fmla="*/ 35719 w 104775"/>
                  <a:gd name="connsiteY1" fmla="*/ 76200 h 283369"/>
                  <a:gd name="connsiteX2" fmla="*/ 7144 w 104775"/>
                  <a:gd name="connsiteY2" fmla="*/ 180975 h 283369"/>
                  <a:gd name="connsiteX3" fmla="*/ 0 w 104775"/>
                  <a:gd name="connsiteY3" fmla="*/ 235744 h 283369"/>
                  <a:gd name="connsiteX4" fmla="*/ 50006 w 104775"/>
                  <a:gd name="connsiteY4" fmla="*/ 283369 h 283369"/>
                  <a:gd name="connsiteX5" fmla="*/ 102394 w 104775"/>
                  <a:gd name="connsiteY5" fmla="*/ 166688 h 283369"/>
                  <a:gd name="connsiteX6" fmla="*/ 104775 w 104775"/>
                  <a:gd name="connsiteY6" fmla="*/ 126206 h 283369"/>
                  <a:gd name="connsiteX7" fmla="*/ 38100 w 104775"/>
                  <a:gd name="connsiteY7" fmla="*/ 0 h 283369"/>
                  <a:gd name="connsiteX0-1" fmla="*/ 38100 w 104775"/>
                  <a:gd name="connsiteY0-2" fmla="*/ 0 h 283369"/>
                  <a:gd name="connsiteX1-3" fmla="*/ 35719 w 104775"/>
                  <a:gd name="connsiteY1-4" fmla="*/ 76200 h 283369"/>
                  <a:gd name="connsiteX2-5" fmla="*/ 7144 w 104775"/>
                  <a:gd name="connsiteY2-6" fmla="*/ 180975 h 283369"/>
                  <a:gd name="connsiteX3-7" fmla="*/ 0 w 104775"/>
                  <a:gd name="connsiteY3-8" fmla="*/ 235744 h 283369"/>
                  <a:gd name="connsiteX4-9" fmla="*/ 50006 w 104775"/>
                  <a:gd name="connsiteY4-10" fmla="*/ 283369 h 283369"/>
                  <a:gd name="connsiteX5-11" fmla="*/ 102394 w 104775"/>
                  <a:gd name="connsiteY5-12" fmla="*/ 166688 h 283369"/>
                  <a:gd name="connsiteX6-13" fmla="*/ 104775 w 104775"/>
                  <a:gd name="connsiteY6-14" fmla="*/ 126206 h 283369"/>
                  <a:gd name="connsiteX7-15" fmla="*/ 38100 w 104775"/>
                  <a:gd name="connsiteY7-16" fmla="*/ 0 h 283369"/>
                  <a:gd name="connsiteX0-17" fmla="*/ 38100 w 104775"/>
                  <a:gd name="connsiteY0-18" fmla="*/ 0 h 283369"/>
                  <a:gd name="connsiteX1-19" fmla="*/ 35719 w 104775"/>
                  <a:gd name="connsiteY1-20" fmla="*/ 76200 h 283369"/>
                  <a:gd name="connsiteX2-21" fmla="*/ 7144 w 104775"/>
                  <a:gd name="connsiteY2-22" fmla="*/ 180975 h 283369"/>
                  <a:gd name="connsiteX3-23" fmla="*/ 0 w 104775"/>
                  <a:gd name="connsiteY3-24" fmla="*/ 235744 h 283369"/>
                  <a:gd name="connsiteX4-25" fmla="*/ 50006 w 104775"/>
                  <a:gd name="connsiteY4-26" fmla="*/ 283369 h 283369"/>
                  <a:gd name="connsiteX5-27" fmla="*/ 102394 w 104775"/>
                  <a:gd name="connsiteY5-28" fmla="*/ 166688 h 283369"/>
                  <a:gd name="connsiteX6-29" fmla="*/ 104775 w 104775"/>
                  <a:gd name="connsiteY6-30" fmla="*/ 126206 h 283369"/>
                  <a:gd name="connsiteX7-31" fmla="*/ 38100 w 104775"/>
                  <a:gd name="connsiteY7-32" fmla="*/ 0 h 283369"/>
                  <a:gd name="connsiteX0-33" fmla="*/ 38100 w 104775"/>
                  <a:gd name="connsiteY0-34" fmla="*/ 0 h 285334"/>
                  <a:gd name="connsiteX1-35" fmla="*/ 35719 w 104775"/>
                  <a:gd name="connsiteY1-36" fmla="*/ 76200 h 285334"/>
                  <a:gd name="connsiteX2-37" fmla="*/ 7144 w 104775"/>
                  <a:gd name="connsiteY2-38" fmla="*/ 180975 h 285334"/>
                  <a:gd name="connsiteX3-39" fmla="*/ 0 w 104775"/>
                  <a:gd name="connsiteY3-40" fmla="*/ 235744 h 285334"/>
                  <a:gd name="connsiteX4-41" fmla="*/ 50006 w 104775"/>
                  <a:gd name="connsiteY4-42" fmla="*/ 283369 h 285334"/>
                  <a:gd name="connsiteX5-43" fmla="*/ 102394 w 104775"/>
                  <a:gd name="connsiteY5-44" fmla="*/ 166688 h 285334"/>
                  <a:gd name="connsiteX6-45" fmla="*/ 104775 w 104775"/>
                  <a:gd name="connsiteY6-46" fmla="*/ 126206 h 285334"/>
                  <a:gd name="connsiteX7-47" fmla="*/ 38100 w 104775"/>
                  <a:gd name="connsiteY7-48" fmla="*/ 0 h 285334"/>
                  <a:gd name="connsiteX0-49" fmla="*/ 35719 w 102394"/>
                  <a:gd name="connsiteY0-50" fmla="*/ 0 h 284905"/>
                  <a:gd name="connsiteX1-51" fmla="*/ 33338 w 102394"/>
                  <a:gd name="connsiteY1-52" fmla="*/ 76200 h 284905"/>
                  <a:gd name="connsiteX2-53" fmla="*/ 4763 w 102394"/>
                  <a:gd name="connsiteY2-54" fmla="*/ 180975 h 284905"/>
                  <a:gd name="connsiteX3-55" fmla="*/ 0 w 102394"/>
                  <a:gd name="connsiteY3-56" fmla="*/ 221456 h 284905"/>
                  <a:gd name="connsiteX4-57" fmla="*/ 47625 w 102394"/>
                  <a:gd name="connsiteY4-58" fmla="*/ 283369 h 284905"/>
                  <a:gd name="connsiteX5-59" fmla="*/ 100013 w 102394"/>
                  <a:gd name="connsiteY5-60" fmla="*/ 166688 h 284905"/>
                  <a:gd name="connsiteX6-61" fmla="*/ 102394 w 102394"/>
                  <a:gd name="connsiteY6-62" fmla="*/ 126206 h 284905"/>
                  <a:gd name="connsiteX7-63" fmla="*/ 35719 w 102394"/>
                  <a:gd name="connsiteY7-64" fmla="*/ 0 h 284905"/>
                  <a:gd name="connsiteX0-65" fmla="*/ 35719 w 102394"/>
                  <a:gd name="connsiteY0-66" fmla="*/ 0 h 284905"/>
                  <a:gd name="connsiteX1-67" fmla="*/ 33338 w 102394"/>
                  <a:gd name="connsiteY1-68" fmla="*/ 76200 h 284905"/>
                  <a:gd name="connsiteX2-69" fmla="*/ 4763 w 102394"/>
                  <a:gd name="connsiteY2-70" fmla="*/ 180975 h 284905"/>
                  <a:gd name="connsiteX3-71" fmla="*/ 0 w 102394"/>
                  <a:gd name="connsiteY3-72" fmla="*/ 221456 h 284905"/>
                  <a:gd name="connsiteX4-73" fmla="*/ 47625 w 102394"/>
                  <a:gd name="connsiteY4-74" fmla="*/ 283369 h 284905"/>
                  <a:gd name="connsiteX5-75" fmla="*/ 90488 w 102394"/>
                  <a:gd name="connsiteY5-76" fmla="*/ 195263 h 284905"/>
                  <a:gd name="connsiteX6-77" fmla="*/ 102394 w 102394"/>
                  <a:gd name="connsiteY6-78" fmla="*/ 126206 h 284905"/>
                  <a:gd name="connsiteX7-79" fmla="*/ 35719 w 102394"/>
                  <a:gd name="connsiteY7-80" fmla="*/ 0 h 284905"/>
                  <a:gd name="connsiteX0-81" fmla="*/ 35719 w 102394"/>
                  <a:gd name="connsiteY0-82" fmla="*/ 0 h 284905"/>
                  <a:gd name="connsiteX1-83" fmla="*/ 33338 w 102394"/>
                  <a:gd name="connsiteY1-84" fmla="*/ 76200 h 284905"/>
                  <a:gd name="connsiteX2-85" fmla="*/ 4763 w 102394"/>
                  <a:gd name="connsiteY2-86" fmla="*/ 180975 h 284905"/>
                  <a:gd name="connsiteX3-87" fmla="*/ 0 w 102394"/>
                  <a:gd name="connsiteY3-88" fmla="*/ 221456 h 284905"/>
                  <a:gd name="connsiteX4-89" fmla="*/ 47625 w 102394"/>
                  <a:gd name="connsiteY4-90" fmla="*/ 283369 h 284905"/>
                  <a:gd name="connsiteX5-91" fmla="*/ 90488 w 102394"/>
                  <a:gd name="connsiteY5-92" fmla="*/ 195263 h 284905"/>
                  <a:gd name="connsiteX6-93" fmla="*/ 102394 w 102394"/>
                  <a:gd name="connsiteY6-94" fmla="*/ 126206 h 284905"/>
                  <a:gd name="connsiteX7-95" fmla="*/ 35719 w 102394"/>
                  <a:gd name="connsiteY7-96" fmla="*/ 0 h 284905"/>
                  <a:gd name="connsiteX0-97" fmla="*/ 35719 w 102394"/>
                  <a:gd name="connsiteY0-98" fmla="*/ 0 h 284905"/>
                  <a:gd name="connsiteX1-99" fmla="*/ 33338 w 102394"/>
                  <a:gd name="connsiteY1-100" fmla="*/ 76200 h 284905"/>
                  <a:gd name="connsiteX2-101" fmla="*/ 4763 w 102394"/>
                  <a:gd name="connsiteY2-102" fmla="*/ 180975 h 284905"/>
                  <a:gd name="connsiteX3-103" fmla="*/ 0 w 102394"/>
                  <a:gd name="connsiteY3-104" fmla="*/ 221456 h 284905"/>
                  <a:gd name="connsiteX4-105" fmla="*/ 47625 w 102394"/>
                  <a:gd name="connsiteY4-106" fmla="*/ 283369 h 284905"/>
                  <a:gd name="connsiteX5-107" fmla="*/ 90488 w 102394"/>
                  <a:gd name="connsiteY5-108" fmla="*/ 195263 h 284905"/>
                  <a:gd name="connsiteX6-109" fmla="*/ 102394 w 102394"/>
                  <a:gd name="connsiteY6-110" fmla="*/ 95250 h 284905"/>
                  <a:gd name="connsiteX7-111" fmla="*/ 35719 w 102394"/>
                  <a:gd name="connsiteY7-112" fmla="*/ 0 h 284905"/>
                  <a:gd name="connsiteX0-113" fmla="*/ 35719 w 106474"/>
                  <a:gd name="connsiteY0-114" fmla="*/ 0 h 284905"/>
                  <a:gd name="connsiteX1-115" fmla="*/ 33338 w 106474"/>
                  <a:gd name="connsiteY1-116" fmla="*/ 76200 h 284905"/>
                  <a:gd name="connsiteX2-117" fmla="*/ 4763 w 106474"/>
                  <a:gd name="connsiteY2-118" fmla="*/ 180975 h 284905"/>
                  <a:gd name="connsiteX3-119" fmla="*/ 0 w 106474"/>
                  <a:gd name="connsiteY3-120" fmla="*/ 221456 h 284905"/>
                  <a:gd name="connsiteX4-121" fmla="*/ 47625 w 106474"/>
                  <a:gd name="connsiteY4-122" fmla="*/ 283369 h 284905"/>
                  <a:gd name="connsiteX5-123" fmla="*/ 90488 w 106474"/>
                  <a:gd name="connsiteY5-124" fmla="*/ 195263 h 284905"/>
                  <a:gd name="connsiteX6-125" fmla="*/ 102394 w 106474"/>
                  <a:gd name="connsiteY6-126" fmla="*/ 95250 h 284905"/>
                  <a:gd name="connsiteX7-127" fmla="*/ 35719 w 106474"/>
                  <a:gd name="connsiteY7-128" fmla="*/ 0 h 284905"/>
                  <a:gd name="connsiteX0-129" fmla="*/ 35719 w 106474"/>
                  <a:gd name="connsiteY0-130" fmla="*/ 0 h 283369"/>
                  <a:gd name="connsiteX1-131" fmla="*/ 33338 w 106474"/>
                  <a:gd name="connsiteY1-132" fmla="*/ 76200 h 283369"/>
                  <a:gd name="connsiteX2-133" fmla="*/ 4763 w 106474"/>
                  <a:gd name="connsiteY2-134" fmla="*/ 180975 h 283369"/>
                  <a:gd name="connsiteX3-135" fmla="*/ 0 w 106474"/>
                  <a:gd name="connsiteY3-136" fmla="*/ 221456 h 283369"/>
                  <a:gd name="connsiteX4-137" fmla="*/ 47625 w 106474"/>
                  <a:gd name="connsiteY4-138" fmla="*/ 283369 h 283369"/>
                  <a:gd name="connsiteX5-139" fmla="*/ 90488 w 106474"/>
                  <a:gd name="connsiteY5-140" fmla="*/ 195263 h 283369"/>
                  <a:gd name="connsiteX6-141" fmla="*/ 102394 w 106474"/>
                  <a:gd name="connsiteY6-142" fmla="*/ 95250 h 283369"/>
                  <a:gd name="connsiteX7-143" fmla="*/ 35719 w 106474"/>
                  <a:gd name="connsiteY7-144" fmla="*/ 0 h 283369"/>
                  <a:gd name="connsiteX0-145" fmla="*/ 35719 w 106474"/>
                  <a:gd name="connsiteY0-146" fmla="*/ 0 h 283369"/>
                  <a:gd name="connsiteX1-147" fmla="*/ 33338 w 106474"/>
                  <a:gd name="connsiteY1-148" fmla="*/ 76200 h 283369"/>
                  <a:gd name="connsiteX2-149" fmla="*/ 4763 w 106474"/>
                  <a:gd name="connsiteY2-150" fmla="*/ 180975 h 283369"/>
                  <a:gd name="connsiteX3-151" fmla="*/ 0 w 106474"/>
                  <a:gd name="connsiteY3-152" fmla="*/ 221456 h 283369"/>
                  <a:gd name="connsiteX4-153" fmla="*/ 47625 w 106474"/>
                  <a:gd name="connsiteY4-154" fmla="*/ 283369 h 283369"/>
                  <a:gd name="connsiteX5-155" fmla="*/ 90488 w 106474"/>
                  <a:gd name="connsiteY5-156" fmla="*/ 195263 h 283369"/>
                  <a:gd name="connsiteX6-157" fmla="*/ 102394 w 106474"/>
                  <a:gd name="connsiteY6-158" fmla="*/ 95250 h 283369"/>
                  <a:gd name="connsiteX7-159" fmla="*/ 35719 w 106474"/>
                  <a:gd name="connsiteY7-160" fmla="*/ 0 h 283369"/>
                  <a:gd name="connsiteX0-161" fmla="*/ 35719 w 106474"/>
                  <a:gd name="connsiteY0-162" fmla="*/ 0 h 283369"/>
                  <a:gd name="connsiteX1-163" fmla="*/ 33338 w 106474"/>
                  <a:gd name="connsiteY1-164" fmla="*/ 76200 h 283369"/>
                  <a:gd name="connsiteX2-165" fmla="*/ 4763 w 106474"/>
                  <a:gd name="connsiteY2-166" fmla="*/ 180975 h 283369"/>
                  <a:gd name="connsiteX3-167" fmla="*/ 0 w 106474"/>
                  <a:gd name="connsiteY3-168" fmla="*/ 221456 h 283369"/>
                  <a:gd name="connsiteX4-169" fmla="*/ 47625 w 106474"/>
                  <a:gd name="connsiteY4-170" fmla="*/ 283369 h 283369"/>
                  <a:gd name="connsiteX5-171" fmla="*/ 90488 w 106474"/>
                  <a:gd name="connsiteY5-172" fmla="*/ 195263 h 283369"/>
                  <a:gd name="connsiteX6-173" fmla="*/ 102394 w 106474"/>
                  <a:gd name="connsiteY6-174" fmla="*/ 95250 h 283369"/>
                  <a:gd name="connsiteX7-175" fmla="*/ 35719 w 106474"/>
                  <a:gd name="connsiteY7-176" fmla="*/ 0 h 283369"/>
                  <a:gd name="connsiteX0-177" fmla="*/ 35719 w 106474"/>
                  <a:gd name="connsiteY0-178" fmla="*/ 0 h 283369"/>
                  <a:gd name="connsiteX1-179" fmla="*/ 33338 w 106474"/>
                  <a:gd name="connsiteY1-180" fmla="*/ 76200 h 283369"/>
                  <a:gd name="connsiteX2-181" fmla="*/ 4763 w 106474"/>
                  <a:gd name="connsiteY2-182" fmla="*/ 180975 h 283369"/>
                  <a:gd name="connsiteX3-183" fmla="*/ 0 w 106474"/>
                  <a:gd name="connsiteY3-184" fmla="*/ 221456 h 283369"/>
                  <a:gd name="connsiteX4-185" fmla="*/ 47625 w 106474"/>
                  <a:gd name="connsiteY4-186" fmla="*/ 283369 h 283369"/>
                  <a:gd name="connsiteX5-187" fmla="*/ 90488 w 106474"/>
                  <a:gd name="connsiteY5-188" fmla="*/ 195263 h 283369"/>
                  <a:gd name="connsiteX6-189" fmla="*/ 102394 w 106474"/>
                  <a:gd name="connsiteY6-190" fmla="*/ 95250 h 283369"/>
                  <a:gd name="connsiteX7-191" fmla="*/ 35719 w 106474"/>
                  <a:gd name="connsiteY7-192" fmla="*/ 0 h 283369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06474" h="283369">
                    <a:moveTo>
                      <a:pt x="35719" y="0"/>
                    </a:moveTo>
                    <a:cubicBezTo>
                      <a:pt x="34925" y="25400"/>
                      <a:pt x="34132" y="50800"/>
                      <a:pt x="33338" y="76200"/>
                    </a:cubicBezTo>
                    <a:cubicBezTo>
                      <a:pt x="28179" y="106362"/>
                      <a:pt x="10319" y="156766"/>
                      <a:pt x="4763" y="180975"/>
                    </a:cubicBezTo>
                    <a:lnTo>
                      <a:pt x="0" y="221456"/>
                    </a:lnTo>
                    <a:cubicBezTo>
                      <a:pt x="7144" y="238522"/>
                      <a:pt x="13890" y="271065"/>
                      <a:pt x="47625" y="283369"/>
                    </a:cubicBezTo>
                    <a:cubicBezTo>
                      <a:pt x="74613" y="237331"/>
                      <a:pt x="75406" y="243682"/>
                      <a:pt x="90488" y="195263"/>
                    </a:cubicBezTo>
                    <a:cubicBezTo>
                      <a:pt x="94457" y="161925"/>
                      <a:pt x="115093" y="135732"/>
                      <a:pt x="102394" y="95250"/>
                    </a:cubicBezTo>
                    <a:cubicBezTo>
                      <a:pt x="91678" y="67469"/>
                      <a:pt x="47228" y="8334"/>
                      <a:pt x="3571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任意多边形 8"/>
              <p:cNvSpPr/>
              <p:nvPr/>
            </p:nvSpPr>
            <p:spPr>
              <a:xfrm>
                <a:off x="7710487" y="6215064"/>
                <a:ext cx="2309811" cy="854927"/>
              </a:xfrm>
              <a:custGeom>
                <a:avLst/>
                <a:gdLst>
                  <a:gd name="connsiteX0" fmla="*/ 9525 w 2302668"/>
                  <a:gd name="connsiteY0" fmla="*/ 0 h 847725"/>
                  <a:gd name="connsiteX1" fmla="*/ 0 w 2302668"/>
                  <a:gd name="connsiteY1" fmla="*/ 30956 h 847725"/>
                  <a:gd name="connsiteX2" fmla="*/ 23812 w 2302668"/>
                  <a:gd name="connsiteY2" fmla="*/ 50006 h 847725"/>
                  <a:gd name="connsiteX3" fmla="*/ 233362 w 2302668"/>
                  <a:gd name="connsiteY3" fmla="*/ 80962 h 847725"/>
                  <a:gd name="connsiteX4" fmla="*/ 481012 w 2302668"/>
                  <a:gd name="connsiteY4" fmla="*/ 192881 h 847725"/>
                  <a:gd name="connsiteX5" fmla="*/ 697706 w 2302668"/>
                  <a:gd name="connsiteY5" fmla="*/ 326231 h 847725"/>
                  <a:gd name="connsiteX6" fmla="*/ 907256 w 2302668"/>
                  <a:gd name="connsiteY6" fmla="*/ 538162 h 847725"/>
                  <a:gd name="connsiteX7" fmla="*/ 1131093 w 2302668"/>
                  <a:gd name="connsiteY7" fmla="*/ 704850 h 847725"/>
                  <a:gd name="connsiteX8" fmla="*/ 1316831 w 2302668"/>
                  <a:gd name="connsiteY8" fmla="*/ 797718 h 847725"/>
                  <a:gd name="connsiteX9" fmla="*/ 1497806 w 2302668"/>
                  <a:gd name="connsiteY9" fmla="*/ 840581 h 847725"/>
                  <a:gd name="connsiteX10" fmla="*/ 1793081 w 2302668"/>
                  <a:gd name="connsiteY10" fmla="*/ 847725 h 847725"/>
                  <a:gd name="connsiteX11" fmla="*/ 2000250 w 2302668"/>
                  <a:gd name="connsiteY11" fmla="*/ 797718 h 847725"/>
                  <a:gd name="connsiteX12" fmla="*/ 2216943 w 2302668"/>
                  <a:gd name="connsiteY12" fmla="*/ 638175 h 847725"/>
                  <a:gd name="connsiteX13" fmla="*/ 2297906 w 2302668"/>
                  <a:gd name="connsiteY13" fmla="*/ 533400 h 847725"/>
                  <a:gd name="connsiteX14" fmla="*/ 2302668 w 2302668"/>
                  <a:gd name="connsiteY14" fmla="*/ 397668 h 847725"/>
                  <a:gd name="connsiteX15" fmla="*/ 2207418 w 2302668"/>
                  <a:gd name="connsiteY15" fmla="*/ 452437 h 847725"/>
                  <a:gd name="connsiteX16" fmla="*/ 2059781 w 2302668"/>
                  <a:gd name="connsiteY16" fmla="*/ 566737 h 847725"/>
                  <a:gd name="connsiteX17" fmla="*/ 1809750 w 2302668"/>
                  <a:gd name="connsiteY17" fmla="*/ 654843 h 847725"/>
                  <a:gd name="connsiteX18" fmla="*/ 1593056 w 2302668"/>
                  <a:gd name="connsiteY18" fmla="*/ 661987 h 847725"/>
                  <a:gd name="connsiteX19" fmla="*/ 1266825 w 2302668"/>
                  <a:gd name="connsiteY19" fmla="*/ 583406 h 847725"/>
                  <a:gd name="connsiteX20" fmla="*/ 933450 w 2302668"/>
                  <a:gd name="connsiteY20" fmla="*/ 421481 h 847725"/>
                  <a:gd name="connsiteX21" fmla="*/ 628650 w 2302668"/>
                  <a:gd name="connsiteY21" fmla="*/ 242887 h 847725"/>
                  <a:gd name="connsiteX22" fmla="*/ 280987 w 2302668"/>
                  <a:gd name="connsiteY22" fmla="*/ 50006 h 847725"/>
                  <a:gd name="connsiteX23" fmla="*/ 9525 w 2302668"/>
                  <a:gd name="connsiteY23" fmla="*/ 0 h 847725"/>
                  <a:gd name="connsiteX0-1" fmla="*/ 9525 w 2302668"/>
                  <a:gd name="connsiteY0-2" fmla="*/ 0 h 847725"/>
                  <a:gd name="connsiteX1-3" fmla="*/ 0 w 2302668"/>
                  <a:gd name="connsiteY1-4" fmla="*/ 30956 h 847725"/>
                  <a:gd name="connsiteX2-5" fmla="*/ 23812 w 2302668"/>
                  <a:gd name="connsiteY2-6" fmla="*/ 50006 h 847725"/>
                  <a:gd name="connsiteX3-7" fmla="*/ 233362 w 2302668"/>
                  <a:gd name="connsiteY3-8" fmla="*/ 80962 h 847725"/>
                  <a:gd name="connsiteX4-9" fmla="*/ 481012 w 2302668"/>
                  <a:gd name="connsiteY4-10" fmla="*/ 192881 h 847725"/>
                  <a:gd name="connsiteX5-11" fmla="*/ 697706 w 2302668"/>
                  <a:gd name="connsiteY5-12" fmla="*/ 326231 h 847725"/>
                  <a:gd name="connsiteX6-13" fmla="*/ 907256 w 2302668"/>
                  <a:gd name="connsiteY6-14" fmla="*/ 538162 h 847725"/>
                  <a:gd name="connsiteX7-15" fmla="*/ 1131093 w 2302668"/>
                  <a:gd name="connsiteY7-16" fmla="*/ 704850 h 847725"/>
                  <a:gd name="connsiteX8-17" fmla="*/ 1316831 w 2302668"/>
                  <a:gd name="connsiteY8-18" fmla="*/ 797718 h 847725"/>
                  <a:gd name="connsiteX9-19" fmla="*/ 1497806 w 2302668"/>
                  <a:gd name="connsiteY9-20" fmla="*/ 840581 h 847725"/>
                  <a:gd name="connsiteX10-21" fmla="*/ 1793081 w 2302668"/>
                  <a:gd name="connsiteY10-22" fmla="*/ 847725 h 847725"/>
                  <a:gd name="connsiteX11-23" fmla="*/ 2000250 w 2302668"/>
                  <a:gd name="connsiteY11-24" fmla="*/ 797718 h 847725"/>
                  <a:gd name="connsiteX12-25" fmla="*/ 2216943 w 2302668"/>
                  <a:gd name="connsiteY12-26" fmla="*/ 638175 h 847725"/>
                  <a:gd name="connsiteX13-27" fmla="*/ 2297906 w 2302668"/>
                  <a:gd name="connsiteY13-28" fmla="*/ 533400 h 847725"/>
                  <a:gd name="connsiteX14-29" fmla="*/ 2302668 w 2302668"/>
                  <a:gd name="connsiteY14-30" fmla="*/ 397668 h 847725"/>
                  <a:gd name="connsiteX15-31" fmla="*/ 2207418 w 2302668"/>
                  <a:gd name="connsiteY15-32" fmla="*/ 452437 h 847725"/>
                  <a:gd name="connsiteX16-33" fmla="*/ 2059781 w 2302668"/>
                  <a:gd name="connsiteY16-34" fmla="*/ 566737 h 847725"/>
                  <a:gd name="connsiteX17-35" fmla="*/ 1809750 w 2302668"/>
                  <a:gd name="connsiteY17-36" fmla="*/ 654843 h 847725"/>
                  <a:gd name="connsiteX18-37" fmla="*/ 1593056 w 2302668"/>
                  <a:gd name="connsiteY18-38" fmla="*/ 661987 h 847725"/>
                  <a:gd name="connsiteX19-39" fmla="*/ 1266825 w 2302668"/>
                  <a:gd name="connsiteY19-40" fmla="*/ 583406 h 847725"/>
                  <a:gd name="connsiteX20-41" fmla="*/ 933450 w 2302668"/>
                  <a:gd name="connsiteY20-42" fmla="*/ 421481 h 847725"/>
                  <a:gd name="connsiteX21-43" fmla="*/ 628650 w 2302668"/>
                  <a:gd name="connsiteY21-44" fmla="*/ 242887 h 847725"/>
                  <a:gd name="connsiteX22-45" fmla="*/ 280987 w 2302668"/>
                  <a:gd name="connsiteY22-46" fmla="*/ 50006 h 847725"/>
                  <a:gd name="connsiteX23-47" fmla="*/ 9525 w 2302668"/>
                  <a:gd name="connsiteY23-48" fmla="*/ 0 h 847725"/>
                  <a:gd name="connsiteX0-49" fmla="*/ 9525 w 2302668"/>
                  <a:gd name="connsiteY0-50" fmla="*/ 0 h 847725"/>
                  <a:gd name="connsiteX1-51" fmla="*/ 0 w 2302668"/>
                  <a:gd name="connsiteY1-52" fmla="*/ 30956 h 847725"/>
                  <a:gd name="connsiteX2-53" fmla="*/ 23812 w 2302668"/>
                  <a:gd name="connsiteY2-54" fmla="*/ 50006 h 847725"/>
                  <a:gd name="connsiteX3-55" fmla="*/ 233362 w 2302668"/>
                  <a:gd name="connsiteY3-56" fmla="*/ 80962 h 847725"/>
                  <a:gd name="connsiteX4-57" fmla="*/ 481012 w 2302668"/>
                  <a:gd name="connsiteY4-58" fmla="*/ 192881 h 847725"/>
                  <a:gd name="connsiteX5-59" fmla="*/ 697706 w 2302668"/>
                  <a:gd name="connsiteY5-60" fmla="*/ 326231 h 847725"/>
                  <a:gd name="connsiteX6-61" fmla="*/ 907256 w 2302668"/>
                  <a:gd name="connsiteY6-62" fmla="*/ 538162 h 847725"/>
                  <a:gd name="connsiteX7-63" fmla="*/ 1131093 w 2302668"/>
                  <a:gd name="connsiteY7-64" fmla="*/ 704850 h 847725"/>
                  <a:gd name="connsiteX8-65" fmla="*/ 1316831 w 2302668"/>
                  <a:gd name="connsiteY8-66" fmla="*/ 797718 h 847725"/>
                  <a:gd name="connsiteX9-67" fmla="*/ 1497806 w 2302668"/>
                  <a:gd name="connsiteY9-68" fmla="*/ 840581 h 847725"/>
                  <a:gd name="connsiteX10-69" fmla="*/ 1793081 w 2302668"/>
                  <a:gd name="connsiteY10-70" fmla="*/ 847725 h 847725"/>
                  <a:gd name="connsiteX11-71" fmla="*/ 2000250 w 2302668"/>
                  <a:gd name="connsiteY11-72" fmla="*/ 797718 h 847725"/>
                  <a:gd name="connsiteX12-73" fmla="*/ 2216943 w 2302668"/>
                  <a:gd name="connsiteY12-74" fmla="*/ 638175 h 847725"/>
                  <a:gd name="connsiteX13-75" fmla="*/ 2297906 w 2302668"/>
                  <a:gd name="connsiteY13-76" fmla="*/ 533400 h 847725"/>
                  <a:gd name="connsiteX14-77" fmla="*/ 2302668 w 2302668"/>
                  <a:gd name="connsiteY14-78" fmla="*/ 397668 h 847725"/>
                  <a:gd name="connsiteX15-79" fmla="*/ 2207418 w 2302668"/>
                  <a:gd name="connsiteY15-80" fmla="*/ 452437 h 847725"/>
                  <a:gd name="connsiteX16-81" fmla="*/ 2059781 w 2302668"/>
                  <a:gd name="connsiteY16-82" fmla="*/ 566737 h 847725"/>
                  <a:gd name="connsiteX17-83" fmla="*/ 1809750 w 2302668"/>
                  <a:gd name="connsiteY17-84" fmla="*/ 654843 h 847725"/>
                  <a:gd name="connsiteX18-85" fmla="*/ 1593056 w 2302668"/>
                  <a:gd name="connsiteY18-86" fmla="*/ 661987 h 847725"/>
                  <a:gd name="connsiteX19-87" fmla="*/ 1266825 w 2302668"/>
                  <a:gd name="connsiteY19-88" fmla="*/ 583406 h 847725"/>
                  <a:gd name="connsiteX20-89" fmla="*/ 933450 w 2302668"/>
                  <a:gd name="connsiteY20-90" fmla="*/ 421481 h 847725"/>
                  <a:gd name="connsiteX21-91" fmla="*/ 628650 w 2302668"/>
                  <a:gd name="connsiteY21-92" fmla="*/ 242887 h 847725"/>
                  <a:gd name="connsiteX22-93" fmla="*/ 280987 w 2302668"/>
                  <a:gd name="connsiteY22-94" fmla="*/ 50006 h 847725"/>
                  <a:gd name="connsiteX23-95" fmla="*/ 9525 w 2302668"/>
                  <a:gd name="connsiteY23-96" fmla="*/ 0 h 847725"/>
                  <a:gd name="connsiteX0-97" fmla="*/ 9525 w 2302668"/>
                  <a:gd name="connsiteY0-98" fmla="*/ 0 h 847725"/>
                  <a:gd name="connsiteX1-99" fmla="*/ 0 w 2302668"/>
                  <a:gd name="connsiteY1-100" fmla="*/ 30956 h 847725"/>
                  <a:gd name="connsiteX2-101" fmla="*/ 23812 w 2302668"/>
                  <a:gd name="connsiteY2-102" fmla="*/ 50006 h 847725"/>
                  <a:gd name="connsiteX3-103" fmla="*/ 233362 w 2302668"/>
                  <a:gd name="connsiteY3-104" fmla="*/ 80962 h 847725"/>
                  <a:gd name="connsiteX4-105" fmla="*/ 481012 w 2302668"/>
                  <a:gd name="connsiteY4-106" fmla="*/ 192881 h 847725"/>
                  <a:gd name="connsiteX5-107" fmla="*/ 697706 w 2302668"/>
                  <a:gd name="connsiteY5-108" fmla="*/ 326231 h 847725"/>
                  <a:gd name="connsiteX6-109" fmla="*/ 907256 w 2302668"/>
                  <a:gd name="connsiteY6-110" fmla="*/ 538162 h 847725"/>
                  <a:gd name="connsiteX7-111" fmla="*/ 1131093 w 2302668"/>
                  <a:gd name="connsiteY7-112" fmla="*/ 704850 h 847725"/>
                  <a:gd name="connsiteX8-113" fmla="*/ 1316831 w 2302668"/>
                  <a:gd name="connsiteY8-114" fmla="*/ 797718 h 847725"/>
                  <a:gd name="connsiteX9-115" fmla="*/ 1497806 w 2302668"/>
                  <a:gd name="connsiteY9-116" fmla="*/ 840581 h 847725"/>
                  <a:gd name="connsiteX10-117" fmla="*/ 1793081 w 2302668"/>
                  <a:gd name="connsiteY10-118" fmla="*/ 847725 h 847725"/>
                  <a:gd name="connsiteX11-119" fmla="*/ 2000250 w 2302668"/>
                  <a:gd name="connsiteY11-120" fmla="*/ 797718 h 847725"/>
                  <a:gd name="connsiteX12-121" fmla="*/ 2216943 w 2302668"/>
                  <a:gd name="connsiteY12-122" fmla="*/ 638175 h 847725"/>
                  <a:gd name="connsiteX13-123" fmla="*/ 2297906 w 2302668"/>
                  <a:gd name="connsiteY13-124" fmla="*/ 533400 h 847725"/>
                  <a:gd name="connsiteX14-125" fmla="*/ 2302668 w 2302668"/>
                  <a:gd name="connsiteY14-126" fmla="*/ 397668 h 847725"/>
                  <a:gd name="connsiteX15-127" fmla="*/ 2207418 w 2302668"/>
                  <a:gd name="connsiteY15-128" fmla="*/ 452437 h 847725"/>
                  <a:gd name="connsiteX16-129" fmla="*/ 2059781 w 2302668"/>
                  <a:gd name="connsiteY16-130" fmla="*/ 566737 h 847725"/>
                  <a:gd name="connsiteX17-131" fmla="*/ 1809750 w 2302668"/>
                  <a:gd name="connsiteY17-132" fmla="*/ 654843 h 847725"/>
                  <a:gd name="connsiteX18-133" fmla="*/ 1593056 w 2302668"/>
                  <a:gd name="connsiteY18-134" fmla="*/ 661987 h 847725"/>
                  <a:gd name="connsiteX19-135" fmla="*/ 1266825 w 2302668"/>
                  <a:gd name="connsiteY19-136" fmla="*/ 583406 h 847725"/>
                  <a:gd name="connsiteX20-137" fmla="*/ 933450 w 2302668"/>
                  <a:gd name="connsiteY20-138" fmla="*/ 421481 h 847725"/>
                  <a:gd name="connsiteX21-139" fmla="*/ 628650 w 2302668"/>
                  <a:gd name="connsiteY21-140" fmla="*/ 242887 h 847725"/>
                  <a:gd name="connsiteX22-141" fmla="*/ 280987 w 2302668"/>
                  <a:gd name="connsiteY22-142" fmla="*/ 50006 h 847725"/>
                  <a:gd name="connsiteX23-143" fmla="*/ 9525 w 2302668"/>
                  <a:gd name="connsiteY23-144" fmla="*/ 0 h 847725"/>
                  <a:gd name="connsiteX0-145" fmla="*/ 9525 w 2302668"/>
                  <a:gd name="connsiteY0-146" fmla="*/ 0 h 850912"/>
                  <a:gd name="connsiteX1-147" fmla="*/ 0 w 2302668"/>
                  <a:gd name="connsiteY1-148" fmla="*/ 30956 h 850912"/>
                  <a:gd name="connsiteX2-149" fmla="*/ 23812 w 2302668"/>
                  <a:gd name="connsiteY2-150" fmla="*/ 50006 h 850912"/>
                  <a:gd name="connsiteX3-151" fmla="*/ 233362 w 2302668"/>
                  <a:gd name="connsiteY3-152" fmla="*/ 80962 h 850912"/>
                  <a:gd name="connsiteX4-153" fmla="*/ 481012 w 2302668"/>
                  <a:gd name="connsiteY4-154" fmla="*/ 192881 h 850912"/>
                  <a:gd name="connsiteX5-155" fmla="*/ 697706 w 2302668"/>
                  <a:gd name="connsiteY5-156" fmla="*/ 326231 h 850912"/>
                  <a:gd name="connsiteX6-157" fmla="*/ 907256 w 2302668"/>
                  <a:gd name="connsiteY6-158" fmla="*/ 538162 h 850912"/>
                  <a:gd name="connsiteX7-159" fmla="*/ 1131093 w 2302668"/>
                  <a:gd name="connsiteY7-160" fmla="*/ 704850 h 850912"/>
                  <a:gd name="connsiteX8-161" fmla="*/ 1316831 w 2302668"/>
                  <a:gd name="connsiteY8-162" fmla="*/ 797718 h 850912"/>
                  <a:gd name="connsiteX9-163" fmla="*/ 1497806 w 2302668"/>
                  <a:gd name="connsiteY9-164" fmla="*/ 840581 h 850912"/>
                  <a:gd name="connsiteX10-165" fmla="*/ 1793081 w 2302668"/>
                  <a:gd name="connsiteY10-166" fmla="*/ 847725 h 850912"/>
                  <a:gd name="connsiteX11-167" fmla="*/ 2000250 w 2302668"/>
                  <a:gd name="connsiteY11-168" fmla="*/ 797718 h 850912"/>
                  <a:gd name="connsiteX12-169" fmla="*/ 2216943 w 2302668"/>
                  <a:gd name="connsiteY12-170" fmla="*/ 638175 h 850912"/>
                  <a:gd name="connsiteX13-171" fmla="*/ 2297906 w 2302668"/>
                  <a:gd name="connsiteY13-172" fmla="*/ 533400 h 850912"/>
                  <a:gd name="connsiteX14-173" fmla="*/ 2302668 w 2302668"/>
                  <a:gd name="connsiteY14-174" fmla="*/ 397668 h 850912"/>
                  <a:gd name="connsiteX15-175" fmla="*/ 2207418 w 2302668"/>
                  <a:gd name="connsiteY15-176" fmla="*/ 452437 h 850912"/>
                  <a:gd name="connsiteX16-177" fmla="*/ 2059781 w 2302668"/>
                  <a:gd name="connsiteY16-178" fmla="*/ 566737 h 850912"/>
                  <a:gd name="connsiteX17-179" fmla="*/ 1809750 w 2302668"/>
                  <a:gd name="connsiteY17-180" fmla="*/ 654843 h 850912"/>
                  <a:gd name="connsiteX18-181" fmla="*/ 1593056 w 2302668"/>
                  <a:gd name="connsiteY18-182" fmla="*/ 661987 h 850912"/>
                  <a:gd name="connsiteX19-183" fmla="*/ 1266825 w 2302668"/>
                  <a:gd name="connsiteY19-184" fmla="*/ 583406 h 850912"/>
                  <a:gd name="connsiteX20-185" fmla="*/ 933450 w 2302668"/>
                  <a:gd name="connsiteY20-186" fmla="*/ 421481 h 850912"/>
                  <a:gd name="connsiteX21-187" fmla="*/ 628650 w 2302668"/>
                  <a:gd name="connsiteY21-188" fmla="*/ 242887 h 850912"/>
                  <a:gd name="connsiteX22-189" fmla="*/ 280987 w 2302668"/>
                  <a:gd name="connsiteY22-190" fmla="*/ 50006 h 850912"/>
                  <a:gd name="connsiteX23-191" fmla="*/ 9525 w 2302668"/>
                  <a:gd name="connsiteY23-192" fmla="*/ 0 h 850912"/>
                  <a:gd name="connsiteX0-193" fmla="*/ 9525 w 2302668"/>
                  <a:gd name="connsiteY0-194" fmla="*/ 0 h 850912"/>
                  <a:gd name="connsiteX1-195" fmla="*/ 0 w 2302668"/>
                  <a:gd name="connsiteY1-196" fmla="*/ 30956 h 850912"/>
                  <a:gd name="connsiteX2-197" fmla="*/ 23812 w 2302668"/>
                  <a:gd name="connsiteY2-198" fmla="*/ 50006 h 850912"/>
                  <a:gd name="connsiteX3-199" fmla="*/ 233362 w 2302668"/>
                  <a:gd name="connsiteY3-200" fmla="*/ 80962 h 850912"/>
                  <a:gd name="connsiteX4-201" fmla="*/ 481012 w 2302668"/>
                  <a:gd name="connsiteY4-202" fmla="*/ 192881 h 850912"/>
                  <a:gd name="connsiteX5-203" fmla="*/ 697706 w 2302668"/>
                  <a:gd name="connsiteY5-204" fmla="*/ 326231 h 850912"/>
                  <a:gd name="connsiteX6-205" fmla="*/ 907256 w 2302668"/>
                  <a:gd name="connsiteY6-206" fmla="*/ 538162 h 850912"/>
                  <a:gd name="connsiteX7-207" fmla="*/ 1131093 w 2302668"/>
                  <a:gd name="connsiteY7-208" fmla="*/ 704850 h 850912"/>
                  <a:gd name="connsiteX8-209" fmla="*/ 1316831 w 2302668"/>
                  <a:gd name="connsiteY8-210" fmla="*/ 797718 h 850912"/>
                  <a:gd name="connsiteX9-211" fmla="*/ 1497806 w 2302668"/>
                  <a:gd name="connsiteY9-212" fmla="*/ 840581 h 850912"/>
                  <a:gd name="connsiteX10-213" fmla="*/ 1793081 w 2302668"/>
                  <a:gd name="connsiteY10-214" fmla="*/ 847725 h 850912"/>
                  <a:gd name="connsiteX11-215" fmla="*/ 2000250 w 2302668"/>
                  <a:gd name="connsiteY11-216" fmla="*/ 797718 h 850912"/>
                  <a:gd name="connsiteX12-217" fmla="*/ 2216943 w 2302668"/>
                  <a:gd name="connsiteY12-218" fmla="*/ 638175 h 850912"/>
                  <a:gd name="connsiteX13-219" fmla="*/ 2297906 w 2302668"/>
                  <a:gd name="connsiteY13-220" fmla="*/ 533400 h 850912"/>
                  <a:gd name="connsiteX14-221" fmla="*/ 2302668 w 2302668"/>
                  <a:gd name="connsiteY14-222" fmla="*/ 397668 h 850912"/>
                  <a:gd name="connsiteX15-223" fmla="*/ 2207418 w 2302668"/>
                  <a:gd name="connsiteY15-224" fmla="*/ 452437 h 850912"/>
                  <a:gd name="connsiteX16-225" fmla="*/ 2059781 w 2302668"/>
                  <a:gd name="connsiteY16-226" fmla="*/ 566737 h 850912"/>
                  <a:gd name="connsiteX17-227" fmla="*/ 1809750 w 2302668"/>
                  <a:gd name="connsiteY17-228" fmla="*/ 654843 h 850912"/>
                  <a:gd name="connsiteX18-229" fmla="*/ 1593056 w 2302668"/>
                  <a:gd name="connsiteY18-230" fmla="*/ 661987 h 850912"/>
                  <a:gd name="connsiteX19-231" fmla="*/ 1266825 w 2302668"/>
                  <a:gd name="connsiteY19-232" fmla="*/ 583406 h 850912"/>
                  <a:gd name="connsiteX20-233" fmla="*/ 933450 w 2302668"/>
                  <a:gd name="connsiteY20-234" fmla="*/ 421481 h 850912"/>
                  <a:gd name="connsiteX21-235" fmla="*/ 628650 w 2302668"/>
                  <a:gd name="connsiteY21-236" fmla="*/ 242887 h 850912"/>
                  <a:gd name="connsiteX22-237" fmla="*/ 280987 w 2302668"/>
                  <a:gd name="connsiteY22-238" fmla="*/ 50006 h 850912"/>
                  <a:gd name="connsiteX23-239" fmla="*/ 9525 w 2302668"/>
                  <a:gd name="connsiteY23-240" fmla="*/ 0 h 850912"/>
                  <a:gd name="connsiteX0-241" fmla="*/ 9525 w 2302668"/>
                  <a:gd name="connsiteY0-242" fmla="*/ 0 h 850912"/>
                  <a:gd name="connsiteX1-243" fmla="*/ 0 w 2302668"/>
                  <a:gd name="connsiteY1-244" fmla="*/ 30956 h 850912"/>
                  <a:gd name="connsiteX2-245" fmla="*/ 23812 w 2302668"/>
                  <a:gd name="connsiteY2-246" fmla="*/ 50006 h 850912"/>
                  <a:gd name="connsiteX3-247" fmla="*/ 233362 w 2302668"/>
                  <a:gd name="connsiteY3-248" fmla="*/ 80962 h 850912"/>
                  <a:gd name="connsiteX4-249" fmla="*/ 481012 w 2302668"/>
                  <a:gd name="connsiteY4-250" fmla="*/ 192881 h 850912"/>
                  <a:gd name="connsiteX5-251" fmla="*/ 697706 w 2302668"/>
                  <a:gd name="connsiteY5-252" fmla="*/ 326231 h 850912"/>
                  <a:gd name="connsiteX6-253" fmla="*/ 907256 w 2302668"/>
                  <a:gd name="connsiteY6-254" fmla="*/ 538162 h 850912"/>
                  <a:gd name="connsiteX7-255" fmla="*/ 1131093 w 2302668"/>
                  <a:gd name="connsiteY7-256" fmla="*/ 704850 h 850912"/>
                  <a:gd name="connsiteX8-257" fmla="*/ 1316831 w 2302668"/>
                  <a:gd name="connsiteY8-258" fmla="*/ 797718 h 850912"/>
                  <a:gd name="connsiteX9-259" fmla="*/ 1497806 w 2302668"/>
                  <a:gd name="connsiteY9-260" fmla="*/ 840581 h 850912"/>
                  <a:gd name="connsiteX10-261" fmla="*/ 1793081 w 2302668"/>
                  <a:gd name="connsiteY10-262" fmla="*/ 847725 h 850912"/>
                  <a:gd name="connsiteX11-263" fmla="*/ 2000250 w 2302668"/>
                  <a:gd name="connsiteY11-264" fmla="*/ 797718 h 850912"/>
                  <a:gd name="connsiteX12-265" fmla="*/ 2216943 w 2302668"/>
                  <a:gd name="connsiteY12-266" fmla="*/ 638175 h 850912"/>
                  <a:gd name="connsiteX13-267" fmla="*/ 2297906 w 2302668"/>
                  <a:gd name="connsiteY13-268" fmla="*/ 533400 h 850912"/>
                  <a:gd name="connsiteX14-269" fmla="*/ 2302668 w 2302668"/>
                  <a:gd name="connsiteY14-270" fmla="*/ 397668 h 850912"/>
                  <a:gd name="connsiteX15-271" fmla="*/ 2207418 w 2302668"/>
                  <a:gd name="connsiteY15-272" fmla="*/ 452437 h 850912"/>
                  <a:gd name="connsiteX16-273" fmla="*/ 2059781 w 2302668"/>
                  <a:gd name="connsiteY16-274" fmla="*/ 566737 h 850912"/>
                  <a:gd name="connsiteX17-275" fmla="*/ 1809750 w 2302668"/>
                  <a:gd name="connsiteY17-276" fmla="*/ 654843 h 850912"/>
                  <a:gd name="connsiteX18-277" fmla="*/ 1593056 w 2302668"/>
                  <a:gd name="connsiteY18-278" fmla="*/ 661987 h 850912"/>
                  <a:gd name="connsiteX19-279" fmla="*/ 1266825 w 2302668"/>
                  <a:gd name="connsiteY19-280" fmla="*/ 583406 h 850912"/>
                  <a:gd name="connsiteX20-281" fmla="*/ 933450 w 2302668"/>
                  <a:gd name="connsiteY20-282" fmla="*/ 421481 h 850912"/>
                  <a:gd name="connsiteX21-283" fmla="*/ 628650 w 2302668"/>
                  <a:gd name="connsiteY21-284" fmla="*/ 242887 h 850912"/>
                  <a:gd name="connsiteX22-285" fmla="*/ 280987 w 2302668"/>
                  <a:gd name="connsiteY22-286" fmla="*/ 50006 h 850912"/>
                  <a:gd name="connsiteX23-287" fmla="*/ 9525 w 2302668"/>
                  <a:gd name="connsiteY23-288" fmla="*/ 0 h 850912"/>
                  <a:gd name="connsiteX0-289" fmla="*/ 9525 w 2302668"/>
                  <a:gd name="connsiteY0-290" fmla="*/ 0 h 850912"/>
                  <a:gd name="connsiteX1-291" fmla="*/ 0 w 2302668"/>
                  <a:gd name="connsiteY1-292" fmla="*/ 30956 h 850912"/>
                  <a:gd name="connsiteX2-293" fmla="*/ 23812 w 2302668"/>
                  <a:gd name="connsiteY2-294" fmla="*/ 50006 h 850912"/>
                  <a:gd name="connsiteX3-295" fmla="*/ 233362 w 2302668"/>
                  <a:gd name="connsiteY3-296" fmla="*/ 80962 h 850912"/>
                  <a:gd name="connsiteX4-297" fmla="*/ 481012 w 2302668"/>
                  <a:gd name="connsiteY4-298" fmla="*/ 192881 h 850912"/>
                  <a:gd name="connsiteX5-299" fmla="*/ 697706 w 2302668"/>
                  <a:gd name="connsiteY5-300" fmla="*/ 326231 h 850912"/>
                  <a:gd name="connsiteX6-301" fmla="*/ 907256 w 2302668"/>
                  <a:gd name="connsiteY6-302" fmla="*/ 538162 h 850912"/>
                  <a:gd name="connsiteX7-303" fmla="*/ 1131093 w 2302668"/>
                  <a:gd name="connsiteY7-304" fmla="*/ 704850 h 850912"/>
                  <a:gd name="connsiteX8-305" fmla="*/ 1316831 w 2302668"/>
                  <a:gd name="connsiteY8-306" fmla="*/ 797718 h 850912"/>
                  <a:gd name="connsiteX9-307" fmla="*/ 1497806 w 2302668"/>
                  <a:gd name="connsiteY9-308" fmla="*/ 840581 h 850912"/>
                  <a:gd name="connsiteX10-309" fmla="*/ 1793081 w 2302668"/>
                  <a:gd name="connsiteY10-310" fmla="*/ 847725 h 850912"/>
                  <a:gd name="connsiteX11-311" fmla="*/ 2000250 w 2302668"/>
                  <a:gd name="connsiteY11-312" fmla="*/ 797718 h 850912"/>
                  <a:gd name="connsiteX12-313" fmla="*/ 2216943 w 2302668"/>
                  <a:gd name="connsiteY12-314" fmla="*/ 638175 h 850912"/>
                  <a:gd name="connsiteX13-315" fmla="*/ 2297906 w 2302668"/>
                  <a:gd name="connsiteY13-316" fmla="*/ 533400 h 850912"/>
                  <a:gd name="connsiteX14-317" fmla="*/ 2302668 w 2302668"/>
                  <a:gd name="connsiteY14-318" fmla="*/ 397668 h 850912"/>
                  <a:gd name="connsiteX15-319" fmla="*/ 2207418 w 2302668"/>
                  <a:gd name="connsiteY15-320" fmla="*/ 452437 h 850912"/>
                  <a:gd name="connsiteX16-321" fmla="*/ 2059781 w 2302668"/>
                  <a:gd name="connsiteY16-322" fmla="*/ 566737 h 850912"/>
                  <a:gd name="connsiteX17-323" fmla="*/ 1809750 w 2302668"/>
                  <a:gd name="connsiteY17-324" fmla="*/ 654843 h 850912"/>
                  <a:gd name="connsiteX18-325" fmla="*/ 1593056 w 2302668"/>
                  <a:gd name="connsiteY18-326" fmla="*/ 661987 h 850912"/>
                  <a:gd name="connsiteX19-327" fmla="*/ 1266825 w 2302668"/>
                  <a:gd name="connsiteY19-328" fmla="*/ 583406 h 850912"/>
                  <a:gd name="connsiteX20-329" fmla="*/ 933450 w 2302668"/>
                  <a:gd name="connsiteY20-330" fmla="*/ 421481 h 850912"/>
                  <a:gd name="connsiteX21-331" fmla="*/ 628650 w 2302668"/>
                  <a:gd name="connsiteY21-332" fmla="*/ 242887 h 850912"/>
                  <a:gd name="connsiteX22-333" fmla="*/ 280987 w 2302668"/>
                  <a:gd name="connsiteY22-334" fmla="*/ 50006 h 850912"/>
                  <a:gd name="connsiteX23-335" fmla="*/ 9525 w 2302668"/>
                  <a:gd name="connsiteY23-336" fmla="*/ 0 h 850912"/>
                  <a:gd name="connsiteX0-337" fmla="*/ 9525 w 2302668"/>
                  <a:gd name="connsiteY0-338" fmla="*/ 0 h 850912"/>
                  <a:gd name="connsiteX1-339" fmla="*/ 0 w 2302668"/>
                  <a:gd name="connsiteY1-340" fmla="*/ 30956 h 850912"/>
                  <a:gd name="connsiteX2-341" fmla="*/ 23812 w 2302668"/>
                  <a:gd name="connsiteY2-342" fmla="*/ 50006 h 850912"/>
                  <a:gd name="connsiteX3-343" fmla="*/ 233362 w 2302668"/>
                  <a:gd name="connsiteY3-344" fmla="*/ 80962 h 850912"/>
                  <a:gd name="connsiteX4-345" fmla="*/ 481012 w 2302668"/>
                  <a:gd name="connsiteY4-346" fmla="*/ 192881 h 850912"/>
                  <a:gd name="connsiteX5-347" fmla="*/ 697706 w 2302668"/>
                  <a:gd name="connsiteY5-348" fmla="*/ 326231 h 850912"/>
                  <a:gd name="connsiteX6-349" fmla="*/ 907256 w 2302668"/>
                  <a:gd name="connsiteY6-350" fmla="*/ 538162 h 850912"/>
                  <a:gd name="connsiteX7-351" fmla="*/ 1131093 w 2302668"/>
                  <a:gd name="connsiteY7-352" fmla="*/ 704850 h 850912"/>
                  <a:gd name="connsiteX8-353" fmla="*/ 1316831 w 2302668"/>
                  <a:gd name="connsiteY8-354" fmla="*/ 797718 h 850912"/>
                  <a:gd name="connsiteX9-355" fmla="*/ 1497806 w 2302668"/>
                  <a:gd name="connsiteY9-356" fmla="*/ 840581 h 850912"/>
                  <a:gd name="connsiteX10-357" fmla="*/ 1793081 w 2302668"/>
                  <a:gd name="connsiteY10-358" fmla="*/ 847725 h 850912"/>
                  <a:gd name="connsiteX11-359" fmla="*/ 2000250 w 2302668"/>
                  <a:gd name="connsiteY11-360" fmla="*/ 797718 h 850912"/>
                  <a:gd name="connsiteX12-361" fmla="*/ 2216943 w 2302668"/>
                  <a:gd name="connsiteY12-362" fmla="*/ 638175 h 850912"/>
                  <a:gd name="connsiteX13-363" fmla="*/ 2297906 w 2302668"/>
                  <a:gd name="connsiteY13-364" fmla="*/ 533400 h 850912"/>
                  <a:gd name="connsiteX14-365" fmla="*/ 2302668 w 2302668"/>
                  <a:gd name="connsiteY14-366" fmla="*/ 397668 h 850912"/>
                  <a:gd name="connsiteX15-367" fmla="*/ 2207418 w 2302668"/>
                  <a:gd name="connsiteY15-368" fmla="*/ 452437 h 850912"/>
                  <a:gd name="connsiteX16-369" fmla="*/ 2059781 w 2302668"/>
                  <a:gd name="connsiteY16-370" fmla="*/ 566737 h 850912"/>
                  <a:gd name="connsiteX17-371" fmla="*/ 1809750 w 2302668"/>
                  <a:gd name="connsiteY17-372" fmla="*/ 654843 h 850912"/>
                  <a:gd name="connsiteX18-373" fmla="*/ 1593056 w 2302668"/>
                  <a:gd name="connsiteY18-374" fmla="*/ 661987 h 850912"/>
                  <a:gd name="connsiteX19-375" fmla="*/ 1266825 w 2302668"/>
                  <a:gd name="connsiteY19-376" fmla="*/ 583406 h 850912"/>
                  <a:gd name="connsiteX20-377" fmla="*/ 933450 w 2302668"/>
                  <a:gd name="connsiteY20-378" fmla="*/ 421481 h 850912"/>
                  <a:gd name="connsiteX21-379" fmla="*/ 628650 w 2302668"/>
                  <a:gd name="connsiteY21-380" fmla="*/ 242887 h 850912"/>
                  <a:gd name="connsiteX22-381" fmla="*/ 280987 w 2302668"/>
                  <a:gd name="connsiteY22-382" fmla="*/ 50006 h 850912"/>
                  <a:gd name="connsiteX23-383" fmla="*/ 9525 w 2302668"/>
                  <a:gd name="connsiteY23-384" fmla="*/ 0 h 850912"/>
                  <a:gd name="connsiteX0-385" fmla="*/ 9525 w 2302668"/>
                  <a:gd name="connsiteY0-386" fmla="*/ 0 h 850912"/>
                  <a:gd name="connsiteX1-387" fmla="*/ 0 w 2302668"/>
                  <a:gd name="connsiteY1-388" fmla="*/ 30956 h 850912"/>
                  <a:gd name="connsiteX2-389" fmla="*/ 23812 w 2302668"/>
                  <a:gd name="connsiteY2-390" fmla="*/ 50006 h 850912"/>
                  <a:gd name="connsiteX3-391" fmla="*/ 233362 w 2302668"/>
                  <a:gd name="connsiteY3-392" fmla="*/ 80962 h 850912"/>
                  <a:gd name="connsiteX4-393" fmla="*/ 481012 w 2302668"/>
                  <a:gd name="connsiteY4-394" fmla="*/ 192881 h 850912"/>
                  <a:gd name="connsiteX5-395" fmla="*/ 697706 w 2302668"/>
                  <a:gd name="connsiteY5-396" fmla="*/ 326231 h 850912"/>
                  <a:gd name="connsiteX6-397" fmla="*/ 907256 w 2302668"/>
                  <a:gd name="connsiteY6-398" fmla="*/ 538162 h 850912"/>
                  <a:gd name="connsiteX7-399" fmla="*/ 1131093 w 2302668"/>
                  <a:gd name="connsiteY7-400" fmla="*/ 704850 h 850912"/>
                  <a:gd name="connsiteX8-401" fmla="*/ 1316831 w 2302668"/>
                  <a:gd name="connsiteY8-402" fmla="*/ 797718 h 850912"/>
                  <a:gd name="connsiteX9-403" fmla="*/ 1497806 w 2302668"/>
                  <a:gd name="connsiteY9-404" fmla="*/ 840581 h 850912"/>
                  <a:gd name="connsiteX10-405" fmla="*/ 1793081 w 2302668"/>
                  <a:gd name="connsiteY10-406" fmla="*/ 847725 h 850912"/>
                  <a:gd name="connsiteX11-407" fmla="*/ 2000250 w 2302668"/>
                  <a:gd name="connsiteY11-408" fmla="*/ 797718 h 850912"/>
                  <a:gd name="connsiteX12-409" fmla="*/ 2216943 w 2302668"/>
                  <a:gd name="connsiteY12-410" fmla="*/ 638175 h 850912"/>
                  <a:gd name="connsiteX13-411" fmla="*/ 2297906 w 2302668"/>
                  <a:gd name="connsiteY13-412" fmla="*/ 533400 h 850912"/>
                  <a:gd name="connsiteX14-413" fmla="*/ 2302668 w 2302668"/>
                  <a:gd name="connsiteY14-414" fmla="*/ 397668 h 850912"/>
                  <a:gd name="connsiteX15-415" fmla="*/ 2207418 w 2302668"/>
                  <a:gd name="connsiteY15-416" fmla="*/ 452437 h 850912"/>
                  <a:gd name="connsiteX16-417" fmla="*/ 2059781 w 2302668"/>
                  <a:gd name="connsiteY16-418" fmla="*/ 566737 h 850912"/>
                  <a:gd name="connsiteX17-419" fmla="*/ 1809750 w 2302668"/>
                  <a:gd name="connsiteY17-420" fmla="*/ 654843 h 850912"/>
                  <a:gd name="connsiteX18-421" fmla="*/ 1593056 w 2302668"/>
                  <a:gd name="connsiteY18-422" fmla="*/ 661987 h 850912"/>
                  <a:gd name="connsiteX19-423" fmla="*/ 1266825 w 2302668"/>
                  <a:gd name="connsiteY19-424" fmla="*/ 583406 h 850912"/>
                  <a:gd name="connsiteX20-425" fmla="*/ 933450 w 2302668"/>
                  <a:gd name="connsiteY20-426" fmla="*/ 421481 h 850912"/>
                  <a:gd name="connsiteX21-427" fmla="*/ 628650 w 2302668"/>
                  <a:gd name="connsiteY21-428" fmla="*/ 242887 h 850912"/>
                  <a:gd name="connsiteX22-429" fmla="*/ 280987 w 2302668"/>
                  <a:gd name="connsiteY22-430" fmla="*/ 50006 h 850912"/>
                  <a:gd name="connsiteX23-431" fmla="*/ 9525 w 2302668"/>
                  <a:gd name="connsiteY23-432" fmla="*/ 0 h 850912"/>
                  <a:gd name="connsiteX0-433" fmla="*/ 9525 w 2302668"/>
                  <a:gd name="connsiteY0-434" fmla="*/ 0 h 850912"/>
                  <a:gd name="connsiteX1-435" fmla="*/ 0 w 2302668"/>
                  <a:gd name="connsiteY1-436" fmla="*/ 30956 h 850912"/>
                  <a:gd name="connsiteX2-437" fmla="*/ 23812 w 2302668"/>
                  <a:gd name="connsiteY2-438" fmla="*/ 50006 h 850912"/>
                  <a:gd name="connsiteX3-439" fmla="*/ 233362 w 2302668"/>
                  <a:gd name="connsiteY3-440" fmla="*/ 80962 h 850912"/>
                  <a:gd name="connsiteX4-441" fmla="*/ 481012 w 2302668"/>
                  <a:gd name="connsiteY4-442" fmla="*/ 192881 h 850912"/>
                  <a:gd name="connsiteX5-443" fmla="*/ 697706 w 2302668"/>
                  <a:gd name="connsiteY5-444" fmla="*/ 326231 h 850912"/>
                  <a:gd name="connsiteX6-445" fmla="*/ 907256 w 2302668"/>
                  <a:gd name="connsiteY6-446" fmla="*/ 538162 h 850912"/>
                  <a:gd name="connsiteX7-447" fmla="*/ 1131093 w 2302668"/>
                  <a:gd name="connsiteY7-448" fmla="*/ 704850 h 850912"/>
                  <a:gd name="connsiteX8-449" fmla="*/ 1316831 w 2302668"/>
                  <a:gd name="connsiteY8-450" fmla="*/ 797718 h 850912"/>
                  <a:gd name="connsiteX9-451" fmla="*/ 1497806 w 2302668"/>
                  <a:gd name="connsiteY9-452" fmla="*/ 840581 h 850912"/>
                  <a:gd name="connsiteX10-453" fmla="*/ 1793081 w 2302668"/>
                  <a:gd name="connsiteY10-454" fmla="*/ 847725 h 850912"/>
                  <a:gd name="connsiteX11-455" fmla="*/ 2000250 w 2302668"/>
                  <a:gd name="connsiteY11-456" fmla="*/ 797718 h 850912"/>
                  <a:gd name="connsiteX12-457" fmla="*/ 2216943 w 2302668"/>
                  <a:gd name="connsiteY12-458" fmla="*/ 638175 h 850912"/>
                  <a:gd name="connsiteX13-459" fmla="*/ 2297906 w 2302668"/>
                  <a:gd name="connsiteY13-460" fmla="*/ 533400 h 850912"/>
                  <a:gd name="connsiteX14-461" fmla="*/ 2302668 w 2302668"/>
                  <a:gd name="connsiteY14-462" fmla="*/ 397668 h 850912"/>
                  <a:gd name="connsiteX15-463" fmla="*/ 2207418 w 2302668"/>
                  <a:gd name="connsiteY15-464" fmla="*/ 452437 h 850912"/>
                  <a:gd name="connsiteX16-465" fmla="*/ 2059781 w 2302668"/>
                  <a:gd name="connsiteY16-466" fmla="*/ 566737 h 850912"/>
                  <a:gd name="connsiteX17-467" fmla="*/ 1809750 w 2302668"/>
                  <a:gd name="connsiteY17-468" fmla="*/ 654843 h 850912"/>
                  <a:gd name="connsiteX18-469" fmla="*/ 1593056 w 2302668"/>
                  <a:gd name="connsiteY18-470" fmla="*/ 661987 h 850912"/>
                  <a:gd name="connsiteX19-471" fmla="*/ 1266825 w 2302668"/>
                  <a:gd name="connsiteY19-472" fmla="*/ 583406 h 850912"/>
                  <a:gd name="connsiteX20-473" fmla="*/ 933450 w 2302668"/>
                  <a:gd name="connsiteY20-474" fmla="*/ 421481 h 850912"/>
                  <a:gd name="connsiteX21-475" fmla="*/ 628650 w 2302668"/>
                  <a:gd name="connsiteY21-476" fmla="*/ 242887 h 850912"/>
                  <a:gd name="connsiteX22-477" fmla="*/ 280987 w 2302668"/>
                  <a:gd name="connsiteY22-478" fmla="*/ 50006 h 850912"/>
                  <a:gd name="connsiteX23-479" fmla="*/ 9525 w 2302668"/>
                  <a:gd name="connsiteY23-480" fmla="*/ 0 h 850912"/>
                  <a:gd name="connsiteX0-481" fmla="*/ 9525 w 2302668"/>
                  <a:gd name="connsiteY0-482" fmla="*/ 0 h 850912"/>
                  <a:gd name="connsiteX1-483" fmla="*/ 0 w 2302668"/>
                  <a:gd name="connsiteY1-484" fmla="*/ 30956 h 850912"/>
                  <a:gd name="connsiteX2-485" fmla="*/ 23812 w 2302668"/>
                  <a:gd name="connsiteY2-486" fmla="*/ 50006 h 850912"/>
                  <a:gd name="connsiteX3-487" fmla="*/ 233362 w 2302668"/>
                  <a:gd name="connsiteY3-488" fmla="*/ 80962 h 850912"/>
                  <a:gd name="connsiteX4-489" fmla="*/ 481012 w 2302668"/>
                  <a:gd name="connsiteY4-490" fmla="*/ 192881 h 850912"/>
                  <a:gd name="connsiteX5-491" fmla="*/ 697706 w 2302668"/>
                  <a:gd name="connsiteY5-492" fmla="*/ 326231 h 850912"/>
                  <a:gd name="connsiteX6-493" fmla="*/ 907256 w 2302668"/>
                  <a:gd name="connsiteY6-494" fmla="*/ 538162 h 850912"/>
                  <a:gd name="connsiteX7-495" fmla="*/ 1131093 w 2302668"/>
                  <a:gd name="connsiteY7-496" fmla="*/ 704850 h 850912"/>
                  <a:gd name="connsiteX8-497" fmla="*/ 1316831 w 2302668"/>
                  <a:gd name="connsiteY8-498" fmla="*/ 797718 h 850912"/>
                  <a:gd name="connsiteX9-499" fmla="*/ 1497806 w 2302668"/>
                  <a:gd name="connsiteY9-500" fmla="*/ 840581 h 850912"/>
                  <a:gd name="connsiteX10-501" fmla="*/ 1793081 w 2302668"/>
                  <a:gd name="connsiteY10-502" fmla="*/ 847725 h 850912"/>
                  <a:gd name="connsiteX11-503" fmla="*/ 2000250 w 2302668"/>
                  <a:gd name="connsiteY11-504" fmla="*/ 797718 h 850912"/>
                  <a:gd name="connsiteX12-505" fmla="*/ 2216943 w 2302668"/>
                  <a:gd name="connsiteY12-506" fmla="*/ 638175 h 850912"/>
                  <a:gd name="connsiteX13-507" fmla="*/ 2297906 w 2302668"/>
                  <a:gd name="connsiteY13-508" fmla="*/ 533400 h 850912"/>
                  <a:gd name="connsiteX14-509" fmla="*/ 2302668 w 2302668"/>
                  <a:gd name="connsiteY14-510" fmla="*/ 397668 h 850912"/>
                  <a:gd name="connsiteX15-511" fmla="*/ 2207418 w 2302668"/>
                  <a:gd name="connsiteY15-512" fmla="*/ 452437 h 850912"/>
                  <a:gd name="connsiteX16-513" fmla="*/ 2059781 w 2302668"/>
                  <a:gd name="connsiteY16-514" fmla="*/ 566737 h 850912"/>
                  <a:gd name="connsiteX17-515" fmla="*/ 1809750 w 2302668"/>
                  <a:gd name="connsiteY17-516" fmla="*/ 654843 h 850912"/>
                  <a:gd name="connsiteX18-517" fmla="*/ 1593056 w 2302668"/>
                  <a:gd name="connsiteY18-518" fmla="*/ 661987 h 850912"/>
                  <a:gd name="connsiteX19-519" fmla="*/ 1266825 w 2302668"/>
                  <a:gd name="connsiteY19-520" fmla="*/ 583406 h 850912"/>
                  <a:gd name="connsiteX20-521" fmla="*/ 933450 w 2302668"/>
                  <a:gd name="connsiteY20-522" fmla="*/ 421481 h 850912"/>
                  <a:gd name="connsiteX21-523" fmla="*/ 628650 w 2302668"/>
                  <a:gd name="connsiteY21-524" fmla="*/ 242887 h 850912"/>
                  <a:gd name="connsiteX22-525" fmla="*/ 280987 w 2302668"/>
                  <a:gd name="connsiteY22-526" fmla="*/ 50006 h 850912"/>
                  <a:gd name="connsiteX23-527" fmla="*/ 9525 w 2302668"/>
                  <a:gd name="connsiteY23-528" fmla="*/ 0 h 850912"/>
                  <a:gd name="connsiteX0-529" fmla="*/ 9525 w 2302668"/>
                  <a:gd name="connsiteY0-530" fmla="*/ 0 h 850912"/>
                  <a:gd name="connsiteX1-531" fmla="*/ 0 w 2302668"/>
                  <a:gd name="connsiteY1-532" fmla="*/ 30956 h 850912"/>
                  <a:gd name="connsiteX2-533" fmla="*/ 23812 w 2302668"/>
                  <a:gd name="connsiteY2-534" fmla="*/ 50006 h 850912"/>
                  <a:gd name="connsiteX3-535" fmla="*/ 233362 w 2302668"/>
                  <a:gd name="connsiteY3-536" fmla="*/ 80962 h 850912"/>
                  <a:gd name="connsiteX4-537" fmla="*/ 481012 w 2302668"/>
                  <a:gd name="connsiteY4-538" fmla="*/ 192881 h 850912"/>
                  <a:gd name="connsiteX5-539" fmla="*/ 697706 w 2302668"/>
                  <a:gd name="connsiteY5-540" fmla="*/ 326231 h 850912"/>
                  <a:gd name="connsiteX6-541" fmla="*/ 907256 w 2302668"/>
                  <a:gd name="connsiteY6-542" fmla="*/ 538162 h 850912"/>
                  <a:gd name="connsiteX7-543" fmla="*/ 1131093 w 2302668"/>
                  <a:gd name="connsiteY7-544" fmla="*/ 704850 h 850912"/>
                  <a:gd name="connsiteX8-545" fmla="*/ 1316831 w 2302668"/>
                  <a:gd name="connsiteY8-546" fmla="*/ 797718 h 850912"/>
                  <a:gd name="connsiteX9-547" fmla="*/ 1497806 w 2302668"/>
                  <a:gd name="connsiteY9-548" fmla="*/ 840581 h 850912"/>
                  <a:gd name="connsiteX10-549" fmla="*/ 1793081 w 2302668"/>
                  <a:gd name="connsiteY10-550" fmla="*/ 847725 h 850912"/>
                  <a:gd name="connsiteX11-551" fmla="*/ 2000250 w 2302668"/>
                  <a:gd name="connsiteY11-552" fmla="*/ 797718 h 850912"/>
                  <a:gd name="connsiteX12-553" fmla="*/ 2216943 w 2302668"/>
                  <a:gd name="connsiteY12-554" fmla="*/ 638175 h 850912"/>
                  <a:gd name="connsiteX13-555" fmla="*/ 2297906 w 2302668"/>
                  <a:gd name="connsiteY13-556" fmla="*/ 533400 h 850912"/>
                  <a:gd name="connsiteX14-557" fmla="*/ 2302668 w 2302668"/>
                  <a:gd name="connsiteY14-558" fmla="*/ 397668 h 850912"/>
                  <a:gd name="connsiteX15-559" fmla="*/ 2207418 w 2302668"/>
                  <a:gd name="connsiteY15-560" fmla="*/ 452437 h 850912"/>
                  <a:gd name="connsiteX16-561" fmla="*/ 2059781 w 2302668"/>
                  <a:gd name="connsiteY16-562" fmla="*/ 566737 h 850912"/>
                  <a:gd name="connsiteX17-563" fmla="*/ 1809750 w 2302668"/>
                  <a:gd name="connsiteY17-564" fmla="*/ 654843 h 850912"/>
                  <a:gd name="connsiteX18-565" fmla="*/ 1593056 w 2302668"/>
                  <a:gd name="connsiteY18-566" fmla="*/ 661987 h 850912"/>
                  <a:gd name="connsiteX19-567" fmla="*/ 1266825 w 2302668"/>
                  <a:gd name="connsiteY19-568" fmla="*/ 583406 h 850912"/>
                  <a:gd name="connsiteX20-569" fmla="*/ 933450 w 2302668"/>
                  <a:gd name="connsiteY20-570" fmla="*/ 421481 h 850912"/>
                  <a:gd name="connsiteX21-571" fmla="*/ 628650 w 2302668"/>
                  <a:gd name="connsiteY21-572" fmla="*/ 242887 h 850912"/>
                  <a:gd name="connsiteX22-573" fmla="*/ 280987 w 2302668"/>
                  <a:gd name="connsiteY22-574" fmla="*/ 50006 h 850912"/>
                  <a:gd name="connsiteX23-575" fmla="*/ 9525 w 2302668"/>
                  <a:gd name="connsiteY23-576" fmla="*/ 0 h 850912"/>
                  <a:gd name="connsiteX0-577" fmla="*/ 9525 w 2302668"/>
                  <a:gd name="connsiteY0-578" fmla="*/ 0 h 850912"/>
                  <a:gd name="connsiteX1-579" fmla="*/ 0 w 2302668"/>
                  <a:gd name="connsiteY1-580" fmla="*/ 30956 h 850912"/>
                  <a:gd name="connsiteX2-581" fmla="*/ 23812 w 2302668"/>
                  <a:gd name="connsiteY2-582" fmla="*/ 50006 h 850912"/>
                  <a:gd name="connsiteX3-583" fmla="*/ 233362 w 2302668"/>
                  <a:gd name="connsiteY3-584" fmla="*/ 80962 h 850912"/>
                  <a:gd name="connsiteX4-585" fmla="*/ 481012 w 2302668"/>
                  <a:gd name="connsiteY4-586" fmla="*/ 192881 h 850912"/>
                  <a:gd name="connsiteX5-587" fmla="*/ 697706 w 2302668"/>
                  <a:gd name="connsiteY5-588" fmla="*/ 326231 h 850912"/>
                  <a:gd name="connsiteX6-589" fmla="*/ 907256 w 2302668"/>
                  <a:gd name="connsiteY6-590" fmla="*/ 538162 h 850912"/>
                  <a:gd name="connsiteX7-591" fmla="*/ 1131093 w 2302668"/>
                  <a:gd name="connsiteY7-592" fmla="*/ 704850 h 850912"/>
                  <a:gd name="connsiteX8-593" fmla="*/ 1316831 w 2302668"/>
                  <a:gd name="connsiteY8-594" fmla="*/ 797718 h 850912"/>
                  <a:gd name="connsiteX9-595" fmla="*/ 1497806 w 2302668"/>
                  <a:gd name="connsiteY9-596" fmla="*/ 840581 h 850912"/>
                  <a:gd name="connsiteX10-597" fmla="*/ 1793081 w 2302668"/>
                  <a:gd name="connsiteY10-598" fmla="*/ 847725 h 850912"/>
                  <a:gd name="connsiteX11-599" fmla="*/ 2000250 w 2302668"/>
                  <a:gd name="connsiteY11-600" fmla="*/ 797718 h 850912"/>
                  <a:gd name="connsiteX12-601" fmla="*/ 2216943 w 2302668"/>
                  <a:gd name="connsiteY12-602" fmla="*/ 638175 h 850912"/>
                  <a:gd name="connsiteX13-603" fmla="*/ 2297906 w 2302668"/>
                  <a:gd name="connsiteY13-604" fmla="*/ 533400 h 850912"/>
                  <a:gd name="connsiteX14-605" fmla="*/ 2302668 w 2302668"/>
                  <a:gd name="connsiteY14-606" fmla="*/ 397668 h 850912"/>
                  <a:gd name="connsiteX15-607" fmla="*/ 2207418 w 2302668"/>
                  <a:gd name="connsiteY15-608" fmla="*/ 452437 h 850912"/>
                  <a:gd name="connsiteX16-609" fmla="*/ 2059781 w 2302668"/>
                  <a:gd name="connsiteY16-610" fmla="*/ 566737 h 850912"/>
                  <a:gd name="connsiteX17-611" fmla="*/ 1809750 w 2302668"/>
                  <a:gd name="connsiteY17-612" fmla="*/ 654843 h 850912"/>
                  <a:gd name="connsiteX18-613" fmla="*/ 1593056 w 2302668"/>
                  <a:gd name="connsiteY18-614" fmla="*/ 661987 h 850912"/>
                  <a:gd name="connsiteX19-615" fmla="*/ 1266825 w 2302668"/>
                  <a:gd name="connsiteY19-616" fmla="*/ 583406 h 850912"/>
                  <a:gd name="connsiteX20-617" fmla="*/ 933450 w 2302668"/>
                  <a:gd name="connsiteY20-618" fmla="*/ 421481 h 850912"/>
                  <a:gd name="connsiteX21-619" fmla="*/ 628650 w 2302668"/>
                  <a:gd name="connsiteY21-620" fmla="*/ 242887 h 850912"/>
                  <a:gd name="connsiteX22-621" fmla="*/ 280987 w 2302668"/>
                  <a:gd name="connsiteY22-622" fmla="*/ 50006 h 850912"/>
                  <a:gd name="connsiteX23-623" fmla="*/ 9525 w 2302668"/>
                  <a:gd name="connsiteY23-624" fmla="*/ 0 h 850912"/>
                  <a:gd name="connsiteX0-625" fmla="*/ 9525 w 2302668"/>
                  <a:gd name="connsiteY0-626" fmla="*/ 0 h 850912"/>
                  <a:gd name="connsiteX1-627" fmla="*/ 0 w 2302668"/>
                  <a:gd name="connsiteY1-628" fmla="*/ 30956 h 850912"/>
                  <a:gd name="connsiteX2-629" fmla="*/ 23812 w 2302668"/>
                  <a:gd name="connsiteY2-630" fmla="*/ 50006 h 850912"/>
                  <a:gd name="connsiteX3-631" fmla="*/ 233362 w 2302668"/>
                  <a:gd name="connsiteY3-632" fmla="*/ 80962 h 850912"/>
                  <a:gd name="connsiteX4-633" fmla="*/ 481012 w 2302668"/>
                  <a:gd name="connsiteY4-634" fmla="*/ 192881 h 850912"/>
                  <a:gd name="connsiteX5-635" fmla="*/ 697706 w 2302668"/>
                  <a:gd name="connsiteY5-636" fmla="*/ 326231 h 850912"/>
                  <a:gd name="connsiteX6-637" fmla="*/ 907256 w 2302668"/>
                  <a:gd name="connsiteY6-638" fmla="*/ 538162 h 850912"/>
                  <a:gd name="connsiteX7-639" fmla="*/ 1131093 w 2302668"/>
                  <a:gd name="connsiteY7-640" fmla="*/ 704850 h 850912"/>
                  <a:gd name="connsiteX8-641" fmla="*/ 1316831 w 2302668"/>
                  <a:gd name="connsiteY8-642" fmla="*/ 797718 h 850912"/>
                  <a:gd name="connsiteX9-643" fmla="*/ 1497806 w 2302668"/>
                  <a:gd name="connsiteY9-644" fmla="*/ 840581 h 850912"/>
                  <a:gd name="connsiteX10-645" fmla="*/ 1793081 w 2302668"/>
                  <a:gd name="connsiteY10-646" fmla="*/ 847725 h 850912"/>
                  <a:gd name="connsiteX11-647" fmla="*/ 2000250 w 2302668"/>
                  <a:gd name="connsiteY11-648" fmla="*/ 797718 h 850912"/>
                  <a:gd name="connsiteX12-649" fmla="*/ 2216943 w 2302668"/>
                  <a:gd name="connsiteY12-650" fmla="*/ 638175 h 850912"/>
                  <a:gd name="connsiteX13-651" fmla="*/ 2297906 w 2302668"/>
                  <a:gd name="connsiteY13-652" fmla="*/ 533400 h 850912"/>
                  <a:gd name="connsiteX14-653" fmla="*/ 2302668 w 2302668"/>
                  <a:gd name="connsiteY14-654" fmla="*/ 397668 h 850912"/>
                  <a:gd name="connsiteX15-655" fmla="*/ 2207418 w 2302668"/>
                  <a:gd name="connsiteY15-656" fmla="*/ 452437 h 850912"/>
                  <a:gd name="connsiteX16-657" fmla="*/ 2059781 w 2302668"/>
                  <a:gd name="connsiteY16-658" fmla="*/ 566737 h 850912"/>
                  <a:gd name="connsiteX17-659" fmla="*/ 1809750 w 2302668"/>
                  <a:gd name="connsiteY17-660" fmla="*/ 654843 h 850912"/>
                  <a:gd name="connsiteX18-661" fmla="*/ 1593056 w 2302668"/>
                  <a:gd name="connsiteY18-662" fmla="*/ 661987 h 850912"/>
                  <a:gd name="connsiteX19-663" fmla="*/ 1266825 w 2302668"/>
                  <a:gd name="connsiteY19-664" fmla="*/ 583406 h 850912"/>
                  <a:gd name="connsiteX20-665" fmla="*/ 933450 w 2302668"/>
                  <a:gd name="connsiteY20-666" fmla="*/ 421481 h 850912"/>
                  <a:gd name="connsiteX21-667" fmla="*/ 628650 w 2302668"/>
                  <a:gd name="connsiteY21-668" fmla="*/ 242887 h 850912"/>
                  <a:gd name="connsiteX22-669" fmla="*/ 280987 w 2302668"/>
                  <a:gd name="connsiteY22-670" fmla="*/ 50006 h 850912"/>
                  <a:gd name="connsiteX23-671" fmla="*/ 9525 w 2302668"/>
                  <a:gd name="connsiteY23-672" fmla="*/ 0 h 850912"/>
                  <a:gd name="connsiteX0-673" fmla="*/ 9525 w 2302668"/>
                  <a:gd name="connsiteY0-674" fmla="*/ 0 h 850912"/>
                  <a:gd name="connsiteX1-675" fmla="*/ 0 w 2302668"/>
                  <a:gd name="connsiteY1-676" fmla="*/ 30956 h 850912"/>
                  <a:gd name="connsiteX2-677" fmla="*/ 23812 w 2302668"/>
                  <a:gd name="connsiteY2-678" fmla="*/ 50006 h 850912"/>
                  <a:gd name="connsiteX3-679" fmla="*/ 233362 w 2302668"/>
                  <a:gd name="connsiteY3-680" fmla="*/ 80962 h 850912"/>
                  <a:gd name="connsiteX4-681" fmla="*/ 481012 w 2302668"/>
                  <a:gd name="connsiteY4-682" fmla="*/ 192881 h 850912"/>
                  <a:gd name="connsiteX5-683" fmla="*/ 697706 w 2302668"/>
                  <a:gd name="connsiteY5-684" fmla="*/ 326231 h 850912"/>
                  <a:gd name="connsiteX6-685" fmla="*/ 907256 w 2302668"/>
                  <a:gd name="connsiteY6-686" fmla="*/ 538162 h 850912"/>
                  <a:gd name="connsiteX7-687" fmla="*/ 1131093 w 2302668"/>
                  <a:gd name="connsiteY7-688" fmla="*/ 704850 h 850912"/>
                  <a:gd name="connsiteX8-689" fmla="*/ 1316831 w 2302668"/>
                  <a:gd name="connsiteY8-690" fmla="*/ 797718 h 850912"/>
                  <a:gd name="connsiteX9-691" fmla="*/ 1497806 w 2302668"/>
                  <a:gd name="connsiteY9-692" fmla="*/ 840581 h 850912"/>
                  <a:gd name="connsiteX10-693" fmla="*/ 1793081 w 2302668"/>
                  <a:gd name="connsiteY10-694" fmla="*/ 847725 h 850912"/>
                  <a:gd name="connsiteX11-695" fmla="*/ 2000250 w 2302668"/>
                  <a:gd name="connsiteY11-696" fmla="*/ 797718 h 850912"/>
                  <a:gd name="connsiteX12-697" fmla="*/ 2216943 w 2302668"/>
                  <a:gd name="connsiteY12-698" fmla="*/ 638175 h 850912"/>
                  <a:gd name="connsiteX13-699" fmla="*/ 2297906 w 2302668"/>
                  <a:gd name="connsiteY13-700" fmla="*/ 533400 h 850912"/>
                  <a:gd name="connsiteX14-701" fmla="*/ 2302668 w 2302668"/>
                  <a:gd name="connsiteY14-702" fmla="*/ 397668 h 850912"/>
                  <a:gd name="connsiteX15-703" fmla="*/ 2207418 w 2302668"/>
                  <a:gd name="connsiteY15-704" fmla="*/ 452437 h 850912"/>
                  <a:gd name="connsiteX16-705" fmla="*/ 2059781 w 2302668"/>
                  <a:gd name="connsiteY16-706" fmla="*/ 566737 h 850912"/>
                  <a:gd name="connsiteX17-707" fmla="*/ 1809750 w 2302668"/>
                  <a:gd name="connsiteY17-708" fmla="*/ 654843 h 850912"/>
                  <a:gd name="connsiteX18-709" fmla="*/ 1593056 w 2302668"/>
                  <a:gd name="connsiteY18-710" fmla="*/ 661987 h 850912"/>
                  <a:gd name="connsiteX19-711" fmla="*/ 1266825 w 2302668"/>
                  <a:gd name="connsiteY19-712" fmla="*/ 583406 h 850912"/>
                  <a:gd name="connsiteX20-713" fmla="*/ 933450 w 2302668"/>
                  <a:gd name="connsiteY20-714" fmla="*/ 421481 h 850912"/>
                  <a:gd name="connsiteX21-715" fmla="*/ 628650 w 2302668"/>
                  <a:gd name="connsiteY21-716" fmla="*/ 242887 h 850912"/>
                  <a:gd name="connsiteX22-717" fmla="*/ 280987 w 2302668"/>
                  <a:gd name="connsiteY22-718" fmla="*/ 50006 h 850912"/>
                  <a:gd name="connsiteX23-719" fmla="*/ 9525 w 2302668"/>
                  <a:gd name="connsiteY23-720" fmla="*/ 0 h 850912"/>
                  <a:gd name="connsiteX0-721" fmla="*/ 9525 w 2302668"/>
                  <a:gd name="connsiteY0-722" fmla="*/ 0 h 850912"/>
                  <a:gd name="connsiteX1-723" fmla="*/ 0 w 2302668"/>
                  <a:gd name="connsiteY1-724" fmla="*/ 30956 h 850912"/>
                  <a:gd name="connsiteX2-725" fmla="*/ 23812 w 2302668"/>
                  <a:gd name="connsiteY2-726" fmla="*/ 50006 h 850912"/>
                  <a:gd name="connsiteX3-727" fmla="*/ 233362 w 2302668"/>
                  <a:gd name="connsiteY3-728" fmla="*/ 80962 h 850912"/>
                  <a:gd name="connsiteX4-729" fmla="*/ 481012 w 2302668"/>
                  <a:gd name="connsiteY4-730" fmla="*/ 192881 h 850912"/>
                  <a:gd name="connsiteX5-731" fmla="*/ 697706 w 2302668"/>
                  <a:gd name="connsiteY5-732" fmla="*/ 326231 h 850912"/>
                  <a:gd name="connsiteX6-733" fmla="*/ 907256 w 2302668"/>
                  <a:gd name="connsiteY6-734" fmla="*/ 538162 h 850912"/>
                  <a:gd name="connsiteX7-735" fmla="*/ 1131093 w 2302668"/>
                  <a:gd name="connsiteY7-736" fmla="*/ 704850 h 850912"/>
                  <a:gd name="connsiteX8-737" fmla="*/ 1316831 w 2302668"/>
                  <a:gd name="connsiteY8-738" fmla="*/ 797718 h 850912"/>
                  <a:gd name="connsiteX9-739" fmla="*/ 1497806 w 2302668"/>
                  <a:gd name="connsiteY9-740" fmla="*/ 840581 h 850912"/>
                  <a:gd name="connsiteX10-741" fmla="*/ 1793081 w 2302668"/>
                  <a:gd name="connsiteY10-742" fmla="*/ 847725 h 850912"/>
                  <a:gd name="connsiteX11-743" fmla="*/ 2000250 w 2302668"/>
                  <a:gd name="connsiteY11-744" fmla="*/ 797718 h 850912"/>
                  <a:gd name="connsiteX12-745" fmla="*/ 2216943 w 2302668"/>
                  <a:gd name="connsiteY12-746" fmla="*/ 638175 h 850912"/>
                  <a:gd name="connsiteX13-747" fmla="*/ 2297906 w 2302668"/>
                  <a:gd name="connsiteY13-748" fmla="*/ 533400 h 850912"/>
                  <a:gd name="connsiteX14-749" fmla="*/ 2302668 w 2302668"/>
                  <a:gd name="connsiteY14-750" fmla="*/ 397668 h 850912"/>
                  <a:gd name="connsiteX15-751" fmla="*/ 2207418 w 2302668"/>
                  <a:gd name="connsiteY15-752" fmla="*/ 452437 h 850912"/>
                  <a:gd name="connsiteX16-753" fmla="*/ 2059781 w 2302668"/>
                  <a:gd name="connsiteY16-754" fmla="*/ 566737 h 850912"/>
                  <a:gd name="connsiteX17-755" fmla="*/ 1809750 w 2302668"/>
                  <a:gd name="connsiteY17-756" fmla="*/ 654843 h 850912"/>
                  <a:gd name="connsiteX18-757" fmla="*/ 1593056 w 2302668"/>
                  <a:gd name="connsiteY18-758" fmla="*/ 661987 h 850912"/>
                  <a:gd name="connsiteX19-759" fmla="*/ 1266825 w 2302668"/>
                  <a:gd name="connsiteY19-760" fmla="*/ 583406 h 850912"/>
                  <a:gd name="connsiteX20-761" fmla="*/ 933450 w 2302668"/>
                  <a:gd name="connsiteY20-762" fmla="*/ 421481 h 850912"/>
                  <a:gd name="connsiteX21-763" fmla="*/ 604838 w 2302668"/>
                  <a:gd name="connsiteY21-764" fmla="*/ 219074 h 850912"/>
                  <a:gd name="connsiteX22-765" fmla="*/ 280987 w 2302668"/>
                  <a:gd name="connsiteY22-766" fmla="*/ 50006 h 850912"/>
                  <a:gd name="connsiteX23-767" fmla="*/ 9525 w 2302668"/>
                  <a:gd name="connsiteY23-768" fmla="*/ 0 h 850912"/>
                  <a:gd name="connsiteX0-769" fmla="*/ 9525 w 2302668"/>
                  <a:gd name="connsiteY0-770" fmla="*/ 0 h 850912"/>
                  <a:gd name="connsiteX1-771" fmla="*/ 0 w 2302668"/>
                  <a:gd name="connsiteY1-772" fmla="*/ 30956 h 850912"/>
                  <a:gd name="connsiteX2-773" fmla="*/ 23812 w 2302668"/>
                  <a:gd name="connsiteY2-774" fmla="*/ 50006 h 850912"/>
                  <a:gd name="connsiteX3-775" fmla="*/ 233362 w 2302668"/>
                  <a:gd name="connsiteY3-776" fmla="*/ 80962 h 850912"/>
                  <a:gd name="connsiteX4-777" fmla="*/ 481012 w 2302668"/>
                  <a:gd name="connsiteY4-778" fmla="*/ 192881 h 850912"/>
                  <a:gd name="connsiteX5-779" fmla="*/ 683419 w 2302668"/>
                  <a:gd name="connsiteY5-780" fmla="*/ 326231 h 850912"/>
                  <a:gd name="connsiteX6-781" fmla="*/ 907256 w 2302668"/>
                  <a:gd name="connsiteY6-782" fmla="*/ 538162 h 850912"/>
                  <a:gd name="connsiteX7-783" fmla="*/ 1131093 w 2302668"/>
                  <a:gd name="connsiteY7-784" fmla="*/ 704850 h 850912"/>
                  <a:gd name="connsiteX8-785" fmla="*/ 1316831 w 2302668"/>
                  <a:gd name="connsiteY8-786" fmla="*/ 797718 h 850912"/>
                  <a:gd name="connsiteX9-787" fmla="*/ 1497806 w 2302668"/>
                  <a:gd name="connsiteY9-788" fmla="*/ 840581 h 850912"/>
                  <a:gd name="connsiteX10-789" fmla="*/ 1793081 w 2302668"/>
                  <a:gd name="connsiteY10-790" fmla="*/ 847725 h 850912"/>
                  <a:gd name="connsiteX11-791" fmla="*/ 2000250 w 2302668"/>
                  <a:gd name="connsiteY11-792" fmla="*/ 797718 h 850912"/>
                  <a:gd name="connsiteX12-793" fmla="*/ 2216943 w 2302668"/>
                  <a:gd name="connsiteY12-794" fmla="*/ 638175 h 850912"/>
                  <a:gd name="connsiteX13-795" fmla="*/ 2297906 w 2302668"/>
                  <a:gd name="connsiteY13-796" fmla="*/ 533400 h 850912"/>
                  <a:gd name="connsiteX14-797" fmla="*/ 2302668 w 2302668"/>
                  <a:gd name="connsiteY14-798" fmla="*/ 397668 h 850912"/>
                  <a:gd name="connsiteX15-799" fmla="*/ 2207418 w 2302668"/>
                  <a:gd name="connsiteY15-800" fmla="*/ 452437 h 850912"/>
                  <a:gd name="connsiteX16-801" fmla="*/ 2059781 w 2302668"/>
                  <a:gd name="connsiteY16-802" fmla="*/ 566737 h 850912"/>
                  <a:gd name="connsiteX17-803" fmla="*/ 1809750 w 2302668"/>
                  <a:gd name="connsiteY17-804" fmla="*/ 654843 h 850912"/>
                  <a:gd name="connsiteX18-805" fmla="*/ 1593056 w 2302668"/>
                  <a:gd name="connsiteY18-806" fmla="*/ 661987 h 850912"/>
                  <a:gd name="connsiteX19-807" fmla="*/ 1266825 w 2302668"/>
                  <a:gd name="connsiteY19-808" fmla="*/ 583406 h 850912"/>
                  <a:gd name="connsiteX20-809" fmla="*/ 933450 w 2302668"/>
                  <a:gd name="connsiteY20-810" fmla="*/ 421481 h 850912"/>
                  <a:gd name="connsiteX21-811" fmla="*/ 604838 w 2302668"/>
                  <a:gd name="connsiteY21-812" fmla="*/ 219074 h 850912"/>
                  <a:gd name="connsiteX22-813" fmla="*/ 280987 w 2302668"/>
                  <a:gd name="connsiteY22-814" fmla="*/ 50006 h 850912"/>
                  <a:gd name="connsiteX23-815" fmla="*/ 9525 w 2302668"/>
                  <a:gd name="connsiteY23-816" fmla="*/ 0 h 850912"/>
                  <a:gd name="connsiteX0-817" fmla="*/ 9525 w 2302668"/>
                  <a:gd name="connsiteY0-818" fmla="*/ 0 h 850912"/>
                  <a:gd name="connsiteX1-819" fmla="*/ 0 w 2302668"/>
                  <a:gd name="connsiteY1-820" fmla="*/ 30956 h 850912"/>
                  <a:gd name="connsiteX2-821" fmla="*/ 23812 w 2302668"/>
                  <a:gd name="connsiteY2-822" fmla="*/ 50006 h 850912"/>
                  <a:gd name="connsiteX3-823" fmla="*/ 233362 w 2302668"/>
                  <a:gd name="connsiteY3-824" fmla="*/ 80962 h 850912"/>
                  <a:gd name="connsiteX4-825" fmla="*/ 481012 w 2302668"/>
                  <a:gd name="connsiteY4-826" fmla="*/ 192881 h 850912"/>
                  <a:gd name="connsiteX5-827" fmla="*/ 683419 w 2302668"/>
                  <a:gd name="connsiteY5-828" fmla="*/ 326231 h 850912"/>
                  <a:gd name="connsiteX6-829" fmla="*/ 907256 w 2302668"/>
                  <a:gd name="connsiteY6-830" fmla="*/ 538162 h 850912"/>
                  <a:gd name="connsiteX7-831" fmla="*/ 1131093 w 2302668"/>
                  <a:gd name="connsiteY7-832" fmla="*/ 704850 h 850912"/>
                  <a:gd name="connsiteX8-833" fmla="*/ 1316831 w 2302668"/>
                  <a:gd name="connsiteY8-834" fmla="*/ 797718 h 850912"/>
                  <a:gd name="connsiteX9-835" fmla="*/ 1497806 w 2302668"/>
                  <a:gd name="connsiteY9-836" fmla="*/ 840581 h 850912"/>
                  <a:gd name="connsiteX10-837" fmla="*/ 1793081 w 2302668"/>
                  <a:gd name="connsiteY10-838" fmla="*/ 847725 h 850912"/>
                  <a:gd name="connsiteX11-839" fmla="*/ 2000250 w 2302668"/>
                  <a:gd name="connsiteY11-840" fmla="*/ 797718 h 850912"/>
                  <a:gd name="connsiteX12-841" fmla="*/ 2216943 w 2302668"/>
                  <a:gd name="connsiteY12-842" fmla="*/ 638175 h 850912"/>
                  <a:gd name="connsiteX13-843" fmla="*/ 2297906 w 2302668"/>
                  <a:gd name="connsiteY13-844" fmla="*/ 533400 h 850912"/>
                  <a:gd name="connsiteX14-845" fmla="*/ 2302668 w 2302668"/>
                  <a:gd name="connsiteY14-846" fmla="*/ 397668 h 850912"/>
                  <a:gd name="connsiteX15-847" fmla="*/ 2207418 w 2302668"/>
                  <a:gd name="connsiteY15-848" fmla="*/ 452437 h 850912"/>
                  <a:gd name="connsiteX16-849" fmla="*/ 2059781 w 2302668"/>
                  <a:gd name="connsiteY16-850" fmla="*/ 566737 h 850912"/>
                  <a:gd name="connsiteX17-851" fmla="*/ 1809750 w 2302668"/>
                  <a:gd name="connsiteY17-852" fmla="*/ 654843 h 850912"/>
                  <a:gd name="connsiteX18-853" fmla="*/ 1593056 w 2302668"/>
                  <a:gd name="connsiteY18-854" fmla="*/ 661987 h 850912"/>
                  <a:gd name="connsiteX19-855" fmla="*/ 1266825 w 2302668"/>
                  <a:gd name="connsiteY19-856" fmla="*/ 583406 h 850912"/>
                  <a:gd name="connsiteX20-857" fmla="*/ 933450 w 2302668"/>
                  <a:gd name="connsiteY20-858" fmla="*/ 421481 h 850912"/>
                  <a:gd name="connsiteX21-859" fmla="*/ 604838 w 2302668"/>
                  <a:gd name="connsiteY21-860" fmla="*/ 219074 h 850912"/>
                  <a:gd name="connsiteX22-861" fmla="*/ 280987 w 2302668"/>
                  <a:gd name="connsiteY22-862" fmla="*/ 50006 h 850912"/>
                  <a:gd name="connsiteX23-863" fmla="*/ 9525 w 2302668"/>
                  <a:gd name="connsiteY23-864" fmla="*/ 0 h 850912"/>
                  <a:gd name="connsiteX0-865" fmla="*/ 9525 w 2302668"/>
                  <a:gd name="connsiteY0-866" fmla="*/ 0 h 850912"/>
                  <a:gd name="connsiteX1-867" fmla="*/ 0 w 2302668"/>
                  <a:gd name="connsiteY1-868" fmla="*/ 30956 h 850912"/>
                  <a:gd name="connsiteX2-869" fmla="*/ 23812 w 2302668"/>
                  <a:gd name="connsiteY2-870" fmla="*/ 50006 h 850912"/>
                  <a:gd name="connsiteX3-871" fmla="*/ 233362 w 2302668"/>
                  <a:gd name="connsiteY3-872" fmla="*/ 80962 h 850912"/>
                  <a:gd name="connsiteX4-873" fmla="*/ 526255 w 2302668"/>
                  <a:gd name="connsiteY4-874" fmla="*/ 219075 h 850912"/>
                  <a:gd name="connsiteX5-875" fmla="*/ 683419 w 2302668"/>
                  <a:gd name="connsiteY5-876" fmla="*/ 326231 h 850912"/>
                  <a:gd name="connsiteX6-877" fmla="*/ 907256 w 2302668"/>
                  <a:gd name="connsiteY6-878" fmla="*/ 538162 h 850912"/>
                  <a:gd name="connsiteX7-879" fmla="*/ 1131093 w 2302668"/>
                  <a:gd name="connsiteY7-880" fmla="*/ 704850 h 850912"/>
                  <a:gd name="connsiteX8-881" fmla="*/ 1316831 w 2302668"/>
                  <a:gd name="connsiteY8-882" fmla="*/ 797718 h 850912"/>
                  <a:gd name="connsiteX9-883" fmla="*/ 1497806 w 2302668"/>
                  <a:gd name="connsiteY9-884" fmla="*/ 840581 h 850912"/>
                  <a:gd name="connsiteX10-885" fmla="*/ 1793081 w 2302668"/>
                  <a:gd name="connsiteY10-886" fmla="*/ 847725 h 850912"/>
                  <a:gd name="connsiteX11-887" fmla="*/ 2000250 w 2302668"/>
                  <a:gd name="connsiteY11-888" fmla="*/ 797718 h 850912"/>
                  <a:gd name="connsiteX12-889" fmla="*/ 2216943 w 2302668"/>
                  <a:gd name="connsiteY12-890" fmla="*/ 638175 h 850912"/>
                  <a:gd name="connsiteX13-891" fmla="*/ 2297906 w 2302668"/>
                  <a:gd name="connsiteY13-892" fmla="*/ 533400 h 850912"/>
                  <a:gd name="connsiteX14-893" fmla="*/ 2302668 w 2302668"/>
                  <a:gd name="connsiteY14-894" fmla="*/ 397668 h 850912"/>
                  <a:gd name="connsiteX15-895" fmla="*/ 2207418 w 2302668"/>
                  <a:gd name="connsiteY15-896" fmla="*/ 452437 h 850912"/>
                  <a:gd name="connsiteX16-897" fmla="*/ 2059781 w 2302668"/>
                  <a:gd name="connsiteY16-898" fmla="*/ 566737 h 850912"/>
                  <a:gd name="connsiteX17-899" fmla="*/ 1809750 w 2302668"/>
                  <a:gd name="connsiteY17-900" fmla="*/ 654843 h 850912"/>
                  <a:gd name="connsiteX18-901" fmla="*/ 1593056 w 2302668"/>
                  <a:gd name="connsiteY18-902" fmla="*/ 661987 h 850912"/>
                  <a:gd name="connsiteX19-903" fmla="*/ 1266825 w 2302668"/>
                  <a:gd name="connsiteY19-904" fmla="*/ 583406 h 850912"/>
                  <a:gd name="connsiteX20-905" fmla="*/ 933450 w 2302668"/>
                  <a:gd name="connsiteY20-906" fmla="*/ 421481 h 850912"/>
                  <a:gd name="connsiteX21-907" fmla="*/ 604838 w 2302668"/>
                  <a:gd name="connsiteY21-908" fmla="*/ 219074 h 850912"/>
                  <a:gd name="connsiteX22-909" fmla="*/ 280987 w 2302668"/>
                  <a:gd name="connsiteY22-910" fmla="*/ 50006 h 850912"/>
                  <a:gd name="connsiteX23-911" fmla="*/ 9525 w 2302668"/>
                  <a:gd name="connsiteY23-912" fmla="*/ 0 h 850912"/>
                  <a:gd name="connsiteX0-913" fmla="*/ 9525 w 2302668"/>
                  <a:gd name="connsiteY0-914" fmla="*/ 0 h 850912"/>
                  <a:gd name="connsiteX1-915" fmla="*/ 0 w 2302668"/>
                  <a:gd name="connsiteY1-916" fmla="*/ 30956 h 850912"/>
                  <a:gd name="connsiteX2-917" fmla="*/ 23812 w 2302668"/>
                  <a:gd name="connsiteY2-918" fmla="*/ 50006 h 850912"/>
                  <a:gd name="connsiteX3-919" fmla="*/ 233362 w 2302668"/>
                  <a:gd name="connsiteY3-920" fmla="*/ 80962 h 850912"/>
                  <a:gd name="connsiteX4-921" fmla="*/ 526255 w 2302668"/>
                  <a:gd name="connsiteY4-922" fmla="*/ 219075 h 850912"/>
                  <a:gd name="connsiteX5-923" fmla="*/ 683419 w 2302668"/>
                  <a:gd name="connsiteY5-924" fmla="*/ 326231 h 850912"/>
                  <a:gd name="connsiteX6-925" fmla="*/ 907256 w 2302668"/>
                  <a:gd name="connsiteY6-926" fmla="*/ 538162 h 850912"/>
                  <a:gd name="connsiteX7-927" fmla="*/ 1131093 w 2302668"/>
                  <a:gd name="connsiteY7-928" fmla="*/ 704850 h 850912"/>
                  <a:gd name="connsiteX8-929" fmla="*/ 1316831 w 2302668"/>
                  <a:gd name="connsiteY8-930" fmla="*/ 797718 h 850912"/>
                  <a:gd name="connsiteX9-931" fmla="*/ 1497806 w 2302668"/>
                  <a:gd name="connsiteY9-932" fmla="*/ 840581 h 850912"/>
                  <a:gd name="connsiteX10-933" fmla="*/ 1793081 w 2302668"/>
                  <a:gd name="connsiteY10-934" fmla="*/ 847725 h 850912"/>
                  <a:gd name="connsiteX11-935" fmla="*/ 2000250 w 2302668"/>
                  <a:gd name="connsiteY11-936" fmla="*/ 797718 h 850912"/>
                  <a:gd name="connsiteX12-937" fmla="*/ 2216943 w 2302668"/>
                  <a:gd name="connsiteY12-938" fmla="*/ 638175 h 850912"/>
                  <a:gd name="connsiteX13-939" fmla="*/ 2297906 w 2302668"/>
                  <a:gd name="connsiteY13-940" fmla="*/ 533400 h 850912"/>
                  <a:gd name="connsiteX14-941" fmla="*/ 2302668 w 2302668"/>
                  <a:gd name="connsiteY14-942" fmla="*/ 397668 h 850912"/>
                  <a:gd name="connsiteX15-943" fmla="*/ 2207418 w 2302668"/>
                  <a:gd name="connsiteY15-944" fmla="*/ 452437 h 850912"/>
                  <a:gd name="connsiteX16-945" fmla="*/ 2059781 w 2302668"/>
                  <a:gd name="connsiteY16-946" fmla="*/ 566737 h 850912"/>
                  <a:gd name="connsiteX17-947" fmla="*/ 1809750 w 2302668"/>
                  <a:gd name="connsiteY17-948" fmla="*/ 654843 h 850912"/>
                  <a:gd name="connsiteX18-949" fmla="*/ 1593056 w 2302668"/>
                  <a:gd name="connsiteY18-950" fmla="*/ 661987 h 850912"/>
                  <a:gd name="connsiteX19-951" fmla="*/ 1266825 w 2302668"/>
                  <a:gd name="connsiteY19-952" fmla="*/ 583406 h 850912"/>
                  <a:gd name="connsiteX20-953" fmla="*/ 933450 w 2302668"/>
                  <a:gd name="connsiteY20-954" fmla="*/ 421481 h 850912"/>
                  <a:gd name="connsiteX21-955" fmla="*/ 604838 w 2302668"/>
                  <a:gd name="connsiteY21-956" fmla="*/ 219074 h 850912"/>
                  <a:gd name="connsiteX22-957" fmla="*/ 280987 w 2302668"/>
                  <a:gd name="connsiteY22-958" fmla="*/ 50006 h 850912"/>
                  <a:gd name="connsiteX23-959" fmla="*/ 9525 w 2302668"/>
                  <a:gd name="connsiteY23-960" fmla="*/ 0 h 850912"/>
                  <a:gd name="connsiteX0-961" fmla="*/ 9525 w 2302668"/>
                  <a:gd name="connsiteY0-962" fmla="*/ 0 h 850912"/>
                  <a:gd name="connsiteX1-963" fmla="*/ 0 w 2302668"/>
                  <a:gd name="connsiteY1-964" fmla="*/ 30956 h 850912"/>
                  <a:gd name="connsiteX2-965" fmla="*/ 23812 w 2302668"/>
                  <a:gd name="connsiteY2-966" fmla="*/ 50006 h 850912"/>
                  <a:gd name="connsiteX3-967" fmla="*/ 233362 w 2302668"/>
                  <a:gd name="connsiteY3-968" fmla="*/ 80962 h 850912"/>
                  <a:gd name="connsiteX4-969" fmla="*/ 526255 w 2302668"/>
                  <a:gd name="connsiteY4-970" fmla="*/ 219075 h 850912"/>
                  <a:gd name="connsiteX5-971" fmla="*/ 683419 w 2302668"/>
                  <a:gd name="connsiteY5-972" fmla="*/ 326231 h 850912"/>
                  <a:gd name="connsiteX6-973" fmla="*/ 907256 w 2302668"/>
                  <a:gd name="connsiteY6-974" fmla="*/ 538162 h 850912"/>
                  <a:gd name="connsiteX7-975" fmla="*/ 1131093 w 2302668"/>
                  <a:gd name="connsiteY7-976" fmla="*/ 704850 h 850912"/>
                  <a:gd name="connsiteX8-977" fmla="*/ 1316831 w 2302668"/>
                  <a:gd name="connsiteY8-978" fmla="*/ 797718 h 850912"/>
                  <a:gd name="connsiteX9-979" fmla="*/ 1497806 w 2302668"/>
                  <a:gd name="connsiteY9-980" fmla="*/ 840581 h 850912"/>
                  <a:gd name="connsiteX10-981" fmla="*/ 1793081 w 2302668"/>
                  <a:gd name="connsiteY10-982" fmla="*/ 847725 h 850912"/>
                  <a:gd name="connsiteX11-983" fmla="*/ 2000250 w 2302668"/>
                  <a:gd name="connsiteY11-984" fmla="*/ 797718 h 850912"/>
                  <a:gd name="connsiteX12-985" fmla="*/ 2216943 w 2302668"/>
                  <a:gd name="connsiteY12-986" fmla="*/ 638175 h 850912"/>
                  <a:gd name="connsiteX13-987" fmla="*/ 2297906 w 2302668"/>
                  <a:gd name="connsiteY13-988" fmla="*/ 533400 h 850912"/>
                  <a:gd name="connsiteX14-989" fmla="*/ 2302668 w 2302668"/>
                  <a:gd name="connsiteY14-990" fmla="*/ 397668 h 850912"/>
                  <a:gd name="connsiteX15-991" fmla="*/ 2207418 w 2302668"/>
                  <a:gd name="connsiteY15-992" fmla="*/ 452437 h 850912"/>
                  <a:gd name="connsiteX16-993" fmla="*/ 2059781 w 2302668"/>
                  <a:gd name="connsiteY16-994" fmla="*/ 566737 h 850912"/>
                  <a:gd name="connsiteX17-995" fmla="*/ 1809750 w 2302668"/>
                  <a:gd name="connsiteY17-996" fmla="*/ 654843 h 850912"/>
                  <a:gd name="connsiteX18-997" fmla="*/ 1593056 w 2302668"/>
                  <a:gd name="connsiteY18-998" fmla="*/ 661987 h 850912"/>
                  <a:gd name="connsiteX19-999" fmla="*/ 1266825 w 2302668"/>
                  <a:gd name="connsiteY19-1000" fmla="*/ 583406 h 850912"/>
                  <a:gd name="connsiteX20-1001" fmla="*/ 933450 w 2302668"/>
                  <a:gd name="connsiteY20-1002" fmla="*/ 421481 h 850912"/>
                  <a:gd name="connsiteX21-1003" fmla="*/ 604838 w 2302668"/>
                  <a:gd name="connsiteY21-1004" fmla="*/ 219074 h 850912"/>
                  <a:gd name="connsiteX22-1005" fmla="*/ 280987 w 2302668"/>
                  <a:gd name="connsiteY22-1006" fmla="*/ 50006 h 850912"/>
                  <a:gd name="connsiteX23-1007" fmla="*/ 9525 w 2302668"/>
                  <a:gd name="connsiteY23-1008" fmla="*/ 0 h 850912"/>
                  <a:gd name="connsiteX0-1009" fmla="*/ 9525 w 2302668"/>
                  <a:gd name="connsiteY0-1010" fmla="*/ 0 h 850912"/>
                  <a:gd name="connsiteX1-1011" fmla="*/ 0 w 2302668"/>
                  <a:gd name="connsiteY1-1012" fmla="*/ 30956 h 850912"/>
                  <a:gd name="connsiteX2-1013" fmla="*/ 23812 w 2302668"/>
                  <a:gd name="connsiteY2-1014" fmla="*/ 50006 h 850912"/>
                  <a:gd name="connsiteX3-1015" fmla="*/ 233362 w 2302668"/>
                  <a:gd name="connsiteY3-1016" fmla="*/ 80962 h 850912"/>
                  <a:gd name="connsiteX4-1017" fmla="*/ 526255 w 2302668"/>
                  <a:gd name="connsiteY4-1018" fmla="*/ 219075 h 850912"/>
                  <a:gd name="connsiteX5-1019" fmla="*/ 683419 w 2302668"/>
                  <a:gd name="connsiteY5-1020" fmla="*/ 326231 h 850912"/>
                  <a:gd name="connsiteX6-1021" fmla="*/ 907256 w 2302668"/>
                  <a:gd name="connsiteY6-1022" fmla="*/ 538162 h 850912"/>
                  <a:gd name="connsiteX7-1023" fmla="*/ 1131093 w 2302668"/>
                  <a:gd name="connsiteY7-1024" fmla="*/ 704850 h 850912"/>
                  <a:gd name="connsiteX8-1025" fmla="*/ 1316831 w 2302668"/>
                  <a:gd name="connsiteY8-1026" fmla="*/ 797718 h 850912"/>
                  <a:gd name="connsiteX9-1027" fmla="*/ 1497806 w 2302668"/>
                  <a:gd name="connsiteY9-1028" fmla="*/ 840581 h 850912"/>
                  <a:gd name="connsiteX10-1029" fmla="*/ 1793081 w 2302668"/>
                  <a:gd name="connsiteY10-1030" fmla="*/ 847725 h 850912"/>
                  <a:gd name="connsiteX11-1031" fmla="*/ 2000250 w 2302668"/>
                  <a:gd name="connsiteY11-1032" fmla="*/ 797718 h 850912"/>
                  <a:gd name="connsiteX12-1033" fmla="*/ 2216943 w 2302668"/>
                  <a:gd name="connsiteY12-1034" fmla="*/ 638175 h 850912"/>
                  <a:gd name="connsiteX13-1035" fmla="*/ 2297906 w 2302668"/>
                  <a:gd name="connsiteY13-1036" fmla="*/ 533400 h 850912"/>
                  <a:gd name="connsiteX14-1037" fmla="*/ 2302668 w 2302668"/>
                  <a:gd name="connsiteY14-1038" fmla="*/ 397668 h 850912"/>
                  <a:gd name="connsiteX15-1039" fmla="*/ 2207418 w 2302668"/>
                  <a:gd name="connsiteY15-1040" fmla="*/ 452437 h 850912"/>
                  <a:gd name="connsiteX16-1041" fmla="*/ 2059781 w 2302668"/>
                  <a:gd name="connsiteY16-1042" fmla="*/ 566737 h 850912"/>
                  <a:gd name="connsiteX17-1043" fmla="*/ 1809750 w 2302668"/>
                  <a:gd name="connsiteY17-1044" fmla="*/ 654843 h 850912"/>
                  <a:gd name="connsiteX18-1045" fmla="*/ 1593056 w 2302668"/>
                  <a:gd name="connsiteY18-1046" fmla="*/ 661987 h 850912"/>
                  <a:gd name="connsiteX19-1047" fmla="*/ 1266825 w 2302668"/>
                  <a:gd name="connsiteY19-1048" fmla="*/ 583406 h 850912"/>
                  <a:gd name="connsiteX20-1049" fmla="*/ 933450 w 2302668"/>
                  <a:gd name="connsiteY20-1050" fmla="*/ 421481 h 850912"/>
                  <a:gd name="connsiteX21-1051" fmla="*/ 604838 w 2302668"/>
                  <a:gd name="connsiteY21-1052" fmla="*/ 219074 h 850912"/>
                  <a:gd name="connsiteX22-1053" fmla="*/ 280987 w 2302668"/>
                  <a:gd name="connsiteY22-1054" fmla="*/ 50006 h 850912"/>
                  <a:gd name="connsiteX23-1055" fmla="*/ 9525 w 2302668"/>
                  <a:gd name="connsiteY23-1056" fmla="*/ 0 h 850912"/>
                  <a:gd name="connsiteX0-1057" fmla="*/ 9525 w 2302668"/>
                  <a:gd name="connsiteY0-1058" fmla="*/ 0 h 850912"/>
                  <a:gd name="connsiteX1-1059" fmla="*/ 0 w 2302668"/>
                  <a:gd name="connsiteY1-1060" fmla="*/ 30956 h 850912"/>
                  <a:gd name="connsiteX2-1061" fmla="*/ 23812 w 2302668"/>
                  <a:gd name="connsiteY2-1062" fmla="*/ 50006 h 850912"/>
                  <a:gd name="connsiteX3-1063" fmla="*/ 233362 w 2302668"/>
                  <a:gd name="connsiteY3-1064" fmla="*/ 80962 h 850912"/>
                  <a:gd name="connsiteX4-1065" fmla="*/ 526255 w 2302668"/>
                  <a:gd name="connsiteY4-1066" fmla="*/ 219075 h 850912"/>
                  <a:gd name="connsiteX5-1067" fmla="*/ 683419 w 2302668"/>
                  <a:gd name="connsiteY5-1068" fmla="*/ 326231 h 850912"/>
                  <a:gd name="connsiteX6-1069" fmla="*/ 907256 w 2302668"/>
                  <a:gd name="connsiteY6-1070" fmla="*/ 538162 h 850912"/>
                  <a:gd name="connsiteX7-1071" fmla="*/ 1131093 w 2302668"/>
                  <a:gd name="connsiteY7-1072" fmla="*/ 704850 h 850912"/>
                  <a:gd name="connsiteX8-1073" fmla="*/ 1316831 w 2302668"/>
                  <a:gd name="connsiteY8-1074" fmla="*/ 797718 h 850912"/>
                  <a:gd name="connsiteX9-1075" fmla="*/ 1497806 w 2302668"/>
                  <a:gd name="connsiteY9-1076" fmla="*/ 840581 h 850912"/>
                  <a:gd name="connsiteX10-1077" fmla="*/ 1793081 w 2302668"/>
                  <a:gd name="connsiteY10-1078" fmla="*/ 847725 h 850912"/>
                  <a:gd name="connsiteX11-1079" fmla="*/ 2000250 w 2302668"/>
                  <a:gd name="connsiteY11-1080" fmla="*/ 797718 h 850912"/>
                  <a:gd name="connsiteX12-1081" fmla="*/ 2216943 w 2302668"/>
                  <a:gd name="connsiteY12-1082" fmla="*/ 638175 h 850912"/>
                  <a:gd name="connsiteX13-1083" fmla="*/ 2297906 w 2302668"/>
                  <a:gd name="connsiteY13-1084" fmla="*/ 533400 h 850912"/>
                  <a:gd name="connsiteX14-1085" fmla="*/ 2302668 w 2302668"/>
                  <a:gd name="connsiteY14-1086" fmla="*/ 397668 h 850912"/>
                  <a:gd name="connsiteX15-1087" fmla="*/ 2207418 w 2302668"/>
                  <a:gd name="connsiteY15-1088" fmla="*/ 452437 h 850912"/>
                  <a:gd name="connsiteX16-1089" fmla="*/ 2059781 w 2302668"/>
                  <a:gd name="connsiteY16-1090" fmla="*/ 566737 h 850912"/>
                  <a:gd name="connsiteX17-1091" fmla="*/ 1809750 w 2302668"/>
                  <a:gd name="connsiteY17-1092" fmla="*/ 654843 h 850912"/>
                  <a:gd name="connsiteX18-1093" fmla="*/ 1593056 w 2302668"/>
                  <a:gd name="connsiteY18-1094" fmla="*/ 661987 h 850912"/>
                  <a:gd name="connsiteX19-1095" fmla="*/ 1266825 w 2302668"/>
                  <a:gd name="connsiteY19-1096" fmla="*/ 583406 h 850912"/>
                  <a:gd name="connsiteX20-1097" fmla="*/ 933450 w 2302668"/>
                  <a:gd name="connsiteY20-1098" fmla="*/ 421481 h 850912"/>
                  <a:gd name="connsiteX21-1099" fmla="*/ 604838 w 2302668"/>
                  <a:gd name="connsiteY21-1100" fmla="*/ 219074 h 850912"/>
                  <a:gd name="connsiteX22-1101" fmla="*/ 280987 w 2302668"/>
                  <a:gd name="connsiteY22-1102" fmla="*/ 50006 h 850912"/>
                  <a:gd name="connsiteX23-1103" fmla="*/ 9525 w 2302668"/>
                  <a:gd name="connsiteY23-1104" fmla="*/ 0 h 850912"/>
                  <a:gd name="connsiteX0-1105" fmla="*/ 9525 w 2302668"/>
                  <a:gd name="connsiteY0-1106" fmla="*/ 0 h 850912"/>
                  <a:gd name="connsiteX1-1107" fmla="*/ 0 w 2302668"/>
                  <a:gd name="connsiteY1-1108" fmla="*/ 30956 h 850912"/>
                  <a:gd name="connsiteX2-1109" fmla="*/ 23812 w 2302668"/>
                  <a:gd name="connsiteY2-1110" fmla="*/ 50006 h 850912"/>
                  <a:gd name="connsiteX3-1111" fmla="*/ 233362 w 2302668"/>
                  <a:gd name="connsiteY3-1112" fmla="*/ 80962 h 850912"/>
                  <a:gd name="connsiteX4-1113" fmla="*/ 526255 w 2302668"/>
                  <a:gd name="connsiteY4-1114" fmla="*/ 219075 h 850912"/>
                  <a:gd name="connsiteX5-1115" fmla="*/ 683419 w 2302668"/>
                  <a:gd name="connsiteY5-1116" fmla="*/ 326231 h 850912"/>
                  <a:gd name="connsiteX6-1117" fmla="*/ 907256 w 2302668"/>
                  <a:gd name="connsiteY6-1118" fmla="*/ 538162 h 850912"/>
                  <a:gd name="connsiteX7-1119" fmla="*/ 1131093 w 2302668"/>
                  <a:gd name="connsiteY7-1120" fmla="*/ 704850 h 850912"/>
                  <a:gd name="connsiteX8-1121" fmla="*/ 1316831 w 2302668"/>
                  <a:gd name="connsiteY8-1122" fmla="*/ 797718 h 850912"/>
                  <a:gd name="connsiteX9-1123" fmla="*/ 1497806 w 2302668"/>
                  <a:gd name="connsiteY9-1124" fmla="*/ 840581 h 850912"/>
                  <a:gd name="connsiteX10-1125" fmla="*/ 1793081 w 2302668"/>
                  <a:gd name="connsiteY10-1126" fmla="*/ 847725 h 850912"/>
                  <a:gd name="connsiteX11-1127" fmla="*/ 2000250 w 2302668"/>
                  <a:gd name="connsiteY11-1128" fmla="*/ 797718 h 850912"/>
                  <a:gd name="connsiteX12-1129" fmla="*/ 2216943 w 2302668"/>
                  <a:gd name="connsiteY12-1130" fmla="*/ 638175 h 850912"/>
                  <a:gd name="connsiteX13-1131" fmla="*/ 2297906 w 2302668"/>
                  <a:gd name="connsiteY13-1132" fmla="*/ 533400 h 850912"/>
                  <a:gd name="connsiteX14-1133" fmla="*/ 2302668 w 2302668"/>
                  <a:gd name="connsiteY14-1134" fmla="*/ 397668 h 850912"/>
                  <a:gd name="connsiteX15-1135" fmla="*/ 2207418 w 2302668"/>
                  <a:gd name="connsiteY15-1136" fmla="*/ 452437 h 850912"/>
                  <a:gd name="connsiteX16-1137" fmla="*/ 2059781 w 2302668"/>
                  <a:gd name="connsiteY16-1138" fmla="*/ 566737 h 850912"/>
                  <a:gd name="connsiteX17-1139" fmla="*/ 1809750 w 2302668"/>
                  <a:gd name="connsiteY17-1140" fmla="*/ 654843 h 850912"/>
                  <a:gd name="connsiteX18-1141" fmla="*/ 1593056 w 2302668"/>
                  <a:gd name="connsiteY18-1142" fmla="*/ 661987 h 850912"/>
                  <a:gd name="connsiteX19-1143" fmla="*/ 1266825 w 2302668"/>
                  <a:gd name="connsiteY19-1144" fmla="*/ 583406 h 850912"/>
                  <a:gd name="connsiteX20-1145" fmla="*/ 933450 w 2302668"/>
                  <a:gd name="connsiteY20-1146" fmla="*/ 421481 h 850912"/>
                  <a:gd name="connsiteX21-1147" fmla="*/ 604838 w 2302668"/>
                  <a:gd name="connsiteY21-1148" fmla="*/ 219074 h 850912"/>
                  <a:gd name="connsiteX22-1149" fmla="*/ 280987 w 2302668"/>
                  <a:gd name="connsiteY22-1150" fmla="*/ 50006 h 850912"/>
                  <a:gd name="connsiteX23-1151" fmla="*/ 9525 w 2302668"/>
                  <a:gd name="connsiteY23-1152" fmla="*/ 0 h 850912"/>
                  <a:gd name="connsiteX0-1153" fmla="*/ 9525 w 2302668"/>
                  <a:gd name="connsiteY0-1154" fmla="*/ 0 h 850912"/>
                  <a:gd name="connsiteX1-1155" fmla="*/ 0 w 2302668"/>
                  <a:gd name="connsiteY1-1156" fmla="*/ 30956 h 850912"/>
                  <a:gd name="connsiteX2-1157" fmla="*/ 23812 w 2302668"/>
                  <a:gd name="connsiteY2-1158" fmla="*/ 50006 h 850912"/>
                  <a:gd name="connsiteX3-1159" fmla="*/ 233362 w 2302668"/>
                  <a:gd name="connsiteY3-1160" fmla="*/ 80962 h 850912"/>
                  <a:gd name="connsiteX4-1161" fmla="*/ 526255 w 2302668"/>
                  <a:gd name="connsiteY4-1162" fmla="*/ 219075 h 850912"/>
                  <a:gd name="connsiteX5-1163" fmla="*/ 683419 w 2302668"/>
                  <a:gd name="connsiteY5-1164" fmla="*/ 326231 h 850912"/>
                  <a:gd name="connsiteX6-1165" fmla="*/ 907256 w 2302668"/>
                  <a:gd name="connsiteY6-1166" fmla="*/ 538162 h 850912"/>
                  <a:gd name="connsiteX7-1167" fmla="*/ 1131093 w 2302668"/>
                  <a:gd name="connsiteY7-1168" fmla="*/ 704850 h 850912"/>
                  <a:gd name="connsiteX8-1169" fmla="*/ 1316831 w 2302668"/>
                  <a:gd name="connsiteY8-1170" fmla="*/ 797718 h 850912"/>
                  <a:gd name="connsiteX9-1171" fmla="*/ 1497806 w 2302668"/>
                  <a:gd name="connsiteY9-1172" fmla="*/ 840581 h 850912"/>
                  <a:gd name="connsiteX10-1173" fmla="*/ 1793081 w 2302668"/>
                  <a:gd name="connsiteY10-1174" fmla="*/ 847725 h 850912"/>
                  <a:gd name="connsiteX11-1175" fmla="*/ 2000250 w 2302668"/>
                  <a:gd name="connsiteY11-1176" fmla="*/ 797718 h 850912"/>
                  <a:gd name="connsiteX12-1177" fmla="*/ 2216943 w 2302668"/>
                  <a:gd name="connsiteY12-1178" fmla="*/ 638175 h 850912"/>
                  <a:gd name="connsiteX13-1179" fmla="*/ 2297906 w 2302668"/>
                  <a:gd name="connsiteY13-1180" fmla="*/ 533400 h 850912"/>
                  <a:gd name="connsiteX14-1181" fmla="*/ 2302668 w 2302668"/>
                  <a:gd name="connsiteY14-1182" fmla="*/ 397668 h 850912"/>
                  <a:gd name="connsiteX15-1183" fmla="*/ 2207418 w 2302668"/>
                  <a:gd name="connsiteY15-1184" fmla="*/ 452437 h 850912"/>
                  <a:gd name="connsiteX16-1185" fmla="*/ 2059781 w 2302668"/>
                  <a:gd name="connsiteY16-1186" fmla="*/ 566737 h 850912"/>
                  <a:gd name="connsiteX17-1187" fmla="*/ 1809750 w 2302668"/>
                  <a:gd name="connsiteY17-1188" fmla="*/ 654843 h 850912"/>
                  <a:gd name="connsiteX18-1189" fmla="*/ 1593056 w 2302668"/>
                  <a:gd name="connsiteY18-1190" fmla="*/ 661987 h 850912"/>
                  <a:gd name="connsiteX19-1191" fmla="*/ 1266825 w 2302668"/>
                  <a:gd name="connsiteY19-1192" fmla="*/ 583406 h 850912"/>
                  <a:gd name="connsiteX20-1193" fmla="*/ 933450 w 2302668"/>
                  <a:gd name="connsiteY20-1194" fmla="*/ 421481 h 850912"/>
                  <a:gd name="connsiteX21-1195" fmla="*/ 604838 w 2302668"/>
                  <a:gd name="connsiteY21-1196" fmla="*/ 219074 h 850912"/>
                  <a:gd name="connsiteX22-1197" fmla="*/ 280987 w 2302668"/>
                  <a:gd name="connsiteY22-1198" fmla="*/ 50006 h 850912"/>
                  <a:gd name="connsiteX23-1199" fmla="*/ 9525 w 2302668"/>
                  <a:gd name="connsiteY23-1200" fmla="*/ 0 h 850912"/>
                  <a:gd name="connsiteX0-1201" fmla="*/ 9525 w 2302668"/>
                  <a:gd name="connsiteY0-1202" fmla="*/ 0 h 850912"/>
                  <a:gd name="connsiteX1-1203" fmla="*/ 0 w 2302668"/>
                  <a:gd name="connsiteY1-1204" fmla="*/ 30956 h 850912"/>
                  <a:gd name="connsiteX2-1205" fmla="*/ 23812 w 2302668"/>
                  <a:gd name="connsiteY2-1206" fmla="*/ 50006 h 850912"/>
                  <a:gd name="connsiteX3-1207" fmla="*/ 233362 w 2302668"/>
                  <a:gd name="connsiteY3-1208" fmla="*/ 80962 h 850912"/>
                  <a:gd name="connsiteX4-1209" fmla="*/ 526255 w 2302668"/>
                  <a:gd name="connsiteY4-1210" fmla="*/ 219075 h 850912"/>
                  <a:gd name="connsiteX5-1211" fmla="*/ 683419 w 2302668"/>
                  <a:gd name="connsiteY5-1212" fmla="*/ 326231 h 850912"/>
                  <a:gd name="connsiteX6-1213" fmla="*/ 907256 w 2302668"/>
                  <a:gd name="connsiteY6-1214" fmla="*/ 538162 h 850912"/>
                  <a:gd name="connsiteX7-1215" fmla="*/ 1131093 w 2302668"/>
                  <a:gd name="connsiteY7-1216" fmla="*/ 704850 h 850912"/>
                  <a:gd name="connsiteX8-1217" fmla="*/ 1316831 w 2302668"/>
                  <a:gd name="connsiteY8-1218" fmla="*/ 797718 h 850912"/>
                  <a:gd name="connsiteX9-1219" fmla="*/ 1497806 w 2302668"/>
                  <a:gd name="connsiteY9-1220" fmla="*/ 840581 h 850912"/>
                  <a:gd name="connsiteX10-1221" fmla="*/ 1793081 w 2302668"/>
                  <a:gd name="connsiteY10-1222" fmla="*/ 847725 h 850912"/>
                  <a:gd name="connsiteX11-1223" fmla="*/ 2000250 w 2302668"/>
                  <a:gd name="connsiteY11-1224" fmla="*/ 797718 h 850912"/>
                  <a:gd name="connsiteX12-1225" fmla="*/ 2216943 w 2302668"/>
                  <a:gd name="connsiteY12-1226" fmla="*/ 638175 h 850912"/>
                  <a:gd name="connsiteX13-1227" fmla="*/ 2297906 w 2302668"/>
                  <a:gd name="connsiteY13-1228" fmla="*/ 533400 h 850912"/>
                  <a:gd name="connsiteX14-1229" fmla="*/ 2302668 w 2302668"/>
                  <a:gd name="connsiteY14-1230" fmla="*/ 397668 h 850912"/>
                  <a:gd name="connsiteX15-1231" fmla="*/ 2209800 w 2302668"/>
                  <a:gd name="connsiteY15-1232" fmla="*/ 466724 h 850912"/>
                  <a:gd name="connsiteX16-1233" fmla="*/ 2059781 w 2302668"/>
                  <a:gd name="connsiteY16-1234" fmla="*/ 566737 h 850912"/>
                  <a:gd name="connsiteX17-1235" fmla="*/ 1809750 w 2302668"/>
                  <a:gd name="connsiteY17-1236" fmla="*/ 654843 h 850912"/>
                  <a:gd name="connsiteX18-1237" fmla="*/ 1593056 w 2302668"/>
                  <a:gd name="connsiteY18-1238" fmla="*/ 661987 h 850912"/>
                  <a:gd name="connsiteX19-1239" fmla="*/ 1266825 w 2302668"/>
                  <a:gd name="connsiteY19-1240" fmla="*/ 583406 h 850912"/>
                  <a:gd name="connsiteX20-1241" fmla="*/ 933450 w 2302668"/>
                  <a:gd name="connsiteY20-1242" fmla="*/ 421481 h 850912"/>
                  <a:gd name="connsiteX21-1243" fmla="*/ 604838 w 2302668"/>
                  <a:gd name="connsiteY21-1244" fmla="*/ 219074 h 850912"/>
                  <a:gd name="connsiteX22-1245" fmla="*/ 280987 w 2302668"/>
                  <a:gd name="connsiteY22-1246" fmla="*/ 50006 h 850912"/>
                  <a:gd name="connsiteX23-1247" fmla="*/ 9525 w 2302668"/>
                  <a:gd name="connsiteY23-1248" fmla="*/ 0 h 850912"/>
                  <a:gd name="connsiteX0-1249" fmla="*/ 9525 w 2300287"/>
                  <a:gd name="connsiteY0-1250" fmla="*/ 0 h 850912"/>
                  <a:gd name="connsiteX1-1251" fmla="*/ 0 w 2300287"/>
                  <a:gd name="connsiteY1-1252" fmla="*/ 30956 h 850912"/>
                  <a:gd name="connsiteX2-1253" fmla="*/ 23812 w 2300287"/>
                  <a:gd name="connsiteY2-1254" fmla="*/ 50006 h 850912"/>
                  <a:gd name="connsiteX3-1255" fmla="*/ 233362 w 2300287"/>
                  <a:gd name="connsiteY3-1256" fmla="*/ 80962 h 850912"/>
                  <a:gd name="connsiteX4-1257" fmla="*/ 526255 w 2300287"/>
                  <a:gd name="connsiteY4-1258" fmla="*/ 219075 h 850912"/>
                  <a:gd name="connsiteX5-1259" fmla="*/ 683419 w 2300287"/>
                  <a:gd name="connsiteY5-1260" fmla="*/ 326231 h 850912"/>
                  <a:gd name="connsiteX6-1261" fmla="*/ 907256 w 2300287"/>
                  <a:gd name="connsiteY6-1262" fmla="*/ 538162 h 850912"/>
                  <a:gd name="connsiteX7-1263" fmla="*/ 1131093 w 2300287"/>
                  <a:gd name="connsiteY7-1264" fmla="*/ 704850 h 850912"/>
                  <a:gd name="connsiteX8-1265" fmla="*/ 1316831 w 2300287"/>
                  <a:gd name="connsiteY8-1266" fmla="*/ 797718 h 850912"/>
                  <a:gd name="connsiteX9-1267" fmla="*/ 1497806 w 2300287"/>
                  <a:gd name="connsiteY9-1268" fmla="*/ 840581 h 850912"/>
                  <a:gd name="connsiteX10-1269" fmla="*/ 1793081 w 2300287"/>
                  <a:gd name="connsiteY10-1270" fmla="*/ 847725 h 850912"/>
                  <a:gd name="connsiteX11-1271" fmla="*/ 2000250 w 2300287"/>
                  <a:gd name="connsiteY11-1272" fmla="*/ 797718 h 850912"/>
                  <a:gd name="connsiteX12-1273" fmla="*/ 2216943 w 2300287"/>
                  <a:gd name="connsiteY12-1274" fmla="*/ 638175 h 850912"/>
                  <a:gd name="connsiteX13-1275" fmla="*/ 2297906 w 2300287"/>
                  <a:gd name="connsiteY13-1276" fmla="*/ 533400 h 850912"/>
                  <a:gd name="connsiteX14-1277" fmla="*/ 2300287 w 2300287"/>
                  <a:gd name="connsiteY14-1278" fmla="*/ 373856 h 850912"/>
                  <a:gd name="connsiteX15-1279" fmla="*/ 2209800 w 2300287"/>
                  <a:gd name="connsiteY15-1280" fmla="*/ 466724 h 850912"/>
                  <a:gd name="connsiteX16-1281" fmla="*/ 2059781 w 2300287"/>
                  <a:gd name="connsiteY16-1282" fmla="*/ 566737 h 850912"/>
                  <a:gd name="connsiteX17-1283" fmla="*/ 1809750 w 2300287"/>
                  <a:gd name="connsiteY17-1284" fmla="*/ 654843 h 850912"/>
                  <a:gd name="connsiteX18-1285" fmla="*/ 1593056 w 2300287"/>
                  <a:gd name="connsiteY18-1286" fmla="*/ 661987 h 850912"/>
                  <a:gd name="connsiteX19-1287" fmla="*/ 1266825 w 2300287"/>
                  <a:gd name="connsiteY19-1288" fmla="*/ 583406 h 850912"/>
                  <a:gd name="connsiteX20-1289" fmla="*/ 933450 w 2300287"/>
                  <a:gd name="connsiteY20-1290" fmla="*/ 421481 h 850912"/>
                  <a:gd name="connsiteX21-1291" fmla="*/ 604838 w 2300287"/>
                  <a:gd name="connsiteY21-1292" fmla="*/ 219074 h 850912"/>
                  <a:gd name="connsiteX22-1293" fmla="*/ 280987 w 2300287"/>
                  <a:gd name="connsiteY22-1294" fmla="*/ 50006 h 850912"/>
                  <a:gd name="connsiteX23-1295" fmla="*/ 9525 w 2300287"/>
                  <a:gd name="connsiteY23-1296" fmla="*/ 0 h 850912"/>
                  <a:gd name="connsiteX0-1297" fmla="*/ 9525 w 2300287"/>
                  <a:gd name="connsiteY0-1298" fmla="*/ 0 h 850912"/>
                  <a:gd name="connsiteX1-1299" fmla="*/ 0 w 2300287"/>
                  <a:gd name="connsiteY1-1300" fmla="*/ 30956 h 850912"/>
                  <a:gd name="connsiteX2-1301" fmla="*/ 23812 w 2300287"/>
                  <a:gd name="connsiteY2-1302" fmla="*/ 50006 h 850912"/>
                  <a:gd name="connsiteX3-1303" fmla="*/ 233362 w 2300287"/>
                  <a:gd name="connsiteY3-1304" fmla="*/ 80962 h 850912"/>
                  <a:gd name="connsiteX4-1305" fmla="*/ 526255 w 2300287"/>
                  <a:gd name="connsiteY4-1306" fmla="*/ 219075 h 850912"/>
                  <a:gd name="connsiteX5-1307" fmla="*/ 683419 w 2300287"/>
                  <a:gd name="connsiteY5-1308" fmla="*/ 326231 h 850912"/>
                  <a:gd name="connsiteX6-1309" fmla="*/ 907256 w 2300287"/>
                  <a:gd name="connsiteY6-1310" fmla="*/ 538162 h 850912"/>
                  <a:gd name="connsiteX7-1311" fmla="*/ 1131093 w 2300287"/>
                  <a:gd name="connsiteY7-1312" fmla="*/ 704850 h 850912"/>
                  <a:gd name="connsiteX8-1313" fmla="*/ 1316831 w 2300287"/>
                  <a:gd name="connsiteY8-1314" fmla="*/ 797718 h 850912"/>
                  <a:gd name="connsiteX9-1315" fmla="*/ 1497806 w 2300287"/>
                  <a:gd name="connsiteY9-1316" fmla="*/ 840581 h 850912"/>
                  <a:gd name="connsiteX10-1317" fmla="*/ 1793081 w 2300287"/>
                  <a:gd name="connsiteY10-1318" fmla="*/ 847725 h 850912"/>
                  <a:gd name="connsiteX11-1319" fmla="*/ 2000250 w 2300287"/>
                  <a:gd name="connsiteY11-1320" fmla="*/ 797718 h 850912"/>
                  <a:gd name="connsiteX12-1321" fmla="*/ 2216943 w 2300287"/>
                  <a:gd name="connsiteY12-1322" fmla="*/ 638175 h 850912"/>
                  <a:gd name="connsiteX13-1323" fmla="*/ 2297906 w 2300287"/>
                  <a:gd name="connsiteY13-1324" fmla="*/ 533400 h 850912"/>
                  <a:gd name="connsiteX14-1325" fmla="*/ 2300287 w 2300287"/>
                  <a:gd name="connsiteY14-1326" fmla="*/ 373856 h 850912"/>
                  <a:gd name="connsiteX15-1327" fmla="*/ 2209800 w 2300287"/>
                  <a:gd name="connsiteY15-1328" fmla="*/ 466724 h 850912"/>
                  <a:gd name="connsiteX16-1329" fmla="*/ 2059781 w 2300287"/>
                  <a:gd name="connsiteY16-1330" fmla="*/ 566737 h 850912"/>
                  <a:gd name="connsiteX17-1331" fmla="*/ 1809750 w 2300287"/>
                  <a:gd name="connsiteY17-1332" fmla="*/ 654843 h 850912"/>
                  <a:gd name="connsiteX18-1333" fmla="*/ 1593056 w 2300287"/>
                  <a:gd name="connsiteY18-1334" fmla="*/ 661987 h 850912"/>
                  <a:gd name="connsiteX19-1335" fmla="*/ 1266825 w 2300287"/>
                  <a:gd name="connsiteY19-1336" fmla="*/ 583406 h 850912"/>
                  <a:gd name="connsiteX20-1337" fmla="*/ 933450 w 2300287"/>
                  <a:gd name="connsiteY20-1338" fmla="*/ 421481 h 850912"/>
                  <a:gd name="connsiteX21-1339" fmla="*/ 604838 w 2300287"/>
                  <a:gd name="connsiteY21-1340" fmla="*/ 219074 h 850912"/>
                  <a:gd name="connsiteX22-1341" fmla="*/ 280987 w 2300287"/>
                  <a:gd name="connsiteY22-1342" fmla="*/ 50006 h 850912"/>
                  <a:gd name="connsiteX23-1343" fmla="*/ 9525 w 2300287"/>
                  <a:gd name="connsiteY23-1344" fmla="*/ 0 h 850912"/>
                  <a:gd name="connsiteX0-1345" fmla="*/ 9525 w 2309039"/>
                  <a:gd name="connsiteY0-1346" fmla="*/ 0 h 850912"/>
                  <a:gd name="connsiteX1-1347" fmla="*/ 0 w 2309039"/>
                  <a:gd name="connsiteY1-1348" fmla="*/ 30956 h 850912"/>
                  <a:gd name="connsiteX2-1349" fmla="*/ 23812 w 2309039"/>
                  <a:gd name="connsiteY2-1350" fmla="*/ 50006 h 850912"/>
                  <a:gd name="connsiteX3-1351" fmla="*/ 233362 w 2309039"/>
                  <a:gd name="connsiteY3-1352" fmla="*/ 80962 h 850912"/>
                  <a:gd name="connsiteX4-1353" fmla="*/ 526255 w 2309039"/>
                  <a:gd name="connsiteY4-1354" fmla="*/ 219075 h 850912"/>
                  <a:gd name="connsiteX5-1355" fmla="*/ 683419 w 2309039"/>
                  <a:gd name="connsiteY5-1356" fmla="*/ 326231 h 850912"/>
                  <a:gd name="connsiteX6-1357" fmla="*/ 907256 w 2309039"/>
                  <a:gd name="connsiteY6-1358" fmla="*/ 538162 h 850912"/>
                  <a:gd name="connsiteX7-1359" fmla="*/ 1131093 w 2309039"/>
                  <a:gd name="connsiteY7-1360" fmla="*/ 704850 h 850912"/>
                  <a:gd name="connsiteX8-1361" fmla="*/ 1316831 w 2309039"/>
                  <a:gd name="connsiteY8-1362" fmla="*/ 797718 h 850912"/>
                  <a:gd name="connsiteX9-1363" fmla="*/ 1497806 w 2309039"/>
                  <a:gd name="connsiteY9-1364" fmla="*/ 840581 h 850912"/>
                  <a:gd name="connsiteX10-1365" fmla="*/ 1793081 w 2309039"/>
                  <a:gd name="connsiteY10-1366" fmla="*/ 847725 h 850912"/>
                  <a:gd name="connsiteX11-1367" fmla="*/ 2000250 w 2309039"/>
                  <a:gd name="connsiteY11-1368" fmla="*/ 797718 h 850912"/>
                  <a:gd name="connsiteX12-1369" fmla="*/ 2216943 w 2309039"/>
                  <a:gd name="connsiteY12-1370" fmla="*/ 638175 h 850912"/>
                  <a:gd name="connsiteX13-1371" fmla="*/ 2297906 w 2309039"/>
                  <a:gd name="connsiteY13-1372" fmla="*/ 533400 h 850912"/>
                  <a:gd name="connsiteX14-1373" fmla="*/ 2300287 w 2309039"/>
                  <a:gd name="connsiteY14-1374" fmla="*/ 373856 h 850912"/>
                  <a:gd name="connsiteX15-1375" fmla="*/ 2209800 w 2309039"/>
                  <a:gd name="connsiteY15-1376" fmla="*/ 466724 h 850912"/>
                  <a:gd name="connsiteX16-1377" fmla="*/ 2059781 w 2309039"/>
                  <a:gd name="connsiteY16-1378" fmla="*/ 566737 h 850912"/>
                  <a:gd name="connsiteX17-1379" fmla="*/ 1809750 w 2309039"/>
                  <a:gd name="connsiteY17-1380" fmla="*/ 654843 h 850912"/>
                  <a:gd name="connsiteX18-1381" fmla="*/ 1593056 w 2309039"/>
                  <a:gd name="connsiteY18-1382" fmla="*/ 661987 h 850912"/>
                  <a:gd name="connsiteX19-1383" fmla="*/ 1266825 w 2309039"/>
                  <a:gd name="connsiteY19-1384" fmla="*/ 583406 h 850912"/>
                  <a:gd name="connsiteX20-1385" fmla="*/ 933450 w 2309039"/>
                  <a:gd name="connsiteY20-1386" fmla="*/ 421481 h 850912"/>
                  <a:gd name="connsiteX21-1387" fmla="*/ 604838 w 2309039"/>
                  <a:gd name="connsiteY21-1388" fmla="*/ 219074 h 850912"/>
                  <a:gd name="connsiteX22-1389" fmla="*/ 280987 w 2309039"/>
                  <a:gd name="connsiteY22-1390" fmla="*/ 50006 h 850912"/>
                  <a:gd name="connsiteX23-1391" fmla="*/ 9525 w 2309039"/>
                  <a:gd name="connsiteY23-1392" fmla="*/ 0 h 850912"/>
                  <a:gd name="connsiteX0-1393" fmla="*/ 9525 w 2307624"/>
                  <a:gd name="connsiteY0-1394" fmla="*/ 0 h 850912"/>
                  <a:gd name="connsiteX1-1395" fmla="*/ 0 w 2307624"/>
                  <a:gd name="connsiteY1-1396" fmla="*/ 30956 h 850912"/>
                  <a:gd name="connsiteX2-1397" fmla="*/ 23812 w 2307624"/>
                  <a:gd name="connsiteY2-1398" fmla="*/ 50006 h 850912"/>
                  <a:gd name="connsiteX3-1399" fmla="*/ 233362 w 2307624"/>
                  <a:gd name="connsiteY3-1400" fmla="*/ 80962 h 850912"/>
                  <a:gd name="connsiteX4-1401" fmla="*/ 526255 w 2307624"/>
                  <a:gd name="connsiteY4-1402" fmla="*/ 219075 h 850912"/>
                  <a:gd name="connsiteX5-1403" fmla="*/ 683419 w 2307624"/>
                  <a:gd name="connsiteY5-1404" fmla="*/ 326231 h 850912"/>
                  <a:gd name="connsiteX6-1405" fmla="*/ 907256 w 2307624"/>
                  <a:gd name="connsiteY6-1406" fmla="*/ 538162 h 850912"/>
                  <a:gd name="connsiteX7-1407" fmla="*/ 1131093 w 2307624"/>
                  <a:gd name="connsiteY7-1408" fmla="*/ 704850 h 850912"/>
                  <a:gd name="connsiteX8-1409" fmla="*/ 1316831 w 2307624"/>
                  <a:gd name="connsiteY8-1410" fmla="*/ 797718 h 850912"/>
                  <a:gd name="connsiteX9-1411" fmla="*/ 1497806 w 2307624"/>
                  <a:gd name="connsiteY9-1412" fmla="*/ 840581 h 850912"/>
                  <a:gd name="connsiteX10-1413" fmla="*/ 1793081 w 2307624"/>
                  <a:gd name="connsiteY10-1414" fmla="*/ 847725 h 850912"/>
                  <a:gd name="connsiteX11-1415" fmla="*/ 2000250 w 2307624"/>
                  <a:gd name="connsiteY11-1416" fmla="*/ 797718 h 850912"/>
                  <a:gd name="connsiteX12-1417" fmla="*/ 2216943 w 2307624"/>
                  <a:gd name="connsiteY12-1418" fmla="*/ 638175 h 850912"/>
                  <a:gd name="connsiteX13-1419" fmla="*/ 2290762 w 2307624"/>
                  <a:gd name="connsiteY13-1420" fmla="*/ 526257 h 850912"/>
                  <a:gd name="connsiteX14-1421" fmla="*/ 2300287 w 2307624"/>
                  <a:gd name="connsiteY14-1422" fmla="*/ 373856 h 850912"/>
                  <a:gd name="connsiteX15-1423" fmla="*/ 2209800 w 2307624"/>
                  <a:gd name="connsiteY15-1424" fmla="*/ 466724 h 850912"/>
                  <a:gd name="connsiteX16-1425" fmla="*/ 2059781 w 2307624"/>
                  <a:gd name="connsiteY16-1426" fmla="*/ 566737 h 850912"/>
                  <a:gd name="connsiteX17-1427" fmla="*/ 1809750 w 2307624"/>
                  <a:gd name="connsiteY17-1428" fmla="*/ 654843 h 850912"/>
                  <a:gd name="connsiteX18-1429" fmla="*/ 1593056 w 2307624"/>
                  <a:gd name="connsiteY18-1430" fmla="*/ 661987 h 850912"/>
                  <a:gd name="connsiteX19-1431" fmla="*/ 1266825 w 2307624"/>
                  <a:gd name="connsiteY19-1432" fmla="*/ 583406 h 850912"/>
                  <a:gd name="connsiteX20-1433" fmla="*/ 933450 w 2307624"/>
                  <a:gd name="connsiteY20-1434" fmla="*/ 421481 h 850912"/>
                  <a:gd name="connsiteX21-1435" fmla="*/ 604838 w 2307624"/>
                  <a:gd name="connsiteY21-1436" fmla="*/ 219074 h 850912"/>
                  <a:gd name="connsiteX22-1437" fmla="*/ 280987 w 2307624"/>
                  <a:gd name="connsiteY22-1438" fmla="*/ 50006 h 850912"/>
                  <a:gd name="connsiteX23-1439" fmla="*/ 9525 w 2307624"/>
                  <a:gd name="connsiteY23-1440" fmla="*/ 0 h 850912"/>
                  <a:gd name="connsiteX0-1441" fmla="*/ 9525 w 2309811"/>
                  <a:gd name="connsiteY0-1442" fmla="*/ 0 h 850912"/>
                  <a:gd name="connsiteX1-1443" fmla="*/ 0 w 2309811"/>
                  <a:gd name="connsiteY1-1444" fmla="*/ 30956 h 850912"/>
                  <a:gd name="connsiteX2-1445" fmla="*/ 23812 w 2309811"/>
                  <a:gd name="connsiteY2-1446" fmla="*/ 50006 h 850912"/>
                  <a:gd name="connsiteX3-1447" fmla="*/ 233362 w 2309811"/>
                  <a:gd name="connsiteY3-1448" fmla="*/ 80962 h 850912"/>
                  <a:gd name="connsiteX4-1449" fmla="*/ 526255 w 2309811"/>
                  <a:gd name="connsiteY4-1450" fmla="*/ 219075 h 850912"/>
                  <a:gd name="connsiteX5-1451" fmla="*/ 683419 w 2309811"/>
                  <a:gd name="connsiteY5-1452" fmla="*/ 326231 h 850912"/>
                  <a:gd name="connsiteX6-1453" fmla="*/ 907256 w 2309811"/>
                  <a:gd name="connsiteY6-1454" fmla="*/ 538162 h 850912"/>
                  <a:gd name="connsiteX7-1455" fmla="*/ 1131093 w 2309811"/>
                  <a:gd name="connsiteY7-1456" fmla="*/ 704850 h 850912"/>
                  <a:gd name="connsiteX8-1457" fmla="*/ 1316831 w 2309811"/>
                  <a:gd name="connsiteY8-1458" fmla="*/ 797718 h 850912"/>
                  <a:gd name="connsiteX9-1459" fmla="*/ 1497806 w 2309811"/>
                  <a:gd name="connsiteY9-1460" fmla="*/ 840581 h 850912"/>
                  <a:gd name="connsiteX10-1461" fmla="*/ 1793081 w 2309811"/>
                  <a:gd name="connsiteY10-1462" fmla="*/ 847725 h 850912"/>
                  <a:gd name="connsiteX11-1463" fmla="*/ 2000250 w 2309811"/>
                  <a:gd name="connsiteY11-1464" fmla="*/ 797718 h 850912"/>
                  <a:gd name="connsiteX12-1465" fmla="*/ 2216943 w 2309811"/>
                  <a:gd name="connsiteY12-1466" fmla="*/ 638175 h 850912"/>
                  <a:gd name="connsiteX13-1467" fmla="*/ 2290762 w 2309811"/>
                  <a:gd name="connsiteY13-1468" fmla="*/ 526257 h 850912"/>
                  <a:gd name="connsiteX14-1469" fmla="*/ 2300287 w 2309811"/>
                  <a:gd name="connsiteY14-1470" fmla="*/ 373856 h 850912"/>
                  <a:gd name="connsiteX15-1471" fmla="*/ 2209800 w 2309811"/>
                  <a:gd name="connsiteY15-1472" fmla="*/ 466724 h 850912"/>
                  <a:gd name="connsiteX16-1473" fmla="*/ 2059781 w 2309811"/>
                  <a:gd name="connsiteY16-1474" fmla="*/ 566737 h 850912"/>
                  <a:gd name="connsiteX17-1475" fmla="*/ 1809750 w 2309811"/>
                  <a:gd name="connsiteY17-1476" fmla="*/ 654843 h 850912"/>
                  <a:gd name="connsiteX18-1477" fmla="*/ 1593056 w 2309811"/>
                  <a:gd name="connsiteY18-1478" fmla="*/ 661987 h 850912"/>
                  <a:gd name="connsiteX19-1479" fmla="*/ 1266825 w 2309811"/>
                  <a:gd name="connsiteY19-1480" fmla="*/ 583406 h 850912"/>
                  <a:gd name="connsiteX20-1481" fmla="*/ 933450 w 2309811"/>
                  <a:gd name="connsiteY20-1482" fmla="*/ 421481 h 850912"/>
                  <a:gd name="connsiteX21-1483" fmla="*/ 604838 w 2309811"/>
                  <a:gd name="connsiteY21-1484" fmla="*/ 219074 h 850912"/>
                  <a:gd name="connsiteX22-1485" fmla="*/ 280987 w 2309811"/>
                  <a:gd name="connsiteY22-1486" fmla="*/ 50006 h 850912"/>
                  <a:gd name="connsiteX23-1487" fmla="*/ 9525 w 2309811"/>
                  <a:gd name="connsiteY23-1488" fmla="*/ 0 h 850912"/>
                  <a:gd name="connsiteX0-1489" fmla="*/ 9525 w 2309811"/>
                  <a:gd name="connsiteY0-1490" fmla="*/ 0 h 850912"/>
                  <a:gd name="connsiteX1-1491" fmla="*/ 0 w 2309811"/>
                  <a:gd name="connsiteY1-1492" fmla="*/ 30956 h 850912"/>
                  <a:gd name="connsiteX2-1493" fmla="*/ 23812 w 2309811"/>
                  <a:gd name="connsiteY2-1494" fmla="*/ 50006 h 850912"/>
                  <a:gd name="connsiteX3-1495" fmla="*/ 233362 w 2309811"/>
                  <a:gd name="connsiteY3-1496" fmla="*/ 80962 h 850912"/>
                  <a:gd name="connsiteX4-1497" fmla="*/ 526255 w 2309811"/>
                  <a:gd name="connsiteY4-1498" fmla="*/ 219075 h 850912"/>
                  <a:gd name="connsiteX5-1499" fmla="*/ 683419 w 2309811"/>
                  <a:gd name="connsiteY5-1500" fmla="*/ 326231 h 850912"/>
                  <a:gd name="connsiteX6-1501" fmla="*/ 907256 w 2309811"/>
                  <a:gd name="connsiteY6-1502" fmla="*/ 538162 h 850912"/>
                  <a:gd name="connsiteX7-1503" fmla="*/ 1131093 w 2309811"/>
                  <a:gd name="connsiteY7-1504" fmla="*/ 704850 h 850912"/>
                  <a:gd name="connsiteX8-1505" fmla="*/ 1316831 w 2309811"/>
                  <a:gd name="connsiteY8-1506" fmla="*/ 797718 h 850912"/>
                  <a:gd name="connsiteX9-1507" fmla="*/ 1497806 w 2309811"/>
                  <a:gd name="connsiteY9-1508" fmla="*/ 840581 h 850912"/>
                  <a:gd name="connsiteX10-1509" fmla="*/ 1793081 w 2309811"/>
                  <a:gd name="connsiteY10-1510" fmla="*/ 847725 h 850912"/>
                  <a:gd name="connsiteX11-1511" fmla="*/ 2000250 w 2309811"/>
                  <a:gd name="connsiteY11-1512" fmla="*/ 797718 h 850912"/>
                  <a:gd name="connsiteX12-1513" fmla="*/ 2216943 w 2309811"/>
                  <a:gd name="connsiteY12-1514" fmla="*/ 638175 h 850912"/>
                  <a:gd name="connsiteX13-1515" fmla="*/ 2290762 w 2309811"/>
                  <a:gd name="connsiteY13-1516" fmla="*/ 540544 h 850912"/>
                  <a:gd name="connsiteX14-1517" fmla="*/ 2300287 w 2309811"/>
                  <a:gd name="connsiteY14-1518" fmla="*/ 373856 h 850912"/>
                  <a:gd name="connsiteX15-1519" fmla="*/ 2209800 w 2309811"/>
                  <a:gd name="connsiteY15-1520" fmla="*/ 466724 h 850912"/>
                  <a:gd name="connsiteX16-1521" fmla="*/ 2059781 w 2309811"/>
                  <a:gd name="connsiteY16-1522" fmla="*/ 566737 h 850912"/>
                  <a:gd name="connsiteX17-1523" fmla="*/ 1809750 w 2309811"/>
                  <a:gd name="connsiteY17-1524" fmla="*/ 654843 h 850912"/>
                  <a:gd name="connsiteX18-1525" fmla="*/ 1593056 w 2309811"/>
                  <a:gd name="connsiteY18-1526" fmla="*/ 661987 h 850912"/>
                  <a:gd name="connsiteX19-1527" fmla="*/ 1266825 w 2309811"/>
                  <a:gd name="connsiteY19-1528" fmla="*/ 583406 h 850912"/>
                  <a:gd name="connsiteX20-1529" fmla="*/ 933450 w 2309811"/>
                  <a:gd name="connsiteY20-1530" fmla="*/ 421481 h 850912"/>
                  <a:gd name="connsiteX21-1531" fmla="*/ 604838 w 2309811"/>
                  <a:gd name="connsiteY21-1532" fmla="*/ 219074 h 850912"/>
                  <a:gd name="connsiteX22-1533" fmla="*/ 280987 w 2309811"/>
                  <a:gd name="connsiteY22-1534" fmla="*/ 50006 h 850912"/>
                  <a:gd name="connsiteX23-1535" fmla="*/ 9525 w 2309811"/>
                  <a:gd name="connsiteY23-1536" fmla="*/ 0 h 850912"/>
                  <a:gd name="connsiteX0-1537" fmla="*/ 9525 w 2309811"/>
                  <a:gd name="connsiteY0-1538" fmla="*/ 0 h 850912"/>
                  <a:gd name="connsiteX1-1539" fmla="*/ 0 w 2309811"/>
                  <a:gd name="connsiteY1-1540" fmla="*/ 30956 h 850912"/>
                  <a:gd name="connsiteX2-1541" fmla="*/ 23812 w 2309811"/>
                  <a:gd name="connsiteY2-1542" fmla="*/ 50006 h 850912"/>
                  <a:gd name="connsiteX3-1543" fmla="*/ 233362 w 2309811"/>
                  <a:gd name="connsiteY3-1544" fmla="*/ 80962 h 850912"/>
                  <a:gd name="connsiteX4-1545" fmla="*/ 526255 w 2309811"/>
                  <a:gd name="connsiteY4-1546" fmla="*/ 219075 h 850912"/>
                  <a:gd name="connsiteX5-1547" fmla="*/ 683419 w 2309811"/>
                  <a:gd name="connsiteY5-1548" fmla="*/ 326231 h 850912"/>
                  <a:gd name="connsiteX6-1549" fmla="*/ 907256 w 2309811"/>
                  <a:gd name="connsiteY6-1550" fmla="*/ 538162 h 850912"/>
                  <a:gd name="connsiteX7-1551" fmla="*/ 1131093 w 2309811"/>
                  <a:gd name="connsiteY7-1552" fmla="*/ 704850 h 850912"/>
                  <a:gd name="connsiteX8-1553" fmla="*/ 1316831 w 2309811"/>
                  <a:gd name="connsiteY8-1554" fmla="*/ 797718 h 850912"/>
                  <a:gd name="connsiteX9-1555" fmla="*/ 1497806 w 2309811"/>
                  <a:gd name="connsiteY9-1556" fmla="*/ 840581 h 850912"/>
                  <a:gd name="connsiteX10-1557" fmla="*/ 1793081 w 2309811"/>
                  <a:gd name="connsiteY10-1558" fmla="*/ 847725 h 850912"/>
                  <a:gd name="connsiteX11-1559" fmla="*/ 2000250 w 2309811"/>
                  <a:gd name="connsiteY11-1560" fmla="*/ 797718 h 850912"/>
                  <a:gd name="connsiteX12-1561" fmla="*/ 2216943 w 2309811"/>
                  <a:gd name="connsiteY12-1562" fmla="*/ 638175 h 850912"/>
                  <a:gd name="connsiteX13-1563" fmla="*/ 2290762 w 2309811"/>
                  <a:gd name="connsiteY13-1564" fmla="*/ 540544 h 850912"/>
                  <a:gd name="connsiteX14-1565" fmla="*/ 2300287 w 2309811"/>
                  <a:gd name="connsiteY14-1566" fmla="*/ 373856 h 850912"/>
                  <a:gd name="connsiteX15-1567" fmla="*/ 2209800 w 2309811"/>
                  <a:gd name="connsiteY15-1568" fmla="*/ 459580 h 850912"/>
                  <a:gd name="connsiteX16-1569" fmla="*/ 2059781 w 2309811"/>
                  <a:gd name="connsiteY16-1570" fmla="*/ 566737 h 850912"/>
                  <a:gd name="connsiteX17-1571" fmla="*/ 1809750 w 2309811"/>
                  <a:gd name="connsiteY17-1572" fmla="*/ 654843 h 850912"/>
                  <a:gd name="connsiteX18-1573" fmla="*/ 1593056 w 2309811"/>
                  <a:gd name="connsiteY18-1574" fmla="*/ 661987 h 850912"/>
                  <a:gd name="connsiteX19-1575" fmla="*/ 1266825 w 2309811"/>
                  <a:gd name="connsiteY19-1576" fmla="*/ 583406 h 850912"/>
                  <a:gd name="connsiteX20-1577" fmla="*/ 933450 w 2309811"/>
                  <a:gd name="connsiteY20-1578" fmla="*/ 421481 h 850912"/>
                  <a:gd name="connsiteX21-1579" fmla="*/ 604838 w 2309811"/>
                  <a:gd name="connsiteY21-1580" fmla="*/ 219074 h 850912"/>
                  <a:gd name="connsiteX22-1581" fmla="*/ 280987 w 2309811"/>
                  <a:gd name="connsiteY22-1582" fmla="*/ 50006 h 850912"/>
                  <a:gd name="connsiteX23-1583" fmla="*/ 9525 w 2309811"/>
                  <a:gd name="connsiteY23-1584" fmla="*/ 0 h 850912"/>
                  <a:gd name="connsiteX0-1585" fmla="*/ 9525 w 2309811"/>
                  <a:gd name="connsiteY0-1586" fmla="*/ 0 h 850912"/>
                  <a:gd name="connsiteX1-1587" fmla="*/ 0 w 2309811"/>
                  <a:gd name="connsiteY1-1588" fmla="*/ 30956 h 850912"/>
                  <a:gd name="connsiteX2-1589" fmla="*/ 23812 w 2309811"/>
                  <a:gd name="connsiteY2-1590" fmla="*/ 50006 h 850912"/>
                  <a:gd name="connsiteX3-1591" fmla="*/ 233362 w 2309811"/>
                  <a:gd name="connsiteY3-1592" fmla="*/ 80962 h 850912"/>
                  <a:gd name="connsiteX4-1593" fmla="*/ 526255 w 2309811"/>
                  <a:gd name="connsiteY4-1594" fmla="*/ 219075 h 850912"/>
                  <a:gd name="connsiteX5-1595" fmla="*/ 683419 w 2309811"/>
                  <a:gd name="connsiteY5-1596" fmla="*/ 326231 h 850912"/>
                  <a:gd name="connsiteX6-1597" fmla="*/ 907256 w 2309811"/>
                  <a:gd name="connsiteY6-1598" fmla="*/ 538162 h 850912"/>
                  <a:gd name="connsiteX7-1599" fmla="*/ 1131093 w 2309811"/>
                  <a:gd name="connsiteY7-1600" fmla="*/ 704850 h 850912"/>
                  <a:gd name="connsiteX8-1601" fmla="*/ 1316831 w 2309811"/>
                  <a:gd name="connsiteY8-1602" fmla="*/ 797718 h 850912"/>
                  <a:gd name="connsiteX9-1603" fmla="*/ 1497806 w 2309811"/>
                  <a:gd name="connsiteY9-1604" fmla="*/ 840581 h 850912"/>
                  <a:gd name="connsiteX10-1605" fmla="*/ 1793081 w 2309811"/>
                  <a:gd name="connsiteY10-1606" fmla="*/ 847725 h 850912"/>
                  <a:gd name="connsiteX11-1607" fmla="*/ 2000250 w 2309811"/>
                  <a:gd name="connsiteY11-1608" fmla="*/ 797718 h 850912"/>
                  <a:gd name="connsiteX12-1609" fmla="*/ 2216943 w 2309811"/>
                  <a:gd name="connsiteY12-1610" fmla="*/ 638175 h 850912"/>
                  <a:gd name="connsiteX13-1611" fmla="*/ 2290762 w 2309811"/>
                  <a:gd name="connsiteY13-1612" fmla="*/ 540544 h 850912"/>
                  <a:gd name="connsiteX14-1613" fmla="*/ 2300287 w 2309811"/>
                  <a:gd name="connsiteY14-1614" fmla="*/ 373856 h 850912"/>
                  <a:gd name="connsiteX15-1615" fmla="*/ 2209800 w 2309811"/>
                  <a:gd name="connsiteY15-1616" fmla="*/ 459580 h 850912"/>
                  <a:gd name="connsiteX16-1617" fmla="*/ 2059781 w 2309811"/>
                  <a:gd name="connsiteY16-1618" fmla="*/ 566737 h 850912"/>
                  <a:gd name="connsiteX17-1619" fmla="*/ 1809750 w 2309811"/>
                  <a:gd name="connsiteY17-1620" fmla="*/ 654843 h 850912"/>
                  <a:gd name="connsiteX18-1621" fmla="*/ 1593056 w 2309811"/>
                  <a:gd name="connsiteY18-1622" fmla="*/ 661987 h 850912"/>
                  <a:gd name="connsiteX19-1623" fmla="*/ 1266825 w 2309811"/>
                  <a:gd name="connsiteY19-1624" fmla="*/ 583406 h 850912"/>
                  <a:gd name="connsiteX20-1625" fmla="*/ 933450 w 2309811"/>
                  <a:gd name="connsiteY20-1626" fmla="*/ 421481 h 850912"/>
                  <a:gd name="connsiteX21-1627" fmla="*/ 604838 w 2309811"/>
                  <a:gd name="connsiteY21-1628" fmla="*/ 219074 h 850912"/>
                  <a:gd name="connsiteX22-1629" fmla="*/ 280987 w 2309811"/>
                  <a:gd name="connsiteY22-1630" fmla="*/ 50006 h 850912"/>
                  <a:gd name="connsiteX23-1631" fmla="*/ 9525 w 2309811"/>
                  <a:gd name="connsiteY23-1632" fmla="*/ 0 h 850912"/>
                  <a:gd name="connsiteX0-1633" fmla="*/ 9525 w 2309811"/>
                  <a:gd name="connsiteY0-1634" fmla="*/ 0 h 850912"/>
                  <a:gd name="connsiteX1-1635" fmla="*/ 0 w 2309811"/>
                  <a:gd name="connsiteY1-1636" fmla="*/ 30956 h 850912"/>
                  <a:gd name="connsiteX2-1637" fmla="*/ 23812 w 2309811"/>
                  <a:gd name="connsiteY2-1638" fmla="*/ 50006 h 850912"/>
                  <a:gd name="connsiteX3-1639" fmla="*/ 233362 w 2309811"/>
                  <a:gd name="connsiteY3-1640" fmla="*/ 80962 h 850912"/>
                  <a:gd name="connsiteX4-1641" fmla="*/ 526255 w 2309811"/>
                  <a:gd name="connsiteY4-1642" fmla="*/ 219075 h 850912"/>
                  <a:gd name="connsiteX5-1643" fmla="*/ 683419 w 2309811"/>
                  <a:gd name="connsiteY5-1644" fmla="*/ 326231 h 850912"/>
                  <a:gd name="connsiteX6-1645" fmla="*/ 907256 w 2309811"/>
                  <a:gd name="connsiteY6-1646" fmla="*/ 538162 h 850912"/>
                  <a:gd name="connsiteX7-1647" fmla="*/ 1131093 w 2309811"/>
                  <a:gd name="connsiteY7-1648" fmla="*/ 704850 h 850912"/>
                  <a:gd name="connsiteX8-1649" fmla="*/ 1316831 w 2309811"/>
                  <a:gd name="connsiteY8-1650" fmla="*/ 797718 h 850912"/>
                  <a:gd name="connsiteX9-1651" fmla="*/ 1497806 w 2309811"/>
                  <a:gd name="connsiteY9-1652" fmla="*/ 840581 h 850912"/>
                  <a:gd name="connsiteX10-1653" fmla="*/ 1793081 w 2309811"/>
                  <a:gd name="connsiteY10-1654" fmla="*/ 847725 h 850912"/>
                  <a:gd name="connsiteX11-1655" fmla="*/ 2000250 w 2309811"/>
                  <a:gd name="connsiteY11-1656" fmla="*/ 797718 h 850912"/>
                  <a:gd name="connsiteX12-1657" fmla="*/ 2216943 w 2309811"/>
                  <a:gd name="connsiteY12-1658" fmla="*/ 638175 h 850912"/>
                  <a:gd name="connsiteX13-1659" fmla="*/ 2290762 w 2309811"/>
                  <a:gd name="connsiteY13-1660" fmla="*/ 540544 h 850912"/>
                  <a:gd name="connsiteX14-1661" fmla="*/ 2300287 w 2309811"/>
                  <a:gd name="connsiteY14-1662" fmla="*/ 373856 h 850912"/>
                  <a:gd name="connsiteX15-1663" fmla="*/ 2209800 w 2309811"/>
                  <a:gd name="connsiteY15-1664" fmla="*/ 459580 h 850912"/>
                  <a:gd name="connsiteX16-1665" fmla="*/ 2059781 w 2309811"/>
                  <a:gd name="connsiteY16-1666" fmla="*/ 566737 h 850912"/>
                  <a:gd name="connsiteX17-1667" fmla="*/ 1809750 w 2309811"/>
                  <a:gd name="connsiteY17-1668" fmla="*/ 654843 h 850912"/>
                  <a:gd name="connsiteX18-1669" fmla="*/ 1593056 w 2309811"/>
                  <a:gd name="connsiteY18-1670" fmla="*/ 661987 h 850912"/>
                  <a:gd name="connsiteX19-1671" fmla="*/ 1266825 w 2309811"/>
                  <a:gd name="connsiteY19-1672" fmla="*/ 583406 h 850912"/>
                  <a:gd name="connsiteX20-1673" fmla="*/ 933450 w 2309811"/>
                  <a:gd name="connsiteY20-1674" fmla="*/ 421481 h 850912"/>
                  <a:gd name="connsiteX21-1675" fmla="*/ 604838 w 2309811"/>
                  <a:gd name="connsiteY21-1676" fmla="*/ 219074 h 850912"/>
                  <a:gd name="connsiteX22-1677" fmla="*/ 280987 w 2309811"/>
                  <a:gd name="connsiteY22-1678" fmla="*/ 50006 h 850912"/>
                  <a:gd name="connsiteX23-1679" fmla="*/ 9525 w 2309811"/>
                  <a:gd name="connsiteY23-1680" fmla="*/ 0 h 850912"/>
                  <a:gd name="connsiteX0-1681" fmla="*/ 9525 w 2309811"/>
                  <a:gd name="connsiteY0-1682" fmla="*/ 0 h 850912"/>
                  <a:gd name="connsiteX1-1683" fmla="*/ 0 w 2309811"/>
                  <a:gd name="connsiteY1-1684" fmla="*/ 30956 h 850912"/>
                  <a:gd name="connsiteX2-1685" fmla="*/ 23812 w 2309811"/>
                  <a:gd name="connsiteY2-1686" fmla="*/ 50006 h 850912"/>
                  <a:gd name="connsiteX3-1687" fmla="*/ 233362 w 2309811"/>
                  <a:gd name="connsiteY3-1688" fmla="*/ 80962 h 850912"/>
                  <a:gd name="connsiteX4-1689" fmla="*/ 526255 w 2309811"/>
                  <a:gd name="connsiteY4-1690" fmla="*/ 219075 h 850912"/>
                  <a:gd name="connsiteX5-1691" fmla="*/ 683419 w 2309811"/>
                  <a:gd name="connsiteY5-1692" fmla="*/ 326231 h 850912"/>
                  <a:gd name="connsiteX6-1693" fmla="*/ 907256 w 2309811"/>
                  <a:gd name="connsiteY6-1694" fmla="*/ 538162 h 850912"/>
                  <a:gd name="connsiteX7-1695" fmla="*/ 1131093 w 2309811"/>
                  <a:gd name="connsiteY7-1696" fmla="*/ 704850 h 850912"/>
                  <a:gd name="connsiteX8-1697" fmla="*/ 1316831 w 2309811"/>
                  <a:gd name="connsiteY8-1698" fmla="*/ 797718 h 850912"/>
                  <a:gd name="connsiteX9-1699" fmla="*/ 1497806 w 2309811"/>
                  <a:gd name="connsiteY9-1700" fmla="*/ 840581 h 850912"/>
                  <a:gd name="connsiteX10-1701" fmla="*/ 1793081 w 2309811"/>
                  <a:gd name="connsiteY10-1702" fmla="*/ 847725 h 850912"/>
                  <a:gd name="connsiteX11-1703" fmla="*/ 2019300 w 2309811"/>
                  <a:gd name="connsiteY11-1704" fmla="*/ 783430 h 850912"/>
                  <a:gd name="connsiteX12-1705" fmla="*/ 2216943 w 2309811"/>
                  <a:gd name="connsiteY12-1706" fmla="*/ 638175 h 850912"/>
                  <a:gd name="connsiteX13-1707" fmla="*/ 2290762 w 2309811"/>
                  <a:gd name="connsiteY13-1708" fmla="*/ 540544 h 850912"/>
                  <a:gd name="connsiteX14-1709" fmla="*/ 2300287 w 2309811"/>
                  <a:gd name="connsiteY14-1710" fmla="*/ 373856 h 850912"/>
                  <a:gd name="connsiteX15-1711" fmla="*/ 2209800 w 2309811"/>
                  <a:gd name="connsiteY15-1712" fmla="*/ 459580 h 850912"/>
                  <a:gd name="connsiteX16-1713" fmla="*/ 2059781 w 2309811"/>
                  <a:gd name="connsiteY16-1714" fmla="*/ 566737 h 850912"/>
                  <a:gd name="connsiteX17-1715" fmla="*/ 1809750 w 2309811"/>
                  <a:gd name="connsiteY17-1716" fmla="*/ 654843 h 850912"/>
                  <a:gd name="connsiteX18-1717" fmla="*/ 1593056 w 2309811"/>
                  <a:gd name="connsiteY18-1718" fmla="*/ 661987 h 850912"/>
                  <a:gd name="connsiteX19-1719" fmla="*/ 1266825 w 2309811"/>
                  <a:gd name="connsiteY19-1720" fmla="*/ 583406 h 850912"/>
                  <a:gd name="connsiteX20-1721" fmla="*/ 933450 w 2309811"/>
                  <a:gd name="connsiteY20-1722" fmla="*/ 421481 h 850912"/>
                  <a:gd name="connsiteX21-1723" fmla="*/ 604838 w 2309811"/>
                  <a:gd name="connsiteY21-1724" fmla="*/ 219074 h 850912"/>
                  <a:gd name="connsiteX22-1725" fmla="*/ 280987 w 2309811"/>
                  <a:gd name="connsiteY22-1726" fmla="*/ 50006 h 850912"/>
                  <a:gd name="connsiteX23-1727" fmla="*/ 9525 w 2309811"/>
                  <a:gd name="connsiteY23-1728" fmla="*/ 0 h 850912"/>
                  <a:gd name="connsiteX0-1729" fmla="*/ 9525 w 2309811"/>
                  <a:gd name="connsiteY0-1730" fmla="*/ 0 h 850912"/>
                  <a:gd name="connsiteX1-1731" fmla="*/ 0 w 2309811"/>
                  <a:gd name="connsiteY1-1732" fmla="*/ 30956 h 850912"/>
                  <a:gd name="connsiteX2-1733" fmla="*/ 23812 w 2309811"/>
                  <a:gd name="connsiteY2-1734" fmla="*/ 50006 h 850912"/>
                  <a:gd name="connsiteX3-1735" fmla="*/ 233362 w 2309811"/>
                  <a:gd name="connsiteY3-1736" fmla="*/ 80962 h 850912"/>
                  <a:gd name="connsiteX4-1737" fmla="*/ 526255 w 2309811"/>
                  <a:gd name="connsiteY4-1738" fmla="*/ 219075 h 850912"/>
                  <a:gd name="connsiteX5-1739" fmla="*/ 683419 w 2309811"/>
                  <a:gd name="connsiteY5-1740" fmla="*/ 326231 h 850912"/>
                  <a:gd name="connsiteX6-1741" fmla="*/ 907256 w 2309811"/>
                  <a:gd name="connsiteY6-1742" fmla="*/ 538162 h 850912"/>
                  <a:gd name="connsiteX7-1743" fmla="*/ 1131093 w 2309811"/>
                  <a:gd name="connsiteY7-1744" fmla="*/ 704850 h 850912"/>
                  <a:gd name="connsiteX8-1745" fmla="*/ 1316831 w 2309811"/>
                  <a:gd name="connsiteY8-1746" fmla="*/ 797718 h 850912"/>
                  <a:gd name="connsiteX9-1747" fmla="*/ 1497806 w 2309811"/>
                  <a:gd name="connsiteY9-1748" fmla="*/ 840581 h 850912"/>
                  <a:gd name="connsiteX10-1749" fmla="*/ 1793081 w 2309811"/>
                  <a:gd name="connsiteY10-1750" fmla="*/ 847725 h 850912"/>
                  <a:gd name="connsiteX11-1751" fmla="*/ 2019300 w 2309811"/>
                  <a:gd name="connsiteY11-1752" fmla="*/ 783430 h 850912"/>
                  <a:gd name="connsiteX12-1753" fmla="*/ 2216943 w 2309811"/>
                  <a:gd name="connsiteY12-1754" fmla="*/ 652462 h 850912"/>
                  <a:gd name="connsiteX13-1755" fmla="*/ 2290762 w 2309811"/>
                  <a:gd name="connsiteY13-1756" fmla="*/ 540544 h 850912"/>
                  <a:gd name="connsiteX14-1757" fmla="*/ 2300287 w 2309811"/>
                  <a:gd name="connsiteY14-1758" fmla="*/ 373856 h 850912"/>
                  <a:gd name="connsiteX15-1759" fmla="*/ 2209800 w 2309811"/>
                  <a:gd name="connsiteY15-1760" fmla="*/ 459580 h 850912"/>
                  <a:gd name="connsiteX16-1761" fmla="*/ 2059781 w 2309811"/>
                  <a:gd name="connsiteY16-1762" fmla="*/ 566737 h 850912"/>
                  <a:gd name="connsiteX17-1763" fmla="*/ 1809750 w 2309811"/>
                  <a:gd name="connsiteY17-1764" fmla="*/ 654843 h 850912"/>
                  <a:gd name="connsiteX18-1765" fmla="*/ 1593056 w 2309811"/>
                  <a:gd name="connsiteY18-1766" fmla="*/ 661987 h 850912"/>
                  <a:gd name="connsiteX19-1767" fmla="*/ 1266825 w 2309811"/>
                  <a:gd name="connsiteY19-1768" fmla="*/ 583406 h 850912"/>
                  <a:gd name="connsiteX20-1769" fmla="*/ 933450 w 2309811"/>
                  <a:gd name="connsiteY20-1770" fmla="*/ 421481 h 850912"/>
                  <a:gd name="connsiteX21-1771" fmla="*/ 604838 w 2309811"/>
                  <a:gd name="connsiteY21-1772" fmla="*/ 219074 h 850912"/>
                  <a:gd name="connsiteX22-1773" fmla="*/ 280987 w 2309811"/>
                  <a:gd name="connsiteY22-1774" fmla="*/ 50006 h 850912"/>
                  <a:gd name="connsiteX23-1775" fmla="*/ 9525 w 2309811"/>
                  <a:gd name="connsiteY23-1776" fmla="*/ 0 h 850912"/>
                  <a:gd name="connsiteX0-1777" fmla="*/ 9525 w 2309811"/>
                  <a:gd name="connsiteY0-1778" fmla="*/ 0 h 850912"/>
                  <a:gd name="connsiteX1-1779" fmla="*/ 0 w 2309811"/>
                  <a:gd name="connsiteY1-1780" fmla="*/ 30956 h 850912"/>
                  <a:gd name="connsiteX2-1781" fmla="*/ 23812 w 2309811"/>
                  <a:gd name="connsiteY2-1782" fmla="*/ 50006 h 850912"/>
                  <a:gd name="connsiteX3-1783" fmla="*/ 233362 w 2309811"/>
                  <a:gd name="connsiteY3-1784" fmla="*/ 80962 h 850912"/>
                  <a:gd name="connsiteX4-1785" fmla="*/ 526255 w 2309811"/>
                  <a:gd name="connsiteY4-1786" fmla="*/ 219075 h 850912"/>
                  <a:gd name="connsiteX5-1787" fmla="*/ 683419 w 2309811"/>
                  <a:gd name="connsiteY5-1788" fmla="*/ 326231 h 850912"/>
                  <a:gd name="connsiteX6-1789" fmla="*/ 907256 w 2309811"/>
                  <a:gd name="connsiteY6-1790" fmla="*/ 538162 h 850912"/>
                  <a:gd name="connsiteX7-1791" fmla="*/ 1131093 w 2309811"/>
                  <a:gd name="connsiteY7-1792" fmla="*/ 704850 h 850912"/>
                  <a:gd name="connsiteX8-1793" fmla="*/ 1316831 w 2309811"/>
                  <a:gd name="connsiteY8-1794" fmla="*/ 797718 h 850912"/>
                  <a:gd name="connsiteX9-1795" fmla="*/ 1497806 w 2309811"/>
                  <a:gd name="connsiteY9-1796" fmla="*/ 840581 h 850912"/>
                  <a:gd name="connsiteX10-1797" fmla="*/ 1793081 w 2309811"/>
                  <a:gd name="connsiteY10-1798" fmla="*/ 847725 h 850912"/>
                  <a:gd name="connsiteX11-1799" fmla="*/ 2019300 w 2309811"/>
                  <a:gd name="connsiteY11-1800" fmla="*/ 783430 h 850912"/>
                  <a:gd name="connsiteX12-1801" fmla="*/ 2216943 w 2309811"/>
                  <a:gd name="connsiteY12-1802" fmla="*/ 652462 h 850912"/>
                  <a:gd name="connsiteX13-1803" fmla="*/ 2290762 w 2309811"/>
                  <a:gd name="connsiteY13-1804" fmla="*/ 540544 h 850912"/>
                  <a:gd name="connsiteX14-1805" fmla="*/ 2300287 w 2309811"/>
                  <a:gd name="connsiteY14-1806" fmla="*/ 373856 h 850912"/>
                  <a:gd name="connsiteX15-1807" fmla="*/ 2209800 w 2309811"/>
                  <a:gd name="connsiteY15-1808" fmla="*/ 459580 h 850912"/>
                  <a:gd name="connsiteX16-1809" fmla="*/ 2059781 w 2309811"/>
                  <a:gd name="connsiteY16-1810" fmla="*/ 566737 h 850912"/>
                  <a:gd name="connsiteX17-1811" fmla="*/ 1809750 w 2309811"/>
                  <a:gd name="connsiteY17-1812" fmla="*/ 654843 h 850912"/>
                  <a:gd name="connsiteX18-1813" fmla="*/ 1593056 w 2309811"/>
                  <a:gd name="connsiteY18-1814" fmla="*/ 661987 h 850912"/>
                  <a:gd name="connsiteX19-1815" fmla="*/ 1266825 w 2309811"/>
                  <a:gd name="connsiteY19-1816" fmla="*/ 583406 h 850912"/>
                  <a:gd name="connsiteX20-1817" fmla="*/ 933450 w 2309811"/>
                  <a:gd name="connsiteY20-1818" fmla="*/ 421481 h 850912"/>
                  <a:gd name="connsiteX21-1819" fmla="*/ 604838 w 2309811"/>
                  <a:gd name="connsiteY21-1820" fmla="*/ 219074 h 850912"/>
                  <a:gd name="connsiteX22-1821" fmla="*/ 280987 w 2309811"/>
                  <a:gd name="connsiteY22-1822" fmla="*/ 50006 h 850912"/>
                  <a:gd name="connsiteX23-1823" fmla="*/ 9525 w 2309811"/>
                  <a:gd name="connsiteY23-1824" fmla="*/ 0 h 850912"/>
                  <a:gd name="connsiteX0-1825" fmla="*/ 9525 w 2309811"/>
                  <a:gd name="connsiteY0-1826" fmla="*/ 0 h 854927"/>
                  <a:gd name="connsiteX1-1827" fmla="*/ 0 w 2309811"/>
                  <a:gd name="connsiteY1-1828" fmla="*/ 30956 h 854927"/>
                  <a:gd name="connsiteX2-1829" fmla="*/ 23812 w 2309811"/>
                  <a:gd name="connsiteY2-1830" fmla="*/ 50006 h 854927"/>
                  <a:gd name="connsiteX3-1831" fmla="*/ 233362 w 2309811"/>
                  <a:gd name="connsiteY3-1832" fmla="*/ 80962 h 854927"/>
                  <a:gd name="connsiteX4-1833" fmla="*/ 526255 w 2309811"/>
                  <a:gd name="connsiteY4-1834" fmla="*/ 219075 h 854927"/>
                  <a:gd name="connsiteX5-1835" fmla="*/ 683419 w 2309811"/>
                  <a:gd name="connsiteY5-1836" fmla="*/ 326231 h 854927"/>
                  <a:gd name="connsiteX6-1837" fmla="*/ 907256 w 2309811"/>
                  <a:gd name="connsiteY6-1838" fmla="*/ 538162 h 854927"/>
                  <a:gd name="connsiteX7-1839" fmla="*/ 1131093 w 2309811"/>
                  <a:gd name="connsiteY7-1840" fmla="*/ 704850 h 854927"/>
                  <a:gd name="connsiteX8-1841" fmla="*/ 1316831 w 2309811"/>
                  <a:gd name="connsiteY8-1842" fmla="*/ 797718 h 854927"/>
                  <a:gd name="connsiteX9-1843" fmla="*/ 1538287 w 2309811"/>
                  <a:gd name="connsiteY9-1844" fmla="*/ 850106 h 854927"/>
                  <a:gd name="connsiteX10-1845" fmla="*/ 1793081 w 2309811"/>
                  <a:gd name="connsiteY10-1846" fmla="*/ 847725 h 854927"/>
                  <a:gd name="connsiteX11-1847" fmla="*/ 2019300 w 2309811"/>
                  <a:gd name="connsiteY11-1848" fmla="*/ 783430 h 854927"/>
                  <a:gd name="connsiteX12-1849" fmla="*/ 2216943 w 2309811"/>
                  <a:gd name="connsiteY12-1850" fmla="*/ 652462 h 854927"/>
                  <a:gd name="connsiteX13-1851" fmla="*/ 2290762 w 2309811"/>
                  <a:gd name="connsiteY13-1852" fmla="*/ 540544 h 854927"/>
                  <a:gd name="connsiteX14-1853" fmla="*/ 2300287 w 2309811"/>
                  <a:gd name="connsiteY14-1854" fmla="*/ 373856 h 854927"/>
                  <a:gd name="connsiteX15-1855" fmla="*/ 2209800 w 2309811"/>
                  <a:gd name="connsiteY15-1856" fmla="*/ 459580 h 854927"/>
                  <a:gd name="connsiteX16-1857" fmla="*/ 2059781 w 2309811"/>
                  <a:gd name="connsiteY16-1858" fmla="*/ 566737 h 854927"/>
                  <a:gd name="connsiteX17-1859" fmla="*/ 1809750 w 2309811"/>
                  <a:gd name="connsiteY17-1860" fmla="*/ 654843 h 854927"/>
                  <a:gd name="connsiteX18-1861" fmla="*/ 1593056 w 2309811"/>
                  <a:gd name="connsiteY18-1862" fmla="*/ 661987 h 854927"/>
                  <a:gd name="connsiteX19-1863" fmla="*/ 1266825 w 2309811"/>
                  <a:gd name="connsiteY19-1864" fmla="*/ 583406 h 854927"/>
                  <a:gd name="connsiteX20-1865" fmla="*/ 933450 w 2309811"/>
                  <a:gd name="connsiteY20-1866" fmla="*/ 421481 h 854927"/>
                  <a:gd name="connsiteX21-1867" fmla="*/ 604838 w 2309811"/>
                  <a:gd name="connsiteY21-1868" fmla="*/ 219074 h 854927"/>
                  <a:gd name="connsiteX22-1869" fmla="*/ 280987 w 2309811"/>
                  <a:gd name="connsiteY22-1870" fmla="*/ 50006 h 854927"/>
                  <a:gd name="connsiteX23-1871" fmla="*/ 9525 w 2309811"/>
                  <a:gd name="connsiteY23-1872" fmla="*/ 0 h 854927"/>
                  <a:gd name="connsiteX0-1873" fmla="*/ 9525 w 2309811"/>
                  <a:gd name="connsiteY0-1874" fmla="*/ 0 h 854927"/>
                  <a:gd name="connsiteX1-1875" fmla="*/ 0 w 2309811"/>
                  <a:gd name="connsiteY1-1876" fmla="*/ 30956 h 854927"/>
                  <a:gd name="connsiteX2-1877" fmla="*/ 23812 w 2309811"/>
                  <a:gd name="connsiteY2-1878" fmla="*/ 50006 h 854927"/>
                  <a:gd name="connsiteX3-1879" fmla="*/ 233362 w 2309811"/>
                  <a:gd name="connsiteY3-1880" fmla="*/ 80962 h 854927"/>
                  <a:gd name="connsiteX4-1881" fmla="*/ 526255 w 2309811"/>
                  <a:gd name="connsiteY4-1882" fmla="*/ 219075 h 854927"/>
                  <a:gd name="connsiteX5-1883" fmla="*/ 683419 w 2309811"/>
                  <a:gd name="connsiteY5-1884" fmla="*/ 326231 h 854927"/>
                  <a:gd name="connsiteX6-1885" fmla="*/ 907256 w 2309811"/>
                  <a:gd name="connsiteY6-1886" fmla="*/ 538162 h 854927"/>
                  <a:gd name="connsiteX7-1887" fmla="*/ 1131093 w 2309811"/>
                  <a:gd name="connsiteY7-1888" fmla="*/ 704850 h 854927"/>
                  <a:gd name="connsiteX8-1889" fmla="*/ 1316831 w 2309811"/>
                  <a:gd name="connsiteY8-1890" fmla="*/ 797718 h 854927"/>
                  <a:gd name="connsiteX9-1891" fmla="*/ 1538287 w 2309811"/>
                  <a:gd name="connsiteY9-1892" fmla="*/ 850106 h 854927"/>
                  <a:gd name="connsiteX10-1893" fmla="*/ 1793081 w 2309811"/>
                  <a:gd name="connsiteY10-1894" fmla="*/ 847725 h 854927"/>
                  <a:gd name="connsiteX11-1895" fmla="*/ 2019300 w 2309811"/>
                  <a:gd name="connsiteY11-1896" fmla="*/ 783430 h 854927"/>
                  <a:gd name="connsiteX12-1897" fmla="*/ 2216943 w 2309811"/>
                  <a:gd name="connsiteY12-1898" fmla="*/ 652462 h 854927"/>
                  <a:gd name="connsiteX13-1899" fmla="*/ 2290762 w 2309811"/>
                  <a:gd name="connsiteY13-1900" fmla="*/ 540544 h 854927"/>
                  <a:gd name="connsiteX14-1901" fmla="*/ 2300287 w 2309811"/>
                  <a:gd name="connsiteY14-1902" fmla="*/ 373856 h 854927"/>
                  <a:gd name="connsiteX15-1903" fmla="*/ 2209800 w 2309811"/>
                  <a:gd name="connsiteY15-1904" fmla="*/ 459580 h 854927"/>
                  <a:gd name="connsiteX16-1905" fmla="*/ 2059781 w 2309811"/>
                  <a:gd name="connsiteY16-1906" fmla="*/ 566737 h 854927"/>
                  <a:gd name="connsiteX17-1907" fmla="*/ 1809750 w 2309811"/>
                  <a:gd name="connsiteY17-1908" fmla="*/ 654843 h 854927"/>
                  <a:gd name="connsiteX18-1909" fmla="*/ 1593056 w 2309811"/>
                  <a:gd name="connsiteY18-1910" fmla="*/ 661987 h 854927"/>
                  <a:gd name="connsiteX19-1911" fmla="*/ 1266825 w 2309811"/>
                  <a:gd name="connsiteY19-1912" fmla="*/ 583406 h 854927"/>
                  <a:gd name="connsiteX20-1913" fmla="*/ 933450 w 2309811"/>
                  <a:gd name="connsiteY20-1914" fmla="*/ 421481 h 854927"/>
                  <a:gd name="connsiteX21-1915" fmla="*/ 604838 w 2309811"/>
                  <a:gd name="connsiteY21-1916" fmla="*/ 219074 h 854927"/>
                  <a:gd name="connsiteX22-1917" fmla="*/ 280987 w 2309811"/>
                  <a:gd name="connsiteY22-1918" fmla="*/ 50006 h 854927"/>
                  <a:gd name="connsiteX23-1919" fmla="*/ 9525 w 2309811"/>
                  <a:gd name="connsiteY23-1920" fmla="*/ 0 h 854927"/>
                  <a:gd name="connsiteX0-1921" fmla="*/ 9525 w 2309811"/>
                  <a:gd name="connsiteY0-1922" fmla="*/ 0 h 854927"/>
                  <a:gd name="connsiteX1-1923" fmla="*/ 0 w 2309811"/>
                  <a:gd name="connsiteY1-1924" fmla="*/ 30956 h 854927"/>
                  <a:gd name="connsiteX2-1925" fmla="*/ 23812 w 2309811"/>
                  <a:gd name="connsiteY2-1926" fmla="*/ 50006 h 854927"/>
                  <a:gd name="connsiteX3-1927" fmla="*/ 233362 w 2309811"/>
                  <a:gd name="connsiteY3-1928" fmla="*/ 80962 h 854927"/>
                  <a:gd name="connsiteX4-1929" fmla="*/ 526255 w 2309811"/>
                  <a:gd name="connsiteY4-1930" fmla="*/ 219075 h 854927"/>
                  <a:gd name="connsiteX5-1931" fmla="*/ 683419 w 2309811"/>
                  <a:gd name="connsiteY5-1932" fmla="*/ 326231 h 854927"/>
                  <a:gd name="connsiteX6-1933" fmla="*/ 907256 w 2309811"/>
                  <a:gd name="connsiteY6-1934" fmla="*/ 538162 h 854927"/>
                  <a:gd name="connsiteX7-1935" fmla="*/ 1131093 w 2309811"/>
                  <a:gd name="connsiteY7-1936" fmla="*/ 704850 h 854927"/>
                  <a:gd name="connsiteX8-1937" fmla="*/ 1316831 w 2309811"/>
                  <a:gd name="connsiteY8-1938" fmla="*/ 797718 h 854927"/>
                  <a:gd name="connsiteX9-1939" fmla="*/ 1538287 w 2309811"/>
                  <a:gd name="connsiteY9-1940" fmla="*/ 850106 h 854927"/>
                  <a:gd name="connsiteX10-1941" fmla="*/ 1793081 w 2309811"/>
                  <a:gd name="connsiteY10-1942" fmla="*/ 847725 h 854927"/>
                  <a:gd name="connsiteX11-1943" fmla="*/ 2012157 w 2309811"/>
                  <a:gd name="connsiteY11-1944" fmla="*/ 795336 h 854927"/>
                  <a:gd name="connsiteX12-1945" fmla="*/ 2216943 w 2309811"/>
                  <a:gd name="connsiteY12-1946" fmla="*/ 652462 h 854927"/>
                  <a:gd name="connsiteX13-1947" fmla="*/ 2290762 w 2309811"/>
                  <a:gd name="connsiteY13-1948" fmla="*/ 540544 h 854927"/>
                  <a:gd name="connsiteX14-1949" fmla="*/ 2300287 w 2309811"/>
                  <a:gd name="connsiteY14-1950" fmla="*/ 373856 h 854927"/>
                  <a:gd name="connsiteX15-1951" fmla="*/ 2209800 w 2309811"/>
                  <a:gd name="connsiteY15-1952" fmla="*/ 459580 h 854927"/>
                  <a:gd name="connsiteX16-1953" fmla="*/ 2059781 w 2309811"/>
                  <a:gd name="connsiteY16-1954" fmla="*/ 566737 h 854927"/>
                  <a:gd name="connsiteX17-1955" fmla="*/ 1809750 w 2309811"/>
                  <a:gd name="connsiteY17-1956" fmla="*/ 654843 h 854927"/>
                  <a:gd name="connsiteX18-1957" fmla="*/ 1593056 w 2309811"/>
                  <a:gd name="connsiteY18-1958" fmla="*/ 661987 h 854927"/>
                  <a:gd name="connsiteX19-1959" fmla="*/ 1266825 w 2309811"/>
                  <a:gd name="connsiteY19-1960" fmla="*/ 583406 h 854927"/>
                  <a:gd name="connsiteX20-1961" fmla="*/ 933450 w 2309811"/>
                  <a:gd name="connsiteY20-1962" fmla="*/ 421481 h 854927"/>
                  <a:gd name="connsiteX21-1963" fmla="*/ 604838 w 2309811"/>
                  <a:gd name="connsiteY21-1964" fmla="*/ 219074 h 854927"/>
                  <a:gd name="connsiteX22-1965" fmla="*/ 280987 w 2309811"/>
                  <a:gd name="connsiteY22-1966" fmla="*/ 50006 h 854927"/>
                  <a:gd name="connsiteX23-1967" fmla="*/ 9525 w 2309811"/>
                  <a:gd name="connsiteY23-1968" fmla="*/ 0 h 854927"/>
                  <a:gd name="connsiteX0-1969" fmla="*/ 9525 w 2309811"/>
                  <a:gd name="connsiteY0-1970" fmla="*/ 0 h 854927"/>
                  <a:gd name="connsiteX1-1971" fmla="*/ 0 w 2309811"/>
                  <a:gd name="connsiteY1-1972" fmla="*/ 30956 h 854927"/>
                  <a:gd name="connsiteX2-1973" fmla="*/ 23812 w 2309811"/>
                  <a:gd name="connsiteY2-1974" fmla="*/ 50006 h 854927"/>
                  <a:gd name="connsiteX3-1975" fmla="*/ 233362 w 2309811"/>
                  <a:gd name="connsiteY3-1976" fmla="*/ 80962 h 854927"/>
                  <a:gd name="connsiteX4-1977" fmla="*/ 526255 w 2309811"/>
                  <a:gd name="connsiteY4-1978" fmla="*/ 219075 h 854927"/>
                  <a:gd name="connsiteX5-1979" fmla="*/ 683419 w 2309811"/>
                  <a:gd name="connsiteY5-1980" fmla="*/ 326231 h 854927"/>
                  <a:gd name="connsiteX6-1981" fmla="*/ 907256 w 2309811"/>
                  <a:gd name="connsiteY6-1982" fmla="*/ 538162 h 854927"/>
                  <a:gd name="connsiteX7-1983" fmla="*/ 1131093 w 2309811"/>
                  <a:gd name="connsiteY7-1984" fmla="*/ 704850 h 854927"/>
                  <a:gd name="connsiteX8-1985" fmla="*/ 1316831 w 2309811"/>
                  <a:gd name="connsiteY8-1986" fmla="*/ 797718 h 854927"/>
                  <a:gd name="connsiteX9-1987" fmla="*/ 1538287 w 2309811"/>
                  <a:gd name="connsiteY9-1988" fmla="*/ 850106 h 854927"/>
                  <a:gd name="connsiteX10-1989" fmla="*/ 1793081 w 2309811"/>
                  <a:gd name="connsiteY10-1990" fmla="*/ 847725 h 854927"/>
                  <a:gd name="connsiteX11-1991" fmla="*/ 2012157 w 2309811"/>
                  <a:gd name="connsiteY11-1992" fmla="*/ 795336 h 854927"/>
                  <a:gd name="connsiteX12-1993" fmla="*/ 2216943 w 2309811"/>
                  <a:gd name="connsiteY12-1994" fmla="*/ 652462 h 854927"/>
                  <a:gd name="connsiteX13-1995" fmla="*/ 2290762 w 2309811"/>
                  <a:gd name="connsiteY13-1996" fmla="*/ 540544 h 854927"/>
                  <a:gd name="connsiteX14-1997" fmla="*/ 2300287 w 2309811"/>
                  <a:gd name="connsiteY14-1998" fmla="*/ 373856 h 854927"/>
                  <a:gd name="connsiteX15-1999" fmla="*/ 2209800 w 2309811"/>
                  <a:gd name="connsiteY15-2000" fmla="*/ 459580 h 854927"/>
                  <a:gd name="connsiteX16-2001" fmla="*/ 2059781 w 2309811"/>
                  <a:gd name="connsiteY16-2002" fmla="*/ 566737 h 854927"/>
                  <a:gd name="connsiteX17-2003" fmla="*/ 1809750 w 2309811"/>
                  <a:gd name="connsiteY17-2004" fmla="*/ 654843 h 854927"/>
                  <a:gd name="connsiteX18-2005" fmla="*/ 1593056 w 2309811"/>
                  <a:gd name="connsiteY18-2006" fmla="*/ 661987 h 854927"/>
                  <a:gd name="connsiteX19-2007" fmla="*/ 1266825 w 2309811"/>
                  <a:gd name="connsiteY19-2008" fmla="*/ 583406 h 854927"/>
                  <a:gd name="connsiteX20-2009" fmla="*/ 933450 w 2309811"/>
                  <a:gd name="connsiteY20-2010" fmla="*/ 421481 h 854927"/>
                  <a:gd name="connsiteX21-2011" fmla="*/ 604838 w 2309811"/>
                  <a:gd name="connsiteY21-2012" fmla="*/ 219074 h 854927"/>
                  <a:gd name="connsiteX22-2013" fmla="*/ 280987 w 2309811"/>
                  <a:gd name="connsiteY22-2014" fmla="*/ 50006 h 854927"/>
                  <a:gd name="connsiteX23-2015" fmla="*/ 9525 w 2309811"/>
                  <a:gd name="connsiteY23-2016" fmla="*/ 0 h 854927"/>
                  <a:gd name="connsiteX0-2017" fmla="*/ 9525 w 2309811"/>
                  <a:gd name="connsiteY0-2018" fmla="*/ 0 h 854927"/>
                  <a:gd name="connsiteX1-2019" fmla="*/ 0 w 2309811"/>
                  <a:gd name="connsiteY1-2020" fmla="*/ 30956 h 854927"/>
                  <a:gd name="connsiteX2-2021" fmla="*/ 23812 w 2309811"/>
                  <a:gd name="connsiteY2-2022" fmla="*/ 50006 h 854927"/>
                  <a:gd name="connsiteX3-2023" fmla="*/ 233362 w 2309811"/>
                  <a:gd name="connsiteY3-2024" fmla="*/ 80962 h 854927"/>
                  <a:gd name="connsiteX4-2025" fmla="*/ 526255 w 2309811"/>
                  <a:gd name="connsiteY4-2026" fmla="*/ 219075 h 854927"/>
                  <a:gd name="connsiteX5-2027" fmla="*/ 683419 w 2309811"/>
                  <a:gd name="connsiteY5-2028" fmla="*/ 326231 h 854927"/>
                  <a:gd name="connsiteX6-2029" fmla="*/ 907256 w 2309811"/>
                  <a:gd name="connsiteY6-2030" fmla="*/ 538162 h 854927"/>
                  <a:gd name="connsiteX7-2031" fmla="*/ 1131093 w 2309811"/>
                  <a:gd name="connsiteY7-2032" fmla="*/ 704850 h 854927"/>
                  <a:gd name="connsiteX8-2033" fmla="*/ 1316831 w 2309811"/>
                  <a:gd name="connsiteY8-2034" fmla="*/ 797718 h 854927"/>
                  <a:gd name="connsiteX9-2035" fmla="*/ 1538287 w 2309811"/>
                  <a:gd name="connsiteY9-2036" fmla="*/ 850106 h 854927"/>
                  <a:gd name="connsiteX10-2037" fmla="*/ 1793081 w 2309811"/>
                  <a:gd name="connsiteY10-2038" fmla="*/ 847725 h 854927"/>
                  <a:gd name="connsiteX11-2039" fmla="*/ 2012157 w 2309811"/>
                  <a:gd name="connsiteY11-2040" fmla="*/ 795336 h 854927"/>
                  <a:gd name="connsiteX12-2041" fmla="*/ 2216943 w 2309811"/>
                  <a:gd name="connsiteY12-2042" fmla="*/ 652462 h 854927"/>
                  <a:gd name="connsiteX13-2043" fmla="*/ 2290762 w 2309811"/>
                  <a:gd name="connsiteY13-2044" fmla="*/ 540544 h 854927"/>
                  <a:gd name="connsiteX14-2045" fmla="*/ 2300287 w 2309811"/>
                  <a:gd name="connsiteY14-2046" fmla="*/ 373856 h 854927"/>
                  <a:gd name="connsiteX15-2047" fmla="*/ 2209800 w 2309811"/>
                  <a:gd name="connsiteY15-2048" fmla="*/ 459580 h 854927"/>
                  <a:gd name="connsiteX16-2049" fmla="*/ 2059781 w 2309811"/>
                  <a:gd name="connsiteY16-2050" fmla="*/ 566737 h 854927"/>
                  <a:gd name="connsiteX17-2051" fmla="*/ 1809750 w 2309811"/>
                  <a:gd name="connsiteY17-2052" fmla="*/ 654843 h 854927"/>
                  <a:gd name="connsiteX18-2053" fmla="*/ 1593056 w 2309811"/>
                  <a:gd name="connsiteY18-2054" fmla="*/ 661987 h 854927"/>
                  <a:gd name="connsiteX19-2055" fmla="*/ 1266825 w 2309811"/>
                  <a:gd name="connsiteY19-2056" fmla="*/ 583406 h 854927"/>
                  <a:gd name="connsiteX20-2057" fmla="*/ 933450 w 2309811"/>
                  <a:gd name="connsiteY20-2058" fmla="*/ 421481 h 854927"/>
                  <a:gd name="connsiteX21-2059" fmla="*/ 604838 w 2309811"/>
                  <a:gd name="connsiteY21-2060" fmla="*/ 219074 h 854927"/>
                  <a:gd name="connsiteX22-2061" fmla="*/ 280987 w 2309811"/>
                  <a:gd name="connsiteY22-2062" fmla="*/ 50006 h 854927"/>
                  <a:gd name="connsiteX23-2063" fmla="*/ 9525 w 2309811"/>
                  <a:gd name="connsiteY23-2064" fmla="*/ 0 h 854927"/>
                  <a:gd name="connsiteX0-2065" fmla="*/ 9525 w 2309811"/>
                  <a:gd name="connsiteY0-2066" fmla="*/ 0 h 854927"/>
                  <a:gd name="connsiteX1-2067" fmla="*/ 0 w 2309811"/>
                  <a:gd name="connsiteY1-2068" fmla="*/ 30956 h 854927"/>
                  <a:gd name="connsiteX2-2069" fmla="*/ 23812 w 2309811"/>
                  <a:gd name="connsiteY2-2070" fmla="*/ 50006 h 854927"/>
                  <a:gd name="connsiteX3-2071" fmla="*/ 233362 w 2309811"/>
                  <a:gd name="connsiteY3-2072" fmla="*/ 80962 h 854927"/>
                  <a:gd name="connsiteX4-2073" fmla="*/ 526255 w 2309811"/>
                  <a:gd name="connsiteY4-2074" fmla="*/ 219075 h 854927"/>
                  <a:gd name="connsiteX5-2075" fmla="*/ 683419 w 2309811"/>
                  <a:gd name="connsiteY5-2076" fmla="*/ 326231 h 854927"/>
                  <a:gd name="connsiteX6-2077" fmla="*/ 907256 w 2309811"/>
                  <a:gd name="connsiteY6-2078" fmla="*/ 538162 h 854927"/>
                  <a:gd name="connsiteX7-2079" fmla="*/ 1131093 w 2309811"/>
                  <a:gd name="connsiteY7-2080" fmla="*/ 704850 h 854927"/>
                  <a:gd name="connsiteX8-2081" fmla="*/ 1316831 w 2309811"/>
                  <a:gd name="connsiteY8-2082" fmla="*/ 797718 h 854927"/>
                  <a:gd name="connsiteX9-2083" fmla="*/ 1538287 w 2309811"/>
                  <a:gd name="connsiteY9-2084" fmla="*/ 850106 h 854927"/>
                  <a:gd name="connsiteX10-2085" fmla="*/ 1793081 w 2309811"/>
                  <a:gd name="connsiteY10-2086" fmla="*/ 847725 h 854927"/>
                  <a:gd name="connsiteX11-2087" fmla="*/ 2012157 w 2309811"/>
                  <a:gd name="connsiteY11-2088" fmla="*/ 795336 h 854927"/>
                  <a:gd name="connsiteX12-2089" fmla="*/ 2216943 w 2309811"/>
                  <a:gd name="connsiteY12-2090" fmla="*/ 652462 h 854927"/>
                  <a:gd name="connsiteX13-2091" fmla="*/ 2290762 w 2309811"/>
                  <a:gd name="connsiteY13-2092" fmla="*/ 540544 h 854927"/>
                  <a:gd name="connsiteX14-2093" fmla="*/ 2300287 w 2309811"/>
                  <a:gd name="connsiteY14-2094" fmla="*/ 373856 h 854927"/>
                  <a:gd name="connsiteX15-2095" fmla="*/ 2209800 w 2309811"/>
                  <a:gd name="connsiteY15-2096" fmla="*/ 459580 h 854927"/>
                  <a:gd name="connsiteX16-2097" fmla="*/ 2059781 w 2309811"/>
                  <a:gd name="connsiteY16-2098" fmla="*/ 566737 h 854927"/>
                  <a:gd name="connsiteX17-2099" fmla="*/ 1809750 w 2309811"/>
                  <a:gd name="connsiteY17-2100" fmla="*/ 654843 h 854927"/>
                  <a:gd name="connsiteX18-2101" fmla="*/ 1590674 w 2309811"/>
                  <a:gd name="connsiteY18-2102" fmla="*/ 654843 h 854927"/>
                  <a:gd name="connsiteX19-2103" fmla="*/ 1266825 w 2309811"/>
                  <a:gd name="connsiteY19-2104" fmla="*/ 583406 h 854927"/>
                  <a:gd name="connsiteX20-2105" fmla="*/ 933450 w 2309811"/>
                  <a:gd name="connsiteY20-2106" fmla="*/ 421481 h 854927"/>
                  <a:gd name="connsiteX21-2107" fmla="*/ 604838 w 2309811"/>
                  <a:gd name="connsiteY21-2108" fmla="*/ 219074 h 854927"/>
                  <a:gd name="connsiteX22-2109" fmla="*/ 280987 w 2309811"/>
                  <a:gd name="connsiteY22-2110" fmla="*/ 50006 h 854927"/>
                  <a:gd name="connsiteX23-2111" fmla="*/ 9525 w 2309811"/>
                  <a:gd name="connsiteY23-2112" fmla="*/ 0 h 854927"/>
                  <a:gd name="connsiteX0-2113" fmla="*/ 9525 w 2309811"/>
                  <a:gd name="connsiteY0-2114" fmla="*/ 0 h 854927"/>
                  <a:gd name="connsiteX1-2115" fmla="*/ 0 w 2309811"/>
                  <a:gd name="connsiteY1-2116" fmla="*/ 30956 h 854927"/>
                  <a:gd name="connsiteX2-2117" fmla="*/ 23812 w 2309811"/>
                  <a:gd name="connsiteY2-2118" fmla="*/ 50006 h 854927"/>
                  <a:gd name="connsiteX3-2119" fmla="*/ 233362 w 2309811"/>
                  <a:gd name="connsiteY3-2120" fmla="*/ 80962 h 854927"/>
                  <a:gd name="connsiteX4-2121" fmla="*/ 526255 w 2309811"/>
                  <a:gd name="connsiteY4-2122" fmla="*/ 219075 h 854927"/>
                  <a:gd name="connsiteX5-2123" fmla="*/ 683419 w 2309811"/>
                  <a:gd name="connsiteY5-2124" fmla="*/ 326231 h 854927"/>
                  <a:gd name="connsiteX6-2125" fmla="*/ 907256 w 2309811"/>
                  <a:gd name="connsiteY6-2126" fmla="*/ 538162 h 854927"/>
                  <a:gd name="connsiteX7-2127" fmla="*/ 1131093 w 2309811"/>
                  <a:gd name="connsiteY7-2128" fmla="*/ 704850 h 854927"/>
                  <a:gd name="connsiteX8-2129" fmla="*/ 1316831 w 2309811"/>
                  <a:gd name="connsiteY8-2130" fmla="*/ 797718 h 854927"/>
                  <a:gd name="connsiteX9-2131" fmla="*/ 1538287 w 2309811"/>
                  <a:gd name="connsiteY9-2132" fmla="*/ 850106 h 854927"/>
                  <a:gd name="connsiteX10-2133" fmla="*/ 1793081 w 2309811"/>
                  <a:gd name="connsiteY10-2134" fmla="*/ 847725 h 854927"/>
                  <a:gd name="connsiteX11-2135" fmla="*/ 2012157 w 2309811"/>
                  <a:gd name="connsiteY11-2136" fmla="*/ 795336 h 854927"/>
                  <a:gd name="connsiteX12-2137" fmla="*/ 2216943 w 2309811"/>
                  <a:gd name="connsiteY12-2138" fmla="*/ 652462 h 854927"/>
                  <a:gd name="connsiteX13-2139" fmla="*/ 2290762 w 2309811"/>
                  <a:gd name="connsiteY13-2140" fmla="*/ 540544 h 854927"/>
                  <a:gd name="connsiteX14-2141" fmla="*/ 2300287 w 2309811"/>
                  <a:gd name="connsiteY14-2142" fmla="*/ 373856 h 854927"/>
                  <a:gd name="connsiteX15-2143" fmla="*/ 2209800 w 2309811"/>
                  <a:gd name="connsiteY15-2144" fmla="*/ 459580 h 854927"/>
                  <a:gd name="connsiteX16-2145" fmla="*/ 2059781 w 2309811"/>
                  <a:gd name="connsiteY16-2146" fmla="*/ 566737 h 854927"/>
                  <a:gd name="connsiteX17-2147" fmla="*/ 1809750 w 2309811"/>
                  <a:gd name="connsiteY17-2148" fmla="*/ 647699 h 854927"/>
                  <a:gd name="connsiteX18-2149" fmla="*/ 1590674 w 2309811"/>
                  <a:gd name="connsiteY18-2150" fmla="*/ 654843 h 854927"/>
                  <a:gd name="connsiteX19-2151" fmla="*/ 1266825 w 2309811"/>
                  <a:gd name="connsiteY19-2152" fmla="*/ 583406 h 854927"/>
                  <a:gd name="connsiteX20-2153" fmla="*/ 933450 w 2309811"/>
                  <a:gd name="connsiteY20-2154" fmla="*/ 421481 h 854927"/>
                  <a:gd name="connsiteX21-2155" fmla="*/ 604838 w 2309811"/>
                  <a:gd name="connsiteY21-2156" fmla="*/ 219074 h 854927"/>
                  <a:gd name="connsiteX22-2157" fmla="*/ 280987 w 2309811"/>
                  <a:gd name="connsiteY22-2158" fmla="*/ 50006 h 854927"/>
                  <a:gd name="connsiteX23-2159" fmla="*/ 9525 w 2309811"/>
                  <a:gd name="connsiteY23-2160" fmla="*/ 0 h 854927"/>
                  <a:gd name="connsiteX0-2161" fmla="*/ 9525 w 2309811"/>
                  <a:gd name="connsiteY0-2162" fmla="*/ 0 h 854927"/>
                  <a:gd name="connsiteX1-2163" fmla="*/ 0 w 2309811"/>
                  <a:gd name="connsiteY1-2164" fmla="*/ 30956 h 854927"/>
                  <a:gd name="connsiteX2-2165" fmla="*/ 23812 w 2309811"/>
                  <a:gd name="connsiteY2-2166" fmla="*/ 50006 h 854927"/>
                  <a:gd name="connsiteX3-2167" fmla="*/ 233362 w 2309811"/>
                  <a:gd name="connsiteY3-2168" fmla="*/ 80962 h 854927"/>
                  <a:gd name="connsiteX4-2169" fmla="*/ 526255 w 2309811"/>
                  <a:gd name="connsiteY4-2170" fmla="*/ 219075 h 854927"/>
                  <a:gd name="connsiteX5-2171" fmla="*/ 683419 w 2309811"/>
                  <a:gd name="connsiteY5-2172" fmla="*/ 326231 h 854927"/>
                  <a:gd name="connsiteX6-2173" fmla="*/ 907256 w 2309811"/>
                  <a:gd name="connsiteY6-2174" fmla="*/ 538162 h 854927"/>
                  <a:gd name="connsiteX7-2175" fmla="*/ 1131093 w 2309811"/>
                  <a:gd name="connsiteY7-2176" fmla="*/ 704850 h 854927"/>
                  <a:gd name="connsiteX8-2177" fmla="*/ 1316831 w 2309811"/>
                  <a:gd name="connsiteY8-2178" fmla="*/ 797718 h 854927"/>
                  <a:gd name="connsiteX9-2179" fmla="*/ 1538287 w 2309811"/>
                  <a:gd name="connsiteY9-2180" fmla="*/ 850106 h 854927"/>
                  <a:gd name="connsiteX10-2181" fmla="*/ 1793081 w 2309811"/>
                  <a:gd name="connsiteY10-2182" fmla="*/ 847725 h 854927"/>
                  <a:gd name="connsiteX11-2183" fmla="*/ 2012157 w 2309811"/>
                  <a:gd name="connsiteY11-2184" fmla="*/ 795336 h 854927"/>
                  <a:gd name="connsiteX12-2185" fmla="*/ 2216943 w 2309811"/>
                  <a:gd name="connsiteY12-2186" fmla="*/ 652462 h 854927"/>
                  <a:gd name="connsiteX13-2187" fmla="*/ 2290762 w 2309811"/>
                  <a:gd name="connsiteY13-2188" fmla="*/ 540544 h 854927"/>
                  <a:gd name="connsiteX14-2189" fmla="*/ 2300287 w 2309811"/>
                  <a:gd name="connsiteY14-2190" fmla="*/ 373856 h 854927"/>
                  <a:gd name="connsiteX15-2191" fmla="*/ 2209800 w 2309811"/>
                  <a:gd name="connsiteY15-2192" fmla="*/ 459580 h 854927"/>
                  <a:gd name="connsiteX16-2193" fmla="*/ 2059781 w 2309811"/>
                  <a:gd name="connsiteY16-2194" fmla="*/ 566737 h 854927"/>
                  <a:gd name="connsiteX17-2195" fmla="*/ 1809750 w 2309811"/>
                  <a:gd name="connsiteY17-2196" fmla="*/ 647699 h 854927"/>
                  <a:gd name="connsiteX18-2197" fmla="*/ 1590674 w 2309811"/>
                  <a:gd name="connsiteY18-2198" fmla="*/ 654843 h 854927"/>
                  <a:gd name="connsiteX19-2199" fmla="*/ 1266825 w 2309811"/>
                  <a:gd name="connsiteY19-2200" fmla="*/ 583406 h 854927"/>
                  <a:gd name="connsiteX20-2201" fmla="*/ 931068 w 2309811"/>
                  <a:gd name="connsiteY20-2202" fmla="*/ 409575 h 854927"/>
                  <a:gd name="connsiteX21-2203" fmla="*/ 604838 w 2309811"/>
                  <a:gd name="connsiteY21-2204" fmla="*/ 219074 h 854927"/>
                  <a:gd name="connsiteX22-2205" fmla="*/ 280987 w 2309811"/>
                  <a:gd name="connsiteY22-2206" fmla="*/ 50006 h 854927"/>
                  <a:gd name="connsiteX23-2207" fmla="*/ 9525 w 2309811"/>
                  <a:gd name="connsiteY23-2208" fmla="*/ 0 h 854927"/>
                  <a:gd name="connsiteX0-2209" fmla="*/ 9525 w 2309811"/>
                  <a:gd name="connsiteY0-2210" fmla="*/ 0 h 854927"/>
                  <a:gd name="connsiteX1-2211" fmla="*/ 0 w 2309811"/>
                  <a:gd name="connsiteY1-2212" fmla="*/ 30956 h 854927"/>
                  <a:gd name="connsiteX2-2213" fmla="*/ 23812 w 2309811"/>
                  <a:gd name="connsiteY2-2214" fmla="*/ 50006 h 854927"/>
                  <a:gd name="connsiteX3-2215" fmla="*/ 233362 w 2309811"/>
                  <a:gd name="connsiteY3-2216" fmla="*/ 80962 h 854927"/>
                  <a:gd name="connsiteX4-2217" fmla="*/ 526255 w 2309811"/>
                  <a:gd name="connsiteY4-2218" fmla="*/ 219075 h 854927"/>
                  <a:gd name="connsiteX5-2219" fmla="*/ 683419 w 2309811"/>
                  <a:gd name="connsiteY5-2220" fmla="*/ 326231 h 854927"/>
                  <a:gd name="connsiteX6-2221" fmla="*/ 907256 w 2309811"/>
                  <a:gd name="connsiteY6-2222" fmla="*/ 538162 h 854927"/>
                  <a:gd name="connsiteX7-2223" fmla="*/ 1131093 w 2309811"/>
                  <a:gd name="connsiteY7-2224" fmla="*/ 704850 h 854927"/>
                  <a:gd name="connsiteX8-2225" fmla="*/ 1316831 w 2309811"/>
                  <a:gd name="connsiteY8-2226" fmla="*/ 797718 h 854927"/>
                  <a:gd name="connsiteX9-2227" fmla="*/ 1538287 w 2309811"/>
                  <a:gd name="connsiteY9-2228" fmla="*/ 850106 h 854927"/>
                  <a:gd name="connsiteX10-2229" fmla="*/ 1793081 w 2309811"/>
                  <a:gd name="connsiteY10-2230" fmla="*/ 847725 h 854927"/>
                  <a:gd name="connsiteX11-2231" fmla="*/ 2012157 w 2309811"/>
                  <a:gd name="connsiteY11-2232" fmla="*/ 795336 h 854927"/>
                  <a:gd name="connsiteX12-2233" fmla="*/ 2216943 w 2309811"/>
                  <a:gd name="connsiteY12-2234" fmla="*/ 652462 h 854927"/>
                  <a:gd name="connsiteX13-2235" fmla="*/ 2290762 w 2309811"/>
                  <a:gd name="connsiteY13-2236" fmla="*/ 540544 h 854927"/>
                  <a:gd name="connsiteX14-2237" fmla="*/ 2300287 w 2309811"/>
                  <a:gd name="connsiteY14-2238" fmla="*/ 373856 h 854927"/>
                  <a:gd name="connsiteX15-2239" fmla="*/ 2209800 w 2309811"/>
                  <a:gd name="connsiteY15-2240" fmla="*/ 459580 h 854927"/>
                  <a:gd name="connsiteX16-2241" fmla="*/ 2059781 w 2309811"/>
                  <a:gd name="connsiteY16-2242" fmla="*/ 566737 h 854927"/>
                  <a:gd name="connsiteX17-2243" fmla="*/ 1809750 w 2309811"/>
                  <a:gd name="connsiteY17-2244" fmla="*/ 647699 h 854927"/>
                  <a:gd name="connsiteX18-2245" fmla="*/ 1590674 w 2309811"/>
                  <a:gd name="connsiteY18-2246" fmla="*/ 654843 h 854927"/>
                  <a:gd name="connsiteX19-2247" fmla="*/ 1290638 w 2309811"/>
                  <a:gd name="connsiteY19-2248" fmla="*/ 588168 h 854927"/>
                  <a:gd name="connsiteX20-2249" fmla="*/ 931068 w 2309811"/>
                  <a:gd name="connsiteY20-2250" fmla="*/ 409575 h 854927"/>
                  <a:gd name="connsiteX21-2251" fmla="*/ 604838 w 2309811"/>
                  <a:gd name="connsiteY21-2252" fmla="*/ 219074 h 854927"/>
                  <a:gd name="connsiteX22-2253" fmla="*/ 280987 w 2309811"/>
                  <a:gd name="connsiteY22-2254" fmla="*/ 50006 h 854927"/>
                  <a:gd name="connsiteX23-2255" fmla="*/ 9525 w 2309811"/>
                  <a:gd name="connsiteY23-2256" fmla="*/ 0 h 854927"/>
                  <a:gd name="connsiteX0-2257" fmla="*/ 9525 w 2309811"/>
                  <a:gd name="connsiteY0-2258" fmla="*/ 0 h 854927"/>
                  <a:gd name="connsiteX1-2259" fmla="*/ 0 w 2309811"/>
                  <a:gd name="connsiteY1-2260" fmla="*/ 30956 h 854927"/>
                  <a:gd name="connsiteX2-2261" fmla="*/ 23812 w 2309811"/>
                  <a:gd name="connsiteY2-2262" fmla="*/ 50006 h 854927"/>
                  <a:gd name="connsiteX3-2263" fmla="*/ 233362 w 2309811"/>
                  <a:gd name="connsiteY3-2264" fmla="*/ 80962 h 854927"/>
                  <a:gd name="connsiteX4-2265" fmla="*/ 526255 w 2309811"/>
                  <a:gd name="connsiteY4-2266" fmla="*/ 219075 h 854927"/>
                  <a:gd name="connsiteX5-2267" fmla="*/ 683419 w 2309811"/>
                  <a:gd name="connsiteY5-2268" fmla="*/ 326231 h 854927"/>
                  <a:gd name="connsiteX6-2269" fmla="*/ 907256 w 2309811"/>
                  <a:gd name="connsiteY6-2270" fmla="*/ 538162 h 854927"/>
                  <a:gd name="connsiteX7-2271" fmla="*/ 1131093 w 2309811"/>
                  <a:gd name="connsiteY7-2272" fmla="*/ 704850 h 854927"/>
                  <a:gd name="connsiteX8-2273" fmla="*/ 1316831 w 2309811"/>
                  <a:gd name="connsiteY8-2274" fmla="*/ 797718 h 854927"/>
                  <a:gd name="connsiteX9-2275" fmla="*/ 1538287 w 2309811"/>
                  <a:gd name="connsiteY9-2276" fmla="*/ 850106 h 854927"/>
                  <a:gd name="connsiteX10-2277" fmla="*/ 1793081 w 2309811"/>
                  <a:gd name="connsiteY10-2278" fmla="*/ 847725 h 854927"/>
                  <a:gd name="connsiteX11-2279" fmla="*/ 2012157 w 2309811"/>
                  <a:gd name="connsiteY11-2280" fmla="*/ 795336 h 854927"/>
                  <a:gd name="connsiteX12-2281" fmla="*/ 2216943 w 2309811"/>
                  <a:gd name="connsiteY12-2282" fmla="*/ 652462 h 854927"/>
                  <a:gd name="connsiteX13-2283" fmla="*/ 2290762 w 2309811"/>
                  <a:gd name="connsiteY13-2284" fmla="*/ 540544 h 854927"/>
                  <a:gd name="connsiteX14-2285" fmla="*/ 2300287 w 2309811"/>
                  <a:gd name="connsiteY14-2286" fmla="*/ 373856 h 854927"/>
                  <a:gd name="connsiteX15-2287" fmla="*/ 2209800 w 2309811"/>
                  <a:gd name="connsiteY15-2288" fmla="*/ 459580 h 854927"/>
                  <a:gd name="connsiteX16-2289" fmla="*/ 2059781 w 2309811"/>
                  <a:gd name="connsiteY16-2290" fmla="*/ 566737 h 854927"/>
                  <a:gd name="connsiteX17-2291" fmla="*/ 1809750 w 2309811"/>
                  <a:gd name="connsiteY17-2292" fmla="*/ 647699 h 854927"/>
                  <a:gd name="connsiteX18-2293" fmla="*/ 1590674 w 2309811"/>
                  <a:gd name="connsiteY18-2294" fmla="*/ 654843 h 854927"/>
                  <a:gd name="connsiteX19-2295" fmla="*/ 1290638 w 2309811"/>
                  <a:gd name="connsiteY19-2296" fmla="*/ 588168 h 854927"/>
                  <a:gd name="connsiteX20-2297" fmla="*/ 931068 w 2309811"/>
                  <a:gd name="connsiteY20-2298" fmla="*/ 409575 h 854927"/>
                  <a:gd name="connsiteX21-2299" fmla="*/ 604838 w 2309811"/>
                  <a:gd name="connsiteY21-2300" fmla="*/ 219074 h 854927"/>
                  <a:gd name="connsiteX22-2301" fmla="*/ 280987 w 2309811"/>
                  <a:gd name="connsiteY22-2302" fmla="*/ 50006 h 854927"/>
                  <a:gd name="connsiteX23-2303" fmla="*/ 9525 w 2309811"/>
                  <a:gd name="connsiteY23-2304" fmla="*/ 0 h 854927"/>
                  <a:gd name="connsiteX0-2305" fmla="*/ 9525 w 2309811"/>
                  <a:gd name="connsiteY0-2306" fmla="*/ 0 h 854927"/>
                  <a:gd name="connsiteX1-2307" fmla="*/ 0 w 2309811"/>
                  <a:gd name="connsiteY1-2308" fmla="*/ 30956 h 854927"/>
                  <a:gd name="connsiteX2-2309" fmla="*/ 23812 w 2309811"/>
                  <a:gd name="connsiteY2-2310" fmla="*/ 50006 h 854927"/>
                  <a:gd name="connsiteX3-2311" fmla="*/ 233362 w 2309811"/>
                  <a:gd name="connsiteY3-2312" fmla="*/ 80962 h 854927"/>
                  <a:gd name="connsiteX4-2313" fmla="*/ 526255 w 2309811"/>
                  <a:gd name="connsiteY4-2314" fmla="*/ 219075 h 854927"/>
                  <a:gd name="connsiteX5-2315" fmla="*/ 683419 w 2309811"/>
                  <a:gd name="connsiteY5-2316" fmla="*/ 326231 h 854927"/>
                  <a:gd name="connsiteX6-2317" fmla="*/ 907256 w 2309811"/>
                  <a:gd name="connsiteY6-2318" fmla="*/ 538162 h 854927"/>
                  <a:gd name="connsiteX7-2319" fmla="*/ 1131093 w 2309811"/>
                  <a:gd name="connsiteY7-2320" fmla="*/ 704850 h 854927"/>
                  <a:gd name="connsiteX8-2321" fmla="*/ 1316831 w 2309811"/>
                  <a:gd name="connsiteY8-2322" fmla="*/ 797718 h 854927"/>
                  <a:gd name="connsiteX9-2323" fmla="*/ 1538287 w 2309811"/>
                  <a:gd name="connsiteY9-2324" fmla="*/ 850106 h 854927"/>
                  <a:gd name="connsiteX10-2325" fmla="*/ 1793081 w 2309811"/>
                  <a:gd name="connsiteY10-2326" fmla="*/ 847725 h 854927"/>
                  <a:gd name="connsiteX11-2327" fmla="*/ 2012157 w 2309811"/>
                  <a:gd name="connsiteY11-2328" fmla="*/ 795336 h 854927"/>
                  <a:gd name="connsiteX12-2329" fmla="*/ 2216943 w 2309811"/>
                  <a:gd name="connsiteY12-2330" fmla="*/ 652462 h 854927"/>
                  <a:gd name="connsiteX13-2331" fmla="*/ 2290762 w 2309811"/>
                  <a:gd name="connsiteY13-2332" fmla="*/ 540544 h 854927"/>
                  <a:gd name="connsiteX14-2333" fmla="*/ 2300287 w 2309811"/>
                  <a:gd name="connsiteY14-2334" fmla="*/ 373856 h 854927"/>
                  <a:gd name="connsiteX15-2335" fmla="*/ 2209800 w 2309811"/>
                  <a:gd name="connsiteY15-2336" fmla="*/ 459580 h 854927"/>
                  <a:gd name="connsiteX16-2337" fmla="*/ 2059781 w 2309811"/>
                  <a:gd name="connsiteY16-2338" fmla="*/ 566737 h 854927"/>
                  <a:gd name="connsiteX17-2339" fmla="*/ 1809750 w 2309811"/>
                  <a:gd name="connsiteY17-2340" fmla="*/ 647699 h 854927"/>
                  <a:gd name="connsiteX18-2341" fmla="*/ 1590674 w 2309811"/>
                  <a:gd name="connsiteY18-2342" fmla="*/ 659606 h 854927"/>
                  <a:gd name="connsiteX19-2343" fmla="*/ 1290638 w 2309811"/>
                  <a:gd name="connsiteY19-2344" fmla="*/ 588168 h 854927"/>
                  <a:gd name="connsiteX20-2345" fmla="*/ 931068 w 2309811"/>
                  <a:gd name="connsiteY20-2346" fmla="*/ 409575 h 854927"/>
                  <a:gd name="connsiteX21-2347" fmla="*/ 604838 w 2309811"/>
                  <a:gd name="connsiteY21-2348" fmla="*/ 219074 h 854927"/>
                  <a:gd name="connsiteX22-2349" fmla="*/ 280987 w 2309811"/>
                  <a:gd name="connsiteY22-2350" fmla="*/ 50006 h 854927"/>
                  <a:gd name="connsiteX23-2351" fmla="*/ 9525 w 2309811"/>
                  <a:gd name="connsiteY23-2352" fmla="*/ 0 h 854927"/>
                  <a:gd name="connsiteX0-2353" fmla="*/ 19050 w 2309811"/>
                  <a:gd name="connsiteY0-2354" fmla="*/ 0 h 854927"/>
                  <a:gd name="connsiteX1-2355" fmla="*/ 0 w 2309811"/>
                  <a:gd name="connsiteY1-2356" fmla="*/ 30956 h 854927"/>
                  <a:gd name="connsiteX2-2357" fmla="*/ 23812 w 2309811"/>
                  <a:gd name="connsiteY2-2358" fmla="*/ 50006 h 854927"/>
                  <a:gd name="connsiteX3-2359" fmla="*/ 233362 w 2309811"/>
                  <a:gd name="connsiteY3-2360" fmla="*/ 80962 h 854927"/>
                  <a:gd name="connsiteX4-2361" fmla="*/ 526255 w 2309811"/>
                  <a:gd name="connsiteY4-2362" fmla="*/ 219075 h 854927"/>
                  <a:gd name="connsiteX5-2363" fmla="*/ 683419 w 2309811"/>
                  <a:gd name="connsiteY5-2364" fmla="*/ 326231 h 854927"/>
                  <a:gd name="connsiteX6-2365" fmla="*/ 907256 w 2309811"/>
                  <a:gd name="connsiteY6-2366" fmla="*/ 538162 h 854927"/>
                  <a:gd name="connsiteX7-2367" fmla="*/ 1131093 w 2309811"/>
                  <a:gd name="connsiteY7-2368" fmla="*/ 704850 h 854927"/>
                  <a:gd name="connsiteX8-2369" fmla="*/ 1316831 w 2309811"/>
                  <a:gd name="connsiteY8-2370" fmla="*/ 797718 h 854927"/>
                  <a:gd name="connsiteX9-2371" fmla="*/ 1538287 w 2309811"/>
                  <a:gd name="connsiteY9-2372" fmla="*/ 850106 h 854927"/>
                  <a:gd name="connsiteX10-2373" fmla="*/ 1793081 w 2309811"/>
                  <a:gd name="connsiteY10-2374" fmla="*/ 847725 h 854927"/>
                  <a:gd name="connsiteX11-2375" fmla="*/ 2012157 w 2309811"/>
                  <a:gd name="connsiteY11-2376" fmla="*/ 795336 h 854927"/>
                  <a:gd name="connsiteX12-2377" fmla="*/ 2216943 w 2309811"/>
                  <a:gd name="connsiteY12-2378" fmla="*/ 652462 h 854927"/>
                  <a:gd name="connsiteX13-2379" fmla="*/ 2290762 w 2309811"/>
                  <a:gd name="connsiteY13-2380" fmla="*/ 540544 h 854927"/>
                  <a:gd name="connsiteX14-2381" fmla="*/ 2300287 w 2309811"/>
                  <a:gd name="connsiteY14-2382" fmla="*/ 373856 h 854927"/>
                  <a:gd name="connsiteX15-2383" fmla="*/ 2209800 w 2309811"/>
                  <a:gd name="connsiteY15-2384" fmla="*/ 459580 h 854927"/>
                  <a:gd name="connsiteX16-2385" fmla="*/ 2059781 w 2309811"/>
                  <a:gd name="connsiteY16-2386" fmla="*/ 566737 h 854927"/>
                  <a:gd name="connsiteX17-2387" fmla="*/ 1809750 w 2309811"/>
                  <a:gd name="connsiteY17-2388" fmla="*/ 647699 h 854927"/>
                  <a:gd name="connsiteX18-2389" fmla="*/ 1590674 w 2309811"/>
                  <a:gd name="connsiteY18-2390" fmla="*/ 659606 h 854927"/>
                  <a:gd name="connsiteX19-2391" fmla="*/ 1290638 w 2309811"/>
                  <a:gd name="connsiteY19-2392" fmla="*/ 588168 h 854927"/>
                  <a:gd name="connsiteX20-2393" fmla="*/ 931068 w 2309811"/>
                  <a:gd name="connsiteY20-2394" fmla="*/ 409575 h 854927"/>
                  <a:gd name="connsiteX21-2395" fmla="*/ 604838 w 2309811"/>
                  <a:gd name="connsiteY21-2396" fmla="*/ 219074 h 854927"/>
                  <a:gd name="connsiteX22-2397" fmla="*/ 280987 w 2309811"/>
                  <a:gd name="connsiteY22-2398" fmla="*/ 50006 h 854927"/>
                  <a:gd name="connsiteX23-2399" fmla="*/ 19050 w 2309811"/>
                  <a:gd name="connsiteY23-2400" fmla="*/ 0 h 85492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  <a:cxn ang="0">
                    <a:pos x="connsiteX23-47" y="connsiteY23-48"/>
                  </a:cxn>
                </a:cxnLst>
                <a:rect l="l" t="t" r="r" b="b"/>
                <a:pathLst>
                  <a:path w="2309811" h="854927">
                    <a:moveTo>
                      <a:pt x="19050" y="0"/>
                    </a:moveTo>
                    <a:lnTo>
                      <a:pt x="0" y="30956"/>
                    </a:lnTo>
                    <a:lnTo>
                      <a:pt x="23812" y="50006"/>
                    </a:lnTo>
                    <a:cubicBezTo>
                      <a:pt x="62706" y="58340"/>
                      <a:pt x="152399" y="64294"/>
                      <a:pt x="233362" y="80962"/>
                    </a:cubicBezTo>
                    <a:cubicBezTo>
                      <a:pt x="309562" y="104774"/>
                      <a:pt x="448864" y="178197"/>
                      <a:pt x="526255" y="219075"/>
                    </a:cubicBezTo>
                    <a:cubicBezTo>
                      <a:pt x="603646" y="269478"/>
                      <a:pt x="612378" y="268684"/>
                      <a:pt x="683419" y="326231"/>
                    </a:cubicBezTo>
                    <a:cubicBezTo>
                      <a:pt x="754460" y="383778"/>
                      <a:pt x="835025" y="475059"/>
                      <a:pt x="907256" y="538162"/>
                    </a:cubicBezTo>
                    <a:cubicBezTo>
                      <a:pt x="979487" y="601265"/>
                      <a:pt x="1062831" y="661591"/>
                      <a:pt x="1131093" y="704850"/>
                    </a:cubicBezTo>
                    <a:cubicBezTo>
                      <a:pt x="1199355" y="748109"/>
                      <a:pt x="1255712" y="775096"/>
                      <a:pt x="1316831" y="797718"/>
                    </a:cubicBezTo>
                    <a:cubicBezTo>
                      <a:pt x="1377950" y="820340"/>
                      <a:pt x="1458912" y="841772"/>
                      <a:pt x="1538287" y="850106"/>
                    </a:cubicBezTo>
                    <a:cubicBezTo>
                      <a:pt x="1617662" y="858440"/>
                      <a:pt x="1709340" y="854869"/>
                      <a:pt x="1793081" y="847725"/>
                    </a:cubicBezTo>
                    <a:cubicBezTo>
                      <a:pt x="1876822" y="840581"/>
                      <a:pt x="1931988" y="823117"/>
                      <a:pt x="2012157" y="795336"/>
                    </a:cubicBezTo>
                    <a:cubicBezTo>
                      <a:pt x="2087563" y="758030"/>
                      <a:pt x="2167334" y="696515"/>
                      <a:pt x="2216943" y="652462"/>
                    </a:cubicBezTo>
                    <a:cubicBezTo>
                      <a:pt x="2261789" y="598884"/>
                      <a:pt x="2276475" y="580628"/>
                      <a:pt x="2290762" y="540544"/>
                    </a:cubicBezTo>
                    <a:cubicBezTo>
                      <a:pt x="2303462" y="492125"/>
                      <a:pt x="2320924" y="427037"/>
                      <a:pt x="2300287" y="373856"/>
                    </a:cubicBezTo>
                    <a:cubicBezTo>
                      <a:pt x="2285603" y="362743"/>
                      <a:pt x="2245122" y="420289"/>
                      <a:pt x="2209800" y="459580"/>
                    </a:cubicBezTo>
                    <a:cubicBezTo>
                      <a:pt x="2169319" y="487758"/>
                      <a:pt x="2126059" y="533003"/>
                      <a:pt x="2059781" y="566737"/>
                    </a:cubicBezTo>
                    <a:cubicBezTo>
                      <a:pt x="1993503" y="600471"/>
                      <a:pt x="1887537" y="631824"/>
                      <a:pt x="1809750" y="647699"/>
                    </a:cubicBezTo>
                    <a:cubicBezTo>
                      <a:pt x="1731963" y="663574"/>
                      <a:pt x="1681161" y="671512"/>
                      <a:pt x="1590674" y="659606"/>
                    </a:cubicBezTo>
                    <a:cubicBezTo>
                      <a:pt x="1500187" y="647700"/>
                      <a:pt x="1448197" y="633014"/>
                      <a:pt x="1290638" y="588168"/>
                    </a:cubicBezTo>
                    <a:cubicBezTo>
                      <a:pt x="1180704" y="548084"/>
                      <a:pt x="1041399" y="470297"/>
                      <a:pt x="931068" y="409575"/>
                    </a:cubicBezTo>
                    <a:cubicBezTo>
                      <a:pt x="820737" y="348853"/>
                      <a:pt x="713582" y="280986"/>
                      <a:pt x="604838" y="219074"/>
                    </a:cubicBezTo>
                    <a:cubicBezTo>
                      <a:pt x="496094" y="157162"/>
                      <a:pt x="384174" y="90487"/>
                      <a:pt x="280987" y="50006"/>
                    </a:cubicBezTo>
                    <a:cubicBezTo>
                      <a:pt x="177800" y="9525"/>
                      <a:pt x="146844" y="19844"/>
                      <a:pt x="19050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任意多边形 9"/>
              <p:cNvSpPr/>
              <p:nvPr/>
            </p:nvSpPr>
            <p:spPr>
              <a:xfrm>
                <a:off x="9056057" y="7107725"/>
                <a:ext cx="590550" cy="135731"/>
              </a:xfrm>
              <a:custGeom>
                <a:avLst/>
                <a:gdLst>
                  <a:gd name="connsiteX0" fmla="*/ 0 w 571500"/>
                  <a:gd name="connsiteY0" fmla="*/ 130969 h 135731"/>
                  <a:gd name="connsiteX1" fmla="*/ 88106 w 571500"/>
                  <a:gd name="connsiteY1" fmla="*/ 23812 h 135731"/>
                  <a:gd name="connsiteX2" fmla="*/ 71437 w 571500"/>
                  <a:gd name="connsiteY2" fmla="*/ 135731 h 135731"/>
                  <a:gd name="connsiteX3" fmla="*/ 133350 w 571500"/>
                  <a:gd name="connsiteY3" fmla="*/ 14287 h 135731"/>
                  <a:gd name="connsiteX4" fmla="*/ 154781 w 571500"/>
                  <a:gd name="connsiteY4" fmla="*/ 130969 h 135731"/>
                  <a:gd name="connsiteX5" fmla="*/ 195262 w 571500"/>
                  <a:gd name="connsiteY5" fmla="*/ 11906 h 135731"/>
                  <a:gd name="connsiteX6" fmla="*/ 238125 w 571500"/>
                  <a:gd name="connsiteY6" fmla="*/ 126206 h 135731"/>
                  <a:gd name="connsiteX7" fmla="*/ 276225 w 571500"/>
                  <a:gd name="connsiteY7" fmla="*/ 2381 h 135731"/>
                  <a:gd name="connsiteX8" fmla="*/ 335756 w 571500"/>
                  <a:gd name="connsiteY8" fmla="*/ 133350 h 135731"/>
                  <a:gd name="connsiteX9" fmla="*/ 354806 w 571500"/>
                  <a:gd name="connsiteY9" fmla="*/ 7144 h 135731"/>
                  <a:gd name="connsiteX10" fmla="*/ 421481 w 571500"/>
                  <a:gd name="connsiteY10" fmla="*/ 128587 h 135731"/>
                  <a:gd name="connsiteX11" fmla="*/ 416718 w 571500"/>
                  <a:gd name="connsiteY11" fmla="*/ 0 h 135731"/>
                  <a:gd name="connsiteX12" fmla="*/ 500062 w 571500"/>
                  <a:gd name="connsiteY12" fmla="*/ 130969 h 135731"/>
                  <a:gd name="connsiteX13" fmla="*/ 490537 w 571500"/>
                  <a:gd name="connsiteY13" fmla="*/ 7144 h 135731"/>
                  <a:gd name="connsiteX14" fmla="*/ 571500 w 571500"/>
                  <a:gd name="connsiteY14" fmla="*/ 133350 h 135731"/>
                  <a:gd name="connsiteX15" fmla="*/ 0 w 571500"/>
                  <a:gd name="connsiteY15" fmla="*/ 130969 h 135731"/>
                  <a:gd name="connsiteX0-1" fmla="*/ 0 w 581025"/>
                  <a:gd name="connsiteY0-2" fmla="*/ 130969 h 135731"/>
                  <a:gd name="connsiteX1-3" fmla="*/ 97631 w 581025"/>
                  <a:gd name="connsiteY1-4" fmla="*/ 23812 h 135731"/>
                  <a:gd name="connsiteX2-5" fmla="*/ 80962 w 581025"/>
                  <a:gd name="connsiteY2-6" fmla="*/ 135731 h 135731"/>
                  <a:gd name="connsiteX3-7" fmla="*/ 142875 w 581025"/>
                  <a:gd name="connsiteY3-8" fmla="*/ 14287 h 135731"/>
                  <a:gd name="connsiteX4-9" fmla="*/ 164306 w 581025"/>
                  <a:gd name="connsiteY4-10" fmla="*/ 130969 h 135731"/>
                  <a:gd name="connsiteX5-11" fmla="*/ 204787 w 581025"/>
                  <a:gd name="connsiteY5-12" fmla="*/ 11906 h 135731"/>
                  <a:gd name="connsiteX6-13" fmla="*/ 247650 w 581025"/>
                  <a:gd name="connsiteY6-14" fmla="*/ 126206 h 135731"/>
                  <a:gd name="connsiteX7-15" fmla="*/ 285750 w 581025"/>
                  <a:gd name="connsiteY7-16" fmla="*/ 2381 h 135731"/>
                  <a:gd name="connsiteX8-17" fmla="*/ 345281 w 581025"/>
                  <a:gd name="connsiteY8-18" fmla="*/ 133350 h 135731"/>
                  <a:gd name="connsiteX9-19" fmla="*/ 364331 w 581025"/>
                  <a:gd name="connsiteY9-20" fmla="*/ 7144 h 135731"/>
                  <a:gd name="connsiteX10-21" fmla="*/ 431006 w 581025"/>
                  <a:gd name="connsiteY10-22" fmla="*/ 128587 h 135731"/>
                  <a:gd name="connsiteX11-23" fmla="*/ 426243 w 581025"/>
                  <a:gd name="connsiteY11-24" fmla="*/ 0 h 135731"/>
                  <a:gd name="connsiteX12-25" fmla="*/ 509587 w 581025"/>
                  <a:gd name="connsiteY12-26" fmla="*/ 130969 h 135731"/>
                  <a:gd name="connsiteX13-27" fmla="*/ 500062 w 581025"/>
                  <a:gd name="connsiteY13-28" fmla="*/ 7144 h 135731"/>
                  <a:gd name="connsiteX14-29" fmla="*/ 581025 w 581025"/>
                  <a:gd name="connsiteY14-30" fmla="*/ 133350 h 135731"/>
                  <a:gd name="connsiteX15-31" fmla="*/ 0 w 581025"/>
                  <a:gd name="connsiteY15-32" fmla="*/ 130969 h 135731"/>
                  <a:gd name="connsiteX0-33" fmla="*/ 0 w 581025"/>
                  <a:gd name="connsiteY0-34" fmla="*/ 130969 h 135731"/>
                  <a:gd name="connsiteX1-35" fmla="*/ 95250 w 581025"/>
                  <a:gd name="connsiteY1-36" fmla="*/ 23812 h 135731"/>
                  <a:gd name="connsiteX2-37" fmla="*/ 80962 w 581025"/>
                  <a:gd name="connsiteY2-38" fmla="*/ 135731 h 135731"/>
                  <a:gd name="connsiteX3-39" fmla="*/ 142875 w 581025"/>
                  <a:gd name="connsiteY3-40" fmla="*/ 14287 h 135731"/>
                  <a:gd name="connsiteX4-41" fmla="*/ 164306 w 581025"/>
                  <a:gd name="connsiteY4-42" fmla="*/ 130969 h 135731"/>
                  <a:gd name="connsiteX5-43" fmla="*/ 204787 w 581025"/>
                  <a:gd name="connsiteY5-44" fmla="*/ 11906 h 135731"/>
                  <a:gd name="connsiteX6-45" fmla="*/ 247650 w 581025"/>
                  <a:gd name="connsiteY6-46" fmla="*/ 126206 h 135731"/>
                  <a:gd name="connsiteX7-47" fmla="*/ 285750 w 581025"/>
                  <a:gd name="connsiteY7-48" fmla="*/ 2381 h 135731"/>
                  <a:gd name="connsiteX8-49" fmla="*/ 345281 w 581025"/>
                  <a:gd name="connsiteY8-50" fmla="*/ 133350 h 135731"/>
                  <a:gd name="connsiteX9-51" fmla="*/ 364331 w 581025"/>
                  <a:gd name="connsiteY9-52" fmla="*/ 7144 h 135731"/>
                  <a:gd name="connsiteX10-53" fmla="*/ 431006 w 581025"/>
                  <a:gd name="connsiteY10-54" fmla="*/ 128587 h 135731"/>
                  <a:gd name="connsiteX11-55" fmla="*/ 426243 w 581025"/>
                  <a:gd name="connsiteY11-56" fmla="*/ 0 h 135731"/>
                  <a:gd name="connsiteX12-57" fmla="*/ 509587 w 581025"/>
                  <a:gd name="connsiteY12-58" fmla="*/ 130969 h 135731"/>
                  <a:gd name="connsiteX13-59" fmla="*/ 500062 w 581025"/>
                  <a:gd name="connsiteY13-60" fmla="*/ 7144 h 135731"/>
                  <a:gd name="connsiteX14-61" fmla="*/ 581025 w 581025"/>
                  <a:gd name="connsiteY14-62" fmla="*/ 133350 h 135731"/>
                  <a:gd name="connsiteX15-63" fmla="*/ 0 w 581025"/>
                  <a:gd name="connsiteY15-64" fmla="*/ 130969 h 135731"/>
                  <a:gd name="connsiteX0-65" fmla="*/ 0 w 581025"/>
                  <a:gd name="connsiteY0-66" fmla="*/ 130969 h 135731"/>
                  <a:gd name="connsiteX1-67" fmla="*/ 95250 w 581025"/>
                  <a:gd name="connsiteY1-68" fmla="*/ 23812 h 135731"/>
                  <a:gd name="connsiteX2-69" fmla="*/ 80962 w 581025"/>
                  <a:gd name="connsiteY2-70" fmla="*/ 135731 h 135731"/>
                  <a:gd name="connsiteX3-71" fmla="*/ 142875 w 581025"/>
                  <a:gd name="connsiteY3-72" fmla="*/ 14287 h 135731"/>
                  <a:gd name="connsiteX4-73" fmla="*/ 164306 w 581025"/>
                  <a:gd name="connsiteY4-74" fmla="*/ 130969 h 135731"/>
                  <a:gd name="connsiteX5-75" fmla="*/ 204787 w 581025"/>
                  <a:gd name="connsiteY5-76" fmla="*/ 11906 h 135731"/>
                  <a:gd name="connsiteX6-77" fmla="*/ 247650 w 581025"/>
                  <a:gd name="connsiteY6-78" fmla="*/ 126206 h 135731"/>
                  <a:gd name="connsiteX7-79" fmla="*/ 285750 w 581025"/>
                  <a:gd name="connsiteY7-80" fmla="*/ 2381 h 135731"/>
                  <a:gd name="connsiteX8-81" fmla="*/ 345281 w 581025"/>
                  <a:gd name="connsiteY8-82" fmla="*/ 133350 h 135731"/>
                  <a:gd name="connsiteX9-83" fmla="*/ 364331 w 581025"/>
                  <a:gd name="connsiteY9-84" fmla="*/ 7144 h 135731"/>
                  <a:gd name="connsiteX10-85" fmla="*/ 431006 w 581025"/>
                  <a:gd name="connsiteY10-86" fmla="*/ 128587 h 135731"/>
                  <a:gd name="connsiteX11-87" fmla="*/ 426243 w 581025"/>
                  <a:gd name="connsiteY11-88" fmla="*/ 0 h 135731"/>
                  <a:gd name="connsiteX12-89" fmla="*/ 509587 w 581025"/>
                  <a:gd name="connsiteY12-90" fmla="*/ 130969 h 135731"/>
                  <a:gd name="connsiteX13-91" fmla="*/ 485774 w 581025"/>
                  <a:gd name="connsiteY13-92" fmla="*/ 7144 h 135731"/>
                  <a:gd name="connsiteX14-93" fmla="*/ 581025 w 581025"/>
                  <a:gd name="connsiteY14-94" fmla="*/ 133350 h 135731"/>
                  <a:gd name="connsiteX15-95" fmla="*/ 0 w 581025"/>
                  <a:gd name="connsiteY15-96" fmla="*/ 130969 h 135731"/>
                  <a:gd name="connsiteX0-97" fmla="*/ 0 w 590550"/>
                  <a:gd name="connsiteY0-98" fmla="*/ 130969 h 135731"/>
                  <a:gd name="connsiteX1-99" fmla="*/ 95250 w 590550"/>
                  <a:gd name="connsiteY1-100" fmla="*/ 23812 h 135731"/>
                  <a:gd name="connsiteX2-101" fmla="*/ 80962 w 590550"/>
                  <a:gd name="connsiteY2-102" fmla="*/ 135731 h 135731"/>
                  <a:gd name="connsiteX3-103" fmla="*/ 142875 w 590550"/>
                  <a:gd name="connsiteY3-104" fmla="*/ 14287 h 135731"/>
                  <a:gd name="connsiteX4-105" fmla="*/ 164306 w 590550"/>
                  <a:gd name="connsiteY4-106" fmla="*/ 130969 h 135731"/>
                  <a:gd name="connsiteX5-107" fmla="*/ 204787 w 590550"/>
                  <a:gd name="connsiteY5-108" fmla="*/ 11906 h 135731"/>
                  <a:gd name="connsiteX6-109" fmla="*/ 247650 w 590550"/>
                  <a:gd name="connsiteY6-110" fmla="*/ 126206 h 135731"/>
                  <a:gd name="connsiteX7-111" fmla="*/ 285750 w 590550"/>
                  <a:gd name="connsiteY7-112" fmla="*/ 2381 h 135731"/>
                  <a:gd name="connsiteX8-113" fmla="*/ 345281 w 590550"/>
                  <a:gd name="connsiteY8-114" fmla="*/ 133350 h 135731"/>
                  <a:gd name="connsiteX9-115" fmla="*/ 364331 w 590550"/>
                  <a:gd name="connsiteY9-116" fmla="*/ 7144 h 135731"/>
                  <a:gd name="connsiteX10-117" fmla="*/ 431006 w 590550"/>
                  <a:gd name="connsiteY10-118" fmla="*/ 128587 h 135731"/>
                  <a:gd name="connsiteX11-119" fmla="*/ 426243 w 590550"/>
                  <a:gd name="connsiteY11-120" fmla="*/ 0 h 135731"/>
                  <a:gd name="connsiteX12-121" fmla="*/ 509587 w 590550"/>
                  <a:gd name="connsiteY12-122" fmla="*/ 130969 h 135731"/>
                  <a:gd name="connsiteX13-123" fmla="*/ 485774 w 590550"/>
                  <a:gd name="connsiteY13-124" fmla="*/ 7144 h 135731"/>
                  <a:gd name="connsiteX14-125" fmla="*/ 590550 w 590550"/>
                  <a:gd name="connsiteY14-126" fmla="*/ 133350 h 135731"/>
                  <a:gd name="connsiteX15-127" fmla="*/ 0 w 590550"/>
                  <a:gd name="connsiteY15-128" fmla="*/ 130969 h 135731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</a:cxnLst>
                <a:rect l="l" t="t" r="r" b="b"/>
                <a:pathLst>
                  <a:path w="590550" h="135731">
                    <a:moveTo>
                      <a:pt x="0" y="130969"/>
                    </a:moveTo>
                    <a:lnTo>
                      <a:pt x="95250" y="23812"/>
                    </a:lnTo>
                    <a:lnTo>
                      <a:pt x="80962" y="135731"/>
                    </a:lnTo>
                    <a:lnTo>
                      <a:pt x="142875" y="14287"/>
                    </a:lnTo>
                    <a:lnTo>
                      <a:pt x="164306" y="130969"/>
                    </a:lnTo>
                    <a:lnTo>
                      <a:pt x="204787" y="11906"/>
                    </a:lnTo>
                    <a:lnTo>
                      <a:pt x="247650" y="126206"/>
                    </a:lnTo>
                    <a:lnTo>
                      <a:pt x="285750" y="2381"/>
                    </a:lnTo>
                    <a:lnTo>
                      <a:pt x="345281" y="133350"/>
                    </a:lnTo>
                    <a:lnTo>
                      <a:pt x="364331" y="7144"/>
                    </a:lnTo>
                    <a:lnTo>
                      <a:pt x="431006" y="128587"/>
                    </a:lnTo>
                    <a:lnTo>
                      <a:pt x="426243" y="0"/>
                    </a:lnTo>
                    <a:lnTo>
                      <a:pt x="509587" y="130969"/>
                    </a:lnTo>
                    <a:lnTo>
                      <a:pt x="485774" y="7144"/>
                    </a:lnTo>
                    <a:lnTo>
                      <a:pt x="590550" y="133350"/>
                    </a:lnTo>
                    <a:lnTo>
                      <a:pt x="0" y="13096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" name="任意多边形 12"/>
            <p:cNvSpPr/>
            <p:nvPr/>
          </p:nvSpPr>
          <p:spPr>
            <a:xfrm>
              <a:off x="9937531" y="6143230"/>
              <a:ext cx="799957" cy="720899"/>
            </a:xfrm>
            <a:custGeom>
              <a:avLst/>
              <a:gdLst>
                <a:gd name="connsiteX0" fmla="*/ 15875 w 796925"/>
                <a:gd name="connsiteY0" fmla="*/ 549275 h 717550"/>
                <a:gd name="connsiteX1" fmla="*/ 0 w 796925"/>
                <a:gd name="connsiteY1" fmla="*/ 415925 h 717550"/>
                <a:gd name="connsiteX2" fmla="*/ 60325 w 796925"/>
                <a:gd name="connsiteY2" fmla="*/ 206375 h 717550"/>
                <a:gd name="connsiteX3" fmla="*/ 127000 w 796925"/>
                <a:gd name="connsiteY3" fmla="*/ 85725 h 717550"/>
                <a:gd name="connsiteX4" fmla="*/ 193675 w 796925"/>
                <a:gd name="connsiteY4" fmla="*/ 34925 h 717550"/>
                <a:gd name="connsiteX5" fmla="*/ 393700 w 796925"/>
                <a:gd name="connsiteY5" fmla="*/ 0 h 717550"/>
                <a:gd name="connsiteX6" fmla="*/ 638175 w 796925"/>
                <a:gd name="connsiteY6" fmla="*/ 19050 h 717550"/>
                <a:gd name="connsiteX7" fmla="*/ 746125 w 796925"/>
                <a:gd name="connsiteY7" fmla="*/ 76200 h 717550"/>
                <a:gd name="connsiteX8" fmla="*/ 796925 w 796925"/>
                <a:gd name="connsiteY8" fmla="*/ 155575 h 717550"/>
                <a:gd name="connsiteX9" fmla="*/ 762000 w 796925"/>
                <a:gd name="connsiteY9" fmla="*/ 282575 h 717550"/>
                <a:gd name="connsiteX10" fmla="*/ 660400 w 796925"/>
                <a:gd name="connsiteY10" fmla="*/ 355600 h 717550"/>
                <a:gd name="connsiteX11" fmla="*/ 444500 w 796925"/>
                <a:gd name="connsiteY11" fmla="*/ 428625 h 717550"/>
                <a:gd name="connsiteX12" fmla="*/ 330200 w 796925"/>
                <a:gd name="connsiteY12" fmla="*/ 495300 h 717550"/>
                <a:gd name="connsiteX13" fmla="*/ 365125 w 796925"/>
                <a:gd name="connsiteY13" fmla="*/ 577850 h 717550"/>
                <a:gd name="connsiteX14" fmla="*/ 384175 w 796925"/>
                <a:gd name="connsiteY14" fmla="*/ 622300 h 717550"/>
                <a:gd name="connsiteX15" fmla="*/ 304800 w 796925"/>
                <a:gd name="connsiteY15" fmla="*/ 701675 h 717550"/>
                <a:gd name="connsiteX16" fmla="*/ 203200 w 796925"/>
                <a:gd name="connsiteY16" fmla="*/ 717550 h 717550"/>
                <a:gd name="connsiteX17" fmla="*/ 152400 w 796925"/>
                <a:gd name="connsiteY17" fmla="*/ 657225 h 717550"/>
                <a:gd name="connsiteX18" fmla="*/ 133350 w 796925"/>
                <a:gd name="connsiteY18" fmla="*/ 561975 h 717550"/>
                <a:gd name="connsiteX19" fmla="*/ 171450 w 796925"/>
                <a:gd name="connsiteY19" fmla="*/ 511175 h 717550"/>
                <a:gd name="connsiteX20" fmla="*/ 374650 w 796925"/>
                <a:gd name="connsiteY20" fmla="*/ 358775 h 717550"/>
                <a:gd name="connsiteX21" fmla="*/ 501650 w 796925"/>
                <a:gd name="connsiteY21" fmla="*/ 276225 h 717550"/>
                <a:gd name="connsiteX22" fmla="*/ 565150 w 796925"/>
                <a:gd name="connsiteY22" fmla="*/ 161925 h 717550"/>
                <a:gd name="connsiteX23" fmla="*/ 530225 w 796925"/>
                <a:gd name="connsiteY23" fmla="*/ 85725 h 717550"/>
                <a:gd name="connsiteX24" fmla="*/ 381000 w 796925"/>
                <a:gd name="connsiteY24" fmla="*/ 104775 h 717550"/>
                <a:gd name="connsiteX25" fmla="*/ 234950 w 796925"/>
                <a:gd name="connsiteY25" fmla="*/ 257175 h 717550"/>
                <a:gd name="connsiteX26" fmla="*/ 174625 w 796925"/>
                <a:gd name="connsiteY26" fmla="*/ 463550 h 717550"/>
                <a:gd name="connsiteX27" fmla="*/ 88900 w 796925"/>
                <a:gd name="connsiteY27" fmla="*/ 603250 h 717550"/>
                <a:gd name="connsiteX28" fmla="*/ 15875 w 796925"/>
                <a:gd name="connsiteY28" fmla="*/ 549275 h 717550"/>
                <a:gd name="connsiteX0-1" fmla="*/ 15875 w 796925"/>
                <a:gd name="connsiteY0-2" fmla="*/ 549275 h 717550"/>
                <a:gd name="connsiteX1-3" fmla="*/ 0 w 796925"/>
                <a:gd name="connsiteY1-4" fmla="*/ 415925 h 717550"/>
                <a:gd name="connsiteX2-5" fmla="*/ 60325 w 796925"/>
                <a:gd name="connsiteY2-6" fmla="*/ 206375 h 717550"/>
                <a:gd name="connsiteX3-7" fmla="*/ 127000 w 796925"/>
                <a:gd name="connsiteY3-8" fmla="*/ 85725 h 717550"/>
                <a:gd name="connsiteX4-9" fmla="*/ 193675 w 796925"/>
                <a:gd name="connsiteY4-10" fmla="*/ 34925 h 717550"/>
                <a:gd name="connsiteX5-11" fmla="*/ 393700 w 796925"/>
                <a:gd name="connsiteY5-12" fmla="*/ 0 h 717550"/>
                <a:gd name="connsiteX6-13" fmla="*/ 638175 w 796925"/>
                <a:gd name="connsiteY6-14" fmla="*/ 19050 h 717550"/>
                <a:gd name="connsiteX7-15" fmla="*/ 746125 w 796925"/>
                <a:gd name="connsiteY7-16" fmla="*/ 76200 h 717550"/>
                <a:gd name="connsiteX8-17" fmla="*/ 796925 w 796925"/>
                <a:gd name="connsiteY8-18" fmla="*/ 155575 h 717550"/>
                <a:gd name="connsiteX9-19" fmla="*/ 762000 w 796925"/>
                <a:gd name="connsiteY9-20" fmla="*/ 282575 h 717550"/>
                <a:gd name="connsiteX10-21" fmla="*/ 660400 w 796925"/>
                <a:gd name="connsiteY10-22" fmla="*/ 355600 h 717550"/>
                <a:gd name="connsiteX11-23" fmla="*/ 444500 w 796925"/>
                <a:gd name="connsiteY11-24" fmla="*/ 428625 h 717550"/>
                <a:gd name="connsiteX12-25" fmla="*/ 330200 w 796925"/>
                <a:gd name="connsiteY12-26" fmla="*/ 495300 h 717550"/>
                <a:gd name="connsiteX13-27" fmla="*/ 365125 w 796925"/>
                <a:gd name="connsiteY13-28" fmla="*/ 577850 h 717550"/>
                <a:gd name="connsiteX14-29" fmla="*/ 384175 w 796925"/>
                <a:gd name="connsiteY14-30" fmla="*/ 622300 h 717550"/>
                <a:gd name="connsiteX15-31" fmla="*/ 304800 w 796925"/>
                <a:gd name="connsiteY15-32" fmla="*/ 701675 h 717550"/>
                <a:gd name="connsiteX16-33" fmla="*/ 203200 w 796925"/>
                <a:gd name="connsiteY16-34" fmla="*/ 717550 h 717550"/>
                <a:gd name="connsiteX17-35" fmla="*/ 152400 w 796925"/>
                <a:gd name="connsiteY17-36" fmla="*/ 657225 h 717550"/>
                <a:gd name="connsiteX18-37" fmla="*/ 133350 w 796925"/>
                <a:gd name="connsiteY18-38" fmla="*/ 561975 h 717550"/>
                <a:gd name="connsiteX19-39" fmla="*/ 171450 w 796925"/>
                <a:gd name="connsiteY19-40" fmla="*/ 511175 h 717550"/>
                <a:gd name="connsiteX20-41" fmla="*/ 374650 w 796925"/>
                <a:gd name="connsiteY20-42" fmla="*/ 358775 h 717550"/>
                <a:gd name="connsiteX21-43" fmla="*/ 501650 w 796925"/>
                <a:gd name="connsiteY21-44" fmla="*/ 276225 h 717550"/>
                <a:gd name="connsiteX22-45" fmla="*/ 565150 w 796925"/>
                <a:gd name="connsiteY22-46" fmla="*/ 161925 h 717550"/>
                <a:gd name="connsiteX23-47" fmla="*/ 530225 w 796925"/>
                <a:gd name="connsiteY23-48" fmla="*/ 85725 h 717550"/>
                <a:gd name="connsiteX24-49" fmla="*/ 381000 w 796925"/>
                <a:gd name="connsiteY24-50" fmla="*/ 104775 h 717550"/>
                <a:gd name="connsiteX25-51" fmla="*/ 231775 w 796925"/>
                <a:gd name="connsiteY25-52" fmla="*/ 225425 h 717550"/>
                <a:gd name="connsiteX26-53" fmla="*/ 174625 w 796925"/>
                <a:gd name="connsiteY26-54" fmla="*/ 463550 h 717550"/>
                <a:gd name="connsiteX27-55" fmla="*/ 88900 w 796925"/>
                <a:gd name="connsiteY27-56" fmla="*/ 603250 h 717550"/>
                <a:gd name="connsiteX28-57" fmla="*/ 15875 w 796925"/>
                <a:gd name="connsiteY28-58" fmla="*/ 549275 h 717550"/>
                <a:gd name="connsiteX0-59" fmla="*/ 15875 w 796925"/>
                <a:gd name="connsiteY0-60" fmla="*/ 549275 h 717550"/>
                <a:gd name="connsiteX1-61" fmla="*/ 0 w 796925"/>
                <a:gd name="connsiteY1-62" fmla="*/ 415925 h 717550"/>
                <a:gd name="connsiteX2-63" fmla="*/ 60325 w 796925"/>
                <a:gd name="connsiteY2-64" fmla="*/ 206375 h 717550"/>
                <a:gd name="connsiteX3-65" fmla="*/ 127000 w 796925"/>
                <a:gd name="connsiteY3-66" fmla="*/ 85725 h 717550"/>
                <a:gd name="connsiteX4-67" fmla="*/ 193675 w 796925"/>
                <a:gd name="connsiteY4-68" fmla="*/ 34925 h 717550"/>
                <a:gd name="connsiteX5-69" fmla="*/ 393700 w 796925"/>
                <a:gd name="connsiteY5-70" fmla="*/ 0 h 717550"/>
                <a:gd name="connsiteX6-71" fmla="*/ 638175 w 796925"/>
                <a:gd name="connsiteY6-72" fmla="*/ 19050 h 717550"/>
                <a:gd name="connsiteX7-73" fmla="*/ 746125 w 796925"/>
                <a:gd name="connsiteY7-74" fmla="*/ 76200 h 717550"/>
                <a:gd name="connsiteX8-75" fmla="*/ 796925 w 796925"/>
                <a:gd name="connsiteY8-76" fmla="*/ 155575 h 717550"/>
                <a:gd name="connsiteX9-77" fmla="*/ 762000 w 796925"/>
                <a:gd name="connsiteY9-78" fmla="*/ 282575 h 717550"/>
                <a:gd name="connsiteX10-79" fmla="*/ 660400 w 796925"/>
                <a:gd name="connsiteY10-80" fmla="*/ 355600 h 717550"/>
                <a:gd name="connsiteX11-81" fmla="*/ 444500 w 796925"/>
                <a:gd name="connsiteY11-82" fmla="*/ 428625 h 717550"/>
                <a:gd name="connsiteX12-83" fmla="*/ 330200 w 796925"/>
                <a:gd name="connsiteY12-84" fmla="*/ 495300 h 717550"/>
                <a:gd name="connsiteX13-85" fmla="*/ 365125 w 796925"/>
                <a:gd name="connsiteY13-86" fmla="*/ 577850 h 717550"/>
                <a:gd name="connsiteX14-87" fmla="*/ 384175 w 796925"/>
                <a:gd name="connsiteY14-88" fmla="*/ 622300 h 717550"/>
                <a:gd name="connsiteX15-89" fmla="*/ 304800 w 796925"/>
                <a:gd name="connsiteY15-90" fmla="*/ 701675 h 717550"/>
                <a:gd name="connsiteX16-91" fmla="*/ 203200 w 796925"/>
                <a:gd name="connsiteY16-92" fmla="*/ 717550 h 717550"/>
                <a:gd name="connsiteX17-93" fmla="*/ 152400 w 796925"/>
                <a:gd name="connsiteY17-94" fmla="*/ 657225 h 717550"/>
                <a:gd name="connsiteX18-95" fmla="*/ 133350 w 796925"/>
                <a:gd name="connsiteY18-96" fmla="*/ 561975 h 717550"/>
                <a:gd name="connsiteX19-97" fmla="*/ 171450 w 796925"/>
                <a:gd name="connsiteY19-98" fmla="*/ 511175 h 717550"/>
                <a:gd name="connsiteX20-99" fmla="*/ 374650 w 796925"/>
                <a:gd name="connsiteY20-100" fmla="*/ 358775 h 717550"/>
                <a:gd name="connsiteX21-101" fmla="*/ 501650 w 796925"/>
                <a:gd name="connsiteY21-102" fmla="*/ 276225 h 717550"/>
                <a:gd name="connsiteX22-103" fmla="*/ 565150 w 796925"/>
                <a:gd name="connsiteY22-104" fmla="*/ 161925 h 717550"/>
                <a:gd name="connsiteX23-105" fmla="*/ 530225 w 796925"/>
                <a:gd name="connsiteY23-106" fmla="*/ 85725 h 717550"/>
                <a:gd name="connsiteX24-107" fmla="*/ 381000 w 796925"/>
                <a:gd name="connsiteY24-108" fmla="*/ 104775 h 717550"/>
                <a:gd name="connsiteX25-109" fmla="*/ 241300 w 796925"/>
                <a:gd name="connsiteY25-110" fmla="*/ 225425 h 717550"/>
                <a:gd name="connsiteX26-111" fmla="*/ 174625 w 796925"/>
                <a:gd name="connsiteY26-112" fmla="*/ 463550 h 717550"/>
                <a:gd name="connsiteX27-113" fmla="*/ 88900 w 796925"/>
                <a:gd name="connsiteY27-114" fmla="*/ 603250 h 717550"/>
                <a:gd name="connsiteX28-115" fmla="*/ 15875 w 796925"/>
                <a:gd name="connsiteY28-116" fmla="*/ 549275 h 717550"/>
                <a:gd name="connsiteX0-117" fmla="*/ 15875 w 796925"/>
                <a:gd name="connsiteY0-118" fmla="*/ 549275 h 717550"/>
                <a:gd name="connsiteX1-119" fmla="*/ 0 w 796925"/>
                <a:gd name="connsiteY1-120" fmla="*/ 415925 h 717550"/>
                <a:gd name="connsiteX2-121" fmla="*/ 60325 w 796925"/>
                <a:gd name="connsiteY2-122" fmla="*/ 206375 h 717550"/>
                <a:gd name="connsiteX3-123" fmla="*/ 127000 w 796925"/>
                <a:gd name="connsiteY3-124" fmla="*/ 85725 h 717550"/>
                <a:gd name="connsiteX4-125" fmla="*/ 193675 w 796925"/>
                <a:gd name="connsiteY4-126" fmla="*/ 34925 h 717550"/>
                <a:gd name="connsiteX5-127" fmla="*/ 393700 w 796925"/>
                <a:gd name="connsiteY5-128" fmla="*/ 0 h 717550"/>
                <a:gd name="connsiteX6-129" fmla="*/ 638175 w 796925"/>
                <a:gd name="connsiteY6-130" fmla="*/ 19050 h 717550"/>
                <a:gd name="connsiteX7-131" fmla="*/ 746125 w 796925"/>
                <a:gd name="connsiteY7-132" fmla="*/ 76200 h 717550"/>
                <a:gd name="connsiteX8-133" fmla="*/ 796925 w 796925"/>
                <a:gd name="connsiteY8-134" fmla="*/ 155575 h 717550"/>
                <a:gd name="connsiteX9-135" fmla="*/ 762000 w 796925"/>
                <a:gd name="connsiteY9-136" fmla="*/ 282575 h 717550"/>
                <a:gd name="connsiteX10-137" fmla="*/ 660400 w 796925"/>
                <a:gd name="connsiteY10-138" fmla="*/ 355600 h 717550"/>
                <a:gd name="connsiteX11-139" fmla="*/ 444500 w 796925"/>
                <a:gd name="connsiteY11-140" fmla="*/ 428625 h 717550"/>
                <a:gd name="connsiteX12-141" fmla="*/ 330200 w 796925"/>
                <a:gd name="connsiteY12-142" fmla="*/ 495300 h 717550"/>
                <a:gd name="connsiteX13-143" fmla="*/ 365125 w 796925"/>
                <a:gd name="connsiteY13-144" fmla="*/ 577850 h 717550"/>
                <a:gd name="connsiteX14-145" fmla="*/ 384175 w 796925"/>
                <a:gd name="connsiteY14-146" fmla="*/ 622300 h 717550"/>
                <a:gd name="connsiteX15-147" fmla="*/ 304800 w 796925"/>
                <a:gd name="connsiteY15-148" fmla="*/ 701675 h 717550"/>
                <a:gd name="connsiteX16-149" fmla="*/ 203200 w 796925"/>
                <a:gd name="connsiteY16-150" fmla="*/ 717550 h 717550"/>
                <a:gd name="connsiteX17-151" fmla="*/ 152400 w 796925"/>
                <a:gd name="connsiteY17-152" fmla="*/ 657225 h 717550"/>
                <a:gd name="connsiteX18-153" fmla="*/ 133350 w 796925"/>
                <a:gd name="connsiteY18-154" fmla="*/ 561975 h 717550"/>
                <a:gd name="connsiteX19-155" fmla="*/ 171450 w 796925"/>
                <a:gd name="connsiteY19-156" fmla="*/ 511175 h 717550"/>
                <a:gd name="connsiteX20-157" fmla="*/ 374650 w 796925"/>
                <a:gd name="connsiteY20-158" fmla="*/ 358775 h 717550"/>
                <a:gd name="connsiteX21-159" fmla="*/ 501650 w 796925"/>
                <a:gd name="connsiteY21-160" fmla="*/ 276225 h 717550"/>
                <a:gd name="connsiteX22-161" fmla="*/ 565150 w 796925"/>
                <a:gd name="connsiteY22-162" fmla="*/ 161925 h 717550"/>
                <a:gd name="connsiteX23-163" fmla="*/ 530225 w 796925"/>
                <a:gd name="connsiteY23-164" fmla="*/ 85725 h 717550"/>
                <a:gd name="connsiteX24-165" fmla="*/ 381000 w 796925"/>
                <a:gd name="connsiteY24-166" fmla="*/ 104775 h 717550"/>
                <a:gd name="connsiteX25-167" fmla="*/ 241300 w 796925"/>
                <a:gd name="connsiteY25-168" fmla="*/ 225425 h 717550"/>
                <a:gd name="connsiteX26-169" fmla="*/ 174625 w 796925"/>
                <a:gd name="connsiteY26-170" fmla="*/ 463550 h 717550"/>
                <a:gd name="connsiteX27-171" fmla="*/ 88900 w 796925"/>
                <a:gd name="connsiteY27-172" fmla="*/ 603250 h 717550"/>
                <a:gd name="connsiteX28-173" fmla="*/ 15875 w 796925"/>
                <a:gd name="connsiteY28-174" fmla="*/ 549275 h 717550"/>
                <a:gd name="connsiteX0-175" fmla="*/ 15875 w 796925"/>
                <a:gd name="connsiteY0-176" fmla="*/ 549275 h 717550"/>
                <a:gd name="connsiteX1-177" fmla="*/ 0 w 796925"/>
                <a:gd name="connsiteY1-178" fmla="*/ 415925 h 717550"/>
                <a:gd name="connsiteX2-179" fmla="*/ 60325 w 796925"/>
                <a:gd name="connsiteY2-180" fmla="*/ 206375 h 717550"/>
                <a:gd name="connsiteX3-181" fmla="*/ 127000 w 796925"/>
                <a:gd name="connsiteY3-182" fmla="*/ 85725 h 717550"/>
                <a:gd name="connsiteX4-183" fmla="*/ 193675 w 796925"/>
                <a:gd name="connsiteY4-184" fmla="*/ 34925 h 717550"/>
                <a:gd name="connsiteX5-185" fmla="*/ 393700 w 796925"/>
                <a:gd name="connsiteY5-186" fmla="*/ 0 h 717550"/>
                <a:gd name="connsiteX6-187" fmla="*/ 638175 w 796925"/>
                <a:gd name="connsiteY6-188" fmla="*/ 19050 h 717550"/>
                <a:gd name="connsiteX7-189" fmla="*/ 746125 w 796925"/>
                <a:gd name="connsiteY7-190" fmla="*/ 76200 h 717550"/>
                <a:gd name="connsiteX8-191" fmla="*/ 796925 w 796925"/>
                <a:gd name="connsiteY8-192" fmla="*/ 155575 h 717550"/>
                <a:gd name="connsiteX9-193" fmla="*/ 762000 w 796925"/>
                <a:gd name="connsiteY9-194" fmla="*/ 282575 h 717550"/>
                <a:gd name="connsiteX10-195" fmla="*/ 660400 w 796925"/>
                <a:gd name="connsiteY10-196" fmla="*/ 355600 h 717550"/>
                <a:gd name="connsiteX11-197" fmla="*/ 444500 w 796925"/>
                <a:gd name="connsiteY11-198" fmla="*/ 428625 h 717550"/>
                <a:gd name="connsiteX12-199" fmla="*/ 330200 w 796925"/>
                <a:gd name="connsiteY12-200" fmla="*/ 495300 h 717550"/>
                <a:gd name="connsiteX13-201" fmla="*/ 365125 w 796925"/>
                <a:gd name="connsiteY13-202" fmla="*/ 577850 h 717550"/>
                <a:gd name="connsiteX14-203" fmla="*/ 384175 w 796925"/>
                <a:gd name="connsiteY14-204" fmla="*/ 622300 h 717550"/>
                <a:gd name="connsiteX15-205" fmla="*/ 304800 w 796925"/>
                <a:gd name="connsiteY15-206" fmla="*/ 701675 h 717550"/>
                <a:gd name="connsiteX16-207" fmla="*/ 203200 w 796925"/>
                <a:gd name="connsiteY16-208" fmla="*/ 717550 h 717550"/>
                <a:gd name="connsiteX17-209" fmla="*/ 152400 w 796925"/>
                <a:gd name="connsiteY17-210" fmla="*/ 657225 h 717550"/>
                <a:gd name="connsiteX18-211" fmla="*/ 133350 w 796925"/>
                <a:gd name="connsiteY18-212" fmla="*/ 561975 h 717550"/>
                <a:gd name="connsiteX19-213" fmla="*/ 171450 w 796925"/>
                <a:gd name="connsiteY19-214" fmla="*/ 511175 h 717550"/>
                <a:gd name="connsiteX20-215" fmla="*/ 374650 w 796925"/>
                <a:gd name="connsiteY20-216" fmla="*/ 358775 h 717550"/>
                <a:gd name="connsiteX21-217" fmla="*/ 501650 w 796925"/>
                <a:gd name="connsiteY21-218" fmla="*/ 276225 h 717550"/>
                <a:gd name="connsiteX22-219" fmla="*/ 565150 w 796925"/>
                <a:gd name="connsiteY22-220" fmla="*/ 161925 h 717550"/>
                <a:gd name="connsiteX23-221" fmla="*/ 530225 w 796925"/>
                <a:gd name="connsiteY23-222" fmla="*/ 85725 h 717550"/>
                <a:gd name="connsiteX24-223" fmla="*/ 381000 w 796925"/>
                <a:gd name="connsiteY24-224" fmla="*/ 104775 h 717550"/>
                <a:gd name="connsiteX25-225" fmla="*/ 241300 w 796925"/>
                <a:gd name="connsiteY25-226" fmla="*/ 225425 h 717550"/>
                <a:gd name="connsiteX26-227" fmla="*/ 174625 w 796925"/>
                <a:gd name="connsiteY26-228" fmla="*/ 463550 h 717550"/>
                <a:gd name="connsiteX27-229" fmla="*/ 88900 w 796925"/>
                <a:gd name="connsiteY27-230" fmla="*/ 603250 h 717550"/>
                <a:gd name="connsiteX28-231" fmla="*/ 15875 w 796925"/>
                <a:gd name="connsiteY28-232" fmla="*/ 549275 h 717550"/>
                <a:gd name="connsiteX0-233" fmla="*/ 18603 w 799653"/>
                <a:gd name="connsiteY0-234" fmla="*/ 549275 h 717550"/>
                <a:gd name="connsiteX1-235" fmla="*/ 2728 w 799653"/>
                <a:gd name="connsiteY1-236" fmla="*/ 415925 h 717550"/>
                <a:gd name="connsiteX2-237" fmla="*/ 63053 w 799653"/>
                <a:gd name="connsiteY2-238" fmla="*/ 206375 h 717550"/>
                <a:gd name="connsiteX3-239" fmla="*/ 129728 w 799653"/>
                <a:gd name="connsiteY3-240" fmla="*/ 85725 h 717550"/>
                <a:gd name="connsiteX4-241" fmla="*/ 196403 w 799653"/>
                <a:gd name="connsiteY4-242" fmla="*/ 34925 h 717550"/>
                <a:gd name="connsiteX5-243" fmla="*/ 396428 w 799653"/>
                <a:gd name="connsiteY5-244" fmla="*/ 0 h 717550"/>
                <a:gd name="connsiteX6-245" fmla="*/ 640903 w 799653"/>
                <a:gd name="connsiteY6-246" fmla="*/ 19050 h 717550"/>
                <a:gd name="connsiteX7-247" fmla="*/ 748853 w 799653"/>
                <a:gd name="connsiteY7-248" fmla="*/ 76200 h 717550"/>
                <a:gd name="connsiteX8-249" fmla="*/ 799653 w 799653"/>
                <a:gd name="connsiteY8-250" fmla="*/ 155575 h 717550"/>
                <a:gd name="connsiteX9-251" fmla="*/ 764728 w 799653"/>
                <a:gd name="connsiteY9-252" fmla="*/ 282575 h 717550"/>
                <a:gd name="connsiteX10-253" fmla="*/ 663128 w 799653"/>
                <a:gd name="connsiteY10-254" fmla="*/ 355600 h 717550"/>
                <a:gd name="connsiteX11-255" fmla="*/ 447228 w 799653"/>
                <a:gd name="connsiteY11-256" fmla="*/ 428625 h 717550"/>
                <a:gd name="connsiteX12-257" fmla="*/ 332928 w 799653"/>
                <a:gd name="connsiteY12-258" fmla="*/ 495300 h 717550"/>
                <a:gd name="connsiteX13-259" fmla="*/ 367853 w 799653"/>
                <a:gd name="connsiteY13-260" fmla="*/ 577850 h 717550"/>
                <a:gd name="connsiteX14-261" fmla="*/ 386903 w 799653"/>
                <a:gd name="connsiteY14-262" fmla="*/ 622300 h 717550"/>
                <a:gd name="connsiteX15-263" fmla="*/ 307528 w 799653"/>
                <a:gd name="connsiteY15-264" fmla="*/ 701675 h 717550"/>
                <a:gd name="connsiteX16-265" fmla="*/ 205928 w 799653"/>
                <a:gd name="connsiteY16-266" fmla="*/ 717550 h 717550"/>
                <a:gd name="connsiteX17-267" fmla="*/ 155128 w 799653"/>
                <a:gd name="connsiteY17-268" fmla="*/ 657225 h 717550"/>
                <a:gd name="connsiteX18-269" fmla="*/ 136078 w 799653"/>
                <a:gd name="connsiteY18-270" fmla="*/ 561975 h 717550"/>
                <a:gd name="connsiteX19-271" fmla="*/ 174178 w 799653"/>
                <a:gd name="connsiteY19-272" fmla="*/ 511175 h 717550"/>
                <a:gd name="connsiteX20-273" fmla="*/ 377378 w 799653"/>
                <a:gd name="connsiteY20-274" fmla="*/ 358775 h 717550"/>
                <a:gd name="connsiteX21-275" fmla="*/ 504378 w 799653"/>
                <a:gd name="connsiteY21-276" fmla="*/ 276225 h 717550"/>
                <a:gd name="connsiteX22-277" fmla="*/ 567878 w 799653"/>
                <a:gd name="connsiteY22-278" fmla="*/ 161925 h 717550"/>
                <a:gd name="connsiteX23-279" fmla="*/ 532953 w 799653"/>
                <a:gd name="connsiteY23-280" fmla="*/ 85725 h 717550"/>
                <a:gd name="connsiteX24-281" fmla="*/ 383728 w 799653"/>
                <a:gd name="connsiteY24-282" fmla="*/ 104775 h 717550"/>
                <a:gd name="connsiteX25-283" fmla="*/ 244028 w 799653"/>
                <a:gd name="connsiteY25-284" fmla="*/ 225425 h 717550"/>
                <a:gd name="connsiteX26-285" fmla="*/ 177353 w 799653"/>
                <a:gd name="connsiteY26-286" fmla="*/ 463550 h 717550"/>
                <a:gd name="connsiteX27-287" fmla="*/ 91628 w 799653"/>
                <a:gd name="connsiteY27-288" fmla="*/ 603250 h 717550"/>
                <a:gd name="connsiteX28-289" fmla="*/ 18603 w 799653"/>
                <a:gd name="connsiteY28-290" fmla="*/ 549275 h 717550"/>
                <a:gd name="connsiteX0-291" fmla="*/ 18603 w 799653"/>
                <a:gd name="connsiteY0-292" fmla="*/ 549275 h 717550"/>
                <a:gd name="connsiteX1-293" fmla="*/ 2728 w 799653"/>
                <a:gd name="connsiteY1-294" fmla="*/ 415925 h 717550"/>
                <a:gd name="connsiteX2-295" fmla="*/ 63053 w 799653"/>
                <a:gd name="connsiteY2-296" fmla="*/ 206375 h 717550"/>
                <a:gd name="connsiteX3-297" fmla="*/ 129728 w 799653"/>
                <a:gd name="connsiteY3-298" fmla="*/ 85725 h 717550"/>
                <a:gd name="connsiteX4-299" fmla="*/ 196403 w 799653"/>
                <a:gd name="connsiteY4-300" fmla="*/ 34925 h 717550"/>
                <a:gd name="connsiteX5-301" fmla="*/ 396428 w 799653"/>
                <a:gd name="connsiteY5-302" fmla="*/ 0 h 717550"/>
                <a:gd name="connsiteX6-303" fmla="*/ 640903 w 799653"/>
                <a:gd name="connsiteY6-304" fmla="*/ 19050 h 717550"/>
                <a:gd name="connsiteX7-305" fmla="*/ 748853 w 799653"/>
                <a:gd name="connsiteY7-306" fmla="*/ 76200 h 717550"/>
                <a:gd name="connsiteX8-307" fmla="*/ 799653 w 799653"/>
                <a:gd name="connsiteY8-308" fmla="*/ 155575 h 717550"/>
                <a:gd name="connsiteX9-309" fmla="*/ 764728 w 799653"/>
                <a:gd name="connsiteY9-310" fmla="*/ 282575 h 717550"/>
                <a:gd name="connsiteX10-311" fmla="*/ 663128 w 799653"/>
                <a:gd name="connsiteY10-312" fmla="*/ 355600 h 717550"/>
                <a:gd name="connsiteX11-313" fmla="*/ 447228 w 799653"/>
                <a:gd name="connsiteY11-314" fmla="*/ 428625 h 717550"/>
                <a:gd name="connsiteX12-315" fmla="*/ 332928 w 799653"/>
                <a:gd name="connsiteY12-316" fmla="*/ 495300 h 717550"/>
                <a:gd name="connsiteX13-317" fmla="*/ 367853 w 799653"/>
                <a:gd name="connsiteY13-318" fmla="*/ 577850 h 717550"/>
                <a:gd name="connsiteX14-319" fmla="*/ 386903 w 799653"/>
                <a:gd name="connsiteY14-320" fmla="*/ 622300 h 717550"/>
                <a:gd name="connsiteX15-321" fmla="*/ 307528 w 799653"/>
                <a:gd name="connsiteY15-322" fmla="*/ 701675 h 717550"/>
                <a:gd name="connsiteX16-323" fmla="*/ 205928 w 799653"/>
                <a:gd name="connsiteY16-324" fmla="*/ 717550 h 717550"/>
                <a:gd name="connsiteX17-325" fmla="*/ 155128 w 799653"/>
                <a:gd name="connsiteY17-326" fmla="*/ 657225 h 717550"/>
                <a:gd name="connsiteX18-327" fmla="*/ 136078 w 799653"/>
                <a:gd name="connsiteY18-328" fmla="*/ 561975 h 717550"/>
                <a:gd name="connsiteX19-329" fmla="*/ 174178 w 799653"/>
                <a:gd name="connsiteY19-330" fmla="*/ 511175 h 717550"/>
                <a:gd name="connsiteX20-331" fmla="*/ 377378 w 799653"/>
                <a:gd name="connsiteY20-332" fmla="*/ 358775 h 717550"/>
                <a:gd name="connsiteX21-333" fmla="*/ 504378 w 799653"/>
                <a:gd name="connsiteY21-334" fmla="*/ 276225 h 717550"/>
                <a:gd name="connsiteX22-335" fmla="*/ 567878 w 799653"/>
                <a:gd name="connsiteY22-336" fmla="*/ 161925 h 717550"/>
                <a:gd name="connsiteX23-337" fmla="*/ 532953 w 799653"/>
                <a:gd name="connsiteY23-338" fmla="*/ 85725 h 717550"/>
                <a:gd name="connsiteX24-339" fmla="*/ 383728 w 799653"/>
                <a:gd name="connsiteY24-340" fmla="*/ 104775 h 717550"/>
                <a:gd name="connsiteX25-341" fmla="*/ 244028 w 799653"/>
                <a:gd name="connsiteY25-342" fmla="*/ 225425 h 717550"/>
                <a:gd name="connsiteX26-343" fmla="*/ 177353 w 799653"/>
                <a:gd name="connsiteY26-344" fmla="*/ 463550 h 717550"/>
                <a:gd name="connsiteX27-345" fmla="*/ 91628 w 799653"/>
                <a:gd name="connsiteY27-346" fmla="*/ 603250 h 717550"/>
                <a:gd name="connsiteX28-347" fmla="*/ 18603 w 799653"/>
                <a:gd name="connsiteY28-348" fmla="*/ 549275 h 717550"/>
                <a:gd name="connsiteX0-349" fmla="*/ 18603 w 799653"/>
                <a:gd name="connsiteY0-350" fmla="*/ 549275 h 717550"/>
                <a:gd name="connsiteX1-351" fmla="*/ 2728 w 799653"/>
                <a:gd name="connsiteY1-352" fmla="*/ 415925 h 717550"/>
                <a:gd name="connsiteX2-353" fmla="*/ 63053 w 799653"/>
                <a:gd name="connsiteY2-354" fmla="*/ 206375 h 717550"/>
                <a:gd name="connsiteX3-355" fmla="*/ 129728 w 799653"/>
                <a:gd name="connsiteY3-356" fmla="*/ 85725 h 717550"/>
                <a:gd name="connsiteX4-357" fmla="*/ 196403 w 799653"/>
                <a:gd name="connsiteY4-358" fmla="*/ 34925 h 717550"/>
                <a:gd name="connsiteX5-359" fmla="*/ 396428 w 799653"/>
                <a:gd name="connsiteY5-360" fmla="*/ 0 h 717550"/>
                <a:gd name="connsiteX6-361" fmla="*/ 640903 w 799653"/>
                <a:gd name="connsiteY6-362" fmla="*/ 19050 h 717550"/>
                <a:gd name="connsiteX7-363" fmla="*/ 748853 w 799653"/>
                <a:gd name="connsiteY7-364" fmla="*/ 76200 h 717550"/>
                <a:gd name="connsiteX8-365" fmla="*/ 799653 w 799653"/>
                <a:gd name="connsiteY8-366" fmla="*/ 155575 h 717550"/>
                <a:gd name="connsiteX9-367" fmla="*/ 764728 w 799653"/>
                <a:gd name="connsiteY9-368" fmla="*/ 282575 h 717550"/>
                <a:gd name="connsiteX10-369" fmla="*/ 663128 w 799653"/>
                <a:gd name="connsiteY10-370" fmla="*/ 355600 h 717550"/>
                <a:gd name="connsiteX11-371" fmla="*/ 447228 w 799653"/>
                <a:gd name="connsiteY11-372" fmla="*/ 428625 h 717550"/>
                <a:gd name="connsiteX12-373" fmla="*/ 332928 w 799653"/>
                <a:gd name="connsiteY12-374" fmla="*/ 495300 h 717550"/>
                <a:gd name="connsiteX13-375" fmla="*/ 367853 w 799653"/>
                <a:gd name="connsiteY13-376" fmla="*/ 577850 h 717550"/>
                <a:gd name="connsiteX14-377" fmla="*/ 386903 w 799653"/>
                <a:gd name="connsiteY14-378" fmla="*/ 622300 h 717550"/>
                <a:gd name="connsiteX15-379" fmla="*/ 307528 w 799653"/>
                <a:gd name="connsiteY15-380" fmla="*/ 701675 h 717550"/>
                <a:gd name="connsiteX16-381" fmla="*/ 205928 w 799653"/>
                <a:gd name="connsiteY16-382" fmla="*/ 717550 h 717550"/>
                <a:gd name="connsiteX17-383" fmla="*/ 155128 w 799653"/>
                <a:gd name="connsiteY17-384" fmla="*/ 657225 h 717550"/>
                <a:gd name="connsiteX18-385" fmla="*/ 136078 w 799653"/>
                <a:gd name="connsiteY18-386" fmla="*/ 561975 h 717550"/>
                <a:gd name="connsiteX19-387" fmla="*/ 174178 w 799653"/>
                <a:gd name="connsiteY19-388" fmla="*/ 511175 h 717550"/>
                <a:gd name="connsiteX20-389" fmla="*/ 377378 w 799653"/>
                <a:gd name="connsiteY20-390" fmla="*/ 358775 h 717550"/>
                <a:gd name="connsiteX21-391" fmla="*/ 504378 w 799653"/>
                <a:gd name="connsiteY21-392" fmla="*/ 276225 h 717550"/>
                <a:gd name="connsiteX22-393" fmla="*/ 567878 w 799653"/>
                <a:gd name="connsiteY22-394" fmla="*/ 161925 h 717550"/>
                <a:gd name="connsiteX23-395" fmla="*/ 532953 w 799653"/>
                <a:gd name="connsiteY23-396" fmla="*/ 85725 h 717550"/>
                <a:gd name="connsiteX24-397" fmla="*/ 383728 w 799653"/>
                <a:gd name="connsiteY24-398" fmla="*/ 104775 h 717550"/>
                <a:gd name="connsiteX25-399" fmla="*/ 244028 w 799653"/>
                <a:gd name="connsiteY25-400" fmla="*/ 225425 h 717550"/>
                <a:gd name="connsiteX26-401" fmla="*/ 177353 w 799653"/>
                <a:gd name="connsiteY26-402" fmla="*/ 463550 h 717550"/>
                <a:gd name="connsiteX27-403" fmla="*/ 91628 w 799653"/>
                <a:gd name="connsiteY27-404" fmla="*/ 603250 h 717550"/>
                <a:gd name="connsiteX28-405" fmla="*/ 18603 w 799653"/>
                <a:gd name="connsiteY28-406" fmla="*/ 549275 h 717550"/>
                <a:gd name="connsiteX0-407" fmla="*/ 18603 w 799653"/>
                <a:gd name="connsiteY0-408" fmla="*/ 549275 h 717550"/>
                <a:gd name="connsiteX1-409" fmla="*/ 2728 w 799653"/>
                <a:gd name="connsiteY1-410" fmla="*/ 415925 h 717550"/>
                <a:gd name="connsiteX2-411" fmla="*/ 63053 w 799653"/>
                <a:gd name="connsiteY2-412" fmla="*/ 206375 h 717550"/>
                <a:gd name="connsiteX3-413" fmla="*/ 129728 w 799653"/>
                <a:gd name="connsiteY3-414" fmla="*/ 85725 h 717550"/>
                <a:gd name="connsiteX4-415" fmla="*/ 196403 w 799653"/>
                <a:gd name="connsiteY4-416" fmla="*/ 34925 h 717550"/>
                <a:gd name="connsiteX5-417" fmla="*/ 396428 w 799653"/>
                <a:gd name="connsiteY5-418" fmla="*/ 0 h 717550"/>
                <a:gd name="connsiteX6-419" fmla="*/ 640903 w 799653"/>
                <a:gd name="connsiteY6-420" fmla="*/ 19050 h 717550"/>
                <a:gd name="connsiteX7-421" fmla="*/ 748853 w 799653"/>
                <a:gd name="connsiteY7-422" fmla="*/ 76200 h 717550"/>
                <a:gd name="connsiteX8-423" fmla="*/ 799653 w 799653"/>
                <a:gd name="connsiteY8-424" fmla="*/ 155575 h 717550"/>
                <a:gd name="connsiteX9-425" fmla="*/ 764728 w 799653"/>
                <a:gd name="connsiteY9-426" fmla="*/ 282575 h 717550"/>
                <a:gd name="connsiteX10-427" fmla="*/ 663128 w 799653"/>
                <a:gd name="connsiteY10-428" fmla="*/ 355600 h 717550"/>
                <a:gd name="connsiteX11-429" fmla="*/ 447228 w 799653"/>
                <a:gd name="connsiteY11-430" fmla="*/ 428625 h 717550"/>
                <a:gd name="connsiteX12-431" fmla="*/ 332928 w 799653"/>
                <a:gd name="connsiteY12-432" fmla="*/ 495300 h 717550"/>
                <a:gd name="connsiteX13-433" fmla="*/ 367853 w 799653"/>
                <a:gd name="connsiteY13-434" fmla="*/ 577850 h 717550"/>
                <a:gd name="connsiteX14-435" fmla="*/ 386903 w 799653"/>
                <a:gd name="connsiteY14-436" fmla="*/ 622300 h 717550"/>
                <a:gd name="connsiteX15-437" fmla="*/ 307528 w 799653"/>
                <a:gd name="connsiteY15-438" fmla="*/ 701675 h 717550"/>
                <a:gd name="connsiteX16-439" fmla="*/ 205928 w 799653"/>
                <a:gd name="connsiteY16-440" fmla="*/ 717550 h 717550"/>
                <a:gd name="connsiteX17-441" fmla="*/ 155128 w 799653"/>
                <a:gd name="connsiteY17-442" fmla="*/ 657225 h 717550"/>
                <a:gd name="connsiteX18-443" fmla="*/ 136078 w 799653"/>
                <a:gd name="connsiteY18-444" fmla="*/ 561975 h 717550"/>
                <a:gd name="connsiteX19-445" fmla="*/ 174178 w 799653"/>
                <a:gd name="connsiteY19-446" fmla="*/ 511175 h 717550"/>
                <a:gd name="connsiteX20-447" fmla="*/ 377378 w 799653"/>
                <a:gd name="connsiteY20-448" fmla="*/ 358775 h 717550"/>
                <a:gd name="connsiteX21-449" fmla="*/ 504378 w 799653"/>
                <a:gd name="connsiteY21-450" fmla="*/ 276225 h 717550"/>
                <a:gd name="connsiteX22-451" fmla="*/ 567878 w 799653"/>
                <a:gd name="connsiteY22-452" fmla="*/ 161925 h 717550"/>
                <a:gd name="connsiteX23-453" fmla="*/ 532953 w 799653"/>
                <a:gd name="connsiteY23-454" fmla="*/ 85725 h 717550"/>
                <a:gd name="connsiteX24-455" fmla="*/ 383728 w 799653"/>
                <a:gd name="connsiteY24-456" fmla="*/ 104775 h 717550"/>
                <a:gd name="connsiteX25-457" fmla="*/ 244028 w 799653"/>
                <a:gd name="connsiteY25-458" fmla="*/ 225425 h 717550"/>
                <a:gd name="connsiteX26-459" fmla="*/ 177353 w 799653"/>
                <a:gd name="connsiteY26-460" fmla="*/ 463550 h 717550"/>
                <a:gd name="connsiteX27-461" fmla="*/ 91628 w 799653"/>
                <a:gd name="connsiteY27-462" fmla="*/ 603250 h 717550"/>
                <a:gd name="connsiteX28-463" fmla="*/ 18603 w 799653"/>
                <a:gd name="connsiteY28-464" fmla="*/ 549275 h 717550"/>
                <a:gd name="connsiteX0-465" fmla="*/ 18603 w 799653"/>
                <a:gd name="connsiteY0-466" fmla="*/ 549275 h 717550"/>
                <a:gd name="connsiteX1-467" fmla="*/ 2728 w 799653"/>
                <a:gd name="connsiteY1-468" fmla="*/ 415925 h 717550"/>
                <a:gd name="connsiteX2-469" fmla="*/ 63053 w 799653"/>
                <a:gd name="connsiteY2-470" fmla="*/ 206375 h 717550"/>
                <a:gd name="connsiteX3-471" fmla="*/ 129728 w 799653"/>
                <a:gd name="connsiteY3-472" fmla="*/ 85725 h 717550"/>
                <a:gd name="connsiteX4-473" fmla="*/ 196403 w 799653"/>
                <a:gd name="connsiteY4-474" fmla="*/ 34925 h 717550"/>
                <a:gd name="connsiteX5-475" fmla="*/ 396428 w 799653"/>
                <a:gd name="connsiteY5-476" fmla="*/ 0 h 717550"/>
                <a:gd name="connsiteX6-477" fmla="*/ 640903 w 799653"/>
                <a:gd name="connsiteY6-478" fmla="*/ 19050 h 717550"/>
                <a:gd name="connsiteX7-479" fmla="*/ 748853 w 799653"/>
                <a:gd name="connsiteY7-480" fmla="*/ 76200 h 717550"/>
                <a:gd name="connsiteX8-481" fmla="*/ 799653 w 799653"/>
                <a:gd name="connsiteY8-482" fmla="*/ 155575 h 717550"/>
                <a:gd name="connsiteX9-483" fmla="*/ 764728 w 799653"/>
                <a:gd name="connsiteY9-484" fmla="*/ 282575 h 717550"/>
                <a:gd name="connsiteX10-485" fmla="*/ 663128 w 799653"/>
                <a:gd name="connsiteY10-486" fmla="*/ 355600 h 717550"/>
                <a:gd name="connsiteX11-487" fmla="*/ 447228 w 799653"/>
                <a:gd name="connsiteY11-488" fmla="*/ 428625 h 717550"/>
                <a:gd name="connsiteX12-489" fmla="*/ 332928 w 799653"/>
                <a:gd name="connsiteY12-490" fmla="*/ 495300 h 717550"/>
                <a:gd name="connsiteX13-491" fmla="*/ 367853 w 799653"/>
                <a:gd name="connsiteY13-492" fmla="*/ 577850 h 717550"/>
                <a:gd name="connsiteX14-493" fmla="*/ 386903 w 799653"/>
                <a:gd name="connsiteY14-494" fmla="*/ 622300 h 717550"/>
                <a:gd name="connsiteX15-495" fmla="*/ 307528 w 799653"/>
                <a:gd name="connsiteY15-496" fmla="*/ 701675 h 717550"/>
                <a:gd name="connsiteX16-497" fmla="*/ 205928 w 799653"/>
                <a:gd name="connsiteY16-498" fmla="*/ 717550 h 717550"/>
                <a:gd name="connsiteX17-499" fmla="*/ 155128 w 799653"/>
                <a:gd name="connsiteY17-500" fmla="*/ 657225 h 717550"/>
                <a:gd name="connsiteX18-501" fmla="*/ 136078 w 799653"/>
                <a:gd name="connsiteY18-502" fmla="*/ 561975 h 717550"/>
                <a:gd name="connsiteX19-503" fmla="*/ 174178 w 799653"/>
                <a:gd name="connsiteY19-504" fmla="*/ 511175 h 717550"/>
                <a:gd name="connsiteX20-505" fmla="*/ 377378 w 799653"/>
                <a:gd name="connsiteY20-506" fmla="*/ 358775 h 717550"/>
                <a:gd name="connsiteX21-507" fmla="*/ 504378 w 799653"/>
                <a:gd name="connsiteY21-508" fmla="*/ 276225 h 717550"/>
                <a:gd name="connsiteX22-509" fmla="*/ 567878 w 799653"/>
                <a:gd name="connsiteY22-510" fmla="*/ 161925 h 717550"/>
                <a:gd name="connsiteX23-511" fmla="*/ 532953 w 799653"/>
                <a:gd name="connsiteY23-512" fmla="*/ 85725 h 717550"/>
                <a:gd name="connsiteX24-513" fmla="*/ 383728 w 799653"/>
                <a:gd name="connsiteY24-514" fmla="*/ 104775 h 717550"/>
                <a:gd name="connsiteX25-515" fmla="*/ 244028 w 799653"/>
                <a:gd name="connsiteY25-516" fmla="*/ 225425 h 717550"/>
                <a:gd name="connsiteX26-517" fmla="*/ 177353 w 799653"/>
                <a:gd name="connsiteY26-518" fmla="*/ 463550 h 717550"/>
                <a:gd name="connsiteX27-519" fmla="*/ 91628 w 799653"/>
                <a:gd name="connsiteY27-520" fmla="*/ 603250 h 717550"/>
                <a:gd name="connsiteX28-521" fmla="*/ 18603 w 799653"/>
                <a:gd name="connsiteY28-522" fmla="*/ 549275 h 717550"/>
                <a:gd name="connsiteX0-523" fmla="*/ 18603 w 799653"/>
                <a:gd name="connsiteY0-524" fmla="*/ 549275 h 717550"/>
                <a:gd name="connsiteX1-525" fmla="*/ 2728 w 799653"/>
                <a:gd name="connsiteY1-526" fmla="*/ 415925 h 717550"/>
                <a:gd name="connsiteX2-527" fmla="*/ 63053 w 799653"/>
                <a:gd name="connsiteY2-528" fmla="*/ 206375 h 717550"/>
                <a:gd name="connsiteX3-529" fmla="*/ 129728 w 799653"/>
                <a:gd name="connsiteY3-530" fmla="*/ 85725 h 717550"/>
                <a:gd name="connsiteX4-531" fmla="*/ 196403 w 799653"/>
                <a:gd name="connsiteY4-532" fmla="*/ 34925 h 717550"/>
                <a:gd name="connsiteX5-533" fmla="*/ 396428 w 799653"/>
                <a:gd name="connsiteY5-534" fmla="*/ 0 h 717550"/>
                <a:gd name="connsiteX6-535" fmla="*/ 640903 w 799653"/>
                <a:gd name="connsiteY6-536" fmla="*/ 19050 h 717550"/>
                <a:gd name="connsiteX7-537" fmla="*/ 748853 w 799653"/>
                <a:gd name="connsiteY7-538" fmla="*/ 76200 h 717550"/>
                <a:gd name="connsiteX8-539" fmla="*/ 799653 w 799653"/>
                <a:gd name="connsiteY8-540" fmla="*/ 155575 h 717550"/>
                <a:gd name="connsiteX9-541" fmla="*/ 764728 w 799653"/>
                <a:gd name="connsiteY9-542" fmla="*/ 282575 h 717550"/>
                <a:gd name="connsiteX10-543" fmla="*/ 663128 w 799653"/>
                <a:gd name="connsiteY10-544" fmla="*/ 355600 h 717550"/>
                <a:gd name="connsiteX11-545" fmla="*/ 447228 w 799653"/>
                <a:gd name="connsiteY11-546" fmla="*/ 428625 h 717550"/>
                <a:gd name="connsiteX12-547" fmla="*/ 332928 w 799653"/>
                <a:gd name="connsiteY12-548" fmla="*/ 495300 h 717550"/>
                <a:gd name="connsiteX13-549" fmla="*/ 367853 w 799653"/>
                <a:gd name="connsiteY13-550" fmla="*/ 577850 h 717550"/>
                <a:gd name="connsiteX14-551" fmla="*/ 386903 w 799653"/>
                <a:gd name="connsiteY14-552" fmla="*/ 622300 h 717550"/>
                <a:gd name="connsiteX15-553" fmla="*/ 307528 w 799653"/>
                <a:gd name="connsiteY15-554" fmla="*/ 701675 h 717550"/>
                <a:gd name="connsiteX16-555" fmla="*/ 205928 w 799653"/>
                <a:gd name="connsiteY16-556" fmla="*/ 717550 h 717550"/>
                <a:gd name="connsiteX17-557" fmla="*/ 155128 w 799653"/>
                <a:gd name="connsiteY17-558" fmla="*/ 657225 h 717550"/>
                <a:gd name="connsiteX18-559" fmla="*/ 136078 w 799653"/>
                <a:gd name="connsiteY18-560" fmla="*/ 561975 h 717550"/>
                <a:gd name="connsiteX19-561" fmla="*/ 174178 w 799653"/>
                <a:gd name="connsiteY19-562" fmla="*/ 511175 h 717550"/>
                <a:gd name="connsiteX20-563" fmla="*/ 377378 w 799653"/>
                <a:gd name="connsiteY20-564" fmla="*/ 358775 h 717550"/>
                <a:gd name="connsiteX21-565" fmla="*/ 504378 w 799653"/>
                <a:gd name="connsiteY21-566" fmla="*/ 276225 h 717550"/>
                <a:gd name="connsiteX22-567" fmla="*/ 567878 w 799653"/>
                <a:gd name="connsiteY22-568" fmla="*/ 161925 h 717550"/>
                <a:gd name="connsiteX23-569" fmla="*/ 532953 w 799653"/>
                <a:gd name="connsiteY23-570" fmla="*/ 85725 h 717550"/>
                <a:gd name="connsiteX24-571" fmla="*/ 383728 w 799653"/>
                <a:gd name="connsiteY24-572" fmla="*/ 104775 h 717550"/>
                <a:gd name="connsiteX25-573" fmla="*/ 244028 w 799653"/>
                <a:gd name="connsiteY25-574" fmla="*/ 225425 h 717550"/>
                <a:gd name="connsiteX26-575" fmla="*/ 177353 w 799653"/>
                <a:gd name="connsiteY26-576" fmla="*/ 463550 h 717550"/>
                <a:gd name="connsiteX27-577" fmla="*/ 91628 w 799653"/>
                <a:gd name="connsiteY27-578" fmla="*/ 603250 h 717550"/>
                <a:gd name="connsiteX28-579" fmla="*/ 18603 w 799653"/>
                <a:gd name="connsiteY28-580" fmla="*/ 549275 h 717550"/>
                <a:gd name="connsiteX0-581" fmla="*/ 18603 w 799653"/>
                <a:gd name="connsiteY0-582" fmla="*/ 549275 h 717550"/>
                <a:gd name="connsiteX1-583" fmla="*/ 2728 w 799653"/>
                <a:gd name="connsiteY1-584" fmla="*/ 415925 h 717550"/>
                <a:gd name="connsiteX2-585" fmla="*/ 63053 w 799653"/>
                <a:gd name="connsiteY2-586" fmla="*/ 206375 h 717550"/>
                <a:gd name="connsiteX3-587" fmla="*/ 129728 w 799653"/>
                <a:gd name="connsiteY3-588" fmla="*/ 85725 h 717550"/>
                <a:gd name="connsiteX4-589" fmla="*/ 196403 w 799653"/>
                <a:gd name="connsiteY4-590" fmla="*/ 34925 h 717550"/>
                <a:gd name="connsiteX5-591" fmla="*/ 396428 w 799653"/>
                <a:gd name="connsiteY5-592" fmla="*/ 0 h 717550"/>
                <a:gd name="connsiteX6-593" fmla="*/ 640903 w 799653"/>
                <a:gd name="connsiteY6-594" fmla="*/ 19050 h 717550"/>
                <a:gd name="connsiteX7-595" fmla="*/ 748853 w 799653"/>
                <a:gd name="connsiteY7-596" fmla="*/ 76200 h 717550"/>
                <a:gd name="connsiteX8-597" fmla="*/ 799653 w 799653"/>
                <a:gd name="connsiteY8-598" fmla="*/ 155575 h 717550"/>
                <a:gd name="connsiteX9-599" fmla="*/ 764728 w 799653"/>
                <a:gd name="connsiteY9-600" fmla="*/ 282575 h 717550"/>
                <a:gd name="connsiteX10-601" fmla="*/ 663128 w 799653"/>
                <a:gd name="connsiteY10-602" fmla="*/ 355600 h 717550"/>
                <a:gd name="connsiteX11-603" fmla="*/ 447228 w 799653"/>
                <a:gd name="connsiteY11-604" fmla="*/ 428625 h 717550"/>
                <a:gd name="connsiteX12-605" fmla="*/ 332928 w 799653"/>
                <a:gd name="connsiteY12-606" fmla="*/ 495300 h 717550"/>
                <a:gd name="connsiteX13-607" fmla="*/ 367853 w 799653"/>
                <a:gd name="connsiteY13-608" fmla="*/ 577850 h 717550"/>
                <a:gd name="connsiteX14-609" fmla="*/ 386903 w 799653"/>
                <a:gd name="connsiteY14-610" fmla="*/ 622300 h 717550"/>
                <a:gd name="connsiteX15-611" fmla="*/ 307528 w 799653"/>
                <a:gd name="connsiteY15-612" fmla="*/ 701675 h 717550"/>
                <a:gd name="connsiteX16-613" fmla="*/ 205928 w 799653"/>
                <a:gd name="connsiteY16-614" fmla="*/ 717550 h 717550"/>
                <a:gd name="connsiteX17-615" fmla="*/ 155128 w 799653"/>
                <a:gd name="connsiteY17-616" fmla="*/ 657225 h 717550"/>
                <a:gd name="connsiteX18-617" fmla="*/ 136078 w 799653"/>
                <a:gd name="connsiteY18-618" fmla="*/ 561975 h 717550"/>
                <a:gd name="connsiteX19-619" fmla="*/ 174178 w 799653"/>
                <a:gd name="connsiteY19-620" fmla="*/ 511175 h 717550"/>
                <a:gd name="connsiteX20-621" fmla="*/ 377378 w 799653"/>
                <a:gd name="connsiteY20-622" fmla="*/ 358775 h 717550"/>
                <a:gd name="connsiteX21-623" fmla="*/ 504378 w 799653"/>
                <a:gd name="connsiteY21-624" fmla="*/ 276225 h 717550"/>
                <a:gd name="connsiteX22-625" fmla="*/ 567878 w 799653"/>
                <a:gd name="connsiteY22-626" fmla="*/ 161925 h 717550"/>
                <a:gd name="connsiteX23-627" fmla="*/ 532953 w 799653"/>
                <a:gd name="connsiteY23-628" fmla="*/ 85725 h 717550"/>
                <a:gd name="connsiteX24-629" fmla="*/ 383728 w 799653"/>
                <a:gd name="connsiteY24-630" fmla="*/ 104775 h 717550"/>
                <a:gd name="connsiteX25-631" fmla="*/ 244028 w 799653"/>
                <a:gd name="connsiteY25-632" fmla="*/ 225425 h 717550"/>
                <a:gd name="connsiteX26-633" fmla="*/ 177353 w 799653"/>
                <a:gd name="connsiteY26-634" fmla="*/ 463550 h 717550"/>
                <a:gd name="connsiteX27-635" fmla="*/ 91628 w 799653"/>
                <a:gd name="connsiteY27-636" fmla="*/ 603250 h 717550"/>
                <a:gd name="connsiteX28-637" fmla="*/ 18603 w 799653"/>
                <a:gd name="connsiteY28-638" fmla="*/ 549275 h 717550"/>
                <a:gd name="connsiteX0-639" fmla="*/ 18603 w 799653"/>
                <a:gd name="connsiteY0-640" fmla="*/ 549275 h 717550"/>
                <a:gd name="connsiteX1-641" fmla="*/ 2728 w 799653"/>
                <a:gd name="connsiteY1-642" fmla="*/ 415925 h 717550"/>
                <a:gd name="connsiteX2-643" fmla="*/ 63053 w 799653"/>
                <a:gd name="connsiteY2-644" fmla="*/ 206375 h 717550"/>
                <a:gd name="connsiteX3-645" fmla="*/ 129728 w 799653"/>
                <a:gd name="connsiteY3-646" fmla="*/ 85725 h 717550"/>
                <a:gd name="connsiteX4-647" fmla="*/ 196403 w 799653"/>
                <a:gd name="connsiteY4-648" fmla="*/ 34925 h 717550"/>
                <a:gd name="connsiteX5-649" fmla="*/ 396428 w 799653"/>
                <a:gd name="connsiteY5-650" fmla="*/ 0 h 717550"/>
                <a:gd name="connsiteX6-651" fmla="*/ 640903 w 799653"/>
                <a:gd name="connsiteY6-652" fmla="*/ 19050 h 717550"/>
                <a:gd name="connsiteX7-653" fmla="*/ 748853 w 799653"/>
                <a:gd name="connsiteY7-654" fmla="*/ 76200 h 717550"/>
                <a:gd name="connsiteX8-655" fmla="*/ 799653 w 799653"/>
                <a:gd name="connsiteY8-656" fmla="*/ 155575 h 717550"/>
                <a:gd name="connsiteX9-657" fmla="*/ 764728 w 799653"/>
                <a:gd name="connsiteY9-658" fmla="*/ 282575 h 717550"/>
                <a:gd name="connsiteX10-659" fmla="*/ 663128 w 799653"/>
                <a:gd name="connsiteY10-660" fmla="*/ 355600 h 717550"/>
                <a:gd name="connsiteX11-661" fmla="*/ 447228 w 799653"/>
                <a:gd name="connsiteY11-662" fmla="*/ 428625 h 717550"/>
                <a:gd name="connsiteX12-663" fmla="*/ 332928 w 799653"/>
                <a:gd name="connsiteY12-664" fmla="*/ 495300 h 717550"/>
                <a:gd name="connsiteX13-665" fmla="*/ 367853 w 799653"/>
                <a:gd name="connsiteY13-666" fmla="*/ 577850 h 717550"/>
                <a:gd name="connsiteX14-667" fmla="*/ 386903 w 799653"/>
                <a:gd name="connsiteY14-668" fmla="*/ 622300 h 717550"/>
                <a:gd name="connsiteX15-669" fmla="*/ 307528 w 799653"/>
                <a:gd name="connsiteY15-670" fmla="*/ 701675 h 717550"/>
                <a:gd name="connsiteX16-671" fmla="*/ 205928 w 799653"/>
                <a:gd name="connsiteY16-672" fmla="*/ 717550 h 717550"/>
                <a:gd name="connsiteX17-673" fmla="*/ 155128 w 799653"/>
                <a:gd name="connsiteY17-674" fmla="*/ 657225 h 717550"/>
                <a:gd name="connsiteX18-675" fmla="*/ 136078 w 799653"/>
                <a:gd name="connsiteY18-676" fmla="*/ 561975 h 717550"/>
                <a:gd name="connsiteX19-677" fmla="*/ 174178 w 799653"/>
                <a:gd name="connsiteY19-678" fmla="*/ 511175 h 717550"/>
                <a:gd name="connsiteX20-679" fmla="*/ 377378 w 799653"/>
                <a:gd name="connsiteY20-680" fmla="*/ 358775 h 717550"/>
                <a:gd name="connsiteX21-681" fmla="*/ 504378 w 799653"/>
                <a:gd name="connsiteY21-682" fmla="*/ 276225 h 717550"/>
                <a:gd name="connsiteX22-683" fmla="*/ 567878 w 799653"/>
                <a:gd name="connsiteY22-684" fmla="*/ 161925 h 717550"/>
                <a:gd name="connsiteX23-685" fmla="*/ 532953 w 799653"/>
                <a:gd name="connsiteY23-686" fmla="*/ 85725 h 717550"/>
                <a:gd name="connsiteX24-687" fmla="*/ 383728 w 799653"/>
                <a:gd name="connsiteY24-688" fmla="*/ 104775 h 717550"/>
                <a:gd name="connsiteX25-689" fmla="*/ 244028 w 799653"/>
                <a:gd name="connsiteY25-690" fmla="*/ 225425 h 717550"/>
                <a:gd name="connsiteX26-691" fmla="*/ 177353 w 799653"/>
                <a:gd name="connsiteY26-692" fmla="*/ 463550 h 717550"/>
                <a:gd name="connsiteX27-693" fmla="*/ 91628 w 799653"/>
                <a:gd name="connsiteY27-694" fmla="*/ 603250 h 717550"/>
                <a:gd name="connsiteX28-695" fmla="*/ 18603 w 799653"/>
                <a:gd name="connsiteY28-696" fmla="*/ 549275 h 717550"/>
                <a:gd name="connsiteX0-697" fmla="*/ 18603 w 799653"/>
                <a:gd name="connsiteY0-698" fmla="*/ 549275 h 717550"/>
                <a:gd name="connsiteX1-699" fmla="*/ 2728 w 799653"/>
                <a:gd name="connsiteY1-700" fmla="*/ 415925 h 717550"/>
                <a:gd name="connsiteX2-701" fmla="*/ 63053 w 799653"/>
                <a:gd name="connsiteY2-702" fmla="*/ 206375 h 717550"/>
                <a:gd name="connsiteX3-703" fmla="*/ 129728 w 799653"/>
                <a:gd name="connsiteY3-704" fmla="*/ 85725 h 717550"/>
                <a:gd name="connsiteX4-705" fmla="*/ 196403 w 799653"/>
                <a:gd name="connsiteY4-706" fmla="*/ 34925 h 717550"/>
                <a:gd name="connsiteX5-707" fmla="*/ 396428 w 799653"/>
                <a:gd name="connsiteY5-708" fmla="*/ 0 h 717550"/>
                <a:gd name="connsiteX6-709" fmla="*/ 640903 w 799653"/>
                <a:gd name="connsiteY6-710" fmla="*/ 19050 h 717550"/>
                <a:gd name="connsiteX7-711" fmla="*/ 748853 w 799653"/>
                <a:gd name="connsiteY7-712" fmla="*/ 76200 h 717550"/>
                <a:gd name="connsiteX8-713" fmla="*/ 799653 w 799653"/>
                <a:gd name="connsiteY8-714" fmla="*/ 155575 h 717550"/>
                <a:gd name="connsiteX9-715" fmla="*/ 764728 w 799653"/>
                <a:gd name="connsiteY9-716" fmla="*/ 282575 h 717550"/>
                <a:gd name="connsiteX10-717" fmla="*/ 663128 w 799653"/>
                <a:gd name="connsiteY10-718" fmla="*/ 355600 h 717550"/>
                <a:gd name="connsiteX11-719" fmla="*/ 447228 w 799653"/>
                <a:gd name="connsiteY11-720" fmla="*/ 428625 h 717550"/>
                <a:gd name="connsiteX12-721" fmla="*/ 332928 w 799653"/>
                <a:gd name="connsiteY12-722" fmla="*/ 495300 h 717550"/>
                <a:gd name="connsiteX13-723" fmla="*/ 367853 w 799653"/>
                <a:gd name="connsiteY13-724" fmla="*/ 577850 h 717550"/>
                <a:gd name="connsiteX14-725" fmla="*/ 386903 w 799653"/>
                <a:gd name="connsiteY14-726" fmla="*/ 622300 h 717550"/>
                <a:gd name="connsiteX15-727" fmla="*/ 307528 w 799653"/>
                <a:gd name="connsiteY15-728" fmla="*/ 701675 h 717550"/>
                <a:gd name="connsiteX16-729" fmla="*/ 205928 w 799653"/>
                <a:gd name="connsiteY16-730" fmla="*/ 717550 h 717550"/>
                <a:gd name="connsiteX17-731" fmla="*/ 155128 w 799653"/>
                <a:gd name="connsiteY17-732" fmla="*/ 657225 h 717550"/>
                <a:gd name="connsiteX18-733" fmla="*/ 136078 w 799653"/>
                <a:gd name="connsiteY18-734" fmla="*/ 561975 h 717550"/>
                <a:gd name="connsiteX19-735" fmla="*/ 174178 w 799653"/>
                <a:gd name="connsiteY19-736" fmla="*/ 511175 h 717550"/>
                <a:gd name="connsiteX20-737" fmla="*/ 377378 w 799653"/>
                <a:gd name="connsiteY20-738" fmla="*/ 358775 h 717550"/>
                <a:gd name="connsiteX21-739" fmla="*/ 504378 w 799653"/>
                <a:gd name="connsiteY21-740" fmla="*/ 276225 h 717550"/>
                <a:gd name="connsiteX22-741" fmla="*/ 567878 w 799653"/>
                <a:gd name="connsiteY22-742" fmla="*/ 161925 h 717550"/>
                <a:gd name="connsiteX23-743" fmla="*/ 532953 w 799653"/>
                <a:gd name="connsiteY23-744" fmla="*/ 85725 h 717550"/>
                <a:gd name="connsiteX24-745" fmla="*/ 383728 w 799653"/>
                <a:gd name="connsiteY24-746" fmla="*/ 104775 h 717550"/>
                <a:gd name="connsiteX25-747" fmla="*/ 244028 w 799653"/>
                <a:gd name="connsiteY25-748" fmla="*/ 225425 h 717550"/>
                <a:gd name="connsiteX26-749" fmla="*/ 177353 w 799653"/>
                <a:gd name="connsiteY26-750" fmla="*/ 463550 h 717550"/>
                <a:gd name="connsiteX27-751" fmla="*/ 91628 w 799653"/>
                <a:gd name="connsiteY27-752" fmla="*/ 603250 h 717550"/>
                <a:gd name="connsiteX28-753" fmla="*/ 18603 w 799653"/>
                <a:gd name="connsiteY28-754" fmla="*/ 549275 h 717550"/>
                <a:gd name="connsiteX0-755" fmla="*/ 18603 w 799653"/>
                <a:gd name="connsiteY0-756" fmla="*/ 549275 h 717550"/>
                <a:gd name="connsiteX1-757" fmla="*/ 2728 w 799653"/>
                <a:gd name="connsiteY1-758" fmla="*/ 415925 h 717550"/>
                <a:gd name="connsiteX2-759" fmla="*/ 63053 w 799653"/>
                <a:gd name="connsiteY2-760" fmla="*/ 206375 h 717550"/>
                <a:gd name="connsiteX3-761" fmla="*/ 129728 w 799653"/>
                <a:gd name="connsiteY3-762" fmla="*/ 85725 h 717550"/>
                <a:gd name="connsiteX4-763" fmla="*/ 196403 w 799653"/>
                <a:gd name="connsiteY4-764" fmla="*/ 34925 h 717550"/>
                <a:gd name="connsiteX5-765" fmla="*/ 396428 w 799653"/>
                <a:gd name="connsiteY5-766" fmla="*/ 0 h 717550"/>
                <a:gd name="connsiteX6-767" fmla="*/ 640903 w 799653"/>
                <a:gd name="connsiteY6-768" fmla="*/ 19050 h 717550"/>
                <a:gd name="connsiteX7-769" fmla="*/ 748853 w 799653"/>
                <a:gd name="connsiteY7-770" fmla="*/ 76200 h 717550"/>
                <a:gd name="connsiteX8-771" fmla="*/ 799653 w 799653"/>
                <a:gd name="connsiteY8-772" fmla="*/ 155575 h 717550"/>
                <a:gd name="connsiteX9-773" fmla="*/ 764728 w 799653"/>
                <a:gd name="connsiteY9-774" fmla="*/ 282575 h 717550"/>
                <a:gd name="connsiteX10-775" fmla="*/ 663128 w 799653"/>
                <a:gd name="connsiteY10-776" fmla="*/ 355600 h 717550"/>
                <a:gd name="connsiteX11-777" fmla="*/ 447228 w 799653"/>
                <a:gd name="connsiteY11-778" fmla="*/ 428625 h 717550"/>
                <a:gd name="connsiteX12-779" fmla="*/ 332928 w 799653"/>
                <a:gd name="connsiteY12-780" fmla="*/ 495300 h 717550"/>
                <a:gd name="connsiteX13-781" fmla="*/ 367853 w 799653"/>
                <a:gd name="connsiteY13-782" fmla="*/ 577850 h 717550"/>
                <a:gd name="connsiteX14-783" fmla="*/ 386903 w 799653"/>
                <a:gd name="connsiteY14-784" fmla="*/ 622300 h 717550"/>
                <a:gd name="connsiteX15-785" fmla="*/ 307528 w 799653"/>
                <a:gd name="connsiteY15-786" fmla="*/ 701675 h 717550"/>
                <a:gd name="connsiteX16-787" fmla="*/ 205928 w 799653"/>
                <a:gd name="connsiteY16-788" fmla="*/ 717550 h 717550"/>
                <a:gd name="connsiteX17-789" fmla="*/ 155128 w 799653"/>
                <a:gd name="connsiteY17-790" fmla="*/ 657225 h 717550"/>
                <a:gd name="connsiteX18-791" fmla="*/ 136078 w 799653"/>
                <a:gd name="connsiteY18-792" fmla="*/ 561975 h 717550"/>
                <a:gd name="connsiteX19-793" fmla="*/ 174178 w 799653"/>
                <a:gd name="connsiteY19-794" fmla="*/ 511175 h 717550"/>
                <a:gd name="connsiteX20-795" fmla="*/ 377378 w 799653"/>
                <a:gd name="connsiteY20-796" fmla="*/ 358775 h 717550"/>
                <a:gd name="connsiteX21-797" fmla="*/ 504378 w 799653"/>
                <a:gd name="connsiteY21-798" fmla="*/ 276225 h 717550"/>
                <a:gd name="connsiteX22-799" fmla="*/ 567878 w 799653"/>
                <a:gd name="connsiteY22-800" fmla="*/ 161925 h 717550"/>
                <a:gd name="connsiteX23-801" fmla="*/ 532953 w 799653"/>
                <a:gd name="connsiteY23-802" fmla="*/ 85725 h 717550"/>
                <a:gd name="connsiteX24-803" fmla="*/ 383728 w 799653"/>
                <a:gd name="connsiteY24-804" fmla="*/ 104775 h 717550"/>
                <a:gd name="connsiteX25-805" fmla="*/ 244028 w 799653"/>
                <a:gd name="connsiteY25-806" fmla="*/ 225425 h 717550"/>
                <a:gd name="connsiteX26-807" fmla="*/ 177353 w 799653"/>
                <a:gd name="connsiteY26-808" fmla="*/ 463550 h 717550"/>
                <a:gd name="connsiteX27-809" fmla="*/ 91628 w 799653"/>
                <a:gd name="connsiteY27-810" fmla="*/ 603250 h 717550"/>
                <a:gd name="connsiteX28-811" fmla="*/ 18603 w 799653"/>
                <a:gd name="connsiteY28-812" fmla="*/ 549275 h 717550"/>
                <a:gd name="connsiteX0-813" fmla="*/ 18603 w 799653"/>
                <a:gd name="connsiteY0-814" fmla="*/ 549275 h 717550"/>
                <a:gd name="connsiteX1-815" fmla="*/ 2728 w 799653"/>
                <a:gd name="connsiteY1-816" fmla="*/ 415925 h 717550"/>
                <a:gd name="connsiteX2-817" fmla="*/ 63053 w 799653"/>
                <a:gd name="connsiteY2-818" fmla="*/ 206375 h 717550"/>
                <a:gd name="connsiteX3-819" fmla="*/ 129728 w 799653"/>
                <a:gd name="connsiteY3-820" fmla="*/ 85725 h 717550"/>
                <a:gd name="connsiteX4-821" fmla="*/ 196403 w 799653"/>
                <a:gd name="connsiteY4-822" fmla="*/ 34925 h 717550"/>
                <a:gd name="connsiteX5-823" fmla="*/ 396428 w 799653"/>
                <a:gd name="connsiteY5-824" fmla="*/ 0 h 717550"/>
                <a:gd name="connsiteX6-825" fmla="*/ 640903 w 799653"/>
                <a:gd name="connsiteY6-826" fmla="*/ 19050 h 717550"/>
                <a:gd name="connsiteX7-827" fmla="*/ 748853 w 799653"/>
                <a:gd name="connsiteY7-828" fmla="*/ 76200 h 717550"/>
                <a:gd name="connsiteX8-829" fmla="*/ 799653 w 799653"/>
                <a:gd name="connsiteY8-830" fmla="*/ 155575 h 717550"/>
                <a:gd name="connsiteX9-831" fmla="*/ 764728 w 799653"/>
                <a:gd name="connsiteY9-832" fmla="*/ 282575 h 717550"/>
                <a:gd name="connsiteX10-833" fmla="*/ 663128 w 799653"/>
                <a:gd name="connsiteY10-834" fmla="*/ 355600 h 717550"/>
                <a:gd name="connsiteX11-835" fmla="*/ 447228 w 799653"/>
                <a:gd name="connsiteY11-836" fmla="*/ 428625 h 717550"/>
                <a:gd name="connsiteX12-837" fmla="*/ 332928 w 799653"/>
                <a:gd name="connsiteY12-838" fmla="*/ 495300 h 717550"/>
                <a:gd name="connsiteX13-839" fmla="*/ 367853 w 799653"/>
                <a:gd name="connsiteY13-840" fmla="*/ 577850 h 717550"/>
                <a:gd name="connsiteX14-841" fmla="*/ 386903 w 799653"/>
                <a:gd name="connsiteY14-842" fmla="*/ 622300 h 717550"/>
                <a:gd name="connsiteX15-843" fmla="*/ 307528 w 799653"/>
                <a:gd name="connsiteY15-844" fmla="*/ 701675 h 717550"/>
                <a:gd name="connsiteX16-845" fmla="*/ 205928 w 799653"/>
                <a:gd name="connsiteY16-846" fmla="*/ 717550 h 717550"/>
                <a:gd name="connsiteX17-847" fmla="*/ 155128 w 799653"/>
                <a:gd name="connsiteY17-848" fmla="*/ 657225 h 717550"/>
                <a:gd name="connsiteX18-849" fmla="*/ 136078 w 799653"/>
                <a:gd name="connsiteY18-850" fmla="*/ 561975 h 717550"/>
                <a:gd name="connsiteX19-851" fmla="*/ 174178 w 799653"/>
                <a:gd name="connsiteY19-852" fmla="*/ 511175 h 717550"/>
                <a:gd name="connsiteX20-853" fmla="*/ 377378 w 799653"/>
                <a:gd name="connsiteY20-854" fmla="*/ 358775 h 717550"/>
                <a:gd name="connsiteX21-855" fmla="*/ 504378 w 799653"/>
                <a:gd name="connsiteY21-856" fmla="*/ 276225 h 717550"/>
                <a:gd name="connsiteX22-857" fmla="*/ 567878 w 799653"/>
                <a:gd name="connsiteY22-858" fmla="*/ 161925 h 717550"/>
                <a:gd name="connsiteX23-859" fmla="*/ 532953 w 799653"/>
                <a:gd name="connsiteY23-860" fmla="*/ 85725 h 717550"/>
                <a:gd name="connsiteX24-861" fmla="*/ 383728 w 799653"/>
                <a:gd name="connsiteY24-862" fmla="*/ 104775 h 717550"/>
                <a:gd name="connsiteX25-863" fmla="*/ 244028 w 799653"/>
                <a:gd name="connsiteY25-864" fmla="*/ 225425 h 717550"/>
                <a:gd name="connsiteX26-865" fmla="*/ 177353 w 799653"/>
                <a:gd name="connsiteY26-866" fmla="*/ 463550 h 717550"/>
                <a:gd name="connsiteX27-867" fmla="*/ 91628 w 799653"/>
                <a:gd name="connsiteY27-868" fmla="*/ 603250 h 717550"/>
                <a:gd name="connsiteX28-869" fmla="*/ 18603 w 799653"/>
                <a:gd name="connsiteY28-870" fmla="*/ 549275 h 717550"/>
                <a:gd name="connsiteX0-871" fmla="*/ 18603 w 799653"/>
                <a:gd name="connsiteY0-872" fmla="*/ 549275 h 717550"/>
                <a:gd name="connsiteX1-873" fmla="*/ 2728 w 799653"/>
                <a:gd name="connsiteY1-874" fmla="*/ 415925 h 717550"/>
                <a:gd name="connsiteX2-875" fmla="*/ 63053 w 799653"/>
                <a:gd name="connsiteY2-876" fmla="*/ 206375 h 717550"/>
                <a:gd name="connsiteX3-877" fmla="*/ 129728 w 799653"/>
                <a:gd name="connsiteY3-878" fmla="*/ 85725 h 717550"/>
                <a:gd name="connsiteX4-879" fmla="*/ 196403 w 799653"/>
                <a:gd name="connsiteY4-880" fmla="*/ 34925 h 717550"/>
                <a:gd name="connsiteX5-881" fmla="*/ 396428 w 799653"/>
                <a:gd name="connsiteY5-882" fmla="*/ 0 h 717550"/>
                <a:gd name="connsiteX6-883" fmla="*/ 640903 w 799653"/>
                <a:gd name="connsiteY6-884" fmla="*/ 19050 h 717550"/>
                <a:gd name="connsiteX7-885" fmla="*/ 748853 w 799653"/>
                <a:gd name="connsiteY7-886" fmla="*/ 76200 h 717550"/>
                <a:gd name="connsiteX8-887" fmla="*/ 799653 w 799653"/>
                <a:gd name="connsiteY8-888" fmla="*/ 155575 h 717550"/>
                <a:gd name="connsiteX9-889" fmla="*/ 764728 w 799653"/>
                <a:gd name="connsiteY9-890" fmla="*/ 282575 h 717550"/>
                <a:gd name="connsiteX10-891" fmla="*/ 663128 w 799653"/>
                <a:gd name="connsiteY10-892" fmla="*/ 355600 h 717550"/>
                <a:gd name="connsiteX11-893" fmla="*/ 447228 w 799653"/>
                <a:gd name="connsiteY11-894" fmla="*/ 428625 h 717550"/>
                <a:gd name="connsiteX12-895" fmla="*/ 332928 w 799653"/>
                <a:gd name="connsiteY12-896" fmla="*/ 495300 h 717550"/>
                <a:gd name="connsiteX13-897" fmla="*/ 367853 w 799653"/>
                <a:gd name="connsiteY13-898" fmla="*/ 577850 h 717550"/>
                <a:gd name="connsiteX14-899" fmla="*/ 386903 w 799653"/>
                <a:gd name="connsiteY14-900" fmla="*/ 622300 h 717550"/>
                <a:gd name="connsiteX15-901" fmla="*/ 307528 w 799653"/>
                <a:gd name="connsiteY15-902" fmla="*/ 701675 h 717550"/>
                <a:gd name="connsiteX16-903" fmla="*/ 205928 w 799653"/>
                <a:gd name="connsiteY16-904" fmla="*/ 717550 h 717550"/>
                <a:gd name="connsiteX17-905" fmla="*/ 155128 w 799653"/>
                <a:gd name="connsiteY17-906" fmla="*/ 657225 h 717550"/>
                <a:gd name="connsiteX18-907" fmla="*/ 136078 w 799653"/>
                <a:gd name="connsiteY18-908" fmla="*/ 561975 h 717550"/>
                <a:gd name="connsiteX19-909" fmla="*/ 174178 w 799653"/>
                <a:gd name="connsiteY19-910" fmla="*/ 511175 h 717550"/>
                <a:gd name="connsiteX20-911" fmla="*/ 377378 w 799653"/>
                <a:gd name="connsiteY20-912" fmla="*/ 358775 h 717550"/>
                <a:gd name="connsiteX21-913" fmla="*/ 504378 w 799653"/>
                <a:gd name="connsiteY21-914" fmla="*/ 276225 h 717550"/>
                <a:gd name="connsiteX22-915" fmla="*/ 567878 w 799653"/>
                <a:gd name="connsiteY22-916" fmla="*/ 161925 h 717550"/>
                <a:gd name="connsiteX23-917" fmla="*/ 532953 w 799653"/>
                <a:gd name="connsiteY23-918" fmla="*/ 85725 h 717550"/>
                <a:gd name="connsiteX24-919" fmla="*/ 383728 w 799653"/>
                <a:gd name="connsiteY24-920" fmla="*/ 104775 h 717550"/>
                <a:gd name="connsiteX25-921" fmla="*/ 244028 w 799653"/>
                <a:gd name="connsiteY25-922" fmla="*/ 225425 h 717550"/>
                <a:gd name="connsiteX26-923" fmla="*/ 177353 w 799653"/>
                <a:gd name="connsiteY26-924" fmla="*/ 463550 h 717550"/>
                <a:gd name="connsiteX27-925" fmla="*/ 91628 w 799653"/>
                <a:gd name="connsiteY27-926" fmla="*/ 603250 h 717550"/>
                <a:gd name="connsiteX28-927" fmla="*/ 18603 w 799653"/>
                <a:gd name="connsiteY28-928" fmla="*/ 549275 h 717550"/>
                <a:gd name="connsiteX0-929" fmla="*/ 18603 w 799653"/>
                <a:gd name="connsiteY0-930" fmla="*/ 549275 h 720436"/>
                <a:gd name="connsiteX1-931" fmla="*/ 2728 w 799653"/>
                <a:gd name="connsiteY1-932" fmla="*/ 415925 h 720436"/>
                <a:gd name="connsiteX2-933" fmla="*/ 63053 w 799653"/>
                <a:gd name="connsiteY2-934" fmla="*/ 206375 h 720436"/>
                <a:gd name="connsiteX3-935" fmla="*/ 129728 w 799653"/>
                <a:gd name="connsiteY3-936" fmla="*/ 85725 h 720436"/>
                <a:gd name="connsiteX4-937" fmla="*/ 196403 w 799653"/>
                <a:gd name="connsiteY4-938" fmla="*/ 34925 h 720436"/>
                <a:gd name="connsiteX5-939" fmla="*/ 396428 w 799653"/>
                <a:gd name="connsiteY5-940" fmla="*/ 0 h 720436"/>
                <a:gd name="connsiteX6-941" fmla="*/ 640903 w 799653"/>
                <a:gd name="connsiteY6-942" fmla="*/ 19050 h 720436"/>
                <a:gd name="connsiteX7-943" fmla="*/ 748853 w 799653"/>
                <a:gd name="connsiteY7-944" fmla="*/ 76200 h 720436"/>
                <a:gd name="connsiteX8-945" fmla="*/ 799653 w 799653"/>
                <a:gd name="connsiteY8-946" fmla="*/ 155575 h 720436"/>
                <a:gd name="connsiteX9-947" fmla="*/ 764728 w 799653"/>
                <a:gd name="connsiteY9-948" fmla="*/ 282575 h 720436"/>
                <a:gd name="connsiteX10-949" fmla="*/ 663128 w 799653"/>
                <a:gd name="connsiteY10-950" fmla="*/ 355600 h 720436"/>
                <a:gd name="connsiteX11-951" fmla="*/ 447228 w 799653"/>
                <a:gd name="connsiteY11-952" fmla="*/ 428625 h 720436"/>
                <a:gd name="connsiteX12-953" fmla="*/ 332928 w 799653"/>
                <a:gd name="connsiteY12-954" fmla="*/ 495300 h 720436"/>
                <a:gd name="connsiteX13-955" fmla="*/ 367853 w 799653"/>
                <a:gd name="connsiteY13-956" fmla="*/ 577850 h 720436"/>
                <a:gd name="connsiteX14-957" fmla="*/ 386903 w 799653"/>
                <a:gd name="connsiteY14-958" fmla="*/ 622300 h 720436"/>
                <a:gd name="connsiteX15-959" fmla="*/ 307528 w 799653"/>
                <a:gd name="connsiteY15-960" fmla="*/ 701675 h 720436"/>
                <a:gd name="connsiteX16-961" fmla="*/ 205928 w 799653"/>
                <a:gd name="connsiteY16-962" fmla="*/ 717550 h 720436"/>
                <a:gd name="connsiteX17-963" fmla="*/ 155128 w 799653"/>
                <a:gd name="connsiteY17-964" fmla="*/ 657225 h 720436"/>
                <a:gd name="connsiteX18-965" fmla="*/ 136078 w 799653"/>
                <a:gd name="connsiteY18-966" fmla="*/ 561975 h 720436"/>
                <a:gd name="connsiteX19-967" fmla="*/ 174178 w 799653"/>
                <a:gd name="connsiteY19-968" fmla="*/ 511175 h 720436"/>
                <a:gd name="connsiteX20-969" fmla="*/ 377378 w 799653"/>
                <a:gd name="connsiteY20-970" fmla="*/ 358775 h 720436"/>
                <a:gd name="connsiteX21-971" fmla="*/ 504378 w 799653"/>
                <a:gd name="connsiteY21-972" fmla="*/ 276225 h 720436"/>
                <a:gd name="connsiteX22-973" fmla="*/ 567878 w 799653"/>
                <a:gd name="connsiteY22-974" fmla="*/ 161925 h 720436"/>
                <a:gd name="connsiteX23-975" fmla="*/ 532953 w 799653"/>
                <a:gd name="connsiteY23-976" fmla="*/ 85725 h 720436"/>
                <a:gd name="connsiteX24-977" fmla="*/ 383728 w 799653"/>
                <a:gd name="connsiteY24-978" fmla="*/ 104775 h 720436"/>
                <a:gd name="connsiteX25-979" fmla="*/ 244028 w 799653"/>
                <a:gd name="connsiteY25-980" fmla="*/ 225425 h 720436"/>
                <a:gd name="connsiteX26-981" fmla="*/ 177353 w 799653"/>
                <a:gd name="connsiteY26-982" fmla="*/ 463550 h 720436"/>
                <a:gd name="connsiteX27-983" fmla="*/ 91628 w 799653"/>
                <a:gd name="connsiteY27-984" fmla="*/ 603250 h 720436"/>
                <a:gd name="connsiteX28-985" fmla="*/ 18603 w 799653"/>
                <a:gd name="connsiteY28-986" fmla="*/ 549275 h 720436"/>
                <a:gd name="connsiteX0-987" fmla="*/ 18603 w 799653"/>
                <a:gd name="connsiteY0-988" fmla="*/ 549275 h 720436"/>
                <a:gd name="connsiteX1-989" fmla="*/ 2728 w 799653"/>
                <a:gd name="connsiteY1-990" fmla="*/ 415925 h 720436"/>
                <a:gd name="connsiteX2-991" fmla="*/ 63053 w 799653"/>
                <a:gd name="connsiteY2-992" fmla="*/ 206375 h 720436"/>
                <a:gd name="connsiteX3-993" fmla="*/ 129728 w 799653"/>
                <a:gd name="connsiteY3-994" fmla="*/ 85725 h 720436"/>
                <a:gd name="connsiteX4-995" fmla="*/ 196403 w 799653"/>
                <a:gd name="connsiteY4-996" fmla="*/ 34925 h 720436"/>
                <a:gd name="connsiteX5-997" fmla="*/ 396428 w 799653"/>
                <a:gd name="connsiteY5-998" fmla="*/ 0 h 720436"/>
                <a:gd name="connsiteX6-999" fmla="*/ 640903 w 799653"/>
                <a:gd name="connsiteY6-1000" fmla="*/ 19050 h 720436"/>
                <a:gd name="connsiteX7-1001" fmla="*/ 748853 w 799653"/>
                <a:gd name="connsiteY7-1002" fmla="*/ 76200 h 720436"/>
                <a:gd name="connsiteX8-1003" fmla="*/ 799653 w 799653"/>
                <a:gd name="connsiteY8-1004" fmla="*/ 155575 h 720436"/>
                <a:gd name="connsiteX9-1005" fmla="*/ 764728 w 799653"/>
                <a:gd name="connsiteY9-1006" fmla="*/ 282575 h 720436"/>
                <a:gd name="connsiteX10-1007" fmla="*/ 663128 w 799653"/>
                <a:gd name="connsiteY10-1008" fmla="*/ 355600 h 720436"/>
                <a:gd name="connsiteX11-1009" fmla="*/ 447228 w 799653"/>
                <a:gd name="connsiteY11-1010" fmla="*/ 428625 h 720436"/>
                <a:gd name="connsiteX12-1011" fmla="*/ 332928 w 799653"/>
                <a:gd name="connsiteY12-1012" fmla="*/ 495300 h 720436"/>
                <a:gd name="connsiteX13-1013" fmla="*/ 367853 w 799653"/>
                <a:gd name="connsiteY13-1014" fmla="*/ 577850 h 720436"/>
                <a:gd name="connsiteX14-1015" fmla="*/ 386903 w 799653"/>
                <a:gd name="connsiteY14-1016" fmla="*/ 622300 h 720436"/>
                <a:gd name="connsiteX15-1017" fmla="*/ 307528 w 799653"/>
                <a:gd name="connsiteY15-1018" fmla="*/ 701675 h 720436"/>
                <a:gd name="connsiteX16-1019" fmla="*/ 205928 w 799653"/>
                <a:gd name="connsiteY16-1020" fmla="*/ 717550 h 720436"/>
                <a:gd name="connsiteX17-1021" fmla="*/ 155128 w 799653"/>
                <a:gd name="connsiteY17-1022" fmla="*/ 657225 h 720436"/>
                <a:gd name="connsiteX18-1023" fmla="*/ 136078 w 799653"/>
                <a:gd name="connsiteY18-1024" fmla="*/ 561975 h 720436"/>
                <a:gd name="connsiteX19-1025" fmla="*/ 174178 w 799653"/>
                <a:gd name="connsiteY19-1026" fmla="*/ 511175 h 720436"/>
                <a:gd name="connsiteX20-1027" fmla="*/ 377378 w 799653"/>
                <a:gd name="connsiteY20-1028" fmla="*/ 358775 h 720436"/>
                <a:gd name="connsiteX21-1029" fmla="*/ 504378 w 799653"/>
                <a:gd name="connsiteY21-1030" fmla="*/ 276225 h 720436"/>
                <a:gd name="connsiteX22-1031" fmla="*/ 567878 w 799653"/>
                <a:gd name="connsiteY22-1032" fmla="*/ 161925 h 720436"/>
                <a:gd name="connsiteX23-1033" fmla="*/ 532953 w 799653"/>
                <a:gd name="connsiteY23-1034" fmla="*/ 85725 h 720436"/>
                <a:gd name="connsiteX24-1035" fmla="*/ 383728 w 799653"/>
                <a:gd name="connsiteY24-1036" fmla="*/ 104775 h 720436"/>
                <a:gd name="connsiteX25-1037" fmla="*/ 244028 w 799653"/>
                <a:gd name="connsiteY25-1038" fmla="*/ 225425 h 720436"/>
                <a:gd name="connsiteX26-1039" fmla="*/ 177353 w 799653"/>
                <a:gd name="connsiteY26-1040" fmla="*/ 463550 h 720436"/>
                <a:gd name="connsiteX27-1041" fmla="*/ 91628 w 799653"/>
                <a:gd name="connsiteY27-1042" fmla="*/ 603250 h 720436"/>
                <a:gd name="connsiteX28-1043" fmla="*/ 18603 w 799653"/>
                <a:gd name="connsiteY28-1044" fmla="*/ 549275 h 720436"/>
                <a:gd name="connsiteX0-1045" fmla="*/ 18603 w 799653"/>
                <a:gd name="connsiteY0-1046" fmla="*/ 549275 h 720436"/>
                <a:gd name="connsiteX1-1047" fmla="*/ 2728 w 799653"/>
                <a:gd name="connsiteY1-1048" fmla="*/ 415925 h 720436"/>
                <a:gd name="connsiteX2-1049" fmla="*/ 63053 w 799653"/>
                <a:gd name="connsiteY2-1050" fmla="*/ 206375 h 720436"/>
                <a:gd name="connsiteX3-1051" fmla="*/ 129728 w 799653"/>
                <a:gd name="connsiteY3-1052" fmla="*/ 85725 h 720436"/>
                <a:gd name="connsiteX4-1053" fmla="*/ 196403 w 799653"/>
                <a:gd name="connsiteY4-1054" fmla="*/ 34925 h 720436"/>
                <a:gd name="connsiteX5-1055" fmla="*/ 396428 w 799653"/>
                <a:gd name="connsiteY5-1056" fmla="*/ 0 h 720436"/>
                <a:gd name="connsiteX6-1057" fmla="*/ 640903 w 799653"/>
                <a:gd name="connsiteY6-1058" fmla="*/ 19050 h 720436"/>
                <a:gd name="connsiteX7-1059" fmla="*/ 748853 w 799653"/>
                <a:gd name="connsiteY7-1060" fmla="*/ 76200 h 720436"/>
                <a:gd name="connsiteX8-1061" fmla="*/ 799653 w 799653"/>
                <a:gd name="connsiteY8-1062" fmla="*/ 155575 h 720436"/>
                <a:gd name="connsiteX9-1063" fmla="*/ 764728 w 799653"/>
                <a:gd name="connsiteY9-1064" fmla="*/ 282575 h 720436"/>
                <a:gd name="connsiteX10-1065" fmla="*/ 663128 w 799653"/>
                <a:gd name="connsiteY10-1066" fmla="*/ 355600 h 720436"/>
                <a:gd name="connsiteX11-1067" fmla="*/ 447228 w 799653"/>
                <a:gd name="connsiteY11-1068" fmla="*/ 428625 h 720436"/>
                <a:gd name="connsiteX12-1069" fmla="*/ 332928 w 799653"/>
                <a:gd name="connsiteY12-1070" fmla="*/ 495300 h 720436"/>
                <a:gd name="connsiteX13-1071" fmla="*/ 367853 w 799653"/>
                <a:gd name="connsiteY13-1072" fmla="*/ 577850 h 720436"/>
                <a:gd name="connsiteX14-1073" fmla="*/ 386903 w 799653"/>
                <a:gd name="connsiteY14-1074" fmla="*/ 622300 h 720436"/>
                <a:gd name="connsiteX15-1075" fmla="*/ 307528 w 799653"/>
                <a:gd name="connsiteY15-1076" fmla="*/ 701675 h 720436"/>
                <a:gd name="connsiteX16-1077" fmla="*/ 205928 w 799653"/>
                <a:gd name="connsiteY16-1078" fmla="*/ 717550 h 720436"/>
                <a:gd name="connsiteX17-1079" fmla="*/ 155128 w 799653"/>
                <a:gd name="connsiteY17-1080" fmla="*/ 657225 h 720436"/>
                <a:gd name="connsiteX18-1081" fmla="*/ 136078 w 799653"/>
                <a:gd name="connsiteY18-1082" fmla="*/ 561975 h 720436"/>
                <a:gd name="connsiteX19-1083" fmla="*/ 174178 w 799653"/>
                <a:gd name="connsiteY19-1084" fmla="*/ 511175 h 720436"/>
                <a:gd name="connsiteX20-1085" fmla="*/ 377378 w 799653"/>
                <a:gd name="connsiteY20-1086" fmla="*/ 358775 h 720436"/>
                <a:gd name="connsiteX21-1087" fmla="*/ 504378 w 799653"/>
                <a:gd name="connsiteY21-1088" fmla="*/ 276225 h 720436"/>
                <a:gd name="connsiteX22-1089" fmla="*/ 567878 w 799653"/>
                <a:gd name="connsiteY22-1090" fmla="*/ 161925 h 720436"/>
                <a:gd name="connsiteX23-1091" fmla="*/ 532953 w 799653"/>
                <a:gd name="connsiteY23-1092" fmla="*/ 85725 h 720436"/>
                <a:gd name="connsiteX24-1093" fmla="*/ 383728 w 799653"/>
                <a:gd name="connsiteY24-1094" fmla="*/ 104775 h 720436"/>
                <a:gd name="connsiteX25-1095" fmla="*/ 244028 w 799653"/>
                <a:gd name="connsiteY25-1096" fmla="*/ 225425 h 720436"/>
                <a:gd name="connsiteX26-1097" fmla="*/ 177353 w 799653"/>
                <a:gd name="connsiteY26-1098" fmla="*/ 463550 h 720436"/>
                <a:gd name="connsiteX27-1099" fmla="*/ 91628 w 799653"/>
                <a:gd name="connsiteY27-1100" fmla="*/ 603250 h 720436"/>
                <a:gd name="connsiteX28-1101" fmla="*/ 18603 w 799653"/>
                <a:gd name="connsiteY28-1102" fmla="*/ 549275 h 720436"/>
                <a:gd name="connsiteX0-1103" fmla="*/ 18603 w 799653"/>
                <a:gd name="connsiteY0-1104" fmla="*/ 549275 h 720436"/>
                <a:gd name="connsiteX1-1105" fmla="*/ 2728 w 799653"/>
                <a:gd name="connsiteY1-1106" fmla="*/ 415925 h 720436"/>
                <a:gd name="connsiteX2-1107" fmla="*/ 63053 w 799653"/>
                <a:gd name="connsiteY2-1108" fmla="*/ 206375 h 720436"/>
                <a:gd name="connsiteX3-1109" fmla="*/ 129728 w 799653"/>
                <a:gd name="connsiteY3-1110" fmla="*/ 85725 h 720436"/>
                <a:gd name="connsiteX4-1111" fmla="*/ 196403 w 799653"/>
                <a:gd name="connsiteY4-1112" fmla="*/ 34925 h 720436"/>
                <a:gd name="connsiteX5-1113" fmla="*/ 396428 w 799653"/>
                <a:gd name="connsiteY5-1114" fmla="*/ 0 h 720436"/>
                <a:gd name="connsiteX6-1115" fmla="*/ 640903 w 799653"/>
                <a:gd name="connsiteY6-1116" fmla="*/ 19050 h 720436"/>
                <a:gd name="connsiteX7-1117" fmla="*/ 748853 w 799653"/>
                <a:gd name="connsiteY7-1118" fmla="*/ 76200 h 720436"/>
                <a:gd name="connsiteX8-1119" fmla="*/ 799653 w 799653"/>
                <a:gd name="connsiteY8-1120" fmla="*/ 155575 h 720436"/>
                <a:gd name="connsiteX9-1121" fmla="*/ 764728 w 799653"/>
                <a:gd name="connsiteY9-1122" fmla="*/ 282575 h 720436"/>
                <a:gd name="connsiteX10-1123" fmla="*/ 663128 w 799653"/>
                <a:gd name="connsiteY10-1124" fmla="*/ 355600 h 720436"/>
                <a:gd name="connsiteX11-1125" fmla="*/ 447228 w 799653"/>
                <a:gd name="connsiteY11-1126" fmla="*/ 428625 h 720436"/>
                <a:gd name="connsiteX12-1127" fmla="*/ 332928 w 799653"/>
                <a:gd name="connsiteY12-1128" fmla="*/ 495300 h 720436"/>
                <a:gd name="connsiteX13-1129" fmla="*/ 367853 w 799653"/>
                <a:gd name="connsiteY13-1130" fmla="*/ 577850 h 720436"/>
                <a:gd name="connsiteX14-1131" fmla="*/ 386903 w 799653"/>
                <a:gd name="connsiteY14-1132" fmla="*/ 622300 h 720436"/>
                <a:gd name="connsiteX15-1133" fmla="*/ 307528 w 799653"/>
                <a:gd name="connsiteY15-1134" fmla="*/ 701675 h 720436"/>
                <a:gd name="connsiteX16-1135" fmla="*/ 205928 w 799653"/>
                <a:gd name="connsiteY16-1136" fmla="*/ 717550 h 720436"/>
                <a:gd name="connsiteX17-1137" fmla="*/ 155128 w 799653"/>
                <a:gd name="connsiteY17-1138" fmla="*/ 657225 h 720436"/>
                <a:gd name="connsiteX18-1139" fmla="*/ 136078 w 799653"/>
                <a:gd name="connsiteY18-1140" fmla="*/ 561975 h 720436"/>
                <a:gd name="connsiteX19-1141" fmla="*/ 174178 w 799653"/>
                <a:gd name="connsiteY19-1142" fmla="*/ 511175 h 720436"/>
                <a:gd name="connsiteX20-1143" fmla="*/ 377378 w 799653"/>
                <a:gd name="connsiteY20-1144" fmla="*/ 358775 h 720436"/>
                <a:gd name="connsiteX21-1145" fmla="*/ 504378 w 799653"/>
                <a:gd name="connsiteY21-1146" fmla="*/ 276225 h 720436"/>
                <a:gd name="connsiteX22-1147" fmla="*/ 567878 w 799653"/>
                <a:gd name="connsiteY22-1148" fmla="*/ 161925 h 720436"/>
                <a:gd name="connsiteX23-1149" fmla="*/ 532953 w 799653"/>
                <a:gd name="connsiteY23-1150" fmla="*/ 85725 h 720436"/>
                <a:gd name="connsiteX24-1151" fmla="*/ 383728 w 799653"/>
                <a:gd name="connsiteY24-1152" fmla="*/ 104775 h 720436"/>
                <a:gd name="connsiteX25-1153" fmla="*/ 244028 w 799653"/>
                <a:gd name="connsiteY25-1154" fmla="*/ 225425 h 720436"/>
                <a:gd name="connsiteX26-1155" fmla="*/ 177353 w 799653"/>
                <a:gd name="connsiteY26-1156" fmla="*/ 463550 h 720436"/>
                <a:gd name="connsiteX27-1157" fmla="*/ 91628 w 799653"/>
                <a:gd name="connsiteY27-1158" fmla="*/ 603250 h 720436"/>
                <a:gd name="connsiteX28-1159" fmla="*/ 18603 w 799653"/>
                <a:gd name="connsiteY28-1160" fmla="*/ 549275 h 720436"/>
                <a:gd name="connsiteX0-1161" fmla="*/ 18603 w 799653"/>
                <a:gd name="connsiteY0-1162" fmla="*/ 549275 h 720436"/>
                <a:gd name="connsiteX1-1163" fmla="*/ 2728 w 799653"/>
                <a:gd name="connsiteY1-1164" fmla="*/ 415925 h 720436"/>
                <a:gd name="connsiteX2-1165" fmla="*/ 63053 w 799653"/>
                <a:gd name="connsiteY2-1166" fmla="*/ 206375 h 720436"/>
                <a:gd name="connsiteX3-1167" fmla="*/ 129728 w 799653"/>
                <a:gd name="connsiteY3-1168" fmla="*/ 85725 h 720436"/>
                <a:gd name="connsiteX4-1169" fmla="*/ 196403 w 799653"/>
                <a:gd name="connsiteY4-1170" fmla="*/ 34925 h 720436"/>
                <a:gd name="connsiteX5-1171" fmla="*/ 396428 w 799653"/>
                <a:gd name="connsiteY5-1172" fmla="*/ 0 h 720436"/>
                <a:gd name="connsiteX6-1173" fmla="*/ 640903 w 799653"/>
                <a:gd name="connsiteY6-1174" fmla="*/ 19050 h 720436"/>
                <a:gd name="connsiteX7-1175" fmla="*/ 748853 w 799653"/>
                <a:gd name="connsiteY7-1176" fmla="*/ 76200 h 720436"/>
                <a:gd name="connsiteX8-1177" fmla="*/ 799653 w 799653"/>
                <a:gd name="connsiteY8-1178" fmla="*/ 155575 h 720436"/>
                <a:gd name="connsiteX9-1179" fmla="*/ 764728 w 799653"/>
                <a:gd name="connsiteY9-1180" fmla="*/ 282575 h 720436"/>
                <a:gd name="connsiteX10-1181" fmla="*/ 663128 w 799653"/>
                <a:gd name="connsiteY10-1182" fmla="*/ 355600 h 720436"/>
                <a:gd name="connsiteX11-1183" fmla="*/ 447228 w 799653"/>
                <a:gd name="connsiteY11-1184" fmla="*/ 428625 h 720436"/>
                <a:gd name="connsiteX12-1185" fmla="*/ 332928 w 799653"/>
                <a:gd name="connsiteY12-1186" fmla="*/ 495300 h 720436"/>
                <a:gd name="connsiteX13-1187" fmla="*/ 367853 w 799653"/>
                <a:gd name="connsiteY13-1188" fmla="*/ 577850 h 720436"/>
                <a:gd name="connsiteX14-1189" fmla="*/ 386903 w 799653"/>
                <a:gd name="connsiteY14-1190" fmla="*/ 622300 h 720436"/>
                <a:gd name="connsiteX15-1191" fmla="*/ 307528 w 799653"/>
                <a:gd name="connsiteY15-1192" fmla="*/ 701675 h 720436"/>
                <a:gd name="connsiteX16-1193" fmla="*/ 205928 w 799653"/>
                <a:gd name="connsiteY16-1194" fmla="*/ 717550 h 720436"/>
                <a:gd name="connsiteX17-1195" fmla="*/ 155128 w 799653"/>
                <a:gd name="connsiteY17-1196" fmla="*/ 657225 h 720436"/>
                <a:gd name="connsiteX18-1197" fmla="*/ 136078 w 799653"/>
                <a:gd name="connsiteY18-1198" fmla="*/ 561975 h 720436"/>
                <a:gd name="connsiteX19-1199" fmla="*/ 174178 w 799653"/>
                <a:gd name="connsiteY19-1200" fmla="*/ 511175 h 720436"/>
                <a:gd name="connsiteX20-1201" fmla="*/ 377378 w 799653"/>
                <a:gd name="connsiteY20-1202" fmla="*/ 358775 h 720436"/>
                <a:gd name="connsiteX21-1203" fmla="*/ 504378 w 799653"/>
                <a:gd name="connsiteY21-1204" fmla="*/ 276225 h 720436"/>
                <a:gd name="connsiteX22-1205" fmla="*/ 567878 w 799653"/>
                <a:gd name="connsiteY22-1206" fmla="*/ 161925 h 720436"/>
                <a:gd name="connsiteX23-1207" fmla="*/ 532953 w 799653"/>
                <a:gd name="connsiteY23-1208" fmla="*/ 85725 h 720436"/>
                <a:gd name="connsiteX24-1209" fmla="*/ 383728 w 799653"/>
                <a:gd name="connsiteY24-1210" fmla="*/ 104775 h 720436"/>
                <a:gd name="connsiteX25-1211" fmla="*/ 244028 w 799653"/>
                <a:gd name="connsiteY25-1212" fmla="*/ 225425 h 720436"/>
                <a:gd name="connsiteX26-1213" fmla="*/ 177353 w 799653"/>
                <a:gd name="connsiteY26-1214" fmla="*/ 463550 h 720436"/>
                <a:gd name="connsiteX27-1215" fmla="*/ 91628 w 799653"/>
                <a:gd name="connsiteY27-1216" fmla="*/ 603250 h 720436"/>
                <a:gd name="connsiteX28-1217" fmla="*/ 18603 w 799653"/>
                <a:gd name="connsiteY28-1218" fmla="*/ 549275 h 720436"/>
                <a:gd name="connsiteX0-1219" fmla="*/ 18603 w 799957"/>
                <a:gd name="connsiteY0-1220" fmla="*/ 549275 h 720436"/>
                <a:gd name="connsiteX1-1221" fmla="*/ 2728 w 799957"/>
                <a:gd name="connsiteY1-1222" fmla="*/ 415925 h 720436"/>
                <a:gd name="connsiteX2-1223" fmla="*/ 63053 w 799957"/>
                <a:gd name="connsiteY2-1224" fmla="*/ 206375 h 720436"/>
                <a:gd name="connsiteX3-1225" fmla="*/ 129728 w 799957"/>
                <a:gd name="connsiteY3-1226" fmla="*/ 85725 h 720436"/>
                <a:gd name="connsiteX4-1227" fmla="*/ 196403 w 799957"/>
                <a:gd name="connsiteY4-1228" fmla="*/ 34925 h 720436"/>
                <a:gd name="connsiteX5-1229" fmla="*/ 396428 w 799957"/>
                <a:gd name="connsiteY5-1230" fmla="*/ 0 h 720436"/>
                <a:gd name="connsiteX6-1231" fmla="*/ 640903 w 799957"/>
                <a:gd name="connsiteY6-1232" fmla="*/ 19050 h 720436"/>
                <a:gd name="connsiteX7-1233" fmla="*/ 748853 w 799957"/>
                <a:gd name="connsiteY7-1234" fmla="*/ 76200 h 720436"/>
                <a:gd name="connsiteX8-1235" fmla="*/ 799653 w 799957"/>
                <a:gd name="connsiteY8-1236" fmla="*/ 155575 h 720436"/>
                <a:gd name="connsiteX9-1237" fmla="*/ 764728 w 799957"/>
                <a:gd name="connsiteY9-1238" fmla="*/ 282575 h 720436"/>
                <a:gd name="connsiteX10-1239" fmla="*/ 663128 w 799957"/>
                <a:gd name="connsiteY10-1240" fmla="*/ 355600 h 720436"/>
                <a:gd name="connsiteX11-1241" fmla="*/ 447228 w 799957"/>
                <a:gd name="connsiteY11-1242" fmla="*/ 428625 h 720436"/>
                <a:gd name="connsiteX12-1243" fmla="*/ 332928 w 799957"/>
                <a:gd name="connsiteY12-1244" fmla="*/ 495300 h 720436"/>
                <a:gd name="connsiteX13-1245" fmla="*/ 367853 w 799957"/>
                <a:gd name="connsiteY13-1246" fmla="*/ 577850 h 720436"/>
                <a:gd name="connsiteX14-1247" fmla="*/ 386903 w 799957"/>
                <a:gd name="connsiteY14-1248" fmla="*/ 622300 h 720436"/>
                <a:gd name="connsiteX15-1249" fmla="*/ 307528 w 799957"/>
                <a:gd name="connsiteY15-1250" fmla="*/ 701675 h 720436"/>
                <a:gd name="connsiteX16-1251" fmla="*/ 205928 w 799957"/>
                <a:gd name="connsiteY16-1252" fmla="*/ 717550 h 720436"/>
                <a:gd name="connsiteX17-1253" fmla="*/ 155128 w 799957"/>
                <a:gd name="connsiteY17-1254" fmla="*/ 657225 h 720436"/>
                <a:gd name="connsiteX18-1255" fmla="*/ 136078 w 799957"/>
                <a:gd name="connsiteY18-1256" fmla="*/ 561975 h 720436"/>
                <a:gd name="connsiteX19-1257" fmla="*/ 174178 w 799957"/>
                <a:gd name="connsiteY19-1258" fmla="*/ 511175 h 720436"/>
                <a:gd name="connsiteX20-1259" fmla="*/ 377378 w 799957"/>
                <a:gd name="connsiteY20-1260" fmla="*/ 358775 h 720436"/>
                <a:gd name="connsiteX21-1261" fmla="*/ 504378 w 799957"/>
                <a:gd name="connsiteY21-1262" fmla="*/ 276225 h 720436"/>
                <a:gd name="connsiteX22-1263" fmla="*/ 567878 w 799957"/>
                <a:gd name="connsiteY22-1264" fmla="*/ 161925 h 720436"/>
                <a:gd name="connsiteX23-1265" fmla="*/ 532953 w 799957"/>
                <a:gd name="connsiteY23-1266" fmla="*/ 85725 h 720436"/>
                <a:gd name="connsiteX24-1267" fmla="*/ 383728 w 799957"/>
                <a:gd name="connsiteY24-1268" fmla="*/ 104775 h 720436"/>
                <a:gd name="connsiteX25-1269" fmla="*/ 244028 w 799957"/>
                <a:gd name="connsiteY25-1270" fmla="*/ 225425 h 720436"/>
                <a:gd name="connsiteX26-1271" fmla="*/ 177353 w 799957"/>
                <a:gd name="connsiteY26-1272" fmla="*/ 463550 h 720436"/>
                <a:gd name="connsiteX27-1273" fmla="*/ 91628 w 799957"/>
                <a:gd name="connsiteY27-1274" fmla="*/ 603250 h 720436"/>
                <a:gd name="connsiteX28-1275" fmla="*/ 18603 w 799957"/>
                <a:gd name="connsiteY28-1276" fmla="*/ 549275 h 720436"/>
                <a:gd name="connsiteX0-1277" fmla="*/ 18603 w 799957"/>
                <a:gd name="connsiteY0-1278" fmla="*/ 549275 h 720436"/>
                <a:gd name="connsiteX1-1279" fmla="*/ 2728 w 799957"/>
                <a:gd name="connsiteY1-1280" fmla="*/ 415925 h 720436"/>
                <a:gd name="connsiteX2-1281" fmla="*/ 63053 w 799957"/>
                <a:gd name="connsiteY2-1282" fmla="*/ 206375 h 720436"/>
                <a:gd name="connsiteX3-1283" fmla="*/ 129728 w 799957"/>
                <a:gd name="connsiteY3-1284" fmla="*/ 85725 h 720436"/>
                <a:gd name="connsiteX4-1285" fmla="*/ 196403 w 799957"/>
                <a:gd name="connsiteY4-1286" fmla="*/ 34925 h 720436"/>
                <a:gd name="connsiteX5-1287" fmla="*/ 396428 w 799957"/>
                <a:gd name="connsiteY5-1288" fmla="*/ 0 h 720436"/>
                <a:gd name="connsiteX6-1289" fmla="*/ 640903 w 799957"/>
                <a:gd name="connsiteY6-1290" fmla="*/ 19050 h 720436"/>
                <a:gd name="connsiteX7-1291" fmla="*/ 748853 w 799957"/>
                <a:gd name="connsiteY7-1292" fmla="*/ 76200 h 720436"/>
                <a:gd name="connsiteX8-1293" fmla="*/ 799653 w 799957"/>
                <a:gd name="connsiteY8-1294" fmla="*/ 155575 h 720436"/>
                <a:gd name="connsiteX9-1295" fmla="*/ 764728 w 799957"/>
                <a:gd name="connsiteY9-1296" fmla="*/ 282575 h 720436"/>
                <a:gd name="connsiteX10-1297" fmla="*/ 663128 w 799957"/>
                <a:gd name="connsiteY10-1298" fmla="*/ 355600 h 720436"/>
                <a:gd name="connsiteX11-1299" fmla="*/ 447228 w 799957"/>
                <a:gd name="connsiteY11-1300" fmla="*/ 428625 h 720436"/>
                <a:gd name="connsiteX12-1301" fmla="*/ 332928 w 799957"/>
                <a:gd name="connsiteY12-1302" fmla="*/ 495300 h 720436"/>
                <a:gd name="connsiteX13-1303" fmla="*/ 367853 w 799957"/>
                <a:gd name="connsiteY13-1304" fmla="*/ 577850 h 720436"/>
                <a:gd name="connsiteX14-1305" fmla="*/ 386903 w 799957"/>
                <a:gd name="connsiteY14-1306" fmla="*/ 622300 h 720436"/>
                <a:gd name="connsiteX15-1307" fmla="*/ 307528 w 799957"/>
                <a:gd name="connsiteY15-1308" fmla="*/ 701675 h 720436"/>
                <a:gd name="connsiteX16-1309" fmla="*/ 205928 w 799957"/>
                <a:gd name="connsiteY16-1310" fmla="*/ 717550 h 720436"/>
                <a:gd name="connsiteX17-1311" fmla="*/ 155128 w 799957"/>
                <a:gd name="connsiteY17-1312" fmla="*/ 657225 h 720436"/>
                <a:gd name="connsiteX18-1313" fmla="*/ 136078 w 799957"/>
                <a:gd name="connsiteY18-1314" fmla="*/ 561975 h 720436"/>
                <a:gd name="connsiteX19-1315" fmla="*/ 174178 w 799957"/>
                <a:gd name="connsiteY19-1316" fmla="*/ 511175 h 720436"/>
                <a:gd name="connsiteX20-1317" fmla="*/ 377378 w 799957"/>
                <a:gd name="connsiteY20-1318" fmla="*/ 358775 h 720436"/>
                <a:gd name="connsiteX21-1319" fmla="*/ 504378 w 799957"/>
                <a:gd name="connsiteY21-1320" fmla="*/ 276225 h 720436"/>
                <a:gd name="connsiteX22-1321" fmla="*/ 567878 w 799957"/>
                <a:gd name="connsiteY22-1322" fmla="*/ 161925 h 720436"/>
                <a:gd name="connsiteX23-1323" fmla="*/ 532953 w 799957"/>
                <a:gd name="connsiteY23-1324" fmla="*/ 85725 h 720436"/>
                <a:gd name="connsiteX24-1325" fmla="*/ 383728 w 799957"/>
                <a:gd name="connsiteY24-1326" fmla="*/ 104775 h 720436"/>
                <a:gd name="connsiteX25-1327" fmla="*/ 244028 w 799957"/>
                <a:gd name="connsiteY25-1328" fmla="*/ 225425 h 720436"/>
                <a:gd name="connsiteX26-1329" fmla="*/ 177353 w 799957"/>
                <a:gd name="connsiteY26-1330" fmla="*/ 463550 h 720436"/>
                <a:gd name="connsiteX27-1331" fmla="*/ 91628 w 799957"/>
                <a:gd name="connsiteY27-1332" fmla="*/ 603250 h 720436"/>
                <a:gd name="connsiteX28-1333" fmla="*/ 18603 w 799957"/>
                <a:gd name="connsiteY28-1334" fmla="*/ 549275 h 720436"/>
                <a:gd name="connsiteX0-1335" fmla="*/ 18603 w 799957"/>
                <a:gd name="connsiteY0-1336" fmla="*/ 549275 h 720436"/>
                <a:gd name="connsiteX1-1337" fmla="*/ 2728 w 799957"/>
                <a:gd name="connsiteY1-1338" fmla="*/ 415925 h 720436"/>
                <a:gd name="connsiteX2-1339" fmla="*/ 63053 w 799957"/>
                <a:gd name="connsiteY2-1340" fmla="*/ 206375 h 720436"/>
                <a:gd name="connsiteX3-1341" fmla="*/ 129728 w 799957"/>
                <a:gd name="connsiteY3-1342" fmla="*/ 85725 h 720436"/>
                <a:gd name="connsiteX4-1343" fmla="*/ 196403 w 799957"/>
                <a:gd name="connsiteY4-1344" fmla="*/ 34925 h 720436"/>
                <a:gd name="connsiteX5-1345" fmla="*/ 396428 w 799957"/>
                <a:gd name="connsiteY5-1346" fmla="*/ 0 h 720436"/>
                <a:gd name="connsiteX6-1347" fmla="*/ 640903 w 799957"/>
                <a:gd name="connsiteY6-1348" fmla="*/ 19050 h 720436"/>
                <a:gd name="connsiteX7-1349" fmla="*/ 748853 w 799957"/>
                <a:gd name="connsiteY7-1350" fmla="*/ 76200 h 720436"/>
                <a:gd name="connsiteX8-1351" fmla="*/ 799653 w 799957"/>
                <a:gd name="connsiteY8-1352" fmla="*/ 155575 h 720436"/>
                <a:gd name="connsiteX9-1353" fmla="*/ 764728 w 799957"/>
                <a:gd name="connsiteY9-1354" fmla="*/ 282575 h 720436"/>
                <a:gd name="connsiteX10-1355" fmla="*/ 663128 w 799957"/>
                <a:gd name="connsiteY10-1356" fmla="*/ 355600 h 720436"/>
                <a:gd name="connsiteX11-1357" fmla="*/ 447228 w 799957"/>
                <a:gd name="connsiteY11-1358" fmla="*/ 428625 h 720436"/>
                <a:gd name="connsiteX12-1359" fmla="*/ 332928 w 799957"/>
                <a:gd name="connsiteY12-1360" fmla="*/ 495300 h 720436"/>
                <a:gd name="connsiteX13-1361" fmla="*/ 367853 w 799957"/>
                <a:gd name="connsiteY13-1362" fmla="*/ 577850 h 720436"/>
                <a:gd name="connsiteX14-1363" fmla="*/ 386903 w 799957"/>
                <a:gd name="connsiteY14-1364" fmla="*/ 622300 h 720436"/>
                <a:gd name="connsiteX15-1365" fmla="*/ 307528 w 799957"/>
                <a:gd name="connsiteY15-1366" fmla="*/ 701675 h 720436"/>
                <a:gd name="connsiteX16-1367" fmla="*/ 205928 w 799957"/>
                <a:gd name="connsiteY16-1368" fmla="*/ 717550 h 720436"/>
                <a:gd name="connsiteX17-1369" fmla="*/ 155128 w 799957"/>
                <a:gd name="connsiteY17-1370" fmla="*/ 657225 h 720436"/>
                <a:gd name="connsiteX18-1371" fmla="*/ 136078 w 799957"/>
                <a:gd name="connsiteY18-1372" fmla="*/ 561975 h 720436"/>
                <a:gd name="connsiteX19-1373" fmla="*/ 174178 w 799957"/>
                <a:gd name="connsiteY19-1374" fmla="*/ 511175 h 720436"/>
                <a:gd name="connsiteX20-1375" fmla="*/ 377378 w 799957"/>
                <a:gd name="connsiteY20-1376" fmla="*/ 358775 h 720436"/>
                <a:gd name="connsiteX21-1377" fmla="*/ 504378 w 799957"/>
                <a:gd name="connsiteY21-1378" fmla="*/ 276225 h 720436"/>
                <a:gd name="connsiteX22-1379" fmla="*/ 567878 w 799957"/>
                <a:gd name="connsiteY22-1380" fmla="*/ 161925 h 720436"/>
                <a:gd name="connsiteX23-1381" fmla="*/ 532953 w 799957"/>
                <a:gd name="connsiteY23-1382" fmla="*/ 85725 h 720436"/>
                <a:gd name="connsiteX24-1383" fmla="*/ 383728 w 799957"/>
                <a:gd name="connsiteY24-1384" fmla="*/ 104775 h 720436"/>
                <a:gd name="connsiteX25-1385" fmla="*/ 244028 w 799957"/>
                <a:gd name="connsiteY25-1386" fmla="*/ 225425 h 720436"/>
                <a:gd name="connsiteX26-1387" fmla="*/ 177353 w 799957"/>
                <a:gd name="connsiteY26-1388" fmla="*/ 463550 h 720436"/>
                <a:gd name="connsiteX27-1389" fmla="*/ 91628 w 799957"/>
                <a:gd name="connsiteY27-1390" fmla="*/ 603250 h 720436"/>
                <a:gd name="connsiteX28-1391" fmla="*/ 18603 w 799957"/>
                <a:gd name="connsiteY28-1392" fmla="*/ 549275 h 720436"/>
                <a:gd name="connsiteX0-1393" fmla="*/ 18603 w 799957"/>
                <a:gd name="connsiteY0-1394" fmla="*/ 549738 h 720899"/>
                <a:gd name="connsiteX1-1395" fmla="*/ 2728 w 799957"/>
                <a:gd name="connsiteY1-1396" fmla="*/ 416388 h 720899"/>
                <a:gd name="connsiteX2-1397" fmla="*/ 63053 w 799957"/>
                <a:gd name="connsiteY2-1398" fmla="*/ 206838 h 720899"/>
                <a:gd name="connsiteX3-1399" fmla="*/ 129728 w 799957"/>
                <a:gd name="connsiteY3-1400" fmla="*/ 86188 h 720899"/>
                <a:gd name="connsiteX4-1401" fmla="*/ 196403 w 799957"/>
                <a:gd name="connsiteY4-1402" fmla="*/ 35388 h 720899"/>
                <a:gd name="connsiteX5-1403" fmla="*/ 396428 w 799957"/>
                <a:gd name="connsiteY5-1404" fmla="*/ 463 h 720899"/>
                <a:gd name="connsiteX6-1405" fmla="*/ 640903 w 799957"/>
                <a:gd name="connsiteY6-1406" fmla="*/ 19513 h 720899"/>
                <a:gd name="connsiteX7-1407" fmla="*/ 748853 w 799957"/>
                <a:gd name="connsiteY7-1408" fmla="*/ 76663 h 720899"/>
                <a:gd name="connsiteX8-1409" fmla="*/ 799653 w 799957"/>
                <a:gd name="connsiteY8-1410" fmla="*/ 156038 h 720899"/>
                <a:gd name="connsiteX9-1411" fmla="*/ 764728 w 799957"/>
                <a:gd name="connsiteY9-1412" fmla="*/ 283038 h 720899"/>
                <a:gd name="connsiteX10-1413" fmla="*/ 663128 w 799957"/>
                <a:gd name="connsiteY10-1414" fmla="*/ 356063 h 720899"/>
                <a:gd name="connsiteX11-1415" fmla="*/ 447228 w 799957"/>
                <a:gd name="connsiteY11-1416" fmla="*/ 429088 h 720899"/>
                <a:gd name="connsiteX12-1417" fmla="*/ 332928 w 799957"/>
                <a:gd name="connsiteY12-1418" fmla="*/ 495763 h 720899"/>
                <a:gd name="connsiteX13-1419" fmla="*/ 367853 w 799957"/>
                <a:gd name="connsiteY13-1420" fmla="*/ 578313 h 720899"/>
                <a:gd name="connsiteX14-1421" fmla="*/ 386903 w 799957"/>
                <a:gd name="connsiteY14-1422" fmla="*/ 622763 h 720899"/>
                <a:gd name="connsiteX15-1423" fmla="*/ 307528 w 799957"/>
                <a:gd name="connsiteY15-1424" fmla="*/ 702138 h 720899"/>
                <a:gd name="connsiteX16-1425" fmla="*/ 205928 w 799957"/>
                <a:gd name="connsiteY16-1426" fmla="*/ 718013 h 720899"/>
                <a:gd name="connsiteX17-1427" fmla="*/ 155128 w 799957"/>
                <a:gd name="connsiteY17-1428" fmla="*/ 657688 h 720899"/>
                <a:gd name="connsiteX18-1429" fmla="*/ 136078 w 799957"/>
                <a:gd name="connsiteY18-1430" fmla="*/ 562438 h 720899"/>
                <a:gd name="connsiteX19-1431" fmla="*/ 174178 w 799957"/>
                <a:gd name="connsiteY19-1432" fmla="*/ 511638 h 720899"/>
                <a:gd name="connsiteX20-1433" fmla="*/ 377378 w 799957"/>
                <a:gd name="connsiteY20-1434" fmla="*/ 359238 h 720899"/>
                <a:gd name="connsiteX21-1435" fmla="*/ 504378 w 799957"/>
                <a:gd name="connsiteY21-1436" fmla="*/ 276688 h 720899"/>
                <a:gd name="connsiteX22-1437" fmla="*/ 567878 w 799957"/>
                <a:gd name="connsiteY22-1438" fmla="*/ 162388 h 720899"/>
                <a:gd name="connsiteX23-1439" fmla="*/ 532953 w 799957"/>
                <a:gd name="connsiteY23-1440" fmla="*/ 86188 h 720899"/>
                <a:gd name="connsiteX24-1441" fmla="*/ 383728 w 799957"/>
                <a:gd name="connsiteY24-1442" fmla="*/ 105238 h 720899"/>
                <a:gd name="connsiteX25-1443" fmla="*/ 244028 w 799957"/>
                <a:gd name="connsiteY25-1444" fmla="*/ 225888 h 720899"/>
                <a:gd name="connsiteX26-1445" fmla="*/ 177353 w 799957"/>
                <a:gd name="connsiteY26-1446" fmla="*/ 464013 h 720899"/>
                <a:gd name="connsiteX27-1447" fmla="*/ 91628 w 799957"/>
                <a:gd name="connsiteY27-1448" fmla="*/ 603713 h 720899"/>
                <a:gd name="connsiteX28-1449" fmla="*/ 18603 w 799957"/>
                <a:gd name="connsiteY28-1450" fmla="*/ 549738 h 720899"/>
                <a:gd name="connsiteX0-1451" fmla="*/ 18603 w 799957"/>
                <a:gd name="connsiteY0-1452" fmla="*/ 549738 h 720899"/>
                <a:gd name="connsiteX1-1453" fmla="*/ 2728 w 799957"/>
                <a:gd name="connsiteY1-1454" fmla="*/ 416388 h 720899"/>
                <a:gd name="connsiteX2-1455" fmla="*/ 63053 w 799957"/>
                <a:gd name="connsiteY2-1456" fmla="*/ 206838 h 720899"/>
                <a:gd name="connsiteX3-1457" fmla="*/ 129728 w 799957"/>
                <a:gd name="connsiteY3-1458" fmla="*/ 86188 h 720899"/>
                <a:gd name="connsiteX4-1459" fmla="*/ 196403 w 799957"/>
                <a:gd name="connsiteY4-1460" fmla="*/ 35388 h 720899"/>
                <a:gd name="connsiteX5-1461" fmla="*/ 396428 w 799957"/>
                <a:gd name="connsiteY5-1462" fmla="*/ 463 h 720899"/>
                <a:gd name="connsiteX6-1463" fmla="*/ 640903 w 799957"/>
                <a:gd name="connsiteY6-1464" fmla="*/ 19513 h 720899"/>
                <a:gd name="connsiteX7-1465" fmla="*/ 748853 w 799957"/>
                <a:gd name="connsiteY7-1466" fmla="*/ 76663 h 720899"/>
                <a:gd name="connsiteX8-1467" fmla="*/ 799653 w 799957"/>
                <a:gd name="connsiteY8-1468" fmla="*/ 156038 h 720899"/>
                <a:gd name="connsiteX9-1469" fmla="*/ 764728 w 799957"/>
                <a:gd name="connsiteY9-1470" fmla="*/ 283038 h 720899"/>
                <a:gd name="connsiteX10-1471" fmla="*/ 663128 w 799957"/>
                <a:gd name="connsiteY10-1472" fmla="*/ 356063 h 720899"/>
                <a:gd name="connsiteX11-1473" fmla="*/ 447228 w 799957"/>
                <a:gd name="connsiteY11-1474" fmla="*/ 429088 h 720899"/>
                <a:gd name="connsiteX12-1475" fmla="*/ 332928 w 799957"/>
                <a:gd name="connsiteY12-1476" fmla="*/ 495763 h 720899"/>
                <a:gd name="connsiteX13-1477" fmla="*/ 367853 w 799957"/>
                <a:gd name="connsiteY13-1478" fmla="*/ 578313 h 720899"/>
                <a:gd name="connsiteX14-1479" fmla="*/ 386903 w 799957"/>
                <a:gd name="connsiteY14-1480" fmla="*/ 622763 h 720899"/>
                <a:gd name="connsiteX15-1481" fmla="*/ 307528 w 799957"/>
                <a:gd name="connsiteY15-1482" fmla="*/ 702138 h 720899"/>
                <a:gd name="connsiteX16-1483" fmla="*/ 205928 w 799957"/>
                <a:gd name="connsiteY16-1484" fmla="*/ 718013 h 720899"/>
                <a:gd name="connsiteX17-1485" fmla="*/ 155128 w 799957"/>
                <a:gd name="connsiteY17-1486" fmla="*/ 657688 h 720899"/>
                <a:gd name="connsiteX18-1487" fmla="*/ 136078 w 799957"/>
                <a:gd name="connsiteY18-1488" fmla="*/ 562438 h 720899"/>
                <a:gd name="connsiteX19-1489" fmla="*/ 174178 w 799957"/>
                <a:gd name="connsiteY19-1490" fmla="*/ 511638 h 720899"/>
                <a:gd name="connsiteX20-1491" fmla="*/ 377378 w 799957"/>
                <a:gd name="connsiteY20-1492" fmla="*/ 359238 h 720899"/>
                <a:gd name="connsiteX21-1493" fmla="*/ 504378 w 799957"/>
                <a:gd name="connsiteY21-1494" fmla="*/ 276688 h 720899"/>
                <a:gd name="connsiteX22-1495" fmla="*/ 567878 w 799957"/>
                <a:gd name="connsiteY22-1496" fmla="*/ 162388 h 720899"/>
                <a:gd name="connsiteX23-1497" fmla="*/ 532953 w 799957"/>
                <a:gd name="connsiteY23-1498" fmla="*/ 86188 h 720899"/>
                <a:gd name="connsiteX24-1499" fmla="*/ 383728 w 799957"/>
                <a:gd name="connsiteY24-1500" fmla="*/ 105238 h 720899"/>
                <a:gd name="connsiteX25-1501" fmla="*/ 244028 w 799957"/>
                <a:gd name="connsiteY25-1502" fmla="*/ 225888 h 720899"/>
                <a:gd name="connsiteX26-1503" fmla="*/ 177353 w 799957"/>
                <a:gd name="connsiteY26-1504" fmla="*/ 464013 h 720899"/>
                <a:gd name="connsiteX27-1505" fmla="*/ 91628 w 799957"/>
                <a:gd name="connsiteY27-1506" fmla="*/ 603713 h 720899"/>
                <a:gd name="connsiteX28-1507" fmla="*/ 18603 w 799957"/>
                <a:gd name="connsiteY28-1508" fmla="*/ 549738 h 720899"/>
                <a:gd name="connsiteX0-1509" fmla="*/ 18603 w 799957"/>
                <a:gd name="connsiteY0-1510" fmla="*/ 549738 h 720899"/>
                <a:gd name="connsiteX1-1511" fmla="*/ 2728 w 799957"/>
                <a:gd name="connsiteY1-1512" fmla="*/ 416388 h 720899"/>
                <a:gd name="connsiteX2-1513" fmla="*/ 63053 w 799957"/>
                <a:gd name="connsiteY2-1514" fmla="*/ 206838 h 720899"/>
                <a:gd name="connsiteX3-1515" fmla="*/ 129728 w 799957"/>
                <a:gd name="connsiteY3-1516" fmla="*/ 86188 h 720899"/>
                <a:gd name="connsiteX4-1517" fmla="*/ 247203 w 799957"/>
                <a:gd name="connsiteY4-1518" fmla="*/ 19513 h 720899"/>
                <a:gd name="connsiteX5-1519" fmla="*/ 396428 w 799957"/>
                <a:gd name="connsiteY5-1520" fmla="*/ 463 h 720899"/>
                <a:gd name="connsiteX6-1521" fmla="*/ 640903 w 799957"/>
                <a:gd name="connsiteY6-1522" fmla="*/ 19513 h 720899"/>
                <a:gd name="connsiteX7-1523" fmla="*/ 748853 w 799957"/>
                <a:gd name="connsiteY7-1524" fmla="*/ 76663 h 720899"/>
                <a:gd name="connsiteX8-1525" fmla="*/ 799653 w 799957"/>
                <a:gd name="connsiteY8-1526" fmla="*/ 156038 h 720899"/>
                <a:gd name="connsiteX9-1527" fmla="*/ 764728 w 799957"/>
                <a:gd name="connsiteY9-1528" fmla="*/ 283038 h 720899"/>
                <a:gd name="connsiteX10-1529" fmla="*/ 663128 w 799957"/>
                <a:gd name="connsiteY10-1530" fmla="*/ 356063 h 720899"/>
                <a:gd name="connsiteX11-1531" fmla="*/ 447228 w 799957"/>
                <a:gd name="connsiteY11-1532" fmla="*/ 429088 h 720899"/>
                <a:gd name="connsiteX12-1533" fmla="*/ 332928 w 799957"/>
                <a:gd name="connsiteY12-1534" fmla="*/ 495763 h 720899"/>
                <a:gd name="connsiteX13-1535" fmla="*/ 367853 w 799957"/>
                <a:gd name="connsiteY13-1536" fmla="*/ 578313 h 720899"/>
                <a:gd name="connsiteX14-1537" fmla="*/ 386903 w 799957"/>
                <a:gd name="connsiteY14-1538" fmla="*/ 622763 h 720899"/>
                <a:gd name="connsiteX15-1539" fmla="*/ 307528 w 799957"/>
                <a:gd name="connsiteY15-1540" fmla="*/ 702138 h 720899"/>
                <a:gd name="connsiteX16-1541" fmla="*/ 205928 w 799957"/>
                <a:gd name="connsiteY16-1542" fmla="*/ 718013 h 720899"/>
                <a:gd name="connsiteX17-1543" fmla="*/ 155128 w 799957"/>
                <a:gd name="connsiteY17-1544" fmla="*/ 657688 h 720899"/>
                <a:gd name="connsiteX18-1545" fmla="*/ 136078 w 799957"/>
                <a:gd name="connsiteY18-1546" fmla="*/ 562438 h 720899"/>
                <a:gd name="connsiteX19-1547" fmla="*/ 174178 w 799957"/>
                <a:gd name="connsiteY19-1548" fmla="*/ 511638 h 720899"/>
                <a:gd name="connsiteX20-1549" fmla="*/ 377378 w 799957"/>
                <a:gd name="connsiteY20-1550" fmla="*/ 359238 h 720899"/>
                <a:gd name="connsiteX21-1551" fmla="*/ 504378 w 799957"/>
                <a:gd name="connsiteY21-1552" fmla="*/ 276688 h 720899"/>
                <a:gd name="connsiteX22-1553" fmla="*/ 567878 w 799957"/>
                <a:gd name="connsiteY22-1554" fmla="*/ 162388 h 720899"/>
                <a:gd name="connsiteX23-1555" fmla="*/ 532953 w 799957"/>
                <a:gd name="connsiteY23-1556" fmla="*/ 86188 h 720899"/>
                <a:gd name="connsiteX24-1557" fmla="*/ 383728 w 799957"/>
                <a:gd name="connsiteY24-1558" fmla="*/ 105238 h 720899"/>
                <a:gd name="connsiteX25-1559" fmla="*/ 244028 w 799957"/>
                <a:gd name="connsiteY25-1560" fmla="*/ 225888 h 720899"/>
                <a:gd name="connsiteX26-1561" fmla="*/ 177353 w 799957"/>
                <a:gd name="connsiteY26-1562" fmla="*/ 464013 h 720899"/>
                <a:gd name="connsiteX27-1563" fmla="*/ 91628 w 799957"/>
                <a:gd name="connsiteY27-1564" fmla="*/ 603713 h 720899"/>
                <a:gd name="connsiteX28-1565" fmla="*/ 18603 w 799957"/>
                <a:gd name="connsiteY28-1566" fmla="*/ 549738 h 720899"/>
                <a:gd name="connsiteX0-1567" fmla="*/ 18603 w 799957"/>
                <a:gd name="connsiteY0-1568" fmla="*/ 549738 h 720899"/>
                <a:gd name="connsiteX1-1569" fmla="*/ 2728 w 799957"/>
                <a:gd name="connsiteY1-1570" fmla="*/ 416388 h 720899"/>
                <a:gd name="connsiteX2-1571" fmla="*/ 63053 w 799957"/>
                <a:gd name="connsiteY2-1572" fmla="*/ 206838 h 720899"/>
                <a:gd name="connsiteX3-1573" fmla="*/ 132903 w 799957"/>
                <a:gd name="connsiteY3-1574" fmla="*/ 105238 h 720899"/>
                <a:gd name="connsiteX4-1575" fmla="*/ 247203 w 799957"/>
                <a:gd name="connsiteY4-1576" fmla="*/ 19513 h 720899"/>
                <a:gd name="connsiteX5-1577" fmla="*/ 396428 w 799957"/>
                <a:gd name="connsiteY5-1578" fmla="*/ 463 h 720899"/>
                <a:gd name="connsiteX6-1579" fmla="*/ 640903 w 799957"/>
                <a:gd name="connsiteY6-1580" fmla="*/ 19513 h 720899"/>
                <a:gd name="connsiteX7-1581" fmla="*/ 748853 w 799957"/>
                <a:gd name="connsiteY7-1582" fmla="*/ 76663 h 720899"/>
                <a:gd name="connsiteX8-1583" fmla="*/ 799653 w 799957"/>
                <a:gd name="connsiteY8-1584" fmla="*/ 156038 h 720899"/>
                <a:gd name="connsiteX9-1585" fmla="*/ 764728 w 799957"/>
                <a:gd name="connsiteY9-1586" fmla="*/ 283038 h 720899"/>
                <a:gd name="connsiteX10-1587" fmla="*/ 663128 w 799957"/>
                <a:gd name="connsiteY10-1588" fmla="*/ 356063 h 720899"/>
                <a:gd name="connsiteX11-1589" fmla="*/ 447228 w 799957"/>
                <a:gd name="connsiteY11-1590" fmla="*/ 429088 h 720899"/>
                <a:gd name="connsiteX12-1591" fmla="*/ 332928 w 799957"/>
                <a:gd name="connsiteY12-1592" fmla="*/ 495763 h 720899"/>
                <a:gd name="connsiteX13-1593" fmla="*/ 367853 w 799957"/>
                <a:gd name="connsiteY13-1594" fmla="*/ 578313 h 720899"/>
                <a:gd name="connsiteX14-1595" fmla="*/ 386903 w 799957"/>
                <a:gd name="connsiteY14-1596" fmla="*/ 622763 h 720899"/>
                <a:gd name="connsiteX15-1597" fmla="*/ 307528 w 799957"/>
                <a:gd name="connsiteY15-1598" fmla="*/ 702138 h 720899"/>
                <a:gd name="connsiteX16-1599" fmla="*/ 205928 w 799957"/>
                <a:gd name="connsiteY16-1600" fmla="*/ 718013 h 720899"/>
                <a:gd name="connsiteX17-1601" fmla="*/ 155128 w 799957"/>
                <a:gd name="connsiteY17-1602" fmla="*/ 657688 h 720899"/>
                <a:gd name="connsiteX18-1603" fmla="*/ 136078 w 799957"/>
                <a:gd name="connsiteY18-1604" fmla="*/ 562438 h 720899"/>
                <a:gd name="connsiteX19-1605" fmla="*/ 174178 w 799957"/>
                <a:gd name="connsiteY19-1606" fmla="*/ 511638 h 720899"/>
                <a:gd name="connsiteX20-1607" fmla="*/ 377378 w 799957"/>
                <a:gd name="connsiteY20-1608" fmla="*/ 359238 h 720899"/>
                <a:gd name="connsiteX21-1609" fmla="*/ 504378 w 799957"/>
                <a:gd name="connsiteY21-1610" fmla="*/ 276688 h 720899"/>
                <a:gd name="connsiteX22-1611" fmla="*/ 567878 w 799957"/>
                <a:gd name="connsiteY22-1612" fmla="*/ 162388 h 720899"/>
                <a:gd name="connsiteX23-1613" fmla="*/ 532953 w 799957"/>
                <a:gd name="connsiteY23-1614" fmla="*/ 86188 h 720899"/>
                <a:gd name="connsiteX24-1615" fmla="*/ 383728 w 799957"/>
                <a:gd name="connsiteY24-1616" fmla="*/ 105238 h 720899"/>
                <a:gd name="connsiteX25-1617" fmla="*/ 244028 w 799957"/>
                <a:gd name="connsiteY25-1618" fmla="*/ 225888 h 720899"/>
                <a:gd name="connsiteX26-1619" fmla="*/ 177353 w 799957"/>
                <a:gd name="connsiteY26-1620" fmla="*/ 464013 h 720899"/>
                <a:gd name="connsiteX27-1621" fmla="*/ 91628 w 799957"/>
                <a:gd name="connsiteY27-1622" fmla="*/ 603713 h 720899"/>
                <a:gd name="connsiteX28-1623" fmla="*/ 18603 w 799957"/>
                <a:gd name="connsiteY28-1624" fmla="*/ 549738 h 720899"/>
                <a:gd name="connsiteX0-1625" fmla="*/ 18603 w 799957"/>
                <a:gd name="connsiteY0-1626" fmla="*/ 549738 h 720899"/>
                <a:gd name="connsiteX1-1627" fmla="*/ 2728 w 799957"/>
                <a:gd name="connsiteY1-1628" fmla="*/ 416388 h 720899"/>
                <a:gd name="connsiteX2-1629" fmla="*/ 63053 w 799957"/>
                <a:gd name="connsiteY2-1630" fmla="*/ 206838 h 720899"/>
                <a:gd name="connsiteX3-1631" fmla="*/ 132903 w 799957"/>
                <a:gd name="connsiteY3-1632" fmla="*/ 105238 h 720899"/>
                <a:gd name="connsiteX4-1633" fmla="*/ 247203 w 799957"/>
                <a:gd name="connsiteY4-1634" fmla="*/ 19513 h 720899"/>
                <a:gd name="connsiteX5-1635" fmla="*/ 396428 w 799957"/>
                <a:gd name="connsiteY5-1636" fmla="*/ 463 h 720899"/>
                <a:gd name="connsiteX6-1637" fmla="*/ 640903 w 799957"/>
                <a:gd name="connsiteY6-1638" fmla="*/ 19513 h 720899"/>
                <a:gd name="connsiteX7-1639" fmla="*/ 748853 w 799957"/>
                <a:gd name="connsiteY7-1640" fmla="*/ 76663 h 720899"/>
                <a:gd name="connsiteX8-1641" fmla="*/ 799653 w 799957"/>
                <a:gd name="connsiteY8-1642" fmla="*/ 156038 h 720899"/>
                <a:gd name="connsiteX9-1643" fmla="*/ 764728 w 799957"/>
                <a:gd name="connsiteY9-1644" fmla="*/ 283038 h 720899"/>
                <a:gd name="connsiteX10-1645" fmla="*/ 663128 w 799957"/>
                <a:gd name="connsiteY10-1646" fmla="*/ 356063 h 720899"/>
                <a:gd name="connsiteX11-1647" fmla="*/ 447228 w 799957"/>
                <a:gd name="connsiteY11-1648" fmla="*/ 429088 h 720899"/>
                <a:gd name="connsiteX12-1649" fmla="*/ 332928 w 799957"/>
                <a:gd name="connsiteY12-1650" fmla="*/ 495763 h 720899"/>
                <a:gd name="connsiteX13-1651" fmla="*/ 367853 w 799957"/>
                <a:gd name="connsiteY13-1652" fmla="*/ 578313 h 720899"/>
                <a:gd name="connsiteX14-1653" fmla="*/ 386903 w 799957"/>
                <a:gd name="connsiteY14-1654" fmla="*/ 622763 h 720899"/>
                <a:gd name="connsiteX15-1655" fmla="*/ 307528 w 799957"/>
                <a:gd name="connsiteY15-1656" fmla="*/ 702138 h 720899"/>
                <a:gd name="connsiteX16-1657" fmla="*/ 205928 w 799957"/>
                <a:gd name="connsiteY16-1658" fmla="*/ 718013 h 720899"/>
                <a:gd name="connsiteX17-1659" fmla="*/ 155128 w 799957"/>
                <a:gd name="connsiteY17-1660" fmla="*/ 657688 h 720899"/>
                <a:gd name="connsiteX18-1661" fmla="*/ 136078 w 799957"/>
                <a:gd name="connsiteY18-1662" fmla="*/ 562438 h 720899"/>
                <a:gd name="connsiteX19-1663" fmla="*/ 190053 w 799957"/>
                <a:gd name="connsiteY19-1664" fmla="*/ 511638 h 720899"/>
                <a:gd name="connsiteX20-1665" fmla="*/ 377378 w 799957"/>
                <a:gd name="connsiteY20-1666" fmla="*/ 359238 h 720899"/>
                <a:gd name="connsiteX21-1667" fmla="*/ 504378 w 799957"/>
                <a:gd name="connsiteY21-1668" fmla="*/ 276688 h 720899"/>
                <a:gd name="connsiteX22-1669" fmla="*/ 567878 w 799957"/>
                <a:gd name="connsiteY22-1670" fmla="*/ 162388 h 720899"/>
                <a:gd name="connsiteX23-1671" fmla="*/ 532953 w 799957"/>
                <a:gd name="connsiteY23-1672" fmla="*/ 86188 h 720899"/>
                <a:gd name="connsiteX24-1673" fmla="*/ 383728 w 799957"/>
                <a:gd name="connsiteY24-1674" fmla="*/ 105238 h 720899"/>
                <a:gd name="connsiteX25-1675" fmla="*/ 244028 w 799957"/>
                <a:gd name="connsiteY25-1676" fmla="*/ 225888 h 720899"/>
                <a:gd name="connsiteX26-1677" fmla="*/ 177353 w 799957"/>
                <a:gd name="connsiteY26-1678" fmla="*/ 464013 h 720899"/>
                <a:gd name="connsiteX27-1679" fmla="*/ 91628 w 799957"/>
                <a:gd name="connsiteY27-1680" fmla="*/ 603713 h 720899"/>
                <a:gd name="connsiteX28-1681" fmla="*/ 18603 w 799957"/>
                <a:gd name="connsiteY28-1682" fmla="*/ 549738 h 720899"/>
                <a:gd name="connsiteX0-1683" fmla="*/ 18603 w 799957"/>
                <a:gd name="connsiteY0-1684" fmla="*/ 549738 h 720899"/>
                <a:gd name="connsiteX1-1685" fmla="*/ 2728 w 799957"/>
                <a:gd name="connsiteY1-1686" fmla="*/ 416388 h 720899"/>
                <a:gd name="connsiteX2-1687" fmla="*/ 63053 w 799957"/>
                <a:gd name="connsiteY2-1688" fmla="*/ 206838 h 720899"/>
                <a:gd name="connsiteX3-1689" fmla="*/ 132903 w 799957"/>
                <a:gd name="connsiteY3-1690" fmla="*/ 105238 h 720899"/>
                <a:gd name="connsiteX4-1691" fmla="*/ 247203 w 799957"/>
                <a:gd name="connsiteY4-1692" fmla="*/ 19513 h 720899"/>
                <a:gd name="connsiteX5-1693" fmla="*/ 396428 w 799957"/>
                <a:gd name="connsiteY5-1694" fmla="*/ 463 h 720899"/>
                <a:gd name="connsiteX6-1695" fmla="*/ 640903 w 799957"/>
                <a:gd name="connsiteY6-1696" fmla="*/ 19513 h 720899"/>
                <a:gd name="connsiteX7-1697" fmla="*/ 748853 w 799957"/>
                <a:gd name="connsiteY7-1698" fmla="*/ 76663 h 720899"/>
                <a:gd name="connsiteX8-1699" fmla="*/ 799653 w 799957"/>
                <a:gd name="connsiteY8-1700" fmla="*/ 156038 h 720899"/>
                <a:gd name="connsiteX9-1701" fmla="*/ 764728 w 799957"/>
                <a:gd name="connsiteY9-1702" fmla="*/ 283038 h 720899"/>
                <a:gd name="connsiteX10-1703" fmla="*/ 663128 w 799957"/>
                <a:gd name="connsiteY10-1704" fmla="*/ 356063 h 720899"/>
                <a:gd name="connsiteX11-1705" fmla="*/ 447228 w 799957"/>
                <a:gd name="connsiteY11-1706" fmla="*/ 429088 h 720899"/>
                <a:gd name="connsiteX12-1707" fmla="*/ 332928 w 799957"/>
                <a:gd name="connsiteY12-1708" fmla="*/ 495763 h 720899"/>
                <a:gd name="connsiteX13-1709" fmla="*/ 367853 w 799957"/>
                <a:gd name="connsiteY13-1710" fmla="*/ 578313 h 720899"/>
                <a:gd name="connsiteX14-1711" fmla="*/ 386903 w 799957"/>
                <a:gd name="connsiteY14-1712" fmla="*/ 622763 h 720899"/>
                <a:gd name="connsiteX15-1713" fmla="*/ 307528 w 799957"/>
                <a:gd name="connsiteY15-1714" fmla="*/ 702138 h 720899"/>
                <a:gd name="connsiteX16-1715" fmla="*/ 205928 w 799957"/>
                <a:gd name="connsiteY16-1716" fmla="*/ 718013 h 720899"/>
                <a:gd name="connsiteX17-1717" fmla="*/ 155128 w 799957"/>
                <a:gd name="connsiteY17-1718" fmla="*/ 657688 h 720899"/>
                <a:gd name="connsiteX18-1719" fmla="*/ 136078 w 799957"/>
                <a:gd name="connsiteY18-1720" fmla="*/ 562438 h 720899"/>
                <a:gd name="connsiteX19-1721" fmla="*/ 190053 w 799957"/>
                <a:gd name="connsiteY19-1722" fmla="*/ 511638 h 720899"/>
                <a:gd name="connsiteX20-1723" fmla="*/ 377378 w 799957"/>
                <a:gd name="connsiteY20-1724" fmla="*/ 359238 h 720899"/>
                <a:gd name="connsiteX21-1725" fmla="*/ 504378 w 799957"/>
                <a:gd name="connsiteY21-1726" fmla="*/ 276688 h 720899"/>
                <a:gd name="connsiteX22-1727" fmla="*/ 567878 w 799957"/>
                <a:gd name="connsiteY22-1728" fmla="*/ 162388 h 720899"/>
                <a:gd name="connsiteX23-1729" fmla="*/ 532953 w 799957"/>
                <a:gd name="connsiteY23-1730" fmla="*/ 86188 h 720899"/>
                <a:gd name="connsiteX24-1731" fmla="*/ 383728 w 799957"/>
                <a:gd name="connsiteY24-1732" fmla="*/ 105238 h 720899"/>
                <a:gd name="connsiteX25-1733" fmla="*/ 244028 w 799957"/>
                <a:gd name="connsiteY25-1734" fmla="*/ 225888 h 720899"/>
                <a:gd name="connsiteX26-1735" fmla="*/ 177353 w 799957"/>
                <a:gd name="connsiteY26-1736" fmla="*/ 464013 h 720899"/>
                <a:gd name="connsiteX27-1737" fmla="*/ 91628 w 799957"/>
                <a:gd name="connsiteY27-1738" fmla="*/ 603713 h 720899"/>
                <a:gd name="connsiteX28-1739" fmla="*/ 18603 w 799957"/>
                <a:gd name="connsiteY28-1740" fmla="*/ 549738 h 720899"/>
                <a:gd name="connsiteX0-1741" fmla="*/ 18603 w 799957"/>
                <a:gd name="connsiteY0-1742" fmla="*/ 549738 h 720899"/>
                <a:gd name="connsiteX1-1743" fmla="*/ 2728 w 799957"/>
                <a:gd name="connsiteY1-1744" fmla="*/ 416388 h 720899"/>
                <a:gd name="connsiteX2-1745" fmla="*/ 63053 w 799957"/>
                <a:gd name="connsiteY2-1746" fmla="*/ 206838 h 720899"/>
                <a:gd name="connsiteX3-1747" fmla="*/ 132903 w 799957"/>
                <a:gd name="connsiteY3-1748" fmla="*/ 105238 h 720899"/>
                <a:gd name="connsiteX4-1749" fmla="*/ 247203 w 799957"/>
                <a:gd name="connsiteY4-1750" fmla="*/ 19513 h 720899"/>
                <a:gd name="connsiteX5-1751" fmla="*/ 396428 w 799957"/>
                <a:gd name="connsiteY5-1752" fmla="*/ 463 h 720899"/>
                <a:gd name="connsiteX6-1753" fmla="*/ 640903 w 799957"/>
                <a:gd name="connsiteY6-1754" fmla="*/ 19513 h 720899"/>
                <a:gd name="connsiteX7-1755" fmla="*/ 748853 w 799957"/>
                <a:gd name="connsiteY7-1756" fmla="*/ 76663 h 720899"/>
                <a:gd name="connsiteX8-1757" fmla="*/ 799653 w 799957"/>
                <a:gd name="connsiteY8-1758" fmla="*/ 156038 h 720899"/>
                <a:gd name="connsiteX9-1759" fmla="*/ 764728 w 799957"/>
                <a:gd name="connsiteY9-1760" fmla="*/ 283038 h 720899"/>
                <a:gd name="connsiteX10-1761" fmla="*/ 663128 w 799957"/>
                <a:gd name="connsiteY10-1762" fmla="*/ 356063 h 720899"/>
                <a:gd name="connsiteX11-1763" fmla="*/ 447228 w 799957"/>
                <a:gd name="connsiteY11-1764" fmla="*/ 429088 h 720899"/>
                <a:gd name="connsiteX12-1765" fmla="*/ 332928 w 799957"/>
                <a:gd name="connsiteY12-1766" fmla="*/ 495763 h 720899"/>
                <a:gd name="connsiteX13-1767" fmla="*/ 367853 w 799957"/>
                <a:gd name="connsiteY13-1768" fmla="*/ 578313 h 720899"/>
                <a:gd name="connsiteX14-1769" fmla="*/ 386903 w 799957"/>
                <a:gd name="connsiteY14-1770" fmla="*/ 622763 h 720899"/>
                <a:gd name="connsiteX15-1771" fmla="*/ 307528 w 799957"/>
                <a:gd name="connsiteY15-1772" fmla="*/ 702138 h 720899"/>
                <a:gd name="connsiteX16-1773" fmla="*/ 205928 w 799957"/>
                <a:gd name="connsiteY16-1774" fmla="*/ 718013 h 720899"/>
                <a:gd name="connsiteX17-1775" fmla="*/ 155128 w 799957"/>
                <a:gd name="connsiteY17-1776" fmla="*/ 657688 h 720899"/>
                <a:gd name="connsiteX18-1777" fmla="*/ 161478 w 799957"/>
                <a:gd name="connsiteY18-1778" fmla="*/ 578313 h 720899"/>
                <a:gd name="connsiteX19-1779" fmla="*/ 190053 w 799957"/>
                <a:gd name="connsiteY19-1780" fmla="*/ 511638 h 720899"/>
                <a:gd name="connsiteX20-1781" fmla="*/ 377378 w 799957"/>
                <a:gd name="connsiteY20-1782" fmla="*/ 359238 h 720899"/>
                <a:gd name="connsiteX21-1783" fmla="*/ 504378 w 799957"/>
                <a:gd name="connsiteY21-1784" fmla="*/ 276688 h 720899"/>
                <a:gd name="connsiteX22-1785" fmla="*/ 567878 w 799957"/>
                <a:gd name="connsiteY22-1786" fmla="*/ 162388 h 720899"/>
                <a:gd name="connsiteX23-1787" fmla="*/ 532953 w 799957"/>
                <a:gd name="connsiteY23-1788" fmla="*/ 86188 h 720899"/>
                <a:gd name="connsiteX24-1789" fmla="*/ 383728 w 799957"/>
                <a:gd name="connsiteY24-1790" fmla="*/ 105238 h 720899"/>
                <a:gd name="connsiteX25-1791" fmla="*/ 244028 w 799957"/>
                <a:gd name="connsiteY25-1792" fmla="*/ 225888 h 720899"/>
                <a:gd name="connsiteX26-1793" fmla="*/ 177353 w 799957"/>
                <a:gd name="connsiteY26-1794" fmla="*/ 464013 h 720899"/>
                <a:gd name="connsiteX27-1795" fmla="*/ 91628 w 799957"/>
                <a:gd name="connsiteY27-1796" fmla="*/ 603713 h 720899"/>
                <a:gd name="connsiteX28-1797" fmla="*/ 18603 w 799957"/>
                <a:gd name="connsiteY28-1798" fmla="*/ 549738 h 720899"/>
                <a:gd name="connsiteX0-1799" fmla="*/ 18603 w 799957"/>
                <a:gd name="connsiteY0-1800" fmla="*/ 549738 h 720899"/>
                <a:gd name="connsiteX1-1801" fmla="*/ 2728 w 799957"/>
                <a:gd name="connsiteY1-1802" fmla="*/ 416388 h 720899"/>
                <a:gd name="connsiteX2-1803" fmla="*/ 63053 w 799957"/>
                <a:gd name="connsiteY2-1804" fmla="*/ 206838 h 720899"/>
                <a:gd name="connsiteX3-1805" fmla="*/ 132903 w 799957"/>
                <a:gd name="connsiteY3-1806" fmla="*/ 105238 h 720899"/>
                <a:gd name="connsiteX4-1807" fmla="*/ 247203 w 799957"/>
                <a:gd name="connsiteY4-1808" fmla="*/ 19513 h 720899"/>
                <a:gd name="connsiteX5-1809" fmla="*/ 396428 w 799957"/>
                <a:gd name="connsiteY5-1810" fmla="*/ 463 h 720899"/>
                <a:gd name="connsiteX6-1811" fmla="*/ 640903 w 799957"/>
                <a:gd name="connsiteY6-1812" fmla="*/ 19513 h 720899"/>
                <a:gd name="connsiteX7-1813" fmla="*/ 748853 w 799957"/>
                <a:gd name="connsiteY7-1814" fmla="*/ 76663 h 720899"/>
                <a:gd name="connsiteX8-1815" fmla="*/ 799653 w 799957"/>
                <a:gd name="connsiteY8-1816" fmla="*/ 156038 h 720899"/>
                <a:gd name="connsiteX9-1817" fmla="*/ 764728 w 799957"/>
                <a:gd name="connsiteY9-1818" fmla="*/ 283038 h 720899"/>
                <a:gd name="connsiteX10-1819" fmla="*/ 663128 w 799957"/>
                <a:gd name="connsiteY10-1820" fmla="*/ 356063 h 720899"/>
                <a:gd name="connsiteX11-1821" fmla="*/ 447228 w 799957"/>
                <a:gd name="connsiteY11-1822" fmla="*/ 429088 h 720899"/>
                <a:gd name="connsiteX12-1823" fmla="*/ 332928 w 799957"/>
                <a:gd name="connsiteY12-1824" fmla="*/ 495763 h 720899"/>
                <a:gd name="connsiteX13-1825" fmla="*/ 367853 w 799957"/>
                <a:gd name="connsiteY13-1826" fmla="*/ 578313 h 720899"/>
                <a:gd name="connsiteX14-1827" fmla="*/ 386903 w 799957"/>
                <a:gd name="connsiteY14-1828" fmla="*/ 622763 h 720899"/>
                <a:gd name="connsiteX15-1829" fmla="*/ 307528 w 799957"/>
                <a:gd name="connsiteY15-1830" fmla="*/ 702138 h 720899"/>
                <a:gd name="connsiteX16-1831" fmla="*/ 205928 w 799957"/>
                <a:gd name="connsiteY16-1832" fmla="*/ 718013 h 720899"/>
                <a:gd name="connsiteX17-1833" fmla="*/ 155128 w 799957"/>
                <a:gd name="connsiteY17-1834" fmla="*/ 657688 h 720899"/>
                <a:gd name="connsiteX18-1835" fmla="*/ 190053 w 799957"/>
                <a:gd name="connsiteY18-1836" fmla="*/ 511638 h 720899"/>
                <a:gd name="connsiteX19-1837" fmla="*/ 377378 w 799957"/>
                <a:gd name="connsiteY19-1838" fmla="*/ 359238 h 720899"/>
                <a:gd name="connsiteX20-1839" fmla="*/ 504378 w 799957"/>
                <a:gd name="connsiteY20-1840" fmla="*/ 276688 h 720899"/>
                <a:gd name="connsiteX21-1841" fmla="*/ 567878 w 799957"/>
                <a:gd name="connsiteY21-1842" fmla="*/ 162388 h 720899"/>
                <a:gd name="connsiteX22-1843" fmla="*/ 532953 w 799957"/>
                <a:gd name="connsiteY22-1844" fmla="*/ 86188 h 720899"/>
                <a:gd name="connsiteX23-1845" fmla="*/ 383728 w 799957"/>
                <a:gd name="connsiteY23-1846" fmla="*/ 105238 h 720899"/>
                <a:gd name="connsiteX24-1847" fmla="*/ 244028 w 799957"/>
                <a:gd name="connsiteY24-1848" fmla="*/ 225888 h 720899"/>
                <a:gd name="connsiteX25-1849" fmla="*/ 177353 w 799957"/>
                <a:gd name="connsiteY25-1850" fmla="*/ 464013 h 720899"/>
                <a:gd name="connsiteX26-1851" fmla="*/ 91628 w 799957"/>
                <a:gd name="connsiteY26-1852" fmla="*/ 603713 h 720899"/>
                <a:gd name="connsiteX27-1853" fmla="*/ 18603 w 799957"/>
                <a:gd name="connsiteY27-1854" fmla="*/ 549738 h 720899"/>
                <a:gd name="connsiteX0-1855" fmla="*/ 18603 w 799957"/>
                <a:gd name="connsiteY0-1856" fmla="*/ 549738 h 720899"/>
                <a:gd name="connsiteX1-1857" fmla="*/ 2728 w 799957"/>
                <a:gd name="connsiteY1-1858" fmla="*/ 416388 h 720899"/>
                <a:gd name="connsiteX2-1859" fmla="*/ 63053 w 799957"/>
                <a:gd name="connsiteY2-1860" fmla="*/ 206838 h 720899"/>
                <a:gd name="connsiteX3-1861" fmla="*/ 132903 w 799957"/>
                <a:gd name="connsiteY3-1862" fmla="*/ 105238 h 720899"/>
                <a:gd name="connsiteX4-1863" fmla="*/ 247203 w 799957"/>
                <a:gd name="connsiteY4-1864" fmla="*/ 19513 h 720899"/>
                <a:gd name="connsiteX5-1865" fmla="*/ 396428 w 799957"/>
                <a:gd name="connsiteY5-1866" fmla="*/ 463 h 720899"/>
                <a:gd name="connsiteX6-1867" fmla="*/ 640903 w 799957"/>
                <a:gd name="connsiteY6-1868" fmla="*/ 19513 h 720899"/>
                <a:gd name="connsiteX7-1869" fmla="*/ 748853 w 799957"/>
                <a:gd name="connsiteY7-1870" fmla="*/ 76663 h 720899"/>
                <a:gd name="connsiteX8-1871" fmla="*/ 799653 w 799957"/>
                <a:gd name="connsiteY8-1872" fmla="*/ 156038 h 720899"/>
                <a:gd name="connsiteX9-1873" fmla="*/ 764728 w 799957"/>
                <a:gd name="connsiteY9-1874" fmla="*/ 283038 h 720899"/>
                <a:gd name="connsiteX10-1875" fmla="*/ 663128 w 799957"/>
                <a:gd name="connsiteY10-1876" fmla="*/ 356063 h 720899"/>
                <a:gd name="connsiteX11-1877" fmla="*/ 447228 w 799957"/>
                <a:gd name="connsiteY11-1878" fmla="*/ 429088 h 720899"/>
                <a:gd name="connsiteX12-1879" fmla="*/ 332928 w 799957"/>
                <a:gd name="connsiteY12-1880" fmla="*/ 495763 h 720899"/>
                <a:gd name="connsiteX13-1881" fmla="*/ 367853 w 799957"/>
                <a:gd name="connsiteY13-1882" fmla="*/ 578313 h 720899"/>
                <a:gd name="connsiteX14-1883" fmla="*/ 386903 w 799957"/>
                <a:gd name="connsiteY14-1884" fmla="*/ 622763 h 720899"/>
                <a:gd name="connsiteX15-1885" fmla="*/ 307528 w 799957"/>
                <a:gd name="connsiteY15-1886" fmla="*/ 702138 h 720899"/>
                <a:gd name="connsiteX16-1887" fmla="*/ 205928 w 799957"/>
                <a:gd name="connsiteY16-1888" fmla="*/ 718013 h 720899"/>
                <a:gd name="connsiteX17-1889" fmla="*/ 158303 w 799957"/>
                <a:gd name="connsiteY17-1890" fmla="*/ 638638 h 720899"/>
                <a:gd name="connsiteX18-1891" fmla="*/ 190053 w 799957"/>
                <a:gd name="connsiteY18-1892" fmla="*/ 511638 h 720899"/>
                <a:gd name="connsiteX19-1893" fmla="*/ 377378 w 799957"/>
                <a:gd name="connsiteY19-1894" fmla="*/ 359238 h 720899"/>
                <a:gd name="connsiteX20-1895" fmla="*/ 504378 w 799957"/>
                <a:gd name="connsiteY20-1896" fmla="*/ 276688 h 720899"/>
                <a:gd name="connsiteX21-1897" fmla="*/ 567878 w 799957"/>
                <a:gd name="connsiteY21-1898" fmla="*/ 162388 h 720899"/>
                <a:gd name="connsiteX22-1899" fmla="*/ 532953 w 799957"/>
                <a:gd name="connsiteY22-1900" fmla="*/ 86188 h 720899"/>
                <a:gd name="connsiteX23-1901" fmla="*/ 383728 w 799957"/>
                <a:gd name="connsiteY23-1902" fmla="*/ 105238 h 720899"/>
                <a:gd name="connsiteX24-1903" fmla="*/ 244028 w 799957"/>
                <a:gd name="connsiteY24-1904" fmla="*/ 225888 h 720899"/>
                <a:gd name="connsiteX25-1905" fmla="*/ 177353 w 799957"/>
                <a:gd name="connsiteY25-1906" fmla="*/ 464013 h 720899"/>
                <a:gd name="connsiteX26-1907" fmla="*/ 91628 w 799957"/>
                <a:gd name="connsiteY26-1908" fmla="*/ 603713 h 720899"/>
                <a:gd name="connsiteX27-1909" fmla="*/ 18603 w 799957"/>
                <a:gd name="connsiteY27-1910" fmla="*/ 549738 h 720899"/>
                <a:gd name="connsiteX0-1911" fmla="*/ 18603 w 799957"/>
                <a:gd name="connsiteY0-1912" fmla="*/ 549738 h 720899"/>
                <a:gd name="connsiteX1-1913" fmla="*/ 2728 w 799957"/>
                <a:gd name="connsiteY1-1914" fmla="*/ 416388 h 720899"/>
                <a:gd name="connsiteX2-1915" fmla="*/ 63053 w 799957"/>
                <a:gd name="connsiteY2-1916" fmla="*/ 206838 h 720899"/>
                <a:gd name="connsiteX3-1917" fmla="*/ 132903 w 799957"/>
                <a:gd name="connsiteY3-1918" fmla="*/ 105238 h 720899"/>
                <a:gd name="connsiteX4-1919" fmla="*/ 247203 w 799957"/>
                <a:gd name="connsiteY4-1920" fmla="*/ 19513 h 720899"/>
                <a:gd name="connsiteX5-1921" fmla="*/ 396428 w 799957"/>
                <a:gd name="connsiteY5-1922" fmla="*/ 463 h 720899"/>
                <a:gd name="connsiteX6-1923" fmla="*/ 640903 w 799957"/>
                <a:gd name="connsiteY6-1924" fmla="*/ 19513 h 720899"/>
                <a:gd name="connsiteX7-1925" fmla="*/ 748853 w 799957"/>
                <a:gd name="connsiteY7-1926" fmla="*/ 76663 h 720899"/>
                <a:gd name="connsiteX8-1927" fmla="*/ 799653 w 799957"/>
                <a:gd name="connsiteY8-1928" fmla="*/ 156038 h 720899"/>
                <a:gd name="connsiteX9-1929" fmla="*/ 764728 w 799957"/>
                <a:gd name="connsiteY9-1930" fmla="*/ 283038 h 720899"/>
                <a:gd name="connsiteX10-1931" fmla="*/ 663128 w 799957"/>
                <a:gd name="connsiteY10-1932" fmla="*/ 356063 h 720899"/>
                <a:gd name="connsiteX11-1933" fmla="*/ 447228 w 799957"/>
                <a:gd name="connsiteY11-1934" fmla="*/ 429088 h 720899"/>
                <a:gd name="connsiteX12-1935" fmla="*/ 332928 w 799957"/>
                <a:gd name="connsiteY12-1936" fmla="*/ 495763 h 720899"/>
                <a:gd name="connsiteX13-1937" fmla="*/ 367853 w 799957"/>
                <a:gd name="connsiteY13-1938" fmla="*/ 578313 h 720899"/>
                <a:gd name="connsiteX14-1939" fmla="*/ 386903 w 799957"/>
                <a:gd name="connsiteY14-1940" fmla="*/ 622763 h 720899"/>
                <a:gd name="connsiteX15-1941" fmla="*/ 307528 w 799957"/>
                <a:gd name="connsiteY15-1942" fmla="*/ 702138 h 720899"/>
                <a:gd name="connsiteX16-1943" fmla="*/ 205928 w 799957"/>
                <a:gd name="connsiteY16-1944" fmla="*/ 718013 h 720899"/>
                <a:gd name="connsiteX17-1945" fmla="*/ 158303 w 799957"/>
                <a:gd name="connsiteY17-1946" fmla="*/ 638638 h 720899"/>
                <a:gd name="connsiteX18-1947" fmla="*/ 190053 w 799957"/>
                <a:gd name="connsiteY18-1948" fmla="*/ 511638 h 720899"/>
                <a:gd name="connsiteX19-1949" fmla="*/ 377378 w 799957"/>
                <a:gd name="connsiteY19-1950" fmla="*/ 359238 h 720899"/>
                <a:gd name="connsiteX20-1951" fmla="*/ 504378 w 799957"/>
                <a:gd name="connsiteY20-1952" fmla="*/ 276688 h 720899"/>
                <a:gd name="connsiteX21-1953" fmla="*/ 567878 w 799957"/>
                <a:gd name="connsiteY21-1954" fmla="*/ 162388 h 720899"/>
                <a:gd name="connsiteX22-1955" fmla="*/ 532953 w 799957"/>
                <a:gd name="connsiteY22-1956" fmla="*/ 86188 h 720899"/>
                <a:gd name="connsiteX23-1957" fmla="*/ 383728 w 799957"/>
                <a:gd name="connsiteY23-1958" fmla="*/ 105238 h 720899"/>
                <a:gd name="connsiteX24-1959" fmla="*/ 244028 w 799957"/>
                <a:gd name="connsiteY24-1960" fmla="*/ 225888 h 720899"/>
                <a:gd name="connsiteX25-1961" fmla="*/ 177353 w 799957"/>
                <a:gd name="connsiteY25-1962" fmla="*/ 464013 h 720899"/>
                <a:gd name="connsiteX26-1963" fmla="*/ 91628 w 799957"/>
                <a:gd name="connsiteY26-1964" fmla="*/ 603713 h 720899"/>
                <a:gd name="connsiteX27-1965" fmla="*/ 18603 w 799957"/>
                <a:gd name="connsiteY27-1966" fmla="*/ 549738 h 720899"/>
                <a:gd name="connsiteX0-1967" fmla="*/ 18603 w 799957"/>
                <a:gd name="connsiteY0-1968" fmla="*/ 549738 h 720899"/>
                <a:gd name="connsiteX1-1969" fmla="*/ 2728 w 799957"/>
                <a:gd name="connsiteY1-1970" fmla="*/ 416388 h 720899"/>
                <a:gd name="connsiteX2-1971" fmla="*/ 63053 w 799957"/>
                <a:gd name="connsiteY2-1972" fmla="*/ 206838 h 720899"/>
                <a:gd name="connsiteX3-1973" fmla="*/ 132903 w 799957"/>
                <a:gd name="connsiteY3-1974" fmla="*/ 105238 h 720899"/>
                <a:gd name="connsiteX4-1975" fmla="*/ 247203 w 799957"/>
                <a:gd name="connsiteY4-1976" fmla="*/ 19513 h 720899"/>
                <a:gd name="connsiteX5-1977" fmla="*/ 396428 w 799957"/>
                <a:gd name="connsiteY5-1978" fmla="*/ 463 h 720899"/>
                <a:gd name="connsiteX6-1979" fmla="*/ 640903 w 799957"/>
                <a:gd name="connsiteY6-1980" fmla="*/ 19513 h 720899"/>
                <a:gd name="connsiteX7-1981" fmla="*/ 748853 w 799957"/>
                <a:gd name="connsiteY7-1982" fmla="*/ 76663 h 720899"/>
                <a:gd name="connsiteX8-1983" fmla="*/ 799653 w 799957"/>
                <a:gd name="connsiteY8-1984" fmla="*/ 156038 h 720899"/>
                <a:gd name="connsiteX9-1985" fmla="*/ 764728 w 799957"/>
                <a:gd name="connsiteY9-1986" fmla="*/ 283038 h 720899"/>
                <a:gd name="connsiteX10-1987" fmla="*/ 663128 w 799957"/>
                <a:gd name="connsiteY10-1988" fmla="*/ 356063 h 720899"/>
                <a:gd name="connsiteX11-1989" fmla="*/ 447228 w 799957"/>
                <a:gd name="connsiteY11-1990" fmla="*/ 429088 h 720899"/>
                <a:gd name="connsiteX12-1991" fmla="*/ 332928 w 799957"/>
                <a:gd name="connsiteY12-1992" fmla="*/ 495763 h 720899"/>
                <a:gd name="connsiteX13-1993" fmla="*/ 367853 w 799957"/>
                <a:gd name="connsiteY13-1994" fmla="*/ 552913 h 720899"/>
                <a:gd name="connsiteX14-1995" fmla="*/ 386903 w 799957"/>
                <a:gd name="connsiteY14-1996" fmla="*/ 622763 h 720899"/>
                <a:gd name="connsiteX15-1997" fmla="*/ 307528 w 799957"/>
                <a:gd name="connsiteY15-1998" fmla="*/ 702138 h 720899"/>
                <a:gd name="connsiteX16-1999" fmla="*/ 205928 w 799957"/>
                <a:gd name="connsiteY16-2000" fmla="*/ 718013 h 720899"/>
                <a:gd name="connsiteX17-2001" fmla="*/ 158303 w 799957"/>
                <a:gd name="connsiteY17-2002" fmla="*/ 638638 h 720899"/>
                <a:gd name="connsiteX18-2003" fmla="*/ 190053 w 799957"/>
                <a:gd name="connsiteY18-2004" fmla="*/ 511638 h 720899"/>
                <a:gd name="connsiteX19-2005" fmla="*/ 377378 w 799957"/>
                <a:gd name="connsiteY19-2006" fmla="*/ 359238 h 720899"/>
                <a:gd name="connsiteX20-2007" fmla="*/ 504378 w 799957"/>
                <a:gd name="connsiteY20-2008" fmla="*/ 276688 h 720899"/>
                <a:gd name="connsiteX21-2009" fmla="*/ 567878 w 799957"/>
                <a:gd name="connsiteY21-2010" fmla="*/ 162388 h 720899"/>
                <a:gd name="connsiteX22-2011" fmla="*/ 532953 w 799957"/>
                <a:gd name="connsiteY22-2012" fmla="*/ 86188 h 720899"/>
                <a:gd name="connsiteX23-2013" fmla="*/ 383728 w 799957"/>
                <a:gd name="connsiteY23-2014" fmla="*/ 105238 h 720899"/>
                <a:gd name="connsiteX24-2015" fmla="*/ 244028 w 799957"/>
                <a:gd name="connsiteY24-2016" fmla="*/ 225888 h 720899"/>
                <a:gd name="connsiteX25-2017" fmla="*/ 177353 w 799957"/>
                <a:gd name="connsiteY25-2018" fmla="*/ 464013 h 720899"/>
                <a:gd name="connsiteX26-2019" fmla="*/ 91628 w 799957"/>
                <a:gd name="connsiteY26-2020" fmla="*/ 603713 h 720899"/>
                <a:gd name="connsiteX27-2021" fmla="*/ 18603 w 799957"/>
                <a:gd name="connsiteY27-2022" fmla="*/ 549738 h 720899"/>
                <a:gd name="connsiteX0-2023" fmla="*/ 18603 w 799957"/>
                <a:gd name="connsiteY0-2024" fmla="*/ 549738 h 720899"/>
                <a:gd name="connsiteX1-2025" fmla="*/ 2728 w 799957"/>
                <a:gd name="connsiteY1-2026" fmla="*/ 416388 h 720899"/>
                <a:gd name="connsiteX2-2027" fmla="*/ 63053 w 799957"/>
                <a:gd name="connsiteY2-2028" fmla="*/ 206838 h 720899"/>
                <a:gd name="connsiteX3-2029" fmla="*/ 132903 w 799957"/>
                <a:gd name="connsiteY3-2030" fmla="*/ 105238 h 720899"/>
                <a:gd name="connsiteX4-2031" fmla="*/ 247203 w 799957"/>
                <a:gd name="connsiteY4-2032" fmla="*/ 19513 h 720899"/>
                <a:gd name="connsiteX5-2033" fmla="*/ 396428 w 799957"/>
                <a:gd name="connsiteY5-2034" fmla="*/ 463 h 720899"/>
                <a:gd name="connsiteX6-2035" fmla="*/ 640903 w 799957"/>
                <a:gd name="connsiteY6-2036" fmla="*/ 19513 h 720899"/>
                <a:gd name="connsiteX7-2037" fmla="*/ 748853 w 799957"/>
                <a:gd name="connsiteY7-2038" fmla="*/ 76663 h 720899"/>
                <a:gd name="connsiteX8-2039" fmla="*/ 799653 w 799957"/>
                <a:gd name="connsiteY8-2040" fmla="*/ 156038 h 720899"/>
                <a:gd name="connsiteX9-2041" fmla="*/ 764728 w 799957"/>
                <a:gd name="connsiteY9-2042" fmla="*/ 283038 h 720899"/>
                <a:gd name="connsiteX10-2043" fmla="*/ 663128 w 799957"/>
                <a:gd name="connsiteY10-2044" fmla="*/ 356063 h 720899"/>
                <a:gd name="connsiteX11-2045" fmla="*/ 447228 w 799957"/>
                <a:gd name="connsiteY11-2046" fmla="*/ 429088 h 720899"/>
                <a:gd name="connsiteX12-2047" fmla="*/ 332928 w 799957"/>
                <a:gd name="connsiteY12-2048" fmla="*/ 495763 h 720899"/>
                <a:gd name="connsiteX13-2049" fmla="*/ 386903 w 799957"/>
                <a:gd name="connsiteY13-2050" fmla="*/ 622763 h 720899"/>
                <a:gd name="connsiteX14-2051" fmla="*/ 307528 w 799957"/>
                <a:gd name="connsiteY14-2052" fmla="*/ 702138 h 720899"/>
                <a:gd name="connsiteX15-2053" fmla="*/ 205928 w 799957"/>
                <a:gd name="connsiteY15-2054" fmla="*/ 718013 h 720899"/>
                <a:gd name="connsiteX16-2055" fmla="*/ 158303 w 799957"/>
                <a:gd name="connsiteY16-2056" fmla="*/ 638638 h 720899"/>
                <a:gd name="connsiteX17-2057" fmla="*/ 190053 w 799957"/>
                <a:gd name="connsiteY17-2058" fmla="*/ 511638 h 720899"/>
                <a:gd name="connsiteX18-2059" fmla="*/ 377378 w 799957"/>
                <a:gd name="connsiteY18-2060" fmla="*/ 359238 h 720899"/>
                <a:gd name="connsiteX19-2061" fmla="*/ 504378 w 799957"/>
                <a:gd name="connsiteY19-2062" fmla="*/ 276688 h 720899"/>
                <a:gd name="connsiteX20-2063" fmla="*/ 567878 w 799957"/>
                <a:gd name="connsiteY20-2064" fmla="*/ 162388 h 720899"/>
                <a:gd name="connsiteX21-2065" fmla="*/ 532953 w 799957"/>
                <a:gd name="connsiteY21-2066" fmla="*/ 86188 h 720899"/>
                <a:gd name="connsiteX22-2067" fmla="*/ 383728 w 799957"/>
                <a:gd name="connsiteY22-2068" fmla="*/ 105238 h 720899"/>
                <a:gd name="connsiteX23-2069" fmla="*/ 244028 w 799957"/>
                <a:gd name="connsiteY23-2070" fmla="*/ 225888 h 720899"/>
                <a:gd name="connsiteX24-2071" fmla="*/ 177353 w 799957"/>
                <a:gd name="connsiteY24-2072" fmla="*/ 464013 h 720899"/>
                <a:gd name="connsiteX25-2073" fmla="*/ 91628 w 799957"/>
                <a:gd name="connsiteY25-2074" fmla="*/ 603713 h 720899"/>
                <a:gd name="connsiteX26-2075" fmla="*/ 18603 w 799957"/>
                <a:gd name="connsiteY26-2076" fmla="*/ 549738 h 720899"/>
                <a:gd name="connsiteX0-2077" fmla="*/ 18603 w 799957"/>
                <a:gd name="connsiteY0-2078" fmla="*/ 549738 h 720899"/>
                <a:gd name="connsiteX1-2079" fmla="*/ 2728 w 799957"/>
                <a:gd name="connsiteY1-2080" fmla="*/ 416388 h 720899"/>
                <a:gd name="connsiteX2-2081" fmla="*/ 63053 w 799957"/>
                <a:gd name="connsiteY2-2082" fmla="*/ 206838 h 720899"/>
                <a:gd name="connsiteX3-2083" fmla="*/ 132903 w 799957"/>
                <a:gd name="connsiteY3-2084" fmla="*/ 105238 h 720899"/>
                <a:gd name="connsiteX4-2085" fmla="*/ 247203 w 799957"/>
                <a:gd name="connsiteY4-2086" fmla="*/ 19513 h 720899"/>
                <a:gd name="connsiteX5-2087" fmla="*/ 396428 w 799957"/>
                <a:gd name="connsiteY5-2088" fmla="*/ 463 h 720899"/>
                <a:gd name="connsiteX6-2089" fmla="*/ 640903 w 799957"/>
                <a:gd name="connsiteY6-2090" fmla="*/ 19513 h 720899"/>
                <a:gd name="connsiteX7-2091" fmla="*/ 748853 w 799957"/>
                <a:gd name="connsiteY7-2092" fmla="*/ 76663 h 720899"/>
                <a:gd name="connsiteX8-2093" fmla="*/ 799653 w 799957"/>
                <a:gd name="connsiteY8-2094" fmla="*/ 156038 h 720899"/>
                <a:gd name="connsiteX9-2095" fmla="*/ 764728 w 799957"/>
                <a:gd name="connsiteY9-2096" fmla="*/ 283038 h 720899"/>
                <a:gd name="connsiteX10-2097" fmla="*/ 663128 w 799957"/>
                <a:gd name="connsiteY10-2098" fmla="*/ 356063 h 720899"/>
                <a:gd name="connsiteX11-2099" fmla="*/ 447228 w 799957"/>
                <a:gd name="connsiteY11-2100" fmla="*/ 429088 h 720899"/>
                <a:gd name="connsiteX12-2101" fmla="*/ 332928 w 799957"/>
                <a:gd name="connsiteY12-2102" fmla="*/ 495763 h 720899"/>
                <a:gd name="connsiteX13-2103" fmla="*/ 377378 w 799957"/>
                <a:gd name="connsiteY13-2104" fmla="*/ 606888 h 720899"/>
                <a:gd name="connsiteX14-2105" fmla="*/ 307528 w 799957"/>
                <a:gd name="connsiteY14-2106" fmla="*/ 702138 h 720899"/>
                <a:gd name="connsiteX15-2107" fmla="*/ 205928 w 799957"/>
                <a:gd name="connsiteY15-2108" fmla="*/ 718013 h 720899"/>
                <a:gd name="connsiteX16-2109" fmla="*/ 158303 w 799957"/>
                <a:gd name="connsiteY16-2110" fmla="*/ 638638 h 720899"/>
                <a:gd name="connsiteX17-2111" fmla="*/ 190053 w 799957"/>
                <a:gd name="connsiteY17-2112" fmla="*/ 511638 h 720899"/>
                <a:gd name="connsiteX18-2113" fmla="*/ 377378 w 799957"/>
                <a:gd name="connsiteY18-2114" fmla="*/ 359238 h 720899"/>
                <a:gd name="connsiteX19-2115" fmla="*/ 504378 w 799957"/>
                <a:gd name="connsiteY19-2116" fmla="*/ 276688 h 720899"/>
                <a:gd name="connsiteX20-2117" fmla="*/ 567878 w 799957"/>
                <a:gd name="connsiteY20-2118" fmla="*/ 162388 h 720899"/>
                <a:gd name="connsiteX21-2119" fmla="*/ 532953 w 799957"/>
                <a:gd name="connsiteY21-2120" fmla="*/ 86188 h 720899"/>
                <a:gd name="connsiteX22-2121" fmla="*/ 383728 w 799957"/>
                <a:gd name="connsiteY22-2122" fmla="*/ 105238 h 720899"/>
                <a:gd name="connsiteX23-2123" fmla="*/ 244028 w 799957"/>
                <a:gd name="connsiteY23-2124" fmla="*/ 225888 h 720899"/>
                <a:gd name="connsiteX24-2125" fmla="*/ 177353 w 799957"/>
                <a:gd name="connsiteY24-2126" fmla="*/ 464013 h 720899"/>
                <a:gd name="connsiteX25-2127" fmla="*/ 91628 w 799957"/>
                <a:gd name="connsiteY25-2128" fmla="*/ 603713 h 720899"/>
                <a:gd name="connsiteX26-2129" fmla="*/ 18603 w 799957"/>
                <a:gd name="connsiteY26-2130" fmla="*/ 549738 h 720899"/>
                <a:gd name="connsiteX0-2131" fmla="*/ 18603 w 799957"/>
                <a:gd name="connsiteY0-2132" fmla="*/ 549738 h 720899"/>
                <a:gd name="connsiteX1-2133" fmla="*/ 2728 w 799957"/>
                <a:gd name="connsiteY1-2134" fmla="*/ 416388 h 720899"/>
                <a:gd name="connsiteX2-2135" fmla="*/ 63053 w 799957"/>
                <a:gd name="connsiteY2-2136" fmla="*/ 206838 h 720899"/>
                <a:gd name="connsiteX3-2137" fmla="*/ 132903 w 799957"/>
                <a:gd name="connsiteY3-2138" fmla="*/ 105238 h 720899"/>
                <a:gd name="connsiteX4-2139" fmla="*/ 247203 w 799957"/>
                <a:gd name="connsiteY4-2140" fmla="*/ 19513 h 720899"/>
                <a:gd name="connsiteX5-2141" fmla="*/ 396428 w 799957"/>
                <a:gd name="connsiteY5-2142" fmla="*/ 463 h 720899"/>
                <a:gd name="connsiteX6-2143" fmla="*/ 640903 w 799957"/>
                <a:gd name="connsiteY6-2144" fmla="*/ 19513 h 720899"/>
                <a:gd name="connsiteX7-2145" fmla="*/ 748853 w 799957"/>
                <a:gd name="connsiteY7-2146" fmla="*/ 76663 h 720899"/>
                <a:gd name="connsiteX8-2147" fmla="*/ 799653 w 799957"/>
                <a:gd name="connsiteY8-2148" fmla="*/ 156038 h 720899"/>
                <a:gd name="connsiteX9-2149" fmla="*/ 764728 w 799957"/>
                <a:gd name="connsiteY9-2150" fmla="*/ 283038 h 720899"/>
                <a:gd name="connsiteX10-2151" fmla="*/ 663128 w 799957"/>
                <a:gd name="connsiteY10-2152" fmla="*/ 356063 h 720899"/>
                <a:gd name="connsiteX11-2153" fmla="*/ 447228 w 799957"/>
                <a:gd name="connsiteY11-2154" fmla="*/ 429088 h 720899"/>
                <a:gd name="connsiteX12-2155" fmla="*/ 332928 w 799957"/>
                <a:gd name="connsiteY12-2156" fmla="*/ 495763 h 720899"/>
                <a:gd name="connsiteX13-2157" fmla="*/ 377378 w 799957"/>
                <a:gd name="connsiteY13-2158" fmla="*/ 606888 h 720899"/>
                <a:gd name="connsiteX14-2159" fmla="*/ 307528 w 799957"/>
                <a:gd name="connsiteY14-2160" fmla="*/ 702138 h 720899"/>
                <a:gd name="connsiteX15-2161" fmla="*/ 205928 w 799957"/>
                <a:gd name="connsiteY15-2162" fmla="*/ 718013 h 720899"/>
                <a:gd name="connsiteX16-2163" fmla="*/ 158303 w 799957"/>
                <a:gd name="connsiteY16-2164" fmla="*/ 638638 h 720899"/>
                <a:gd name="connsiteX17-2165" fmla="*/ 190053 w 799957"/>
                <a:gd name="connsiteY17-2166" fmla="*/ 511638 h 720899"/>
                <a:gd name="connsiteX18-2167" fmla="*/ 377378 w 799957"/>
                <a:gd name="connsiteY18-2168" fmla="*/ 359238 h 720899"/>
                <a:gd name="connsiteX19-2169" fmla="*/ 504378 w 799957"/>
                <a:gd name="connsiteY19-2170" fmla="*/ 276688 h 720899"/>
                <a:gd name="connsiteX20-2171" fmla="*/ 567878 w 799957"/>
                <a:gd name="connsiteY20-2172" fmla="*/ 162388 h 720899"/>
                <a:gd name="connsiteX21-2173" fmla="*/ 532953 w 799957"/>
                <a:gd name="connsiteY21-2174" fmla="*/ 86188 h 720899"/>
                <a:gd name="connsiteX22-2175" fmla="*/ 383728 w 799957"/>
                <a:gd name="connsiteY22-2176" fmla="*/ 105238 h 720899"/>
                <a:gd name="connsiteX23-2177" fmla="*/ 244028 w 799957"/>
                <a:gd name="connsiteY23-2178" fmla="*/ 225888 h 720899"/>
                <a:gd name="connsiteX24-2179" fmla="*/ 167828 w 799957"/>
                <a:gd name="connsiteY24-2180" fmla="*/ 448138 h 720899"/>
                <a:gd name="connsiteX25-2181" fmla="*/ 91628 w 799957"/>
                <a:gd name="connsiteY25-2182" fmla="*/ 603713 h 720899"/>
                <a:gd name="connsiteX26-2183" fmla="*/ 18603 w 799957"/>
                <a:gd name="connsiteY26-2184" fmla="*/ 549738 h 720899"/>
                <a:gd name="connsiteX0-2185" fmla="*/ 18603 w 799957"/>
                <a:gd name="connsiteY0-2186" fmla="*/ 549738 h 720899"/>
                <a:gd name="connsiteX1-2187" fmla="*/ 2728 w 799957"/>
                <a:gd name="connsiteY1-2188" fmla="*/ 416388 h 720899"/>
                <a:gd name="connsiteX2-2189" fmla="*/ 63053 w 799957"/>
                <a:gd name="connsiteY2-2190" fmla="*/ 206838 h 720899"/>
                <a:gd name="connsiteX3-2191" fmla="*/ 132903 w 799957"/>
                <a:gd name="connsiteY3-2192" fmla="*/ 105238 h 720899"/>
                <a:gd name="connsiteX4-2193" fmla="*/ 247203 w 799957"/>
                <a:gd name="connsiteY4-2194" fmla="*/ 19513 h 720899"/>
                <a:gd name="connsiteX5-2195" fmla="*/ 396428 w 799957"/>
                <a:gd name="connsiteY5-2196" fmla="*/ 463 h 720899"/>
                <a:gd name="connsiteX6-2197" fmla="*/ 640903 w 799957"/>
                <a:gd name="connsiteY6-2198" fmla="*/ 19513 h 720899"/>
                <a:gd name="connsiteX7-2199" fmla="*/ 748853 w 799957"/>
                <a:gd name="connsiteY7-2200" fmla="*/ 76663 h 720899"/>
                <a:gd name="connsiteX8-2201" fmla="*/ 799653 w 799957"/>
                <a:gd name="connsiteY8-2202" fmla="*/ 156038 h 720899"/>
                <a:gd name="connsiteX9-2203" fmla="*/ 764728 w 799957"/>
                <a:gd name="connsiteY9-2204" fmla="*/ 283038 h 720899"/>
                <a:gd name="connsiteX10-2205" fmla="*/ 663128 w 799957"/>
                <a:gd name="connsiteY10-2206" fmla="*/ 356063 h 720899"/>
                <a:gd name="connsiteX11-2207" fmla="*/ 447228 w 799957"/>
                <a:gd name="connsiteY11-2208" fmla="*/ 429088 h 720899"/>
                <a:gd name="connsiteX12-2209" fmla="*/ 332928 w 799957"/>
                <a:gd name="connsiteY12-2210" fmla="*/ 495763 h 720899"/>
                <a:gd name="connsiteX13-2211" fmla="*/ 377378 w 799957"/>
                <a:gd name="connsiteY13-2212" fmla="*/ 606888 h 720899"/>
                <a:gd name="connsiteX14-2213" fmla="*/ 307528 w 799957"/>
                <a:gd name="connsiteY14-2214" fmla="*/ 702138 h 720899"/>
                <a:gd name="connsiteX15-2215" fmla="*/ 205928 w 799957"/>
                <a:gd name="connsiteY15-2216" fmla="*/ 718013 h 720899"/>
                <a:gd name="connsiteX16-2217" fmla="*/ 158303 w 799957"/>
                <a:gd name="connsiteY16-2218" fmla="*/ 638638 h 720899"/>
                <a:gd name="connsiteX17-2219" fmla="*/ 190053 w 799957"/>
                <a:gd name="connsiteY17-2220" fmla="*/ 511638 h 720899"/>
                <a:gd name="connsiteX18-2221" fmla="*/ 377378 w 799957"/>
                <a:gd name="connsiteY18-2222" fmla="*/ 359238 h 720899"/>
                <a:gd name="connsiteX19-2223" fmla="*/ 504378 w 799957"/>
                <a:gd name="connsiteY19-2224" fmla="*/ 276688 h 720899"/>
                <a:gd name="connsiteX20-2225" fmla="*/ 567878 w 799957"/>
                <a:gd name="connsiteY20-2226" fmla="*/ 162388 h 720899"/>
                <a:gd name="connsiteX21-2227" fmla="*/ 532953 w 799957"/>
                <a:gd name="connsiteY21-2228" fmla="*/ 86188 h 720899"/>
                <a:gd name="connsiteX22-2229" fmla="*/ 383728 w 799957"/>
                <a:gd name="connsiteY22-2230" fmla="*/ 105238 h 720899"/>
                <a:gd name="connsiteX23-2231" fmla="*/ 244028 w 799957"/>
                <a:gd name="connsiteY23-2232" fmla="*/ 225888 h 720899"/>
                <a:gd name="connsiteX24-2233" fmla="*/ 161478 w 799957"/>
                <a:gd name="connsiteY24-2234" fmla="*/ 422738 h 720899"/>
                <a:gd name="connsiteX25-2235" fmla="*/ 91628 w 799957"/>
                <a:gd name="connsiteY25-2236" fmla="*/ 603713 h 720899"/>
                <a:gd name="connsiteX26-2237" fmla="*/ 18603 w 799957"/>
                <a:gd name="connsiteY26-2238" fmla="*/ 549738 h 720899"/>
                <a:gd name="connsiteX0-2239" fmla="*/ 18603 w 799957"/>
                <a:gd name="connsiteY0-2240" fmla="*/ 549738 h 720899"/>
                <a:gd name="connsiteX1-2241" fmla="*/ 2728 w 799957"/>
                <a:gd name="connsiteY1-2242" fmla="*/ 416388 h 720899"/>
                <a:gd name="connsiteX2-2243" fmla="*/ 63053 w 799957"/>
                <a:gd name="connsiteY2-2244" fmla="*/ 206838 h 720899"/>
                <a:gd name="connsiteX3-2245" fmla="*/ 132903 w 799957"/>
                <a:gd name="connsiteY3-2246" fmla="*/ 105238 h 720899"/>
                <a:gd name="connsiteX4-2247" fmla="*/ 247203 w 799957"/>
                <a:gd name="connsiteY4-2248" fmla="*/ 19513 h 720899"/>
                <a:gd name="connsiteX5-2249" fmla="*/ 396428 w 799957"/>
                <a:gd name="connsiteY5-2250" fmla="*/ 463 h 720899"/>
                <a:gd name="connsiteX6-2251" fmla="*/ 640903 w 799957"/>
                <a:gd name="connsiteY6-2252" fmla="*/ 19513 h 720899"/>
                <a:gd name="connsiteX7-2253" fmla="*/ 748853 w 799957"/>
                <a:gd name="connsiteY7-2254" fmla="*/ 76663 h 720899"/>
                <a:gd name="connsiteX8-2255" fmla="*/ 799653 w 799957"/>
                <a:gd name="connsiteY8-2256" fmla="*/ 156038 h 720899"/>
                <a:gd name="connsiteX9-2257" fmla="*/ 764728 w 799957"/>
                <a:gd name="connsiteY9-2258" fmla="*/ 283038 h 720899"/>
                <a:gd name="connsiteX10-2259" fmla="*/ 663128 w 799957"/>
                <a:gd name="connsiteY10-2260" fmla="*/ 356063 h 720899"/>
                <a:gd name="connsiteX11-2261" fmla="*/ 447228 w 799957"/>
                <a:gd name="connsiteY11-2262" fmla="*/ 429088 h 720899"/>
                <a:gd name="connsiteX12-2263" fmla="*/ 332928 w 799957"/>
                <a:gd name="connsiteY12-2264" fmla="*/ 495763 h 720899"/>
                <a:gd name="connsiteX13-2265" fmla="*/ 377378 w 799957"/>
                <a:gd name="connsiteY13-2266" fmla="*/ 606888 h 720899"/>
                <a:gd name="connsiteX14-2267" fmla="*/ 307528 w 799957"/>
                <a:gd name="connsiteY14-2268" fmla="*/ 702138 h 720899"/>
                <a:gd name="connsiteX15-2269" fmla="*/ 205928 w 799957"/>
                <a:gd name="connsiteY15-2270" fmla="*/ 718013 h 720899"/>
                <a:gd name="connsiteX16-2271" fmla="*/ 158303 w 799957"/>
                <a:gd name="connsiteY16-2272" fmla="*/ 638638 h 720899"/>
                <a:gd name="connsiteX17-2273" fmla="*/ 190053 w 799957"/>
                <a:gd name="connsiteY17-2274" fmla="*/ 511638 h 720899"/>
                <a:gd name="connsiteX18-2275" fmla="*/ 377378 w 799957"/>
                <a:gd name="connsiteY18-2276" fmla="*/ 359238 h 720899"/>
                <a:gd name="connsiteX19-2277" fmla="*/ 504378 w 799957"/>
                <a:gd name="connsiteY19-2278" fmla="*/ 276688 h 720899"/>
                <a:gd name="connsiteX20-2279" fmla="*/ 567878 w 799957"/>
                <a:gd name="connsiteY20-2280" fmla="*/ 162388 h 720899"/>
                <a:gd name="connsiteX21-2281" fmla="*/ 532953 w 799957"/>
                <a:gd name="connsiteY21-2282" fmla="*/ 86188 h 720899"/>
                <a:gd name="connsiteX22-2283" fmla="*/ 383728 w 799957"/>
                <a:gd name="connsiteY22-2284" fmla="*/ 105238 h 720899"/>
                <a:gd name="connsiteX23-2285" fmla="*/ 234503 w 799957"/>
                <a:gd name="connsiteY23-2286" fmla="*/ 210013 h 720899"/>
                <a:gd name="connsiteX24-2287" fmla="*/ 161478 w 799957"/>
                <a:gd name="connsiteY24-2288" fmla="*/ 422738 h 720899"/>
                <a:gd name="connsiteX25-2289" fmla="*/ 91628 w 799957"/>
                <a:gd name="connsiteY25-2290" fmla="*/ 603713 h 720899"/>
                <a:gd name="connsiteX26-2291" fmla="*/ 18603 w 799957"/>
                <a:gd name="connsiteY26-2292" fmla="*/ 549738 h 720899"/>
                <a:gd name="connsiteX0-2293" fmla="*/ 18603 w 799957"/>
                <a:gd name="connsiteY0-2294" fmla="*/ 549738 h 720899"/>
                <a:gd name="connsiteX1-2295" fmla="*/ 2728 w 799957"/>
                <a:gd name="connsiteY1-2296" fmla="*/ 416388 h 720899"/>
                <a:gd name="connsiteX2-2297" fmla="*/ 63053 w 799957"/>
                <a:gd name="connsiteY2-2298" fmla="*/ 206838 h 720899"/>
                <a:gd name="connsiteX3-2299" fmla="*/ 132903 w 799957"/>
                <a:gd name="connsiteY3-2300" fmla="*/ 83013 h 720899"/>
                <a:gd name="connsiteX4-2301" fmla="*/ 247203 w 799957"/>
                <a:gd name="connsiteY4-2302" fmla="*/ 19513 h 720899"/>
                <a:gd name="connsiteX5-2303" fmla="*/ 396428 w 799957"/>
                <a:gd name="connsiteY5-2304" fmla="*/ 463 h 720899"/>
                <a:gd name="connsiteX6-2305" fmla="*/ 640903 w 799957"/>
                <a:gd name="connsiteY6-2306" fmla="*/ 19513 h 720899"/>
                <a:gd name="connsiteX7-2307" fmla="*/ 748853 w 799957"/>
                <a:gd name="connsiteY7-2308" fmla="*/ 76663 h 720899"/>
                <a:gd name="connsiteX8-2309" fmla="*/ 799653 w 799957"/>
                <a:gd name="connsiteY8-2310" fmla="*/ 156038 h 720899"/>
                <a:gd name="connsiteX9-2311" fmla="*/ 764728 w 799957"/>
                <a:gd name="connsiteY9-2312" fmla="*/ 283038 h 720899"/>
                <a:gd name="connsiteX10-2313" fmla="*/ 663128 w 799957"/>
                <a:gd name="connsiteY10-2314" fmla="*/ 356063 h 720899"/>
                <a:gd name="connsiteX11-2315" fmla="*/ 447228 w 799957"/>
                <a:gd name="connsiteY11-2316" fmla="*/ 429088 h 720899"/>
                <a:gd name="connsiteX12-2317" fmla="*/ 332928 w 799957"/>
                <a:gd name="connsiteY12-2318" fmla="*/ 495763 h 720899"/>
                <a:gd name="connsiteX13-2319" fmla="*/ 377378 w 799957"/>
                <a:gd name="connsiteY13-2320" fmla="*/ 606888 h 720899"/>
                <a:gd name="connsiteX14-2321" fmla="*/ 307528 w 799957"/>
                <a:gd name="connsiteY14-2322" fmla="*/ 702138 h 720899"/>
                <a:gd name="connsiteX15-2323" fmla="*/ 205928 w 799957"/>
                <a:gd name="connsiteY15-2324" fmla="*/ 718013 h 720899"/>
                <a:gd name="connsiteX16-2325" fmla="*/ 158303 w 799957"/>
                <a:gd name="connsiteY16-2326" fmla="*/ 638638 h 720899"/>
                <a:gd name="connsiteX17-2327" fmla="*/ 190053 w 799957"/>
                <a:gd name="connsiteY17-2328" fmla="*/ 511638 h 720899"/>
                <a:gd name="connsiteX18-2329" fmla="*/ 377378 w 799957"/>
                <a:gd name="connsiteY18-2330" fmla="*/ 359238 h 720899"/>
                <a:gd name="connsiteX19-2331" fmla="*/ 504378 w 799957"/>
                <a:gd name="connsiteY19-2332" fmla="*/ 276688 h 720899"/>
                <a:gd name="connsiteX20-2333" fmla="*/ 567878 w 799957"/>
                <a:gd name="connsiteY20-2334" fmla="*/ 162388 h 720899"/>
                <a:gd name="connsiteX21-2335" fmla="*/ 532953 w 799957"/>
                <a:gd name="connsiteY21-2336" fmla="*/ 86188 h 720899"/>
                <a:gd name="connsiteX22-2337" fmla="*/ 383728 w 799957"/>
                <a:gd name="connsiteY22-2338" fmla="*/ 105238 h 720899"/>
                <a:gd name="connsiteX23-2339" fmla="*/ 234503 w 799957"/>
                <a:gd name="connsiteY23-2340" fmla="*/ 210013 h 720899"/>
                <a:gd name="connsiteX24-2341" fmla="*/ 161478 w 799957"/>
                <a:gd name="connsiteY24-2342" fmla="*/ 422738 h 720899"/>
                <a:gd name="connsiteX25-2343" fmla="*/ 91628 w 799957"/>
                <a:gd name="connsiteY25-2344" fmla="*/ 603713 h 720899"/>
                <a:gd name="connsiteX26-2345" fmla="*/ 18603 w 799957"/>
                <a:gd name="connsiteY26-2346" fmla="*/ 549738 h 720899"/>
                <a:gd name="connsiteX0-2347" fmla="*/ 18603 w 799957"/>
                <a:gd name="connsiteY0-2348" fmla="*/ 549738 h 720899"/>
                <a:gd name="connsiteX1-2349" fmla="*/ 2728 w 799957"/>
                <a:gd name="connsiteY1-2350" fmla="*/ 416388 h 720899"/>
                <a:gd name="connsiteX2-2351" fmla="*/ 63053 w 799957"/>
                <a:gd name="connsiteY2-2352" fmla="*/ 206838 h 720899"/>
                <a:gd name="connsiteX3-2353" fmla="*/ 132903 w 799957"/>
                <a:gd name="connsiteY3-2354" fmla="*/ 83013 h 720899"/>
                <a:gd name="connsiteX4-2355" fmla="*/ 247203 w 799957"/>
                <a:gd name="connsiteY4-2356" fmla="*/ 19513 h 720899"/>
                <a:gd name="connsiteX5-2357" fmla="*/ 396428 w 799957"/>
                <a:gd name="connsiteY5-2358" fmla="*/ 463 h 720899"/>
                <a:gd name="connsiteX6-2359" fmla="*/ 640903 w 799957"/>
                <a:gd name="connsiteY6-2360" fmla="*/ 19513 h 720899"/>
                <a:gd name="connsiteX7-2361" fmla="*/ 748853 w 799957"/>
                <a:gd name="connsiteY7-2362" fmla="*/ 76663 h 720899"/>
                <a:gd name="connsiteX8-2363" fmla="*/ 799653 w 799957"/>
                <a:gd name="connsiteY8-2364" fmla="*/ 156038 h 720899"/>
                <a:gd name="connsiteX9-2365" fmla="*/ 764728 w 799957"/>
                <a:gd name="connsiteY9-2366" fmla="*/ 283038 h 720899"/>
                <a:gd name="connsiteX10-2367" fmla="*/ 663128 w 799957"/>
                <a:gd name="connsiteY10-2368" fmla="*/ 356063 h 720899"/>
                <a:gd name="connsiteX11-2369" fmla="*/ 447228 w 799957"/>
                <a:gd name="connsiteY11-2370" fmla="*/ 429088 h 720899"/>
                <a:gd name="connsiteX12-2371" fmla="*/ 332928 w 799957"/>
                <a:gd name="connsiteY12-2372" fmla="*/ 495763 h 720899"/>
                <a:gd name="connsiteX13-2373" fmla="*/ 377378 w 799957"/>
                <a:gd name="connsiteY13-2374" fmla="*/ 606888 h 720899"/>
                <a:gd name="connsiteX14-2375" fmla="*/ 307528 w 799957"/>
                <a:gd name="connsiteY14-2376" fmla="*/ 702138 h 720899"/>
                <a:gd name="connsiteX15-2377" fmla="*/ 205928 w 799957"/>
                <a:gd name="connsiteY15-2378" fmla="*/ 718013 h 720899"/>
                <a:gd name="connsiteX16-2379" fmla="*/ 158303 w 799957"/>
                <a:gd name="connsiteY16-2380" fmla="*/ 638638 h 720899"/>
                <a:gd name="connsiteX17-2381" fmla="*/ 190053 w 799957"/>
                <a:gd name="connsiteY17-2382" fmla="*/ 511638 h 720899"/>
                <a:gd name="connsiteX18-2383" fmla="*/ 377378 w 799957"/>
                <a:gd name="connsiteY18-2384" fmla="*/ 359238 h 720899"/>
                <a:gd name="connsiteX19-2385" fmla="*/ 504378 w 799957"/>
                <a:gd name="connsiteY19-2386" fmla="*/ 276688 h 720899"/>
                <a:gd name="connsiteX20-2387" fmla="*/ 567878 w 799957"/>
                <a:gd name="connsiteY20-2388" fmla="*/ 162388 h 720899"/>
                <a:gd name="connsiteX21-2389" fmla="*/ 532953 w 799957"/>
                <a:gd name="connsiteY21-2390" fmla="*/ 86188 h 720899"/>
                <a:gd name="connsiteX22-2391" fmla="*/ 383728 w 799957"/>
                <a:gd name="connsiteY22-2392" fmla="*/ 105238 h 720899"/>
                <a:gd name="connsiteX23-2393" fmla="*/ 234503 w 799957"/>
                <a:gd name="connsiteY23-2394" fmla="*/ 210013 h 720899"/>
                <a:gd name="connsiteX24-2395" fmla="*/ 139253 w 799957"/>
                <a:gd name="connsiteY24-2396" fmla="*/ 406863 h 720899"/>
                <a:gd name="connsiteX25-2397" fmla="*/ 91628 w 799957"/>
                <a:gd name="connsiteY25-2398" fmla="*/ 603713 h 720899"/>
                <a:gd name="connsiteX26-2399" fmla="*/ 18603 w 799957"/>
                <a:gd name="connsiteY26-2400" fmla="*/ 549738 h 720899"/>
                <a:gd name="connsiteX0-2401" fmla="*/ 18603 w 799957"/>
                <a:gd name="connsiteY0-2402" fmla="*/ 549738 h 720899"/>
                <a:gd name="connsiteX1-2403" fmla="*/ 2728 w 799957"/>
                <a:gd name="connsiteY1-2404" fmla="*/ 416388 h 720899"/>
                <a:gd name="connsiteX2-2405" fmla="*/ 63053 w 799957"/>
                <a:gd name="connsiteY2-2406" fmla="*/ 206838 h 720899"/>
                <a:gd name="connsiteX3-2407" fmla="*/ 132903 w 799957"/>
                <a:gd name="connsiteY3-2408" fmla="*/ 83013 h 720899"/>
                <a:gd name="connsiteX4-2409" fmla="*/ 247203 w 799957"/>
                <a:gd name="connsiteY4-2410" fmla="*/ 19513 h 720899"/>
                <a:gd name="connsiteX5-2411" fmla="*/ 396428 w 799957"/>
                <a:gd name="connsiteY5-2412" fmla="*/ 463 h 720899"/>
                <a:gd name="connsiteX6-2413" fmla="*/ 640903 w 799957"/>
                <a:gd name="connsiteY6-2414" fmla="*/ 19513 h 720899"/>
                <a:gd name="connsiteX7-2415" fmla="*/ 748853 w 799957"/>
                <a:gd name="connsiteY7-2416" fmla="*/ 76663 h 720899"/>
                <a:gd name="connsiteX8-2417" fmla="*/ 799653 w 799957"/>
                <a:gd name="connsiteY8-2418" fmla="*/ 156038 h 720899"/>
                <a:gd name="connsiteX9-2419" fmla="*/ 764728 w 799957"/>
                <a:gd name="connsiteY9-2420" fmla="*/ 283038 h 720899"/>
                <a:gd name="connsiteX10-2421" fmla="*/ 663128 w 799957"/>
                <a:gd name="connsiteY10-2422" fmla="*/ 356063 h 720899"/>
                <a:gd name="connsiteX11-2423" fmla="*/ 447228 w 799957"/>
                <a:gd name="connsiteY11-2424" fmla="*/ 429088 h 720899"/>
                <a:gd name="connsiteX12-2425" fmla="*/ 332928 w 799957"/>
                <a:gd name="connsiteY12-2426" fmla="*/ 495763 h 720899"/>
                <a:gd name="connsiteX13-2427" fmla="*/ 377378 w 799957"/>
                <a:gd name="connsiteY13-2428" fmla="*/ 606888 h 720899"/>
                <a:gd name="connsiteX14-2429" fmla="*/ 307528 w 799957"/>
                <a:gd name="connsiteY14-2430" fmla="*/ 702138 h 720899"/>
                <a:gd name="connsiteX15-2431" fmla="*/ 205928 w 799957"/>
                <a:gd name="connsiteY15-2432" fmla="*/ 718013 h 720899"/>
                <a:gd name="connsiteX16-2433" fmla="*/ 158303 w 799957"/>
                <a:gd name="connsiteY16-2434" fmla="*/ 638638 h 720899"/>
                <a:gd name="connsiteX17-2435" fmla="*/ 190053 w 799957"/>
                <a:gd name="connsiteY17-2436" fmla="*/ 511638 h 720899"/>
                <a:gd name="connsiteX18-2437" fmla="*/ 377378 w 799957"/>
                <a:gd name="connsiteY18-2438" fmla="*/ 359238 h 720899"/>
                <a:gd name="connsiteX19-2439" fmla="*/ 504378 w 799957"/>
                <a:gd name="connsiteY19-2440" fmla="*/ 276688 h 720899"/>
                <a:gd name="connsiteX20-2441" fmla="*/ 567878 w 799957"/>
                <a:gd name="connsiteY20-2442" fmla="*/ 162388 h 720899"/>
                <a:gd name="connsiteX21-2443" fmla="*/ 532953 w 799957"/>
                <a:gd name="connsiteY21-2444" fmla="*/ 86188 h 720899"/>
                <a:gd name="connsiteX22-2445" fmla="*/ 383728 w 799957"/>
                <a:gd name="connsiteY22-2446" fmla="*/ 105238 h 720899"/>
                <a:gd name="connsiteX23-2447" fmla="*/ 234503 w 799957"/>
                <a:gd name="connsiteY23-2448" fmla="*/ 210013 h 720899"/>
                <a:gd name="connsiteX24-2449" fmla="*/ 171003 w 799957"/>
                <a:gd name="connsiteY24-2450" fmla="*/ 413213 h 720899"/>
                <a:gd name="connsiteX25-2451" fmla="*/ 91628 w 799957"/>
                <a:gd name="connsiteY25-2452" fmla="*/ 603713 h 720899"/>
                <a:gd name="connsiteX26-2453" fmla="*/ 18603 w 799957"/>
                <a:gd name="connsiteY26-2454" fmla="*/ 549738 h 720899"/>
                <a:gd name="connsiteX0-2455" fmla="*/ 18603 w 799957"/>
                <a:gd name="connsiteY0-2456" fmla="*/ 549738 h 720899"/>
                <a:gd name="connsiteX1-2457" fmla="*/ 2728 w 799957"/>
                <a:gd name="connsiteY1-2458" fmla="*/ 416388 h 720899"/>
                <a:gd name="connsiteX2-2459" fmla="*/ 63053 w 799957"/>
                <a:gd name="connsiteY2-2460" fmla="*/ 206838 h 720899"/>
                <a:gd name="connsiteX3-2461" fmla="*/ 132903 w 799957"/>
                <a:gd name="connsiteY3-2462" fmla="*/ 83013 h 720899"/>
                <a:gd name="connsiteX4-2463" fmla="*/ 247203 w 799957"/>
                <a:gd name="connsiteY4-2464" fmla="*/ 19513 h 720899"/>
                <a:gd name="connsiteX5-2465" fmla="*/ 396428 w 799957"/>
                <a:gd name="connsiteY5-2466" fmla="*/ 463 h 720899"/>
                <a:gd name="connsiteX6-2467" fmla="*/ 640903 w 799957"/>
                <a:gd name="connsiteY6-2468" fmla="*/ 19513 h 720899"/>
                <a:gd name="connsiteX7-2469" fmla="*/ 748853 w 799957"/>
                <a:gd name="connsiteY7-2470" fmla="*/ 76663 h 720899"/>
                <a:gd name="connsiteX8-2471" fmla="*/ 799653 w 799957"/>
                <a:gd name="connsiteY8-2472" fmla="*/ 156038 h 720899"/>
                <a:gd name="connsiteX9-2473" fmla="*/ 764728 w 799957"/>
                <a:gd name="connsiteY9-2474" fmla="*/ 283038 h 720899"/>
                <a:gd name="connsiteX10-2475" fmla="*/ 663128 w 799957"/>
                <a:gd name="connsiteY10-2476" fmla="*/ 356063 h 720899"/>
                <a:gd name="connsiteX11-2477" fmla="*/ 447228 w 799957"/>
                <a:gd name="connsiteY11-2478" fmla="*/ 429088 h 720899"/>
                <a:gd name="connsiteX12-2479" fmla="*/ 332928 w 799957"/>
                <a:gd name="connsiteY12-2480" fmla="*/ 495763 h 720899"/>
                <a:gd name="connsiteX13-2481" fmla="*/ 377378 w 799957"/>
                <a:gd name="connsiteY13-2482" fmla="*/ 606888 h 720899"/>
                <a:gd name="connsiteX14-2483" fmla="*/ 307528 w 799957"/>
                <a:gd name="connsiteY14-2484" fmla="*/ 702138 h 720899"/>
                <a:gd name="connsiteX15-2485" fmla="*/ 205928 w 799957"/>
                <a:gd name="connsiteY15-2486" fmla="*/ 718013 h 720899"/>
                <a:gd name="connsiteX16-2487" fmla="*/ 158303 w 799957"/>
                <a:gd name="connsiteY16-2488" fmla="*/ 638638 h 720899"/>
                <a:gd name="connsiteX17-2489" fmla="*/ 190053 w 799957"/>
                <a:gd name="connsiteY17-2490" fmla="*/ 511638 h 720899"/>
                <a:gd name="connsiteX18-2491" fmla="*/ 377378 w 799957"/>
                <a:gd name="connsiteY18-2492" fmla="*/ 359238 h 720899"/>
                <a:gd name="connsiteX19-2493" fmla="*/ 504378 w 799957"/>
                <a:gd name="connsiteY19-2494" fmla="*/ 276688 h 720899"/>
                <a:gd name="connsiteX20-2495" fmla="*/ 567878 w 799957"/>
                <a:gd name="connsiteY20-2496" fmla="*/ 162388 h 720899"/>
                <a:gd name="connsiteX21-2497" fmla="*/ 532953 w 799957"/>
                <a:gd name="connsiteY21-2498" fmla="*/ 86188 h 720899"/>
                <a:gd name="connsiteX22-2499" fmla="*/ 383728 w 799957"/>
                <a:gd name="connsiteY22-2500" fmla="*/ 105238 h 720899"/>
                <a:gd name="connsiteX23-2501" fmla="*/ 234503 w 799957"/>
                <a:gd name="connsiteY23-2502" fmla="*/ 210013 h 720899"/>
                <a:gd name="connsiteX24-2503" fmla="*/ 171003 w 799957"/>
                <a:gd name="connsiteY24-2504" fmla="*/ 413213 h 720899"/>
                <a:gd name="connsiteX25-2505" fmla="*/ 78928 w 799957"/>
                <a:gd name="connsiteY25-2506" fmla="*/ 597363 h 720899"/>
                <a:gd name="connsiteX26-2507" fmla="*/ 18603 w 799957"/>
                <a:gd name="connsiteY26-2508" fmla="*/ 549738 h 720899"/>
                <a:gd name="connsiteX0-2509" fmla="*/ 18603 w 799957"/>
                <a:gd name="connsiteY0-2510" fmla="*/ 549738 h 720899"/>
                <a:gd name="connsiteX1-2511" fmla="*/ 2728 w 799957"/>
                <a:gd name="connsiteY1-2512" fmla="*/ 416388 h 720899"/>
                <a:gd name="connsiteX2-2513" fmla="*/ 63053 w 799957"/>
                <a:gd name="connsiteY2-2514" fmla="*/ 206838 h 720899"/>
                <a:gd name="connsiteX3-2515" fmla="*/ 132903 w 799957"/>
                <a:gd name="connsiteY3-2516" fmla="*/ 83013 h 720899"/>
                <a:gd name="connsiteX4-2517" fmla="*/ 247203 w 799957"/>
                <a:gd name="connsiteY4-2518" fmla="*/ 19513 h 720899"/>
                <a:gd name="connsiteX5-2519" fmla="*/ 396428 w 799957"/>
                <a:gd name="connsiteY5-2520" fmla="*/ 463 h 720899"/>
                <a:gd name="connsiteX6-2521" fmla="*/ 640903 w 799957"/>
                <a:gd name="connsiteY6-2522" fmla="*/ 19513 h 720899"/>
                <a:gd name="connsiteX7-2523" fmla="*/ 748853 w 799957"/>
                <a:gd name="connsiteY7-2524" fmla="*/ 76663 h 720899"/>
                <a:gd name="connsiteX8-2525" fmla="*/ 799653 w 799957"/>
                <a:gd name="connsiteY8-2526" fmla="*/ 156038 h 720899"/>
                <a:gd name="connsiteX9-2527" fmla="*/ 764728 w 799957"/>
                <a:gd name="connsiteY9-2528" fmla="*/ 283038 h 720899"/>
                <a:gd name="connsiteX10-2529" fmla="*/ 663128 w 799957"/>
                <a:gd name="connsiteY10-2530" fmla="*/ 356063 h 720899"/>
                <a:gd name="connsiteX11-2531" fmla="*/ 447228 w 799957"/>
                <a:gd name="connsiteY11-2532" fmla="*/ 429088 h 720899"/>
                <a:gd name="connsiteX12-2533" fmla="*/ 332928 w 799957"/>
                <a:gd name="connsiteY12-2534" fmla="*/ 495763 h 720899"/>
                <a:gd name="connsiteX13-2535" fmla="*/ 377378 w 799957"/>
                <a:gd name="connsiteY13-2536" fmla="*/ 606888 h 720899"/>
                <a:gd name="connsiteX14-2537" fmla="*/ 307528 w 799957"/>
                <a:gd name="connsiteY14-2538" fmla="*/ 702138 h 720899"/>
                <a:gd name="connsiteX15-2539" fmla="*/ 205928 w 799957"/>
                <a:gd name="connsiteY15-2540" fmla="*/ 718013 h 720899"/>
                <a:gd name="connsiteX16-2541" fmla="*/ 158303 w 799957"/>
                <a:gd name="connsiteY16-2542" fmla="*/ 638638 h 720899"/>
                <a:gd name="connsiteX17-2543" fmla="*/ 190053 w 799957"/>
                <a:gd name="connsiteY17-2544" fmla="*/ 511638 h 720899"/>
                <a:gd name="connsiteX18-2545" fmla="*/ 377378 w 799957"/>
                <a:gd name="connsiteY18-2546" fmla="*/ 359238 h 720899"/>
                <a:gd name="connsiteX19-2547" fmla="*/ 504378 w 799957"/>
                <a:gd name="connsiteY19-2548" fmla="*/ 276688 h 720899"/>
                <a:gd name="connsiteX20-2549" fmla="*/ 567878 w 799957"/>
                <a:gd name="connsiteY20-2550" fmla="*/ 162388 h 720899"/>
                <a:gd name="connsiteX21-2551" fmla="*/ 532953 w 799957"/>
                <a:gd name="connsiteY21-2552" fmla="*/ 86188 h 720899"/>
                <a:gd name="connsiteX22-2553" fmla="*/ 383728 w 799957"/>
                <a:gd name="connsiteY22-2554" fmla="*/ 105238 h 720899"/>
                <a:gd name="connsiteX23-2555" fmla="*/ 221803 w 799957"/>
                <a:gd name="connsiteY23-2556" fmla="*/ 229063 h 720899"/>
                <a:gd name="connsiteX24-2557" fmla="*/ 171003 w 799957"/>
                <a:gd name="connsiteY24-2558" fmla="*/ 413213 h 720899"/>
                <a:gd name="connsiteX25-2559" fmla="*/ 78928 w 799957"/>
                <a:gd name="connsiteY25-2560" fmla="*/ 597363 h 720899"/>
                <a:gd name="connsiteX26-2561" fmla="*/ 18603 w 799957"/>
                <a:gd name="connsiteY26-2562" fmla="*/ 549738 h 720899"/>
                <a:gd name="connsiteX0-2563" fmla="*/ 18603 w 799957"/>
                <a:gd name="connsiteY0-2564" fmla="*/ 549738 h 720899"/>
                <a:gd name="connsiteX1-2565" fmla="*/ 2728 w 799957"/>
                <a:gd name="connsiteY1-2566" fmla="*/ 416388 h 720899"/>
                <a:gd name="connsiteX2-2567" fmla="*/ 63053 w 799957"/>
                <a:gd name="connsiteY2-2568" fmla="*/ 206838 h 720899"/>
                <a:gd name="connsiteX3-2569" fmla="*/ 132903 w 799957"/>
                <a:gd name="connsiteY3-2570" fmla="*/ 83013 h 720899"/>
                <a:gd name="connsiteX4-2571" fmla="*/ 247203 w 799957"/>
                <a:gd name="connsiteY4-2572" fmla="*/ 19513 h 720899"/>
                <a:gd name="connsiteX5-2573" fmla="*/ 396428 w 799957"/>
                <a:gd name="connsiteY5-2574" fmla="*/ 463 h 720899"/>
                <a:gd name="connsiteX6-2575" fmla="*/ 640903 w 799957"/>
                <a:gd name="connsiteY6-2576" fmla="*/ 19513 h 720899"/>
                <a:gd name="connsiteX7-2577" fmla="*/ 748853 w 799957"/>
                <a:gd name="connsiteY7-2578" fmla="*/ 76663 h 720899"/>
                <a:gd name="connsiteX8-2579" fmla="*/ 799653 w 799957"/>
                <a:gd name="connsiteY8-2580" fmla="*/ 156038 h 720899"/>
                <a:gd name="connsiteX9-2581" fmla="*/ 764728 w 799957"/>
                <a:gd name="connsiteY9-2582" fmla="*/ 283038 h 720899"/>
                <a:gd name="connsiteX10-2583" fmla="*/ 663128 w 799957"/>
                <a:gd name="connsiteY10-2584" fmla="*/ 356063 h 720899"/>
                <a:gd name="connsiteX11-2585" fmla="*/ 447228 w 799957"/>
                <a:gd name="connsiteY11-2586" fmla="*/ 429088 h 720899"/>
                <a:gd name="connsiteX12-2587" fmla="*/ 332928 w 799957"/>
                <a:gd name="connsiteY12-2588" fmla="*/ 495763 h 720899"/>
                <a:gd name="connsiteX13-2589" fmla="*/ 377378 w 799957"/>
                <a:gd name="connsiteY13-2590" fmla="*/ 606888 h 720899"/>
                <a:gd name="connsiteX14-2591" fmla="*/ 307528 w 799957"/>
                <a:gd name="connsiteY14-2592" fmla="*/ 702138 h 720899"/>
                <a:gd name="connsiteX15-2593" fmla="*/ 205928 w 799957"/>
                <a:gd name="connsiteY15-2594" fmla="*/ 718013 h 720899"/>
                <a:gd name="connsiteX16-2595" fmla="*/ 158303 w 799957"/>
                <a:gd name="connsiteY16-2596" fmla="*/ 638638 h 720899"/>
                <a:gd name="connsiteX17-2597" fmla="*/ 190053 w 799957"/>
                <a:gd name="connsiteY17-2598" fmla="*/ 511638 h 720899"/>
                <a:gd name="connsiteX18-2599" fmla="*/ 377378 w 799957"/>
                <a:gd name="connsiteY18-2600" fmla="*/ 359238 h 720899"/>
                <a:gd name="connsiteX19-2601" fmla="*/ 504378 w 799957"/>
                <a:gd name="connsiteY19-2602" fmla="*/ 276688 h 720899"/>
                <a:gd name="connsiteX20-2603" fmla="*/ 555178 w 799957"/>
                <a:gd name="connsiteY20-2604" fmla="*/ 149688 h 720899"/>
                <a:gd name="connsiteX21-2605" fmla="*/ 532953 w 799957"/>
                <a:gd name="connsiteY21-2606" fmla="*/ 86188 h 720899"/>
                <a:gd name="connsiteX22-2607" fmla="*/ 383728 w 799957"/>
                <a:gd name="connsiteY22-2608" fmla="*/ 105238 h 720899"/>
                <a:gd name="connsiteX23-2609" fmla="*/ 221803 w 799957"/>
                <a:gd name="connsiteY23-2610" fmla="*/ 229063 h 720899"/>
                <a:gd name="connsiteX24-2611" fmla="*/ 171003 w 799957"/>
                <a:gd name="connsiteY24-2612" fmla="*/ 413213 h 720899"/>
                <a:gd name="connsiteX25-2613" fmla="*/ 78928 w 799957"/>
                <a:gd name="connsiteY25-2614" fmla="*/ 597363 h 720899"/>
                <a:gd name="connsiteX26-2615" fmla="*/ 18603 w 799957"/>
                <a:gd name="connsiteY26-2616" fmla="*/ 549738 h 720899"/>
                <a:gd name="connsiteX0-2617" fmla="*/ 18603 w 799957"/>
                <a:gd name="connsiteY0-2618" fmla="*/ 549738 h 720899"/>
                <a:gd name="connsiteX1-2619" fmla="*/ 2728 w 799957"/>
                <a:gd name="connsiteY1-2620" fmla="*/ 416388 h 720899"/>
                <a:gd name="connsiteX2-2621" fmla="*/ 63053 w 799957"/>
                <a:gd name="connsiteY2-2622" fmla="*/ 206838 h 720899"/>
                <a:gd name="connsiteX3-2623" fmla="*/ 132903 w 799957"/>
                <a:gd name="connsiteY3-2624" fmla="*/ 83013 h 720899"/>
                <a:gd name="connsiteX4-2625" fmla="*/ 247203 w 799957"/>
                <a:gd name="connsiteY4-2626" fmla="*/ 19513 h 720899"/>
                <a:gd name="connsiteX5-2627" fmla="*/ 396428 w 799957"/>
                <a:gd name="connsiteY5-2628" fmla="*/ 463 h 720899"/>
                <a:gd name="connsiteX6-2629" fmla="*/ 640903 w 799957"/>
                <a:gd name="connsiteY6-2630" fmla="*/ 19513 h 720899"/>
                <a:gd name="connsiteX7-2631" fmla="*/ 748853 w 799957"/>
                <a:gd name="connsiteY7-2632" fmla="*/ 76663 h 720899"/>
                <a:gd name="connsiteX8-2633" fmla="*/ 799653 w 799957"/>
                <a:gd name="connsiteY8-2634" fmla="*/ 156038 h 720899"/>
                <a:gd name="connsiteX9-2635" fmla="*/ 764728 w 799957"/>
                <a:gd name="connsiteY9-2636" fmla="*/ 283038 h 720899"/>
                <a:gd name="connsiteX10-2637" fmla="*/ 663128 w 799957"/>
                <a:gd name="connsiteY10-2638" fmla="*/ 356063 h 720899"/>
                <a:gd name="connsiteX11-2639" fmla="*/ 447228 w 799957"/>
                <a:gd name="connsiteY11-2640" fmla="*/ 429088 h 720899"/>
                <a:gd name="connsiteX12-2641" fmla="*/ 332928 w 799957"/>
                <a:gd name="connsiteY12-2642" fmla="*/ 495763 h 720899"/>
                <a:gd name="connsiteX13-2643" fmla="*/ 377378 w 799957"/>
                <a:gd name="connsiteY13-2644" fmla="*/ 606888 h 720899"/>
                <a:gd name="connsiteX14-2645" fmla="*/ 307528 w 799957"/>
                <a:gd name="connsiteY14-2646" fmla="*/ 702138 h 720899"/>
                <a:gd name="connsiteX15-2647" fmla="*/ 205928 w 799957"/>
                <a:gd name="connsiteY15-2648" fmla="*/ 718013 h 720899"/>
                <a:gd name="connsiteX16-2649" fmla="*/ 158303 w 799957"/>
                <a:gd name="connsiteY16-2650" fmla="*/ 638638 h 720899"/>
                <a:gd name="connsiteX17-2651" fmla="*/ 190053 w 799957"/>
                <a:gd name="connsiteY17-2652" fmla="*/ 511638 h 720899"/>
                <a:gd name="connsiteX18-2653" fmla="*/ 377378 w 799957"/>
                <a:gd name="connsiteY18-2654" fmla="*/ 359238 h 720899"/>
                <a:gd name="connsiteX19-2655" fmla="*/ 491678 w 799957"/>
                <a:gd name="connsiteY19-2656" fmla="*/ 270338 h 720899"/>
                <a:gd name="connsiteX20-2657" fmla="*/ 555178 w 799957"/>
                <a:gd name="connsiteY20-2658" fmla="*/ 149688 h 720899"/>
                <a:gd name="connsiteX21-2659" fmla="*/ 532953 w 799957"/>
                <a:gd name="connsiteY21-2660" fmla="*/ 86188 h 720899"/>
                <a:gd name="connsiteX22-2661" fmla="*/ 383728 w 799957"/>
                <a:gd name="connsiteY22-2662" fmla="*/ 105238 h 720899"/>
                <a:gd name="connsiteX23-2663" fmla="*/ 221803 w 799957"/>
                <a:gd name="connsiteY23-2664" fmla="*/ 229063 h 720899"/>
                <a:gd name="connsiteX24-2665" fmla="*/ 171003 w 799957"/>
                <a:gd name="connsiteY24-2666" fmla="*/ 413213 h 720899"/>
                <a:gd name="connsiteX25-2667" fmla="*/ 78928 w 799957"/>
                <a:gd name="connsiteY25-2668" fmla="*/ 597363 h 720899"/>
                <a:gd name="connsiteX26-2669" fmla="*/ 18603 w 799957"/>
                <a:gd name="connsiteY26-2670" fmla="*/ 549738 h 720899"/>
                <a:gd name="connsiteX0-2671" fmla="*/ 18603 w 799957"/>
                <a:gd name="connsiteY0-2672" fmla="*/ 549738 h 720899"/>
                <a:gd name="connsiteX1-2673" fmla="*/ 2728 w 799957"/>
                <a:gd name="connsiteY1-2674" fmla="*/ 416388 h 720899"/>
                <a:gd name="connsiteX2-2675" fmla="*/ 63053 w 799957"/>
                <a:gd name="connsiteY2-2676" fmla="*/ 206838 h 720899"/>
                <a:gd name="connsiteX3-2677" fmla="*/ 132903 w 799957"/>
                <a:gd name="connsiteY3-2678" fmla="*/ 83013 h 720899"/>
                <a:gd name="connsiteX4-2679" fmla="*/ 247203 w 799957"/>
                <a:gd name="connsiteY4-2680" fmla="*/ 19513 h 720899"/>
                <a:gd name="connsiteX5-2681" fmla="*/ 396428 w 799957"/>
                <a:gd name="connsiteY5-2682" fmla="*/ 463 h 720899"/>
                <a:gd name="connsiteX6-2683" fmla="*/ 640903 w 799957"/>
                <a:gd name="connsiteY6-2684" fmla="*/ 19513 h 720899"/>
                <a:gd name="connsiteX7-2685" fmla="*/ 748853 w 799957"/>
                <a:gd name="connsiteY7-2686" fmla="*/ 76663 h 720899"/>
                <a:gd name="connsiteX8-2687" fmla="*/ 799653 w 799957"/>
                <a:gd name="connsiteY8-2688" fmla="*/ 156038 h 720899"/>
                <a:gd name="connsiteX9-2689" fmla="*/ 764728 w 799957"/>
                <a:gd name="connsiteY9-2690" fmla="*/ 283038 h 720899"/>
                <a:gd name="connsiteX10-2691" fmla="*/ 663128 w 799957"/>
                <a:gd name="connsiteY10-2692" fmla="*/ 356063 h 720899"/>
                <a:gd name="connsiteX11-2693" fmla="*/ 447228 w 799957"/>
                <a:gd name="connsiteY11-2694" fmla="*/ 429088 h 720899"/>
                <a:gd name="connsiteX12-2695" fmla="*/ 332928 w 799957"/>
                <a:gd name="connsiteY12-2696" fmla="*/ 495763 h 720899"/>
                <a:gd name="connsiteX13-2697" fmla="*/ 377378 w 799957"/>
                <a:gd name="connsiteY13-2698" fmla="*/ 606888 h 720899"/>
                <a:gd name="connsiteX14-2699" fmla="*/ 307528 w 799957"/>
                <a:gd name="connsiteY14-2700" fmla="*/ 702138 h 720899"/>
                <a:gd name="connsiteX15-2701" fmla="*/ 205928 w 799957"/>
                <a:gd name="connsiteY15-2702" fmla="*/ 718013 h 720899"/>
                <a:gd name="connsiteX16-2703" fmla="*/ 158303 w 799957"/>
                <a:gd name="connsiteY16-2704" fmla="*/ 638638 h 720899"/>
                <a:gd name="connsiteX17-2705" fmla="*/ 167828 w 799957"/>
                <a:gd name="connsiteY17-2706" fmla="*/ 533863 h 720899"/>
                <a:gd name="connsiteX18-2707" fmla="*/ 377378 w 799957"/>
                <a:gd name="connsiteY18-2708" fmla="*/ 359238 h 720899"/>
                <a:gd name="connsiteX19-2709" fmla="*/ 491678 w 799957"/>
                <a:gd name="connsiteY19-2710" fmla="*/ 270338 h 720899"/>
                <a:gd name="connsiteX20-2711" fmla="*/ 555178 w 799957"/>
                <a:gd name="connsiteY20-2712" fmla="*/ 149688 h 720899"/>
                <a:gd name="connsiteX21-2713" fmla="*/ 532953 w 799957"/>
                <a:gd name="connsiteY21-2714" fmla="*/ 86188 h 720899"/>
                <a:gd name="connsiteX22-2715" fmla="*/ 383728 w 799957"/>
                <a:gd name="connsiteY22-2716" fmla="*/ 105238 h 720899"/>
                <a:gd name="connsiteX23-2717" fmla="*/ 221803 w 799957"/>
                <a:gd name="connsiteY23-2718" fmla="*/ 229063 h 720899"/>
                <a:gd name="connsiteX24-2719" fmla="*/ 171003 w 799957"/>
                <a:gd name="connsiteY24-2720" fmla="*/ 413213 h 720899"/>
                <a:gd name="connsiteX25-2721" fmla="*/ 78928 w 799957"/>
                <a:gd name="connsiteY25-2722" fmla="*/ 597363 h 720899"/>
                <a:gd name="connsiteX26-2723" fmla="*/ 18603 w 799957"/>
                <a:gd name="connsiteY26-2724" fmla="*/ 549738 h 720899"/>
                <a:gd name="connsiteX0-2725" fmla="*/ 18603 w 799957"/>
                <a:gd name="connsiteY0-2726" fmla="*/ 549738 h 720899"/>
                <a:gd name="connsiteX1-2727" fmla="*/ 2728 w 799957"/>
                <a:gd name="connsiteY1-2728" fmla="*/ 416388 h 720899"/>
                <a:gd name="connsiteX2-2729" fmla="*/ 63053 w 799957"/>
                <a:gd name="connsiteY2-2730" fmla="*/ 206838 h 720899"/>
                <a:gd name="connsiteX3-2731" fmla="*/ 132903 w 799957"/>
                <a:gd name="connsiteY3-2732" fmla="*/ 83013 h 720899"/>
                <a:gd name="connsiteX4-2733" fmla="*/ 247203 w 799957"/>
                <a:gd name="connsiteY4-2734" fmla="*/ 19513 h 720899"/>
                <a:gd name="connsiteX5-2735" fmla="*/ 396428 w 799957"/>
                <a:gd name="connsiteY5-2736" fmla="*/ 463 h 720899"/>
                <a:gd name="connsiteX6-2737" fmla="*/ 640903 w 799957"/>
                <a:gd name="connsiteY6-2738" fmla="*/ 19513 h 720899"/>
                <a:gd name="connsiteX7-2739" fmla="*/ 748853 w 799957"/>
                <a:gd name="connsiteY7-2740" fmla="*/ 76663 h 720899"/>
                <a:gd name="connsiteX8-2741" fmla="*/ 799653 w 799957"/>
                <a:gd name="connsiteY8-2742" fmla="*/ 156038 h 720899"/>
                <a:gd name="connsiteX9-2743" fmla="*/ 764728 w 799957"/>
                <a:gd name="connsiteY9-2744" fmla="*/ 283038 h 720899"/>
                <a:gd name="connsiteX10-2745" fmla="*/ 663128 w 799957"/>
                <a:gd name="connsiteY10-2746" fmla="*/ 356063 h 720899"/>
                <a:gd name="connsiteX11-2747" fmla="*/ 447228 w 799957"/>
                <a:gd name="connsiteY11-2748" fmla="*/ 429088 h 720899"/>
                <a:gd name="connsiteX12-2749" fmla="*/ 332928 w 799957"/>
                <a:gd name="connsiteY12-2750" fmla="*/ 495763 h 720899"/>
                <a:gd name="connsiteX13-2751" fmla="*/ 377378 w 799957"/>
                <a:gd name="connsiteY13-2752" fmla="*/ 606888 h 720899"/>
                <a:gd name="connsiteX14-2753" fmla="*/ 307528 w 799957"/>
                <a:gd name="connsiteY14-2754" fmla="*/ 702138 h 720899"/>
                <a:gd name="connsiteX15-2755" fmla="*/ 205928 w 799957"/>
                <a:gd name="connsiteY15-2756" fmla="*/ 718013 h 720899"/>
                <a:gd name="connsiteX16-2757" fmla="*/ 145603 w 799957"/>
                <a:gd name="connsiteY16-2758" fmla="*/ 638638 h 720899"/>
                <a:gd name="connsiteX17-2759" fmla="*/ 167828 w 799957"/>
                <a:gd name="connsiteY17-2760" fmla="*/ 533863 h 720899"/>
                <a:gd name="connsiteX18-2761" fmla="*/ 377378 w 799957"/>
                <a:gd name="connsiteY18-2762" fmla="*/ 359238 h 720899"/>
                <a:gd name="connsiteX19-2763" fmla="*/ 491678 w 799957"/>
                <a:gd name="connsiteY19-2764" fmla="*/ 270338 h 720899"/>
                <a:gd name="connsiteX20-2765" fmla="*/ 555178 w 799957"/>
                <a:gd name="connsiteY20-2766" fmla="*/ 149688 h 720899"/>
                <a:gd name="connsiteX21-2767" fmla="*/ 532953 w 799957"/>
                <a:gd name="connsiteY21-2768" fmla="*/ 86188 h 720899"/>
                <a:gd name="connsiteX22-2769" fmla="*/ 383728 w 799957"/>
                <a:gd name="connsiteY22-2770" fmla="*/ 105238 h 720899"/>
                <a:gd name="connsiteX23-2771" fmla="*/ 221803 w 799957"/>
                <a:gd name="connsiteY23-2772" fmla="*/ 229063 h 720899"/>
                <a:gd name="connsiteX24-2773" fmla="*/ 171003 w 799957"/>
                <a:gd name="connsiteY24-2774" fmla="*/ 413213 h 720899"/>
                <a:gd name="connsiteX25-2775" fmla="*/ 78928 w 799957"/>
                <a:gd name="connsiteY25-2776" fmla="*/ 597363 h 720899"/>
                <a:gd name="connsiteX26-2777" fmla="*/ 18603 w 799957"/>
                <a:gd name="connsiteY26-2778" fmla="*/ 549738 h 72089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</a:cxnLst>
              <a:rect l="l" t="t" r="r" b="b"/>
              <a:pathLst>
                <a:path w="799957" h="720899">
                  <a:moveTo>
                    <a:pt x="18603" y="549738"/>
                  </a:moveTo>
                  <a:cubicBezTo>
                    <a:pt x="3786" y="518517"/>
                    <a:pt x="-4680" y="473538"/>
                    <a:pt x="2728" y="416388"/>
                  </a:cubicBezTo>
                  <a:cubicBezTo>
                    <a:pt x="10136" y="359238"/>
                    <a:pt x="41886" y="261871"/>
                    <a:pt x="63053" y="206838"/>
                  </a:cubicBezTo>
                  <a:cubicBezTo>
                    <a:pt x="84220" y="151805"/>
                    <a:pt x="110678" y="111588"/>
                    <a:pt x="132903" y="83013"/>
                  </a:cubicBezTo>
                  <a:lnTo>
                    <a:pt x="247203" y="19513"/>
                  </a:lnTo>
                  <a:cubicBezTo>
                    <a:pt x="291653" y="5226"/>
                    <a:pt x="322345" y="3109"/>
                    <a:pt x="396428" y="463"/>
                  </a:cubicBezTo>
                  <a:cubicBezTo>
                    <a:pt x="470511" y="-2183"/>
                    <a:pt x="582166" y="6813"/>
                    <a:pt x="640903" y="19513"/>
                  </a:cubicBezTo>
                  <a:cubicBezTo>
                    <a:pt x="699641" y="32213"/>
                    <a:pt x="722395" y="53909"/>
                    <a:pt x="748853" y="76663"/>
                  </a:cubicBezTo>
                  <a:cubicBezTo>
                    <a:pt x="775311" y="99417"/>
                    <a:pt x="797007" y="121642"/>
                    <a:pt x="799653" y="156038"/>
                  </a:cubicBezTo>
                  <a:cubicBezTo>
                    <a:pt x="802299" y="190434"/>
                    <a:pt x="787482" y="249701"/>
                    <a:pt x="764728" y="283038"/>
                  </a:cubicBezTo>
                  <a:cubicBezTo>
                    <a:pt x="741974" y="316376"/>
                    <a:pt x="716045" y="331721"/>
                    <a:pt x="663128" y="356063"/>
                  </a:cubicBezTo>
                  <a:cubicBezTo>
                    <a:pt x="610211" y="380405"/>
                    <a:pt x="502261" y="405805"/>
                    <a:pt x="447228" y="429088"/>
                  </a:cubicBezTo>
                  <a:cubicBezTo>
                    <a:pt x="392195" y="452371"/>
                    <a:pt x="342982" y="463484"/>
                    <a:pt x="332928" y="495763"/>
                  </a:cubicBezTo>
                  <a:cubicBezTo>
                    <a:pt x="322874" y="528042"/>
                    <a:pt x="381611" y="572492"/>
                    <a:pt x="377378" y="606888"/>
                  </a:cubicBezTo>
                  <a:cubicBezTo>
                    <a:pt x="373145" y="641284"/>
                    <a:pt x="337690" y="686263"/>
                    <a:pt x="307528" y="702138"/>
                  </a:cubicBezTo>
                  <a:cubicBezTo>
                    <a:pt x="277366" y="718013"/>
                    <a:pt x="231328" y="725421"/>
                    <a:pt x="205928" y="718013"/>
                  </a:cubicBezTo>
                  <a:cubicBezTo>
                    <a:pt x="180528" y="710605"/>
                    <a:pt x="148249" y="673034"/>
                    <a:pt x="145603" y="638638"/>
                  </a:cubicBezTo>
                  <a:cubicBezTo>
                    <a:pt x="142957" y="604242"/>
                    <a:pt x="130786" y="583605"/>
                    <a:pt x="167828" y="533863"/>
                  </a:cubicBezTo>
                  <a:cubicBezTo>
                    <a:pt x="204870" y="484121"/>
                    <a:pt x="322345" y="398396"/>
                    <a:pt x="377378" y="359238"/>
                  </a:cubicBezTo>
                  <a:cubicBezTo>
                    <a:pt x="432411" y="320080"/>
                    <a:pt x="459928" y="303146"/>
                    <a:pt x="491678" y="270338"/>
                  </a:cubicBezTo>
                  <a:cubicBezTo>
                    <a:pt x="523428" y="237530"/>
                    <a:pt x="550416" y="181438"/>
                    <a:pt x="555178" y="149688"/>
                  </a:cubicBezTo>
                  <a:cubicBezTo>
                    <a:pt x="559940" y="117938"/>
                    <a:pt x="563645" y="95713"/>
                    <a:pt x="532953" y="86188"/>
                  </a:cubicBezTo>
                  <a:cubicBezTo>
                    <a:pt x="502261" y="76663"/>
                    <a:pt x="431882" y="81955"/>
                    <a:pt x="383728" y="105238"/>
                  </a:cubicBezTo>
                  <a:cubicBezTo>
                    <a:pt x="335574" y="128521"/>
                    <a:pt x="256199" y="169267"/>
                    <a:pt x="221803" y="229063"/>
                  </a:cubicBezTo>
                  <a:cubicBezTo>
                    <a:pt x="187407" y="288859"/>
                    <a:pt x="196403" y="350242"/>
                    <a:pt x="171003" y="413213"/>
                  </a:cubicBezTo>
                  <a:cubicBezTo>
                    <a:pt x="145603" y="476184"/>
                    <a:pt x="105386" y="583076"/>
                    <a:pt x="78928" y="597363"/>
                  </a:cubicBezTo>
                  <a:cubicBezTo>
                    <a:pt x="52470" y="611650"/>
                    <a:pt x="33420" y="580959"/>
                    <a:pt x="18603" y="549738"/>
                  </a:cubicBezTo>
                  <a:close/>
                </a:path>
              </a:pathLst>
            </a:custGeom>
            <a:solidFill>
              <a:srgbClr val="D301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0036868" y="6133997"/>
              <a:ext cx="315678" cy="225642"/>
            </a:xfrm>
            <a:custGeom>
              <a:avLst/>
              <a:gdLst>
                <a:gd name="connsiteX0" fmla="*/ 9525 w 307975"/>
                <a:gd name="connsiteY0" fmla="*/ 225425 h 225425"/>
                <a:gd name="connsiteX1" fmla="*/ 120650 w 307975"/>
                <a:gd name="connsiteY1" fmla="*/ 76200 h 225425"/>
                <a:gd name="connsiteX2" fmla="*/ 184150 w 307975"/>
                <a:gd name="connsiteY2" fmla="*/ 19050 h 225425"/>
                <a:gd name="connsiteX3" fmla="*/ 307975 w 307975"/>
                <a:gd name="connsiteY3" fmla="*/ 9525 h 225425"/>
                <a:gd name="connsiteX4" fmla="*/ 158750 w 307975"/>
                <a:gd name="connsiteY4" fmla="*/ 0 h 225425"/>
                <a:gd name="connsiteX5" fmla="*/ 82550 w 307975"/>
                <a:gd name="connsiteY5" fmla="*/ 44450 h 225425"/>
                <a:gd name="connsiteX6" fmla="*/ 0 w 307975"/>
                <a:gd name="connsiteY6" fmla="*/ 107950 h 225425"/>
                <a:gd name="connsiteX7" fmla="*/ 9525 w 307975"/>
                <a:gd name="connsiteY7" fmla="*/ 225425 h 225425"/>
                <a:gd name="connsiteX0-1" fmla="*/ 9525 w 307975"/>
                <a:gd name="connsiteY0-2" fmla="*/ 225425 h 225425"/>
                <a:gd name="connsiteX1-3" fmla="*/ 120650 w 307975"/>
                <a:gd name="connsiteY1-4" fmla="*/ 76200 h 225425"/>
                <a:gd name="connsiteX2-5" fmla="*/ 184150 w 307975"/>
                <a:gd name="connsiteY2-6" fmla="*/ 19050 h 225425"/>
                <a:gd name="connsiteX3-7" fmla="*/ 307975 w 307975"/>
                <a:gd name="connsiteY3-8" fmla="*/ 9525 h 225425"/>
                <a:gd name="connsiteX4-9" fmla="*/ 158750 w 307975"/>
                <a:gd name="connsiteY4-10" fmla="*/ 0 h 225425"/>
                <a:gd name="connsiteX5-11" fmla="*/ 82550 w 307975"/>
                <a:gd name="connsiteY5-12" fmla="*/ 44450 h 225425"/>
                <a:gd name="connsiteX6-13" fmla="*/ 0 w 307975"/>
                <a:gd name="connsiteY6-14" fmla="*/ 107950 h 225425"/>
                <a:gd name="connsiteX7-15" fmla="*/ 9525 w 307975"/>
                <a:gd name="connsiteY7-16" fmla="*/ 225425 h 225425"/>
                <a:gd name="connsiteX0-17" fmla="*/ 17228 w 315678"/>
                <a:gd name="connsiteY0-18" fmla="*/ 225425 h 225642"/>
                <a:gd name="connsiteX1-19" fmla="*/ 128353 w 315678"/>
                <a:gd name="connsiteY1-20" fmla="*/ 76200 h 225642"/>
                <a:gd name="connsiteX2-21" fmla="*/ 191853 w 315678"/>
                <a:gd name="connsiteY2-22" fmla="*/ 19050 h 225642"/>
                <a:gd name="connsiteX3-23" fmla="*/ 315678 w 315678"/>
                <a:gd name="connsiteY3-24" fmla="*/ 9525 h 225642"/>
                <a:gd name="connsiteX4-25" fmla="*/ 166453 w 315678"/>
                <a:gd name="connsiteY4-26" fmla="*/ 0 h 225642"/>
                <a:gd name="connsiteX5-27" fmla="*/ 90253 w 315678"/>
                <a:gd name="connsiteY5-28" fmla="*/ 44450 h 225642"/>
                <a:gd name="connsiteX6-29" fmla="*/ 7703 w 315678"/>
                <a:gd name="connsiteY6-30" fmla="*/ 107950 h 225642"/>
                <a:gd name="connsiteX7-31" fmla="*/ 17228 w 315678"/>
                <a:gd name="connsiteY7-32" fmla="*/ 225425 h 225642"/>
                <a:gd name="connsiteX0-33" fmla="*/ 17228 w 315678"/>
                <a:gd name="connsiteY0-34" fmla="*/ 225425 h 225642"/>
                <a:gd name="connsiteX1-35" fmla="*/ 128353 w 315678"/>
                <a:gd name="connsiteY1-36" fmla="*/ 76200 h 225642"/>
                <a:gd name="connsiteX2-37" fmla="*/ 191853 w 315678"/>
                <a:gd name="connsiteY2-38" fmla="*/ 19050 h 225642"/>
                <a:gd name="connsiteX3-39" fmla="*/ 315678 w 315678"/>
                <a:gd name="connsiteY3-40" fmla="*/ 9525 h 225642"/>
                <a:gd name="connsiteX4-41" fmla="*/ 166453 w 315678"/>
                <a:gd name="connsiteY4-42" fmla="*/ 0 h 225642"/>
                <a:gd name="connsiteX5-43" fmla="*/ 90253 w 315678"/>
                <a:gd name="connsiteY5-44" fmla="*/ 44450 h 225642"/>
                <a:gd name="connsiteX6-45" fmla="*/ 7703 w 315678"/>
                <a:gd name="connsiteY6-46" fmla="*/ 107950 h 225642"/>
                <a:gd name="connsiteX7-47" fmla="*/ 17228 w 315678"/>
                <a:gd name="connsiteY7-48" fmla="*/ 225425 h 225642"/>
                <a:gd name="connsiteX0-49" fmla="*/ 17228 w 315678"/>
                <a:gd name="connsiteY0-50" fmla="*/ 225425 h 225642"/>
                <a:gd name="connsiteX1-51" fmla="*/ 128353 w 315678"/>
                <a:gd name="connsiteY1-52" fmla="*/ 76200 h 225642"/>
                <a:gd name="connsiteX2-53" fmla="*/ 191853 w 315678"/>
                <a:gd name="connsiteY2-54" fmla="*/ 19050 h 225642"/>
                <a:gd name="connsiteX3-55" fmla="*/ 315678 w 315678"/>
                <a:gd name="connsiteY3-56" fmla="*/ 9525 h 225642"/>
                <a:gd name="connsiteX4-57" fmla="*/ 166453 w 315678"/>
                <a:gd name="connsiteY4-58" fmla="*/ 0 h 225642"/>
                <a:gd name="connsiteX5-59" fmla="*/ 80728 w 315678"/>
                <a:gd name="connsiteY5-60" fmla="*/ 28575 h 225642"/>
                <a:gd name="connsiteX6-61" fmla="*/ 7703 w 315678"/>
                <a:gd name="connsiteY6-62" fmla="*/ 107950 h 225642"/>
                <a:gd name="connsiteX7-63" fmla="*/ 17228 w 315678"/>
                <a:gd name="connsiteY7-64" fmla="*/ 225425 h 225642"/>
                <a:gd name="connsiteX0-65" fmla="*/ 17228 w 315678"/>
                <a:gd name="connsiteY0-66" fmla="*/ 225425 h 225642"/>
                <a:gd name="connsiteX1-67" fmla="*/ 128353 w 315678"/>
                <a:gd name="connsiteY1-68" fmla="*/ 76200 h 225642"/>
                <a:gd name="connsiteX2-69" fmla="*/ 191853 w 315678"/>
                <a:gd name="connsiteY2-70" fmla="*/ 19050 h 225642"/>
                <a:gd name="connsiteX3-71" fmla="*/ 315678 w 315678"/>
                <a:gd name="connsiteY3-72" fmla="*/ 9525 h 225642"/>
                <a:gd name="connsiteX4-73" fmla="*/ 166453 w 315678"/>
                <a:gd name="connsiteY4-74" fmla="*/ 0 h 225642"/>
                <a:gd name="connsiteX5-75" fmla="*/ 80728 w 315678"/>
                <a:gd name="connsiteY5-76" fmla="*/ 28575 h 225642"/>
                <a:gd name="connsiteX6-77" fmla="*/ 7703 w 315678"/>
                <a:gd name="connsiteY6-78" fmla="*/ 107950 h 225642"/>
                <a:gd name="connsiteX7-79" fmla="*/ 17228 w 315678"/>
                <a:gd name="connsiteY7-80" fmla="*/ 225425 h 225642"/>
                <a:gd name="connsiteX0-81" fmla="*/ 17228 w 315678"/>
                <a:gd name="connsiteY0-82" fmla="*/ 225425 h 225642"/>
                <a:gd name="connsiteX1-83" fmla="*/ 128353 w 315678"/>
                <a:gd name="connsiteY1-84" fmla="*/ 76200 h 225642"/>
                <a:gd name="connsiteX2-85" fmla="*/ 191853 w 315678"/>
                <a:gd name="connsiteY2-86" fmla="*/ 19050 h 225642"/>
                <a:gd name="connsiteX3-87" fmla="*/ 315678 w 315678"/>
                <a:gd name="connsiteY3-88" fmla="*/ 9525 h 225642"/>
                <a:gd name="connsiteX4-89" fmla="*/ 166453 w 315678"/>
                <a:gd name="connsiteY4-90" fmla="*/ 0 h 225642"/>
                <a:gd name="connsiteX5-91" fmla="*/ 80728 w 315678"/>
                <a:gd name="connsiteY5-92" fmla="*/ 28575 h 225642"/>
                <a:gd name="connsiteX6-93" fmla="*/ 7703 w 315678"/>
                <a:gd name="connsiteY6-94" fmla="*/ 107950 h 225642"/>
                <a:gd name="connsiteX7-95" fmla="*/ 17228 w 315678"/>
                <a:gd name="connsiteY7-96" fmla="*/ 225425 h 22564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315678" h="225642">
                  <a:moveTo>
                    <a:pt x="17228" y="225425"/>
                  </a:moveTo>
                  <a:cubicBezTo>
                    <a:pt x="37336" y="220133"/>
                    <a:pt x="99249" y="110596"/>
                    <a:pt x="128353" y="76200"/>
                  </a:cubicBezTo>
                  <a:cubicBezTo>
                    <a:pt x="157457" y="41804"/>
                    <a:pt x="160632" y="30162"/>
                    <a:pt x="191853" y="19050"/>
                  </a:cubicBezTo>
                  <a:lnTo>
                    <a:pt x="315678" y="9525"/>
                  </a:lnTo>
                  <a:lnTo>
                    <a:pt x="166453" y="0"/>
                  </a:lnTo>
                  <a:cubicBezTo>
                    <a:pt x="128882" y="5821"/>
                    <a:pt x="107186" y="10583"/>
                    <a:pt x="80728" y="28575"/>
                  </a:cubicBezTo>
                  <a:cubicBezTo>
                    <a:pt x="54270" y="46567"/>
                    <a:pt x="19874" y="77788"/>
                    <a:pt x="7703" y="107950"/>
                  </a:cubicBezTo>
                  <a:cubicBezTo>
                    <a:pt x="-4468" y="138112"/>
                    <a:pt x="-2880" y="230717"/>
                    <a:pt x="17228" y="2254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9062919" y="6207396"/>
              <a:ext cx="652464" cy="95250"/>
            </a:xfrm>
            <a:custGeom>
              <a:avLst/>
              <a:gdLst>
                <a:gd name="connsiteX0" fmla="*/ 0 w 621507"/>
                <a:gd name="connsiteY0" fmla="*/ 85725 h 85725"/>
                <a:gd name="connsiteX1" fmla="*/ 76200 w 621507"/>
                <a:gd name="connsiteY1" fmla="*/ 28575 h 85725"/>
                <a:gd name="connsiteX2" fmla="*/ 80963 w 621507"/>
                <a:gd name="connsiteY2" fmla="*/ 80963 h 85725"/>
                <a:gd name="connsiteX3" fmla="*/ 104775 w 621507"/>
                <a:gd name="connsiteY3" fmla="*/ 33338 h 85725"/>
                <a:gd name="connsiteX4" fmla="*/ 133350 w 621507"/>
                <a:gd name="connsiteY4" fmla="*/ 76200 h 85725"/>
                <a:gd name="connsiteX5" fmla="*/ 178594 w 621507"/>
                <a:gd name="connsiteY5" fmla="*/ 11907 h 85725"/>
                <a:gd name="connsiteX6" fmla="*/ 207169 w 621507"/>
                <a:gd name="connsiteY6" fmla="*/ 66675 h 85725"/>
                <a:gd name="connsiteX7" fmla="*/ 235744 w 621507"/>
                <a:gd name="connsiteY7" fmla="*/ 7144 h 85725"/>
                <a:gd name="connsiteX8" fmla="*/ 278607 w 621507"/>
                <a:gd name="connsiteY8" fmla="*/ 69057 h 85725"/>
                <a:gd name="connsiteX9" fmla="*/ 302419 w 621507"/>
                <a:gd name="connsiteY9" fmla="*/ 16669 h 85725"/>
                <a:gd name="connsiteX10" fmla="*/ 345282 w 621507"/>
                <a:gd name="connsiteY10" fmla="*/ 64294 h 85725"/>
                <a:gd name="connsiteX11" fmla="*/ 369094 w 621507"/>
                <a:gd name="connsiteY11" fmla="*/ 11907 h 85725"/>
                <a:gd name="connsiteX12" fmla="*/ 409575 w 621507"/>
                <a:gd name="connsiteY12" fmla="*/ 66675 h 85725"/>
                <a:gd name="connsiteX13" fmla="*/ 431007 w 621507"/>
                <a:gd name="connsiteY13" fmla="*/ 7144 h 85725"/>
                <a:gd name="connsiteX14" fmla="*/ 488157 w 621507"/>
                <a:gd name="connsiteY14" fmla="*/ 66675 h 85725"/>
                <a:gd name="connsiteX15" fmla="*/ 488157 w 621507"/>
                <a:gd name="connsiteY15" fmla="*/ 14288 h 85725"/>
                <a:gd name="connsiteX16" fmla="*/ 545307 w 621507"/>
                <a:gd name="connsiteY16" fmla="*/ 66675 h 85725"/>
                <a:gd name="connsiteX17" fmla="*/ 528638 w 621507"/>
                <a:gd name="connsiteY17" fmla="*/ 0 h 85725"/>
                <a:gd name="connsiteX18" fmla="*/ 621507 w 621507"/>
                <a:gd name="connsiteY18" fmla="*/ 80963 h 85725"/>
                <a:gd name="connsiteX19" fmla="*/ 0 w 621507"/>
                <a:gd name="connsiteY19" fmla="*/ 85725 h 85725"/>
                <a:gd name="connsiteX0-1" fmla="*/ 0 w 621507"/>
                <a:gd name="connsiteY0-2" fmla="*/ 85725 h 92040"/>
                <a:gd name="connsiteX1-3" fmla="*/ 76200 w 621507"/>
                <a:gd name="connsiteY1-4" fmla="*/ 28575 h 92040"/>
                <a:gd name="connsiteX2-5" fmla="*/ 80963 w 621507"/>
                <a:gd name="connsiteY2-6" fmla="*/ 80963 h 92040"/>
                <a:gd name="connsiteX3-7" fmla="*/ 104775 w 621507"/>
                <a:gd name="connsiteY3-8" fmla="*/ 33338 h 92040"/>
                <a:gd name="connsiteX4-9" fmla="*/ 133350 w 621507"/>
                <a:gd name="connsiteY4-10" fmla="*/ 76200 h 92040"/>
                <a:gd name="connsiteX5-11" fmla="*/ 178594 w 621507"/>
                <a:gd name="connsiteY5-12" fmla="*/ 11907 h 92040"/>
                <a:gd name="connsiteX6-13" fmla="*/ 207169 w 621507"/>
                <a:gd name="connsiteY6-14" fmla="*/ 66675 h 92040"/>
                <a:gd name="connsiteX7-15" fmla="*/ 235744 w 621507"/>
                <a:gd name="connsiteY7-16" fmla="*/ 7144 h 92040"/>
                <a:gd name="connsiteX8-17" fmla="*/ 278607 w 621507"/>
                <a:gd name="connsiteY8-18" fmla="*/ 69057 h 92040"/>
                <a:gd name="connsiteX9-19" fmla="*/ 302419 w 621507"/>
                <a:gd name="connsiteY9-20" fmla="*/ 16669 h 92040"/>
                <a:gd name="connsiteX10-21" fmla="*/ 345282 w 621507"/>
                <a:gd name="connsiteY10-22" fmla="*/ 64294 h 92040"/>
                <a:gd name="connsiteX11-23" fmla="*/ 369094 w 621507"/>
                <a:gd name="connsiteY11-24" fmla="*/ 11907 h 92040"/>
                <a:gd name="connsiteX12-25" fmla="*/ 409575 w 621507"/>
                <a:gd name="connsiteY12-26" fmla="*/ 66675 h 92040"/>
                <a:gd name="connsiteX13-27" fmla="*/ 431007 w 621507"/>
                <a:gd name="connsiteY13-28" fmla="*/ 7144 h 92040"/>
                <a:gd name="connsiteX14-29" fmla="*/ 488157 w 621507"/>
                <a:gd name="connsiteY14-30" fmla="*/ 66675 h 92040"/>
                <a:gd name="connsiteX15-31" fmla="*/ 488157 w 621507"/>
                <a:gd name="connsiteY15-32" fmla="*/ 14288 h 92040"/>
                <a:gd name="connsiteX16-33" fmla="*/ 545307 w 621507"/>
                <a:gd name="connsiteY16-34" fmla="*/ 66675 h 92040"/>
                <a:gd name="connsiteX17-35" fmla="*/ 528638 w 621507"/>
                <a:gd name="connsiteY17-36" fmla="*/ 0 h 92040"/>
                <a:gd name="connsiteX18-37" fmla="*/ 621507 w 621507"/>
                <a:gd name="connsiteY18-38" fmla="*/ 80963 h 92040"/>
                <a:gd name="connsiteX19-39" fmla="*/ 0 w 621507"/>
                <a:gd name="connsiteY19-40" fmla="*/ 85725 h 92040"/>
                <a:gd name="connsiteX0-41" fmla="*/ 0 w 635795"/>
                <a:gd name="connsiteY0-42" fmla="*/ 95250 h 98739"/>
                <a:gd name="connsiteX1-43" fmla="*/ 90488 w 635795"/>
                <a:gd name="connsiteY1-44" fmla="*/ 28575 h 98739"/>
                <a:gd name="connsiteX2-45" fmla="*/ 95251 w 635795"/>
                <a:gd name="connsiteY2-46" fmla="*/ 80963 h 98739"/>
                <a:gd name="connsiteX3-47" fmla="*/ 119063 w 635795"/>
                <a:gd name="connsiteY3-48" fmla="*/ 33338 h 98739"/>
                <a:gd name="connsiteX4-49" fmla="*/ 147638 w 635795"/>
                <a:gd name="connsiteY4-50" fmla="*/ 76200 h 98739"/>
                <a:gd name="connsiteX5-51" fmla="*/ 192882 w 635795"/>
                <a:gd name="connsiteY5-52" fmla="*/ 11907 h 98739"/>
                <a:gd name="connsiteX6-53" fmla="*/ 221457 w 635795"/>
                <a:gd name="connsiteY6-54" fmla="*/ 66675 h 98739"/>
                <a:gd name="connsiteX7-55" fmla="*/ 250032 w 635795"/>
                <a:gd name="connsiteY7-56" fmla="*/ 7144 h 98739"/>
                <a:gd name="connsiteX8-57" fmla="*/ 292895 w 635795"/>
                <a:gd name="connsiteY8-58" fmla="*/ 69057 h 98739"/>
                <a:gd name="connsiteX9-59" fmla="*/ 316707 w 635795"/>
                <a:gd name="connsiteY9-60" fmla="*/ 16669 h 98739"/>
                <a:gd name="connsiteX10-61" fmla="*/ 359570 w 635795"/>
                <a:gd name="connsiteY10-62" fmla="*/ 64294 h 98739"/>
                <a:gd name="connsiteX11-63" fmla="*/ 383382 w 635795"/>
                <a:gd name="connsiteY11-64" fmla="*/ 11907 h 98739"/>
                <a:gd name="connsiteX12-65" fmla="*/ 423863 w 635795"/>
                <a:gd name="connsiteY12-66" fmla="*/ 66675 h 98739"/>
                <a:gd name="connsiteX13-67" fmla="*/ 445295 w 635795"/>
                <a:gd name="connsiteY13-68" fmla="*/ 7144 h 98739"/>
                <a:gd name="connsiteX14-69" fmla="*/ 502445 w 635795"/>
                <a:gd name="connsiteY14-70" fmla="*/ 66675 h 98739"/>
                <a:gd name="connsiteX15-71" fmla="*/ 502445 w 635795"/>
                <a:gd name="connsiteY15-72" fmla="*/ 14288 h 98739"/>
                <a:gd name="connsiteX16-73" fmla="*/ 559595 w 635795"/>
                <a:gd name="connsiteY16-74" fmla="*/ 66675 h 98739"/>
                <a:gd name="connsiteX17-75" fmla="*/ 542926 w 635795"/>
                <a:gd name="connsiteY17-76" fmla="*/ 0 h 98739"/>
                <a:gd name="connsiteX18-77" fmla="*/ 635795 w 635795"/>
                <a:gd name="connsiteY18-78" fmla="*/ 80963 h 98739"/>
                <a:gd name="connsiteX19-79" fmla="*/ 0 w 635795"/>
                <a:gd name="connsiteY19-80" fmla="*/ 95250 h 98739"/>
                <a:gd name="connsiteX0-81" fmla="*/ 0 w 635795"/>
                <a:gd name="connsiteY0-82" fmla="*/ 95250 h 95250"/>
                <a:gd name="connsiteX1-83" fmla="*/ 90488 w 635795"/>
                <a:gd name="connsiteY1-84" fmla="*/ 28575 h 95250"/>
                <a:gd name="connsiteX2-85" fmla="*/ 95251 w 635795"/>
                <a:gd name="connsiteY2-86" fmla="*/ 80963 h 95250"/>
                <a:gd name="connsiteX3-87" fmla="*/ 119063 w 635795"/>
                <a:gd name="connsiteY3-88" fmla="*/ 33338 h 95250"/>
                <a:gd name="connsiteX4-89" fmla="*/ 147638 w 635795"/>
                <a:gd name="connsiteY4-90" fmla="*/ 76200 h 95250"/>
                <a:gd name="connsiteX5-91" fmla="*/ 192882 w 635795"/>
                <a:gd name="connsiteY5-92" fmla="*/ 11907 h 95250"/>
                <a:gd name="connsiteX6-93" fmla="*/ 221457 w 635795"/>
                <a:gd name="connsiteY6-94" fmla="*/ 66675 h 95250"/>
                <a:gd name="connsiteX7-95" fmla="*/ 250032 w 635795"/>
                <a:gd name="connsiteY7-96" fmla="*/ 7144 h 95250"/>
                <a:gd name="connsiteX8-97" fmla="*/ 292895 w 635795"/>
                <a:gd name="connsiteY8-98" fmla="*/ 69057 h 95250"/>
                <a:gd name="connsiteX9-99" fmla="*/ 316707 w 635795"/>
                <a:gd name="connsiteY9-100" fmla="*/ 16669 h 95250"/>
                <a:gd name="connsiteX10-101" fmla="*/ 359570 w 635795"/>
                <a:gd name="connsiteY10-102" fmla="*/ 64294 h 95250"/>
                <a:gd name="connsiteX11-103" fmla="*/ 383382 w 635795"/>
                <a:gd name="connsiteY11-104" fmla="*/ 11907 h 95250"/>
                <a:gd name="connsiteX12-105" fmla="*/ 423863 w 635795"/>
                <a:gd name="connsiteY12-106" fmla="*/ 66675 h 95250"/>
                <a:gd name="connsiteX13-107" fmla="*/ 445295 w 635795"/>
                <a:gd name="connsiteY13-108" fmla="*/ 7144 h 95250"/>
                <a:gd name="connsiteX14-109" fmla="*/ 502445 w 635795"/>
                <a:gd name="connsiteY14-110" fmla="*/ 66675 h 95250"/>
                <a:gd name="connsiteX15-111" fmla="*/ 502445 w 635795"/>
                <a:gd name="connsiteY15-112" fmla="*/ 14288 h 95250"/>
                <a:gd name="connsiteX16-113" fmla="*/ 559595 w 635795"/>
                <a:gd name="connsiteY16-114" fmla="*/ 66675 h 95250"/>
                <a:gd name="connsiteX17-115" fmla="*/ 542926 w 635795"/>
                <a:gd name="connsiteY17-116" fmla="*/ 0 h 95250"/>
                <a:gd name="connsiteX18-117" fmla="*/ 635795 w 635795"/>
                <a:gd name="connsiteY18-118" fmla="*/ 80963 h 95250"/>
                <a:gd name="connsiteX19-119" fmla="*/ 0 w 635795"/>
                <a:gd name="connsiteY19-120" fmla="*/ 95250 h 95250"/>
                <a:gd name="connsiteX0-121" fmla="*/ 0 w 635795"/>
                <a:gd name="connsiteY0-122" fmla="*/ 95250 h 95250"/>
                <a:gd name="connsiteX1-123" fmla="*/ 90488 w 635795"/>
                <a:gd name="connsiteY1-124" fmla="*/ 28575 h 95250"/>
                <a:gd name="connsiteX2-125" fmla="*/ 95251 w 635795"/>
                <a:gd name="connsiteY2-126" fmla="*/ 80963 h 95250"/>
                <a:gd name="connsiteX3-127" fmla="*/ 119063 w 635795"/>
                <a:gd name="connsiteY3-128" fmla="*/ 33338 h 95250"/>
                <a:gd name="connsiteX4-129" fmla="*/ 147638 w 635795"/>
                <a:gd name="connsiteY4-130" fmla="*/ 76200 h 95250"/>
                <a:gd name="connsiteX5-131" fmla="*/ 192882 w 635795"/>
                <a:gd name="connsiteY5-132" fmla="*/ 11907 h 95250"/>
                <a:gd name="connsiteX6-133" fmla="*/ 221457 w 635795"/>
                <a:gd name="connsiteY6-134" fmla="*/ 66675 h 95250"/>
                <a:gd name="connsiteX7-135" fmla="*/ 250032 w 635795"/>
                <a:gd name="connsiteY7-136" fmla="*/ 7144 h 95250"/>
                <a:gd name="connsiteX8-137" fmla="*/ 292895 w 635795"/>
                <a:gd name="connsiteY8-138" fmla="*/ 69057 h 95250"/>
                <a:gd name="connsiteX9-139" fmla="*/ 316707 w 635795"/>
                <a:gd name="connsiteY9-140" fmla="*/ 16669 h 95250"/>
                <a:gd name="connsiteX10-141" fmla="*/ 359570 w 635795"/>
                <a:gd name="connsiteY10-142" fmla="*/ 64294 h 95250"/>
                <a:gd name="connsiteX11-143" fmla="*/ 383382 w 635795"/>
                <a:gd name="connsiteY11-144" fmla="*/ 11907 h 95250"/>
                <a:gd name="connsiteX12-145" fmla="*/ 423863 w 635795"/>
                <a:gd name="connsiteY12-146" fmla="*/ 66675 h 95250"/>
                <a:gd name="connsiteX13-147" fmla="*/ 445295 w 635795"/>
                <a:gd name="connsiteY13-148" fmla="*/ 7144 h 95250"/>
                <a:gd name="connsiteX14-149" fmla="*/ 502445 w 635795"/>
                <a:gd name="connsiteY14-150" fmla="*/ 66675 h 95250"/>
                <a:gd name="connsiteX15-151" fmla="*/ 502445 w 635795"/>
                <a:gd name="connsiteY15-152" fmla="*/ 14288 h 95250"/>
                <a:gd name="connsiteX16-153" fmla="*/ 559595 w 635795"/>
                <a:gd name="connsiteY16-154" fmla="*/ 66675 h 95250"/>
                <a:gd name="connsiteX17-155" fmla="*/ 542926 w 635795"/>
                <a:gd name="connsiteY17-156" fmla="*/ 0 h 95250"/>
                <a:gd name="connsiteX18-157" fmla="*/ 635795 w 635795"/>
                <a:gd name="connsiteY18-158" fmla="*/ 80963 h 95250"/>
                <a:gd name="connsiteX19-159" fmla="*/ 0 w 635795"/>
                <a:gd name="connsiteY19-160" fmla="*/ 95250 h 95250"/>
                <a:gd name="connsiteX0-161" fmla="*/ 0 w 652464"/>
                <a:gd name="connsiteY0-162" fmla="*/ 95250 h 95250"/>
                <a:gd name="connsiteX1-163" fmla="*/ 90488 w 652464"/>
                <a:gd name="connsiteY1-164" fmla="*/ 28575 h 95250"/>
                <a:gd name="connsiteX2-165" fmla="*/ 95251 w 652464"/>
                <a:gd name="connsiteY2-166" fmla="*/ 80963 h 95250"/>
                <a:gd name="connsiteX3-167" fmla="*/ 119063 w 652464"/>
                <a:gd name="connsiteY3-168" fmla="*/ 33338 h 95250"/>
                <a:gd name="connsiteX4-169" fmla="*/ 147638 w 652464"/>
                <a:gd name="connsiteY4-170" fmla="*/ 76200 h 95250"/>
                <a:gd name="connsiteX5-171" fmla="*/ 192882 w 652464"/>
                <a:gd name="connsiteY5-172" fmla="*/ 11907 h 95250"/>
                <a:gd name="connsiteX6-173" fmla="*/ 221457 w 652464"/>
                <a:gd name="connsiteY6-174" fmla="*/ 66675 h 95250"/>
                <a:gd name="connsiteX7-175" fmla="*/ 250032 w 652464"/>
                <a:gd name="connsiteY7-176" fmla="*/ 7144 h 95250"/>
                <a:gd name="connsiteX8-177" fmla="*/ 292895 w 652464"/>
                <a:gd name="connsiteY8-178" fmla="*/ 69057 h 95250"/>
                <a:gd name="connsiteX9-179" fmla="*/ 316707 w 652464"/>
                <a:gd name="connsiteY9-180" fmla="*/ 16669 h 95250"/>
                <a:gd name="connsiteX10-181" fmla="*/ 359570 w 652464"/>
                <a:gd name="connsiteY10-182" fmla="*/ 64294 h 95250"/>
                <a:gd name="connsiteX11-183" fmla="*/ 383382 w 652464"/>
                <a:gd name="connsiteY11-184" fmla="*/ 11907 h 95250"/>
                <a:gd name="connsiteX12-185" fmla="*/ 423863 w 652464"/>
                <a:gd name="connsiteY12-186" fmla="*/ 66675 h 95250"/>
                <a:gd name="connsiteX13-187" fmla="*/ 445295 w 652464"/>
                <a:gd name="connsiteY13-188" fmla="*/ 7144 h 95250"/>
                <a:gd name="connsiteX14-189" fmla="*/ 502445 w 652464"/>
                <a:gd name="connsiteY14-190" fmla="*/ 66675 h 95250"/>
                <a:gd name="connsiteX15-191" fmla="*/ 502445 w 652464"/>
                <a:gd name="connsiteY15-192" fmla="*/ 14288 h 95250"/>
                <a:gd name="connsiteX16-193" fmla="*/ 559595 w 652464"/>
                <a:gd name="connsiteY16-194" fmla="*/ 66675 h 95250"/>
                <a:gd name="connsiteX17-195" fmla="*/ 542926 w 652464"/>
                <a:gd name="connsiteY17-196" fmla="*/ 0 h 95250"/>
                <a:gd name="connsiteX18-197" fmla="*/ 652464 w 652464"/>
                <a:gd name="connsiteY18-198" fmla="*/ 88107 h 95250"/>
                <a:gd name="connsiteX19-199" fmla="*/ 0 w 652464"/>
                <a:gd name="connsiteY19-200" fmla="*/ 95250 h 95250"/>
                <a:gd name="connsiteX0-201" fmla="*/ 0 w 652464"/>
                <a:gd name="connsiteY0-202" fmla="*/ 95250 h 95250"/>
                <a:gd name="connsiteX1-203" fmla="*/ 90488 w 652464"/>
                <a:gd name="connsiteY1-204" fmla="*/ 28575 h 95250"/>
                <a:gd name="connsiteX2-205" fmla="*/ 95251 w 652464"/>
                <a:gd name="connsiteY2-206" fmla="*/ 80963 h 95250"/>
                <a:gd name="connsiteX3-207" fmla="*/ 119063 w 652464"/>
                <a:gd name="connsiteY3-208" fmla="*/ 33338 h 95250"/>
                <a:gd name="connsiteX4-209" fmla="*/ 147638 w 652464"/>
                <a:gd name="connsiteY4-210" fmla="*/ 76200 h 95250"/>
                <a:gd name="connsiteX5-211" fmla="*/ 192882 w 652464"/>
                <a:gd name="connsiteY5-212" fmla="*/ 11907 h 95250"/>
                <a:gd name="connsiteX6-213" fmla="*/ 221457 w 652464"/>
                <a:gd name="connsiteY6-214" fmla="*/ 66675 h 95250"/>
                <a:gd name="connsiteX7-215" fmla="*/ 250032 w 652464"/>
                <a:gd name="connsiteY7-216" fmla="*/ 7144 h 95250"/>
                <a:gd name="connsiteX8-217" fmla="*/ 292895 w 652464"/>
                <a:gd name="connsiteY8-218" fmla="*/ 69057 h 95250"/>
                <a:gd name="connsiteX9-219" fmla="*/ 321470 w 652464"/>
                <a:gd name="connsiteY9-220" fmla="*/ 11907 h 95250"/>
                <a:gd name="connsiteX10-221" fmla="*/ 359570 w 652464"/>
                <a:gd name="connsiteY10-222" fmla="*/ 64294 h 95250"/>
                <a:gd name="connsiteX11-223" fmla="*/ 383382 w 652464"/>
                <a:gd name="connsiteY11-224" fmla="*/ 11907 h 95250"/>
                <a:gd name="connsiteX12-225" fmla="*/ 423863 w 652464"/>
                <a:gd name="connsiteY12-226" fmla="*/ 66675 h 95250"/>
                <a:gd name="connsiteX13-227" fmla="*/ 445295 w 652464"/>
                <a:gd name="connsiteY13-228" fmla="*/ 7144 h 95250"/>
                <a:gd name="connsiteX14-229" fmla="*/ 502445 w 652464"/>
                <a:gd name="connsiteY14-230" fmla="*/ 66675 h 95250"/>
                <a:gd name="connsiteX15-231" fmla="*/ 502445 w 652464"/>
                <a:gd name="connsiteY15-232" fmla="*/ 14288 h 95250"/>
                <a:gd name="connsiteX16-233" fmla="*/ 559595 w 652464"/>
                <a:gd name="connsiteY16-234" fmla="*/ 66675 h 95250"/>
                <a:gd name="connsiteX17-235" fmla="*/ 542926 w 652464"/>
                <a:gd name="connsiteY17-236" fmla="*/ 0 h 95250"/>
                <a:gd name="connsiteX18-237" fmla="*/ 652464 w 652464"/>
                <a:gd name="connsiteY18-238" fmla="*/ 88107 h 95250"/>
                <a:gd name="connsiteX19-239" fmla="*/ 0 w 652464"/>
                <a:gd name="connsiteY19-240" fmla="*/ 95250 h 952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</a:cxnLst>
              <a:rect l="l" t="t" r="r" b="b"/>
              <a:pathLst>
                <a:path w="652464" h="95250">
                  <a:moveTo>
                    <a:pt x="0" y="95250"/>
                  </a:moveTo>
                  <a:lnTo>
                    <a:pt x="90488" y="28575"/>
                  </a:lnTo>
                  <a:lnTo>
                    <a:pt x="95251" y="80963"/>
                  </a:lnTo>
                  <a:lnTo>
                    <a:pt x="119063" y="33338"/>
                  </a:lnTo>
                  <a:lnTo>
                    <a:pt x="147638" y="76200"/>
                  </a:lnTo>
                  <a:lnTo>
                    <a:pt x="192882" y="11907"/>
                  </a:lnTo>
                  <a:lnTo>
                    <a:pt x="221457" y="66675"/>
                  </a:lnTo>
                  <a:lnTo>
                    <a:pt x="250032" y="7144"/>
                  </a:lnTo>
                  <a:lnTo>
                    <a:pt x="292895" y="69057"/>
                  </a:lnTo>
                  <a:lnTo>
                    <a:pt x="321470" y="11907"/>
                  </a:lnTo>
                  <a:lnTo>
                    <a:pt x="359570" y="64294"/>
                  </a:lnTo>
                  <a:lnTo>
                    <a:pt x="383382" y="11907"/>
                  </a:lnTo>
                  <a:lnTo>
                    <a:pt x="423863" y="66675"/>
                  </a:lnTo>
                  <a:lnTo>
                    <a:pt x="445295" y="7144"/>
                  </a:lnTo>
                  <a:lnTo>
                    <a:pt x="502445" y="66675"/>
                  </a:lnTo>
                  <a:lnTo>
                    <a:pt x="502445" y="14288"/>
                  </a:lnTo>
                  <a:lnTo>
                    <a:pt x="559595" y="66675"/>
                  </a:lnTo>
                  <a:lnTo>
                    <a:pt x="542926" y="0"/>
                  </a:lnTo>
                  <a:lnTo>
                    <a:pt x="652464" y="88107"/>
                  </a:lnTo>
                  <a:cubicBezTo>
                    <a:pt x="550071" y="80964"/>
                    <a:pt x="90885" y="75406"/>
                    <a:pt x="0" y="952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89342" y="-1241430"/>
            <a:ext cx="18586748" cy="13360037"/>
            <a:chOff x="689432" y="-1241144"/>
            <a:chExt cx="18589168" cy="13356944"/>
          </a:xfrm>
        </p:grpSpPr>
        <p:grpSp>
          <p:nvGrpSpPr>
            <p:cNvPr id="20" name="组合 19"/>
            <p:cNvGrpSpPr/>
            <p:nvPr/>
          </p:nvGrpSpPr>
          <p:grpSpPr>
            <a:xfrm>
              <a:off x="689432" y="-1241144"/>
              <a:ext cx="18589168" cy="13356944"/>
              <a:chOff x="689432" y="-1241144"/>
              <a:chExt cx="18589168" cy="13356944"/>
            </a:xfrm>
          </p:grpSpPr>
          <p:grpSp>
            <p:nvGrpSpPr>
              <p:cNvPr id="18" name="组合 17"/>
              <p:cNvGrpSpPr/>
              <p:nvPr/>
            </p:nvGrpSpPr>
            <p:grpSpPr>
              <a:xfrm>
                <a:off x="689432" y="-1241144"/>
                <a:ext cx="12273506" cy="8830748"/>
                <a:chOff x="-232682" y="-1409757"/>
                <a:chExt cx="12273506" cy="8830748"/>
              </a:xfrm>
            </p:grpSpPr>
            <p:sp>
              <p:nvSpPr>
                <p:cNvPr id="255" name="椭圆 254"/>
                <p:cNvSpPr/>
                <p:nvPr/>
              </p:nvSpPr>
              <p:spPr>
                <a:xfrm>
                  <a:off x="6755770" y="1403263"/>
                  <a:ext cx="850492" cy="923928"/>
                </a:xfrm>
                <a:prstGeom prst="ellipse">
                  <a:avLst/>
                </a:prstGeom>
                <a:solidFill>
                  <a:srgbClr val="FC0133"/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1" name="椭圆 130"/>
                <p:cNvSpPr/>
                <p:nvPr/>
              </p:nvSpPr>
              <p:spPr>
                <a:xfrm>
                  <a:off x="5389386" y="5128484"/>
                  <a:ext cx="692326" cy="692392"/>
                </a:xfrm>
                <a:prstGeom prst="ellipse">
                  <a:avLst/>
                </a:prstGeom>
                <a:pattFill prst="wdDnDiag">
                  <a:fgClr>
                    <a:srgbClr val="869FE7"/>
                  </a:fgClr>
                  <a:bgClr>
                    <a:schemeClr val="bg1"/>
                  </a:bgClr>
                </a:pattFill>
                <a:ln>
                  <a:noFill/>
                </a:ln>
                <a:effectLst>
                  <a:outerShdw blurRad="3175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58" name="椭圆 257"/>
                <p:cNvSpPr/>
                <p:nvPr/>
              </p:nvSpPr>
              <p:spPr>
                <a:xfrm>
                  <a:off x="7172245" y="2901142"/>
                  <a:ext cx="1820006" cy="1977156"/>
                </a:xfrm>
                <a:prstGeom prst="ellipse">
                  <a:avLst/>
                </a:prstGeom>
                <a:pattFill prst="dkVert">
                  <a:fgClr>
                    <a:srgbClr val="FC0133"/>
                  </a:fgClr>
                  <a:bgClr>
                    <a:schemeClr val="bg1"/>
                  </a:bgClr>
                </a:pattFill>
                <a:ln>
                  <a:noFill/>
                </a:ln>
                <a:effectLst>
                  <a:outerShdw blurRad="304800" dist="38100" sx="109000" sy="1090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5" name="椭圆 134"/>
                <p:cNvSpPr/>
                <p:nvPr/>
              </p:nvSpPr>
              <p:spPr>
                <a:xfrm>
                  <a:off x="157234" y="2578141"/>
                  <a:ext cx="1130112" cy="1227692"/>
                </a:xfrm>
                <a:prstGeom prst="ellipse">
                  <a:avLst/>
                </a:prstGeom>
                <a:solidFill>
                  <a:srgbClr val="FC0133"/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9" name="椭圆 248"/>
                <p:cNvSpPr/>
                <p:nvPr/>
              </p:nvSpPr>
              <p:spPr>
                <a:xfrm>
                  <a:off x="1231898" y="1069609"/>
                  <a:ext cx="952472" cy="952563"/>
                </a:xfrm>
                <a:prstGeom prst="ellipse">
                  <a:avLst/>
                </a:prstGeom>
                <a:pattFill prst="wdDnDiag">
                  <a:fgClr>
                    <a:srgbClr val="869FE7"/>
                  </a:fgClr>
                  <a:bgClr>
                    <a:schemeClr val="bg1"/>
                  </a:bgClr>
                </a:pattFill>
                <a:ln>
                  <a:noFill/>
                </a:ln>
                <a:effectLst>
                  <a:outerShdw blurRad="317500" dist="381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4" name="椭圆 133"/>
                <p:cNvSpPr/>
                <p:nvPr/>
              </p:nvSpPr>
              <p:spPr>
                <a:xfrm>
                  <a:off x="1615443" y="1886715"/>
                  <a:ext cx="4116490" cy="4142419"/>
                </a:xfrm>
                <a:prstGeom prst="ellipse">
                  <a:avLst/>
                </a:prstGeom>
                <a:solidFill>
                  <a:srgbClr val="FC0133">
                    <a:alpha val="13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35" name="任意多边形 234"/>
                <p:cNvSpPr/>
                <p:nvPr/>
              </p:nvSpPr>
              <p:spPr>
                <a:xfrm>
                  <a:off x="496992" y="347758"/>
                  <a:ext cx="8445449" cy="5020021"/>
                </a:xfrm>
                <a:custGeom>
                  <a:avLst/>
                  <a:gdLst>
                    <a:gd name="connsiteX0" fmla="*/ 3143250 w 10896600"/>
                    <a:gd name="connsiteY0" fmla="*/ 1123950 h 6038850"/>
                    <a:gd name="connsiteX1" fmla="*/ 3143250 w 10896600"/>
                    <a:gd name="connsiteY1" fmla="*/ 1123950 h 6038850"/>
                    <a:gd name="connsiteX2" fmla="*/ 3219450 w 10896600"/>
                    <a:gd name="connsiteY2" fmla="*/ 971550 h 6038850"/>
                    <a:gd name="connsiteX3" fmla="*/ 3486150 w 10896600"/>
                    <a:gd name="connsiteY3" fmla="*/ 190500 h 6038850"/>
                    <a:gd name="connsiteX4" fmla="*/ 4610100 w 10896600"/>
                    <a:gd name="connsiteY4" fmla="*/ 0 h 6038850"/>
                    <a:gd name="connsiteX5" fmla="*/ 5772150 w 10896600"/>
                    <a:gd name="connsiteY5" fmla="*/ 762000 h 6038850"/>
                    <a:gd name="connsiteX6" fmla="*/ 7391400 w 10896600"/>
                    <a:gd name="connsiteY6" fmla="*/ 476250 h 6038850"/>
                    <a:gd name="connsiteX7" fmla="*/ 8534400 w 10896600"/>
                    <a:gd name="connsiteY7" fmla="*/ 1695450 h 6038850"/>
                    <a:gd name="connsiteX8" fmla="*/ 8229600 w 10896600"/>
                    <a:gd name="connsiteY8" fmla="*/ 1924050 h 6038850"/>
                    <a:gd name="connsiteX9" fmla="*/ 9810750 w 10896600"/>
                    <a:gd name="connsiteY9" fmla="*/ 2209800 h 6038850"/>
                    <a:gd name="connsiteX10" fmla="*/ 10515600 w 10896600"/>
                    <a:gd name="connsiteY10" fmla="*/ 3429000 h 6038850"/>
                    <a:gd name="connsiteX11" fmla="*/ 10039350 w 10896600"/>
                    <a:gd name="connsiteY11" fmla="*/ 4267200 h 6038850"/>
                    <a:gd name="connsiteX12" fmla="*/ 10896600 w 10896600"/>
                    <a:gd name="connsiteY12" fmla="*/ 5086350 h 6038850"/>
                    <a:gd name="connsiteX13" fmla="*/ 10172700 w 10896600"/>
                    <a:gd name="connsiteY13" fmla="*/ 6038850 h 6038850"/>
                    <a:gd name="connsiteX14" fmla="*/ 8420100 w 10896600"/>
                    <a:gd name="connsiteY14" fmla="*/ 5505450 h 6038850"/>
                    <a:gd name="connsiteX15" fmla="*/ 7086600 w 10896600"/>
                    <a:gd name="connsiteY15" fmla="*/ 5829300 h 6038850"/>
                    <a:gd name="connsiteX16" fmla="*/ 5695950 w 10896600"/>
                    <a:gd name="connsiteY16" fmla="*/ 5295900 h 6038850"/>
                    <a:gd name="connsiteX17" fmla="*/ 4953000 w 10896600"/>
                    <a:gd name="connsiteY17" fmla="*/ 5962650 h 6038850"/>
                    <a:gd name="connsiteX18" fmla="*/ 3486150 w 10896600"/>
                    <a:gd name="connsiteY18" fmla="*/ 5905500 h 6038850"/>
                    <a:gd name="connsiteX19" fmla="*/ 3086100 w 10896600"/>
                    <a:gd name="connsiteY19" fmla="*/ 4667250 h 6038850"/>
                    <a:gd name="connsiteX20" fmla="*/ 1123950 w 10896600"/>
                    <a:gd name="connsiteY20" fmla="*/ 4724400 h 6038850"/>
                    <a:gd name="connsiteX21" fmla="*/ 628650 w 10896600"/>
                    <a:gd name="connsiteY21" fmla="*/ 3238500 h 6038850"/>
                    <a:gd name="connsiteX22" fmla="*/ 0 w 10896600"/>
                    <a:gd name="connsiteY22" fmla="*/ 2457450 h 6038850"/>
                    <a:gd name="connsiteX23" fmla="*/ 57150 w 10896600"/>
                    <a:gd name="connsiteY23" fmla="*/ 666750 h 6038850"/>
                    <a:gd name="connsiteX24" fmla="*/ 1581150 w 10896600"/>
                    <a:gd name="connsiteY24" fmla="*/ 266700 h 6038850"/>
                    <a:gd name="connsiteX25" fmla="*/ 2381250 w 10896600"/>
                    <a:gd name="connsiteY25" fmla="*/ 1504950 h 6038850"/>
                    <a:gd name="connsiteX26" fmla="*/ 2571750 w 10896600"/>
                    <a:gd name="connsiteY26" fmla="*/ 838200 h 6038850"/>
                    <a:gd name="connsiteX27" fmla="*/ 3028950 w 10896600"/>
                    <a:gd name="connsiteY27" fmla="*/ 800100 h 6038850"/>
                    <a:gd name="connsiteX28" fmla="*/ 3143250 w 10896600"/>
                    <a:gd name="connsiteY28" fmla="*/ 1123950 h 6038850"/>
                    <a:gd name="connsiteX0-1" fmla="*/ 3143250 w 10896600"/>
                    <a:gd name="connsiteY0-2" fmla="*/ 1123950 h 6038850"/>
                    <a:gd name="connsiteX1-3" fmla="*/ 3143250 w 10896600"/>
                    <a:gd name="connsiteY1-4" fmla="*/ 1123950 h 6038850"/>
                    <a:gd name="connsiteX2-5" fmla="*/ 3219450 w 10896600"/>
                    <a:gd name="connsiteY2-6" fmla="*/ 971550 h 6038850"/>
                    <a:gd name="connsiteX3-7" fmla="*/ 3486150 w 10896600"/>
                    <a:gd name="connsiteY3-8" fmla="*/ 190500 h 6038850"/>
                    <a:gd name="connsiteX4-9" fmla="*/ 4610100 w 10896600"/>
                    <a:gd name="connsiteY4-10" fmla="*/ 0 h 6038850"/>
                    <a:gd name="connsiteX5-11" fmla="*/ 5772150 w 10896600"/>
                    <a:gd name="connsiteY5-12" fmla="*/ 762000 h 6038850"/>
                    <a:gd name="connsiteX6-13" fmla="*/ 7391400 w 10896600"/>
                    <a:gd name="connsiteY6-14" fmla="*/ 476250 h 6038850"/>
                    <a:gd name="connsiteX7-15" fmla="*/ 8534400 w 10896600"/>
                    <a:gd name="connsiteY7-16" fmla="*/ 1695450 h 6038850"/>
                    <a:gd name="connsiteX8-17" fmla="*/ 8229600 w 10896600"/>
                    <a:gd name="connsiteY8-18" fmla="*/ 1924050 h 6038850"/>
                    <a:gd name="connsiteX9-19" fmla="*/ 9810750 w 10896600"/>
                    <a:gd name="connsiteY9-20" fmla="*/ 2209800 h 6038850"/>
                    <a:gd name="connsiteX10-21" fmla="*/ 10515600 w 10896600"/>
                    <a:gd name="connsiteY10-22" fmla="*/ 3429000 h 6038850"/>
                    <a:gd name="connsiteX11-23" fmla="*/ 10039350 w 10896600"/>
                    <a:gd name="connsiteY11-24" fmla="*/ 4267200 h 6038850"/>
                    <a:gd name="connsiteX12-25" fmla="*/ 10896600 w 10896600"/>
                    <a:gd name="connsiteY12-26" fmla="*/ 5086350 h 6038850"/>
                    <a:gd name="connsiteX13-27" fmla="*/ 10172700 w 10896600"/>
                    <a:gd name="connsiteY13-28" fmla="*/ 6038850 h 6038850"/>
                    <a:gd name="connsiteX14-29" fmla="*/ 8420100 w 10896600"/>
                    <a:gd name="connsiteY14-30" fmla="*/ 5505450 h 6038850"/>
                    <a:gd name="connsiteX15-31" fmla="*/ 7086600 w 10896600"/>
                    <a:gd name="connsiteY15-32" fmla="*/ 5829300 h 6038850"/>
                    <a:gd name="connsiteX16-33" fmla="*/ 5695950 w 10896600"/>
                    <a:gd name="connsiteY16-34" fmla="*/ 5295900 h 6038850"/>
                    <a:gd name="connsiteX17-35" fmla="*/ 4953000 w 10896600"/>
                    <a:gd name="connsiteY17-36" fmla="*/ 5962650 h 6038850"/>
                    <a:gd name="connsiteX18-37" fmla="*/ 3486150 w 10896600"/>
                    <a:gd name="connsiteY18-38" fmla="*/ 5905500 h 6038850"/>
                    <a:gd name="connsiteX19-39" fmla="*/ 3086100 w 10896600"/>
                    <a:gd name="connsiteY19-40" fmla="*/ 4667250 h 6038850"/>
                    <a:gd name="connsiteX20-41" fmla="*/ 1123950 w 10896600"/>
                    <a:gd name="connsiteY20-42" fmla="*/ 4724400 h 6038850"/>
                    <a:gd name="connsiteX21-43" fmla="*/ 628650 w 10896600"/>
                    <a:gd name="connsiteY21-44" fmla="*/ 3238500 h 6038850"/>
                    <a:gd name="connsiteX22-45" fmla="*/ 0 w 10896600"/>
                    <a:gd name="connsiteY22-46" fmla="*/ 2457450 h 6038850"/>
                    <a:gd name="connsiteX23-47" fmla="*/ 57150 w 10896600"/>
                    <a:gd name="connsiteY23-48" fmla="*/ 666750 h 6038850"/>
                    <a:gd name="connsiteX24-49" fmla="*/ 1581150 w 10896600"/>
                    <a:gd name="connsiteY24-50" fmla="*/ 266700 h 6038850"/>
                    <a:gd name="connsiteX25-51" fmla="*/ 2381250 w 10896600"/>
                    <a:gd name="connsiteY25-52" fmla="*/ 1504950 h 6038850"/>
                    <a:gd name="connsiteX26-53" fmla="*/ 2571750 w 10896600"/>
                    <a:gd name="connsiteY26-54" fmla="*/ 838200 h 6038850"/>
                    <a:gd name="connsiteX27-55" fmla="*/ 3028950 w 10896600"/>
                    <a:gd name="connsiteY27-56" fmla="*/ 800100 h 6038850"/>
                    <a:gd name="connsiteX28-57" fmla="*/ 3143250 w 10896600"/>
                    <a:gd name="connsiteY28-58" fmla="*/ 1123950 h 6038850"/>
                    <a:gd name="connsiteX0-59" fmla="*/ 3143250 w 10896600"/>
                    <a:gd name="connsiteY0-60" fmla="*/ 1157176 h 6072076"/>
                    <a:gd name="connsiteX1-61" fmla="*/ 3143250 w 10896600"/>
                    <a:gd name="connsiteY1-62" fmla="*/ 1157176 h 6072076"/>
                    <a:gd name="connsiteX2-63" fmla="*/ 3219450 w 10896600"/>
                    <a:gd name="connsiteY2-64" fmla="*/ 1004776 h 6072076"/>
                    <a:gd name="connsiteX3-65" fmla="*/ 3486150 w 10896600"/>
                    <a:gd name="connsiteY3-66" fmla="*/ 223726 h 6072076"/>
                    <a:gd name="connsiteX4-67" fmla="*/ 4610100 w 10896600"/>
                    <a:gd name="connsiteY4-68" fmla="*/ 33226 h 6072076"/>
                    <a:gd name="connsiteX5-69" fmla="*/ 5772150 w 10896600"/>
                    <a:gd name="connsiteY5-70" fmla="*/ 795226 h 6072076"/>
                    <a:gd name="connsiteX6-71" fmla="*/ 7391400 w 10896600"/>
                    <a:gd name="connsiteY6-72" fmla="*/ 509476 h 6072076"/>
                    <a:gd name="connsiteX7-73" fmla="*/ 8534400 w 10896600"/>
                    <a:gd name="connsiteY7-74" fmla="*/ 1728676 h 6072076"/>
                    <a:gd name="connsiteX8-75" fmla="*/ 8229600 w 10896600"/>
                    <a:gd name="connsiteY8-76" fmla="*/ 1957276 h 6072076"/>
                    <a:gd name="connsiteX9-77" fmla="*/ 9810750 w 10896600"/>
                    <a:gd name="connsiteY9-78" fmla="*/ 2243026 h 6072076"/>
                    <a:gd name="connsiteX10-79" fmla="*/ 10515600 w 10896600"/>
                    <a:gd name="connsiteY10-80" fmla="*/ 3462226 h 6072076"/>
                    <a:gd name="connsiteX11-81" fmla="*/ 10039350 w 10896600"/>
                    <a:gd name="connsiteY11-82" fmla="*/ 4300426 h 6072076"/>
                    <a:gd name="connsiteX12-83" fmla="*/ 10896600 w 10896600"/>
                    <a:gd name="connsiteY12-84" fmla="*/ 5119576 h 6072076"/>
                    <a:gd name="connsiteX13-85" fmla="*/ 10172700 w 10896600"/>
                    <a:gd name="connsiteY13-86" fmla="*/ 6072076 h 6072076"/>
                    <a:gd name="connsiteX14-87" fmla="*/ 8420100 w 10896600"/>
                    <a:gd name="connsiteY14-88" fmla="*/ 5538676 h 6072076"/>
                    <a:gd name="connsiteX15-89" fmla="*/ 7086600 w 10896600"/>
                    <a:gd name="connsiteY15-90" fmla="*/ 5862526 h 6072076"/>
                    <a:gd name="connsiteX16-91" fmla="*/ 5695950 w 10896600"/>
                    <a:gd name="connsiteY16-92" fmla="*/ 5329126 h 6072076"/>
                    <a:gd name="connsiteX17-93" fmla="*/ 4953000 w 10896600"/>
                    <a:gd name="connsiteY17-94" fmla="*/ 5995876 h 6072076"/>
                    <a:gd name="connsiteX18-95" fmla="*/ 3486150 w 10896600"/>
                    <a:gd name="connsiteY18-96" fmla="*/ 5938726 h 6072076"/>
                    <a:gd name="connsiteX19-97" fmla="*/ 3086100 w 10896600"/>
                    <a:gd name="connsiteY19-98" fmla="*/ 4700476 h 6072076"/>
                    <a:gd name="connsiteX20-99" fmla="*/ 1123950 w 10896600"/>
                    <a:gd name="connsiteY20-100" fmla="*/ 4757626 h 6072076"/>
                    <a:gd name="connsiteX21-101" fmla="*/ 628650 w 10896600"/>
                    <a:gd name="connsiteY21-102" fmla="*/ 3271726 h 6072076"/>
                    <a:gd name="connsiteX22-103" fmla="*/ 0 w 10896600"/>
                    <a:gd name="connsiteY22-104" fmla="*/ 2490676 h 6072076"/>
                    <a:gd name="connsiteX23-105" fmla="*/ 57150 w 10896600"/>
                    <a:gd name="connsiteY23-106" fmla="*/ 699976 h 6072076"/>
                    <a:gd name="connsiteX24-107" fmla="*/ 1581150 w 10896600"/>
                    <a:gd name="connsiteY24-108" fmla="*/ 299926 h 6072076"/>
                    <a:gd name="connsiteX25-109" fmla="*/ 2381250 w 10896600"/>
                    <a:gd name="connsiteY25-110" fmla="*/ 1538176 h 6072076"/>
                    <a:gd name="connsiteX26-111" fmla="*/ 2571750 w 10896600"/>
                    <a:gd name="connsiteY26-112" fmla="*/ 871426 h 6072076"/>
                    <a:gd name="connsiteX27-113" fmla="*/ 3028950 w 10896600"/>
                    <a:gd name="connsiteY27-114" fmla="*/ 833326 h 6072076"/>
                    <a:gd name="connsiteX28-115" fmla="*/ 3143250 w 10896600"/>
                    <a:gd name="connsiteY28-116" fmla="*/ 1157176 h 6072076"/>
                    <a:gd name="connsiteX0-117" fmla="*/ 3143250 w 10896600"/>
                    <a:gd name="connsiteY0-118" fmla="*/ 1157176 h 6072076"/>
                    <a:gd name="connsiteX1-119" fmla="*/ 3143250 w 10896600"/>
                    <a:gd name="connsiteY1-120" fmla="*/ 1157176 h 6072076"/>
                    <a:gd name="connsiteX2-121" fmla="*/ 3219450 w 10896600"/>
                    <a:gd name="connsiteY2-122" fmla="*/ 1004776 h 6072076"/>
                    <a:gd name="connsiteX3-123" fmla="*/ 3486150 w 10896600"/>
                    <a:gd name="connsiteY3-124" fmla="*/ 223726 h 6072076"/>
                    <a:gd name="connsiteX4-125" fmla="*/ 4610100 w 10896600"/>
                    <a:gd name="connsiteY4-126" fmla="*/ 33226 h 6072076"/>
                    <a:gd name="connsiteX5-127" fmla="*/ 5772150 w 10896600"/>
                    <a:gd name="connsiteY5-128" fmla="*/ 795226 h 6072076"/>
                    <a:gd name="connsiteX6-129" fmla="*/ 7391400 w 10896600"/>
                    <a:gd name="connsiteY6-130" fmla="*/ 509476 h 6072076"/>
                    <a:gd name="connsiteX7-131" fmla="*/ 8534400 w 10896600"/>
                    <a:gd name="connsiteY7-132" fmla="*/ 1728676 h 6072076"/>
                    <a:gd name="connsiteX8-133" fmla="*/ 8229600 w 10896600"/>
                    <a:gd name="connsiteY8-134" fmla="*/ 1957276 h 6072076"/>
                    <a:gd name="connsiteX9-135" fmla="*/ 9810750 w 10896600"/>
                    <a:gd name="connsiteY9-136" fmla="*/ 2243026 h 6072076"/>
                    <a:gd name="connsiteX10-137" fmla="*/ 10515600 w 10896600"/>
                    <a:gd name="connsiteY10-138" fmla="*/ 3462226 h 6072076"/>
                    <a:gd name="connsiteX11-139" fmla="*/ 10039350 w 10896600"/>
                    <a:gd name="connsiteY11-140" fmla="*/ 4300426 h 6072076"/>
                    <a:gd name="connsiteX12-141" fmla="*/ 10896600 w 10896600"/>
                    <a:gd name="connsiteY12-142" fmla="*/ 5119576 h 6072076"/>
                    <a:gd name="connsiteX13-143" fmla="*/ 10172700 w 10896600"/>
                    <a:gd name="connsiteY13-144" fmla="*/ 6072076 h 6072076"/>
                    <a:gd name="connsiteX14-145" fmla="*/ 8420100 w 10896600"/>
                    <a:gd name="connsiteY14-146" fmla="*/ 5538676 h 6072076"/>
                    <a:gd name="connsiteX15-147" fmla="*/ 7086600 w 10896600"/>
                    <a:gd name="connsiteY15-148" fmla="*/ 5862526 h 6072076"/>
                    <a:gd name="connsiteX16-149" fmla="*/ 5695950 w 10896600"/>
                    <a:gd name="connsiteY16-150" fmla="*/ 5329126 h 6072076"/>
                    <a:gd name="connsiteX17-151" fmla="*/ 4953000 w 10896600"/>
                    <a:gd name="connsiteY17-152" fmla="*/ 5995876 h 6072076"/>
                    <a:gd name="connsiteX18-153" fmla="*/ 3486150 w 10896600"/>
                    <a:gd name="connsiteY18-154" fmla="*/ 5938726 h 6072076"/>
                    <a:gd name="connsiteX19-155" fmla="*/ 3086100 w 10896600"/>
                    <a:gd name="connsiteY19-156" fmla="*/ 4700476 h 6072076"/>
                    <a:gd name="connsiteX20-157" fmla="*/ 1123950 w 10896600"/>
                    <a:gd name="connsiteY20-158" fmla="*/ 4757626 h 6072076"/>
                    <a:gd name="connsiteX21-159" fmla="*/ 628650 w 10896600"/>
                    <a:gd name="connsiteY21-160" fmla="*/ 3271726 h 6072076"/>
                    <a:gd name="connsiteX22-161" fmla="*/ 0 w 10896600"/>
                    <a:gd name="connsiteY22-162" fmla="*/ 2490676 h 6072076"/>
                    <a:gd name="connsiteX23-163" fmla="*/ 57150 w 10896600"/>
                    <a:gd name="connsiteY23-164" fmla="*/ 699976 h 6072076"/>
                    <a:gd name="connsiteX24-165" fmla="*/ 1581150 w 10896600"/>
                    <a:gd name="connsiteY24-166" fmla="*/ 299926 h 6072076"/>
                    <a:gd name="connsiteX25-167" fmla="*/ 2381250 w 10896600"/>
                    <a:gd name="connsiteY25-168" fmla="*/ 1538176 h 6072076"/>
                    <a:gd name="connsiteX26-169" fmla="*/ 2571750 w 10896600"/>
                    <a:gd name="connsiteY26-170" fmla="*/ 871426 h 6072076"/>
                    <a:gd name="connsiteX27-171" fmla="*/ 3028950 w 10896600"/>
                    <a:gd name="connsiteY27-172" fmla="*/ 833326 h 6072076"/>
                    <a:gd name="connsiteX28-173" fmla="*/ 3143250 w 10896600"/>
                    <a:gd name="connsiteY28-174" fmla="*/ 1157176 h 6072076"/>
                    <a:gd name="connsiteX0-175" fmla="*/ 3143250 w 10896600"/>
                    <a:gd name="connsiteY0-176" fmla="*/ 1157176 h 6072076"/>
                    <a:gd name="connsiteX1-177" fmla="*/ 3143250 w 10896600"/>
                    <a:gd name="connsiteY1-178" fmla="*/ 1157176 h 6072076"/>
                    <a:gd name="connsiteX2-179" fmla="*/ 3219450 w 10896600"/>
                    <a:gd name="connsiteY2-180" fmla="*/ 1004776 h 6072076"/>
                    <a:gd name="connsiteX3-181" fmla="*/ 3486150 w 10896600"/>
                    <a:gd name="connsiteY3-182" fmla="*/ 223726 h 6072076"/>
                    <a:gd name="connsiteX4-183" fmla="*/ 4610100 w 10896600"/>
                    <a:gd name="connsiteY4-184" fmla="*/ 33226 h 6072076"/>
                    <a:gd name="connsiteX5-185" fmla="*/ 5772150 w 10896600"/>
                    <a:gd name="connsiteY5-186" fmla="*/ 795226 h 6072076"/>
                    <a:gd name="connsiteX6-187" fmla="*/ 7391400 w 10896600"/>
                    <a:gd name="connsiteY6-188" fmla="*/ 509476 h 6072076"/>
                    <a:gd name="connsiteX7-189" fmla="*/ 8534400 w 10896600"/>
                    <a:gd name="connsiteY7-190" fmla="*/ 1728676 h 6072076"/>
                    <a:gd name="connsiteX8-191" fmla="*/ 8229600 w 10896600"/>
                    <a:gd name="connsiteY8-192" fmla="*/ 1957276 h 6072076"/>
                    <a:gd name="connsiteX9-193" fmla="*/ 9810750 w 10896600"/>
                    <a:gd name="connsiteY9-194" fmla="*/ 2243026 h 6072076"/>
                    <a:gd name="connsiteX10-195" fmla="*/ 10515600 w 10896600"/>
                    <a:gd name="connsiteY10-196" fmla="*/ 3462226 h 6072076"/>
                    <a:gd name="connsiteX11-197" fmla="*/ 10039350 w 10896600"/>
                    <a:gd name="connsiteY11-198" fmla="*/ 4300426 h 6072076"/>
                    <a:gd name="connsiteX12-199" fmla="*/ 10896600 w 10896600"/>
                    <a:gd name="connsiteY12-200" fmla="*/ 5119576 h 6072076"/>
                    <a:gd name="connsiteX13-201" fmla="*/ 10172700 w 10896600"/>
                    <a:gd name="connsiteY13-202" fmla="*/ 6072076 h 6072076"/>
                    <a:gd name="connsiteX14-203" fmla="*/ 8420100 w 10896600"/>
                    <a:gd name="connsiteY14-204" fmla="*/ 5538676 h 6072076"/>
                    <a:gd name="connsiteX15-205" fmla="*/ 7086600 w 10896600"/>
                    <a:gd name="connsiteY15-206" fmla="*/ 5862526 h 6072076"/>
                    <a:gd name="connsiteX16-207" fmla="*/ 5695950 w 10896600"/>
                    <a:gd name="connsiteY16-208" fmla="*/ 5329126 h 6072076"/>
                    <a:gd name="connsiteX17-209" fmla="*/ 4953000 w 10896600"/>
                    <a:gd name="connsiteY17-210" fmla="*/ 5995876 h 6072076"/>
                    <a:gd name="connsiteX18-211" fmla="*/ 3486150 w 10896600"/>
                    <a:gd name="connsiteY18-212" fmla="*/ 5938726 h 6072076"/>
                    <a:gd name="connsiteX19-213" fmla="*/ 3086100 w 10896600"/>
                    <a:gd name="connsiteY19-214" fmla="*/ 4700476 h 6072076"/>
                    <a:gd name="connsiteX20-215" fmla="*/ 1123950 w 10896600"/>
                    <a:gd name="connsiteY20-216" fmla="*/ 4757626 h 6072076"/>
                    <a:gd name="connsiteX21-217" fmla="*/ 628650 w 10896600"/>
                    <a:gd name="connsiteY21-218" fmla="*/ 3271726 h 6072076"/>
                    <a:gd name="connsiteX22-219" fmla="*/ 0 w 10896600"/>
                    <a:gd name="connsiteY22-220" fmla="*/ 2490676 h 6072076"/>
                    <a:gd name="connsiteX23-221" fmla="*/ 57150 w 10896600"/>
                    <a:gd name="connsiteY23-222" fmla="*/ 699976 h 6072076"/>
                    <a:gd name="connsiteX24-223" fmla="*/ 1581150 w 10896600"/>
                    <a:gd name="connsiteY24-224" fmla="*/ 299926 h 6072076"/>
                    <a:gd name="connsiteX25-225" fmla="*/ 2381250 w 10896600"/>
                    <a:gd name="connsiteY25-226" fmla="*/ 1538176 h 6072076"/>
                    <a:gd name="connsiteX26-227" fmla="*/ 2571750 w 10896600"/>
                    <a:gd name="connsiteY26-228" fmla="*/ 871426 h 6072076"/>
                    <a:gd name="connsiteX27-229" fmla="*/ 3028950 w 10896600"/>
                    <a:gd name="connsiteY27-230" fmla="*/ 833326 h 6072076"/>
                    <a:gd name="connsiteX28-231" fmla="*/ 3143250 w 10896600"/>
                    <a:gd name="connsiteY28-232" fmla="*/ 1157176 h 6072076"/>
                    <a:gd name="connsiteX0-233" fmla="*/ 3143250 w 10896600"/>
                    <a:gd name="connsiteY0-234" fmla="*/ 1157176 h 6072076"/>
                    <a:gd name="connsiteX1-235" fmla="*/ 3143250 w 10896600"/>
                    <a:gd name="connsiteY1-236" fmla="*/ 1157176 h 6072076"/>
                    <a:gd name="connsiteX2-237" fmla="*/ 3219450 w 10896600"/>
                    <a:gd name="connsiteY2-238" fmla="*/ 1004776 h 6072076"/>
                    <a:gd name="connsiteX3-239" fmla="*/ 3486150 w 10896600"/>
                    <a:gd name="connsiteY3-240" fmla="*/ 223726 h 6072076"/>
                    <a:gd name="connsiteX4-241" fmla="*/ 4610100 w 10896600"/>
                    <a:gd name="connsiteY4-242" fmla="*/ 33226 h 6072076"/>
                    <a:gd name="connsiteX5-243" fmla="*/ 5772150 w 10896600"/>
                    <a:gd name="connsiteY5-244" fmla="*/ 795226 h 6072076"/>
                    <a:gd name="connsiteX6-245" fmla="*/ 7391400 w 10896600"/>
                    <a:gd name="connsiteY6-246" fmla="*/ 509476 h 6072076"/>
                    <a:gd name="connsiteX7-247" fmla="*/ 8534400 w 10896600"/>
                    <a:gd name="connsiteY7-248" fmla="*/ 1728676 h 6072076"/>
                    <a:gd name="connsiteX8-249" fmla="*/ 8229600 w 10896600"/>
                    <a:gd name="connsiteY8-250" fmla="*/ 1957276 h 6072076"/>
                    <a:gd name="connsiteX9-251" fmla="*/ 9810750 w 10896600"/>
                    <a:gd name="connsiteY9-252" fmla="*/ 2243026 h 6072076"/>
                    <a:gd name="connsiteX10-253" fmla="*/ 10515600 w 10896600"/>
                    <a:gd name="connsiteY10-254" fmla="*/ 3462226 h 6072076"/>
                    <a:gd name="connsiteX11-255" fmla="*/ 10039350 w 10896600"/>
                    <a:gd name="connsiteY11-256" fmla="*/ 4300426 h 6072076"/>
                    <a:gd name="connsiteX12-257" fmla="*/ 10896600 w 10896600"/>
                    <a:gd name="connsiteY12-258" fmla="*/ 5119576 h 6072076"/>
                    <a:gd name="connsiteX13-259" fmla="*/ 10172700 w 10896600"/>
                    <a:gd name="connsiteY13-260" fmla="*/ 6072076 h 6072076"/>
                    <a:gd name="connsiteX14-261" fmla="*/ 8420100 w 10896600"/>
                    <a:gd name="connsiteY14-262" fmla="*/ 5538676 h 6072076"/>
                    <a:gd name="connsiteX15-263" fmla="*/ 7086600 w 10896600"/>
                    <a:gd name="connsiteY15-264" fmla="*/ 5862526 h 6072076"/>
                    <a:gd name="connsiteX16-265" fmla="*/ 5695950 w 10896600"/>
                    <a:gd name="connsiteY16-266" fmla="*/ 5329126 h 6072076"/>
                    <a:gd name="connsiteX17-267" fmla="*/ 4953000 w 10896600"/>
                    <a:gd name="connsiteY17-268" fmla="*/ 5995876 h 6072076"/>
                    <a:gd name="connsiteX18-269" fmla="*/ 3486150 w 10896600"/>
                    <a:gd name="connsiteY18-270" fmla="*/ 5938726 h 6072076"/>
                    <a:gd name="connsiteX19-271" fmla="*/ 3086100 w 10896600"/>
                    <a:gd name="connsiteY19-272" fmla="*/ 4700476 h 6072076"/>
                    <a:gd name="connsiteX20-273" fmla="*/ 1123950 w 10896600"/>
                    <a:gd name="connsiteY20-274" fmla="*/ 4757626 h 6072076"/>
                    <a:gd name="connsiteX21-275" fmla="*/ 628650 w 10896600"/>
                    <a:gd name="connsiteY21-276" fmla="*/ 3271726 h 6072076"/>
                    <a:gd name="connsiteX22-277" fmla="*/ 0 w 10896600"/>
                    <a:gd name="connsiteY22-278" fmla="*/ 2490676 h 6072076"/>
                    <a:gd name="connsiteX23-279" fmla="*/ 57150 w 10896600"/>
                    <a:gd name="connsiteY23-280" fmla="*/ 699976 h 6072076"/>
                    <a:gd name="connsiteX24-281" fmla="*/ 1581150 w 10896600"/>
                    <a:gd name="connsiteY24-282" fmla="*/ 299926 h 6072076"/>
                    <a:gd name="connsiteX25-283" fmla="*/ 2381250 w 10896600"/>
                    <a:gd name="connsiteY25-284" fmla="*/ 1538176 h 6072076"/>
                    <a:gd name="connsiteX26-285" fmla="*/ 2571750 w 10896600"/>
                    <a:gd name="connsiteY26-286" fmla="*/ 871426 h 6072076"/>
                    <a:gd name="connsiteX27-287" fmla="*/ 3028950 w 10896600"/>
                    <a:gd name="connsiteY27-288" fmla="*/ 833326 h 6072076"/>
                    <a:gd name="connsiteX28-289" fmla="*/ 3143250 w 10896600"/>
                    <a:gd name="connsiteY28-290" fmla="*/ 1157176 h 6072076"/>
                    <a:gd name="connsiteX0-291" fmla="*/ 3143250 w 10896600"/>
                    <a:gd name="connsiteY0-292" fmla="*/ 1157176 h 6072076"/>
                    <a:gd name="connsiteX1-293" fmla="*/ 3143250 w 10896600"/>
                    <a:gd name="connsiteY1-294" fmla="*/ 1157176 h 6072076"/>
                    <a:gd name="connsiteX2-295" fmla="*/ 3219450 w 10896600"/>
                    <a:gd name="connsiteY2-296" fmla="*/ 1004776 h 6072076"/>
                    <a:gd name="connsiteX3-297" fmla="*/ 3486150 w 10896600"/>
                    <a:gd name="connsiteY3-298" fmla="*/ 223726 h 6072076"/>
                    <a:gd name="connsiteX4-299" fmla="*/ 4610100 w 10896600"/>
                    <a:gd name="connsiteY4-300" fmla="*/ 33226 h 6072076"/>
                    <a:gd name="connsiteX5-301" fmla="*/ 5772150 w 10896600"/>
                    <a:gd name="connsiteY5-302" fmla="*/ 795226 h 6072076"/>
                    <a:gd name="connsiteX6-303" fmla="*/ 7391400 w 10896600"/>
                    <a:gd name="connsiteY6-304" fmla="*/ 509476 h 6072076"/>
                    <a:gd name="connsiteX7-305" fmla="*/ 8534400 w 10896600"/>
                    <a:gd name="connsiteY7-306" fmla="*/ 1728676 h 6072076"/>
                    <a:gd name="connsiteX8-307" fmla="*/ 8229600 w 10896600"/>
                    <a:gd name="connsiteY8-308" fmla="*/ 1957276 h 6072076"/>
                    <a:gd name="connsiteX9-309" fmla="*/ 9810750 w 10896600"/>
                    <a:gd name="connsiteY9-310" fmla="*/ 2243026 h 6072076"/>
                    <a:gd name="connsiteX10-311" fmla="*/ 10515600 w 10896600"/>
                    <a:gd name="connsiteY10-312" fmla="*/ 3462226 h 6072076"/>
                    <a:gd name="connsiteX11-313" fmla="*/ 10039350 w 10896600"/>
                    <a:gd name="connsiteY11-314" fmla="*/ 4300426 h 6072076"/>
                    <a:gd name="connsiteX12-315" fmla="*/ 10896600 w 10896600"/>
                    <a:gd name="connsiteY12-316" fmla="*/ 5119576 h 6072076"/>
                    <a:gd name="connsiteX13-317" fmla="*/ 10172700 w 10896600"/>
                    <a:gd name="connsiteY13-318" fmla="*/ 6072076 h 6072076"/>
                    <a:gd name="connsiteX14-319" fmla="*/ 8420100 w 10896600"/>
                    <a:gd name="connsiteY14-320" fmla="*/ 5538676 h 6072076"/>
                    <a:gd name="connsiteX15-321" fmla="*/ 7086600 w 10896600"/>
                    <a:gd name="connsiteY15-322" fmla="*/ 5862526 h 6072076"/>
                    <a:gd name="connsiteX16-323" fmla="*/ 5695950 w 10896600"/>
                    <a:gd name="connsiteY16-324" fmla="*/ 5329126 h 6072076"/>
                    <a:gd name="connsiteX17-325" fmla="*/ 4953000 w 10896600"/>
                    <a:gd name="connsiteY17-326" fmla="*/ 5995876 h 6072076"/>
                    <a:gd name="connsiteX18-327" fmla="*/ 3486150 w 10896600"/>
                    <a:gd name="connsiteY18-328" fmla="*/ 5938726 h 6072076"/>
                    <a:gd name="connsiteX19-329" fmla="*/ 3086100 w 10896600"/>
                    <a:gd name="connsiteY19-330" fmla="*/ 4700476 h 6072076"/>
                    <a:gd name="connsiteX20-331" fmla="*/ 1123950 w 10896600"/>
                    <a:gd name="connsiteY20-332" fmla="*/ 4757626 h 6072076"/>
                    <a:gd name="connsiteX21-333" fmla="*/ 628650 w 10896600"/>
                    <a:gd name="connsiteY21-334" fmla="*/ 3271726 h 6072076"/>
                    <a:gd name="connsiteX22-335" fmla="*/ 0 w 10896600"/>
                    <a:gd name="connsiteY22-336" fmla="*/ 2490676 h 6072076"/>
                    <a:gd name="connsiteX23-337" fmla="*/ 57150 w 10896600"/>
                    <a:gd name="connsiteY23-338" fmla="*/ 699976 h 6072076"/>
                    <a:gd name="connsiteX24-339" fmla="*/ 1581150 w 10896600"/>
                    <a:gd name="connsiteY24-340" fmla="*/ 299926 h 6072076"/>
                    <a:gd name="connsiteX25-341" fmla="*/ 2381250 w 10896600"/>
                    <a:gd name="connsiteY25-342" fmla="*/ 1538176 h 6072076"/>
                    <a:gd name="connsiteX26-343" fmla="*/ 2571750 w 10896600"/>
                    <a:gd name="connsiteY26-344" fmla="*/ 871426 h 6072076"/>
                    <a:gd name="connsiteX27-345" fmla="*/ 3028950 w 10896600"/>
                    <a:gd name="connsiteY27-346" fmla="*/ 833326 h 6072076"/>
                    <a:gd name="connsiteX28-347" fmla="*/ 3143250 w 10896600"/>
                    <a:gd name="connsiteY28-348" fmla="*/ 1157176 h 6072076"/>
                    <a:gd name="connsiteX0-349" fmla="*/ 3143250 w 10896600"/>
                    <a:gd name="connsiteY0-350" fmla="*/ 1157176 h 6072076"/>
                    <a:gd name="connsiteX1-351" fmla="*/ 3143250 w 10896600"/>
                    <a:gd name="connsiteY1-352" fmla="*/ 1157176 h 6072076"/>
                    <a:gd name="connsiteX2-353" fmla="*/ 3219450 w 10896600"/>
                    <a:gd name="connsiteY2-354" fmla="*/ 1004776 h 6072076"/>
                    <a:gd name="connsiteX3-355" fmla="*/ 3486150 w 10896600"/>
                    <a:gd name="connsiteY3-356" fmla="*/ 223726 h 6072076"/>
                    <a:gd name="connsiteX4-357" fmla="*/ 4610100 w 10896600"/>
                    <a:gd name="connsiteY4-358" fmla="*/ 33226 h 6072076"/>
                    <a:gd name="connsiteX5-359" fmla="*/ 5772150 w 10896600"/>
                    <a:gd name="connsiteY5-360" fmla="*/ 795226 h 6072076"/>
                    <a:gd name="connsiteX6-361" fmla="*/ 7391400 w 10896600"/>
                    <a:gd name="connsiteY6-362" fmla="*/ 509476 h 6072076"/>
                    <a:gd name="connsiteX7-363" fmla="*/ 8534400 w 10896600"/>
                    <a:gd name="connsiteY7-364" fmla="*/ 1728676 h 6072076"/>
                    <a:gd name="connsiteX8-365" fmla="*/ 8229600 w 10896600"/>
                    <a:gd name="connsiteY8-366" fmla="*/ 1957276 h 6072076"/>
                    <a:gd name="connsiteX9-367" fmla="*/ 9810750 w 10896600"/>
                    <a:gd name="connsiteY9-368" fmla="*/ 2243026 h 6072076"/>
                    <a:gd name="connsiteX10-369" fmla="*/ 10515600 w 10896600"/>
                    <a:gd name="connsiteY10-370" fmla="*/ 3462226 h 6072076"/>
                    <a:gd name="connsiteX11-371" fmla="*/ 10039350 w 10896600"/>
                    <a:gd name="connsiteY11-372" fmla="*/ 4300426 h 6072076"/>
                    <a:gd name="connsiteX12-373" fmla="*/ 10896600 w 10896600"/>
                    <a:gd name="connsiteY12-374" fmla="*/ 5119576 h 6072076"/>
                    <a:gd name="connsiteX13-375" fmla="*/ 10172700 w 10896600"/>
                    <a:gd name="connsiteY13-376" fmla="*/ 6072076 h 6072076"/>
                    <a:gd name="connsiteX14-377" fmla="*/ 8420100 w 10896600"/>
                    <a:gd name="connsiteY14-378" fmla="*/ 5538676 h 6072076"/>
                    <a:gd name="connsiteX15-379" fmla="*/ 7086600 w 10896600"/>
                    <a:gd name="connsiteY15-380" fmla="*/ 5862526 h 6072076"/>
                    <a:gd name="connsiteX16-381" fmla="*/ 5695950 w 10896600"/>
                    <a:gd name="connsiteY16-382" fmla="*/ 5329126 h 6072076"/>
                    <a:gd name="connsiteX17-383" fmla="*/ 4953000 w 10896600"/>
                    <a:gd name="connsiteY17-384" fmla="*/ 5995876 h 6072076"/>
                    <a:gd name="connsiteX18-385" fmla="*/ 3486150 w 10896600"/>
                    <a:gd name="connsiteY18-386" fmla="*/ 5938726 h 6072076"/>
                    <a:gd name="connsiteX19-387" fmla="*/ 3086100 w 10896600"/>
                    <a:gd name="connsiteY19-388" fmla="*/ 4700476 h 6072076"/>
                    <a:gd name="connsiteX20-389" fmla="*/ 1123950 w 10896600"/>
                    <a:gd name="connsiteY20-390" fmla="*/ 4757626 h 6072076"/>
                    <a:gd name="connsiteX21-391" fmla="*/ 628650 w 10896600"/>
                    <a:gd name="connsiteY21-392" fmla="*/ 3271726 h 6072076"/>
                    <a:gd name="connsiteX22-393" fmla="*/ 0 w 10896600"/>
                    <a:gd name="connsiteY22-394" fmla="*/ 2490676 h 6072076"/>
                    <a:gd name="connsiteX23-395" fmla="*/ 57150 w 10896600"/>
                    <a:gd name="connsiteY23-396" fmla="*/ 699976 h 6072076"/>
                    <a:gd name="connsiteX24-397" fmla="*/ 1581150 w 10896600"/>
                    <a:gd name="connsiteY24-398" fmla="*/ 299926 h 6072076"/>
                    <a:gd name="connsiteX25-399" fmla="*/ 2381250 w 10896600"/>
                    <a:gd name="connsiteY25-400" fmla="*/ 1538176 h 6072076"/>
                    <a:gd name="connsiteX26-401" fmla="*/ 2571750 w 10896600"/>
                    <a:gd name="connsiteY26-402" fmla="*/ 871426 h 6072076"/>
                    <a:gd name="connsiteX27-403" fmla="*/ 3028950 w 10896600"/>
                    <a:gd name="connsiteY27-404" fmla="*/ 833326 h 6072076"/>
                    <a:gd name="connsiteX28-405" fmla="*/ 3143250 w 10896600"/>
                    <a:gd name="connsiteY28-406" fmla="*/ 1157176 h 6072076"/>
                    <a:gd name="connsiteX0-407" fmla="*/ 3143250 w 10896600"/>
                    <a:gd name="connsiteY0-408" fmla="*/ 1157176 h 6072076"/>
                    <a:gd name="connsiteX1-409" fmla="*/ 3143250 w 10896600"/>
                    <a:gd name="connsiteY1-410" fmla="*/ 1157176 h 6072076"/>
                    <a:gd name="connsiteX2-411" fmla="*/ 3219450 w 10896600"/>
                    <a:gd name="connsiteY2-412" fmla="*/ 1004776 h 6072076"/>
                    <a:gd name="connsiteX3-413" fmla="*/ 3486150 w 10896600"/>
                    <a:gd name="connsiteY3-414" fmla="*/ 223726 h 6072076"/>
                    <a:gd name="connsiteX4-415" fmla="*/ 4610100 w 10896600"/>
                    <a:gd name="connsiteY4-416" fmla="*/ 33226 h 6072076"/>
                    <a:gd name="connsiteX5-417" fmla="*/ 5772150 w 10896600"/>
                    <a:gd name="connsiteY5-418" fmla="*/ 795226 h 6072076"/>
                    <a:gd name="connsiteX6-419" fmla="*/ 7391400 w 10896600"/>
                    <a:gd name="connsiteY6-420" fmla="*/ 509476 h 6072076"/>
                    <a:gd name="connsiteX7-421" fmla="*/ 8534400 w 10896600"/>
                    <a:gd name="connsiteY7-422" fmla="*/ 1728676 h 6072076"/>
                    <a:gd name="connsiteX8-423" fmla="*/ 8229600 w 10896600"/>
                    <a:gd name="connsiteY8-424" fmla="*/ 1957276 h 6072076"/>
                    <a:gd name="connsiteX9-425" fmla="*/ 9810750 w 10896600"/>
                    <a:gd name="connsiteY9-426" fmla="*/ 2243026 h 6072076"/>
                    <a:gd name="connsiteX10-427" fmla="*/ 10515600 w 10896600"/>
                    <a:gd name="connsiteY10-428" fmla="*/ 3462226 h 6072076"/>
                    <a:gd name="connsiteX11-429" fmla="*/ 10039350 w 10896600"/>
                    <a:gd name="connsiteY11-430" fmla="*/ 4300426 h 6072076"/>
                    <a:gd name="connsiteX12-431" fmla="*/ 10896600 w 10896600"/>
                    <a:gd name="connsiteY12-432" fmla="*/ 5119576 h 6072076"/>
                    <a:gd name="connsiteX13-433" fmla="*/ 10172700 w 10896600"/>
                    <a:gd name="connsiteY13-434" fmla="*/ 6072076 h 6072076"/>
                    <a:gd name="connsiteX14-435" fmla="*/ 8420100 w 10896600"/>
                    <a:gd name="connsiteY14-436" fmla="*/ 5538676 h 6072076"/>
                    <a:gd name="connsiteX15-437" fmla="*/ 7086600 w 10896600"/>
                    <a:gd name="connsiteY15-438" fmla="*/ 5862526 h 6072076"/>
                    <a:gd name="connsiteX16-439" fmla="*/ 5695950 w 10896600"/>
                    <a:gd name="connsiteY16-440" fmla="*/ 5329126 h 6072076"/>
                    <a:gd name="connsiteX17-441" fmla="*/ 4953000 w 10896600"/>
                    <a:gd name="connsiteY17-442" fmla="*/ 5995876 h 6072076"/>
                    <a:gd name="connsiteX18-443" fmla="*/ 3486150 w 10896600"/>
                    <a:gd name="connsiteY18-444" fmla="*/ 5938726 h 6072076"/>
                    <a:gd name="connsiteX19-445" fmla="*/ 3086100 w 10896600"/>
                    <a:gd name="connsiteY19-446" fmla="*/ 4700476 h 6072076"/>
                    <a:gd name="connsiteX20-447" fmla="*/ 1123950 w 10896600"/>
                    <a:gd name="connsiteY20-448" fmla="*/ 4757626 h 6072076"/>
                    <a:gd name="connsiteX21-449" fmla="*/ 628650 w 10896600"/>
                    <a:gd name="connsiteY21-450" fmla="*/ 3271726 h 6072076"/>
                    <a:gd name="connsiteX22-451" fmla="*/ 0 w 10896600"/>
                    <a:gd name="connsiteY22-452" fmla="*/ 2490676 h 6072076"/>
                    <a:gd name="connsiteX23-453" fmla="*/ 57150 w 10896600"/>
                    <a:gd name="connsiteY23-454" fmla="*/ 699976 h 6072076"/>
                    <a:gd name="connsiteX24-455" fmla="*/ 1581150 w 10896600"/>
                    <a:gd name="connsiteY24-456" fmla="*/ 299926 h 6072076"/>
                    <a:gd name="connsiteX25-457" fmla="*/ 2381250 w 10896600"/>
                    <a:gd name="connsiteY25-458" fmla="*/ 1538176 h 6072076"/>
                    <a:gd name="connsiteX26-459" fmla="*/ 2571750 w 10896600"/>
                    <a:gd name="connsiteY26-460" fmla="*/ 871426 h 6072076"/>
                    <a:gd name="connsiteX27-461" fmla="*/ 3028950 w 10896600"/>
                    <a:gd name="connsiteY27-462" fmla="*/ 833326 h 6072076"/>
                    <a:gd name="connsiteX28-463" fmla="*/ 3143250 w 10896600"/>
                    <a:gd name="connsiteY28-464" fmla="*/ 1157176 h 6072076"/>
                    <a:gd name="connsiteX0-465" fmla="*/ 3249957 w 11003307"/>
                    <a:gd name="connsiteY0-466" fmla="*/ 1157176 h 6072076"/>
                    <a:gd name="connsiteX1-467" fmla="*/ 3249957 w 11003307"/>
                    <a:gd name="connsiteY1-468" fmla="*/ 1157176 h 6072076"/>
                    <a:gd name="connsiteX2-469" fmla="*/ 3326157 w 11003307"/>
                    <a:gd name="connsiteY2-470" fmla="*/ 1004776 h 6072076"/>
                    <a:gd name="connsiteX3-471" fmla="*/ 3592857 w 11003307"/>
                    <a:gd name="connsiteY3-472" fmla="*/ 223726 h 6072076"/>
                    <a:gd name="connsiteX4-473" fmla="*/ 4716807 w 11003307"/>
                    <a:gd name="connsiteY4-474" fmla="*/ 33226 h 6072076"/>
                    <a:gd name="connsiteX5-475" fmla="*/ 5878857 w 11003307"/>
                    <a:gd name="connsiteY5-476" fmla="*/ 795226 h 6072076"/>
                    <a:gd name="connsiteX6-477" fmla="*/ 7498107 w 11003307"/>
                    <a:gd name="connsiteY6-478" fmla="*/ 509476 h 6072076"/>
                    <a:gd name="connsiteX7-479" fmla="*/ 8641107 w 11003307"/>
                    <a:gd name="connsiteY7-480" fmla="*/ 1728676 h 6072076"/>
                    <a:gd name="connsiteX8-481" fmla="*/ 8336307 w 11003307"/>
                    <a:gd name="connsiteY8-482" fmla="*/ 1957276 h 6072076"/>
                    <a:gd name="connsiteX9-483" fmla="*/ 9917457 w 11003307"/>
                    <a:gd name="connsiteY9-484" fmla="*/ 2243026 h 6072076"/>
                    <a:gd name="connsiteX10-485" fmla="*/ 10622307 w 11003307"/>
                    <a:gd name="connsiteY10-486" fmla="*/ 3462226 h 6072076"/>
                    <a:gd name="connsiteX11-487" fmla="*/ 10146057 w 11003307"/>
                    <a:gd name="connsiteY11-488" fmla="*/ 4300426 h 6072076"/>
                    <a:gd name="connsiteX12-489" fmla="*/ 11003307 w 11003307"/>
                    <a:gd name="connsiteY12-490" fmla="*/ 5119576 h 6072076"/>
                    <a:gd name="connsiteX13-491" fmla="*/ 10279407 w 11003307"/>
                    <a:gd name="connsiteY13-492" fmla="*/ 6072076 h 6072076"/>
                    <a:gd name="connsiteX14-493" fmla="*/ 8526807 w 11003307"/>
                    <a:gd name="connsiteY14-494" fmla="*/ 5538676 h 6072076"/>
                    <a:gd name="connsiteX15-495" fmla="*/ 7193307 w 11003307"/>
                    <a:gd name="connsiteY15-496" fmla="*/ 5862526 h 6072076"/>
                    <a:gd name="connsiteX16-497" fmla="*/ 5802657 w 11003307"/>
                    <a:gd name="connsiteY16-498" fmla="*/ 5329126 h 6072076"/>
                    <a:gd name="connsiteX17-499" fmla="*/ 5059707 w 11003307"/>
                    <a:gd name="connsiteY17-500" fmla="*/ 5995876 h 6072076"/>
                    <a:gd name="connsiteX18-501" fmla="*/ 3592857 w 11003307"/>
                    <a:gd name="connsiteY18-502" fmla="*/ 5938726 h 6072076"/>
                    <a:gd name="connsiteX19-503" fmla="*/ 3192807 w 11003307"/>
                    <a:gd name="connsiteY19-504" fmla="*/ 4700476 h 6072076"/>
                    <a:gd name="connsiteX20-505" fmla="*/ 1230657 w 11003307"/>
                    <a:gd name="connsiteY20-506" fmla="*/ 4757626 h 6072076"/>
                    <a:gd name="connsiteX21-507" fmla="*/ 735357 w 11003307"/>
                    <a:gd name="connsiteY21-508" fmla="*/ 3271726 h 6072076"/>
                    <a:gd name="connsiteX22-509" fmla="*/ 106707 w 11003307"/>
                    <a:gd name="connsiteY22-510" fmla="*/ 2490676 h 6072076"/>
                    <a:gd name="connsiteX23-511" fmla="*/ 163857 w 11003307"/>
                    <a:gd name="connsiteY23-512" fmla="*/ 699976 h 6072076"/>
                    <a:gd name="connsiteX24-513" fmla="*/ 1687857 w 11003307"/>
                    <a:gd name="connsiteY24-514" fmla="*/ 299926 h 6072076"/>
                    <a:gd name="connsiteX25-515" fmla="*/ 2487957 w 11003307"/>
                    <a:gd name="connsiteY25-516" fmla="*/ 1538176 h 6072076"/>
                    <a:gd name="connsiteX26-517" fmla="*/ 2678457 w 11003307"/>
                    <a:gd name="connsiteY26-518" fmla="*/ 871426 h 6072076"/>
                    <a:gd name="connsiteX27-519" fmla="*/ 3135657 w 11003307"/>
                    <a:gd name="connsiteY27-520" fmla="*/ 833326 h 6072076"/>
                    <a:gd name="connsiteX28-521" fmla="*/ 3249957 w 11003307"/>
                    <a:gd name="connsiteY28-522" fmla="*/ 1157176 h 6072076"/>
                    <a:gd name="connsiteX0-523" fmla="*/ 3249957 w 11003307"/>
                    <a:gd name="connsiteY0-524" fmla="*/ 1157176 h 6072076"/>
                    <a:gd name="connsiteX1-525" fmla="*/ 3249957 w 11003307"/>
                    <a:gd name="connsiteY1-526" fmla="*/ 1157176 h 6072076"/>
                    <a:gd name="connsiteX2-527" fmla="*/ 3326157 w 11003307"/>
                    <a:gd name="connsiteY2-528" fmla="*/ 1004776 h 6072076"/>
                    <a:gd name="connsiteX3-529" fmla="*/ 3592857 w 11003307"/>
                    <a:gd name="connsiteY3-530" fmla="*/ 223726 h 6072076"/>
                    <a:gd name="connsiteX4-531" fmla="*/ 4716807 w 11003307"/>
                    <a:gd name="connsiteY4-532" fmla="*/ 33226 h 6072076"/>
                    <a:gd name="connsiteX5-533" fmla="*/ 5878857 w 11003307"/>
                    <a:gd name="connsiteY5-534" fmla="*/ 795226 h 6072076"/>
                    <a:gd name="connsiteX6-535" fmla="*/ 7498107 w 11003307"/>
                    <a:gd name="connsiteY6-536" fmla="*/ 509476 h 6072076"/>
                    <a:gd name="connsiteX7-537" fmla="*/ 8641107 w 11003307"/>
                    <a:gd name="connsiteY7-538" fmla="*/ 1728676 h 6072076"/>
                    <a:gd name="connsiteX8-539" fmla="*/ 8336307 w 11003307"/>
                    <a:gd name="connsiteY8-540" fmla="*/ 1957276 h 6072076"/>
                    <a:gd name="connsiteX9-541" fmla="*/ 9917457 w 11003307"/>
                    <a:gd name="connsiteY9-542" fmla="*/ 2243026 h 6072076"/>
                    <a:gd name="connsiteX10-543" fmla="*/ 10622307 w 11003307"/>
                    <a:gd name="connsiteY10-544" fmla="*/ 3462226 h 6072076"/>
                    <a:gd name="connsiteX11-545" fmla="*/ 10146057 w 11003307"/>
                    <a:gd name="connsiteY11-546" fmla="*/ 4300426 h 6072076"/>
                    <a:gd name="connsiteX12-547" fmla="*/ 11003307 w 11003307"/>
                    <a:gd name="connsiteY12-548" fmla="*/ 5119576 h 6072076"/>
                    <a:gd name="connsiteX13-549" fmla="*/ 10279407 w 11003307"/>
                    <a:gd name="connsiteY13-550" fmla="*/ 6072076 h 6072076"/>
                    <a:gd name="connsiteX14-551" fmla="*/ 8526807 w 11003307"/>
                    <a:gd name="connsiteY14-552" fmla="*/ 5538676 h 6072076"/>
                    <a:gd name="connsiteX15-553" fmla="*/ 7193307 w 11003307"/>
                    <a:gd name="connsiteY15-554" fmla="*/ 5862526 h 6072076"/>
                    <a:gd name="connsiteX16-555" fmla="*/ 5802657 w 11003307"/>
                    <a:gd name="connsiteY16-556" fmla="*/ 5329126 h 6072076"/>
                    <a:gd name="connsiteX17-557" fmla="*/ 5059707 w 11003307"/>
                    <a:gd name="connsiteY17-558" fmla="*/ 5995876 h 6072076"/>
                    <a:gd name="connsiteX18-559" fmla="*/ 3592857 w 11003307"/>
                    <a:gd name="connsiteY18-560" fmla="*/ 5938726 h 6072076"/>
                    <a:gd name="connsiteX19-561" fmla="*/ 3192807 w 11003307"/>
                    <a:gd name="connsiteY19-562" fmla="*/ 4700476 h 6072076"/>
                    <a:gd name="connsiteX20-563" fmla="*/ 1230657 w 11003307"/>
                    <a:gd name="connsiteY20-564" fmla="*/ 4757626 h 6072076"/>
                    <a:gd name="connsiteX21-565" fmla="*/ 735357 w 11003307"/>
                    <a:gd name="connsiteY21-566" fmla="*/ 3271726 h 6072076"/>
                    <a:gd name="connsiteX22-567" fmla="*/ 106707 w 11003307"/>
                    <a:gd name="connsiteY22-568" fmla="*/ 2490676 h 6072076"/>
                    <a:gd name="connsiteX23-569" fmla="*/ 163857 w 11003307"/>
                    <a:gd name="connsiteY23-570" fmla="*/ 699976 h 6072076"/>
                    <a:gd name="connsiteX24-571" fmla="*/ 1687857 w 11003307"/>
                    <a:gd name="connsiteY24-572" fmla="*/ 299926 h 6072076"/>
                    <a:gd name="connsiteX25-573" fmla="*/ 2487957 w 11003307"/>
                    <a:gd name="connsiteY25-574" fmla="*/ 1538176 h 6072076"/>
                    <a:gd name="connsiteX26-575" fmla="*/ 2678457 w 11003307"/>
                    <a:gd name="connsiteY26-576" fmla="*/ 871426 h 6072076"/>
                    <a:gd name="connsiteX27-577" fmla="*/ 3135657 w 11003307"/>
                    <a:gd name="connsiteY27-578" fmla="*/ 833326 h 6072076"/>
                    <a:gd name="connsiteX28-579" fmla="*/ 3249957 w 11003307"/>
                    <a:gd name="connsiteY28-580" fmla="*/ 1157176 h 6072076"/>
                    <a:gd name="connsiteX0-581" fmla="*/ 3249957 w 11003307"/>
                    <a:gd name="connsiteY0-582" fmla="*/ 1157176 h 6072076"/>
                    <a:gd name="connsiteX1-583" fmla="*/ 3249957 w 11003307"/>
                    <a:gd name="connsiteY1-584" fmla="*/ 1157176 h 6072076"/>
                    <a:gd name="connsiteX2-585" fmla="*/ 3326157 w 11003307"/>
                    <a:gd name="connsiteY2-586" fmla="*/ 1004776 h 6072076"/>
                    <a:gd name="connsiteX3-587" fmla="*/ 3592857 w 11003307"/>
                    <a:gd name="connsiteY3-588" fmla="*/ 223726 h 6072076"/>
                    <a:gd name="connsiteX4-589" fmla="*/ 4716807 w 11003307"/>
                    <a:gd name="connsiteY4-590" fmla="*/ 33226 h 6072076"/>
                    <a:gd name="connsiteX5-591" fmla="*/ 5878857 w 11003307"/>
                    <a:gd name="connsiteY5-592" fmla="*/ 795226 h 6072076"/>
                    <a:gd name="connsiteX6-593" fmla="*/ 7498107 w 11003307"/>
                    <a:gd name="connsiteY6-594" fmla="*/ 509476 h 6072076"/>
                    <a:gd name="connsiteX7-595" fmla="*/ 8641107 w 11003307"/>
                    <a:gd name="connsiteY7-596" fmla="*/ 1728676 h 6072076"/>
                    <a:gd name="connsiteX8-597" fmla="*/ 8336307 w 11003307"/>
                    <a:gd name="connsiteY8-598" fmla="*/ 1957276 h 6072076"/>
                    <a:gd name="connsiteX9-599" fmla="*/ 9917457 w 11003307"/>
                    <a:gd name="connsiteY9-600" fmla="*/ 2243026 h 6072076"/>
                    <a:gd name="connsiteX10-601" fmla="*/ 10622307 w 11003307"/>
                    <a:gd name="connsiteY10-602" fmla="*/ 3462226 h 6072076"/>
                    <a:gd name="connsiteX11-603" fmla="*/ 10146057 w 11003307"/>
                    <a:gd name="connsiteY11-604" fmla="*/ 4300426 h 6072076"/>
                    <a:gd name="connsiteX12-605" fmla="*/ 11003307 w 11003307"/>
                    <a:gd name="connsiteY12-606" fmla="*/ 5119576 h 6072076"/>
                    <a:gd name="connsiteX13-607" fmla="*/ 10279407 w 11003307"/>
                    <a:gd name="connsiteY13-608" fmla="*/ 6072076 h 6072076"/>
                    <a:gd name="connsiteX14-609" fmla="*/ 8526807 w 11003307"/>
                    <a:gd name="connsiteY14-610" fmla="*/ 5538676 h 6072076"/>
                    <a:gd name="connsiteX15-611" fmla="*/ 7193307 w 11003307"/>
                    <a:gd name="connsiteY15-612" fmla="*/ 5862526 h 6072076"/>
                    <a:gd name="connsiteX16-613" fmla="*/ 5802657 w 11003307"/>
                    <a:gd name="connsiteY16-614" fmla="*/ 5329126 h 6072076"/>
                    <a:gd name="connsiteX17-615" fmla="*/ 5059707 w 11003307"/>
                    <a:gd name="connsiteY17-616" fmla="*/ 5995876 h 6072076"/>
                    <a:gd name="connsiteX18-617" fmla="*/ 3592857 w 11003307"/>
                    <a:gd name="connsiteY18-618" fmla="*/ 5938726 h 6072076"/>
                    <a:gd name="connsiteX19-619" fmla="*/ 3192807 w 11003307"/>
                    <a:gd name="connsiteY19-620" fmla="*/ 4700476 h 6072076"/>
                    <a:gd name="connsiteX20-621" fmla="*/ 1230657 w 11003307"/>
                    <a:gd name="connsiteY20-622" fmla="*/ 4757626 h 6072076"/>
                    <a:gd name="connsiteX21-623" fmla="*/ 735357 w 11003307"/>
                    <a:gd name="connsiteY21-624" fmla="*/ 3271726 h 6072076"/>
                    <a:gd name="connsiteX22-625" fmla="*/ 106707 w 11003307"/>
                    <a:gd name="connsiteY22-626" fmla="*/ 2490676 h 6072076"/>
                    <a:gd name="connsiteX23-627" fmla="*/ 163857 w 11003307"/>
                    <a:gd name="connsiteY23-628" fmla="*/ 699976 h 6072076"/>
                    <a:gd name="connsiteX24-629" fmla="*/ 1687857 w 11003307"/>
                    <a:gd name="connsiteY24-630" fmla="*/ 299926 h 6072076"/>
                    <a:gd name="connsiteX25-631" fmla="*/ 2487957 w 11003307"/>
                    <a:gd name="connsiteY25-632" fmla="*/ 1538176 h 6072076"/>
                    <a:gd name="connsiteX26-633" fmla="*/ 2678457 w 11003307"/>
                    <a:gd name="connsiteY26-634" fmla="*/ 871426 h 6072076"/>
                    <a:gd name="connsiteX27-635" fmla="*/ 3135657 w 11003307"/>
                    <a:gd name="connsiteY27-636" fmla="*/ 833326 h 6072076"/>
                    <a:gd name="connsiteX28-637" fmla="*/ 3249957 w 11003307"/>
                    <a:gd name="connsiteY28-638" fmla="*/ 1157176 h 6072076"/>
                    <a:gd name="connsiteX0-639" fmla="*/ 3249957 w 11003307"/>
                    <a:gd name="connsiteY0-640" fmla="*/ 1157176 h 6072076"/>
                    <a:gd name="connsiteX1-641" fmla="*/ 3249957 w 11003307"/>
                    <a:gd name="connsiteY1-642" fmla="*/ 1157176 h 6072076"/>
                    <a:gd name="connsiteX2-643" fmla="*/ 3326157 w 11003307"/>
                    <a:gd name="connsiteY2-644" fmla="*/ 1004776 h 6072076"/>
                    <a:gd name="connsiteX3-645" fmla="*/ 3592857 w 11003307"/>
                    <a:gd name="connsiteY3-646" fmla="*/ 223726 h 6072076"/>
                    <a:gd name="connsiteX4-647" fmla="*/ 4716807 w 11003307"/>
                    <a:gd name="connsiteY4-648" fmla="*/ 33226 h 6072076"/>
                    <a:gd name="connsiteX5-649" fmla="*/ 5878857 w 11003307"/>
                    <a:gd name="connsiteY5-650" fmla="*/ 795226 h 6072076"/>
                    <a:gd name="connsiteX6-651" fmla="*/ 7498107 w 11003307"/>
                    <a:gd name="connsiteY6-652" fmla="*/ 509476 h 6072076"/>
                    <a:gd name="connsiteX7-653" fmla="*/ 8641107 w 11003307"/>
                    <a:gd name="connsiteY7-654" fmla="*/ 1728676 h 6072076"/>
                    <a:gd name="connsiteX8-655" fmla="*/ 8336307 w 11003307"/>
                    <a:gd name="connsiteY8-656" fmla="*/ 1957276 h 6072076"/>
                    <a:gd name="connsiteX9-657" fmla="*/ 9917457 w 11003307"/>
                    <a:gd name="connsiteY9-658" fmla="*/ 2243026 h 6072076"/>
                    <a:gd name="connsiteX10-659" fmla="*/ 10622307 w 11003307"/>
                    <a:gd name="connsiteY10-660" fmla="*/ 3462226 h 6072076"/>
                    <a:gd name="connsiteX11-661" fmla="*/ 10146057 w 11003307"/>
                    <a:gd name="connsiteY11-662" fmla="*/ 4300426 h 6072076"/>
                    <a:gd name="connsiteX12-663" fmla="*/ 11003307 w 11003307"/>
                    <a:gd name="connsiteY12-664" fmla="*/ 5119576 h 6072076"/>
                    <a:gd name="connsiteX13-665" fmla="*/ 10279407 w 11003307"/>
                    <a:gd name="connsiteY13-666" fmla="*/ 6072076 h 6072076"/>
                    <a:gd name="connsiteX14-667" fmla="*/ 8526807 w 11003307"/>
                    <a:gd name="connsiteY14-668" fmla="*/ 5538676 h 6072076"/>
                    <a:gd name="connsiteX15-669" fmla="*/ 7193307 w 11003307"/>
                    <a:gd name="connsiteY15-670" fmla="*/ 5862526 h 6072076"/>
                    <a:gd name="connsiteX16-671" fmla="*/ 5802657 w 11003307"/>
                    <a:gd name="connsiteY16-672" fmla="*/ 5329126 h 6072076"/>
                    <a:gd name="connsiteX17-673" fmla="*/ 5059707 w 11003307"/>
                    <a:gd name="connsiteY17-674" fmla="*/ 5995876 h 6072076"/>
                    <a:gd name="connsiteX18-675" fmla="*/ 3592857 w 11003307"/>
                    <a:gd name="connsiteY18-676" fmla="*/ 5938726 h 6072076"/>
                    <a:gd name="connsiteX19-677" fmla="*/ 3192807 w 11003307"/>
                    <a:gd name="connsiteY19-678" fmla="*/ 4700476 h 6072076"/>
                    <a:gd name="connsiteX20-679" fmla="*/ 1230657 w 11003307"/>
                    <a:gd name="connsiteY20-680" fmla="*/ 4757626 h 6072076"/>
                    <a:gd name="connsiteX21-681" fmla="*/ 735357 w 11003307"/>
                    <a:gd name="connsiteY21-682" fmla="*/ 3271726 h 6072076"/>
                    <a:gd name="connsiteX22-683" fmla="*/ 106707 w 11003307"/>
                    <a:gd name="connsiteY22-684" fmla="*/ 2490676 h 6072076"/>
                    <a:gd name="connsiteX23-685" fmla="*/ 163857 w 11003307"/>
                    <a:gd name="connsiteY23-686" fmla="*/ 699976 h 6072076"/>
                    <a:gd name="connsiteX24-687" fmla="*/ 1687857 w 11003307"/>
                    <a:gd name="connsiteY24-688" fmla="*/ 299926 h 6072076"/>
                    <a:gd name="connsiteX25-689" fmla="*/ 2487957 w 11003307"/>
                    <a:gd name="connsiteY25-690" fmla="*/ 1538176 h 6072076"/>
                    <a:gd name="connsiteX26-691" fmla="*/ 2678457 w 11003307"/>
                    <a:gd name="connsiteY26-692" fmla="*/ 871426 h 6072076"/>
                    <a:gd name="connsiteX27-693" fmla="*/ 3135657 w 11003307"/>
                    <a:gd name="connsiteY27-694" fmla="*/ 833326 h 6072076"/>
                    <a:gd name="connsiteX28-695" fmla="*/ 3249957 w 11003307"/>
                    <a:gd name="connsiteY28-696" fmla="*/ 1157176 h 6072076"/>
                    <a:gd name="connsiteX0-697" fmla="*/ 3249957 w 11003307"/>
                    <a:gd name="connsiteY0-698" fmla="*/ 1157176 h 6072076"/>
                    <a:gd name="connsiteX1-699" fmla="*/ 3249957 w 11003307"/>
                    <a:gd name="connsiteY1-700" fmla="*/ 1157176 h 6072076"/>
                    <a:gd name="connsiteX2-701" fmla="*/ 3326157 w 11003307"/>
                    <a:gd name="connsiteY2-702" fmla="*/ 1004776 h 6072076"/>
                    <a:gd name="connsiteX3-703" fmla="*/ 3592857 w 11003307"/>
                    <a:gd name="connsiteY3-704" fmla="*/ 223726 h 6072076"/>
                    <a:gd name="connsiteX4-705" fmla="*/ 4716807 w 11003307"/>
                    <a:gd name="connsiteY4-706" fmla="*/ 33226 h 6072076"/>
                    <a:gd name="connsiteX5-707" fmla="*/ 5878857 w 11003307"/>
                    <a:gd name="connsiteY5-708" fmla="*/ 795226 h 6072076"/>
                    <a:gd name="connsiteX6-709" fmla="*/ 7498107 w 11003307"/>
                    <a:gd name="connsiteY6-710" fmla="*/ 509476 h 6072076"/>
                    <a:gd name="connsiteX7-711" fmla="*/ 8641107 w 11003307"/>
                    <a:gd name="connsiteY7-712" fmla="*/ 1728676 h 6072076"/>
                    <a:gd name="connsiteX8-713" fmla="*/ 8336307 w 11003307"/>
                    <a:gd name="connsiteY8-714" fmla="*/ 1957276 h 6072076"/>
                    <a:gd name="connsiteX9-715" fmla="*/ 9917457 w 11003307"/>
                    <a:gd name="connsiteY9-716" fmla="*/ 2243026 h 6072076"/>
                    <a:gd name="connsiteX10-717" fmla="*/ 10622307 w 11003307"/>
                    <a:gd name="connsiteY10-718" fmla="*/ 3462226 h 6072076"/>
                    <a:gd name="connsiteX11-719" fmla="*/ 10146057 w 11003307"/>
                    <a:gd name="connsiteY11-720" fmla="*/ 4300426 h 6072076"/>
                    <a:gd name="connsiteX12-721" fmla="*/ 11003307 w 11003307"/>
                    <a:gd name="connsiteY12-722" fmla="*/ 5119576 h 6072076"/>
                    <a:gd name="connsiteX13-723" fmla="*/ 10279407 w 11003307"/>
                    <a:gd name="connsiteY13-724" fmla="*/ 6072076 h 6072076"/>
                    <a:gd name="connsiteX14-725" fmla="*/ 8526807 w 11003307"/>
                    <a:gd name="connsiteY14-726" fmla="*/ 5538676 h 6072076"/>
                    <a:gd name="connsiteX15-727" fmla="*/ 7193307 w 11003307"/>
                    <a:gd name="connsiteY15-728" fmla="*/ 5862526 h 6072076"/>
                    <a:gd name="connsiteX16-729" fmla="*/ 5802657 w 11003307"/>
                    <a:gd name="connsiteY16-730" fmla="*/ 5329126 h 6072076"/>
                    <a:gd name="connsiteX17-731" fmla="*/ 5059707 w 11003307"/>
                    <a:gd name="connsiteY17-732" fmla="*/ 5995876 h 6072076"/>
                    <a:gd name="connsiteX18-733" fmla="*/ 3592857 w 11003307"/>
                    <a:gd name="connsiteY18-734" fmla="*/ 5938726 h 6072076"/>
                    <a:gd name="connsiteX19-735" fmla="*/ 3192807 w 11003307"/>
                    <a:gd name="connsiteY19-736" fmla="*/ 4700476 h 6072076"/>
                    <a:gd name="connsiteX20-737" fmla="*/ 1230657 w 11003307"/>
                    <a:gd name="connsiteY20-738" fmla="*/ 4757626 h 6072076"/>
                    <a:gd name="connsiteX21-739" fmla="*/ 735357 w 11003307"/>
                    <a:gd name="connsiteY21-740" fmla="*/ 3271726 h 6072076"/>
                    <a:gd name="connsiteX22-741" fmla="*/ 106707 w 11003307"/>
                    <a:gd name="connsiteY22-742" fmla="*/ 2490676 h 6072076"/>
                    <a:gd name="connsiteX23-743" fmla="*/ 163857 w 11003307"/>
                    <a:gd name="connsiteY23-744" fmla="*/ 699976 h 6072076"/>
                    <a:gd name="connsiteX24-745" fmla="*/ 1687857 w 11003307"/>
                    <a:gd name="connsiteY24-746" fmla="*/ 299926 h 6072076"/>
                    <a:gd name="connsiteX25-747" fmla="*/ 2487957 w 11003307"/>
                    <a:gd name="connsiteY25-748" fmla="*/ 1538176 h 6072076"/>
                    <a:gd name="connsiteX26-749" fmla="*/ 2678457 w 11003307"/>
                    <a:gd name="connsiteY26-750" fmla="*/ 871426 h 6072076"/>
                    <a:gd name="connsiteX27-751" fmla="*/ 3135657 w 11003307"/>
                    <a:gd name="connsiteY27-752" fmla="*/ 833326 h 6072076"/>
                    <a:gd name="connsiteX28-753" fmla="*/ 3249957 w 11003307"/>
                    <a:gd name="connsiteY28-754" fmla="*/ 1157176 h 6072076"/>
                    <a:gd name="connsiteX0-755" fmla="*/ 3249957 w 11003307"/>
                    <a:gd name="connsiteY0-756" fmla="*/ 1157176 h 6086363"/>
                    <a:gd name="connsiteX1-757" fmla="*/ 3249957 w 11003307"/>
                    <a:gd name="connsiteY1-758" fmla="*/ 1157176 h 6086363"/>
                    <a:gd name="connsiteX2-759" fmla="*/ 3326157 w 11003307"/>
                    <a:gd name="connsiteY2-760" fmla="*/ 1004776 h 6086363"/>
                    <a:gd name="connsiteX3-761" fmla="*/ 3592857 w 11003307"/>
                    <a:gd name="connsiteY3-762" fmla="*/ 223726 h 6086363"/>
                    <a:gd name="connsiteX4-763" fmla="*/ 4716807 w 11003307"/>
                    <a:gd name="connsiteY4-764" fmla="*/ 33226 h 6086363"/>
                    <a:gd name="connsiteX5-765" fmla="*/ 5878857 w 11003307"/>
                    <a:gd name="connsiteY5-766" fmla="*/ 795226 h 6086363"/>
                    <a:gd name="connsiteX6-767" fmla="*/ 7498107 w 11003307"/>
                    <a:gd name="connsiteY6-768" fmla="*/ 509476 h 6086363"/>
                    <a:gd name="connsiteX7-769" fmla="*/ 8641107 w 11003307"/>
                    <a:gd name="connsiteY7-770" fmla="*/ 1728676 h 6086363"/>
                    <a:gd name="connsiteX8-771" fmla="*/ 8336307 w 11003307"/>
                    <a:gd name="connsiteY8-772" fmla="*/ 1957276 h 6086363"/>
                    <a:gd name="connsiteX9-773" fmla="*/ 9917457 w 11003307"/>
                    <a:gd name="connsiteY9-774" fmla="*/ 2243026 h 6086363"/>
                    <a:gd name="connsiteX10-775" fmla="*/ 10622307 w 11003307"/>
                    <a:gd name="connsiteY10-776" fmla="*/ 3462226 h 6086363"/>
                    <a:gd name="connsiteX11-777" fmla="*/ 10146057 w 11003307"/>
                    <a:gd name="connsiteY11-778" fmla="*/ 4300426 h 6086363"/>
                    <a:gd name="connsiteX12-779" fmla="*/ 11003307 w 11003307"/>
                    <a:gd name="connsiteY12-780" fmla="*/ 5119576 h 6086363"/>
                    <a:gd name="connsiteX13-781" fmla="*/ 10279407 w 11003307"/>
                    <a:gd name="connsiteY13-782" fmla="*/ 6072076 h 6086363"/>
                    <a:gd name="connsiteX14-783" fmla="*/ 8526807 w 11003307"/>
                    <a:gd name="connsiteY14-784" fmla="*/ 5538676 h 6086363"/>
                    <a:gd name="connsiteX15-785" fmla="*/ 7193307 w 11003307"/>
                    <a:gd name="connsiteY15-786" fmla="*/ 5862526 h 6086363"/>
                    <a:gd name="connsiteX16-787" fmla="*/ 5802657 w 11003307"/>
                    <a:gd name="connsiteY16-788" fmla="*/ 5329126 h 6086363"/>
                    <a:gd name="connsiteX17-789" fmla="*/ 5059707 w 11003307"/>
                    <a:gd name="connsiteY17-790" fmla="*/ 5995876 h 6086363"/>
                    <a:gd name="connsiteX18-791" fmla="*/ 3592857 w 11003307"/>
                    <a:gd name="connsiteY18-792" fmla="*/ 5938726 h 6086363"/>
                    <a:gd name="connsiteX19-793" fmla="*/ 3192807 w 11003307"/>
                    <a:gd name="connsiteY19-794" fmla="*/ 4700476 h 6086363"/>
                    <a:gd name="connsiteX20-795" fmla="*/ 1230657 w 11003307"/>
                    <a:gd name="connsiteY20-796" fmla="*/ 4757626 h 6086363"/>
                    <a:gd name="connsiteX21-797" fmla="*/ 735357 w 11003307"/>
                    <a:gd name="connsiteY21-798" fmla="*/ 3271726 h 6086363"/>
                    <a:gd name="connsiteX22-799" fmla="*/ 106707 w 11003307"/>
                    <a:gd name="connsiteY22-800" fmla="*/ 2490676 h 6086363"/>
                    <a:gd name="connsiteX23-801" fmla="*/ 163857 w 11003307"/>
                    <a:gd name="connsiteY23-802" fmla="*/ 699976 h 6086363"/>
                    <a:gd name="connsiteX24-803" fmla="*/ 1687857 w 11003307"/>
                    <a:gd name="connsiteY24-804" fmla="*/ 299926 h 6086363"/>
                    <a:gd name="connsiteX25-805" fmla="*/ 2487957 w 11003307"/>
                    <a:gd name="connsiteY25-806" fmla="*/ 1538176 h 6086363"/>
                    <a:gd name="connsiteX26-807" fmla="*/ 2678457 w 11003307"/>
                    <a:gd name="connsiteY26-808" fmla="*/ 871426 h 6086363"/>
                    <a:gd name="connsiteX27-809" fmla="*/ 3135657 w 11003307"/>
                    <a:gd name="connsiteY27-810" fmla="*/ 833326 h 6086363"/>
                    <a:gd name="connsiteX28-811" fmla="*/ 3249957 w 11003307"/>
                    <a:gd name="connsiteY28-812" fmla="*/ 1157176 h 6086363"/>
                    <a:gd name="connsiteX0-813" fmla="*/ 3249957 w 11003307"/>
                    <a:gd name="connsiteY0-814" fmla="*/ 1157176 h 6086363"/>
                    <a:gd name="connsiteX1-815" fmla="*/ 3249957 w 11003307"/>
                    <a:gd name="connsiteY1-816" fmla="*/ 1157176 h 6086363"/>
                    <a:gd name="connsiteX2-817" fmla="*/ 3326157 w 11003307"/>
                    <a:gd name="connsiteY2-818" fmla="*/ 1004776 h 6086363"/>
                    <a:gd name="connsiteX3-819" fmla="*/ 3592857 w 11003307"/>
                    <a:gd name="connsiteY3-820" fmla="*/ 223726 h 6086363"/>
                    <a:gd name="connsiteX4-821" fmla="*/ 4716807 w 11003307"/>
                    <a:gd name="connsiteY4-822" fmla="*/ 33226 h 6086363"/>
                    <a:gd name="connsiteX5-823" fmla="*/ 5878857 w 11003307"/>
                    <a:gd name="connsiteY5-824" fmla="*/ 795226 h 6086363"/>
                    <a:gd name="connsiteX6-825" fmla="*/ 7498107 w 11003307"/>
                    <a:gd name="connsiteY6-826" fmla="*/ 509476 h 6086363"/>
                    <a:gd name="connsiteX7-827" fmla="*/ 8641107 w 11003307"/>
                    <a:gd name="connsiteY7-828" fmla="*/ 1728676 h 6086363"/>
                    <a:gd name="connsiteX8-829" fmla="*/ 8336307 w 11003307"/>
                    <a:gd name="connsiteY8-830" fmla="*/ 1957276 h 6086363"/>
                    <a:gd name="connsiteX9-831" fmla="*/ 9917457 w 11003307"/>
                    <a:gd name="connsiteY9-832" fmla="*/ 2243026 h 6086363"/>
                    <a:gd name="connsiteX10-833" fmla="*/ 10622307 w 11003307"/>
                    <a:gd name="connsiteY10-834" fmla="*/ 3462226 h 6086363"/>
                    <a:gd name="connsiteX11-835" fmla="*/ 10146057 w 11003307"/>
                    <a:gd name="connsiteY11-836" fmla="*/ 4300426 h 6086363"/>
                    <a:gd name="connsiteX12-837" fmla="*/ 11003307 w 11003307"/>
                    <a:gd name="connsiteY12-838" fmla="*/ 5119576 h 6086363"/>
                    <a:gd name="connsiteX13-839" fmla="*/ 10279407 w 11003307"/>
                    <a:gd name="connsiteY13-840" fmla="*/ 6072076 h 6086363"/>
                    <a:gd name="connsiteX14-841" fmla="*/ 8526807 w 11003307"/>
                    <a:gd name="connsiteY14-842" fmla="*/ 5538676 h 6086363"/>
                    <a:gd name="connsiteX15-843" fmla="*/ 7193307 w 11003307"/>
                    <a:gd name="connsiteY15-844" fmla="*/ 5862526 h 6086363"/>
                    <a:gd name="connsiteX16-845" fmla="*/ 5802657 w 11003307"/>
                    <a:gd name="connsiteY16-846" fmla="*/ 5329126 h 6086363"/>
                    <a:gd name="connsiteX17-847" fmla="*/ 5059707 w 11003307"/>
                    <a:gd name="connsiteY17-848" fmla="*/ 5995876 h 6086363"/>
                    <a:gd name="connsiteX18-849" fmla="*/ 3592857 w 11003307"/>
                    <a:gd name="connsiteY18-850" fmla="*/ 5938726 h 6086363"/>
                    <a:gd name="connsiteX19-851" fmla="*/ 3192807 w 11003307"/>
                    <a:gd name="connsiteY19-852" fmla="*/ 4700476 h 6086363"/>
                    <a:gd name="connsiteX20-853" fmla="*/ 1230657 w 11003307"/>
                    <a:gd name="connsiteY20-854" fmla="*/ 4757626 h 6086363"/>
                    <a:gd name="connsiteX21-855" fmla="*/ 735357 w 11003307"/>
                    <a:gd name="connsiteY21-856" fmla="*/ 3271726 h 6086363"/>
                    <a:gd name="connsiteX22-857" fmla="*/ 106707 w 11003307"/>
                    <a:gd name="connsiteY22-858" fmla="*/ 2490676 h 6086363"/>
                    <a:gd name="connsiteX23-859" fmla="*/ 163857 w 11003307"/>
                    <a:gd name="connsiteY23-860" fmla="*/ 699976 h 6086363"/>
                    <a:gd name="connsiteX24-861" fmla="*/ 1687857 w 11003307"/>
                    <a:gd name="connsiteY24-862" fmla="*/ 299926 h 6086363"/>
                    <a:gd name="connsiteX25-863" fmla="*/ 2487957 w 11003307"/>
                    <a:gd name="connsiteY25-864" fmla="*/ 1538176 h 6086363"/>
                    <a:gd name="connsiteX26-865" fmla="*/ 2678457 w 11003307"/>
                    <a:gd name="connsiteY26-866" fmla="*/ 871426 h 6086363"/>
                    <a:gd name="connsiteX27-867" fmla="*/ 3135657 w 11003307"/>
                    <a:gd name="connsiteY27-868" fmla="*/ 833326 h 6086363"/>
                    <a:gd name="connsiteX28-869" fmla="*/ 3249957 w 11003307"/>
                    <a:gd name="connsiteY28-870" fmla="*/ 1157176 h 6086363"/>
                    <a:gd name="connsiteX0-871" fmla="*/ 3249957 w 11003307"/>
                    <a:gd name="connsiteY0-872" fmla="*/ 1157176 h 6086363"/>
                    <a:gd name="connsiteX1-873" fmla="*/ 3249957 w 11003307"/>
                    <a:gd name="connsiteY1-874" fmla="*/ 1157176 h 6086363"/>
                    <a:gd name="connsiteX2-875" fmla="*/ 3326157 w 11003307"/>
                    <a:gd name="connsiteY2-876" fmla="*/ 1004776 h 6086363"/>
                    <a:gd name="connsiteX3-877" fmla="*/ 3592857 w 11003307"/>
                    <a:gd name="connsiteY3-878" fmla="*/ 223726 h 6086363"/>
                    <a:gd name="connsiteX4-879" fmla="*/ 4716807 w 11003307"/>
                    <a:gd name="connsiteY4-880" fmla="*/ 33226 h 6086363"/>
                    <a:gd name="connsiteX5-881" fmla="*/ 5878857 w 11003307"/>
                    <a:gd name="connsiteY5-882" fmla="*/ 795226 h 6086363"/>
                    <a:gd name="connsiteX6-883" fmla="*/ 7498107 w 11003307"/>
                    <a:gd name="connsiteY6-884" fmla="*/ 509476 h 6086363"/>
                    <a:gd name="connsiteX7-885" fmla="*/ 8641107 w 11003307"/>
                    <a:gd name="connsiteY7-886" fmla="*/ 1728676 h 6086363"/>
                    <a:gd name="connsiteX8-887" fmla="*/ 8336307 w 11003307"/>
                    <a:gd name="connsiteY8-888" fmla="*/ 1957276 h 6086363"/>
                    <a:gd name="connsiteX9-889" fmla="*/ 9917457 w 11003307"/>
                    <a:gd name="connsiteY9-890" fmla="*/ 2243026 h 6086363"/>
                    <a:gd name="connsiteX10-891" fmla="*/ 10622307 w 11003307"/>
                    <a:gd name="connsiteY10-892" fmla="*/ 3462226 h 6086363"/>
                    <a:gd name="connsiteX11-893" fmla="*/ 10146057 w 11003307"/>
                    <a:gd name="connsiteY11-894" fmla="*/ 4300426 h 6086363"/>
                    <a:gd name="connsiteX12-895" fmla="*/ 11003307 w 11003307"/>
                    <a:gd name="connsiteY12-896" fmla="*/ 5119576 h 6086363"/>
                    <a:gd name="connsiteX13-897" fmla="*/ 10279407 w 11003307"/>
                    <a:gd name="connsiteY13-898" fmla="*/ 6072076 h 6086363"/>
                    <a:gd name="connsiteX14-899" fmla="*/ 8526807 w 11003307"/>
                    <a:gd name="connsiteY14-900" fmla="*/ 5538676 h 6086363"/>
                    <a:gd name="connsiteX15-901" fmla="*/ 7193307 w 11003307"/>
                    <a:gd name="connsiteY15-902" fmla="*/ 5862526 h 6086363"/>
                    <a:gd name="connsiteX16-903" fmla="*/ 5802657 w 11003307"/>
                    <a:gd name="connsiteY16-904" fmla="*/ 5329126 h 6086363"/>
                    <a:gd name="connsiteX17-905" fmla="*/ 5059707 w 11003307"/>
                    <a:gd name="connsiteY17-906" fmla="*/ 5995876 h 6086363"/>
                    <a:gd name="connsiteX18-907" fmla="*/ 3592857 w 11003307"/>
                    <a:gd name="connsiteY18-908" fmla="*/ 5938726 h 6086363"/>
                    <a:gd name="connsiteX19-909" fmla="*/ 3192807 w 11003307"/>
                    <a:gd name="connsiteY19-910" fmla="*/ 4700476 h 6086363"/>
                    <a:gd name="connsiteX20-911" fmla="*/ 1230657 w 11003307"/>
                    <a:gd name="connsiteY20-912" fmla="*/ 4757626 h 6086363"/>
                    <a:gd name="connsiteX21-913" fmla="*/ 735357 w 11003307"/>
                    <a:gd name="connsiteY21-914" fmla="*/ 3271726 h 6086363"/>
                    <a:gd name="connsiteX22-915" fmla="*/ 106707 w 11003307"/>
                    <a:gd name="connsiteY22-916" fmla="*/ 2490676 h 6086363"/>
                    <a:gd name="connsiteX23-917" fmla="*/ 163857 w 11003307"/>
                    <a:gd name="connsiteY23-918" fmla="*/ 699976 h 6086363"/>
                    <a:gd name="connsiteX24-919" fmla="*/ 1687857 w 11003307"/>
                    <a:gd name="connsiteY24-920" fmla="*/ 299926 h 6086363"/>
                    <a:gd name="connsiteX25-921" fmla="*/ 2487957 w 11003307"/>
                    <a:gd name="connsiteY25-922" fmla="*/ 1538176 h 6086363"/>
                    <a:gd name="connsiteX26-923" fmla="*/ 2678457 w 11003307"/>
                    <a:gd name="connsiteY26-924" fmla="*/ 871426 h 6086363"/>
                    <a:gd name="connsiteX27-925" fmla="*/ 3135657 w 11003307"/>
                    <a:gd name="connsiteY27-926" fmla="*/ 833326 h 6086363"/>
                    <a:gd name="connsiteX28-927" fmla="*/ 3249957 w 11003307"/>
                    <a:gd name="connsiteY28-928" fmla="*/ 1157176 h 6086363"/>
                    <a:gd name="connsiteX0-929" fmla="*/ 3249957 w 11003307"/>
                    <a:gd name="connsiteY0-930" fmla="*/ 1157176 h 6086363"/>
                    <a:gd name="connsiteX1-931" fmla="*/ 3249957 w 11003307"/>
                    <a:gd name="connsiteY1-932" fmla="*/ 1157176 h 6086363"/>
                    <a:gd name="connsiteX2-933" fmla="*/ 3326157 w 11003307"/>
                    <a:gd name="connsiteY2-934" fmla="*/ 1004776 h 6086363"/>
                    <a:gd name="connsiteX3-935" fmla="*/ 3592857 w 11003307"/>
                    <a:gd name="connsiteY3-936" fmla="*/ 223726 h 6086363"/>
                    <a:gd name="connsiteX4-937" fmla="*/ 4716807 w 11003307"/>
                    <a:gd name="connsiteY4-938" fmla="*/ 33226 h 6086363"/>
                    <a:gd name="connsiteX5-939" fmla="*/ 5878857 w 11003307"/>
                    <a:gd name="connsiteY5-940" fmla="*/ 795226 h 6086363"/>
                    <a:gd name="connsiteX6-941" fmla="*/ 7498107 w 11003307"/>
                    <a:gd name="connsiteY6-942" fmla="*/ 509476 h 6086363"/>
                    <a:gd name="connsiteX7-943" fmla="*/ 8641107 w 11003307"/>
                    <a:gd name="connsiteY7-944" fmla="*/ 1728676 h 6086363"/>
                    <a:gd name="connsiteX8-945" fmla="*/ 8336307 w 11003307"/>
                    <a:gd name="connsiteY8-946" fmla="*/ 1957276 h 6086363"/>
                    <a:gd name="connsiteX9-947" fmla="*/ 9917457 w 11003307"/>
                    <a:gd name="connsiteY9-948" fmla="*/ 2243026 h 6086363"/>
                    <a:gd name="connsiteX10-949" fmla="*/ 10622307 w 11003307"/>
                    <a:gd name="connsiteY10-950" fmla="*/ 3462226 h 6086363"/>
                    <a:gd name="connsiteX11-951" fmla="*/ 10146057 w 11003307"/>
                    <a:gd name="connsiteY11-952" fmla="*/ 4300426 h 6086363"/>
                    <a:gd name="connsiteX12-953" fmla="*/ 11003307 w 11003307"/>
                    <a:gd name="connsiteY12-954" fmla="*/ 5119576 h 6086363"/>
                    <a:gd name="connsiteX13-955" fmla="*/ 10279407 w 11003307"/>
                    <a:gd name="connsiteY13-956" fmla="*/ 6072076 h 6086363"/>
                    <a:gd name="connsiteX14-957" fmla="*/ 8526807 w 11003307"/>
                    <a:gd name="connsiteY14-958" fmla="*/ 5538676 h 6086363"/>
                    <a:gd name="connsiteX15-959" fmla="*/ 7193307 w 11003307"/>
                    <a:gd name="connsiteY15-960" fmla="*/ 5862526 h 6086363"/>
                    <a:gd name="connsiteX16-961" fmla="*/ 5802657 w 11003307"/>
                    <a:gd name="connsiteY16-962" fmla="*/ 5329126 h 6086363"/>
                    <a:gd name="connsiteX17-963" fmla="*/ 5059707 w 11003307"/>
                    <a:gd name="connsiteY17-964" fmla="*/ 5995876 h 6086363"/>
                    <a:gd name="connsiteX18-965" fmla="*/ 3592857 w 11003307"/>
                    <a:gd name="connsiteY18-966" fmla="*/ 5938726 h 6086363"/>
                    <a:gd name="connsiteX19-967" fmla="*/ 3192807 w 11003307"/>
                    <a:gd name="connsiteY19-968" fmla="*/ 4700476 h 6086363"/>
                    <a:gd name="connsiteX20-969" fmla="*/ 1230657 w 11003307"/>
                    <a:gd name="connsiteY20-970" fmla="*/ 4757626 h 6086363"/>
                    <a:gd name="connsiteX21-971" fmla="*/ 735357 w 11003307"/>
                    <a:gd name="connsiteY21-972" fmla="*/ 3271726 h 6086363"/>
                    <a:gd name="connsiteX22-973" fmla="*/ 106707 w 11003307"/>
                    <a:gd name="connsiteY22-974" fmla="*/ 2490676 h 6086363"/>
                    <a:gd name="connsiteX23-975" fmla="*/ 163857 w 11003307"/>
                    <a:gd name="connsiteY23-976" fmla="*/ 699976 h 6086363"/>
                    <a:gd name="connsiteX24-977" fmla="*/ 1687857 w 11003307"/>
                    <a:gd name="connsiteY24-978" fmla="*/ 299926 h 6086363"/>
                    <a:gd name="connsiteX25-979" fmla="*/ 2487957 w 11003307"/>
                    <a:gd name="connsiteY25-980" fmla="*/ 1538176 h 6086363"/>
                    <a:gd name="connsiteX26-981" fmla="*/ 2678457 w 11003307"/>
                    <a:gd name="connsiteY26-982" fmla="*/ 871426 h 6086363"/>
                    <a:gd name="connsiteX27-983" fmla="*/ 3135657 w 11003307"/>
                    <a:gd name="connsiteY27-984" fmla="*/ 833326 h 6086363"/>
                    <a:gd name="connsiteX28-985" fmla="*/ 3249957 w 11003307"/>
                    <a:gd name="connsiteY28-986" fmla="*/ 1157176 h 6086363"/>
                    <a:gd name="connsiteX0-987" fmla="*/ 3249957 w 11003307"/>
                    <a:gd name="connsiteY0-988" fmla="*/ 1157176 h 6086363"/>
                    <a:gd name="connsiteX1-989" fmla="*/ 3249957 w 11003307"/>
                    <a:gd name="connsiteY1-990" fmla="*/ 1157176 h 6086363"/>
                    <a:gd name="connsiteX2-991" fmla="*/ 3326157 w 11003307"/>
                    <a:gd name="connsiteY2-992" fmla="*/ 1004776 h 6086363"/>
                    <a:gd name="connsiteX3-993" fmla="*/ 3592857 w 11003307"/>
                    <a:gd name="connsiteY3-994" fmla="*/ 223726 h 6086363"/>
                    <a:gd name="connsiteX4-995" fmla="*/ 4716807 w 11003307"/>
                    <a:gd name="connsiteY4-996" fmla="*/ 33226 h 6086363"/>
                    <a:gd name="connsiteX5-997" fmla="*/ 5878857 w 11003307"/>
                    <a:gd name="connsiteY5-998" fmla="*/ 795226 h 6086363"/>
                    <a:gd name="connsiteX6-999" fmla="*/ 7498107 w 11003307"/>
                    <a:gd name="connsiteY6-1000" fmla="*/ 509476 h 6086363"/>
                    <a:gd name="connsiteX7-1001" fmla="*/ 8641107 w 11003307"/>
                    <a:gd name="connsiteY7-1002" fmla="*/ 1728676 h 6086363"/>
                    <a:gd name="connsiteX8-1003" fmla="*/ 8336307 w 11003307"/>
                    <a:gd name="connsiteY8-1004" fmla="*/ 1957276 h 6086363"/>
                    <a:gd name="connsiteX9-1005" fmla="*/ 9917457 w 11003307"/>
                    <a:gd name="connsiteY9-1006" fmla="*/ 2243026 h 6086363"/>
                    <a:gd name="connsiteX10-1007" fmla="*/ 10622307 w 11003307"/>
                    <a:gd name="connsiteY10-1008" fmla="*/ 3462226 h 6086363"/>
                    <a:gd name="connsiteX11-1009" fmla="*/ 10146057 w 11003307"/>
                    <a:gd name="connsiteY11-1010" fmla="*/ 4300426 h 6086363"/>
                    <a:gd name="connsiteX12-1011" fmla="*/ 11003307 w 11003307"/>
                    <a:gd name="connsiteY12-1012" fmla="*/ 5119576 h 6086363"/>
                    <a:gd name="connsiteX13-1013" fmla="*/ 10279407 w 11003307"/>
                    <a:gd name="connsiteY13-1014" fmla="*/ 6072076 h 6086363"/>
                    <a:gd name="connsiteX14-1015" fmla="*/ 8526807 w 11003307"/>
                    <a:gd name="connsiteY14-1016" fmla="*/ 5538676 h 6086363"/>
                    <a:gd name="connsiteX15-1017" fmla="*/ 7193307 w 11003307"/>
                    <a:gd name="connsiteY15-1018" fmla="*/ 5862526 h 6086363"/>
                    <a:gd name="connsiteX16-1019" fmla="*/ 5802657 w 11003307"/>
                    <a:gd name="connsiteY16-1020" fmla="*/ 5329126 h 6086363"/>
                    <a:gd name="connsiteX17-1021" fmla="*/ 5059707 w 11003307"/>
                    <a:gd name="connsiteY17-1022" fmla="*/ 5995876 h 6086363"/>
                    <a:gd name="connsiteX18-1023" fmla="*/ 3592857 w 11003307"/>
                    <a:gd name="connsiteY18-1024" fmla="*/ 5938726 h 6086363"/>
                    <a:gd name="connsiteX19-1025" fmla="*/ 3192807 w 11003307"/>
                    <a:gd name="connsiteY19-1026" fmla="*/ 4700476 h 6086363"/>
                    <a:gd name="connsiteX20-1027" fmla="*/ 1230657 w 11003307"/>
                    <a:gd name="connsiteY20-1028" fmla="*/ 4757626 h 6086363"/>
                    <a:gd name="connsiteX21-1029" fmla="*/ 735357 w 11003307"/>
                    <a:gd name="connsiteY21-1030" fmla="*/ 3271726 h 6086363"/>
                    <a:gd name="connsiteX22-1031" fmla="*/ 106707 w 11003307"/>
                    <a:gd name="connsiteY22-1032" fmla="*/ 2490676 h 6086363"/>
                    <a:gd name="connsiteX23-1033" fmla="*/ 163857 w 11003307"/>
                    <a:gd name="connsiteY23-1034" fmla="*/ 699976 h 6086363"/>
                    <a:gd name="connsiteX24-1035" fmla="*/ 1687857 w 11003307"/>
                    <a:gd name="connsiteY24-1036" fmla="*/ 299926 h 6086363"/>
                    <a:gd name="connsiteX25-1037" fmla="*/ 2487957 w 11003307"/>
                    <a:gd name="connsiteY25-1038" fmla="*/ 1538176 h 6086363"/>
                    <a:gd name="connsiteX26-1039" fmla="*/ 2678457 w 11003307"/>
                    <a:gd name="connsiteY26-1040" fmla="*/ 871426 h 6086363"/>
                    <a:gd name="connsiteX27-1041" fmla="*/ 3135657 w 11003307"/>
                    <a:gd name="connsiteY27-1042" fmla="*/ 833326 h 6086363"/>
                    <a:gd name="connsiteX28-1043" fmla="*/ 3249957 w 11003307"/>
                    <a:gd name="connsiteY28-1044" fmla="*/ 1157176 h 6086363"/>
                    <a:gd name="connsiteX0-1045" fmla="*/ 3249957 w 11004357"/>
                    <a:gd name="connsiteY0-1046" fmla="*/ 1157176 h 6086363"/>
                    <a:gd name="connsiteX1-1047" fmla="*/ 3249957 w 11004357"/>
                    <a:gd name="connsiteY1-1048" fmla="*/ 1157176 h 6086363"/>
                    <a:gd name="connsiteX2-1049" fmla="*/ 3326157 w 11004357"/>
                    <a:gd name="connsiteY2-1050" fmla="*/ 1004776 h 6086363"/>
                    <a:gd name="connsiteX3-1051" fmla="*/ 3592857 w 11004357"/>
                    <a:gd name="connsiteY3-1052" fmla="*/ 223726 h 6086363"/>
                    <a:gd name="connsiteX4-1053" fmla="*/ 4716807 w 11004357"/>
                    <a:gd name="connsiteY4-1054" fmla="*/ 33226 h 6086363"/>
                    <a:gd name="connsiteX5-1055" fmla="*/ 5878857 w 11004357"/>
                    <a:gd name="connsiteY5-1056" fmla="*/ 795226 h 6086363"/>
                    <a:gd name="connsiteX6-1057" fmla="*/ 7498107 w 11004357"/>
                    <a:gd name="connsiteY6-1058" fmla="*/ 509476 h 6086363"/>
                    <a:gd name="connsiteX7-1059" fmla="*/ 8641107 w 11004357"/>
                    <a:gd name="connsiteY7-1060" fmla="*/ 1728676 h 6086363"/>
                    <a:gd name="connsiteX8-1061" fmla="*/ 8336307 w 11004357"/>
                    <a:gd name="connsiteY8-1062" fmla="*/ 1957276 h 6086363"/>
                    <a:gd name="connsiteX9-1063" fmla="*/ 9917457 w 11004357"/>
                    <a:gd name="connsiteY9-1064" fmla="*/ 2243026 h 6086363"/>
                    <a:gd name="connsiteX10-1065" fmla="*/ 10622307 w 11004357"/>
                    <a:gd name="connsiteY10-1066" fmla="*/ 3462226 h 6086363"/>
                    <a:gd name="connsiteX11-1067" fmla="*/ 10146057 w 11004357"/>
                    <a:gd name="connsiteY11-1068" fmla="*/ 4300426 h 6086363"/>
                    <a:gd name="connsiteX12-1069" fmla="*/ 11003307 w 11004357"/>
                    <a:gd name="connsiteY12-1070" fmla="*/ 5119576 h 6086363"/>
                    <a:gd name="connsiteX13-1071" fmla="*/ 10279407 w 11004357"/>
                    <a:gd name="connsiteY13-1072" fmla="*/ 6072076 h 6086363"/>
                    <a:gd name="connsiteX14-1073" fmla="*/ 8526807 w 11004357"/>
                    <a:gd name="connsiteY14-1074" fmla="*/ 5538676 h 6086363"/>
                    <a:gd name="connsiteX15-1075" fmla="*/ 7193307 w 11004357"/>
                    <a:gd name="connsiteY15-1076" fmla="*/ 5862526 h 6086363"/>
                    <a:gd name="connsiteX16-1077" fmla="*/ 5802657 w 11004357"/>
                    <a:gd name="connsiteY16-1078" fmla="*/ 5329126 h 6086363"/>
                    <a:gd name="connsiteX17-1079" fmla="*/ 5059707 w 11004357"/>
                    <a:gd name="connsiteY17-1080" fmla="*/ 5995876 h 6086363"/>
                    <a:gd name="connsiteX18-1081" fmla="*/ 3592857 w 11004357"/>
                    <a:gd name="connsiteY18-1082" fmla="*/ 5938726 h 6086363"/>
                    <a:gd name="connsiteX19-1083" fmla="*/ 3192807 w 11004357"/>
                    <a:gd name="connsiteY19-1084" fmla="*/ 4700476 h 6086363"/>
                    <a:gd name="connsiteX20-1085" fmla="*/ 1230657 w 11004357"/>
                    <a:gd name="connsiteY20-1086" fmla="*/ 4757626 h 6086363"/>
                    <a:gd name="connsiteX21-1087" fmla="*/ 735357 w 11004357"/>
                    <a:gd name="connsiteY21-1088" fmla="*/ 3271726 h 6086363"/>
                    <a:gd name="connsiteX22-1089" fmla="*/ 106707 w 11004357"/>
                    <a:gd name="connsiteY22-1090" fmla="*/ 2490676 h 6086363"/>
                    <a:gd name="connsiteX23-1091" fmla="*/ 163857 w 11004357"/>
                    <a:gd name="connsiteY23-1092" fmla="*/ 699976 h 6086363"/>
                    <a:gd name="connsiteX24-1093" fmla="*/ 1687857 w 11004357"/>
                    <a:gd name="connsiteY24-1094" fmla="*/ 299926 h 6086363"/>
                    <a:gd name="connsiteX25-1095" fmla="*/ 2487957 w 11004357"/>
                    <a:gd name="connsiteY25-1096" fmla="*/ 1538176 h 6086363"/>
                    <a:gd name="connsiteX26-1097" fmla="*/ 2678457 w 11004357"/>
                    <a:gd name="connsiteY26-1098" fmla="*/ 871426 h 6086363"/>
                    <a:gd name="connsiteX27-1099" fmla="*/ 3135657 w 11004357"/>
                    <a:gd name="connsiteY27-1100" fmla="*/ 833326 h 6086363"/>
                    <a:gd name="connsiteX28-1101" fmla="*/ 3249957 w 11004357"/>
                    <a:gd name="connsiteY28-1102" fmla="*/ 1157176 h 6086363"/>
                    <a:gd name="connsiteX0-1103" fmla="*/ 3249957 w 11004357"/>
                    <a:gd name="connsiteY0-1104" fmla="*/ 1157176 h 6086363"/>
                    <a:gd name="connsiteX1-1105" fmla="*/ 3249957 w 11004357"/>
                    <a:gd name="connsiteY1-1106" fmla="*/ 1157176 h 6086363"/>
                    <a:gd name="connsiteX2-1107" fmla="*/ 3326157 w 11004357"/>
                    <a:gd name="connsiteY2-1108" fmla="*/ 1004776 h 6086363"/>
                    <a:gd name="connsiteX3-1109" fmla="*/ 3592857 w 11004357"/>
                    <a:gd name="connsiteY3-1110" fmla="*/ 223726 h 6086363"/>
                    <a:gd name="connsiteX4-1111" fmla="*/ 4716807 w 11004357"/>
                    <a:gd name="connsiteY4-1112" fmla="*/ 33226 h 6086363"/>
                    <a:gd name="connsiteX5-1113" fmla="*/ 5878857 w 11004357"/>
                    <a:gd name="connsiteY5-1114" fmla="*/ 795226 h 6086363"/>
                    <a:gd name="connsiteX6-1115" fmla="*/ 7498107 w 11004357"/>
                    <a:gd name="connsiteY6-1116" fmla="*/ 509476 h 6086363"/>
                    <a:gd name="connsiteX7-1117" fmla="*/ 8641107 w 11004357"/>
                    <a:gd name="connsiteY7-1118" fmla="*/ 1728676 h 6086363"/>
                    <a:gd name="connsiteX8-1119" fmla="*/ 8336307 w 11004357"/>
                    <a:gd name="connsiteY8-1120" fmla="*/ 1957276 h 6086363"/>
                    <a:gd name="connsiteX9-1121" fmla="*/ 9917457 w 11004357"/>
                    <a:gd name="connsiteY9-1122" fmla="*/ 2243026 h 6086363"/>
                    <a:gd name="connsiteX10-1123" fmla="*/ 10622307 w 11004357"/>
                    <a:gd name="connsiteY10-1124" fmla="*/ 3462226 h 6086363"/>
                    <a:gd name="connsiteX11-1125" fmla="*/ 10146057 w 11004357"/>
                    <a:gd name="connsiteY11-1126" fmla="*/ 4300426 h 6086363"/>
                    <a:gd name="connsiteX12-1127" fmla="*/ 11003307 w 11004357"/>
                    <a:gd name="connsiteY12-1128" fmla="*/ 5119576 h 6086363"/>
                    <a:gd name="connsiteX13-1129" fmla="*/ 10279407 w 11004357"/>
                    <a:gd name="connsiteY13-1130" fmla="*/ 6072076 h 6086363"/>
                    <a:gd name="connsiteX14-1131" fmla="*/ 8526807 w 11004357"/>
                    <a:gd name="connsiteY14-1132" fmla="*/ 5538676 h 6086363"/>
                    <a:gd name="connsiteX15-1133" fmla="*/ 7193307 w 11004357"/>
                    <a:gd name="connsiteY15-1134" fmla="*/ 5862526 h 6086363"/>
                    <a:gd name="connsiteX16-1135" fmla="*/ 5802657 w 11004357"/>
                    <a:gd name="connsiteY16-1136" fmla="*/ 5329126 h 6086363"/>
                    <a:gd name="connsiteX17-1137" fmla="*/ 5059707 w 11004357"/>
                    <a:gd name="connsiteY17-1138" fmla="*/ 5995876 h 6086363"/>
                    <a:gd name="connsiteX18-1139" fmla="*/ 3592857 w 11004357"/>
                    <a:gd name="connsiteY18-1140" fmla="*/ 5938726 h 6086363"/>
                    <a:gd name="connsiteX19-1141" fmla="*/ 3192807 w 11004357"/>
                    <a:gd name="connsiteY19-1142" fmla="*/ 4700476 h 6086363"/>
                    <a:gd name="connsiteX20-1143" fmla="*/ 1230657 w 11004357"/>
                    <a:gd name="connsiteY20-1144" fmla="*/ 4757626 h 6086363"/>
                    <a:gd name="connsiteX21-1145" fmla="*/ 735357 w 11004357"/>
                    <a:gd name="connsiteY21-1146" fmla="*/ 3271726 h 6086363"/>
                    <a:gd name="connsiteX22-1147" fmla="*/ 106707 w 11004357"/>
                    <a:gd name="connsiteY22-1148" fmla="*/ 2490676 h 6086363"/>
                    <a:gd name="connsiteX23-1149" fmla="*/ 163857 w 11004357"/>
                    <a:gd name="connsiteY23-1150" fmla="*/ 699976 h 6086363"/>
                    <a:gd name="connsiteX24-1151" fmla="*/ 1687857 w 11004357"/>
                    <a:gd name="connsiteY24-1152" fmla="*/ 299926 h 6086363"/>
                    <a:gd name="connsiteX25-1153" fmla="*/ 2487957 w 11004357"/>
                    <a:gd name="connsiteY25-1154" fmla="*/ 1538176 h 6086363"/>
                    <a:gd name="connsiteX26-1155" fmla="*/ 2678457 w 11004357"/>
                    <a:gd name="connsiteY26-1156" fmla="*/ 871426 h 6086363"/>
                    <a:gd name="connsiteX27-1157" fmla="*/ 3135657 w 11004357"/>
                    <a:gd name="connsiteY27-1158" fmla="*/ 833326 h 6086363"/>
                    <a:gd name="connsiteX28-1159" fmla="*/ 3249957 w 11004357"/>
                    <a:gd name="connsiteY28-1160" fmla="*/ 1157176 h 6086363"/>
                    <a:gd name="connsiteX0-1161" fmla="*/ 3249957 w 11004357"/>
                    <a:gd name="connsiteY0-1162" fmla="*/ 1157176 h 6086363"/>
                    <a:gd name="connsiteX1-1163" fmla="*/ 3249957 w 11004357"/>
                    <a:gd name="connsiteY1-1164" fmla="*/ 1157176 h 6086363"/>
                    <a:gd name="connsiteX2-1165" fmla="*/ 3326157 w 11004357"/>
                    <a:gd name="connsiteY2-1166" fmla="*/ 1004776 h 6086363"/>
                    <a:gd name="connsiteX3-1167" fmla="*/ 3592857 w 11004357"/>
                    <a:gd name="connsiteY3-1168" fmla="*/ 223726 h 6086363"/>
                    <a:gd name="connsiteX4-1169" fmla="*/ 4716807 w 11004357"/>
                    <a:gd name="connsiteY4-1170" fmla="*/ 33226 h 6086363"/>
                    <a:gd name="connsiteX5-1171" fmla="*/ 5878857 w 11004357"/>
                    <a:gd name="connsiteY5-1172" fmla="*/ 795226 h 6086363"/>
                    <a:gd name="connsiteX6-1173" fmla="*/ 7498107 w 11004357"/>
                    <a:gd name="connsiteY6-1174" fmla="*/ 509476 h 6086363"/>
                    <a:gd name="connsiteX7-1175" fmla="*/ 8641107 w 11004357"/>
                    <a:gd name="connsiteY7-1176" fmla="*/ 1728676 h 6086363"/>
                    <a:gd name="connsiteX8-1177" fmla="*/ 8336307 w 11004357"/>
                    <a:gd name="connsiteY8-1178" fmla="*/ 1957276 h 6086363"/>
                    <a:gd name="connsiteX9-1179" fmla="*/ 9917457 w 11004357"/>
                    <a:gd name="connsiteY9-1180" fmla="*/ 2243026 h 6086363"/>
                    <a:gd name="connsiteX10-1181" fmla="*/ 10622307 w 11004357"/>
                    <a:gd name="connsiteY10-1182" fmla="*/ 3462226 h 6086363"/>
                    <a:gd name="connsiteX11-1183" fmla="*/ 10146057 w 11004357"/>
                    <a:gd name="connsiteY11-1184" fmla="*/ 4300426 h 6086363"/>
                    <a:gd name="connsiteX12-1185" fmla="*/ 11003307 w 11004357"/>
                    <a:gd name="connsiteY12-1186" fmla="*/ 5119576 h 6086363"/>
                    <a:gd name="connsiteX13-1187" fmla="*/ 10279407 w 11004357"/>
                    <a:gd name="connsiteY13-1188" fmla="*/ 6072076 h 6086363"/>
                    <a:gd name="connsiteX14-1189" fmla="*/ 8526807 w 11004357"/>
                    <a:gd name="connsiteY14-1190" fmla="*/ 5538676 h 6086363"/>
                    <a:gd name="connsiteX15-1191" fmla="*/ 7193307 w 11004357"/>
                    <a:gd name="connsiteY15-1192" fmla="*/ 5862526 h 6086363"/>
                    <a:gd name="connsiteX16-1193" fmla="*/ 5802657 w 11004357"/>
                    <a:gd name="connsiteY16-1194" fmla="*/ 5329126 h 6086363"/>
                    <a:gd name="connsiteX17-1195" fmla="*/ 5059707 w 11004357"/>
                    <a:gd name="connsiteY17-1196" fmla="*/ 5995876 h 6086363"/>
                    <a:gd name="connsiteX18-1197" fmla="*/ 3592857 w 11004357"/>
                    <a:gd name="connsiteY18-1198" fmla="*/ 5938726 h 6086363"/>
                    <a:gd name="connsiteX19-1199" fmla="*/ 3192807 w 11004357"/>
                    <a:gd name="connsiteY19-1200" fmla="*/ 4700476 h 6086363"/>
                    <a:gd name="connsiteX20-1201" fmla="*/ 1230657 w 11004357"/>
                    <a:gd name="connsiteY20-1202" fmla="*/ 4757626 h 6086363"/>
                    <a:gd name="connsiteX21-1203" fmla="*/ 735357 w 11004357"/>
                    <a:gd name="connsiteY21-1204" fmla="*/ 3271726 h 6086363"/>
                    <a:gd name="connsiteX22-1205" fmla="*/ 106707 w 11004357"/>
                    <a:gd name="connsiteY22-1206" fmla="*/ 2490676 h 6086363"/>
                    <a:gd name="connsiteX23-1207" fmla="*/ 163857 w 11004357"/>
                    <a:gd name="connsiteY23-1208" fmla="*/ 699976 h 6086363"/>
                    <a:gd name="connsiteX24-1209" fmla="*/ 1687857 w 11004357"/>
                    <a:gd name="connsiteY24-1210" fmla="*/ 299926 h 6086363"/>
                    <a:gd name="connsiteX25-1211" fmla="*/ 2487957 w 11004357"/>
                    <a:gd name="connsiteY25-1212" fmla="*/ 1538176 h 6086363"/>
                    <a:gd name="connsiteX26-1213" fmla="*/ 2678457 w 11004357"/>
                    <a:gd name="connsiteY26-1214" fmla="*/ 871426 h 6086363"/>
                    <a:gd name="connsiteX27-1215" fmla="*/ 3135657 w 11004357"/>
                    <a:gd name="connsiteY27-1216" fmla="*/ 833326 h 6086363"/>
                    <a:gd name="connsiteX28-1217" fmla="*/ 3249957 w 11004357"/>
                    <a:gd name="connsiteY28-1218" fmla="*/ 1157176 h 6086363"/>
                    <a:gd name="connsiteX0-1219" fmla="*/ 3249957 w 11004357"/>
                    <a:gd name="connsiteY0-1220" fmla="*/ 1157176 h 6086363"/>
                    <a:gd name="connsiteX1-1221" fmla="*/ 3249957 w 11004357"/>
                    <a:gd name="connsiteY1-1222" fmla="*/ 1157176 h 6086363"/>
                    <a:gd name="connsiteX2-1223" fmla="*/ 3326157 w 11004357"/>
                    <a:gd name="connsiteY2-1224" fmla="*/ 1004776 h 6086363"/>
                    <a:gd name="connsiteX3-1225" fmla="*/ 3592857 w 11004357"/>
                    <a:gd name="connsiteY3-1226" fmla="*/ 223726 h 6086363"/>
                    <a:gd name="connsiteX4-1227" fmla="*/ 4716807 w 11004357"/>
                    <a:gd name="connsiteY4-1228" fmla="*/ 33226 h 6086363"/>
                    <a:gd name="connsiteX5-1229" fmla="*/ 5878857 w 11004357"/>
                    <a:gd name="connsiteY5-1230" fmla="*/ 795226 h 6086363"/>
                    <a:gd name="connsiteX6-1231" fmla="*/ 7498107 w 11004357"/>
                    <a:gd name="connsiteY6-1232" fmla="*/ 509476 h 6086363"/>
                    <a:gd name="connsiteX7-1233" fmla="*/ 8641107 w 11004357"/>
                    <a:gd name="connsiteY7-1234" fmla="*/ 1728676 h 6086363"/>
                    <a:gd name="connsiteX8-1235" fmla="*/ 8336307 w 11004357"/>
                    <a:gd name="connsiteY8-1236" fmla="*/ 1957276 h 6086363"/>
                    <a:gd name="connsiteX9-1237" fmla="*/ 9917457 w 11004357"/>
                    <a:gd name="connsiteY9-1238" fmla="*/ 2243026 h 6086363"/>
                    <a:gd name="connsiteX10-1239" fmla="*/ 10622307 w 11004357"/>
                    <a:gd name="connsiteY10-1240" fmla="*/ 3462226 h 6086363"/>
                    <a:gd name="connsiteX11-1241" fmla="*/ 10146057 w 11004357"/>
                    <a:gd name="connsiteY11-1242" fmla="*/ 4300426 h 6086363"/>
                    <a:gd name="connsiteX12-1243" fmla="*/ 11003307 w 11004357"/>
                    <a:gd name="connsiteY12-1244" fmla="*/ 5119576 h 6086363"/>
                    <a:gd name="connsiteX13-1245" fmla="*/ 10279407 w 11004357"/>
                    <a:gd name="connsiteY13-1246" fmla="*/ 6072076 h 6086363"/>
                    <a:gd name="connsiteX14-1247" fmla="*/ 8526807 w 11004357"/>
                    <a:gd name="connsiteY14-1248" fmla="*/ 5538676 h 6086363"/>
                    <a:gd name="connsiteX15-1249" fmla="*/ 7193307 w 11004357"/>
                    <a:gd name="connsiteY15-1250" fmla="*/ 5862526 h 6086363"/>
                    <a:gd name="connsiteX16-1251" fmla="*/ 5802657 w 11004357"/>
                    <a:gd name="connsiteY16-1252" fmla="*/ 5329126 h 6086363"/>
                    <a:gd name="connsiteX17-1253" fmla="*/ 5059707 w 11004357"/>
                    <a:gd name="connsiteY17-1254" fmla="*/ 5995876 h 6086363"/>
                    <a:gd name="connsiteX18-1255" fmla="*/ 3592857 w 11004357"/>
                    <a:gd name="connsiteY18-1256" fmla="*/ 5938726 h 6086363"/>
                    <a:gd name="connsiteX19-1257" fmla="*/ 3192807 w 11004357"/>
                    <a:gd name="connsiteY19-1258" fmla="*/ 4700476 h 6086363"/>
                    <a:gd name="connsiteX20-1259" fmla="*/ 1230657 w 11004357"/>
                    <a:gd name="connsiteY20-1260" fmla="*/ 4757626 h 6086363"/>
                    <a:gd name="connsiteX21-1261" fmla="*/ 735357 w 11004357"/>
                    <a:gd name="connsiteY21-1262" fmla="*/ 3271726 h 6086363"/>
                    <a:gd name="connsiteX22-1263" fmla="*/ 106707 w 11004357"/>
                    <a:gd name="connsiteY22-1264" fmla="*/ 2490676 h 6086363"/>
                    <a:gd name="connsiteX23-1265" fmla="*/ 163857 w 11004357"/>
                    <a:gd name="connsiteY23-1266" fmla="*/ 699976 h 6086363"/>
                    <a:gd name="connsiteX24-1267" fmla="*/ 1687857 w 11004357"/>
                    <a:gd name="connsiteY24-1268" fmla="*/ 299926 h 6086363"/>
                    <a:gd name="connsiteX25-1269" fmla="*/ 2487957 w 11004357"/>
                    <a:gd name="connsiteY25-1270" fmla="*/ 1538176 h 6086363"/>
                    <a:gd name="connsiteX26-1271" fmla="*/ 2678457 w 11004357"/>
                    <a:gd name="connsiteY26-1272" fmla="*/ 871426 h 6086363"/>
                    <a:gd name="connsiteX27-1273" fmla="*/ 3135657 w 11004357"/>
                    <a:gd name="connsiteY27-1274" fmla="*/ 833326 h 6086363"/>
                    <a:gd name="connsiteX28-1275" fmla="*/ 3249957 w 11004357"/>
                    <a:gd name="connsiteY28-1276" fmla="*/ 1157176 h 6086363"/>
                    <a:gd name="connsiteX0-1277" fmla="*/ 3249957 w 11004357"/>
                    <a:gd name="connsiteY0-1278" fmla="*/ 1157176 h 6086363"/>
                    <a:gd name="connsiteX1-1279" fmla="*/ 3249957 w 11004357"/>
                    <a:gd name="connsiteY1-1280" fmla="*/ 1157176 h 6086363"/>
                    <a:gd name="connsiteX2-1281" fmla="*/ 3326157 w 11004357"/>
                    <a:gd name="connsiteY2-1282" fmla="*/ 1004776 h 6086363"/>
                    <a:gd name="connsiteX3-1283" fmla="*/ 3592857 w 11004357"/>
                    <a:gd name="connsiteY3-1284" fmla="*/ 223726 h 6086363"/>
                    <a:gd name="connsiteX4-1285" fmla="*/ 4716807 w 11004357"/>
                    <a:gd name="connsiteY4-1286" fmla="*/ 33226 h 6086363"/>
                    <a:gd name="connsiteX5-1287" fmla="*/ 5878857 w 11004357"/>
                    <a:gd name="connsiteY5-1288" fmla="*/ 795226 h 6086363"/>
                    <a:gd name="connsiteX6-1289" fmla="*/ 7498107 w 11004357"/>
                    <a:gd name="connsiteY6-1290" fmla="*/ 509476 h 6086363"/>
                    <a:gd name="connsiteX7-1291" fmla="*/ 8641107 w 11004357"/>
                    <a:gd name="connsiteY7-1292" fmla="*/ 1728676 h 6086363"/>
                    <a:gd name="connsiteX8-1293" fmla="*/ 8336307 w 11004357"/>
                    <a:gd name="connsiteY8-1294" fmla="*/ 1957276 h 6086363"/>
                    <a:gd name="connsiteX9-1295" fmla="*/ 9917457 w 11004357"/>
                    <a:gd name="connsiteY9-1296" fmla="*/ 2243026 h 6086363"/>
                    <a:gd name="connsiteX10-1297" fmla="*/ 10622307 w 11004357"/>
                    <a:gd name="connsiteY10-1298" fmla="*/ 3462226 h 6086363"/>
                    <a:gd name="connsiteX11-1299" fmla="*/ 10146057 w 11004357"/>
                    <a:gd name="connsiteY11-1300" fmla="*/ 4300426 h 6086363"/>
                    <a:gd name="connsiteX12-1301" fmla="*/ 11003307 w 11004357"/>
                    <a:gd name="connsiteY12-1302" fmla="*/ 5119576 h 6086363"/>
                    <a:gd name="connsiteX13-1303" fmla="*/ 10279407 w 11004357"/>
                    <a:gd name="connsiteY13-1304" fmla="*/ 6072076 h 6086363"/>
                    <a:gd name="connsiteX14-1305" fmla="*/ 8526807 w 11004357"/>
                    <a:gd name="connsiteY14-1306" fmla="*/ 5538676 h 6086363"/>
                    <a:gd name="connsiteX15-1307" fmla="*/ 7193307 w 11004357"/>
                    <a:gd name="connsiteY15-1308" fmla="*/ 5862526 h 6086363"/>
                    <a:gd name="connsiteX16-1309" fmla="*/ 5802657 w 11004357"/>
                    <a:gd name="connsiteY16-1310" fmla="*/ 5329126 h 6086363"/>
                    <a:gd name="connsiteX17-1311" fmla="*/ 5059707 w 11004357"/>
                    <a:gd name="connsiteY17-1312" fmla="*/ 5995876 h 6086363"/>
                    <a:gd name="connsiteX18-1313" fmla="*/ 3592857 w 11004357"/>
                    <a:gd name="connsiteY18-1314" fmla="*/ 5938726 h 6086363"/>
                    <a:gd name="connsiteX19-1315" fmla="*/ 3192807 w 11004357"/>
                    <a:gd name="connsiteY19-1316" fmla="*/ 4700476 h 6086363"/>
                    <a:gd name="connsiteX20-1317" fmla="*/ 1230657 w 11004357"/>
                    <a:gd name="connsiteY20-1318" fmla="*/ 4757626 h 6086363"/>
                    <a:gd name="connsiteX21-1319" fmla="*/ 735357 w 11004357"/>
                    <a:gd name="connsiteY21-1320" fmla="*/ 3271726 h 6086363"/>
                    <a:gd name="connsiteX22-1321" fmla="*/ 106707 w 11004357"/>
                    <a:gd name="connsiteY22-1322" fmla="*/ 2490676 h 6086363"/>
                    <a:gd name="connsiteX23-1323" fmla="*/ 163857 w 11004357"/>
                    <a:gd name="connsiteY23-1324" fmla="*/ 699976 h 6086363"/>
                    <a:gd name="connsiteX24-1325" fmla="*/ 1687857 w 11004357"/>
                    <a:gd name="connsiteY24-1326" fmla="*/ 299926 h 6086363"/>
                    <a:gd name="connsiteX25-1327" fmla="*/ 2487957 w 11004357"/>
                    <a:gd name="connsiteY25-1328" fmla="*/ 1538176 h 6086363"/>
                    <a:gd name="connsiteX26-1329" fmla="*/ 2678457 w 11004357"/>
                    <a:gd name="connsiteY26-1330" fmla="*/ 871426 h 6086363"/>
                    <a:gd name="connsiteX27-1331" fmla="*/ 3135657 w 11004357"/>
                    <a:gd name="connsiteY27-1332" fmla="*/ 833326 h 6086363"/>
                    <a:gd name="connsiteX28-1333" fmla="*/ 3249957 w 11004357"/>
                    <a:gd name="connsiteY28-1334" fmla="*/ 1157176 h 6086363"/>
                    <a:gd name="connsiteX0-1335" fmla="*/ 3249957 w 11004357"/>
                    <a:gd name="connsiteY0-1336" fmla="*/ 1157176 h 6086363"/>
                    <a:gd name="connsiteX1-1337" fmla="*/ 3249957 w 11004357"/>
                    <a:gd name="connsiteY1-1338" fmla="*/ 1157176 h 6086363"/>
                    <a:gd name="connsiteX2-1339" fmla="*/ 3326157 w 11004357"/>
                    <a:gd name="connsiteY2-1340" fmla="*/ 1004776 h 6086363"/>
                    <a:gd name="connsiteX3-1341" fmla="*/ 3592857 w 11004357"/>
                    <a:gd name="connsiteY3-1342" fmla="*/ 223726 h 6086363"/>
                    <a:gd name="connsiteX4-1343" fmla="*/ 4716807 w 11004357"/>
                    <a:gd name="connsiteY4-1344" fmla="*/ 33226 h 6086363"/>
                    <a:gd name="connsiteX5-1345" fmla="*/ 5878857 w 11004357"/>
                    <a:gd name="connsiteY5-1346" fmla="*/ 795226 h 6086363"/>
                    <a:gd name="connsiteX6-1347" fmla="*/ 7498107 w 11004357"/>
                    <a:gd name="connsiteY6-1348" fmla="*/ 509476 h 6086363"/>
                    <a:gd name="connsiteX7-1349" fmla="*/ 8641107 w 11004357"/>
                    <a:gd name="connsiteY7-1350" fmla="*/ 1728676 h 6086363"/>
                    <a:gd name="connsiteX8-1351" fmla="*/ 8336307 w 11004357"/>
                    <a:gd name="connsiteY8-1352" fmla="*/ 1957276 h 6086363"/>
                    <a:gd name="connsiteX9-1353" fmla="*/ 9917457 w 11004357"/>
                    <a:gd name="connsiteY9-1354" fmla="*/ 2243026 h 6086363"/>
                    <a:gd name="connsiteX10-1355" fmla="*/ 10622307 w 11004357"/>
                    <a:gd name="connsiteY10-1356" fmla="*/ 3462226 h 6086363"/>
                    <a:gd name="connsiteX11-1357" fmla="*/ 10146057 w 11004357"/>
                    <a:gd name="connsiteY11-1358" fmla="*/ 4300426 h 6086363"/>
                    <a:gd name="connsiteX12-1359" fmla="*/ 11003307 w 11004357"/>
                    <a:gd name="connsiteY12-1360" fmla="*/ 5119576 h 6086363"/>
                    <a:gd name="connsiteX13-1361" fmla="*/ 10279407 w 11004357"/>
                    <a:gd name="connsiteY13-1362" fmla="*/ 6072076 h 6086363"/>
                    <a:gd name="connsiteX14-1363" fmla="*/ 8526807 w 11004357"/>
                    <a:gd name="connsiteY14-1364" fmla="*/ 5538676 h 6086363"/>
                    <a:gd name="connsiteX15-1365" fmla="*/ 7193307 w 11004357"/>
                    <a:gd name="connsiteY15-1366" fmla="*/ 5862526 h 6086363"/>
                    <a:gd name="connsiteX16-1367" fmla="*/ 5802657 w 11004357"/>
                    <a:gd name="connsiteY16-1368" fmla="*/ 5329126 h 6086363"/>
                    <a:gd name="connsiteX17-1369" fmla="*/ 5059707 w 11004357"/>
                    <a:gd name="connsiteY17-1370" fmla="*/ 5995876 h 6086363"/>
                    <a:gd name="connsiteX18-1371" fmla="*/ 3592857 w 11004357"/>
                    <a:gd name="connsiteY18-1372" fmla="*/ 5938726 h 6086363"/>
                    <a:gd name="connsiteX19-1373" fmla="*/ 3192807 w 11004357"/>
                    <a:gd name="connsiteY19-1374" fmla="*/ 4700476 h 6086363"/>
                    <a:gd name="connsiteX20-1375" fmla="*/ 1230657 w 11004357"/>
                    <a:gd name="connsiteY20-1376" fmla="*/ 4757626 h 6086363"/>
                    <a:gd name="connsiteX21-1377" fmla="*/ 735357 w 11004357"/>
                    <a:gd name="connsiteY21-1378" fmla="*/ 3271726 h 6086363"/>
                    <a:gd name="connsiteX22-1379" fmla="*/ 106707 w 11004357"/>
                    <a:gd name="connsiteY22-1380" fmla="*/ 2490676 h 6086363"/>
                    <a:gd name="connsiteX23-1381" fmla="*/ 163857 w 11004357"/>
                    <a:gd name="connsiteY23-1382" fmla="*/ 699976 h 6086363"/>
                    <a:gd name="connsiteX24-1383" fmla="*/ 1687857 w 11004357"/>
                    <a:gd name="connsiteY24-1384" fmla="*/ 299926 h 6086363"/>
                    <a:gd name="connsiteX25-1385" fmla="*/ 2487957 w 11004357"/>
                    <a:gd name="connsiteY25-1386" fmla="*/ 1538176 h 6086363"/>
                    <a:gd name="connsiteX26-1387" fmla="*/ 2678457 w 11004357"/>
                    <a:gd name="connsiteY26-1388" fmla="*/ 871426 h 6086363"/>
                    <a:gd name="connsiteX27-1389" fmla="*/ 3135657 w 11004357"/>
                    <a:gd name="connsiteY27-1390" fmla="*/ 833326 h 6086363"/>
                    <a:gd name="connsiteX28-1391" fmla="*/ 3249957 w 11004357"/>
                    <a:gd name="connsiteY28-1392" fmla="*/ 1157176 h 6086363"/>
                    <a:gd name="connsiteX0-1393" fmla="*/ 3249957 w 11004357"/>
                    <a:gd name="connsiteY0-1394" fmla="*/ 1157176 h 6086363"/>
                    <a:gd name="connsiteX1-1395" fmla="*/ 3249957 w 11004357"/>
                    <a:gd name="connsiteY1-1396" fmla="*/ 1157176 h 6086363"/>
                    <a:gd name="connsiteX2-1397" fmla="*/ 3326157 w 11004357"/>
                    <a:gd name="connsiteY2-1398" fmla="*/ 1004776 h 6086363"/>
                    <a:gd name="connsiteX3-1399" fmla="*/ 3592857 w 11004357"/>
                    <a:gd name="connsiteY3-1400" fmla="*/ 223726 h 6086363"/>
                    <a:gd name="connsiteX4-1401" fmla="*/ 4716807 w 11004357"/>
                    <a:gd name="connsiteY4-1402" fmla="*/ 33226 h 6086363"/>
                    <a:gd name="connsiteX5-1403" fmla="*/ 5878857 w 11004357"/>
                    <a:gd name="connsiteY5-1404" fmla="*/ 795226 h 6086363"/>
                    <a:gd name="connsiteX6-1405" fmla="*/ 7498107 w 11004357"/>
                    <a:gd name="connsiteY6-1406" fmla="*/ 509476 h 6086363"/>
                    <a:gd name="connsiteX7-1407" fmla="*/ 8641107 w 11004357"/>
                    <a:gd name="connsiteY7-1408" fmla="*/ 1728676 h 6086363"/>
                    <a:gd name="connsiteX8-1409" fmla="*/ 8336307 w 11004357"/>
                    <a:gd name="connsiteY8-1410" fmla="*/ 1957276 h 6086363"/>
                    <a:gd name="connsiteX9-1411" fmla="*/ 9917457 w 11004357"/>
                    <a:gd name="connsiteY9-1412" fmla="*/ 2243026 h 6086363"/>
                    <a:gd name="connsiteX10-1413" fmla="*/ 10622307 w 11004357"/>
                    <a:gd name="connsiteY10-1414" fmla="*/ 3462226 h 6086363"/>
                    <a:gd name="connsiteX11-1415" fmla="*/ 10146057 w 11004357"/>
                    <a:gd name="connsiteY11-1416" fmla="*/ 4300426 h 6086363"/>
                    <a:gd name="connsiteX12-1417" fmla="*/ 11003307 w 11004357"/>
                    <a:gd name="connsiteY12-1418" fmla="*/ 5119576 h 6086363"/>
                    <a:gd name="connsiteX13-1419" fmla="*/ 10279407 w 11004357"/>
                    <a:gd name="connsiteY13-1420" fmla="*/ 6072076 h 6086363"/>
                    <a:gd name="connsiteX14-1421" fmla="*/ 8526807 w 11004357"/>
                    <a:gd name="connsiteY14-1422" fmla="*/ 5538676 h 6086363"/>
                    <a:gd name="connsiteX15-1423" fmla="*/ 7193307 w 11004357"/>
                    <a:gd name="connsiteY15-1424" fmla="*/ 5862526 h 6086363"/>
                    <a:gd name="connsiteX16-1425" fmla="*/ 5802657 w 11004357"/>
                    <a:gd name="connsiteY16-1426" fmla="*/ 5329126 h 6086363"/>
                    <a:gd name="connsiteX17-1427" fmla="*/ 5059707 w 11004357"/>
                    <a:gd name="connsiteY17-1428" fmla="*/ 5995876 h 6086363"/>
                    <a:gd name="connsiteX18-1429" fmla="*/ 3592857 w 11004357"/>
                    <a:gd name="connsiteY18-1430" fmla="*/ 5938726 h 6086363"/>
                    <a:gd name="connsiteX19-1431" fmla="*/ 3192807 w 11004357"/>
                    <a:gd name="connsiteY19-1432" fmla="*/ 4700476 h 6086363"/>
                    <a:gd name="connsiteX20-1433" fmla="*/ 1230657 w 11004357"/>
                    <a:gd name="connsiteY20-1434" fmla="*/ 4757626 h 6086363"/>
                    <a:gd name="connsiteX21-1435" fmla="*/ 735357 w 11004357"/>
                    <a:gd name="connsiteY21-1436" fmla="*/ 3271726 h 6086363"/>
                    <a:gd name="connsiteX22-1437" fmla="*/ 106707 w 11004357"/>
                    <a:gd name="connsiteY22-1438" fmla="*/ 2490676 h 6086363"/>
                    <a:gd name="connsiteX23-1439" fmla="*/ 163857 w 11004357"/>
                    <a:gd name="connsiteY23-1440" fmla="*/ 699976 h 6086363"/>
                    <a:gd name="connsiteX24-1441" fmla="*/ 1687857 w 11004357"/>
                    <a:gd name="connsiteY24-1442" fmla="*/ 299926 h 6086363"/>
                    <a:gd name="connsiteX25-1443" fmla="*/ 2487957 w 11004357"/>
                    <a:gd name="connsiteY25-1444" fmla="*/ 1538176 h 6086363"/>
                    <a:gd name="connsiteX26-1445" fmla="*/ 2678457 w 11004357"/>
                    <a:gd name="connsiteY26-1446" fmla="*/ 871426 h 6086363"/>
                    <a:gd name="connsiteX27-1447" fmla="*/ 3135657 w 11004357"/>
                    <a:gd name="connsiteY27-1448" fmla="*/ 833326 h 6086363"/>
                    <a:gd name="connsiteX28-1449" fmla="*/ 3249957 w 11004357"/>
                    <a:gd name="connsiteY28-1450" fmla="*/ 1157176 h 6086363"/>
                    <a:gd name="connsiteX0-1451" fmla="*/ 3249957 w 11004357"/>
                    <a:gd name="connsiteY0-1452" fmla="*/ 1157176 h 6086363"/>
                    <a:gd name="connsiteX1-1453" fmla="*/ 3249957 w 11004357"/>
                    <a:gd name="connsiteY1-1454" fmla="*/ 1157176 h 6086363"/>
                    <a:gd name="connsiteX2-1455" fmla="*/ 3326157 w 11004357"/>
                    <a:gd name="connsiteY2-1456" fmla="*/ 1004776 h 6086363"/>
                    <a:gd name="connsiteX3-1457" fmla="*/ 3592857 w 11004357"/>
                    <a:gd name="connsiteY3-1458" fmla="*/ 223726 h 6086363"/>
                    <a:gd name="connsiteX4-1459" fmla="*/ 4716807 w 11004357"/>
                    <a:gd name="connsiteY4-1460" fmla="*/ 33226 h 6086363"/>
                    <a:gd name="connsiteX5-1461" fmla="*/ 5878857 w 11004357"/>
                    <a:gd name="connsiteY5-1462" fmla="*/ 795226 h 6086363"/>
                    <a:gd name="connsiteX6-1463" fmla="*/ 7498107 w 11004357"/>
                    <a:gd name="connsiteY6-1464" fmla="*/ 509476 h 6086363"/>
                    <a:gd name="connsiteX7-1465" fmla="*/ 8641107 w 11004357"/>
                    <a:gd name="connsiteY7-1466" fmla="*/ 1728676 h 6086363"/>
                    <a:gd name="connsiteX8-1467" fmla="*/ 8336307 w 11004357"/>
                    <a:gd name="connsiteY8-1468" fmla="*/ 1957276 h 6086363"/>
                    <a:gd name="connsiteX9-1469" fmla="*/ 9917457 w 11004357"/>
                    <a:gd name="connsiteY9-1470" fmla="*/ 2243026 h 6086363"/>
                    <a:gd name="connsiteX10-1471" fmla="*/ 10622307 w 11004357"/>
                    <a:gd name="connsiteY10-1472" fmla="*/ 3462226 h 6086363"/>
                    <a:gd name="connsiteX11-1473" fmla="*/ 10146057 w 11004357"/>
                    <a:gd name="connsiteY11-1474" fmla="*/ 4300426 h 6086363"/>
                    <a:gd name="connsiteX12-1475" fmla="*/ 11003307 w 11004357"/>
                    <a:gd name="connsiteY12-1476" fmla="*/ 5119576 h 6086363"/>
                    <a:gd name="connsiteX13-1477" fmla="*/ 10279407 w 11004357"/>
                    <a:gd name="connsiteY13-1478" fmla="*/ 6072076 h 6086363"/>
                    <a:gd name="connsiteX14-1479" fmla="*/ 8526807 w 11004357"/>
                    <a:gd name="connsiteY14-1480" fmla="*/ 5538676 h 6086363"/>
                    <a:gd name="connsiteX15-1481" fmla="*/ 7193307 w 11004357"/>
                    <a:gd name="connsiteY15-1482" fmla="*/ 5862526 h 6086363"/>
                    <a:gd name="connsiteX16-1483" fmla="*/ 5802657 w 11004357"/>
                    <a:gd name="connsiteY16-1484" fmla="*/ 5329126 h 6086363"/>
                    <a:gd name="connsiteX17-1485" fmla="*/ 5059707 w 11004357"/>
                    <a:gd name="connsiteY17-1486" fmla="*/ 5995876 h 6086363"/>
                    <a:gd name="connsiteX18-1487" fmla="*/ 3592857 w 11004357"/>
                    <a:gd name="connsiteY18-1488" fmla="*/ 5938726 h 6086363"/>
                    <a:gd name="connsiteX19-1489" fmla="*/ 3192807 w 11004357"/>
                    <a:gd name="connsiteY19-1490" fmla="*/ 4700476 h 6086363"/>
                    <a:gd name="connsiteX20-1491" fmla="*/ 1230657 w 11004357"/>
                    <a:gd name="connsiteY20-1492" fmla="*/ 4757626 h 6086363"/>
                    <a:gd name="connsiteX21-1493" fmla="*/ 735357 w 11004357"/>
                    <a:gd name="connsiteY21-1494" fmla="*/ 3271726 h 6086363"/>
                    <a:gd name="connsiteX22-1495" fmla="*/ 106707 w 11004357"/>
                    <a:gd name="connsiteY22-1496" fmla="*/ 2490676 h 6086363"/>
                    <a:gd name="connsiteX23-1497" fmla="*/ 163857 w 11004357"/>
                    <a:gd name="connsiteY23-1498" fmla="*/ 699976 h 6086363"/>
                    <a:gd name="connsiteX24-1499" fmla="*/ 1687857 w 11004357"/>
                    <a:gd name="connsiteY24-1500" fmla="*/ 299926 h 6086363"/>
                    <a:gd name="connsiteX25-1501" fmla="*/ 2487957 w 11004357"/>
                    <a:gd name="connsiteY25-1502" fmla="*/ 1538176 h 6086363"/>
                    <a:gd name="connsiteX26-1503" fmla="*/ 2678457 w 11004357"/>
                    <a:gd name="connsiteY26-1504" fmla="*/ 871426 h 6086363"/>
                    <a:gd name="connsiteX27-1505" fmla="*/ 3135657 w 11004357"/>
                    <a:gd name="connsiteY27-1506" fmla="*/ 833326 h 6086363"/>
                    <a:gd name="connsiteX28-1507" fmla="*/ 3249957 w 11004357"/>
                    <a:gd name="connsiteY28-1508" fmla="*/ 1157176 h 6086363"/>
                    <a:gd name="connsiteX0-1509" fmla="*/ 3249957 w 11004357"/>
                    <a:gd name="connsiteY0-1510" fmla="*/ 1157176 h 6086363"/>
                    <a:gd name="connsiteX1-1511" fmla="*/ 3249957 w 11004357"/>
                    <a:gd name="connsiteY1-1512" fmla="*/ 1157176 h 6086363"/>
                    <a:gd name="connsiteX2-1513" fmla="*/ 3326157 w 11004357"/>
                    <a:gd name="connsiteY2-1514" fmla="*/ 1004776 h 6086363"/>
                    <a:gd name="connsiteX3-1515" fmla="*/ 3592857 w 11004357"/>
                    <a:gd name="connsiteY3-1516" fmla="*/ 223726 h 6086363"/>
                    <a:gd name="connsiteX4-1517" fmla="*/ 4716807 w 11004357"/>
                    <a:gd name="connsiteY4-1518" fmla="*/ 33226 h 6086363"/>
                    <a:gd name="connsiteX5-1519" fmla="*/ 5878857 w 11004357"/>
                    <a:gd name="connsiteY5-1520" fmla="*/ 795226 h 6086363"/>
                    <a:gd name="connsiteX6-1521" fmla="*/ 7498107 w 11004357"/>
                    <a:gd name="connsiteY6-1522" fmla="*/ 509476 h 6086363"/>
                    <a:gd name="connsiteX7-1523" fmla="*/ 8641107 w 11004357"/>
                    <a:gd name="connsiteY7-1524" fmla="*/ 1728676 h 6086363"/>
                    <a:gd name="connsiteX8-1525" fmla="*/ 8336307 w 11004357"/>
                    <a:gd name="connsiteY8-1526" fmla="*/ 1957276 h 6086363"/>
                    <a:gd name="connsiteX9-1527" fmla="*/ 9917457 w 11004357"/>
                    <a:gd name="connsiteY9-1528" fmla="*/ 2243026 h 6086363"/>
                    <a:gd name="connsiteX10-1529" fmla="*/ 10622307 w 11004357"/>
                    <a:gd name="connsiteY10-1530" fmla="*/ 3462226 h 6086363"/>
                    <a:gd name="connsiteX11-1531" fmla="*/ 10146057 w 11004357"/>
                    <a:gd name="connsiteY11-1532" fmla="*/ 4300426 h 6086363"/>
                    <a:gd name="connsiteX12-1533" fmla="*/ 11003307 w 11004357"/>
                    <a:gd name="connsiteY12-1534" fmla="*/ 5119576 h 6086363"/>
                    <a:gd name="connsiteX13-1535" fmla="*/ 10279407 w 11004357"/>
                    <a:gd name="connsiteY13-1536" fmla="*/ 6072076 h 6086363"/>
                    <a:gd name="connsiteX14-1537" fmla="*/ 8526807 w 11004357"/>
                    <a:gd name="connsiteY14-1538" fmla="*/ 5538676 h 6086363"/>
                    <a:gd name="connsiteX15-1539" fmla="*/ 7193307 w 11004357"/>
                    <a:gd name="connsiteY15-1540" fmla="*/ 5862526 h 6086363"/>
                    <a:gd name="connsiteX16-1541" fmla="*/ 5802657 w 11004357"/>
                    <a:gd name="connsiteY16-1542" fmla="*/ 5329126 h 6086363"/>
                    <a:gd name="connsiteX17-1543" fmla="*/ 5059707 w 11004357"/>
                    <a:gd name="connsiteY17-1544" fmla="*/ 5995876 h 6086363"/>
                    <a:gd name="connsiteX18-1545" fmla="*/ 3592857 w 11004357"/>
                    <a:gd name="connsiteY18-1546" fmla="*/ 5938726 h 6086363"/>
                    <a:gd name="connsiteX19-1547" fmla="*/ 3192807 w 11004357"/>
                    <a:gd name="connsiteY19-1548" fmla="*/ 4700476 h 6086363"/>
                    <a:gd name="connsiteX20-1549" fmla="*/ 1230657 w 11004357"/>
                    <a:gd name="connsiteY20-1550" fmla="*/ 4757626 h 6086363"/>
                    <a:gd name="connsiteX21-1551" fmla="*/ 735357 w 11004357"/>
                    <a:gd name="connsiteY21-1552" fmla="*/ 3271726 h 6086363"/>
                    <a:gd name="connsiteX22-1553" fmla="*/ 106707 w 11004357"/>
                    <a:gd name="connsiteY22-1554" fmla="*/ 2490676 h 6086363"/>
                    <a:gd name="connsiteX23-1555" fmla="*/ 163857 w 11004357"/>
                    <a:gd name="connsiteY23-1556" fmla="*/ 699976 h 6086363"/>
                    <a:gd name="connsiteX24-1557" fmla="*/ 1687857 w 11004357"/>
                    <a:gd name="connsiteY24-1558" fmla="*/ 299926 h 6086363"/>
                    <a:gd name="connsiteX25-1559" fmla="*/ 2487957 w 11004357"/>
                    <a:gd name="connsiteY25-1560" fmla="*/ 1538176 h 6086363"/>
                    <a:gd name="connsiteX26-1561" fmla="*/ 2678457 w 11004357"/>
                    <a:gd name="connsiteY26-1562" fmla="*/ 871426 h 6086363"/>
                    <a:gd name="connsiteX27-1563" fmla="*/ 3135657 w 11004357"/>
                    <a:gd name="connsiteY27-1564" fmla="*/ 833326 h 6086363"/>
                    <a:gd name="connsiteX28-1565" fmla="*/ 3249957 w 11004357"/>
                    <a:gd name="connsiteY28-1566" fmla="*/ 1157176 h 6086363"/>
                    <a:gd name="connsiteX0-1567" fmla="*/ 3249957 w 11004357"/>
                    <a:gd name="connsiteY0-1568" fmla="*/ 1157176 h 6086363"/>
                    <a:gd name="connsiteX1-1569" fmla="*/ 3249957 w 11004357"/>
                    <a:gd name="connsiteY1-1570" fmla="*/ 1157176 h 6086363"/>
                    <a:gd name="connsiteX2-1571" fmla="*/ 3326157 w 11004357"/>
                    <a:gd name="connsiteY2-1572" fmla="*/ 1004776 h 6086363"/>
                    <a:gd name="connsiteX3-1573" fmla="*/ 3592857 w 11004357"/>
                    <a:gd name="connsiteY3-1574" fmla="*/ 223726 h 6086363"/>
                    <a:gd name="connsiteX4-1575" fmla="*/ 4716807 w 11004357"/>
                    <a:gd name="connsiteY4-1576" fmla="*/ 33226 h 6086363"/>
                    <a:gd name="connsiteX5-1577" fmla="*/ 5878857 w 11004357"/>
                    <a:gd name="connsiteY5-1578" fmla="*/ 795226 h 6086363"/>
                    <a:gd name="connsiteX6-1579" fmla="*/ 7498107 w 11004357"/>
                    <a:gd name="connsiteY6-1580" fmla="*/ 509476 h 6086363"/>
                    <a:gd name="connsiteX7-1581" fmla="*/ 8641107 w 11004357"/>
                    <a:gd name="connsiteY7-1582" fmla="*/ 1728676 h 6086363"/>
                    <a:gd name="connsiteX8-1583" fmla="*/ 8336307 w 11004357"/>
                    <a:gd name="connsiteY8-1584" fmla="*/ 1957276 h 6086363"/>
                    <a:gd name="connsiteX9-1585" fmla="*/ 9917457 w 11004357"/>
                    <a:gd name="connsiteY9-1586" fmla="*/ 2243026 h 6086363"/>
                    <a:gd name="connsiteX10-1587" fmla="*/ 10622307 w 11004357"/>
                    <a:gd name="connsiteY10-1588" fmla="*/ 3462226 h 6086363"/>
                    <a:gd name="connsiteX11-1589" fmla="*/ 10146057 w 11004357"/>
                    <a:gd name="connsiteY11-1590" fmla="*/ 4300426 h 6086363"/>
                    <a:gd name="connsiteX12-1591" fmla="*/ 11003307 w 11004357"/>
                    <a:gd name="connsiteY12-1592" fmla="*/ 5119576 h 6086363"/>
                    <a:gd name="connsiteX13-1593" fmla="*/ 10279407 w 11004357"/>
                    <a:gd name="connsiteY13-1594" fmla="*/ 6072076 h 6086363"/>
                    <a:gd name="connsiteX14-1595" fmla="*/ 8526807 w 11004357"/>
                    <a:gd name="connsiteY14-1596" fmla="*/ 5538676 h 6086363"/>
                    <a:gd name="connsiteX15-1597" fmla="*/ 7193307 w 11004357"/>
                    <a:gd name="connsiteY15-1598" fmla="*/ 5862526 h 6086363"/>
                    <a:gd name="connsiteX16-1599" fmla="*/ 5802657 w 11004357"/>
                    <a:gd name="connsiteY16-1600" fmla="*/ 5329126 h 6086363"/>
                    <a:gd name="connsiteX17-1601" fmla="*/ 5059707 w 11004357"/>
                    <a:gd name="connsiteY17-1602" fmla="*/ 5995876 h 6086363"/>
                    <a:gd name="connsiteX18-1603" fmla="*/ 3592857 w 11004357"/>
                    <a:gd name="connsiteY18-1604" fmla="*/ 5938726 h 6086363"/>
                    <a:gd name="connsiteX19-1605" fmla="*/ 3192807 w 11004357"/>
                    <a:gd name="connsiteY19-1606" fmla="*/ 4700476 h 6086363"/>
                    <a:gd name="connsiteX20-1607" fmla="*/ 1230657 w 11004357"/>
                    <a:gd name="connsiteY20-1608" fmla="*/ 4757626 h 6086363"/>
                    <a:gd name="connsiteX21-1609" fmla="*/ 735357 w 11004357"/>
                    <a:gd name="connsiteY21-1610" fmla="*/ 3271726 h 6086363"/>
                    <a:gd name="connsiteX22-1611" fmla="*/ 106707 w 11004357"/>
                    <a:gd name="connsiteY22-1612" fmla="*/ 2490676 h 6086363"/>
                    <a:gd name="connsiteX23-1613" fmla="*/ 163857 w 11004357"/>
                    <a:gd name="connsiteY23-1614" fmla="*/ 699976 h 6086363"/>
                    <a:gd name="connsiteX24-1615" fmla="*/ 1687857 w 11004357"/>
                    <a:gd name="connsiteY24-1616" fmla="*/ 299926 h 6086363"/>
                    <a:gd name="connsiteX25-1617" fmla="*/ 2487957 w 11004357"/>
                    <a:gd name="connsiteY25-1618" fmla="*/ 1538176 h 6086363"/>
                    <a:gd name="connsiteX26-1619" fmla="*/ 2678457 w 11004357"/>
                    <a:gd name="connsiteY26-1620" fmla="*/ 871426 h 6086363"/>
                    <a:gd name="connsiteX27-1621" fmla="*/ 3135657 w 11004357"/>
                    <a:gd name="connsiteY27-1622" fmla="*/ 833326 h 6086363"/>
                    <a:gd name="connsiteX28-1623" fmla="*/ 3249957 w 11004357"/>
                    <a:gd name="connsiteY28-1624" fmla="*/ 1157176 h 6086363"/>
                    <a:gd name="connsiteX0-1625" fmla="*/ 3249957 w 11004357"/>
                    <a:gd name="connsiteY0-1626" fmla="*/ 1157176 h 6086363"/>
                    <a:gd name="connsiteX1-1627" fmla="*/ 3249957 w 11004357"/>
                    <a:gd name="connsiteY1-1628" fmla="*/ 1157176 h 6086363"/>
                    <a:gd name="connsiteX2-1629" fmla="*/ 3326157 w 11004357"/>
                    <a:gd name="connsiteY2-1630" fmla="*/ 1004776 h 6086363"/>
                    <a:gd name="connsiteX3-1631" fmla="*/ 3592857 w 11004357"/>
                    <a:gd name="connsiteY3-1632" fmla="*/ 223726 h 6086363"/>
                    <a:gd name="connsiteX4-1633" fmla="*/ 4716807 w 11004357"/>
                    <a:gd name="connsiteY4-1634" fmla="*/ 33226 h 6086363"/>
                    <a:gd name="connsiteX5-1635" fmla="*/ 5878857 w 11004357"/>
                    <a:gd name="connsiteY5-1636" fmla="*/ 795226 h 6086363"/>
                    <a:gd name="connsiteX6-1637" fmla="*/ 7498107 w 11004357"/>
                    <a:gd name="connsiteY6-1638" fmla="*/ 509476 h 6086363"/>
                    <a:gd name="connsiteX7-1639" fmla="*/ 8641107 w 11004357"/>
                    <a:gd name="connsiteY7-1640" fmla="*/ 1728676 h 6086363"/>
                    <a:gd name="connsiteX8-1641" fmla="*/ 8336307 w 11004357"/>
                    <a:gd name="connsiteY8-1642" fmla="*/ 1957276 h 6086363"/>
                    <a:gd name="connsiteX9-1643" fmla="*/ 9917457 w 11004357"/>
                    <a:gd name="connsiteY9-1644" fmla="*/ 2243026 h 6086363"/>
                    <a:gd name="connsiteX10-1645" fmla="*/ 10622307 w 11004357"/>
                    <a:gd name="connsiteY10-1646" fmla="*/ 3462226 h 6086363"/>
                    <a:gd name="connsiteX11-1647" fmla="*/ 10146057 w 11004357"/>
                    <a:gd name="connsiteY11-1648" fmla="*/ 4300426 h 6086363"/>
                    <a:gd name="connsiteX12-1649" fmla="*/ 11003307 w 11004357"/>
                    <a:gd name="connsiteY12-1650" fmla="*/ 5119576 h 6086363"/>
                    <a:gd name="connsiteX13-1651" fmla="*/ 10279407 w 11004357"/>
                    <a:gd name="connsiteY13-1652" fmla="*/ 6072076 h 6086363"/>
                    <a:gd name="connsiteX14-1653" fmla="*/ 8526807 w 11004357"/>
                    <a:gd name="connsiteY14-1654" fmla="*/ 5538676 h 6086363"/>
                    <a:gd name="connsiteX15-1655" fmla="*/ 7193307 w 11004357"/>
                    <a:gd name="connsiteY15-1656" fmla="*/ 5862526 h 6086363"/>
                    <a:gd name="connsiteX16-1657" fmla="*/ 5802657 w 11004357"/>
                    <a:gd name="connsiteY16-1658" fmla="*/ 5329126 h 6086363"/>
                    <a:gd name="connsiteX17-1659" fmla="*/ 5059707 w 11004357"/>
                    <a:gd name="connsiteY17-1660" fmla="*/ 5995876 h 6086363"/>
                    <a:gd name="connsiteX18-1661" fmla="*/ 3592857 w 11004357"/>
                    <a:gd name="connsiteY18-1662" fmla="*/ 5938726 h 6086363"/>
                    <a:gd name="connsiteX19-1663" fmla="*/ 3192807 w 11004357"/>
                    <a:gd name="connsiteY19-1664" fmla="*/ 4700476 h 6086363"/>
                    <a:gd name="connsiteX20-1665" fmla="*/ 1230657 w 11004357"/>
                    <a:gd name="connsiteY20-1666" fmla="*/ 4757626 h 6086363"/>
                    <a:gd name="connsiteX21-1667" fmla="*/ 735357 w 11004357"/>
                    <a:gd name="connsiteY21-1668" fmla="*/ 3271726 h 6086363"/>
                    <a:gd name="connsiteX22-1669" fmla="*/ 106707 w 11004357"/>
                    <a:gd name="connsiteY22-1670" fmla="*/ 2490676 h 6086363"/>
                    <a:gd name="connsiteX23-1671" fmla="*/ 163857 w 11004357"/>
                    <a:gd name="connsiteY23-1672" fmla="*/ 699976 h 6086363"/>
                    <a:gd name="connsiteX24-1673" fmla="*/ 1687857 w 11004357"/>
                    <a:gd name="connsiteY24-1674" fmla="*/ 299926 h 6086363"/>
                    <a:gd name="connsiteX25-1675" fmla="*/ 2487957 w 11004357"/>
                    <a:gd name="connsiteY25-1676" fmla="*/ 1538176 h 6086363"/>
                    <a:gd name="connsiteX26-1677" fmla="*/ 2678457 w 11004357"/>
                    <a:gd name="connsiteY26-1678" fmla="*/ 871426 h 6086363"/>
                    <a:gd name="connsiteX27-1679" fmla="*/ 3135657 w 11004357"/>
                    <a:gd name="connsiteY27-1680" fmla="*/ 833326 h 6086363"/>
                    <a:gd name="connsiteX28-1681" fmla="*/ 3249957 w 11004357"/>
                    <a:gd name="connsiteY28-1682" fmla="*/ 1157176 h 6086363"/>
                    <a:gd name="connsiteX0-1683" fmla="*/ 3249957 w 11004357"/>
                    <a:gd name="connsiteY0-1684" fmla="*/ 1157176 h 6086363"/>
                    <a:gd name="connsiteX1-1685" fmla="*/ 3249957 w 11004357"/>
                    <a:gd name="connsiteY1-1686" fmla="*/ 1157176 h 6086363"/>
                    <a:gd name="connsiteX2-1687" fmla="*/ 3326157 w 11004357"/>
                    <a:gd name="connsiteY2-1688" fmla="*/ 1004776 h 6086363"/>
                    <a:gd name="connsiteX3-1689" fmla="*/ 3592857 w 11004357"/>
                    <a:gd name="connsiteY3-1690" fmla="*/ 223726 h 6086363"/>
                    <a:gd name="connsiteX4-1691" fmla="*/ 4716807 w 11004357"/>
                    <a:gd name="connsiteY4-1692" fmla="*/ 33226 h 6086363"/>
                    <a:gd name="connsiteX5-1693" fmla="*/ 5735982 w 11004357"/>
                    <a:gd name="connsiteY5-1694" fmla="*/ 823801 h 6086363"/>
                    <a:gd name="connsiteX6-1695" fmla="*/ 7498107 w 11004357"/>
                    <a:gd name="connsiteY6-1696" fmla="*/ 509476 h 6086363"/>
                    <a:gd name="connsiteX7-1697" fmla="*/ 8641107 w 11004357"/>
                    <a:gd name="connsiteY7-1698" fmla="*/ 1728676 h 6086363"/>
                    <a:gd name="connsiteX8-1699" fmla="*/ 8336307 w 11004357"/>
                    <a:gd name="connsiteY8-1700" fmla="*/ 1957276 h 6086363"/>
                    <a:gd name="connsiteX9-1701" fmla="*/ 9917457 w 11004357"/>
                    <a:gd name="connsiteY9-1702" fmla="*/ 2243026 h 6086363"/>
                    <a:gd name="connsiteX10-1703" fmla="*/ 10622307 w 11004357"/>
                    <a:gd name="connsiteY10-1704" fmla="*/ 3462226 h 6086363"/>
                    <a:gd name="connsiteX11-1705" fmla="*/ 10146057 w 11004357"/>
                    <a:gd name="connsiteY11-1706" fmla="*/ 4300426 h 6086363"/>
                    <a:gd name="connsiteX12-1707" fmla="*/ 11003307 w 11004357"/>
                    <a:gd name="connsiteY12-1708" fmla="*/ 5119576 h 6086363"/>
                    <a:gd name="connsiteX13-1709" fmla="*/ 10279407 w 11004357"/>
                    <a:gd name="connsiteY13-1710" fmla="*/ 6072076 h 6086363"/>
                    <a:gd name="connsiteX14-1711" fmla="*/ 8526807 w 11004357"/>
                    <a:gd name="connsiteY14-1712" fmla="*/ 5538676 h 6086363"/>
                    <a:gd name="connsiteX15-1713" fmla="*/ 7193307 w 11004357"/>
                    <a:gd name="connsiteY15-1714" fmla="*/ 5862526 h 6086363"/>
                    <a:gd name="connsiteX16-1715" fmla="*/ 5802657 w 11004357"/>
                    <a:gd name="connsiteY16-1716" fmla="*/ 5329126 h 6086363"/>
                    <a:gd name="connsiteX17-1717" fmla="*/ 5059707 w 11004357"/>
                    <a:gd name="connsiteY17-1718" fmla="*/ 5995876 h 6086363"/>
                    <a:gd name="connsiteX18-1719" fmla="*/ 3592857 w 11004357"/>
                    <a:gd name="connsiteY18-1720" fmla="*/ 5938726 h 6086363"/>
                    <a:gd name="connsiteX19-1721" fmla="*/ 3192807 w 11004357"/>
                    <a:gd name="connsiteY19-1722" fmla="*/ 4700476 h 6086363"/>
                    <a:gd name="connsiteX20-1723" fmla="*/ 1230657 w 11004357"/>
                    <a:gd name="connsiteY20-1724" fmla="*/ 4757626 h 6086363"/>
                    <a:gd name="connsiteX21-1725" fmla="*/ 735357 w 11004357"/>
                    <a:gd name="connsiteY21-1726" fmla="*/ 3271726 h 6086363"/>
                    <a:gd name="connsiteX22-1727" fmla="*/ 106707 w 11004357"/>
                    <a:gd name="connsiteY22-1728" fmla="*/ 2490676 h 6086363"/>
                    <a:gd name="connsiteX23-1729" fmla="*/ 163857 w 11004357"/>
                    <a:gd name="connsiteY23-1730" fmla="*/ 699976 h 6086363"/>
                    <a:gd name="connsiteX24-1731" fmla="*/ 1687857 w 11004357"/>
                    <a:gd name="connsiteY24-1732" fmla="*/ 299926 h 6086363"/>
                    <a:gd name="connsiteX25-1733" fmla="*/ 2487957 w 11004357"/>
                    <a:gd name="connsiteY25-1734" fmla="*/ 1538176 h 6086363"/>
                    <a:gd name="connsiteX26-1735" fmla="*/ 2678457 w 11004357"/>
                    <a:gd name="connsiteY26-1736" fmla="*/ 871426 h 6086363"/>
                    <a:gd name="connsiteX27-1737" fmla="*/ 3135657 w 11004357"/>
                    <a:gd name="connsiteY27-1738" fmla="*/ 833326 h 6086363"/>
                    <a:gd name="connsiteX28-1739" fmla="*/ 3249957 w 11004357"/>
                    <a:gd name="connsiteY28-1740" fmla="*/ 1157176 h 6086363"/>
                    <a:gd name="connsiteX0-1741" fmla="*/ 3249957 w 11004357"/>
                    <a:gd name="connsiteY0-1742" fmla="*/ 1157176 h 6086363"/>
                    <a:gd name="connsiteX1-1743" fmla="*/ 3249957 w 11004357"/>
                    <a:gd name="connsiteY1-1744" fmla="*/ 1157176 h 6086363"/>
                    <a:gd name="connsiteX2-1745" fmla="*/ 3326157 w 11004357"/>
                    <a:gd name="connsiteY2-1746" fmla="*/ 1004776 h 6086363"/>
                    <a:gd name="connsiteX3-1747" fmla="*/ 3592857 w 11004357"/>
                    <a:gd name="connsiteY3-1748" fmla="*/ 223726 h 6086363"/>
                    <a:gd name="connsiteX4-1749" fmla="*/ 4716807 w 11004357"/>
                    <a:gd name="connsiteY4-1750" fmla="*/ 33226 h 6086363"/>
                    <a:gd name="connsiteX5-1751" fmla="*/ 5735982 w 11004357"/>
                    <a:gd name="connsiteY5-1752" fmla="*/ 823801 h 6086363"/>
                    <a:gd name="connsiteX6-1753" fmla="*/ 7498107 w 11004357"/>
                    <a:gd name="connsiteY6-1754" fmla="*/ 509476 h 6086363"/>
                    <a:gd name="connsiteX7-1755" fmla="*/ 8641107 w 11004357"/>
                    <a:gd name="connsiteY7-1756" fmla="*/ 1728676 h 6086363"/>
                    <a:gd name="connsiteX8-1757" fmla="*/ 8336307 w 11004357"/>
                    <a:gd name="connsiteY8-1758" fmla="*/ 1957276 h 6086363"/>
                    <a:gd name="connsiteX9-1759" fmla="*/ 9917457 w 11004357"/>
                    <a:gd name="connsiteY9-1760" fmla="*/ 2243026 h 6086363"/>
                    <a:gd name="connsiteX10-1761" fmla="*/ 10622307 w 11004357"/>
                    <a:gd name="connsiteY10-1762" fmla="*/ 3462226 h 6086363"/>
                    <a:gd name="connsiteX11-1763" fmla="*/ 10146057 w 11004357"/>
                    <a:gd name="connsiteY11-1764" fmla="*/ 4300426 h 6086363"/>
                    <a:gd name="connsiteX12-1765" fmla="*/ 11003307 w 11004357"/>
                    <a:gd name="connsiteY12-1766" fmla="*/ 5119576 h 6086363"/>
                    <a:gd name="connsiteX13-1767" fmla="*/ 10279407 w 11004357"/>
                    <a:gd name="connsiteY13-1768" fmla="*/ 6072076 h 6086363"/>
                    <a:gd name="connsiteX14-1769" fmla="*/ 8526807 w 11004357"/>
                    <a:gd name="connsiteY14-1770" fmla="*/ 5538676 h 6086363"/>
                    <a:gd name="connsiteX15-1771" fmla="*/ 7193307 w 11004357"/>
                    <a:gd name="connsiteY15-1772" fmla="*/ 5862526 h 6086363"/>
                    <a:gd name="connsiteX16-1773" fmla="*/ 5802657 w 11004357"/>
                    <a:gd name="connsiteY16-1774" fmla="*/ 5329126 h 6086363"/>
                    <a:gd name="connsiteX17-1775" fmla="*/ 5059707 w 11004357"/>
                    <a:gd name="connsiteY17-1776" fmla="*/ 5995876 h 6086363"/>
                    <a:gd name="connsiteX18-1777" fmla="*/ 3592857 w 11004357"/>
                    <a:gd name="connsiteY18-1778" fmla="*/ 5938726 h 6086363"/>
                    <a:gd name="connsiteX19-1779" fmla="*/ 3192807 w 11004357"/>
                    <a:gd name="connsiteY19-1780" fmla="*/ 4700476 h 6086363"/>
                    <a:gd name="connsiteX20-1781" fmla="*/ 1230657 w 11004357"/>
                    <a:gd name="connsiteY20-1782" fmla="*/ 4757626 h 6086363"/>
                    <a:gd name="connsiteX21-1783" fmla="*/ 735357 w 11004357"/>
                    <a:gd name="connsiteY21-1784" fmla="*/ 3271726 h 6086363"/>
                    <a:gd name="connsiteX22-1785" fmla="*/ 106707 w 11004357"/>
                    <a:gd name="connsiteY22-1786" fmla="*/ 2490676 h 6086363"/>
                    <a:gd name="connsiteX23-1787" fmla="*/ 163857 w 11004357"/>
                    <a:gd name="connsiteY23-1788" fmla="*/ 699976 h 6086363"/>
                    <a:gd name="connsiteX24-1789" fmla="*/ 1687857 w 11004357"/>
                    <a:gd name="connsiteY24-1790" fmla="*/ 299926 h 6086363"/>
                    <a:gd name="connsiteX25-1791" fmla="*/ 2487957 w 11004357"/>
                    <a:gd name="connsiteY25-1792" fmla="*/ 1538176 h 6086363"/>
                    <a:gd name="connsiteX26-1793" fmla="*/ 2678457 w 11004357"/>
                    <a:gd name="connsiteY26-1794" fmla="*/ 871426 h 6086363"/>
                    <a:gd name="connsiteX27-1795" fmla="*/ 3135657 w 11004357"/>
                    <a:gd name="connsiteY27-1796" fmla="*/ 833326 h 6086363"/>
                    <a:gd name="connsiteX28-1797" fmla="*/ 3249957 w 11004357"/>
                    <a:gd name="connsiteY28-1798" fmla="*/ 1157176 h 6086363"/>
                    <a:gd name="connsiteX0-1799" fmla="*/ 3249957 w 11004357"/>
                    <a:gd name="connsiteY0-1800" fmla="*/ 1157176 h 6086363"/>
                    <a:gd name="connsiteX1-1801" fmla="*/ 3249957 w 11004357"/>
                    <a:gd name="connsiteY1-1802" fmla="*/ 1157176 h 6086363"/>
                    <a:gd name="connsiteX2-1803" fmla="*/ 3326157 w 11004357"/>
                    <a:gd name="connsiteY2-1804" fmla="*/ 1004776 h 6086363"/>
                    <a:gd name="connsiteX3-1805" fmla="*/ 3592857 w 11004357"/>
                    <a:gd name="connsiteY3-1806" fmla="*/ 223726 h 6086363"/>
                    <a:gd name="connsiteX4-1807" fmla="*/ 4716807 w 11004357"/>
                    <a:gd name="connsiteY4-1808" fmla="*/ 33226 h 6086363"/>
                    <a:gd name="connsiteX5-1809" fmla="*/ 5735982 w 11004357"/>
                    <a:gd name="connsiteY5-1810" fmla="*/ 823801 h 6086363"/>
                    <a:gd name="connsiteX6-1811" fmla="*/ 7498107 w 11004357"/>
                    <a:gd name="connsiteY6-1812" fmla="*/ 509476 h 6086363"/>
                    <a:gd name="connsiteX7-1813" fmla="*/ 8641107 w 11004357"/>
                    <a:gd name="connsiteY7-1814" fmla="*/ 1728676 h 6086363"/>
                    <a:gd name="connsiteX8-1815" fmla="*/ 8336307 w 11004357"/>
                    <a:gd name="connsiteY8-1816" fmla="*/ 1957276 h 6086363"/>
                    <a:gd name="connsiteX9-1817" fmla="*/ 9917457 w 11004357"/>
                    <a:gd name="connsiteY9-1818" fmla="*/ 2243026 h 6086363"/>
                    <a:gd name="connsiteX10-1819" fmla="*/ 10622307 w 11004357"/>
                    <a:gd name="connsiteY10-1820" fmla="*/ 3462226 h 6086363"/>
                    <a:gd name="connsiteX11-1821" fmla="*/ 10146057 w 11004357"/>
                    <a:gd name="connsiteY11-1822" fmla="*/ 4300426 h 6086363"/>
                    <a:gd name="connsiteX12-1823" fmla="*/ 11003307 w 11004357"/>
                    <a:gd name="connsiteY12-1824" fmla="*/ 5119576 h 6086363"/>
                    <a:gd name="connsiteX13-1825" fmla="*/ 10279407 w 11004357"/>
                    <a:gd name="connsiteY13-1826" fmla="*/ 6072076 h 6086363"/>
                    <a:gd name="connsiteX14-1827" fmla="*/ 8526807 w 11004357"/>
                    <a:gd name="connsiteY14-1828" fmla="*/ 5538676 h 6086363"/>
                    <a:gd name="connsiteX15-1829" fmla="*/ 7193307 w 11004357"/>
                    <a:gd name="connsiteY15-1830" fmla="*/ 5862526 h 6086363"/>
                    <a:gd name="connsiteX16-1831" fmla="*/ 5802657 w 11004357"/>
                    <a:gd name="connsiteY16-1832" fmla="*/ 5329126 h 6086363"/>
                    <a:gd name="connsiteX17-1833" fmla="*/ 5059707 w 11004357"/>
                    <a:gd name="connsiteY17-1834" fmla="*/ 5995876 h 6086363"/>
                    <a:gd name="connsiteX18-1835" fmla="*/ 3592857 w 11004357"/>
                    <a:gd name="connsiteY18-1836" fmla="*/ 5938726 h 6086363"/>
                    <a:gd name="connsiteX19-1837" fmla="*/ 3192807 w 11004357"/>
                    <a:gd name="connsiteY19-1838" fmla="*/ 4700476 h 6086363"/>
                    <a:gd name="connsiteX20-1839" fmla="*/ 1230657 w 11004357"/>
                    <a:gd name="connsiteY20-1840" fmla="*/ 4757626 h 6086363"/>
                    <a:gd name="connsiteX21-1841" fmla="*/ 735357 w 11004357"/>
                    <a:gd name="connsiteY21-1842" fmla="*/ 3271726 h 6086363"/>
                    <a:gd name="connsiteX22-1843" fmla="*/ 106707 w 11004357"/>
                    <a:gd name="connsiteY22-1844" fmla="*/ 2490676 h 6086363"/>
                    <a:gd name="connsiteX23-1845" fmla="*/ 163857 w 11004357"/>
                    <a:gd name="connsiteY23-1846" fmla="*/ 699976 h 6086363"/>
                    <a:gd name="connsiteX24-1847" fmla="*/ 1687857 w 11004357"/>
                    <a:gd name="connsiteY24-1848" fmla="*/ 299926 h 6086363"/>
                    <a:gd name="connsiteX25-1849" fmla="*/ 2487957 w 11004357"/>
                    <a:gd name="connsiteY25-1850" fmla="*/ 1538176 h 6086363"/>
                    <a:gd name="connsiteX26-1851" fmla="*/ 2678457 w 11004357"/>
                    <a:gd name="connsiteY26-1852" fmla="*/ 871426 h 6086363"/>
                    <a:gd name="connsiteX27-1853" fmla="*/ 3135657 w 11004357"/>
                    <a:gd name="connsiteY27-1854" fmla="*/ 833326 h 6086363"/>
                    <a:gd name="connsiteX28-1855" fmla="*/ 3249957 w 11004357"/>
                    <a:gd name="connsiteY28-1856" fmla="*/ 1157176 h 6086363"/>
                    <a:gd name="connsiteX0-1857" fmla="*/ 3249957 w 11004357"/>
                    <a:gd name="connsiteY0-1858" fmla="*/ 1157176 h 6086363"/>
                    <a:gd name="connsiteX1-1859" fmla="*/ 3249957 w 11004357"/>
                    <a:gd name="connsiteY1-1860" fmla="*/ 1157176 h 6086363"/>
                    <a:gd name="connsiteX2-1861" fmla="*/ 3326157 w 11004357"/>
                    <a:gd name="connsiteY2-1862" fmla="*/ 1004776 h 6086363"/>
                    <a:gd name="connsiteX3-1863" fmla="*/ 3592857 w 11004357"/>
                    <a:gd name="connsiteY3-1864" fmla="*/ 223726 h 6086363"/>
                    <a:gd name="connsiteX4-1865" fmla="*/ 4716807 w 11004357"/>
                    <a:gd name="connsiteY4-1866" fmla="*/ 33226 h 6086363"/>
                    <a:gd name="connsiteX5-1867" fmla="*/ 5735982 w 11004357"/>
                    <a:gd name="connsiteY5-1868" fmla="*/ 823801 h 6086363"/>
                    <a:gd name="connsiteX6-1869" fmla="*/ 7498107 w 11004357"/>
                    <a:gd name="connsiteY6-1870" fmla="*/ 509476 h 6086363"/>
                    <a:gd name="connsiteX7-1871" fmla="*/ 8374407 w 11004357"/>
                    <a:gd name="connsiteY7-1872" fmla="*/ 1442926 h 6086363"/>
                    <a:gd name="connsiteX8-1873" fmla="*/ 8336307 w 11004357"/>
                    <a:gd name="connsiteY8-1874" fmla="*/ 1957276 h 6086363"/>
                    <a:gd name="connsiteX9-1875" fmla="*/ 9917457 w 11004357"/>
                    <a:gd name="connsiteY9-1876" fmla="*/ 2243026 h 6086363"/>
                    <a:gd name="connsiteX10-1877" fmla="*/ 10622307 w 11004357"/>
                    <a:gd name="connsiteY10-1878" fmla="*/ 3462226 h 6086363"/>
                    <a:gd name="connsiteX11-1879" fmla="*/ 10146057 w 11004357"/>
                    <a:gd name="connsiteY11-1880" fmla="*/ 4300426 h 6086363"/>
                    <a:gd name="connsiteX12-1881" fmla="*/ 11003307 w 11004357"/>
                    <a:gd name="connsiteY12-1882" fmla="*/ 5119576 h 6086363"/>
                    <a:gd name="connsiteX13-1883" fmla="*/ 10279407 w 11004357"/>
                    <a:gd name="connsiteY13-1884" fmla="*/ 6072076 h 6086363"/>
                    <a:gd name="connsiteX14-1885" fmla="*/ 8526807 w 11004357"/>
                    <a:gd name="connsiteY14-1886" fmla="*/ 5538676 h 6086363"/>
                    <a:gd name="connsiteX15-1887" fmla="*/ 7193307 w 11004357"/>
                    <a:gd name="connsiteY15-1888" fmla="*/ 5862526 h 6086363"/>
                    <a:gd name="connsiteX16-1889" fmla="*/ 5802657 w 11004357"/>
                    <a:gd name="connsiteY16-1890" fmla="*/ 5329126 h 6086363"/>
                    <a:gd name="connsiteX17-1891" fmla="*/ 5059707 w 11004357"/>
                    <a:gd name="connsiteY17-1892" fmla="*/ 5995876 h 6086363"/>
                    <a:gd name="connsiteX18-1893" fmla="*/ 3592857 w 11004357"/>
                    <a:gd name="connsiteY18-1894" fmla="*/ 5938726 h 6086363"/>
                    <a:gd name="connsiteX19-1895" fmla="*/ 3192807 w 11004357"/>
                    <a:gd name="connsiteY19-1896" fmla="*/ 4700476 h 6086363"/>
                    <a:gd name="connsiteX20-1897" fmla="*/ 1230657 w 11004357"/>
                    <a:gd name="connsiteY20-1898" fmla="*/ 4757626 h 6086363"/>
                    <a:gd name="connsiteX21-1899" fmla="*/ 735357 w 11004357"/>
                    <a:gd name="connsiteY21-1900" fmla="*/ 3271726 h 6086363"/>
                    <a:gd name="connsiteX22-1901" fmla="*/ 106707 w 11004357"/>
                    <a:gd name="connsiteY22-1902" fmla="*/ 2490676 h 6086363"/>
                    <a:gd name="connsiteX23-1903" fmla="*/ 163857 w 11004357"/>
                    <a:gd name="connsiteY23-1904" fmla="*/ 699976 h 6086363"/>
                    <a:gd name="connsiteX24-1905" fmla="*/ 1687857 w 11004357"/>
                    <a:gd name="connsiteY24-1906" fmla="*/ 299926 h 6086363"/>
                    <a:gd name="connsiteX25-1907" fmla="*/ 2487957 w 11004357"/>
                    <a:gd name="connsiteY25-1908" fmla="*/ 1538176 h 6086363"/>
                    <a:gd name="connsiteX26-1909" fmla="*/ 2678457 w 11004357"/>
                    <a:gd name="connsiteY26-1910" fmla="*/ 871426 h 6086363"/>
                    <a:gd name="connsiteX27-1911" fmla="*/ 3135657 w 11004357"/>
                    <a:gd name="connsiteY27-1912" fmla="*/ 833326 h 6086363"/>
                    <a:gd name="connsiteX28-1913" fmla="*/ 3249957 w 11004357"/>
                    <a:gd name="connsiteY28-1914" fmla="*/ 1157176 h 6086363"/>
                    <a:gd name="connsiteX0-1915" fmla="*/ 3249957 w 11004357"/>
                    <a:gd name="connsiteY0-1916" fmla="*/ 1157176 h 6086363"/>
                    <a:gd name="connsiteX1-1917" fmla="*/ 3249957 w 11004357"/>
                    <a:gd name="connsiteY1-1918" fmla="*/ 1157176 h 6086363"/>
                    <a:gd name="connsiteX2-1919" fmla="*/ 3326157 w 11004357"/>
                    <a:gd name="connsiteY2-1920" fmla="*/ 1004776 h 6086363"/>
                    <a:gd name="connsiteX3-1921" fmla="*/ 3592857 w 11004357"/>
                    <a:gd name="connsiteY3-1922" fmla="*/ 223726 h 6086363"/>
                    <a:gd name="connsiteX4-1923" fmla="*/ 4716807 w 11004357"/>
                    <a:gd name="connsiteY4-1924" fmla="*/ 33226 h 6086363"/>
                    <a:gd name="connsiteX5-1925" fmla="*/ 5735982 w 11004357"/>
                    <a:gd name="connsiteY5-1926" fmla="*/ 823801 h 6086363"/>
                    <a:gd name="connsiteX6-1927" fmla="*/ 7498107 w 11004357"/>
                    <a:gd name="connsiteY6-1928" fmla="*/ 509476 h 6086363"/>
                    <a:gd name="connsiteX7-1929" fmla="*/ 8374407 w 11004357"/>
                    <a:gd name="connsiteY7-1930" fmla="*/ 1442926 h 6086363"/>
                    <a:gd name="connsiteX8-1931" fmla="*/ 8336307 w 11004357"/>
                    <a:gd name="connsiteY8-1932" fmla="*/ 1957276 h 6086363"/>
                    <a:gd name="connsiteX9-1933" fmla="*/ 9917457 w 11004357"/>
                    <a:gd name="connsiteY9-1934" fmla="*/ 2243026 h 6086363"/>
                    <a:gd name="connsiteX10-1935" fmla="*/ 10622307 w 11004357"/>
                    <a:gd name="connsiteY10-1936" fmla="*/ 3462226 h 6086363"/>
                    <a:gd name="connsiteX11-1937" fmla="*/ 10146057 w 11004357"/>
                    <a:gd name="connsiteY11-1938" fmla="*/ 4300426 h 6086363"/>
                    <a:gd name="connsiteX12-1939" fmla="*/ 11003307 w 11004357"/>
                    <a:gd name="connsiteY12-1940" fmla="*/ 5119576 h 6086363"/>
                    <a:gd name="connsiteX13-1941" fmla="*/ 10279407 w 11004357"/>
                    <a:gd name="connsiteY13-1942" fmla="*/ 6072076 h 6086363"/>
                    <a:gd name="connsiteX14-1943" fmla="*/ 8526807 w 11004357"/>
                    <a:gd name="connsiteY14-1944" fmla="*/ 5538676 h 6086363"/>
                    <a:gd name="connsiteX15-1945" fmla="*/ 7193307 w 11004357"/>
                    <a:gd name="connsiteY15-1946" fmla="*/ 5862526 h 6086363"/>
                    <a:gd name="connsiteX16-1947" fmla="*/ 5802657 w 11004357"/>
                    <a:gd name="connsiteY16-1948" fmla="*/ 5329126 h 6086363"/>
                    <a:gd name="connsiteX17-1949" fmla="*/ 5059707 w 11004357"/>
                    <a:gd name="connsiteY17-1950" fmla="*/ 5995876 h 6086363"/>
                    <a:gd name="connsiteX18-1951" fmla="*/ 3592857 w 11004357"/>
                    <a:gd name="connsiteY18-1952" fmla="*/ 5938726 h 6086363"/>
                    <a:gd name="connsiteX19-1953" fmla="*/ 3192807 w 11004357"/>
                    <a:gd name="connsiteY19-1954" fmla="*/ 4700476 h 6086363"/>
                    <a:gd name="connsiteX20-1955" fmla="*/ 1230657 w 11004357"/>
                    <a:gd name="connsiteY20-1956" fmla="*/ 4757626 h 6086363"/>
                    <a:gd name="connsiteX21-1957" fmla="*/ 735357 w 11004357"/>
                    <a:gd name="connsiteY21-1958" fmla="*/ 3271726 h 6086363"/>
                    <a:gd name="connsiteX22-1959" fmla="*/ 106707 w 11004357"/>
                    <a:gd name="connsiteY22-1960" fmla="*/ 2490676 h 6086363"/>
                    <a:gd name="connsiteX23-1961" fmla="*/ 163857 w 11004357"/>
                    <a:gd name="connsiteY23-1962" fmla="*/ 699976 h 6086363"/>
                    <a:gd name="connsiteX24-1963" fmla="*/ 1687857 w 11004357"/>
                    <a:gd name="connsiteY24-1964" fmla="*/ 299926 h 6086363"/>
                    <a:gd name="connsiteX25-1965" fmla="*/ 2487957 w 11004357"/>
                    <a:gd name="connsiteY25-1966" fmla="*/ 1538176 h 6086363"/>
                    <a:gd name="connsiteX26-1967" fmla="*/ 2678457 w 11004357"/>
                    <a:gd name="connsiteY26-1968" fmla="*/ 871426 h 6086363"/>
                    <a:gd name="connsiteX27-1969" fmla="*/ 3135657 w 11004357"/>
                    <a:gd name="connsiteY27-1970" fmla="*/ 833326 h 6086363"/>
                    <a:gd name="connsiteX28-1971" fmla="*/ 3249957 w 11004357"/>
                    <a:gd name="connsiteY28-1972" fmla="*/ 1157176 h 6086363"/>
                    <a:gd name="connsiteX0-1973" fmla="*/ 3249957 w 11004357"/>
                    <a:gd name="connsiteY0-1974" fmla="*/ 1157176 h 6086363"/>
                    <a:gd name="connsiteX1-1975" fmla="*/ 3249957 w 11004357"/>
                    <a:gd name="connsiteY1-1976" fmla="*/ 1157176 h 6086363"/>
                    <a:gd name="connsiteX2-1977" fmla="*/ 3326157 w 11004357"/>
                    <a:gd name="connsiteY2-1978" fmla="*/ 1004776 h 6086363"/>
                    <a:gd name="connsiteX3-1979" fmla="*/ 3592857 w 11004357"/>
                    <a:gd name="connsiteY3-1980" fmla="*/ 223726 h 6086363"/>
                    <a:gd name="connsiteX4-1981" fmla="*/ 4716807 w 11004357"/>
                    <a:gd name="connsiteY4-1982" fmla="*/ 33226 h 6086363"/>
                    <a:gd name="connsiteX5-1983" fmla="*/ 5735982 w 11004357"/>
                    <a:gd name="connsiteY5-1984" fmla="*/ 823801 h 6086363"/>
                    <a:gd name="connsiteX6-1985" fmla="*/ 7498107 w 11004357"/>
                    <a:gd name="connsiteY6-1986" fmla="*/ 509476 h 6086363"/>
                    <a:gd name="connsiteX7-1987" fmla="*/ 8374407 w 11004357"/>
                    <a:gd name="connsiteY7-1988" fmla="*/ 1442926 h 6086363"/>
                    <a:gd name="connsiteX8-1989" fmla="*/ 8336307 w 11004357"/>
                    <a:gd name="connsiteY8-1990" fmla="*/ 1957276 h 6086363"/>
                    <a:gd name="connsiteX9-1991" fmla="*/ 9917457 w 11004357"/>
                    <a:gd name="connsiteY9-1992" fmla="*/ 2243026 h 6086363"/>
                    <a:gd name="connsiteX10-1993" fmla="*/ 10622307 w 11004357"/>
                    <a:gd name="connsiteY10-1994" fmla="*/ 3462226 h 6086363"/>
                    <a:gd name="connsiteX11-1995" fmla="*/ 10146057 w 11004357"/>
                    <a:gd name="connsiteY11-1996" fmla="*/ 4300426 h 6086363"/>
                    <a:gd name="connsiteX12-1997" fmla="*/ 11003307 w 11004357"/>
                    <a:gd name="connsiteY12-1998" fmla="*/ 5119576 h 6086363"/>
                    <a:gd name="connsiteX13-1999" fmla="*/ 10279407 w 11004357"/>
                    <a:gd name="connsiteY13-2000" fmla="*/ 6072076 h 6086363"/>
                    <a:gd name="connsiteX14-2001" fmla="*/ 8526807 w 11004357"/>
                    <a:gd name="connsiteY14-2002" fmla="*/ 5538676 h 6086363"/>
                    <a:gd name="connsiteX15-2003" fmla="*/ 7193307 w 11004357"/>
                    <a:gd name="connsiteY15-2004" fmla="*/ 5862526 h 6086363"/>
                    <a:gd name="connsiteX16-2005" fmla="*/ 5802657 w 11004357"/>
                    <a:gd name="connsiteY16-2006" fmla="*/ 5329126 h 6086363"/>
                    <a:gd name="connsiteX17-2007" fmla="*/ 5059707 w 11004357"/>
                    <a:gd name="connsiteY17-2008" fmla="*/ 5995876 h 6086363"/>
                    <a:gd name="connsiteX18-2009" fmla="*/ 3592857 w 11004357"/>
                    <a:gd name="connsiteY18-2010" fmla="*/ 5938726 h 6086363"/>
                    <a:gd name="connsiteX19-2011" fmla="*/ 3192807 w 11004357"/>
                    <a:gd name="connsiteY19-2012" fmla="*/ 4700476 h 6086363"/>
                    <a:gd name="connsiteX20-2013" fmla="*/ 1230657 w 11004357"/>
                    <a:gd name="connsiteY20-2014" fmla="*/ 4757626 h 6086363"/>
                    <a:gd name="connsiteX21-2015" fmla="*/ 735357 w 11004357"/>
                    <a:gd name="connsiteY21-2016" fmla="*/ 3271726 h 6086363"/>
                    <a:gd name="connsiteX22-2017" fmla="*/ 106707 w 11004357"/>
                    <a:gd name="connsiteY22-2018" fmla="*/ 2490676 h 6086363"/>
                    <a:gd name="connsiteX23-2019" fmla="*/ 163857 w 11004357"/>
                    <a:gd name="connsiteY23-2020" fmla="*/ 699976 h 6086363"/>
                    <a:gd name="connsiteX24-2021" fmla="*/ 1687857 w 11004357"/>
                    <a:gd name="connsiteY24-2022" fmla="*/ 299926 h 6086363"/>
                    <a:gd name="connsiteX25-2023" fmla="*/ 2487957 w 11004357"/>
                    <a:gd name="connsiteY25-2024" fmla="*/ 1538176 h 6086363"/>
                    <a:gd name="connsiteX26-2025" fmla="*/ 2678457 w 11004357"/>
                    <a:gd name="connsiteY26-2026" fmla="*/ 871426 h 6086363"/>
                    <a:gd name="connsiteX27-2027" fmla="*/ 3135657 w 11004357"/>
                    <a:gd name="connsiteY27-2028" fmla="*/ 833326 h 6086363"/>
                    <a:gd name="connsiteX28-2029" fmla="*/ 3249957 w 11004357"/>
                    <a:gd name="connsiteY28-2030" fmla="*/ 1157176 h 6086363"/>
                    <a:gd name="connsiteX0-2031" fmla="*/ 3249957 w 11004357"/>
                    <a:gd name="connsiteY0-2032" fmla="*/ 1157176 h 6086363"/>
                    <a:gd name="connsiteX1-2033" fmla="*/ 3249957 w 11004357"/>
                    <a:gd name="connsiteY1-2034" fmla="*/ 1157176 h 6086363"/>
                    <a:gd name="connsiteX2-2035" fmla="*/ 3326157 w 11004357"/>
                    <a:gd name="connsiteY2-2036" fmla="*/ 1004776 h 6086363"/>
                    <a:gd name="connsiteX3-2037" fmla="*/ 3592857 w 11004357"/>
                    <a:gd name="connsiteY3-2038" fmla="*/ 223726 h 6086363"/>
                    <a:gd name="connsiteX4-2039" fmla="*/ 4716807 w 11004357"/>
                    <a:gd name="connsiteY4-2040" fmla="*/ 33226 h 6086363"/>
                    <a:gd name="connsiteX5-2041" fmla="*/ 5735982 w 11004357"/>
                    <a:gd name="connsiteY5-2042" fmla="*/ 823801 h 6086363"/>
                    <a:gd name="connsiteX6-2043" fmla="*/ 7498107 w 11004357"/>
                    <a:gd name="connsiteY6-2044" fmla="*/ 509476 h 6086363"/>
                    <a:gd name="connsiteX7-2045" fmla="*/ 8336307 w 11004357"/>
                    <a:gd name="connsiteY7-2046" fmla="*/ 1957276 h 6086363"/>
                    <a:gd name="connsiteX8-2047" fmla="*/ 9917457 w 11004357"/>
                    <a:gd name="connsiteY8-2048" fmla="*/ 2243026 h 6086363"/>
                    <a:gd name="connsiteX9-2049" fmla="*/ 10622307 w 11004357"/>
                    <a:gd name="connsiteY9-2050" fmla="*/ 3462226 h 6086363"/>
                    <a:gd name="connsiteX10-2051" fmla="*/ 10146057 w 11004357"/>
                    <a:gd name="connsiteY10-2052" fmla="*/ 4300426 h 6086363"/>
                    <a:gd name="connsiteX11-2053" fmla="*/ 11003307 w 11004357"/>
                    <a:gd name="connsiteY11-2054" fmla="*/ 5119576 h 6086363"/>
                    <a:gd name="connsiteX12-2055" fmla="*/ 10279407 w 11004357"/>
                    <a:gd name="connsiteY12-2056" fmla="*/ 6072076 h 6086363"/>
                    <a:gd name="connsiteX13-2057" fmla="*/ 8526807 w 11004357"/>
                    <a:gd name="connsiteY13-2058" fmla="*/ 5538676 h 6086363"/>
                    <a:gd name="connsiteX14-2059" fmla="*/ 7193307 w 11004357"/>
                    <a:gd name="connsiteY14-2060" fmla="*/ 5862526 h 6086363"/>
                    <a:gd name="connsiteX15-2061" fmla="*/ 5802657 w 11004357"/>
                    <a:gd name="connsiteY15-2062" fmla="*/ 5329126 h 6086363"/>
                    <a:gd name="connsiteX16-2063" fmla="*/ 5059707 w 11004357"/>
                    <a:gd name="connsiteY16-2064" fmla="*/ 5995876 h 6086363"/>
                    <a:gd name="connsiteX17-2065" fmla="*/ 3592857 w 11004357"/>
                    <a:gd name="connsiteY17-2066" fmla="*/ 5938726 h 6086363"/>
                    <a:gd name="connsiteX18-2067" fmla="*/ 3192807 w 11004357"/>
                    <a:gd name="connsiteY18-2068" fmla="*/ 4700476 h 6086363"/>
                    <a:gd name="connsiteX19-2069" fmla="*/ 1230657 w 11004357"/>
                    <a:gd name="connsiteY19-2070" fmla="*/ 4757626 h 6086363"/>
                    <a:gd name="connsiteX20-2071" fmla="*/ 735357 w 11004357"/>
                    <a:gd name="connsiteY20-2072" fmla="*/ 3271726 h 6086363"/>
                    <a:gd name="connsiteX21-2073" fmla="*/ 106707 w 11004357"/>
                    <a:gd name="connsiteY21-2074" fmla="*/ 2490676 h 6086363"/>
                    <a:gd name="connsiteX22-2075" fmla="*/ 163857 w 11004357"/>
                    <a:gd name="connsiteY22-2076" fmla="*/ 699976 h 6086363"/>
                    <a:gd name="connsiteX23-2077" fmla="*/ 1687857 w 11004357"/>
                    <a:gd name="connsiteY23-2078" fmla="*/ 299926 h 6086363"/>
                    <a:gd name="connsiteX24-2079" fmla="*/ 2487957 w 11004357"/>
                    <a:gd name="connsiteY24-2080" fmla="*/ 1538176 h 6086363"/>
                    <a:gd name="connsiteX25-2081" fmla="*/ 2678457 w 11004357"/>
                    <a:gd name="connsiteY25-2082" fmla="*/ 871426 h 6086363"/>
                    <a:gd name="connsiteX26-2083" fmla="*/ 3135657 w 11004357"/>
                    <a:gd name="connsiteY26-2084" fmla="*/ 833326 h 6086363"/>
                    <a:gd name="connsiteX27-2085" fmla="*/ 3249957 w 11004357"/>
                    <a:gd name="connsiteY27-2086" fmla="*/ 1157176 h 6086363"/>
                    <a:gd name="connsiteX0-2087" fmla="*/ 3249957 w 11004357"/>
                    <a:gd name="connsiteY0-2088" fmla="*/ 1157176 h 6086363"/>
                    <a:gd name="connsiteX1-2089" fmla="*/ 3249957 w 11004357"/>
                    <a:gd name="connsiteY1-2090" fmla="*/ 1157176 h 6086363"/>
                    <a:gd name="connsiteX2-2091" fmla="*/ 3326157 w 11004357"/>
                    <a:gd name="connsiteY2-2092" fmla="*/ 1004776 h 6086363"/>
                    <a:gd name="connsiteX3-2093" fmla="*/ 3592857 w 11004357"/>
                    <a:gd name="connsiteY3-2094" fmla="*/ 223726 h 6086363"/>
                    <a:gd name="connsiteX4-2095" fmla="*/ 4716807 w 11004357"/>
                    <a:gd name="connsiteY4-2096" fmla="*/ 33226 h 6086363"/>
                    <a:gd name="connsiteX5-2097" fmla="*/ 5735982 w 11004357"/>
                    <a:gd name="connsiteY5-2098" fmla="*/ 823801 h 6086363"/>
                    <a:gd name="connsiteX6-2099" fmla="*/ 7498107 w 11004357"/>
                    <a:gd name="connsiteY6-2100" fmla="*/ 509476 h 6086363"/>
                    <a:gd name="connsiteX7-2101" fmla="*/ 8336307 w 11004357"/>
                    <a:gd name="connsiteY7-2102" fmla="*/ 1957276 h 6086363"/>
                    <a:gd name="connsiteX8-2103" fmla="*/ 9917457 w 11004357"/>
                    <a:gd name="connsiteY8-2104" fmla="*/ 2243026 h 6086363"/>
                    <a:gd name="connsiteX9-2105" fmla="*/ 10622307 w 11004357"/>
                    <a:gd name="connsiteY9-2106" fmla="*/ 3462226 h 6086363"/>
                    <a:gd name="connsiteX10-2107" fmla="*/ 10146057 w 11004357"/>
                    <a:gd name="connsiteY10-2108" fmla="*/ 4300426 h 6086363"/>
                    <a:gd name="connsiteX11-2109" fmla="*/ 11003307 w 11004357"/>
                    <a:gd name="connsiteY11-2110" fmla="*/ 5119576 h 6086363"/>
                    <a:gd name="connsiteX12-2111" fmla="*/ 10279407 w 11004357"/>
                    <a:gd name="connsiteY12-2112" fmla="*/ 6072076 h 6086363"/>
                    <a:gd name="connsiteX13-2113" fmla="*/ 8526807 w 11004357"/>
                    <a:gd name="connsiteY13-2114" fmla="*/ 5538676 h 6086363"/>
                    <a:gd name="connsiteX14-2115" fmla="*/ 7193307 w 11004357"/>
                    <a:gd name="connsiteY14-2116" fmla="*/ 5862526 h 6086363"/>
                    <a:gd name="connsiteX15-2117" fmla="*/ 5802657 w 11004357"/>
                    <a:gd name="connsiteY15-2118" fmla="*/ 5329126 h 6086363"/>
                    <a:gd name="connsiteX16-2119" fmla="*/ 5059707 w 11004357"/>
                    <a:gd name="connsiteY16-2120" fmla="*/ 5995876 h 6086363"/>
                    <a:gd name="connsiteX17-2121" fmla="*/ 3592857 w 11004357"/>
                    <a:gd name="connsiteY17-2122" fmla="*/ 5938726 h 6086363"/>
                    <a:gd name="connsiteX18-2123" fmla="*/ 3192807 w 11004357"/>
                    <a:gd name="connsiteY18-2124" fmla="*/ 4700476 h 6086363"/>
                    <a:gd name="connsiteX19-2125" fmla="*/ 1230657 w 11004357"/>
                    <a:gd name="connsiteY19-2126" fmla="*/ 4757626 h 6086363"/>
                    <a:gd name="connsiteX20-2127" fmla="*/ 735357 w 11004357"/>
                    <a:gd name="connsiteY20-2128" fmla="*/ 3271726 h 6086363"/>
                    <a:gd name="connsiteX21-2129" fmla="*/ 106707 w 11004357"/>
                    <a:gd name="connsiteY21-2130" fmla="*/ 2490676 h 6086363"/>
                    <a:gd name="connsiteX22-2131" fmla="*/ 163857 w 11004357"/>
                    <a:gd name="connsiteY22-2132" fmla="*/ 699976 h 6086363"/>
                    <a:gd name="connsiteX23-2133" fmla="*/ 1687857 w 11004357"/>
                    <a:gd name="connsiteY23-2134" fmla="*/ 299926 h 6086363"/>
                    <a:gd name="connsiteX24-2135" fmla="*/ 2487957 w 11004357"/>
                    <a:gd name="connsiteY24-2136" fmla="*/ 1538176 h 6086363"/>
                    <a:gd name="connsiteX25-2137" fmla="*/ 2678457 w 11004357"/>
                    <a:gd name="connsiteY25-2138" fmla="*/ 871426 h 6086363"/>
                    <a:gd name="connsiteX26-2139" fmla="*/ 3135657 w 11004357"/>
                    <a:gd name="connsiteY26-2140" fmla="*/ 833326 h 6086363"/>
                    <a:gd name="connsiteX27-2141" fmla="*/ 3249957 w 11004357"/>
                    <a:gd name="connsiteY27-2142" fmla="*/ 1157176 h 6086363"/>
                    <a:gd name="connsiteX0-2143" fmla="*/ 3249957 w 11004357"/>
                    <a:gd name="connsiteY0-2144" fmla="*/ 1157176 h 6086363"/>
                    <a:gd name="connsiteX1-2145" fmla="*/ 3249957 w 11004357"/>
                    <a:gd name="connsiteY1-2146" fmla="*/ 1157176 h 6086363"/>
                    <a:gd name="connsiteX2-2147" fmla="*/ 3326157 w 11004357"/>
                    <a:gd name="connsiteY2-2148" fmla="*/ 1004776 h 6086363"/>
                    <a:gd name="connsiteX3-2149" fmla="*/ 3592857 w 11004357"/>
                    <a:gd name="connsiteY3-2150" fmla="*/ 223726 h 6086363"/>
                    <a:gd name="connsiteX4-2151" fmla="*/ 4716807 w 11004357"/>
                    <a:gd name="connsiteY4-2152" fmla="*/ 33226 h 6086363"/>
                    <a:gd name="connsiteX5-2153" fmla="*/ 5735982 w 11004357"/>
                    <a:gd name="connsiteY5-2154" fmla="*/ 823801 h 6086363"/>
                    <a:gd name="connsiteX6-2155" fmla="*/ 7498107 w 11004357"/>
                    <a:gd name="connsiteY6-2156" fmla="*/ 509476 h 6086363"/>
                    <a:gd name="connsiteX7-2157" fmla="*/ 8336307 w 11004357"/>
                    <a:gd name="connsiteY7-2158" fmla="*/ 1957276 h 6086363"/>
                    <a:gd name="connsiteX8-2159" fmla="*/ 9917457 w 11004357"/>
                    <a:gd name="connsiteY8-2160" fmla="*/ 2243026 h 6086363"/>
                    <a:gd name="connsiteX9-2161" fmla="*/ 10622307 w 11004357"/>
                    <a:gd name="connsiteY9-2162" fmla="*/ 3462226 h 6086363"/>
                    <a:gd name="connsiteX10-2163" fmla="*/ 10146057 w 11004357"/>
                    <a:gd name="connsiteY10-2164" fmla="*/ 4300426 h 6086363"/>
                    <a:gd name="connsiteX11-2165" fmla="*/ 11003307 w 11004357"/>
                    <a:gd name="connsiteY11-2166" fmla="*/ 5119576 h 6086363"/>
                    <a:gd name="connsiteX12-2167" fmla="*/ 10279407 w 11004357"/>
                    <a:gd name="connsiteY12-2168" fmla="*/ 6072076 h 6086363"/>
                    <a:gd name="connsiteX13-2169" fmla="*/ 8526807 w 11004357"/>
                    <a:gd name="connsiteY13-2170" fmla="*/ 5538676 h 6086363"/>
                    <a:gd name="connsiteX14-2171" fmla="*/ 7193307 w 11004357"/>
                    <a:gd name="connsiteY14-2172" fmla="*/ 5862526 h 6086363"/>
                    <a:gd name="connsiteX15-2173" fmla="*/ 5802657 w 11004357"/>
                    <a:gd name="connsiteY15-2174" fmla="*/ 5329126 h 6086363"/>
                    <a:gd name="connsiteX16-2175" fmla="*/ 5059707 w 11004357"/>
                    <a:gd name="connsiteY16-2176" fmla="*/ 5995876 h 6086363"/>
                    <a:gd name="connsiteX17-2177" fmla="*/ 3592857 w 11004357"/>
                    <a:gd name="connsiteY17-2178" fmla="*/ 5938726 h 6086363"/>
                    <a:gd name="connsiteX18-2179" fmla="*/ 3192807 w 11004357"/>
                    <a:gd name="connsiteY18-2180" fmla="*/ 4700476 h 6086363"/>
                    <a:gd name="connsiteX19-2181" fmla="*/ 1230657 w 11004357"/>
                    <a:gd name="connsiteY19-2182" fmla="*/ 4757626 h 6086363"/>
                    <a:gd name="connsiteX20-2183" fmla="*/ 735357 w 11004357"/>
                    <a:gd name="connsiteY20-2184" fmla="*/ 3271726 h 6086363"/>
                    <a:gd name="connsiteX21-2185" fmla="*/ 106707 w 11004357"/>
                    <a:gd name="connsiteY21-2186" fmla="*/ 2490676 h 6086363"/>
                    <a:gd name="connsiteX22-2187" fmla="*/ 163857 w 11004357"/>
                    <a:gd name="connsiteY22-2188" fmla="*/ 699976 h 6086363"/>
                    <a:gd name="connsiteX23-2189" fmla="*/ 1687857 w 11004357"/>
                    <a:gd name="connsiteY23-2190" fmla="*/ 299926 h 6086363"/>
                    <a:gd name="connsiteX24-2191" fmla="*/ 2487957 w 11004357"/>
                    <a:gd name="connsiteY24-2192" fmla="*/ 1538176 h 6086363"/>
                    <a:gd name="connsiteX25-2193" fmla="*/ 2678457 w 11004357"/>
                    <a:gd name="connsiteY25-2194" fmla="*/ 871426 h 6086363"/>
                    <a:gd name="connsiteX26-2195" fmla="*/ 3135657 w 11004357"/>
                    <a:gd name="connsiteY26-2196" fmla="*/ 833326 h 6086363"/>
                    <a:gd name="connsiteX27-2197" fmla="*/ 3249957 w 11004357"/>
                    <a:gd name="connsiteY27-2198" fmla="*/ 1157176 h 6086363"/>
                    <a:gd name="connsiteX0-2199" fmla="*/ 3249957 w 11004357"/>
                    <a:gd name="connsiteY0-2200" fmla="*/ 1157176 h 6086363"/>
                    <a:gd name="connsiteX1-2201" fmla="*/ 3249957 w 11004357"/>
                    <a:gd name="connsiteY1-2202" fmla="*/ 1157176 h 6086363"/>
                    <a:gd name="connsiteX2-2203" fmla="*/ 3592857 w 11004357"/>
                    <a:gd name="connsiteY2-2204" fmla="*/ 223726 h 6086363"/>
                    <a:gd name="connsiteX3-2205" fmla="*/ 4716807 w 11004357"/>
                    <a:gd name="connsiteY3-2206" fmla="*/ 33226 h 6086363"/>
                    <a:gd name="connsiteX4-2207" fmla="*/ 5735982 w 11004357"/>
                    <a:gd name="connsiteY4-2208" fmla="*/ 823801 h 6086363"/>
                    <a:gd name="connsiteX5-2209" fmla="*/ 7498107 w 11004357"/>
                    <a:gd name="connsiteY5-2210" fmla="*/ 509476 h 6086363"/>
                    <a:gd name="connsiteX6-2211" fmla="*/ 8336307 w 11004357"/>
                    <a:gd name="connsiteY6-2212" fmla="*/ 1957276 h 6086363"/>
                    <a:gd name="connsiteX7-2213" fmla="*/ 9917457 w 11004357"/>
                    <a:gd name="connsiteY7-2214" fmla="*/ 2243026 h 6086363"/>
                    <a:gd name="connsiteX8-2215" fmla="*/ 10622307 w 11004357"/>
                    <a:gd name="connsiteY8-2216" fmla="*/ 3462226 h 6086363"/>
                    <a:gd name="connsiteX9-2217" fmla="*/ 10146057 w 11004357"/>
                    <a:gd name="connsiteY9-2218" fmla="*/ 4300426 h 6086363"/>
                    <a:gd name="connsiteX10-2219" fmla="*/ 11003307 w 11004357"/>
                    <a:gd name="connsiteY10-2220" fmla="*/ 5119576 h 6086363"/>
                    <a:gd name="connsiteX11-2221" fmla="*/ 10279407 w 11004357"/>
                    <a:gd name="connsiteY11-2222" fmla="*/ 6072076 h 6086363"/>
                    <a:gd name="connsiteX12-2223" fmla="*/ 8526807 w 11004357"/>
                    <a:gd name="connsiteY12-2224" fmla="*/ 5538676 h 6086363"/>
                    <a:gd name="connsiteX13-2225" fmla="*/ 7193307 w 11004357"/>
                    <a:gd name="connsiteY13-2226" fmla="*/ 5862526 h 6086363"/>
                    <a:gd name="connsiteX14-2227" fmla="*/ 5802657 w 11004357"/>
                    <a:gd name="connsiteY14-2228" fmla="*/ 5329126 h 6086363"/>
                    <a:gd name="connsiteX15-2229" fmla="*/ 5059707 w 11004357"/>
                    <a:gd name="connsiteY15-2230" fmla="*/ 5995876 h 6086363"/>
                    <a:gd name="connsiteX16-2231" fmla="*/ 3592857 w 11004357"/>
                    <a:gd name="connsiteY16-2232" fmla="*/ 5938726 h 6086363"/>
                    <a:gd name="connsiteX17-2233" fmla="*/ 3192807 w 11004357"/>
                    <a:gd name="connsiteY17-2234" fmla="*/ 4700476 h 6086363"/>
                    <a:gd name="connsiteX18-2235" fmla="*/ 1230657 w 11004357"/>
                    <a:gd name="connsiteY18-2236" fmla="*/ 4757626 h 6086363"/>
                    <a:gd name="connsiteX19-2237" fmla="*/ 735357 w 11004357"/>
                    <a:gd name="connsiteY19-2238" fmla="*/ 3271726 h 6086363"/>
                    <a:gd name="connsiteX20-2239" fmla="*/ 106707 w 11004357"/>
                    <a:gd name="connsiteY20-2240" fmla="*/ 2490676 h 6086363"/>
                    <a:gd name="connsiteX21-2241" fmla="*/ 163857 w 11004357"/>
                    <a:gd name="connsiteY21-2242" fmla="*/ 699976 h 6086363"/>
                    <a:gd name="connsiteX22-2243" fmla="*/ 1687857 w 11004357"/>
                    <a:gd name="connsiteY22-2244" fmla="*/ 299926 h 6086363"/>
                    <a:gd name="connsiteX23-2245" fmla="*/ 2487957 w 11004357"/>
                    <a:gd name="connsiteY23-2246" fmla="*/ 1538176 h 6086363"/>
                    <a:gd name="connsiteX24-2247" fmla="*/ 2678457 w 11004357"/>
                    <a:gd name="connsiteY24-2248" fmla="*/ 871426 h 6086363"/>
                    <a:gd name="connsiteX25-2249" fmla="*/ 3135657 w 11004357"/>
                    <a:gd name="connsiteY25-2250" fmla="*/ 833326 h 6086363"/>
                    <a:gd name="connsiteX26-2251" fmla="*/ 3249957 w 11004357"/>
                    <a:gd name="connsiteY26-2252" fmla="*/ 1157176 h 6086363"/>
                    <a:gd name="connsiteX0-2253" fmla="*/ 3249957 w 11004357"/>
                    <a:gd name="connsiteY0-2254" fmla="*/ 1157176 h 6086363"/>
                    <a:gd name="connsiteX1-2255" fmla="*/ 3249957 w 11004357"/>
                    <a:gd name="connsiteY1-2256" fmla="*/ 1157176 h 6086363"/>
                    <a:gd name="connsiteX2-2257" fmla="*/ 3592857 w 11004357"/>
                    <a:gd name="connsiteY2-2258" fmla="*/ 223726 h 6086363"/>
                    <a:gd name="connsiteX3-2259" fmla="*/ 4716807 w 11004357"/>
                    <a:gd name="connsiteY3-2260" fmla="*/ 33226 h 6086363"/>
                    <a:gd name="connsiteX4-2261" fmla="*/ 5735982 w 11004357"/>
                    <a:gd name="connsiteY4-2262" fmla="*/ 823801 h 6086363"/>
                    <a:gd name="connsiteX5-2263" fmla="*/ 7498107 w 11004357"/>
                    <a:gd name="connsiteY5-2264" fmla="*/ 509476 h 6086363"/>
                    <a:gd name="connsiteX6-2265" fmla="*/ 8336307 w 11004357"/>
                    <a:gd name="connsiteY6-2266" fmla="*/ 1957276 h 6086363"/>
                    <a:gd name="connsiteX7-2267" fmla="*/ 9917457 w 11004357"/>
                    <a:gd name="connsiteY7-2268" fmla="*/ 2243026 h 6086363"/>
                    <a:gd name="connsiteX8-2269" fmla="*/ 10622307 w 11004357"/>
                    <a:gd name="connsiteY8-2270" fmla="*/ 3462226 h 6086363"/>
                    <a:gd name="connsiteX9-2271" fmla="*/ 10146057 w 11004357"/>
                    <a:gd name="connsiteY9-2272" fmla="*/ 4300426 h 6086363"/>
                    <a:gd name="connsiteX10-2273" fmla="*/ 11003307 w 11004357"/>
                    <a:gd name="connsiteY10-2274" fmla="*/ 5119576 h 6086363"/>
                    <a:gd name="connsiteX11-2275" fmla="*/ 10279407 w 11004357"/>
                    <a:gd name="connsiteY11-2276" fmla="*/ 6072076 h 6086363"/>
                    <a:gd name="connsiteX12-2277" fmla="*/ 8526807 w 11004357"/>
                    <a:gd name="connsiteY12-2278" fmla="*/ 5538676 h 6086363"/>
                    <a:gd name="connsiteX13-2279" fmla="*/ 7193307 w 11004357"/>
                    <a:gd name="connsiteY13-2280" fmla="*/ 5862526 h 6086363"/>
                    <a:gd name="connsiteX14-2281" fmla="*/ 5802657 w 11004357"/>
                    <a:gd name="connsiteY14-2282" fmla="*/ 5329126 h 6086363"/>
                    <a:gd name="connsiteX15-2283" fmla="*/ 5059707 w 11004357"/>
                    <a:gd name="connsiteY15-2284" fmla="*/ 5995876 h 6086363"/>
                    <a:gd name="connsiteX16-2285" fmla="*/ 3592857 w 11004357"/>
                    <a:gd name="connsiteY16-2286" fmla="*/ 5938726 h 6086363"/>
                    <a:gd name="connsiteX17-2287" fmla="*/ 3192807 w 11004357"/>
                    <a:gd name="connsiteY17-2288" fmla="*/ 4700476 h 6086363"/>
                    <a:gd name="connsiteX18-2289" fmla="*/ 1230657 w 11004357"/>
                    <a:gd name="connsiteY18-2290" fmla="*/ 4757626 h 6086363"/>
                    <a:gd name="connsiteX19-2291" fmla="*/ 735357 w 11004357"/>
                    <a:gd name="connsiteY19-2292" fmla="*/ 3271726 h 6086363"/>
                    <a:gd name="connsiteX20-2293" fmla="*/ 106707 w 11004357"/>
                    <a:gd name="connsiteY20-2294" fmla="*/ 2490676 h 6086363"/>
                    <a:gd name="connsiteX21-2295" fmla="*/ 163857 w 11004357"/>
                    <a:gd name="connsiteY21-2296" fmla="*/ 699976 h 6086363"/>
                    <a:gd name="connsiteX22-2297" fmla="*/ 1687857 w 11004357"/>
                    <a:gd name="connsiteY22-2298" fmla="*/ 299926 h 6086363"/>
                    <a:gd name="connsiteX23-2299" fmla="*/ 2487957 w 11004357"/>
                    <a:gd name="connsiteY23-2300" fmla="*/ 1538176 h 6086363"/>
                    <a:gd name="connsiteX24-2301" fmla="*/ 2678457 w 11004357"/>
                    <a:gd name="connsiteY24-2302" fmla="*/ 871426 h 6086363"/>
                    <a:gd name="connsiteX25-2303" fmla="*/ 3135657 w 11004357"/>
                    <a:gd name="connsiteY25-2304" fmla="*/ 833326 h 6086363"/>
                    <a:gd name="connsiteX26-2305" fmla="*/ 3249957 w 11004357"/>
                    <a:gd name="connsiteY26-2306" fmla="*/ 1157176 h 6086363"/>
                    <a:gd name="connsiteX0-2307" fmla="*/ 3249957 w 11004357"/>
                    <a:gd name="connsiteY0-2308" fmla="*/ 1157176 h 6086363"/>
                    <a:gd name="connsiteX1-2309" fmla="*/ 3249957 w 11004357"/>
                    <a:gd name="connsiteY1-2310" fmla="*/ 1157176 h 6086363"/>
                    <a:gd name="connsiteX2-2311" fmla="*/ 3592857 w 11004357"/>
                    <a:gd name="connsiteY2-2312" fmla="*/ 223726 h 6086363"/>
                    <a:gd name="connsiteX3-2313" fmla="*/ 4716807 w 11004357"/>
                    <a:gd name="connsiteY3-2314" fmla="*/ 33226 h 6086363"/>
                    <a:gd name="connsiteX4-2315" fmla="*/ 5735982 w 11004357"/>
                    <a:gd name="connsiteY4-2316" fmla="*/ 823801 h 6086363"/>
                    <a:gd name="connsiteX5-2317" fmla="*/ 7498107 w 11004357"/>
                    <a:gd name="connsiteY5-2318" fmla="*/ 509476 h 6086363"/>
                    <a:gd name="connsiteX6-2319" fmla="*/ 8336307 w 11004357"/>
                    <a:gd name="connsiteY6-2320" fmla="*/ 1957276 h 6086363"/>
                    <a:gd name="connsiteX7-2321" fmla="*/ 9917457 w 11004357"/>
                    <a:gd name="connsiteY7-2322" fmla="*/ 2243026 h 6086363"/>
                    <a:gd name="connsiteX8-2323" fmla="*/ 10622307 w 11004357"/>
                    <a:gd name="connsiteY8-2324" fmla="*/ 3462226 h 6086363"/>
                    <a:gd name="connsiteX9-2325" fmla="*/ 10146057 w 11004357"/>
                    <a:gd name="connsiteY9-2326" fmla="*/ 4300426 h 6086363"/>
                    <a:gd name="connsiteX10-2327" fmla="*/ 11003307 w 11004357"/>
                    <a:gd name="connsiteY10-2328" fmla="*/ 5119576 h 6086363"/>
                    <a:gd name="connsiteX11-2329" fmla="*/ 10279407 w 11004357"/>
                    <a:gd name="connsiteY11-2330" fmla="*/ 6072076 h 6086363"/>
                    <a:gd name="connsiteX12-2331" fmla="*/ 8526807 w 11004357"/>
                    <a:gd name="connsiteY12-2332" fmla="*/ 5538676 h 6086363"/>
                    <a:gd name="connsiteX13-2333" fmla="*/ 7193307 w 11004357"/>
                    <a:gd name="connsiteY13-2334" fmla="*/ 5862526 h 6086363"/>
                    <a:gd name="connsiteX14-2335" fmla="*/ 5802657 w 11004357"/>
                    <a:gd name="connsiteY14-2336" fmla="*/ 5329126 h 6086363"/>
                    <a:gd name="connsiteX15-2337" fmla="*/ 5059707 w 11004357"/>
                    <a:gd name="connsiteY15-2338" fmla="*/ 5995876 h 6086363"/>
                    <a:gd name="connsiteX16-2339" fmla="*/ 3592857 w 11004357"/>
                    <a:gd name="connsiteY16-2340" fmla="*/ 5938726 h 6086363"/>
                    <a:gd name="connsiteX17-2341" fmla="*/ 3192807 w 11004357"/>
                    <a:gd name="connsiteY17-2342" fmla="*/ 4700476 h 6086363"/>
                    <a:gd name="connsiteX18-2343" fmla="*/ 1230657 w 11004357"/>
                    <a:gd name="connsiteY18-2344" fmla="*/ 4757626 h 6086363"/>
                    <a:gd name="connsiteX19-2345" fmla="*/ 735357 w 11004357"/>
                    <a:gd name="connsiteY19-2346" fmla="*/ 3271726 h 6086363"/>
                    <a:gd name="connsiteX20-2347" fmla="*/ 106707 w 11004357"/>
                    <a:gd name="connsiteY20-2348" fmla="*/ 2490676 h 6086363"/>
                    <a:gd name="connsiteX21-2349" fmla="*/ 163857 w 11004357"/>
                    <a:gd name="connsiteY21-2350" fmla="*/ 699976 h 6086363"/>
                    <a:gd name="connsiteX22-2351" fmla="*/ 1687857 w 11004357"/>
                    <a:gd name="connsiteY22-2352" fmla="*/ 299926 h 6086363"/>
                    <a:gd name="connsiteX23-2353" fmla="*/ 2487957 w 11004357"/>
                    <a:gd name="connsiteY23-2354" fmla="*/ 1538176 h 6086363"/>
                    <a:gd name="connsiteX24-2355" fmla="*/ 2678457 w 11004357"/>
                    <a:gd name="connsiteY24-2356" fmla="*/ 871426 h 6086363"/>
                    <a:gd name="connsiteX25-2357" fmla="*/ 2973732 w 11004357"/>
                    <a:gd name="connsiteY25-2358" fmla="*/ 776176 h 6086363"/>
                    <a:gd name="connsiteX26-2359" fmla="*/ 3249957 w 11004357"/>
                    <a:gd name="connsiteY26-2360" fmla="*/ 1157176 h 6086363"/>
                    <a:gd name="connsiteX0-2361" fmla="*/ 3249957 w 11004357"/>
                    <a:gd name="connsiteY0-2362" fmla="*/ 1157176 h 6086363"/>
                    <a:gd name="connsiteX1-2363" fmla="*/ 3249957 w 11004357"/>
                    <a:gd name="connsiteY1-2364" fmla="*/ 1157176 h 6086363"/>
                    <a:gd name="connsiteX2-2365" fmla="*/ 3592857 w 11004357"/>
                    <a:gd name="connsiteY2-2366" fmla="*/ 223726 h 6086363"/>
                    <a:gd name="connsiteX3-2367" fmla="*/ 4716807 w 11004357"/>
                    <a:gd name="connsiteY3-2368" fmla="*/ 33226 h 6086363"/>
                    <a:gd name="connsiteX4-2369" fmla="*/ 5735982 w 11004357"/>
                    <a:gd name="connsiteY4-2370" fmla="*/ 823801 h 6086363"/>
                    <a:gd name="connsiteX5-2371" fmla="*/ 7498107 w 11004357"/>
                    <a:gd name="connsiteY5-2372" fmla="*/ 509476 h 6086363"/>
                    <a:gd name="connsiteX6-2373" fmla="*/ 8336307 w 11004357"/>
                    <a:gd name="connsiteY6-2374" fmla="*/ 1957276 h 6086363"/>
                    <a:gd name="connsiteX7-2375" fmla="*/ 9917457 w 11004357"/>
                    <a:gd name="connsiteY7-2376" fmla="*/ 2243026 h 6086363"/>
                    <a:gd name="connsiteX8-2377" fmla="*/ 10622307 w 11004357"/>
                    <a:gd name="connsiteY8-2378" fmla="*/ 3462226 h 6086363"/>
                    <a:gd name="connsiteX9-2379" fmla="*/ 10146057 w 11004357"/>
                    <a:gd name="connsiteY9-2380" fmla="*/ 4300426 h 6086363"/>
                    <a:gd name="connsiteX10-2381" fmla="*/ 11003307 w 11004357"/>
                    <a:gd name="connsiteY10-2382" fmla="*/ 5119576 h 6086363"/>
                    <a:gd name="connsiteX11-2383" fmla="*/ 10279407 w 11004357"/>
                    <a:gd name="connsiteY11-2384" fmla="*/ 6072076 h 6086363"/>
                    <a:gd name="connsiteX12-2385" fmla="*/ 8526807 w 11004357"/>
                    <a:gd name="connsiteY12-2386" fmla="*/ 5538676 h 6086363"/>
                    <a:gd name="connsiteX13-2387" fmla="*/ 7193307 w 11004357"/>
                    <a:gd name="connsiteY13-2388" fmla="*/ 5862526 h 6086363"/>
                    <a:gd name="connsiteX14-2389" fmla="*/ 5802657 w 11004357"/>
                    <a:gd name="connsiteY14-2390" fmla="*/ 5329126 h 6086363"/>
                    <a:gd name="connsiteX15-2391" fmla="*/ 5059707 w 11004357"/>
                    <a:gd name="connsiteY15-2392" fmla="*/ 5995876 h 6086363"/>
                    <a:gd name="connsiteX16-2393" fmla="*/ 3592857 w 11004357"/>
                    <a:gd name="connsiteY16-2394" fmla="*/ 5938726 h 6086363"/>
                    <a:gd name="connsiteX17-2395" fmla="*/ 3192807 w 11004357"/>
                    <a:gd name="connsiteY17-2396" fmla="*/ 4700476 h 6086363"/>
                    <a:gd name="connsiteX18-2397" fmla="*/ 1230657 w 11004357"/>
                    <a:gd name="connsiteY18-2398" fmla="*/ 4757626 h 6086363"/>
                    <a:gd name="connsiteX19-2399" fmla="*/ 735357 w 11004357"/>
                    <a:gd name="connsiteY19-2400" fmla="*/ 3271726 h 6086363"/>
                    <a:gd name="connsiteX20-2401" fmla="*/ 106707 w 11004357"/>
                    <a:gd name="connsiteY20-2402" fmla="*/ 2490676 h 6086363"/>
                    <a:gd name="connsiteX21-2403" fmla="*/ 163857 w 11004357"/>
                    <a:gd name="connsiteY21-2404" fmla="*/ 699976 h 6086363"/>
                    <a:gd name="connsiteX22-2405" fmla="*/ 1687857 w 11004357"/>
                    <a:gd name="connsiteY22-2406" fmla="*/ 299926 h 6086363"/>
                    <a:gd name="connsiteX23-2407" fmla="*/ 2487957 w 11004357"/>
                    <a:gd name="connsiteY23-2408" fmla="*/ 1538176 h 6086363"/>
                    <a:gd name="connsiteX24-2409" fmla="*/ 2678457 w 11004357"/>
                    <a:gd name="connsiteY24-2410" fmla="*/ 871426 h 6086363"/>
                    <a:gd name="connsiteX25-2411" fmla="*/ 2973732 w 11004357"/>
                    <a:gd name="connsiteY25-2412" fmla="*/ 776176 h 6086363"/>
                    <a:gd name="connsiteX26-2413" fmla="*/ 3249957 w 11004357"/>
                    <a:gd name="connsiteY26-2414" fmla="*/ 1157176 h 6086363"/>
                    <a:gd name="connsiteX0-2415" fmla="*/ 3249957 w 11004357"/>
                    <a:gd name="connsiteY0-2416" fmla="*/ 1157176 h 6086363"/>
                    <a:gd name="connsiteX1-2417" fmla="*/ 3249957 w 11004357"/>
                    <a:gd name="connsiteY1-2418" fmla="*/ 1157176 h 6086363"/>
                    <a:gd name="connsiteX2-2419" fmla="*/ 3592857 w 11004357"/>
                    <a:gd name="connsiteY2-2420" fmla="*/ 223726 h 6086363"/>
                    <a:gd name="connsiteX3-2421" fmla="*/ 4716807 w 11004357"/>
                    <a:gd name="connsiteY3-2422" fmla="*/ 33226 h 6086363"/>
                    <a:gd name="connsiteX4-2423" fmla="*/ 5735982 w 11004357"/>
                    <a:gd name="connsiteY4-2424" fmla="*/ 823801 h 6086363"/>
                    <a:gd name="connsiteX5-2425" fmla="*/ 7498107 w 11004357"/>
                    <a:gd name="connsiteY5-2426" fmla="*/ 509476 h 6086363"/>
                    <a:gd name="connsiteX6-2427" fmla="*/ 8336307 w 11004357"/>
                    <a:gd name="connsiteY6-2428" fmla="*/ 1957276 h 6086363"/>
                    <a:gd name="connsiteX7-2429" fmla="*/ 9917457 w 11004357"/>
                    <a:gd name="connsiteY7-2430" fmla="*/ 2243026 h 6086363"/>
                    <a:gd name="connsiteX8-2431" fmla="*/ 10622307 w 11004357"/>
                    <a:gd name="connsiteY8-2432" fmla="*/ 3462226 h 6086363"/>
                    <a:gd name="connsiteX9-2433" fmla="*/ 10146057 w 11004357"/>
                    <a:gd name="connsiteY9-2434" fmla="*/ 4300426 h 6086363"/>
                    <a:gd name="connsiteX10-2435" fmla="*/ 11003307 w 11004357"/>
                    <a:gd name="connsiteY10-2436" fmla="*/ 5119576 h 6086363"/>
                    <a:gd name="connsiteX11-2437" fmla="*/ 10279407 w 11004357"/>
                    <a:gd name="connsiteY11-2438" fmla="*/ 6072076 h 6086363"/>
                    <a:gd name="connsiteX12-2439" fmla="*/ 8526807 w 11004357"/>
                    <a:gd name="connsiteY12-2440" fmla="*/ 5538676 h 6086363"/>
                    <a:gd name="connsiteX13-2441" fmla="*/ 7193307 w 11004357"/>
                    <a:gd name="connsiteY13-2442" fmla="*/ 5862526 h 6086363"/>
                    <a:gd name="connsiteX14-2443" fmla="*/ 5802657 w 11004357"/>
                    <a:gd name="connsiteY14-2444" fmla="*/ 5329126 h 6086363"/>
                    <a:gd name="connsiteX15-2445" fmla="*/ 5059707 w 11004357"/>
                    <a:gd name="connsiteY15-2446" fmla="*/ 5995876 h 6086363"/>
                    <a:gd name="connsiteX16-2447" fmla="*/ 3592857 w 11004357"/>
                    <a:gd name="connsiteY16-2448" fmla="*/ 5938726 h 6086363"/>
                    <a:gd name="connsiteX17-2449" fmla="*/ 3192807 w 11004357"/>
                    <a:gd name="connsiteY17-2450" fmla="*/ 4700476 h 6086363"/>
                    <a:gd name="connsiteX18-2451" fmla="*/ 1230657 w 11004357"/>
                    <a:gd name="connsiteY18-2452" fmla="*/ 4757626 h 6086363"/>
                    <a:gd name="connsiteX19-2453" fmla="*/ 735357 w 11004357"/>
                    <a:gd name="connsiteY19-2454" fmla="*/ 3271726 h 6086363"/>
                    <a:gd name="connsiteX20-2455" fmla="*/ 106707 w 11004357"/>
                    <a:gd name="connsiteY20-2456" fmla="*/ 2490676 h 6086363"/>
                    <a:gd name="connsiteX21-2457" fmla="*/ 163857 w 11004357"/>
                    <a:gd name="connsiteY21-2458" fmla="*/ 699976 h 6086363"/>
                    <a:gd name="connsiteX22-2459" fmla="*/ 1687857 w 11004357"/>
                    <a:gd name="connsiteY22-2460" fmla="*/ 299926 h 6086363"/>
                    <a:gd name="connsiteX23-2461" fmla="*/ 2487957 w 11004357"/>
                    <a:gd name="connsiteY23-2462" fmla="*/ 1538176 h 6086363"/>
                    <a:gd name="connsiteX24-2463" fmla="*/ 2678457 w 11004357"/>
                    <a:gd name="connsiteY24-2464" fmla="*/ 871426 h 6086363"/>
                    <a:gd name="connsiteX25-2465" fmla="*/ 2973732 w 11004357"/>
                    <a:gd name="connsiteY25-2466" fmla="*/ 776176 h 6086363"/>
                    <a:gd name="connsiteX26-2467" fmla="*/ 3249957 w 11004357"/>
                    <a:gd name="connsiteY26-2468" fmla="*/ 1157176 h 6086363"/>
                    <a:gd name="connsiteX0-2469" fmla="*/ 3249957 w 11004357"/>
                    <a:gd name="connsiteY0-2470" fmla="*/ 1155830 h 6085017"/>
                    <a:gd name="connsiteX1-2471" fmla="*/ 3249957 w 11004357"/>
                    <a:gd name="connsiteY1-2472" fmla="*/ 1155830 h 6085017"/>
                    <a:gd name="connsiteX2-2473" fmla="*/ 3707157 w 11004357"/>
                    <a:gd name="connsiteY2-2474" fmla="*/ 231905 h 6085017"/>
                    <a:gd name="connsiteX3-2475" fmla="*/ 4716807 w 11004357"/>
                    <a:gd name="connsiteY3-2476" fmla="*/ 31880 h 6085017"/>
                    <a:gd name="connsiteX4-2477" fmla="*/ 5735982 w 11004357"/>
                    <a:gd name="connsiteY4-2478" fmla="*/ 822455 h 6085017"/>
                    <a:gd name="connsiteX5-2479" fmla="*/ 7498107 w 11004357"/>
                    <a:gd name="connsiteY5-2480" fmla="*/ 508130 h 6085017"/>
                    <a:gd name="connsiteX6-2481" fmla="*/ 8336307 w 11004357"/>
                    <a:gd name="connsiteY6-2482" fmla="*/ 1955930 h 6085017"/>
                    <a:gd name="connsiteX7-2483" fmla="*/ 9917457 w 11004357"/>
                    <a:gd name="connsiteY7-2484" fmla="*/ 2241680 h 6085017"/>
                    <a:gd name="connsiteX8-2485" fmla="*/ 10622307 w 11004357"/>
                    <a:gd name="connsiteY8-2486" fmla="*/ 3460880 h 6085017"/>
                    <a:gd name="connsiteX9-2487" fmla="*/ 10146057 w 11004357"/>
                    <a:gd name="connsiteY9-2488" fmla="*/ 4299080 h 6085017"/>
                    <a:gd name="connsiteX10-2489" fmla="*/ 11003307 w 11004357"/>
                    <a:gd name="connsiteY10-2490" fmla="*/ 5118230 h 6085017"/>
                    <a:gd name="connsiteX11-2491" fmla="*/ 10279407 w 11004357"/>
                    <a:gd name="connsiteY11-2492" fmla="*/ 6070730 h 6085017"/>
                    <a:gd name="connsiteX12-2493" fmla="*/ 8526807 w 11004357"/>
                    <a:gd name="connsiteY12-2494" fmla="*/ 5537330 h 6085017"/>
                    <a:gd name="connsiteX13-2495" fmla="*/ 7193307 w 11004357"/>
                    <a:gd name="connsiteY13-2496" fmla="*/ 5861180 h 6085017"/>
                    <a:gd name="connsiteX14-2497" fmla="*/ 5802657 w 11004357"/>
                    <a:gd name="connsiteY14-2498" fmla="*/ 5327780 h 6085017"/>
                    <a:gd name="connsiteX15-2499" fmla="*/ 5059707 w 11004357"/>
                    <a:gd name="connsiteY15-2500" fmla="*/ 5994530 h 6085017"/>
                    <a:gd name="connsiteX16-2501" fmla="*/ 3592857 w 11004357"/>
                    <a:gd name="connsiteY16-2502" fmla="*/ 5937380 h 6085017"/>
                    <a:gd name="connsiteX17-2503" fmla="*/ 3192807 w 11004357"/>
                    <a:gd name="connsiteY17-2504" fmla="*/ 4699130 h 6085017"/>
                    <a:gd name="connsiteX18-2505" fmla="*/ 1230657 w 11004357"/>
                    <a:gd name="connsiteY18-2506" fmla="*/ 4756280 h 6085017"/>
                    <a:gd name="connsiteX19-2507" fmla="*/ 735357 w 11004357"/>
                    <a:gd name="connsiteY19-2508" fmla="*/ 3270380 h 6085017"/>
                    <a:gd name="connsiteX20-2509" fmla="*/ 106707 w 11004357"/>
                    <a:gd name="connsiteY20-2510" fmla="*/ 2489330 h 6085017"/>
                    <a:gd name="connsiteX21-2511" fmla="*/ 163857 w 11004357"/>
                    <a:gd name="connsiteY21-2512" fmla="*/ 698630 h 6085017"/>
                    <a:gd name="connsiteX22-2513" fmla="*/ 1687857 w 11004357"/>
                    <a:gd name="connsiteY22-2514" fmla="*/ 298580 h 6085017"/>
                    <a:gd name="connsiteX23-2515" fmla="*/ 2487957 w 11004357"/>
                    <a:gd name="connsiteY23-2516" fmla="*/ 1536830 h 6085017"/>
                    <a:gd name="connsiteX24-2517" fmla="*/ 2678457 w 11004357"/>
                    <a:gd name="connsiteY24-2518" fmla="*/ 870080 h 6085017"/>
                    <a:gd name="connsiteX25-2519" fmla="*/ 2973732 w 11004357"/>
                    <a:gd name="connsiteY25-2520" fmla="*/ 774830 h 6085017"/>
                    <a:gd name="connsiteX26-2521" fmla="*/ 3249957 w 11004357"/>
                    <a:gd name="connsiteY26-2522" fmla="*/ 1155830 h 6085017"/>
                    <a:gd name="connsiteX0-2523" fmla="*/ 3249957 w 11004357"/>
                    <a:gd name="connsiteY0-2524" fmla="*/ 1155830 h 6085017"/>
                    <a:gd name="connsiteX1-2525" fmla="*/ 3249957 w 11004357"/>
                    <a:gd name="connsiteY1-2526" fmla="*/ 1155830 h 6085017"/>
                    <a:gd name="connsiteX2-2527" fmla="*/ 3707157 w 11004357"/>
                    <a:gd name="connsiteY2-2528" fmla="*/ 231905 h 6085017"/>
                    <a:gd name="connsiteX3-2529" fmla="*/ 4716807 w 11004357"/>
                    <a:gd name="connsiteY3-2530" fmla="*/ 31880 h 6085017"/>
                    <a:gd name="connsiteX4-2531" fmla="*/ 5735982 w 11004357"/>
                    <a:gd name="connsiteY4-2532" fmla="*/ 822455 h 6085017"/>
                    <a:gd name="connsiteX5-2533" fmla="*/ 7498107 w 11004357"/>
                    <a:gd name="connsiteY5-2534" fmla="*/ 508130 h 6085017"/>
                    <a:gd name="connsiteX6-2535" fmla="*/ 8336307 w 11004357"/>
                    <a:gd name="connsiteY6-2536" fmla="*/ 1955930 h 6085017"/>
                    <a:gd name="connsiteX7-2537" fmla="*/ 9917457 w 11004357"/>
                    <a:gd name="connsiteY7-2538" fmla="*/ 2241680 h 6085017"/>
                    <a:gd name="connsiteX8-2539" fmla="*/ 10622307 w 11004357"/>
                    <a:gd name="connsiteY8-2540" fmla="*/ 3460880 h 6085017"/>
                    <a:gd name="connsiteX9-2541" fmla="*/ 10146057 w 11004357"/>
                    <a:gd name="connsiteY9-2542" fmla="*/ 4299080 h 6085017"/>
                    <a:gd name="connsiteX10-2543" fmla="*/ 11003307 w 11004357"/>
                    <a:gd name="connsiteY10-2544" fmla="*/ 5118230 h 6085017"/>
                    <a:gd name="connsiteX11-2545" fmla="*/ 10279407 w 11004357"/>
                    <a:gd name="connsiteY11-2546" fmla="*/ 6070730 h 6085017"/>
                    <a:gd name="connsiteX12-2547" fmla="*/ 8526807 w 11004357"/>
                    <a:gd name="connsiteY12-2548" fmla="*/ 5537330 h 6085017"/>
                    <a:gd name="connsiteX13-2549" fmla="*/ 7193307 w 11004357"/>
                    <a:gd name="connsiteY13-2550" fmla="*/ 5861180 h 6085017"/>
                    <a:gd name="connsiteX14-2551" fmla="*/ 5802657 w 11004357"/>
                    <a:gd name="connsiteY14-2552" fmla="*/ 5327780 h 6085017"/>
                    <a:gd name="connsiteX15-2553" fmla="*/ 5059707 w 11004357"/>
                    <a:gd name="connsiteY15-2554" fmla="*/ 5994530 h 6085017"/>
                    <a:gd name="connsiteX16-2555" fmla="*/ 3592857 w 11004357"/>
                    <a:gd name="connsiteY16-2556" fmla="*/ 5937380 h 6085017"/>
                    <a:gd name="connsiteX17-2557" fmla="*/ 3192807 w 11004357"/>
                    <a:gd name="connsiteY17-2558" fmla="*/ 4699130 h 6085017"/>
                    <a:gd name="connsiteX18-2559" fmla="*/ 1230657 w 11004357"/>
                    <a:gd name="connsiteY18-2560" fmla="*/ 4756280 h 6085017"/>
                    <a:gd name="connsiteX19-2561" fmla="*/ 735357 w 11004357"/>
                    <a:gd name="connsiteY19-2562" fmla="*/ 3270380 h 6085017"/>
                    <a:gd name="connsiteX20-2563" fmla="*/ 106707 w 11004357"/>
                    <a:gd name="connsiteY20-2564" fmla="*/ 2489330 h 6085017"/>
                    <a:gd name="connsiteX21-2565" fmla="*/ 163857 w 11004357"/>
                    <a:gd name="connsiteY21-2566" fmla="*/ 698630 h 6085017"/>
                    <a:gd name="connsiteX22-2567" fmla="*/ 1687857 w 11004357"/>
                    <a:gd name="connsiteY22-2568" fmla="*/ 298580 h 6085017"/>
                    <a:gd name="connsiteX23-2569" fmla="*/ 2487957 w 11004357"/>
                    <a:gd name="connsiteY23-2570" fmla="*/ 1536830 h 6085017"/>
                    <a:gd name="connsiteX24-2571" fmla="*/ 2678457 w 11004357"/>
                    <a:gd name="connsiteY24-2572" fmla="*/ 870080 h 6085017"/>
                    <a:gd name="connsiteX25-2573" fmla="*/ 2973732 w 11004357"/>
                    <a:gd name="connsiteY25-2574" fmla="*/ 774830 h 6085017"/>
                    <a:gd name="connsiteX26-2575" fmla="*/ 3249957 w 11004357"/>
                    <a:gd name="connsiteY26-2576" fmla="*/ 1155830 h 6085017"/>
                    <a:gd name="connsiteX0-2577" fmla="*/ 3249957 w 11004357"/>
                    <a:gd name="connsiteY0-2578" fmla="*/ 1160194 h 6089381"/>
                    <a:gd name="connsiteX1-2579" fmla="*/ 3249957 w 11004357"/>
                    <a:gd name="connsiteY1-2580" fmla="*/ 1160194 h 6089381"/>
                    <a:gd name="connsiteX2-2581" fmla="*/ 3850032 w 11004357"/>
                    <a:gd name="connsiteY2-2582" fmla="*/ 207694 h 6089381"/>
                    <a:gd name="connsiteX3-2583" fmla="*/ 4716807 w 11004357"/>
                    <a:gd name="connsiteY3-2584" fmla="*/ 36244 h 6089381"/>
                    <a:gd name="connsiteX4-2585" fmla="*/ 5735982 w 11004357"/>
                    <a:gd name="connsiteY4-2586" fmla="*/ 826819 h 6089381"/>
                    <a:gd name="connsiteX5-2587" fmla="*/ 7498107 w 11004357"/>
                    <a:gd name="connsiteY5-2588" fmla="*/ 512494 h 6089381"/>
                    <a:gd name="connsiteX6-2589" fmla="*/ 8336307 w 11004357"/>
                    <a:gd name="connsiteY6-2590" fmla="*/ 1960294 h 6089381"/>
                    <a:gd name="connsiteX7-2591" fmla="*/ 9917457 w 11004357"/>
                    <a:gd name="connsiteY7-2592" fmla="*/ 2246044 h 6089381"/>
                    <a:gd name="connsiteX8-2593" fmla="*/ 10622307 w 11004357"/>
                    <a:gd name="connsiteY8-2594" fmla="*/ 3465244 h 6089381"/>
                    <a:gd name="connsiteX9-2595" fmla="*/ 10146057 w 11004357"/>
                    <a:gd name="connsiteY9-2596" fmla="*/ 4303444 h 6089381"/>
                    <a:gd name="connsiteX10-2597" fmla="*/ 11003307 w 11004357"/>
                    <a:gd name="connsiteY10-2598" fmla="*/ 5122594 h 6089381"/>
                    <a:gd name="connsiteX11-2599" fmla="*/ 10279407 w 11004357"/>
                    <a:gd name="connsiteY11-2600" fmla="*/ 6075094 h 6089381"/>
                    <a:gd name="connsiteX12-2601" fmla="*/ 8526807 w 11004357"/>
                    <a:gd name="connsiteY12-2602" fmla="*/ 5541694 h 6089381"/>
                    <a:gd name="connsiteX13-2603" fmla="*/ 7193307 w 11004357"/>
                    <a:gd name="connsiteY13-2604" fmla="*/ 5865544 h 6089381"/>
                    <a:gd name="connsiteX14-2605" fmla="*/ 5802657 w 11004357"/>
                    <a:gd name="connsiteY14-2606" fmla="*/ 5332144 h 6089381"/>
                    <a:gd name="connsiteX15-2607" fmla="*/ 5059707 w 11004357"/>
                    <a:gd name="connsiteY15-2608" fmla="*/ 5998894 h 6089381"/>
                    <a:gd name="connsiteX16-2609" fmla="*/ 3592857 w 11004357"/>
                    <a:gd name="connsiteY16-2610" fmla="*/ 5941744 h 6089381"/>
                    <a:gd name="connsiteX17-2611" fmla="*/ 3192807 w 11004357"/>
                    <a:gd name="connsiteY17-2612" fmla="*/ 4703494 h 6089381"/>
                    <a:gd name="connsiteX18-2613" fmla="*/ 1230657 w 11004357"/>
                    <a:gd name="connsiteY18-2614" fmla="*/ 4760644 h 6089381"/>
                    <a:gd name="connsiteX19-2615" fmla="*/ 735357 w 11004357"/>
                    <a:gd name="connsiteY19-2616" fmla="*/ 3274744 h 6089381"/>
                    <a:gd name="connsiteX20-2617" fmla="*/ 106707 w 11004357"/>
                    <a:gd name="connsiteY20-2618" fmla="*/ 2493694 h 6089381"/>
                    <a:gd name="connsiteX21-2619" fmla="*/ 163857 w 11004357"/>
                    <a:gd name="connsiteY21-2620" fmla="*/ 702994 h 6089381"/>
                    <a:gd name="connsiteX22-2621" fmla="*/ 1687857 w 11004357"/>
                    <a:gd name="connsiteY22-2622" fmla="*/ 302944 h 6089381"/>
                    <a:gd name="connsiteX23-2623" fmla="*/ 2487957 w 11004357"/>
                    <a:gd name="connsiteY23-2624" fmla="*/ 1541194 h 6089381"/>
                    <a:gd name="connsiteX24-2625" fmla="*/ 2678457 w 11004357"/>
                    <a:gd name="connsiteY24-2626" fmla="*/ 874444 h 6089381"/>
                    <a:gd name="connsiteX25-2627" fmla="*/ 2973732 w 11004357"/>
                    <a:gd name="connsiteY25-2628" fmla="*/ 779194 h 6089381"/>
                    <a:gd name="connsiteX26-2629" fmla="*/ 3249957 w 11004357"/>
                    <a:gd name="connsiteY26-2630" fmla="*/ 1160194 h 6089381"/>
                    <a:gd name="connsiteX0-2631" fmla="*/ 3345207 w 11004357"/>
                    <a:gd name="connsiteY0-2632" fmla="*/ 1131619 h 6089381"/>
                    <a:gd name="connsiteX1-2633" fmla="*/ 3249957 w 11004357"/>
                    <a:gd name="connsiteY1-2634" fmla="*/ 1160194 h 6089381"/>
                    <a:gd name="connsiteX2-2635" fmla="*/ 3850032 w 11004357"/>
                    <a:gd name="connsiteY2-2636" fmla="*/ 207694 h 6089381"/>
                    <a:gd name="connsiteX3-2637" fmla="*/ 4716807 w 11004357"/>
                    <a:gd name="connsiteY3-2638" fmla="*/ 36244 h 6089381"/>
                    <a:gd name="connsiteX4-2639" fmla="*/ 5735982 w 11004357"/>
                    <a:gd name="connsiteY4-2640" fmla="*/ 826819 h 6089381"/>
                    <a:gd name="connsiteX5-2641" fmla="*/ 7498107 w 11004357"/>
                    <a:gd name="connsiteY5-2642" fmla="*/ 512494 h 6089381"/>
                    <a:gd name="connsiteX6-2643" fmla="*/ 8336307 w 11004357"/>
                    <a:gd name="connsiteY6-2644" fmla="*/ 1960294 h 6089381"/>
                    <a:gd name="connsiteX7-2645" fmla="*/ 9917457 w 11004357"/>
                    <a:gd name="connsiteY7-2646" fmla="*/ 2246044 h 6089381"/>
                    <a:gd name="connsiteX8-2647" fmla="*/ 10622307 w 11004357"/>
                    <a:gd name="connsiteY8-2648" fmla="*/ 3465244 h 6089381"/>
                    <a:gd name="connsiteX9-2649" fmla="*/ 10146057 w 11004357"/>
                    <a:gd name="connsiteY9-2650" fmla="*/ 4303444 h 6089381"/>
                    <a:gd name="connsiteX10-2651" fmla="*/ 11003307 w 11004357"/>
                    <a:gd name="connsiteY10-2652" fmla="*/ 5122594 h 6089381"/>
                    <a:gd name="connsiteX11-2653" fmla="*/ 10279407 w 11004357"/>
                    <a:gd name="connsiteY11-2654" fmla="*/ 6075094 h 6089381"/>
                    <a:gd name="connsiteX12-2655" fmla="*/ 8526807 w 11004357"/>
                    <a:gd name="connsiteY12-2656" fmla="*/ 5541694 h 6089381"/>
                    <a:gd name="connsiteX13-2657" fmla="*/ 7193307 w 11004357"/>
                    <a:gd name="connsiteY13-2658" fmla="*/ 5865544 h 6089381"/>
                    <a:gd name="connsiteX14-2659" fmla="*/ 5802657 w 11004357"/>
                    <a:gd name="connsiteY14-2660" fmla="*/ 5332144 h 6089381"/>
                    <a:gd name="connsiteX15-2661" fmla="*/ 5059707 w 11004357"/>
                    <a:gd name="connsiteY15-2662" fmla="*/ 5998894 h 6089381"/>
                    <a:gd name="connsiteX16-2663" fmla="*/ 3592857 w 11004357"/>
                    <a:gd name="connsiteY16-2664" fmla="*/ 5941744 h 6089381"/>
                    <a:gd name="connsiteX17-2665" fmla="*/ 3192807 w 11004357"/>
                    <a:gd name="connsiteY17-2666" fmla="*/ 4703494 h 6089381"/>
                    <a:gd name="connsiteX18-2667" fmla="*/ 1230657 w 11004357"/>
                    <a:gd name="connsiteY18-2668" fmla="*/ 4760644 h 6089381"/>
                    <a:gd name="connsiteX19-2669" fmla="*/ 735357 w 11004357"/>
                    <a:gd name="connsiteY19-2670" fmla="*/ 3274744 h 6089381"/>
                    <a:gd name="connsiteX20-2671" fmla="*/ 106707 w 11004357"/>
                    <a:gd name="connsiteY20-2672" fmla="*/ 2493694 h 6089381"/>
                    <a:gd name="connsiteX21-2673" fmla="*/ 163857 w 11004357"/>
                    <a:gd name="connsiteY21-2674" fmla="*/ 702994 h 6089381"/>
                    <a:gd name="connsiteX22-2675" fmla="*/ 1687857 w 11004357"/>
                    <a:gd name="connsiteY22-2676" fmla="*/ 302944 h 6089381"/>
                    <a:gd name="connsiteX23-2677" fmla="*/ 2487957 w 11004357"/>
                    <a:gd name="connsiteY23-2678" fmla="*/ 1541194 h 6089381"/>
                    <a:gd name="connsiteX24-2679" fmla="*/ 2678457 w 11004357"/>
                    <a:gd name="connsiteY24-2680" fmla="*/ 874444 h 6089381"/>
                    <a:gd name="connsiteX25-2681" fmla="*/ 2973732 w 11004357"/>
                    <a:gd name="connsiteY25-2682" fmla="*/ 779194 h 6089381"/>
                    <a:gd name="connsiteX26-2683" fmla="*/ 3345207 w 11004357"/>
                    <a:gd name="connsiteY26-2684" fmla="*/ 1131619 h 6089381"/>
                    <a:gd name="connsiteX0-2685" fmla="*/ 3078507 w 11004357"/>
                    <a:gd name="connsiteY0-2686" fmla="*/ 1388794 h 6089381"/>
                    <a:gd name="connsiteX1-2687" fmla="*/ 3249957 w 11004357"/>
                    <a:gd name="connsiteY1-2688" fmla="*/ 1160194 h 6089381"/>
                    <a:gd name="connsiteX2-2689" fmla="*/ 3850032 w 11004357"/>
                    <a:gd name="connsiteY2-2690" fmla="*/ 207694 h 6089381"/>
                    <a:gd name="connsiteX3-2691" fmla="*/ 4716807 w 11004357"/>
                    <a:gd name="connsiteY3-2692" fmla="*/ 36244 h 6089381"/>
                    <a:gd name="connsiteX4-2693" fmla="*/ 5735982 w 11004357"/>
                    <a:gd name="connsiteY4-2694" fmla="*/ 826819 h 6089381"/>
                    <a:gd name="connsiteX5-2695" fmla="*/ 7498107 w 11004357"/>
                    <a:gd name="connsiteY5-2696" fmla="*/ 512494 h 6089381"/>
                    <a:gd name="connsiteX6-2697" fmla="*/ 8336307 w 11004357"/>
                    <a:gd name="connsiteY6-2698" fmla="*/ 1960294 h 6089381"/>
                    <a:gd name="connsiteX7-2699" fmla="*/ 9917457 w 11004357"/>
                    <a:gd name="connsiteY7-2700" fmla="*/ 2246044 h 6089381"/>
                    <a:gd name="connsiteX8-2701" fmla="*/ 10622307 w 11004357"/>
                    <a:gd name="connsiteY8-2702" fmla="*/ 3465244 h 6089381"/>
                    <a:gd name="connsiteX9-2703" fmla="*/ 10146057 w 11004357"/>
                    <a:gd name="connsiteY9-2704" fmla="*/ 4303444 h 6089381"/>
                    <a:gd name="connsiteX10-2705" fmla="*/ 11003307 w 11004357"/>
                    <a:gd name="connsiteY10-2706" fmla="*/ 5122594 h 6089381"/>
                    <a:gd name="connsiteX11-2707" fmla="*/ 10279407 w 11004357"/>
                    <a:gd name="connsiteY11-2708" fmla="*/ 6075094 h 6089381"/>
                    <a:gd name="connsiteX12-2709" fmla="*/ 8526807 w 11004357"/>
                    <a:gd name="connsiteY12-2710" fmla="*/ 5541694 h 6089381"/>
                    <a:gd name="connsiteX13-2711" fmla="*/ 7193307 w 11004357"/>
                    <a:gd name="connsiteY13-2712" fmla="*/ 5865544 h 6089381"/>
                    <a:gd name="connsiteX14-2713" fmla="*/ 5802657 w 11004357"/>
                    <a:gd name="connsiteY14-2714" fmla="*/ 5332144 h 6089381"/>
                    <a:gd name="connsiteX15-2715" fmla="*/ 5059707 w 11004357"/>
                    <a:gd name="connsiteY15-2716" fmla="*/ 5998894 h 6089381"/>
                    <a:gd name="connsiteX16-2717" fmla="*/ 3592857 w 11004357"/>
                    <a:gd name="connsiteY16-2718" fmla="*/ 5941744 h 6089381"/>
                    <a:gd name="connsiteX17-2719" fmla="*/ 3192807 w 11004357"/>
                    <a:gd name="connsiteY17-2720" fmla="*/ 4703494 h 6089381"/>
                    <a:gd name="connsiteX18-2721" fmla="*/ 1230657 w 11004357"/>
                    <a:gd name="connsiteY18-2722" fmla="*/ 4760644 h 6089381"/>
                    <a:gd name="connsiteX19-2723" fmla="*/ 735357 w 11004357"/>
                    <a:gd name="connsiteY19-2724" fmla="*/ 3274744 h 6089381"/>
                    <a:gd name="connsiteX20-2725" fmla="*/ 106707 w 11004357"/>
                    <a:gd name="connsiteY20-2726" fmla="*/ 2493694 h 6089381"/>
                    <a:gd name="connsiteX21-2727" fmla="*/ 163857 w 11004357"/>
                    <a:gd name="connsiteY21-2728" fmla="*/ 702994 h 6089381"/>
                    <a:gd name="connsiteX22-2729" fmla="*/ 1687857 w 11004357"/>
                    <a:gd name="connsiteY22-2730" fmla="*/ 302944 h 6089381"/>
                    <a:gd name="connsiteX23-2731" fmla="*/ 2487957 w 11004357"/>
                    <a:gd name="connsiteY23-2732" fmla="*/ 1541194 h 6089381"/>
                    <a:gd name="connsiteX24-2733" fmla="*/ 2678457 w 11004357"/>
                    <a:gd name="connsiteY24-2734" fmla="*/ 874444 h 6089381"/>
                    <a:gd name="connsiteX25-2735" fmla="*/ 2973732 w 11004357"/>
                    <a:gd name="connsiteY25-2736" fmla="*/ 779194 h 6089381"/>
                    <a:gd name="connsiteX26-2737" fmla="*/ 3078507 w 11004357"/>
                    <a:gd name="connsiteY26-2738" fmla="*/ 1388794 h 6089381"/>
                    <a:gd name="connsiteX0-2739" fmla="*/ 3078507 w 11004357"/>
                    <a:gd name="connsiteY0-2740" fmla="*/ 1400533 h 6101120"/>
                    <a:gd name="connsiteX1-2741" fmla="*/ 3850032 w 11004357"/>
                    <a:gd name="connsiteY1-2742" fmla="*/ 219433 h 6101120"/>
                    <a:gd name="connsiteX2-2743" fmla="*/ 4716807 w 11004357"/>
                    <a:gd name="connsiteY2-2744" fmla="*/ 47983 h 6101120"/>
                    <a:gd name="connsiteX3-2745" fmla="*/ 5735982 w 11004357"/>
                    <a:gd name="connsiteY3-2746" fmla="*/ 838558 h 6101120"/>
                    <a:gd name="connsiteX4-2747" fmla="*/ 7498107 w 11004357"/>
                    <a:gd name="connsiteY4-2748" fmla="*/ 524233 h 6101120"/>
                    <a:gd name="connsiteX5-2749" fmla="*/ 8336307 w 11004357"/>
                    <a:gd name="connsiteY5-2750" fmla="*/ 1972033 h 6101120"/>
                    <a:gd name="connsiteX6-2751" fmla="*/ 9917457 w 11004357"/>
                    <a:gd name="connsiteY6-2752" fmla="*/ 2257783 h 6101120"/>
                    <a:gd name="connsiteX7-2753" fmla="*/ 10622307 w 11004357"/>
                    <a:gd name="connsiteY7-2754" fmla="*/ 3476983 h 6101120"/>
                    <a:gd name="connsiteX8-2755" fmla="*/ 10146057 w 11004357"/>
                    <a:gd name="connsiteY8-2756" fmla="*/ 4315183 h 6101120"/>
                    <a:gd name="connsiteX9-2757" fmla="*/ 11003307 w 11004357"/>
                    <a:gd name="connsiteY9-2758" fmla="*/ 5134333 h 6101120"/>
                    <a:gd name="connsiteX10-2759" fmla="*/ 10279407 w 11004357"/>
                    <a:gd name="connsiteY10-2760" fmla="*/ 6086833 h 6101120"/>
                    <a:gd name="connsiteX11-2761" fmla="*/ 8526807 w 11004357"/>
                    <a:gd name="connsiteY11-2762" fmla="*/ 5553433 h 6101120"/>
                    <a:gd name="connsiteX12-2763" fmla="*/ 7193307 w 11004357"/>
                    <a:gd name="connsiteY12-2764" fmla="*/ 5877283 h 6101120"/>
                    <a:gd name="connsiteX13-2765" fmla="*/ 5802657 w 11004357"/>
                    <a:gd name="connsiteY13-2766" fmla="*/ 5343883 h 6101120"/>
                    <a:gd name="connsiteX14-2767" fmla="*/ 5059707 w 11004357"/>
                    <a:gd name="connsiteY14-2768" fmla="*/ 6010633 h 6101120"/>
                    <a:gd name="connsiteX15-2769" fmla="*/ 3592857 w 11004357"/>
                    <a:gd name="connsiteY15-2770" fmla="*/ 5953483 h 6101120"/>
                    <a:gd name="connsiteX16-2771" fmla="*/ 3192807 w 11004357"/>
                    <a:gd name="connsiteY16-2772" fmla="*/ 4715233 h 6101120"/>
                    <a:gd name="connsiteX17-2773" fmla="*/ 1230657 w 11004357"/>
                    <a:gd name="connsiteY17-2774" fmla="*/ 4772383 h 6101120"/>
                    <a:gd name="connsiteX18-2775" fmla="*/ 735357 w 11004357"/>
                    <a:gd name="connsiteY18-2776" fmla="*/ 3286483 h 6101120"/>
                    <a:gd name="connsiteX19-2777" fmla="*/ 106707 w 11004357"/>
                    <a:gd name="connsiteY19-2778" fmla="*/ 2505433 h 6101120"/>
                    <a:gd name="connsiteX20-2779" fmla="*/ 163857 w 11004357"/>
                    <a:gd name="connsiteY20-2780" fmla="*/ 714733 h 6101120"/>
                    <a:gd name="connsiteX21-2781" fmla="*/ 1687857 w 11004357"/>
                    <a:gd name="connsiteY21-2782" fmla="*/ 314683 h 6101120"/>
                    <a:gd name="connsiteX22-2783" fmla="*/ 2487957 w 11004357"/>
                    <a:gd name="connsiteY22-2784" fmla="*/ 1552933 h 6101120"/>
                    <a:gd name="connsiteX23-2785" fmla="*/ 2678457 w 11004357"/>
                    <a:gd name="connsiteY23-2786" fmla="*/ 886183 h 6101120"/>
                    <a:gd name="connsiteX24-2787" fmla="*/ 2973732 w 11004357"/>
                    <a:gd name="connsiteY24-2788" fmla="*/ 790933 h 6101120"/>
                    <a:gd name="connsiteX25-2789" fmla="*/ 3078507 w 11004357"/>
                    <a:gd name="connsiteY25-2790" fmla="*/ 1400533 h 6101120"/>
                    <a:gd name="connsiteX0-2791" fmla="*/ 3373782 w 11004357"/>
                    <a:gd name="connsiteY0-2792" fmla="*/ 1229083 h 6101120"/>
                    <a:gd name="connsiteX1-2793" fmla="*/ 3850032 w 11004357"/>
                    <a:gd name="connsiteY1-2794" fmla="*/ 219433 h 6101120"/>
                    <a:gd name="connsiteX2-2795" fmla="*/ 4716807 w 11004357"/>
                    <a:gd name="connsiteY2-2796" fmla="*/ 47983 h 6101120"/>
                    <a:gd name="connsiteX3-2797" fmla="*/ 5735982 w 11004357"/>
                    <a:gd name="connsiteY3-2798" fmla="*/ 838558 h 6101120"/>
                    <a:gd name="connsiteX4-2799" fmla="*/ 7498107 w 11004357"/>
                    <a:gd name="connsiteY4-2800" fmla="*/ 524233 h 6101120"/>
                    <a:gd name="connsiteX5-2801" fmla="*/ 8336307 w 11004357"/>
                    <a:gd name="connsiteY5-2802" fmla="*/ 1972033 h 6101120"/>
                    <a:gd name="connsiteX6-2803" fmla="*/ 9917457 w 11004357"/>
                    <a:gd name="connsiteY6-2804" fmla="*/ 2257783 h 6101120"/>
                    <a:gd name="connsiteX7-2805" fmla="*/ 10622307 w 11004357"/>
                    <a:gd name="connsiteY7-2806" fmla="*/ 3476983 h 6101120"/>
                    <a:gd name="connsiteX8-2807" fmla="*/ 10146057 w 11004357"/>
                    <a:gd name="connsiteY8-2808" fmla="*/ 4315183 h 6101120"/>
                    <a:gd name="connsiteX9-2809" fmla="*/ 11003307 w 11004357"/>
                    <a:gd name="connsiteY9-2810" fmla="*/ 5134333 h 6101120"/>
                    <a:gd name="connsiteX10-2811" fmla="*/ 10279407 w 11004357"/>
                    <a:gd name="connsiteY10-2812" fmla="*/ 6086833 h 6101120"/>
                    <a:gd name="connsiteX11-2813" fmla="*/ 8526807 w 11004357"/>
                    <a:gd name="connsiteY11-2814" fmla="*/ 5553433 h 6101120"/>
                    <a:gd name="connsiteX12-2815" fmla="*/ 7193307 w 11004357"/>
                    <a:gd name="connsiteY12-2816" fmla="*/ 5877283 h 6101120"/>
                    <a:gd name="connsiteX13-2817" fmla="*/ 5802657 w 11004357"/>
                    <a:gd name="connsiteY13-2818" fmla="*/ 5343883 h 6101120"/>
                    <a:gd name="connsiteX14-2819" fmla="*/ 5059707 w 11004357"/>
                    <a:gd name="connsiteY14-2820" fmla="*/ 6010633 h 6101120"/>
                    <a:gd name="connsiteX15-2821" fmla="*/ 3592857 w 11004357"/>
                    <a:gd name="connsiteY15-2822" fmla="*/ 5953483 h 6101120"/>
                    <a:gd name="connsiteX16-2823" fmla="*/ 3192807 w 11004357"/>
                    <a:gd name="connsiteY16-2824" fmla="*/ 4715233 h 6101120"/>
                    <a:gd name="connsiteX17-2825" fmla="*/ 1230657 w 11004357"/>
                    <a:gd name="connsiteY17-2826" fmla="*/ 4772383 h 6101120"/>
                    <a:gd name="connsiteX18-2827" fmla="*/ 735357 w 11004357"/>
                    <a:gd name="connsiteY18-2828" fmla="*/ 3286483 h 6101120"/>
                    <a:gd name="connsiteX19-2829" fmla="*/ 106707 w 11004357"/>
                    <a:gd name="connsiteY19-2830" fmla="*/ 2505433 h 6101120"/>
                    <a:gd name="connsiteX20-2831" fmla="*/ 163857 w 11004357"/>
                    <a:gd name="connsiteY20-2832" fmla="*/ 714733 h 6101120"/>
                    <a:gd name="connsiteX21-2833" fmla="*/ 1687857 w 11004357"/>
                    <a:gd name="connsiteY21-2834" fmla="*/ 314683 h 6101120"/>
                    <a:gd name="connsiteX22-2835" fmla="*/ 2487957 w 11004357"/>
                    <a:gd name="connsiteY22-2836" fmla="*/ 1552933 h 6101120"/>
                    <a:gd name="connsiteX23-2837" fmla="*/ 2678457 w 11004357"/>
                    <a:gd name="connsiteY23-2838" fmla="*/ 886183 h 6101120"/>
                    <a:gd name="connsiteX24-2839" fmla="*/ 2973732 w 11004357"/>
                    <a:gd name="connsiteY24-2840" fmla="*/ 790933 h 6101120"/>
                    <a:gd name="connsiteX25-2841" fmla="*/ 3373782 w 11004357"/>
                    <a:gd name="connsiteY25-2842" fmla="*/ 1229083 h 6101120"/>
                    <a:gd name="connsiteX0-2843" fmla="*/ 3373782 w 11004357"/>
                    <a:gd name="connsiteY0-2844" fmla="*/ 1229083 h 6101120"/>
                    <a:gd name="connsiteX1-2845" fmla="*/ 3850032 w 11004357"/>
                    <a:gd name="connsiteY1-2846" fmla="*/ 219433 h 6101120"/>
                    <a:gd name="connsiteX2-2847" fmla="*/ 4716807 w 11004357"/>
                    <a:gd name="connsiteY2-2848" fmla="*/ 47983 h 6101120"/>
                    <a:gd name="connsiteX3-2849" fmla="*/ 5735982 w 11004357"/>
                    <a:gd name="connsiteY3-2850" fmla="*/ 838558 h 6101120"/>
                    <a:gd name="connsiteX4-2851" fmla="*/ 7498107 w 11004357"/>
                    <a:gd name="connsiteY4-2852" fmla="*/ 524233 h 6101120"/>
                    <a:gd name="connsiteX5-2853" fmla="*/ 8336307 w 11004357"/>
                    <a:gd name="connsiteY5-2854" fmla="*/ 1972033 h 6101120"/>
                    <a:gd name="connsiteX6-2855" fmla="*/ 9917457 w 11004357"/>
                    <a:gd name="connsiteY6-2856" fmla="*/ 2257783 h 6101120"/>
                    <a:gd name="connsiteX7-2857" fmla="*/ 10622307 w 11004357"/>
                    <a:gd name="connsiteY7-2858" fmla="*/ 3476983 h 6101120"/>
                    <a:gd name="connsiteX8-2859" fmla="*/ 10146057 w 11004357"/>
                    <a:gd name="connsiteY8-2860" fmla="*/ 4315183 h 6101120"/>
                    <a:gd name="connsiteX9-2861" fmla="*/ 11003307 w 11004357"/>
                    <a:gd name="connsiteY9-2862" fmla="*/ 5134333 h 6101120"/>
                    <a:gd name="connsiteX10-2863" fmla="*/ 10279407 w 11004357"/>
                    <a:gd name="connsiteY10-2864" fmla="*/ 6086833 h 6101120"/>
                    <a:gd name="connsiteX11-2865" fmla="*/ 8526807 w 11004357"/>
                    <a:gd name="connsiteY11-2866" fmla="*/ 5553433 h 6101120"/>
                    <a:gd name="connsiteX12-2867" fmla="*/ 7193307 w 11004357"/>
                    <a:gd name="connsiteY12-2868" fmla="*/ 5877283 h 6101120"/>
                    <a:gd name="connsiteX13-2869" fmla="*/ 5802657 w 11004357"/>
                    <a:gd name="connsiteY13-2870" fmla="*/ 5343883 h 6101120"/>
                    <a:gd name="connsiteX14-2871" fmla="*/ 5059707 w 11004357"/>
                    <a:gd name="connsiteY14-2872" fmla="*/ 6010633 h 6101120"/>
                    <a:gd name="connsiteX15-2873" fmla="*/ 3592857 w 11004357"/>
                    <a:gd name="connsiteY15-2874" fmla="*/ 5953483 h 6101120"/>
                    <a:gd name="connsiteX16-2875" fmla="*/ 3192807 w 11004357"/>
                    <a:gd name="connsiteY16-2876" fmla="*/ 4715233 h 6101120"/>
                    <a:gd name="connsiteX17-2877" fmla="*/ 1230657 w 11004357"/>
                    <a:gd name="connsiteY17-2878" fmla="*/ 4772383 h 6101120"/>
                    <a:gd name="connsiteX18-2879" fmla="*/ 735357 w 11004357"/>
                    <a:gd name="connsiteY18-2880" fmla="*/ 3286483 h 6101120"/>
                    <a:gd name="connsiteX19-2881" fmla="*/ 106707 w 11004357"/>
                    <a:gd name="connsiteY19-2882" fmla="*/ 2505433 h 6101120"/>
                    <a:gd name="connsiteX20-2883" fmla="*/ 163857 w 11004357"/>
                    <a:gd name="connsiteY20-2884" fmla="*/ 714733 h 6101120"/>
                    <a:gd name="connsiteX21-2885" fmla="*/ 1687857 w 11004357"/>
                    <a:gd name="connsiteY21-2886" fmla="*/ 314683 h 6101120"/>
                    <a:gd name="connsiteX22-2887" fmla="*/ 2487957 w 11004357"/>
                    <a:gd name="connsiteY22-2888" fmla="*/ 1552933 h 6101120"/>
                    <a:gd name="connsiteX23-2889" fmla="*/ 2678457 w 11004357"/>
                    <a:gd name="connsiteY23-2890" fmla="*/ 886183 h 6101120"/>
                    <a:gd name="connsiteX24-2891" fmla="*/ 2973732 w 11004357"/>
                    <a:gd name="connsiteY24-2892" fmla="*/ 790933 h 6101120"/>
                    <a:gd name="connsiteX25-2893" fmla="*/ 3373782 w 11004357"/>
                    <a:gd name="connsiteY25-2894" fmla="*/ 1229083 h 6101120"/>
                    <a:gd name="connsiteX0-2895" fmla="*/ 3373782 w 11004357"/>
                    <a:gd name="connsiteY0-2896" fmla="*/ 1229083 h 6101120"/>
                    <a:gd name="connsiteX1-2897" fmla="*/ 3850032 w 11004357"/>
                    <a:gd name="connsiteY1-2898" fmla="*/ 219433 h 6101120"/>
                    <a:gd name="connsiteX2-2899" fmla="*/ 4716807 w 11004357"/>
                    <a:gd name="connsiteY2-2900" fmla="*/ 47983 h 6101120"/>
                    <a:gd name="connsiteX3-2901" fmla="*/ 5735982 w 11004357"/>
                    <a:gd name="connsiteY3-2902" fmla="*/ 838558 h 6101120"/>
                    <a:gd name="connsiteX4-2903" fmla="*/ 7498107 w 11004357"/>
                    <a:gd name="connsiteY4-2904" fmla="*/ 524233 h 6101120"/>
                    <a:gd name="connsiteX5-2905" fmla="*/ 8336307 w 11004357"/>
                    <a:gd name="connsiteY5-2906" fmla="*/ 1972033 h 6101120"/>
                    <a:gd name="connsiteX6-2907" fmla="*/ 9917457 w 11004357"/>
                    <a:gd name="connsiteY6-2908" fmla="*/ 2257783 h 6101120"/>
                    <a:gd name="connsiteX7-2909" fmla="*/ 10622307 w 11004357"/>
                    <a:gd name="connsiteY7-2910" fmla="*/ 3476983 h 6101120"/>
                    <a:gd name="connsiteX8-2911" fmla="*/ 10146057 w 11004357"/>
                    <a:gd name="connsiteY8-2912" fmla="*/ 4315183 h 6101120"/>
                    <a:gd name="connsiteX9-2913" fmla="*/ 11003307 w 11004357"/>
                    <a:gd name="connsiteY9-2914" fmla="*/ 5134333 h 6101120"/>
                    <a:gd name="connsiteX10-2915" fmla="*/ 10279407 w 11004357"/>
                    <a:gd name="connsiteY10-2916" fmla="*/ 6086833 h 6101120"/>
                    <a:gd name="connsiteX11-2917" fmla="*/ 8526807 w 11004357"/>
                    <a:gd name="connsiteY11-2918" fmla="*/ 5553433 h 6101120"/>
                    <a:gd name="connsiteX12-2919" fmla="*/ 7193307 w 11004357"/>
                    <a:gd name="connsiteY12-2920" fmla="*/ 5877283 h 6101120"/>
                    <a:gd name="connsiteX13-2921" fmla="*/ 5802657 w 11004357"/>
                    <a:gd name="connsiteY13-2922" fmla="*/ 5343883 h 6101120"/>
                    <a:gd name="connsiteX14-2923" fmla="*/ 5059707 w 11004357"/>
                    <a:gd name="connsiteY14-2924" fmla="*/ 6010633 h 6101120"/>
                    <a:gd name="connsiteX15-2925" fmla="*/ 3592857 w 11004357"/>
                    <a:gd name="connsiteY15-2926" fmla="*/ 5953483 h 6101120"/>
                    <a:gd name="connsiteX16-2927" fmla="*/ 3192807 w 11004357"/>
                    <a:gd name="connsiteY16-2928" fmla="*/ 4715233 h 6101120"/>
                    <a:gd name="connsiteX17-2929" fmla="*/ 1230657 w 11004357"/>
                    <a:gd name="connsiteY17-2930" fmla="*/ 4772383 h 6101120"/>
                    <a:gd name="connsiteX18-2931" fmla="*/ 735357 w 11004357"/>
                    <a:gd name="connsiteY18-2932" fmla="*/ 3286483 h 6101120"/>
                    <a:gd name="connsiteX19-2933" fmla="*/ 106707 w 11004357"/>
                    <a:gd name="connsiteY19-2934" fmla="*/ 2505433 h 6101120"/>
                    <a:gd name="connsiteX20-2935" fmla="*/ 163857 w 11004357"/>
                    <a:gd name="connsiteY20-2936" fmla="*/ 714733 h 6101120"/>
                    <a:gd name="connsiteX21-2937" fmla="*/ 1687857 w 11004357"/>
                    <a:gd name="connsiteY21-2938" fmla="*/ 314683 h 6101120"/>
                    <a:gd name="connsiteX22-2939" fmla="*/ 2487957 w 11004357"/>
                    <a:gd name="connsiteY22-2940" fmla="*/ 1552933 h 6101120"/>
                    <a:gd name="connsiteX23-2941" fmla="*/ 2678457 w 11004357"/>
                    <a:gd name="connsiteY23-2942" fmla="*/ 886183 h 6101120"/>
                    <a:gd name="connsiteX24-2943" fmla="*/ 2973732 w 11004357"/>
                    <a:gd name="connsiteY24-2944" fmla="*/ 790933 h 6101120"/>
                    <a:gd name="connsiteX25-2945" fmla="*/ 3373782 w 11004357"/>
                    <a:gd name="connsiteY25-2946" fmla="*/ 1229083 h 6101120"/>
                    <a:gd name="connsiteX0-2947" fmla="*/ 3373782 w 11004357"/>
                    <a:gd name="connsiteY0-2948" fmla="*/ 1229083 h 6101120"/>
                    <a:gd name="connsiteX1-2949" fmla="*/ 3850032 w 11004357"/>
                    <a:gd name="connsiteY1-2950" fmla="*/ 219433 h 6101120"/>
                    <a:gd name="connsiteX2-2951" fmla="*/ 4716807 w 11004357"/>
                    <a:gd name="connsiteY2-2952" fmla="*/ 47983 h 6101120"/>
                    <a:gd name="connsiteX3-2953" fmla="*/ 5735982 w 11004357"/>
                    <a:gd name="connsiteY3-2954" fmla="*/ 838558 h 6101120"/>
                    <a:gd name="connsiteX4-2955" fmla="*/ 7498107 w 11004357"/>
                    <a:gd name="connsiteY4-2956" fmla="*/ 524233 h 6101120"/>
                    <a:gd name="connsiteX5-2957" fmla="*/ 8336307 w 11004357"/>
                    <a:gd name="connsiteY5-2958" fmla="*/ 1972033 h 6101120"/>
                    <a:gd name="connsiteX6-2959" fmla="*/ 9917457 w 11004357"/>
                    <a:gd name="connsiteY6-2960" fmla="*/ 2257783 h 6101120"/>
                    <a:gd name="connsiteX7-2961" fmla="*/ 10622307 w 11004357"/>
                    <a:gd name="connsiteY7-2962" fmla="*/ 3476983 h 6101120"/>
                    <a:gd name="connsiteX8-2963" fmla="*/ 10146057 w 11004357"/>
                    <a:gd name="connsiteY8-2964" fmla="*/ 4315183 h 6101120"/>
                    <a:gd name="connsiteX9-2965" fmla="*/ 11003307 w 11004357"/>
                    <a:gd name="connsiteY9-2966" fmla="*/ 5134333 h 6101120"/>
                    <a:gd name="connsiteX10-2967" fmla="*/ 10279407 w 11004357"/>
                    <a:gd name="connsiteY10-2968" fmla="*/ 6086833 h 6101120"/>
                    <a:gd name="connsiteX11-2969" fmla="*/ 8526807 w 11004357"/>
                    <a:gd name="connsiteY11-2970" fmla="*/ 5553433 h 6101120"/>
                    <a:gd name="connsiteX12-2971" fmla="*/ 7193307 w 11004357"/>
                    <a:gd name="connsiteY12-2972" fmla="*/ 5877283 h 6101120"/>
                    <a:gd name="connsiteX13-2973" fmla="*/ 5802657 w 11004357"/>
                    <a:gd name="connsiteY13-2974" fmla="*/ 5343883 h 6101120"/>
                    <a:gd name="connsiteX14-2975" fmla="*/ 5059707 w 11004357"/>
                    <a:gd name="connsiteY14-2976" fmla="*/ 6010633 h 6101120"/>
                    <a:gd name="connsiteX15-2977" fmla="*/ 3592857 w 11004357"/>
                    <a:gd name="connsiteY15-2978" fmla="*/ 5953483 h 6101120"/>
                    <a:gd name="connsiteX16-2979" fmla="*/ 3192807 w 11004357"/>
                    <a:gd name="connsiteY16-2980" fmla="*/ 4715233 h 6101120"/>
                    <a:gd name="connsiteX17-2981" fmla="*/ 1230657 w 11004357"/>
                    <a:gd name="connsiteY17-2982" fmla="*/ 4772383 h 6101120"/>
                    <a:gd name="connsiteX18-2983" fmla="*/ 735357 w 11004357"/>
                    <a:gd name="connsiteY18-2984" fmla="*/ 3286483 h 6101120"/>
                    <a:gd name="connsiteX19-2985" fmla="*/ 106707 w 11004357"/>
                    <a:gd name="connsiteY19-2986" fmla="*/ 2505433 h 6101120"/>
                    <a:gd name="connsiteX20-2987" fmla="*/ 163857 w 11004357"/>
                    <a:gd name="connsiteY20-2988" fmla="*/ 714733 h 6101120"/>
                    <a:gd name="connsiteX21-2989" fmla="*/ 1687857 w 11004357"/>
                    <a:gd name="connsiteY21-2990" fmla="*/ 314683 h 6101120"/>
                    <a:gd name="connsiteX22-2991" fmla="*/ 2487957 w 11004357"/>
                    <a:gd name="connsiteY22-2992" fmla="*/ 1552933 h 6101120"/>
                    <a:gd name="connsiteX23-2993" fmla="*/ 2678457 w 11004357"/>
                    <a:gd name="connsiteY23-2994" fmla="*/ 886183 h 6101120"/>
                    <a:gd name="connsiteX24-2995" fmla="*/ 2973732 w 11004357"/>
                    <a:gd name="connsiteY24-2996" fmla="*/ 790933 h 6101120"/>
                    <a:gd name="connsiteX25-2997" fmla="*/ 3373782 w 11004357"/>
                    <a:gd name="connsiteY25-2998" fmla="*/ 1229083 h 6101120"/>
                    <a:gd name="connsiteX0-2999" fmla="*/ 3373782 w 11004357"/>
                    <a:gd name="connsiteY0-3000" fmla="*/ 1229083 h 6101120"/>
                    <a:gd name="connsiteX1-3001" fmla="*/ 3850032 w 11004357"/>
                    <a:gd name="connsiteY1-3002" fmla="*/ 219433 h 6101120"/>
                    <a:gd name="connsiteX2-3003" fmla="*/ 4716807 w 11004357"/>
                    <a:gd name="connsiteY2-3004" fmla="*/ 47983 h 6101120"/>
                    <a:gd name="connsiteX3-3005" fmla="*/ 5735982 w 11004357"/>
                    <a:gd name="connsiteY3-3006" fmla="*/ 838558 h 6101120"/>
                    <a:gd name="connsiteX4-3007" fmla="*/ 7498107 w 11004357"/>
                    <a:gd name="connsiteY4-3008" fmla="*/ 524233 h 6101120"/>
                    <a:gd name="connsiteX5-3009" fmla="*/ 8336307 w 11004357"/>
                    <a:gd name="connsiteY5-3010" fmla="*/ 1972033 h 6101120"/>
                    <a:gd name="connsiteX6-3011" fmla="*/ 9917457 w 11004357"/>
                    <a:gd name="connsiteY6-3012" fmla="*/ 2257783 h 6101120"/>
                    <a:gd name="connsiteX7-3013" fmla="*/ 10622307 w 11004357"/>
                    <a:gd name="connsiteY7-3014" fmla="*/ 3476983 h 6101120"/>
                    <a:gd name="connsiteX8-3015" fmla="*/ 10146057 w 11004357"/>
                    <a:gd name="connsiteY8-3016" fmla="*/ 4315183 h 6101120"/>
                    <a:gd name="connsiteX9-3017" fmla="*/ 11003307 w 11004357"/>
                    <a:gd name="connsiteY9-3018" fmla="*/ 5134333 h 6101120"/>
                    <a:gd name="connsiteX10-3019" fmla="*/ 10279407 w 11004357"/>
                    <a:gd name="connsiteY10-3020" fmla="*/ 6086833 h 6101120"/>
                    <a:gd name="connsiteX11-3021" fmla="*/ 8526807 w 11004357"/>
                    <a:gd name="connsiteY11-3022" fmla="*/ 5553433 h 6101120"/>
                    <a:gd name="connsiteX12-3023" fmla="*/ 7193307 w 11004357"/>
                    <a:gd name="connsiteY12-3024" fmla="*/ 5877283 h 6101120"/>
                    <a:gd name="connsiteX13-3025" fmla="*/ 5802657 w 11004357"/>
                    <a:gd name="connsiteY13-3026" fmla="*/ 5343883 h 6101120"/>
                    <a:gd name="connsiteX14-3027" fmla="*/ 5059707 w 11004357"/>
                    <a:gd name="connsiteY14-3028" fmla="*/ 6010633 h 6101120"/>
                    <a:gd name="connsiteX15-3029" fmla="*/ 3592857 w 11004357"/>
                    <a:gd name="connsiteY15-3030" fmla="*/ 5953483 h 6101120"/>
                    <a:gd name="connsiteX16-3031" fmla="*/ 3192807 w 11004357"/>
                    <a:gd name="connsiteY16-3032" fmla="*/ 4715233 h 6101120"/>
                    <a:gd name="connsiteX17-3033" fmla="*/ 1230657 w 11004357"/>
                    <a:gd name="connsiteY17-3034" fmla="*/ 4772383 h 6101120"/>
                    <a:gd name="connsiteX18-3035" fmla="*/ 735357 w 11004357"/>
                    <a:gd name="connsiteY18-3036" fmla="*/ 3286483 h 6101120"/>
                    <a:gd name="connsiteX19-3037" fmla="*/ 106707 w 11004357"/>
                    <a:gd name="connsiteY19-3038" fmla="*/ 2505433 h 6101120"/>
                    <a:gd name="connsiteX20-3039" fmla="*/ 163857 w 11004357"/>
                    <a:gd name="connsiteY20-3040" fmla="*/ 714733 h 6101120"/>
                    <a:gd name="connsiteX21-3041" fmla="*/ 1687857 w 11004357"/>
                    <a:gd name="connsiteY21-3042" fmla="*/ 314683 h 6101120"/>
                    <a:gd name="connsiteX22-3043" fmla="*/ 2487957 w 11004357"/>
                    <a:gd name="connsiteY22-3044" fmla="*/ 1552933 h 6101120"/>
                    <a:gd name="connsiteX23-3045" fmla="*/ 2973732 w 11004357"/>
                    <a:gd name="connsiteY23-3046" fmla="*/ 790933 h 6101120"/>
                    <a:gd name="connsiteX24-3047" fmla="*/ 3373782 w 11004357"/>
                    <a:gd name="connsiteY24-3048" fmla="*/ 1229083 h 6101120"/>
                    <a:gd name="connsiteX0-3049" fmla="*/ 3373782 w 11004357"/>
                    <a:gd name="connsiteY0-3050" fmla="*/ 1229083 h 6101120"/>
                    <a:gd name="connsiteX1-3051" fmla="*/ 3850032 w 11004357"/>
                    <a:gd name="connsiteY1-3052" fmla="*/ 219433 h 6101120"/>
                    <a:gd name="connsiteX2-3053" fmla="*/ 4716807 w 11004357"/>
                    <a:gd name="connsiteY2-3054" fmla="*/ 47983 h 6101120"/>
                    <a:gd name="connsiteX3-3055" fmla="*/ 5735982 w 11004357"/>
                    <a:gd name="connsiteY3-3056" fmla="*/ 838558 h 6101120"/>
                    <a:gd name="connsiteX4-3057" fmla="*/ 7498107 w 11004357"/>
                    <a:gd name="connsiteY4-3058" fmla="*/ 524233 h 6101120"/>
                    <a:gd name="connsiteX5-3059" fmla="*/ 8336307 w 11004357"/>
                    <a:gd name="connsiteY5-3060" fmla="*/ 1972033 h 6101120"/>
                    <a:gd name="connsiteX6-3061" fmla="*/ 9917457 w 11004357"/>
                    <a:gd name="connsiteY6-3062" fmla="*/ 2257783 h 6101120"/>
                    <a:gd name="connsiteX7-3063" fmla="*/ 10622307 w 11004357"/>
                    <a:gd name="connsiteY7-3064" fmla="*/ 3476983 h 6101120"/>
                    <a:gd name="connsiteX8-3065" fmla="*/ 10146057 w 11004357"/>
                    <a:gd name="connsiteY8-3066" fmla="*/ 4315183 h 6101120"/>
                    <a:gd name="connsiteX9-3067" fmla="*/ 11003307 w 11004357"/>
                    <a:gd name="connsiteY9-3068" fmla="*/ 5134333 h 6101120"/>
                    <a:gd name="connsiteX10-3069" fmla="*/ 10279407 w 11004357"/>
                    <a:gd name="connsiteY10-3070" fmla="*/ 6086833 h 6101120"/>
                    <a:gd name="connsiteX11-3071" fmla="*/ 8526807 w 11004357"/>
                    <a:gd name="connsiteY11-3072" fmla="*/ 5553433 h 6101120"/>
                    <a:gd name="connsiteX12-3073" fmla="*/ 7193307 w 11004357"/>
                    <a:gd name="connsiteY12-3074" fmla="*/ 5877283 h 6101120"/>
                    <a:gd name="connsiteX13-3075" fmla="*/ 5802657 w 11004357"/>
                    <a:gd name="connsiteY13-3076" fmla="*/ 5343883 h 6101120"/>
                    <a:gd name="connsiteX14-3077" fmla="*/ 5059707 w 11004357"/>
                    <a:gd name="connsiteY14-3078" fmla="*/ 6010633 h 6101120"/>
                    <a:gd name="connsiteX15-3079" fmla="*/ 3592857 w 11004357"/>
                    <a:gd name="connsiteY15-3080" fmla="*/ 5953483 h 6101120"/>
                    <a:gd name="connsiteX16-3081" fmla="*/ 3192807 w 11004357"/>
                    <a:gd name="connsiteY16-3082" fmla="*/ 4715233 h 6101120"/>
                    <a:gd name="connsiteX17-3083" fmla="*/ 1230657 w 11004357"/>
                    <a:gd name="connsiteY17-3084" fmla="*/ 4772383 h 6101120"/>
                    <a:gd name="connsiteX18-3085" fmla="*/ 735357 w 11004357"/>
                    <a:gd name="connsiteY18-3086" fmla="*/ 3286483 h 6101120"/>
                    <a:gd name="connsiteX19-3087" fmla="*/ 106707 w 11004357"/>
                    <a:gd name="connsiteY19-3088" fmla="*/ 2505433 h 6101120"/>
                    <a:gd name="connsiteX20-3089" fmla="*/ 163857 w 11004357"/>
                    <a:gd name="connsiteY20-3090" fmla="*/ 714733 h 6101120"/>
                    <a:gd name="connsiteX21-3091" fmla="*/ 1687857 w 11004357"/>
                    <a:gd name="connsiteY21-3092" fmla="*/ 314683 h 6101120"/>
                    <a:gd name="connsiteX22-3093" fmla="*/ 2487957 w 11004357"/>
                    <a:gd name="connsiteY22-3094" fmla="*/ 1552933 h 6101120"/>
                    <a:gd name="connsiteX23-3095" fmla="*/ 2973732 w 11004357"/>
                    <a:gd name="connsiteY23-3096" fmla="*/ 790933 h 6101120"/>
                    <a:gd name="connsiteX24-3097" fmla="*/ 3373782 w 11004357"/>
                    <a:gd name="connsiteY24-3098" fmla="*/ 1229083 h 6101120"/>
                    <a:gd name="connsiteX0-3099" fmla="*/ 3373782 w 11004357"/>
                    <a:gd name="connsiteY0-3100" fmla="*/ 1229083 h 6101120"/>
                    <a:gd name="connsiteX1-3101" fmla="*/ 3850032 w 11004357"/>
                    <a:gd name="connsiteY1-3102" fmla="*/ 219433 h 6101120"/>
                    <a:gd name="connsiteX2-3103" fmla="*/ 4716807 w 11004357"/>
                    <a:gd name="connsiteY2-3104" fmla="*/ 47983 h 6101120"/>
                    <a:gd name="connsiteX3-3105" fmla="*/ 5735982 w 11004357"/>
                    <a:gd name="connsiteY3-3106" fmla="*/ 838558 h 6101120"/>
                    <a:gd name="connsiteX4-3107" fmla="*/ 7498107 w 11004357"/>
                    <a:gd name="connsiteY4-3108" fmla="*/ 524233 h 6101120"/>
                    <a:gd name="connsiteX5-3109" fmla="*/ 8336307 w 11004357"/>
                    <a:gd name="connsiteY5-3110" fmla="*/ 1972033 h 6101120"/>
                    <a:gd name="connsiteX6-3111" fmla="*/ 9917457 w 11004357"/>
                    <a:gd name="connsiteY6-3112" fmla="*/ 2257783 h 6101120"/>
                    <a:gd name="connsiteX7-3113" fmla="*/ 10622307 w 11004357"/>
                    <a:gd name="connsiteY7-3114" fmla="*/ 3476983 h 6101120"/>
                    <a:gd name="connsiteX8-3115" fmla="*/ 10146057 w 11004357"/>
                    <a:gd name="connsiteY8-3116" fmla="*/ 4315183 h 6101120"/>
                    <a:gd name="connsiteX9-3117" fmla="*/ 11003307 w 11004357"/>
                    <a:gd name="connsiteY9-3118" fmla="*/ 5134333 h 6101120"/>
                    <a:gd name="connsiteX10-3119" fmla="*/ 10279407 w 11004357"/>
                    <a:gd name="connsiteY10-3120" fmla="*/ 6086833 h 6101120"/>
                    <a:gd name="connsiteX11-3121" fmla="*/ 8526807 w 11004357"/>
                    <a:gd name="connsiteY11-3122" fmla="*/ 5553433 h 6101120"/>
                    <a:gd name="connsiteX12-3123" fmla="*/ 7193307 w 11004357"/>
                    <a:gd name="connsiteY12-3124" fmla="*/ 5877283 h 6101120"/>
                    <a:gd name="connsiteX13-3125" fmla="*/ 5802657 w 11004357"/>
                    <a:gd name="connsiteY13-3126" fmla="*/ 5343883 h 6101120"/>
                    <a:gd name="connsiteX14-3127" fmla="*/ 5059707 w 11004357"/>
                    <a:gd name="connsiteY14-3128" fmla="*/ 6010633 h 6101120"/>
                    <a:gd name="connsiteX15-3129" fmla="*/ 3592857 w 11004357"/>
                    <a:gd name="connsiteY15-3130" fmla="*/ 5953483 h 6101120"/>
                    <a:gd name="connsiteX16-3131" fmla="*/ 3192807 w 11004357"/>
                    <a:gd name="connsiteY16-3132" fmla="*/ 4715233 h 6101120"/>
                    <a:gd name="connsiteX17-3133" fmla="*/ 1230657 w 11004357"/>
                    <a:gd name="connsiteY17-3134" fmla="*/ 4772383 h 6101120"/>
                    <a:gd name="connsiteX18-3135" fmla="*/ 735357 w 11004357"/>
                    <a:gd name="connsiteY18-3136" fmla="*/ 3286483 h 6101120"/>
                    <a:gd name="connsiteX19-3137" fmla="*/ 106707 w 11004357"/>
                    <a:gd name="connsiteY19-3138" fmla="*/ 2505433 h 6101120"/>
                    <a:gd name="connsiteX20-3139" fmla="*/ 163857 w 11004357"/>
                    <a:gd name="connsiteY20-3140" fmla="*/ 714733 h 6101120"/>
                    <a:gd name="connsiteX21-3141" fmla="*/ 1687857 w 11004357"/>
                    <a:gd name="connsiteY21-3142" fmla="*/ 314683 h 6101120"/>
                    <a:gd name="connsiteX22-3143" fmla="*/ 2487957 w 11004357"/>
                    <a:gd name="connsiteY22-3144" fmla="*/ 1552933 h 6101120"/>
                    <a:gd name="connsiteX23-3145" fmla="*/ 2764182 w 11004357"/>
                    <a:gd name="connsiteY23-3146" fmla="*/ 838558 h 6101120"/>
                    <a:gd name="connsiteX24-3147" fmla="*/ 3373782 w 11004357"/>
                    <a:gd name="connsiteY24-3148" fmla="*/ 1229083 h 6101120"/>
                    <a:gd name="connsiteX0-3149" fmla="*/ 3373782 w 11004357"/>
                    <a:gd name="connsiteY0-3150" fmla="*/ 1229083 h 6101120"/>
                    <a:gd name="connsiteX1-3151" fmla="*/ 3850032 w 11004357"/>
                    <a:gd name="connsiteY1-3152" fmla="*/ 219433 h 6101120"/>
                    <a:gd name="connsiteX2-3153" fmla="*/ 4716807 w 11004357"/>
                    <a:gd name="connsiteY2-3154" fmla="*/ 47983 h 6101120"/>
                    <a:gd name="connsiteX3-3155" fmla="*/ 5735982 w 11004357"/>
                    <a:gd name="connsiteY3-3156" fmla="*/ 838558 h 6101120"/>
                    <a:gd name="connsiteX4-3157" fmla="*/ 7498107 w 11004357"/>
                    <a:gd name="connsiteY4-3158" fmla="*/ 524233 h 6101120"/>
                    <a:gd name="connsiteX5-3159" fmla="*/ 8336307 w 11004357"/>
                    <a:gd name="connsiteY5-3160" fmla="*/ 1972033 h 6101120"/>
                    <a:gd name="connsiteX6-3161" fmla="*/ 9917457 w 11004357"/>
                    <a:gd name="connsiteY6-3162" fmla="*/ 2257783 h 6101120"/>
                    <a:gd name="connsiteX7-3163" fmla="*/ 10622307 w 11004357"/>
                    <a:gd name="connsiteY7-3164" fmla="*/ 3476983 h 6101120"/>
                    <a:gd name="connsiteX8-3165" fmla="*/ 10146057 w 11004357"/>
                    <a:gd name="connsiteY8-3166" fmla="*/ 4315183 h 6101120"/>
                    <a:gd name="connsiteX9-3167" fmla="*/ 11003307 w 11004357"/>
                    <a:gd name="connsiteY9-3168" fmla="*/ 5134333 h 6101120"/>
                    <a:gd name="connsiteX10-3169" fmla="*/ 10279407 w 11004357"/>
                    <a:gd name="connsiteY10-3170" fmla="*/ 6086833 h 6101120"/>
                    <a:gd name="connsiteX11-3171" fmla="*/ 8526807 w 11004357"/>
                    <a:gd name="connsiteY11-3172" fmla="*/ 5553433 h 6101120"/>
                    <a:gd name="connsiteX12-3173" fmla="*/ 7193307 w 11004357"/>
                    <a:gd name="connsiteY12-3174" fmla="*/ 5877283 h 6101120"/>
                    <a:gd name="connsiteX13-3175" fmla="*/ 5802657 w 11004357"/>
                    <a:gd name="connsiteY13-3176" fmla="*/ 5343883 h 6101120"/>
                    <a:gd name="connsiteX14-3177" fmla="*/ 5059707 w 11004357"/>
                    <a:gd name="connsiteY14-3178" fmla="*/ 6010633 h 6101120"/>
                    <a:gd name="connsiteX15-3179" fmla="*/ 3592857 w 11004357"/>
                    <a:gd name="connsiteY15-3180" fmla="*/ 5953483 h 6101120"/>
                    <a:gd name="connsiteX16-3181" fmla="*/ 3192807 w 11004357"/>
                    <a:gd name="connsiteY16-3182" fmla="*/ 4715233 h 6101120"/>
                    <a:gd name="connsiteX17-3183" fmla="*/ 1230657 w 11004357"/>
                    <a:gd name="connsiteY17-3184" fmla="*/ 4772383 h 6101120"/>
                    <a:gd name="connsiteX18-3185" fmla="*/ 735357 w 11004357"/>
                    <a:gd name="connsiteY18-3186" fmla="*/ 3286483 h 6101120"/>
                    <a:gd name="connsiteX19-3187" fmla="*/ 106707 w 11004357"/>
                    <a:gd name="connsiteY19-3188" fmla="*/ 2505433 h 6101120"/>
                    <a:gd name="connsiteX20-3189" fmla="*/ 163857 w 11004357"/>
                    <a:gd name="connsiteY20-3190" fmla="*/ 714733 h 6101120"/>
                    <a:gd name="connsiteX21-3191" fmla="*/ 1687857 w 11004357"/>
                    <a:gd name="connsiteY21-3192" fmla="*/ 314683 h 6101120"/>
                    <a:gd name="connsiteX22-3193" fmla="*/ 2487957 w 11004357"/>
                    <a:gd name="connsiteY22-3194" fmla="*/ 1552933 h 6101120"/>
                    <a:gd name="connsiteX23-3195" fmla="*/ 2764182 w 11004357"/>
                    <a:gd name="connsiteY23-3196" fmla="*/ 838558 h 6101120"/>
                    <a:gd name="connsiteX24-3197" fmla="*/ 3373782 w 11004357"/>
                    <a:gd name="connsiteY24-3198" fmla="*/ 1229083 h 6101120"/>
                    <a:gd name="connsiteX0-3199" fmla="*/ 3373782 w 11004357"/>
                    <a:gd name="connsiteY0-3200" fmla="*/ 1229083 h 6101120"/>
                    <a:gd name="connsiteX1-3201" fmla="*/ 3850032 w 11004357"/>
                    <a:gd name="connsiteY1-3202" fmla="*/ 219433 h 6101120"/>
                    <a:gd name="connsiteX2-3203" fmla="*/ 4716807 w 11004357"/>
                    <a:gd name="connsiteY2-3204" fmla="*/ 47983 h 6101120"/>
                    <a:gd name="connsiteX3-3205" fmla="*/ 5735982 w 11004357"/>
                    <a:gd name="connsiteY3-3206" fmla="*/ 838558 h 6101120"/>
                    <a:gd name="connsiteX4-3207" fmla="*/ 7498107 w 11004357"/>
                    <a:gd name="connsiteY4-3208" fmla="*/ 524233 h 6101120"/>
                    <a:gd name="connsiteX5-3209" fmla="*/ 8336307 w 11004357"/>
                    <a:gd name="connsiteY5-3210" fmla="*/ 1972033 h 6101120"/>
                    <a:gd name="connsiteX6-3211" fmla="*/ 9917457 w 11004357"/>
                    <a:gd name="connsiteY6-3212" fmla="*/ 2257783 h 6101120"/>
                    <a:gd name="connsiteX7-3213" fmla="*/ 10622307 w 11004357"/>
                    <a:gd name="connsiteY7-3214" fmla="*/ 3476983 h 6101120"/>
                    <a:gd name="connsiteX8-3215" fmla="*/ 10146057 w 11004357"/>
                    <a:gd name="connsiteY8-3216" fmla="*/ 4315183 h 6101120"/>
                    <a:gd name="connsiteX9-3217" fmla="*/ 11003307 w 11004357"/>
                    <a:gd name="connsiteY9-3218" fmla="*/ 5134333 h 6101120"/>
                    <a:gd name="connsiteX10-3219" fmla="*/ 10279407 w 11004357"/>
                    <a:gd name="connsiteY10-3220" fmla="*/ 6086833 h 6101120"/>
                    <a:gd name="connsiteX11-3221" fmla="*/ 8526807 w 11004357"/>
                    <a:gd name="connsiteY11-3222" fmla="*/ 5553433 h 6101120"/>
                    <a:gd name="connsiteX12-3223" fmla="*/ 7193307 w 11004357"/>
                    <a:gd name="connsiteY12-3224" fmla="*/ 5877283 h 6101120"/>
                    <a:gd name="connsiteX13-3225" fmla="*/ 5802657 w 11004357"/>
                    <a:gd name="connsiteY13-3226" fmla="*/ 5343883 h 6101120"/>
                    <a:gd name="connsiteX14-3227" fmla="*/ 5059707 w 11004357"/>
                    <a:gd name="connsiteY14-3228" fmla="*/ 6010633 h 6101120"/>
                    <a:gd name="connsiteX15-3229" fmla="*/ 3592857 w 11004357"/>
                    <a:gd name="connsiteY15-3230" fmla="*/ 5953483 h 6101120"/>
                    <a:gd name="connsiteX16-3231" fmla="*/ 3192807 w 11004357"/>
                    <a:gd name="connsiteY16-3232" fmla="*/ 4715233 h 6101120"/>
                    <a:gd name="connsiteX17-3233" fmla="*/ 1230657 w 11004357"/>
                    <a:gd name="connsiteY17-3234" fmla="*/ 4772383 h 6101120"/>
                    <a:gd name="connsiteX18-3235" fmla="*/ 735357 w 11004357"/>
                    <a:gd name="connsiteY18-3236" fmla="*/ 3286483 h 6101120"/>
                    <a:gd name="connsiteX19-3237" fmla="*/ 106707 w 11004357"/>
                    <a:gd name="connsiteY19-3238" fmla="*/ 2505433 h 6101120"/>
                    <a:gd name="connsiteX20-3239" fmla="*/ 163857 w 11004357"/>
                    <a:gd name="connsiteY20-3240" fmla="*/ 714733 h 6101120"/>
                    <a:gd name="connsiteX21-3241" fmla="*/ 1687857 w 11004357"/>
                    <a:gd name="connsiteY21-3242" fmla="*/ 314683 h 6101120"/>
                    <a:gd name="connsiteX22-3243" fmla="*/ 2487957 w 11004357"/>
                    <a:gd name="connsiteY22-3244" fmla="*/ 1552933 h 6101120"/>
                    <a:gd name="connsiteX23-3245" fmla="*/ 2764182 w 11004357"/>
                    <a:gd name="connsiteY23-3246" fmla="*/ 838558 h 6101120"/>
                    <a:gd name="connsiteX24-3247" fmla="*/ 3373782 w 11004357"/>
                    <a:gd name="connsiteY24-3248" fmla="*/ 1229083 h 6101120"/>
                    <a:gd name="connsiteX0-3249" fmla="*/ 3373782 w 11004357"/>
                    <a:gd name="connsiteY0-3250" fmla="*/ 1229083 h 6101120"/>
                    <a:gd name="connsiteX1-3251" fmla="*/ 3850032 w 11004357"/>
                    <a:gd name="connsiteY1-3252" fmla="*/ 219433 h 6101120"/>
                    <a:gd name="connsiteX2-3253" fmla="*/ 4716807 w 11004357"/>
                    <a:gd name="connsiteY2-3254" fmla="*/ 47983 h 6101120"/>
                    <a:gd name="connsiteX3-3255" fmla="*/ 5735982 w 11004357"/>
                    <a:gd name="connsiteY3-3256" fmla="*/ 838558 h 6101120"/>
                    <a:gd name="connsiteX4-3257" fmla="*/ 7498107 w 11004357"/>
                    <a:gd name="connsiteY4-3258" fmla="*/ 524233 h 6101120"/>
                    <a:gd name="connsiteX5-3259" fmla="*/ 8336307 w 11004357"/>
                    <a:gd name="connsiteY5-3260" fmla="*/ 1972033 h 6101120"/>
                    <a:gd name="connsiteX6-3261" fmla="*/ 9917457 w 11004357"/>
                    <a:gd name="connsiteY6-3262" fmla="*/ 2257783 h 6101120"/>
                    <a:gd name="connsiteX7-3263" fmla="*/ 10622307 w 11004357"/>
                    <a:gd name="connsiteY7-3264" fmla="*/ 3476983 h 6101120"/>
                    <a:gd name="connsiteX8-3265" fmla="*/ 10146057 w 11004357"/>
                    <a:gd name="connsiteY8-3266" fmla="*/ 4315183 h 6101120"/>
                    <a:gd name="connsiteX9-3267" fmla="*/ 11003307 w 11004357"/>
                    <a:gd name="connsiteY9-3268" fmla="*/ 5134333 h 6101120"/>
                    <a:gd name="connsiteX10-3269" fmla="*/ 10279407 w 11004357"/>
                    <a:gd name="connsiteY10-3270" fmla="*/ 6086833 h 6101120"/>
                    <a:gd name="connsiteX11-3271" fmla="*/ 8526807 w 11004357"/>
                    <a:gd name="connsiteY11-3272" fmla="*/ 5553433 h 6101120"/>
                    <a:gd name="connsiteX12-3273" fmla="*/ 7193307 w 11004357"/>
                    <a:gd name="connsiteY12-3274" fmla="*/ 5877283 h 6101120"/>
                    <a:gd name="connsiteX13-3275" fmla="*/ 5802657 w 11004357"/>
                    <a:gd name="connsiteY13-3276" fmla="*/ 5343883 h 6101120"/>
                    <a:gd name="connsiteX14-3277" fmla="*/ 5059707 w 11004357"/>
                    <a:gd name="connsiteY14-3278" fmla="*/ 6010633 h 6101120"/>
                    <a:gd name="connsiteX15-3279" fmla="*/ 3592857 w 11004357"/>
                    <a:gd name="connsiteY15-3280" fmla="*/ 5953483 h 6101120"/>
                    <a:gd name="connsiteX16-3281" fmla="*/ 3192807 w 11004357"/>
                    <a:gd name="connsiteY16-3282" fmla="*/ 4715233 h 6101120"/>
                    <a:gd name="connsiteX17-3283" fmla="*/ 1230657 w 11004357"/>
                    <a:gd name="connsiteY17-3284" fmla="*/ 4772383 h 6101120"/>
                    <a:gd name="connsiteX18-3285" fmla="*/ 735357 w 11004357"/>
                    <a:gd name="connsiteY18-3286" fmla="*/ 3286483 h 6101120"/>
                    <a:gd name="connsiteX19-3287" fmla="*/ 106707 w 11004357"/>
                    <a:gd name="connsiteY19-3288" fmla="*/ 2505433 h 6101120"/>
                    <a:gd name="connsiteX20-3289" fmla="*/ 163857 w 11004357"/>
                    <a:gd name="connsiteY20-3290" fmla="*/ 714733 h 6101120"/>
                    <a:gd name="connsiteX21-3291" fmla="*/ 1687857 w 11004357"/>
                    <a:gd name="connsiteY21-3292" fmla="*/ 314683 h 6101120"/>
                    <a:gd name="connsiteX22-3293" fmla="*/ 2487957 w 11004357"/>
                    <a:gd name="connsiteY22-3294" fmla="*/ 1552933 h 6101120"/>
                    <a:gd name="connsiteX23-3295" fmla="*/ 2764182 w 11004357"/>
                    <a:gd name="connsiteY23-3296" fmla="*/ 838558 h 6101120"/>
                    <a:gd name="connsiteX24-3297" fmla="*/ 3373782 w 11004357"/>
                    <a:gd name="connsiteY24-3298" fmla="*/ 1229083 h 6101120"/>
                    <a:gd name="connsiteX0-3299" fmla="*/ 3373782 w 11004357"/>
                    <a:gd name="connsiteY0-3300" fmla="*/ 1229083 h 6101120"/>
                    <a:gd name="connsiteX1-3301" fmla="*/ 3850032 w 11004357"/>
                    <a:gd name="connsiteY1-3302" fmla="*/ 219433 h 6101120"/>
                    <a:gd name="connsiteX2-3303" fmla="*/ 4716807 w 11004357"/>
                    <a:gd name="connsiteY2-3304" fmla="*/ 47983 h 6101120"/>
                    <a:gd name="connsiteX3-3305" fmla="*/ 5735982 w 11004357"/>
                    <a:gd name="connsiteY3-3306" fmla="*/ 838558 h 6101120"/>
                    <a:gd name="connsiteX4-3307" fmla="*/ 7498107 w 11004357"/>
                    <a:gd name="connsiteY4-3308" fmla="*/ 524233 h 6101120"/>
                    <a:gd name="connsiteX5-3309" fmla="*/ 8336307 w 11004357"/>
                    <a:gd name="connsiteY5-3310" fmla="*/ 1972033 h 6101120"/>
                    <a:gd name="connsiteX6-3311" fmla="*/ 9917457 w 11004357"/>
                    <a:gd name="connsiteY6-3312" fmla="*/ 2257783 h 6101120"/>
                    <a:gd name="connsiteX7-3313" fmla="*/ 10622307 w 11004357"/>
                    <a:gd name="connsiteY7-3314" fmla="*/ 3476983 h 6101120"/>
                    <a:gd name="connsiteX8-3315" fmla="*/ 10146057 w 11004357"/>
                    <a:gd name="connsiteY8-3316" fmla="*/ 4315183 h 6101120"/>
                    <a:gd name="connsiteX9-3317" fmla="*/ 11003307 w 11004357"/>
                    <a:gd name="connsiteY9-3318" fmla="*/ 5134333 h 6101120"/>
                    <a:gd name="connsiteX10-3319" fmla="*/ 10279407 w 11004357"/>
                    <a:gd name="connsiteY10-3320" fmla="*/ 6086833 h 6101120"/>
                    <a:gd name="connsiteX11-3321" fmla="*/ 8526807 w 11004357"/>
                    <a:gd name="connsiteY11-3322" fmla="*/ 5553433 h 6101120"/>
                    <a:gd name="connsiteX12-3323" fmla="*/ 7193307 w 11004357"/>
                    <a:gd name="connsiteY12-3324" fmla="*/ 5877283 h 6101120"/>
                    <a:gd name="connsiteX13-3325" fmla="*/ 5802657 w 11004357"/>
                    <a:gd name="connsiteY13-3326" fmla="*/ 5343883 h 6101120"/>
                    <a:gd name="connsiteX14-3327" fmla="*/ 5059707 w 11004357"/>
                    <a:gd name="connsiteY14-3328" fmla="*/ 6010633 h 6101120"/>
                    <a:gd name="connsiteX15-3329" fmla="*/ 3592857 w 11004357"/>
                    <a:gd name="connsiteY15-3330" fmla="*/ 5953483 h 6101120"/>
                    <a:gd name="connsiteX16-3331" fmla="*/ 3192807 w 11004357"/>
                    <a:gd name="connsiteY16-3332" fmla="*/ 4715233 h 6101120"/>
                    <a:gd name="connsiteX17-3333" fmla="*/ 1230657 w 11004357"/>
                    <a:gd name="connsiteY17-3334" fmla="*/ 4772383 h 6101120"/>
                    <a:gd name="connsiteX18-3335" fmla="*/ 735357 w 11004357"/>
                    <a:gd name="connsiteY18-3336" fmla="*/ 3286483 h 6101120"/>
                    <a:gd name="connsiteX19-3337" fmla="*/ 106707 w 11004357"/>
                    <a:gd name="connsiteY19-3338" fmla="*/ 2505433 h 6101120"/>
                    <a:gd name="connsiteX20-3339" fmla="*/ 163857 w 11004357"/>
                    <a:gd name="connsiteY20-3340" fmla="*/ 714733 h 6101120"/>
                    <a:gd name="connsiteX21-3341" fmla="*/ 1687857 w 11004357"/>
                    <a:gd name="connsiteY21-3342" fmla="*/ 314683 h 6101120"/>
                    <a:gd name="connsiteX22-3343" fmla="*/ 2487957 w 11004357"/>
                    <a:gd name="connsiteY22-3344" fmla="*/ 1552933 h 6101120"/>
                    <a:gd name="connsiteX23-3345" fmla="*/ 2764182 w 11004357"/>
                    <a:gd name="connsiteY23-3346" fmla="*/ 838558 h 6101120"/>
                    <a:gd name="connsiteX24-3347" fmla="*/ 3373782 w 11004357"/>
                    <a:gd name="connsiteY24-3348" fmla="*/ 1229083 h 6101120"/>
                    <a:gd name="connsiteX0-3349" fmla="*/ 3373782 w 11004357"/>
                    <a:gd name="connsiteY0-3350" fmla="*/ 1229083 h 6101120"/>
                    <a:gd name="connsiteX1-3351" fmla="*/ 3850032 w 11004357"/>
                    <a:gd name="connsiteY1-3352" fmla="*/ 219433 h 6101120"/>
                    <a:gd name="connsiteX2-3353" fmla="*/ 4716807 w 11004357"/>
                    <a:gd name="connsiteY2-3354" fmla="*/ 47983 h 6101120"/>
                    <a:gd name="connsiteX3-3355" fmla="*/ 5735982 w 11004357"/>
                    <a:gd name="connsiteY3-3356" fmla="*/ 838558 h 6101120"/>
                    <a:gd name="connsiteX4-3357" fmla="*/ 7498107 w 11004357"/>
                    <a:gd name="connsiteY4-3358" fmla="*/ 524233 h 6101120"/>
                    <a:gd name="connsiteX5-3359" fmla="*/ 8336307 w 11004357"/>
                    <a:gd name="connsiteY5-3360" fmla="*/ 1972033 h 6101120"/>
                    <a:gd name="connsiteX6-3361" fmla="*/ 9917457 w 11004357"/>
                    <a:gd name="connsiteY6-3362" fmla="*/ 2257783 h 6101120"/>
                    <a:gd name="connsiteX7-3363" fmla="*/ 10622307 w 11004357"/>
                    <a:gd name="connsiteY7-3364" fmla="*/ 3476983 h 6101120"/>
                    <a:gd name="connsiteX8-3365" fmla="*/ 10146057 w 11004357"/>
                    <a:gd name="connsiteY8-3366" fmla="*/ 4315183 h 6101120"/>
                    <a:gd name="connsiteX9-3367" fmla="*/ 11003307 w 11004357"/>
                    <a:gd name="connsiteY9-3368" fmla="*/ 5134333 h 6101120"/>
                    <a:gd name="connsiteX10-3369" fmla="*/ 10279407 w 11004357"/>
                    <a:gd name="connsiteY10-3370" fmla="*/ 6086833 h 6101120"/>
                    <a:gd name="connsiteX11-3371" fmla="*/ 8526807 w 11004357"/>
                    <a:gd name="connsiteY11-3372" fmla="*/ 5553433 h 6101120"/>
                    <a:gd name="connsiteX12-3373" fmla="*/ 7193307 w 11004357"/>
                    <a:gd name="connsiteY12-3374" fmla="*/ 5877283 h 6101120"/>
                    <a:gd name="connsiteX13-3375" fmla="*/ 5802657 w 11004357"/>
                    <a:gd name="connsiteY13-3376" fmla="*/ 5343883 h 6101120"/>
                    <a:gd name="connsiteX14-3377" fmla="*/ 5059707 w 11004357"/>
                    <a:gd name="connsiteY14-3378" fmla="*/ 6010633 h 6101120"/>
                    <a:gd name="connsiteX15-3379" fmla="*/ 3592857 w 11004357"/>
                    <a:gd name="connsiteY15-3380" fmla="*/ 5953483 h 6101120"/>
                    <a:gd name="connsiteX16-3381" fmla="*/ 3192807 w 11004357"/>
                    <a:gd name="connsiteY16-3382" fmla="*/ 4715233 h 6101120"/>
                    <a:gd name="connsiteX17-3383" fmla="*/ 1230657 w 11004357"/>
                    <a:gd name="connsiteY17-3384" fmla="*/ 4772383 h 6101120"/>
                    <a:gd name="connsiteX18-3385" fmla="*/ 735357 w 11004357"/>
                    <a:gd name="connsiteY18-3386" fmla="*/ 3286483 h 6101120"/>
                    <a:gd name="connsiteX19-3387" fmla="*/ 106707 w 11004357"/>
                    <a:gd name="connsiteY19-3388" fmla="*/ 2505433 h 6101120"/>
                    <a:gd name="connsiteX20-3389" fmla="*/ 163857 w 11004357"/>
                    <a:gd name="connsiteY20-3390" fmla="*/ 714733 h 6101120"/>
                    <a:gd name="connsiteX21-3391" fmla="*/ 1230657 w 11004357"/>
                    <a:gd name="connsiteY21-3392" fmla="*/ 343258 h 6101120"/>
                    <a:gd name="connsiteX22-3393" fmla="*/ 2487957 w 11004357"/>
                    <a:gd name="connsiteY22-3394" fmla="*/ 1552933 h 6101120"/>
                    <a:gd name="connsiteX23-3395" fmla="*/ 2764182 w 11004357"/>
                    <a:gd name="connsiteY23-3396" fmla="*/ 838558 h 6101120"/>
                    <a:gd name="connsiteX24-3397" fmla="*/ 3373782 w 11004357"/>
                    <a:gd name="connsiteY24-3398" fmla="*/ 1229083 h 6101120"/>
                    <a:gd name="connsiteX0-3399" fmla="*/ 3373782 w 11004357"/>
                    <a:gd name="connsiteY0-3400" fmla="*/ 1229083 h 6101120"/>
                    <a:gd name="connsiteX1-3401" fmla="*/ 3850032 w 11004357"/>
                    <a:gd name="connsiteY1-3402" fmla="*/ 219433 h 6101120"/>
                    <a:gd name="connsiteX2-3403" fmla="*/ 4716807 w 11004357"/>
                    <a:gd name="connsiteY2-3404" fmla="*/ 47983 h 6101120"/>
                    <a:gd name="connsiteX3-3405" fmla="*/ 5735982 w 11004357"/>
                    <a:gd name="connsiteY3-3406" fmla="*/ 838558 h 6101120"/>
                    <a:gd name="connsiteX4-3407" fmla="*/ 7498107 w 11004357"/>
                    <a:gd name="connsiteY4-3408" fmla="*/ 524233 h 6101120"/>
                    <a:gd name="connsiteX5-3409" fmla="*/ 8336307 w 11004357"/>
                    <a:gd name="connsiteY5-3410" fmla="*/ 1972033 h 6101120"/>
                    <a:gd name="connsiteX6-3411" fmla="*/ 9917457 w 11004357"/>
                    <a:gd name="connsiteY6-3412" fmla="*/ 2257783 h 6101120"/>
                    <a:gd name="connsiteX7-3413" fmla="*/ 10622307 w 11004357"/>
                    <a:gd name="connsiteY7-3414" fmla="*/ 3476983 h 6101120"/>
                    <a:gd name="connsiteX8-3415" fmla="*/ 10146057 w 11004357"/>
                    <a:gd name="connsiteY8-3416" fmla="*/ 4315183 h 6101120"/>
                    <a:gd name="connsiteX9-3417" fmla="*/ 11003307 w 11004357"/>
                    <a:gd name="connsiteY9-3418" fmla="*/ 5134333 h 6101120"/>
                    <a:gd name="connsiteX10-3419" fmla="*/ 10279407 w 11004357"/>
                    <a:gd name="connsiteY10-3420" fmla="*/ 6086833 h 6101120"/>
                    <a:gd name="connsiteX11-3421" fmla="*/ 8526807 w 11004357"/>
                    <a:gd name="connsiteY11-3422" fmla="*/ 5553433 h 6101120"/>
                    <a:gd name="connsiteX12-3423" fmla="*/ 7193307 w 11004357"/>
                    <a:gd name="connsiteY12-3424" fmla="*/ 5877283 h 6101120"/>
                    <a:gd name="connsiteX13-3425" fmla="*/ 5802657 w 11004357"/>
                    <a:gd name="connsiteY13-3426" fmla="*/ 5343883 h 6101120"/>
                    <a:gd name="connsiteX14-3427" fmla="*/ 5059707 w 11004357"/>
                    <a:gd name="connsiteY14-3428" fmla="*/ 6010633 h 6101120"/>
                    <a:gd name="connsiteX15-3429" fmla="*/ 3592857 w 11004357"/>
                    <a:gd name="connsiteY15-3430" fmla="*/ 5953483 h 6101120"/>
                    <a:gd name="connsiteX16-3431" fmla="*/ 3192807 w 11004357"/>
                    <a:gd name="connsiteY16-3432" fmla="*/ 4715233 h 6101120"/>
                    <a:gd name="connsiteX17-3433" fmla="*/ 1230657 w 11004357"/>
                    <a:gd name="connsiteY17-3434" fmla="*/ 4772383 h 6101120"/>
                    <a:gd name="connsiteX18-3435" fmla="*/ 735357 w 11004357"/>
                    <a:gd name="connsiteY18-3436" fmla="*/ 3286483 h 6101120"/>
                    <a:gd name="connsiteX19-3437" fmla="*/ 106707 w 11004357"/>
                    <a:gd name="connsiteY19-3438" fmla="*/ 2505433 h 6101120"/>
                    <a:gd name="connsiteX20-3439" fmla="*/ 163857 w 11004357"/>
                    <a:gd name="connsiteY20-3440" fmla="*/ 714733 h 6101120"/>
                    <a:gd name="connsiteX21-3441" fmla="*/ 1230657 w 11004357"/>
                    <a:gd name="connsiteY21-3442" fmla="*/ 343258 h 6101120"/>
                    <a:gd name="connsiteX22-3443" fmla="*/ 2487957 w 11004357"/>
                    <a:gd name="connsiteY22-3444" fmla="*/ 1552933 h 6101120"/>
                    <a:gd name="connsiteX23-3445" fmla="*/ 2764182 w 11004357"/>
                    <a:gd name="connsiteY23-3446" fmla="*/ 838558 h 6101120"/>
                    <a:gd name="connsiteX24-3447" fmla="*/ 3373782 w 11004357"/>
                    <a:gd name="connsiteY24-3448" fmla="*/ 1229083 h 6101120"/>
                    <a:gd name="connsiteX0-3449" fmla="*/ 3373782 w 11004357"/>
                    <a:gd name="connsiteY0-3450" fmla="*/ 1229083 h 6101120"/>
                    <a:gd name="connsiteX1-3451" fmla="*/ 3850032 w 11004357"/>
                    <a:gd name="connsiteY1-3452" fmla="*/ 219433 h 6101120"/>
                    <a:gd name="connsiteX2-3453" fmla="*/ 4716807 w 11004357"/>
                    <a:gd name="connsiteY2-3454" fmla="*/ 47983 h 6101120"/>
                    <a:gd name="connsiteX3-3455" fmla="*/ 5735982 w 11004357"/>
                    <a:gd name="connsiteY3-3456" fmla="*/ 838558 h 6101120"/>
                    <a:gd name="connsiteX4-3457" fmla="*/ 7498107 w 11004357"/>
                    <a:gd name="connsiteY4-3458" fmla="*/ 524233 h 6101120"/>
                    <a:gd name="connsiteX5-3459" fmla="*/ 8336307 w 11004357"/>
                    <a:gd name="connsiteY5-3460" fmla="*/ 1972033 h 6101120"/>
                    <a:gd name="connsiteX6-3461" fmla="*/ 9917457 w 11004357"/>
                    <a:gd name="connsiteY6-3462" fmla="*/ 2257783 h 6101120"/>
                    <a:gd name="connsiteX7-3463" fmla="*/ 10622307 w 11004357"/>
                    <a:gd name="connsiteY7-3464" fmla="*/ 3476983 h 6101120"/>
                    <a:gd name="connsiteX8-3465" fmla="*/ 10146057 w 11004357"/>
                    <a:gd name="connsiteY8-3466" fmla="*/ 4315183 h 6101120"/>
                    <a:gd name="connsiteX9-3467" fmla="*/ 11003307 w 11004357"/>
                    <a:gd name="connsiteY9-3468" fmla="*/ 5134333 h 6101120"/>
                    <a:gd name="connsiteX10-3469" fmla="*/ 10279407 w 11004357"/>
                    <a:gd name="connsiteY10-3470" fmla="*/ 6086833 h 6101120"/>
                    <a:gd name="connsiteX11-3471" fmla="*/ 8526807 w 11004357"/>
                    <a:gd name="connsiteY11-3472" fmla="*/ 5553433 h 6101120"/>
                    <a:gd name="connsiteX12-3473" fmla="*/ 7193307 w 11004357"/>
                    <a:gd name="connsiteY12-3474" fmla="*/ 5877283 h 6101120"/>
                    <a:gd name="connsiteX13-3475" fmla="*/ 5802657 w 11004357"/>
                    <a:gd name="connsiteY13-3476" fmla="*/ 5343883 h 6101120"/>
                    <a:gd name="connsiteX14-3477" fmla="*/ 5059707 w 11004357"/>
                    <a:gd name="connsiteY14-3478" fmla="*/ 6010633 h 6101120"/>
                    <a:gd name="connsiteX15-3479" fmla="*/ 3592857 w 11004357"/>
                    <a:gd name="connsiteY15-3480" fmla="*/ 5953483 h 6101120"/>
                    <a:gd name="connsiteX16-3481" fmla="*/ 3192807 w 11004357"/>
                    <a:gd name="connsiteY16-3482" fmla="*/ 4715233 h 6101120"/>
                    <a:gd name="connsiteX17-3483" fmla="*/ 1230657 w 11004357"/>
                    <a:gd name="connsiteY17-3484" fmla="*/ 4772383 h 6101120"/>
                    <a:gd name="connsiteX18-3485" fmla="*/ 735357 w 11004357"/>
                    <a:gd name="connsiteY18-3486" fmla="*/ 3286483 h 6101120"/>
                    <a:gd name="connsiteX19-3487" fmla="*/ 106707 w 11004357"/>
                    <a:gd name="connsiteY19-3488" fmla="*/ 2505433 h 6101120"/>
                    <a:gd name="connsiteX20-3489" fmla="*/ 163857 w 11004357"/>
                    <a:gd name="connsiteY20-3490" fmla="*/ 714733 h 6101120"/>
                    <a:gd name="connsiteX21-3491" fmla="*/ 1230657 w 11004357"/>
                    <a:gd name="connsiteY21-3492" fmla="*/ 267058 h 6101120"/>
                    <a:gd name="connsiteX22-3493" fmla="*/ 2487957 w 11004357"/>
                    <a:gd name="connsiteY22-3494" fmla="*/ 1552933 h 6101120"/>
                    <a:gd name="connsiteX23-3495" fmla="*/ 2764182 w 11004357"/>
                    <a:gd name="connsiteY23-3496" fmla="*/ 838558 h 6101120"/>
                    <a:gd name="connsiteX24-3497" fmla="*/ 3373782 w 11004357"/>
                    <a:gd name="connsiteY24-3498" fmla="*/ 1229083 h 6101120"/>
                    <a:gd name="connsiteX0-3499" fmla="*/ 3373782 w 11004357"/>
                    <a:gd name="connsiteY0-3500" fmla="*/ 1229083 h 6101120"/>
                    <a:gd name="connsiteX1-3501" fmla="*/ 3850032 w 11004357"/>
                    <a:gd name="connsiteY1-3502" fmla="*/ 219433 h 6101120"/>
                    <a:gd name="connsiteX2-3503" fmla="*/ 4716807 w 11004357"/>
                    <a:gd name="connsiteY2-3504" fmla="*/ 47983 h 6101120"/>
                    <a:gd name="connsiteX3-3505" fmla="*/ 5735982 w 11004357"/>
                    <a:gd name="connsiteY3-3506" fmla="*/ 838558 h 6101120"/>
                    <a:gd name="connsiteX4-3507" fmla="*/ 7498107 w 11004357"/>
                    <a:gd name="connsiteY4-3508" fmla="*/ 524233 h 6101120"/>
                    <a:gd name="connsiteX5-3509" fmla="*/ 8336307 w 11004357"/>
                    <a:gd name="connsiteY5-3510" fmla="*/ 1972033 h 6101120"/>
                    <a:gd name="connsiteX6-3511" fmla="*/ 9917457 w 11004357"/>
                    <a:gd name="connsiteY6-3512" fmla="*/ 2257783 h 6101120"/>
                    <a:gd name="connsiteX7-3513" fmla="*/ 10622307 w 11004357"/>
                    <a:gd name="connsiteY7-3514" fmla="*/ 3476983 h 6101120"/>
                    <a:gd name="connsiteX8-3515" fmla="*/ 10146057 w 11004357"/>
                    <a:gd name="connsiteY8-3516" fmla="*/ 4315183 h 6101120"/>
                    <a:gd name="connsiteX9-3517" fmla="*/ 11003307 w 11004357"/>
                    <a:gd name="connsiteY9-3518" fmla="*/ 5134333 h 6101120"/>
                    <a:gd name="connsiteX10-3519" fmla="*/ 10279407 w 11004357"/>
                    <a:gd name="connsiteY10-3520" fmla="*/ 6086833 h 6101120"/>
                    <a:gd name="connsiteX11-3521" fmla="*/ 8526807 w 11004357"/>
                    <a:gd name="connsiteY11-3522" fmla="*/ 5553433 h 6101120"/>
                    <a:gd name="connsiteX12-3523" fmla="*/ 7193307 w 11004357"/>
                    <a:gd name="connsiteY12-3524" fmla="*/ 5877283 h 6101120"/>
                    <a:gd name="connsiteX13-3525" fmla="*/ 5802657 w 11004357"/>
                    <a:gd name="connsiteY13-3526" fmla="*/ 5343883 h 6101120"/>
                    <a:gd name="connsiteX14-3527" fmla="*/ 5059707 w 11004357"/>
                    <a:gd name="connsiteY14-3528" fmla="*/ 6010633 h 6101120"/>
                    <a:gd name="connsiteX15-3529" fmla="*/ 3592857 w 11004357"/>
                    <a:gd name="connsiteY15-3530" fmla="*/ 5953483 h 6101120"/>
                    <a:gd name="connsiteX16-3531" fmla="*/ 3192807 w 11004357"/>
                    <a:gd name="connsiteY16-3532" fmla="*/ 4715233 h 6101120"/>
                    <a:gd name="connsiteX17-3533" fmla="*/ 1230657 w 11004357"/>
                    <a:gd name="connsiteY17-3534" fmla="*/ 4772383 h 6101120"/>
                    <a:gd name="connsiteX18-3535" fmla="*/ 735357 w 11004357"/>
                    <a:gd name="connsiteY18-3536" fmla="*/ 3286483 h 6101120"/>
                    <a:gd name="connsiteX19-3537" fmla="*/ 106707 w 11004357"/>
                    <a:gd name="connsiteY19-3538" fmla="*/ 2505433 h 6101120"/>
                    <a:gd name="connsiteX20-3539" fmla="*/ 163857 w 11004357"/>
                    <a:gd name="connsiteY20-3540" fmla="*/ 714733 h 6101120"/>
                    <a:gd name="connsiteX21-3541" fmla="*/ 1230657 w 11004357"/>
                    <a:gd name="connsiteY21-3542" fmla="*/ 267058 h 6101120"/>
                    <a:gd name="connsiteX22-3543" fmla="*/ 2487957 w 11004357"/>
                    <a:gd name="connsiteY22-3544" fmla="*/ 1552933 h 6101120"/>
                    <a:gd name="connsiteX23-3545" fmla="*/ 2764182 w 11004357"/>
                    <a:gd name="connsiteY23-3546" fmla="*/ 838558 h 6101120"/>
                    <a:gd name="connsiteX24-3547" fmla="*/ 3373782 w 11004357"/>
                    <a:gd name="connsiteY24-3548" fmla="*/ 1229083 h 6101120"/>
                    <a:gd name="connsiteX0-3549" fmla="*/ 3373782 w 11004357"/>
                    <a:gd name="connsiteY0-3550" fmla="*/ 1229083 h 6101120"/>
                    <a:gd name="connsiteX1-3551" fmla="*/ 3850032 w 11004357"/>
                    <a:gd name="connsiteY1-3552" fmla="*/ 219433 h 6101120"/>
                    <a:gd name="connsiteX2-3553" fmla="*/ 4716807 w 11004357"/>
                    <a:gd name="connsiteY2-3554" fmla="*/ 47983 h 6101120"/>
                    <a:gd name="connsiteX3-3555" fmla="*/ 5735982 w 11004357"/>
                    <a:gd name="connsiteY3-3556" fmla="*/ 838558 h 6101120"/>
                    <a:gd name="connsiteX4-3557" fmla="*/ 7498107 w 11004357"/>
                    <a:gd name="connsiteY4-3558" fmla="*/ 524233 h 6101120"/>
                    <a:gd name="connsiteX5-3559" fmla="*/ 8336307 w 11004357"/>
                    <a:gd name="connsiteY5-3560" fmla="*/ 1972033 h 6101120"/>
                    <a:gd name="connsiteX6-3561" fmla="*/ 9917457 w 11004357"/>
                    <a:gd name="connsiteY6-3562" fmla="*/ 2257783 h 6101120"/>
                    <a:gd name="connsiteX7-3563" fmla="*/ 10622307 w 11004357"/>
                    <a:gd name="connsiteY7-3564" fmla="*/ 3476983 h 6101120"/>
                    <a:gd name="connsiteX8-3565" fmla="*/ 10146057 w 11004357"/>
                    <a:gd name="connsiteY8-3566" fmla="*/ 4315183 h 6101120"/>
                    <a:gd name="connsiteX9-3567" fmla="*/ 11003307 w 11004357"/>
                    <a:gd name="connsiteY9-3568" fmla="*/ 5134333 h 6101120"/>
                    <a:gd name="connsiteX10-3569" fmla="*/ 10279407 w 11004357"/>
                    <a:gd name="connsiteY10-3570" fmla="*/ 6086833 h 6101120"/>
                    <a:gd name="connsiteX11-3571" fmla="*/ 8526807 w 11004357"/>
                    <a:gd name="connsiteY11-3572" fmla="*/ 5553433 h 6101120"/>
                    <a:gd name="connsiteX12-3573" fmla="*/ 7193307 w 11004357"/>
                    <a:gd name="connsiteY12-3574" fmla="*/ 5877283 h 6101120"/>
                    <a:gd name="connsiteX13-3575" fmla="*/ 5802657 w 11004357"/>
                    <a:gd name="connsiteY13-3576" fmla="*/ 5343883 h 6101120"/>
                    <a:gd name="connsiteX14-3577" fmla="*/ 5059707 w 11004357"/>
                    <a:gd name="connsiteY14-3578" fmla="*/ 6010633 h 6101120"/>
                    <a:gd name="connsiteX15-3579" fmla="*/ 3592857 w 11004357"/>
                    <a:gd name="connsiteY15-3580" fmla="*/ 5953483 h 6101120"/>
                    <a:gd name="connsiteX16-3581" fmla="*/ 3192807 w 11004357"/>
                    <a:gd name="connsiteY16-3582" fmla="*/ 4715233 h 6101120"/>
                    <a:gd name="connsiteX17-3583" fmla="*/ 1230657 w 11004357"/>
                    <a:gd name="connsiteY17-3584" fmla="*/ 4772383 h 6101120"/>
                    <a:gd name="connsiteX18-3585" fmla="*/ 735357 w 11004357"/>
                    <a:gd name="connsiteY18-3586" fmla="*/ 3286483 h 6101120"/>
                    <a:gd name="connsiteX19-3587" fmla="*/ 106707 w 11004357"/>
                    <a:gd name="connsiteY19-3588" fmla="*/ 2505433 h 6101120"/>
                    <a:gd name="connsiteX20-3589" fmla="*/ 163857 w 11004357"/>
                    <a:gd name="connsiteY20-3590" fmla="*/ 714733 h 6101120"/>
                    <a:gd name="connsiteX21-3591" fmla="*/ 1230657 w 11004357"/>
                    <a:gd name="connsiteY21-3592" fmla="*/ 267058 h 6101120"/>
                    <a:gd name="connsiteX22-3593" fmla="*/ 2487957 w 11004357"/>
                    <a:gd name="connsiteY22-3594" fmla="*/ 1552933 h 6101120"/>
                    <a:gd name="connsiteX23-3595" fmla="*/ 2764182 w 11004357"/>
                    <a:gd name="connsiteY23-3596" fmla="*/ 838558 h 6101120"/>
                    <a:gd name="connsiteX24-3597" fmla="*/ 3373782 w 11004357"/>
                    <a:gd name="connsiteY24-3598" fmla="*/ 1229083 h 6101120"/>
                    <a:gd name="connsiteX0-3599" fmla="*/ 3373782 w 11004357"/>
                    <a:gd name="connsiteY0-3600" fmla="*/ 1229083 h 6101120"/>
                    <a:gd name="connsiteX1-3601" fmla="*/ 3850032 w 11004357"/>
                    <a:gd name="connsiteY1-3602" fmla="*/ 219433 h 6101120"/>
                    <a:gd name="connsiteX2-3603" fmla="*/ 4716807 w 11004357"/>
                    <a:gd name="connsiteY2-3604" fmla="*/ 47983 h 6101120"/>
                    <a:gd name="connsiteX3-3605" fmla="*/ 5735982 w 11004357"/>
                    <a:gd name="connsiteY3-3606" fmla="*/ 838558 h 6101120"/>
                    <a:gd name="connsiteX4-3607" fmla="*/ 7498107 w 11004357"/>
                    <a:gd name="connsiteY4-3608" fmla="*/ 524233 h 6101120"/>
                    <a:gd name="connsiteX5-3609" fmla="*/ 8336307 w 11004357"/>
                    <a:gd name="connsiteY5-3610" fmla="*/ 1972033 h 6101120"/>
                    <a:gd name="connsiteX6-3611" fmla="*/ 9917457 w 11004357"/>
                    <a:gd name="connsiteY6-3612" fmla="*/ 2257783 h 6101120"/>
                    <a:gd name="connsiteX7-3613" fmla="*/ 10622307 w 11004357"/>
                    <a:gd name="connsiteY7-3614" fmla="*/ 3476983 h 6101120"/>
                    <a:gd name="connsiteX8-3615" fmla="*/ 10146057 w 11004357"/>
                    <a:gd name="connsiteY8-3616" fmla="*/ 4315183 h 6101120"/>
                    <a:gd name="connsiteX9-3617" fmla="*/ 11003307 w 11004357"/>
                    <a:gd name="connsiteY9-3618" fmla="*/ 5134333 h 6101120"/>
                    <a:gd name="connsiteX10-3619" fmla="*/ 10279407 w 11004357"/>
                    <a:gd name="connsiteY10-3620" fmla="*/ 6086833 h 6101120"/>
                    <a:gd name="connsiteX11-3621" fmla="*/ 8526807 w 11004357"/>
                    <a:gd name="connsiteY11-3622" fmla="*/ 5553433 h 6101120"/>
                    <a:gd name="connsiteX12-3623" fmla="*/ 7193307 w 11004357"/>
                    <a:gd name="connsiteY12-3624" fmla="*/ 5877283 h 6101120"/>
                    <a:gd name="connsiteX13-3625" fmla="*/ 5802657 w 11004357"/>
                    <a:gd name="connsiteY13-3626" fmla="*/ 5343883 h 6101120"/>
                    <a:gd name="connsiteX14-3627" fmla="*/ 5059707 w 11004357"/>
                    <a:gd name="connsiteY14-3628" fmla="*/ 6010633 h 6101120"/>
                    <a:gd name="connsiteX15-3629" fmla="*/ 3592857 w 11004357"/>
                    <a:gd name="connsiteY15-3630" fmla="*/ 5953483 h 6101120"/>
                    <a:gd name="connsiteX16-3631" fmla="*/ 3192807 w 11004357"/>
                    <a:gd name="connsiteY16-3632" fmla="*/ 4715233 h 6101120"/>
                    <a:gd name="connsiteX17-3633" fmla="*/ 1230657 w 11004357"/>
                    <a:gd name="connsiteY17-3634" fmla="*/ 4772383 h 6101120"/>
                    <a:gd name="connsiteX18-3635" fmla="*/ 735357 w 11004357"/>
                    <a:gd name="connsiteY18-3636" fmla="*/ 3286483 h 6101120"/>
                    <a:gd name="connsiteX19-3637" fmla="*/ 106707 w 11004357"/>
                    <a:gd name="connsiteY19-3638" fmla="*/ 2505433 h 6101120"/>
                    <a:gd name="connsiteX20-3639" fmla="*/ 163857 w 11004357"/>
                    <a:gd name="connsiteY20-3640" fmla="*/ 714733 h 6101120"/>
                    <a:gd name="connsiteX21-3641" fmla="*/ 1230657 w 11004357"/>
                    <a:gd name="connsiteY21-3642" fmla="*/ 267058 h 6101120"/>
                    <a:gd name="connsiteX22-3643" fmla="*/ 2487957 w 11004357"/>
                    <a:gd name="connsiteY22-3644" fmla="*/ 1552933 h 6101120"/>
                    <a:gd name="connsiteX23-3645" fmla="*/ 2764182 w 11004357"/>
                    <a:gd name="connsiteY23-3646" fmla="*/ 838558 h 6101120"/>
                    <a:gd name="connsiteX24-3647" fmla="*/ 3373782 w 11004357"/>
                    <a:gd name="connsiteY24-3648" fmla="*/ 1229083 h 6101120"/>
                    <a:gd name="connsiteX0-3649" fmla="*/ 3373782 w 11004357"/>
                    <a:gd name="connsiteY0-3650" fmla="*/ 1229083 h 6101120"/>
                    <a:gd name="connsiteX1-3651" fmla="*/ 3850032 w 11004357"/>
                    <a:gd name="connsiteY1-3652" fmla="*/ 219433 h 6101120"/>
                    <a:gd name="connsiteX2-3653" fmla="*/ 4716807 w 11004357"/>
                    <a:gd name="connsiteY2-3654" fmla="*/ 47983 h 6101120"/>
                    <a:gd name="connsiteX3-3655" fmla="*/ 5735982 w 11004357"/>
                    <a:gd name="connsiteY3-3656" fmla="*/ 838558 h 6101120"/>
                    <a:gd name="connsiteX4-3657" fmla="*/ 7498107 w 11004357"/>
                    <a:gd name="connsiteY4-3658" fmla="*/ 524233 h 6101120"/>
                    <a:gd name="connsiteX5-3659" fmla="*/ 8336307 w 11004357"/>
                    <a:gd name="connsiteY5-3660" fmla="*/ 1972033 h 6101120"/>
                    <a:gd name="connsiteX6-3661" fmla="*/ 9917457 w 11004357"/>
                    <a:gd name="connsiteY6-3662" fmla="*/ 2257783 h 6101120"/>
                    <a:gd name="connsiteX7-3663" fmla="*/ 10622307 w 11004357"/>
                    <a:gd name="connsiteY7-3664" fmla="*/ 3476983 h 6101120"/>
                    <a:gd name="connsiteX8-3665" fmla="*/ 10146057 w 11004357"/>
                    <a:gd name="connsiteY8-3666" fmla="*/ 4315183 h 6101120"/>
                    <a:gd name="connsiteX9-3667" fmla="*/ 11003307 w 11004357"/>
                    <a:gd name="connsiteY9-3668" fmla="*/ 5134333 h 6101120"/>
                    <a:gd name="connsiteX10-3669" fmla="*/ 10279407 w 11004357"/>
                    <a:gd name="connsiteY10-3670" fmla="*/ 6086833 h 6101120"/>
                    <a:gd name="connsiteX11-3671" fmla="*/ 8526807 w 11004357"/>
                    <a:gd name="connsiteY11-3672" fmla="*/ 5553433 h 6101120"/>
                    <a:gd name="connsiteX12-3673" fmla="*/ 7193307 w 11004357"/>
                    <a:gd name="connsiteY12-3674" fmla="*/ 5877283 h 6101120"/>
                    <a:gd name="connsiteX13-3675" fmla="*/ 5802657 w 11004357"/>
                    <a:gd name="connsiteY13-3676" fmla="*/ 5343883 h 6101120"/>
                    <a:gd name="connsiteX14-3677" fmla="*/ 5059707 w 11004357"/>
                    <a:gd name="connsiteY14-3678" fmla="*/ 6010633 h 6101120"/>
                    <a:gd name="connsiteX15-3679" fmla="*/ 3592857 w 11004357"/>
                    <a:gd name="connsiteY15-3680" fmla="*/ 5953483 h 6101120"/>
                    <a:gd name="connsiteX16-3681" fmla="*/ 3192807 w 11004357"/>
                    <a:gd name="connsiteY16-3682" fmla="*/ 4715233 h 6101120"/>
                    <a:gd name="connsiteX17-3683" fmla="*/ 1230657 w 11004357"/>
                    <a:gd name="connsiteY17-3684" fmla="*/ 4772383 h 6101120"/>
                    <a:gd name="connsiteX18-3685" fmla="*/ 735357 w 11004357"/>
                    <a:gd name="connsiteY18-3686" fmla="*/ 3286483 h 6101120"/>
                    <a:gd name="connsiteX19-3687" fmla="*/ 106707 w 11004357"/>
                    <a:gd name="connsiteY19-3688" fmla="*/ 2505433 h 6101120"/>
                    <a:gd name="connsiteX20-3689" fmla="*/ 163857 w 11004357"/>
                    <a:gd name="connsiteY20-3690" fmla="*/ 714733 h 6101120"/>
                    <a:gd name="connsiteX21-3691" fmla="*/ 1230657 w 11004357"/>
                    <a:gd name="connsiteY21-3692" fmla="*/ 267058 h 6101120"/>
                    <a:gd name="connsiteX22-3693" fmla="*/ 2487957 w 11004357"/>
                    <a:gd name="connsiteY22-3694" fmla="*/ 1552933 h 6101120"/>
                    <a:gd name="connsiteX23-3695" fmla="*/ 2764182 w 11004357"/>
                    <a:gd name="connsiteY23-3696" fmla="*/ 838558 h 6101120"/>
                    <a:gd name="connsiteX24-3697" fmla="*/ 3373782 w 11004357"/>
                    <a:gd name="connsiteY24-3698" fmla="*/ 1229083 h 6101120"/>
                    <a:gd name="connsiteX0-3699" fmla="*/ 3373782 w 11004357"/>
                    <a:gd name="connsiteY0-3700" fmla="*/ 1229083 h 6101120"/>
                    <a:gd name="connsiteX1-3701" fmla="*/ 3850032 w 11004357"/>
                    <a:gd name="connsiteY1-3702" fmla="*/ 219433 h 6101120"/>
                    <a:gd name="connsiteX2-3703" fmla="*/ 4716807 w 11004357"/>
                    <a:gd name="connsiteY2-3704" fmla="*/ 47983 h 6101120"/>
                    <a:gd name="connsiteX3-3705" fmla="*/ 5735982 w 11004357"/>
                    <a:gd name="connsiteY3-3706" fmla="*/ 838558 h 6101120"/>
                    <a:gd name="connsiteX4-3707" fmla="*/ 7498107 w 11004357"/>
                    <a:gd name="connsiteY4-3708" fmla="*/ 524233 h 6101120"/>
                    <a:gd name="connsiteX5-3709" fmla="*/ 8336307 w 11004357"/>
                    <a:gd name="connsiteY5-3710" fmla="*/ 1972033 h 6101120"/>
                    <a:gd name="connsiteX6-3711" fmla="*/ 9917457 w 11004357"/>
                    <a:gd name="connsiteY6-3712" fmla="*/ 2257783 h 6101120"/>
                    <a:gd name="connsiteX7-3713" fmla="*/ 10622307 w 11004357"/>
                    <a:gd name="connsiteY7-3714" fmla="*/ 3476983 h 6101120"/>
                    <a:gd name="connsiteX8-3715" fmla="*/ 10146057 w 11004357"/>
                    <a:gd name="connsiteY8-3716" fmla="*/ 4315183 h 6101120"/>
                    <a:gd name="connsiteX9-3717" fmla="*/ 11003307 w 11004357"/>
                    <a:gd name="connsiteY9-3718" fmla="*/ 5134333 h 6101120"/>
                    <a:gd name="connsiteX10-3719" fmla="*/ 10279407 w 11004357"/>
                    <a:gd name="connsiteY10-3720" fmla="*/ 6086833 h 6101120"/>
                    <a:gd name="connsiteX11-3721" fmla="*/ 8526807 w 11004357"/>
                    <a:gd name="connsiteY11-3722" fmla="*/ 5553433 h 6101120"/>
                    <a:gd name="connsiteX12-3723" fmla="*/ 7193307 w 11004357"/>
                    <a:gd name="connsiteY12-3724" fmla="*/ 5877283 h 6101120"/>
                    <a:gd name="connsiteX13-3725" fmla="*/ 5802657 w 11004357"/>
                    <a:gd name="connsiteY13-3726" fmla="*/ 5343883 h 6101120"/>
                    <a:gd name="connsiteX14-3727" fmla="*/ 5059707 w 11004357"/>
                    <a:gd name="connsiteY14-3728" fmla="*/ 6010633 h 6101120"/>
                    <a:gd name="connsiteX15-3729" fmla="*/ 3592857 w 11004357"/>
                    <a:gd name="connsiteY15-3730" fmla="*/ 5953483 h 6101120"/>
                    <a:gd name="connsiteX16-3731" fmla="*/ 3192807 w 11004357"/>
                    <a:gd name="connsiteY16-3732" fmla="*/ 4715233 h 6101120"/>
                    <a:gd name="connsiteX17-3733" fmla="*/ 1230657 w 11004357"/>
                    <a:gd name="connsiteY17-3734" fmla="*/ 4772383 h 6101120"/>
                    <a:gd name="connsiteX18-3735" fmla="*/ 735357 w 11004357"/>
                    <a:gd name="connsiteY18-3736" fmla="*/ 3286483 h 6101120"/>
                    <a:gd name="connsiteX19-3737" fmla="*/ 106707 w 11004357"/>
                    <a:gd name="connsiteY19-3738" fmla="*/ 2505433 h 6101120"/>
                    <a:gd name="connsiteX20-3739" fmla="*/ 163857 w 11004357"/>
                    <a:gd name="connsiteY20-3740" fmla="*/ 714733 h 6101120"/>
                    <a:gd name="connsiteX21-3741" fmla="*/ 1544982 w 11004357"/>
                    <a:gd name="connsiteY21-3742" fmla="*/ 381358 h 6101120"/>
                    <a:gd name="connsiteX22-3743" fmla="*/ 2487957 w 11004357"/>
                    <a:gd name="connsiteY22-3744" fmla="*/ 1552933 h 6101120"/>
                    <a:gd name="connsiteX23-3745" fmla="*/ 2764182 w 11004357"/>
                    <a:gd name="connsiteY23-3746" fmla="*/ 838558 h 6101120"/>
                    <a:gd name="connsiteX24-3747" fmla="*/ 3373782 w 11004357"/>
                    <a:gd name="connsiteY24-3748" fmla="*/ 1229083 h 6101120"/>
                    <a:gd name="connsiteX0-3749" fmla="*/ 3373782 w 11004357"/>
                    <a:gd name="connsiteY0-3750" fmla="*/ 1229083 h 6101120"/>
                    <a:gd name="connsiteX1-3751" fmla="*/ 3850032 w 11004357"/>
                    <a:gd name="connsiteY1-3752" fmla="*/ 219433 h 6101120"/>
                    <a:gd name="connsiteX2-3753" fmla="*/ 4716807 w 11004357"/>
                    <a:gd name="connsiteY2-3754" fmla="*/ 47983 h 6101120"/>
                    <a:gd name="connsiteX3-3755" fmla="*/ 5735982 w 11004357"/>
                    <a:gd name="connsiteY3-3756" fmla="*/ 838558 h 6101120"/>
                    <a:gd name="connsiteX4-3757" fmla="*/ 7498107 w 11004357"/>
                    <a:gd name="connsiteY4-3758" fmla="*/ 524233 h 6101120"/>
                    <a:gd name="connsiteX5-3759" fmla="*/ 8336307 w 11004357"/>
                    <a:gd name="connsiteY5-3760" fmla="*/ 1972033 h 6101120"/>
                    <a:gd name="connsiteX6-3761" fmla="*/ 9917457 w 11004357"/>
                    <a:gd name="connsiteY6-3762" fmla="*/ 2257783 h 6101120"/>
                    <a:gd name="connsiteX7-3763" fmla="*/ 10622307 w 11004357"/>
                    <a:gd name="connsiteY7-3764" fmla="*/ 3476983 h 6101120"/>
                    <a:gd name="connsiteX8-3765" fmla="*/ 10146057 w 11004357"/>
                    <a:gd name="connsiteY8-3766" fmla="*/ 4315183 h 6101120"/>
                    <a:gd name="connsiteX9-3767" fmla="*/ 11003307 w 11004357"/>
                    <a:gd name="connsiteY9-3768" fmla="*/ 5134333 h 6101120"/>
                    <a:gd name="connsiteX10-3769" fmla="*/ 10279407 w 11004357"/>
                    <a:gd name="connsiteY10-3770" fmla="*/ 6086833 h 6101120"/>
                    <a:gd name="connsiteX11-3771" fmla="*/ 8526807 w 11004357"/>
                    <a:gd name="connsiteY11-3772" fmla="*/ 5553433 h 6101120"/>
                    <a:gd name="connsiteX12-3773" fmla="*/ 7193307 w 11004357"/>
                    <a:gd name="connsiteY12-3774" fmla="*/ 5877283 h 6101120"/>
                    <a:gd name="connsiteX13-3775" fmla="*/ 5802657 w 11004357"/>
                    <a:gd name="connsiteY13-3776" fmla="*/ 5343883 h 6101120"/>
                    <a:gd name="connsiteX14-3777" fmla="*/ 5059707 w 11004357"/>
                    <a:gd name="connsiteY14-3778" fmla="*/ 6010633 h 6101120"/>
                    <a:gd name="connsiteX15-3779" fmla="*/ 3592857 w 11004357"/>
                    <a:gd name="connsiteY15-3780" fmla="*/ 5953483 h 6101120"/>
                    <a:gd name="connsiteX16-3781" fmla="*/ 3192807 w 11004357"/>
                    <a:gd name="connsiteY16-3782" fmla="*/ 4715233 h 6101120"/>
                    <a:gd name="connsiteX17-3783" fmla="*/ 1230657 w 11004357"/>
                    <a:gd name="connsiteY17-3784" fmla="*/ 4772383 h 6101120"/>
                    <a:gd name="connsiteX18-3785" fmla="*/ 735357 w 11004357"/>
                    <a:gd name="connsiteY18-3786" fmla="*/ 3286483 h 6101120"/>
                    <a:gd name="connsiteX19-3787" fmla="*/ 106707 w 11004357"/>
                    <a:gd name="connsiteY19-3788" fmla="*/ 2505433 h 6101120"/>
                    <a:gd name="connsiteX20-3789" fmla="*/ 163857 w 11004357"/>
                    <a:gd name="connsiteY20-3790" fmla="*/ 714733 h 6101120"/>
                    <a:gd name="connsiteX21-3791" fmla="*/ 1544982 w 11004357"/>
                    <a:gd name="connsiteY21-3792" fmla="*/ 381358 h 6101120"/>
                    <a:gd name="connsiteX22-3793" fmla="*/ 2487957 w 11004357"/>
                    <a:gd name="connsiteY22-3794" fmla="*/ 1552933 h 6101120"/>
                    <a:gd name="connsiteX23-3795" fmla="*/ 2764182 w 11004357"/>
                    <a:gd name="connsiteY23-3796" fmla="*/ 838558 h 6101120"/>
                    <a:gd name="connsiteX24-3797" fmla="*/ 3373782 w 11004357"/>
                    <a:gd name="connsiteY24-3798" fmla="*/ 1229083 h 6101120"/>
                    <a:gd name="connsiteX0-3799" fmla="*/ 3373782 w 11004357"/>
                    <a:gd name="connsiteY0-3800" fmla="*/ 1229083 h 6101120"/>
                    <a:gd name="connsiteX1-3801" fmla="*/ 3850032 w 11004357"/>
                    <a:gd name="connsiteY1-3802" fmla="*/ 219433 h 6101120"/>
                    <a:gd name="connsiteX2-3803" fmla="*/ 4716807 w 11004357"/>
                    <a:gd name="connsiteY2-3804" fmla="*/ 47983 h 6101120"/>
                    <a:gd name="connsiteX3-3805" fmla="*/ 5735982 w 11004357"/>
                    <a:gd name="connsiteY3-3806" fmla="*/ 838558 h 6101120"/>
                    <a:gd name="connsiteX4-3807" fmla="*/ 7498107 w 11004357"/>
                    <a:gd name="connsiteY4-3808" fmla="*/ 524233 h 6101120"/>
                    <a:gd name="connsiteX5-3809" fmla="*/ 8336307 w 11004357"/>
                    <a:gd name="connsiteY5-3810" fmla="*/ 1972033 h 6101120"/>
                    <a:gd name="connsiteX6-3811" fmla="*/ 9917457 w 11004357"/>
                    <a:gd name="connsiteY6-3812" fmla="*/ 2257783 h 6101120"/>
                    <a:gd name="connsiteX7-3813" fmla="*/ 10622307 w 11004357"/>
                    <a:gd name="connsiteY7-3814" fmla="*/ 3476983 h 6101120"/>
                    <a:gd name="connsiteX8-3815" fmla="*/ 10146057 w 11004357"/>
                    <a:gd name="connsiteY8-3816" fmla="*/ 4315183 h 6101120"/>
                    <a:gd name="connsiteX9-3817" fmla="*/ 11003307 w 11004357"/>
                    <a:gd name="connsiteY9-3818" fmla="*/ 5134333 h 6101120"/>
                    <a:gd name="connsiteX10-3819" fmla="*/ 10279407 w 11004357"/>
                    <a:gd name="connsiteY10-3820" fmla="*/ 6086833 h 6101120"/>
                    <a:gd name="connsiteX11-3821" fmla="*/ 8526807 w 11004357"/>
                    <a:gd name="connsiteY11-3822" fmla="*/ 5553433 h 6101120"/>
                    <a:gd name="connsiteX12-3823" fmla="*/ 7193307 w 11004357"/>
                    <a:gd name="connsiteY12-3824" fmla="*/ 5877283 h 6101120"/>
                    <a:gd name="connsiteX13-3825" fmla="*/ 5802657 w 11004357"/>
                    <a:gd name="connsiteY13-3826" fmla="*/ 5343883 h 6101120"/>
                    <a:gd name="connsiteX14-3827" fmla="*/ 5059707 w 11004357"/>
                    <a:gd name="connsiteY14-3828" fmla="*/ 6010633 h 6101120"/>
                    <a:gd name="connsiteX15-3829" fmla="*/ 3592857 w 11004357"/>
                    <a:gd name="connsiteY15-3830" fmla="*/ 5953483 h 6101120"/>
                    <a:gd name="connsiteX16-3831" fmla="*/ 3192807 w 11004357"/>
                    <a:gd name="connsiteY16-3832" fmla="*/ 4715233 h 6101120"/>
                    <a:gd name="connsiteX17-3833" fmla="*/ 1230657 w 11004357"/>
                    <a:gd name="connsiteY17-3834" fmla="*/ 4772383 h 6101120"/>
                    <a:gd name="connsiteX18-3835" fmla="*/ 735357 w 11004357"/>
                    <a:gd name="connsiteY18-3836" fmla="*/ 3286483 h 6101120"/>
                    <a:gd name="connsiteX19-3837" fmla="*/ 106707 w 11004357"/>
                    <a:gd name="connsiteY19-3838" fmla="*/ 2505433 h 6101120"/>
                    <a:gd name="connsiteX20-3839" fmla="*/ 163857 w 11004357"/>
                    <a:gd name="connsiteY20-3840" fmla="*/ 714733 h 6101120"/>
                    <a:gd name="connsiteX21-3841" fmla="*/ 1544982 w 11004357"/>
                    <a:gd name="connsiteY21-3842" fmla="*/ 381358 h 6101120"/>
                    <a:gd name="connsiteX22-3843" fmla="*/ 2487957 w 11004357"/>
                    <a:gd name="connsiteY22-3844" fmla="*/ 1552933 h 6101120"/>
                    <a:gd name="connsiteX23-3845" fmla="*/ 2764182 w 11004357"/>
                    <a:gd name="connsiteY23-3846" fmla="*/ 838558 h 6101120"/>
                    <a:gd name="connsiteX24-3847" fmla="*/ 3373782 w 11004357"/>
                    <a:gd name="connsiteY24-3848" fmla="*/ 1229083 h 6101120"/>
                    <a:gd name="connsiteX0-3849" fmla="*/ 3373782 w 11004357"/>
                    <a:gd name="connsiteY0-3850" fmla="*/ 1229083 h 6101120"/>
                    <a:gd name="connsiteX1-3851" fmla="*/ 3850032 w 11004357"/>
                    <a:gd name="connsiteY1-3852" fmla="*/ 219433 h 6101120"/>
                    <a:gd name="connsiteX2-3853" fmla="*/ 4716807 w 11004357"/>
                    <a:gd name="connsiteY2-3854" fmla="*/ 47983 h 6101120"/>
                    <a:gd name="connsiteX3-3855" fmla="*/ 5735982 w 11004357"/>
                    <a:gd name="connsiteY3-3856" fmla="*/ 838558 h 6101120"/>
                    <a:gd name="connsiteX4-3857" fmla="*/ 7498107 w 11004357"/>
                    <a:gd name="connsiteY4-3858" fmla="*/ 524233 h 6101120"/>
                    <a:gd name="connsiteX5-3859" fmla="*/ 8336307 w 11004357"/>
                    <a:gd name="connsiteY5-3860" fmla="*/ 1972033 h 6101120"/>
                    <a:gd name="connsiteX6-3861" fmla="*/ 9917457 w 11004357"/>
                    <a:gd name="connsiteY6-3862" fmla="*/ 2257783 h 6101120"/>
                    <a:gd name="connsiteX7-3863" fmla="*/ 10622307 w 11004357"/>
                    <a:gd name="connsiteY7-3864" fmla="*/ 3476983 h 6101120"/>
                    <a:gd name="connsiteX8-3865" fmla="*/ 10146057 w 11004357"/>
                    <a:gd name="connsiteY8-3866" fmla="*/ 4315183 h 6101120"/>
                    <a:gd name="connsiteX9-3867" fmla="*/ 11003307 w 11004357"/>
                    <a:gd name="connsiteY9-3868" fmla="*/ 5134333 h 6101120"/>
                    <a:gd name="connsiteX10-3869" fmla="*/ 10279407 w 11004357"/>
                    <a:gd name="connsiteY10-3870" fmla="*/ 6086833 h 6101120"/>
                    <a:gd name="connsiteX11-3871" fmla="*/ 8526807 w 11004357"/>
                    <a:gd name="connsiteY11-3872" fmla="*/ 5553433 h 6101120"/>
                    <a:gd name="connsiteX12-3873" fmla="*/ 7193307 w 11004357"/>
                    <a:gd name="connsiteY12-3874" fmla="*/ 5877283 h 6101120"/>
                    <a:gd name="connsiteX13-3875" fmla="*/ 5802657 w 11004357"/>
                    <a:gd name="connsiteY13-3876" fmla="*/ 5343883 h 6101120"/>
                    <a:gd name="connsiteX14-3877" fmla="*/ 5059707 w 11004357"/>
                    <a:gd name="connsiteY14-3878" fmla="*/ 6010633 h 6101120"/>
                    <a:gd name="connsiteX15-3879" fmla="*/ 3592857 w 11004357"/>
                    <a:gd name="connsiteY15-3880" fmla="*/ 5953483 h 6101120"/>
                    <a:gd name="connsiteX16-3881" fmla="*/ 3192807 w 11004357"/>
                    <a:gd name="connsiteY16-3882" fmla="*/ 4715233 h 6101120"/>
                    <a:gd name="connsiteX17-3883" fmla="*/ 1230657 w 11004357"/>
                    <a:gd name="connsiteY17-3884" fmla="*/ 4772383 h 6101120"/>
                    <a:gd name="connsiteX18-3885" fmla="*/ 735357 w 11004357"/>
                    <a:gd name="connsiteY18-3886" fmla="*/ 3286483 h 6101120"/>
                    <a:gd name="connsiteX19-3887" fmla="*/ 106707 w 11004357"/>
                    <a:gd name="connsiteY19-3888" fmla="*/ 2505433 h 6101120"/>
                    <a:gd name="connsiteX20-3889" fmla="*/ 163857 w 11004357"/>
                    <a:gd name="connsiteY20-3890" fmla="*/ 714733 h 6101120"/>
                    <a:gd name="connsiteX21-3891" fmla="*/ 1544982 w 11004357"/>
                    <a:gd name="connsiteY21-3892" fmla="*/ 381358 h 6101120"/>
                    <a:gd name="connsiteX22-3893" fmla="*/ 2487957 w 11004357"/>
                    <a:gd name="connsiteY22-3894" fmla="*/ 1552933 h 6101120"/>
                    <a:gd name="connsiteX23-3895" fmla="*/ 2764182 w 11004357"/>
                    <a:gd name="connsiteY23-3896" fmla="*/ 838558 h 6101120"/>
                    <a:gd name="connsiteX24-3897" fmla="*/ 3373782 w 11004357"/>
                    <a:gd name="connsiteY24-3898" fmla="*/ 1229083 h 6101120"/>
                    <a:gd name="connsiteX0-3899" fmla="*/ 3435847 w 11066422"/>
                    <a:gd name="connsiteY0-3900" fmla="*/ 1229083 h 6101120"/>
                    <a:gd name="connsiteX1-3901" fmla="*/ 3912097 w 11066422"/>
                    <a:gd name="connsiteY1-3902" fmla="*/ 219433 h 6101120"/>
                    <a:gd name="connsiteX2-3903" fmla="*/ 4778872 w 11066422"/>
                    <a:gd name="connsiteY2-3904" fmla="*/ 47983 h 6101120"/>
                    <a:gd name="connsiteX3-3905" fmla="*/ 5798047 w 11066422"/>
                    <a:gd name="connsiteY3-3906" fmla="*/ 838558 h 6101120"/>
                    <a:gd name="connsiteX4-3907" fmla="*/ 7560172 w 11066422"/>
                    <a:gd name="connsiteY4-3908" fmla="*/ 524233 h 6101120"/>
                    <a:gd name="connsiteX5-3909" fmla="*/ 8398372 w 11066422"/>
                    <a:gd name="connsiteY5-3910" fmla="*/ 1972033 h 6101120"/>
                    <a:gd name="connsiteX6-3911" fmla="*/ 9979522 w 11066422"/>
                    <a:gd name="connsiteY6-3912" fmla="*/ 2257783 h 6101120"/>
                    <a:gd name="connsiteX7-3913" fmla="*/ 10684372 w 11066422"/>
                    <a:gd name="connsiteY7-3914" fmla="*/ 3476983 h 6101120"/>
                    <a:gd name="connsiteX8-3915" fmla="*/ 10208122 w 11066422"/>
                    <a:gd name="connsiteY8-3916" fmla="*/ 4315183 h 6101120"/>
                    <a:gd name="connsiteX9-3917" fmla="*/ 11065372 w 11066422"/>
                    <a:gd name="connsiteY9-3918" fmla="*/ 5134333 h 6101120"/>
                    <a:gd name="connsiteX10-3919" fmla="*/ 10341472 w 11066422"/>
                    <a:gd name="connsiteY10-3920" fmla="*/ 6086833 h 6101120"/>
                    <a:gd name="connsiteX11-3921" fmla="*/ 8588872 w 11066422"/>
                    <a:gd name="connsiteY11-3922" fmla="*/ 5553433 h 6101120"/>
                    <a:gd name="connsiteX12-3923" fmla="*/ 7255372 w 11066422"/>
                    <a:gd name="connsiteY12-3924" fmla="*/ 5877283 h 6101120"/>
                    <a:gd name="connsiteX13-3925" fmla="*/ 5864722 w 11066422"/>
                    <a:gd name="connsiteY13-3926" fmla="*/ 5343883 h 6101120"/>
                    <a:gd name="connsiteX14-3927" fmla="*/ 5121772 w 11066422"/>
                    <a:gd name="connsiteY14-3928" fmla="*/ 6010633 h 6101120"/>
                    <a:gd name="connsiteX15-3929" fmla="*/ 3654922 w 11066422"/>
                    <a:gd name="connsiteY15-3930" fmla="*/ 5953483 h 6101120"/>
                    <a:gd name="connsiteX16-3931" fmla="*/ 3254872 w 11066422"/>
                    <a:gd name="connsiteY16-3932" fmla="*/ 4715233 h 6101120"/>
                    <a:gd name="connsiteX17-3933" fmla="*/ 1292722 w 11066422"/>
                    <a:gd name="connsiteY17-3934" fmla="*/ 4772383 h 6101120"/>
                    <a:gd name="connsiteX18-3935" fmla="*/ 797422 w 11066422"/>
                    <a:gd name="connsiteY18-3936" fmla="*/ 3286483 h 6101120"/>
                    <a:gd name="connsiteX19-3937" fmla="*/ 168772 w 11066422"/>
                    <a:gd name="connsiteY19-3938" fmla="*/ 2505433 h 6101120"/>
                    <a:gd name="connsiteX20-3939" fmla="*/ 225922 w 11066422"/>
                    <a:gd name="connsiteY20-3940" fmla="*/ 714733 h 6101120"/>
                    <a:gd name="connsiteX21-3941" fmla="*/ 1607047 w 11066422"/>
                    <a:gd name="connsiteY21-3942" fmla="*/ 381358 h 6101120"/>
                    <a:gd name="connsiteX22-3943" fmla="*/ 2550022 w 11066422"/>
                    <a:gd name="connsiteY22-3944" fmla="*/ 1552933 h 6101120"/>
                    <a:gd name="connsiteX23-3945" fmla="*/ 2826247 w 11066422"/>
                    <a:gd name="connsiteY23-3946" fmla="*/ 838558 h 6101120"/>
                    <a:gd name="connsiteX24-3947" fmla="*/ 3435847 w 11066422"/>
                    <a:gd name="connsiteY24-3948" fmla="*/ 1229083 h 6101120"/>
                    <a:gd name="connsiteX0-3949" fmla="*/ 3498597 w 11129172"/>
                    <a:gd name="connsiteY0-3950" fmla="*/ 1229083 h 6101120"/>
                    <a:gd name="connsiteX1-3951" fmla="*/ 3974847 w 11129172"/>
                    <a:gd name="connsiteY1-3952" fmla="*/ 219433 h 6101120"/>
                    <a:gd name="connsiteX2-3953" fmla="*/ 4841622 w 11129172"/>
                    <a:gd name="connsiteY2-3954" fmla="*/ 47983 h 6101120"/>
                    <a:gd name="connsiteX3-3955" fmla="*/ 5860797 w 11129172"/>
                    <a:gd name="connsiteY3-3956" fmla="*/ 838558 h 6101120"/>
                    <a:gd name="connsiteX4-3957" fmla="*/ 7622922 w 11129172"/>
                    <a:gd name="connsiteY4-3958" fmla="*/ 524233 h 6101120"/>
                    <a:gd name="connsiteX5-3959" fmla="*/ 8461122 w 11129172"/>
                    <a:gd name="connsiteY5-3960" fmla="*/ 1972033 h 6101120"/>
                    <a:gd name="connsiteX6-3961" fmla="*/ 10042272 w 11129172"/>
                    <a:gd name="connsiteY6-3962" fmla="*/ 2257783 h 6101120"/>
                    <a:gd name="connsiteX7-3963" fmla="*/ 10747122 w 11129172"/>
                    <a:gd name="connsiteY7-3964" fmla="*/ 3476983 h 6101120"/>
                    <a:gd name="connsiteX8-3965" fmla="*/ 10270872 w 11129172"/>
                    <a:gd name="connsiteY8-3966" fmla="*/ 4315183 h 6101120"/>
                    <a:gd name="connsiteX9-3967" fmla="*/ 11128122 w 11129172"/>
                    <a:gd name="connsiteY9-3968" fmla="*/ 5134333 h 6101120"/>
                    <a:gd name="connsiteX10-3969" fmla="*/ 10404222 w 11129172"/>
                    <a:gd name="connsiteY10-3970" fmla="*/ 6086833 h 6101120"/>
                    <a:gd name="connsiteX11-3971" fmla="*/ 8651622 w 11129172"/>
                    <a:gd name="connsiteY11-3972" fmla="*/ 5553433 h 6101120"/>
                    <a:gd name="connsiteX12-3973" fmla="*/ 7318122 w 11129172"/>
                    <a:gd name="connsiteY12-3974" fmla="*/ 5877283 h 6101120"/>
                    <a:gd name="connsiteX13-3975" fmla="*/ 5927472 w 11129172"/>
                    <a:gd name="connsiteY13-3976" fmla="*/ 5343883 h 6101120"/>
                    <a:gd name="connsiteX14-3977" fmla="*/ 5184522 w 11129172"/>
                    <a:gd name="connsiteY14-3978" fmla="*/ 6010633 h 6101120"/>
                    <a:gd name="connsiteX15-3979" fmla="*/ 3717672 w 11129172"/>
                    <a:gd name="connsiteY15-3980" fmla="*/ 5953483 h 6101120"/>
                    <a:gd name="connsiteX16-3981" fmla="*/ 3317622 w 11129172"/>
                    <a:gd name="connsiteY16-3982" fmla="*/ 4715233 h 6101120"/>
                    <a:gd name="connsiteX17-3983" fmla="*/ 1355472 w 11129172"/>
                    <a:gd name="connsiteY17-3984" fmla="*/ 4772383 h 6101120"/>
                    <a:gd name="connsiteX18-3985" fmla="*/ 860172 w 11129172"/>
                    <a:gd name="connsiteY18-3986" fmla="*/ 3286483 h 6101120"/>
                    <a:gd name="connsiteX19-3987" fmla="*/ 231522 w 11129172"/>
                    <a:gd name="connsiteY19-3988" fmla="*/ 2505433 h 6101120"/>
                    <a:gd name="connsiteX20-3989" fmla="*/ 288672 w 11129172"/>
                    <a:gd name="connsiteY20-3990" fmla="*/ 714733 h 6101120"/>
                    <a:gd name="connsiteX21-3991" fmla="*/ 1669797 w 11129172"/>
                    <a:gd name="connsiteY21-3992" fmla="*/ 381358 h 6101120"/>
                    <a:gd name="connsiteX22-3993" fmla="*/ 2612772 w 11129172"/>
                    <a:gd name="connsiteY22-3994" fmla="*/ 1552933 h 6101120"/>
                    <a:gd name="connsiteX23-3995" fmla="*/ 2888997 w 11129172"/>
                    <a:gd name="connsiteY23-3996" fmla="*/ 838558 h 6101120"/>
                    <a:gd name="connsiteX24-3997" fmla="*/ 3498597 w 11129172"/>
                    <a:gd name="connsiteY24-3998" fmla="*/ 1229083 h 6101120"/>
                    <a:gd name="connsiteX0-3999" fmla="*/ 3498597 w 11129172"/>
                    <a:gd name="connsiteY0-4000" fmla="*/ 1229083 h 6101120"/>
                    <a:gd name="connsiteX1-4001" fmla="*/ 3974847 w 11129172"/>
                    <a:gd name="connsiteY1-4002" fmla="*/ 219433 h 6101120"/>
                    <a:gd name="connsiteX2-4003" fmla="*/ 4841622 w 11129172"/>
                    <a:gd name="connsiteY2-4004" fmla="*/ 47983 h 6101120"/>
                    <a:gd name="connsiteX3-4005" fmla="*/ 5860797 w 11129172"/>
                    <a:gd name="connsiteY3-4006" fmla="*/ 838558 h 6101120"/>
                    <a:gd name="connsiteX4-4007" fmla="*/ 7622922 w 11129172"/>
                    <a:gd name="connsiteY4-4008" fmla="*/ 524233 h 6101120"/>
                    <a:gd name="connsiteX5-4009" fmla="*/ 8461122 w 11129172"/>
                    <a:gd name="connsiteY5-4010" fmla="*/ 1972033 h 6101120"/>
                    <a:gd name="connsiteX6-4011" fmla="*/ 10042272 w 11129172"/>
                    <a:gd name="connsiteY6-4012" fmla="*/ 2257783 h 6101120"/>
                    <a:gd name="connsiteX7-4013" fmla="*/ 10747122 w 11129172"/>
                    <a:gd name="connsiteY7-4014" fmla="*/ 3476983 h 6101120"/>
                    <a:gd name="connsiteX8-4015" fmla="*/ 10270872 w 11129172"/>
                    <a:gd name="connsiteY8-4016" fmla="*/ 4315183 h 6101120"/>
                    <a:gd name="connsiteX9-4017" fmla="*/ 11128122 w 11129172"/>
                    <a:gd name="connsiteY9-4018" fmla="*/ 5134333 h 6101120"/>
                    <a:gd name="connsiteX10-4019" fmla="*/ 10404222 w 11129172"/>
                    <a:gd name="connsiteY10-4020" fmla="*/ 6086833 h 6101120"/>
                    <a:gd name="connsiteX11-4021" fmla="*/ 8651622 w 11129172"/>
                    <a:gd name="connsiteY11-4022" fmla="*/ 5553433 h 6101120"/>
                    <a:gd name="connsiteX12-4023" fmla="*/ 7318122 w 11129172"/>
                    <a:gd name="connsiteY12-4024" fmla="*/ 5877283 h 6101120"/>
                    <a:gd name="connsiteX13-4025" fmla="*/ 5927472 w 11129172"/>
                    <a:gd name="connsiteY13-4026" fmla="*/ 5343883 h 6101120"/>
                    <a:gd name="connsiteX14-4027" fmla="*/ 5184522 w 11129172"/>
                    <a:gd name="connsiteY14-4028" fmla="*/ 6010633 h 6101120"/>
                    <a:gd name="connsiteX15-4029" fmla="*/ 3717672 w 11129172"/>
                    <a:gd name="connsiteY15-4030" fmla="*/ 5953483 h 6101120"/>
                    <a:gd name="connsiteX16-4031" fmla="*/ 3317622 w 11129172"/>
                    <a:gd name="connsiteY16-4032" fmla="*/ 4715233 h 6101120"/>
                    <a:gd name="connsiteX17-4033" fmla="*/ 1355472 w 11129172"/>
                    <a:gd name="connsiteY17-4034" fmla="*/ 4772383 h 6101120"/>
                    <a:gd name="connsiteX18-4035" fmla="*/ 860172 w 11129172"/>
                    <a:gd name="connsiteY18-4036" fmla="*/ 3286483 h 6101120"/>
                    <a:gd name="connsiteX19-4037" fmla="*/ 231522 w 11129172"/>
                    <a:gd name="connsiteY19-4038" fmla="*/ 2505433 h 6101120"/>
                    <a:gd name="connsiteX20-4039" fmla="*/ 288672 w 11129172"/>
                    <a:gd name="connsiteY20-4040" fmla="*/ 714733 h 6101120"/>
                    <a:gd name="connsiteX21-4041" fmla="*/ 1498347 w 11129172"/>
                    <a:gd name="connsiteY21-4042" fmla="*/ 1371958 h 6101120"/>
                    <a:gd name="connsiteX22-4043" fmla="*/ 2612772 w 11129172"/>
                    <a:gd name="connsiteY22-4044" fmla="*/ 1552933 h 6101120"/>
                    <a:gd name="connsiteX23-4045" fmla="*/ 2888997 w 11129172"/>
                    <a:gd name="connsiteY23-4046" fmla="*/ 838558 h 6101120"/>
                    <a:gd name="connsiteX24-4047" fmla="*/ 3498597 w 11129172"/>
                    <a:gd name="connsiteY24-4048" fmla="*/ 1229083 h 6101120"/>
                    <a:gd name="connsiteX0-4049" fmla="*/ 3401883 w 11032458"/>
                    <a:gd name="connsiteY0-4050" fmla="*/ 1229083 h 6101120"/>
                    <a:gd name="connsiteX1-4051" fmla="*/ 3878133 w 11032458"/>
                    <a:gd name="connsiteY1-4052" fmla="*/ 219433 h 6101120"/>
                    <a:gd name="connsiteX2-4053" fmla="*/ 4744908 w 11032458"/>
                    <a:gd name="connsiteY2-4054" fmla="*/ 47983 h 6101120"/>
                    <a:gd name="connsiteX3-4055" fmla="*/ 5764083 w 11032458"/>
                    <a:gd name="connsiteY3-4056" fmla="*/ 838558 h 6101120"/>
                    <a:gd name="connsiteX4-4057" fmla="*/ 7526208 w 11032458"/>
                    <a:gd name="connsiteY4-4058" fmla="*/ 524233 h 6101120"/>
                    <a:gd name="connsiteX5-4059" fmla="*/ 8364408 w 11032458"/>
                    <a:gd name="connsiteY5-4060" fmla="*/ 1972033 h 6101120"/>
                    <a:gd name="connsiteX6-4061" fmla="*/ 9945558 w 11032458"/>
                    <a:gd name="connsiteY6-4062" fmla="*/ 2257783 h 6101120"/>
                    <a:gd name="connsiteX7-4063" fmla="*/ 10650408 w 11032458"/>
                    <a:gd name="connsiteY7-4064" fmla="*/ 3476983 h 6101120"/>
                    <a:gd name="connsiteX8-4065" fmla="*/ 10174158 w 11032458"/>
                    <a:gd name="connsiteY8-4066" fmla="*/ 4315183 h 6101120"/>
                    <a:gd name="connsiteX9-4067" fmla="*/ 11031408 w 11032458"/>
                    <a:gd name="connsiteY9-4068" fmla="*/ 5134333 h 6101120"/>
                    <a:gd name="connsiteX10-4069" fmla="*/ 10307508 w 11032458"/>
                    <a:gd name="connsiteY10-4070" fmla="*/ 6086833 h 6101120"/>
                    <a:gd name="connsiteX11-4071" fmla="*/ 8554908 w 11032458"/>
                    <a:gd name="connsiteY11-4072" fmla="*/ 5553433 h 6101120"/>
                    <a:gd name="connsiteX12-4073" fmla="*/ 7221408 w 11032458"/>
                    <a:gd name="connsiteY12-4074" fmla="*/ 5877283 h 6101120"/>
                    <a:gd name="connsiteX13-4075" fmla="*/ 5830758 w 11032458"/>
                    <a:gd name="connsiteY13-4076" fmla="*/ 5343883 h 6101120"/>
                    <a:gd name="connsiteX14-4077" fmla="*/ 5087808 w 11032458"/>
                    <a:gd name="connsiteY14-4078" fmla="*/ 6010633 h 6101120"/>
                    <a:gd name="connsiteX15-4079" fmla="*/ 3620958 w 11032458"/>
                    <a:gd name="connsiteY15-4080" fmla="*/ 5953483 h 6101120"/>
                    <a:gd name="connsiteX16-4081" fmla="*/ 3220908 w 11032458"/>
                    <a:gd name="connsiteY16-4082" fmla="*/ 4715233 h 6101120"/>
                    <a:gd name="connsiteX17-4083" fmla="*/ 1258758 w 11032458"/>
                    <a:gd name="connsiteY17-4084" fmla="*/ 4772383 h 6101120"/>
                    <a:gd name="connsiteX18-4085" fmla="*/ 763458 w 11032458"/>
                    <a:gd name="connsiteY18-4086" fmla="*/ 3286483 h 6101120"/>
                    <a:gd name="connsiteX19-4087" fmla="*/ 134808 w 11032458"/>
                    <a:gd name="connsiteY19-4088" fmla="*/ 2505433 h 6101120"/>
                    <a:gd name="connsiteX20-4089" fmla="*/ 430083 w 11032458"/>
                    <a:gd name="connsiteY20-4090" fmla="*/ 2010133 h 6101120"/>
                    <a:gd name="connsiteX21-4091" fmla="*/ 1401633 w 11032458"/>
                    <a:gd name="connsiteY21-4092" fmla="*/ 1371958 h 6101120"/>
                    <a:gd name="connsiteX22-4093" fmla="*/ 2516058 w 11032458"/>
                    <a:gd name="connsiteY22-4094" fmla="*/ 1552933 h 6101120"/>
                    <a:gd name="connsiteX23-4095" fmla="*/ 2792283 w 11032458"/>
                    <a:gd name="connsiteY23-4096" fmla="*/ 838558 h 6101120"/>
                    <a:gd name="connsiteX24-4097" fmla="*/ 3401883 w 11032458"/>
                    <a:gd name="connsiteY24-4098" fmla="*/ 1229083 h 6101120"/>
                    <a:gd name="connsiteX0-4099" fmla="*/ 2994076 w 10624651"/>
                    <a:gd name="connsiteY0-4100" fmla="*/ 1229083 h 6101120"/>
                    <a:gd name="connsiteX1-4101" fmla="*/ 3470326 w 10624651"/>
                    <a:gd name="connsiteY1-4102" fmla="*/ 219433 h 6101120"/>
                    <a:gd name="connsiteX2-4103" fmla="*/ 4337101 w 10624651"/>
                    <a:gd name="connsiteY2-4104" fmla="*/ 47983 h 6101120"/>
                    <a:gd name="connsiteX3-4105" fmla="*/ 5356276 w 10624651"/>
                    <a:gd name="connsiteY3-4106" fmla="*/ 838558 h 6101120"/>
                    <a:gd name="connsiteX4-4107" fmla="*/ 7118401 w 10624651"/>
                    <a:gd name="connsiteY4-4108" fmla="*/ 524233 h 6101120"/>
                    <a:gd name="connsiteX5-4109" fmla="*/ 7956601 w 10624651"/>
                    <a:gd name="connsiteY5-4110" fmla="*/ 1972033 h 6101120"/>
                    <a:gd name="connsiteX6-4111" fmla="*/ 9537751 w 10624651"/>
                    <a:gd name="connsiteY6-4112" fmla="*/ 2257783 h 6101120"/>
                    <a:gd name="connsiteX7-4113" fmla="*/ 10242601 w 10624651"/>
                    <a:gd name="connsiteY7-4114" fmla="*/ 3476983 h 6101120"/>
                    <a:gd name="connsiteX8-4115" fmla="*/ 9766351 w 10624651"/>
                    <a:gd name="connsiteY8-4116" fmla="*/ 4315183 h 6101120"/>
                    <a:gd name="connsiteX9-4117" fmla="*/ 10623601 w 10624651"/>
                    <a:gd name="connsiteY9-4118" fmla="*/ 5134333 h 6101120"/>
                    <a:gd name="connsiteX10-4119" fmla="*/ 9899701 w 10624651"/>
                    <a:gd name="connsiteY10-4120" fmla="*/ 6086833 h 6101120"/>
                    <a:gd name="connsiteX11-4121" fmla="*/ 8147101 w 10624651"/>
                    <a:gd name="connsiteY11-4122" fmla="*/ 5553433 h 6101120"/>
                    <a:gd name="connsiteX12-4123" fmla="*/ 6813601 w 10624651"/>
                    <a:gd name="connsiteY12-4124" fmla="*/ 5877283 h 6101120"/>
                    <a:gd name="connsiteX13-4125" fmla="*/ 5422951 w 10624651"/>
                    <a:gd name="connsiteY13-4126" fmla="*/ 5343883 h 6101120"/>
                    <a:gd name="connsiteX14-4127" fmla="*/ 4680001 w 10624651"/>
                    <a:gd name="connsiteY14-4128" fmla="*/ 6010633 h 6101120"/>
                    <a:gd name="connsiteX15-4129" fmla="*/ 3213151 w 10624651"/>
                    <a:gd name="connsiteY15-4130" fmla="*/ 5953483 h 6101120"/>
                    <a:gd name="connsiteX16-4131" fmla="*/ 2813101 w 10624651"/>
                    <a:gd name="connsiteY16-4132" fmla="*/ 4715233 h 6101120"/>
                    <a:gd name="connsiteX17-4133" fmla="*/ 850951 w 10624651"/>
                    <a:gd name="connsiteY17-4134" fmla="*/ 4772383 h 6101120"/>
                    <a:gd name="connsiteX18-4135" fmla="*/ 355651 w 10624651"/>
                    <a:gd name="connsiteY18-4136" fmla="*/ 3286483 h 6101120"/>
                    <a:gd name="connsiteX19-4137" fmla="*/ 22276 w 10624651"/>
                    <a:gd name="connsiteY19-4138" fmla="*/ 2010133 h 6101120"/>
                    <a:gd name="connsiteX20-4139" fmla="*/ 993826 w 10624651"/>
                    <a:gd name="connsiteY20-4140" fmla="*/ 1371958 h 6101120"/>
                    <a:gd name="connsiteX21-4141" fmla="*/ 2108251 w 10624651"/>
                    <a:gd name="connsiteY21-4142" fmla="*/ 1552933 h 6101120"/>
                    <a:gd name="connsiteX22-4143" fmla="*/ 2384476 w 10624651"/>
                    <a:gd name="connsiteY22-4144" fmla="*/ 838558 h 6101120"/>
                    <a:gd name="connsiteX23-4145" fmla="*/ 2994076 w 10624651"/>
                    <a:gd name="connsiteY23-4146" fmla="*/ 1229083 h 6101120"/>
                    <a:gd name="connsiteX0-4147" fmla="*/ 2994076 w 10624651"/>
                    <a:gd name="connsiteY0-4148" fmla="*/ 1229083 h 6101120"/>
                    <a:gd name="connsiteX1-4149" fmla="*/ 3470326 w 10624651"/>
                    <a:gd name="connsiteY1-4150" fmla="*/ 219433 h 6101120"/>
                    <a:gd name="connsiteX2-4151" fmla="*/ 4337101 w 10624651"/>
                    <a:gd name="connsiteY2-4152" fmla="*/ 47983 h 6101120"/>
                    <a:gd name="connsiteX3-4153" fmla="*/ 5356276 w 10624651"/>
                    <a:gd name="connsiteY3-4154" fmla="*/ 838558 h 6101120"/>
                    <a:gd name="connsiteX4-4155" fmla="*/ 7118401 w 10624651"/>
                    <a:gd name="connsiteY4-4156" fmla="*/ 524233 h 6101120"/>
                    <a:gd name="connsiteX5-4157" fmla="*/ 7956601 w 10624651"/>
                    <a:gd name="connsiteY5-4158" fmla="*/ 1972033 h 6101120"/>
                    <a:gd name="connsiteX6-4159" fmla="*/ 9537751 w 10624651"/>
                    <a:gd name="connsiteY6-4160" fmla="*/ 2257783 h 6101120"/>
                    <a:gd name="connsiteX7-4161" fmla="*/ 10242601 w 10624651"/>
                    <a:gd name="connsiteY7-4162" fmla="*/ 3476983 h 6101120"/>
                    <a:gd name="connsiteX8-4163" fmla="*/ 9766351 w 10624651"/>
                    <a:gd name="connsiteY8-4164" fmla="*/ 4315183 h 6101120"/>
                    <a:gd name="connsiteX9-4165" fmla="*/ 10623601 w 10624651"/>
                    <a:gd name="connsiteY9-4166" fmla="*/ 5134333 h 6101120"/>
                    <a:gd name="connsiteX10-4167" fmla="*/ 9899701 w 10624651"/>
                    <a:gd name="connsiteY10-4168" fmla="*/ 6086833 h 6101120"/>
                    <a:gd name="connsiteX11-4169" fmla="*/ 8147101 w 10624651"/>
                    <a:gd name="connsiteY11-4170" fmla="*/ 5553433 h 6101120"/>
                    <a:gd name="connsiteX12-4171" fmla="*/ 6813601 w 10624651"/>
                    <a:gd name="connsiteY12-4172" fmla="*/ 5877283 h 6101120"/>
                    <a:gd name="connsiteX13-4173" fmla="*/ 5422951 w 10624651"/>
                    <a:gd name="connsiteY13-4174" fmla="*/ 5343883 h 6101120"/>
                    <a:gd name="connsiteX14-4175" fmla="*/ 4680001 w 10624651"/>
                    <a:gd name="connsiteY14-4176" fmla="*/ 6010633 h 6101120"/>
                    <a:gd name="connsiteX15-4177" fmla="*/ 3213151 w 10624651"/>
                    <a:gd name="connsiteY15-4178" fmla="*/ 5953483 h 6101120"/>
                    <a:gd name="connsiteX16-4179" fmla="*/ 2813101 w 10624651"/>
                    <a:gd name="connsiteY16-4180" fmla="*/ 4715233 h 6101120"/>
                    <a:gd name="connsiteX17-4181" fmla="*/ 850951 w 10624651"/>
                    <a:gd name="connsiteY17-4182" fmla="*/ 4772383 h 6101120"/>
                    <a:gd name="connsiteX18-4183" fmla="*/ 355651 w 10624651"/>
                    <a:gd name="connsiteY18-4184" fmla="*/ 3286483 h 6101120"/>
                    <a:gd name="connsiteX19-4185" fmla="*/ 22276 w 10624651"/>
                    <a:gd name="connsiteY19-4186" fmla="*/ 2010133 h 6101120"/>
                    <a:gd name="connsiteX20-4187" fmla="*/ 993826 w 10624651"/>
                    <a:gd name="connsiteY20-4188" fmla="*/ 1371958 h 6101120"/>
                    <a:gd name="connsiteX21-4189" fmla="*/ 2032051 w 10624651"/>
                    <a:gd name="connsiteY21-4190" fmla="*/ 1952983 h 6101120"/>
                    <a:gd name="connsiteX22-4191" fmla="*/ 2384476 w 10624651"/>
                    <a:gd name="connsiteY22-4192" fmla="*/ 838558 h 6101120"/>
                    <a:gd name="connsiteX23-4193" fmla="*/ 2994076 w 10624651"/>
                    <a:gd name="connsiteY23-4194" fmla="*/ 1229083 h 6101120"/>
                    <a:gd name="connsiteX0-4195" fmla="*/ 2982220 w 10612795"/>
                    <a:gd name="connsiteY0-4196" fmla="*/ 1229083 h 6101120"/>
                    <a:gd name="connsiteX1-4197" fmla="*/ 3458470 w 10612795"/>
                    <a:gd name="connsiteY1-4198" fmla="*/ 219433 h 6101120"/>
                    <a:gd name="connsiteX2-4199" fmla="*/ 4325245 w 10612795"/>
                    <a:gd name="connsiteY2-4200" fmla="*/ 47983 h 6101120"/>
                    <a:gd name="connsiteX3-4201" fmla="*/ 5344420 w 10612795"/>
                    <a:gd name="connsiteY3-4202" fmla="*/ 838558 h 6101120"/>
                    <a:gd name="connsiteX4-4203" fmla="*/ 7106545 w 10612795"/>
                    <a:gd name="connsiteY4-4204" fmla="*/ 524233 h 6101120"/>
                    <a:gd name="connsiteX5-4205" fmla="*/ 7944745 w 10612795"/>
                    <a:gd name="connsiteY5-4206" fmla="*/ 1972033 h 6101120"/>
                    <a:gd name="connsiteX6-4207" fmla="*/ 9525895 w 10612795"/>
                    <a:gd name="connsiteY6-4208" fmla="*/ 2257783 h 6101120"/>
                    <a:gd name="connsiteX7-4209" fmla="*/ 10230745 w 10612795"/>
                    <a:gd name="connsiteY7-4210" fmla="*/ 3476983 h 6101120"/>
                    <a:gd name="connsiteX8-4211" fmla="*/ 9754495 w 10612795"/>
                    <a:gd name="connsiteY8-4212" fmla="*/ 4315183 h 6101120"/>
                    <a:gd name="connsiteX9-4213" fmla="*/ 10611745 w 10612795"/>
                    <a:gd name="connsiteY9-4214" fmla="*/ 5134333 h 6101120"/>
                    <a:gd name="connsiteX10-4215" fmla="*/ 9887845 w 10612795"/>
                    <a:gd name="connsiteY10-4216" fmla="*/ 6086833 h 6101120"/>
                    <a:gd name="connsiteX11-4217" fmla="*/ 8135245 w 10612795"/>
                    <a:gd name="connsiteY11-4218" fmla="*/ 5553433 h 6101120"/>
                    <a:gd name="connsiteX12-4219" fmla="*/ 6801745 w 10612795"/>
                    <a:gd name="connsiteY12-4220" fmla="*/ 5877283 h 6101120"/>
                    <a:gd name="connsiteX13-4221" fmla="*/ 5411095 w 10612795"/>
                    <a:gd name="connsiteY13-4222" fmla="*/ 5343883 h 6101120"/>
                    <a:gd name="connsiteX14-4223" fmla="*/ 4668145 w 10612795"/>
                    <a:gd name="connsiteY14-4224" fmla="*/ 6010633 h 6101120"/>
                    <a:gd name="connsiteX15-4225" fmla="*/ 3201295 w 10612795"/>
                    <a:gd name="connsiteY15-4226" fmla="*/ 5953483 h 6101120"/>
                    <a:gd name="connsiteX16-4227" fmla="*/ 2801245 w 10612795"/>
                    <a:gd name="connsiteY16-4228" fmla="*/ 4715233 h 6101120"/>
                    <a:gd name="connsiteX17-4229" fmla="*/ 839095 w 10612795"/>
                    <a:gd name="connsiteY17-4230" fmla="*/ 4772383 h 6101120"/>
                    <a:gd name="connsiteX18-4231" fmla="*/ 781945 w 10612795"/>
                    <a:gd name="connsiteY18-4232" fmla="*/ 3238858 h 6101120"/>
                    <a:gd name="connsiteX19-4233" fmla="*/ 10420 w 10612795"/>
                    <a:gd name="connsiteY19-4234" fmla="*/ 2010133 h 6101120"/>
                    <a:gd name="connsiteX20-4235" fmla="*/ 981970 w 10612795"/>
                    <a:gd name="connsiteY20-4236" fmla="*/ 1371958 h 6101120"/>
                    <a:gd name="connsiteX21-4237" fmla="*/ 2020195 w 10612795"/>
                    <a:gd name="connsiteY21-4238" fmla="*/ 1952983 h 6101120"/>
                    <a:gd name="connsiteX22-4239" fmla="*/ 2372620 w 10612795"/>
                    <a:gd name="connsiteY22-4240" fmla="*/ 838558 h 6101120"/>
                    <a:gd name="connsiteX23-4241" fmla="*/ 2982220 w 10612795"/>
                    <a:gd name="connsiteY23-4242" fmla="*/ 1229083 h 6101120"/>
                    <a:gd name="connsiteX0-4243" fmla="*/ 2984517 w 10615092"/>
                    <a:gd name="connsiteY0-4244" fmla="*/ 1229083 h 6101120"/>
                    <a:gd name="connsiteX1-4245" fmla="*/ 3460767 w 10615092"/>
                    <a:gd name="connsiteY1-4246" fmla="*/ 219433 h 6101120"/>
                    <a:gd name="connsiteX2-4247" fmla="*/ 4327542 w 10615092"/>
                    <a:gd name="connsiteY2-4248" fmla="*/ 47983 h 6101120"/>
                    <a:gd name="connsiteX3-4249" fmla="*/ 5346717 w 10615092"/>
                    <a:gd name="connsiteY3-4250" fmla="*/ 838558 h 6101120"/>
                    <a:gd name="connsiteX4-4251" fmla="*/ 7108842 w 10615092"/>
                    <a:gd name="connsiteY4-4252" fmla="*/ 524233 h 6101120"/>
                    <a:gd name="connsiteX5-4253" fmla="*/ 7947042 w 10615092"/>
                    <a:gd name="connsiteY5-4254" fmla="*/ 1972033 h 6101120"/>
                    <a:gd name="connsiteX6-4255" fmla="*/ 9528192 w 10615092"/>
                    <a:gd name="connsiteY6-4256" fmla="*/ 2257783 h 6101120"/>
                    <a:gd name="connsiteX7-4257" fmla="*/ 10233042 w 10615092"/>
                    <a:gd name="connsiteY7-4258" fmla="*/ 3476983 h 6101120"/>
                    <a:gd name="connsiteX8-4259" fmla="*/ 9756792 w 10615092"/>
                    <a:gd name="connsiteY8-4260" fmla="*/ 4315183 h 6101120"/>
                    <a:gd name="connsiteX9-4261" fmla="*/ 10614042 w 10615092"/>
                    <a:gd name="connsiteY9-4262" fmla="*/ 5134333 h 6101120"/>
                    <a:gd name="connsiteX10-4263" fmla="*/ 9890142 w 10615092"/>
                    <a:gd name="connsiteY10-4264" fmla="*/ 6086833 h 6101120"/>
                    <a:gd name="connsiteX11-4265" fmla="*/ 8137542 w 10615092"/>
                    <a:gd name="connsiteY11-4266" fmla="*/ 5553433 h 6101120"/>
                    <a:gd name="connsiteX12-4267" fmla="*/ 6804042 w 10615092"/>
                    <a:gd name="connsiteY12-4268" fmla="*/ 5877283 h 6101120"/>
                    <a:gd name="connsiteX13-4269" fmla="*/ 5413392 w 10615092"/>
                    <a:gd name="connsiteY13-4270" fmla="*/ 5343883 h 6101120"/>
                    <a:gd name="connsiteX14-4271" fmla="*/ 4670442 w 10615092"/>
                    <a:gd name="connsiteY14-4272" fmla="*/ 6010633 h 6101120"/>
                    <a:gd name="connsiteX15-4273" fmla="*/ 3203592 w 10615092"/>
                    <a:gd name="connsiteY15-4274" fmla="*/ 5953483 h 6101120"/>
                    <a:gd name="connsiteX16-4275" fmla="*/ 2803542 w 10615092"/>
                    <a:gd name="connsiteY16-4276" fmla="*/ 4715233 h 6101120"/>
                    <a:gd name="connsiteX17-4277" fmla="*/ 841392 w 10615092"/>
                    <a:gd name="connsiteY17-4278" fmla="*/ 4772383 h 6101120"/>
                    <a:gd name="connsiteX18-4279" fmla="*/ 784242 w 10615092"/>
                    <a:gd name="connsiteY18-4280" fmla="*/ 3238858 h 6101120"/>
                    <a:gd name="connsiteX19-4281" fmla="*/ 12717 w 10615092"/>
                    <a:gd name="connsiteY19-4282" fmla="*/ 2010133 h 6101120"/>
                    <a:gd name="connsiteX20-4283" fmla="*/ 984267 w 10615092"/>
                    <a:gd name="connsiteY20-4284" fmla="*/ 1371958 h 6101120"/>
                    <a:gd name="connsiteX21-4285" fmla="*/ 2022492 w 10615092"/>
                    <a:gd name="connsiteY21-4286" fmla="*/ 1952983 h 6101120"/>
                    <a:gd name="connsiteX22-4287" fmla="*/ 2374917 w 10615092"/>
                    <a:gd name="connsiteY22-4288" fmla="*/ 838558 h 6101120"/>
                    <a:gd name="connsiteX23-4289" fmla="*/ 2984517 w 10615092"/>
                    <a:gd name="connsiteY23-4290" fmla="*/ 1229083 h 6101120"/>
                    <a:gd name="connsiteX0-4291" fmla="*/ 2909929 w 10540504"/>
                    <a:gd name="connsiteY0-4292" fmla="*/ 1229083 h 6101120"/>
                    <a:gd name="connsiteX1-4293" fmla="*/ 3386179 w 10540504"/>
                    <a:gd name="connsiteY1-4294" fmla="*/ 219433 h 6101120"/>
                    <a:gd name="connsiteX2-4295" fmla="*/ 4252954 w 10540504"/>
                    <a:gd name="connsiteY2-4296" fmla="*/ 47983 h 6101120"/>
                    <a:gd name="connsiteX3-4297" fmla="*/ 5272129 w 10540504"/>
                    <a:gd name="connsiteY3-4298" fmla="*/ 838558 h 6101120"/>
                    <a:gd name="connsiteX4-4299" fmla="*/ 7034254 w 10540504"/>
                    <a:gd name="connsiteY4-4300" fmla="*/ 524233 h 6101120"/>
                    <a:gd name="connsiteX5-4301" fmla="*/ 7872454 w 10540504"/>
                    <a:gd name="connsiteY5-4302" fmla="*/ 1972033 h 6101120"/>
                    <a:gd name="connsiteX6-4303" fmla="*/ 9453604 w 10540504"/>
                    <a:gd name="connsiteY6-4304" fmla="*/ 2257783 h 6101120"/>
                    <a:gd name="connsiteX7-4305" fmla="*/ 10158454 w 10540504"/>
                    <a:gd name="connsiteY7-4306" fmla="*/ 3476983 h 6101120"/>
                    <a:gd name="connsiteX8-4307" fmla="*/ 9682204 w 10540504"/>
                    <a:gd name="connsiteY8-4308" fmla="*/ 4315183 h 6101120"/>
                    <a:gd name="connsiteX9-4309" fmla="*/ 10539454 w 10540504"/>
                    <a:gd name="connsiteY9-4310" fmla="*/ 5134333 h 6101120"/>
                    <a:gd name="connsiteX10-4311" fmla="*/ 9815554 w 10540504"/>
                    <a:gd name="connsiteY10-4312" fmla="*/ 6086833 h 6101120"/>
                    <a:gd name="connsiteX11-4313" fmla="*/ 8062954 w 10540504"/>
                    <a:gd name="connsiteY11-4314" fmla="*/ 5553433 h 6101120"/>
                    <a:gd name="connsiteX12-4315" fmla="*/ 6729454 w 10540504"/>
                    <a:gd name="connsiteY12-4316" fmla="*/ 5877283 h 6101120"/>
                    <a:gd name="connsiteX13-4317" fmla="*/ 5338804 w 10540504"/>
                    <a:gd name="connsiteY13-4318" fmla="*/ 5343883 h 6101120"/>
                    <a:gd name="connsiteX14-4319" fmla="*/ 4595854 w 10540504"/>
                    <a:gd name="connsiteY14-4320" fmla="*/ 6010633 h 6101120"/>
                    <a:gd name="connsiteX15-4321" fmla="*/ 3129004 w 10540504"/>
                    <a:gd name="connsiteY15-4322" fmla="*/ 5953483 h 6101120"/>
                    <a:gd name="connsiteX16-4323" fmla="*/ 2728954 w 10540504"/>
                    <a:gd name="connsiteY16-4324" fmla="*/ 4715233 h 6101120"/>
                    <a:gd name="connsiteX17-4325" fmla="*/ 766804 w 10540504"/>
                    <a:gd name="connsiteY17-4326" fmla="*/ 4772383 h 6101120"/>
                    <a:gd name="connsiteX18-4327" fmla="*/ 709654 w 10540504"/>
                    <a:gd name="connsiteY18-4328" fmla="*/ 3238858 h 6101120"/>
                    <a:gd name="connsiteX19-4329" fmla="*/ 14329 w 10540504"/>
                    <a:gd name="connsiteY19-4330" fmla="*/ 2172058 h 6101120"/>
                    <a:gd name="connsiteX20-4331" fmla="*/ 909679 w 10540504"/>
                    <a:gd name="connsiteY20-4332" fmla="*/ 1371958 h 6101120"/>
                    <a:gd name="connsiteX21-4333" fmla="*/ 1947904 w 10540504"/>
                    <a:gd name="connsiteY21-4334" fmla="*/ 1952983 h 6101120"/>
                    <a:gd name="connsiteX22-4335" fmla="*/ 2300329 w 10540504"/>
                    <a:gd name="connsiteY22-4336" fmla="*/ 838558 h 6101120"/>
                    <a:gd name="connsiteX23-4337" fmla="*/ 2909929 w 10540504"/>
                    <a:gd name="connsiteY23-4338" fmla="*/ 1229083 h 6101120"/>
                    <a:gd name="connsiteX0-4339" fmla="*/ 2909929 w 10540504"/>
                    <a:gd name="connsiteY0-4340" fmla="*/ 1229083 h 6101120"/>
                    <a:gd name="connsiteX1-4341" fmla="*/ 3386179 w 10540504"/>
                    <a:gd name="connsiteY1-4342" fmla="*/ 219433 h 6101120"/>
                    <a:gd name="connsiteX2-4343" fmla="*/ 4252954 w 10540504"/>
                    <a:gd name="connsiteY2-4344" fmla="*/ 47983 h 6101120"/>
                    <a:gd name="connsiteX3-4345" fmla="*/ 5272129 w 10540504"/>
                    <a:gd name="connsiteY3-4346" fmla="*/ 838558 h 6101120"/>
                    <a:gd name="connsiteX4-4347" fmla="*/ 7034254 w 10540504"/>
                    <a:gd name="connsiteY4-4348" fmla="*/ 524233 h 6101120"/>
                    <a:gd name="connsiteX5-4349" fmla="*/ 7872454 w 10540504"/>
                    <a:gd name="connsiteY5-4350" fmla="*/ 1972033 h 6101120"/>
                    <a:gd name="connsiteX6-4351" fmla="*/ 9453604 w 10540504"/>
                    <a:gd name="connsiteY6-4352" fmla="*/ 2257783 h 6101120"/>
                    <a:gd name="connsiteX7-4353" fmla="*/ 10158454 w 10540504"/>
                    <a:gd name="connsiteY7-4354" fmla="*/ 3476983 h 6101120"/>
                    <a:gd name="connsiteX8-4355" fmla="*/ 9682204 w 10540504"/>
                    <a:gd name="connsiteY8-4356" fmla="*/ 4315183 h 6101120"/>
                    <a:gd name="connsiteX9-4357" fmla="*/ 10539454 w 10540504"/>
                    <a:gd name="connsiteY9-4358" fmla="*/ 5134333 h 6101120"/>
                    <a:gd name="connsiteX10-4359" fmla="*/ 9815554 w 10540504"/>
                    <a:gd name="connsiteY10-4360" fmla="*/ 6086833 h 6101120"/>
                    <a:gd name="connsiteX11-4361" fmla="*/ 8062954 w 10540504"/>
                    <a:gd name="connsiteY11-4362" fmla="*/ 5553433 h 6101120"/>
                    <a:gd name="connsiteX12-4363" fmla="*/ 6729454 w 10540504"/>
                    <a:gd name="connsiteY12-4364" fmla="*/ 5877283 h 6101120"/>
                    <a:gd name="connsiteX13-4365" fmla="*/ 5338804 w 10540504"/>
                    <a:gd name="connsiteY13-4366" fmla="*/ 5343883 h 6101120"/>
                    <a:gd name="connsiteX14-4367" fmla="*/ 4595854 w 10540504"/>
                    <a:gd name="connsiteY14-4368" fmla="*/ 6010633 h 6101120"/>
                    <a:gd name="connsiteX15-4369" fmla="*/ 3129004 w 10540504"/>
                    <a:gd name="connsiteY15-4370" fmla="*/ 5953483 h 6101120"/>
                    <a:gd name="connsiteX16-4371" fmla="*/ 2728954 w 10540504"/>
                    <a:gd name="connsiteY16-4372" fmla="*/ 4715233 h 6101120"/>
                    <a:gd name="connsiteX17-4373" fmla="*/ 766804 w 10540504"/>
                    <a:gd name="connsiteY17-4374" fmla="*/ 4772383 h 6101120"/>
                    <a:gd name="connsiteX18-4375" fmla="*/ 709654 w 10540504"/>
                    <a:gd name="connsiteY18-4376" fmla="*/ 3238858 h 6101120"/>
                    <a:gd name="connsiteX19-4377" fmla="*/ 14329 w 10540504"/>
                    <a:gd name="connsiteY19-4378" fmla="*/ 2172058 h 6101120"/>
                    <a:gd name="connsiteX20-4379" fmla="*/ 909679 w 10540504"/>
                    <a:gd name="connsiteY20-4380" fmla="*/ 1371958 h 6101120"/>
                    <a:gd name="connsiteX21-4381" fmla="*/ 1947904 w 10540504"/>
                    <a:gd name="connsiteY21-4382" fmla="*/ 1952983 h 6101120"/>
                    <a:gd name="connsiteX22-4383" fmla="*/ 2300329 w 10540504"/>
                    <a:gd name="connsiteY22-4384" fmla="*/ 838558 h 6101120"/>
                    <a:gd name="connsiteX23-4385" fmla="*/ 2909929 w 10540504"/>
                    <a:gd name="connsiteY23-4386" fmla="*/ 1229083 h 6101120"/>
                    <a:gd name="connsiteX0-4387" fmla="*/ 2909929 w 10540504"/>
                    <a:gd name="connsiteY0-4388" fmla="*/ 1229083 h 6101120"/>
                    <a:gd name="connsiteX1-4389" fmla="*/ 3386179 w 10540504"/>
                    <a:gd name="connsiteY1-4390" fmla="*/ 219433 h 6101120"/>
                    <a:gd name="connsiteX2-4391" fmla="*/ 4252954 w 10540504"/>
                    <a:gd name="connsiteY2-4392" fmla="*/ 47983 h 6101120"/>
                    <a:gd name="connsiteX3-4393" fmla="*/ 5272129 w 10540504"/>
                    <a:gd name="connsiteY3-4394" fmla="*/ 838558 h 6101120"/>
                    <a:gd name="connsiteX4-4395" fmla="*/ 7034254 w 10540504"/>
                    <a:gd name="connsiteY4-4396" fmla="*/ 524233 h 6101120"/>
                    <a:gd name="connsiteX5-4397" fmla="*/ 7872454 w 10540504"/>
                    <a:gd name="connsiteY5-4398" fmla="*/ 1972033 h 6101120"/>
                    <a:gd name="connsiteX6-4399" fmla="*/ 9453604 w 10540504"/>
                    <a:gd name="connsiteY6-4400" fmla="*/ 2257783 h 6101120"/>
                    <a:gd name="connsiteX7-4401" fmla="*/ 10158454 w 10540504"/>
                    <a:gd name="connsiteY7-4402" fmla="*/ 3476983 h 6101120"/>
                    <a:gd name="connsiteX8-4403" fmla="*/ 9682204 w 10540504"/>
                    <a:gd name="connsiteY8-4404" fmla="*/ 4315183 h 6101120"/>
                    <a:gd name="connsiteX9-4405" fmla="*/ 10539454 w 10540504"/>
                    <a:gd name="connsiteY9-4406" fmla="*/ 5134333 h 6101120"/>
                    <a:gd name="connsiteX10-4407" fmla="*/ 9815554 w 10540504"/>
                    <a:gd name="connsiteY10-4408" fmla="*/ 6086833 h 6101120"/>
                    <a:gd name="connsiteX11-4409" fmla="*/ 8062954 w 10540504"/>
                    <a:gd name="connsiteY11-4410" fmla="*/ 5553433 h 6101120"/>
                    <a:gd name="connsiteX12-4411" fmla="*/ 6729454 w 10540504"/>
                    <a:gd name="connsiteY12-4412" fmla="*/ 5877283 h 6101120"/>
                    <a:gd name="connsiteX13-4413" fmla="*/ 5338804 w 10540504"/>
                    <a:gd name="connsiteY13-4414" fmla="*/ 5343883 h 6101120"/>
                    <a:gd name="connsiteX14-4415" fmla="*/ 4595854 w 10540504"/>
                    <a:gd name="connsiteY14-4416" fmla="*/ 6010633 h 6101120"/>
                    <a:gd name="connsiteX15-4417" fmla="*/ 3129004 w 10540504"/>
                    <a:gd name="connsiteY15-4418" fmla="*/ 5953483 h 6101120"/>
                    <a:gd name="connsiteX16-4419" fmla="*/ 2728954 w 10540504"/>
                    <a:gd name="connsiteY16-4420" fmla="*/ 4715233 h 6101120"/>
                    <a:gd name="connsiteX17-4421" fmla="*/ 766804 w 10540504"/>
                    <a:gd name="connsiteY17-4422" fmla="*/ 4772383 h 6101120"/>
                    <a:gd name="connsiteX18-4423" fmla="*/ 709654 w 10540504"/>
                    <a:gd name="connsiteY18-4424" fmla="*/ 3238858 h 6101120"/>
                    <a:gd name="connsiteX19-4425" fmla="*/ 14329 w 10540504"/>
                    <a:gd name="connsiteY19-4426" fmla="*/ 2172058 h 6101120"/>
                    <a:gd name="connsiteX20-4427" fmla="*/ 909679 w 10540504"/>
                    <a:gd name="connsiteY20-4428" fmla="*/ 1371958 h 6101120"/>
                    <a:gd name="connsiteX21-4429" fmla="*/ 1947904 w 10540504"/>
                    <a:gd name="connsiteY21-4430" fmla="*/ 1952983 h 6101120"/>
                    <a:gd name="connsiteX22-4431" fmla="*/ 2300329 w 10540504"/>
                    <a:gd name="connsiteY22-4432" fmla="*/ 838558 h 6101120"/>
                    <a:gd name="connsiteX23-4433" fmla="*/ 2909929 w 10540504"/>
                    <a:gd name="connsiteY23-4434" fmla="*/ 1229083 h 6101120"/>
                    <a:gd name="connsiteX0-4435" fmla="*/ 2909929 w 10540504"/>
                    <a:gd name="connsiteY0-4436" fmla="*/ 1229083 h 6101120"/>
                    <a:gd name="connsiteX1-4437" fmla="*/ 3386179 w 10540504"/>
                    <a:gd name="connsiteY1-4438" fmla="*/ 219433 h 6101120"/>
                    <a:gd name="connsiteX2-4439" fmla="*/ 4252954 w 10540504"/>
                    <a:gd name="connsiteY2-4440" fmla="*/ 47983 h 6101120"/>
                    <a:gd name="connsiteX3-4441" fmla="*/ 5272129 w 10540504"/>
                    <a:gd name="connsiteY3-4442" fmla="*/ 838558 h 6101120"/>
                    <a:gd name="connsiteX4-4443" fmla="*/ 7034254 w 10540504"/>
                    <a:gd name="connsiteY4-4444" fmla="*/ 524233 h 6101120"/>
                    <a:gd name="connsiteX5-4445" fmla="*/ 7872454 w 10540504"/>
                    <a:gd name="connsiteY5-4446" fmla="*/ 1972033 h 6101120"/>
                    <a:gd name="connsiteX6-4447" fmla="*/ 9453604 w 10540504"/>
                    <a:gd name="connsiteY6-4448" fmla="*/ 2257783 h 6101120"/>
                    <a:gd name="connsiteX7-4449" fmla="*/ 10158454 w 10540504"/>
                    <a:gd name="connsiteY7-4450" fmla="*/ 3476983 h 6101120"/>
                    <a:gd name="connsiteX8-4451" fmla="*/ 9682204 w 10540504"/>
                    <a:gd name="connsiteY8-4452" fmla="*/ 4315183 h 6101120"/>
                    <a:gd name="connsiteX9-4453" fmla="*/ 10539454 w 10540504"/>
                    <a:gd name="connsiteY9-4454" fmla="*/ 5134333 h 6101120"/>
                    <a:gd name="connsiteX10-4455" fmla="*/ 9815554 w 10540504"/>
                    <a:gd name="connsiteY10-4456" fmla="*/ 6086833 h 6101120"/>
                    <a:gd name="connsiteX11-4457" fmla="*/ 8062954 w 10540504"/>
                    <a:gd name="connsiteY11-4458" fmla="*/ 5553433 h 6101120"/>
                    <a:gd name="connsiteX12-4459" fmla="*/ 6729454 w 10540504"/>
                    <a:gd name="connsiteY12-4460" fmla="*/ 5877283 h 6101120"/>
                    <a:gd name="connsiteX13-4461" fmla="*/ 5338804 w 10540504"/>
                    <a:gd name="connsiteY13-4462" fmla="*/ 5343883 h 6101120"/>
                    <a:gd name="connsiteX14-4463" fmla="*/ 4595854 w 10540504"/>
                    <a:gd name="connsiteY14-4464" fmla="*/ 6010633 h 6101120"/>
                    <a:gd name="connsiteX15-4465" fmla="*/ 3129004 w 10540504"/>
                    <a:gd name="connsiteY15-4466" fmla="*/ 5953483 h 6101120"/>
                    <a:gd name="connsiteX16-4467" fmla="*/ 2728954 w 10540504"/>
                    <a:gd name="connsiteY16-4468" fmla="*/ 4715233 h 6101120"/>
                    <a:gd name="connsiteX17-4469" fmla="*/ 766804 w 10540504"/>
                    <a:gd name="connsiteY17-4470" fmla="*/ 4772383 h 6101120"/>
                    <a:gd name="connsiteX18-4471" fmla="*/ 709654 w 10540504"/>
                    <a:gd name="connsiteY18-4472" fmla="*/ 3238858 h 6101120"/>
                    <a:gd name="connsiteX19-4473" fmla="*/ 14329 w 10540504"/>
                    <a:gd name="connsiteY19-4474" fmla="*/ 2172058 h 6101120"/>
                    <a:gd name="connsiteX20-4475" fmla="*/ 909679 w 10540504"/>
                    <a:gd name="connsiteY20-4476" fmla="*/ 1371958 h 6101120"/>
                    <a:gd name="connsiteX21-4477" fmla="*/ 1947904 w 10540504"/>
                    <a:gd name="connsiteY21-4478" fmla="*/ 1952983 h 6101120"/>
                    <a:gd name="connsiteX22-4479" fmla="*/ 2300329 w 10540504"/>
                    <a:gd name="connsiteY22-4480" fmla="*/ 838558 h 6101120"/>
                    <a:gd name="connsiteX23-4481" fmla="*/ 2909929 w 10540504"/>
                    <a:gd name="connsiteY23-4482" fmla="*/ 1229083 h 6101120"/>
                    <a:gd name="connsiteX0-4483" fmla="*/ 2909929 w 10540504"/>
                    <a:gd name="connsiteY0-4484" fmla="*/ 1229083 h 6101120"/>
                    <a:gd name="connsiteX1-4485" fmla="*/ 3386179 w 10540504"/>
                    <a:gd name="connsiteY1-4486" fmla="*/ 219433 h 6101120"/>
                    <a:gd name="connsiteX2-4487" fmla="*/ 4252954 w 10540504"/>
                    <a:gd name="connsiteY2-4488" fmla="*/ 47983 h 6101120"/>
                    <a:gd name="connsiteX3-4489" fmla="*/ 5272129 w 10540504"/>
                    <a:gd name="connsiteY3-4490" fmla="*/ 838558 h 6101120"/>
                    <a:gd name="connsiteX4-4491" fmla="*/ 7034254 w 10540504"/>
                    <a:gd name="connsiteY4-4492" fmla="*/ 524233 h 6101120"/>
                    <a:gd name="connsiteX5-4493" fmla="*/ 7872454 w 10540504"/>
                    <a:gd name="connsiteY5-4494" fmla="*/ 1972033 h 6101120"/>
                    <a:gd name="connsiteX6-4495" fmla="*/ 9453604 w 10540504"/>
                    <a:gd name="connsiteY6-4496" fmla="*/ 2257783 h 6101120"/>
                    <a:gd name="connsiteX7-4497" fmla="*/ 10158454 w 10540504"/>
                    <a:gd name="connsiteY7-4498" fmla="*/ 3476983 h 6101120"/>
                    <a:gd name="connsiteX8-4499" fmla="*/ 9682204 w 10540504"/>
                    <a:gd name="connsiteY8-4500" fmla="*/ 4315183 h 6101120"/>
                    <a:gd name="connsiteX9-4501" fmla="*/ 10539454 w 10540504"/>
                    <a:gd name="connsiteY9-4502" fmla="*/ 5134333 h 6101120"/>
                    <a:gd name="connsiteX10-4503" fmla="*/ 9815554 w 10540504"/>
                    <a:gd name="connsiteY10-4504" fmla="*/ 6086833 h 6101120"/>
                    <a:gd name="connsiteX11-4505" fmla="*/ 8062954 w 10540504"/>
                    <a:gd name="connsiteY11-4506" fmla="*/ 5553433 h 6101120"/>
                    <a:gd name="connsiteX12-4507" fmla="*/ 6729454 w 10540504"/>
                    <a:gd name="connsiteY12-4508" fmla="*/ 5877283 h 6101120"/>
                    <a:gd name="connsiteX13-4509" fmla="*/ 5338804 w 10540504"/>
                    <a:gd name="connsiteY13-4510" fmla="*/ 5343883 h 6101120"/>
                    <a:gd name="connsiteX14-4511" fmla="*/ 4595854 w 10540504"/>
                    <a:gd name="connsiteY14-4512" fmla="*/ 6010633 h 6101120"/>
                    <a:gd name="connsiteX15-4513" fmla="*/ 3129004 w 10540504"/>
                    <a:gd name="connsiteY15-4514" fmla="*/ 5953483 h 6101120"/>
                    <a:gd name="connsiteX16-4515" fmla="*/ 2728954 w 10540504"/>
                    <a:gd name="connsiteY16-4516" fmla="*/ 4715233 h 6101120"/>
                    <a:gd name="connsiteX17-4517" fmla="*/ 766804 w 10540504"/>
                    <a:gd name="connsiteY17-4518" fmla="*/ 4772383 h 6101120"/>
                    <a:gd name="connsiteX18-4519" fmla="*/ 709654 w 10540504"/>
                    <a:gd name="connsiteY18-4520" fmla="*/ 3238858 h 6101120"/>
                    <a:gd name="connsiteX19-4521" fmla="*/ 14329 w 10540504"/>
                    <a:gd name="connsiteY19-4522" fmla="*/ 2172058 h 6101120"/>
                    <a:gd name="connsiteX20-4523" fmla="*/ 909679 w 10540504"/>
                    <a:gd name="connsiteY20-4524" fmla="*/ 1371958 h 6101120"/>
                    <a:gd name="connsiteX21-4525" fmla="*/ 1947904 w 10540504"/>
                    <a:gd name="connsiteY21-4526" fmla="*/ 1952983 h 6101120"/>
                    <a:gd name="connsiteX22-4527" fmla="*/ 2328904 w 10540504"/>
                    <a:gd name="connsiteY22-4528" fmla="*/ 1200508 h 6101120"/>
                    <a:gd name="connsiteX23-4529" fmla="*/ 2909929 w 10540504"/>
                    <a:gd name="connsiteY23-4530" fmla="*/ 1229083 h 6101120"/>
                    <a:gd name="connsiteX0-4531" fmla="*/ 2909929 w 10540504"/>
                    <a:gd name="connsiteY0-4532" fmla="*/ 1229083 h 6101120"/>
                    <a:gd name="connsiteX1-4533" fmla="*/ 3386179 w 10540504"/>
                    <a:gd name="connsiteY1-4534" fmla="*/ 219433 h 6101120"/>
                    <a:gd name="connsiteX2-4535" fmla="*/ 4252954 w 10540504"/>
                    <a:gd name="connsiteY2-4536" fmla="*/ 47983 h 6101120"/>
                    <a:gd name="connsiteX3-4537" fmla="*/ 5272129 w 10540504"/>
                    <a:gd name="connsiteY3-4538" fmla="*/ 838558 h 6101120"/>
                    <a:gd name="connsiteX4-4539" fmla="*/ 7034254 w 10540504"/>
                    <a:gd name="connsiteY4-4540" fmla="*/ 524233 h 6101120"/>
                    <a:gd name="connsiteX5-4541" fmla="*/ 7872454 w 10540504"/>
                    <a:gd name="connsiteY5-4542" fmla="*/ 1972033 h 6101120"/>
                    <a:gd name="connsiteX6-4543" fmla="*/ 9453604 w 10540504"/>
                    <a:gd name="connsiteY6-4544" fmla="*/ 2257783 h 6101120"/>
                    <a:gd name="connsiteX7-4545" fmla="*/ 10158454 w 10540504"/>
                    <a:gd name="connsiteY7-4546" fmla="*/ 3476983 h 6101120"/>
                    <a:gd name="connsiteX8-4547" fmla="*/ 9682204 w 10540504"/>
                    <a:gd name="connsiteY8-4548" fmla="*/ 4315183 h 6101120"/>
                    <a:gd name="connsiteX9-4549" fmla="*/ 10539454 w 10540504"/>
                    <a:gd name="connsiteY9-4550" fmla="*/ 5134333 h 6101120"/>
                    <a:gd name="connsiteX10-4551" fmla="*/ 9815554 w 10540504"/>
                    <a:gd name="connsiteY10-4552" fmla="*/ 6086833 h 6101120"/>
                    <a:gd name="connsiteX11-4553" fmla="*/ 8062954 w 10540504"/>
                    <a:gd name="connsiteY11-4554" fmla="*/ 5553433 h 6101120"/>
                    <a:gd name="connsiteX12-4555" fmla="*/ 6729454 w 10540504"/>
                    <a:gd name="connsiteY12-4556" fmla="*/ 5877283 h 6101120"/>
                    <a:gd name="connsiteX13-4557" fmla="*/ 5338804 w 10540504"/>
                    <a:gd name="connsiteY13-4558" fmla="*/ 5343883 h 6101120"/>
                    <a:gd name="connsiteX14-4559" fmla="*/ 4595854 w 10540504"/>
                    <a:gd name="connsiteY14-4560" fmla="*/ 6010633 h 6101120"/>
                    <a:gd name="connsiteX15-4561" fmla="*/ 3129004 w 10540504"/>
                    <a:gd name="connsiteY15-4562" fmla="*/ 5953483 h 6101120"/>
                    <a:gd name="connsiteX16-4563" fmla="*/ 2728954 w 10540504"/>
                    <a:gd name="connsiteY16-4564" fmla="*/ 4715233 h 6101120"/>
                    <a:gd name="connsiteX17-4565" fmla="*/ 766804 w 10540504"/>
                    <a:gd name="connsiteY17-4566" fmla="*/ 4772383 h 6101120"/>
                    <a:gd name="connsiteX18-4567" fmla="*/ 709654 w 10540504"/>
                    <a:gd name="connsiteY18-4568" fmla="*/ 3238858 h 6101120"/>
                    <a:gd name="connsiteX19-4569" fmla="*/ 14329 w 10540504"/>
                    <a:gd name="connsiteY19-4570" fmla="*/ 2172058 h 6101120"/>
                    <a:gd name="connsiteX20-4571" fmla="*/ 909679 w 10540504"/>
                    <a:gd name="connsiteY20-4572" fmla="*/ 1371958 h 6101120"/>
                    <a:gd name="connsiteX21-4573" fmla="*/ 2043154 w 10540504"/>
                    <a:gd name="connsiteY21-4574" fmla="*/ 1752958 h 6101120"/>
                    <a:gd name="connsiteX22-4575" fmla="*/ 2328904 w 10540504"/>
                    <a:gd name="connsiteY22-4576" fmla="*/ 1200508 h 6101120"/>
                    <a:gd name="connsiteX23-4577" fmla="*/ 2909929 w 10540504"/>
                    <a:gd name="connsiteY23-4578" fmla="*/ 1229083 h 6101120"/>
                    <a:gd name="connsiteX0-4579" fmla="*/ 2909929 w 10540504"/>
                    <a:gd name="connsiteY0-4580" fmla="*/ 1229083 h 6101120"/>
                    <a:gd name="connsiteX1-4581" fmla="*/ 3386179 w 10540504"/>
                    <a:gd name="connsiteY1-4582" fmla="*/ 219433 h 6101120"/>
                    <a:gd name="connsiteX2-4583" fmla="*/ 4252954 w 10540504"/>
                    <a:gd name="connsiteY2-4584" fmla="*/ 47983 h 6101120"/>
                    <a:gd name="connsiteX3-4585" fmla="*/ 5272129 w 10540504"/>
                    <a:gd name="connsiteY3-4586" fmla="*/ 838558 h 6101120"/>
                    <a:gd name="connsiteX4-4587" fmla="*/ 7034254 w 10540504"/>
                    <a:gd name="connsiteY4-4588" fmla="*/ 524233 h 6101120"/>
                    <a:gd name="connsiteX5-4589" fmla="*/ 7872454 w 10540504"/>
                    <a:gd name="connsiteY5-4590" fmla="*/ 1972033 h 6101120"/>
                    <a:gd name="connsiteX6-4591" fmla="*/ 9453604 w 10540504"/>
                    <a:gd name="connsiteY6-4592" fmla="*/ 2257783 h 6101120"/>
                    <a:gd name="connsiteX7-4593" fmla="*/ 10158454 w 10540504"/>
                    <a:gd name="connsiteY7-4594" fmla="*/ 3476983 h 6101120"/>
                    <a:gd name="connsiteX8-4595" fmla="*/ 9682204 w 10540504"/>
                    <a:gd name="connsiteY8-4596" fmla="*/ 4315183 h 6101120"/>
                    <a:gd name="connsiteX9-4597" fmla="*/ 10539454 w 10540504"/>
                    <a:gd name="connsiteY9-4598" fmla="*/ 5134333 h 6101120"/>
                    <a:gd name="connsiteX10-4599" fmla="*/ 9815554 w 10540504"/>
                    <a:gd name="connsiteY10-4600" fmla="*/ 6086833 h 6101120"/>
                    <a:gd name="connsiteX11-4601" fmla="*/ 8062954 w 10540504"/>
                    <a:gd name="connsiteY11-4602" fmla="*/ 5553433 h 6101120"/>
                    <a:gd name="connsiteX12-4603" fmla="*/ 6729454 w 10540504"/>
                    <a:gd name="connsiteY12-4604" fmla="*/ 5877283 h 6101120"/>
                    <a:gd name="connsiteX13-4605" fmla="*/ 5338804 w 10540504"/>
                    <a:gd name="connsiteY13-4606" fmla="*/ 5343883 h 6101120"/>
                    <a:gd name="connsiteX14-4607" fmla="*/ 4595854 w 10540504"/>
                    <a:gd name="connsiteY14-4608" fmla="*/ 6010633 h 6101120"/>
                    <a:gd name="connsiteX15-4609" fmla="*/ 3129004 w 10540504"/>
                    <a:gd name="connsiteY15-4610" fmla="*/ 5953483 h 6101120"/>
                    <a:gd name="connsiteX16-4611" fmla="*/ 2728954 w 10540504"/>
                    <a:gd name="connsiteY16-4612" fmla="*/ 4715233 h 6101120"/>
                    <a:gd name="connsiteX17-4613" fmla="*/ 766804 w 10540504"/>
                    <a:gd name="connsiteY17-4614" fmla="*/ 4772383 h 6101120"/>
                    <a:gd name="connsiteX18-4615" fmla="*/ 709654 w 10540504"/>
                    <a:gd name="connsiteY18-4616" fmla="*/ 3238858 h 6101120"/>
                    <a:gd name="connsiteX19-4617" fmla="*/ 14329 w 10540504"/>
                    <a:gd name="connsiteY19-4618" fmla="*/ 2172058 h 6101120"/>
                    <a:gd name="connsiteX20-4619" fmla="*/ 909679 w 10540504"/>
                    <a:gd name="connsiteY20-4620" fmla="*/ 1371958 h 6101120"/>
                    <a:gd name="connsiteX21-4621" fmla="*/ 1909804 w 10540504"/>
                    <a:gd name="connsiteY21-4622" fmla="*/ 1752958 h 6101120"/>
                    <a:gd name="connsiteX22-4623" fmla="*/ 2328904 w 10540504"/>
                    <a:gd name="connsiteY22-4624" fmla="*/ 1200508 h 6101120"/>
                    <a:gd name="connsiteX23-4625" fmla="*/ 2909929 w 10540504"/>
                    <a:gd name="connsiteY23-4626" fmla="*/ 1229083 h 6101120"/>
                    <a:gd name="connsiteX0-4627" fmla="*/ 2909929 w 10540504"/>
                    <a:gd name="connsiteY0-4628" fmla="*/ 1229083 h 6101120"/>
                    <a:gd name="connsiteX1-4629" fmla="*/ 3386179 w 10540504"/>
                    <a:gd name="connsiteY1-4630" fmla="*/ 219433 h 6101120"/>
                    <a:gd name="connsiteX2-4631" fmla="*/ 4252954 w 10540504"/>
                    <a:gd name="connsiteY2-4632" fmla="*/ 47983 h 6101120"/>
                    <a:gd name="connsiteX3-4633" fmla="*/ 5272129 w 10540504"/>
                    <a:gd name="connsiteY3-4634" fmla="*/ 838558 h 6101120"/>
                    <a:gd name="connsiteX4-4635" fmla="*/ 7034254 w 10540504"/>
                    <a:gd name="connsiteY4-4636" fmla="*/ 524233 h 6101120"/>
                    <a:gd name="connsiteX5-4637" fmla="*/ 7872454 w 10540504"/>
                    <a:gd name="connsiteY5-4638" fmla="*/ 1972033 h 6101120"/>
                    <a:gd name="connsiteX6-4639" fmla="*/ 9453604 w 10540504"/>
                    <a:gd name="connsiteY6-4640" fmla="*/ 2257783 h 6101120"/>
                    <a:gd name="connsiteX7-4641" fmla="*/ 10158454 w 10540504"/>
                    <a:gd name="connsiteY7-4642" fmla="*/ 3476983 h 6101120"/>
                    <a:gd name="connsiteX8-4643" fmla="*/ 9682204 w 10540504"/>
                    <a:gd name="connsiteY8-4644" fmla="*/ 4315183 h 6101120"/>
                    <a:gd name="connsiteX9-4645" fmla="*/ 10539454 w 10540504"/>
                    <a:gd name="connsiteY9-4646" fmla="*/ 5134333 h 6101120"/>
                    <a:gd name="connsiteX10-4647" fmla="*/ 9815554 w 10540504"/>
                    <a:gd name="connsiteY10-4648" fmla="*/ 6086833 h 6101120"/>
                    <a:gd name="connsiteX11-4649" fmla="*/ 8062954 w 10540504"/>
                    <a:gd name="connsiteY11-4650" fmla="*/ 5553433 h 6101120"/>
                    <a:gd name="connsiteX12-4651" fmla="*/ 6729454 w 10540504"/>
                    <a:gd name="connsiteY12-4652" fmla="*/ 5877283 h 6101120"/>
                    <a:gd name="connsiteX13-4653" fmla="*/ 5338804 w 10540504"/>
                    <a:gd name="connsiteY13-4654" fmla="*/ 5343883 h 6101120"/>
                    <a:gd name="connsiteX14-4655" fmla="*/ 4595854 w 10540504"/>
                    <a:gd name="connsiteY14-4656" fmla="*/ 6010633 h 6101120"/>
                    <a:gd name="connsiteX15-4657" fmla="*/ 3129004 w 10540504"/>
                    <a:gd name="connsiteY15-4658" fmla="*/ 5953483 h 6101120"/>
                    <a:gd name="connsiteX16-4659" fmla="*/ 2728954 w 10540504"/>
                    <a:gd name="connsiteY16-4660" fmla="*/ 4715233 h 6101120"/>
                    <a:gd name="connsiteX17-4661" fmla="*/ 766804 w 10540504"/>
                    <a:gd name="connsiteY17-4662" fmla="*/ 4772383 h 6101120"/>
                    <a:gd name="connsiteX18-4663" fmla="*/ 709654 w 10540504"/>
                    <a:gd name="connsiteY18-4664" fmla="*/ 3238858 h 6101120"/>
                    <a:gd name="connsiteX19-4665" fmla="*/ 14329 w 10540504"/>
                    <a:gd name="connsiteY19-4666" fmla="*/ 2172058 h 6101120"/>
                    <a:gd name="connsiteX20-4667" fmla="*/ 909679 w 10540504"/>
                    <a:gd name="connsiteY20-4668" fmla="*/ 1295758 h 6101120"/>
                    <a:gd name="connsiteX21-4669" fmla="*/ 1909804 w 10540504"/>
                    <a:gd name="connsiteY21-4670" fmla="*/ 1752958 h 6101120"/>
                    <a:gd name="connsiteX22-4671" fmla="*/ 2328904 w 10540504"/>
                    <a:gd name="connsiteY22-4672" fmla="*/ 1200508 h 6101120"/>
                    <a:gd name="connsiteX23-4673" fmla="*/ 2909929 w 10540504"/>
                    <a:gd name="connsiteY23-4674" fmla="*/ 1229083 h 6101120"/>
                    <a:gd name="connsiteX0-4675" fmla="*/ 2909929 w 10540504"/>
                    <a:gd name="connsiteY0-4676" fmla="*/ 1229083 h 6101120"/>
                    <a:gd name="connsiteX1-4677" fmla="*/ 3386179 w 10540504"/>
                    <a:gd name="connsiteY1-4678" fmla="*/ 219433 h 6101120"/>
                    <a:gd name="connsiteX2-4679" fmla="*/ 4252954 w 10540504"/>
                    <a:gd name="connsiteY2-4680" fmla="*/ 47983 h 6101120"/>
                    <a:gd name="connsiteX3-4681" fmla="*/ 5272129 w 10540504"/>
                    <a:gd name="connsiteY3-4682" fmla="*/ 838558 h 6101120"/>
                    <a:gd name="connsiteX4-4683" fmla="*/ 7034254 w 10540504"/>
                    <a:gd name="connsiteY4-4684" fmla="*/ 524233 h 6101120"/>
                    <a:gd name="connsiteX5-4685" fmla="*/ 7872454 w 10540504"/>
                    <a:gd name="connsiteY5-4686" fmla="*/ 1972033 h 6101120"/>
                    <a:gd name="connsiteX6-4687" fmla="*/ 9453604 w 10540504"/>
                    <a:gd name="connsiteY6-4688" fmla="*/ 2257783 h 6101120"/>
                    <a:gd name="connsiteX7-4689" fmla="*/ 10158454 w 10540504"/>
                    <a:gd name="connsiteY7-4690" fmla="*/ 3476983 h 6101120"/>
                    <a:gd name="connsiteX8-4691" fmla="*/ 9682204 w 10540504"/>
                    <a:gd name="connsiteY8-4692" fmla="*/ 4315183 h 6101120"/>
                    <a:gd name="connsiteX9-4693" fmla="*/ 10539454 w 10540504"/>
                    <a:gd name="connsiteY9-4694" fmla="*/ 5134333 h 6101120"/>
                    <a:gd name="connsiteX10-4695" fmla="*/ 9815554 w 10540504"/>
                    <a:gd name="connsiteY10-4696" fmla="*/ 6086833 h 6101120"/>
                    <a:gd name="connsiteX11-4697" fmla="*/ 8062954 w 10540504"/>
                    <a:gd name="connsiteY11-4698" fmla="*/ 5553433 h 6101120"/>
                    <a:gd name="connsiteX12-4699" fmla="*/ 6729454 w 10540504"/>
                    <a:gd name="connsiteY12-4700" fmla="*/ 5877283 h 6101120"/>
                    <a:gd name="connsiteX13-4701" fmla="*/ 5338804 w 10540504"/>
                    <a:gd name="connsiteY13-4702" fmla="*/ 5343883 h 6101120"/>
                    <a:gd name="connsiteX14-4703" fmla="*/ 4595854 w 10540504"/>
                    <a:gd name="connsiteY14-4704" fmla="*/ 6010633 h 6101120"/>
                    <a:gd name="connsiteX15-4705" fmla="*/ 3129004 w 10540504"/>
                    <a:gd name="connsiteY15-4706" fmla="*/ 5953483 h 6101120"/>
                    <a:gd name="connsiteX16-4707" fmla="*/ 2728954 w 10540504"/>
                    <a:gd name="connsiteY16-4708" fmla="*/ 4715233 h 6101120"/>
                    <a:gd name="connsiteX17-4709" fmla="*/ 766804 w 10540504"/>
                    <a:gd name="connsiteY17-4710" fmla="*/ 4772383 h 6101120"/>
                    <a:gd name="connsiteX18-4711" fmla="*/ 709654 w 10540504"/>
                    <a:gd name="connsiteY18-4712" fmla="*/ 3238858 h 6101120"/>
                    <a:gd name="connsiteX19-4713" fmla="*/ 14329 w 10540504"/>
                    <a:gd name="connsiteY19-4714" fmla="*/ 2172058 h 6101120"/>
                    <a:gd name="connsiteX20-4715" fmla="*/ 909679 w 10540504"/>
                    <a:gd name="connsiteY20-4716" fmla="*/ 1295758 h 6101120"/>
                    <a:gd name="connsiteX21-4717" fmla="*/ 1909804 w 10540504"/>
                    <a:gd name="connsiteY21-4718" fmla="*/ 1752958 h 6101120"/>
                    <a:gd name="connsiteX22-4719" fmla="*/ 2328904 w 10540504"/>
                    <a:gd name="connsiteY22-4720" fmla="*/ 1200508 h 6101120"/>
                    <a:gd name="connsiteX23-4721" fmla="*/ 2909929 w 10540504"/>
                    <a:gd name="connsiteY23-4722" fmla="*/ 1229083 h 6101120"/>
                    <a:gd name="connsiteX0-4723" fmla="*/ 2909929 w 10540504"/>
                    <a:gd name="connsiteY0-4724" fmla="*/ 1229083 h 6101120"/>
                    <a:gd name="connsiteX1-4725" fmla="*/ 3386179 w 10540504"/>
                    <a:gd name="connsiteY1-4726" fmla="*/ 219433 h 6101120"/>
                    <a:gd name="connsiteX2-4727" fmla="*/ 4252954 w 10540504"/>
                    <a:gd name="connsiteY2-4728" fmla="*/ 47983 h 6101120"/>
                    <a:gd name="connsiteX3-4729" fmla="*/ 5272129 w 10540504"/>
                    <a:gd name="connsiteY3-4730" fmla="*/ 838558 h 6101120"/>
                    <a:gd name="connsiteX4-4731" fmla="*/ 7034254 w 10540504"/>
                    <a:gd name="connsiteY4-4732" fmla="*/ 524233 h 6101120"/>
                    <a:gd name="connsiteX5-4733" fmla="*/ 7872454 w 10540504"/>
                    <a:gd name="connsiteY5-4734" fmla="*/ 1972033 h 6101120"/>
                    <a:gd name="connsiteX6-4735" fmla="*/ 9453604 w 10540504"/>
                    <a:gd name="connsiteY6-4736" fmla="*/ 2257783 h 6101120"/>
                    <a:gd name="connsiteX7-4737" fmla="*/ 10158454 w 10540504"/>
                    <a:gd name="connsiteY7-4738" fmla="*/ 3476983 h 6101120"/>
                    <a:gd name="connsiteX8-4739" fmla="*/ 9682204 w 10540504"/>
                    <a:gd name="connsiteY8-4740" fmla="*/ 4315183 h 6101120"/>
                    <a:gd name="connsiteX9-4741" fmla="*/ 10539454 w 10540504"/>
                    <a:gd name="connsiteY9-4742" fmla="*/ 5134333 h 6101120"/>
                    <a:gd name="connsiteX10-4743" fmla="*/ 9815554 w 10540504"/>
                    <a:gd name="connsiteY10-4744" fmla="*/ 6086833 h 6101120"/>
                    <a:gd name="connsiteX11-4745" fmla="*/ 8062954 w 10540504"/>
                    <a:gd name="connsiteY11-4746" fmla="*/ 5553433 h 6101120"/>
                    <a:gd name="connsiteX12-4747" fmla="*/ 6729454 w 10540504"/>
                    <a:gd name="connsiteY12-4748" fmla="*/ 5877283 h 6101120"/>
                    <a:gd name="connsiteX13-4749" fmla="*/ 5338804 w 10540504"/>
                    <a:gd name="connsiteY13-4750" fmla="*/ 5343883 h 6101120"/>
                    <a:gd name="connsiteX14-4751" fmla="*/ 4595854 w 10540504"/>
                    <a:gd name="connsiteY14-4752" fmla="*/ 6010633 h 6101120"/>
                    <a:gd name="connsiteX15-4753" fmla="*/ 3129004 w 10540504"/>
                    <a:gd name="connsiteY15-4754" fmla="*/ 5953483 h 6101120"/>
                    <a:gd name="connsiteX16-4755" fmla="*/ 2728954 w 10540504"/>
                    <a:gd name="connsiteY16-4756" fmla="*/ 4715233 h 6101120"/>
                    <a:gd name="connsiteX17-4757" fmla="*/ 766804 w 10540504"/>
                    <a:gd name="connsiteY17-4758" fmla="*/ 4772383 h 6101120"/>
                    <a:gd name="connsiteX18-4759" fmla="*/ 709654 w 10540504"/>
                    <a:gd name="connsiteY18-4760" fmla="*/ 3238858 h 6101120"/>
                    <a:gd name="connsiteX19-4761" fmla="*/ 14329 w 10540504"/>
                    <a:gd name="connsiteY19-4762" fmla="*/ 2172058 h 6101120"/>
                    <a:gd name="connsiteX20-4763" fmla="*/ 795379 w 10540504"/>
                    <a:gd name="connsiteY20-4764" fmla="*/ 1391008 h 6101120"/>
                    <a:gd name="connsiteX21-4765" fmla="*/ 1909804 w 10540504"/>
                    <a:gd name="connsiteY21-4766" fmla="*/ 1752958 h 6101120"/>
                    <a:gd name="connsiteX22-4767" fmla="*/ 2328904 w 10540504"/>
                    <a:gd name="connsiteY22-4768" fmla="*/ 1200508 h 6101120"/>
                    <a:gd name="connsiteX23-4769" fmla="*/ 2909929 w 10540504"/>
                    <a:gd name="connsiteY23-4770" fmla="*/ 1229083 h 6101120"/>
                    <a:gd name="connsiteX0-4771" fmla="*/ 2909929 w 10540504"/>
                    <a:gd name="connsiteY0-4772" fmla="*/ 1229083 h 6101120"/>
                    <a:gd name="connsiteX1-4773" fmla="*/ 3386179 w 10540504"/>
                    <a:gd name="connsiteY1-4774" fmla="*/ 219433 h 6101120"/>
                    <a:gd name="connsiteX2-4775" fmla="*/ 4252954 w 10540504"/>
                    <a:gd name="connsiteY2-4776" fmla="*/ 47983 h 6101120"/>
                    <a:gd name="connsiteX3-4777" fmla="*/ 5272129 w 10540504"/>
                    <a:gd name="connsiteY3-4778" fmla="*/ 838558 h 6101120"/>
                    <a:gd name="connsiteX4-4779" fmla="*/ 7034254 w 10540504"/>
                    <a:gd name="connsiteY4-4780" fmla="*/ 524233 h 6101120"/>
                    <a:gd name="connsiteX5-4781" fmla="*/ 7872454 w 10540504"/>
                    <a:gd name="connsiteY5-4782" fmla="*/ 1972033 h 6101120"/>
                    <a:gd name="connsiteX6-4783" fmla="*/ 9453604 w 10540504"/>
                    <a:gd name="connsiteY6-4784" fmla="*/ 2257783 h 6101120"/>
                    <a:gd name="connsiteX7-4785" fmla="*/ 10158454 w 10540504"/>
                    <a:gd name="connsiteY7-4786" fmla="*/ 3476983 h 6101120"/>
                    <a:gd name="connsiteX8-4787" fmla="*/ 9682204 w 10540504"/>
                    <a:gd name="connsiteY8-4788" fmla="*/ 4315183 h 6101120"/>
                    <a:gd name="connsiteX9-4789" fmla="*/ 10539454 w 10540504"/>
                    <a:gd name="connsiteY9-4790" fmla="*/ 5134333 h 6101120"/>
                    <a:gd name="connsiteX10-4791" fmla="*/ 9815554 w 10540504"/>
                    <a:gd name="connsiteY10-4792" fmla="*/ 6086833 h 6101120"/>
                    <a:gd name="connsiteX11-4793" fmla="*/ 8062954 w 10540504"/>
                    <a:gd name="connsiteY11-4794" fmla="*/ 5553433 h 6101120"/>
                    <a:gd name="connsiteX12-4795" fmla="*/ 6729454 w 10540504"/>
                    <a:gd name="connsiteY12-4796" fmla="*/ 5877283 h 6101120"/>
                    <a:gd name="connsiteX13-4797" fmla="*/ 5338804 w 10540504"/>
                    <a:gd name="connsiteY13-4798" fmla="*/ 5343883 h 6101120"/>
                    <a:gd name="connsiteX14-4799" fmla="*/ 4595854 w 10540504"/>
                    <a:gd name="connsiteY14-4800" fmla="*/ 6010633 h 6101120"/>
                    <a:gd name="connsiteX15-4801" fmla="*/ 3129004 w 10540504"/>
                    <a:gd name="connsiteY15-4802" fmla="*/ 5953483 h 6101120"/>
                    <a:gd name="connsiteX16-4803" fmla="*/ 2728954 w 10540504"/>
                    <a:gd name="connsiteY16-4804" fmla="*/ 4715233 h 6101120"/>
                    <a:gd name="connsiteX17-4805" fmla="*/ 766804 w 10540504"/>
                    <a:gd name="connsiteY17-4806" fmla="*/ 4772383 h 6101120"/>
                    <a:gd name="connsiteX18-4807" fmla="*/ 709654 w 10540504"/>
                    <a:gd name="connsiteY18-4808" fmla="*/ 3238858 h 6101120"/>
                    <a:gd name="connsiteX19-4809" fmla="*/ 14329 w 10540504"/>
                    <a:gd name="connsiteY19-4810" fmla="*/ 2172058 h 6101120"/>
                    <a:gd name="connsiteX20-4811" fmla="*/ 795379 w 10540504"/>
                    <a:gd name="connsiteY20-4812" fmla="*/ 1391008 h 6101120"/>
                    <a:gd name="connsiteX21-4813" fmla="*/ 1909804 w 10540504"/>
                    <a:gd name="connsiteY21-4814" fmla="*/ 1752958 h 6101120"/>
                    <a:gd name="connsiteX22-4815" fmla="*/ 2328904 w 10540504"/>
                    <a:gd name="connsiteY22-4816" fmla="*/ 1200508 h 6101120"/>
                    <a:gd name="connsiteX23-4817" fmla="*/ 2909929 w 10540504"/>
                    <a:gd name="connsiteY23-4818" fmla="*/ 1229083 h 6101120"/>
                    <a:gd name="connsiteX0-4819" fmla="*/ 2909929 w 10540504"/>
                    <a:gd name="connsiteY0-4820" fmla="*/ 1229083 h 6101120"/>
                    <a:gd name="connsiteX1-4821" fmla="*/ 3386179 w 10540504"/>
                    <a:gd name="connsiteY1-4822" fmla="*/ 219433 h 6101120"/>
                    <a:gd name="connsiteX2-4823" fmla="*/ 4252954 w 10540504"/>
                    <a:gd name="connsiteY2-4824" fmla="*/ 47983 h 6101120"/>
                    <a:gd name="connsiteX3-4825" fmla="*/ 5272129 w 10540504"/>
                    <a:gd name="connsiteY3-4826" fmla="*/ 838558 h 6101120"/>
                    <a:gd name="connsiteX4-4827" fmla="*/ 7034254 w 10540504"/>
                    <a:gd name="connsiteY4-4828" fmla="*/ 524233 h 6101120"/>
                    <a:gd name="connsiteX5-4829" fmla="*/ 7872454 w 10540504"/>
                    <a:gd name="connsiteY5-4830" fmla="*/ 1972033 h 6101120"/>
                    <a:gd name="connsiteX6-4831" fmla="*/ 9453604 w 10540504"/>
                    <a:gd name="connsiteY6-4832" fmla="*/ 2257783 h 6101120"/>
                    <a:gd name="connsiteX7-4833" fmla="*/ 10158454 w 10540504"/>
                    <a:gd name="connsiteY7-4834" fmla="*/ 3476983 h 6101120"/>
                    <a:gd name="connsiteX8-4835" fmla="*/ 9682204 w 10540504"/>
                    <a:gd name="connsiteY8-4836" fmla="*/ 4315183 h 6101120"/>
                    <a:gd name="connsiteX9-4837" fmla="*/ 10539454 w 10540504"/>
                    <a:gd name="connsiteY9-4838" fmla="*/ 5134333 h 6101120"/>
                    <a:gd name="connsiteX10-4839" fmla="*/ 9815554 w 10540504"/>
                    <a:gd name="connsiteY10-4840" fmla="*/ 6086833 h 6101120"/>
                    <a:gd name="connsiteX11-4841" fmla="*/ 8062954 w 10540504"/>
                    <a:gd name="connsiteY11-4842" fmla="*/ 5553433 h 6101120"/>
                    <a:gd name="connsiteX12-4843" fmla="*/ 6729454 w 10540504"/>
                    <a:gd name="connsiteY12-4844" fmla="*/ 5877283 h 6101120"/>
                    <a:gd name="connsiteX13-4845" fmla="*/ 5338804 w 10540504"/>
                    <a:gd name="connsiteY13-4846" fmla="*/ 5343883 h 6101120"/>
                    <a:gd name="connsiteX14-4847" fmla="*/ 4595854 w 10540504"/>
                    <a:gd name="connsiteY14-4848" fmla="*/ 6010633 h 6101120"/>
                    <a:gd name="connsiteX15-4849" fmla="*/ 3129004 w 10540504"/>
                    <a:gd name="connsiteY15-4850" fmla="*/ 5953483 h 6101120"/>
                    <a:gd name="connsiteX16-4851" fmla="*/ 2728954 w 10540504"/>
                    <a:gd name="connsiteY16-4852" fmla="*/ 4715233 h 6101120"/>
                    <a:gd name="connsiteX17-4853" fmla="*/ 766804 w 10540504"/>
                    <a:gd name="connsiteY17-4854" fmla="*/ 4772383 h 6101120"/>
                    <a:gd name="connsiteX18-4855" fmla="*/ 709654 w 10540504"/>
                    <a:gd name="connsiteY18-4856" fmla="*/ 3238858 h 6101120"/>
                    <a:gd name="connsiteX19-4857" fmla="*/ 14329 w 10540504"/>
                    <a:gd name="connsiteY19-4858" fmla="*/ 2172058 h 6101120"/>
                    <a:gd name="connsiteX20-4859" fmla="*/ 795379 w 10540504"/>
                    <a:gd name="connsiteY20-4860" fmla="*/ 1391008 h 6101120"/>
                    <a:gd name="connsiteX21-4861" fmla="*/ 1909804 w 10540504"/>
                    <a:gd name="connsiteY21-4862" fmla="*/ 1752958 h 6101120"/>
                    <a:gd name="connsiteX22-4863" fmla="*/ 2328904 w 10540504"/>
                    <a:gd name="connsiteY22-4864" fmla="*/ 1200508 h 6101120"/>
                    <a:gd name="connsiteX23-4865" fmla="*/ 2909929 w 10540504"/>
                    <a:gd name="connsiteY23-4866" fmla="*/ 1229083 h 6101120"/>
                    <a:gd name="connsiteX0-4867" fmla="*/ 2909929 w 10540504"/>
                    <a:gd name="connsiteY0-4868" fmla="*/ 1229083 h 6101120"/>
                    <a:gd name="connsiteX1-4869" fmla="*/ 3386179 w 10540504"/>
                    <a:gd name="connsiteY1-4870" fmla="*/ 219433 h 6101120"/>
                    <a:gd name="connsiteX2-4871" fmla="*/ 4252954 w 10540504"/>
                    <a:gd name="connsiteY2-4872" fmla="*/ 47983 h 6101120"/>
                    <a:gd name="connsiteX3-4873" fmla="*/ 5272129 w 10540504"/>
                    <a:gd name="connsiteY3-4874" fmla="*/ 838558 h 6101120"/>
                    <a:gd name="connsiteX4-4875" fmla="*/ 7034254 w 10540504"/>
                    <a:gd name="connsiteY4-4876" fmla="*/ 524233 h 6101120"/>
                    <a:gd name="connsiteX5-4877" fmla="*/ 7872454 w 10540504"/>
                    <a:gd name="connsiteY5-4878" fmla="*/ 1972033 h 6101120"/>
                    <a:gd name="connsiteX6-4879" fmla="*/ 9453604 w 10540504"/>
                    <a:gd name="connsiteY6-4880" fmla="*/ 2257783 h 6101120"/>
                    <a:gd name="connsiteX7-4881" fmla="*/ 10158454 w 10540504"/>
                    <a:gd name="connsiteY7-4882" fmla="*/ 3476983 h 6101120"/>
                    <a:gd name="connsiteX8-4883" fmla="*/ 9682204 w 10540504"/>
                    <a:gd name="connsiteY8-4884" fmla="*/ 4315183 h 6101120"/>
                    <a:gd name="connsiteX9-4885" fmla="*/ 10539454 w 10540504"/>
                    <a:gd name="connsiteY9-4886" fmla="*/ 5134333 h 6101120"/>
                    <a:gd name="connsiteX10-4887" fmla="*/ 9815554 w 10540504"/>
                    <a:gd name="connsiteY10-4888" fmla="*/ 6086833 h 6101120"/>
                    <a:gd name="connsiteX11-4889" fmla="*/ 8062954 w 10540504"/>
                    <a:gd name="connsiteY11-4890" fmla="*/ 5553433 h 6101120"/>
                    <a:gd name="connsiteX12-4891" fmla="*/ 6729454 w 10540504"/>
                    <a:gd name="connsiteY12-4892" fmla="*/ 5877283 h 6101120"/>
                    <a:gd name="connsiteX13-4893" fmla="*/ 5338804 w 10540504"/>
                    <a:gd name="connsiteY13-4894" fmla="*/ 5343883 h 6101120"/>
                    <a:gd name="connsiteX14-4895" fmla="*/ 4595854 w 10540504"/>
                    <a:gd name="connsiteY14-4896" fmla="*/ 6010633 h 6101120"/>
                    <a:gd name="connsiteX15-4897" fmla="*/ 3129004 w 10540504"/>
                    <a:gd name="connsiteY15-4898" fmla="*/ 5953483 h 6101120"/>
                    <a:gd name="connsiteX16-4899" fmla="*/ 2728954 w 10540504"/>
                    <a:gd name="connsiteY16-4900" fmla="*/ 4715233 h 6101120"/>
                    <a:gd name="connsiteX17-4901" fmla="*/ 766804 w 10540504"/>
                    <a:gd name="connsiteY17-4902" fmla="*/ 4772383 h 6101120"/>
                    <a:gd name="connsiteX18-4903" fmla="*/ 709654 w 10540504"/>
                    <a:gd name="connsiteY18-4904" fmla="*/ 3238858 h 6101120"/>
                    <a:gd name="connsiteX19-4905" fmla="*/ 14329 w 10540504"/>
                    <a:gd name="connsiteY19-4906" fmla="*/ 2172058 h 6101120"/>
                    <a:gd name="connsiteX20-4907" fmla="*/ 795379 w 10540504"/>
                    <a:gd name="connsiteY20-4908" fmla="*/ 1391008 h 6101120"/>
                    <a:gd name="connsiteX21-4909" fmla="*/ 1909804 w 10540504"/>
                    <a:gd name="connsiteY21-4910" fmla="*/ 1752958 h 6101120"/>
                    <a:gd name="connsiteX22-4911" fmla="*/ 2328904 w 10540504"/>
                    <a:gd name="connsiteY22-4912" fmla="*/ 1200508 h 6101120"/>
                    <a:gd name="connsiteX23-4913" fmla="*/ 2909929 w 10540504"/>
                    <a:gd name="connsiteY23-4914" fmla="*/ 1229083 h 6101120"/>
                    <a:gd name="connsiteX0-4915" fmla="*/ 2909929 w 10540504"/>
                    <a:gd name="connsiteY0-4916" fmla="*/ 1229083 h 6101120"/>
                    <a:gd name="connsiteX1-4917" fmla="*/ 3386179 w 10540504"/>
                    <a:gd name="connsiteY1-4918" fmla="*/ 219433 h 6101120"/>
                    <a:gd name="connsiteX2-4919" fmla="*/ 4252954 w 10540504"/>
                    <a:gd name="connsiteY2-4920" fmla="*/ 47983 h 6101120"/>
                    <a:gd name="connsiteX3-4921" fmla="*/ 5272129 w 10540504"/>
                    <a:gd name="connsiteY3-4922" fmla="*/ 838558 h 6101120"/>
                    <a:gd name="connsiteX4-4923" fmla="*/ 7034254 w 10540504"/>
                    <a:gd name="connsiteY4-4924" fmla="*/ 524233 h 6101120"/>
                    <a:gd name="connsiteX5-4925" fmla="*/ 7872454 w 10540504"/>
                    <a:gd name="connsiteY5-4926" fmla="*/ 1972033 h 6101120"/>
                    <a:gd name="connsiteX6-4927" fmla="*/ 9453604 w 10540504"/>
                    <a:gd name="connsiteY6-4928" fmla="*/ 2257783 h 6101120"/>
                    <a:gd name="connsiteX7-4929" fmla="*/ 10158454 w 10540504"/>
                    <a:gd name="connsiteY7-4930" fmla="*/ 3476983 h 6101120"/>
                    <a:gd name="connsiteX8-4931" fmla="*/ 9682204 w 10540504"/>
                    <a:gd name="connsiteY8-4932" fmla="*/ 4315183 h 6101120"/>
                    <a:gd name="connsiteX9-4933" fmla="*/ 10539454 w 10540504"/>
                    <a:gd name="connsiteY9-4934" fmla="*/ 5134333 h 6101120"/>
                    <a:gd name="connsiteX10-4935" fmla="*/ 9815554 w 10540504"/>
                    <a:gd name="connsiteY10-4936" fmla="*/ 6086833 h 6101120"/>
                    <a:gd name="connsiteX11-4937" fmla="*/ 8062954 w 10540504"/>
                    <a:gd name="connsiteY11-4938" fmla="*/ 5553433 h 6101120"/>
                    <a:gd name="connsiteX12-4939" fmla="*/ 6729454 w 10540504"/>
                    <a:gd name="connsiteY12-4940" fmla="*/ 5877283 h 6101120"/>
                    <a:gd name="connsiteX13-4941" fmla="*/ 5338804 w 10540504"/>
                    <a:gd name="connsiteY13-4942" fmla="*/ 5343883 h 6101120"/>
                    <a:gd name="connsiteX14-4943" fmla="*/ 4595854 w 10540504"/>
                    <a:gd name="connsiteY14-4944" fmla="*/ 6010633 h 6101120"/>
                    <a:gd name="connsiteX15-4945" fmla="*/ 3129004 w 10540504"/>
                    <a:gd name="connsiteY15-4946" fmla="*/ 5953483 h 6101120"/>
                    <a:gd name="connsiteX16-4947" fmla="*/ 2614654 w 10540504"/>
                    <a:gd name="connsiteY16-4948" fmla="*/ 4562833 h 6101120"/>
                    <a:gd name="connsiteX17-4949" fmla="*/ 766804 w 10540504"/>
                    <a:gd name="connsiteY17-4950" fmla="*/ 4772383 h 6101120"/>
                    <a:gd name="connsiteX18-4951" fmla="*/ 709654 w 10540504"/>
                    <a:gd name="connsiteY18-4952" fmla="*/ 3238858 h 6101120"/>
                    <a:gd name="connsiteX19-4953" fmla="*/ 14329 w 10540504"/>
                    <a:gd name="connsiteY19-4954" fmla="*/ 2172058 h 6101120"/>
                    <a:gd name="connsiteX20-4955" fmla="*/ 795379 w 10540504"/>
                    <a:gd name="connsiteY20-4956" fmla="*/ 1391008 h 6101120"/>
                    <a:gd name="connsiteX21-4957" fmla="*/ 1909804 w 10540504"/>
                    <a:gd name="connsiteY21-4958" fmla="*/ 1752958 h 6101120"/>
                    <a:gd name="connsiteX22-4959" fmla="*/ 2328904 w 10540504"/>
                    <a:gd name="connsiteY22-4960" fmla="*/ 1200508 h 6101120"/>
                    <a:gd name="connsiteX23-4961" fmla="*/ 2909929 w 10540504"/>
                    <a:gd name="connsiteY23-4962" fmla="*/ 1229083 h 6101120"/>
                    <a:gd name="connsiteX0-4963" fmla="*/ 2909929 w 10540504"/>
                    <a:gd name="connsiteY0-4964" fmla="*/ 1229083 h 6101120"/>
                    <a:gd name="connsiteX1-4965" fmla="*/ 3386179 w 10540504"/>
                    <a:gd name="connsiteY1-4966" fmla="*/ 219433 h 6101120"/>
                    <a:gd name="connsiteX2-4967" fmla="*/ 4252954 w 10540504"/>
                    <a:gd name="connsiteY2-4968" fmla="*/ 47983 h 6101120"/>
                    <a:gd name="connsiteX3-4969" fmla="*/ 5272129 w 10540504"/>
                    <a:gd name="connsiteY3-4970" fmla="*/ 838558 h 6101120"/>
                    <a:gd name="connsiteX4-4971" fmla="*/ 7034254 w 10540504"/>
                    <a:gd name="connsiteY4-4972" fmla="*/ 524233 h 6101120"/>
                    <a:gd name="connsiteX5-4973" fmla="*/ 7872454 w 10540504"/>
                    <a:gd name="connsiteY5-4974" fmla="*/ 1972033 h 6101120"/>
                    <a:gd name="connsiteX6-4975" fmla="*/ 9453604 w 10540504"/>
                    <a:gd name="connsiteY6-4976" fmla="*/ 2257783 h 6101120"/>
                    <a:gd name="connsiteX7-4977" fmla="*/ 10158454 w 10540504"/>
                    <a:gd name="connsiteY7-4978" fmla="*/ 3476983 h 6101120"/>
                    <a:gd name="connsiteX8-4979" fmla="*/ 9682204 w 10540504"/>
                    <a:gd name="connsiteY8-4980" fmla="*/ 4315183 h 6101120"/>
                    <a:gd name="connsiteX9-4981" fmla="*/ 10539454 w 10540504"/>
                    <a:gd name="connsiteY9-4982" fmla="*/ 5134333 h 6101120"/>
                    <a:gd name="connsiteX10-4983" fmla="*/ 9815554 w 10540504"/>
                    <a:gd name="connsiteY10-4984" fmla="*/ 6086833 h 6101120"/>
                    <a:gd name="connsiteX11-4985" fmla="*/ 8062954 w 10540504"/>
                    <a:gd name="connsiteY11-4986" fmla="*/ 5553433 h 6101120"/>
                    <a:gd name="connsiteX12-4987" fmla="*/ 6729454 w 10540504"/>
                    <a:gd name="connsiteY12-4988" fmla="*/ 5877283 h 6101120"/>
                    <a:gd name="connsiteX13-4989" fmla="*/ 5338804 w 10540504"/>
                    <a:gd name="connsiteY13-4990" fmla="*/ 5343883 h 6101120"/>
                    <a:gd name="connsiteX14-4991" fmla="*/ 4595854 w 10540504"/>
                    <a:gd name="connsiteY14-4992" fmla="*/ 6010633 h 6101120"/>
                    <a:gd name="connsiteX15-4993" fmla="*/ 3129004 w 10540504"/>
                    <a:gd name="connsiteY15-4994" fmla="*/ 5953483 h 6101120"/>
                    <a:gd name="connsiteX16-4995" fmla="*/ 2614654 w 10540504"/>
                    <a:gd name="connsiteY16-4996" fmla="*/ 4562833 h 6101120"/>
                    <a:gd name="connsiteX17-4997" fmla="*/ 766804 w 10540504"/>
                    <a:gd name="connsiteY17-4998" fmla="*/ 4772383 h 6101120"/>
                    <a:gd name="connsiteX18-4999" fmla="*/ 709654 w 10540504"/>
                    <a:gd name="connsiteY18-5000" fmla="*/ 3238858 h 6101120"/>
                    <a:gd name="connsiteX19-5001" fmla="*/ 14329 w 10540504"/>
                    <a:gd name="connsiteY19-5002" fmla="*/ 2172058 h 6101120"/>
                    <a:gd name="connsiteX20-5003" fmla="*/ 795379 w 10540504"/>
                    <a:gd name="connsiteY20-5004" fmla="*/ 1391008 h 6101120"/>
                    <a:gd name="connsiteX21-5005" fmla="*/ 1909804 w 10540504"/>
                    <a:gd name="connsiteY21-5006" fmla="*/ 1752958 h 6101120"/>
                    <a:gd name="connsiteX22-5007" fmla="*/ 2328904 w 10540504"/>
                    <a:gd name="connsiteY22-5008" fmla="*/ 1200508 h 6101120"/>
                    <a:gd name="connsiteX23-5009" fmla="*/ 2909929 w 10540504"/>
                    <a:gd name="connsiteY23-5010" fmla="*/ 1229083 h 6101120"/>
                    <a:gd name="connsiteX0-5011" fmla="*/ 2909929 w 10540504"/>
                    <a:gd name="connsiteY0-5012" fmla="*/ 1229083 h 6092775"/>
                    <a:gd name="connsiteX1-5013" fmla="*/ 3386179 w 10540504"/>
                    <a:gd name="connsiteY1-5014" fmla="*/ 219433 h 6092775"/>
                    <a:gd name="connsiteX2-5015" fmla="*/ 4252954 w 10540504"/>
                    <a:gd name="connsiteY2-5016" fmla="*/ 47983 h 6092775"/>
                    <a:gd name="connsiteX3-5017" fmla="*/ 5272129 w 10540504"/>
                    <a:gd name="connsiteY3-5018" fmla="*/ 838558 h 6092775"/>
                    <a:gd name="connsiteX4-5019" fmla="*/ 7034254 w 10540504"/>
                    <a:gd name="connsiteY4-5020" fmla="*/ 524233 h 6092775"/>
                    <a:gd name="connsiteX5-5021" fmla="*/ 7872454 w 10540504"/>
                    <a:gd name="connsiteY5-5022" fmla="*/ 1972033 h 6092775"/>
                    <a:gd name="connsiteX6-5023" fmla="*/ 9453604 w 10540504"/>
                    <a:gd name="connsiteY6-5024" fmla="*/ 2257783 h 6092775"/>
                    <a:gd name="connsiteX7-5025" fmla="*/ 10158454 w 10540504"/>
                    <a:gd name="connsiteY7-5026" fmla="*/ 3476983 h 6092775"/>
                    <a:gd name="connsiteX8-5027" fmla="*/ 9682204 w 10540504"/>
                    <a:gd name="connsiteY8-5028" fmla="*/ 4315183 h 6092775"/>
                    <a:gd name="connsiteX9-5029" fmla="*/ 10539454 w 10540504"/>
                    <a:gd name="connsiteY9-5030" fmla="*/ 5134333 h 6092775"/>
                    <a:gd name="connsiteX10-5031" fmla="*/ 9815554 w 10540504"/>
                    <a:gd name="connsiteY10-5032" fmla="*/ 6086833 h 6092775"/>
                    <a:gd name="connsiteX11-5033" fmla="*/ 8062954 w 10540504"/>
                    <a:gd name="connsiteY11-5034" fmla="*/ 5553433 h 6092775"/>
                    <a:gd name="connsiteX12-5035" fmla="*/ 6729454 w 10540504"/>
                    <a:gd name="connsiteY12-5036" fmla="*/ 5877283 h 6092775"/>
                    <a:gd name="connsiteX13-5037" fmla="*/ 5338804 w 10540504"/>
                    <a:gd name="connsiteY13-5038" fmla="*/ 5343883 h 6092775"/>
                    <a:gd name="connsiteX14-5039" fmla="*/ 4595854 w 10540504"/>
                    <a:gd name="connsiteY14-5040" fmla="*/ 6010633 h 6092775"/>
                    <a:gd name="connsiteX15-5041" fmla="*/ 3319504 w 10540504"/>
                    <a:gd name="connsiteY15-5042" fmla="*/ 5858233 h 6092775"/>
                    <a:gd name="connsiteX16-5043" fmla="*/ 2614654 w 10540504"/>
                    <a:gd name="connsiteY16-5044" fmla="*/ 4562833 h 6092775"/>
                    <a:gd name="connsiteX17-5045" fmla="*/ 766804 w 10540504"/>
                    <a:gd name="connsiteY17-5046" fmla="*/ 4772383 h 6092775"/>
                    <a:gd name="connsiteX18-5047" fmla="*/ 709654 w 10540504"/>
                    <a:gd name="connsiteY18-5048" fmla="*/ 3238858 h 6092775"/>
                    <a:gd name="connsiteX19-5049" fmla="*/ 14329 w 10540504"/>
                    <a:gd name="connsiteY19-5050" fmla="*/ 2172058 h 6092775"/>
                    <a:gd name="connsiteX20-5051" fmla="*/ 795379 w 10540504"/>
                    <a:gd name="connsiteY20-5052" fmla="*/ 1391008 h 6092775"/>
                    <a:gd name="connsiteX21-5053" fmla="*/ 1909804 w 10540504"/>
                    <a:gd name="connsiteY21-5054" fmla="*/ 1752958 h 6092775"/>
                    <a:gd name="connsiteX22-5055" fmla="*/ 2328904 w 10540504"/>
                    <a:gd name="connsiteY22-5056" fmla="*/ 1200508 h 6092775"/>
                    <a:gd name="connsiteX23-5057" fmla="*/ 2909929 w 10540504"/>
                    <a:gd name="connsiteY23-5058" fmla="*/ 1229083 h 6092775"/>
                    <a:gd name="connsiteX0-5059" fmla="*/ 2909929 w 10540504"/>
                    <a:gd name="connsiteY0-5060" fmla="*/ 1229083 h 6092775"/>
                    <a:gd name="connsiteX1-5061" fmla="*/ 3386179 w 10540504"/>
                    <a:gd name="connsiteY1-5062" fmla="*/ 219433 h 6092775"/>
                    <a:gd name="connsiteX2-5063" fmla="*/ 4252954 w 10540504"/>
                    <a:gd name="connsiteY2-5064" fmla="*/ 47983 h 6092775"/>
                    <a:gd name="connsiteX3-5065" fmla="*/ 5272129 w 10540504"/>
                    <a:gd name="connsiteY3-5066" fmla="*/ 838558 h 6092775"/>
                    <a:gd name="connsiteX4-5067" fmla="*/ 7034254 w 10540504"/>
                    <a:gd name="connsiteY4-5068" fmla="*/ 524233 h 6092775"/>
                    <a:gd name="connsiteX5-5069" fmla="*/ 7872454 w 10540504"/>
                    <a:gd name="connsiteY5-5070" fmla="*/ 1972033 h 6092775"/>
                    <a:gd name="connsiteX6-5071" fmla="*/ 9453604 w 10540504"/>
                    <a:gd name="connsiteY6-5072" fmla="*/ 2257783 h 6092775"/>
                    <a:gd name="connsiteX7-5073" fmla="*/ 10158454 w 10540504"/>
                    <a:gd name="connsiteY7-5074" fmla="*/ 3476983 h 6092775"/>
                    <a:gd name="connsiteX8-5075" fmla="*/ 9682204 w 10540504"/>
                    <a:gd name="connsiteY8-5076" fmla="*/ 4315183 h 6092775"/>
                    <a:gd name="connsiteX9-5077" fmla="*/ 10539454 w 10540504"/>
                    <a:gd name="connsiteY9-5078" fmla="*/ 5134333 h 6092775"/>
                    <a:gd name="connsiteX10-5079" fmla="*/ 9815554 w 10540504"/>
                    <a:gd name="connsiteY10-5080" fmla="*/ 6086833 h 6092775"/>
                    <a:gd name="connsiteX11-5081" fmla="*/ 8062954 w 10540504"/>
                    <a:gd name="connsiteY11-5082" fmla="*/ 5553433 h 6092775"/>
                    <a:gd name="connsiteX12-5083" fmla="*/ 6729454 w 10540504"/>
                    <a:gd name="connsiteY12-5084" fmla="*/ 5877283 h 6092775"/>
                    <a:gd name="connsiteX13-5085" fmla="*/ 5338804 w 10540504"/>
                    <a:gd name="connsiteY13-5086" fmla="*/ 5343883 h 6092775"/>
                    <a:gd name="connsiteX14-5087" fmla="*/ 4595854 w 10540504"/>
                    <a:gd name="connsiteY14-5088" fmla="*/ 6010633 h 6092775"/>
                    <a:gd name="connsiteX15-5089" fmla="*/ 3319504 w 10540504"/>
                    <a:gd name="connsiteY15-5090" fmla="*/ 5858233 h 6092775"/>
                    <a:gd name="connsiteX16-5091" fmla="*/ 2614654 w 10540504"/>
                    <a:gd name="connsiteY16-5092" fmla="*/ 4562833 h 6092775"/>
                    <a:gd name="connsiteX17-5093" fmla="*/ 766804 w 10540504"/>
                    <a:gd name="connsiteY17-5094" fmla="*/ 4772383 h 6092775"/>
                    <a:gd name="connsiteX18-5095" fmla="*/ 709654 w 10540504"/>
                    <a:gd name="connsiteY18-5096" fmla="*/ 3238858 h 6092775"/>
                    <a:gd name="connsiteX19-5097" fmla="*/ 14329 w 10540504"/>
                    <a:gd name="connsiteY19-5098" fmla="*/ 2172058 h 6092775"/>
                    <a:gd name="connsiteX20-5099" fmla="*/ 795379 w 10540504"/>
                    <a:gd name="connsiteY20-5100" fmla="*/ 1391008 h 6092775"/>
                    <a:gd name="connsiteX21-5101" fmla="*/ 1909804 w 10540504"/>
                    <a:gd name="connsiteY21-5102" fmla="*/ 1752958 h 6092775"/>
                    <a:gd name="connsiteX22-5103" fmla="*/ 2328904 w 10540504"/>
                    <a:gd name="connsiteY22-5104" fmla="*/ 1200508 h 6092775"/>
                    <a:gd name="connsiteX23-5105" fmla="*/ 2909929 w 10540504"/>
                    <a:gd name="connsiteY23-5106" fmla="*/ 1229083 h 6092775"/>
                    <a:gd name="connsiteX0-5107" fmla="*/ 2909929 w 10540504"/>
                    <a:gd name="connsiteY0-5108" fmla="*/ 1229083 h 6092775"/>
                    <a:gd name="connsiteX1-5109" fmla="*/ 3386179 w 10540504"/>
                    <a:gd name="connsiteY1-5110" fmla="*/ 219433 h 6092775"/>
                    <a:gd name="connsiteX2-5111" fmla="*/ 4252954 w 10540504"/>
                    <a:gd name="connsiteY2-5112" fmla="*/ 47983 h 6092775"/>
                    <a:gd name="connsiteX3-5113" fmla="*/ 5272129 w 10540504"/>
                    <a:gd name="connsiteY3-5114" fmla="*/ 838558 h 6092775"/>
                    <a:gd name="connsiteX4-5115" fmla="*/ 7034254 w 10540504"/>
                    <a:gd name="connsiteY4-5116" fmla="*/ 524233 h 6092775"/>
                    <a:gd name="connsiteX5-5117" fmla="*/ 7872454 w 10540504"/>
                    <a:gd name="connsiteY5-5118" fmla="*/ 1972033 h 6092775"/>
                    <a:gd name="connsiteX6-5119" fmla="*/ 9453604 w 10540504"/>
                    <a:gd name="connsiteY6-5120" fmla="*/ 2257783 h 6092775"/>
                    <a:gd name="connsiteX7-5121" fmla="*/ 10158454 w 10540504"/>
                    <a:gd name="connsiteY7-5122" fmla="*/ 3476983 h 6092775"/>
                    <a:gd name="connsiteX8-5123" fmla="*/ 9682204 w 10540504"/>
                    <a:gd name="connsiteY8-5124" fmla="*/ 4315183 h 6092775"/>
                    <a:gd name="connsiteX9-5125" fmla="*/ 10539454 w 10540504"/>
                    <a:gd name="connsiteY9-5126" fmla="*/ 5134333 h 6092775"/>
                    <a:gd name="connsiteX10-5127" fmla="*/ 9815554 w 10540504"/>
                    <a:gd name="connsiteY10-5128" fmla="*/ 6086833 h 6092775"/>
                    <a:gd name="connsiteX11-5129" fmla="*/ 8062954 w 10540504"/>
                    <a:gd name="connsiteY11-5130" fmla="*/ 5553433 h 6092775"/>
                    <a:gd name="connsiteX12-5131" fmla="*/ 6729454 w 10540504"/>
                    <a:gd name="connsiteY12-5132" fmla="*/ 5877283 h 6092775"/>
                    <a:gd name="connsiteX13-5133" fmla="*/ 5338804 w 10540504"/>
                    <a:gd name="connsiteY13-5134" fmla="*/ 5343883 h 6092775"/>
                    <a:gd name="connsiteX14-5135" fmla="*/ 4595854 w 10540504"/>
                    <a:gd name="connsiteY14-5136" fmla="*/ 6010633 h 6092775"/>
                    <a:gd name="connsiteX15-5137" fmla="*/ 3319504 w 10540504"/>
                    <a:gd name="connsiteY15-5138" fmla="*/ 5858233 h 6092775"/>
                    <a:gd name="connsiteX16-5139" fmla="*/ 2614654 w 10540504"/>
                    <a:gd name="connsiteY16-5140" fmla="*/ 4562833 h 6092775"/>
                    <a:gd name="connsiteX17-5141" fmla="*/ 766804 w 10540504"/>
                    <a:gd name="connsiteY17-5142" fmla="*/ 4772383 h 6092775"/>
                    <a:gd name="connsiteX18-5143" fmla="*/ 709654 w 10540504"/>
                    <a:gd name="connsiteY18-5144" fmla="*/ 3238858 h 6092775"/>
                    <a:gd name="connsiteX19-5145" fmla="*/ 14329 w 10540504"/>
                    <a:gd name="connsiteY19-5146" fmla="*/ 2172058 h 6092775"/>
                    <a:gd name="connsiteX20-5147" fmla="*/ 795379 w 10540504"/>
                    <a:gd name="connsiteY20-5148" fmla="*/ 1391008 h 6092775"/>
                    <a:gd name="connsiteX21-5149" fmla="*/ 1909804 w 10540504"/>
                    <a:gd name="connsiteY21-5150" fmla="*/ 1752958 h 6092775"/>
                    <a:gd name="connsiteX22-5151" fmla="*/ 2328904 w 10540504"/>
                    <a:gd name="connsiteY22-5152" fmla="*/ 1200508 h 6092775"/>
                    <a:gd name="connsiteX23-5153" fmla="*/ 2909929 w 10540504"/>
                    <a:gd name="connsiteY23-5154" fmla="*/ 1229083 h 6092775"/>
                    <a:gd name="connsiteX0-5155" fmla="*/ 2909929 w 10540504"/>
                    <a:gd name="connsiteY0-5156" fmla="*/ 1229083 h 6092775"/>
                    <a:gd name="connsiteX1-5157" fmla="*/ 3386179 w 10540504"/>
                    <a:gd name="connsiteY1-5158" fmla="*/ 219433 h 6092775"/>
                    <a:gd name="connsiteX2-5159" fmla="*/ 4252954 w 10540504"/>
                    <a:gd name="connsiteY2-5160" fmla="*/ 47983 h 6092775"/>
                    <a:gd name="connsiteX3-5161" fmla="*/ 5272129 w 10540504"/>
                    <a:gd name="connsiteY3-5162" fmla="*/ 838558 h 6092775"/>
                    <a:gd name="connsiteX4-5163" fmla="*/ 7034254 w 10540504"/>
                    <a:gd name="connsiteY4-5164" fmla="*/ 524233 h 6092775"/>
                    <a:gd name="connsiteX5-5165" fmla="*/ 7872454 w 10540504"/>
                    <a:gd name="connsiteY5-5166" fmla="*/ 1972033 h 6092775"/>
                    <a:gd name="connsiteX6-5167" fmla="*/ 9453604 w 10540504"/>
                    <a:gd name="connsiteY6-5168" fmla="*/ 2257783 h 6092775"/>
                    <a:gd name="connsiteX7-5169" fmla="*/ 10158454 w 10540504"/>
                    <a:gd name="connsiteY7-5170" fmla="*/ 3476983 h 6092775"/>
                    <a:gd name="connsiteX8-5171" fmla="*/ 9682204 w 10540504"/>
                    <a:gd name="connsiteY8-5172" fmla="*/ 4315183 h 6092775"/>
                    <a:gd name="connsiteX9-5173" fmla="*/ 10539454 w 10540504"/>
                    <a:gd name="connsiteY9-5174" fmla="*/ 5134333 h 6092775"/>
                    <a:gd name="connsiteX10-5175" fmla="*/ 9815554 w 10540504"/>
                    <a:gd name="connsiteY10-5176" fmla="*/ 6086833 h 6092775"/>
                    <a:gd name="connsiteX11-5177" fmla="*/ 8062954 w 10540504"/>
                    <a:gd name="connsiteY11-5178" fmla="*/ 5553433 h 6092775"/>
                    <a:gd name="connsiteX12-5179" fmla="*/ 6729454 w 10540504"/>
                    <a:gd name="connsiteY12-5180" fmla="*/ 5877283 h 6092775"/>
                    <a:gd name="connsiteX13-5181" fmla="*/ 5338804 w 10540504"/>
                    <a:gd name="connsiteY13-5182" fmla="*/ 5343883 h 6092775"/>
                    <a:gd name="connsiteX14-5183" fmla="*/ 4386304 w 10540504"/>
                    <a:gd name="connsiteY14-5184" fmla="*/ 6029683 h 6092775"/>
                    <a:gd name="connsiteX15-5185" fmla="*/ 3319504 w 10540504"/>
                    <a:gd name="connsiteY15-5186" fmla="*/ 5858233 h 6092775"/>
                    <a:gd name="connsiteX16-5187" fmla="*/ 2614654 w 10540504"/>
                    <a:gd name="connsiteY16-5188" fmla="*/ 4562833 h 6092775"/>
                    <a:gd name="connsiteX17-5189" fmla="*/ 766804 w 10540504"/>
                    <a:gd name="connsiteY17-5190" fmla="*/ 4772383 h 6092775"/>
                    <a:gd name="connsiteX18-5191" fmla="*/ 709654 w 10540504"/>
                    <a:gd name="connsiteY18-5192" fmla="*/ 3238858 h 6092775"/>
                    <a:gd name="connsiteX19-5193" fmla="*/ 14329 w 10540504"/>
                    <a:gd name="connsiteY19-5194" fmla="*/ 2172058 h 6092775"/>
                    <a:gd name="connsiteX20-5195" fmla="*/ 795379 w 10540504"/>
                    <a:gd name="connsiteY20-5196" fmla="*/ 1391008 h 6092775"/>
                    <a:gd name="connsiteX21-5197" fmla="*/ 1909804 w 10540504"/>
                    <a:gd name="connsiteY21-5198" fmla="*/ 1752958 h 6092775"/>
                    <a:gd name="connsiteX22-5199" fmla="*/ 2328904 w 10540504"/>
                    <a:gd name="connsiteY22-5200" fmla="*/ 1200508 h 6092775"/>
                    <a:gd name="connsiteX23-5201" fmla="*/ 2909929 w 10540504"/>
                    <a:gd name="connsiteY23-5202" fmla="*/ 1229083 h 6092775"/>
                    <a:gd name="connsiteX0-5203" fmla="*/ 2909929 w 10540504"/>
                    <a:gd name="connsiteY0-5204" fmla="*/ 1229083 h 6092775"/>
                    <a:gd name="connsiteX1-5205" fmla="*/ 3386179 w 10540504"/>
                    <a:gd name="connsiteY1-5206" fmla="*/ 219433 h 6092775"/>
                    <a:gd name="connsiteX2-5207" fmla="*/ 4252954 w 10540504"/>
                    <a:gd name="connsiteY2-5208" fmla="*/ 47983 h 6092775"/>
                    <a:gd name="connsiteX3-5209" fmla="*/ 5272129 w 10540504"/>
                    <a:gd name="connsiteY3-5210" fmla="*/ 838558 h 6092775"/>
                    <a:gd name="connsiteX4-5211" fmla="*/ 7034254 w 10540504"/>
                    <a:gd name="connsiteY4-5212" fmla="*/ 524233 h 6092775"/>
                    <a:gd name="connsiteX5-5213" fmla="*/ 7872454 w 10540504"/>
                    <a:gd name="connsiteY5-5214" fmla="*/ 1972033 h 6092775"/>
                    <a:gd name="connsiteX6-5215" fmla="*/ 9453604 w 10540504"/>
                    <a:gd name="connsiteY6-5216" fmla="*/ 2257783 h 6092775"/>
                    <a:gd name="connsiteX7-5217" fmla="*/ 10158454 w 10540504"/>
                    <a:gd name="connsiteY7-5218" fmla="*/ 3476983 h 6092775"/>
                    <a:gd name="connsiteX8-5219" fmla="*/ 9682204 w 10540504"/>
                    <a:gd name="connsiteY8-5220" fmla="*/ 4315183 h 6092775"/>
                    <a:gd name="connsiteX9-5221" fmla="*/ 10539454 w 10540504"/>
                    <a:gd name="connsiteY9-5222" fmla="*/ 5134333 h 6092775"/>
                    <a:gd name="connsiteX10-5223" fmla="*/ 9815554 w 10540504"/>
                    <a:gd name="connsiteY10-5224" fmla="*/ 6086833 h 6092775"/>
                    <a:gd name="connsiteX11-5225" fmla="*/ 8062954 w 10540504"/>
                    <a:gd name="connsiteY11-5226" fmla="*/ 5553433 h 6092775"/>
                    <a:gd name="connsiteX12-5227" fmla="*/ 6729454 w 10540504"/>
                    <a:gd name="connsiteY12-5228" fmla="*/ 5877283 h 6092775"/>
                    <a:gd name="connsiteX13-5229" fmla="*/ 5338804 w 10540504"/>
                    <a:gd name="connsiteY13-5230" fmla="*/ 5343883 h 6092775"/>
                    <a:gd name="connsiteX14-5231" fmla="*/ 4386304 w 10540504"/>
                    <a:gd name="connsiteY14-5232" fmla="*/ 6029683 h 6092775"/>
                    <a:gd name="connsiteX15-5233" fmla="*/ 3319504 w 10540504"/>
                    <a:gd name="connsiteY15-5234" fmla="*/ 5858233 h 6092775"/>
                    <a:gd name="connsiteX16-5235" fmla="*/ 2614654 w 10540504"/>
                    <a:gd name="connsiteY16-5236" fmla="*/ 4562833 h 6092775"/>
                    <a:gd name="connsiteX17-5237" fmla="*/ 766804 w 10540504"/>
                    <a:gd name="connsiteY17-5238" fmla="*/ 4772383 h 6092775"/>
                    <a:gd name="connsiteX18-5239" fmla="*/ 709654 w 10540504"/>
                    <a:gd name="connsiteY18-5240" fmla="*/ 3238858 h 6092775"/>
                    <a:gd name="connsiteX19-5241" fmla="*/ 14329 w 10540504"/>
                    <a:gd name="connsiteY19-5242" fmla="*/ 2172058 h 6092775"/>
                    <a:gd name="connsiteX20-5243" fmla="*/ 795379 w 10540504"/>
                    <a:gd name="connsiteY20-5244" fmla="*/ 1391008 h 6092775"/>
                    <a:gd name="connsiteX21-5245" fmla="*/ 1909804 w 10540504"/>
                    <a:gd name="connsiteY21-5246" fmla="*/ 1752958 h 6092775"/>
                    <a:gd name="connsiteX22-5247" fmla="*/ 2328904 w 10540504"/>
                    <a:gd name="connsiteY22-5248" fmla="*/ 1200508 h 6092775"/>
                    <a:gd name="connsiteX23-5249" fmla="*/ 2909929 w 10540504"/>
                    <a:gd name="connsiteY23-5250" fmla="*/ 1229083 h 6092775"/>
                    <a:gd name="connsiteX0-5251" fmla="*/ 2909929 w 10540504"/>
                    <a:gd name="connsiteY0-5252" fmla="*/ 1229083 h 6092775"/>
                    <a:gd name="connsiteX1-5253" fmla="*/ 3386179 w 10540504"/>
                    <a:gd name="connsiteY1-5254" fmla="*/ 219433 h 6092775"/>
                    <a:gd name="connsiteX2-5255" fmla="*/ 4252954 w 10540504"/>
                    <a:gd name="connsiteY2-5256" fmla="*/ 47983 h 6092775"/>
                    <a:gd name="connsiteX3-5257" fmla="*/ 5272129 w 10540504"/>
                    <a:gd name="connsiteY3-5258" fmla="*/ 838558 h 6092775"/>
                    <a:gd name="connsiteX4-5259" fmla="*/ 7034254 w 10540504"/>
                    <a:gd name="connsiteY4-5260" fmla="*/ 524233 h 6092775"/>
                    <a:gd name="connsiteX5-5261" fmla="*/ 7872454 w 10540504"/>
                    <a:gd name="connsiteY5-5262" fmla="*/ 1972033 h 6092775"/>
                    <a:gd name="connsiteX6-5263" fmla="*/ 9453604 w 10540504"/>
                    <a:gd name="connsiteY6-5264" fmla="*/ 2257783 h 6092775"/>
                    <a:gd name="connsiteX7-5265" fmla="*/ 10158454 w 10540504"/>
                    <a:gd name="connsiteY7-5266" fmla="*/ 3476983 h 6092775"/>
                    <a:gd name="connsiteX8-5267" fmla="*/ 9682204 w 10540504"/>
                    <a:gd name="connsiteY8-5268" fmla="*/ 4315183 h 6092775"/>
                    <a:gd name="connsiteX9-5269" fmla="*/ 10539454 w 10540504"/>
                    <a:gd name="connsiteY9-5270" fmla="*/ 5134333 h 6092775"/>
                    <a:gd name="connsiteX10-5271" fmla="*/ 9815554 w 10540504"/>
                    <a:gd name="connsiteY10-5272" fmla="*/ 6086833 h 6092775"/>
                    <a:gd name="connsiteX11-5273" fmla="*/ 8062954 w 10540504"/>
                    <a:gd name="connsiteY11-5274" fmla="*/ 5553433 h 6092775"/>
                    <a:gd name="connsiteX12-5275" fmla="*/ 6729454 w 10540504"/>
                    <a:gd name="connsiteY12-5276" fmla="*/ 5877283 h 6092775"/>
                    <a:gd name="connsiteX13-5277" fmla="*/ 5338804 w 10540504"/>
                    <a:gd name="connsiteY13-5278" fmla="*/ 5343883 h 6092775"/>
                    <a:gd name="connsiteX14-5279" fmla="*/ 4386304 w 10540504"/>
                    <a:gd name="connsiteY14-5280" fmla="*/ 6029683 h 6092775"/>
                    <a:gd name="connsiteX15-5281" fmla="*/ 3319504 w 10540504"/>
                    <a:gd name="connsiteY15-5282" fmla="*/ 5858233 h 6092775"/>
                    <a:gd name="connsiteX16-5283" fmla="*/ 2614654 w 10540504"/>
                    <a:gd name="connsiteY16-5284" fmla="*/ 4562833 h 6092775"/>
                    <a:gd name="connsiteX17-5285" fmla="*/ 766804 w 10540504"/>
                    <a:gd name="connsiteY17-5286" fmla="*/ 4772383 h 6092775"/>
                    <a:gd name="connsiteX18-5287" fmla="*/ 709654 w 10540504"/>
                    <a:gd name="connsiteY18-5288" fmla="*/ 3238858 h 6092775"/>
                    <a:gd name="connsiteX19-5289" fmla="*/ 14329 w 10540504"/>
                    <a:gd name="connsiteY19-5290" fmla="*/ 2172058 h 6092775"/>
                    <a:gd name="connsiteX20-5291" fmla="*/ 795379 w 10540504"/>
                    <a:gd name="connsiteY20-5292" fmla="*/ 1391008 h 6092775"/>
                    <a:gd name="connsiteX21-5293" fmla="*/ 1909804 w 10540504"/>
                    <a:gd name="connsiteY21-5294" fmla="*/ 1752958 h 6092775"/>
                    <a:gd name="connsiteX22-5295" fmla="*/ 2328904 w 10540504"/>
                    <a:gd name="connsiteY22-5296" fmla="*/ 1200508 h 6092775"/>
                    <a:gd name="connsiteX23-5297" fmla="*/ 2909929 w 10540504"/>
                    <a:gd name="connsiteY23-5298" fmla="*/ 1229083 h 6092775"/>
                    <a:gd name="connsiteX0-5299" fmla="*/ 2909929 w 10540504"/>
                    <a:gd name="connsiteY0-5300" fmla="*/ 1229083 h 6090980"/>
                    <a:gd name="connsiteX1-5301" fmla="*/ 3386179 w 10540504"/>
                    <a:gd name="connsiteY1-5302" fmla="*/ 219433 h 6090980"/>
                    <a:gd name="connsiteX2-5303" fmla="*/ 4252954 w 10540504"/>
                    <a:gd name="connsiteY2-5304" fmla="*/ 47983 h 6090980"/>
                    <a:gd name="connsiteX3-5305" fmla="*/ 5272129 w 10540504"/>
                    <a:gd name="connsiteY3-5306" fmla="*/ 838558 h 6090980"/>
                    <a:gd name="connsiteX4-5307" fmla="*/ 7034254 w 10540504"/>
                    <a:gd name="connsiteY4-5308" fmla="*/ 524233 h 6090980"/>
                    <a:gd name="connsiteX5-5309" fmla="*/ 7872454 w 10540504"/>
                    <a:gd name="connsiteY5-5310" fmla="*/ 1972033 h 6090980"/>
                    <a:gd name="connsiteX6-5311" fmla="*/ 9453604 w 10540504"/>
                    <a:gd name="connsiteY6-5312" fmla="*/ 2257783 h 6090980"/>
                    <a:gd name="connsiteX7-5313" fmla="*/ 10158454 w 10540504"/>
                    <a:gd name="connsiteY7-5314" fmla="*/ 3476983 h 6090980"/>
                    <a:gd name="connsiteX8-5315" fmla="*/ 9682204 w 10540504"/>
                    <a:gd name="connsiteY8-5316" fmla="*/ 4315183 h 6090980"/>
                    <a:gd name="connsiteX9-5317" fmla="*/ 10539454 w 10540504"/>
                    <a:gd name="connsiteY9-5318" fmla="*/ 5134333 h 6090980"/>
                    <a:gd name="connsiteX10-5319" fmla="*/ 9815554 w 10540504"/>
                    <a:gd name="connsiteY10-5320" fmla="*/ 6086833 h 6090980"/>
                    <a:gd name="connsiteX11-5321" fmla="*/ 7948654 w 10540504"/>
                    <a:gd name="connsiteY11-5322" fmla="*/ 5286733 h 6090980"/>
                    <a:gd name="connsiteX12-5323" fmla="*/ 6729454 w 10540504"/>
                    <a:gd name="connsiteY12-5324" fmla="*/ 5877283 h 6090980"/>
                    <a:gd name="connsiteX13-5325" fmla="*/ 5338804 w 10540504"/>
                    <a:gd name="connsiteY13-5326" fmla="*/ 5343883 h 6090980"/>
                    <a:gd name="connsiteX14-5327" fmla="*/ 4386304 w 10540504"/>
                    <a:gd name="connsiteY14-5328" fmla="*/ 6029683 h 6090980"/>
                    <a:gd name="connsiteX15-5329" fmla="*/ 3319504 w 10540504"/>
                    <a:gd name="connsiteY15-5330" fmla="*/ 5858233 h 6090980"/>
                    <a:gd name="connsiteX16-5331" fmla="*/ 2614654 w 10540504"/>
                    <a:gd name="connsiteY16-5332" fmla="*/ 4562833 h 6090980"/>
                    <a:gd name="connsiteX17-5333" fmla="*/ 766804 w 10540504"/>
                    <a:gd name="connsiteY17-5334" fmla="*/ 4772383 h 6090980"/>
                    <a:gd name="connsiteX18-5335" fmla="*/ 709654 w 10540504"/>
                    <a:gd name="connsiteY18-5336" fmla="*/ 3238858 h 6090980"/>
                    <a:gd name="connsiteX19-5337" fmla="*/ 14329 w 10540504"/>
                    <a:gd name="connsiteY19-5338" fmla="*/ 2172058 h 6090980"/>
                    <a:gd name="connsiteX20-5339" fmla="*/ 795379 w 10540504"/>
                    <a:gd name="connsiteY20-5340" fmla="*/ 1391008 h 6090980"/>
                    <a:gd name="connsiteX21-5341" fmla="*/ 1909804 w 10540504"/>
                    <a:gd name="connsiteY21-5342" fmla="*/ 1752958 h 6090980"/>
                    <a:gd name="connsiteX22-5343" fmla="*/ 2328904 w 10540504"/>
                    <a:gd name="connsiteY22-5344" fmla="*/ 1200508 h 6090980"/>
                    <a:gd name="connsiteX23-5345" fmla="*/ 2909929 w 10540504"/>
                    <a:gd name="connsiteY23-5346" fmla="*/ 1229083 h 6090980"/>
                    <a:gd name="connsiteX0-5347" fmla="*/ 2909929 w 10540504"/>
                    <a:gd name="connsiteY0-5348" fmla="*/ 1229083 h 6094258"/>
                    <a:gd name="connsiteX1-5349" fmla="*/ 3386179 w 10540504"/>
                    <a:gd name="connsiteY1-5350" fmla="*/ 219433 h 6094258"/>
                    <a:gd name="connsiteX2-5351" fmla="*/ 4252954 w 10540504"/>
                    <a:gd name="connsiteY2-5352" fmla="*/ 47983 h 6094258"/>
                    <a:gd name="connsiteX3-5353" fmla="*/ 5272129 w 10540504"/>
                    <a:gd name="connsiteY3-5354" fmla="*/ 838558 h 6094258"/>
                    <a:gd name="connsiteX4-5355" fmla="*/ 7034254 w 10540504"/>
                    <a:gd name="connsiteY4-5356" fmla="*/ 524233 h 6094258"/>
                    <a:gd name="connsiteX5-5357" fmla="*/ 7872454 w 10540504"/>
                    <a:gd name="connsiteY5-5358" fmla="*/ 1972033 h 6094258"/>
                    <a:gd name="connsiteX6-5359" fmla="*/ 9453604 w 10540504"/>
                    <a:gd name="connsiteY6-5360" fmla="*/ 2257783 h 6094258"/>
                    <a:gd name="connsiteX7-5361" fmla="*/ 10158454 w 10540504"/>
                    <a:gd name="connsiteY7-5362" fmla="*/ 3476983 h 6094258"/>
                    <a:gd name="connsiteX8-5363" fmla="*/ 9682204 w 10540504"/>
                    <a:gd name="connsiteY8-5364" fmla="*/ 4315183 h 6094258"/>
                    <a:gd name="connsiteX9-5365" fmla="*/ 10539454 w 10540504"/>
                    <a:gd name="connsiteY9-5366" fmla="*/ 5134333 h 6094258"/>
                    <a:gd name="connsiteX10-5367" fmla="*/ 9815554 w 10540504"/>
                    <a:gd name="connsiteY10-5368" fmla="*/ 6086833 h 6094258"/>
                    <a:gd name="connsiteX11-5369" fmla="*/ 7948654 w 10540504"/>
                    <a:gd name="connsiteY11-5370" fmla="*/ 5286733 h 6094258"/>
                    <a:gd name="connsiteX12-5371" fmla="*/ 6729454 w 10540504"/>
                    <a:gd name="connsiteY12-5372" fmla="*/ 5877283 h 6094258"/>
                    <a:gd name="connsiteX13-5373" fmla="*/ 5338804 w 10540504"/>
                    <a:gd name="connsiteY13-5374" fmla="*/ 5343883 h 6094258"/>
                    <a:gd name="connsiteX14-5375" fmla="*/ 4386304 w 10540504"/>
                    <a:gd name="connsiteY14-5376" fmla="*/ 6029683 h 6094258"/>
                    <a:gd name="connsiteX15-5377" fmla="*/ 3319504 w 10540504"/>
                    <a:gd name="connsiteY15-5378" fmla="*/ 5858233 h 6094258"/>
                    <a:gd name="connsiteX16-5379" fmla="*/ 2614654 w 10540504"/>
                    <a:gd name="connsiteY16-5380" fmla="*/ 4562833 h 6094258"/>
                    <a:gd name="connsiteX17-5381" fmla="*/ 766804 w 10540504"/>
                    <a:gd name="connsiteY17-5382" fmla="*/ 4772383 h 6094258"/>
                    <a:gd name="connsiteX18-5383" fmla="*/ 709654 w 10540504"/>
                    <a:gd name="connsiteY18-5384" fmla="*/ 3238858 h 6094258"/>
                    <a:gd name="connsiteX19-5385" fmla="*/ 14329 w 10540504"/>
                    <a:gd name="connsiteY19-5386" fmla="*/ 2172058 h 6094258"/>
                    <a:gd name="connsiteX20-5387" fmla="*/ 795379 w 10540504"/>
                    <a:gd name="connsiteY20-5388" fmla="*/ 1391008 h 6094258"/>
                    <a:gd name="connsiteX21-5389" fmla="*/ 1909804 w 10540504"/>
                    <a:gd name="connsiteY21-5390" fmla="*/ 1752958 h 6094258"/>
                    <a:gd name="connsiteX22-5391" fmla="*/ 2328904 w 10540504"/>
                    <a:gd name="connsiteY22-5392" fmla="*/ 1200508 h 6094258"/>
                    <a:gd name="connsiteX23-5393" fmla="*/ 2909929 w 10540504"/>
                    <a:gd name="connsiteY23-5394" fmla="*/ 1229083 h 6094258"/>
                    <a:gd name="connsiteX0-5395" fmla="*/ 2909929 w 10540093"/>
                    <a:gd name="connsiteY0-5396" fmla="*/ 1229083 h 6078450"/>
                    <a:gd name="connsiteX1-5397" fmla="*/ 3386179 w 10540093"/>
                    <a:gd name="connsiteY1-5398" fmla="*/ 219433 h 6078450"/>
                    <a:gd name="connsiteX2-5399" fmla="*/ 4252954 w 10540093"/>
                    <a:gd name="connsiteY2-5400" fmla="*/ 47983 h 6078450"/>
                    <a:gd name="connsiteX3-5401" fmla="*/ 5272129 w 10540093"/>
                    <a:gd name="connsiteY3-5402" fmla="*/ 838558 h 6078450"/>
                    <a:gd name="connsiteX4-5403" fmla="*/ 7034254 w 10540093"/>
                    <a:gd name="connsiteY4-5404" fmla="*/ 524233 h 6078450"/>
                    <a:gd name="connsiteX5-5405" fmla="*/ 7872454 w 10540093"/>
                    <a:gd name="connsiteY5-5406" fmla="*/ 1972033 h 6078450"/>
                    <a:gd name="connsiteX6-5407" fmla="*/ 9453604 w 10540093"/>
                    <a:gd name="connsiteY6-5408" fmla="*/ 2257783 h 6078450"/>
                    <a:gd name="connsiteX7-5409" fmla="*/ 10158454 w 10540093"/>
                    <a:gd name="connsiteY7-5410" fmla="*/ 3476983 h 6078450"/>
                    <a:gd name="connsiteX8-5411" fmla="*/ 9682204 w 10540093"/>
                    <a:gd name="connsiteY8-5412" fmla="*/ 4315183 h 6078450"/>
                    <a:gd name="connsiteX9-5413" fmla="*/ 10539454 w 10540093"/>
                    <a:gd name="connsiteY9-5414" fmla="*/ 5134333 h 6078450"/>
                    <a:gd name="connsiteX10-5415" fmla="*/ 9586954 w 10540093"/>
                    <a:gd name="connsiteY10-5416" fmla="*/ 5934433 h 6078450"/>
                    <a:gd name="connsiteX11-5417" fmla="*/ 7948654 w 10540093"/>
                    <a:gd name="connsiteY11-5418" fmla="*/ 5286733 h 6078450"/>
                    <a:gd name="connsiteX12-5419" fmla="*/ 6729454 w 10540093"/>
                    <a:gd name="connsiteY12-5420" fmla="*/ 5877283 h 6078450"/>
                    <a:gd name="connsiteX13-5421" fmla="*/ 5338804 w 10540093"/>
                    <a:gd name="connsiteY13-5422" fmla="*/ 5343883 h 6078450"/>
                    <a:gd name="connsiteX14-5423" fmla="*/ 4386304 w 10540093"/>
                    <a:gd name="connsiteY14-5424" fmla="*/ 6029683 h 6078450"/>
                    <a:gd name="connsiteX15-5425" fmla="*/ 3319504 w 10540093"/>
                    <a:gd name="connsiteY15-5426" fmla="*/ 5858233 h 6078450"/>
                    <a:gd name="connsiteX16-5427" fmla="*/ 2614654 w 10540093"/>
                    <a:gd name="connsiteY16-5428" fmla="*/ 4562833 h 6078450"/>
                    <a:gd name="connsiteX17-5429" fmla="*/ 766804 w 10540093"/>
                    <a:gd name="connsiteY17-5430" fmla="*/ 4772383 h 6078450"/>
                    <a:gd name="connsiteX18-5431" fmla="*/ 709654 w 10540093"/>
                    <a:gd name="connsiteY18-5432" fmla="*/ 3238858 h 6078450"/>
                    <a:gd name="connsiteX19-5433" fmla="*/ 14329 w 10540093"/>
                    <a:gd name="connsiteY19-5434" fmla="*/ 2172058 h 6078450"/>
                    <a:gd name="connsiteX20-5435" fmla="*/ 795379 w 10540093"/>
                    <a:gd name="connsiteY20-5436" fmla="*/ 1391008 h 6078450"/>
                    <a:gd name="connsiteX21-5437" fmla="*/ 1909804 w 10540093"/>
                    <a:gd name="connsiteY21-5438" fmla="*/ 1752958 h 6078450"/>
                    <a:gd name="connsiteX22-5439" fmla="*/ 2328904 w 10540093"/>
                    <a:gd name="connsiteY22-5440" fmla="*/ 1200508 h 6078450"/>
                    <a:gd name="connsiteX23-5441" fmla="*/ 2909929 w 10540093"/>
                    <a:gd name="connsiteY23-5442" fmla="*/ 1229083 h 6078450"/>
                    <a:gd name="connsiteX0-5443" fmla="*/ 2909929 w 10160272"/>
                    <a:gd name="connsiteY0-5444" fmla="*/ 1229083 h 6078450"/>
                    <a:gd name="connsiteX1-5445" fmla="*/ 3386179 w 10160272"/>
                    <a:gd name="connsiteY1-5446" fmla="*/ 219433 h 6078450"/>
                    <a:gd name="connsiteX2-5447" fmla="*/ 4252954 w 10160272"/>
                    <a:gd name="connsiteY2-5448" fmla="*/ 47983 h 6078450"/>
                    <a:gd name="connsiteX3-5449" fmla="*/ 5272129 w 10160272"/>
                    <a:gd name="connsiteY3-5450" fmla="*/ 838558 h 6078450"/>
                    <a:gd name="connsiteX4-5451" fmla="*/ 7034254 w 10160272"/>
                    <a:gd name="connsiteY4-5452" fmla="*/ 524233 h 6078450"/>
                    <a:gd name="connsiteX5-5453" fmla="*/ 7872454 w 10160272"/>
                    <a:gd name="connsiteY5-5454" fmla="*/ 1972033 h 6078450"/>
                    <a:gd name="connsiteX6-5455" fmla="*/ 9453604 w 10160272"/>
                    <a:gd name="connsiteY6-5456" fmla="*/ 2257783 h 6078450"/>
                    <a:gd name="connsiteX7-5457" fmla="*/ 10158454 w 10160272"/>
                    <a:gd name="connsiteY7-5458" fmla="*/ 3476983 h 6078450"/>
                    <a:gd name="connsiteX8-5459" fmla="*/ 9682204 w 10160272"/>
                    <a:gd name="connsiteY8-5460" fmla="*/ 4315183 h 6078450"/>
                    <a:gd name="connsiteX9-5461" fmla="*/ 10158454 w 10160272"/>
                    <a:gd name="connsiteY9-5462" fmla="*/ 5153383 h 6078450"/>
                    <a:gd name="connsiteX10-5463" fmla="*/ 9586954 w 10160272"/>
                    <a:gd name="connsiteY10-5464" fmla="*/ 5934433 h 6078450"/>
                    <a:gd name="connsiteX11-5465" fmla="*/ 7948654 w 10160272"/>
                    <a:gd name="connsiteY11-5466" fmla="*/ 5286733 h 6078450"/>
                    <a:gd name="connsiteX12-5467" fmla="*/ 6729454 w 10160272"/>
                    <a:gd name="connsiteY12-5468" fmla="*/ 5877283 h 6078450"/>
                    <a:gd name="connsiteX13-5469" fmla="*/ 5338804 w 10160272"/>
                    <a:gd name="connsiteY13-5470" fmla="*/ 5343883 h 6078450"/>
                    <a:gd name="connsiteX14-5471" fmla="*/ 4386304 w 10160272"/>
                    <a:gd name="connsiteY14-5472" fmla="*/ 6029683 h 6078450"/>
                    <a:gd name="connsiteX15-5473" fmla="*/ 3319504 w 10160272"/>
                    <a:gd name="connsiteY15-5474" fmla="*/ 5858233 h 6078450"/>
                    <a:gd name="connsiteX16-5475" fmla="*/ 2614654 w 10160272"/>
                    <a:gd name="connsiteY16-5476" fmla="*/ 4562833 h 6078450"/>
                    <a:gd name="connsiteX17-5477" fmla="*/ 766804 w 10160272"/>
                    <a:gd name="connsiteY17-5478" fmla="*/ 4772383 h 6078450"/>
                    <a:gd name="connsiteX18-5479" fmla="*/ 709654 w 10160272"/>
                    <a:gd name="connsiteY18-5480" fmla="*/ 3238858 h 6078450"/>
                    <a:gd name="connsiteX19-5481" fmla="*/ 14329 w 10160272"/>
                    <a:gd name="connsiteY19-5482" fmla="*/ 2172058 h 6078450"/>
                    <a:gd name="connsiteX20-5483" fmla="*/ 795379 w 10160272"/>
                    <a:gd name="connsiteY20-5484" fmla="*/ 1391008 h 6078450"/>
                    <a:gd name="connsiteX21-5485" fmla="*/ 1909804 w 10160272"/>
                    <a:gd name="connsiteY21-5486" fmla="*/ 1752958 h 6078450"/>
                    <a:gd name="connsiteX22-5487" fmla="*/ 2328904 w 10160272"/>
                    <a:gd name="connsiteY22-5488" fmla="*/ 1200508 h 6078450"/>
                    <a:gd name="connsiteX23-5489" fmla="*/ 2909929 w 10160272"/>
                    <a:gd name="connsiteY23-5490" fmla="*/ 1229083 h 6078450"/>
                    <a:gd name="connsiteX0-5491" fmla="*/ 2909929 w 10160272"/>
                    <a:gd name="connsiteY0-5492" fmla="*/ 1229083 h 6078450"/>
                    <a:gd name="connsiteX1-5493" fmla="*/ 3386179 w 10160272"/>
                    <a:gd name="connsiteY1-5494" fmla="*/ 219433 h 6078450"/>
                    <a:gd name="connsiteX2-5495" fmla="*/ 4252954 w 10160272"/>
                    <a:gd name="connsiteY2-5496" fmla="*/ 47983 h 6078450"/>
                    <a:gd name="connsiteX3-5497" fmla="*/ 5272129 w 10160272"/>
                    <a:gd name="connsiteY3-5498" fmla="*/ 838558 h 6078450"/>
                    <a:gd name="connsiteX4-5499" fmla="*/ 7034254 w 10160272"/>
                    <a:gd name="connsiteY4-5500" fmla="*/ 524233 h 6078450"/>
                    <a:gd name="connsiteX5-5501" fmla="*/ 7872454 w 10160272"/>
                    <a:gd name="connsiteY5-5502" fmla="*/ 1972033 h 6078450"/>
                    <a:gd name="connsiteX6-5503" fmla="*/ 9453604 w 10160272"/>
                    <a:gd name="connsiteY6-5504" fmla="*/ 2257783 h 6078450"/>
                    <a:gd name="connsiteX7-5505" fmla="*/ 10158454 w 10160272"/>
                    <a:gd name="connsiteY7-5506" fmla="*/ 3476983 h 6078450"/>
                    <a:gd name="connsiteX8-5507" fmla="*/ 9682204 w 10160272"/>
                    <a:gd name="connsiteY8-5508" fmla="*/ 4315183 h 6078450"/>
                    <a:gd name="connsiteX9-5509" fmla="*/ 10158454 w 10160272"/>
                    <a:gd name="connsiteY9-5510" fmla="*/ 5153383 h 6078450"/>
                    <a:gd name="connsiteX10-5511" fmla="*/ 9586954 w 10160272"/>
                    <a:gd name="connsiteY10-5512" fmla="*/ 5934433 h 6078450"/>
                    <a:gd name="connsiteX11-5513" fmla="*/ 7948654 w 10160272"/>
                    <a:gd name="connsiteY11-5514" fmla="*/ 5286733 h 6078450"/>
                    <a:gd name="connsiteX12-5515" fmla="*/ 6729454 w 10160272"/>
                    <a:gd name="connsiteY12-5516" fmla="*/ 5877283 h 6078450"/>
                    <a:gd name="connsiteX13-5517" fmla="*/ 5338804 w 10160272"/>
                    <a:gd name="connsiteY13-5518" fmla="*/ 5343883 h 6078450"/>
                    <a:gd name="connsiteX14-5519" fmla="*/ 4386304 w 10160272"/>
                    <a:gd name="connsiteY14-5520" fmla="*/ 6029683 h 6078450"/>
                    <a:gd name="connsiteX15-5521" fmla="*/ 3319504 w 10160272"/>
                    <a:gd name="connsiteY15-5522" fmla="*/ 5858233 h 6078450"/>
                    <a:gd name="connsiteX16-5523" fmla="*/ 2614654 w 10160272"/>
                    <a:gd name="connsiteY16-5524" fmla="*/ 4562833 h 6078450"/>
                    <a:gd name="connsiteX17-5525" fmla="*/ 766804 w 10160272"/>
                    <a:gd name="connsiteY17-5526" fmla="*/ 4772383 h 6078450"/>
                    <a:gd name="connsiteX18-5527" fmla="*/ 709654 w 10160272"/>
                    <a:gd name="connsiteY18-5528" fmla="*/ 3238858 h 6078450"/>
                    <a:gd name="connsiteX19-5529" fmla="*/ 14329 w 10160272"/>
                    <a:gd name="connsiteY19-5530" fmla="*/ 2172058 h 6078450"/>
                    <a:gd name="connsiteX20-5531" fmla="*/ 795379 w 10160272"/>
                    <a:gd name="connsiteY20-5532" fmla="*/ 1391008 h 6078450"/>
                    <a:gd name="connsiteX21-5533" fmla="*/ 1909804 w 10160272"/>
                    <a:gd name="connsiteY21-5534" fmla="*/ 1752958 h 6078450"/>
                    <a:gd name="connsiteX22-5535" fmla="*/ 2328904 w 10160272"/>
                    <a:gd name="connsiteY22-5536" fmla="*/ 1200508 h 6078450"/>
                    <a:gd name="connsiteX23-5537" fmla="*/ 2909929 w 10160272"/>
                    <a:gd name="connsiteY23-5538" fmla="*/ 1229083 h 6078450"/>
                    <a:gd name="connsiteX0-5539" fmla="*/ 2909929 w 10161138"/>
                    <a:gd name="connsiteY0-5540" fmla="*/ 1229083 h 6078450"/>
                    <a:gd name="connsiteX1-5541" fmla="*/ 3386179 w 10161138"/>
                    <a:gd name="connsiteY1-5542" fmla="*/ 219433 h 6078450"/>
                    <a:gd name="connsiteX2-5543" fmla="*/ 4252954 w 10161138"/>
                    <a:gd name="connsiteY2-5544" fmla="*/ 47983 h 6078450"/>
                    <a:gd name="connsiteX3-5545" fmla="*/ 5272129 w 10161138"/>
                    <a:gd name="connsiteY3-5546" fmla="*/ 838558 h 6078450"/>
                    <a:gd name="connsiteX4-5547" fmla="*/ 7034254 w 10161138"/>
                    <a:gd name="connsiteY4-5548" fmla="*/ 524233 h 6078450"/>
                    <a:gd name="connsiteX5-5549" fmla="*/ 7872454 w 10161138"/>
                    <a:gd name="connsiteY5-5550" fmla="*/ 1972033 h 6078450"/>
                    <a:gd name="connsiteX6-5551" fmla="*/ 9453604 w 10161138"/>
                    <a:gd name="connsiteY6-5552" fmla="*/ 2257783 h 6078450"/>
                    <a:gd name="connsiteX7-5553" fmla="*/ 10158454 w 10161138"/>
                    <a:gd name="connsiteY7-5554" fmla="*/ 3476983 h 6078450"/>
                    <a:gd name="connsiteX8-5555" fmla="*/ 9682204 w 10161138"/>
                    <a:gd name="connsiteY8-5556" fmla="*/ 4315183 h 6078450"/>
                    <a:gd name="connsiteX9-5557" fmla="*/ 10158454 w 10161138"/>
                    <a:gd name="connsiteY9-5558" fmla="*/ 5153383 h 6078450"/>
                    <a:gd name="connsiteX10-5559" fmla="*/ 9586954 w 10161138"/>
                    <a:gd name="connsiteY10-5560" fmla="*/ 5934433 h 6078450"/>
                    <a:gd name="connsiteX11-5561" fmla="*/ 7948654 w 10161138"/>
                    <a:gd name="connsiteY11-5562" fmla="*/ 5286733 h 6078450"/>
                    <a:gd name="connsiteX12-5563" fmla="*/ 6729454 w 10161138"/>
                    <a:gd name="connsiteY12-5564" fmla="*/ 5877283 h 6078450"/>
                    <a:gd name="connsiteX13-5565" fmla="*/ 5338804 w 10161138"/>
                    <a:gd name="connsiteY13-5566" fmla="*/ 5343883 h 6078450"/>
                    <a:gd name="connsiteX14-5567" fmla="*/ 4386304 w 10161138"/>
                    <a:gd name="connsiteY14-5568" fmla="*/ 6029683 h 6078450"/>
                    <a:gd name="connsiteX15-5569" fmla="*/ 3319504 w 10161138"/>
                    <a:gd name="connsiteY15-5570" fmla="*/ 5858233 h 6078450"/>
                    <a:gd name="connsiteX16-5571" fmla="*/ 2614654 w 10161138"/>
                    <a:gd name="connsiteY16-5572" fmla="*/ 4562833 h 6078450"/>
                    <a:gd name="connsiteX17-5573" fmla="*/ 766804 w 10161138"/>
                    <a:gd name="connsiteY17-5574" fmla="*/ 4772383 h 6078450"/>
                    <a:gd name="connsiteX18-5575" fmla="*/ 709654 w 10161138"/>
                    <a:gd name="connsiteY18-5576" fmla="*/ 3238858 h 6078450"/>
                    <a:gd name="connsiteX19-5577" fmla="*/ 14329 w 10161138"/>
                    <a:gd name="connsiteY19-5578" fmla="*/ 2172058 h 6078450"/>
                    <a:gd name="connsiteX20-5579" fmla="*/ 795379 w 10161138"/>
                    <a:gd name="connsiteY20-5580" fmla="*/ 1391008 h 6078450"/>
                    <a:gd name="connsiteX21-5581" fmla="*/ 1909804 w 10161138"/>
                    <a:gd name="connsiteY21-5582" fmla="*/ 1752958 h 6078450"/>
                    <a:gd name="connsiteX22-5583" fmla="*/ 2328904 w 10161138"/>
                    <a:gd name="connsiteY22-5584" fmla="*/ 1200508 h 6078450"/>
                    <a:gd name="connsiteX23-5585" fmla="*/ 2909929 w 10161138"/>
                    <a:gd name="connsiteY23-5586" fmla="*/ 1229083 h 6078450"/>
                    <a:gd name="connsiteX0-5587" fmla="*/ 2909929 w 10160272"/>
                    <a:gd name="connsiteY0-5588" fmla="*/ 1229083 h 6078450"/>
                    <a:gd name="connsiteX1-5589" fmla="*/ 3386179 w 10160272"/>
                    <a:gd name="connsiteY1-5590" fmla="*/ 219433 h 6078450"/>
                    <a:gd name="connsiteX2-5591" fmla="*/ 4252954 w 10160272"/>
                    <a:gd name="connsiteY2-5592" fmla="*/ 47983 h 6078450"/>
                    <a:gd name="connsiteX3-5593" fmla="*/ 5272129 w 10160272"/>
                    <a:gd name="connsiteY3-5594" fmla="*/ 838558 h 6078450"/>
                    <a:gd name="connsiteX4-5595" fmla="*/ 7034254 w 10160272"/>
                    <a:gd name="connsiteY4-5596" fmla="*/ 524233 h 6078450"/>
                    <a:gd name="connsiteX5-5597" fmla="*/ 7872454 w 10160272"/>
                    <a:gd name="connsiteY5-5598" fmla="*/ 1972033 h 6078450"/>
                    <a:gd name="connsiteX6-5599" fmla="*/ 9453604 w 10160272"/>
                    <a:gd name="connsiteY6-5600" fmla="*/ 2257783 h 6078450"/>
                    <a:gd name="connsiteX7-5601" fmla="*/ 10044154 w 10160272"/>
                    <a:gd name="connsiteY7-5602" fmla="*/ 3219808 h 6078450"/>
                    <a:gd name="connsiteX8-5603" fmla="*/ 9682204 w 10160272"/>
                    <a:gd name="connsiteY8-5604" fmla="*/ 4315183 h 6078450"/>
                    <a:gd name="connsiteX9-5605" fmla="*/ 10158454 w 10160272"/>
                    <a:gd name="connsiteY9-5606" fmla="*/ 5153383 h 6078450"/>
                    <a:gd name="connsiteX10-5607" fmla="*/ 9586954 w 10160272"/>
                    <a:gd name="connsiteY10-5608" fmla="*/ 5934433 h 6078450"/>
                    <a:gd name="connsiteX11-5609" fmla="*/ 7948654 w 10160272"/>
                    <a:gd name="connsiteY11-5610" fmla="*/ 5286733 h 6078450"/>
                    <a:gd name="connsiteX12-5611" fmla="*/ 6729454 w 10160272"/>
                    <a:gd name="connsiteY12-5612" fmla="*/ 5877283 h 6078450"/>
                    <a:gd name="connsiteX13-5613" fmla="*/ 5338804 w 10160272"/>
                    <a:gd name="connsiteY13-5614" fmla="*/ 5343883 h 6078450"/>
                    <a:gd name="connsiteX14-5615" fmla="*/ 4386304 w 10160272"/>
                    <a:gd name="connsiteY14-5616" fmla="*/ 6029683 h 6078450"/>
                    <a:gd name="connsiteX15-5617" fmla="*/ 3319504 w 10160272"/>
                    <a:gd name="connsiteY15-5618" fmla="*/ 5858233 h 6078450"/>
                    <a:gd name="connsiteX16-5619" fmla="*/ 2614654 w 10160272"/>
                    <a:gd name="connsiteY16-5620" fmla="*/ 4562833 h 6078450"/>
                    <a:gd name="connsiteX17-5621" fmla="*/ 766804 w 10160272"/>
                    <a:gd name="connsiteY17-5622" fmla="*/ 4772383 h 6078450"/>
                    <a:gd name="connsiteX18-5623" fmla="*/ 709654 w 10160272"/>
                    <a:gd name="connsiteY18-5624" fmla="*/ 3238858 h 6078450"/>
                    <a:gd name="connsiteX19-5625" fmla="*/ 14329 w 10160272"/>
                    <a:gd name="connsiteY19-5626" fmla="*/ 2172058 h 6078450"/>
                    <a:gd name="connsiteX20-5627" fmla="*/ 795379 w 10160272"/>
                    <a:gd name="connsiteY20-5628" fmla="*/ 1391008 h 6078450"/>
                    <a:gd name="connsiteX21-5629" fmla="*/ 1909804 w 10160272"/>
                    <a:gd name="connsiteY21-5630" fmla="*/ 1752958 h 6078450"/>
                    <a:gd name="connsiteX22-5631" fmla="*/ 2328904 w 10160272"/>
                    <a:gd name="connsiteY22-5632" fmla="*/ 1200508 h 6078450"/>
                    <a:gd name="connsiteX23-5633" fmla="*/ 2909929 w 10160272"/>
                    <a:gd name="connsiteY23-5634" fmla="*/ 1229083 h 6078450"/>
                    <a:gd name="connsiteX0-5635" fmla="*/ 2909929 w 10160272"/>
                    <a:gd name="connsiteY0-5636" fmla="*/ 1229083 h 6078450"/>
                    <a:gd name="connsiteX1-5637" fmla="*/ 3386179 w 10160272"/>
                    <a:gd name="connsiteY1-5638" fmla="*/ 219433 h 6078450"/>
                    <a:gd name="connsiteX2-5639" fmla="*/ 4252954 w 10160272"/>
                    <a:gd name="connsiteY2-5640" fmla="*/ 47983 h 6078450"/>
                    <a:gd name="connsiteX3-5641" fmla="*/ 5272129 w 10160272"/>
                    <a:gd name="connsiteY3-5642" fmla="*/ 838558 h 6078450"/>
                    <a:gd name="connsiteX4-5643" fmla="*/ 7034254 w 10160272"/>
                    <a:gd name="connsiteY4-5644" fmla="*/ 524233 h 6078450"/>
                    <a:gd name="connsiteX5-5645" fmla="*/ 7872454 w 10160272"/>
                    <a:gd name="connsiteY5-5646" fmla="*/ 1972033 h 6078450"/>
                    <a:gd name="connsiteX6-5647" fmla="*/ 9453604 w 10160272"/>
                    <a:gd name="connsiteY6-5648" fmla="*/ 2257783 h 6078450"/>
                    <a:gd name="connsiteX7-5649" fmla="*/ 10044154 w 10160272"/>
                    <a:gd name="connsiteY7-5650" fmla="*/ 3219808 h 6078450"/>
                    <a:gd name="connsiteX8-5651" fmla="*/ 9682204 w 10160272"/>
                    <a:gd name="connsiteY8-5652" fmla="*/ 4315183 h 6078450"/>
                    <a:gd name="connsiteX9-5653" fmla="*/ 10158454 w 10160272"/>
                    <a:gd name="connsiteY9-5654" fmla="*/ 5153383 h 6078450"/>
                    <a:gd name="connsiteX10-5655" fmla="*/ 9586954 w 10160272"/>
                    <a:gd name="connsiteY10-5656" fmla="*/ 5934433 h 6078450"/>
                    <a:gd name="connsiteX11-5657" fmla="*/ 7948654 w 10160272"/>
                    <a:gd name="connsiteY11-5658" fmla="*/ 5286733 h 6078450"/>
                    <a:gd name="connsiteX12-5659" fmla="*/ 6729454 w 10160272"/>
                    <a:gd name="connsiteY12-5660" fmla="*/ 5877283 h 6078450"/>
                    <a:gd name="connsiteX13-5661" fmla="*/ 5338804 w 10160272"/>
                    <a:gd name="connsiteY13-5662" fmla="*/ 5343883 h 6078450"/>
                    <a:gd name="connsiteX14-5663" fmla="*/ 4386304 w 10160272"/>
                    <a:gd name="connsiteY14-5664" fmla="*/ 6029683 h 6078450"/>
                    <a:gd name="connsiteX15-5665" fmla="*/ 3319504 w 10160272"/>
                    <a:gd name="connsiteY15-5666" fmla="*/ 5858233 h 6078450"/>
                    <a:gd name="connsiteX16-5667" fmla="*/ 2614654 w 10160272"/>
                    <a:gd name="connsiteY16-5668" fmla="*/ 4562833 h 6078450"/>
                    <a:gd name="connsiteX17-5669" fmla="*/ 766804 w 10160272"/>
                    <a:gd name="connsiteY17-5670" fmla="*/ 4772383 h 6078450"/>
                    <a:gd name="connsiteX18-5671" fmla="*/ 709654 w 10160272"/>
                    <a:gd name="connsiteY18-5672" fmla="*/ 3238858 h 6078450"/>
                    <a:gd name="connsiteX19-5673" fmla="*/ 14329 w 10160272"/>
                    <a:gd name="connsiteY19-5674" fmla="*/ 2172058 h 6078450"/>
                    <a:gd name="connsiteX20-5675" fmla="*/ 795379 w 10160272"/>
                    <a:gd name="connsiteY20-5676" fmla="*/ 1391008 h 6078450"/>
                    <a:gd name="connsiteX21-5677" fmla="*/ 1909804 w 10160272"/>
                    <a:gd name="connsiteY21-5678" fmla="*/ 1752958 h 6078450"/>
                    <a:gd name="connsiteX22-5679" fmla="*/ 2328904 w 10160272"/>
                    <a:gd name="connsiteY22-5680" fmla="*/ 1200508 h 6078450"/>
                    <a:gd name="connsiteX23-5681" fmla="*/ 2909929 w 10160272"/>
                    <a:gd name="connsiteY23-5682" fmla="*/ 1229083 h 6078450"/>
                    <a:gd name="connsiteX0-5683" fmla="*/ 2909929 w 10160272"/>
                    <a:gd name="connsiteY0-5684" fmla="*/ 1229083 h 6078450"/>
                    <a:gd name="connsiteX1-5685" fmla="*/ 3386179 w 10160272"/>
                    <a:gd name="connsiteY1-5686" fmla="*/ 219433 h 6078450"/>
                    <a:gd name="connsiteX2-5687" fmla="*/ 4252954 w 10160272"/>
                    <a:gd name="connsiteY2-5688" fmla="*/ 47983 h 6078450"/>
                    <a:gd name="connsiteX3-5689" fmla="*/ 5272129 w 10160272"/>
                    <a:gd name="connsiteY3-5690" fmla="*/ 838558 h 6078450"/>
                    <a:gd name="connsiteX4-5691" fmla="*/ 7034254 w 10160272"/>
                    <a:gd name="connsiteY4-5692" fmla="*/ 524233 h 6078450"/>
                    <a:gd name="connsiteX5-5693" fmla="*/ 7872454 w 10160272"/>
                    <a:gd name="connsiteY5-5694" fmla="*/ 1972033 h 6078450"/>
                    <a:gd name="connsiteX6-5695" fmla="*/ 9453604 w 10160272"/>
                    <a:gd name="connsiteY6-5696" fmla="*/ 2257783 h 6078450"/>
                    <a:gd name="connsiteX7-5697" fmla="*/ 10044154 w 10160272"/>
                    <a:gd name="connsiteY7-5698" fmla="*/ 3219808 h 6078450"/>
                    <a:gd name="connsiteX8-5699" fmla="*/ 9682204 w 10160272"/>
                    <a:gd name="connsiteY8-5700" fmla="*/ 4315183 h 6078450"/>
                    <a:gd name="connsiteX9-5701" fmla="*/ 10158454 w 10160272"/>
                    <a:gd name="connsiteY9-5702" fmla="*/ 5153383 h 6078450"/>
                    <a:gd name="connsiteX10-5703" fmla="*/ 9586954 w 10160272"/>
                    <a:gd name="connsiteY10-5704" fmla="*/ 5934433 h 6078450"/>
                    <a:gd name="connsiteX11-5705" fmla="*/ 7948654 w 10160272"/>
                    <a:gd name="connsiteY11-5706" fmla="*/ 5286733 h 6078450"/>
                    <a:gd name="connsiteX12-5707" fmla="*/ 6729454 w 10160272"/>
                    <a:gd name="connsiteY12-5708" fmla="*/ 5877283 h 6078450"/>
                    <a:gd name="connsiteX13-5709" fmla="*/ 5338804 w 10160272"/>
                    <a:gd name="connsiteY13-5710" fmla="*/ 5343883 h 6078450"/>
                    <a:gd name="connsiteX14-5711" fmla="*/ 4386304 w 10160272"/>
                    <a:gd name="connsiteY14-5712" fmla="*/ 6029683 h 6078450"/>
                    <a:gd name="connsiteX15-5713" fmla="*/ 3319504 w 10160272"/>
                    <a:gd name="connsiteY15-5714" fmla="*/ 5858233 h 6078450"/>
                    <a:gd name="connsiteX16-5715" fmla="*/ 2614654 w 10160272"/>
                    <a:gd name="connsiteY16-5716" fmla="*/ 4562833 h 6078450"/>
                    <a:gd name="connsiteX17-5717" fmla="*/ 766804 w 10160272"/>
                    <a:gd name="connsiteY17-5718" fmla="*/ 4772383 h 6078450"/>
                    <a:gd name="connsiteX18-5719" fmla="*/ 709654 w 10160272"/>
                    <a:gd name="connsiteY18-5720" fmla="*/ 3238858 h 6078450"/>
                    <a:gd name="connsiteX19-5721" fmla="*/ 14329 w 10160272"/>
                    <a:gd name="connsiteY19-5722" fmla="*/ 2172058 h 6078450"/>
                    <a:gd name="connsiteX20-5723" fmla="*/ 795379 w 10160272"/>
                    <a:gd name="connsiteY20-5724" fmla="*/ 1391008 h 6078450"/>
                    <a:gd name="connsiteX21-5725" fmla="*/ 1909804 w 10160272"/>
                    <a:gd name="connsiteY21-5726" fmla="*/ 1752958 h 6078450"/>
                    <a:gd name="connsiteX22-5727" fmla="*/ 2328904 w 10160272"/>
                    <a:gd name="connsiteY22-5728" fmla="*/ 1200508 h 6078450"/>
                    <a:gd name="connsiteX23-5729" fmla="*/ 2909929 w 10160272"/>
                    <a:gd name="connsiteY23-5730" fmla="*/ 1229083 h 6078450"/>
                    <a:gd name="connsiteX0-5731" fmla="*/ 2909929 w 10160272"/>
                    <a:gd name="connsiteY0-5732" fmla="*/ 1229083 h 6078450"/>
                    <a:gd name="connsiteX1-5733" fmla="*/ 3386179 w 10160272"/>
                    <a:gd name="connsiteY1-5734" fmla="*/ 219433 h 6078450"/>
                    <a:gd name="connsiteX2-5735" fmla="*/ 4252954 w 10160272"/>
                    <a:gd name="connsiteY2-5736" fmla="*/ 47983 h 6078450"/>
                    <a:gd name="connsiteX3-5737" fmla="*/ 5272129 w 10160272"/>
                    <a:gd name="connsiteY3-5738" fmla="*/ 838558 h 6078450"/>
                    <a:gd name="connsiteX4-5739" fmla="*/ 7034254 w 10160272"/>
                    <a:gd name="connsiteY4-5740" fmla="*/ 524233 h 6078450"/>
                    <a:gd name="connsiteX5-5741" fmla="*/ 7872454 w 10160272"/>
                    <a:gd name="connsiteY5-5742" fmla="*/ 1972033 h 6078450"/>
                    <a:gd name="connsiteX6-5743" fmla="*/ 9453604 w 10160272"/>
                    <a:gd name="connsiteY6-5744" fmla="*/ 2257783 h 6078450"/>
                    <a:gd name="connsiteX7-5745" fmla="*/ 10044154 w 10160272"/>
                    <a:gd name="connsiteY7-5746" fmla="*/ 3219808 h 6078450"/>
                    <a:gd name="connsiteX8-5747" fmla="*/ 9682204 w 10160272"/>
                    <a:gd name="connsiteY8-5748" fmla="*/ 4315183 h 6078450"/>
                    <a:gd name="connsiteX9-5749" fmla="*/ 10158454 w 10160272"/>
                    <a:gd name="connsiteY9-5750" fmla="*/ 5153383 h 6078450"/>
                    <a:gd name="connsiteX10-5751" fmla="*/ 9586954 w 10160272"/>
                    <a:gd name="connsiteY10-5752" fmla="*/ 5934433 h 6078450"/>
                    <a:gd name="connsiteX11-5753" fmla="*/ 7948654 w 10160272"/>
                    <a:gd name="connsiteY11-5754" fmla="*/ 5286733 h 6078450"/>
                    <a:gd name="connsiteX12-5755" fmla="*/ 6729454 w 10160272"/>
                    <a:gd name="connsiteY12-5756" fmla="*/ 5877283 h 6078450"/>
                    <a:gd name="connsiteX13-5757" fmla="*/ 5338804 w 10160272"/>
                    <a:gd name="connsiteY13-5758" fmla="*/ 5343883 h 6078450"/>
                    <a:gd name="connsiteX14-5759" fmla="*/ 4386304 w 10160272"/>
                    <a:gd name="connsiteY14-5760" fmla="*/ 6029683 h 6078450"/>
                    <a:gd name="connsiteX15-5761" fmla="*/ 3319504 w 10160272"/>
                    <a:gd name="connsiteY15-5762" fmla="*/ 5858233 h 6078450"/>
                    <a:gd name="connsiteX16-5763" fmla="*/ 2614654 w 10160272"/>
                    <a:gd name="connsiteY16-5764" fmla="*/ 4562833 h 6078450"/>
                    <a:gd name="connsiteX17-5765" fmla="*/ 766804 w 10160272"/>
                    <a:gd name="connsiteY17-5766" fmla="*/ 4772383 h 6078450"/>
                    <a:gd name="connsiteX18-5767" fmla="*/ 709654 w 10160272"/>
                    <a:gd name="connsiteY18-5768" fmla="*/ 3238858 h 6078450"/>
                    <a:gd name="connsiteX19-5769" fmla="*/ 14329 w 10160272"/>
                    <a:gd name="connsiteY19-5770" fmla="*/ 2172058 h 6078450"/>
                    <a:gd name="connsiteX20-5771" fmla="*/ 795379 w 10160272"/>
                    <a:gd name="connsiteY20-5772" fmla="*/ 1391008 h 6078450"/>
                    <a:gd name="connsiteX21-5773" fmla="*/ 1909804 w 10160272"/>
                    <a:gd name="connsiteY21-5774" fmla="*/ 1752958 h 6078450"/>
                    <a:gd name="connsiteX22-5775" fmla="*/ 2328904 w 10160272"/>
                    <a:gd name="connsiteY22-5776" fmla="*/ 1200508 h 6078450"/>
                    <a:gd name="connsiteX23-5777" fmla="*/ 2909929 w 10160272"/>
                    <a:gd name="connsiteY23-5778" fmla="*/ 1229083 h 6078450"/>
                    <a:gd name="connsiteX0-5779" fmla="*/ 2909929 w 10160272"/>
                    <a:gd name="connsiteY0-5780" fmla="*/ 1229083 h 6078450"/>
                    <a:gd name="connsiteX1-5781" fmla="*/ 3386179 w 10160272"/>
                    <a:gd name="connsiteY1-5782" fmla="*/ 219433 h 6078450"/>
                    <a:gd name="connsiteX2-5783" fmla="*/ 4252954 w 10160272"/>
                    <a:gd name="connsiteY2-5784" fmla="*/ 47983 h 6078450"/>
                    <a:gd name="connsiteX3-5785" fmla="*/ 5272129 w 10160272"/>
                    <a:gd name="connsiteY3-5786" fmla="*/ 838558 h 6078450"/>
                    <a:gd name="connsiteX4-5787" fmla="*/ 7034254 w 10160272"/>
                    <a:gd name="connsiteY4-5788" fmla="*/ 524233 h 6078450"/>
                    <a:gd name="connsiteX5-5789" fmla="*/ 7872454 w 10160272"/>
                    <a:gd name="connsiteY5-5790" fmla="*/ 1972033 h 6078450"/>
                    <a:gd name="connsiteX6-5791" fmla="*/ 9453604 w 10160272"/>
                    <a:gd name="connsiteY6-5792" fmla="*/ 2257783 h 6078450"/>
                    <a:gd name="connsiteX7-5793" fmla="*/ 10044154 w 10160272"/>
                    <a:gd name="connsiteY7-5794" fmla="*/ 3219808 h 6078450"/>
                    <a:gd name="connsiteX8-5795" fmla="*/ 9682204 w 10160272"/>
                    <a:gd name="connsiteY8-5796" fmla="*/ 4315183 h 6078450"/>
                    <a:gd name="connsiteX9-5797" fmla="*/ 10158454 w 10160272"/>
                    <a:gd name="connsiteY9-5798" fmla="*/ 5153383 h 6078450"/>
                    <a:gd name="connsiteX10-5799" fmla="*/ 9586954 w 10160272"/>
                    <a:gd name="connsiteY10-5800" fmla="*/ 5934433 h 6078450"/>
                    <a:gd name="connsiteX11-5801" fmla="*/ 7948654 w 10160272"/>
                    <a:gd name="connsiteY11-5802" fmla="*/ 5286733 h 6078450"/>
                    <a:gd name="connsiteX12-5803" fmla="*/ 6729454 w 10160272"/>
                    <a:gd name="connsiteY12-5804" fmla="*/ 5877283 h 6078450"/>
                    <a:gd name="connsiteX13-5805" fmla="*/ 5338804 w 10160272"/>
                    <a:gd name="connsiteY13-5806" fmla="*/ 5343883 h 6078450"/>
                    <a:gd name="connsiteX14-5807" fmla="*/ 4386304 w 10160272"/>
                    <a:gd name="connsiteY14-5808" fmla="*/ 6029683 h 6078450"/>
                    <a:gd name="connsiteX15-5809" fmla="*/ 3319504 w 10160272"/>
                    <a:gd name="connsiteY15-5810" fmla="*/ 5858233 h 6078450"/>
                    <a:gd name="connsiteX16-5811" fmla="*/ 2614654 w 10160272"/>
                    <a:gd name="connsiteY16-5812" fmla="*/ 4562833 h 6078450"/>
                    <a:gd name="connsiteX17-5813" fmla="*/ 766804 w 10160272"/>
                    <a:gd name="connsiteY17-5814" fmla="*/ 4772383 h 6078450"/>
                    <a:gd name="connsiteX18-5815" fmla="*/ 709654 w 10160272"/>
                    <a:gd name="connsiteY18-5816" fmla="*/ 3238858 h 6078450"/>
                    <a:gd name="connsiteX19-5817" fmla="*/ 14329 w 10160272"/>
                    <a:gd name="connsiteY19-5818" fmla="*/ 2172058 h 6078450"/>
                    <a:gd name="connsiteX20-5819" fmla="*/ 795379 w 10160272"/>
                    <a:gd name="connsiteY20-5820" fmla="*/ 1391008 h 6078450"/>
                    <a:gd name="connsiteX21-5821" fmla="*/ 1909804 w 10160272"/>
                    <a:gd name="connsiteY21-5822" fmla="*/ 1752958 h 6078450"/>
                    <a:gd name="connsiteX22-5823" fmla="*/ 2328904 w 10160272"/>
                    <a:gd name="connsiteY22-5824" fmla="*/ 1171933 h 6078450"/>
                    <a:gd name="connsiteX23-5825" fmla="*/ 2909929 w 10160272"/>
                    <a:gd name="connsiteY23-5826" fmla="*/ 1229083 h 6078450"/>
                    <a:gd name="connsiteX0-5827" fmla="*/ 2909929 w 10047879"/>
                    <a:gd name="connsiteY0-5828" fmla="*/ 1229083 h 6078450"/>
                    <a:gd name="connsiteX1-5829" fmla="*/ 3386179 w 10047879"/>
                    <a:gd name="connsiteY1-5830" fmla="*/ 219433 h 6078450"/>
                    <a:gd name="connsiteX2-5831" fmla="*/ 4252954 w 10047879"/>
                    <a:gd name="connsiteY2-5832" fmla="*/ 47983 h 6078450"/>
                    <a:gd name="connsiteX3-5833" fmla="*/ 5272129 w 10047879"/>
                    <a:gd name="connsiteY3-5834" fmla="*/ 838558 h 6078450"/>
                    <a:gd name="connsiteX4-5835" fmla="*/ 7034254 w 10047879"/>
                    <a:gd name="connsiteY4-5836" fmla="*/ 524233 h 6078450"/>
                    <a:gd name="connsiteX5-5837" fmla="*/ 7872454 w 10047879"/>
                    <a:gd name="connsiteY5-5838" fmla="*/ 1972033 h 6078450"/>
                    <a:gd name="connsiteX6-5839" fmla="*/ 9453604 w 10047879"/>
                    <a:gd name="connsiteY6-5840" fmla="*/ 2257783 h 6078450"/>
                    <a:gd name="connsiteX7-5841" fmla="*/ 10044154 w 10047879"/>
                    <a:gd name="connsiteY7-5842" fmla="*/ 3219808 h 6078450"/>
                    <a:gd name="connsiteX8-5843" fmla="*/ 9682204 w 10047879"/>
                    <a:gd name="connsiteY8-5844" fmla="*/ 4315183 h 6078450"/>
                    <a:gd name="connsiteX9-5845" fmla="*/ 9967954 w 10047879"/>
                    <a:gd name="connsiteY9-5846" fmla="*/ 5048608 h 6078450"/>
                    <a:gd name="connsiteX10-5847" fmla="*/ 9586954 w 10047879"/>
                    <a:gd name="connsiteY10-5848" fmla="*/ 5934433 h 6078450"/>
                    <a:gd name="connsiteX11-5849" fmla="*/ 7948654 w 10047879"/>
                    <a:gd name="connsiteY11-5850" fmla="*/ 5286733 h 6078450"/>
                    <a:gd name="connsiteX12-5851" fmla="*/ 6729454 w 10047879"/>
                    <a:gd name="connsiteY12-5852" fmla="*/ 5877283 h 6078450"/>
                    <a:gd name="connsiteX13-5853" fmla="*/ 5338804 w 10047879"/>
                    <a:gd name="connsiteY13-5854" fmla="*/ 5343883 h 6078450"/>
                    <a:gd name="connsiteX14-5855" fmla="*/ 4386304 w 10047879"/>
                    <a:gd name="connsiteY14-5856" fmla="*/ 6029683 h 6078450"/>
                    <a:gd name="connsiteX15-5857" fmla="*/ 3319504 w 10047879"/>
                    <a:gd name="connsiteY15-5858" fmla="*/ 5858233 h 6078450"/>
                    <a:gd name="connsiteX16-5859" fmla="*/ 2614654 w 10047879"/>
                    <a:gd name="connsiteY16-5860" fmla="*/ 4562833 h 6078450"/>
                    <a:gd name="connsiteX17-5861" fmla="*/ 766804 w 10047879"/>
                    <a:gd name="connsiteY17-5862" fmla="*/ 4772383 h 6078450"/>
                    <a:gd name="connsiteX18-5863" fmla="*/ 709654 w 10047879"/>
                    <a:gd name="connsiteY18-5864" fmla="*/ 3238858 h 6078450"/>
                    <a:gd name="connsiteX19-5865" fmla="*/ 14329 w 10047879"/>
                    <a:gd name="connsiteY19-5866" fmla="*/ 2172058 h 6078450"/>
                    <a:gd name="connsiteX20-5867" fmla="*/ 795379 w 10047879"/>
                    <a:gd name="connsiteY20-5868" fmla="*/ 1391008 h 6078450"/>
                    <a:gd name="connsiteX21-5869" fmla="*/ 1909804 w 10047879"/>
                    <a:gd name="connsiteY21-5870" fmla="*/ 1752958 h 6078450"/>
                    <a:gd name="connsiteX22-5871" fmla="*/ 2328904 w 10047879"/>
                    <a:gd name="connsiteY22-5872" fmla="*/ 1171933 h 6078450"/>
                    <a:gd name="connsiteX23-5873" fmla="*/ 2909929 w 10047879"/>
                    <a:gd name="connsiteY23-5874" fmla="*/ 1229083 h 6078450"/>
                    <a:gd name="connsiteX0-5875" fmla="*/ 2909929 w 10047879"/>
                    <a:gd name="connsiteY0-5876" fmla="*/ 1229083 h 6078450"/>
                    <a:gd name="connsiteX1-5877" fmla="*/ 3386179 w 10047879"/>
                    <a:gd name="connsiteY1-5878" fmla="*/ 219433 h 6078450"/>
                    <a:gd name="connsiteX2-5879" fmla="*/ 4252954 w 10047879"/>
                    <a:gd name="connsiteY2-5880" fmla="*/ 47983 h 6078450"/>
                    <a:gd name="connsiteX3-5881" fmla="*/ 5272129 w 10047879"/>
                    <a:gd name="connsiteY3-5882" fmla="*/ 838558 h 6078450"/>
                    <a:gd name="connsiteX4-5883" fmla="*/ 7034254 w 10047879"/>
                    <a:gd name="connsiteY4-5884" fmla="*/ 524233 h 6078450"/>
                    <a:gd name="connsiteX5-5885" fmla="*/ 7872454 w 10047879"/>
                    <a:gd name="connsiteY5-5886" fmla="*/ 1972033 h 6078450"/>
                    <a:gd name="connsiteX6-5887" fmla="*/ 9453604 w 10047879"/>
                    <a:gd name="connsiteY6-5888" fmla="*/ 2257783 h 6078450"/>
                    <a:gd name="connsiteX7-5889" fmla="*/ 10044154 w 10047879"/>
                    <a:gd name="connsiteY7-5890" fmla="*/ 3219808 h 6078450"/>
                    <a:gd name="connsiteX8-5891" fmla="*/ 9682204 w 10047879"/>
                    <a:gd name="connsiteY8-5892" fmla="*/ 4315183 h 6078450"/>
                    <a:gd name="connsiteX9-5893" fmla="*/ 9967954 w 10047879"/>
                    <a:gd name="connsiteY9-5894" fmla="*/ 5048608 h 6078450"/>
                    <a:gd name="connsiteX10-5895" fmla="*/ 9282154 w 10047879"/>
                    <a:gd name="connsiteY10-5896" fmla="*/ 5715358 h 6078450"/>
                    <a:gd name="connsiteX11-5897" fmla="*/ 7948654 w 10047879"/>
                    <a:gd name="connsiteY11-5898" fmla="*/ 5286733 h 6078450"/>
                    <a:gd name="connsiteX12-5899" fmla="*/ 6729454 w 10047879"/>
                    <a:gd name="connsiteY12-5900" fmla="*/ 5877283 h 6078450"/>
                    <a:gd name="connsiteX13-5901" fmla="*/ 5338804 w 10047879"/>
                    <a:gd name="connsiteY13-5902" fmla="*/ 5343883 h 6078450"/>
                    <a:gd name="connsiteX14-5903" fmla="*/ 4386304 w 10047879"/>
                    <a:gd name="connsiteY14-5904" fmla="*/ 6029683 h 6078450"/>
                    <a:gd name="connsiteX15-5905" fmla="*/ 3319504 w 10047879"/>
                    <a:gd name="connsiteY15-5906" fmla="*/ 5858233 h 6078450"/>
                    <a:gd name="connsiteX16-5907" fmla="*/ 2614654 w 10047879"/>
                    <a:gd name="connsiteY16-5908" fmla="*/ 4562833 h 6078450"/>
                    <a:gd name="connsiteX17-5909" fmla="*/ 766804 w 10047879"/>
                    <a:gd name="connsiteY17-5910" fmla="*/ 4772383 h 6078450"/>
                    <a:gd name="connsiteX18-5911" fmla="*/ 709654 w 10047879"/>
                    <a:gd name="connsiteY18-5912" fmla="*/ 3238858 h 6078450"/>
                    <a:gd name="connsiteX19-5913" fmla="*/ 14329 w 10047879"/>
                    <a:gd name="connsiteY19-5914" fmla="*/ 2172058 h 6078450"/>
                    <a:gd name="connsiteX20-5915" fmla="*/ 795379 w 10047879"/>
                    <a:gd name="connsiteY20-5916" fmla="*/ 1391008 h 6078450"/>
                    <a:gd name="connsiteX21-5917" fmla="*/ 1909804 w 10047879"/>
                    <a:gd name="connsiteY21-5918" fmla="*/ 1752958 h 6078450"/>
                    <a:gd name="connsiteX22-5919" fmla="*/ 2328904 w 10047879"/>
                    <a:gd name="connsiteY22-5920" fmla="*/ 1171933 h 6078450"/>
                    <a:gd name="connsiteX23-5921" fmla="*/ 2909929 w 10047879"/>
                    <a:gd name="connsiteY23-5922" fmla="*/ 1229083 h 6078450"/>
                    <a:gd name="connsiteX0-5923" fmla="*/ 2909929 w 10047879"/>
                    <a:gd name="connsiteY0-5924" fmla="*/ 1229083 h 6078450"/>
                    <a:gd name="connsiteX1-5925" fmla="*/ 3386179 w 10047879"/>
                    <a:gd name="connsiteY1-5926" fmla="*/ 219433 h 6078450"/>
                    <a:gd name="connsiteX2-5927" fmla="*/ 4252954 w 10047879"/>
                    <a:gd name="connsiteY2-5928" fmla="*/ 47983 h 6078450"/>
                    <a:gd name="connsiteX3-5929" fmla="*/ 5272129 w 10047879"/>
                    <a:gd name="connsiteY3-5930" fmla="*/ 838558 h 6078450"/>
                    <a:gd name="connsiteX4-5931" fmla="*/ 7034254 w 10047879"/>
                    <a:gd name="connsiteY4-5932" fmla="*/ 524233 h 6078450"/>
                    <a:gd name="connsiteX5-5933" fmla="*/ 7872454 w 10047879"/>
                    <a:gd name="connsiteY5-5934" fmla="*/ 1972033 h 6078450"/>
                    <a:gd name="connsiteX6-5935" fmla="*/ 9453604 w 10047879"/>
                    <a:gd name="connsiteY6-5936" fmla="*/ 2257783 h 6078450"/>
                    <a:gd name="connsiteX7-5937" fmla="*/ 10044154 w 10047879"/>
                    <a:gd name="connsiteY7-5938" fmla="*/ 3219808 h 6078450"/>
                    <a:gd name="connsiteX8-5939" fmla="*/ 9682204 w 10047879"/>
                    <a:gd name="connsiteY8-5940" fmla="*/ 4315183 h 6078450"/>
                    <a:gd name="connsiteX9-5941" fmla="*/ 9806029 w 10047879"/>
                    <a:gd name="connsiteY9-5942" fmla="*/ 5067658 h 6078450"/>
                    <a:gd name="connsiteX10-5943" fmla="*/ 9282154 w 10047879"/>
                    <a:gd name="connsiteY10-5944" fmla="*/ 5715358 h 6078450"/>
                    <a:gd name="connsiteX11-5945" fmla="*/ 7948654 w 10047879"/>
                    <a:gd name="connsiteY11-5946" fmla="*/ 5286733 h 6078450"/>
                    <a:gd name="connsiteX12-5947" fmla="*/ 6729454 w 10047879"/>
                    <a:gd name="connsiteY12-5948" fmla="*/ 5877283 h 6078450"/>
                    <a:gd name="connsiteX13-5949" fmla="*/ 5338804 w 10047879"/>
                    <a:gd name="connsiteY13-5950" fmla="*/ 5343883 h 6078450"/>
                    <a:gd name="connsiteX14-5951" fmla="*/ 4386304 w 10047879"/>
                    <a:gd name="connsiteY14-5952" fmla="*/ 6029683 h 6078450"/>
                    <a:gd name="connsiteX15-5953" fmla="*/ 3319504 w 10047879"/>
                    <a:gd name="connsiteY15-5954" fmla="*/ 5858233 h 6078450"/>
                    <a:gd name="connsiteX16-5955" fmla="*/ 2614654 w 10047879"/>
                    <a:gd name="connsiteY16-5956" fmla="*/ 4562833 h 6078450"/>
                    <a:gd name="connsiteX17-5957" fmla="*/ 766804 w 10047879"/>
                    <a:gd name="connsiteY17-5958" fmla="*/ 4772383 h 6078450"/>
                    <a:gd name="connsiteX18-5959" fmla="*/ 709654 w 10047879"/>
                    <a:gd name="connsiteY18-5960" fmla="*/ 3238858 h 6078450"/>
                    <a:gd name="connsiteX19-5961" fmla="*/ 14329 w 10047879"/>
                    <a:gd name="connsiteY19-5962" fmla="*/ 2172058 h 6078450"/>
                    <a:gd name="connsiteX20-5963" fmla="*/ 795379 w 10047879"/>
                    <a:gd name="connsiteY20-5964" fmla="*/ 1391008 h 6078450"/>
                    <a:gd name="connsiteX21-5965" fmla="*/ 1909804 w 10047879"/>
                    <a:gd name="connsiteY21-5966" fmla="*/ 1752958 h 6078450"/>
                    <a:gd name="connsiteX22-5967" fmla="*/ 2328904 w 10047879"/>
                    <a:gd name="connsiteY22-5968" fmla="*/ 1171933 h 6078450"/>
                    <a:gd name="connsiteX23-5969" fmla="*/ 2909929 w 10047879"/>
                    <a:gd name="connsiteY23-5970" fmla="*/ 1229083 h 6078450"/>
                    <a:gd name="connsiteX0-5971" fmla="*/ 2909929 w 10047879"/>
                    <a:gd name="connsiteY0-5972" fmla="*/ 1229083 h 6078450"/>
                    <a:gd name="connsiteX1-5973" fmla="*/ 3386179 w 10047879"/>
                    <a:gd name="connsiteY1-5974" fmla="*/ 219433 h 6078450"/>
                    <a:gd name="connsiteX2-5975" fmla="*/ 4252954 w 10047879"/>
                    <a:gd name="connsiteY2-5976" fmla="*/ 47983 h 6078450"/>
                    <a:gd name="connsiteX3-5977" fmla="*/ 5272129 w 10047879"/>
                    <a:gd name="connsiteY3-5978" fmla="*/ 838558 h 6078450"/>
                    <a:gd name="connsiteX4-5979" fmla="*/ 7034254 w 10047879"/>
                    <a:gd name="connsiteY4-5980" fmla="*/ 524233 h 6078450"/>
                    <a:gd name="connsiteX5-5981" fmla="*/ 7872454 w 10047879"/>
                    <a:gd name="connsiteY5-5982" fmla="*/ 1972033 h 6078450"/>
                    <a:gd name="connsiteX6-5983" fmla="*/ 9453604 w 10047879"/>
                    <a:gd name="connsiteY6-5984" fmla="*/ 2257783 h 6078450"/>
                    <a:gd name="connsiteX7-5985" fmla="*/ 10044154 w 10047879"/>
                    <a:gd name="connsiteY7-5986" fmla="*/ 3219808 h 6078450"/>
                    <a:gd name="connsiteX8-5987" fmla="*/ 9682204 w 10047879"/>
                    <a:gd name="connsiteY8-5988" fmla="*/ 4315183 h 6078450"/>
                    <a:gd name="connsiteX9-5989" fmla="*/ 9806029 w 10047879"/>
                    <a:gd name="connsiteY9-5990" fmla="*/ 5067658 h 6078450"/>
                    <a:gd name="connsiteX10-5991" fmla="*/ 9282154 w 10047879"/>
                    <a:gd name="connsiteY10-5992" fmla="*/ 5715358 h 6078450"/>
                    <a:gd name="connsiteX11-5993" fmla="*/ 7948654 w 10047879"/>
                    <a:gd name="connsiteY11-5994" fmla="*/ 5286733 h 6078450"/>
                    <a:gd name="connsiteX12-5995" fmla="*/ 6729454 w 10047879"/>
                    <a:gd name="connsiteY12-5996" fmla="*/ 5877283 h 6078450"/>
                    <a:gd name="connsiteX13-5997" fmla="*/ 5338804 w 10047879"/>
                    <a:gd name="connsiteY13-5998" fmla="*/ 5343883 h 6078450"/>
                    <a:gd name="connsiteX14-5999" fmla="*/ 4386304 w 10047879"/>
                    <a:gd name="connsiteY14-6000" fmla="*/ 6029683 h 6078450"/>
                    <a:gd name="connsiteX15-6001" fmla="*/ 3319504 w 10047879"/>
                    <a:gd name="connsiteY15-6002" fmla="*/ 5858233 h 6078450"/>
                    <a:gd name="connsiteX16-6003" fmla="*/ 2614654 w 10047879"/>
                    <a:gd name="connsiteY16-6004" fmla="*/ 4562833 h 6078450"/>
                    <a:gd name="connsiteX17-6005" fmla="*/ 766804 w 10047879"/>
                    <a:gd name="connsiteY17-6006" fmla="*/ 4772383 h 6078450"/>
                    <a:gd name="connsiteX18-6007" fmla="*/ 709654 w 10047879"/>
                    <a:gd name="connsiteY18-6008" fmla="*/ 3238858 h 6078450"/>
                    <a:gd name="connsiteX19-6009" fmla="*/ 14329 w 10047879"/>
                    <a:gd name="connsiteY19-6010" fmla="*/ 2172058 h 6078450"/>
                    <a:gd name="connsiteX20-6011" fmla="*/ 795379 w 10047879"/>
                    <a:gd name="connsiteY20-6012" fmla="*/ 1391008 h 6078450"/>
                    <a:gd name="connsiteX21-6013" fmla="*/ 1909804 w 10047879"/>
                    <a:gd name="connsiteY21-6014" fmla="*/ 1752958 h 6078450"/>
                    <a:gd name="connsiteX22-6015" fmla="*/ 2328904 w 10047879"/>
                    <a:gd name="connsiteY22-6016" fmla="*/ 1171933 h 6078450"/>
                    <a:gd name="connsiteX23-6017" fmla="*/ 2909929 w 10047879"/>
                    <a:gd name="connsiteY23-6018" fmla="*/ 1229083 h 6078450"/>
                    <a:gd name="connsiteX0-6019" fmla="*/ 2909929 w 10047879"/>
                    <a:gd name="connsiteY0-6020" fmla="*/ 1229083 h 6078450"/>
                    <a:gd name="connsiteX1-6021" fmla="*/ 3386179 w 10047879"/>
                    <a:gd name="connsiteY1-6022" fmla="*/ 219433 h 6078450"/>
                    <a:gd name="connsiteX2-6023" fmla="*/ 4252954 w 10047879"/>
                    <a:gd name="connsiteY2-6024" fmla="*/ 47983 h 6078450"/>
                    <a:gd name="connsiteX3-6025" fmla="*/ 5272129 w 10047879"/>
                    <a:gd name="connsiteY3-6026" fmla="*/ 838558 h 6078450"/>
                    <a:gd name="connsiteX4-6027" fmla="*/ 7034254 w 10047879"/>
                    <a:gd name="connsiteY4-6028" fmla="*/ 524233 h 6078450"/>
                    <a:gd name="connsiteX5-6029" fmla="*/ 7872454 w 10047879"/>
                    <a:gd name="connsiteY5-6030" fmla="*/ 1972033 h 6078450"/>
                    <a:gd name="connsiteX6-6031" fmla="*/ 9453604 w 10047879"/>
                    <a:gd name="connsiteY6-6032" fmla="*/ 2257783 h 6078450"/>
                    <a:gd name="connsiteX7-6033" fmla="*/ 10044154 w 10047879"/>
                    <a:gd name="connsiteY7-6034" fmla="*/ 3219808 h 6078450"/>
                    <a:gd name="connsiteX8-6035" fmla="*/ 9682204 w 10047879"/>
                    <a:gd name="connsiteY8-6036" fmla="*/ 4315183 h 6078450"/>
                    <a:gd name="connsiteX9-6037" fmla="*/ 9806029 w 10047879"/>
                    <a:gd name="connsiteY9-6038" fmla="*/ 5067658 h 6078450"/>
                    <a:gd name="connsiteX10-6039" fmla="*/ 9110704 w 10047879"/>
                    <a:gd name="connsiteY10-6040" fmla="*/ 5601058 h 6078450"/>
                    <a:gd name="connsiteX11-6041" fmla="*/ 7948654 w 10047879"/>
                    <a:gd name="connsiteY11-6042" fmla="*/ 5286733 h 6078450"/>
                    <a:gd name="connsiteX12-6043" fmla="*/ 6729454 w 10047879"/>
                    <a:gd name="connsiteY12-6044" fmla="*/ 5877283 h 6078450"/>
                    <a:gd name="connsiteX13-6045" fmla="*/ 5338804 w 10047879"/>
                    <a:gd name="connsiteY13-6046" fmla="*/ 5343883 h 6078450"/>
                    <a:gd name="connsiteX14-6047" fmla="*/ 4386304 w 10047879"/>
                    <a:gd name="connsiteY14-6048" fmla="*/ 6029683 h 6078450"/>
                    <a:gd name="connsiteX15-6049" fmla="*/ 3319504 w 10047879"/>
                    <a:gd name="connsiteY15-6050" fmla="*/ 5858233 h 6078450"/>
                    <a:gd name="connsiteX16-6051" fmla="*/ 2614654 w 10047879"/>
                    <a:gd name="connsiteY16-6052" fmla="*/ 4562833 h 6078450"/>
                    <a:gd name="connsiteX17-6053" fmla="*/ 766804 w 10047879"/>
                    <a:gd name="connsiteY17-6054" fmla="*/ 4772383 h 6078450"/>
                    <a:gd name="connsiteX18-6055" fmla="*/ 709654 w 10047879"/>
                    <a:gd name="connsiteY18-6056" fmla="*/ 3238858 h 6078450"/>
                    <a:gd name="connsiteX19-6057" fmla="*/ 14329 w 10047879"/>
                    <a:gd name="connsiteY19-6058" fmla="*/ 2172058 h 6078450"/>
                    <a:gd name="connsiteX20-6059" fmla="*/ 795379 w 10047879"/>
                    <a:gd name="connsiteY20-6060" fmla="*/ 1391008 h 6078450"/>
                    <a:gd name="connsiteX21-6061" fmla="*/ 1909804 w 10047879"/>
                    <a:gd name="connsiteY21-6062" fmla="*/ 1752958 h 6078450"/>
                    <a:gd name="connsiteX22-6063" fmla="*/ 2328904 w 10047879"/>
                    <a:gd name="connsiteY22-6064" fmla="*/ 1171933 h 6078450"/>
                    <a:gd name="connsiteX23-6065" fmla="*/ 2909929 w 10047879"/>
                    <a:gd name="connsiteY23-6066" fmla="*/ 1229083 h 6078450"/>
                    <a:gd name="connsiteX0-6067" fmla="*/ 2909929 w 10047879"/>
                    <a:gd name="connsiteY0-6068" fmla="*/ 1229083 h 6078450"/>
                    <a:gd name="connsiteX1-6069" fmla="*/ 3386179 w 10047879"/>
                    <a:gd name="connsiteY1-6070" fmla="*/ 219433 h 6078450"/>
                    <a:gd name="connsiteX2-6071" fmla="*/ 4252954 w 10047879"/>
                    <a:gd name="connsiteY2-6072" fmla="*/ 47983 h 6078450"/>
                    <a:gd name="connsiteX3-6073" fmla="*/ 5272129 w 10047879"/>
                    <a:gd name="connsiteY3-6074" fmla="*/ 838558 h 6078450"/>
                    <a:gd name="connsiteX4-6075" fmla="*/ 7034254 w 10047879"/>
                    <a:gd name="connsiteY4-6076" fmla="*/ 524233 h 6078450"/>
                    <a:gd name="connsiteX5-6077" fmla="*/ 7872454 w 10047879"/>
                    <a:gd name="connsiteY5-6078" fmla="*/ 1972033 h 6078450"/>
                    <a:gd name="connsiteX6-6079" fmla="*/ 9453604 w 10047879"/>
                    <a:gd name="connsiteY6-6080" fmla="*/ 2257783 h 6078450"/>
                    <a:gd name="connsiteX7-6081" fmla="*/ 10044154 w 10047879"/>
                    <a:gd name="connsiteY7-6082" fmla="*/ 3219808 h 6078450"/>
                    <a:gd name="connsiteX8-6083" fmla="*/ 9682204 w 10047879"/>
                    <a:gd name="connsiteY8-6084" fmla="*/ 4315183 h 6078450"/>
                    <a:gd name="connsiteX9-6085" fmla="*/ 9806029 w 10047879"/>
                    <a:gd name="connsiteY9-6086" fmla="*/ 5067658 h 6078450"/>
                    <a:gd name="connsiteX10-6087" fmla="*/ 9110704 w 10047879"/>
                    <a:gd name="connsiteY10-6088" fmla="*/ 5601058 h 6078450"/>
                    <a:gd name="connsiteX11-6089" fmla="*/ 7948654 w 10047879"/>
                    <a:gd name="connsiteY11-6090" fmla="*/ 5286733 h 6078450"/>
                    <a:gd name="connsiteX12-6091" fmla="*/ 6729454 w 10047879"/>
                    <a:gd name="connsiteY12-6092" fmla="*/ 5877283 h 6078450"/>
                    <a:gd name="connsiteX13-6093" fmla="*/ 5338804 w 10047879"/>
                    <a:gd name="connsiteY13-6094" fmla="*/ 5343883 h 6078450"/>
                    <a:gd name="connsiteX14-6095" fmla="*/ 4386304 w 10047879"/>
                    <a:gd name="connsiteY14-6096" fmla="*/ 6029683 h 6078450"/>
                    <a:gd name="connsiteX15-6097" fmla="*/ 3319504 w 10047879"/>
                    <a:gd name="connsiteY15-6098" fmla="*/ 5858233 h 6078450"/>
                    <a:gd name="connsiteX16-6099" fmla="*/ 2614654 w 10047879"/>
                    <a:gd name="connsiteY16-6100" fmla="*/ 4562833 h 6078450"/>
                    <a:gd name="connsiteX17-6101" fmla="*/ 766804 w 10047879"/>
                    <a:gd name="connsiteY17-6102" fmla="*/ 4772383 h 6078450"/>
                    <a:gd name="connsiteX18-6103" fmla="*/ 709654 w 10047879"/>
                    <a:gd name="connsiteY18-6104" fmla="*/ 3238858 h 6078450"/>
                    <a:gd name="connsiteX19-6105" fmla="*/ 14329 w 10047879"/>
                    <a:gd name="connsiteY19-6106" fmla="*/ 2172058 h 6078450"/>
                    <a:gd name="connsiteX20-6107" fmla="*/ 795379 w 10047879"/>
                    <a:gd name="connsiteY20-6108" fmla="*/ 1391008 h 6078450"/>
                    <a:gd name="connsiteX21-6109" fmla="*/ 1909804 w 10047879"/>
                    <a:gd name="connsiteY21-6110" fmla="*/ 1752958 h 6078450"/>
                    <a:gd name="connsiteX22-6111" fmla="*/ 2328904 w 10047879"/>
                    <a:gd name="connsiteY22-6112" fmla="*/ 1171933 h 6078450"/>
                    <a:gd name="connsiteX23-6113" fmla="*/ 2909929 w 10047879"/>
                    <a:gd name="connsiteY23-6114" fmla="*/ 1229083 h 6078450"/>
                    <a:gd name="connsiteX0-6115" fmla="*/ 2909929 w 10047879"/>
                    <a:gd name="connsiteY0-6116" fmla="*/ 1229083 h 6078450"/>
                    <a:gd name="connsiteX1-6117" fmla="*/ 3386179 w 10047879"/>
                    <a:gd name="connsiteY1-6118" fmla="*/ 219433 h 6078450"/>
                    <a:gd name="connsiteX2-6119" fmla="*/ 4252954 w 10047879"/>
                    <a:gd name="connsiteY2-6120" fmla="*/ 47983 h 6078450"/>
                    <a:gd name="connsiteX3-6121" fmla="*/ 5272129 w 10047879"/>
                    <a:gd name="connsiteY3-6122" fmla="*/ 838558 h 6078450"/>
                    <a:gd name="connsiteX4-6123" fmla="*/ 7034254 w 10047879"/>
                    <a:gd name="connsiteY4-6124" fmla="*/ 524233 h 6078450"/>
                    <a:gd name="connsiteX5-6125" fmla="*/ 7872454 w 10047879"/>
                    <a:gd name="connsiteY5-6126" fmla="*/ 1972033 h 6078450"/>
                    <a:gd name="connsiteX6-6127" fmla="*/ 9453604 w 10047879"/>
                    <a:gd name="connsiteY6-6128" fmla="*/ 2257783 h 6078450"/>
                    <a:gd name="connsiteX7-6129" fmla="*/ 10044154 w 10047879"/>
                    <a:gd name="connsiteY7-6130" fmla="*/ 3219808 h 6078450"/>
                    <a:gd name="connsiteX8-6131" fmla="*/ 9682204 w 10047879"/>
                    <a:gd name="connsiteY8-6132" fmla="*/ 4315183 h 6078450"/>
                    <a:gd name="connsiteX9-6133" fmla="*/ 9806029 w 10047879"/>
                    <a:gd name="connsiteY9-6134" fmla="*/ 5067658 h 6078450"/>
                    <a:gd name="connsiteX10-6135" fmla="*/ 9110704 w 10047879"/>
                    <a:gd name="connsiteY10-6136" fmla="*/ 5601058 h 6078450"/>
                    <a:gd name="connsiteX11-6137" fmla="*/ 7948654 w 10047879"/>
                    <a:gd name="connsiteY11-6138" fmla="*/ 5286733 h 6078450"/>
                    <a:gd name="connsiteX12-6139" fmla="*/ 6729454 w 10047879"/>
                    <a:gd name="connsiteY12-6140" fmla="*/ 5877283 h 6078450"/>
                    <a:gd name="connsiteX13-6141" fmla="*/ 5338804 w 10047879"/>
                    <a:gd name="connsiteY13-6142" fmla="*/ 5343883 h 6078450"/>
                    <a:gd name="connsiteX14-6143" fmla="*/ 4386304 w 10047879"/>
                    <a:gd name="connsiteY14-6144" fmla="*/ 6029683 h 6078450"/>
                    <a:gd name="connsiteX15-6145" fmla="*/ 3319504 w 10047879"/>
                    <a:gd name="connsiteY15-6146" fmla="*/ 5858233 h 6078450"/>
                    <a:gd name="connsiteX16-6147" fmla="*/ 2614654 w 10047879"/>
                    <a:gd name="connsiteY16-6148" fmla="*/ 4562833 h 6078450"/>
                    <a:gd name="connsiteX17-6149" fmla="*/ 766804 w 10047879"/>
                    <a:gd name="connsiteY17-6150" fmla="*/ 4772383 h 6078450"/>
                    <a:gd name="connsiteX18-6151" fmla="*/ 709654 w 10047879"/>
                    <a:gd name="connsiteY18-6152" fmla="*/ 3238858 h 6078450"/>
                    <a:gd name="connsiteX19-6153" fmla="*/ 14329 w 10047879"/>
                    <a:gd name="connsiteY19-6154" fmla="*/ 2172058 h 6078450"/>
                    <a:gd name="connsiteX20-6155" fmla="*/ 795379 w 10047879"/>
                    <a:gd name="connsiteY20-6156" fmla="*/ 1391008 h 6078450"/>
                    <a:gd name="connsiteX21-6157" fmla="*/ 1909804 w 10047879"/>
                    <a:gd name="connsiteY21-6158" fmla="*/ 1752958 h 6078450"/>
                    <a:gd name="connsiteX22-6159" fmla="*/ 2328904 w 10047879"/>
                    <a:gd name="connsiteY22-6160" fmla="*/ 1171933 h 6078450"/>
                    <a:gd name="connsiteX23-6161" fmla="*/ 2909929 w 10047879"/>
                    <a:gd name="connsiteY23-6162" fmla="*/ 1229083 h 6078450"/>
                    <a:gd name="connsiteX0-6163" fmla="*/ 2909929 w 10047879"/>
                    <a:gd name="connsiteY0-6164" fmla="*/ 1229083 h 6078450"/>
                    <a:gd name="connsiteX1-6165" fmla="*/ 3386179 w 10047879"/>
                    <a:gd name="connsiteY1-6166" fmla="*/ 219433 h 6078450"/>
                    <a:gd name="connsiteX2-6167" fmla="*/ 4252954 w 10047879"/>
                    <a:gd name="connsiteY2-6168" fmla="*/ 47983 h 6078450"/>
                    <a:gd name="connsiteX3-6169" fmla="*/ 5272129 w 10047879"/>
                    <a:gd name="connsiteY3-6170" fmla="*/ 838558 h 6078450"/>
                    <a:gd name="connsiteX4-6171" fmla="*/ 7034254 w 10047879"/>
                    <a:gd name="connsiteY4-6172" fmla="*/ 524233 h 6078450"/>
                    <a:gd name="connsiteX5-6173" fmla="*/ 7872454 w 10047879"/>
                    <a:gd name="connsiteY5-6174" fmla="*/ 1972033 h 6078450"/>
                    <a:gd name="connsiteX6-6175" fmla="*/ 9453604 w 10047879"/>
                    <a:gd name="connsiteY6-6176" fmla="*/ 2257783 h 6078450"/>
                    <a:gd name="connsiteX7-6177" fmla="*/ 10044154 w 10047879"/>
                    <a:gd name="connsiteY7-6178" fmla="*/ 3219808 h 6078450"/>
                    <a:gd name="connsiteX8-6179" fmla="*/ 9682204 w 10047879"/>
                    <a:gd name="connsiteY8-6180" fmla="*/ 4315183 h 6078450"/>
                    <a:gd name="connsiteX9-6181" fmla="*/ 9806029 w 10047879"/>
                    <a:gd name="connsiteY9-6182" fmla="*/ 5067658 h 6078450"/>
                    <a:gd name="connsiteX10-6183" fmla="*/ 9158329 w 10047879"/>
                    <a:gd name="connsiteY10-6184" fmla="*/ 5534383 h 6078450"/>
                    <a:gd name="connsiteX11-6185" fmla="*/ 7948654 w 10047879"/>
                    <a:gd name="connsiteY11-6186" fmla="*/ 5286733 h 6078450"/>
                    <a:gd name="connsiteX12-6187" fmla="*/ 6729454 w 10047879"/>
                    <a:gd name="connsiteY12-6188" fmla="*/ 5877283 h 6078450"/>
                    <a:gd name="connsiteX13-6189" fmla="*/ 5338804 w 10047879"/>
                    <a:gd name="connsiteY13-6190" fmla="*/ 5343883 h 6078450"/>
                    <a:gd name="connsiteX14-6191" fmla="*/ 4386304 w 10047879"/>
                    <a:gd name="connsiteY14-6192" fmla="*/ 6029683 h 6078450"/>
                    <a:gd name="connsiteX15-6193" fmla="*/ 3319504 w 10047879"/>
                    <a:gd name="connsiteY15-6194" fmla="*/ 5858233 h 6078450"/>
                    <a:gd name="connsiteX16-6195" fmla="*/ 2614654 w 10047879"/>
                    <a:gd name="connsiteY16-6196" fmla="*/ 4562833 h 6078450"/>
                    <a:gd name="connsiteX17-6197" fmla="*/ 766804 w 10047879"/>
                    <a:gd name="connsiteY17-6198" fmla="*/ 4772383 h 6078450"/>
                    <a:gd name="connsiteX18-6199" fmla="*/ 709654 w 10047879"/>
                    <a:gd name="connsiteY18-6200" fmla="*/ 3238858 h 6078450"/>
                    <a:gd name="connsiteX19-6201" fmla="*/ 14329 w 10047879"/>
                    <a:gd name="connsiteY19-6202" fmla="*/ 2172058 h 6078450"/>
                    <a:gd name="connsiteX20-6203" fmla="*/ 795379 w 10047879"/>
                    <a:gd name="connsiteY20-6204" fmla="*/ 1391008 h 6078450"/>
                    <a:gd name="connsiteX21-6205" fmla="*/ 1909804 w 10047879"/>
                    <a:gd name="connsiteY21-6206" fmla="*/ 1752958 h 6078450"/>
                    <a:gd name="connsiteX22-6207" fmla="*/ 2328904 w 10047879"/>
                    <a:gd name="connsiteY22-6208" fmla="*/ 1171933 h 6078450"/>
                    <a:gd name="connsiteX23-6209" fmla="*/ 2909929 w 10047879"/>
                    <a:gd name="connsiteY23-6210" fmla="*/ 1229083 h 6078450"/>
                    <a:gd name="connsiteX0-6211" fmla="*/ 2909929 w 10047879"/>
                    <a:gd name="connsiteY0-6212" fmla="*/ 1229083 h 6078450"/>
                    <a:gd name="connsiteX1-6213" fmla="*/ 3386179 w 10047879"/>
                    <a:gd name="connsiteY1-6214" fmla="*/ 219433 h 6078450"/>
                    <a:gd name="connsiteX2-6215" fmla="*/ 4252954 w 10047879"/>
                    <a:gd name="connsiteY2-6216" fmla="*/ 47983 h 6078450"/>
                    <a:gd name="connsiteX3-6217" fmla="*/ 5272129 w 10047879"/>
                    <a:gd name="connsiteY3-6218" fmla="*/ 838558 h 6078450"/>
                    <a:gd name="connsiteX4-6219" fmla="*/ 7034254 w 10047879"/>
                    <a:gd name="connsiteY4-6220" fmla="*/ 524233 h 6078450"/>
                    <a:gd name="connsiteX5-6221" fmla="*/ 7872454 w 10047879"/>
                    <a:gd name="connsiteY5-6222" fmla="*/ 1972033 h 6078450"/>
                    <a:gd name="connsiteX6-6223" fmla="*/ 9453604 w 10047879"/>
                    <a:gd name="connsiteY6-6224" fmla="*/ 2257783 h 6078450"/>
                    <a:gd name="connsiteX7-6225" fmla="*/ 10044154 w 10047879"/>
                    <a:gd name="connsiteY7-6226" fmla="*/ 3219808 h 6078450"/>
                    <a:gd name="connsiteX8-6227" fmla="*/ 9682204 w 10047879"/>
                    <a:gd name="connsiteY8-6228" fmla="*/ 4315183 h 6078450"/>
                    <a:gd name="connsiteX9-6229" fmla="*/ 9806029 w 10047879"/>
                    <a:gd name="connsiteY9-6230" fmla="*/ 5067658 h 6078450"/>
                    <a:gd name="connsiteX10-6231" fmla="*/ 9158329 w 10047879"/>
                    <a:gd name="connsiteY10-6232" fmla="*/ 5534383 h 6078450"/>
                    <a:gd name="connsiteX11-6233" fmla="*/ 7948654 w 10047879"/>
                    <a:gd name="connsiteY11-6234" fmla="*/ 5286733 h 6078450"/>
                    <a:gd name="connsiteX12-6235" fmla="*/ 6729454 w 10047879"/>
                    <a:gd name="connsiteY12-6236" fmla="*/ 5877283 h 6078450"/>
                    <a:gd name="connsiteX13-6237" fmla="*/ 5338804 w 10047879"/>
                    <a:gd name="connsiteY13-6238" fmla="*/ 5343883 h 6078450"/>
                    <a:gd name="connsiteX14-6239" fmla="*/ 4386304 w 10047879"/>
                    <a:gd name="connsiteY14-6240" fmla="*/ 6029683 h 6078450"/>
                    <a:gd name="connsiteX15-6241" fmla="*/ 3319504 w 10047879"/>
                    <a:gd name="connsiteY15-6242" fmla="*/ 5858233 h 6078450"/>
                    <a:gd name="connsiteX16-6243" fmla="*/ 2614654 w 10047879"/>
                    <a:gd name="connsiteY16-6244" fmla="*/ 4562833 h 6078450"/>
                    <a:gd name="connsiteX17-6245" fmla="*/ 766804 w 10047879"/>
                    <a:gd name="connsiteY17-6246" fmla="*/ 4772383 h 6078450"/>
                    <a:gd name="connsiteX18-6247" fmla="*/ 709654 w 10047879"/>
                    <a:gd name="connsiteY18-6248" fmla="*/ 3238858 h 6078450"/>
                    <a:gd name="connsiteX19-6249" fmla="*/ 14329 w 10047879"/>
                    <a:gd name="connsiteY19-6250" fmla="*/ 2172058 h 6078450"/>
                    <a:gd name="connsiteX20-6251" fmla="*/ 795379 w 10047879"/>
                    <a:gd name="connsiteY20-6252" fmla="*/ 1391008 h 6078450"/>
                    <a:gd name="connsiteX21-6253" fmla="*/ 1909804 w 10047879"/>
                    <a:gd name="connsiteY21-6254" fmla="*/ 1752958 h 6078450"/>
                    <a:gd name="connsiteX22-6255" fmla="*/ 2328904 w 10047879"/>
                    <a:gd name="connsiteY22-6256" fmla="*/ 1171933 h 6078450"/>
                    <a:gd name="connsiteX23-6257" fmla="*/ 2909929 w 10047879"/>
                    <a:gd name="connsiteY23-6258" fmla="*/ 1229083 h 6078450"/>
                    <a:gd name="connsiteX0-6259" fmla="*/ 2909929 w 10047879"/>
                    <a:gd name="connsiteY0-6260" fmla="*/ 1229083 h 6078450"/>
                    <a:gd name="connsiteX1-6261" fmla="*/ 3386179 w 10047879"/>
                    <a:gd name="connsiteY1-6262" fmla="*/ 219433 h 6078450"/>
                    <a:gd name="connsiteX2-6263" fmla="*/ 4252954 w 10047879"/>
                    <a:gd name="connsiteY2-6264" fmla="*/ 47983 h 6078450"/>
                    <a:gd name="connsiteX3-6265" fmla="*/ 5272129 w 10047879"/>
                    <a:gd name="connsiteY3-6266" fmla="*/ 838558 h 6078450"/>
                    <a:gd name="connsiteX4-6267" fmla="*/ 7034254 w 10047879"/>
                    <a:gd name="connsiteY4-6268" fmla="*/ 524233 h 6078450"/>
                    <a:gd name="connsiteX5-6269" fmla="*/ 7872454 w 10047879"/>
                    <a:gd name="connsiteY5-6270" fmla="*/ 1972033 h 6078450"/>
                    <a:gd name="connsiteX6-6271" fmla="*/ 9453604 w 10047879"/>
                    <a:gd name="connsiteY6-6272" fmla="*/ 2257783 h 6078450"/>
                    <a:gd name="connsiteX7-6273" fmla="*/ 10044154 w 10047879"/>
                    <a:gd name="connsiteY7-6274" fmla="*/ 3219808 h 6078450"/>
                    <a:gd name="connsiteX8-6275" fmla="*/ 9682204 w 10047879"/>
                    <a:gd name="connsiteY8-6276" fmla="*/ 4315183 h 6078450"/>
                    <a:gd name="connsiteX9-6277" fmla="*/ 9806029 w 10047879"/>
                    <a:gd name="connsiteY9-6278" fmla="*/ 5067658 h 6078450"/>
                    <a:gd name="connsiteX10-6279" fmla="*/ 9158329 w 10047879"/>
                    <a:gd name="connsiteY10-6280" fmla="*/ 5534383 h 6078450"/>
                    <a:gd name="connsiteX11-6281" fmla="*/ 7948654 w 10047879"/>
                    <a:gd name="connsiteY11-6282" fmla="*/ 5286733 h 6078450"/>
                    <a:gd name="connsiteX12-6283" fmla="*/ 6729454 w 10047879"/>
                    <a:gd name="connsiteY12-6284" fmla="*/ 5877283 h 6078450"/>
                    <a:gd name="connsiteX13-6285" fmla="*/ 5338804 w 10047879"/>
                    <a:gd name="connsiteY13-6286" fmla="*/ 5343883 h 6078450"/>
                    <a:gd name="connsiteX14-6287" fmla="*/ 4386304 w 10047879"/>
                    <a:gd name="connsiteY14-6288" fmla="*/ 6029683 h 6078450"/>
                    <a:gd name="connsiteX15-6289" fmla="*/ 3319504 w 10047879"/>
                    <a:gd name="connsiteY15-6290" fmla="*/ 5858233 h 6078450"/>
                    <a:gd name="connsiteX16-6291" fmla="*/ 2614654 w 10047879"/>
                    <a:gd name="connsiteY16-6292" fmla="*/ 4562833 h 6078450"/>
                    <a:gd name="connsiteX17-6293" fmla="*/ 766804 w 10047879"/>
                    <a:gd name="connsiteY17-6294" fmla="*/ 4772383 h 6078450"/>
                    <a:gd name="connsiteX18-6295" fmla="*/ 709654 w 10047879"/>
                    <a:gd name="connsiteY18-6296" fmla="*/ 3238858 h 6078450"/>
                    <a:gd name="connsiteX19-6297" fmla="*/ 14329 w 10047879"/>
                    <a:gd name="connsiteY19-6298" fmla="*/ 2172058 h 6078450"/>
                    <a:gd name="connsiteX20-6299" fmla="*/ 795379 w 10047879"/>
                    <a:gd name="connsiteY20-6300" fmla="*/ 1391008 h 6078450"/>
                    <a:gd name="connsiteX21-6301" fmla="*/ 1909804 w 10047879"/>
                    <a:gd name="connsiteY21-6302" fmla="*/ 1752958 h 6078450"/>
                    <a:gd name="connsiteX22-6303" fmla="*/ 2328904 w 10047879"/>
                    <a:gd name="connsiteY22-6304" fmla="*/ 1171933 h 6078450"/>
                    <a:gd name="connsiteX23-6305" fmla="*/ 2909929 w 10047879"/>
                    <a:gd name="connsiteY23-6306" fmla="*/ 1229083 h 6078450"/>
                    <a:gd name="connsiteX0-6307" fmla="*/ 2909929 w 10047879"/>
                    <a:gd name="connsiteY0-6308" fmla="*/ 1229083 h 6078450"/>
                    <a:gd name="connsiteX1-6309" fmla="*/ 3386179 w 10047879"/>
                    <a:gd name="connsiteY1-6310" fmla="*/ 219433 h 6078450"/>
                    <a:gd name="connsiteX2-6311" fmla="*/ 4252954 w 10047879"/>
                    <a:gd name="connsiteY2-6312" fmla="*/ 47983 h 6078450"/>
                    <a:gd name="connsiteX3-6313" fmla="*/ 5272129 w 10047879"/>
                    <a:gd name="connsiteY3-6314" fmla="*/ 838558 h 6078450"/>
                    <a:gd name="connsiteX4-6315" fmla="*/ 7034254 w 10047879"/>
                    <a:gd name="connsiteY4-6316" fmla="*/ 524233 h 6078450"/>
                    <a:gd name="connsiteX5-6317" fmla="*/ 7872454 w 10047879"/>
                    <a:gd name="connsiteY5-6318" fmla="*/ 1972033 h 6078450"/>
                    <a:gd name="connsiteX6-6319" fmla="*/ 9453604 w 10047879"/>
                    <a:gd name="connsiteY6-6320" fmla="*/ 2257783 h 6078450"/>
                    <a:gd name="connsiteX7-6321" fmla="*/ 10044154 w 10047879"/>
                    <a:gd name="connsiteY7-6322" fmla="*/ 3219808 h 6078450"/>
                    <a:gd name="connsiteX8-6323" fmla="*/ 9682204 w 10047879"/>
                    <a:gd name="connsiteY8-6324" fmla="*/ 4315183 h 6078450"/>
                    <a:gd name="connsiteX9-6325" fmla="*/ 9806029 w 10047879"/>
                    <a:gd name="connsiteY9-6326" fmla="*/ 5067658 h 6078450"/>
                    <a:gd name="connsiteX10-6327" fmla="*/ 9158329 w 10047879"/>
                    <a:gd name="connsiteY10-6328" fmla="*/ 5534383 h 6078450"/>
                    <a:gd name="connsiteX11-6329" fmla="*/ 7948654 w 10047879"/>
                    <a:gd name="connsiteY11-6330" fmla="*/ 5286733 h 6078450"/>
                    <a:gd name="connsiteX12-6331" fmla="*/ 6729454 w 10047879"/>
                    <a:gd name="connsiteY12-6332" fmla="*/ 5877283 h 6078450"/>
                    <a:gd name="connsiteX13-6333" fmla="*/ 5338804 w 10047879"/>
                    <a:gd name="connsiteY13-6334" fmla="*/ 5343883 h 6078450"/>
                    <a:gd name="connsiteX14-6335" fmla="*/ 4386304 w 10047879"/>
                    <a:gd name="connsiteY14-6336" fmla="*/ 6029683 h 6078450"/>
                    <a:gd name="connsiteX15-6337" fmla="*/ 3319504 w 10047879"/>
                    <a:gd name="connsiteY15-6338" fmla="*/ 5858233 h 6078450"/>
                    <a:gd name="connsiteX16-6339" fmla="*/ 2614654 w 10047879"/>
                    <a:gd name="connsiteY16-6340" fmla="*/ 4562833 h 6078450"/>
                    <a:gd name="connsiteX17-6341" fmla="*/ 766804 w 10047879"/>
                    <a:gd name="connsiteY17-6342" fmla="*/ 4772383 h 6078450"/>
                    <a:gd name="connsiteX18-6343" fmla="*/ 709654 w 10047879"/>
                    <a:gd name="connsiteY18-6344" fmla="*/ 3238858 h 6078450"/>
                    <a:gd name="connsiteX19-6345" fmla="*/ 14329 w 10047879"/>
                    <a:gd name="connsiteY19-6346" fmla="*/ 2172058 h 6078450"/>
                    <a:gd name="connsiteX20-6347" fmla="*/ 795379 w 10047879"/>
                    <a:gd name="connsiteY20-6348" fmla="*/ 1391008 h 6078450"/>
                    <a:gd name="connsiteX21-6349" fmla="*/ 1909804 w 10047879"/>
                    <a:gd name="connsiteY21-6350" fmla="*/ 1752958 h 6078450"/>
                    <a:gd name="connsiteX22-6351" fmla="*/ 2328904 w 10047879"/>
                    <a:gd name="connsiteY22-6352" fmla="*/ 1171933 h 6078450"/>
                    <a:gd name="connsiteX23-6353" fmla="*/ 2909929 w 10047879"/>
                    <a:gd name="connsiteY23-6354" fmla="*/ 1229083 h 6078450"/>
                    <a:gd name="connsiteX0-6355" fmla="*/ 2909929 w 10047879"/>
                    <a:gd name="connsiteY0-6356" fmla="*/ 1229083 h 6078450"/>
                    <a:gd name="connsiteX1-6357" fmla="*/ 3386179 w 10047879"/>
                    <a:gd name="connsiteY1-6358" fmla="*/ 219433 h 6078450"/>
                    <a:gd name="connsiteX2-6359" fmla="*/ 4252954 w 10047879"/>
                    <a:gd name="connsiteY2-6360" fmla="*/ 47983 h 6078450"/>
                    <a:gd name="connsiteX3-6361" fmla="*/ 5272129 w 10047879"/>
                    <a:gd name="connsiteY3-6362" fmla="*/ 838558 h 6078450"/>
                    <a:gd name="connsiteX4-6363" fmla="*/ 7034254 w 10047879"/>
                    <a:gd name="connsiteY4-6364" fmla="*/ 524233 h 6078450"/>
                    <a:gd name="connsiteX5-6365" fmla="*/ 7872454 w 10047879"/>
                    <a:gd name="connsiteY5-6366" fmla="*/ 1972033 h 6078450"/>
                    <a:gd name="connsiteX6-6367" fmla="*/ 9453604 w 10047879"/>
                    <a:gd name="connsiteY6-6368" fmla="*/ 2257783 h 6078450"/>
                    <a:gd name="connsiteX7-6369" fmla="*/ 10044154 w 10047879"/>
                    <a:gd name="connsiteY7-6370" fmla="*/ 3219808 h 6078450"/>
                    <a:gd name="connsiteX8-6371" fmla="*/ 9682204 w 10047879"/>
                    <a:gd name="connsiteY8-6372" fmla="*/ 4315183 h 6078450"/>
                    <a:gd name="connsiteX9-6373" fmla="*/ 9806029 w 10047879"/>
                    <a:gd name="connsiteY9-6374" fmla="*/ 5067658 h 6078450"/>
                    <a:gd name="connsiteX10-6375" fmla="*/ 9158329 w 10047879"/>
                    <a:gd name="connsiteY10-6376" fmla="*/ 5534383 h 6078450"/>
                    <a:gd name="connsiteX11-6377" fmla="*/ 7948654 w 10047879"/>
                    <a:gd name="connsiteY11-6378" fmla="*/ 5286733 h 6078450"/>
                    <a:gd name="connsiteX12-6379" fmla="*/ 6729454 w 10047879"/>
                    <a:gd name="connsiteY12-6380" fmla="*/ 5877283 h 6078450"/>
                    <a:gd name="connsiteX13-6381" fmla="*/ 5338804 w 10047879"/>
                    <a:gd name="connsiteY13-6382" fmla="*/ 5343883 h 6078450"/>
                    <a:gd name="connsiteX14-6383" fmla="*/ 4386304 w 10047879"/>
                    <a:gd name="connsiteY14-6384" fmla="*/ 6029683 h 6078450"/>
                    <a:gd name="connsiteX15-6385" fmla="*/ 3319504 w 10047879"/>
                    <a:gd name="connsiteY15-6386" fmla="*/ 5858233 h 6078450"/>
                    <a:gd name="connsiteX16-6387" fmla="*/ 2614654 w 10047879"/>
                    <a:gd name="connsiteY16-6388" fmla="*/ 4562833 h 6078450"/>
                    <a:gd name="connsiteX17-6389" fmla="*/ 766804 w 10047879"/>
                    <a:gd name="connsiteY17-6390" fmla="*/ 4772383 h 6078450"/>
                    <a:gd name="connsiteX18-6391" fmla="*/ 709654 w 10047879"/>
                    <a:gd name="connsiteY18-6392" fmla="*/ 3238858 h 6078450"/>
                    <a:gd name="connsiteX19-6393" fmla="*/ 14329 w 10047879"/>
                    <a:gd name="connsiteY19-6394" fmla="*/ 2172058 h 6078450"/>
                    <a:gd name="connsiteX20-6395" fmla="*/ 795379 w 10047879"/>
                    <a:gd name="connsiteY20-6396" fmla="*/ 1391008 h 6078450"/>
                    <a:gd name="connsiteX21-6397" fmla="*/ 1909804 w 10047879"/>
                    <a:gd name="connsiteY21-6398" fmla="*/ 1752958 h 6078450"/>
                    <a:gd name="connsiteX22-6399" fmla="*/ 2328904 w 10047879"/>
                    <a:gd name="connsiteY22-6400" fmla="*/ 1171933 h 6078450"/>
                    <a:gd name="connsiteX23-6401" fmla="*/ 2909929 w 10047879"/>
                    <a:gd name="connsiteY23-6402" fmla="*/ 1229083 h 6078450"/>
                    <a:gd name="connsiteX0-6403" fmla="*/ 2909929 w 10047879"/>
                    <a:gd name="connsiteY0-6404" fmla="*/ 1229083 h 6078450"/>
                    <a:gd name="connsiteX1-6405" fmla="*/ 3386179 w 10047879"/>
                    <a:gd name="connsiteY1-6406" fmla="*/ 219433 h 6078450"/>
                    <a:gd name="connsiteX2-6407" fmla="*/ 4252954 w 10047879"/>
                    <a:gd name="connsiteY2-6408" fmla="*/ 47983 h 6078450"/>
                    <a:gd name="connsiteX3-6409" fmla="*/ 5272129 w 10047879"/>
                    <a:gd name="connsiteY3-6410" fmla="*/ 838558 h 6078450"/>
                    <a:gd name="connsiteX4-6411" fmla="*/ 7034254 w 10047879"/>
                    <a:gd name="connsiteY4-6412" fmla="*/ 524233 h 6078450"/>
                    <a:gd name="connsiteX5-6413" fmla="*/ 7872454 w 10047879"/>
                    <a:gd name="connsiteY5-6414" fmla="*/ 1972033 h 6078450"/>
                    <a:gd name="connsiteX6-6415" fmla="*/ 9453604 w 10047879"/>
                    <a:gd name="connsiteY6-6416" fmla="*/ 2257783 h 6078450"/>
                    <a:gd name="connsiteX7-6417" fmla="*/ 10044154 w 10047879"/>
                    <a:gd name="connsiteY7-6418" fmla="*/ 3219808 h 6078450"/>
                    <a:gd name="connsiteX8-6419" fmla="*/ 9682204 w 10047879"/>
                    <a:gd name="connsiteY8-6420" fmla="*/ 4315183 h 6078450"/>
                    <a:gd name="connsiteX9-6421" fmla="*/ 9806029 w 10047879"/>
                    <a:gd name="connsiteY9-6422" fmla="*/ 5067658 h 6078450"/>
                    <a:gd name="connsiteX10-6423" fmla="*/ 9158329 w 10047879"/>
                    <a:gd name="connsiteY10-6424" fmla="*/ 5534383 h 6078450"/>
                    <a:gd name="connsiteX11-6425" fmla="*/ 7948654 w 10047879"/>
                    <a:gd name="connsiteY11-6426" fmla="*/ 5286733 h 6078450"/>
                    <a:gd name="connsiteX12-6427" fmla="*/ 6729454 w 10047879"/>
                    <a:gd name="connsiteY12-6428" fmla="*/ 5877283 h 6078450"/>
                    <a:gd name="connsiteX13-6429" fmla="*/ 5338804 w 10047879"/>
                    <a:gd name="connsiteY13-6430" fmla="*/ 5343883 h 6078450"/>
                    <a:gd name="connsiteX14-6431" fmla="*/ 4386304 w 10047879"/>
                    <a:gd name="connsiteY14-6432" fmla="*/ 6029683 h 6078450"/>
                    <a:gd name="connsiteX15-6433" fmla="*/ 3319504 w 10047879"/>
                    <a:gd name="connsiteY15-6434" fmla="*/ 5858233 h 6078450"/>
                    <a:gd name="connsiteX16-6435" fmla="*/ 2614654 w 10047879"/>
                    <a:gd name="connsiteY16-6436" fmla="*/ 4562833 h 6078450"/>
                    <a:gd name="connsiteX17-6437" fmla="*/ 766804 w 10047879"/>
                    <a:gd name="connsiteY17-6438" fmla="*/ 4772383 h 6078450"/>
                    <a:gd name="connsiteX18-6439" fmla="*/ 709654 w 10047879"/>
                    <a:gd name="connsiteY18-6440" fmla="*/ 3238858 h 6078450"/>
                    <a:gd name="connsiteX19-6441" fmla="*/ 14329 w 10047879"/>
                    <a:gd name="connsiteY19-6442" fmla="*/ 2172058 h 6078450"/>
                    <a:gd name="connsiteX20-6443" fmla="*/ 795379 w 10047879"/>
                    <a:gd name="connsiteY20-6444" fmla="*/ 1391008 h 6078450"/>
                    <a:gd name="connsiteX21-6445" fmla="*/ 1909804 w 10047879"/>
                    <a:gd name="connsiteY21-6446" fmla="*/ 1752958 h 6078450"/>
                    <a:gd name="connsiteX22-6447" fmla="*/ 2328904 w 10047879"/>
                    <a:gd name="connsiteY22-6448" fmla="*/ 1171933 h 6078450"/>
                    <a:gd name="connsiteX23-6449" fmla="*/ 2909929 w 10047879"/>
                    <a:gd name="connsiteY23-6450" fmla="*/ 1229083 h 6078450"/>
                    <a:gd name="connsiteX0-6451" fmla="*/ 2909929 w 10044923"/>
                    <a:gd name="connsiteY0-6452" fmla="*/ 1229083 h 6078450"/>
                    <a:gd name="connsiteX1-6453" fmla="*/ 3386179 w 10044923"/>
                    <a:gd name="connsiteY1-6454" fmla="*/ 219433 h 6078450"/>
                    <a:gd name="connsiteX2-6455" fmla="*/ 4252954 w 10044923"/>
                    <a:gd name="connsiteY2-6456" fmla="*/ 47983 h 6078450"/>
                    <a:gd name="connsiteX3-6457" fmla="*/ 5272129 w 10044923"/>
                    <a:gd name="connsiteY3-6458" fmla="*/ 838558 h 6078450"/>
                    <a:gd name="connsiteX4-6459" fmla="*/ 7034254 w 10044923"/>
                    <a:gd name="connsiteY4-6460" fmla="*/ 524233 h 6078450"/>
                    <a:gd name="connsiteX5-6461" fmla="*/ 7872454 w 10044923"/>
                    <a:gd name="connsiteY5-6462" fmla="*/ 1972033 h 6078450"/>
                    <a:gd name="connsiteX6-6463" fmla="*/ 9453604 w 10044923"/>
                    <a:gd name="connsiteY6-6464" fmla="*/ 2257783 h 6078450"/>
                    <a:gd name="connsiteX7-6465" fmla="*/ 10044154 w 10044923"/>
                    <a:gd name="connsiteY7-6466" fmla="*/ 3219808 h 6078450"/>
                    <a:gd name="connsiteX8-6467" fmla="*/ 9359475 w 10044923"/>
                    <a:gd name="connsiteY8-6468" fmla="*/ 4342077 h 6078450"/>
                    <a:gd name="connsiteX9-6469" fmla="*/ 9806029 w 10044923"/>
                    <a:gd name="connsiteY9-6470" fmla="*/ 5067658 h 6078450"/>
                    <a:gd name="connsiteX10-6471" fmla="*/ 9158329 w 10044923"/>
                    <a:gd name="connsiteY10-6472" fmla="*/ 5534383 h 6078450"/>
                    <a:gd name="connsiteX11-6473" fmla="*/ 7948654 w 10044923"/>
                    <a:gd name="connsiteY11-6474" fmla="*/ 5286733 h 6078450"/>
                    <a:gd name="connsiteX12-6475" fmla="*/ 6729454 w 10044923"/>
                    <a:gd name="connsiteY12-6476" fmla="*/ 5877283 h 6078450"/>
                    <a:gd name="connsiteX13-6477" fmla="*/ 5338804 w 10044923"/>
                    <a:gd name="connsiteY13-6478" fmla="*/ 5343883 h 6078450"/>
                    <a:gd name="connsiteX14-6479" fmla="*/ 4386304 w 10044923"/>
                    <a:gd name="connsiteY14-6480" fmla="*/ 6029683 h 6078450"/>
                    <a:gd name="connsiteX15-6481" fmla="*/ 3319504 w 10044923"/>
                    <a:gd name="connsiteY15-6482" fmla="*/ 5858233 h 6078450"/>
                    <a:gd name="connsiteX16-6483" fmla="*/ 2614654 w 10044923"/>
                    <a:gd name="connsiteY16-6484" fmla="*/ 4562833 h 6078450"/>
                    <a:gd name="connsiteX17-6485" fmla="*/ 766804 w 10044923"/>
                    <a:gd name="connsiteY17-6486" fmla="*/ 4772383 h 6078450"/>
                    <a:gd name="connsiteX18-6487" fmla="*/ 709654 w 10044923"/>
                    <a:gd name="connsiteY18-6488" fmla="*/ 3238858 h 6078450"/>
                    <a:gd name="connsiteX19-6489" fmla="*/ 14329 w 10044923"/>
                    <a:gd name="connsiteY19-6490" fmla="*/ 2172058 h 6078450"/>
                    <a:gd name="connsiteX20-6491" fmla="*/ 795379 w 10044923"/>
                    <a:gd name="connsiteY20-6492" fmla="*/ 1391008 h 6078450"/>
                    <a:gd name="connsiteX21-6493" fmla="*/ 1909804 w 10044923"/>
                    <a:gd name="connsiteY21-6494" fmla="*/ 1752958 h 6078450"/>
                    <a:gd name="connsiteX22-6495" fmla="*/ 2328904 w 10044923"/>
                    <a:gd name="connsiteY22-6496" fmla="*/ 1171933 h 6078450"/>
                    <a:gd name="connsiteX23-6497" fmla="*/ 2909929 w 10044923"/>
                    <a:gd name="connsiteY23-6498" fmla="*/ 1229083 h 6078450"/>
                    <a:gd name="connsiteX0-6499" fmla="*/ 2909929 w 9884236"/>
                    <a:gd name="connsiteY0-6500" fmla="*/ 1229083 h 6078450"/>
                    <a:gd name="connsiteX1-6501" fmla="*/ 3386179 w 9884236"/>
                    <a:gd name="connsiteY1-6502" fmla="*/ 219433 h 6078450"/>
                    <a:gd name="connsiteX2-6503" fmla="*/ 4252954 w 9884236"/>
                    <a:gd name="connsiteY2-6504" fmla="*/ 47983 h 6078450"/>
                    <a:gd name="connsiteX3-6505" fmla="*/ 5272129 w 9884236"/>
                    <a:gd name="connsiteY3-6506" fmla="*/ 838558 h 6078450"/>
                    <a:gd name="connsiteX4-6507" fmla="*/ 7034254 w 9884236"/>
                    <a:gd name="connsiteY4-6508" fmla="*/ 524233 h 6078450"/>
                    <a:gd name="connsiteX5-6509" fmla="*/ 7872454 w 9884236"/>
                    <a:gd name="connsiteY5-6510" fmla="*/ 1972033 h 6078450"/>
                    <a:gd name="connsiteX6-6511" fmla="*/ 9453604 w 9884236"/>
                    <a:gd name="connsiteY6-6512" fmla="*/ 2257783 h 6078450"/>
                    <a:gd name="connsiteX7-6513" fmla="*/ 9882789 w 9884236"/>
                    <a:gd name="connsiteY7-6514" fmla="*/ 3130161 h 6078450"/>
                    <a:gd name="connsiteX8-6515" fmla="*/ 9359475 w 9884236"/>
                    <a:gd name="connsiteY8-6516" fmla="*/ 4342077 h 6078450"/>
                    <a:gd name="connsiteX9-6517" fmla="*/ 9806029 w 9884236"/>
                    <a:gd name="connsiteY9-6518" fmla="*/ 5067658 h 6078450"/>
                    <a:gd name="connsiteX10-6519" fmla="*/ 9158329 w 9884236"/>
                    <a:gd name="connsiteY10-6520" fmla="*/ 5534383 h 6078450"/>
                    <a:gd name="connsiteX11-6521" fmla="*/ 7948654 w 9884236"/>
                    <a:gd name="connsiteY11-6522" fmla="*/ 5286733 h 6078450"/>
                    <a:gd name="connsiteX12-6523" fmla="*/ 6729454 w 9884236"/>
                    <a:gd name="connsiteY12-6524" fmla="*/ 5877283 h 6078450"/>
                    <a:gd name="connsiteX13-6525" fmla="*/ 5338804 w 9884236"/>
                    <a:gd name="connsiteY13-6526" fmla="*/ 5343883 h 6078450"/>
                    <a:gd name="connsiteX14-6527" fmla="*/ 4386304 w 9884236"/>
                    <a:gd name="connsiteY14-6528" fmla="*/ 6029683 h 6078450"/>
                    <a:gd name="connsiteX15-6529" fmla="*/ 3319504 w 9884236"/>
                    <a:gd name="connsiteY15-6530" fmla="*/ 5858233 h 6078450"/>
                    <a:gd name="connsiteX16-6531" fmla="*/ 2614654 w 9884236"/>
                    <a:gd name="connsiteY16-6532" fmla="*/ 4562833 h 6078450"/>
                    <a:gd name="connsiteX17-6533" fmla="*/ 766804 w 9884236"/>
                    <a:gd name="connsiteY17-6534" fmla="*/ 4772383 h 6078450"/>
                    <a:gd name="connsiteX18-6535" fmla="*/ 709654 w 9884236"/>
                    <a:gd name="connsiteY18-6536" fmla="*/ 3238858 h 6078450"/>
                    <a:gd name="connsiteX19-6537" fmla="*/ 14329 w 9884236"/>
                    <a:gd name="connsiteY19-6538" fmla="*/ 2172058 h 6078450"/>
                    <a:gd name="connsiteX20-6539" fmla="*/ 795379 w 9884236"/>
                    <a:gd name="connsiteY20-6540" fmla="*/ 1391008 h 6078450"/>
                    <a:gd name="connsiteX21-6541" fmla="*/ 1909804 w 9884236"/>
                    <a:gd name="connsiteY21-6542" fmla="*/ 1752958 h 6078450"/>
                    <a:gd name="connsiteX22-6543" fmla="*/ 2328904 w 9884236"/>
                    <a:gd name="connsiteY22-6544" fmla="*/ 1171933 h 6078450"/>
                    <a:gd name="connsiteX23-6545" fmla="*/ 2909929 w 9884236"/>
                    <a:gd name="connsiteY23-6546" fmla="*/ 1229083 h 6078450"/>
                    <a:gd name="connsiteX0-6547" fmla="*/ 2909929 w 9887662"/>
                    <a:gd name="connsiteY0-6548" fmla="*/ 1229083 h 6078450"/>
                    <a:gd name="connsiteX1-6549" fmla="*/ 3386179 w 9887662"/>
                    <a:gd name="connsiteY1-6550" fmla="*/ 219433 h 6078450"/>
                    <a:gd name="connsiteX2-6551" fmla="*/ 4252954 w 9887662"/>
                    <a:gd name="connsiteY2-6552" fmla="*/ 47983 h 6078450"/>
                    <a:gd name="connsiteX3-6553" fmla="*/ 5272129 w 9887662"/>
                    <a:gd name="connsiteY3-6554" fmla="*/ 838558 h 6078450"/>
                    <a:gd name="connsiteX4-6555" fmla="*/ 7034254 w 9887662"/>
                    <a:gd name="connsiteY4-6556" fmla="*/ 524233 h 6078450"/>
                    <a:gd name="connsiteX5-6557" fmla="*/ 7872454 w 9887662"/>
                    <a:gd name="connsiteY5-6558" fmla="*/ 1972033 h 6078450"/>
                    <a:gd name="connsiteX6-6559" fmla="*/ 9453604 w 9887662"/>
                    <a:gd name="connsiteY6-6560" fmla="*/ 2257783 h 6078450"/>
                    <a:gd name="connsiteX7-6561" fmla="*/ 9882789 w 9887662"/>
                    <a:gd name="connsiteY7-6562" fmla="*/ 3130161 h 6078450"/>
                    <a:gd name="connsiteX8-6563" fmla="*/ 9359475 w 9887662"/>
                    <a:gd name="connsiteY8-6564" fmla="*/ 4342077 h 6078450"/>
                    <a:gd name="connsiteX9-6565" fmla="*/ 9806029 w 9887662"/>
                    <a:gd name="connsiteY9-6566" fmla="*/ 5067658 h 6078450"/>
                    <a:gd name="connsiteX10-6567" fmla="*/ 9158329 w 9887662"/>
                    <a:gd name="connsiteY10-6568" fmla="*/ 5534383 h 6078450"/>
                    <a:gd name="connsiteX11-6569" fmla="*/ 7948654 w 9887662"/>
                    <a:gd name="connsiteY11-6570" fmla="*/ 5286733 h 6078450"/>
                    <a:gd name="connsiteX12-6571" fmla="*/ 6729454 w 9887662"/>
                    <a:gd name="connsiteY12-6572" fmla="*/ 5877283 h 6078450"/>
                    <a:gd name="connsiteX13-6573" fmla="*/ 5338804 w 9887662"/>
                    <a:gd name="connsiteY13-6574" fmla="*/ 5343883 h 6078450"/>
                    <a:gd name="connsiteX14-6575" fmla="*/ 4386304 w 9887662"/>
                    <a:gd name="connsiteY14-6576" fmla="*/ 6029683 h 6078450"/>
                    <a:gd name="connsiteX15-6577" fmla="*/ 3319504 w 9887662"/>
                    <a:gd name="connsiteY15-6578" fmla="*/ 5858233 h 6078450"/>
                    <a:gd name="connsiteX16-6579" fmla="*/ 2614654 w 9887662"/>
                    <a:gd name="connsiteY16-6580" fmla="*/ 4562833 h 6078450"/>
                    <a:gd name="connsiteX17-6581" fmla="*/ 766804 w 9887662"/>
                    <a:gd name="connsiteY17-6582" fmla="*/ 4772383 h 6078450"/>
                    <a:gd name="connsiteX18-6583" fmla="*/ 709654 w 9887662"/>
                    <a:gd name="connsiteY18-6584" fmla="*/ 3238858 h 6078450"/>
                    <a:gd name="connsiteX19-6585" fmla="*/ 14329 w 9887662"/>
                    <a:gd name="connsiteY19-6586" fmla="*/ 2172058 h 6078450"/>
                    <a:gd name="connsiteX20-6587" fmla="*/ 795379 w 9887662"/>
                    <a:gd name="connsiteY20-6588" fmla="*/ 1391008 h 6078450"/>
                    <a:gd name="connsiteX21-6589" fmla="*/ 1909804 w 9887662"/>
                    <a:gd name="connsiteY21-6590" fmla="*/ 1752958 h 6078450"/>
                    <a:gd name="connsiteX22-6591" fmla="*/ 2328904 w 9887662"/>
                    <a:gd name="connsiteY22-6592" fmla="*/ 1171933 h 6078450"/>
                    <a:gd name="connsiteX23-6593" fmla="*/ 2909929 w 9887662"/>
                    <a:gd name="connsiteY23-6594" fmla="*/ 1229083 h 6078450"/>
                    <a:gd name="connsiteX0-6595" fmla="*/ 2909929 w 9932074"/>
                    <a:gd name="connsiteY0-6596" fmla="*/ 1229083 h 6078450"/>
                    <a:gd name="connsiteX1-6597" fmla="*/ 3386179 w 9932074"/>
                    <a:gd name="connsiteY1-6598" fmla="*/ 219433 h 6078450"/>
                    <a:gd name="connsiteX2-6599" fmla="*/ 4252954 w 9932074"/>
                    <a:gd name="connsiteY2-6600" fmla="*/ 47983 h 6078450"/>
                    <a:gd name="connsiteX3-6601" fmla="*/ 5272129 w 9932074"/>
                    <a:gd name="connsiteY3-6602" fmla="*/ 838558 h 6078450"/>
                    <a:gd name="connsiteX4-6603" fmla="*/ 7034254 w 9932074"/>
                    <a:gd name="connsiteY4-6604" fmla="*/ 524233 h 6078450"/>
                    <a:gd name="connsiteX5-6605" fmla="*/ 7872454 w 9932074"/>
                    <a:gd name="connsiteY5-6606" fmla="*/ 1972033 h 6078450"/>
                    <a:gd name="connsiteX6-6607" fmla="*/ 9453604 w 9932074"/>
                    <a:gd name="connsiteY6-6608" fmla="*/ 2257783 h 6078450"/>
                    <a:gd name="connsiteX7-6609" fmla="*/ 9927613 w 9932074"/>
                    <a:gd name="connsiteY7-6610" fmla="*/ 3094302 h 6078450"/>
                    <a:gd name="connsiteX8-6611" fmla="*/ 9359475 w 9932074"/>
                    <a:gd name="connsiteY8-6612" fmla="*/ 4342077 h 6078450"/>
                    <a:gd name="connsiteX9-6613" fmla="*/ 9806029 w 9932074"/>
                    <a:gd name="connsiteY9-6614" fmla="*/ 5067658 h 6078450"/>
                    <a:gd name="connsiteX10-6615" fmla="*/ 9158329 w 9932074"/>
                    <a:gd name="connsiteY10-6616" fmla="*/ 5534383 h 6078450"/>
                    <a:gd name="connsiteX11-6617" fmla="*/ 7948654 w 9932074"/>
                    <a:gd name="connsiteY11-6618" fmla="*/ 5286733 h 6078450"/>
                    <a:gd name="connsiteX12-6619" fmla="*/ 6729454 w 9932074"/>
                    <a:gd name="connsiteY12-6620" fmla="*/ 5877283 h 6078450"/>
                    <a:gd name="connsiteX13-6621" fmla="*/ 5338804 w 9932074"/>
                    <a:gd name="connsiteY13-6622" fmla="*/ 5343883 h 6078450"/>
                    <a:gd name="connsiteX14-6623" fmla="*/ 4386304 w 9932074"/>
                    <a:gd name="connsiteY14-6624" fmla="*/ 6029683 h 6078450"/>
                    <a:gd name="connsiteX15-6625" fmla="*/ 3319504 w 9932074"/>
                    <a:gd name="connsiteY15-6626" fmla="*/ 5858233 h 6078450"/>
                    <a:gd name="connsiteX16-6627" fmla="*/ 2614654 w 9932074"/>
                    <a:gd name="connsiteY16-6628" fmla="*/ 4562833 h 6078450"/>
                    <a:gd name="connsiteX17-6629" fmla="*/ 766804 w 9932074"/>
                    <a:gd name="connsiteY17-6630" fmla="*/ 4772383 h 6078450"/>
                    <a:gd name="connsiteX18-6631" fmla="*/ 709654 w 9932074"/>
                    <a:gd name="connsiteY18-6632" fmla="*/ 3238858 h 6078450"/>
                    <a:gd name="connsiteX19-6633" fmla="*/ 14329 w 9932074"/>
                    <a:gd name="connsiteY19-6634" fmla="*/ 2172058 h 6078450"/>
                    <a:gd name="connsiteX20-6635" fmla="*/ 795379 w 9932074"/>
                    <a:gd name="connsiteY20-6636" fmla="*/ 1391008 h 6078450"/>
                    <a:gd name="connsiteX21-6637" fmla="*/ 1909804 w 9932074"/>
                    <a:gd name="connsiteY21-6638" fmla="*/ 1752958 h 6078450"/>
                    <a:gd name="connsiteX22-6639" fmla="*/ 2328904 w 9932074"/>
                    <a:gd name="connsiteY22-6640" fmla="*/ 1171933 h 6078450"/>
                    <a:gd name="connsiteX23-6641" fmla="*/ 2909929 w 9932074"/>
                    <a:gd name="connsiteY23-6642" fmla="*/ 1229083 h 6078450"/>
                    <a:gd name="connsiteX0-6643" fmla="*/ 2909929 w 9823727"/>
                    <a:gd name="connsiteY0-6644" fmla="*/ 1229083 h 6078450"/>
                    <a:gd name="connsiteX1-6645" fmla="*/ 3386179 w 9823727"/>
                    <a:gd name="connsiteY1-6646" fmla="*/ 219433 h 6078450"/>
                    <a:gd name="connsiteX2-6647" fmla="*/ 4252954 w 9823727"/>
                    <a:gd name="connsiteY2-6648" fmla="*/ 47983 h 6078450"/>
                    <a:gd name="connsiteX3-6649" fmla="*/ 5272129 w 9823727"/>
                    <a:gd name="connsiteY3-6650" fmla="*/ 838558 h 6078450"/>
                    <a:gd name="connsiteX4-6651" fmla="*/ 7034254 w 9823727"/>
                    <a:gd name="connsiteY4-6652" fmla="*/ 524233 h 6078450"/>
                    <a:gd name="connsiteX5-6653" fmla="*/ 7872454 w 9823727"/>
                    <a:gd name="connsiteY5-6654" fmla="*/ 1972033 h 6078450"/>
                    <a:gd name="connsiteX6-6655" fmla="*/ 9453604 w 9823727"/>
                    <a:gd name="connsiteY6-6656" fmla="*/ 2257783 h 6078450"/>
                    <a:gd name="connsiteX7-6657" fmla="*/ 9359475 w 9823727"/>
                    <a:gd name="connsiteY7-6658" fmla="*/ 4342077 h 6078450"/>
                    <a:gd name="connsiteX8-6659" fmla="*/ 9806029 w 9823727"/>
                    <a:gd name="connsiteY8-6660" fmla="*/ 5067658 h 6078450"/>
                    <a:gd name="connsiteX9-6661" fmla="*/ 9158329 w 9823727"/>
                    <a:gd name="connsiteY9-6662" fmla="*/ 5534383 h 6078450"/>
                    <a:gd name="connsiteX10-6663" fmla="*/ 7948654 w 9823727"/>
                    <a:gd name="connsiteY10-6664" fmla="*/ 5286733 h 6078450"/>
                    <a:gd name="connsiteX11-6665" fmla="*/ 6729454 w 9823727"/>
                    <a:gd name="connsiteY11-6666" fmla="*/ 5877283 h 6078450"/>
                    <a:gd name="connsiteX12-6667" fmla="*/ 5338804 w 9823727"/>
                    <a:gd name="connsiteY12-6668" fmla="*/ 5343883 h 6078450"/>
                    <a:gd name="connsiteX13-6669" fmla="*/ 4386304 w 9823727"/>
                    <a:gd name="connsiteY13-6670" fmla="*/ 6029683 h 6078450"/>
                    <a:gd name="connsiteX14-6671" fmla="*/ 3319504 w 9823727"/>
                    <a:gd name="connsiteY14-6672" fmla="*/ 5858233 h 6078450"/>
                    <a:gd name="connsiteX15-6673" fmla="*/ 2614654 w 9823727"/>
                    <a:gd name="connsiteY15-6674" fmla="*/ 4562833 h 6078450"/>
                    <a:gd name="connsiteX16-6675" fmla="*/ 766804 w 9823727"/>
                    <a:gd name="connsiteY16-6676" fmla="*/ 4772383 h 6078450"/>
                    <a:gd name="connsiteX17-6677" fmla="*/ 709654 w 9823727"/>
                    <a:gd name="connsiteY17-6678" fmla="*/ 3238858 h 6078450"/>
                    <a:gd name="connsiteX18-6679" fmla="*/ 14329 w 9823727"/>
                    <a:gd name="connsiteY18-6680" fmla="*/ 2172058 h 6078450"/>
                    <a:gd name="connsiteX19-6681" fmla="*/ 795379 w 9823727"/>
                    <a:gd name="connsiteY19-6682" fmla="*/ 1391008 h 6078450"/>
                    <a:gd name="connsiteX20-6683" fmla="*/ 1909804 w 9823727"/>
                    <a:gd name="connsiteY20-6684" fmla="*/ 1752958 h 6078450"/>
                    <a:gd name="connsiteX21-6685" fmla="*/ 2328904 w 9823727"/>
                    <a:gd name="connsiteY21-6686" fmla="*/ 1171933 h 6078450"/>
                    <a:gd name="connsiteX22-6687" fmla="*/ 2909929 w 9823727"/>
                    <a:gd name="connsiteY22-6688" fmla="*/ 1229083 h 6078450"/>
                    <a:gd name="connsiteX0-6689" fmla="*/ 2909929 w 9823727"/>
                    <a:gd name="connsiteY0-6690" fmla="*/ 1229083 h 6078450"/>
                    <a:gd name="connsiteX1-6691" fmla="*/ 3386179 w 9823727"/>
                    <a:gd name="connsiteY1-6692" fmla="*/ 219433 h 6078450"/>
                    <a:gd name="connsiteX2-6693" fmla="*/ 4252954 w 9823727"/>
                    <a:gd name="connsiteY2-6694" fmla="*/ 47983 h 6078450"/>
                    <a:gd name="connsiteX3-6695" fmla="*/ 5272129 w 9823727"/>
                    <a:gd name="connsiteY3-6696" fmla="*/ 838558 h 6078450"/>
                    <a:gd name="connsiteX4-6697" fmla="*/ 7034254 w 9823727"/>
                    <a:gd name="connsiteY4-6698" fmla="*/ 524233 h 6078450"/>
                    <a:gd name="connsiteX5-6699" fmla="*/ 7872454 w 9823727"/>
                    <a:gd name="connsiteY5-6700" fmla="*/ 1972033 h 6078450"/>
                    <a:gd name="connsiteX6-6701" fmla="*/ 9453604 w 9823727"/>
                    <a:gd name="connsiteY6-6702" fmla="*/ 2257783 h 6078450"/>
                    <a:gd name="connsiteX7-6703" fmla="*/ 9359475 w 9823727"/>
                    <a:gd name="connsiteY7-6704" fmla="*/ 4342077 h 6078450"/>
                    <a:gd name="connsiteX8-6705" fmla="*/ 9806029 w 9823727"/>
                    <a:gd name="connsiteY8-6706" fmla="*/ 5067658 h 6078450"/>
                    <a:gd name="connsiteX9-6707" fmla="*/ 9158329 w 9823727"/>
                    <a:gd name="connsiteY9-6708" fmla="*/ 5534383 h 6078450"/>
                    <a:gd name="connsiteX10-6709" fmla="*/ 7948654 w 9823727"/>
                    <a:gd name="connsiteY10-6710" fmla="*/ 5286733 h 6078450"/>
                    <a:gd name="connsiteX11-6711" fmla="*/ 6729454 w 9823727"/>
                    <a:gd name="connsiteY11-6712" fmla="*/ 5877283 h 6078450"/>
                    <a:gd name="connsiteX12-6713" fmla="*/ 5338804 w 9823727"/>
                    <a:gd name="connsiteY12-6714" fmla="*/ 5343883 h 6078450"/>
                    <a:gd name="connsiteX13-6715" fmla="*/ 4386304 w 9823727"/>
                    <a:gd name="connsiteY13-6716" fmla="*/ 6029683 h 6078450"/>
                    <a:gd name="connsiteX14-6717" fmla="*/ 3319504 w 9823727"/>
                    <a:gd name="connsiteY14-6718" fmla="*/ 5858233 h 6078450"/>
                    <a:gd name="connsiteX15-6719" fmla="*/ 2614654 w 9823727"/>
                    <a:gd name="connsiteY15-6720" fmla="*/ 4562833 h 6078450"/>
                    <a:gd name="connsiteX16-6721" fmla="*/ 766804 w 9823727"/>
                    <a:gd name="connsiteY16-6722" fmla="*/ 4772383 h 6078450"/>
                    <a:gd name="connsiteX17-6723" fmla="*/ 709654 w 9823727"/>
                    <a:gd name="connsiteY17-6724" fmla="*/ 3238858 h 6078450"/>
                    <a:gd name="connsiteX18-6725" fmla="*/ 14329 w 9823727"/>
                    <a:gd name="connsiteY18-6726" fmla="*/ 2172058 h 6078450"/>
                    <a:gd name="connsiteX19-6727" fmla="*/ 795379 w 9823727"/>
                    <a:gd name="connsiteY19-6728" fmla="*/ 1391008 h 6078450"/>
                    <a:gd name="connsiteX20-6729" fmla="*/ 1909804 w 9823727"/>
                    <a:gd name="connsiteY20-6730" fmla="*/ 1752958 h 6078450"/>
                    <a:gd name="connsiteX21-6731" fmla="*/ 2328904 w 9823727"/>
                    <a:gd name="connsiteY21-6732" fmla="*/ 1171933 h 6078450"/>
                    <a:gd name="connsiteX22-6733" fmla="*/ 2909929 w 9823727"/>
                    <a:gd name="connsiteY22-6734" fmla="*/ 1229083 h 6078450"/>
                    <a:gd name="connsiteX0-6735" fmla="*/ 2909929 w 9823727"/>
                    <a:gd name="connsiteY0-6736" fmla="*/ 1229083 h 6078450"/>
                    <a:gd name="connsiteX1-6737" fmla="*/ 3386179 w 9823727"/>
                    <a:gd name="connsiteY1-6738" fmla="*/ 219433 h 6078450"/>
                    <a:gd name="connsiteX2-6739" fmla="*/ 4252954 w 9823727"/>
                    <a:gd name="connsiteY2-6740" fmla="*/ 47983 h 6078450"/>
                    <a:gd name="connsiteX3-6741" fmla="*/ 5272129 w 9823727"/>
                    <a:gd name="connsiteY3-6742" fmla="*/ 838558 h 6078450"/>
                    <a:gd name="connsiteX4-6743" fmla="*/ 7034254 w 9823727"/>
                    <a:gd name="connsiteY4-6744" fmla="*/ 524233 h 6078450"/>
                    <a:gd name="connsiteX5-6745" fmla="*/ 7872454 w 9823727"/>
                    <a:gd name="connsiteY5-6746" fmla="*/ 1972033 h 6078450"/>
                    <a:gd name="connsiteX6-6747" fmla="*/ 9453604 w 9823727"/>
                    <a:gd name="connsiteY6-6748" fmla="*/ 2257783 h 6078450"/>
                    <a:gd name="connsiteX7-6749" fmla="*/ 9359475 w 9823727"/>
                    <a:gd name="connsiteY7-6750" fmla="*/ 4342077 h 6078450"/>
                    <a:gd name="connsiteX8-6751" fmla="*/ 9806029 w 9823727"/>
                    <a:gd name="connsiteY8-6752" fmla="*/ 5067658 h 6078450"/>
                    <a:gd name="connsiteX9-6753" fmla="*/ 9158329 w 9823727"/>
                    <a:gd name="connsiteY9-6754" fmla="*/ 5534383 h 6078450"/>
                    <a:gd name="connsiteX10-6755" fmla="*/ 7948654 w 9823727"/>
                    <a:gd name="connsiteY10-6756" fmla="*/ 5286733 h 6078450"/>
                    <a:gd name="connsiteX11-6757" fmla="*/ 6729454 w 9823727"/>
                    <a:gd name="connsiteY11-6758" fmla="*/ 5877283 h 6078450"/>
                    <a:gd name="connsiteX12-6759" fmla="*/ 5338804 w 9823727"/>
                    <a:gd name="connsiteY12-6760" fmla="*/ 5343883 h 6078450"/>
                    <a:gd name="connsiteX13-6761" fmla="*/ 4386304 w 9823727"/>
                    <a:gd name="connsiteY13-6762" fmla="*/ 6029683 h 6078450"/>
                    <a:gd name="connsiteX14-6763" fmla="*/ 3319504 w 9823727"/>
                    <a:gd name="connsiteY14-6764" fmla="*/ 5858233 h 6078450"/>
                    <a:gd name="connsiteX15-6765" fmla="*/ 2614654 w 9823727"/>
                    <a:gd name="connsiteY15-6766" fmla="*/ 4562833 h 6078450"/>
                    <a:gd name="connsiteX16-6767" fmla="*/ 766804 w 9823727"/>
                    <a:gd name="connsiteY16-6768" fmla="*/ 4772383 h 6078450"/>
                    <a:gd name="connsiteX17-6769" fmla="*/ 709654 w 9823727"/>
                    <a:gd name="connsiteY17-6770" fmla="*/ 3238858 h 6078450"/>
                    <a:gd name="connsiteX18-6771" fmla="*/ 14329 w 9823727"/>
                    <a:gd name="connsiteY18-6772" fmla="*/ 2172058 h 6078450"/>
                    <a:gd name="connsiteX19-6773" fmla="*/ 795379 w 9823727"/>
                    <a:gd name="connsiteY19-6774" fmla="*/ 1391008 h 6078450"/>
                    <a:gd name="connsiteX20-6775" fmla="*/ 1909804 w 9823727"/>
                    <a:gd name="connsiteY20-6776" fmla="*/ 1752958 h 6078450"/>
                    <a:gd name="connsiteX21-6777" fmla="*/ 2328904 w 9823727"/>
                    <a:gd name="connsiteY21-6778" fmla="*/ 1171933 h 6078450"/>
                    <a:gd name="connsiteX22-6779" fmla="*/ 2909929 w 9823727"/>
                    <a:gd name="connsiteY22-6780" fmla="*/ 1229083 h 6078450"/>
                    <a:gd name="connsiteX0-6781" fmla="*/ 2909929 w 9820519"/>
                    <a:gd name="connsiteY0-6782" fmla="*/ 1229083 h 6078450"/>
                    <a:gd name="connsiteX1-6783" fmla="*/ 3386179 w 9820519"/>
                    <a:gd name="connsiteY1-6784" fmla="*/ 219433 h 6078450"/>
                    <a:gd name="connsiteX2-6785" fmla="*/ 4252954 w 9820519"/>
                    <a:gd name="connsiteY2-6786" fmla="*/ 47983 h 6078450"/>
                    <a:gd name="connsiteX3-6787" fmla="*/ 5272129 w 9820519"/>
                    <a:gd name="connsiteY3-6788" fmla="*/ 838558 h 6078450"/>
                    <a:gd name="connsiteX4-6789" fmla="*/ 7034254 w 9820519"/>
                    <a:gd name="connsiteY4-6790" fmla="*/ 524233 h 6078450"/>
                    <a:gd name="connsiteX5-6791" fmla="*/ 7872454 w 9820519"/>
                    <a:gd name="connsiteY5-6792" fmla="*/ 1972033 h 6078450"/>
                    <a:gd name="connsiteX6-6793" fmla="*/ 9453604 w 9820519"/>
                    <a:gd name="connsiteY6-6794" fmla="*/ 2257783 h 6078450"/>
                    <a:gd name="connsiteX7-6795" fmla="*/ 9260863 w 9820519"/>
                    <a:gd name="connsiteY7-6796" fmla="*/ 4162783 h 6078450"/>
                    <a:gd name="connsiteX8-6797" fmla="*/ 9806029 w 9820519"/>
                    <a:gd name="connsiteY8-6798" fmla="*/ 5067658 h 6078450"/>
                    <a:gd name="connsiteX9-6799" fmla="*/ 9158329 w 9820519"/>
                    <a:gd name="connsiteY9-6800" fmla="*/ 5534383 h 6078450"/>
                    <a:gd name="connsiteX10-6801" fmla="*/ 7948654 w 9820519"/>
                    <a:gd name="connsiteY10-6802" fmla="*/ 5286733 h 6078450"/>
                    <a:gd name="connsiteX11-6803" fmla="*/ 6729454 w 9820519"/>
                    <a:gd name="connsiteY11-6804" fmla="*/ 5877283 h 6078450"/>
                    <a:gd name="connsiteX12-6805" fmla="*/ 5338804 w 9820519"/>
                    <a:gd name="connsiteY12-6806" fmla="*/ 5343883 h 6078450"/>
                    <a:gd name="connsiteX13-6807" fmla="*/ 4386304 w 9820519"/>
                    <a:gd name="connsiteY13-6808" fmla="*/ 6029683 h 6078450"/>
                    <a:gd name="connsiteX14-6809" fmla="*/ 3319504 w 9820519"/>
                    <a:gd name="connsiteY14-6810" fmla="*/ 5858233 h 6078450"/>
                    <a:gd name="connsiteX15-6811" fmla="*/ 2614654 w 9820519"/>
                    <a:gd name="connsiteY15-6812" fmla="*/ 4562833 h 6078450"/>
                    <a:gd name="connsiteX16-6813" fmla="*/ 766804 w 9820519"/>
                    <a:gd name="connsiteY16-6814" fmla="*/ 4772383 h 6078450"/>
                    <a:gd name="connsiteX17-6815" fmla="*/ 709654 w 9820519"/>
                    <a:gd name="connsiteY17-6816" fmla="*/ 3238858 h 6078450"/>
                    <a:gd name="connsiteX18-6817" fmla="*/ 14329 w 9820519"/>
                    <a:gd name="connsiteY18-6818" fmla="*/ 2172058 h 6078450"/>
                    <a:gd name="connsiteX19-6819" fmla="*/ 795379 w 9820519"/>
                    <a:gd name="connsiteY19-6820" fmla="*/ 1391008 h 6078450"/>
                    <a:gd name="connsiteX20-6821" fmla="*/ 1909804 w 9820519"/>
                    <a:gd name="connsiteY20-6822" fmla="*/ 1752958 h 6078450"/>
                    <a:gd name="connsiteX21-6823" fmla="*/ 2328904 w 9820519"/>
                    <a:gd name="connsiteY21-6824" fmla="*/ 1171933 h 6078450"/>
                    <a:gd name="connsiteX22-6825" fmla="*/ 2909929 w 9820519"/>
                    <a:gd name="connsiteY22-6826" fmla="*/ 1229083 h 6078450"/>
                    <a:gd name="connsiteX0-6827" fmla="*/ 2909929 w 9823237"/>
                    <a:gd name="connsiteY0-6828" fmla="*/ 1229083 h 6078450"/>
                    <a:gd name="connsiteX1-6829" fmla="*/ 3386179 w 9823237"/>
                    <a:gd name="connsiteY1-6830" fmla="*/ 219433 h 6078450"/>
                    <a:gd name="connsiteX2-6831" fmla="*/ 4252954 w 9823237"/>
                    <a:gd name="connsiteY2-6832" fmla="*/ 47983 h 6078450"/>
                    <a:gd name="connsiteX3-6833" fmla="*/ 5272129 w 9823237"/>
                    <a:gd name="connsiteY3-6834" fmla="*/ 838558 h 6078450"/>
                    <a:gd name="connsiteX4-6835" fmla="*/ 7034254 w 9823237"/>
                    <a:gd name="connsiteY4-6836" fmla="*/ 524233 h 6078450"/>
                    <a:gd name="connsiteX5-6837" fmla="*/ 7872454 w 9823237"/>
                    <a:gd name="connsiteY5-6838" fmla="*/ 1972033 h 6078450"/>
                    <a:gd name="connsiteX6-6839" fmla="*/ 9453604 w 9823237"/>
                    <a:gd name="connsiteY6-6840" fmla="*/ 2257783 h 6078450"/>
                    <a:gd name="connsiteX7-6841" fmla="*/ 9260863 w 9823237"/>
                    <a:gd name="connsiteY7-6842" fmla="*/ 4162783 h 6078450"/>
                    <a:gd name="connsiteX8-6843" fmla="*/ 9806029 w 9823237"/>
                    <a:gd name="connsiteY8-6844" fmla="*/ 5067658 h 6078450"/>
                    <a:gd name="connsiteX9-6845" fmla="*/ 9158329 w 9823237"/>
                    <a:gd name="connsiteY9-6846" fmla="*/ 5534383 h 6078450"/>
                    <a:gd name="connsiteX10-6847" fmla="*/ 7948654 w 9823237"/>
                    <a:gd name="connsiteY10-6848" fmla="*/ 5286733 h 6078450"/>
                    <a:gd name="connsiteX11-6849" fmla="*/ 6729454 w 9823237"/>
                    <a:gd name="connsiteY11-6850" fmla="*/ 5877283 h 6078450"/>
                    <a:gd name="connsiteX12-6851" fmla="*/ 5338804 w 9823237"/>
                    <a:gd name="connsiteY12-6852" fmla="*/ 5343883 h 6078450"/>
                    <a:gd name="connsiteX13-6853" fmla="*/ 4386304 w 9823237"/>
                    <a:gd name="connsiteY13-6854" fmla="*/ 6029683 h 6078450"/>
                    <a:gd name="connsiteX14-6855" fmla="*/ 3319504 w 9823237"/>
                    <a:gd name="connsiteY14-6856" fmla="*/ 5858233 h 6078450"/>
                    <a:gd name="connsiteX15-6857" fmla="*/ 2614654 w 9823237"/>
                    <a:gd name="connsiteY15-6858" fmla="*/ 4562833 h 6078450"/>
                    <a:gd name="connsiteX16-6859" fmla="*/ 766804 w 9823237"/>
                    <a:gd name="connsiteY16-6860" fmla="*/ 4772383 h 6078450"/>
                    <a:gd name="connsiteX17-6861" fmla="*/ 709654 w 9823237"/>
                    <a:gd name="connsiteY17-6862" fmla="*/ 3238858 h 6078450"/>
                    <a:gd name="connsiteX18-6863" fmla="*/ 14329 w 9823237"/>
                    <a:gd name="connsiteY18-6864" fmla="*/ 2172058 h 6078450"/>
                    <a:gd name="connsiteX19-6865" fmla="*/ 795379 w 9823237"/>
                    <a:gd name="connsiteY19-6866" fmla="*/ 1391008 h 6078450"/>
                    <a:gd name="connsiteX20-6867" fmla="*/ 1909804 w 9823237"/>
                    <a:gd name="connsiteY20-6868" fmla="*/ 1752958 h 6078450"/>
                    <a:gd name="connsiteX21-6869" fmla="*/ 2328904 w 9823237"/>
                    <a:gd name="connsiteY21-6870" fmla="*/ 1171933 h 6078450"/>
                    <a:gd name="connsiteX22-6871" fmla="*/ 2909929 w 9823237"/>
                    <a:gd name="connsiteY22-6872" fmla="*/ 1229083 h 6078450"/>
                    <a:gd name="connsiteX0-6873" fmla="*/ 2909929 w 9635360"/>
                    <a:gd name="connsiteY0-6874" fmla="*/ 1229083 h 6078450"/>
                    <a:gd name="connsiteX1-6875" fmla="*/ 3386179 w 9635360"/>
                    <a:gd name="connsiteY1-6876" fmla="*/ 219433 h 6078450"/>
                    <a:gd name="connsiteX2-6877" fmla="*/ 4252954 w 9635360"/>
                    <a:gd name="connsiteY2-6878" fmla="*/ 47983 h 6078450"/>
                    <a:gd name="connsiteX3-6879" fmla="*/ 5272129 w 9635360"/>
                    <a:gd name="connsiteY3-6880" fmla="*/ 838558 h 6078450"/>
                    <a:gd name="connsiteX4-6881" fmla="*/ 7034254 w 9635360"/>
                    <a:gd name="connsiteY4-6882" fmla="*/ 524233 h 6078450"/>
                    <a:gd name="connsiteX5-6883" fmla="*/ 7872454 w 9635360"/>
                    <a:gd name="connsiteY5-6884" fmla="*/ 1972033 h 6078450"/>
                    <a:gd name="connsiteX6-6885" fmla="*/ 9453604 w 9635360"/>
                    <a:gd name="connsiteY6-6886" fmla="*/ 2257783 h 6078450"/>
                    <a:gd name="connsiteX7-6887" fmla="*/ 9260863 w 9635360"/>
                    <a:gd name="connsiteY7-6888" fmla="*/ 4162783 h 6078450"/>
                    <a:gd name="connsiteX8-6889" fmla="*/ 9402617 w 9635360"/>
                    <a:gd name="connsiteY8-6890" fmla="*/ 5121447 h 6078450"/>
                    <a:gd name="connsiteX9-6891" fmla="*/ 9158329 w 9635360"/>
                    <a:gd name="connsiteY9-6892" fmla="*/ 5534383 h 6078450"/>
                    <a:gd name="connsiteX10-6893" fmla="*/ 7948654 w 9635360"/>
                    <a:gd name="connsiteY10-6894" fmla="*/ 5286733 h 6078450"/>
                    <a:gd name="connsiteX11-6895" fmla="*/ 6729454 w 9635360"/>
                    <a:gd name="connsiteY11-6896" fmla="*/ 5877283 h 6078450"/>
                    <a:gd name="connsiteX12-6897" fmla="*/ 5338804 w 9635360"/>
                    <a:gd name="connsiteY12-6898" fmla="*/ 5343883 h 6078450"/>
                    <a:gd name="connsiteX13-6899" fmla="*/ 4386304 w 9635360"/>
                    <a:gd name="connsiteY13-6900" fmla="*/ 6029683 h 6078450"/>
                    <a:gd name="connsiteX14-6901" fmla="*/ 3319504 w 9635360"/>
                    <a:gd name="connsiteY14-6902" fmla="*/ 5858233 h 6078450"/>
                    <a:gd name="connsiteX15-6903" fmla="*/ 2614654 w 9635360"/>
                    <a:gd name="connsiteY15-6904" fmla="*/ 4562833 h 6078450"/>
                    <a:gd name="connsiteX16-6905" fmla="*/ 766804 w 9635360"/>
                    <a:gd name="connsiteY16-6906" fmla="*/ 4772383 h 6078450"/>
                    <a:gd name="connsiteX17-6907" fmla="*/ 709654 w 9635360"/>
                    <a:gd name="connsiteY17-6908" fmla="*/ 3238858 h 6078450"/>
                    <a:gd name="connsiteX18-6909" fmla="*/ 14329 w 9635360"/>
                    <a:gd name="connsiteY18-6910" fmla="*/ 2172058 h 6078450"/>
                    <a:gd name="connsiteX19-6911" fmla="*/ 795379 w 9635360"/>
                    <a:gd name="connsiteY19-6912" fmla="*/ 1391008 h 6078450"/>
                    <a:gd name="connsiteX20-6913" fmla="*/ 1909804 w 9635360"/>
                    <a:gd name="connsiteY20-6914" fmla="*/ 1752958 h 6078450"/>
                    <a:gd name="connsiteX21-6915" fmla="*/ 2328904 w 9635360"/>
                    <a:gd name="connsiteY21-6916" fmla="*/ 1171933 h 6078450"/>
                    <a:gd name="connsiteX22-6917" fmla="*/ 2909929 w 9635360"/>
                    <a:gd name="connsiteY22-6918" fmla="*/ 1229083 h 6078450"/>
                    <a:gd name="connsiteX0-6919" fmla="*/ 2909929 w 9635360"/>
                    <a:gd name="connsiteY0-6920" fmla="*/ 1229083 h 6078450"/>
                    <a:gd name="connsiteX1-6921" fmla="*/ 3386179 w 9635360"/>
                    <a:gd name="connsiteY1-6922" fmla="*/ 219433 h 6078450"/>
                    <a:gd name="connsiteX2-6923" fmla="*/ 4252954 w 9635360"/>
                    <a:gd name="connsiteY2-6924" fmla="*/ 47983 h 6078450"/>
                    <a:gd name="connsiteX3-6925" fmla="*/ 5272129 w 9635360"/>
                    <a:gd name="connsiteY3-6926" fmla="*/ 838558 h 6078450"/>
                    <a:gd name="connsiteX4-6927" fmla="*/ 7034254 w 9635360"/>
                    <a:gd name="connsiteY4-6928" fmla="*/ 524233 h 6078450"/>
                    <a:gd name="connsiteX5-6929" fmla="*/ 7872454 w 9635360"/>
                    <a:gd name="connsiteY5-6930" fmla="*/ 1972033 h 6078450"/>
                    <a:gd name="connsiteX6-6931" fmla="*/ 9453604 w 9635360"/>
                    <a:gd name="connsiteY6-6932" fmla="*/ 2257783 h 6078450"/>
                    <a:gd name="connsiteX7-6933" fmla="*/ 9260863 w 9635360"/>
                    <a:gd name="connsiteY7-6934" fmla="*/ 4162783 h 6078450"/>
                    <a:gd name="connsiteX8-6935" fmla="*/ 9158329 w 9635360"/>
                    <a:gd name="connsiteY8-6936" fmla="*/ 5534383 h 6078450"/>
                    <a:gd name="connsiteX9-6937" fmla="*/ 7948654 w 9635360"/>
                    <a:gd name="connsiteY9-6938" fmla="*/ 5286733 h 6078450"/>
                    <a:gd name="connsiteX10-6939" fmla="*/ 6729454 w 9635360"/>
                    <a:gd name="connsiteY10-6940" fmla="*/ 5877283 h 6078450"/>
                    <a:gd name="connsiteX11-6941" fmla="*/ 5338804 w 9635360"/>
                    <a:gd name="connsiteY11-6942" fmla="*/ 5343883 h 6078450"/>
                    <a:gd name="connsiteX12-6943" fmla="*/ 4386304 w 9635360"/>
                    <a:gd name="connsiteY12-6944" fmla="*/ 6029683 h 6078450"/>
                    <a:gd name="connsiteX13-6945" fmla="*/ 3319504 w 9635360"/>
                    <a:gd name="connsiteY13-6946" fmla="*/ 5858233 h 6078450"/>
                    <a:gd name="connsiteX14-6947" fmla="*/ 2614654 w 9635360"/>
                    <a:gd name="connsiteY14-6948" fmla="*/ 4562833 h 6078450"/>
                    <a:gd name="connsiteX15-6949" fmla="*/ 766804 w 9635360"/>
                    <a:gd name="connsiteY15-6950" fmla="*/ 4772383 h 6078450"/>
                    <a:gd name="connsiteX16-6951" fmla="*/ 709654 w 9635360"/>
                    <a:gd name="connsiteY16-6952" fmla="*/ 3238858 h 6078450"/>
                    <a:gd name="connsiteX17-6953" fmla="*/ 14329 w 9635360"/>
                    <a:gd name="connsiteY17-6954" fmla="*/ 2172058 h 6078450"/>
                    <a:gd name="connsiteX18-6955" fmla="*/ 795379 w 9635360"/>
                    <a:gd name="connsiteY18-6956" fmla="*/ 1391008 h 6078450"/>
                    <a:gd name="connsiteX19-6957" fmla="*/ 1909804 w 9635360"/>
                    <a:gd name="connsiteY19-6958" fmla="*/ 1752958 h 6078450"/>
                    <a:gd name="connsiteX20-6959" fmla="*/ 2328904 w 9635360"/>
                    <a:gd name="connsiteY20-6960" fmla="*/ 1171933 h 6078450"/>
                    <a:gd name="connsiteX21-6961" fmla="*/ 2909929 w 9635360"/>
                    <a:gd name="connsiteY21-6962" fmla="*/ 1229083 h 6078450"/>
                    <a:gd name="connsiteX0-6963" fmla="*/ 2909929 w 9635360"/>
                    <a:gd name="connsiteY0-6964" fmla="*/ 1229083 h 6078450"/>
                    <a:gd name="connsiteX1-6965" fmla="*/ 3386179 w 9635360"/>
                    <a:gd name="connsiteY1-6966" fmla="*/ 219433 h 6078450"/>
                    <a:gd name="connsiteX2-6967" fmla="*/ 4252954 w 9635360"/>
                    <a:gd name="connsiteY2-6968" fmla="*/ 47983 h 6078450"/>
                    <a:gd name="connsiteX3-6969" fmla="*/ 5272129 w 9635360"/>
                    <a:gd name="connsiteY3-6970" fmla="*/ 838558 h 6078450"/>
                    <a:gd name="connsiteX4-6971" fmla="*/ 7034254 w 9635360"/>
                    <a:gd name="connsiteY4-6972" fmla="*/ 524233 h 6078450"/>
                    <a:gd name="connsiteX5-6973" fmla="*/ 7872454 w 9635360"/>
                    <a:gd name="connsiteY5-6974" fmla="*/ 1972033 h 6078450"/>
                    <a:gd name="connsiteX6-6975" fmla="*/ 9453604 w 9635360"/>
                    <a:gd name="connsiteY6-6976" fmla="*/ 2257783 h 6078450"/>
                    <a:gd name="connsiteX7-6977" fmla="*/ 9260863 w 9635360"/>
                    <a:gd name="connsiteY7-6978" fmla="*/ 4162783 h 6078450"/>
                    <a:gd name="connsiteX8-6979" fmla="*/ 9158329 w 9635360"/>
                    <a:gd name="connsiteY8-6980" fmla="*/ 5534383 h 6078450"/>
                    <a:gd name="connsiteX9-6981" fmla="*/ 7948654 w 9635360"/>
                    <a:gd name="connsiteY9-6982" fmla="*/ 5286733 h 6078450"/>
                    <a:gd name="connsiteX10-6983" fmla="*/ 6729454 w 9635360"/>
                    <a:gd name="connsiteY10-6984" fmla="*/ 5877283 h 6078450"/>
                    <a:gd name="connsiteX11-6985" fmla="*/ 5338804 w 9635360"/>
                    <a:gd name="connsiteY11-6986" fmla="*/ 5343883 h 6078450"/>
                    <a:gd name="connsiteX12-6987" fmla="*/ 4386304 w 9635360"/>
                    <a:gd name="connsiteY12-6988" fmla="*/ 6029683 h 6078450"/>
                    <a:gd name="connsiteX13-6989" fmla="*/ 3319504 w 9635360"/>
                    <a:gd name="connsiteY13-6990" fmla="*/ 5858233 h 6078450"/>
                    <a:gd name="connsiteX14-6991" fmla="*/ 2614654 w 9635360"/>
                    <a:gd name="connsiteY14-6992" fmla="*/ 4562833 h 6078450"/>
                    <a:gd name="connsiteX15-6993" fmla="*/ 766804 w 9635360"/>
                    <a:gd name="connsiteY15-6994" fmla="*/ 4772383 h 6078450"/>
                    <a:gd name="connsiteX16-6995" fmla="*/ 709654 w 9635360"/>
                    <a:gd name="connsiteY16-6996" fmla="*/ 3238858 h 6078450"/>
                    <a:gd name="connsiteX17-6997" fmla="*/ 14329 w 9635360"/>
                    <a:gd name="connsiteY17-6998" fmla="*/ 2172058 h 6078450"/>
                    <a:gd name="connsiteX18-6999" fmla="*/ 795379 w 9635360"/>
                    <a:gd name="connsiteY18-7000" fmla="*/ 1391008 h 6078450"/>
                    <a:gd name="connsiteX19-7001" fmla="*/ 1909804 w 9635360"/>
                    <a:gd name="connsiteY19-7002" fmla="*/ 1752958 h 6078450"/>
                    <a:gd name="connsiteX20-7003" fmla="*/ 2328904 w 9635360"/>
                    <a:gd name="connsiteY20-7004" fmla="*/ 1171933 h 6078450"/>
                    <a:gd name="connsiteX21-7005" fmla="*/ 2909929 w 9635360"/>
                    <a:gd name="connsiteY21-7006" fmla="*/ 1229083 h 6078450"/>
                    <a:gd name="connsiteX0-7007" fmla="*/ 2909929 w 9635360"/>
                    <a:gd name="connsiteY0-7008" fmla="*/ 1229083 h 6078450"/>
                    <a:gd name="connsiteX1-7009" fmla="*/ 3386179 w 9635360"/>
                    <a:gd name="connsiteY1-7010" fmla="*/ 219433 h 6078450"/>
                    <a:gd name="connsiteX2-7011" fmla="*/ 4252954 w 9635360"/>
                    <a:gd name="connsiteY2-7012" fmla="*/ 47983 h 6078450"/>
                    <a:gd name="connsiteX3-7013" fmla="*/ 5272129 w 9635360"/>
                    <a:gd name="connsiteY3-7014" fmla="*/ 838558 h 6078450"/>
                    <a:gd name="connsiteX4-7015" fmla="*/ 7034254 w 9635360"/>
                    <a:gd name="connsiteY4-7016" fmla="*/ 524233 h 6078450"/>
                    <a:gd name="connsiteX5-7017" fmla="*/ 7872454 w 9635360"/>
                    <a:gd name="connsiteY5-7018" fmla="*/ 1972033 h 6078450"/>
                    <a:gd name="connsiteX6-7019" fmla="*/ 9453604 w 9635360"/>
                    <a:gd name="connsiteY6-7020" fmla="*/ 2257783 h 6078450"/>
                    <a:gd name="connsiteX7-7021" fmla="*/ 9260863 w 9635360"/>
                    <a:gd name="connsiteY7-7022" fmla="*/ 4162783 h 6078450"/>
                    <a:gd name="connsiteX8-7023" fmla="*/ 9122470 w 9635360"/>
                    <a:gd name="connsiteY8-7024" fmla="*/ 5444735 h 6078450"/>
                    <a:gd name="connsiteX9-7025" fmla="*/ 7948654 w 9635360"/>
                    <a:gd name="connsiteY9-7026" fmla="*/ 5286733 h 6078450"/>
                    <a:gd name="connsiteX10-7027" fmla="*/ 6729454 w 9635360"/>
                    <a:gd name="connsiteY10-7028" fmla="*/ 5877283 h 6078450"/>
                    <a:gd name="connsiteX11-7029" fmla="*/ 5338804 w 9635360"/>
                    <a:gd name="connsiteY11-7030" fmla="*/ 5343883 h 6078450"/>
                    <a:gd name="connsiteX12-7031" fmla="*/ 4386304 w 9635360"/>
                    <a:gd name="connsiteY12-7032" fmla="*/ 6029683 h 6078450"/>
                    <a:gd name="connsiteX13-7033" fmla="*/ 3319504 w 9635360"/>
                    <a:gd name="connsiteY13-7034" fmla="*/ 5858233 h 6078450"/>
                    <a:gd name="connsiteX14-7035" fmla="*/ 2614654 w 9635360"/>
                    <a:gd name="connsiteY14-7036" fmla="*/ 4562833 h 6078450"/>
                    <a:gd name="connsiteX15-7037" fmla="*/ 766804 w 9635360"/>
                    <a:gd name="connsiteY15-7038" fmla="*/ 4772383 h 6078450"/>
                    <a:gd name="connsiteX16-7039" fmla="*/ 709654 w 9635360"/>
                    <a:gd name="connsiteY16-7040" fmla="*/ 3238858 h 6078450"/>
                    <a:gd name="connsiteX17-7041" fmla="*/ 14329 w 9635360"/>
                    <a:gd name="connsiteY17-7042" fmla="*/ 2172058 h 6078450"/>
                    <a:gd name="connsiteX18-7043" fmla="*/ 795379 w 9635360"/>
                    <a:gd name="connsiteY18-7044" fmla="*/ 1391008 h 6078450"/>
                    <a:gd name="connsiteX19-7045" fmla="*/ 1909804 w 9635360"/>
                    <a:gd name="connsiteY19-7046" fmla="*/ 1752958 h 6078450"/>
                    <a:gd name="connsiteX20-7047" fmla="*/ 2328904 w 9635360"/>
                    <a:gd name="connsiteY20-7048" fmla="*/ 1171933 h 6078450"/>
                    <a:gd name="connsiteX21-7049" fmla="*/ 2909929 w 9635360"/>
                    <a:gd name="connsiteY21-7050" fmla="*/ 1229083 h 6078450"/>
                    <a:gd name="connsiteX0-7051" fmla="*/ 2909929 w 9635360"/>
                    <a:gd name="connsiteY0-7052" fmla="*/ 1229083 h 6078450"/>
                    <a:gd name="connsiteX1-7053" fmla="*/ 3386179 w 9635360"/>
                    <a:gd name="connsiteY1-7054" fmla="*/ 219433 h 6078450"/>
                    <a:gd name="connsiteX2-7055" fmla="*/ 4252954 w 9635360"/>
                    <a:gd name="connsiteY2-7056" fmla="*/ 47983 h 6078450"/>
                    <a:gd name="connsiteX3-7057" fmla="*/ 5272129 w 9635360"/>
                    <a:gd name="connsiteY3-7058" fmla="*/ 838558 h 6078450"/>
                    <a:gd name="connsiteX4-7059" fmla="*/ 7034254 w 9635360"/>
                    <a:gd name="connsiteY4-7060" fmla="*/ 524233 h 6078450"/>
                    <a:gd name="connsiteX5-7061" fmla="*/ 7872454 w 9635360"/>
                    <a:gd name="connsiteY5-7062" fmla="*/ 1972033 h 6078450"/>
                    <a:gd name="connsiteX6-7063" fmla="*/ 9453604 w 9635360"/>
                    <a:gd name="connsiteY6-7064" fmla="*/ 2257783 h 6078450"/>
                    <a:gd name="connsiteX7-7065" fmla="*/ 9260863 w 9635360"/>
                    <a:gd name="connsiteY7-7066" fmla="*/ 4162783 h 6078450"/>
                    <a:gd name="connsiteX8-7067" fmla="*/ 9122470 w 9635360"/>
                    <a:gd name="connsiteY8-7068" fmla="*/ 5444735 h 6078450"/>
                    <a:gd name="connsiteX9-7069" fmla="*/ 7948654 w 9635360"/>
                    <a:gd name="connsiteY9-7070" fmla="*/ 5286733 h 6078450"/>
                    <a:gd name="connsiteX10-7071" fmla="*/ 6729454 w 9635360"/>
                    <a:gd name="connsiteY10-7072" fmla="*/ 5877283 h 6078450"/>
                    <a:gd name="connsiteX11-7073" fmla="*/ 5338804 w 9635360"/>
                    <a:gd name="connsiteY11-7074" fmla="*/ 5343883 h 6078450"/>
                    <a:gd name="connsiteX12-7075" fmla="*/ 4386304 w 9635360"/>
                    <a:gd name="connsiteY12-7076" fmla="*/ 6029683 h 6078450"/>
                    <a:gd name="connsiteX13-7077" fmla="*/ 3319504 w 9635360"/>
                    <a:gd name="connsiteY13-7078" fmla="*/ 5858233 h 6078450"/>
                    <a:gd name="connsiteX14-7079" fmla="*/ 2614654 w 9635360"/>
                    <a:gd name="connsiteY14-7080" fmla="*/ 4562833 h 6078450"/>
                    <a:gd name="connsiteX15-7081" fmla="*/ 766804 w 9635360"/>
                    <a:gd name="connsiteY15-7082" fmla="*/ 4772383 h 6078450"/>
                    <a:gd name="connsiteX16-7083" fmla="*/ 709654 w 9635360"/>
                    <a:gd name="connsiteY16-7084" fmla="*/ 3238858 h 6078450"/>
                    <a:gd name="connsiteX17-7085" fmla="*/ 14329 w 9635360"/>
                    <a:gd name="connsiteY17-7086" fmla="*/ 2172058 h 6078450"/>
                    <a:gd name="connsiteX18-7087" fmla="*/ 795379 w 9635360"/>
                    <a:gd name="connsiteY18-7088" fmla="*/ 1391008 h 6078450"/>
                    <a:gd name="connsiteX19-7089" fmla="*/ 1909804 w 9635360"/>
                    <a:gd name="connsiteY19-7090" fmla="*/ 1752958 h 6078450"/>
                    <a:gd name="connsiteX20-7091" fmla="*/ 2328904 w 9635360"/>
                    <a:gd name="connsiteY20-7092" fmla="*/ 1171933 h 6078450"/>
                    <a:gd name="connsiteX21-7093" fmla="*/ 2909929 w 9635360"/>
                    <a:gd name="connsiteY21-7094" fmla="*/ 1229083 h 6078450"/>
                    <a:gd name="connsiteX0-7095" fmla="*/ 2909929 w 9523227"/>
                    <a:gd name="connsiteY0-7096" fmla="*/ 1229083 h 6078450"/>
                    <a:gd name="connsiteX1-7097" fmla="*/ 3386179 w 9523227"/>
                    <a:gd name="connsiteY1-7098" fmla="*/ 219433 h 6078450"/>
                    <a:gd name="connsiteX2-7099" fmla="*/ 4252954 w 9523227"/>
                    <a:gd name="connsiteY2-7100" fmla="*/ 47983 h 6078450"/>
                    <a:gd name="connsiteX3-7101" fmla="*/ 5272129 w 9523227"/>
                    <a:gd name="connsiteY3-7102" fmla="*/ 838558 h 6078450"/>
                    <a:gd name="connsiteX4-7103" fmla="*/ 7034254 w 9523227"/>
                    <a:gd name="connsiteY4-7104" fmla="*/ 524233 h 6078450"/>
                    <a:gd name="connsiteX5-7105" fmla="*/ 7872454 w 9523227"/>
                    <a:gd name="connsiteY5-7106" fmla="*/ 1972033 h 6078450"/>
                    <a:gd name="connsiteX6-7107" fmla="*/ 9453604 w 9523227"/>
                    <a:gd name="connsiteY6-7108" fmla="*/ 2257783 h 6078450"/>
                    <a:gd name="connsiteX7-7109" fmla="*/ 9260863 w 9523227"/>
                    <a:gd name="connsiteY7-7110" fmla="*/ 4162783 h 6078450"/>
                    <a:gd name="connsiteX8-7111" fmla="*/ 9423552 w 9523227"/>
                    <a:gd name="connsiteY8-7112" fmla="*/ 4937438 h 6078450"/>
                    <a:gd name="connsiteX9-7113" fmla="*/ 9122470 w 9523227"/>
                    <a:gd name="connsiteY9-7114" fmla="*/ 5444735 h 6078450"/>
                    <a:gd name="connsiteX10-7115" fmla="*/ 7948654 w 9523227"/>
                    <a:gd name="connsiteY10-7116" fmla="*/ 5286733 h 6078450"/>
                    <a:gd name="connsiteX11-7117" fmla="*/ 6729454 w 9523227"/>
                    <a:gd name="connsiteY11-7118" fmla="*/ 5877283 h 6078450"/>
                    <a:gd name="connsiteX12-7119" fmla="*/ 5338804 w 9523227"/>
                    <a:gd name="connsiteY12-7120" fmla="*/ 5343883 h 6078450"/>
                    <a:gd name="connsiteX13-7121" fmla="*/ 4386304 w 9523227"/>
                    <a:gd name="connsiteY13-7122" fmla="*/ 6029683 h 6078450"/>
                    <a:gd name="connsiteX14-7123" fmla="*/ 3319504 w 9523227"/>
                    <a:gd name="connsiteY14-7124" fmla="*/ 5858233 h 6078450"/>
                    <a:gd name="connsiteX15-7125" fmla="*/ 2614654 w 9523227"/>
                    <a:gd name="connsiteY15-7126" fmla="*/ 4562833 h 6078450"/>
                    <a:gd name="connsiteX16-7127" fmla="*/ 766804 w 9523227"/>
                    <a:gd name="connsiteY16-7128" fmla="*/ 4772383 h 6078450"/>
                    <a:gd name="connsiteX17-7129" fmla="*/ 709654 w 9523227"/>
                    <a:gd name="connsiteY17-7130" fmla="*/ 3238858 h 6078450"/>
                    <a:gd name="connsiteX18-7131" fmla="*/ 14329 w 9523227"/>
                    <a:gd name="connsiteY18-7132" fmla="*/ 2172058 h 6078450"/>
                    <a:gd name="connsiteX19-7133" fmla="*/ 795379 w 9523227"/>
                    <a:gd name="connsiteY19-7134" fmla="*/ 1391008 h 6078450"/>
                    <a:gd name="connsiteX20-7135" fmla="*/ 1909804 w 9523227"/>
                    <a:gd name="connsiteY20-7136" fmla="*/ 1752958 h 6078450"/>
                    <a:gd name="connsiteX21-7137" fmla="*/ 2328904 w 9523227"/>
                    <a:gd name="connsiteY21-7138" fmla="*/ 1171933 h 6078450"/>
                    <a:gd name="connsiteX22-7139" fmla="*/ 2909929 w 9523227"/>
                    <a:gd name="connsiteY22-7140" fmla="*/ 1229083 h 6078450"/>
                    <a:gd name="connsiteX0-7141" fmla="*/ 2909929 w 9991757"/>
                    <a:gd name="connsiteY0-7142" fmla="*/ 1229083 h 6078450"/>
                    <a:gd name="connsiteX1-7143" fmla="*/ 3386179 w 9991757"/>
                    <a:gd name="connsiteY1-7144" fmla="*/ 219433 h 6078450"/>
                    <a:gd name="connsiteX2-7145" fmla="*/ 4252954 w 9991757"/>
                    <a:gd name="connsiteY2-7146" fmla="*/ 47983 h 6078450"/>
                    <a:gd name="connsiteX3-7147" fmla="*/ 5272129 w 9991757"/>
                    <a:gd name="connsiteY3-7148" fmla="*/ 838558 h 6078450"/>
                    <a:gd name="connsiteX4-7149" fmla="*/ 7034254 w 9991757"/>
                    <a:gd name="connsiteY4-7150" fmla="*/ 524233 h 6078450"/>
                    <a:gd name="connsiteX5-7151" fmla="*/ 7872454 w 9991757"/>
                    <a:gd name="connsiteY5-7152" fmla="*/ 1972033 h 6078450"/>
                    <a:gd name="connsiteX6-7153" fmla="*/ 9453604 w 9991757"/>
                    <a:gd name="connsiteY6-7154" fmla="*/ 2257783 h 6078450"/>
                    <a:gd name="connsiteX7-7155" fmla="*/ 9260863 w 9991757"/>
                    <a:gd name="connsiteY7-7156" fmla="*/ 4162783 h 6078450"/>
                    <a:gd name="connsiteX8-7157" fmla="*/ 9991242 w 9991757"/>
                    <a:gd name="connsiteY8-7158" fmla="*/ 5438340 h 6078450"/>
                    <a:gd name="connsiteX9-7159" fmla="*/ 9122470 w 9991757"/>
                    <a:gd name="connsiteY9-7160" fmla="*/ 5444735 h 6078450"/>
                    <a:gd name="connsiteX10-7161" fmla="*/ 7948654 w 9991757"/>
                    <a:gd name="connsiteY10-7162" fmla="*/ 5286733 h 6078450"/>
                    <a:gd name="connsiteX11-7163" fmla="*/ 6729454 w 9991757"/>
                    <a:gd name="connsiteY11-7164" fmla="*/ 5877283 h 6078450"/>
                    <a:gd name="connsiteX12-7165" fmla="*/ 5338804 w 9991757"/>
                    <a:gd name="connsiteY12-7166" fmla="*/ 5343883 h 6078450"/>
                    <a:gd name="connsiteX13-7167" fmla="*/ 4386304 w 9991757"/>
                    <a:gd name="connsiteY13-7168" fmla="*/ 6029683 h 6078450"/>
                    <a:gd name="connsiteX14-7169" fmla="*/ 3319504 w 9991757"/>
                    <a:gd name="connsiteY14-7170" fmla="*/ 5858233 h 6078450"/>
                    <a:gd name="connsiteX15-7171" fmla="*/ 2614654 w 9991757"/>
                    <a:gd name="connsiteY15-7172" fmla="*/ 4562833 h 6078450"/>
                    <a:gd name="connsiteX16-7173" fmla="*/ 766804 w 9991757"/>
                    <a:gd name="connsiteY16-7174" fmla="*/ 4772383 h 6078450"/>
                    <a:gd name="connsiteX17-7175" fmla="*/ 709654 w 9991757"/>
                    <a:gd name="connsiteY17-7176" fmla="*/ 3238858 h 6078450"/>
                    <a:gd name="connsiteX18-7177" fmla="*/ 14329 w 9991757"/>
                    <a:gd name="connsiteY18-7178" fmla="*/ 2172058 h 6078450"/>
                    <a:gd name="connsiteX19-7179" fmla="*/ 795379 w 9991757"/>
                    <a:gd name="connsiteY19-7180" fmla="*/ 1391008 h 6078450"/>
                    <a:gd name="connsiteX20-7181" fmla="*/ 1909804 w 9991757"/>
                    <a:gd name="connsiteY20-7182" fmla="*/ 1752958 h 6078450"/>
                    <a:gd name="connsiteX21-7183" fmla="*/ 2328904 w 9991757"/>
                    <a:gd name="connsiteY21-7184" fmla="*/ 1171933 h 6078450"/>
                    <a:gd name="connsiteX22-7185" fmla="*/ 2909929 w 9991757"/>
                    <a:gd name="connsiteY22-7186" fmla="*/ 1229083 h 6078450"/>
                    <a:gd name="connsiteX0-7187" fmla="*/ 2909929 w 10007717"/>
                    <a:gd name="connsiteY0-7188" fmla="*/ 1229083 h 6078450"/>
                    <a:gd name="connsiteX1-7189" fmla="*/ 3386179 w 10007717"/>
                    <a:gd name="connsiteY1-7190" fmla="*/ 219433 h 6078450"/>
                    <a:gd name="connsiteX2-7191" fmla="*/ 4252954 w 10007717"/>
                    <a:gd name="connsiteY2-7192" fmla="*/ 47983 h 6078450"/>
                    <a:gd name="connsiteX3-7193" fmla="*/ 5272129 w 10007717"/>
                    <a:gd name="connsiteY3-7194" fmla="*/ 838558 h 6078450"/>
                    <a:gd name="connsiteX4-7195" fmla="*/ 7034254 w 10007717"/>
                    <a:gd name="connsiteY4-7196" fmla="*/ 524233 h 6078450"/>
                    <a:gd name="connsiteX5-7197" fmla="*/ 7872454 w 10007717"/>
                    <a:gd name="connsiteY5-7198" fmla="*/ 1972033 h 6078450"/>
                    <a:gd name="connsiteX6-7199" fmla="*/ 9453604 w 10007717"/>
                    <a:gd name="connsiteY6-7200" fmla="*/ 2257783 h 6078450"/>
                    <a:gd name="connsiteX7-7201" fmla="*/ 9260863 w 10007717"/>
                    <a:gd name="connsiteY7-7202" fmla="*/ 4162783 h 6078450"/>
                    <a:gd name="connsiteX8-7203" fmla="*/ 9991242 w 10007717"/>
                    <a:gd name="connsiteY8-7204" fmla="*/ 5438340 h 6078450"/>
                    <a:gd name="connsiteX9-7205" fmla="*/ 9857129 w 10007717"/>
                    <a:gd name="connsiteY9-7206" fmla="*/ 5622834 h 6078450"/>
                    <a:gd name="connsiteX10-7207" fmla="*/ 7948654 w 10007717"/>
                    <a:gd name="connsiteY10-7208" fmla="*/ 5286733 h 6078450"/>
                    <a:gd name="connsiteX11-7209" fmla="*/ 6729454 w 10007717"/>
                    <a:gd name="connsiteY11-7210" fmla="*/ 5877283 h 6078450"/>
                    <a:gd name="connsiteX12-7211" fmla="*/ 5338804 w 10007717"/>
                    <a:gd name="connsiteY12-7212" fmla="*/ 5343883 h 6078450"/>
                    <a:gd name="connsiteX13-7213" fmla="*/ 4386304 w 10007717"/>
                    <a:gd name="connsiteY13-7214" fmla="*/ 6029683 h 6078450"/>
                    <a:gd name="connsiteX14-7215" fmla="*/ 3319504 w 10007717"/>
                    <a:gd name="connsiteY14-7216" fmla="*/ 5858233 h 6078450"/>
                    <a:gd name="connsiteX15-7217" fmla="*/ 2614654 w 10007717"/>
                    <a:gd name="connsiteY15-7218" fmla="*/ 4562833 h 6078450"/>
                    <a:gd name="connsiteX16-7219" fmla="*/ 766804 w 10007717"/>
                    <a:gd name="connsiteY16-7220" fmla="*/ 4772383 h 6078450"/>
                    <a:gd name="connsiteX17-7221" fmla="*/ 709654 w 10007717"/>
                    <a:gd name="connsiteY17-7222" fmla="*/ 3238858 h 6078450"/>
                    <a:gd name="connsiteX18-7223" fmla="*/ 14329 w 10007717"/>
                    <a:gd name="connsiteY18-7224" fmla="*/ 2172058 h 6078450"/>
                    <a:gd name="connsiteX19-7225" fmla="*/ 795379 w 10007717"/>
                    <a:gd name="connsiteY19-7226" fmla="*/ 1391008 h 6078450"/>
                    <a:gd name="connsiteX20-7227" fmla="*/ 1909804 w 10007717"/>
                    <a:gd name="connsiteY20-7228" fmla="*/ 1752958 h 6078450"/>
                    <a:gd name="connsiteX21-7229" fmla="*/ 2328904 w 10007717"/>
                    <a:gd name="connsiteY21-7230" fmla="*/ 1171933 h 6078450"/>
                    <a:gd name="connsiteX22-7231" fmla="*/ 2909929 w 10007717"/>
                    <a:gd name="connsiteY22-7232" fmla="*/ 1229083 h 6078450"/>
                    <a:gd name="connsiteX0-7233" fmla="*/ 2909929 w 9991757"/>
                    <a:gd name="connsiteY0-7234" fmla="*/ 1229083 h 6078450"/>
                    <a:gd name="connsiteX1-7235" fmla="*/ 3386179 w 9991757"/>
                    <a:gd name="connsiteY1-7236" fmla="*/ 219433 h 6078450"/>
                    <a:gd name="connsiteX2-7237" fmla="*/ 4252954 w 9991757"/>
                    <a:gd name="connsiteY2-7238" fmla="*/ 47983 h 6078450"/>
                    <a:gd name="connsiteX3-7239" fmla="*/ 5272129 w 9991757"/>
                    <a:gd name="connsiteY3-7240" fmla="*/ 838558 h 6078450"/>
                    <a:gd name="connsiteX4-7241" fmla="*/ 7034254 w 9991757"/>
                    <a:gd name="connsiteY4-7242" fmla="*/ 524233 h 6078450"/>
                    <a:gd name="connsiteX5-7243" fmla="*/ 7872454 w 9991757"/>
                    <a:gd name="connsiteY5-7244" fmla="*/ 1972033 h 6078450"/>
                    <a:gd name="connsiteX6-7245" fmla="*/ 9453604 w 9991757"/>
                    <a:gd name="connsiteY6-7246" fmla="*/ 2257783 h 6078450"/>
                    <a:gd name="connsiteX7-7247" fmla="*/ 9260863 w 9991757"/>
                    <a:gd name="connsiteY7-7248" fmla="*/ 4162783 h 6078450"/>
                    <a:gd name="connsiteX8-7249" fmla="*/ 9991242 w 9991757"/>
                    <a:gd name="connsiteY8-7250" fmla="*/ 5438340 h 6078450"/>
                    <a:gd name="connsiteX9-7251" fmla="*/ 9857129 w 9991757"/>
                    <a:gd name="connsiteY9-7252" fmla="*/ 5622834 h 6078450"/>
                    <a:gd name="connsiteX10-7253" fmla="*/ 7948654 w 9991757"/>
                    <a:gd name="connsiteY10-7254" fmla="*/ 5286733 h 6078450"/>
                    <a:gd name="connsiteX11-7255" fmla="*/ 6729454 w 9991757"/>
                    <a:gd name="connsiteY11-7256" fmla="*/ 5877283 h 6078450"/>
                    <a:gd name="connsiteX12-7257" fmla="*/ 5338804 w 9991757"/>
                    <a:gd name="connsiteY12-7258" fmla="*/ 5343883 h 6078450"/>
                    <a:gd name="connsiteX13-7259" fmla="*/ 4386304 w 9991757"/>
                    <a:gd name="connsiteY13-7260" fmla="*/ 6029683 h 6078450"/>
                    <a:gd name="connsiteX14-7261" fmla="*/ 3319504 w 9991757"/>
                    <a:gd name="connsiteY14-7262" fmla="*/ 5858233 h 6078450"/>
                    <a:gd name="connsiteX15-7263" fmla="*/ 2614654 w 9991757"/>
                    <a:gd name="connsiteY15-7264" fmla="*/ 4562833 h 6078450"/>
                    <a:gd name="connsiteX16-7265" fmla="*/ 766804 w 9991757"/>
                    <a:gd name="connsiteY16-7266" fmla="*/ 4772383 h 6078450"/>
                    <a:gd name="connsiteX17-7267" fmla="*/ 709654 w 9991757"/>
                    <a:gd name="connsiteY17-7268" fmla="*/ 3238858 h 6078450"/>
                    <a:gd name="connsiteX18-7269" fmla="*/ 14329 w 9991757"/>
                    <a:gd name="connsiteY18-7270" fmla="*/ 2172058 h 6078450"/>
                    <a:gd name="connsiteX19-7271" fmla="*/ 795379 w 9991757"/>
                    <a:gd name="connsiteY19-7272" fmla="*/ 1391008 h 6078450"/>
                    <a:gd name="connsiteX20-7273" fmla="*/ 1909804 w 9991757"/>
                    <a:gd name="connsiteY20-7274" fmla="*/ 1752958 h 6078450"/>
                    <a:gd name="connsiteX21-7275" fmla="*/ 2328904 w 9991757"/>
                    <a:gd name="connsiteY21-7276" fmla="*/ 1171933 h 6078450"/>
                    <a:gd name="connsiteX22-7277" fmla="*/ 2909929 w 9991757"/>
                    <a:gd name="connsiteY22-7278" fmla="*/ 1229083 h 6078450"/>
                    <a:gd name="connsiteX0-7279" fmla="*/ 2909929 w 9991757"/>
                    <a:gd name="connsiteY0-7280" fmla="*/ 1229083 h 6078450"/>
                    <a:gd name="connsiteX1-7281" fmla="*/ 3386179 w 9991757"/>
                    <a:gd name="connsiteY1-7282" fmla="*/ 219433 h 6078450"/>
                    <a:gd name="connsiteX2-7283" fmla="*/ 4252954 w 9991757"/>
                    <a:gd name="connsiteY2-7284" fmla="*/ 47983 h 6078450"/>
                    <a:gd name="connsiteX3-7285" fmla="*/ 5272129 w 9991757"/>
                    <a:gd name="connsiteY3-7286" fmla="*/ 838558 h 6078450"/>
                    <a:gd name="connsiteX4-7287" fmla="*/ 7034254 w 9991757"/>
                    <a:gd name="connsiteY4-7288" fmla="*/ 524233 h 6078450"/>
                    <a:gd name="connsiteX5-7289" fmla="*/ 7872454 w 9991757"/>
                    <a:gd name="connsiteY5-7290" fmla="*/ 1972033 h 6078450"/>
                    <a:gd name="connsiteX6-7291" fmla="*/ 9453604 w 9991757"/>
                    <a:gd name="connsiteY6-7292" fmla="*/ 2257783 h 6078450"/>
                    <a:gd name="connsiteX7-7293" fmla="*/ 9260863 w 9991757"/>
                    <a:gd name="connsiteY7-7294" fmla="*/ 4162783 h 6078450"/>
                    <a:gd name="connsiteX8-7295" fmla="*/ 9991242 w 9991757"/>
                    <a:gd name="connsiteY8-7296" fmla="*/ 5438340 h 6078450"/>
                    <a:gd name="connsiteX9-7297" fmla="*/ 9857129 w 9991757"/>
                    <a:gd name="connsiteY9-7298" fmla="*/ 5622834 h 6078450"/>
                    <a:gd name="connsiteX10-7299" fmla="*/ 7948654 w 9991757"/>
                    <a:gd name="connsiteY10-7300" fmla="*/ 5286733 h 6078450"/>
                    <a:gd name="connsiteX11-7301" fmla="*/ 6729454 w 9991757"/>
                    <a:gd name="connsiteY11-7302" fmla="*/ 5877283 h 6078450"/>
                    <a:gd name="connsiteX12-7303" fmla="*/ 5338804 w 9991757"/>
                    <a:gd name="connsiteY12-7304" fmla="*/ 5343883 h 6078450"/>
                    <a:gd name="connsiteX13-7305" fmla="*/ 4386304 w 9991757"/>
                    <a:gd name="connsiteY13-7306" fmla="*/ 6029683 h 6078450"/>
                    <a:gd name="connsiteX14-7307" fmla="*/ 3319504 w 9991757"/>
                    <a:gd name="connsiteY14-7308" fmla="*/ 5858233 h 6078450"/>
                    <a:gd name="connsiteX15-7309" fmla="*/ 2614654 w 9991757"/>
                    <a:gd name="connsiteY15-7310" fmla="*/ 4562833 h 6078450"/>
                    <a:gd name="connsiteX16-7311" fmla="*/ 766804 w 9991757"/>
                    <a:gd name="connsiteY16-7312" fmla="*/ 4772383 h 6078450"/>
                    <a:gd name="connsiteX17-7313" fmla="*/ 709654 w 9991757"/>
                    <a:gd name="connsiteY17-7314" fmla="*/ 3238858 h 6078450"/>
                    <a:gd name="connsiteX18-7315" fmla="*/ 14329 w 9991757"/>
                    <a:gd name="connsiteY18-7316" fmla="*/ 2172058 h 6078450"/>
                    <a:gd name="connsiteX19-7317" fmla="*/ 795379 w 9991757"/>
                    <a:gd name="connsiteY19-7318" fmla="*/ 1391008 h 6078450"/>
                    <a:gd name="connsiteX20-7319" fmla="*/ 1909804 w 9991757"/>
                    <a:gd name="connsiteY20-7320" fmla="*/ 1752958 h 6078450"/>
                    <a:gd name="connsiteX21-7321" fmla="*/ 2328904 w 9991757"/>
                    <a:gd name="connsiteY21-7322" fmla="*/ 1171933 h 6078450"/>
                    <a:gd name="connsiteX22-7323" fmla="*/ 2909929 w 9991757"/>
                    <a:gd name="connsiteY22-7324" fmla="*/ 1229083 h 6078450"/>
                    <a:gd name="connsiteX0-7325" fmla="*/ 2909929 w 10222305"/>
                    <a:gd name="connsiteY0-7326" fmla="*/ 1229083 h 6078450"/>
                    <a:gd name="connsiteX1-7327" fmla="*/ 3386179 w 10222305"/>
                    <a:gd name="connsiteY1-7328" fmla="*/ 219433 h 6078450"/>
                    <a:gd name="connsiteX2-7329" fmla="*/ 4252954 w 10222305"/>
                    <a:gd name="connsiteY2-7330" fmla="*/ 47983 h 6078450"/>
                    <a:gd name="connsiteX3-7331" fmla="*/ 5272129 w 10222305"/>
                    <a:gd name="connsiteY3-7332" fmla="*/ 838558 h 6078450"/>
                    <a:gd name="connsiteX4-7333" fmla="*/ 7034254 w 10222305"/>
                    <a:gd name="connsiteY4-7334" fmla="*/ 524233 h 6078450"/>
                    <a:gd name="connsiteX5-7335" fmla="*/ 7872454 w 10222305"/>
                    <a:gd name="connsiteY5-7336" fmla="*/ 1972033 h 6078450"/>
                    <a:gd name="connsiteX6-7337" fmla="*/ 9453604 w 10222305"/>
                    <a:gd name="connsiteY6-7338" fmla="*/ 2257783 h 6078450"/>
                    <a:gd name="connsiteX7-7339" fmla="*/ 9260863 w 10222305"/>
                    <a:gd name="connsiteY7-7340" fmla="*/ 4162783 h 6078450"/>
                    <a:gd name="connsiteX8-7341" fmla="*/ 10221908 w 10222305"/>
                    <a:gd name="connsiteY8-7342" fmla="*/ 5669005 h 6078450"/>
                    <a:gd name="connsiteX9-7343" fmla="*/ 9857129 w 10222305"/>
                    <a:gd name="connsiteY9-7344" fmla="*/ 5622834 h 6078450"/>
                    <a:gd name="connsiteX10-7345" fmla="*/ 7948654 w 10222305"/>
                    <a:gd name="connsiteY10-7346" fmla="*/ 5286733 h 6078450"/>
                    <a:gd name="connsiteX11-7347" fmla="*/ 6729454 w 10222305"/>
                    <a:gd name="connsiteY11-7348" fmla="*/ 5877283 h 6078450"/>
                    <a:gd name="connsiteX12-7349" fmla="*/ 5338804 w 10222305"/>
                    <a:gd name="connsiteY12-7350" fmla="*/ 5343883 h 6078450"/>
                    <a:gd name="connsiteX13-7351" fmla="*/ 4386304 w 10222305"/>
                    <a:gd name="connsiteY13-7352" fmla="*/ 6029683 h 6078450"/>
                    <a:gd name="connsiteX14-7353" fmla="*/ 3319504 w 10222305"/>
                    <a:gd name="connsiteY14-7354" fmla="*/ 5858233 h 6078450"/>
                    <a:gd name="connsiteX15-7355" fmla="*/ 2614654 w 10222305"/>
                    <a:gd name="connsiteY15-7356" fmla="*/ 4562833 h 6078450"/>
                    <a:gd name="connsiteX16-7357" fmla="*/ 766804 w 10222305"/>
                    <a:gd name="connsiteY16-7358" fmla="*/ 4772383 h 6078450"/>
                    <a:gd name="connsiteX17-7359" fmla="*/ 709654 w 10222305"/>
                    <a:gd name="connsiteY17-7360" fmla="*/ 3238858 h 6078450"/>
                    <a:gd name="connsiteX18-7361" fmla="*/ 14329 w 10222305"/>
                    <a:gd name="connsiteY18-7362" fmla="*/ 2172058 h 6078450"/>
                    <a:gd name="connsiteX19-7363" fmla="*/ 795379 w 10222305"/>
                    <a:gd name="connsiteY19-7364" fmla="*/ 1391008 h 6078450"/>
                    <a:gd name="connsiteX20-7365" fmla="*/ 1909804 w 10222305"/>
                    <a:gd name="connsiteY20-7366" fmla="*/ 1752958 h 6078450"/>
                    <a:gd name="connsiteX21-7367" fmla="*/ 2328904 w 10222305"/>
                    <a:gd name="connsiteY21-7368" fmla="*/ 1171933 h 6078450"/>
                    <a:gd name="connsiteX22-7369" fmla="*/ 2909929 w 10222305"/>
                    <a:gd name="connsiteY22-7370" fmla="*/ 1229083 h 6078450"/>
                    <a:gd name="connsiteX0-7371" fmla="*/ 2909929 w 10221908"/>
                    <a:gd name="connsiteY0-7372" fmla="*/ 1229083 h 6078450"/>
                    <a:gd name="connsiteX1-7373" fmla="*/ 3386179 w 10221908"/>
                    <a:gd name="connsiteY1-7374" fmla="*/ 219433 h 6078450"/>
                    <a:gd name="connsiteX2-7375" fmla="*/ 4252954 w 10221908"/>
                    <a:gd name="connsiteY2-7376" fmla="*/ 47983 h 6078450"/>
                    <a:gd name="connsiteX3-7377" fmla="*/ 5272129 w 10221908"/>
                    <a:gd name="connsiteY3-7378" fmla="*/ 838558 h 6078450"/>
                    <a:gd name="connsiteX4-7379" fmla="*/ 7034254 w 10221908"/>
                    <a:gd name="connsiteY4-7380" fmla="*/ 524233 h 6078450"/>
                    <a:gd name="connsiteX5-7381" fmla="*/ 7872454 w 10221908"/>
                    <a:gd name="connsiteY5-7382" fmla="*/ 1972033 h 6078450"/>
                    <a:gd name="connsiteX6-7383" fmla="*/ 9453604 w 10221908"/>
                    <a:gd name="connsiteY6-7384" fmla="*/ 2257783 h 6078450"/>
                    <a:gd name="connsiteX7-7385" fmla="*/ 9260863 w 10221908"/>
                    <a:gd name="connsiteY7-7386" fmla="*/ 4162783 h 6078450"/>
                    <a:gd name="connsiteX8-7387" fmla="*/ 10221908 w 10221908"/>
                    <a:gd name="connsiteY8-7388" fmla="*/ 5669005 h 6078450"/>
                    <a:gd name="connsiteX9-7389" fmla="*/ 9857129 w 10221908"/>
                    <a:gd name="connsiteY9-7390" fmla="*/ 5622834 h 6078450"/>
                    <a:gd name="connsiteX10-7391" fmla="*/ 7948654 w 10221908"/>
                    <a:gd name="connsiteY10-7392" fmla="*/ 5286733 h 6078450"/>
                    <a:gd name="connsiteX11-7393" fmla="*/ 6729454 w 10221908"/>
                    <a:gd name="connsiteY11-7394" fmla="*/ 5877283 h 6078450"/>
                    <a:gd name="connsiteX12-7395" fmla="*/ 5338804 w 10221908"/>
                    <a:gd name="connsiteY12-7396" fmla="*/ 5343883 h 6078450"/>
                    <a:gd name="connsiteX13-7397" fmla="*/ 4386304 w 10221908"/>
                    <a:gd name="connsiteY13-7398" fmla="*/ 6029683 h 6078450"/>
                    <a:gd name="connsiteX14-7399" fmla="*/ 3319504 w 10221908"/>
                    <a:gd name="connsiteY14-7400" fmla="*/ 5858233 h 6078450"/>
                    <a:gd name="connsiteX15-7401" fmla="*/ 2614654 w 10221908"/>
                    <a:gd name="connsiteY15-7402" fmla="*/ 4562833 h 6078450"/>
                    <a:gd name="connsiteX16-7403" fmla="*/ 766804 w 10221908"/>
                    <a:gd name="connsiteY16-7404" fmla="*/ 4772383 h 6078450"/>
                    <a:gd name="connsiteX17-7405" fmla="*/ 709654 w 10221908"/>
                    <a:gd name="connsiteY17-7406" fmla="*/ 3238858 h 6078450"/>
                    <a:gd name="connsiteX18-7407" fmla="*/ 14329 w 10221908"/>
                    <a:gd name="connsiteY18-7408" fmla="*/ 2172058 h 6078450"/>
                    <a:gd name="connsiteX19-7409" fmla="*/ 795379 w 10221908"/>
                    <a:gd name="connsiteY19-7410" fmla="*/ 1391008 h 6078450"/>
                    <a:gd name="connsiteX20-7411" fmla="*/ 1909804 w 10221908"/>
                    <a:gd name="connsiteY20-7412" fmla="*/ 1752958 h 6078450"/>
                    <a:gd name="connsiteX21-7413" fmla="*/ 2328904 w 10221908"/>
                    <a:gd name="connsiteY21-7414" fmla="*/ 1171933 h 6078450"/>
                    <a:gd name="connsiteX22-7415" fmla="*/ 2909929 w 10221908"/>
                    <a:gd name="connsiteY22-7416" fmla="*/ 1229083 h 6078450"/>
                    <a:gd name="connsiteX0-7417" fmla="*/ 2909929 w 10221908"/>
                    <a:gd name="connsiteY0-7418" fmla="*/ 1229083 h 6078450"/>
                    <a:gd name="connsiteX1-7419" fmla="*/ 3386179 w 10221908"/>
                    <a:gd name="connsiteY1-7420" fmla="*/ 219433 h 6078450"/>
                    <a:gd name="connsiteX2-7421" fmla="*/ 4252954 w 10221908"/>
                    <a:gd name="connsiteY2-7422" fmla="*/ 47983 h 6078450"/>
                    <a:gd name="connsiteX3-7423" fmla="*/ 5272129 w 10221908"/>
                    <a:gd name="connsiteY3-7424" fmla="*/ 838558 h 6078450"/>
                    <a:gd name="connsiteX4-7425" fmla="*/ 7034254 w 10221908"/>
                    <a:gd name="connsiteY4-7426" fmla="*/ 524233 h 6078450"/>
                    <a:gd name="connsiteX5-7427" fmla="*/ 7872454 w 10221908"/>
                    <a:gd name="connsiteY5-7428" fmla="*/ 1972033 h 6078450"/>
                    <a:gd name="connsiteX6-7429" fmla="*/ 9453604 w 10221908"/>
                    <a:gd name="connsiteY6-7430" fmla="*/ 2257783 h 6078450"/>
                    <a:gd name="connsiteX7-7431" fmla="*/ 9260863 w 10221908"/>
                    <a:gd name="connsiteY7-7432" fmla="*/ 4162783 h 6078450"/>
                    <a:gd name="connsiteX8-7433" fmla="*/ 10221908 w 10221908"/>
                    <a:gd name="connsiteY8-7434" fmla="*/ 5669005 h 6078450"/>
                    <a:gd name="connsiteX9-7435" fmla="*/ 9857129 w 10221908"/>
                    <a:gd name="connsiteY9-7436" fmla="*/ 5622834 h 6078450"/>
                    <a:gd name="connsiteX10-7437" fmla="*/ 7948654 w 10221908"/>
                    <a:gd name="connsiteY10-7438" fmla="*/ 5286733 h 6078450"/>
                    <a:gd name="connsiteX11-7439" fmla="*/ 6729454 w 10221908"/>
                    <a:gd name="connsiteY11-7440" fmla="*/ 5877283 h 6078450"/>
                    <a:gd name="connsiteX12-7441" fmla="*/ 5338804 w 10221908"/>
                    <a:gd name="connsiteY12-7442" fmla="*/ 5343883 h 6078450"/>
                    <a:gd name="connsiteX13-7443" fmla="*/ 4386304 w 10221908"/>
                    <a:gd name="connsiteY13-7444" fmla="*/ 6029683 h 6078450"/>
                    <a:gd name="connsiteX14-7445" fmla="*/ 3319504 w 10221908"/>
                    <a:gd name="connsiteY14-7446" fmla="*/ 5858233 h 6078450"/>
                    <a:gd name="connsiteX15-7447" fmla="*/ 2614654 w 10221908"/>
                    <a:gd name="connsiteY15-7448" fmla="*/ 4562833 h 6078450"/>
                    <a:gd name="connsiteX16-7449" fmla="*/ 766804 w 10221908"/>
                    <a:gd name="connsiteY16-7450" fmla="*/ 4772383 h 6078450"/>
                    <a:gd name="connsiteX17-7451" fmla="*/ 709654 w 10221908"/>
                    <a:gd name="connsiteY17-7452" fmla="*/ 3238858 h 6078450"/>
                    <a:gd name="connsiteX18-7453" fmla="*/ 14329 w 10221908"/>
                    <a:gd name="connsiteY18-7454" fmla="*/ 2172058 h 6078450"/>
                    <a:gd name="connsiteX19-7455" fmla="*/ 795379 w 10221908"/>
                    <a:gd name="connsiteY19-7456" fmla="*/ 1391008 h 6078450"/>
                    <a:gd name="connsiteX20-7457" fmla="*/ 1909804 w 10221908"/>
                    <a:gd name="connsiteY20-7458" fmla="*/ 1752958 h 6078450"/>
                    <a:gd name="connsiteX21-7459" fmla="*/ 2328904 w 10221908"/>
                    <a:gd name="connsiteY21-7460" fmla="*/ 1171933 h 6078450"/>
                    <a:gd name="connsiteX22-7461" fmla="*/ 2909929 w 10221908"/>
                    <a:gd name="connsiteY22-7462" fmla="*/ 1229083 h 6078450"/>
                    <a:gd name="connsiteX0-7463" fmla="*/ 2909929 w 10224158"/>
                    <a:gd name="connsiteY0-7464" fmla="*/ 1229083 h 6078450"/>
                    <a:gd name="connsiteX1-7465" fmla="*/ 3386179 w 10224158"/>
                    <a:gd name="connsiteY1-7466" fmla="*/ 219433 h 6078450"/>
                    <a:gd name="connsiteX2-7467" fmla="*/ 4252954 w 10224158"/>
                    <a:gd name="connsiteY2-7468" fmla="*/ 47983 h 6078450"/>
                    <a:gd name="connsiteX3-7469" fmla="*/ 5272129 w 10224158"/>
                    <a:gd name="connsiteY3-7470" fmla="*/ 838558 h 6078450"/>
                    <a:gd name="connsiteX4-7471" fmla="*/ 7034254 w 10224158"/>
                    <a:gd name="connsiteY4-7472" fmla="*/ 524233 h 6078450"/>
                    <a:gd name="connsiteX5-7473" fmla="*/ 7872454 w 10224158"/>
                    <a:gd name="connsiteY5-7474" fmla="*/ 1972033 h 6078450"/>
                    <a:gd name="connsiteX6-7475" fmla="*/ 9453604 w 10224158"/>
                    <a:gd name="connsiteY6-7476" fmla="*/ 2257783 h 6078450"/>
                    <a:gd name="connsiteX7-7477" fmla="*/ 9260863 w 10224158"/>
                    <a:gd name="connsiteY7-7478" fmla="*/ 4162783 h 6078450"/>
                    <a:gd name="connsiteX8-7479" fmla="*/ 10221908 w 10224158"/>
                    <a:gd name="connsiteY8-7480" fmla="*/ 5669005 h 6078450"/>
                    <a:gd name="connsiteX9-7481" fmla="*/ 9857129 w 10224158"/>
                    <a:gd name="connsiteY9-7482" fmla="*/ 5622834 h 6078450"/>
                    <a:gd name="connsiteX10-7483" fmla="*/ 7948654 w 10224158"/>
                    <a:gd name="connsiteY10-7484" fmla="*/ 5286733 h 6078450"/>
                    <a:gd name="connsiteX11-7485" fmla="*/ 6729454 w 10224158"/>
                    <a:gd name="connsiteY11-7486" fmla="*/ 5877283 h 6078450"/>
                    <a:gd name="connsiteX12-7487" fmla="*/ 5338804 w 10224158"/>
                    <a:gd name="connsiteY12-7488" fmla="*/ 5343883 h 6078450"/>
                    <a:gd name="connsiteX13-7489" fmla="*/ 4386304 w 10224158"/>
                    <a:gd name="connsiteY13-7490" fmla="*/ 6029683 h 6078450"/>
                    <a:gd name="connsiteX14-7491" fmla="*/ 3319504 w 10224158"/>
                    <a:gd name="connsiteY14-7492" fmla="*/ 5858233 h 6078450"/>
                    <a:gd name="connsiteX15-7493" fmla="*/ 2614654 w 10224158"/>
                    <a:gd name="connsiteY15-7494" fmla="*/ 4562833 h 6078450"/>
                    <a:gd name="connsiteX16-7495" fmla="*/ 766804 w 10224158"/>
                    <a:gd name="connsiteY16-7496" fmla="*/ 4772383 h 6078450"/>
                    <a:gd name="connsiteX17-7497" fmla="*/ 709654 w 10224158"/>
                    <a:gd name="connsiteY17-7498" fmla="*/ 3238858 h 6078450"/>
                    <a:gd name="connsiteX18-7499" fmla="*/ 14329 w 10224158"/>
                    <a:gd name="connsiteY18-7500" fmla="*/ 2172058 h 6078450"/>
                    <a:gd name="connsiteX19-7501" fmla="*/ 795379 w 10224158"/>
                    <a:gd name="connsiteY19-7502" fmla="*/ 1391008 h 6078450"/>
                    <a:gd name="connsiteX20-7503" fmla="*/ 1909804 w 10224158"/>
                    <a:gd name="connsiteY20-7504" fmla="*/ 1752958 h 6078450"/>
                    <a:gd name="connsiteX21-7505" fmla="*/ 2328904 w 10224158"/>
                    <a:gd name="connsiteY21-7506" fmla="*/ 1171933 h 6078450"/>
                    <a:gd name="connsiteX22-7507" fmla="*/ 2909929 w 10224158"/>
                    <a:gd name="connsiteY22-7508" fmla="*/ 1229083 h 6078450"/>
                    <a:gd name="connsiteX0-7509" fmla="*/ 2909929 w 10287239"/>
                    <a:gd name="connsiteY0-7510" fmla="*/ 1229083 h 6078450"/>
                    <a:gd name="connsiteX1-7511" fmla="*/ 3386179 w 10287239"/>
                    <a:gd name="connsiteY1-7512" fmla="*/ 219433 h 6078450"/>
                    <a:gd name="connsiteX2-7513" fmla="*/ 4252954 w 10287239"/>
                    <a:gd name="connsiteY2-7514" fmla="*/ 47983 h 6078450"/>
                    <a:gd name="connsiteX3-7515" fmla="*/ 5272129 w 10287239"/>
                    <a:gd name="connsiteY3-7516" fmla="*/ 838558 h 6078450"/>
                    <a:gd name="connsiteX4-7517" fmla="*/ 7034254 w 10287239"/>
                    <a:gd name="connsiteY4-7518" fmla="*/ 524233 h 6078450"/>
                    <a:gd name="connsiteX5-7519" fmla="*/ 7872454 w 10287239"/>
                    <a:gd name="connsiteY5-7520" fmla="*/ 1972033 h 6078450"/>
                    <a:gd name="connsiteX6-7521" fmla="*/ 9453604 w 10287239"/>
                    <a:gd name="connsiteY6-7522" fmla="*/ 2257783 h 6078450"/>
                    <a:gd name="connsiteX7-7523" fmla="*/ 9260863 w 10287239"/>
                    <a:gd name="connsiteY7-7524" fmla="*/ 4162783 h 6078450"/>
                    <a:gd name="connsiteX8-7525" fmla="*/ 10189541 w 10287239"/>
                    <a:gd name="connsiteY8-7526" fmla="*/ 5393436 h 6078450"/>
                    <a:gd name="connsiteX9-7527" fmla="*/ 10221908 w 10287239"/>
                    <a:gd name="connsiteY9-7528" fmla="*/ 5669005 h 6078450"/>
                    <a:gd name="connsiteX10-7529" fmla="*/ 9857129 w 10287239"/>
                    <a:gd name="connsiteY10-7530" fmla="*/ 5622834 h 6078450"/>
                    <a:gd name="connsiteX11-7531" fmla="*/ 7948654 w 10287239"/>
                    <a:gd name="connsiteY11-7532" fmla="*/ 5286733 h 6078450"/>
                    <a:gd name="connsiteX12-7533" fmla="*/ 6729454 w 10287239"/>
                    <a:gd name="connsiteY12-7534" fmla="*/ 5877283 h 6078450"/>
                    <a:gd name="connsiteX13-7535" fmla="*/ 5338804 w 10287239"/>
                    <a:gd name="connsiteY13-7536" fmla="*/ 5343883 h 6078450"/>
                    <a:gd name="connsiteX14-7537" fmla="*/ 4386304 w 10287239"/>
                    <a:gd name="connsiteY14-7538" fmla="*/ 6029683 h 6078450"/>
                    <a:gd name="connsiteX15-7539" fmla="*/ 3319504 w 10287239"/>
                    <a:gd name="connsiteY15-7540" fmla="*/ 5858233 h 6078450"/>
                    <a:gd name="connsiteX16-7541" fmla="*/ 2614654 w 10287239"/>
                    <a:gd name="connsiteY16-7542" fmla="*/ 4562833 h 6078450"/>
                    <a:gd name="connsiteX17-7543" fmla="*/ 766804 w 10287239"/>
                    <a:gd name="connsiteY17-7544" fmla="*/ 4772383 h 6078450"/>
                    <a:gd name="connsiteX18-7545" fmla="*/ 709654 w 10287239"/>
                    <a:gd name="connsiteY18-7546" fmla="*/ 3238858 h 6078450"/>
                    <a:gd name="connsiteX19-7547" fmla="*/ 14329 w 10287239"/>
                    <a:gd name="connsiteY19-7548" fmla="*/ 2172058 h 6078450"/>
                    <a:gd name="connsiteX20-7549" fmla="*/ 795379 w 10287239"/>
                    <a:gd name="connsiteY20-7550" fmla="*/ 1391008 h 6078450"/>
                    <a:gd name="connsiteX21-7551" fmla="*/ 1909804 w 10287239"/>
                    <a:gd name="connsiteY21-7552" fmla="*/ 1752958 h 6078450"/>
                    <a:gd name="connsiteX22-7553" fmla="*/ 2328904 w 10287239"/>
                    <a:gd name="connsiteY22-7554" fmla="*/ 1171933 h 6078450"/>
                    <a:gd name="connsiteX23-7555" fmla="*/ 2909929 w 10287239"/>
                    <a:gd name="connsiteY23-7556" fmla="*/ 1229083 h 6078450"/>
                    <a:gd name="connsiteX0-7557" fmla="*/ 2909929 w 10234549"/>
                    <a:gd name="connsiteY0-7558" fmla="*/ 1229083 h 6078450"/>
                    <a:gd name="connsiteX1-7559" fmla="*/ 3386179 w 10234549"/>
                    <a:gd name="connsiteY1-7560" fmla="*/ 219433 h 6078450"/>
                    <a:gd name="connsiteX2-7561" fmla="*/ 4252954 w 10234549"/>
                    <a:gd name="connsiteY2-7562" fmla="*/ 47983 h 6078450"/>
                    <a:gd name="connsiteX3-7563" fmla="*/ 5272129 w 10234549"/>
                    <a:gd name="connsiteY3-7564" fmla="*/ 838558 h 6078450"/>
                    <a:gd name="connsiteX4-7565" fmla="*/ 7034254 w 10234549"/>
                    <a:gd name="connsiteY4-7566" fmla="*/ 524233 h 6078450"/>
                    <a:gd name="connsiteX5-7567" fmla="*/ 7872454 w 10234549"/>
                    <a:gd name="connsiteY5-7568" fmla="*/ 1972033 h 6078450"/>
                    <a:gd name="connsiteX6-7569" fmla="*/ 9453604 w 10234549"/>
                    <a:gd name="connsiteY6-7570" fmla="*/ 2257783 h 6078450"/>
                    <a:gd name="connsiteX7-7571" fmla="*/ 9260863 w 10234549"/>
                    <a:gd name="connsiteY7-7572" fmla="*/ 4162783 h 6078450"/>
                    <a:gd name="connsiteX8-7573" fmla="*/ 9981942 w 10234549"/>
                    <a:gd name="connsiteY8-7574" fmla="*/ 5347303 h 6078450"/>
                    <a:gd name="connsiteX9-7575" fmla="*/ 10221908 w 10234549"/>
                    <a:gd name="connsiteY9-7576" fmla="*/ 5669005 h 6078450"/>
                    <a:gd name="connsiteX10-7577" fmla="*/ 9857129 w 10234549"/>
                    <a:gd name="connsiteY10-7578" fmla="*/ 5622834 h 6078450"/>
                    <a:gd name="connsiteX11-7579" fmla="*/ 7948654 w 10234549"/>
                    <a:gd name="connsiteY11-7580" fmla="*/ 5286733 h 6078450"/>
                    <a:gd name="connsiteX12-7581" fmla="*/ 6729454 w 10234549"/>
                    <a:gd name="connsiteY12-7582" fmla="*/ 5877283 h 6078450"/>
                    <a:gd name="connsiteX13-7583" fmla="*/ 5338804 w 10234549"/>
                    <a:gd name="connsiteY13-7584" fmla="*/ 5343883 h 6078450"/>
                    <a:gd name="connsiteX14-7585" fmla="*/ 4386304 w 10234549"/>
                    <a:gd name="connsiteY14-7586" fmla="*/ 6029683 h 6078450"/>
                    <a:gd name="connsiteX15-7587" fmla="*/ 3319504 w 10234549"/>
                    <a:gd name="connsiteY15-7588" fmla="*/ 5858233 h 6078450"/>
                    <a:gd name="connsiteX16-7589" fmla="*/ 2614654 w 10234549"/>
                    <a:gd name="connsiteY16-7590" fmla="*/ 4562833 h 6078450"/>
                    <a:gd name="connsiteX17-7591" fmla="*/ 766804 w 10234549"/>
                    <a:gd name="connsiteY17-7592" fmla="*/ 4772383 h 6078450"/>
                    <a:gd name="connsiteX18-7593" fmla="*/ 709654 w 10234549"/>
                    <a:gd name="connsiteY18-7594" fmla="*/ 3238858 h 6078450"/>
                    <a:gd name="connsiteX19-7595" fmla="*/ 14329 w 10234549"/>
                    <a:gd name="connsiteY19-7596" fmla="*/ 2172058 h 6078450"/>
                    <a:gd name="connsiteX20-7597" fmla="*/ 795379 w 10234549"/>
                    <a:gd name="connsiteY20-7598" fmla="*/ 1391008 h 6078450"/>
                    <a:gd name="connsiteX21-7599" fmla="*/ 1909804 w 10234549"/>
                    <a:gd name="connsiteY21-7600" fmla="*/ 1752958 h 6078450"/>
                    <a:gd name="connsiteX22-7601" fmla="*/ 2328904 w 10234549"/>
                    <a:gd name="connsiteY22-7602" fmla="*/ 1171933 h 6078450"/>
                    <a:gd name="connsiteX23-7603" fmla="*/ 2909929 w 10234549"/>
                    <a:gd name="connsiteY23-7604" fmla="*/ 1229083 h 6078450"/>
                    <a:gd name="connsiteX0-7605" fmla="*/ 2909929 w 10226101"/>
                    <a:gd name="connsiteY0-7606" fmla="*/ 1229083 h 6078450"/>
                    <a:gd name="connsiteX1-7607" fmla="*/ 3386179 w 10226101"/>
                    <a:gd name="connsiteY1-7608" fmla="*/ 219433 h 6078450"/>
                    <a:gd name="connsiteX2-7609" fmla="*/ 4252954 w 10226101"/>
                    <a:gd name="connsiteY2-7610" fmla="*/ 47983 h 6078450"/>
                    <a:gd name="connsiteX3-7611" fmla="*/ 5272129 w 10226101"/>
                    <a:gd name="connsiteY3-7612" fmla="*/ 838558 h 6078450"/>
                    <a:gd name="connsiteX4-7613" fmla="*/ 7034254 w 10226101"/>
                    <a:gd name="connsiteY4-7614" fmla="*/ 524233 h 6078450"/>
                    <a:gd name="connsiteX5-7615" fmla="*/ 7872454 w 10226101"/>
                    <a:gd name="connsiteY5-7616" fmla="*/ 1972033 h 6078450"/>
                    <a:gd name="connsiteX6-7617" fmla="*/ 9453604 w 10226101"/>
                    <a:gd name="connsiteY6-7618" fmla="*/ 2257783 h 6078450"/>
                    <a:gd name="connsiteX7-7619" fmla="*/ 9260863 w 10226101"/>
                    <a:gd name="connsiteY7-7620" fmla="*/ 4162783 h 6078450"/>
                    <a:gd name="connsiteX8-7621" fmla="*/ 9981942 w 10226101"/>
                    <a:gd name="connsiteY8-7622" fmla="*/ 5347303 h 6078450"/>
                    <a:gd name="connsiteX9-7623" fmla="*/ 10221908 w 10226101"/>
                    <a:gd name="connsiteY9-7624" fmla="*/ 5669005 h 6078450"/>
                    <a:gd name="connsiteX10-7625" fmla="*/ 9857129 w 10226101"/>
                    <a:gd name="connsiteY10-7626" fmla="*/ 5622834 h 6078450"/>
                    <a:gd name="connsiteX11-7627" fmla="*/ 7948654 w 10226101"/>
                    <a:gd name="connsiteY11-7628" fmla="*/ 5286733 h 6078450"/>
                    <a:gd name="connsiteX12-7629" fmla="*/ 6729454 w 10226101"/>
                    <a:gd name="connsiteY12-7630" fmla="*/ 5877283 h 6078450"/>
                    <a:gd name="connsiteX13-7631" fmla="*/ 5338804 w 10226101"/>
                    <a:gd name="connsiteY13-7632" fmla="*/ 5343883 h 6078450"/>
                    <a:gd name="connsiteX14-7633" fmla="*/ 4386304 w 10226101"/>
                    <a:gd name="connsiteY14-7634" fmla="*/ 6029683 h 6078450"/>
                    <a:gd name="connsiteX15-7635" fmla="*/ 3319504 w 10226101"/>
                    <a:gd name="connsiteY15-7636" fmla="*/ 5858233 h 6078450"/>
                    <a:gd name="connsiteX16-7637" fmla="*/ 2614654 w 10226101"/>
                    <a:gd name="connsiteY16-7638" fmla="*/ 4562833 h 6078450"/>
                    <a:gd name="connsiteX17-7639" fmla="*/ 766804 w 10226101"/>
                    <a:gd name="connsiteY17-7640" fmla="*/ 4772383 h 6078450"/>
                    <a:gd name="connsiteX18-7641" fmla="*/ 709654 w 10226101"/>
                    <a:gd name="connsiteY18-7642" fmla="*/ 3238858 h 6078450"/>
                    <a:gd name="connsiteX19-7643" fmla="*/ 14329 w 10226101"/>
                    <a:gd name="connsiteY19-7644" fmla="*/ 2172058 h 6078450"/>
                    <a:gd name="connsiteX20-7645" fmla="*/ 795379 w 10226101"/>
                    <a:gd name="connsiteY20-7646" fmla="*/ 1391008 h 6078450"/>
                    <a:gd name="connsiteX21-7647" fmla="*/ 1909804 w 10226101"/>
                    <a:gd name="connsiteY21-7648" fmla="*/ 1752958 h 6078450"/>
                    <a:gd name="connsiteX22-7649" fmla="*/ 2328904 w 10226101"/>
                    <a:gd name="connsiteY22-7650" fmla="*/ 1171933 h 6078450"/>
                    <a:gd name="connsiteX23-7651" fmla="*/ 2909929 w 10226101"/>
                    <a:gd name="connsiteY23-7652" fmla="*/ 1229083 h 6078450"/>
                    <a:gd name="connsiteX0-7653" fmla="*/ 2909929 w 10226101"/>
                    <a:gd name="connsiteY0-7654" fmla="*/ 1229083 h 6078450"/>
                    <a:gd name="connsiteX1-7655" fmla="*/ 3386179 w 10226101"/>
                    <a:gd name="connsiteY1-7656" fmla="*/ 219433 h 6078450"/>
                    <a:gd name="connsiteX2-7657" fmla="*/ 4252954 w 10226101"/>
                    <a:gd name="connsiteY2-7658" fmla="*/ 47983 h 6078450"/>
                    <a:gd name="connsiteX3-7659" fmla="*/ 5272129 w 10226101"/>
                    <a:gd name="connsiteY3-7660" fmla="*/ 838558 h 6078450"/>
                    <a:gd name="connsiteX4-7661" fmla="*/ 7034254 w 10226101"/>
                    <a:gd name="connsiteY4-7662" fmla="*/ 524233 h 6078450"/>
                    <a:gd name="connsiteX5-7663" fmla="*/ 7872454 w 10226101"/>
                    <a:gd name="connsiteY5-7664" fmla="*/ 1972033 h 6078450"/>
                    <a:gd name="connsiteX6-7665" fmla="*/ 9453604 w 10226101"/>
                    <a:gd name="connsiteY6-7666" fmla="*/ 2257783 h 6078450"/>
                    <a:gd name="connsiteX7-7667" fmla="*/ 9260863 w 10226101"/>
                    <a:gd name="connsiteY7-7668" fmla="*/ 4162783 h 6078450"/>
                    <a:gd name="connsiteX8-7669" fmla="*/ 9635945 w 10226101"/>
                    <a:gd name="connsiteY8-7670" fmla="*/ 4932105 h 6078450"/>
                    <a:gd name="connsiteX9-7671" fmla="*/ 9981942 w 10226101"/>
                    <a:gd name="connsiteY9-7672" fmla="*/ 5347303 h 6078450"/>
                    <a:gd name="connsiteX10-7673" fmla="*/ 10221908 w 10226101"/>
                    <a:gd name="connsiteY10-7674" fmla="*/ 5669005 h 6078450"/>
                    <a:gd name="connsiteX11-7675" fmla="*/ 9857129 w 10226101"/>
                    <a:gd name="connsiteY11-7676" fmla="*/ 5622834 h 6078450"/>
                    <a:gd name="connsiteX12-7677" fmla="*/ 7948654 w 10226101"/>
                    <a:gd name="connsiteY12-7678" fmla="*/ 5286733 h 6078450"/>
                    <a:gd name="connsiteX13-7679" fmla="*/ 6729454 w 10226101"/>
                    <a:gd name="connsiteY13-7680" fmla="*/ 5877283 h 6078450"/>
                    <a:gd name="connsiteX14-7681" fmla="*/ 5338804 w 10226101"/>
                    <a:gd name="connsiteY14-7682" fmla="*/ 5343883 h 6078450"/>
                    <a:gd name="connsiteX15-7683" fmla="*/ 4386304 w 10226101"/>
                    <a:gd name="connsiteY15-7684" fmla="*/ 6029683 h 6078450"/>
                    <a:gd name="connsiteX16-7685" fmla="*/ 3319504 w 10226101"/>
                    <a:gd name="connsiteY16-7686" fmla="*/ 5858233 h 6078450"/>
                    <a:gd name="connsiteX17-7687" fmla="*/ 2614654 w 10226101"/>
                    <a:gd name="connsiteY17-7688" fmla="*/ 4562833 h 6078450"/>
                    <a:gd name="connsiteX18-7689" fmla="*/ 766804 w 10226101"/>
                    <a:gd name="connsiteY18-7690" fmla="*/ 4772383 h 6078450"/>
                    <a:gd name="connsiteX19-7691" fmla="*/ 709654 w 10226101"/>
                    <a:gd name="connsiteY19-7692" fmla="*/ 3238858 h 6078450"/>
                    <a:gd name="connsiteX20-7693" fmla="*/ 14329 w 10226101"/>
                    <a:gd name="connsiteY20-7694" fmla="*/ 2172058 h 6078450"/>
                    <a:gd name="connsiteX21-7695" fmla="*/ 795379 w 10226101"/>
                    <a:gd name="connsiteY21-7696" fmla="*/ 1391008 h 6078450"/>
                    <a:gd name="connsiteX22-7697" fmla="*/ 1909804 w 10226101"/>
                    <a:gd name="connsiteY22-7698" fmla="*/ 1752958 h 6078450"/>
                    <a:gd name="connsiteX23-7699" fmla="*/ 2328904 w 10226101"/>
                    <a:gd name="connsiteY23-7700" fmla="*/ 1171933 h 6078450"/>
                    <a:gd name="connsiteX24-7701" fmla="*/ 2909929 w 10226101"/>
                    <a:gd name="connsiteY24-7702" fmla="*/ 1229083 h 6078450"/>
                    <a:gd name="connsiteX0-7703" fmla="*/ 2909929 w 10226101"/>
                    <a:gd name="connsiteY0-7704" fmla="*/ 1229083 h 6078450"/>
                    <a:gd name="connsiteX1-7705" fmla="*/ 3386179 w 10226101"/>
                    <a:gd name="connsiteY1-7706" fmla="*/ 219433 h 6078450"/>
                    <a:gd name="connsiteX2-7707" fmla="*/ 4252954 w 10226101"/>
                    <a:gd name="connsiteY2-7708" fmla="*/ 47983 h 6078450"/>
                    <a:gd name="connsiteX3-7709" fmla="*/ 5272129 w 10226101"/>
                    <a:gd name="connsiteY3-7710" fmla="*/ 838558 h 6078450"/>
                    <a:gd name="connsiteX4-7711" fmla="*/ 7034254 w 10226101"/>
                    <a:gd name="connsiteY4-7712" fmla="*/ 524233 h 6078450"/>
                    <a:gd name="connsiteX5-7713" fmla="*/ 7872454 w 10226101"/>
                    <a:gd name="connsiteY5-7714" fmla="*/ 1972033 h 6078450"/>
                    <a:gd name="connsiteX6-7715" fmla="*/ 9453604 w 10226101"/>
                    <a:gd name="connsiteY6-7716" fmla="*/ 2257783 h 6078450"/>
                    <a:gd name="connsiteX7-7717" fmla="*/ 9260863 w 10226101"/>
                    <a:gd name="connsiteY7-7718" fmla="*/ 4162783 h 6078450"/>
                    <a:gd name="connsiteX8-7719" fmla="*/ 9774344 w 10226101"/>
                    <a:gd name="connsiteY8-7720" fmla="*/ 4874439 h 6078450"/>
                    <a:gd name="connsiteX9-7721" fmla="*/ 9981942 w 10226101"/>
                    <a:gd name="connsiteY9-7722" fmla="*/ 5347303 h 6078450"/>
                    <a:gd name="connsiteX10-7723" fmla="*/ 10221908 w 10226101"/>
                    <a:gd name="connsiteY10-7724" fmla="*/ 5669005 h 6078450"/>
                    <a:gd name="connsiteX11-7725" fmla="*/ 9857129 w 10226101"/>
                    <a:gd name="connsiteY11-7726" fmla="*/ 5622834 h 6078450"/>
                    <a:gd name="connsiteX12-7727" fmla="*/ 7948654 w 10226101"/>
                    <a:gd name="connsiteY12-7728" fmla="*/ 5286733 h 6078450"/>
                    <a:gd name="connsiteX13-7729" fmla="*/ 6729454 w 10226101"/>
                    <a:gd name="connsiteY13-7730" fmla="*/ 5877283 h 6078450"/>
                    <a:gd name="connsiteX14-7731" fmla="*/ 5338804 w 10226101"/>
                    <a:gd name="connsiteY14-7732" fmla="*/ 5343883 h 6078450"/>
                    <a:gd name="connsiteX15-7733" fmla="*/ 4386304 w 10226101"/>
                    <a:gd name="connsiteY15-7734" fmla="*/ 6029683 h 6078450"/>
                    <a:gd name="connsiteX16-7735" fmla="*/ 3319504 w 10226101"/>
                    <a:gd name="connsiteY16-7736" fmla="*/ 5858233 h 6078450"/>
                    <a:gd name="connsiteX17-7737" fmla="*/ 2614654 w 10226101"/>
                    <a:gd name="connsiteY17-7738" fmla="*/ 4562833 h 6078450"/>
                    <a:gd name="connsiteX18-7739" fmla="*/ 766804 w 10226101"/>
                    <a:gd name="connsiteY18-7740" fmla="*/ 4772383 h 6078450"/>
                    <a:gd name="connsiteX19-7741" fmla="*/ 709654 w 10226101"/>
                    <a:gd name="connsiteY19-7742" fmla="*/ 3238858 h 6078450"/>
                    <a:gd name="connsiteX20-7743" fmla="*/ 14329 w 10226101"/>
                    <a:gd name="connsiteY20-7744" fmla="*/ 2172058 h 6078450"/>
                    <a:gd name="connsiteX21-7745" fmla="*/ 795379 w 10226101"/>
                    <a:gd name="connsiteY21-7746" fmla="*/ 1391008 h 6078450"/>
                    <a:gd name="connsiteX22-7747" fmla="*/ 1909804 w 10226101"/>
                    <a:gd name="connsiteY22-7748" fmla="*/ 1752958 h 6078450"/>
                    <a:gd name="connsiteX23-7749" fmla="*/ 2328904 w 10226101"/>
                    <a:gd name="connsiteY23-7750" fmla="*/ 1171933 h 6078450"/>
                    <a:gd name="connsiteX24-7751" fmla="*/ 2909929 w 10226101"/>
                    <a:gd name="connsiteY24-7752" fmla="*/ 1229083 h 6078450"/>
                    <a:gd name="connsiteX0-7753" fmla="*/ 2909929 w 10226101"/>
                    <a:gd name="connsiteY0-7754" fmla="*/ 1229083 h 6078450"/>
                    <a:gd name="connsiteX1-7755" fmla="*/ 3386179 w 10226101"/>
                    <a:gd name="connsiteY1-7756" fmla="*/ 219433 h 6078450"/>
                    <a:gd name="connsiteX2-7757" fmla="*/ 4252954 w 10226101"/>
                    <a:gd name="connsiteY2-7758" fmla="*/ 47983 h 6078450"/>
                    <a:gd name="connsiteX3-7759" fmla="*/ 5272129 w 10226101"/>
                    <a:gd name="connsiteY3-7760" fmla="*/ 838558 h 6078450"/>
                    <a:gd name="connsiteX4-7761" fmla="*/ 7034254 w 10226101"/>
                    <a:gd name="connsiteY4-7762" fmla="*/ 524233 h 6078450"/>
                    <a:gd name="connsiteX5-7763" fmla="*/ 7872454 w 10226101"/>
                    <a:gd name="connsiteY5-7764" fmla="*/ 1972033 h 6078450"/>
                    <a:gd name="connsiteX6-7765" fmla="*/ 9453604 w 10226101"/>
                    <a:gd name="connsiteY6-7766" fmla="*/ 2257783 h 6078450"/>
                    <a:gd name="connsiteX7-7767" fmla="*/ 9260863 w 10226101"/>
                    <a:gd name="connsiteY7-7768" fmla="*/ 4162783 h 6078450"/>
                    <a:gd name="connsiteX8-7769" fmla="*/ 9774344 w 10226101"/>
                    <a:gd name="connsiteY8-7770" fmla="*/ 4874439 h 6078450"/>
                    <a:gd name="connsiteX9-7771" fmla="*/ 9981942 w 10226101"/>
                    <a:gd name="connsiteY9-7772" fmla="*/ 5347303 h 6078450"/>
                    <a:gd name="connsiteX10-7773" fmla="*/ 10221908 w 10226101"/>
                    <a:gd name="connsiteY10-7774" fmla="*/ 5669005 h 6078450"/>
                    <a:gd name="connsiteX11-7775" fmla="*/ 9857129 w 10226101"/>
                    <a:gd name="connsiteY11-7776" fmla="*/ 5622834 h 6078450"/>
                    <a:gd name="connsiteX12-7777" fmla="*/ 7948654 w 10226101"/>
                    <a:gd name="connsiteY12-7778" fmla="*/ 5286733 h 6078450"/>
                    <a:gd name="connsiteX13-7779" fmla="*/ 6729454 w 10226101"/>
                    <a:gd name="connsiteY13-7780" fmla="*/ 5877283 h 6078450"/>
                    <a:gd name="connsiteX14-7781" fmla="*/ 5338804 w 10226101"/>
                    <a:gd name="connsiteY14-7782" fmla="*/ 5343883 h 6078450"/>
                    <a:gd name="connsiteX15-7783" fmla="*/ 4386304 w 10226101"/>
                    <a:gd name="connsiteY15-7784" fmla="*/ 6029683 h 6078450"/>
                    <a:gd name="connsiteX16-7785" fmla="*/ 3319504 w 10226101"/>
                    <a:gd name="connsiteY16-7786" fmla="*/ 5858233 h 6078450"/>
                    <a:gd name="connsiteX17-7787" fmla="*/ 2614654 w 10226101"/>
                    <a:gd name="connsiteY17-7788" fmla="*/ 4562833 h 6078450"/>
                    <a:gd name="connsiteX18-7789" fmla="*/ 766804 w 10226101"/>
                    <a:gd name="connsiteY18-7790" fmla="*/ 4772383 h 6078450"/>
                    <a:gd name="connsiteX19-7791" fmla="*/ 709654 w 10226101"/>
                    <a:gd name="connsiteY19-7792" fmla="*/ 3238858 h 6078450"/>
                    <a:gd name="connsiteX20-7793" fmla="*/ 14329 w 10226101"/>
                    <a:gd name="connsiteY20-7794" fmla="*/ 2172058 h 6078450"/>
                    <a:gd name="connsiteX21-7795" fmla="*/ 795379 w 10226101"/>
                    <a:gd name="connsiteY21-7796" fmla="*/ 1391008 h 6078450"/>
                    <a:gd name="connsiteX22-7797" fmla="*/ 1909804 w 10226101"/>
                    <a:gd name="connsiteY22-7798" fmla="*/ 1752958 h 6078450"/>
                    <a:gd name="connsiteX23-7799" fmla="*/ 2328904 w 10226101"/>
                    <a:gd name="connsiteY23-7800" fmla="*/ 1171933 h 6078450"/>
                    <a:gd name="connsiteX24-7801" fmla="*/ 2909929 w 10226101"/>
                    <a:gd name="connsiteY24-7802" fmla="*/ 1229083 h 6078450"/>
                    <a:gd name="connsiteX0-7803" fmla="*/ 2909929 w 10226101"/>
                    <a:gd name="connsiteY0-7804" fmla="*/ 1229083 h 6078450"/>
                    <a:gd name="connsiteX1-7805" fmla="*/ 3386179 w 10226101"/>
                    <a:gd name="connsiteY1-7806" fmla="*/ 219433 h 6078450"/>
                    <a:gd name="connsiteX2-7807" fmla="*/ 4252954 w 10226101"/>
                    <a:gd name="connsiteY2-7808" fmla="*/ 47983 h 6078450"/>
                    <a:gd name="connsiteX3-7809" fmla="*/ 5272129 w 10226101"/>
                    <a:gd name="connsiteY3-7810" fmla="*/ 838558 h 6078450"/>
                    <a:gd name="connsiteX4-7811" fmla="*/ 7034254 w 10226101"/>
                    <a:gd name="connsiteY4-7812" fmla="*/ 524233 h 6078450"/>
                    <a:gd name="connsiteX5-7813" fmla="*/ 7872454 w 10226101"/>
                    <a:gd name="connsiteY5-7814" fmla="*/ 1972033 h 6078450"/>
                    <a:gd name="connsiteX6-7815" fmla="*/ 9453604 w 10226101"/>
                    <a:gd name="connsiteY6-7816" fmla="*/ 2257783 h 6078450"/>
                    <a:gd name="connsiteX7-7817" fmla="*/ 9260863 w 10226101"/>
                    <a:gd name="connsiteY7-7818" fmla="*/ 4162783 h 6078450"/>
                    <a:gd name="connsiteX8-7819" fmla="*/ 9774344 w 10226101"/>
                    <a:gd name="connsiteY8-7820" fmla="*/ 4874439 h 6078450"/>
                    <a:gd name="connsiteX9-7821" fmla="*/ 9981942 w 10226101"/>
                    <a:gd name="connsiteY9-7822" fmla="*/ 5347303 h 6078450"/>
                    <a:gd name="connsiteX10-7823" fmla="*/ 10221908 w 10226101"/>
                    <a:gd name="connsiteY10-7824" fmla="*/ 5669005 h 6078450"/>
                    <a:gd name="connsiteX11-7825" fmla="*/ 9857129 w 10226101"/>
                    <a:gd name="connsiteY11-7826" fmla="*/ 5622834 h 6078450"/>
                    <a:gd name="connsiteX12-7827" fmla="*/ 7948654 w 10226101"/>
                    <a:gd name="connsiteY12-7828" fmla="*/ 5286733 h 6078450"/>
                    <a:gd name="connsiteX13-7829" fmla="*/ 6729454 w 10226101"/>
                    <a:gd name="connsiteY13-7830" fmla="*/ 5877283 h 6078450"/>
                    <a:gd name="connsiteX14-7831" fmla="*/ 5338804 w 10226101"/>
                    <a:gd name="connsiteY14-7832" fmla="*/ 5343883 h 6078450"/>
                    <a:gd name="connsiteX15-7833" fmla="*/ 4386304 w 10226101"/>
                    <a:gd name="connsiteY15-7834" fmla="*/ 6029683 h 6078450"/>
                    <a:gd name="connsiteX16-7835" fmla="*/ 3319504 w 10226101"/>
                    <a:gd name="connsiteY16-7836" fmla="*/ 5858233 h 6078450"/>
                    <a:gd name="connsiteX17-7837" fmla="*/ 2614654 w 10226101"/>
                    <a:gd name="connsiteY17-7838" fmla="*/ 4562833 h 6078450"/>
                    <a:gd name="connsiteX18-7839" fmla="*/ 766804 w 10226101"/>
                    <a:gd name="connsiteY18-7840" fmla="*/ 4772383 h 6078450"/>
                    <a:gd name="connsiteX19-7841" fmla="*/ 709654 w 10226101"/>
                    <a:gd name="connsiteY19-7842" fmla="*/ 3238858 h 6078450"/>
                    <a:gd name="connsiteX20-7843" fmla="*/ 14329 w 10226101"/>
                    <a:gd name="connsiteY20-7844" fmla="*/ 2172058 h 6078450"/>
                    <a:gd name="connsiteX21-7845" fmla="*/ 795379 w 10226101"/>
                    <a:gd name="connsiteY21-7846" fmla="*/ 1391008 h 6078450"/>
                    <a:gd name="connsiteX22-7847" fmla="*/ 1909804 w 10226101"/>
                    <a:gd name="connsiteY22-7848" fmla="*/ 1752958 h 6078450"/>
                    <a:gd name="connsiteX23-7849" fmla="*/ 2328904 w 10226101"/>
                    <a:gd name="connsiteY23-7850" fmla="*/ 1171933 h 6078450"/>
                    <a:gd name="connsiteX24-7851" fmla="*/ 2909929 w 10226101"/>
                    <a:gd name="connsiteY24-7852" fmla="*/ 1229083 h 6078450"/>
                    <a:gd name="connsiteX0-7853" fmla="*/ 2909929 w 10226101"/>
                    <a:gd name="connsiteY0-7854" fmla="*/ 1229083 h 6078450"/>
                    <a:gd name="connsiteX1-7855" fmla="*/ 3386179 w 10226101"/>
                    <a:gd name="connsiteY1-7856" fmla="*/ 219433 h 6078450"/>
                    <a:gd name="connsiteX2-7857" fmla="*/ 4252954 w 10226101"/>
                    <a:gd name="connsiteY2-7858" fmla="*/ 47983 h 6078450"/>
                    <a:gd name="connsiteX3-7859" fmla="*/ 5272129 w 10226101"/>
                    <a:gd name="connsiteY3-7860" fmla="*/ 838558 h 6078450"/>
                    <a:gd name="connsiteX4-7861" fmla="*/ 7034254 w 10226101"/>
                    <a:gd name="connsiteY4-7862" fmla="*/ 524233 h 6078450"/>
                    <a:gd name="connsiteX5-7863" fmla="*/ 7872454 w 10226101"/>
                    <a:gd name="connsiteY5-7864" fmla="*/ 1972033 h 6078450"/>
                    <a:gd name="connsiteX6-7865" fmla="*/ 9453604 w 10226101"/>
                    <a:gd name="connsiteY6-7866" fmla="*/ 2257783 h 6078450"/>
                    <a:gd name="connsiteX7-7867" fmla="*/ 9260863 w 10226101"/>
                    <a:gd name="connsiteY7-7868" fmla="*/ 4162783 h 6078450"/>
                    <a:gd name="connsiteX8-7869" fmla="*/ 9774344 w 10226101"/>
                    <a:gd name="connsiteY8-7870" fmla="*/ 4874439 h 6078450"/>
                    <a:gd name="connsiteX9-7871" fmla="*/ 9981942 w 10226101"/>
                    <a:gd name="connsiteY9-7872" fmla="*/ 5347303 h 6078450"/>
                    <a:gd name="connsiteX10-7873" fmla="*/ 10221908 w 10226101"/>
                    <a:gd name="connsiteY10-7874" fmla="*/ 5669005 h 6078450"/>
                    <a:gd name="connsiteX11-7875" fmla="*/ 9857129 w 10226101"/>
                    <a:gd name="connsiteY11-7876" fmla="*/ 5622834 h 6078450"/>
                    <a:gd name="connsiteX12-7877" fmla="*/ 7948654 w 10226101"/>
                    <a:gd name="connsiteY12-7878" fmla="*/ 5286733 h 6078450"/>
                    <a:gd name="connsiteX13-7879" fmla="*/ 6729454 w 10226101"/>
                    <a:gd name="connsiteY13-7880" fmla="*/ 5877283 h 6078450"/>
                    <a:gd name="connsiteX14-7881" fmla="*/ 5338804 w 10226101"/>
                    <a:gd name="connsiteY14-7882" fmla="*/ 5343883 h 6078450"/>
                    <a:gd name="connsiteX15-7883" fmla="*/ 4386304 w 10226101"/>
                    <a:gd name="connsiteY15-7884" fmla="*/ 6029683 h 6078450"/>
                    <a:gd name="connsiteX16-7885" fmla="*/ 3319504 w 10226101"/>
                    <a:gd name="connsiteY16-7886" fmla="*/ 5858233 h 6078450"/>
                    <a:gd name="connsiteX17-7887" fmla="*/ 2614654 w 10226101"/>
                    <a:gd name="connsiteY17-7888" fmla="*/ 4562833 h 6078450"/>
                    <a:gd name="connsiteX18-7889" fmla="*/ 766804 w 10226101"/>
                    <a:gd name="connsiteY18-7890" fmla="*/ 4772383 h 6078450"/>
                    <a:gd name="connsiteX19-7891" fmla="*/ 709654 w 10226101"/>
                    <a:gd name="connsiteY19-7892" fmla="*/ 3238858 h 6078450"/>
                    <a:gd name="connsiteX20-7893" fmla="*/ 14329 w 10226101"/>
                    <a:gd name="connsiteY20-7894" fmla="*/ 2172058 h 6078450"/>
                    <a:gd name="connsiteX21-7895" fmla="*/ 795379 w 10226101"/>
                    <a:gd name="connsiteY21-7896" fmla="*/ 1391008 h 6078450"/>
                    <a:gd name="connsiteX22-7897" fmla="*/ 1909804 w 10226101"/>
                    <a:gd name="connsiteY22-7898" fmla="*/ 1752958 h 6078450"/>
                    <a:gd name="connsiteX23-7899" fmla="*/ 2328904 w 10226101"/>
                    <a:gd name="connsiteY23-7900" fmla="*/ 1171933 h 6078450"/>
                    <a:gd name="connsiteX24-7901" fmla="*/ 2909929 w 10226101"/>
                    <a:gd name="connsiteY24-7902" fmla="*/ 1229083 h 6078450"/>
                    <a:gd name="connsiteX0-7903" fmla="*/ 2909929 w 10226101"/>
                    <a:gd name="connsiteY0-7904" fmla="*/ 1229083 h 6078450"/>
                    <a:gd name="connsiteX1-7905" fmla="*/ 3386179 w 10226101"/>
                    <a:gd name="connsiteY1-7906" fmla="*/ 219433 h 6078450"/>
                    <a:gd name="connsiteX2-7907" fmla="*/ 4252954 w 10226101"/>
                    <a:gd name="connsiteY2-7908" fmla="*/ 47983 h 6078450"/>
                    <a:gd name="connsiteX3-7909" fmla="*/ 5272129 w 10226101"/>
                    <a:gd name="connsiteY3-7910" fmla="*/ 838558 h 6078450"/>
                    <a:gd name="connsiteX4-7911" fmla="*/ 7034254 w 10226101"/>
                    <a:gd name="connsiteY4-7912" fmla="*/ 524233 h 6078450"/>
                    <a:gd name="connsiteX5-7913" fmla="*/ 7872454 w 10226101"/>
                    <a:gd name="connsiteY5-7914" fmla="*/ 1972033 h 6078450"/>
                    <a:gd name="connsiteX6-7915" fmla="*/ 9453604 w 10226101"/>
                    <a:gd name="connsiteY6-7916" fmla="*/ 2257783 h 6078450"/>
                    <a:gd name="connsiteX7-7917" fmla="*/ 9260863 w 10226101"/>
                    <a:gd name="connsiteY7-7918" fmla="*/ 4162783 h 6078450"/>
                    <a:gd name="connsiteX8-7919" fmla="*/ 9774344 w 10226101"/>
                    <a:gd name="connsiteY8-7920" fmla="*/ 4874439 h 6078450"/>
                    <a:gd name="connsiteX9-7921" fmla="*/ 9981942 w 10226101"/>
                    <a:gd name="connsiteY9-7922" fmla="*/ 5347303 h 6078450"/>
                    <a:gd name="connsiteX10-7923" fmla="*/ 10221908 w 10226101"/>
                    <a:gd name="connsiteY10-7924" fmla="*/ 5669005 h 6078450"/>
                    <a:gd name="connsiteX11-7925" fmla="*/ 9857129 w 10226101"/>
                    <a:gd name="connsiteY11-7926" fmla="*/ 5622834 h 6078450"/>
                    <a:gd name="connsiteX12-7927" fmla="*/ 7948654 w 10226101"/>
                    <a:gd name="connsiteY12-7928" fmla="*/ 5286733 h 6078450"/>
                    <a:gd name="connsiteX13-7929" fmla="*/ 6729454 w 10226101"/>
                    <a:gd name="connsiteY13-7930" fmla="*/ 5877283 h 6078450"/>
                    <a:gd name="connsiteX14-7931" fmla="*/ 5338804 w 10226101"/>
                    <a:gd name="connsiteY14-7932" fmla="*/ 5343883 h 6078450"/>
                    <a:gd name="connsiteX15-7933" fmla="*/ 4386304 w 10226101"/>
                    <a:gd name="connsiteY15-7934" fmla="*/ 6029683 h 6078450"/>
                    <a:gd name="connsiteX16-7935" fmla="*/ 3319504 w 10226101"/>
                    <a:gd name="connsiteY16-7936" fmla="*/ 5858233 h 6078450"/>
                    <a:gd name="connsiteX17-7937" fmla="*/ 2614654 w 10226101"/>
                    <a:gd name="connsiteY17-7938" fmla="*/ 4562833 h 6078450"/>
                    <a:gd name="connsiteX18-7939" fmla="*/ 766804 w 10226101"/>
                    <a:gd name="connsiteY18-7940" fmla="*/ 4772383 h 6078450"/>
                    <a:gd name="connsiteX19-7941" fmla="*/ 709654 w 10226101"/>
                    <a:gd name="connsiteY19-7942" fmla="*/ 3238858 h 6078450"/>
                    <a:gd name="connsiteX20-7943" fmla="*/ 14329 w 10226101"/>
                    <a:gd name="connsiteY20-7944" fmla="*/ 2172058 h 6078450"/>
                    <a:gd name="connsiteX21-7945" fmla="*/ 795379 w 10226101"/>
                    <a:gd name="connsiteY21-7946" fmla="*/ 1391008 h 6078450"/>
                    <a:gd name="connsiteX22-7947" fmla="*/ 1909804 w 10226101"/>
                    <a:gd name="connsiteY22-7948" fmla="*/ 1752958 h 6078450"/>
                    <a:gd name="connsiteX23-7949" fmla="*/ 2328904 w 10226101"/>
                    <a:gd name="connsiteY23-7950" fmla="*/ 1171933 h 6078450"/>
                    <a:gd name="connsiteX24-7951" fmla="*/ 2909929 w 10226101"/>
                    <a:gd name="connsiteY24-7952" fmla="*/ 1229083 h 6078450"/>
                    <a:gd name="connsiteX0-7953" fmla="*/ 2909929 w 10226101"/>
                    <a:gd name="connsiteY0-7954" fmla="*/ 1229083 h 6078450"/>
                    <a:gd name="connsiteX1-7955" fmla="*/ 3386179 w 10226101"/>
                    <a:gd name="connsiteY1-7956" fmla="*/ 219433 h 6078450"/>
                    <a:gd name="connsiteX2-7957" fmla="*/ 4252954 w 10226101"/>
                    <a:gd name="connsiteY2-7958" fmla="*/ 47983 h 6078450"/>
                    <a:gd name="connsiteX3-7959" fmla="*/ 5272129 w 10226101"/>
                    <a:gd name="connsiteY3-7960" fmla="*/ 838558 h 6078450"/>
                    <a:gd name="connsiteX4-7961" fmla="*/ 7034254 w 10226101"/>
                    <a:gd name="connsiteY4-7962" fmla="*/ 524233 h 6078450"/>
                    <a:gd name="connsiteX5-7963" fmla="*/ 7872454 w 10226101"/>
                    <a:gd name="connsiteY5-7964" fmla="*/ 1972033 h 6078450"/>
                    <a:gd name="connsiteX6-7965" fmla="*/ 9453604 w 10226101"/>
                    <a:gd name="connsiteY6-7966" fmla="*/ 2257783 h 6078450"/>
                    <a:gd name="connsiteX7-7967" fmla="*/ 9260863 w 10226101"/>
                    <a:gd name="connsiteY7-7968" fmla="*/ 4162783 h 6078450"/>
                    <a:gd name="connsiteX8-7969" fmla="*/ 9774344 w 10226101"/>
                    <a:gd name="connsiteY8-7970" fmla="*/ 4874439 h 6078450"/>
                    <a:gd name="connsiteX9-7971" fmla="*/ 9981942 w 10226101"/>
                    <a:gd name="connsiteY9-7972" fmla="*/ 5347303 h 6078450"/>
                    <a:gd name="connsiteX10-7973" fmla="*/ 10221908 w 10226101"/>
                    <a:gd name="connsiteY10-7974" fmla="*/ 5669005 h 6078450"/>
                    <a:gd name="connsiteX11-7975" fmla="*/ 9857129 w 10226101"/>
                    <a:gd name="connsiteY11-7976" fmla="*/ 5622834 h 6078450"/>
                    <a:gd name="connsiteX12-7977" fmla="*/ 7948654 w 10226101"/>
                    <a:gd name="connsiteY12-7978" fmla="*/ 5286733 h 6078450"/>
                    <a:gd name="connsiteX13-7979" fmla="*/ 6729454 w 10226101"/>
                    <a:gd name="connsiteY13-7980" fmla="*/ 5877283 h 6078450"/>
                    <a:gd name="connsiteX14-7981" fmla="*/ 5338804 w 10226101"/>
                    <a:gd name="connsiteY14-7982" fmla="*/ 5343883 h 6078450"/>
                    <a:gd name="connsiteX15-7983" fmla="*/ 4386304 w 10226101"/>
                    <a:gd name="connsiteY15-7984" fmla="*/ 6029683 h 6078450"/>
                    <a:gd name="connsiteX16-7985" fmla="*/ 3319504 w 10226101"/>
                    <a:gd name="connsiteY16-7986" fmla="*/ 5858233 h 6078450"/>
                    <a:gd name="connsiteX17-7987" fmla="*/ 2614654 w 10226101"/>
                    <a:gd name="connsiteY17-7988" fmla="*/ 4562833 h 6078450"/>
                    <a:gd name="connsiteX18-7989" fmla="*/ 766804 w 10226101"/>
                    <a:gd name="connsiteY18-7990" fmla="*/ 4772383 h 6078450"/>
                    <a:gd name="connsiteX19-7991" fmla="*/ 709654 w 10226101"/>
                    <a:gd name="connsiteY19-7992" fmla="*/ 3238858 h 6078450"/>
                    <a:gd name="connsiteX20-7993" fmla="*/ 14329 w 10226101"/>
                    <a:gd name="connsiteY20-7994" fmla="*/ 2172058 h 6078450"/>
                    <a:gd name="connsiteX21-7995" fmla="*/ 795379 w 10226101"/>
                    <a:gd name="connsiteY21-7996" fmla="*/ 1391008 h 6078450"/>
                    <a:gd name="connsiteX22-7997" fmla="*/ 1909804 w 10226101"/>
                    <a:gd name="connsiteY22-7998" fmla="*/ 1752958 h 6078450"/>
                    <a:gd name="connsiteX23-7999" fmla="*/ 2328904 w 10226101"/>
                    <a:gd name="connsiteY23-8000" fmla="*/ 1171933 h 6078450"/>
                    <a:gd name="connsiteX24-8001" fmla="*/ 2909929 w 10226101"/>
                    <a:gd name="connsiteY24-8002" fmla="*/ 1229083 h 6078450"/>
                    <a:gd name="connsiteX0-8003" fmla="*/ 2909929 w 10226101"/>
                    <a:gd name="connsiteY0-8004" fmla="*/ 1229083 h 6078450"/>
                    <a:gd name="connsiteX1-8005" fmla="*/ 3386179 w 10226101"/>
                    <a:gd name="connsiteY1-8006" fmla="*/ 219433 h 6078450"/>
                    <a:gd name="connsiteX2-8007" fmla="*/ 4252954 w 10226101"/>
                    <a:gd name="connsiteY2-8008" fmla="*/ 47983 h 6078450"/>
                    <a:gd name="connsiteX3-8009" fmla="*/ 5272129 w 10226101"/>
                    <a:gd name="connsiteY3-8010" fmla="*/ 838558 h 6078450"/>
                    <a:gd name="connsiteX4-8011" fmla="*/ 7034254 w 10226101"/>
                    <a:gd name="connsiteY4-8012" fmla="*/ 524233 h 6078450"/>
                    <a:gd name="connsiteX5-8013" fmla="*/ 7872454 w 10226101"/>
                    <a:gd name="connsiteY5-8014" fmla="*/ 1972033 h 6078450"/>
                    <a:gd name="connsiteX6-8015" fmla="*/ 9453604 w 10226101"/>
                    <a:gd name="connsiteY6-8016" fmla="*/ 2257783 h 6078450"/>
                    <a:gd name="connsiteX7-8017" fmla="*/ 9260863 w 10226101"/>
                    <a:gd name="connsiteY7-8018" fmla="*/ 4162783 h 6078450"/>
                    <a:gd name="connsiteX8-8019" fmla="*/ 9774344 w 10226101"/>
                    <a:gd name="connsiteY8-8020" fmla="*/ 4874439 h 6078450"/>
                    <a:gd name="connsiteX9-8021" fmla="*/ 9981942 w 10226101"/>
                    <a:gd name="connsiteY9-8022" fmla="*/ 5347303 h 6078450"/>
                    <a:gd name="connsiteX10-8023" fmla="*/ 10221908 w 10226101"/>
                    <a:gd name="connsiteY10-8024" fmla="*/ 5669005 h 6078450"/>
                    <a:gd name="connsiteX11-8025" fmla="*/ 9857129 w 10226101"/>
                    <a:gd name="connsiteY11-8026" fmla="*/ 5622834 h 6078450"/>
                    <a:gd name="connsiteX12-8027" fmla="*/ 7948654 w 10226101"/>
                    <a:gd name="connsiteY12-8028" fmla="*/ 5286733 h 6078450"/>
                    <a:gd name="connsiteX13-8029" fmla="*/ 6729454 w 10226101"/>
                    <a:gd name="connsiteY13-8030" fmla="*/ 5877283 h 6078450"/>
                    <a:gd name="connsiteX14-8031" fmla="*/ 5338804 w 10226101"/>
                    <a:gd name="connsiteY14-8032" fmla="*/ 5343883 h 6078450"/>
                    <a:gd name="connsiteX15-8033" fmla="*/ 4386304 w 10226101"/>
                    <a:gd name="connsiteY15-8034" fmla="*/ 6029683 h 6078450"/>
                    <a:gd name="connsiteX16-8035" fmla="*/ 3319504 w 10226101"/>
                    <a:gd name="connsiteY16-8036" fmla="*/ 5858233 h 6078450"/>
                    <a:gd name="connsiteX17-8037" fmla="*/ 2614654 w 10226101"/>
                    <a:gd name="connsiteY17-8038" fmla="*/ 4562833 h 6078450"/>
                    <a:gd name="connsiteX18-8039" fmla="*/ 766804 w 10226101"/>
                    <a:gd name="connsiteY18-8040" fmla="*/ 4772383 h 6078450"/>
                    <a:gd name="connsiteX19-8041" fmla="*/ 709654 w 10226101"/>
                    <a:gd name="connsiteY19-8042" fmla="*/ 3238858 h 6078450"/>
                    <a:gd name="connsiteX20-8043" fmla="*/ 14329 w 10226101"/>
                    <a:gd name="connsiteY20-8044" fmla="*/ 2172058 h 6078450"/>
                    <a:gd name="connsiteX21-8045" fmla="*/ 795379 w 10226101"/>
                    <a:gd name="connsiteY21-8046" fmla="*/ 1391008 h 6078450"/>
                    <a:gd name="connsiteX22-8047" fmla="*/ 1909804 w 10226101"/>
                    <a:gd name="connsiteY22-8048" fmla="*/ 1752958 h 6078450"/>
                    <a:gd name="connsiteX23-8049" fmla="*/ 2328904 w 10226101"/>
                    <a:gd name="connsiteY23-8050" fmla="*/ 1171933 h 6078450"/>
                    <a:gd name="connsiteX24-8051" fmla="*/ 2909929 w 10226101"/>
                    <a:gd name="connsiteY24-8052" fmla="*/ 1229083 h 6078450"/>
                    <a:gd name="connsiteX0-8053" fmla="*/ 2909929 w 10226101"/>
                    <a:gd name="connsiteY0-8054" fmla="*/ 1229083 h 6078450"/>
                    <a:gd name="connsiteX1-8055" fmla="*/ 3386179 w 10226101"/>
                    <a:gd name="connsiteY1-8056" fmla="*/ 219433 h 6078450"/>
                    <a:gd name="connsiteX2-8057" fmla="*/ 4252954 w 10226101"/>
                    <a:gd name="connsiteY2-8058" fmla="*/ 47983 h 6078450"/>
                    <a:gd name="connsiteX3-8059" fmla="*/ 5272129 w 10226101"/>
                    <a:gd name="connsiteY3-8060" fmla="*/ 838558 h 6078450"/>
                    <a:gd name="connsiteX4-8061" fmla="*/ 7034254 w 10226101"/>
                    <a:gd name="connsiteY4-8062" fmla="*/ 524233 h 6078450"/>
                    <a:gd name="connsiteX5-8063" fmla="*/ 7872454 w 10226101"/>
                    <a:gd name="connsiteY5-8064" fmla="*/ 1972033 h 6078450"/>
                    <a:gd name="connsiteX6-8065" fmla="*/ 9453604 w 10226101"/>
                    <a:gd name="connsiteY6-8066" fmla="*/ 2257783 h 6078450"/>
                    <a:gd name="connsiteX7-8067" fmla="*/ 9260863 w 10226101"/>
                    <a:gd name="connsiteY7-8068" fmla="*/ 4162783 h 6078450"/>
                    <a:gd name="connsiteX8-8069" fmla="*/ 9774344 w 10226101"/>
                    <a:gd name="connsiteY8-8070" fmla="*/ 4874439 h 6078450"/>
                    <a:gd name="connsiteX9-8071" fmla="*/ 9981942 w 10226101"/>
                    <a:gd name="connsiteY9-8072" fmla="*/ 5347303 h 6078450"/>
                    <a:gd name="connsiteX10-8073" fmla="*/ 10221908 w 10226101"/>
                    <a:gd name="connsiteY10-8074" fmla="*/ 5669005 h 6078450"/>
                    <a:gd name="connsiteX11-8075" fmla="*/ 9707197 w 10226101"/>
                    <a:gd name="connsiteY11-8076" fmla="*/ 5703567 h 6078450"/>
                    <a:gd name="connsiteX12-8077" fmla="*/ 7948654 w 10226101"/>
                    <a:gd name="connsiteY12-8078" fmla="*/ 5286733 h 6078450"/>
                    <a:gd name="connsiteX13-8079" fmla="*/ 6729454 w 10226101"/>
                    <a:gd name="connsiteY13-8080" fmla="*/ 5877283 h 6078450"/>
                    <a:gd name="connsiteX14-8081" fmla="*/ 5338804 w 10226101"/>
                    <a:gd name="connsiteY14-8082" fmla="*/ 5343883 h 6078450"/>
                    <a:gd name="connsiteX15-8083" fmla="*/ 4386304 w 10226101"/>
                    <a:gd name="connsiteY15-8084" fmla="*/ 6029683 h 6078450"/>
                    <a:gd name="connsiteX16-8085" fmla="*/ 3319504 w 10226101"/>
                    <a:gd name="connsiteY16-8086" fmla="*/ 5858233 h 6078450"/>
                    <a:gd name="connsiteX17-8087" fmla="*/ 2614654 w 10226101"/>
                    <a:gd name="connsiteY17-8088" fmla="*/ 4562833 h 6078450"/>
                    <a:gd name="connsiteX18-8089" fmla="*/ 766804 w 10226101"/>
                    <a:gd name="connsiteY18-8090" fmla="*/ 4772383 h 6078450"/>
                    <a:gd name="connsiteX19-8091" fmla="*/ 709654 w 10226101"/>
                    <a:gd name="connsiteY19-8092" fmla="*/ 3238858 h 6078450"/>
                    <a:gd name="connsiteX20-8093" fmla="*/ 14329 w 10226101"/>
                    <a:gd name="connsiteY20-8094" fmla="*/ 2172058 h 6078450"/>
                    <a:gd name="connsiteX21-8095" fmla="*/ 795379 w 10226101"/>
                    <a:gd name="connsiteY21-8096" fmla="*/ 1391008 h 6078450"/>
                    <a:gd name="connsiteX22-8097" fmla="*/ 1909804 w 10226101"/>
                    <a:gd name="connsiteY22-8098" fmla="*/ 1752958 h 6078450"/>
                    <a:gd name="connsiteX23-8099" fmla="*/ 2328904 w 10226101"/>
                    <a:gd name="connsiteY23-8100" fmla="*/ 1171933 h 6078450"/>
                    <a:gd name="connsiteX24-8101" fmla="*/ 2909929 w 10226101"/>
                    <a:gd name="connsiteY24-8102" fmla="*/ 1229083 h 6078450"/>
                    <a:gd name="connsiteX0-8103" fmla="*/ 2909929 w 10226101"/>
                    <a:gd name="connsiteY0-8104" fmla="*/ 1229083 h 6078450"/>
                    <a:gd name="connsiteX1-8105" fmla="*/ 3386179 w 10226101"/>
                    <a:gd name="connsiteY1-8106" fmla="*/ 219433 h 6078450"/>
                    <a:gd name="connsiteX2-8107" fmla="*/ 4252954 w 10226101"/>
                    <a:gd name="connsiteY2-8108" fmla="*/ 47983 h 6078450"/>
                    <a:gd name="connsiteX3-8109" fmla="*/ 5272129 w 10226101"/>
                    <a:gd name="connsiteY3-8110" fmla="*/ 838558 h 6078450"/>
                    <a:gd name="connsiteX4-8111" fmla="*/ 7034254 w 10226101"/>
                    <a:gd name="connsiteY4-8112" fmla="*/ 524233 h 6078450"/>
                    <a:gd name="connsiteX5-8113" fmla="*/ 7872454 w 10226101"/>
                    <a:gd name="connsiteY5-8114" fmla="*/ 1972033 h 6078450"/>
                    <a:gd name="connsiteX6-8115" fmla="*/ 9453604 w 10226101"/>
                    <a:gd name="connsiteY6-8116" fmla="*/ 2257783 h 6078450"/>
                    <a:gd name="connsiteX7-8117" fmla="*/ 9260863 w 10226101"/>
                    <a:gd name="connsiteY7-8118" fmla="*/ 4162783 h 6078450"/>
                    <a:gd name="connsiteX8-8119" fmla="*/ 9774344 w 10226101"/>
                    <a:gd name="connsiteY8-8120" fmla="*/ 4874439 h 6078450"/>
                    <a:gd name="connsiteX9-8121" fmla="*/ 9981942 w 10226101"/>
                    <a:gd name="connsiteY9-8122" fmla="*/ 5347303 h 6078450"/>
                    <a:gd name="connsiteX10-8123" fmla="*/ 10221908 w 10226101"/>
                    <a:gd name="connsiteY10-8124" fmla="*/ 5669005 h 6078450"/>
                    <a:gd name="connsiteX11-8125" fmla="*/ 9707197 w 10226101"/>
                    <a:gd name="connsiteY11-8126" fmla="*/ 5703567 h 6078450"/>
                    <a:gd name="connsiteX12-8127" fmla="*/ 7948654 w 10226101"/>
                    <a:gd name="connsiteY12-8128" fmla="*/ 5286733 h 6078450"/>
                    <a:gd name="connsiteX13-8129" fmla="*/ 6729454 w 10226101"/>
                    <a:gd name="connsiteY13-8130" fmla="*/ 5877283 h 6078450"/>
                    <a:gd name="connsiteX14-8131" fmla="*/ 5338804 w 10226101"/>
                    <a:gd name="connsiteY14-8132" fmla="*/ 5343883 h 6078450"/>
                    <a:gd name="connsiteX15-8133" fmla="*/ 4386304 w 10226101"/>
                    <a:gd name="connsiteY15-8134" fmla="*/ 6029683 h 6078450"/>
                    <a:gd name="connsiteX16-8135" fmla="*/ 3319504 w 10226101"/>
                    <a:gd name="connsiteY16-8136" fmla="*/ 5858233 h 6078450"/>
                    <a:gd name="connsiteX17-8137" fmla="*/ 2614654 w 10226101"/>
                    <a:gd name="connsiteY17-8138" fmla="*/ 4562833 h 6078450"/>
                    <a:gd name="connsiteX18-8139" fmla="*/ 766804 w 10226101"/>
                    <a:gd name="connsiteY18-8140" fmla="*/ 4772383 h 6078450"/>
                    <a:gd name="connsiteX19-8141" fmla="*/ 709654 w 10226101"/>
                    <a:gd name="connsiteY19-8142" fmla="*/ 3238858 h 6078450"/>
                    <a:gd name="connsiteX20-8143" fmla="*/ 14329 w 10226101"/>
                    <a:gd name="connsiteY20-8144" fmla="*/ 2172058 h 6078450"/>
                    <a:gd name="connsiteX21-8145" fmla="*/ 795379 w 10226101"/>
                    <a:gd name="connsiteY21-8146" fmla="*/ 1391008 h 6078450"/>
                    <a:gd name="connsiteX22-8147" fmla="*/ 1909804 w 10226101"/>
                    <a:gd name="connsiteY22-8148" fmla="*/ 1752958 h 6078450"/>
                    <a:gd name="connsiteX23-8149" fmla="*/ 2328904 w 10226101"/>
                    <a:gd name="connsiteY23-8150" fmla="*/ 1171933 h 6078450"/>
                    <a:gd name="connsiteX24-8151" fmla="*/ 2909929 w 10226101"/>
                    <a:gd name="connsiteY24-8152" fmla="*/ 1229083 h 6078450"/>
                    <a:gd name="connsiteX0-8153" fmla="*/ 2909929 w 10226101"/>
                    <a:gd name="connsiteY0-8154" fmla="*/ 1229083 h 6078450"/>
                    <a:gd name="connsiteX1-8155" fmla="*/ 3386179 w 10226101"/>
                    <a:gd name="connsiteY1-8156" fmla="*/ 219433 h 6078450"/>
                    <a:gd name="connsiteX2-8157" fmla="*/ 4252954 w 10226101"/>
                    <a:gd name="connsiteY2-8158" fmla="*/ 47983 h 6078450"/>
                    <a:gd name="connsiteX3-8159" fmla="*/ 5272129 w 10226101"/>
                    <a:gd name="connsiteY3-8160" fmla="*/ 838558 h 6078450"/>
                    <a:gd name="connsiteX4-8161" fmla="*/ 7034254 w 10226101"/>
                    <a:gd name="connsiteY4-8162" fmla="*/ 524233 h 6078450"/>
                    <a:gd name="connsiteX5-8163" fmla="*/ 7872454 w 10226101"/>
                    <a:gd name="connsiteY5-8164" fmla="*/ 1972033 h 6078450"/>
                    <a:gd name="connsiteX6-8165" fmla="*/ 9453604 w 10226101"/>
                    <a:gd name="connsiteY6-8166" fmla="*/ 2257783 h 6078450"/>
                    <a:gd name="connsiteX7-8167" fmla="*/ 9260863 w 10226101"/>
                    <a:gd name="connsiteY7-8168" fmla="*/ 4162783 h 6078450"/>
                    <a:gd name="connsiteX8-8169" fmla="*/ 9774344 w 10226101"/>
                    <a:gd name="connsiteY8-8170" fmla="*/ 4874439 h 6078450"/>
                    <a:gd name="connsiteX9-8171" fmla="*/ 9981942 w 10226101"/>
                    <a:gd name="connsiteY9-8172" fmla="*/ 5347303 h 6078450"/>
                    <a:gd name="connsiteX10-8173" fmla="*/ 10221908 w 10226101"/>
                    <a:gd name="connsiteY10-8174" fmla="*/ 5669005 h 6078450"/>
                    <a:gd name="connsiteX11-8175" fmla="*/ 9947343 w 10226101"/>
                    <a:gd name="connsiteY11-8176" fmla="*/ 5670234 h 6078450"/>
                    <a:gd name="connsiteX12-8177" fmla="*/ 9707197 w 10226101"/>
                    <a:gd name="connsiteY12-8178" fmla="*/ 5703567 h 6078450"/>
                    <a:gd name="connsiteX13-8179" fmla="*/ 7948654 w 10226101"/>
                    <a:gd name="connsiteY13-8180" fmla="*/ 5286733 h 6078450"/>
                    <a:gd name="connsiteX14-8181" fmla="*/ 6729454 w 10226101"/>
                    <a:gd name="connsiteY14-8182" fmla="*/ 5877283 h 6078450"/>
                    <a:gd name="connsiteX15-8183" fmla="*/ 5338804 w 10226101"/>
                    <a:gd name="connsiteY15-8184" fmla="*/ 5343883 h 6078450"/>
                    <a:gd name="connsiteX16-8185" fmla="*/ 4386304 w 10226101"/>
                    <a:gd name="connsiteY16-8186" fmla="*/ 6029683 h 6078450"/>
                    <a:gd name="connsiteX17-8187" fmla="*/ 3319504 w 10226101"/>
                    <a:gd name="connsiteY17-8188" fmla="*/ 5858233 h 6078450"/>
                    <a:gd name="connsiteX18-8189" fmla="*/ 2614654 w 10226101"/>
                    <a:gd name="connsiteY18-8190" fmla="*/ 4562833 h 6078450"/>
                    <a:gd name="connsiteX19-8191" fmla="*/ 766804 w 10226101"/>
                    <a:gd name="connsiteY19-8192" fmla="*/ 4772383 h 6078450"/>
                    <a:gd name="connsiteX20-8193" fmla="*/ 709654 w 10226101"/>
                    <a:gd name="connsiteY20-8194" fmla="*/ 3238858 h 6078450"/>
                    <a:gd name="connsiteX21-8195" fmla="*/ 14329 w 10226101"/>
                    <a:gd name="connsiteY21-8196" fmla="*/ 2172058 h 6078450"/>
                    <a:gd name="connsiteX22-8197" fmla="*/ 795379 w 10226101"/>
                    <a:gd name="connsiteY22-8198" fmla="*/ 1391008 h 6078450"/>
                    <a:gd name="connsiteX23-8199" fmla="*/ 1909804 w 10226101"/>
                    <a:gd name="connsiteY23-8200" fmla="*/ 1752958 h 6078450"/>
                    <a:gd name="connsiteX24-8201" fmla="*/ 2328904 w 10226101"/>
                    <a:gd name="connsiteY24-8202" fmla="*/ 1171933 h 6078450"/>
                    <a:gd name="connsiteX25-8203" fmla="*/ 2909929 w 10226101"/>
                    <a:gd name="connsiteY25-8204" fmla="*/ 1229083 h 6078450"/>
                    <a:gd name="connsiteX0-8205" fmla="*/ 2909929 w 10226101"/>
                    <a:gd name="connsiteY0-8206" fmla="*/ 1229083 h 6078450"/>
                    <a:gd name="connsiteX1-8207" fmla="*/ 3386179 w 10226101"/>
                    <a:gd name="connsiteY1-8208" fmla="*/ 219433 h 6078450"/>
                    <a:gd name="connsiteX2-8209" fmla="*/ 4252954 w 10226101"/>
                    <a:gd name="connsiteY2-8210" fmla="*/ 47983 h 6078450"/>
                    <a:gd name="connsiteX3-8211" fmla="*/ 5272129 w 10226101"/>
                    <a:gd name="connsiteY3-8212" fmla="*/ 838558 h 6078450"/>
                    <a:gd name="connsiteX4-8213" fmla="*/ 7034254 w 10226101"/>
                    <a:gd name="connsiteY4-8214" fmla="*/ 524233 h 6078450"/>
                    <a:gd name="connsiteX5-8215" fmla="*/ 7872454 w 10226101"/>
                    <a:gd name="connsiteY5-8216" fmla="*/ 1972033 h 6078450"/>
                    <a:gd name="connsiteX6-8217" fmla="*/ 9453604 w 10226101"/>
                    <a:gd name="connsiteY6-8218" fmla="*/ 2257783 h 6078450"/>
                    <a:gd name="connsiteX7-8219" fmla="*/ 9260863 w 10226101"/>
                    <a:gd name="connsiteY7-8220" fmla="*/ 4162783 h 6078450"/>
                    <a:gd name="connsiteX8-8221" fmla="*/ 9774344 w 10226101"/>
                    <a:gd name="connsiteY8-8222" fmla="*/ 4874439 h 6078450"/>
                    <a:gd name="connsiteX9-8223" fmla="*/ 9981942 w 10226101"/>
                    <a:gd name="connsiteY9-8224" fmla="*/ 5347303 h 6078450"/>
                    <a:gd name="connsiteX10-8225" fmla="*/ 10221908 w 10226101"/>
                    <a:gd name="connsiteY10-8226" fmla="*/ 5669005 h 6078450"/>
                    <a:gd name="connsiteX11-8227" fmla="*/ 9947343 w 10226101"/>
                    <a:gd name="connsiteY11-8228" fmla="*/ 5670234 h 6078450"/>
                    <a:gd name="connsiteX12-8229" fmla="*/ 9707197 w 10226101"/>
                    <a:gd name="connsiteY12-8230" fmla="*/ 5703567 h 6078450"/>
                    <a:gd name="connsiteX13-8231" fmla="*/ 7948654 w 10226101"/>
                    <a:gd name="connsiteY13-8232" fmla="*/ 5286733 h 6078450"/>
                    <a:gd name="connsiteX14-8233" fmla="*/ 6729454 w 10226101"/>
                    <a:gd name="connsiteY14-8234" fmla="*/ 5877283 h 6078450"/>
                    <a:gd name="connsiteX15-8235" fmla="*/ 5338804 w 10226101"/>
                    <a:gd name="connsiteY15-8236" fmla="*/ 5343883 h 6078450"/>
                    <a:gd name="connsiteX16-8237" fmla="*/ 4386304 w 10226101"/>
                    <a:gd name="connsiteY16-8238" fmla="*/ 6029683 h 6078450"/>
                    <a:gd name="connsiteX17-8239" fmla="*/ 3319504 w 10226101"/>
                    <a:gd name="connsiteY17-8240" fmla="*/ 5858233 h 6078450"/>
                    <a:gd name="connsiteX18-8241" fmla="*/ 2614654 w 10226101"/>
                    <a:gd name="connsiteY18-8242" fmla="*/ 4562833 h 6078450"/>
                    <a:gd name="connsiteX19-8243" fmla="*/ 766804 w 10226101"/>
                    <a:gd name="connsiteY19-8244" fmla="*/ 4772383 h 6078450"/>
                    <a:gd name="connsiteX20-8245" fmla="*/ 709654 w 10226101"/>
                    <a:gd name="connsiteY20-8246" fmla="*/ 3238858 h 6078450"/>
                    <a:gd name="connsiteX21-8247" fmla="*/ 14329 w 10226101"/>
                    <a:gd name="connsiteY21-8248" fmla="*/ 2172058 h 6078450"/>
                    <a:gd name="connsiteX22-8249" fmla="*/ 795379 w 10226101"/>
                    <a:gd name="connsiteY22-8250" fmla="*/ 1391008 h 6078450"/>
                    <a:gd name="connsiteX23-8251" fmla="*/ 1909804 w 10226101"/>
                    <a:gd name="connsiteY23-8252" fmla="*/ 1752958 h 6078450"/>
                    <a:gd name="connsiteX24-8253" fmla="*/ 2328904 w 10226101"/>
                    <a:gd name="connsiteY24-8254" fmla="*/ 1171933 h 6078450"/>
                    <a:gd name="connsiteX25-8255" fmla="*/ 2909929 w 10226101"/>
                    <a:gd name="connsiteY25-8256" fmla="*/ 1229083 h 6078450"/>
                    <a:gd name="connsiteX0-8257" fmla="*/ 2909929 w 10226101"/>
                    <a:gd name="connsiteY0-8258" fmla="*/ 1229083 h 6078450"/>
                    <a:gd name="connsiteX1-8259" fmla="*/ 3386179 w 10226101"/>
                    <a:gd name="connsiteY1-8260" fmla="*/ 219433 h 6078450"/>
                    <a:gd name="connsiteX2-8261" fmla="*/ 4252954 w 10226101"/>
                    <a:gd name="connsiteY2-8262" fmla="*/ 47983 h 6078450"/>
                    <a:gd name="connsiteX3-8263" fmla="*/ 5272129 w 10226101"/>
                    <a:gd name="connsiteY3-8264" fmla="*/ 838558 h 6078450"/>
                    <a:gd name="connsiteX4-8265" fmla="*/ 7034254 w 10226101"/>
                    <a:gd name="connsiteY4-8266" fmla="*/ 524233 h 6078450"/>
                    <a:gd name="connsiteX5-8267" fmla="*/ 7872454 w 10226101"/>
                    <a:gd name="connsiteY5-8268" fmla="*/ 1972033 h 6078450"/>
                    <a:gd name="connsiteX6-8269" fmla="*/ 9453604 w 10226101"/>
                    <a:gd name="connsiteY6-8270" fmla="*/ 2257783 h 6078450"/>
                    <a:gd name="connsiteX7-8271" fmla="*/ 9260863 w 10226101"/>
                    <a:gd name="connsiteY7-8272" fmla="*/ 4162783 h 6078450"/>
                    <a:gd name="connsiteX8-8273" fmla="*/ 9774344 w 10226101"/>
                    <a:gd name="connsiteY8-8274" fmla="*/ 4874439 h 6078450"/>
                    <a:gd name="connsiteX9-8275" fmla="*/ 9981942 w 10226101"/>
                    <a:gd name="connsiteY9-8276" fmla="*/ 5347303 h 6078450"/>
                    <a:gd name="connsiteX10-8277" fmla="*/ 10221908 w 10226101"/>
                    <a:gd name="connsiteY10-8278" fmla="*/ 5669005 h 6078450"/>
                    <a:gd name="connsiteX11-8279" fmla="*/ 9947343 w 10226101"/>
                    <a:gd name="connsiteY11-8280" fmla="*/ 5670234 h 6078450"/>
                    <a:gd name="connsiteX12-8281" fmla="*/ 9707197 w 10226101"/>
                    <a:gd name="connsiteY12-8282" fmla="*/ 5703567 h 6078450"/>
                    <a:gd name="connsiteX13-8283" fmla="*/ 7948654 w 10226101"/>
                    <a:gd name="connsiteY13-8284" fmla="*/ 5286733 h 6078450"/>
                    <a:gd name="connsiteX14-8285" fmla="*/ 6729454 w 10226101"/>
                    <a:gd name="connsiteY14-8286" fmla="*/ 5877283 h 6078450"/>
                    <a:gd name="connsiteX15-8287" fmla="*/ 5338804 w 10226101"/>
                    <a:gd name="connsiteY15-8288" fmla="*/ 5343883 h 6078450"/>
                    <a:gd name="connsiteX16-8289" fmla="*/ 4386304 w 10226101"/>
                    <a:gd name="connsiteY16-8290" fmla="*/ 6029683 h 6078450"/>
                    <a:gd name="connsiteX17-8291" fmla="*/ 3319504 w 10226101"/>
                    <a:gd name="connsiteY17-8292" fmla="*/ 5858233 h 6078450"/>
                    <a:gd name="connsiteX18-8293" fmla="*/ 2614654 w 10226101"/>
                    <a:gd name="connsiteY18-8294" fmla="*/ 4562833 h 6078450"/>
                    <a:gd name="connsiteX19-8295" fmla="*/ 766804 w 10226101"/>
                    <a:gd name="connsiteY19-8296" fmla="*/ 4772383 h 6078450"/>
                    <a:gd name="connsiteX20-8297" fmla="*/ 709654 w 10226101"/>
                    <a:gd name="connsiteY20-8298" fmla="*/ 3238858 h 6078450"/>
                    <a:gd name="connsiteX21-8299" fmla="*/ 14329 w 10226101"/>
                    <a:gd name="connsiteY21-8300" fmla="*/ 2172058 h 6078450"/>
                    <a:gd name="connsiteX22-8301" fmla="*/ 795379 w 10226101"/>
                    <a:gd name="connsiteY22-8302" fmla="*/ 1391008 h 6078450"/>
                    <a:gd name="connsiteX23-8303" fmla="*/ 1909804 w 10226101"/>
                    <a:gd name="connsiteY23-8304" fmla="*/ 1752958 h 6078450"/>
                    <a:gd name="connsiteX24-8305" fmla="*/ 2328904 w 10226101"/>
                    <a:gd name="connsiteY24-8306" fmla="*/ 1171933 h 6078450"/>
                    <a:gd name="connsiteX25-8307" fmla="*/ 2909929 w 10226101"/>
                    <a:gd name="connsiteY25-8308" fmla="*/ 1229083 h 6078450"/>
                    <a:gd name="connsiteX0-8309" fmla="*/ 2909929 w 10226101"/>
                    <a:gd name="connsiteY0-8310" fmla="*/ 1229083 h 6078450"/>
                    <a:gd name="connsiteX1-8311" fmla="*/ 3386179 w 10226101"/>
                    <a:gd name="connsiteY1-8312" fmla="*/ 219433 h 6078450"/>
                    <a:gd name="connsiteX2-8313" fmla="*/ 4252954 w 10226101"/>
                    <a:gd name="connsiteY2-8314" fmla="*/ 47983 h 6078450"/>
                    <a:gd name="connsiteX3-8315" fmla="*/ 5272129 w 10226101"/>
                    <a:gd name="connsiteY3-8316" fmla="*/ 838558 h 6078450"/>
                    <a:gd name="connsiteX4-8317" fmla="*/ 7034254 w 10226101"/>
                    <a:gd name="connsiteY4-8318" fmla="*/ 524233 h 6078450"/>
                    <a:gd name="connsiteX5-8319" fmla="*/ 7872454 w 10226101"/>
                    <a:gd name="connsiteY5-8320" fmla="*/ 1972033 h 6078450"/>
                    <a:gd name="connsiteX6-8321" fmla="*/ 9453604 w 10226101"/>
                    <a:gd name="connsiteY6-8322" fmla="*/ 2257783 h 6078450"/>
                    <a:gd name="connsiteX7-8323" fmla="*/ 9260863 w 10226101"/>
                    <a:gd name="connsiteY7-8324" fmla="*/ 4162783 h 6078450"/>
                    <a:gd name="connsiteX8-8325" fmla="*/ 9774344 w 10226101"/>
                    <a:gd name="connsiteY8-8326" fmla="*/ 4874439 h 6078450"/>
                    <a:gd name="connsiteX9-8327" fmla="*/ 9981942 w 10226101"/>
                    <a:gd name="connsiteY9-8328" fmla="*/ 5347303 h 6078450"/>
                    <a:gd name="connsiteX10-8329" fmla="*/ 10221908 w 10226101"/>
                    <a:gd name="connsiteY10-8330" fmla="*/ 5669005 h 6078450"/>
                    <a:gd name="connsiteX11-8331" fmla="*/ 9947343 w 10226101"/>
                    <a:gd name="connsiteY11-8332" fmla="*/ 5670234 h 6078450"/>
                    <a:gd name="connsiteX12-8333" fmla="*/ 9580331 w 10226101"/>
                    <a:gd name="connsiteY12-8334" fmla="*/ 5726634 h 6078450"/>
                    <a:gd name="connsiteX13-8335" fmla="*/ 7948654 w 10226101"/>
                    <a:gd name="connsiteY13-8336" fmla="*/ 5286733 h 6078450"/>
                    <a:gd name="connsiteX14-8337" fmla="*/ 6729454 w 10226101"/>
                    <a:gd name="connsiteY14-8338" fmla="*/ 5877283 h 6078450"/>
                    <a:gd name="connsiteX15-8339" fmla="*/ 5338804 w 10226101"/>
                    <a:gd name="connsiteY15-8340" fmla="*/ 5343883 h 6078450"/>
                    <a:gd name="connsiteX16-8341" fmla="*/ 4386304 w 10226101"/>
                    <a:gd name="connsiteY16-8342" fmla="*/ 6029683 h 6078450"/>
                    <a:gd name="connsiteX17-8343" fmla="*/ 3319504 w 10226101"/>
                    <a:gd name="connsiteY17-8344" fmla="*/ 5858233 h 6078450"/>
                    <a:gd name="connsiteX18-8345" fmla="*/ 2614654 w 10226101"/>
                    <a:gd name="connsiteY18-8346" fmla="*/ 4562833 h 6078450"/>
                    <a:gd name="connsiteX19-8347" fmla="*/ 766804 w 10226101"/>
                    <a:gd name="connsiteY19-8348" fmla="*/ 4772383 h 6078450"/>
                    <a:gd name="connsiteX20-8349" fmla="*/ 709654 w 10226101"/>
                    <a:gd name="connsiteY20-8350" fmla="*/ 3238858 h 6078450"/>
                    <a:gd name="connsiteX21-8351" fmla="*/ 14329 w 10226101"/>
                    <a:gd name="connsiteY21-8352" fmla="*/ 2172058 h 6078450"/>
                    <a:gd name="connsiteX22-8353" fmla="*/ 795379 w 10226101"/>
                    <a:gd name="connsiteY22-8354" fmla="*/ 1391008 h 6078450"/>
                    <a:gd name="connsiteX23-8355" fmla="*/ 1909804 w 10226101"/>
                    <a:gd name="connsiteY23-8356" fmla="*/ 1752958 h 6078450"/>
                    <a:gd name="connsiteX24-8357" fmla="*/ 2328904 w 10226101"/>
                    <a:gd name="connsiteY24-8358" fmla="*/ 1171933 h 6078450"/>
                    <a:gd name="connsiteX25-8359" fmla="*/ 2909929 w 10226101"/>
                    <a:gd name="connsiteY25-8360" fmla="*/ 1229083 h 6078450"/>
                    <a:gd name="connsiteX0-8361" fmla="*/ 2909929 w 10226101"/>
                    <a:gd name="connsiteY0-8362" fmla="*/ 1229083 h 6078450"/>
                    <a:gd name="connsiteX1-8363" fmla="*/ 3386179 w 10226101"/>
                    <a:gd name="connsiteY1-8364" fmla="*/ 219433 h 6078450"/>
                    <a:gd name="connsiteX2-8365" fmla="*/ 4252954 w 10226101"/>
                    <a:gd name="connsiteY2-8366" fmla="*/ 47983 h 6078450"/>
                    <a:gd name="connsiteX3-8367" fmla="*/ 5272129 w 10226101"/>
                    <a:gd name="connsiteY3-8368" fmla="*/ 838558 h 6078450"/>
                    <a:gd name="connsiteX4-8369" fmla="*/ 7034254 w 10226101"/>
                    <a:gd name="connsiteY4-8370" fmla="*/ 524233 h 6078450"/>
                    <a:gd name="connsiteX5-8371" fmla="*/ 7872454 w 10226101"/>
                    <a:gd name="connsiteY5-8372" fmla="*/ 1972033 h 6078450"/>
                    <a:gd name="connsiteX6-8373" fmla="*/ 9453604 w 10226101"/>
                    <a:gd name="connsiteY6-8374" fmla="*/ 2257783 h 6078450"/>
                    <a:gd name="connsiteX7-8375" fmla="*/ 9260863 w 10226101"/>
                    <a:gd name="connsiteY7-8376" fmla="*/ 4162783 h 6078450"/>
                    <a:gd name="connsiteX8-8377" fmla="*/ 9774344 w 10226101"/>
                    <a:gd name="connsiteY8-8378" fmla="*/ 4874439 h 6078450"/>
                    <a:gd name="connsiteX9-8379" fmla="*/ 9981942 w 10226101"/>
                    <a:gd name="connsiteY9-8380" fmla="*/ 5347303 h 6078450"/>
                    <a:gd name="connsiteX10-8381" fmla="*/ 10221908 w 10226101"/>
                    <a:gd name="connsiteY10-8382" fmla="*/ 5669005 h 6078450"/>
                    <a:gd name="connsiteX11-8383" fmla="*/ 9947343 w 10226101"/>
                    <a:gd name="connsiteY11-8384" fmla="*/ 5670234 h 6078450"/>
                    <a:gd name="connsiteX12-8385" fmla="*/ 9580331 w 10226101"/>
                    <a:gd name="connsiteY12-8386" fmla="*/ 5726634 h 6078450"/>
                    <a:gd name="connsiteX13-8387" fmla="*/ 7948654 w 10226101"/>
                    <a:gd name="connsiteY13-8388" fmla="*/ 5286733 h 6078450"/>
                    <a:gd name="connsiteX14-8389" fmla="*/ 6729454 w 10226101"/>
                    <a:gd name="connsiteY14-8390" fmla="*/ 5877283 h 6078450"/>
                    <a:gd name="connsiteX15-8391" fmla="*/ 5338804 w 10226101"/>
                    <a:gd name="connsiteY15-8392" fmla="*/ 5343883 h 6078450"/>
                    <a:gd name="connsiteX16-8393" fmla="*/ 4386304 w 10226101"/>
                    <a:gd name="connsiteY16-8394" fmla="*/ 6029683 h 6078450"/>
                    <a:gd name="connsiteX17-8395" fmla="*/ 3319504 w 10226101"/>
                    <a:gd name="connsiteY17-8396" fmla="*/ 5858233 h 6078450"/>
                    <a:gd name="connsiteX18-8397" fmla="*/ 2614654 w 10226101"/>
                    <a:gd name="connsiteY18-8398" fmla="*/ 4562833 h 6078450"/>
                    <a:gd name="connsiteX19-8399" fmla="*/ 766804 w 10226101"/>
                    <a:gd name="connsiteY19-8400" fmla="*/ 4772383 h 6078450"/>
                    <a:gd name="connsiteX20-8401" fmla="*/ 709654 w 10226101"/>
                    <a:gd name="connsiteY20-8402" fmla="*/ 3238858 h 6078450"/>
                    <a:gd name="connsiteX21-8403" fmla="*/ 14329 w 10226101"/>
                    <a:gd name="connsiteY21-8404" fmla="*/ 2172058 h 6078450"/>
                    <a:gd name="connsiteX22-8405" fmla="*/ 795379 w 10226101"/>
                    <a:gd name="connsiteY22-8406" fmla="*/ 1391008 h 6078450"/>
                    <a:gd name="connsiteX23-8407" fmla="*/ 1909804 w 10226101"/>
                    <a:gd name="connsiteY23-8408" fmla="*/ 1752958 h 6078450"/>
                    <a:gd name="connsiteX24-8409" fmla="*/ 2328904 w 10226101"/>
                    <a:gd name="connsiteY24-8410" fmla="*/ 1171933 h 6078450"/>
                    <a:gd name="connsiteX25-8411" fmla="*/ 2909929 w 10226101"/>
                    <a:gd name="connsiteY25-8412" fmla="*/ 1229083 h 6078450"/>
                    <a:gd name="connsiteX0-8413" fmla="*/ 2909929 w 10226101"/>
                    <a:gd name="connsiteY0-8414" fmla="*/ 1229083 h 6078450"/>
                    <a:gd name="connsiteX1-8415" fmla="*/ 3386179 w 10226101"/>
                    <a:gd name="connsiteY1-8416" fmla="*/ 219433 h 6078450"/>
                    <a:gd name="connsiteX2-8417" fmla="*/ 4252954 w 10226101"/>
                    <a:gd name="connsiteY2-8418" fmla="*/ 47983 h 6078450"/>
                    <a:gd name="connsiteX3-8419" fmla="*/ 5272129 w 10226101"/>
                    <a:gd name="connsiteY3-8420" fmla="*/ 838558 h 6078450"/>
                    <a:gd name="connsiteX4-8421" fmla="*/ 7034254 w 10226101"/>
                    <a:gd name="connsiteY4-8422" fmla="*/ 524233 h 6078450"/>
                    <a:gd name="connsiteX5-8423" fmla="*/ 7872454 w 10226101"/>
                    <a:gd name="connsiteY5-8424" fmla="*/ 1972033 h 6078450"/>
                    <a:gd name="connsiteX6-8425" fmla="*/ 9453604 w 10226101"/>
                    <a:gd name="connsiteY6-8426" fmla="*/ 2257783 h 6078450"/>
                    <a:gd name="connsiteX7-8427" fmla="*/ 9260863 w 10226101"/>
                    <a:gd name="connsiteY7-8428" fmla="*/ 4162783 h 6078450"/>
                    <a:gd name="connsiteX8-8429" fmla="*/ 9774344 w 10226101"/>
                    <a:gd name="connsiteY8-8430" fmla="*/ 4874439 h 6078450"/>
                    <a:gd name="connsiteX9-8431" fmla="*/ 9981942 w 10226101"/>
                    <a:gd name="connsiteY9-8432" fmla="*/ 5347303 h 6078450"/>
                    <a:gd name="connsiteX10-8433" fmla="*/ 10221908 w 10226101"/>
                    <a:gd name="connsiteY10-8434" fmla="*/ 5669005 h 6078450"/>
                    <a:gd name="connsiteX11-8435" fmla="*/ 9947343 w 10226101"/>
                    <a:gd name="connsiteY11-8436" fmla="*/ 5670234 h 6078450"/>
                    <a:gd name="connsiteX12-8437" fmla="*/ 9580331 w 10226101"/>
                    <a:gd name="connsiteY12-8438" fmla="*/ 5726634 h 6078450"/>
                    <a:gd name="connsiteX13-8439" fmla="*/ 7948654 w 10226101"/>
                    <a:gd name="connsiteY13-8440" fmla="*/ 5286733 h 6078450"/>
                    <a:gd name="connsiteX14-8441" fmla="*/ 6729454 w 10226101"/>
                    <a:gd name="connsiteY14-8442" fmla="*/ 5877283 h 6078450"/>
                    <a:gd name="connsiteX15-8443" fmla="*/ 5338804 w 10226101"/>
                    <a:gd name="connsiteY15-8444" fmla="*/ 5343883 h 6078450"/>
                    <a:gd name="connsiteX16-8445" fmla="*/ 4386304 w 10226101"/>
                    <a:gd name="connsiteY16-8446" fmla="*/ 6029683 h 6078450"/>
                    <a:gd name="connsiteX17-8447" fmla="*/ 3319504 w 10226101"/>
                    <a:gd name="connsiteY17-8448" fmla="*/ 5858233 h 6078450"/>
                    <a:gd name="connsiteX18-8449" fmla="*/ 2614654 w 10226101"/>
                    <a:gd name="connsiteY18-8450" fmla="*/ 4562833 h 6078450"/>
                    <a:gd name="connsiteX19-8451" fmla="*/ 766804 w 10226101"/>
                    <a:gd name="connsiteY19-8452" fmla="*/ 4772383 h 6078450"/>
                    <a:gd name="connsiteX20-8453" fmla="*/ 709654 w 10226101"/>
                    <a:gd name="connsiteY20-8454" fmla="*/ 3238858 h 6078450"/>
                    <a:gd name="connsiteX21-8455" fmla="*/ 14329 w 10226101"/>
                    <a:gd name="connsiteY21-8456" fmla="*/ 2172058 h 6078450"/>
                    <a:gd name="connsiteX22-8457" fmla="*/ 795379 w 10226101"/>
                    <a:gd name="connsiteY22-8458" fmla="*/ 1391008 h 6078450"/>
                    <a:gd name="connsiteX23-8459" fmla="*/ 1909804 w 10226101"/>
                    <a:gd name="connsiteY23-8460" fmla="*/ 1752958 h 6078450"/>
                    <a:gd name="connsiteX24-8461" fmla="*/ 2328904 w 10226101"/>
                    <a:gd name="connsiteY24-8462" fmla="*/ 1171933 h 6078450"/>
                    <a:gd name="connsiteX25-8463" fmla="*/ 2909929 w 10226101"/>
                    <a:gd name="connsiteY25-8464" fmla="*/ 1229083 h 6078450"/>
                    <a:gd name="connsiteX0-8465" fmla="*/ 2909929 w 10226101"/>
                    <a:gd name="connsiteY0-8466" fmla="*/ 1229083 h 6078450"/>
                    <a:gd name="connsiteX1-8467" fmla="*/ 3386179 w 10226101"/>
                    <a:gd name="connsiteY1-8468" fmla="*/ 219433 h 6078450"/>
                    <a:gd name="connsiteX2-8469" fmla="*/ 4252954 w 10226101"/>
                    <a:gd name="connsiteY2-8470" fmla="*/ 47983 h 6078450"/>
                    <a:gd name="connsiteX3-8471" fmla="*/ 5272129 w 10226101"/>
                    <a:gd name="connsiteY3-8472" fmla="*/ 838558 h 6078450"/>
                    <a:gd name="connsiteX4-8473" fmla="*/ 7034254 w 10226101"/>
                    <a:gd name="connsiteY4-8474" fmla="*/ 524233 h 6078450"/>
                    <a:gd name="connsiteX5-8475" fmla="*/ 7872454 w 10226101"/>
                    <a:gd name="connsiteY5-8476" fmla="*/ 1972033 h 6078450"/>
                    <a:gd name="connsiteX6-8477" fmla="*/ 9453604 w 10226101"/>
                    <a:gd name="connsiteY6-8478" fmla="*/ 2257783 h 6078450"/>
                    <a:gd name="connsiteX7-8479" fmla="*/ 9260863 w 10226101"/>
                    <a:gd name="connsiteY7-8480" fmla="*/ 4162783 h 6078450"/>
                    <a:gd name="connsiteX8-8481" fmla="*/ 9774344 w 10226101"/>
                    <a:gd name="connsiteY8-8482" fmla="*/ 4874439 h 6078450"/>
                    <a:gd name="connsiteX9-8483" fmla="*/ 9981942 w 10226101"/>
                    <a:gd name="connsiteY9-8484" fmla="*/ 5347303 h 6078450"/>
                    <a:gd name="connsiteX10-8485" fmla="*/ 10221908 w 10226101"/>
                    <a:gd name="connsiteY10-8486" fmla="*/ 5669005 h 6078450"/>
                    <a:gd name="connsiteX11-8487" fmla="*/ 9912744 w 10226101"/>
                    <a:gd name="connsiteY11-8488" fmla="*/ 5624101 h 6078450"/>
                    <a:gd name="connsiteX12-8489" fmla="*/ 9580331 w 10226101"/>
                    <a:gd name="connsiteY12-8490" fmla="*/ 5726634 h 6078450"/>
                    <a:gd name="connsiteX13-8491" fmla="*/ 7948654 w 10226101"/>
                    <a:gd name="connsiteY13-8492" fmla="*/ 5286733 h 6078450"/>
                    <a:gd name="connsiteX14-8493" fmla="*/ 6729454 w 10226101"/>
                    <a:gd name="connsiteY14-8494" fmla="*/ 5877283 h 6078450"/>
                    <a:gd name="connsiteX15-8495" fmla="*/ 5338804 w 10226101"/>
                    <a:gd name="connsiteY15-8496" fmla="*/ 5343883 h 6078450"/>
                    <a:gd name="connsiteX16-8497" fmla="*/ 4386304 w 10226101"/>
                    <a:gd name="connsiteY16-8498" fmla="*/ 6029683 h 6078450"/>
                    <a:gd name="connsiteX17-8499" fmla="*/ 3319504 w 10226101"/>
                    <a:gd name="connsiteY17-8500" fmla="*/ 5858233 h 6078450"/>
                    <a:gd name="connsiteX18-8501" fmla="*/ 2614654 w 10226101"/>
                    <a:gd name="connsiteY18-8502" fmla="*/ 4562833 h 6078450"/>
                    <a:gd name="connsiteX19-8503" fmla="*/ 766804 w 10226101"/>
                    <a:gd name="connsiteY19-8504" fmla="*/ 4772383 h 6078450"/>
                    <a:gd name="connsiteX20-8505" fmla="*/ 709654 w 10226101"/>
                    <a:gd name="connsiteY20-8506" fmla="*/ 3238858 h 6078450"/>
                    <a:gd name="connsiteX21-8507" fmla="*/ 14329 w 10226101"/>
                    <a:gd name="connsiteY21-8508" fmla="*/ 2172058 h 6078450"/>
                    <a:gd name="connsiteX22-8509" fmla="*/ 795379 w 10226101"/>
                    <a:gd name="connsiteY22-8510" fmla="*/ 1391008 h 6078450"/>
                    <a:gd name="connsiteX23-8511" fmla="*/ 1909804 w 10226101"/>
                    <a:gd name="connsiteY23-8512" fmla="*/ 1752958 h 6078450"/>
                    <a:gd name="connsiteX24-8513" fmla="*/ 2328904 w 10226101"/>
                    <a:gd name="connsiteY24-8514" fmla="*/ 1171933 h 6078450"/>
                    <a:gd name="connsiteX25-8515" fmla="*/ 2909929 w 10226101"/>
                    <a:gd name="connsiteY25-8516" fmla="*/ 1229083 h 6078450"/>
                    <a:gd name="connsiteX0-8517" fmla="*/ 2909929 w 10226101"/>
                    <a:gd name="connsiteY0-8518" fmla="*/ 1229083 h 6078450"/>
                    <a:gd name="connsiteX1-8519" fmla="*/ 3386179 w 10226101"/>
                    <a:gd name="connsiteY1-8520" fmla="*/ 219433 h 6078450"/>
                    <a:gd name="connsiteX2-8521" fmla="*/ 4252954 w 10226101"/>
                    <a:gd name="connsiteY2-8522" fmla="*/ 47983 h 6078450"/>
                    <a:gd name="connsiteX3-8523" fmla="*/ 5272129 w 10226101"/>
                    <a:gd name="connsiteY3-8524" fmla="*/ 838558 h 6078450"/>
                    <a:gd name="connsiteX4-8525" fmla="*/ 7034254 w 10226101"/>
                    <a:gd name="connsiteY4-8526" fmla="*/ 524233 h 6078450"/>
                    <a:gd name="connsiteX5-8527" fmla="*/ 7872454 w 10226101"/>
                    <a:gd name="connsiteY5-8528" fmla="*/ 1972033 h 6078450"/>
                    <a:gd name="connsiteX6-8529" fmla="*/ 9453604 w 10226101"/>
                    <a:gd name="connsiteY6-8530" fmla="*/ 2257783 h 6078450"/>
                    <a:gd name="connsiteX7-8531" fmla="*/ 9260863 w 10226101"/>
                    <a:gd name="connsiteY7-8532" fmla="*/ 4162783 h 6078450"/>
                    <a:gd name="connsiteX8-8533" fmla="*/ 9774344 w 10226101"/>
                    <a:gd name="connsiteY8-8534" fmla="*/ 4874439 h 6078450"/>
                    <a:gd name="connsiteX9-8535" fmla="*/ 9981942 w 10226101"/>
                    <a:gd name="connsiteY9-8536" fmla="*/ 5347303 h 6078450"/>
                    <a:gd name="connsiteX10-8537" fmla="*/ 10221908 w 10226101"/>
                    <a:gd name="connsiteY10-8538" fmla="*/ 5669005 h 6078450"/>
                    <a:gd name="connsiteX11-8539" fmla="*/ 9912744 w 10226101"/>
                    <a:gd name="connsiteY11-8540" fmla="*/ 5624101 h 6078450"/>
                    <a:gd name="connsiteX12-8541" fmla="*/ 9580331 w 10226101"/>
                    <a:gd name="connsiteY12-8542" fmla="*/ 5726634 h 6078450"/>
                    <a:gd name="connsiteX13-8543" fmla="*/ 7948654 w 10226101"/>
                    <a:gd name="connsiteY13-8544" fmla="*/ 5286733 h 6078450"/>
                    <a:gd name="connsiteX14-8545" fmla="*/ 6729454 w 10226101"/>
                    <a:gd name="connsiteY14-8546" fmla="*/ 5877283 h 6078450"/>
                    <a:gd name="connsiteX15-8547" fmla="*/ 5338804 w 10226101"/>
                    <a:gd name="connsiteY15-8548" fmla="*/ 5343883 h 6078450"/>
                    <a:gd name="connsiteX16-8549" fmla="*/ 4386304 w 10226101"/>
                    <a:gd name="connsiteY16-8550" fmla="*/ 6029683 h 6078450"/>
                    <a:gd name="connsiteX17-8551" fmla="*/ 3319504 w 10226101"/>
                    <a:gd name="connsiteY17-8552" fmla="*/ 5858233 h 6078450"/>
                    <a:gd name="connsiteX18-8553" fmla="*/ 2614654 w 10226101"/>
                    <a:gd name="connsiteY18-8554" fmla="*/ 4562833 h 6078450"/>
                    <a:gd name="connsiteX19-8555" fmla="*/ 766804 w 10226101"/>
                    <a:gd name="connsiteY19-8556" fmla="*/ 4772383 h 6078450"/>
                    <a:gd name="connsiteX20-8557" fmla="*/ 709654 w 10226101"/>
                    <a:gd name="connsiteY20-8558" fmla="*/ 3238858 h 6078450"/>
                    <a:gd name="connsiteX21-8559" fmla="*/ 14329 w 10226101"/>
                    <a:gd name="connsiteY21-8560" fmla="*/ 2172058 h 6078450"/>
                    <a:gd name="connsiteX22-8561" fmla="*/ 795379 w 10226101"/>
                    <a:gd name="connsiteY22-8562" fmla="*/ 1391008 h 6078450"/>
                    <a:gd name="connsiteX23-8563" fmla="*/ 1909804 w 10226101"/>
                    <a:gd name="connsiteY23-8564" fmla="*/ 1752958 h 6078450"/>
                    <a:gd name="connsiteX24-8565" fmla="*/ 2328904 w 10226101"/>
                    <a:gd name="connsiteY24-8566" fmla="*/ 1171933 h 6078450"/>
                    <a:gd name="connsiteX25-8567" fmla="*/ 2909929 w 10226101"/>
                    <a:gd name="connsiteY25-8568" fmla="*/ 1229083 h 6078450"/>
                    <a:gd name="connsiteX0-8569" fmla="*/ 2909929 w 10226101"/>
                    <a:gd name="connsiteY0-8570" fmla="*/ 1229083 h 6078450"/>
                    <a:gd name="connsiteX1-8571" fmla="*/ 3386179 w 10226101"/>
                    <a:gd name="connsiteY1-8572" fmla="*/ 219433 h 6078450"/>
                    <a:gd name="connsiteX2-8573" fmla="*/ 4252954 w 10226101"/>
                    <a:gd name="connsiteY2-8574" fmla="*/ 47983 h 6078450"/>
                    <a:gd name="connsiteX3-8575" fmla="*/ 5272129 w 10226101"/>
                    <a:gd name="connsiteY3-8576" fmla="*/ 838558 h 6078450"/>
                    <a:gd name="connsiteX4-8577" fmla="*/ 7034254 w 10226101"/>
                    <a:gd name="connsiteY4-8578" fmla="*/ 524233 h 6078450"/>
                    <a:gd name="connsiteX5-8579" fmla="*/ 7872454 w 10226101"/>
                    <a:gd name="connsiteY5-8580" fmla="*/ 1972033 h 6078450"/>
                    <a:gd name="connsiteX6-8581" fmla="*/ 9453604 w 10226101"/>
                    <a:gd name="connsiteY6-8582" fmla="*/ 2257783 h 6078450"/>
                    <a:gd name="connsiteX7-8583" fmla="*/ 9260863 w 10226101"/>
                    <a:gd name="connsiteY7-8584" fmla="*/ 4162783 h 6078450"/>
                    <a:gd name="connsiteX8-8585" fmla="*/ 9774344 w 10226101"/>
                    <a:gd name="connsiteY8-8586" fmla="*/ 4874439 h 6078450"/>
                    <a:gd name="connsiteX9-8587" fmla="*/ 9981942 w 10226101"/>
                    <a:gd name="connsiteY9-8588" fmla="*/ 5347303 h 6078450"/>
                    <a:gd name="connsiteX10-8589" fmla="*/ 10221908 w 10226101"/>
                    <a:gd name="connsiteY10-8590" fmla="*/ 5669005 h 6078450"/>
                    <a:gd name="connsiteX11-8591" fmla="*/ 9912744 w 10226101"/>
                    <a:gd name="connsiteY11-8592" fmla="*/ 5624101 h 6078450"/>
                    <a:gd name="connsiteX12-8593" fmla="*/ 9580331 w 10226101"/>
                    <a:gd name="connsiteY12-8594" fmla="*/ 5726634 h 6078450"/>
                    <a:gd name="connsiteX13-8595" fmla="*/ 7948654 w 10226101"/>
                    <a:gd name="connsiteY13-8596" fmla="*/ 5286733 h 6078450"/>
                    <a:gd name="connsiteX14-8597" fmla="*/ 6729454 w 10226101"/>
                    <a:gd name="connsiteY14-8598" fmla="*/ 5877283 h 6078450"/>
                    <a:gd name="connsiteX15-8599" fmla="*/ 5338804 w 10226101"/>
                    <a:gd name="connsiteY15-8600" fmla="*/ 5343883 h 6078450"/>
                    <a:gd name="connsiteX16-8601" fmla="*/ 4386304 w 10226101"/>
                    <a:gd name="connsiteY16-8602" fmla="*/ 6029683 h 6078450"/>
                    <a:gd name="connsiteX17-8603" fmla="*/ 3319504 w 10226101"/>
                    <a:gd name="connsiteY17-8604" fmla="*/ 5858233 h 6078450"/>
                    <a:gd name="connsiteX18-8605" fmla="*/ 2614654 w 10226101"/>
                    <a:gd name="connsiteY18-8606" fmla="*/ 4562833 h 6078450"/>
                    <a:gd name="connsiteX19-8607" fmla="*/ 766804 w 10226101"/>
                    <a:gd name="connsiteY19-8608" fmla="*/ 4772383 h 6078450"/>
                    <a:gd name="connsiteX20-8609" fmla="*/ 709654 w 10226101"/>
                    <a:gd name="connsiteY20-8610" fmla="*/ 3238858 h 6078450"/>
                    <a:gd name="connsiteX21-8611" fmla="*/ 14329 w 10226101"/>
                    <a:gd name="connsiteY21-8612" fmla="*/ 2172058 h 6078450"/>
                    <a:gd name="connsiteX22-8613" fmla="*/ 795379 w 10226101"/>
                    <a:gd name="connsiteY22-8614" fmla="*/ 1391008 h 6078450"/>
                    <a:gd name="connsiteX23-8615" fmla="*/ 1909804 w 10226101"/>
                    <a:gd name="connsiteY23-8616" fmla="*/ 1752958 h 6078450"/>
                    <a:gd name="connsiteX24-8617" fmla="*/ 2328904 w 10226101"/>
                    <a:gd name="connsiteY24-8618" fmla="*/ 1171933 h 6078450"/>
                    <a:gd name="connsiteX25-8619" fmla="*/ 2909929 w 10226101"/>
                    <a:gd name="connsiteY25-8620" fmla="*/ 1229083 h 6078450"/>
                    <a:gd name="connsiteX0-8621" fmla="*/ 2909929 w 10226101"/>
                    <a:gd name="connsiteY0-8622" fmla="*/ 1229083 h 6078450"/>
                    <a:gd name="connsiteX1-8623" fmla="*/ 3386179 w 10226101"/>
                    <a:gd name="connsiteY1-8624" fmla="*/ 219433 h 6078450"/>
                    <a:gd name="connsiteX2-8625" fmla="*/ 4252954 w 10226101"/>
                    <a:gd name="connsiteY2-8626" fmla="*/ 47983 h 6078450"/>
                    <a:gd name="connsiteX3-8627" fmla="*/ 5272129 w 10226101"/>
                    <a:gd name="connsiteY3-8628" fmla="*/ 838558 h 6078450"/>
                    <a:gd name="connsiteX4-8629" fmla="*/ 7034254 w 10226101"/>
                    <a:gd name="connsiteY4-8630" fmla="*/ 524233 h 6078450"/>
                    <a:gd name="connsiteX5-8631" fmla="*/ 7872454 w 10226101"/>
                    <a:gd name="connsiteY5-8632" fmla="*/ 1972033 h 6078450"/>
                    <a:gd name="connsiteX6-8633" fmla="*/ 9453604 w 10226101"/>
                    <a:gd name="connsiteY6-8634" fmla="*/ 2257783 h 6078450"/>
                    <a:gd name="connsiteX7-8635" fmla="*/ 9260863 w 10226101"/>
                    <a:gd name="connsiteY7-8636" fmla="*/ 4162783 h 6078450"/>
                    <a:gd name="connsiteX8-8637" fmla="*/ 9774344 w 10226101"/>
                    <a:gd name="connsiteY8-8638" fmla="*/ 4874439 h 6078450"/>
                    <a:gd name="connsiteX9-8639" fmla="*/ 9981942 w 10226101"/>
                    <a:gd name="connsiteY9-8640" fmla="*/ 5347303 h 6078450"/>
                    <a:gd name="connsiteX10-8641" fmla="*/ 10221908 w 10226101"/>
                    <a:gd name="connsiteY10-8642" fmla="*/ 5669005 h 6078450"/>
                    <a:gd name="connsiteX11-8643" fmla="*/ 9912744 w 10226101"/>
                    <a:gd name="connsiteY11-8644" fmla="*/ 5624101 h 6078450"/>
                    <a:gd name="connsiteX12-8645" fmla="*/ 9580331 w 10226101"/>
                    <a:gd name="connsiteY12-8646" fmla="*/ 5726634 h 6078450"/>
                    <a:gd name="connsiteX13-8647" fmla="*/ 7948654 w 10226101"/>
                    <a:gd name="connsiteY13-8648" fmla="*/ 5286733 h 6078450"/>
                    <a:gd name="connsiteX14-8649" fmla="*/ 6729454 w 10226101"/>
                    <a:gd name="connsiteY14-8650" fmla="*/ 5877283 h 6078450"/>
                    <a:gd name="connsiteX15-8651" fmla="*/ 5338804 w 10226101"/>
                    <a:gd name="connsiteY15-8652" fmla="*/ 5343883 h 6078450"/>
                    <a:gd name="connsiteX16-8653" fmla="*/ 4386304 w 10226101"/>
                    <a:gd name="connsiteY16-8654" fmla="*/ 6029683 h 6078450"/>
                    <a:gd name="connsiteX17-8655" fmla="*/ 3319504 w 10226101"/>
                    <a:gd name="connsiteY17-8656" fmla="*/ 5858233 h 6078450"/>
                    <a:gd name="connsiteX18-8657" fmla="*/ 2614654 w 10226101"/>
                    <a:gd name="connsiteY18-8658" fmla="*/ 4562833 h 6078450"/>
                    <a:gd name="connsiteX19-8659" fmla="*/ 766804 w 10226101"/>
                    <a:gd name="connsiteY19-8660" fmla="*/ 4772383 h 6078450"/>
                    <a:gd name="connsiteX20-8661" fmla="*/ 709654 w 10226101"/>
                    <a:gd name="connsiteY20-8662" fmla="*/ 3238858 h 6078450"/>
                    <a:gd name="connsiteX21-8663" fmla="*/ 14329 w 10226101"/>
                    <a:gd name="connsiteY21-8664" fmla="*/ 2172058 h 6078450"/>
                    <a:gd name="connsiteX22-8665" fmla="*/ 795379 w 10226101"/>
                    <a:gd name="connsiteY22-8666" fmla="*/ 1391008 h 6078450"/>
                    <a:gd name="connsiteX23-8667" fmla="*/ 1909804 w 10226101"/>
                    <a:gd name="connsiteY23-8668" fmla="*/ 1752958 h 6078450"/>
                    <a:gd name="connsiteX24-8669" fmla="*/ 2328904 w 10226101"/>
                    <a:gd name="connsiteY24-8670" fmla="*/ 1171933 h 6078450"/>
                    <a:gd name="connsiteX25-8671" fmla="*/ 2909929 w 10226101"/>
                    <a:gd name="connsiteY25-8672" fmla="*/ 1229083 h 6078450"/>
                    <a:gd name="connsiteX0-8673" fmla="*/ 2909929 w 10226101"/>
                    <a:gd name="connsiteY0-8674" fmla="*/ 1229083 h 6078450"/>
                    <a:gd name="connsiteX1-8675" fmla="*/ 3386179 w 10226101"/>
                    <a:gd name="connsiteY1-8676" fmla="*/ 219433 h 6078450"/>
                    <a:gd name="connsiteX2-8677" fmla="*/ 4252954 w 10226101"/>
                    <a:gd name="connsiteY2-8678" fmla="*/ 47983 h 6078450"/>
                    <a:gd name="connsiteX3-8679" fmla="*/ 5272129 w 10226101"/>
                    <a:gd name="connsiteY3-8680" fmla="*/ 838558 h 6078450"/>
                    <a:gd name="connsiteX4-8681" fmla="*/ 7034254 w 10226101"/>
                    <a:gd name="connsiteY4-8682" fmla="*/ 524233 h 6078450"/>
                    <a:gd name="connsiteX5-8683" fmla="*/ 7872454 w 10226101"/>
                    <a:gd name="connsiteY5-8684" fmla="*/ 1972033 h 6078450"/>
                    <a:gd name="connsiteX6-8685" fmla="*/ 9453604 w 10226101"/>
                    <a:gd name="connsiteY6-8686" fmla="*/ 2257783 h 6078450"/>
                    <a:gd name="connsiteX7-8687" fmla="*/ 9260863 w 10226101"/>
                    <a:gd name="connsiteY7-8688" fmla="*/ 4162783 h 6078450"/>
                    <a:gd name="connsiteX8-8689" fmla="*/ 9774344 w 10226101"/>
                    <a:gd name="connsiteY8-8690" fmla="*/ 4874439 h 6078450"/>
                    <a:gd name="connsiteX9-8691" fmla="*/ 9981942 w 10226101"/>
                    <a:gd name="connsiteY9-8692" fmla="*/ 5347303 h 6078450"/>
                    <a:gd name="connsiteX10-8693" fmla="*/ 10221908 w 10226101"/>
                    <a:gd name="connsiteY10-8694" fmla="*/ 5669005 h 6078450"/>
                    <a:gd name="connsiteX11-8695" fmla="*/ 9912744 w 10226101"/>
                    <a:gd name="connsiteY11-8696" fmla="*/ 5624101 h 6078450"/>
                    <a:gd name="connsiteX12-8697" fmla="*/ 9521437 w 10226101"/>
                    <a:gd name="connsiteY12-8698" fmla="*/ 5761970 h 6078450"/>
                    <a:gd name="connsiteX13-8699" fmla="*/ 7948654 w 10226101"/>
                    <a:gd name="connsiteY13-8700" fmla="*/ 5286733 h 6078450"/>
                    <a:gd name="connsiteX14-8701" fmla="*/ 6729454 w 10226101"/>
                    <a:gd name="connsiteY14-8702" fmla="*/ 5877283 h 6078450"/>
                    <a:gd name="connsiteX15-8703" fmla="*/ 5338804 w 10226101"/>
                    <a:gd name="connsiteY15-8704" fmla="*/ 5343883 h 6078450"/>
                    <a:gd name="connsiteX16-8705" fmla="*/ 4386304 w 10226101"/>
                    <a:gd name="connsiteY16-8706" fmla="*/ 6029683 h 6078450"/>
                    <a:gd name="connsiteX17-8707" fmla="*/ 3319504 w 10226101"/>
                    <a:gd name="connsiteY17-8708" fmla="*/ 5858233 h 6078450"/>
                    <a:gd name="connsiteX18-8709" fmla="*/ 2614654 w 10226101"/>
                    <a:gd name="connsiteY18-8710" fmla="*/ 4562833 h 6078450"/>
                    <a:gd name="connsiteX19-8711" fmla="*/ 766804 w 10226101"/>
                    <a:gd name="connsiteY19-8712" fmla="*/ 4772383 h 6078450"/>
                    <a:gd name="connsiteX20-8713" fmla="*/ 709654 w 10226101"/>
                    <a:gd name="connsiteY20-8714" fmla="*/ 3238858 h 6078450"/>
                    <a:gd name="connsiteX21-8715" fmla="*/ 14329 w 10226101"/>
                    <a:gd name="connsiteY21-8716" fmla="*/ 2172058 h 6078450"/>
                    <a:gd name="connsiteX22-8717" fmla="*/ 795379 w 10226101"/>
                    <a:gd name="connsiteY22-8718" fmla="*/ 1391008 h 6078450"/>
                    <a:gd name="connsiteX23-8719" fmla="*/ 1909804 w 10226101"/>
                    <a:gd name="connsiteY23-8720" fmla="*/ 1752958 h 6078450"/>
                    <a:gd name="connsiteX24-8721" fmla="*/ 2328904 w 10226101"/>
                    <a:gd name="connsiteY24-8722" fmla="*/ 1171933 h 6078450"/>
                    <a:gd name="connsiteX25-8723" fmla="*/ 2909929 w 10226101"/>
                    <a:gd name="connsiteY25-8724" fmla="*/ 1229083 h 6078450"/>
                    <a:gd name="connsiteX0-8725" fmla="*/ 2909929 w 10226101"/>
                    <a:gd name="connsiteY0-8726" fmla="*/ 1229083 h 6078450"/>
                    <a:gd name="connsiteX1-8727" fmla="*/ 3386179 w 10226101"/>
                    <a:gd name="connsiteY1-8728" fmla="*/ 219433 h 6078450"/>
                    <a:gd name="connsiteX2-8729" fmla="*/ 4252954 w 10226101"/>
                    <a:gd name="connsiteY2-8730" fmla="*/ 47983 h 6078450"/>
                    <a:gd name="connsiteX3-8731" fmla="*/ 5272129 w 10226101"/>
                    <a:gd name="connsiteY3-8732" fmla="*/ 838558 h 6078450"/>
                    <a:gd name="connsiteX4-8733" fmla="*/ 7034254 w 10226101"/>
                    <a:gd name="connsiteY4-8734" fmla="*/ 524233 h 6078450"/>
                    <a:gd name="connsiteX5-8735" fmla="*/ 7872454 w 10226101"/>
                    <a:gd name="connsiteY5-8736" fmla="*/ 1972033 h 6078450"/>
                    <a:gd name="connsiteX6-8737" fmla="*/ 9453604 w 10226101"/>
                    <a:gd name="connsiteY6-8738" fmla="*/ 2257783 h 6078450"/>
                    <a:gd name="connsiteX7-8739" fmla="*/ 9260863 w 10226101"/>
                    <a:gd name="connsiteY7-8740" fmla="*/ 4162783 h 6078450"/>
                    <a:gd name="connsiteX8-8741" fmla="*/ 9774344 w 10226101"/>
                    <a:gd name="connsiteY8-8742" fmla="*/ 4874439 h 6078450"/>
                    <a:gd name="connsiteX9-8743" fmla="*/ 9981942 w 10226101"/>
                    <a:gd name="connsiteY9-8744" fmla="*/ 5347303 h 6078450"/>
                    <a:gd name="connsiteX10-8745" fmla="*/ 10221908 w 10226101"/>
                    <a:gd name="connsiteY10-8746" fmla="*/ 5669005 h 6078450"/>
                    <a:gd name="connsiteX11-8747" fmla="*/ 9912744 w 10226101"/>
                    <a:gd name="connsiteY11-8748" fmla="*/ 5624101 h 6078450"/>
                    <a:gd name="connsiteX12-8749" fmla="*/ 9521437 w 10226101"/>
                    <a:gd name="connsiteY12-8750" fmla="*/ 5761970 h 6078450"/>
                    <a:gd name="connsiteX13-8751" fmla="*/ 7948654 w 10226101"/>
                    <a:gd name="connsiteY13-8752" fmla="*/ 5286733 h 6078450"/>
                    <a:gd name="connsiteX14-8753" fmla="*/ 6729454 w 10226101"/>
                    <a:gd name="connsiteY14-8754" fmla="*/ 5877283 h 6078450"/>
                    <a:gd name="connsiteX15-8755" fmla="*/ 5338804 w 10226101"/>
                    <a:gd name="connsiteY15-8756" fmla="*/ 5343883 h 6078450"/>
                    <a:gd name="connsiteX16-8757" fmla="*/ 4386304 w 10226101"/>
                    <a:gd name="connsiteY16-8758" fmla="*/ 6029683 h 6078450"/>
                    <a:gd name="connsiteX17-8759" fmla="*/ 3319504 w 10226101"/>
                    <a:gd name="connsiteY17-8760" fmla="*/ 5858233 h 6078450"/>
                    <a:gd name="connsiteX18-8761" fmla="*/ 2614654 w 10226101"/>
                    <a:gd name="connsiteY18-8762" fmla="*/ 4562833 h 6078450"/>
                    <a:gd name="connsiteX19-8763" fmla="*/ 766804 w 10226101"/>
                    <a:gd name="connsiteY19-8764" fmla="*/ 4772383 h 6078450"/>
                    <a:gd name="connsiteX20-8765" fmla="*/ 709654 w 10226101"/>
                    <a:gd name="connsiteY20-8766" fmla="*/ 3238858 h 6078450"/>
                    <a:gd name="connsiteX21-8767" fmla="*/ 14329 w 10226101"/>
                    <a:gd name="connsiteY21-8768" fmla="*/ 2172058 h 6078450"/>
                    <a:gd name="connsiteX22-8769" fmla="*/ 795379 w 10226101"/>
                    <a:gd name="connsiteY22-8770" fmla="*/ 1391008 h 6078450"/>
                    <a:gd name="connsiteX23-8771" fmla="*/ 1909804 w 10226101"/>
                    <a:gd name="connsiteY23-8772" fmla="*/ 1752958 h 6078450"/>
                    <a:gd name="connsiteX24-8773" fmla="*/ 2328904 w 10226101"/>
                    <a:gd name="connsiteY24-8774" fmla="*/ 1171933 h 6078450"/>
                    <a:gd name="connsiteX25-8775" fmla="*/ 2909929 w 10226101"/>
                    <a:gd name="connsiteY25-8776" fmla="*/ 1229083 h 6078450"/>
                    <a:gd name="connsiteX0-8777" fmla="*/ 2909929 w 10226101"/>
                    <a:gd name="connsiteY0-8778" fmla="*/ 1229083 h 6078450"/>
                    <a:gd name="connsiteX1-8779" fmla="*/ 3386179 w 10226101"/>
                    <a:gd name="connsiteY1-8780" fmla="*/ 219433 h 6078450"/>
                    <a:gd name="connsiteX2-8781" fmla="*/ 4252954 w 10226101"/>
                    <a:gd name="connsiteY2-8782" fmla="*/ 47983 h 6078450"/>
                    <a:gd name="connsiteX3-8783" fmla="*/ 5272129 w 10226101"/>
                    <a:gd name="connsiteY3-8784" fmla="*/ 838558 h 6078450"/>
                    <a:gd name="connsiteX4-8785" fmla="*/ 7034254 w 10226101"/>
                    <a:gd name="connsiteY4-8786" fmla="*/ 524233 h 6078450"/>
                    <a:gd name="connsiteX5-8787" fmla="*/ 7872454 w 10226101"/>
                    <a:gd name="connsiteY5-8788" fmla="*/ 1972033 h 6078450"/>
                    <a:gd name="connsiteX6-8789" fmla="*/ 9453604 w 10226101"/>
                    <a:gd name="connsiteY6-8790" fmla="*/ 2257783 h 6078450"/>
                    <a:gd name="connsiteX7-8791" fmla="*/ 9260863 w 10226101"/>
                    <a:gd name="connsiteY7-8792" fmla="*/ 4162783 h 6078450"/>
                    <a:gd name="connsiteX8-8793" fmla="*/ 9774344 w 10226101"/>
                    <a:gd name="connsiteY8-8794" fmla="*/ 4874439 h 6078450"/>
                    <a:gd name="connsiteX9-8795" fmla="*/ 9981942 w 10226101"/>
                    <a:gd name="connsiteY9-8796" fmla="*/ 5347303 h 6078450"/>
                    <a:gd name="connsiteX10-8797" fmla="*/ 10221908 w 10226101"/>
                    <a:gd name="connsiteY10-8798" fmla="*/ 5669005 h 6078450"/>
                    <a:gd name="connsiteX11-8799" fmla="*/ 9912744 w 10226101"/>
                    <a:gd name="connsiteY11-8800" fmla="*/ 5624101 h 6078450"/>
                    <a:gd name="connsiteX12-8801" fmla="*/ 9521437 w 10226101"/>
                    <a:gd name="connsiteY12-8802" fmla="*/ 5761970 h 6078450"/>
                    <a:gd name="connsiteX13-8803" fmla="*/ 7948654 w 10226101"/>
                    <a:gd name="connsiteY13-8804" fmla="*/ 5286733 h 6078450"/>
                    <a:gd name="connsiteX14-8805" fmla="*/ 6729454 w 10226101"/>
                    <a:gd name="connsiteY14-8806" fmla="*/ 5877283 h 6078450"/>
                    <a:gd name="connsiteX15-8807" fmla="*/ 5338804 w 10226101"/>
                    <a:gd name="connsiteY15-8808" fmla="*/ 5343883 h 6078450"/>
                    <a:gd name="connsiteX16-8809" fmla="*/ 4386304 w 10226101"/>
                    <a:gd name="connsiteY16-8810" fmla="*/ 6029683 h 6078450"/>
                    <a:gd name="connsiteX17-8811" fmla="*/ 3319504 w 10226101"/>
                    <a:gd name="connsiteY17-8812" fmla="*/ 5858233 h 6078450"/>
                    <a:gd name="connsiteX18-8813" fmla="*/ 2614654 w 10226101"/>
                    <a:gd name="connsiteY18-8814" fmla="*/ 4562833 h 6078450"/>
                    <a:gd name="connsiteX19-8815" fmla="*/ 766804 w 10226101"/>
                    <a:gd name="connsiteY19-8816" fmla="*/ 4772383 h 6078450"/>
                    <a:gd name="connsiteX20-8817" fmla="*/ 709654 w 10226101"/>
                    <a:gd name="connsiteY20-8818" fmla="*/ 3238858 h 6078450"/>
                    <a:gd name="connsiteX21-8819" fmla="*/ 14329 w 10226101"/>
                    <a:gd name="connsiteY21-8820" fmla="*/ 2172058 h 6078450"/>
                    <a:gd name="connsiteX22-8821" fmla="*/ 795379 w 10226101"/>
                    <a:gd name="connsiteY22-8822" fmla="*/ 1391008 h 6078450"/>
                    <a:gd name="connsiteX23-8823" fmla="*/ 1909804 w 10226101"/>
                    <a:gd name="connsiteY23-8824" fmla="*/ 1752958 h 6078450"/>
                    <a:gd name="connsiteX24-8825" fmla="*/ 2328904 w 10226101"/>
                    <a:gd name="connsiteY24-8826" fmla="*/ 1171933 h 6078450"/>
                    <a:gd name="connsiteX25-8827" fmla="*/ 2909929 w 10226101"/>
                    <a:gd name="connsiteY25-8828" fmla="*/ 1229083 h 6078450"/>
                    <a:gd name="connsiteX0-8829" fmla="*/ 2909929 w 10226101"/>
                    <a:gd name="connsiteY0-8830" fmla="*/ 1229083 h 6078450"/>
                    <a:gd name="connsiteX1-8831" fmla="*/ 3386179 w 10226101"/>
                    <a:gd name="connsiteY1-8832" fmla="*/ 219433 h 6078450"/>
                    <a:gd name="connsiteX2-8833" fmla="*/ 4252954 w 10226101"/>
                    <a:gd name="connsiteY2-8834" fmla="*/ 47983 h 6078450"/>
                    <a:gd name="connsiteX3-8835" fmla="*/ 5272129 w 10226101"/>
                    <a:gd name="connsiteY3-8836" fmla="*/ 838558 h 6078450"/>
                    <a:gd name="connsiteX4-8837" fmla="*/ 7034254 w 10226101"/>
                    <a:gd name="connsiteY4-8838" fmla="*/ 524233 h 6078450"/>
                    <a:gd name="connsiteX5-8839" fmla="*/ 7872454 w 10226101"/>
                    <a:gd name="connsiteY5-8840" fmla="*/ 1972033 h 6078450"/>
                    <a:gd name="connsiteX6-8841" fmla="*/ 9453604 w 10226101"/>
                    <a:gd name="connsiteY6-8842" fmla="*/ 2257783 h 6078450"/>
                    <a:gd name="connsiteX7-8843" fmla="*/ 9260863 w 10226101"/>
                    <a:gd name="connsiteY7-8844" fmla="*/ 4162783 h 6078450"/>
                    <a:gd name="connsiteX8-8845" fmla="*/ 9682078 w 10226101"/>
                    <a:gd name="connsiteY8-8846" fmla="*/ 4951327 h 6078450"/>
                    <a:gd name="connsiteX9-8847" fmla="*/ 9981942 w 10226101"/>
                    <a:gd name="connsiteY9-8848" fmla="*/ 5347303 h 6078450"/>
                    <a:gd name="connsiteX10-8849" fmla="*/ 10221908 w 10226101"/>
                    <a:gd name="connsiteY10-8850" fmla="*/ 5669005 h 6078450"/>
                    <a:gd name="connsiteX11-8851" fmla="*/ 9912744 w 10226101"/>
                    <a:gd name="connsiteY11-8852" fmla="*/ 5624101 h 6078450"/>
                    <a:gd name="connsiteX12-8853" fmla="*/ 9521437 w 10226101"/>
                    <a:gd name="connsiteY12-8854" fmla="*/ 5761970 h 6078450"/>
                    <a:gd name="connsiteX13-8855" fmla="*/ 7948654 w 10226101"/>
                    <a:gd name="connsiteY13-8856" fmla="*/ 5286733 h 6078450"/>
                    <a:gd name="connsiteX14-8857" fmla="*/ 6729454 w 10226101"/>
                    <a:gd name="connsiteY14-8858" fmla="*/ 5877283 h 6078450"/>
                    <a:gd name="connsiteX15-8859" fmla="*/ 5338804 w 10226101"/>
                    <a:gd name="connsiteY15-8860" fmla="*/ 5343883 h 6078450"/>
                    <a:gd name="connsiteX16-8861" fmla="*/ 4386304 w 10226101"/>
                    <a:gd name="connsiteY16-8862" fmla="*/ 6029683 h 6078450"/>
                    <a:gd name="connsiteX17-8863" fmla="*/ 3319504 w 10226101"/>
                    <a:gd name="connsiteY17-8864" fmla="*/ 5858233 h 6078450"/>
                    <a:gd name="connsiteX18-8865" fmla="*/ 2614654 w 10226101"/>
                    <a:gd name="connsiteY18-8866" fmla="*/ 4562833 h 6078450"/>
                    <a:gd name="connsiteX19-8867" fmla="*/ 766804 w 10226101"/>
                    <a:gd name="connsiteY19-8868" fmla="*/ 4772383 h 6078450"/>
                    <a:gd name="connsiteX20-8869" fmla="*/ 709654 w 10226101"/>
                    <a:gd name="connsiteY20-8870" fmla="*/ 3238858 h 6078450"/>
                    <a:gd name="connsiteX21-8871" fmla="*/ 14329 w 10226101"/>
                    <a:gd name="connsiteY21-8872" fmla="*/ 2172058 h 6078450"/>
                    <a:gd name="connsiteX22-8873" fmla="*/ 795379 w 10226101"/>
                    <a:gd name="connsiteY22-8874" fmla="*/ 1391008 h 6078450"/>
                    <a:gd name="connsiteX23-8875" fmla="*/ 1909804 w 10226101"/>
                    <a:gd name="connsiteY23-8876" fmla="*/ 1752958 h 6078450"/>
                    <a:gd name="connsiteX24-8877" fmla="*/ 2328904 w 10226101"/>
                    <a:gd name="connsiteY24-8878" fmla="*/ 1171933 h 6078450"/>
                    <a:gd name="connsiteX25-8879" fmla="*/ 2909929 w 10226101"/>
                    <a:gd name="connsiteY25-8880" fmla="*/ 1229083 h 6078450"/>
                    <a:gd name="connsiteX0-8881" fmla="*/ 2909929 w 10226101"/>
                    <a:gd name="connsiteY0-8882" fmla="*/ 1229083 h 6078450"/>
                    <a:gd name="connsiteX1-8883" fmla="*/ 3386179 w 10226101"/>
                    <a:gd name="connsiteY1-8884" fmla="*/ 219433 h 6078450"/>
                    <a:gd name="connsiteX2-8885" fmla="*/ 4252954 w 10226101"/>
                    <a:gd name="connsiteY2-8886" fmla="*/ 47983 h 6078450"/>
                    <a:gd name="connsiteX3-8887" fmla="*/ 5272129 w 10226101"/>
                    <a:gd name="connsiteY3-8888" fmla="*/ 838558 h 6078450"/>
                    <a:gd name="connsiteX4-8889" fmla="*/ 7034254 w 10226101"/>
                    <a:gd name="connsiteY4-8890" fmla="*/ 524233 h 6078450"/>
                    <a:gd name="connsiteX5-8891" fmla="*/ 7872454 w 10226101"/>
                    <a:gd name="connsiteY5-8892" fmla="*/ 1972033 h 6078450"/>
                    <a:gd name="connsiteX6-8893" fmla="*/ 9453604 w 10226101"/>
                    <a:gd name="connsiteY6-8894" fmla="*/ 2257783 h 6078450"/>
                    <a:gd name="connsiteX7-8895" fmla="*/ 9260863 w 10226101"/>
                    <a:gd name="connsiteY7-8896" fmla="*/ 4162783 h 6078450"/>
                    <a:gd name="connsiteX8-8897" fmla="*/ 9682078 w 10226101"/>
                    <a:gd name="connsiteY8-8898" fmla="*/ 4951327 h 6078450"/>
                    <a:gd name="connsiteX9-8899" fmla="*/ 9981942 w 10226101"/>
                    <a:gd name="connsiteY9-8900" fmla="*/ 5347303 h 6078450"/>
                    <a:gd name="connsiteX10-8901" fmla="*/ 10221908 w 10226101"/>
                    <a:gd name="connsiteY10-8902" fmla="*/ 5669005 h 6078450"/>
                    <a:gd name="connsiteX11-8903" fmla="*/ 9912744 w 10226101"/>
                    <a:gd name="connsiteY11-8904" fmla="*/ 5624101 h 6078450"/>
                    <a:gd name="connsiteX12-8905" fmla="*/ 9521437 w 10226101"/>
                    <a:gd name="connsiteY12-8906" fmla="*/ 5761970 h 6078450"/>
                    <a:gd name="connsiteX13-8907" fmla="*/ 7948654 w 10226101"/>
                    <a:gd name="connsiteY13-8908" fmla="*/ 5286733 h 6078450"/>
                    <a:gd name="connsiteX14-8909" fmla="*/ 6729454 w 10226101"/>
                    <a:gd name="connsiteY14-8910" fmla="*/ 5877283 h 6078450"/>
                    <a:gd name="connsiteX15-8911" fmla="*/ 5338804 w 10226101"/>
                    <a:gd name="connsiteY15-8912" fmla="*/ 5343883 h 6078450"/>
                    <a:gd name="connsiteX16-8913" fmla="*/ 4386304 w 10226101"/>
                    <a:gd name="connsiteY16-8914" fmla="*/ 6029683 h 6078450"/>
                    <a:gd name="connsiteX17-8915" fmla="*/ 3319504 w 10226101"/>
                    <a:gd name="connsiteY17-8916" fmla="*/ 5858233 h 6078450"/>
                    <a:gd name="connsiteX18-8917" fmla="*/ 2614654 w 10226101"/>
                    <a:gd name="connsiteY18-8918" fmla="*/ 4562833 h 6078450"/>
                    <a:gd name="connsiteX19-8919" fmla="*/ 766804 w 10226101"/>
                    <a:gd name="connsiteY19-8920" fmla="*/ 4772383 h 6078450"/>
                    <a:gd name="connsiteX20-8921" fmla="*/ 709654 w 10226101"/>
                    <a:gd name="connsiteY20-8922" fmla="*/ 3238858 h 6078450"/>
                    <a:gd name="connsiteX21-8923" fmla="*/ 14329 w 10226101"/>
                    <a:gd name="connsiteY21-8924" fmla="*/ 2172058 h 6078450"/>
                    <a:gd name="connsiteX22-8925" fmla="*/ 795379 w 10226101"/>
                    <a:gd name="connsiteY22-8926" fmla="*/ 1391008 h 6078450"/>
                    <a:gd name="connsiteX23-8927" fmla="*/ 1909804 w 10226101"/>
                    <a:gd name="connsiteY23-8928" fmla="*/ 1752958 h 6078450"/>
                    <a:gd name="connsiteX24-8929" fmla="*/ 2328904 w 10226101"/>
                    <a:gd name="connsiteY24-8930" fmla="*/ 1171933 h 6078450"/>
                    <a:gd name="connsiteX25-8931" fmla="*/ 2909929 w 10226101"/>
                    <a:gd name="connsiteY25-8932" fmla="*/ 1229083 h 6078450"/>
                    <a:gd name="connsiteX0-8933" fmla="*/ 2909929 w 10226101"/>
                    <a:gd name="connsiteY0-8934" fmla="*/ 1229083 h 6078450"/>
                    <a:gd name="connsiteX1-8935" fmla="*/ 3386179 w 10226101"/>
                    <a:gd name="connsiteY1-8936" fmla="*/ 219433 h 6078450"/>
                    <a:gd name="connsiteX2-8937" fmla="*/ 4252954 w 10226101"/>
                    <a:gd name="connsiteY2-8938" fmla="*/ 47983 h 6078450"/>
                    <a:gd name="connsiteX3-8939" fmla="*/ 5272129 w 10226101"/>
                    <a:gd name="connsiteY3-8940" fmla="*/ 838558 h 6078450"/>
                    <a:gd name="connsiteX4-8941" fmla="*/ 7034254 w 10226101"/>
                    <a:gd name="connsiteY4-8942" fmla="*/ 524233 h 6078450"/>
                    <a:gd name="connsiteX5-8943" fmla="*/ 7872454 w 10226101"/>
                    <a:gd name="connsiteY5-8944" fmla="*/ 1972033 h 6078450"/>
                    <a:gd name="connsiteX6-8945" fmla="*/ 9453604 w 10226101"/>
                    <a:gd name="connsiteY6-8946" fmla="*/ 2257783 h 6078450"/>
                    <a:gd name="connsiteX7-8947" fmla="*/ 9353129 w 10226101"/>
                    <a:gd name="connsiteY7-8948" fmla="*/ 4009007 h 6078450"/>
                    <a:gd name="connsiteX8-8949" fmla="*/ 9682078 w 10226101"/>
                    <a:gd name="connsiteY8-8950" fmla="*/ 4951327 h 6078450"/>
                    <a:gd name="connsiteX9-8951" fmla="*/ 9981942 w 10226101"/>
                    <a:gd name="connsiteY9-8952" fmla="*/ 5347303 h 6078450"/>
                    <a:gd name="connsiteX10-8953" fmla="*/ 10221908 w 10226101"/>
                    <a:gd name="connsiteY10-8954" fmla="*/ 5669005 h 6078450"/>
                    <a:gd name="connsiteX11-8955" fmla="*/ 9912744 w 10226101"/>
                    <a:gd name="connsiteY11-8956" fmla="*/ 5624101 h 6078450"/>
                    <a:gd name="connsiteX12-8957" fmla="*/ 9521437 w 10226101"/>
                    <a:gd name="connsiteY12-8958" fmla="*/ 5761970 h 6078450"/>
                    <a:gd name="connsiteX13-8959" fmla="*/ 7948654 w 10226101"/>
                    <a:gd name="connsiteY13-8960" fmla="*/ 5286733 h 6078450"/>
                    <a:gd name="connsiteX14-8961" fmla="*/ 6729454 w 10226101"/>
                    <a:gd name="connsiteY14-8962" fmla="*/ 5877283 h 6078450"/>
                    <a:gd name="connsiteX15-8963" fmla="*/ 5338804 w 10226101"/>
                    <a:gd name="connsiteY15-8964" fmla="*/ 5343883 h 6078450"/>
                    <a:gd name="connsiteX16-8965" fmla="*/ 4386304 w 10226101"/>
                    <a:gd name="connsiteY16-8966" fmla="*/ 6029683 h 6078450"/>
                    <a:gd name="connsiteX17-8967" fmla="*/ 3319504 w 10226101"/>
                    <a:gd name="connsiteY17-8968" fmla="*/ 5858233 h 6078450"/>
                    <a:gd name="connsiteX18-8969" fmla="*/ 2614654 w 10226101"/>
                    <a:gd name="connsiteY18-8970" fmla="*/ 4562833 h 6078450"/>
                    <a:gd name="connsiteX19-8971" fmla="*/ 766804 w 10226101"/>
                    <a:gd name="connsiteY19-8972" fmla="*/ 4772383 h 6078450"/>
                    <a:gd name="connsiteX20-8973" fmla="*/ 709654 w 10226101"/>
                    <a:gd name="connsiteY20-8974" fmla="*/ 3238858 h 6078450"/>
                    <a:gd name="connsiteX21-8975" fmla="*/ 14329 w 10226101"/>
                    <a:gd name="connsiteY21-8976" fmla="*/ 2172058 h 6078450"/>
                    <a:gd name="connsiteX22-8977" fmla="*/ 795379 w 10226101"/>
                    <a:gd name="connsiteY22-8978" fmla="*/ 1391008 h 6078450"/>
                    <a:gd name="connsiteX23-8979" fmla="*/ 1909804 w 10226101"/>
                    <a:gd name="connsiteY23-8980" fmla="*/ 1752958 h 6078450"/>
                    <a:gd name="connsiteX24-8981" fmla="*/ 2328904 w 10226101"/>
                    <a:gd name="connsiteY24-8982" fmla="*/ 1171933 h 6078450"/>
                    <a:gd name="connsiteX25-8983" fmla="*/ 2909929 w 10226101"/>
                    <a:gd name="connsiteY25-8984" fmla="*/ 1229083 h 6078450"/>
                    <a:gd name="connsiteX0-8985" fmla="*/ 2909929 w 10226101"/>
                    <a:gd name="connsiteY0-8986" fmla="*/ 1229083 h 6078450"/>
                    <a:gd name="connsiteX1-8987" fmla="*/ 3386179 w 10226101"/>
                    <a:gd name="connsiteY1-8988" fmla="*/ 219433 h 6078450"/>
                    <a:gd name="connsiteX2-8989" fmla="*/ 4252954 w 10226101"/>
                    <a:gd name="connsiteY2-8990" fmla="*/ 47983 h 6078450"/>
                    <a:gd name="connsiteX3-8991" fmla="*/ 5272129 w 10226101"/>
                    <a:gd name="connsiteY3-8992" fmla="*/ 838558 h 6078450"/>
                    <a:gd name="connsiteX4-8993" fmla="*/ 7034254 w 10226101"/>
                    <a:gd name="connsiteY4-8994" fmla="*/ 524233 h 6078450"/>
                    <a:gd name="connsiteX5-8995" fmla="*/ 7872454 w 10226101"/>
                    <a:gd name="connsiteY5-8996" fmla="*/ 1972033 h 6078450"/>
                    <a:gd name="connsiteX6-8997" fmla="*/ 9453604 w 10226101"/>
                    <a:gd name="connsiteY6-8998" fmla="*/ 2257783 h 6078450"/>
                    <a:gd name="connsiteX7-8999" fmla="*/ 9353129 w 10226101"/>
                    <a:gd name="connsiteY7-9000" fmla="*/ 4009007 h 6078450"/>
                    <a:gd name="connsiteX8-9001" fmla="*/ 9682078 w 10226101"/>
                    <a:gd name="connsiteY8-9002" fmla="*/ 4951327 h 6078450"/>
                    <a:gd name="connsiteX9-9003" fmla="*/ 9981942 w 10226101"/>
                    <a:gd name="connsiteY9-9004" fmla="*/ 5347303 h 6078450"/>
                    <a:gd name="connsiteX10-9005" fmla="*/ 10221908 w 10226101"/>
                    <a:gd name="connsiteY10-9006" fmla="*/ 5669005 h 6078450"/>
                    <a:gd name="connsiteX11-9007" fmla="*/ 9912744 w 10226101"/>
                    <a:gd name="connsiteY11-9008" fmla="*/ 5624101 h 6078450"/>
                    <a:gd name="connsiteX12-9009" fmla="*/ 9521437 w 10226101"/>
                    <a:gd name="connsiteY12-9010" fmla="*/ 5761970 h 6078450"/>
                    <a:gd name="connsiteX13-9011" fmla="*/ 7948654 w 10226101"/>
                    <a:gd name="connsiteY13-9012" fmla="*/ 5286733 h 6078450"/>
                    <a:gd name="connsiteX14-9013" fmla="*/ 6729454 w 10226101"/>
                    <a:gd name="connsiteY14-9014" fmla="*/ 5877283 h 6078450"/>
                    <a:gd name="connsiteX15-9015" fmla="*/ 5338804 w 10226101"/>
                    <a:gd name="connsiteY15-9016" fmla="*/ 5343883 h 6078450"/>
                    <a:gd name="connsiteX16-9017" fmla="*/ 4386304 w 10226101"/>
                    <a:gd name="connsiteY16-9018" fmla="*/ 6029683 h 6078450"/>
                    <a:gd name="connsiteX17-9019" fmla="*/ 3319504 w 10226101"/>
                    <a:gd name="connsiteY17-9020" fmla="*/ 5858233 h 6078450"/>
                    <a:gd name="connsiteX18-9021" fmla="*/ 2614654 w 10226101"/>
                    <a:gd name="connsiteY18-9022" fmla="*/ 4562833 h 6078450"/>
                    <a:gd name="connsiteX19-9023" fmla="*/ 766804 w 10226101"/>
                    <a:gd name="connsiteY19-9024" fmla="*/ 4772383 h 6078450"/>
                    <a:gd name="connsiteX20-9025" fmla="*/ 709654 w 10226101"/>
                    <a:gd name="connsiteY20-9026" fmla="*/ 3238858 h 6078450"/>
                    <a:gd name="connsiteX21-9027" fmla="*/ 14329 w 10226101"/>
                    <a:gd name="connsiteY21-9028" fmla="*/ 2172058 h 6078450"/>
                    <a:gd name="connsiteX22-9029" fmla="*/ 795379 w 10226101"/>
                    <a:gd name="connsiteY22-9030" fmla="*/ 1391008 h 6078450"/>
                    <a:gd name="connsiteX23-9031" fmla="*/ 1909804 w 10226101"/>
                    <a:gd name="connsiteY23-9032" fmla="*/ 1752958 h 6078450"/>
                    <a:gd name="connsiteX24-9033" fmla="*/ 2328904 w 10226101"/>
                    <a:gd name="connsiteY24-9034" fmla="*/ 1171933 h 6078450"/>
                    <a:gd name="connsiteX25-9035" fmla="*/ 2909929 w 10226101"/>
                    <a:gd name="connsiteY25-9036" fmla="*/ 1229083 h 6078450"/>
                    <a:gd name="connsiteX0-9037" fmla="*/ 2909929 w 10226101"/>
                    <a:gd name="connsiteY0-9038" fmla="*/ 1229083 h 6078450"/>
                    <a:gd name="connsiteX1-9039" fmla="*/ 3386179 w 10226101"/>
                    <a:gd name="connsiteY1-9040" fmla="*/ 219433 h 6078450"/>
                    <a:gd name="connsiteX2-9041" fmla="*/ 4252954 w 10226101"/>
                    <a:gd name="connsiteY2-9042" fmla="*/ 47983 h 6078450"/>
                    <a:gd name="connsiteX3-9043" fmla="*/ 5272129 w 10226101"/>
                    <a:gd name="connsiteY3-9044" fmla="*/ 838558 h 6078450"/>
                    <a:gd name="connsiteX4-9045" fmla="*/ 7034254 w 10226101"/>
                    <a:gd name="connsiteY4-9046" fmla="*/ 524233 h 6078450"/>
                    <a:gd name="connsiteX5-9047" fmla="*/ 7872454 w 10226101"/>
                    <a:gd name="connsiteY5-9048" fmla="*/ 1972033 h 6078450"/>
                    <a:gd name="connsiteX6-9049" fmla="*/ 9453604 w 10226101"/>
                    <a:gd name="connsiteY6-9050" fmla="*/ 2257783 h 6078450"/>
                    <a:gd name="connsiteX7-9051" fmla="*/ 9353129 w 10226101"/>
                    <a:gd name="connsiteY7-9052" fmla="*/ 4009007 h 6078450"/>
                    <a:gd name="connsiteX8-9053" fmla="*/ 9682078 w 10226101"/>
                    <a:gd name="connsiteY8-9054" fmla="*/ 4951327 h 6078450"/>
                    <a:gd name="connsiteX9-9055" fmla="*/ 9981942 w 10226101"/>
                    <a:gd name="connsiteY9-9056" fmla="*/ 5347303 h 6078450"/>
                    <a:gd name="connsiteX10-9057" fmla="*/ 10221908 w 10226101"/>
                    <a:gd name="connsiteY10-9058" fmla="*/ 5669005 h 6078450"/>
                    <a:gd name="connsiteX11-9059" fmla="*/ 9912744 w 10226101"/>
                    <a:gd name="connsiteY11-9060" fmla="*/ 5624101 h 6078450"/>
                    <a:gd name="connsiteX12-9061" fmla="*/ 9521437 w 10226101"/>
                    <a:gd name="connsiteY12-9062" fmla="*/ 5761970 h 6078450"/>
                    <a:gd name="connsiteX13-9063" fmla="*/ 7948654 w 10226101"/>
                    <a:gd name="connsiteY13-9064" fmla="*/ 5286733 h 6078450"/>
                    <a:gd name="connsiteX14-9065" fmla="*/ 6729454 w 10226101"/>
                    <a:gd name="connsiteY14-9066" fmla="*/ 5877283 h 6078450"/>
                    <a:gd name="connsiteX15-9067" fmla="*/ 5338804 w 10226101"/>
                    <a:gd name="connsiteY15-9068" fmla="*/ 5343883 h 6078450"/>
                    <a:gd name="connsiteX16-9069" fmla="*/ 4386304 w 10226101"/>
                    <a:gd name="connsiteY16-9070" fmla="*/ 6029683 h 6078450"/>
                    <a:gd name="connsiteX17-9071" fmla="*/ 3319504 w 10226101"/>
                    <a:gd name="connsiteY17-9072" fmla="*/ 5858233 h 6078450"/>
                    <a:gd name="connsiteX18-9073" fmla="*/ 2614654 w 10226101"/>
                    <a:gd name="connsiteY18-9074" fmla="*/ 4562833 h 6078450"/>
                    <a:gd name="connsiteX19-9075" fmla="*/ 766804 w 10226101"/>
                    <a:gd name="connsiteY19-9076" fmla="*/ 4772383 h 6078450"/>
                    <a:gd name="connsiteX20-9077" fmla="*/ 709654 w 10226101"/>
                    <a:gd name="connsiteY20-9078" fmla="*/ 3238858 h 6078450"/>
                    <a:gd name="connsiteX21-9079" fmla="*/ 14329 w 10226101"/>
                    <a:gd name="connsiteY21-9080" fmla="*/ 2172058 h 6078450"/>
                    <a:gd name="connsiteX22-9081" fmla="*/ 795379 w 10226101"/>
                    <a:gd name="connsiteY22-9082" fmla="*/ 1391008 h 6078450"/>
                    <a:gd name="connsiteX23-9083" fmla="*/ 1909804 w 10226101"/>
                    <a:gd name="connsiteY23-9084" fmla="*/ 1752958 h 6078450"/>
                    <a:gd name="connsiteX24-9085" fmla="*/ 2328904 w 10226101"/>
                    <a:gd name="connsiteY24-9086" fmla="*/ 1171933 h 6078450"/>
                    <a:gd name="connsiteX25-9087" fmla="*/ 2909929 w 10226101"/>
                    <a:gd name="connsiteY25-9088" fmla="*/ 1229083 h 6078450"/>
                    <a:gd name="connsiteX0-9089" fmla="*/ 2909929 w 10226101"/>
                    <a:gd name="connsiteY0-9090" fmla="*/ 1229083 h 6078450"/>
                    <a:gd name="connsiteX1-9091" fmla="*/ 3386179 w 10226101"/>
                    <a:gd name="connsiteY1-9092" fmla="*/ 219433 h 6078450"/>
                    <a:gd name="connsiteX2-9093" fmla="*/ 4252954 w 10226101"/>
                    <a:gd name="connsiteY2-9094" fmla="*/ 47983 h 6078450"/>
                    <a:gd name="connsiteX3-9095" fmla="*/ 5272129 w 10226101"/>
                    <a:gd name="connsiteY3-9096" fmla="*/ 838558 h 6078450"/>
                    <a:gd name="connsiteX4-9097" fmla="*/ 7034254 w 10226101"/>
                    <a:gd name="connsiteY4-9098" fmla="*/ 524233 h 6078450"/>
                    <a:gd name="connsiteX5-9099" fmla="*/ 7872454 w 10226101"/>
                    <a:gd name="connsiteY5-9100" fmla="*/ 1972033 h 6078450"/>
                    <a:gd name="connsiteX6-9101" fmla="*/ 9453604 w 10226101"/>
                    <a:gd name="connsiteY6-9102" fmla="*/ 2257783 h 6078450"/>
                    <a:gd name="connsiteX7-9103" fmla="*/ 9353129 w 10226101"/>
                    <a:gd name="connsiteY7-9104" fmla="*/ 4009007 h 6078450"/>
                    <a:gd name="connsiteX8-9105" fmla="*/ 9682078 w 10226101"/>
                    <a:gd name="connsiteY8-9106" fmla="*/ 4951327 h 6078450"/>
                    <a:gd name="connsiteX9-9107" fmla="*/ 9981942 w 10226101"/>
                    <a:gd name="connsiteY9-9108" fmla="*/ 5347303 h 6078450"/>
                    <a:gd name="connsiteX10-9109" fmla="*/ 10221908 w 10226101"/>
                    <a:gd name="connsiteY10-9110" fmla="*/ 5669005 h 6078450"/>
                    <a:gd name="connsiteX11-9111" fmla="*/ 9912744 w 10226101"/>
                    <a:gd name="connsiteY11-9112" fmla="*/ 5624101 h 6078450"/>
                    <a:gd name="connsiteX12-9113" fmla="*/ 9521437 w 10226101"/>
                    <a:gd name="connsiteY12-9114" fmla="*/ 5761970 h 6078450"/>
                    <a:gd name="connsiteX13-9115" fmla="*/ 7948654 w 10226101"/>
                    <a:gd name="connsiteY13-9116" fmla="*/ 5286733 h 6078450"/>
                    <a:gd name="connsiteX14-9117" fmla="*/ 6729454 w 10226101"/>
                    <a:gd name="connsiteY14-9118" fmla="*/ 5877283 h 6078450"/>
                    <a:gd name="connsiteX15-9119" fmla="*/ 5338804 w 10226101"/>
                    <a:gd name="connsiteY15-9120" fmla="*/ 5343883 h 6078450"/>
                    <a:gd name="connsiteX16-9121" fmla="*/ 4386304 w 10226101"/>
                    <a:gd name="connsiteY16-9122" fmla="*/ 6029683 h 6078450"/>
                    <a:gd name="connsiteX17-9123" fmla="*/ 3319504 w 10226101"/>
                    <a:gd name="connsiteY17-9124" fmla="*/ 5858233 h 6078450"/>
                    <a:gd name="connsiteX18-9125" fmla="*/ 2614654 w 10226101"/>
                    <a:gd name="connsiteY18-9126" fmla="*/ 4562833 h 6078450"/>
                    <a:gd name="connsiteX19-9127" fmla="*/ 766804 w 10226101"/>
                    <a:gd name="connsiteY19-9128" fmla="*/ 4772383 h 6078450"/>
                    <a:gd name="connsiteX20-9129" fmla="*/ 709654 w 10226101"/>
                    <a:gd name="connsiteY20-9130" fmla="*/ 3238858 h 6078450"/>
                    <a:gd name="connsiteX21-9131" fmla="*/ 14329 w 10226101"/>
                    <a:gd name="connsiteY21-9132" fmla="*/ 2172058 h 6078450"/>
                    <a:gd name="connsiteX22-9133" fmla="*/ 795379 w 10226101"/>
                    <a:gd name="connsiteY22-9134" fmla="*/ 1391008 h 6078450"/>
                    <a:gd name="connsiteX23-9135" fmla="*/ 1909804 w 10226101"/>
                    <a:gd name="connsiteY23-9136" fmla="*/ 1752958 h 6078450"/>
                    <a:gd name="connsiteX24-9137" fmla="*/ 2328904 w 10226101"/>
                    <a:gd name="connsiteY24-9138" fmla="*/ 1171933 h 6078450"/>
                    <a:gd name="connsiteX25-9139" fmla="*/ 2909929 w 10226101"/>
                    <a:gd name="connsiteY25-9140" fmla="*/ 1229083 h 6078450"/>
                    <a:gd name="connsiteX0-9141" fmla="*/ 2909929 w 10226101"/>
                    <a:gd name="connsiteY0-9142" fmla="*/ 1229083 h 6078450"/>
                    <a:gd name="connsiteX1-9143" fmla="*/ 3386179 w 10226101"/>
                    <a:gd name="connsiteY1-9144" fmla="*/ 219433 h 6078450"/>
                    <a:gd name="connsiteX2-9145" fmla="*/ 4252954 w 10226101"/>
                    <a:gd name="connsiteY2-9146" fmla="*/ 47983 h 6078450"/>
                    <a:gd name="connsiteX3-9147" fmla="*/ 5272129 w 10226101"/>
                    <a:gd name="connsiteY3-9148" fmla="*/ 838558 h 6078450"/>
                    <a:gd name="connsiteX4-9149" fmla="*/ 7034254 w 10226101"/>
                    <a:gd name="connsiteY4-9150" fmla="*/ 524233 h 6078450"/>
                    <a:gd name="connsiteX5-9151" fmla="*/ 7872454 w 10226101"/>
                    <a:gd name="connsiteY5-9152" fmla="*/ 1972033 h 6078450"/>
                    <a:gd name="connsiteX6-9153" fmla="*/ 9453604 w 10226101"/>
                    <a:gd name="connsiteY6-9154" fmla="*/ 2257783 h 6078450"/>
                    <a:gd name="connsiteX7-9155" fmla="*/ 9353129 w 10226101"/>
                    <a:gd name="connsiteY7-9156" fmla="*/ 4009007 h 6078450"/>
                    <a:gd name="connsiteX8-9157" fmla="*/ 9682078 w 10226101"/>
                    <a:gd name="connsiteY8-9158" fmla="*/ 4951327 h 6078450"/>
                    <a:gd name="connsiteX9-9159" fmla="*/ 9981942 w 10226101"/>
                    <a:gd name="connsiteY9-9160" fmla="*/ 5347303 h 6078450"/>
                    <a:gd name="connsiteX10-9161" fmla="*/ 10221908 w 10226101"/>
                    <a:gd name="connsiteY10-9162" fmla="*/ 5669005 h 6078450"/>
                    <a:gd name="connsiteX11-9163" fmla="*/ 9912744 w 10226101"/>
                    <a:gd name="connsiteY11-9164" fmla="*/ 5624101 h 6078450"/>
                    <a:gd name="connsiteX12-9165" fmla="*/ 9521437 w 10226101"/>
                    <a:gd name="connsiteY12-9166" fmla="*/ 5761970 h 6078450"/>
                    <a:gd name="connsiteX13-9167" fmla="*/ 7948654 w 10226101"/>
                    <a:gd name="connsiteY13-9168" fmla="*/ 5286733 h 6078450"/>
                    <a:gd name="connsiteX14-9169" fmla="*/ 6729454 w 10226101"/>
                    <a:gd name="connsiteY14-9170" fmla="*/ 5877283 h 6078450"/>
                    <a:gd name="connsiteX15-9171" fmla="*/ 5338804 w 10226101"/>
                    <a:gd name="connsiteY15-9172" fmla="*/ 5343883 h 6078450"/>
                    <a:gd name="connsiteX16-9173" fmla="*/ 4386304 w 10226101"/>
                    <a:gd name="connsiteY16-9174" fmla="*/ 6029683 h 6078450"/>
                    <a:gd name="connsiteX17-9175" fmla="*/ 3319504 w 10226101"/>
                    <a:gd name="connsiteY17-9176" fmla="*/ 5858233 h 6078450"/>
                    <a:gd name="connsiteX18-9177" fmla="*/ 2614654 w 10226101"/>
                    <a:gd name="connsiteY18-9178" fmla="*/ 4562833 h 6078450"/>
                    <a:gd name="connsiteX19-9179" fmla="*/ 766804 w 10226101"/>
                    <a:gd name="connsiteY19-9180" fmla="*/ 4772383 h 6078450"/>
                    <a:gd name="connsiteX20-9181" fmla="*/ 709654 w 10226101"/>
                    <a:gd name="connsiteY20-9182" fmla="*/ 3238858 h 6078450"/>
                    <a:gd name="connsiteX21-9183" fmla="*/ 14329 w 10226101"/>
                    <a:gd name="connsiteY21-9184" fmla="*/ 2172058 h 6078450"/>
                    <a:gd name="connsiteX22-9185" fmla="*/ 795379 w 10226101"/>
                    <a:gd name="connsiteY22-9186" fmla="*/ 1391008 h 6078450"/>
                    <a:gd name="connsiteX23-9187" fmla="*/ 1909804 w 10226101"/>
                    <a:gd name="connsiteY23-9188" fmla="*/ 1752958 h 6078450"/>
                    <a:gd name="connsiteX24-9189" fmla="*/ 2328904 w 10226101"/>
                    <a:gd name="connsiteY24-9190" fmla="*/ 1171933 h 6078450"/>
                    <a:gd name="connsiteX25-9191" fmla="*/ 2909929 w 10226101"/>
                    <a:gd name="connsiteY25-9192" fmla="*/ 1229083 h 6078450"/>
                    <a:gd name="connsiteX0-9193" fmla="*/ 2909929 w 10226101"/>
                    <a:gd name="connsiteY0-9194" fmla="*/ 1229083 h 6078450"/>
                    <a:gd name="connsiteX1-9195" fmla="*/ 3386179 w 10226101"/>
                    <a:gd name="connsiteY1-9196" fmla="*/ 219433 h 6078450"/>
                    <a:gd name="connsiteX2-9197" fmla="*/ 4252954 w 10226101"/>
                    <a:gd name="connsiteY2-9198" fmla="*/ 47983 h 6078450"/>
                    <a:gd name="connsiteX3-9199" fmla="*/ 5272129 w 10226101"/>
                    <a:gd name="connsiteY3-9200" fmla="*/ 838558 h 6078450"/>
                    <a:gd name="connsiteX4-9201" fmla="*/ 7034254 w 10226101"/>
                    <a:gd name="connsiteY4-9202" fmla="*/ 524233 h 6078450"/>
                    <a:gd name="connsiteX5-9203" fmla="*/ 7872454 w 10226101"/>
                    <a:gd name="connsiteY5-9204" fmla="*/ 1972033 h 6078450"/>
                    <a:gd name="connsiteX6-9205" fmla="*/ 9453604 w 10226101"/>
                    <a:gd name="connsiteY6-9206" fmla="*/ 2257783 h 6078450"/>
                    <a:gd name="connsiteX7-9207" fmla="*/ 9445395 w 10226101"/>
                    <a:gd name="connsiteY7-9208" fmla="*/ 3947496 h 6078450"/>
                    <a:gd name="connsiteX8-9209" fmla="*/ 9682078 w 10226101"/>
                    <a:gd name="connsiteY8-9210" fmla="*/ 4951327 h 6078450"/>
                    <a:gd name="connsiteX9-9211" fmla="*/ 9981942 w 10226101"/>
                    <a:gd name="connsiteY9-9212" fmla="*/ 5347303 h 6078450"/>
                    <a:gd name="connsiteX10-9213" fmla="*/ 10221908 w 10226101"/>
                    <a:gd name="connsiteY10-9214" fmla="*/ 5669005 h 6078450"/>
                    <a:gd name="connsiteX11-9215" fmla="*/ 9912744 w 10226101"/>
                    <a:gd name="connsiteY11-9216" fmla="*/ 5624101 h 6078450"/>
                    <a:gd name="connsiteX12-9217" fmla="*/ 9521437 w 10226101"/>
                    <a:gd name="connsiteY12-9218" fmla="*/ 5761970 h 6078450"/>
                    <a:gd name="connsiteX13-9219" fmla="*/ 7948654 w 10226101"/>
                    <a:gd name="connsiteY13-9220" fmla="*/ 5286733 h 6078450"/>
                    <a:gd name="connsiteX14-9221" fmla="*/ 6729454 w 10226101"/>
                    <a:gd name="connsiteY14-9222" fmla="*/ 5877283 h 6078450"/>
                    <a:gd name="connsiteX15-9223" fmla="*/ 5338804 w 10226101"/>
                    <a:gd name="connsiteY15-9224" fmla="*/ 5343883 h 6078450"/>
                    <a:gd name="connsiteX16-9225" fmla="*/ 4386304 w 10226101"/>
                    <a:gd name="connsiteY16-9226" fmla="*/ 6029683 h 6078450"/>
                    <a:gd name="connsiteX17-9227" fmla="*/ 3319504 w 10226101"/>
                    <a:gd name="connsiteY17-9228" fmla="*/ 5858233 h 6078450"/>
                    <a:gd name="connsiteX18-9229" fmla="*/ 2614654 w 10226101"/>
                    <a:gd name="connsiteY18-9230" fmla="*/ 4562833 h 6078450"/>
                    <a:gd name="connsiteX19-9231" fmla="*/ 766804 w 10226101"/>
                    <a:gd name="connsiteY19-9232" fmla="*/ 4772383 h 6078450"/>
                    <a:gd name="connsiteX20-9233" fmla="*/ 709654 w 10226101"/>
                    <a:gd name="connsiteY20-9234" fmla="*/ 3238858 h 6078450"/>
                    <a:gd name="connsiteX21-9235" fmla="*/ 14329 w 10226101"/>
                    <a:gd name="connsiteY21-9236" fmla="*/ 2172058 h 6078450"/>
                    <a:gd name="connsiteX22-9237" fmla="*/ 795379 w 10226101"/>
                    <a:gd name="connsiteY22-9238" fmla="*/ 1391008 h 6078450"/>
                    <a:gd name="connsiteX23-9239" fmla="*/ 1909804 w 10226101"/>
                    <a:gd name="connsiteY23-9240" fmla="*/ 1752958 h 6078450"/>
                    <a:gd name="connsiteX24-9241" fmla="*/ 2328904 w 10226101"/>
                    <a:gd name="connsiteY24-9242" fmla="*/ 1171933 h 6078450"/>
                    <a:gd name="connsiteX25-9243" fmla="*/ 2909929 w 10226101"/>
                    <a:gd name="connsiteY25-9244" fmla="*/ 1229083 h 60784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  <a:cxn ang="0">
                      <a:pos x="connsiteX12-25" y="connsiteY12-26"/>
                    </a:cxn>
                    <a:cxn ang="0">
                      <a:pos x="connsiteX13-27" y="connsiteY13-28"/>
                    </a:cxn>
                    <a:cxn ang="0">
                      <a:pos x="connsiteX14-29" y="connsiteY14-30"/>
                    </a:cxn>
                    <a:cxn ang="0">
                      <a:pos x="connsiteX15-31" y="connsiteY15-32"/>
                    </a:cxn>
                    <a:cxn ang="0">
                      <a:pos x="connsiteX16-33" y="connsiteY16-34"/>
                    </a:cxn>
                    <a:cxn ang="0">
                      <a:pos x="connsiteX17-35" y="connsiteY17-36"/>
                    </a:cxn>
                    <a:cxn ang="0">
                      <a:pos x="connsiteX18-37" y="connsiteY18-38"/>
                    </a:cxn>
                    <a:cxn ang="0">
                      <a:pos x="connsiteX19-39" y="connsiteY19-40"/>
                    </a:cxn>
                    <a:cxn ang="0">
                      <a:pos x="connsiteX20-41" y="connsiteY20-42"/>
                    </a:cxn>
                    <a:cxn ang="0">
                      <a:pos x="connsiteX21-43" y="connsiteY21-44"/>
                    </a:cxn>
                    <a:cxn ang="0">
                      <a:pos x="connsiteX22-45" y="connsiteY22-46"/>
                    </a:cxn>
                    <a:cxn ang="0">
                      <a:pos x="connsiteX23-47" y="connsiteY23-48"/>
                    </a:cxn>
                    <a:cxn ang="0">
                      <a:pos x="connsiteX24-49" y="connsiteY24-50"/>
                    </a:cxn>
                    <a:cxn ang="0">
                      <a:pos x="connsiteX25-51" y="connsiteY25-52"/>
                    </a:cxn>
                  </a:cxnLst>
                  <a:rect l="l" t="t" r="r" b="b"/>
                  <a:pathLst>
                    <a:path w="10226101" h="6078450">
                      <a:moveTo>
                        <a:pt x="2909929" y="1229083"/>
                      </a:moveTo>
                      <a:cubicBezTo>
                        <a:pt x="2932154" y="1010008"/>
                        <a:pt x="3113129" y="444858"/>
                        <a:pt x="3386179" y="219433"/>
                      </a:cubicBezTo>
                      <a:cubicBezTo>
                        <a:pt x="3659229" y="-5992"/>
                        <a:pt x="3871954" y="-47267"/>
                        <a:pt x="4252954" y="47983"/>
                      </a:cubicBezTo>
                      <a:cubicBezTo>
                        <a:pt x="4633954" y="143233"/>
                        <a:pt x="5141814" y="473609"/>
                        <a:pt x="5272129" y="838558"/>
                      </a:cubicBezTo>
                      <a:cubicBezTo>
                        <a:pt x="5564229" y="470258"/>
                        <a:pt x="6600867" y="335321"/>
                        <a:pt x="7034254" y="524233"/>
                      </a:cubicBezTo>
                      <a:cubicBezTo>
                        <a:pt x="7467641" y="713145"/>
                        <a:pt x="7974054" y="1063983"/>
                        <a:pt x="7872454" y="1972033"/>
                      </a:cubicBezTo>
                      <a:cubicBezTo>
                        <a:pt x="8332829" y="1756133"/>
                        <a:pt x="9191447" y="1928539"/>
                        <a:pt x="9453604" y="2257783"/>
                      </a:cubicBezTo>
                      <a:cubicBezTo>
                        <a:pt x="9715761" y="2587027"/>
                        <a:pt x="9841736" y="3605576"/>
                        <a:pt x="9445395" y="3947496"/>
                      </a:cubicBezTo>
                      <a:cubicBezTo>
                        <a:pt x="10302337" y="4220217"/>
                        <a:pt x="9369679" y="4757752"/>
                        <a:pt x="9682078" y="4951327"/>
                      </a:cubicBezTo>
                      <a:cubicBezTo>
                        <a:pt x="9863769" y="4895017"/>
                        <a:pt x="10045749" y="5097620"/>
                        <a:pt x="9981942" y="5347303"/>
                      </a:cubicBezTo>
                      <a:cubicBezTo>
                        <a:pt x="9761518" y="5448408"/>
                        <a:pt x="10277310" y="5630772"/>
                        <a:pt x="10221908" y="5669005"/>
                      </a:cubicBezTo>
                      <a:cubicBezTo>
                        <a:pt x="10216142" y="5722827"/>
                        <a:pt x="10148461" y="5537608"/>
                        <a:pt x="9912744" y="5624101"/>
                      </a:cubicBezTo>
                      <a:cubicBezTo>
                        <a:pt x="9792359" y="5583728"/>
                        <a:pt x="9670020" y="5422224"/>
                        <a:pt x="9521437" y="5761970"/>
                      </a:cubicBezTo>
                      <a:cubicBezTo>
                        <a:pt x="8816736" y="5999512"/>
                        <a:pt x="8102373" y="5696620"/>
                        <a:pt x="7948654" y="5286733"/>
                      </a:cubicBezTo>
                      <a:cubicBezTo>
                        <a:pt x="7605754" y="5670908"/>
                        <a:pt x="7183479" y="5912208"/>
                        <a:pt x="6729454" y="5877283"/>
                      </a:cubicBezTo>
                      <a:cubicBezTo>
                        <a:pt x="6275429" y="5842358"/>
                        <a:pt x="5599154" y="5645508"/>
                        <a:pt x="5338804" y="5343883"/>
                      </a:cubicBezTo>
                      <a:cubicBezTo>
                        <a:pt x="5173704" y="5613758"/>
                        <a:pt x="4754604" y="5928083"/>
                        <a:pt x="4386304" y="6029683"/>
                      </a:cubicBezTo>
                      <a:cubicBezTo>
                        <a:pt x="4018004" y="6131283"/>
                        <a:pt x="3630654" y="6074133"/>
                        <a:pt x="3319504" y="5858233"/>
                      </a:cubicBezTo>
                      <a:cubicBezTo>
                        <a:pt x="3008354" y="5642333"/>
                        <a:pt x="2636879" y="4969233"/>
                        <a:pt x="2614654" y="4562833"/>
                      </a:cubicBezTo>
                      <a:cubicBezTo>
                        <a:pt x="2220954" y="4775558"/>
                        <a:pt x="1176379" y="5010508"/>
                        <a:pt x="766804" y="4772383"/>
                      </a:cubicBezTo>
                      <a:cubicBezTo>
                        <a:pt x="357229" y="4534258"/>
                        <a:pt x="342941" y="3746858"/>
                        <a:pt x="709654" y="3238858"/>
                      </a:cubicBezTo>
                      <a:cubicBezTo>
                        <a:pt x="419142" y="3188058"/>
                        <a:pt x="-92033" y="2491146"/>
                        <a:pt x="14329" y="2172058"/>
                      </a:cubicBezTo>
                      <a:cubicBezTo>
                        <a:pt x="11154" y="1749783"/>
                        <a:pt x="303254" y="1432283"/>
                        <a:pt x="795379" y="1391008"/>
                      </a:cubicBezTo>
                      <a:cubicBezTo>
                        <a:pt x="1201779" y="1349733"/>
                        <a:pt x="1630404" y="1524358"/>
                        <a:pt x="1909804" y="1752958"/>
                      </a:cubicBezTo>
                      <a:cubicBezTo>
                        <a:pt x="2000292" y="1232258"/>
                        <a:pt x="2181267" y="1225908"/>
                        <a:pt x="2328904" y="1171933"/>
                      </a:cubicBezTo>
                      <a:cubicBezTo>
                        <a:pt x="2500354" y="1124308"/>
                        <a:pt x="2928979" y="1175108"/>
                        <a:pt x="2909929" y="122908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9050">
                  <a:solidFill>
                    <a:srgbClr val="F90132"/>
                  </a:solidFill>
                  <a:prstDash val="sysDash"/>
                </a:ln>
                <a:effectLst>
                  <a:outerShdw blurRad="330200" dist="38100" dir="2700000" sx="104000" sy="104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7" name="椭圆 246"/>
                <p:cNvSpPr/>
                <p:nvPr/>
              </p:nvSpPr>
              <p:spPr>
                <a:xfrm>
                  <a:off x="8782741" y="3584223"/>
                  <a:ext cx="388920" cy="388920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solidFill>
                    <a:srgbClr val="F90132">
                      <a:alpha val="45000"/>
                    </a:srgbClr>
                  </a:solidFill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36" name="椭圆 235"/>
                <p:cNvSpPr/>
                <p:nvPr/>
              </p:nvSpPr>
              <p:spPr>
                <a:xfrm>
                  <a:off x="7555450" y="4495737"/>
                  <a:ext cx="852918" cy="852919"/>
                </a:xfrm>
                <a:prstGeom prst="ellipse">
                  <a:avLst/>
                </a:prstGeom>
                <a:solidFill>
                  <a:srgbClr val="F90132"/>
                </a:solidFill>
                <a:ln w="22225">
                  <a:noFill/>
                  <a:prstDash val="sysDash"/>
                </a:ln>
                <a:effectLst>
                  <a:outerShdw blurRad="495300" dir="8340000" sx="94000" sy="940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文本框 52"/>
                <p:cNvSpPr txBox="1"/>
                <p:nvPr/>
              </p:nvSpPr>
              <p:spPr>
                <a:xfrm>
                  <a:off x="1977442" y="2335256"/>
                  <a:ext cx="3304110" cy="120032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defTabSz="914400"/>
                  <a:r>
                    <a:rPr lang="en-US" altLang="zh-CN" sz="7200" dirty="0">
                      <a:ln w="28575">
                        <a:solidFill>
                          <a:srgbClr val="FF0000"/>
                        </a:solidFill>
                      </a:ln>
                      <a:pattFill prst="dkHorz">
                        <a:fgClr>
                          <a:srgbClr val="FF0000"/>
                        </a:fgClr>
                        <a:bgClr>
                          <a:prstClr val="white"/>
                        </a:bgClr>
                      </a:pattFill>
                      <a:latin typeface="方正超粗黑繁体" panose="02010601030101010101" pitchFamily="65" charset="-122"/>
                      <a:ea typeface="方正超粗黑繁体" panose="02010601030101010101" pitchFamily="65" charset="-122"/>
                    </a:rPr>
                    <a:t>Thank</a:t>
                  </a:r>
                  <a:endParaRPr lang="zh-CN" altLang="en-US" sz="7200" dirty="0">
                    <a:ln w="28575">
                      <a:solidFill>
                        <a:srgbClr val="FF0000"/>
                      </a:solidFill>
                    </a:ln>
                    <a:pattFill prst="dkHorz">
                      <a:fgClr>
                        <a:srgbClr val="FF0000"/>
                      </a:fgClr>
                      <a:bgClr>
                        <a:prstClr val="white"/>
                      </a:bgClr>
                    </a:pattFill>
                    <a:latin typeface="方正超粗黑繁体" panose="02010601030101010101" pitchFamily="65" charset="-122"/>
                    <a:ea typeface="方正超粗黑繁体" panose="02010601030101010101" pitchFamily="65" charset="-122"/>
                  </a:endParaRPr>
                </a:p>
              </p:txBody>
            </p:sp>
            <p:sp>
              <p:nvSpPr>
                <p:cNvPr id="257" name="文本框 256"/>
                <p:cNvSpPr txBox="1"/>
                <p:nvPr/>
              </p:nvSpPr>
              <p:spPr>
                <a:xfrm>
                  <a:off x="7545877" y="4689186"/>
                  <a:ext cx="930184" cy="5230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defTabSz="914400"/>
                  <a:r>
                    <a:rPr lang="en-US" altLang="zh-CN" sz="2800" dirty="0">
                      <a:solidFill>
                        <a:prstClr val="white"/>
                      </a:solidFill>
                      <a:latin typeface="汉真广标" panose="02010609000101010101" pitchFamily="49" charset="-122"/>
                      <a:ea typeface="汉真广标" panose="02010609000101010101" pitchFamily="49" charset="-122"/>
                      <a:cs typeface="经典综艺体简" panose="02010609000101010101" pitchFamily="49" charset="-122"/>
                    </a:rPr>
                    <a:t>2015</a:t>
                  </a:r>
                  <a:endParaRPr lang="zh-CN" altLang="en-US" sz="2800" dirty="0">
                    <a:solidFill>
                      <a:prstClr val="white"/>
                    </a:solidFill>
                    <a:latin typeface="汉真广标" panose="02010609000101010101" pitchFamily="49" charset="-122"/>
                    <a:ea typeface="汉真广标" panose="02010609000101010101" pitchFamily="49" charset="-122"/>
                    <a:cs typeface="经典综艺体简" panose="02010609000101010101" pitchFamily="49" charset="-122"/>
                  </a:endParaRPr>
                </a:p>
              </p:txBody>
            </p:sp>
            <p:sp>
              <p:nvSpPr>
                <p:cNvPr id="118" name="椭圆 117"/>
                <p:cNvSpPr/>
                <p:nvPr/>
              </p:nvSpPr>
              <p:spPr>
                <a:xfrm>
                  <a:off x="6804724" y="5490899"/>
                  <a:ext cx="452468" cy="452468"/>
                </a:xfrm>
                <a:prstGeom prst="ellipse">
                  <a:avLst/>
                </a:prstGeom>
                <a:solidFill>
                  <a:srgbClr val="F90132"/>
                </a:solidFill>
                <a:ln w="22225">
                  <a:noFill/>
                  <a:prstDash val="sysDash"/>
                </a:ln>
                <a:effectLst>
                  <a:outerShdw blurRad="495300" dir="8340000" sx="94000" sy="94000" algn="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3" name="椭圆 102"/>
                <p:cNvSpPr/>
                <p:nvPr/>
              </p:nvSpPr>
              <p:spPr>
                <a:xfrm>
                  <a:off x="8415431" y="5123626"/>
                  <a:ext cx="91642" cy="91642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4" name="椭圆 103"/>
                <p:cNvSpPr/>
                <p:nvPr/>
              </p:nvSpPr>
              <p:spPr>
                <a:xfrm>
                  <a:off x="8203869" y="5344818"/>
                  <a:ext cx="156322" cy="156322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5" name="椭圆 104"/>
                <p:cNvSpPr/>
                <p:nvPr/>
              </p:nvSpPr>
              <p:spPr>
                <a:xfrm>
                  <a:off x="7321607" y="5112587"/>
                  <a:ext cx="241228" cy="241228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6" name="椭圆 105"/>
                <p:cNvSpPr/>
                <p:nvPr/>
              </p:nvSpPr>
              <p:spPr>
                <a:xfrm>
                  <a:off x="7994510" y="5211467"/>
                  <a:ext cx="91642" cy="91642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09" name="椭圆 108"/>
                <p:cNvSpPr/>
                <p:nvPr/>
              </p:nvSpPr>
              <p:spPr>
                <a:xfrm>
                  <a:off x="7843004" y="5483927"/>
                  <a:ext cx="70677" cy="70677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1" name="椭圆 110"/>
                <p:cNvSpPr/>
                <p:nvPr/>
              </p:nvSpPr>
              <p:spPr>
                <a:xfrm>
                  <a:off x="8798446" y="5046968"/>
                  <a:ext cx="70677" cy="70677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3" name="椭圆 112"/>
                <p:cNvSpPr/>
                <p:nvPr/>
              </p:nvSpPr>
              <p:spPr>
                <a:xfrm>
                  <a:off x="8811785" y="4861160"/>
                  <a:ext cx="70677" cy="70677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6" name="椭圆 115"/>
                <p:cNvSpPr/>
                <p:nvPr/>
              </p:nvSpPr>
              <p:spPr>
                <a:xfrm>
                  <a:off x="8644330" y="4313196"/>
                  <a:ext cx="70677" cy="70677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17" name="椭圆 116"/>
                <p:cNvSpPr/>
                <p:nvPr/>
              </p:nvSpPr>
              <p:spPr>
                <a:xfrm>
                  <a:off x="8575317" y="5011630"/>
                  <a:ext cx="70677" cy="70677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0" name="椭圆 129"/>
                <p:cNvSpPr/>
                <p:nvPr/>
              </p:nvSpPr>
              <p:spPr>
                <a:xfrm>
                  <a:off x="4213295" y="6099680"/>
                  <a:ext cx="1050700" cy="1050700"/>
                </a:xfrm>
                <a:prstGeom prst="ellipse">
                  <a:avLst/>
                </a:prstGeom>
                <a:solidFill>
                  <a:schemeClr val="bg1"/>
                </a:solidFill>
                <a:ln w="22225">
                  <a:noFill/>
                  <a:prstDash val="sysDot"/>
                </a:ln>
                <a:effectLst>
                  <a:outerShdw blurRad="228600" dist="38100" sx="123000" sy="123000" algn="l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27" name="椭圆 126"/>
                <p:cNvSpPr/>
                <p:nvPr/>
              </p:nvSpPr>
              <p:spPr>
                <a:xfrm>
                  <a:off x="-159358" y="5739013"/>
                  <a:ext cx="1607413" cy="1681978"/>
                </a:xfrm>
                <a:prstGeom prst="ellipse">
                  <a:avLst/>
                </a:prstGeom>
                <a:solidFill>
                  <a:srgbClr val="FC0133">
                    <a:alpha val="46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28" name="椭圆 127"/>
                <p:cNvSpPr/>
                <p:nvPr/>
              </p:nvSpPr>
              <p:spPr>
                <a:xfrm>
                  <a:off x="7631249" y="1007047"/>
                  <a:ext cx="643574" cy="649435"/>
                </a:xfrm>
                <a:prstGeom prst="ellipse">
                  <a:avLst/>
                </a:prstGeom>
                <a:solidFill>
                  <a:srgbClr val="FC0133">
                    <a:alpha val="46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29" name="椭圆 128"/>
                <p:cNvSpPr/>
                <p:nvPr/>
              </p:nvSpPr>
              <p:spPr>
                <a:xfrm>
                  <a:off x="4895313" y="5632150"/>
                  <a:ext cx="1434619" cy="1447684"/>
                </a:xfrm>
                <a:prstGeom prst="ellipse">
                  <a:avLst/>
                </a:prstGeom>
                <a:solidFill>
                  <a:srgbClr val="FC0133">
                    <a:alpha val="46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2" name="椭圆 131"/>
                <p:cNvSpPr/>
                <p:nvPr/>
              </p:nvSpPr>
              <p:spPr>
                <a:xfrm>
                  <a:off x="6732932" y="-9024"/>
                  <a:ext cx="588675" cy="592383"/>
                </a:xfrm>
                <a:prstGeom prst="ellipse">
                  <a:avLst/>
                </a:prstGeom>
                <a:solidFill>
                  <a:srgbClr val="FC0133">
                    <a:alpha val="46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3" name="椭圆 132"/>
                <p:cNvSpPr/>
                <p:nvPr/>
              </p:nvSpPr>
              <p:spPr>
                <a:xfrm>
                  <a:off x="8333743" y="-1313928"/>
                  <a:ext cx="1609668" cy="1619807"/>
                </a:xfrm>
                <a:prstGeom prst="ellipse">
                  <a:avLst/>
                </a:prstGeom>
                <a:solidFill>
                  <a:srgbClr val="FC0133">
                    <a:alpha val="4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6" name="椭圆 135"/>
                <p:cNvSpPr/>
                <p:nvPr/>
              </p:nvSpPr>
              <p:spPr>
                <a:xfrm>
                  <a:off x="-232682" y="-1409757"/>
                  <a:ext cx="2115700" cy="2213844"/>
                </a:xfrm>
                <a:prstGeom prst="ellipse">
                  <a:avLst/>
                </a:prstGeom>
                <a:solidFill>
                  <a:srgbClr val="FC0133">
                    <a:alpha val="70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7" name="椭圆 136"/>
                <p:cNvSpPr/>
                <p:nvPr/>
              </p:nvSpPr>
              <p:spPr>
                <a:xfrm>
                  <a:off x="11057739" y="688424"/>
                  <a:ext cx="983085" cy="992038"/>
                </a:xfrm>
                <a:prstGeom prst="ellipse">
                  <a:avLst/>
                </a:prstGeom>
                <a:solidFill>
                  <a:srgbClr val="FC0133">
                    <a:alpha val="46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8" name="椭圆 137"/>
                <p:cNvSpPr/>
                <p:nvPr/>
              </p:nvSpPr>
              <p:spPr>
                <a:xfrm>
                  <a:off x="9943411" y="2008414"/>
                  <a:ext cx="745321" cy="750016"/>
                </a:xfrm>
                <a:prstGeom prst="ellipse">
                  <a:avLst/>
                </a:prstGeom>
                <a:solidFill>
                  <a:srgbClr val="FC0133">
                    <a:alpha val="2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39" name="椭圆 138"/>
                <p:cNvSpPr/>
                <p:nvPr/>
              </p:nvSpPr>
              <p:spPr>
                <a:xfrm>
                  <a:off x="7836953" y="5820876"/>
                  <a:ext cx="745321" cy="750016"/>
                </a:xfrm>
                <a:prstGeom prst="ellipse">
                  <a:avLst/>
                </a:prstGeom>
                <a:solidFill>
                  <a:srgbClr val="FC0133">
                    <a:alpha val="2000"/>
                  </a:srgbClr>
                </a:solidFill>
                <a:ln>
                  <a:noFill/>
                </a:ln>
                <a:effectLst>
                  <a:outerShdw blurRad="241300" dist="38100" dir="1500000" sx="112000" sy="112000" algn="l" rotWithShape="0">
                    <a:prstClr val="black">
                      <a:alpha val="5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zh-CN" altLang="en-US" sz="18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24" name="文本框 123"/>
                <p:cNvSpPr txBox="1"/>
                <p:nvPr/>
              </p:nvSpPr>
              <p:spPr>
                <a:xfrm>
                  <a:off x="5251330" y="2351304"/>
                  <a:ext cx="2130711" cy="120032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defTabSz="914400"/>
                  <a:r>
                    <a:rPr lang="en-US" altLang="zh-CN" sz="7200" dirty="0">
                      <a:ln w="28575">
                        <a:solidFill>
                          <a:srgbClr val="FF0000"/>
                        </a:solidFill>
                      </a:ln>
                      <a:pattFill prst="dkHorz">
                        <a:fgClr>
                          <a:srgbClr val="FF0000"/>
                        </a:fgClr>
                        <a:bgClr>
                          <a:prstClr val="white"/>
                        </a:bgClr>
                      </a:pattFill>
                      <a:latin typeface="方正超粗黑繁体" panose="02010601030101010101" pitchFamily="65" charset="-122"/>
                      <a:ea typeface="方正超粗黑繁体" panose="02010601030101010101" pitchFamily="65" charset="-122"/>
                    </a:rPr>
                    <a:t>You</a:t>
                  </a:r>
                  <a:endParaRPr lang="zh-CN" altLang="en-US" sz="7200" dirty="0">
                    <a:ln w="28575">
                      <a:solidFill>
                        <a:srgbClr val="FF0000"/>
                      </a:solidFill>
                    </a:ln>
                    <a:pattFill prst="dkHorz">
                      <a:fgClr>
                        <a:srgbClr val="FF0000"/>
                      </a:fgClr>
                      <a:bgClr>
                        <a:prstClr val="white"/>
                      </a:bgClr>
                    </a:pattFill>
                    <a:latin typeface="方正超粗黑繁体" panose="02010601030101010101" pitchFamily="65" charset="-122"/>
                    <a:ea typeface="方正超粗黑繁体" panose="02010601030101010101" pitchFamily="65" charset="-122"/>
                  </a:endParaRPr>
                </a:p>
              </p:txBody>
            </p:sp>
          </p:grpSp>
          <p:sp>
            <p:nvSpPr>
              <p:cNvPr id="19" name="椭圆 18"/>
              <p:cNvSpPr/>
              <p:nvPr/>
            </p:nvSpPr>
            <p:spPr>
              <a:xfrm>
                <a:off x="16535400" y="9220200"/>
                <a:ext cx="2743200" cy="2895600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07" name="TextBox 64"/>
            <p:cNvSpPr txBox="1">
              <a:spLocks noChangeArrowheads="1"/>
            </p:cNvSpPr>
            <p:nvPr/>
          </p:nvSpPr>
          <p:spPr bwMode="auto">
            <a:xfrm>
              <a:off x="4933547" y="3402691"/>
              <a:ext cx="3570208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/>
              <a:r>
                <a:rPr lang="zh-CN" altLang="en-US" sz="6000" spc="600" dirty="0">
                  <a:solidFill>
                    <a:srgbClr val="FC0132"/>
                  </a:solidFill>
                  <a:latin typeface="汉仪太极体简" panose="02010604000101010101" pitchFamily="2" charset="-122"/>
                  <a:ea typeface="汉仪太极体简" panose="02010604000101010101" pitchFamily="2" charset="-122"/>
                </a:rPr>
                <a:t>谢谢收看</a:t>
              </a:r>
              <a:endParaRPr lang="zh-CN" altLang="en-US" sz="6000" spc="600" dirty="0">
                <a:solidFill>
                  <a:srgbClr val="FC0132"/>
                </a:solidFill>
                <a:latin typeface="汉仪太极体简" panose="02010604000101010101" pitchFamily="2" charset="-122"/>
                <a:ea typeface="汉仪太极体简" panose="0201060400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10235255" y="-1608760"/>
            <a:ext cx="23187567" cy="9106931"/>
            <a:chOff x="-10236589" y="-1608389"/>
            <a:chExt cx="23190586" cy="9104823"/>
          </a:xfrm>
        </p:grpSpPr>
        <p:grpSp>
          <p:nvGrpSpPr>
            <p:cNvPr id="6" name="组合 5"/>
            <p:cNvGrpSpPr/>
            <p:nvPr/>
          </p:nvGrpSpPr>
          <p:grpSpPr>
            <a:xfrm>
              <a:off x="176858" y="-793616"/>
              <a:ext cx="12777139" cy="8290050"/>
              <a:chOff x="324266" y="-432722"/>
              <a:chExt cx="11490975" cy="7455562"/>
            </a:xfrm>
          </p:grpSpPr>
          <p:sp>
            <p:nvSpPr>
              <p:cNvPr id="255" name="椭圆 254"/>
              <p:cNvSpPr/>
              <p:nvPr/>
            </p:nvSpPr>
            <p:spPr>
              <a:xfrm>
                <a:off x="8174559" y="1519431"/>
                <a:ext cx="1011832" cy="1099199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6548969" y="5951335"/>
                <a:ext cx="823662" cy="823740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58" name="椭圆 257"/>
              <p:cNvSpPr/>
              <p:nvPr/>
            </p:nvSpPr>
            <p:spPr>
              <a:xfrm>
                <a:off x="8670041" y="3301461"/>
                <a:ext cx="2165265" cy="2352227"/>
              </a:xfrm>
              <a:prstGeom prst="ellipse">
                <a:avLst/>
              </a:prstGeom>
              <a:pattFill prst="dkVert">
                <a:fgClr>
                  <a:srgbClr val="FC0133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04800" dist="38100" sx="109000" sy="109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324266" y="2917186"/>
                <a:ext cx="1344497" cy="1460588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9" name="椭圆 248"/>
              <p:cNvSpPr/>
              <p:nvPr/>
            </p:nvSpPr>
            <p:spPr>
              <a:xfrm>
                <a:off x="1602796" y="1122482"/>
                <a:ext cx="1133158" cy="1133266"/>
              </a:xfrm>
              <a:prstGeom prst="ellipse">
                <a:avLst/>
              </a:prstGeom>
              <a:pattFill prst="wdDnDiag">
                <a:fgClr>
                  <a:srgbClr val="869FE7"/>
                </a:fgClr>
                <a:bgClr>
                  <a:schemeClr val="bg1"/>
                </a:bgClr>
              </a:pattFill>
              <a:ln>
                <a:noFill/>
              </a:ln>
              <a:effectLst>
                <a:outerShdw blurRad="317500" dist="381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2059101" y="2094595"/>
                <a:ext cx="4897398" cy="4928245"/>
              </a:xfrm>
              <a:prstGeom prst="ellipse">
                <a:avLst/>
              </a:prstGeom>
              <a:solidFill>
                <a:srgbClr val="FC0133">
                  <a:alpha val="13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35" name="任意多边形 234"/>
              <p:cNvSpPr/>
              <p:nvPr/>
            </p:nvSpPr>
            <p:spPr>
              <a:xfrm>
                <a:off x="451740" y="359474"/>
                <a:ext cx="9750292" cy="5972330"/>
              </a:xfrm>
              <a:custGeom>
                <a:avLst/>
                <a:gdLst>
                  <a:gd name="connsiteX0" fmla="*/ 3143250 w 10896600"/>
                  <a:gd name="connsiteY0" fmla="*/ 1123950 h 6038850"/>
                  <a:gd name="connsiteX1" fmla="*/ 3143250 w 10896600"/>
                  <a:gd name="connsiteY1" fmla="*/ 1123950 h 6038850"/>
                  <a:gd name="connsiteX2" fmla="*/ 3219450 w 10896600"/>
                  <a:gd name="connsiteY2" fmla="*/ 971550 h 6038850"/>
                  <a:gd name="connsiteX3" fmla="*/ 3486150 w 10896600"/>
                  <a:gd name="connsiteY3" fmla="*/ 190500 h 6038850"/>
                  <a:gd name="connsiteX4" fmla="*/ 4610100 w 10896600"/>
                  <a:gd name="connsiteY4" fmla="*/ 0 h 6038850"/>
                  <a:gd name="connsiteX5" fmla="*/ 5772150 w 10896600"/>
                  <a:gd name="connsiteY5" fmla="*/ 762000 h 6038850"/>
                  <a:gd name="connsiteX6" fmla="*/ 7391400 w 10896600"/>
                  <a:gd name="connsiteY6" fmla="*/ 476250 h 6038850"/>
                  <a:gd name="connsiteX7" fmla="*/ 8534400 w 10896600"/>
                  <a:gd name="connsiteY7" fmla="*/ 1695450 h 6038850"/>
                  <a:gd name="connsiteX8" fmla="*/ 8229600 w 10896600"/>
                  <a:gd name="connsiteY8" fmla="*/ 1924050 h 6038850"/>
                  <a:gd name="connsiteX9" fmla="*/ 9810750 w 10896600"/>
                  <a:gd name="connsiteY9" fmla="*/ 2209800 h 6038850"/>
                  <a:gd name="connsiteX10" fmla="*/ 10515600 w 10896600"/>
                  <a:gd name="connsiteY10" fmla="*/ 3429000 h 6038850"/>
                  <a:gd name="connsiteX11" fmla="*/ 10039350 w 10896600"/>
                  <a:gd name="connsiteY11" fmla="*/ 4267200 h 6038850"/>
                  <a:gd name="connsiteX12" fmla="*/ 10896600 w 10896600"/>
                  <a:gd name="connsiteY12" fmla="*/ 5086350 h 6038850"/>
                  <a:gd name="connsiteX13" fmla="*/ 10172700 w 10896600"/>
                  <a:gd name="connsiteY13" fmla="*/ 6038850 h 6038850"/>
                  <a:gd name="connsiteX14" fmla="*/ 8420100 w 10896600"/>
                  <a:gd name="connsiteY14" fmla="*/ 5505450 h 6038850"/>
                  <a:gd name="connsiteX15" fmla="*/ 7086600 w 10896600"/>
                  <a:gd name="connsiteY15" fmla="*/ 5829300 h 6038850"/>
                  <a:gd name="connsiteX16" fmla="*/ 5695950 w 10896600"/>
                  <a:gd name="connsiteY16" fmla="*/ 5295900 h 6038850"/>
                  <a:gd name="connsiteX17" fmla="*/ 4953000 w 10896600"/>
                  <a:gd name="connsiteY17" fmla="*/ 5962650 h 6038850"/>
                  <a:gd name="connsiteX18" fmla="*/ 3486150 w 10896600"/>
                  <a:gd name="connsiteY18" fmla="*/ 5905500 h 6038850"/>
                  <a:gd name="connsiteX19" fmla="*/ 3086100 w 10896600"/>
                  <a:gd name="connsiteY19" fmla="*/ 4667250 h 6038850"/>
                  <a:gd name="connsiteX20" fmla="*/ 1123950 w 10896600"/>
                  <a:gd name="connsiteY20" fmla="*/ 4724400 h 6038850"/>
                  <a:gd name="connsiteX21" fmla="*/ 628650 w 10896600"/>
                  <a:gd name="connsiteY21" fmla="*/ 3238500 h 6038850"/>
                  <a:gd name="connsiteX22" fmla="*/ 0 w 10896600"/>
                  <a:gd name="connsiteY22" fmla="*/ 2457450 h 6038850"/>
                  <a:gd name="connsiteX23" fmla="*/ 57150 w 10896600"/>
                  <a:gd name="connsiteY23" fmla="*/ 666750 h 6038850"/>
                  <a:gd name="connsiteX24" fmla="*/ 1581150 w 10896600"/>
                  <a:gd name="connsiteY24" fmla="*/ 266700 h 6038850"/>
                  <a:gd name="connsiteX25" fmla="*/ 2381250 w 10896600"/>
                  <a:gd name="connsiteY25" fmla="*/ 1504950 h 6038850"/>
                  <a:gd name="connsiteX26" fmla="*/ 2571750 w 10896600"/>
                  <a:gd name="connsiteY26" fmla="*/ 838200 h 6038850"/>
                  <a:gd name="connsiteX27" fmla="*/ 3028950 w 10896600"/>
                  <a:gd name="connsiteY27" fmla="*/ 800100 h 6038850"/>
                  <a:gd name="connsiteX28" fmla="*/ 3143250 w 10896600"/>
                  <a:gd name="connsiteY28" fmla="*/ 1123950 h 6038850"/>
                  <a:gd name="connsiteX0-1" fmla="*/ 3143250 w 10896600"/>
                  <a:gd name="connsiteY0-2" fmla="*/ 1123950 h 6038850"/>
                  <a:gd name="connsiteX1-3" fmla="*/ 3143250 w 10896600"/>
                  <a:gd name="connsiteY1-4" fmla="*/ 1123950 h 6038850"/>
                  <a:gd name="connsiteX2-5" fmla="*/ 3219450 w 10896600"/>
                  <a:gd name="connsiteY2-6" fmla="*/ 971550 h 6038850"/>
                  <a:gd name="connsiteX3-7" fmla="*/ 3486150 w 10896600"/>
                  <a:gd name="connsiteY3-8" fmla="*/ 190500 h 6038850"/>
                  <a:gd name="connsiteX4-9" fmla="*/ 4610100 w 10896600"/>
                  <a:gd name="connsiteY4-10" fmla="*/ 0 h 6038850"/>
                  <a:gd name="connsiteX5-11" fmla="*/ 5772150 w 10896600"/>
                  <a:gd name="connsiteY5-12" fmla="*/ 762000 h 6038850"/>
                  <a:gd name="connsiteX6-13" fmla="*/ 7391400 w 10896600"/>
                  <a:gd name="connsiteY6-14" fmla="*/ 476250 h 6038850"/>
                  <a:gd name="connsiteX7-15" fmla="*/ 8534400 w 10896600"/>
                  <a:gd name="connsiteY7-16" fmla="*/ 1695450 h 6038850"/>
                  <a:gd name="connsiteX8-17" fmla="*/ 8229600 w 10896600"/>
                  <a:gd name="connsiteY8-18" fmla="*/ 1924050 h 6038850"/>
                  <a:gd name="connsiteX9-19" fmla="*/ 9810750 w 10896600"/>
                  <a:gd name="connsiteY9-20" fmla="*/ 2209800 h 6038850"/>
                  <a:gd name="connsiteX10-21" fmla="*/ 10515600 w 10896600"/>
                  <a:gd name="connsiteY10-22" fmla="*/ 3429000 h 6038850"/>
                  <a:gd name="connsiteX11-23" fmla="*/ 10039350 w 10896600"/>
                  <a:gd name="connsiteY11-24" fmla="*/ 4267200 h 6038850"/>
                  <a:gd name="connsiteX12-25" fmla="*/ 10896600 w 10896600"/>
                  <a:gd name="connsiteY12-26" fmla="*/ 5086350 h 6038850"/>
                  <a:gd name="connsiteX13-27" fmla="*/ 10172700 w 10896600"/>
                  <a:gd name="connsiteY13-28" fmla="*/ 6038850 h 6038850"/>
                  <a:gd name="connsiteX14-29" fmla="*/ 8420100 w 10896600"/>
                  <a:gd name="connsiteY14-30" fmla="*/ 5505450 h 6038850"/>
                  <a:gd name="connsiteX15-31" fmla="*/ 7086600 w 10896600"/>
                  <a:gd name="connsiteY15-32" fmla="*/ 5829300 h 6038850"/>
                  <a:gd name="connsiteX16-33" fmla="*/ 5695950 w 10896600"/>
                  <a:gd name="connsiteY16-34" fmla="*/ 5295900 h 6038850"/>
                  <a:gd name="connsiteX17-35" fmla="*/ 4953000 w 10896600"/>
                  <a:gd name="connsiteY17-36" fmla="*/ 5962650 h 6038850"/>
                  <a:gd name="connsiteX18-37" fmla="*/ 3486150 w 10896600"/>
                  <a:gd name="connsiteY18-38" fmla="*/ 5905500 h 6038850"/>
                  <a:gd name="connsiteX19-39" fmla="*/ 3086100 w 10896600"/>
                  <a:gd name="connsiteY19-40" fmla="*/ 4667250 h 6038850"/>
                  <a:gd name="connsiteX20-41" fmla="*/ 1123950 w 10896600"/>
                  <a:gd name="connsiteY20-42" fmla="*/ 4724400 h 6038850"/>
                  <a:gd name="connsiteX21-43" fmla="*/ 628650 w 10896600"/>
                  <a:gd name="connsiteY21-44" fmla="*/ 3238500 h 6038850"/>
                  <a:gd name="connsiteX22-45" fmla="*/ 0 w 10896600"/>
                  <a:gd name="connsiteY22-46" fmla="*/ 2457450 h 6038850"/>
                  <a:gd name="connsiteX23-47" fmla="*/ 57150 w 10896600"/>
                  <a:gd name="connsiteY23-48" fmla="*/ 666750 h 6038850"/>
                  <a:gd name="connsiteX24-49" fmla="*/ 1581150 w 10896600"/>
                  <a:gd name="connsiteY24-50" fmla="*/ 266700 h 6038850"/>
                  <a:gd name="connsiteX25-51" fmla="*/ 2381250 w 10896600"/>
                  <a:gd name="connsiteY25-52" fmla="*/ 1504950 h 6038850"/>
                  <a:gd name="connsiteX26-53" fmla="*/ 2571750 w 10896600"/>
                  <a:gd name="connsiteY26-54" fmla="*/ 838200 h 6038850"/>
                  <a:gd name="connsiteX27-55" fmla="*/ 3028950 w 10896600"/>
                  <a:gd name="connsiteY27-56" fmla="*/ 800100 h 6038850"/>
                  <a:gd name="connsiteX28-57" fmla="*/ 3143250 w 10896600"/>
                  <a:gd name="connsiteY28-58" fmla="*/ 1123950 h 6038850"/>
                  <a:gd name="connsiteX0-59" fmla="*/ 3143250 w 10896600"/>
                  <a:gd name="connsiteY0-60" fmla="*/ 1157176 h 6072076"/>
                  <a:gd name="connsiteX1-61" fmla="*/ 3143250 w 10896600"/>
                  <a:gd name="connsiteY1-62" fmla="*/ 1157176 h 6072076"/>
                  <a:gd name="connsiteX2-63" fmla="*/ 3219450 w 10896600"/>
                  <a:gd name="connsiteY2-64" fmla="*/ 1004776 h 6072076"/>
                  <a:gd name="connsiteX3-65" fmla="*/ 3486150 w 10896600"/>
                  <a:gd name="connsiteY3-66" fmla="*/ 223726 h 6072076"/>
                  <a:gd name="connsiteX4-67" fmla="*/ 4610100 w 10896600"/>
                  <a:gd name="connsiteY4-68" fmla="*/ 33226 h 6072076"/>
                  <a:gd name="connsiteX5-69" fmla="*/ 5772150 w 10896600"/>
                  <a:gd name="connsiteY5-70" fmla="*/ 795226 h 6072076"/>
                  <a:gd name="connsiteX6-71" fmla="*/ 7391400 w 10896600"/>
                  <a:gd name="connsiteY6-72" fmla="*/ 509476 h 6072076"/>
                  <a:gd name="connsiteX7-73" fmla="*/ 8534400 w 10896600"/>
                  <a:gd name="connsiteY7-74" fmla="*/ 1728676 h 6072076"/>
                  <a:gd name="connsiteX8-75" fmla="*/ 8229600 w 10896600"/>
                  <a:gd name="connsiteY8-76" fmla="*/ 1957276 h 6072076"/>
                  <a:gd name="connsiteX9-77" fmla="*/ 9810750 w 10896600"/>
                  <a:gd name="connsiteY9-78" fmla="*/ 2243026 h 6072076"/>
                  <a:gd name="connsiteX10-79" fmla="*/ 10515600 w 10896600"/>
                  <a:gd name="connsiteY10-80" fmla="*/ 3462226 h 6072076"/>
                  <a:gd name="connsiteX11-81" fmla="*/ 10039350 w 10896600"/>
                  <a:gd name="connsiteY11-82" fmla="*/ 4300426 h 6072076"/>
                  <a:gd name="connsiteX12-83" fmla="*/ 10896600 w 10896600"/>
                  <a:gd name="connsiteY12-84" fmla="*/ 5119576 h 6072076"/>
                  <a:gd name="connsiteX13-85" fmla="*/ 10172700 w 10896600"/>
                  <a:gd name="connsiteY13-86" fmla="*/ 6072076 h 6072076"/>
                  <a:gd name="connsiteX14-87" fmla="*/ 8420100 w 10896600"/>
                  <a:gd name="connsiteY14-88" fmla="*/ 5538676 h 6072076"/>
                  <a:gd name="connsiteX15-89" fmla="*/ 7086600 w 10896600"/>
                  <a:gd name="connsiteY15-90" fmla="*/ 5862526 h 6072076"/>
                  <a:gd name="connsiteX16-91" fmla="*/ 5695950 w 10896600"/>
                  <a:gd name="connsiteY16-92" fmla="*/ 5329126 h 6072076"/>
                  <a:gd name="connsiteX17-93" fmla="*/ 4953000 w 10896600"/>
                  <a:gd name="connsiteY17-94" fmla="*/ 5995876 h 6072076"/>
                  <a:gd name="connsiteX18-95" fmla="*/ 3486150 w 10896600"/>
                  <a:gd name="connsiteY18-96" fmla="*/ 5938726 h 6072076"/>
                  <a:gd name="connsiteX19-97" fmla="*/ 3086100 w 10896600"/>
                  <a:gd name="connsiteY19-98" fmla="*/ 4700476 h 6072076"/>
                  <a:gd name="connsiteX20-99" fmla="*/ 1123950 w 10896600"/>
                  <a:gd name="connsiteY20-100" fmla="*/ 4757626 h 6072076"/>
                  <a:gd name="connsiteX21-101" fmla="*/ 628650 w 10896600"/>
                  <a:gd name="connsiteY21-102" fmla="*/ 3271726 h 6072076"/>
                  <a:gd name="connsiteX22-103" fmla="*/ 0 w 10896600"/>
                  <a:gd name="connsiteY22-104" fmla="*/ 2490676 h 6072076"/>
                  <a:gd name="connsiteX23-105" fmla="*/ 57150 w 10896600"/>
                  <a:gd name="connsiteY23-106" fmla="*/ 699976 h 6072076"/>
                  <a:gd name="connsiteX24-107" fmla="*/ 1581150 w 10896600"/>
                  <a:gd name="connsiteY24-108" fmla="*/ 299926 h 6072076"/>
                  <a:gd name="connsiteX25-109" fmla="*/ 2381250 w 10896600"/>
                  <a:gd name="connsiteY25-110" fmla="*/ 1538176 h 6072076"/>
                  <a:gd name="connsiteX26-111" fmla="*/ 2571750 w 10896600"/>
                  <a:gd name="connsiteY26-112" fmla="*/ 871426 h 6072076"/>
                  <a:gd name="connsiteX27-113" fmla="*/ 3028950 w 10896600"/>
                  <a:gd name="connsiteY27-114" fmla="*/ 833326 h 6072076"/>
                  <a:gd name="connsiteX28-115" fmla="*/ 3143250 w 10896600"/>
                  <a:gd name="connsiteY28-116" fmla="*/ 1157176 h 6072076"/>
                  <a:gd name="connsiteX0-117" fmla="*/ 3143250 w 10896600"/>
                  <a:gd name="connsiteY0-118" fmla="*/ 1157176 h 6072076"/>
                  <a:gd name="connsiteX1-119" fmla="*/ 3143250 w 10896600"/>
                  <a:gd name="connsiteY1-120" fmla="*/ 1157176 h 6072076"/>
                  <a:gd name="connsiteX2-121" fmla="*/ 3219450 w 10896600"/>
                  <a:gd name="connsiteY2-122" fmla="*/ 1004776 h 6072076"/>
                  <a:gd name="connsiteX3-123" fmla="*/ 3486150 w 10896600"/>
                  <a:gd name="connsiteY3-124" fmla="*/ 223726 h 6072076"/>
                  <a:gd name="connsiteX4-125" fmla="*/ 4610100 w 10896600"/>
                  <a:gd name="connsiteY4-126" fmla="*/ 33226 h 6072076"/>
                  <a:gd name="connsiteX5-127" fmla="*/ 5772150 w 10896600"/>
                  <a:gd name="connsiteY5-128" fmla="*/ 795226 h 6072076"/>
                  <a:gd name="connsiteX6-129" fmla="*/ 7391400 w 10896600"/>
                  <a:gd name="connsiteY6-130" fmla="*/ 509476 h 6072076"/>
                  <a:gd name="connsiteX7-131" fmla="*/ 8534400 w 10896600"/>
                  <a:gd name="connsiteY7-132" fmla="*/ 1728676 h 6072076"/>
                  <a:gd name="connsiteX8-133" fmla="*/ 8229600 w 10896600"/>
                  <a:gd name="connsiteY8-134" fmla="*/ 1957276 h 6072076"/>
                  <a:gd name="connsiteX9-135" fmla="*/ 9810750 w 10896600"/>
                  <a:gd name="connsiteY9-136" fmla="*/ 2243026 h 6072076"/>
                  <a:gd name="connsiteX10-137" fmla="*/ 10515600 w 10896600"/>
                  <a:gd name="connsiteY10-138" fmla="*/ 3462226 h 6072076"/>
                  <a:gd name="connsiteX11-139" fmla="*/ 10039350 w 10896600"/>
                  <a:gd name="connsiteY11-140" fmla="*/ 4300426 h 6072076"/>
                  <a:gd name="connsiteX12-141" fmla="*/ 10896600 w 10896600"/>
                  <a:gd name="connsiteY12-142" fmla="*/ 5119576 h 6072076"/>
                  <a:gd name="connsiteX13-143" fmla="*/ 10172700 w 10896600"/>
                  <a:gd name="connsiteY13-144" fmla="*/ 6072076 h 6072076"/>
                  <a:gd name="connsiteX14-145" fmla="*/ 8420100 w 10896600"/>
                  <a:gd name="connsiteY14-146" fmla="*/ 5538676 h 6072076"/>
                  <a:gd name="connsiteX15-147" fmla="*/ 7086600 w 10896600"/>
                  <a:gd name="connsiteY15-148" fmla="*/ 5862526 h 6072076"/>
                  <a:gd name="connsiteX16-149" fmla="*/ 5695950 w 10896600"/>
                  <a:gd name="connsiteY16-150" fmla="*/ 5329126 h 6072076"/>
                  <a:gd name="connsiteX17-151" fmla="*/ 4953000 w 10896600"/>
                  <a:gd name="connsiteY17-152" fmla="*/ 5995876 h 6072076"/>
                  <a:gd name="connsiteX18-153" fmla="*/ 3486150 w 10896600"/>
                  <a:gd name="connsiteY18-154" fmla="*/ 5938726 h 6072076"/>
                  <a:gd name="connsiteX19-155" fmla="*/ 3086100 w 10896600"/>
                  <a:gd name="connsiteY19-156" fmla="*/ 4700476 h 6072076"/>
                  <a:gd name="connsiteX20-157" fmla="*/ 1123950 w 10896600"/>
                  <a:gd name="connsiteY20-158" fmla="*/ 4757626 h 6072076"/>
                  <a:gd name="connsiteX21-159" fmla="*/ 628650 w 10896600"/>
                  <a:gd name="connsiteY21-160" fmla="*/ 3271726 h 6072076"/>
                  <a:gd name="connsiteX22-161" fmla="*/ 0 w 10896600"/>
                  <a:gd name="connsiteY22-162" fmla="*/ 2490676 h 6072076"/>
                  <a:gd name="connsiteX23-163" fmla="*/ 57150 w 10896600"/>
                  <a:gd name="connsiteY23-164" fmla="*/ 699976 h 6072076"/>
                  <a:gd name="connsiteX24-165" fmla="*/ 1581150 w 10896600"/>
                  <a:gd name="connsiteY24-166" fmla="*/ 299926 h 6072076"/>
                  <a:gd name="connsiteX25-167" fmla="*/ 2381250 w 10896600"/>
                  <a:gd name="connsiteY25-168" fmla="*/ 1538176 h 6072076"/>
                  <a:gd name="connsiteX26-169" fmla="*/ 2571750 w 10896600"/>
                  <a:gd name="connsiteY26-170" fmla="*/ 871426 h 6072076"/>
                  <a:gd name="connsiteX27-171" fmla="*/ 3028950 w 10896600"/>
                  <a:gd name="connsiteY27-172" fmla="*/ 833326 h 6072076"/>
                  <a:gd name="connsiteX28-173" fmla="*/ 3143250 w 10896600"/>
                  <a:gd name="connsiteY28-174" fmla="*/ 1157176 h 6072076"/>
                  <a:gd name="connsiteX0-175" fmla="*/ 3143250 w 10896600"/>
                  <a:gd name="connsiteY0-176" fmla="*/ 1157176 h 6072076"/>
                  <a:gd name="connsiteX1-177" fmla="*/ 3143250 w 10896600"/>
                  <a:gd name="connsiteY1-178" fmla="*/ 1157176 h 6072076"/>
                  <a:gd name="connsiteX2-179" fmla="*/ 3219450 w 10896600"/>
                  <a:gd name="connsiteY2-180" fmla="*/ 1004776 h 6072076"/>
                  <a:gd name="connsiteX3-181" fmla="*/ 3486150 w 10896600"/>
                  <a:gd name="connsiteY3-182" fmla="*/ 223726 h 6072076"/>
                  <a:gd name="connsiteX4-183" fmla="*/ 4610100 w 10896600"/>
                  <a:gd name="connsiteY4-184" fmla="*/ 33226 h 6072076"/>
                  <a:gd name="connsiteX5-185" fmla="*/ 5772150 w 10896600"/>
                  <a:gd name="connsiteY5-186" fmla="*/ 795226 h 6072076"/>
                  <a:gd name="connsiteX6-187" fmla="*/ 7391400 w 10896600"/>
                  <a:gd name="connsiteY6-188" fmla="*/ 509476 h 6072076"/>
                  <a:gd name="connsiteX7-189" fmla="*/ 8534400 w 10896600"/>
                  <a:gd name="connsiteY7-190" fmla="*/ 1728676 h 6072076"/>
                  <a:gd name="connsiteX8-191" fmla="*/ 8229600 w 10896600"/>
                  <a:gd name="connsiteY8-192" fmla="*/ 1957276 h 6072076"/>
                  <a:gd name="connsiteX9-193" fmla="*/ 9810750 w 10896600"/>
                  <a:gd name="connsiteY9-194" fmla="*/ 2243026 h 6072076"/>
                  <a:gd name="connsiteX10-195" fmla="*/ 10515600 w 10896600"/>
                  <a:gd name="connsiteY10-196" fmla="*/ 3462226 h 6072076"/>
                  <a:gd name="connsiteX11-197" fmla="*/ 10039350 w 10896600"/>
                  <a:gd name="connsiteY11-198" fmla="*/ 4300426 h 6072076"/>
                  <a:gd name="connsiteX12-199" fmla="*/ 10896600 w 10896600"/>
                  <a:gd name="connsiteY12-200" fmla="*/ 5119576 h 6072076"/>
                  <a:gd name="connsiteX13-201" fmla="*/ 10172700 w 10896600"/>
                  <a:gd name="connsiteY13-202" fmla="*/ 6072076 h 6072076"/>
                  <a:gd name="connsiteX14-203" fmla="*/ 8420100 w 10896600"/>
                  <a:gd name="connsiteY14-204" fmla="*/ 5538676 h 6072076"/>
                  <a:gd name="connsiteX15-205" fmla="*/ 7086600 w 10896600"/>
                  <a:gd name="connsiteY15-206" fmla="*/ 5862526 h 6072076"/>
                  <a:gd name="connsiteX16-207" fmla="*/ 5695950 w 10896600"/>
                  <a:gd name="connsiteY16-208" fmla="*/ 5329126 h 6072076"/>
                  <a:gd name="connsiteX17-209" fmla="*/ 4953000 w 10896600"/>
                  <a:gd name="connsiteY17-210" fmla="*/ 5995876 h 6072076"/>
                  <a:gd name="connsiteX18-211" fmla="*/ 3486150 w 10896600"/>
                  <a:gd name="connsiteY18-212" fmla="*/ 5938726 h 6072076"/>
                  <a:gd name="connsiteX19-213" fmla="*/ 3086100 w 10896600"/>
                  <a:gd name="connsiteY19-214" fmla="*/ 4700476 h 6072076"/>
                  <a:gd name="connsiteX20-215" fmla="*/ 1123950 w 10896600"/>
                  <a:gd name="connsiteY20-216" fmla="*/ 4757626 h 6072076"/>
                  <a:gd name="connsiteX21-217" fmla="*/ 628650 w 10896600"/>
                  <a:gd name="connsiteY21-218" fmla="*/ 3271726 h 6072076"/>
                  <a:gd name="connsiteX22-219" fmla="*/ 0 w 10896600"/>
                  <a:gd name="connsiteY22-220" fmla="*/ 2490676 h 6072076"/>
                  <a:gd name="connsiteX23-221" fmla="*/ 57150 w 10896600"/>
                  <a:gd name="connsiteY23-222" fmla="*/ 699976 h 6072076"/>
                  <a:gd name="connsiteX24-223" fmla="*/ 1581150 w 10896600"/>
                  <a:gd name="connsiteY24-224" fmla="*/ 299926 h 6072076"/>
                  <a:gd name="connsiteX25-225" fmla="*/ 2381250 w 10896600"/>
                  <a:gd name="connsiteY25-226" fmla="*/ 1538176 h 6072076"/>
                  <a:gd name="connsiteX26-227" fmla="*/ 2571750 w 10896600"/>
                  <a:gd name="connsiteY26-228" fmla="*/ 871426 h 6072076"/>
                  <a:gd name="connsiteX27-229" fmla="*/ 3028950 w 10896600"/>
                  <a:gd name="connsiteY27-230" fmla="*/ 833326 h 6072076"/>
                  <a:gd name="connsiteX28-231" fmla="*/ 3143250 w 10896600"/>
                  <a:gd name="connsiteY28-232" fmla="*/ 1157176 h 6072076"/>
                  <a:gd name="connsiteX0-233" fmla="*/ 3143250 w 10896600"/>
                  <a:gd name="connsiteY0-234" fmla="*/ 1157176 h 6072076"/>
                  <a:gd name="connsiteX1-235" fmla="*/ 3143250 w 10896600"/>
                  <a:gd name="connsiteY1-236" fmla="*/ 1157176 h 6072076"/>
                  <a:gd name="connsiteX2-237" fmla="*/ 3219450 w 10896600"/>
                  <a:gd name="connsiteY2-238" fmla="*/ 1004776 h 6072076"/>
                  <a:gd name="connsiteX3-239" fmla="*/ 3486150 w 10896600"/>
                  <a:gd name="connsiteY3-240" fmla="*/ 223726 h 6072076"/>
                  <a:gd name="connsiteX4-241" fmla="*/ 4610100 w 10896600"/>
                  <a:gd name="connsiteY4-242" fmla="*/ 33226 h 6072076"/>
                  <a:gd name="connsiteX5-243" fmla="*/ 5772150 w 10896600"/>
                  <a:gd name="connsiteY5-244" fmla="*/ 795226 h 6072076"/>
                  <a:gd name="connsiteX6-245" fmla="*/ 7391400 w 10896600"/>
                  <a:gd name="connsiteY6-246" fmla="*/ 509476 h 6072076"/>
                  <a:gd name="connsiteX7-247" fmla="*/ 8534400 w 10896600"/>
                  <a:gd name="connsiteY7-248" fmla="*/ 1728676 h 6072076"/>
                  <a:gd name="connsiteX8-249" fmla="*/ 8229600 w 10896600"/>
                  <a:gd name="connsiteY8-250" fmla="*/ 1957276 h 6072076"/>
                  <a:gd name="connsiteX9-251" fmla="*/ 9810750 w 10896600"/>
                  <a:gd name="connsiteY9-252" fmla="*/ 2243026 h 6072076"/>
                  <a:gd name="connsiteX10-253" fmla="*/ 10515600 w 10896600"/>
                  <a:gd name="connsiteY10-254" fmla="*/ 3462226 h 6072076"/>
                  <a:gd name="connsiteX11-255" fmla="*/ 10039350 w 10896600"/>
                  <a:gd name="connsiteY11-256" fmla="*/ 4300426 h 6072076"/>
                  <a:gd name="connsiteX12-257" fmla="*/ 10896600 w 10896600"/>
                  <a:gd name="connsiteY12-258" fmla="*/ 5119576 h 6072076"/>
                  <a:gd name="connsiteX13-259" fmla="*/ 10172700 w 10896600"/>
                  <a:gd name="connsiteY13-260" fmla="*/ 6072076 h 6072076"/>
                  <a:gd name="connsiteX14-261" fmla="*/ 8420100 w 10896600"/>
                  <a:gd name="connsiteY14-262" fmla="*/ 5538676 h 6072076"/>
                  <a:gd name="connsiteX15-263" fmla="*/ 7086600 w 10896600"/>
                  <a:gd name="connsiteY15-264" fmla="*/ 5862526 h 6072076"/>
                  <a:gd name="connsiteX16-265" fmla="*/ 5695950 w 10896600"/>
                  <a:gd name="connsiteY16-266" fmla="*/ 5329126 h 6072076"/>
                  <a:gd name="connsiteX17-267" fmla="*/ 4953000 w 10896600"/>
                  <a:gd name="connsiteY17-268" fmla="*/ 5995876 h 6072076"/>
                  <a:gd name="connsiteX18-269" fmla="*/ 3486150 w 10896600"/>
                  <a:gd name="connsiteY18-270" fmla="*/ 5938726 h 6072076"/>
                  <a:gd name="connsiteX19-271" fmla="*/ 3086100 w 10896600"/>
                  <a:gd name="connsiteY19-272" fmla="*/ 4700476 h 6072076"/>
                  <a:gd name="connsiteX20-273" fmla="*/ 1123950 w 10896600"/>
                  <a:gd name="connsiteY20-274" fmla="*/ 4757626 h 6072076"/>
                  <a:gd name="connsiteX21-275" fmla="*/ 628650 w 10896600"/>
                  <a:gd name="connsiteY21-276" fmla="*/ 3271726 h 6072076"/>
                  <a:gd name="connsiteX22-277" fmla="*/ 0 w 10896600"/>
                  <a:gd name="connsiteY22-278" fmla="*/ 2490676 h 6072076"/>
                  <a:gd name="connsiteX23-279" fmla="*/ 57150 w 10896600"/>
                  <a:gd name="connsiteY23-280" fmla="*/ 699976 h 6072076"/>
                  <a:gd name="connsiteX24-281" fmla="*/ 1581150 w 10896600"/>
                  <a:gd name="connsiteY24-282" fmla="*/ 299926 h 6072076"/>
                  <a:gd name="connsiteX25-283" fmla="*/ 2381250 w 10896600"/>
                  <a:gd name="connsiteY25-284" fmla="*/ 1538176 h 6072076"/>
                  <a:gd name="connsiteX26-285" fmla="*/ 2571750 w 10896600"/>
                  <a:gd name="connsiteY26-286" fmla="*/ 871426 h 6072076"/>
                  <a:gd name="connsiteX27-287" fmla="*/ 3028950 w 10896600"/>
                  <a:gd name="connsiteY27-288" fmla="*/ 833326 h 6072076"/>
                  <a:gd name="connsiteX28-289" fmla="*/ 3143250 w 10896600"/>
                  <a:gd name="connsiteY28-290" fmla="*/ 1157176 h 6072076"/>
                  <a:gd name="connsiteX0-291" fmla="*/ 3143250 w 10896600"/>
                  <a:gd name="connsiteY0-292" fmla="*/ 1157176 h 6072076"/>
                  <a:gd name="connsiteX1-293" fmla="*/ 3143250 w 10896600"/>
                  <a:gd name="connsiteY1-294" fmla="*/ 1157176 h 6072076"/>
                  <a:gd name="connsiteX2-295" fmla="*/ 3219450 w 10896600"/>
                  <a:gd name="connsiteY2-296" fmla="*/ 1004776 h 6072076"/>
                  <a:gd name="connsiteX3-297" fmla="*/ 3486150 w 10896600"/>
                  <a:gd name="connsiteY3-298" fmla="*/ 223726 h 6072076"/>
                  <a:gd name="connsiteX4-299" fmla="*/ 4610100 w 10896600"/>
                  <a:gd name="connsiteY4-300" fmla="*/ 33226 h 6072076"/>
                  <a:gd name="connsiteX5-301" fmla="*/ 5772150 w 10896600"/>
                  <a:gd name="connsiteY5-302" fmla="*/ 795226 h 6072076"/>
                  <a:gd name="connsiteX6-303" fmla="*/ 7391400 w 10896600"/>
                  <a:gd name="connsiteY6-304" fmla="*/ 509476 h 6072076"/>
                  <a:gd name="connsiteX7-305" fmla="*/ 8534400 w 10896600"/>
                  <a:gd name="connsiteY7-306" fmla="*/ 1728676 h 6072076"/>
                  <a:gd name="connsiteX8-307" fmla="*/ 8229600 w 10896600"/>
                  <a:gd name="connsiteY8-308" fmla="*/ 1957276 h 6072076"/>
                  <a:gd name="connsiteX9-309" fmla="*/ 9810750 w 10896600"/>
                  <a:gd name="connsiteY9-310" fmla="*/ 2243026 h 6072076"/>
                  <a:gd name="connsiteX10-311" fmla="*/ 10515600 w 10896600"/>
                  <a:gd name="connsiteY10-312" fmla="*/ 3462226 h 6072076"/>
                  <a:gd name="connsiteX11-313" fmla="*/ 10039350 w 10896600"/>
                  <a:gd name="connsiteY11-314" fmla="*/ 4300426 h 6072076"/>
                  <a:gd name="connsiteX12-315" fmla="*/ 10896600 w 10896600"/>
                  <a:gd name="connsiteY12-316" fmla="*/ 5119576 h 6072076"/>
                  <a:gd name="connsiteX13-317" fmla="*/ 10172700 w 10896600"/>
                  <a:gd name="connsiteY13-318" fmla="*/ 6072076 h 6072076"/>
                  <a:gd name="connsiteX14-319" fmla="*/ 8420100 w 10896600"/>
                  <a:gd name="connsiteY14-320" fmla="*/ 5538676 h 6072076"/>
                  <a:gd name="connsiteX15-321" fmla="*/ 7086600 w 10896600"/>
                  <a:gd name="connsiteY15-322" fmla="*/ 5862526 h 6072076"/>
                  <a:gd name="connsiteX16-323" fmla="*/ 5695950 w 10896600"/>
                  <a:gd name="connsiteY16-324" fmla="*/ 5329126 h 6072076"/>
                  <a:gd name="connsiteX17-325" fmla="*/ 4953000 w 10896600"/>
                  <a:gd name="connsiteY17-326" fmla="*/ 5995876 h 6072076"/>
                  <a:gd name="connsiteX18-327" fmla="*/ 3486150 w 10896600"/>
                  <a:gd name="connsiteY18-328" fmla="*/ 5938726 h 6072076"/>
                  <a:gd name="connsiteX19-329" fmla="*/ 3086100 w 10896600"/>
                  <a:gd name="connsiteY19-330" fmla="*/ 4700476 h 6072076"/>
                  <a:gd name="connsiteX20-331" fmla="*/ 1123950 w 10896600"/>
                  <a:gd name="connsiteY20-332" fmla="*/ 4757626 h 6072076"/>
                  <a:gd name="connsiteX21-333" fmla="*/ 628650 w 10896600"/>
                  <a:gd name="connsiteY21-334" fmla="*/ 3271726 h 6072076"/>
                  <a:gd name="connsiteX22-335" fmla="*/ 0 w 10896600"/>
                  <a:gd name="connsiteY22-336" fmla="*/ 2490676 h 6072076"/>
                  <a:gd name="connsiteX23-337" fmla="*/ 57150 w 10896600"/>
                  <a:gd name="connsiteY23-338" fmla="*/ 699976 h 6072076"/>
                  <a:gd name="connsiteX24-339" fmla="*/ 1581150 w 10896600"/>
                  <a:gd name="connsiteY24-340" fmla="*/ 299926 h 6072076"/>
                  <a:gd name="connsiteX25-341" fmla="*/ 2381250 w 10896600"/>
                  <a:gd name="connsiteY25-342" fmla="*/ 1538176 h 6072076"/>
                  <a:gd name="connsiteX26-343" fmla="*/ 2571750 w 10896600"/>
                  <a:gd name="connsiteY26-344" fmla="*/ 871426 h 6072076"/>
                  <a:gd name="connsiteX27-345" fmla="*/ 3028950 w 10896600"/>
                  <a:gd name="connsiteY27-346" fmla="*/ 833326 h 6072076"/>
                  <a:gd name="connsiteX28-347" fmla="*/ 3143250 w 10896600"/>
                  <a:gd name="connsiteY28-348" fmla="*/ 1157176 h 6072076"/>
                  <a:gd name="connsiteX0-349" fmla="*/ 3143250 w 10896600"/>
                  <a:gd name="connsiteY0-350" fmla="*/ 1157176 h 6072076"/>
                  <a:gd name="connsiteX1-351" fmla="*/ 3143250 w 10896600"/>
                  <a:gd name="connsiteY1-352" fmla="*/ 1157176 h 6072076"/>
                  <a:gd name="connsiteX2-353" fmla="*/ 3219450 w 10896600"/>
                  <a:gd name="connsiteY2-354" fmla="*/ 1004776 h 6072076"/>
                  <a:gd name="connsiteX3-355" fmla="*/ 3486150 w 10896600"/>
                  <a:gd name="connsiteY3-356" fmla="*/ 223726 h 6072076"/>
                  <a:gd name="connsiteX4-357" fmla="*/ 4610100 w 10896600"/>
                  <a:gd name="connsiteY4-358" fmla="*/ 33226 h 6072076"/>
                  <a:gd name="connsiteX5-359" fmla="*/ 5772150 w 10896600"/>
                  <a:gd name="connsiteY5-360" fmla="*/ 795226 h 6072076"/>
                  <a:gd name="connsiteX6-361" fmla="*/ 7391400 w 10896600"/>
                  <a:gd name="connsiteY6-362" fmla="*/ 509476 h 6072076"/>
                  <a:gd name="connsiteX7-363" fmla="*/ 8534400 w 10896600"/>
                  <a:gd name="connsiteY7-364" fmla="*/ 1728676 h 6072076"/>
                  <a:gd name="connsiteX8-365" fmla="*/ 8229600 w 10896600"/>
                  <a:gd name="connsiteY8-366" fmla="*/ 1957276 h 6072076"/>
                  <a:gd name="connsiteX9-367" fmla="*/ 9810750 w 10896600"/>
                  <a:gd name="connsiteY9-368" fmla="*/ 2243026 h 6072076"/>
                  <a:gd name="connsiteX10-369" fmla="*/ 10515600 w 10896600"/>
                  <a:gd name="connsiteY10-370" fmla="*/ 3462226 h 6072076"/>
                  <a:gd name="connsiteX11-371" fmla="*/ 10039350 w 10896600"/>
                  <a:gd name="connsiteY11-372" fmla="*/ 4300426 h 6072076"/>
                  <a:gd name="connsiteX12-373" fmla="*/ 10896600 w 10896600"/>
                  <a:gd name="connsiteY12-374" fmla="*/ 5119576 h 6072076"/>
                  <a:gd name="connsiteX13-375" fmla="*/ 10172700 w 10896600"/>
                  <a:gd name="connsiteY13-376" fmla="*/ 6072076 h 6072076"/>
                  <a:gd name="connsiteX14-377" fmla="*/ 8420100 w 10896600"/>
                  <a:gd name="connsiteY14-378" fmla="*/ 5538676 h 6072076"/>
                  <a:gd name="connsiteX15-379" fmla="*/ 7086600 w 10896600"/>
                  <a:gd name="connsiteY15-380" fmla="*/ 5862526 h 6072076"/>
                  <a:gd name="connsiteX16-381" fmla="*/ 5695950 w 10896600"/>
                  <a:gd name="connsiteY16-382" fmla="*/ 5329126 h 6072076"/>
                  <a:gd name="connsiteX17-383" fmla="*/ 4953000 w 10896600"/>
                  <a:gd name="connsiteY17-384" fmla="*/ 5995876 h 6072076"/>
                  <a:gd name="connsiteX18-385" fmla="*/ 3486150 w 10896600"/>
                  <a:gd name="connsiteY18-386" fmla="*/ 5938726 h 6072076"/>
                  <a:gd name="connsiteX19-387" fmla="*/ 3086100 w 10896600"/>
                  <a:gd name="connsiteY19-388" fmla="*/ 4700476 h 6072076"/>
                  <a:gd name="connsiteX20-389" fmla="*/ 1123950 w 10896600"/>
                  <a:gd name="connsiteY20-390" fmla="*/ 4757626 h 6072076"/>
                  <a:gd name="connsiteX21-391" fmla="*/ 628650 w 10896600"/>
                  <a:gd name="connsiteY21-392" fmla="*/ 3271726 h 6072076"/>
                  <a:gd name="connsiteX22-393" fmla="*/ 0 w 10896600"/>
                  <a:gd name="connsiteY22-394" fmla="*/ 2490676 h 6072076"/>
                  <a:gd name="connsiteX23-395" fmla="*/ 57150 w 10896600"/>
                  <a:gd name="connsiteY23-396" fmla="*/ 699976 h 6072076"/>
                  <a:gd name="connsiteX24-397" fmla="*/ 1581150 w 10896600"/>
                  <a:gd name="connsiteY24-398" fmla="*/ 299926 h 6072076"/>
                  <a:gd name="connsiteX25-399" fmla="*/ 2381250 w 10896600"/>
                  <a:gd name="connsiteY25-400" fmla="*/ 1538176 h 6072076"/>
                  <a:gd name="connsiteX26-401" fmla="*/ 2571750 w 10896600"/>
                  <a:gd name="connsiteY26-402" fmla="*/ 871426 h 6072076"/>
                  <a:gd name="connsiteX27-403" fmla="*/ 3028950 w 10896600"/>
                  <a:gd name="connsiteY27-404" fmla="*/ 833326 h 6072076"/>
                  <a:gd name="connsiteX28-405" fmla="*/ 3143250 w 10896600"/>
                  <a:gd name="connsiteY28-406" fmla="*/ 1157176 h 6072076"/>
                  <a:gd name="connsiteX0-407" fmla="*/ 3143250 w 10896600"/>
                  <a:gd name="connsiteY0-408" fmla="*/ 1157176 h 6072076"/>
                  <a:gd name="connsiteX1-409" fmla="*/ 3143250 w 10896600"/>
                  <a:gd name="connsiteY1-410" fmla="*/ 1157176 h 6072076"/>
                  <a:gd name="connsiteX2-411" fmla="*/ 3219450 w 10896600"/>
                  <a:gd name="connsiteY2-412" fmla="*/ 1004776 h 6072076"/>
                  <a:gd name="connsiteX3-413" fmla="*/ 3486150 w 10896600"/>
                  <a:gd name="connsiteY3-414" fmla="*/ 223726 h 6072076"/>
                  <a:gd name="connsiteX4-415" fmla="*/ 4610100 w 10896600"/>
                  <a:gd name="connsiteY4-416" fmla="*/ 33226 h 6072076"/>
                  <a:gd name="connsiteX5-417" fmla="*/ 5772150 w 10896600"/>
                  <a:gd name="connsiteY5-418" fmla="*/ 795226 h 6072076"/>
                  <a:gd name="connsiteX6-419" fmla="*/ 7391400 w 10896600"/>
                  <a:gd name="connsiteY6-420" fmla="*/ 509476 h 6072076"/>
                  <a:gd name="connsiteX7-421" fmla="*/ 8534400 w 10896600"/>
                  <a:gd name="connsiteY7-422" fmla="*/ 1728676 h 6072076"/>
                  <a:gd name="connsiteX8-423" fmla="*/ 8229600 w 10896600"/>
                  <a:gd name="connsiteY8-424" fmla="*/ 1957276 h 6072076"/>
                  <a:gd name="connsiteX9-425" fmla="*/ 9810750 w 10896600"/>
                  <a:gd name="connsiteY9-426" fmla="*/ 2243026 h 6072076"/>
                  <a:gd name="connsiteX10-427" fmla="*/ 10515600 w 10896600"/>
                  <a:gd name="connsiteY10-428" fmla="*/ 3462226 h 6072076"/>
                  <a:gd name="connsiteX11-429" fmla="*/ 10039350 w 10896600"/>
                  <a:gd name="connsiteY11-430" fmla="*/ 4300426 h 6072076"/>
                  <a:gd name="connsiteX12-431" fmla="*/ 10896600 w 10896600"/>
                  <a:gd name="connsiteY12-432" fmla="*/ 5119576 h 6072076"/>
                  <a:gd name="connsiteX13-433" fmla="*/ 10172700 w 10896600"/>
                  <a:gd name="connsiteY13-434" fmla="*/ 6072076 h 6072076"/>
                  <a:gd name="connsiteX14-435" fmla="*/ 8420100 w 10896600"/>
                  <a:gd name="connsiteY14-436" fmla="*/ 5538676 h 6072076"/>
                  <a:gd name="connsiteX15-437" fmla="*/ 7086600 w 10896600"/>
                  <a:gd name="connsiteY15-438" fmla="*/ 5862526 h 6072076"/>
                  <a:gd name="connsiteX16-439" fmla="*/ 5695950 w 10896600"/>
                  <a:gd name="connsiteY16-440" fmla="*/ 5329126 h 6072076"/>
                  <a:gd name="connsiteX17-441" fmla="*/ 4953000 w 10896600"/>
                  <a:gd name="connsiteY17-442" fmla="*/ 5995876 h 6072076"/>
                  <a:gd name="connsiteX18-443" fmla="*/ 3486150 w 10896600"/>
                  <a:gd name="connsiteY18-444" fmla="*/ 5938726 h 6072076"/>
                  <a:gd name="connsiteX19-445" fmla="*/ 3086100 w 10896600"/>
                  <a:gd name="connsiteY19-446" fmla="*/ 4700476 h 6072076"/>
                  <a:gd name="connsiteX20-447" fmla="*/ 1123950 w 10896600"/>
                  <a:gd name="connsiteY20-448" fmla="*/ 4757626 h 6072076"/>
                  <a:gd name="connsiteX21-449" fmla="*/ 628650 w 10896600"/>
                  <a:gd name="connsiteY21-450" fmla="*/ 3271726 h 6072076"/>
                  <a:gd name="connsiteX22-451" fmla="*/ 0 w 10896600"/>
                  <a:gd name="connsiteY22-452" fmla="*/ 2490676 h 6072076"/>
                  <a:gd name="connsiteX23-453" fmla="*/ 57150 w 10896600"/>
                  <a:gd name="connsiteY23-454" fmla="*/ 699976 h 6072076"/>
                  <a:gd name="connsiteX24-455" fmla="*/ 1581150 w 10896600"/>
                  <a:gd name="connsiteY24-456" fmla="*/ 299926 h 6072076"/>
                  <a:gd name="connsiteX25-457" fmla="*/ 2381250 w 10896600"/>
                  <a:gd name="connsiteY25-458" fmla="*/ 1538176 h 6072076"/>
                  <a:gd name="connsiteX26-459" fmla="*/ 2571750 w 10896600"/>
                  <a:gd name="connsiteY26-460" fmla="*/ 871426 h 6072076"/>
                  <a:gd name="connsiteX27-461" fmla="*/ 3028950 w 10896600"/>
                  <a:gd name="connsiteY27-462" fmla="*/ 833326 h 6072076"/>
                  <a:gd name="connsiteX28-463" fmla="*/ 3143250 w 10896600"/>
                  <a:gd name="connsiteY28-464" fmla="*/ 1157176 h 6072076"/>
                  <a:gd name="connsiteX0-465" fmla="*/ 3249957 w 11003307"/>
                  <a:gd name="connsiteY0-466" fmla="*/ 1157176 h 6072076"/>
                  <a:gd name="connsiteX1-467" fmla="*/ 3249957 w 11003307"/>
                  <a:gd name="connsiteY1-468" fmla="*/ 1157176 h 6072076"/>
                  <a:gd name="connsiteX2-469" fmla="*/ 3326157 w 11003307"/>
                  <a:gd name="connsiteY2-470" fmla="*/ 1004776 h 6072076"/>
                  <a:gd name="connsiteX3-471" fmla="*/ 3592857 w 11003307"/>
                  <a:gd name="connsiteY3-472" fmla="*/ 223726 h 6072076"/>
                  <a:gd name="connsiteX4-473" fmla="*/ 4716807 w 11003307"/>
                  <a:gd name="connsiteY4-474" fmla="*/ 33226 h 6072076"/>
                  <a:gd name="connsiteX5-475" fmla="*/ 5878857 w 11003307"/>
                  <a:gd name="connsiteY5-476" fmla="*/ 795226 h 6072076"/>
                  <a:gd name="connsiteX6-477" fmla="*/ 7498107 w 11003307"/>
                  <a:gd name="connsiteY6-478" fmla="*/ 509476 h 6072076"/>
                  <a:gd name="connsiteX7-479" fmla="*/ 8641107 w 11003307"/>
                  <a:gd name="connsiteY7-480" fmla="*/ 1728676 h 6072076"/>
                  <a:gd name="connsiteX8-481" fmla="*/ 8336307 w 11003307"/>
                  <a:gd name="connsiteY8-482" fmla="*/ 1957276 h 6072076"/>
                  <a:gd name="connsiteX9-483" fmla="*/ 9917457 w 11003307"/>
                  <a:gd name="connsiteY9-484" fmla="*/ 2243026 h 6072076"/>
                  <a:gd name="connsiteX10-485" fmla="*/ 10622307 w 11003307"/>
                  <a:gd name="connsiteY10-486" fmla="*/ 3462226 h 6072076"/>
                  <a:gd name="connsiteX11-487" fmla="*/ 10146057 w 11003307"/>
                  <a:gd name="connsiteY11-488" fmla="*/ 4300426 h 6072076"/>
                  <a:gd name="connsiteX12-489" fmla="*/ 11003307 w 11003307"/>
                  <a:gd name="connsiteY12-490" fmla="*/ 5119576 h 6072076"/>
                  <a:gd name="connsiteX13-491" fmla="*/ 10279407 w 11003307"/>
                  <a:gd name="connsiteY13-492" fmla="*/ 6072076 h 6072076"/>
                  <a:gd name="connsiteX14-493" fmla="*/ 8526807 w 11003307"/>
                  <a:gd name="connsiteY14-494" fmla="*/ 5538676 h 6072076"/>
                  <a:gd name="connsiteX15-495" fmla="*/ 7193307 w 11003307"/>
                  <a:gd name="connsiteY15-496" fmla="*/ 5862526 h 6072076"/>
                  <a:gd name="connsiteX16-497" fmla="*/ 5802657 w 11003307"/>
                  <a:gd name="connsiteY16-498" fmla="*/ 5329126 h 6072076"/>
                  <a:gd name="connsiteX17-499" fmla="*/ 5059707 w 11003307"/>
                  <a:gd name="connsiteY17-500" fmla="*/ 5995876 h 6072076"/>
                  <a:gd name="connsiteX18-501" fmla="*/ 3592857 w 11003307"/>
                  <a:gd name="connsiteY18-502" fmla="*/ 5938726 h 6072076"/>
                  <a:gd name="connsiteX19-503" fmla="*/ 3192807 w 11003307"/>
                  <a:gd name="connsiteY19-504" fmla="*/ 4700476 h 6072076"/>
                  <a:gd name="connsiteX20-505" fmla="*/ 1230657 w 11003307"/>
                  <a:gd name="connsiteY20-506" fmla="*/ 4757626 h 6072076"/>
                  <a:gd name="connsiteX21-507" fmla="*/ 735357 w 11003307"/>
                  <a:gd name="connsiteY21-508" fmla="*/ 3271726 h 6072076"/>
                  <a:gd name="connsiteX22-509" fmla="*/ 106707 w 11003307"/>
                  <a:gd name="connsiteY22-510" fmla="*/ 2490676 h 6072076"/>
                  <a:gd name="connsiteX23-511" fmla="*/ 163857 w 11003307"/>
                  <a:gd name="connsiteY23-512" fmla="*/ 699976 h 6072076"/>
                  <a:gd name="connsiteX24-513" fmla="*/ 1687857 w 11003307"/>
                  <a:gd name="connsiteY24-514" fmla="*/ 299926 h 6072076"/>
                  <a:gd name="connsiteX25-515" fmla="*/ 2487957 w 11003307"/>
                  <a:gd name="connsiteY25-516" fmla="*/ 1538176 h 6072076"/>
                  <a:gd name="connsiteX26-517" fmla="*/ 2678457 w 11003307"/>
                  <a:gd name="connsiteY26-518" fmla="*/ 871426 h 6072076"/>
                  <a:gd name="connsiteX27-519" fmla="*/ 3135657 w 11003307"/>
                  <a:gd name="connsiteY27-520" fmla="*/ 833326 h 6072076"/>
                  <a:gd name="connsiteX28-521" fmla="*/ 3249957 w 11003307"/>
                  <a:gd name="connsiteY28-522" fmla="*/ 1157176 h 6072076"/>
                  <a:gd name="connsiteX0-523" fmla="*/ 3249957 w 11003307"/>
                  <a:gd name="connsiteY0-524" fmla="*/ 1157176 h 6072076"/>
                  <a:gd name="connsiteX1-525" fmla="*/ 3249957 w 11003307"/>
                  <a:gd name="connsiteY1-526" fmla="*/ 1157176 h 6072076"/>
                  <a:gd name="connsiteX2-527" fmla="*/ 3326157 w 11003307"/>
                  <a:gd name="connsiteY2-528" fmla="*/ 1004776 h 6072076"/>
                  <a:gd name="connsiteX3-529" fmla="*/ 3592857 w 11003307"/>
                  <a:gd name="connsiteY3-530" fmla="*/ 223726 h 6072076"/>
                  <a:gd name="connsiteX4-531" fmla="*/ 4716807 w 11003307"/>
                  <a:gd name="connsiteY4-532" fmla="*/ 33226 h 6072076"/>
                  <a:gd name="connsiteX5-533" fmla="*/ 5878857 w 11003307"/>
                  <a:gd name="connsiteY5-534" fmla="*/ 795226 h 6072076"/>
                  <a:gd name="connsiteX6-535" fmla="*/ 7498107 w 11003307"/>
                  <a:gd name="connsiteY6-536" fmla="*/ 509476 h 6072076"/>
                  <a:gd name="connsiteX7-537" fmla="*/ 8641107 w 11003307"/>
                  <a:gd name="connsiteY7-538" fmla="*/ 1728676 h 6072076"/>
                  <a:gd name="connsiteX8-539" fmla="*/ 8336307 w 11003307"/>
                  <a:gd name="connsiteY8-540" fmla="*/ 1957276 h 6072076"/>
                  <a:gd name="connsiteX9-541" fmla="*/ 9917457 w 11003307"/>
                  <a:gd name="connsiteY9-542" fmla="*/ 2243026 h 6072076"/>
                  <a:gd name="connsiteX10-543" fmla="*/ 10622307 w 11003307"/>
                  <a:gd name="connsiteY10-544" fmla="*/ 3462226 h 6072076"/>
                  <a:gd name="connsiteX11-545" fmla="*/ 10146057 w 11003307"/>
                  <a:gd name="connsiteY11-546" fmla="*/ 4300426 h 6072076"/>
                  <a:gd name="connsiteX12-547" fmla="*/ 11003307 w 11003307"/>
                  <a:gd name="connsiteY12-548" fmla="*/ 5119576 h 6072076"/>
                  <a:gd name="connsiteX13-549" fmla="*/ 10279407 w 11003307"/>
                  <a:gd name="connsiteY13-550" fmla="*/ 6072076 h 6072076"/>
                  <a:gd name="connsiteX14-551" fmla="*/ 8526807 w 11003307"/>
                  <a:gd name="connsiteY14-552" fmla="*/ 5538676 h 6072076"/>
                  <a:gd name="connsiteX15-553" fmla="*/ 7193307 w 11003307"/>
                  <a:gd name="connsiteY15-554" fmla="*/ 5862526 h 6072076"/>
                  <a:gd name="connsiteX16-555" fmla="*/ 5802657 w 11003307"/>
                  <a:gd name="connsiteY16-556" fmla="*/ 5329126 h 6072076"/>
                  <a:gd name="connsiteX17-557" fmla="*/ 5059707 w 11003307"/>
                  <a:gd name="connsiteY17-558" fmla="*/ 5995876 h 6072076"/>
                  <a:gd name="connsiteX18-559" fmla="*/ 3592857 w 11003307"/>
                  <a:gd name="connsiteY18-560" fmla="*/ 5938726 h 6072076"/>
                  <a:gd name="connsiteX19-561" fmla="*/ 3192807 w 11003307"/>
                  <a:gd name="connsiteY19-562" fmla="*/ 4700476 h 6072076"/>
                  <a:gd name="connsiteX20-563" fmla="*/ 1230657 w 11003307"/>
                  <a:gd name="connsiteY20-564" fmla="*/ 4757626 h 6072076"/>
                  <a:gd name="connsiteX21-565" fmla="*/ 735357 w 11003307"/>
                  <a:gd name="connsiteY21-566" fmla="*/ 3271726 h 6072076"/>
                  <a:gd name="connsiteX22-567" fmla="*/ 106707 w 11003307"/>
                  <a:gd name="connsiteY22-568" fmla="*/ 2490676 h 6072076"/>
                  <a:gd name="connsiteX23-569" fmla="*/ 163857 w 11003307"/>
                  <a:gd name="connsiteY23-570" fmla="*/ 699976 h 6072076"/>
                  <a:gd name="connsiteX24-571" fmla="*/ 1687857 w 11003307"/>
                  <a:gd name="connsiteY24-572" fmla="*/ 299926 h 6072076"/>
                  <a:gd name="connsiteX25-573" fmla="*/ 2487957 w 11003307"/>
                  <a:gd name="connsiteY25-574" fmla="*/ 1538176 h 6072076"/>
                  <a:gd name="connsiteX26-575" fmla="*/ 2678457 w 11003307"/>
                  <a:gd name="connsiteY26-576" fmla="*/ 871426 h 6072076"/>
                  <a:gd name="connsiteX27-577" fmla="*/ 3135657 w 11003307"/>
                  <a:gd name="connsiteY27-578" fmla="*/ 833326 h 6072076"/>
                  <a:gd name="connsiteX28-579" fmla="*/ 3249957 w 11003307"/>
                  <a:gd name="connsiteY28-580" fmla="*/ 1157176 h 6072076"/>
                  <a:gd name="connsiteX0-581" fmla="*/ 3249957 w 11003307"/>
                  <a:gd name="connsiteY0-582" fmla="*/ 1157176 h 6072076"/>
                  <a:gd name="connsiteX1-583" fmla="*/ 3249957 w 11003307"/>
                  <a:gd name="connsiteY1-584" fmla="*/ 1157176 h 6072076"/>
                  <a:gd name="connsiteX2-585" fmla="*/ 3326157 w 11003307"/>
                  <a:gd name="connsiteY2-586" fmla="*/ 1004776 h 6072076"/>
                  <a:gd name="connsiteX3-587" fmla="*/ 3592857 w 11003307"/>
                  <a:gd name="connsiteY3-588" fmla="*/ 223726 h 6072076"/>
                  <a:gd name="connsiteX4-589" fmla="*/ 4716807 w 11003307"/>
                  <a:gd name="connsiteY4-590" fmla="*/ 33226 h 6072076"/>
                  <a:gd name="connsiteX5-591" fmla="*/ 5878857 w 11003307"/>
                  <a:gd name="connsiteY5-592" fmla="*/ 795226 h 6072076"/>
                  <a:gd name="connsiteX6-593" fmla="*/ 7498107 w 11003307"/>
                  <a:gd name="connsiteY6-594" fmla="*/ 509476 h 6072076"/>
                  <a:gd name="connsiteX7-595" fmla="*/ 8641107 w 11003307"/>
                  <a:gd name="connsiteY7-596" fmla="*/ 1728676 h 6072076"/>
                  <a:gd name="connsiteX8-597" fmla="*/ 8336307 w 11003307"/>
                  <a:gd name="connsiteY8-598" fmla="*/ 1957276 h 6072076"/>
                  <a:gd name="connsiteX9-599" fmla="*/ 9917457 w 11003307"/>
                  <a:gd name="connsiteY9-600" fmla="*/ 2243026 h 6072076"/>
                  <a:gd name="connsiteX10-601" fmla="*/ 10622307 w 11003307"/>
                  <a:gd name="connsiteY10-602" fmla="*/ 3462226 h 6072076"/>
                  <a:gd name="connsiteX11-603" fmla="*/ 10146057 w 11003307"/>
                  <a:gd name="connsiteY11-604" fmla="*/ 4300426 h 6072076"/>
                  <a:gd name="connsiteX12-605" fmla="*/ 11003307 w 11003307"/>
                  <a:gd name="connsiteY12-606" fmla="*/ 5119576 h 6072076"/>
                  <a:gd name="connsiteX13-607" fmla="*/ 10279407 w 11003307"/>
                  <a:gd name="connsiteY13-608" fmla="*/ 6072076 h 6072076"/>
                  <a:gd name="connsiteX14-609" fmla="*/ 8526807 w 11003307"/>
                  <a:gd name="connsiteY14-610" fmla="*/ 5538676 h 6072076"/>
                  <a:gd name="connsiteX15-611" fmla="*/ 7193307 w 11003307"/>
                  <a:gd name="connsiteY15-612" fmla="*/ 5862526 h 6072076"/>
                  <a:gd name="connsiteX16-613" fmla="*/ 5802657 w 11003307"/>
                  <a:gd name="connsiteY16-614" fmla="*/ 5329126 h 6072076"/>
                  <a:gd name="connsiteX17-615" fmla="*/ 5059707 w 11003307"/>
                  <a:gd name="connsiteY17-616" fmla="*/ 5995876 h 6072076"/>
                  <a:gd name="connsiteX18-617" fmla="*/ 3592857 w 11003307"/>
                  <a:gd name="connsiteY18-618" fmla="*/ 5938726 h 6072076"/>
                  <a:gd name="connsiteX19-619" fmla="*/ 3192807 w 11003307"/>
                  <a:gd name="connsiteY19-620" fmla="*/ 4700476 h 6072076"/>
                  <a:gd name="connsiteX20-621" fmla="*/ 1230657 w 11003307"/>
                  <a:gd name="connsiteY20-622" fmla="*/ 4757626 h 6072076"/>
                  <a:gd name="connsiteX21-623" fmla="*/ 735357 w 11003307"/>
                  <a:gd name="connsiteY21-624" fmla="*/ 3271726 h 6072076"/>
                  <a:gd name="connsiteX22-625" fmla="*/ 106707 w 11003307"/>
                  <a:gd name="connsiteY22-626" fmla="*/ 2490676 h 6072076"/>
                  <a:gd name="connsiteX23-627" fmla="*/ 163857 w 11003307"/>
                  <a:gd name="connsiteY23-628" fmla="*/ 699976 h 6072076"/>
                  <a:gd name="connsiteX24-629" fmla="*/ 1687857 w 11003307"/>
                  <a:gd name="connsiteY24-630" fmla="*/ 299926 h 6072076"/>
                  <a:gd name="connsiteX25-631" fmla="*/ 2487957 w 11003307"/>
                  <a:gd name="connsiteY25-632" fmla="*/ 1538176 h 6072076"/>
                  <a:gd name="connsiteX26-633" fmla="*/ 2678457 w 11003307"/>
                  <a:gd name="connsiteY26-634" fmla="*/ 871426 h 6072076"/>
                  <a:gd name="connsiteX27-635" fmla="*/ 3135657 w 11003307"/>
                  <a:gd name="connsiteY27-636" fmla="*/ 833326 h 6072076"/>
                  <a:gd name="connsiteX28-637" fmla="*/ 3249957 w 11003307"/>
                  <a:gd name="connsiteY28-638" fmla="*/ 1157176 h 6072076"/>
                  <a:gd name="connsiteX0-639" fmla="*/ 3249957 w 11003307"/>
                  <a:gd name="connsiteY0-640" fmla="*/ 1157176 h 6072076"/>
                  <a:gd name="connsiteX1-641" fmla="*/ 3249957 w 11003307"/>
                  <a:gd name="connsiteY1-642" fmla="*/ 1157176 h 6072076"/>
                  <a:gd name="connsiteX2-643" fmla="*/ 3326157 w 11003307"/>
                  <a:gd name="connsiteY2-644" fmla="*/ 1004776 h 6072076"/>
                  <a:gd name="connsiteX3-645" fmla="*/ 3592857 w 11003307"/>
                  <a:gd name="connsiteY3-646" fmla="*/ 223726 h 6072076"/>
                  <a:gd name="connsiteX4-647" fmla="*/ 4716807 w 11003307"/>
                  <a:gd name="connsiteY4-648" fmla="*/ 33226 h 6072076"/>
                  <a:gd name="connsiteX5-649" fmla="*/ 5878857 w 11003307"/>
                  <a:gd name="connsiteY5-650" fmla="*/ 795226 h 6072076"/>
                  <a:gd name="connsiteX6-651" fmla="*/ 7498107 w 11003307"/>
                  <a:gd name="connsiteY6-652" fmla="*/ 509476 h 6072076"/>
                  <a:gd name="connsiteX7-653" fmla="*/ 8641107 w 11003307"/>
                  <a:gd name="connsiteY7-654" fmla="*/ 1728676 h 6072076"/>
                  <a:gd name="connsiteX8-655" fmla="*/ 8336307 w 11003307"/>
                  <a:gd name="connsiteY8-656" fmla="*/ 1957276 h 6072076"/>
                  <a:gd name="connsiteX9-657" fmla="*/ 9917457 w 11003307"/>
                  <a:gd name="connsiteY9-658" fmla="*/ 2243026 h 6072076"/>
                  <a:gd name="connsiteX10-659" fmla="*/ 10622307 w 11003307"/>
                  <a:gd name="connsiteY10-660" fmla="*/ 3462226 h 6072076"/>
                  <a:gd name="connsiteX11-661" fmla="*/ 10146057 w 11003307"/>
                  <a:gd name="connsiteY11-662" fmla="*/ 4300426 h 6072076"/>
                  <a:gd name="connsiteX12-663" fmla="*/ 11003307 w 11003307"/>
                  <a:gd name="connsiteY12-664" fmla="*/ 5119576 h 6072076"/>
                  <a:gd name="connsiteX13-665" fmla="*/ 10279407 w 11003307"/>
                  <a:gd name="connsiteY13-666" fmla="*/ 6072076 h 6072076"/>
                  <a:gd name="connsiteX14-667" fmla="*/ 8526807 w 11003307"/>
                  <a:gd name="connsiteY14-668" fmla="*/ 5538676 h 6072076"/>
                  <a:gd name="connsiteX15-669" fmla="*/ 7193307 w 11003307"/>
                  <a:gd name="connsiteY15-670" fmla="*/ 5862526 h 6072076"/>
                  <a:gd name="connsiteX16-671" fmla="*/ 5802657 w 11003307"/>
                  <a:gd name="connsiteY16-672" fmla="*/ 5329126 h 6072076"/>
                  <a:gd name="connsiteX17-673" fmla="*/ 5059707 w 11003307"/>
                  <a:gd name="connsiteY17-674" fmla="*/ 5995876 h 6072076"/>
                  <a:gd name="connsiteX18-675" fmla="*/ 3592857 w 11003307"/>
                  <a:gd name="connsiteY18-676" fmla="*/ 5938726 h 6072076"/>
                  <a:gd name="connsiteX19-677" fmla="*/ 3192807 w 11003307"/>
                  <a:gd name="connsiteY19-678" fmla="*/ 4700476 h 6072076"/>
                  <a:gd name="connsiteX20-679" fmla="*/ 1230657 w 11003307"/>
                  <a:gd name="connsiteY20-680" fmla="*/ 4757626 h 6072076"/>
                  <a:gd name="connsiteX21-681" fmla="*/ 735357 w 11003307"/>
                  <a:gd name="connsiteY21-682" fmla="*/ 3271726 h 6072076"/>
                  <a:gd name="connsiteX22-683" fmla="*/ 106707 w 11003307"/>
                  <a:gd name="connsiteY22-684" fmla="*/ 2490676 h 6072076"/>
                  <a:gd name="connsiteX23-685" fmla="*/ 163857 w 11003307"/>
                  <a:gd name="connsiteY23-686" fmla="*/ 699976 h 6072076"/>
                  <a:gd name="connsiteX24-687" fmla="*/ 1687857 w 11003307"/>
                  <a:gd name="connsiteY24-688" fmla="*/ 299926 h 6072076"/>
                  <a:gd name="connsiteX25-689" fmla="*/ 2487957 w 11003307"/>
                  <a:gd name="connsiteY25-690" fmla="*/ 1538176 h 6072076"/>
                  <a:gd name="connsiteX26-691" fmla="*/ 2678457 w 11003307"/>
                  <a:gd name="connsiteY26-692" fmla="*/ 871426 h 6072076"/>
                  <a:gd name="connsiteX27-693" fmla="*/ 3135657 w 11003307"/>
                  <a:gd name="connsiteY27-694" fmla="*/ 833326 h 6072076"/>
                  <a:gd name="connsiteX28-695" fmla="*/ 3249957 w 11003307"/>
                  <a:gd name="connsiteY28-696" fmla="*/ 1157176 h 6072076"/>
                  <a:gd name="connsiteX0-697" fmla="*/ 3249957 w 11003307"/>
                  <a:gd name="connsiteY0-698" fmla="*/ 1157176 h 6072076"/>
                  <a:gd name="connsiteX1-699" fmla="*/ 3249957 w 11003307"/>
                  <a:gd name="connsiteY1-700" fmla="*/ 1157176 h 6072076"/>
                  <a:gd name="connsiteX2-701" fmla="*/ 3326157 w 11003307"/>
                  <a:gd name="connsiteY2-702" fmla="*/ 1004776 h 6072076"/>
                  <a:gd name="connsiteX3-703" fmla="*/ 3592857 w 11003307"/>
                  <a:gd name="connsiteY3-704" fmla="*/ 223726 h 6072076"/>
                  <a:gd name="connsiteX4-705" fmla="*/ 4716807 w 11003307"/>
                  <a:gd name="connsiteY4-706" fmla="*/ 33226 h 6072076"/>
                  <a:gd name="connsiteX5-707" fmla="*/ 5878857 w 11003307"/>
                  <a:gd name="connsiteY5-708" fmla="*/ 795226 h 6072076"/>
                  <a:gd name="connsiteX6-709" fmla="*/ 7498107 w 11003307"/>
                  <a:gd name="connsiteY6-710" fmla="*/ 509476 h 6072076"/>
                  <a:gd name="connsiteX7-711" fmla="*/ 8641107 w 11003307"/>
                  <a:gd name="connsiteY7-712" fmla="*/ 1728676 h 6072076"/>
                  <a:gd name="connsiteX8-713" fmla="*/ 8336307 w 11003307"/>
                  <a:gd name="connsiteY8-714" fmla="*/ 1957276 h 6072076"/>
                  <a:gd name="connsiteX9-715" fmla="*/ 9917457 w 11003307"/>
                  <a:gd name="connsiteY9-716" fmla="*/ 2243026 h 6072076"/>
                  <a:gd name="connsiteX10-717" fmla="*/ 10622307 w 11003307"/>
                  <a:gd name="connsiteY10-718" fmla="*/ 3462226 h 6072076"/>
                  <a:gd name="connsiteX11-719" fmla="*/ 10146057 w 11003307"/>
                  <a:gd name="connsiteY11-720" fmla="*/ 4300426 h 6072076"/>
                  <a:gd name="connsiteX12-721" fmla="*/ 11003307 w 11003307"/>
                  <a:gd name="connsiteY12-722" fmla="*/ 5119576 h 6072076"/>
                  <a:gd name="connsiteX13-723" fmla="*/ 10279407 w 11003307"/>
                  <a:gd name="connsiteY13-724" fmla="*/ 6072076 h 6072076"/>
                  <a:gd name="connsiteX14-725" fmla="*/ 8526807 w 11003307"/>
                  <a:gd name="connsiteY14-726" fmla="*/ 5538676 h 6072076"/>
                  <a:gd name="connsiteX15-727" fmla="*/ 7193307 w 11003307"/>
                  <a:gd name="connsiteY15-728" fmla="*/ 5862526 h 6072076"/>
                  <a:gd name="connsiteX16-729" fmla="*/ 5802657 w 11003307"/>
                  <a:gd name="connsiteY16-730" fmla="*/ 5329126 h 6072076"/>
                  <a:gd name="connsiteX17-731" fmla="*/ 5059707 w 11003307"/>
                  <a:gd name="connsiteY17-732" fmla="*/ 5995876 h 6072076"/>
                  <a:gd name="connsiteX18-733" fmla="*/ 3592857 w 11003307"/>
                  <a:gd name="connsiteY18-734" fmla="*/ 5938726 h 6072076"/>
                  <a:gd name="connsiteX19-735" fmla="*/ 3192807 w 11003307"/>
                  <a:gd name="connsiteY19-736" fmla="*/ 4700476 h 6072076"/>
                  <a:gd name="connsiteX20-737" fmla="*/ 1230657 w 11003307"/>
                  <a:gd name="connsiteY20-738" fmla="*/ 4757626 h 6072076"/>
                  <a:gd name="connsiteX21-739" fmla="*/ 735357 w 11003307"/>
                  <a:gd name="connsiteY21-740" fmla="*/ 3271726 h 6072076"/>
                  <a:gd name="connsiteX22-741" fmla="*/ 106707 w 11003307"/>
                  <a:gd name="connsiteY22-742" fmla="*/ 2490676 h 6072076"/>
                  <a:gd name="connsiteX23-743" fmla="*/ 163857 w 11003307"/>
                  <a:gd name="connsiteY23-744" fmla="*/ 699976 h 6072076"/>
                  <a:gd name="connsiteX24-745" fmla="*/ 1687857 w 11003307"/>
                  <a:gd name="connsiteY24-746" fmla="*/ 299926 h 6072076"/>
                  <a:gd name="connsiteX25-747" fmla="*/ 2487957 w 11003307"/>
                  <a:gd name="connsiteY25-748" fmla="*/ 1538176 h 6072076"/>
                  <a:gd name="connsiteX26-749" fmla="*/ 2678457 w 11003307"/>
                  <a:gd name="connsiteY26-750" fmla="*/ 871426 h 6072076"/>
                  <a:gd name="connsiteX27-751" fmla="*/ 3135657 w 11003307"/>
                  <a:gd name="connsiteY27-752" fmla="*/ 833326 h 6072076"/>
                  <a:gd name="connsiteX28-753" fmla="*/ 3249957 w 11003307"/>
                  <a:gd name="connsiteY28-754" fmla="*/ 1157176 h 6072076"/>
                  <a:gd name="connsiteX0-755" fmla="*/ 3249957 w 11003307"/>
                  <a:gd name="connsiteY0-756" fmla="*/ 1157176 h 6086363"/>
                  <a:gd name="connsiteX1-757" fmla="*/ 3249957 w 11003307"/>
                  <a:gd name="connsiteY1-758" fmla="*/ 1157176 h 6086363"/>
                  <a:gd name="connsiteX2-759" fmla="*/ 3326157 w 11003307"/>
                  <a:gd name="connsiteY2-760" fmla="*/ 1004776 h 6086363"/>
                  <a:gd name="connsiteX3-761" fmla="*/ 3592857 w 11003307"/>
                  <a:gd name="connsiteY3-762" fmla="*/ 223726 h 6086363"/>
                  <a:gd name="connsiteX4-763" fmla="*/ 4716807 w 11003307"/>
                  <a:gd name="connsiteY4-764" fmla="*/ 33226 h 6086363"/>
                  <a:gd name="connsiteX5-765" fmla="*/ 5878857 w 11003307"/>
                  <a:gd name="connsiteY5-766" fmla="*/ 795226 h 6086363"/>
                  <a:gd name="connsiteX6-767" fmla="*/ 7498107 w 11003307"/>
                  <a:gd name="connsiteY6-768" fmla="*/ 509476 h 6086363"/>
                  <a:gd name="connsiteX7-769" fmla="*/ 8641107 w 11003307"/>
                  <a:gd name="connsiteY7-770" fmla="*/ 1728676 h 6086363"/>
                  <a:gd name="connsiteX8-771" fmla="*/ 8336307 w 11003307"/>
                  <a:gd name="connsiteY8-772" fmla="*/ 1957276 h 6086363"/>
                  <a:gd name="connsiteX9-773" fmla="*/ 9917457 w 11003307"/>
                  <a:gd name="connsiteY9-774" fmla="*/ 2243026 h 6086363"/>
                  <a:gd name="connsiteX10-775" fmla="*/ 10622307 w 11003307"/>
                  <a:gd name="connsiteY10-776" fmla="*/ 3462226 h 6086363"/>
                  <a:gd name="connsiteX11-777" fmla="*/ 10146057 w 11003307"/>
                  <a:gd name="connsiteY11-778" fmla="*/ 4300426 h 6086363"/>
                  <a:gd name="connsiteX12-779" fmla="*/ 11003307 w 11003307"/>
                  <a:gd name="connsiteY12-780" fmla="*/ 5119576 h 6086363"/>
                  <a:gd name="connsiteX13-781" fmla="*/ 10279407 w 11003307"/>
                  <a:gd name="connsiteY13-782" fmla="*/ 6072076 h 6086363"/>
                  <a:gd name="connsiteX14-783" fmla="*/ 8526807 w 11003307"/>
                  <a:gd name="connsiteY14-784" fmla="*/ 5538676 h 6086363"/>
                  <a:gd name="connsiteX15-785" fmla="*/ 7193307 w 11003307"/>
                  <a:gd name="connsiteY15-786" fmla="*/ 5862526 h 6086363"/>
                  <a:gd name="connsiteX16-787" fmla="*/ 5802657 w 11003307"/>
                  <a:gd name="connsiteY16-788" fmla="*/ 5329126 h 6086363"/>
                  <a:gd name="connsiteX17-789" fmla="*/ 5059707 w 11003307"/>
                  <a:gd name="connsiteY17-790" fmla="*/ 5995876 h 6086363"/>
                  <a:gd name="connsiteX18-791" fmla="*/ 3592857 w 11003307"/>
                  <a:gd name="connsiteY18-792" fmla="*/ 5938726 h 6086363"/>
                  <a:gd name="connsiteX19-793" fmla="*/ 3192807 w 11003307"/>
                  <a:gd name="connsiteY19-794" fmla="*/ 4700476 h 6086363"/>
                  <a:gd name="connsiteX20-795" fmla="*/ 1230657 w 11003307"/>
                  <a:gd name="connsiteY20-796" fmla="*/ 4757626 h 6086363"/>
                  <a:gd name="connsiteX21-797" fmla="*/ 735357 w 11003307"/>
                  <a:gd name="connsiteY21-798" fmla="*/ 3271726 h 6086363"/>
                  <a:gd name="connsiteX22-799" fmla="*/ 106707 w 11003307"/>
                  <a:gd name="connsiteY22-800" fmla="*/ 2490676 h 6086363"/>
                  <a:gd name="connsiteX23-801" fmla="*/ 163857 w 11003307"/>
                  <a:gd name="connsiteY23-802" fmla="*/ 699976 h 6086363"/>
                  <a:gd name="connsiteX24-803" fmla="*/ 1687857 w 11003307"/>
                  <a:gd name="connsiteY24-804" fmla="*/ 299926 h 6086363"/>
                  <a:gd name="connsiteX25-805" fmla="*/ 2487957 w 11003307"/>
                  <a:gd name="connsiteY25-806" fmla="*/ 1538176 h 6086363"/>
                  <a:gd name="connsiteX26-807" fmla="*/ 2678457 w 11003307"/>
                  <a:gd name="connsiteY26-808" fmla="*/ 871426 h 6086363"/>
                  <a:gd name="connsiteX27-809" fmla="*/ 3135657 w 11003307"/>
                  <a:gd name="connsiteY27-810" fmla="*/ 833326 h 6086363"/>
                  <a:gd name="connsiteX28-811" fmla="*/ 3249957 w 11003307"/>
                  <a:gd name="connsiteY28-812" fmla="*/ 1157176 h 6086363"/>
                  <a:gd name="connsiteX0-813" fmla="*/ 3249957 w 11003307"/>
                  <a:gd name="connsiteY0-814" fmla="*/ 1157176 h 6086363"/>
                  <a:gd name="connsiteX1-815" fmla="*/ 3249957 w 11003307"/>
                  <a:gd name="connsiteY1-816" fmla="*/ 1157176 h 6086363"/>
                  <a:gd name="connsiteX2-817" fmla="*/ 3326157 w 11003307"/>
                  <a:gd name="connsiteY2-818" fmla="*/ 1004776 h 6086363"/>
                  <a:gd name="connsiteX3-819" fmla="*/ 3592857 w 11003307"/>
                  <a:gd name="connsiteY3-820" fmla="*/ 223726 h 6086363"/>
                  <a:gd name="connsiteX4-821" fmla="*/ 4716807 w 11003307"/>
                  <a:gd name="connsiteY4-822" fmla="*/ 33226 h 6086363"/>
                  <a:gd name="connsiteX5-823" fmla="*/ 5878857 w 11003307"/>
                  <a:gd name="connsiteY5-824" fmla="*/ 795226 h 6086363"/>
                  <a:gd name="connsiteX6-825" fmla="*/ 7498107 w 11003307"/>
                  <a:gd name="connsiteY6-826" fmla="*/ 509476 h 6086363"/>
                  <a:gd name="connsiteX7-827" fmla="*/ 8641107 w 11003307"/>
                  <a:gd name="connsiteY7-828" fmla="*/ 1728676 h 6086363"/>
                  <a:gd name="connsiteX8-829" fmla="*/ 8336307 w 11003307"/>
                  <a:gd name="connsiteY8-830" fmla="*/ 1957276 h 6086363"/>
                  <a:gd name="connsiteX9-831" fmla="*/ 9917457 w 11003307"/>
                  <a:gd name="connsiteY9-832" fmla="*/ 2243026 h 6086363"/>
                  <a:gd name="connsiteX10-833" fmla="*/ 10622307 w 11003307"/>
                  <a:gd name="connsiteY10-834" fmla="*/ 3462226 h 6086363"/>
                  <a:gd name="connsiteX11-835" fmla="*/ 10146057 w 11003307"/>
                  <a:gd name="connsiteY11-836" fmla="*/ 4300426 h 6086363"/>
                  <a:gd name="connsiteX12-837" fmla="*/ 11003307 w 11003307"/>
                  <a:gd name="connsiteY12-838" fmla="*/ 5119576 h 6086363"/>
                  <a:gd name="connsiteX13-839" fmla="*/ 10279407 w 11003307"/>
                  <a:gd name="connsiteY13-840" fmla="*/ 6072076 h 6086363"/>
                  <a:gd name="connsiteX14-841" fmla="*/ 8526807 w 11003307"/>
                  <a:gd name="connsiteY14-842" fmla="*/ 5538676 h 6086363"/>
                  <a:gd name="connsiteX15-843" fmla="*/ 7193307 w 11003307"/>
                  <a:gd name="connsiteY15-844" fmla="*/ 5862526 h 6086363"/>
                  <a:gd name="connsiteX16-845" fmla="*/ 5802657 w 11003307"/>
                  <a:gd name="connsiteY16-846" fmla="*/ 5329126 h 6086363"/>
                  <a:gd name="connsiteX17-847" fmla="*/ 5059707 w 11003307"/>
                  <a:gd name="connsiteY17-848" fmla="*/ 5995876 h 6086363"/>
                  <a:gd name="connsiteX18-849" fmla="*/ 3592857 w 11003307"/>
                  <a:gd name="connsiteY18-850" fmla="*/ 5938726 h 6086363"/>
                  <a:gd name="connsiteX19-851" fmla="*/ 3192807 w 11003307"/>
                  <a:gd name="connsiteY19-852" fmla="*/ 4700476 h 6086363"/>
                  <a:gd name="connsiteX20-853" fmla="*/ 1230657 w 11003307"/>
                  <a:gd name="connsiteY20-854" fmla="*/ 4757626 h 6086363"/>
                  <a:gd name="connsiteX21-855" fmla="*/ 735357 w 11003307"/>
                  <a:gd name="connsiteY21-856" fmla="*/ 3271726 h 6086363"/>
                  <a:gd name="connsiteX22-857" fmla="*/ 106707 w 11003307"/>
                  <a:gd name="connsiteY22-858" fmla="*/ 2490676 h 6086363"/>
                  <a:gd name="connsiteX23-859" fmla="*/ 163857 w 11003307"/>
                  <a:gd name="connsiteY23-860" fmla="*/ 699976 h 6086363"/>
                  <a:gd name="connsiteX24-861" fmla="*/ 1687857 w 11003307"/>
                  <a:gd name="connsiteY24-862" fmla="*/ 299926 h 6086363"/>
                  <a:gd name="connsiteX25-863" fmla="*/ 2487957 w 11003307"/>
                  <a:gd name="connsiteY25-864" fmla="*/ 1538176 h 6086363"/>
                  <a:gd name="connsiteX26-865" fmla="*/ 2678457 w 11003307"/>
                  <a:gd name="connsiteY26-866" fmla="*/ 871426 h 6086363"/>
                  <a:gd name="connsiteX27-867" fmla="*/ 3135657 w 11003307"/>
                  <a:gd name="connsiteY27-868" fmla="*/ 833326 h 6086363"/>
                  <a:gd name="connsiteX28-869" fmla="*/ 3249957 w 11003307"/>
                  <a:gd name="connsiteY28-870" fmla="*/ 1157176 h 6086363"/>
                  <a:gd name="connsiteX0-871" fmla="*/ 3249957 w 11003307"/>
                  <a:gd name="connsiteY0-872" fmla="*/ 1157176 h 6086363"/>
                  <a:gd name="connsiteX1-873" fmla="*/ 3249957 w 11003307"/>
                  <a:gd name="connsiteY1-874" fmla="*/ 1157176 h 6086363"/>
                  <a:gd name="connsiteX2-875" fmla="*/ 3326157 w 11003307"/>
                  <a:gd name="connsiteY2-876" fmla="*/ 1004776 h 6086363"/>
                  <a:gd name="connsiteX3-877" fmla="*/ 3592857 w 11003307"/>
                  <a:gd name="connsiteY3-878" fmla="*/ 223726 h 6086363"/>
                  <a:gd name="connsiteX4-879" fmla="*/ 4716807 w 11003307"/>
                  <a:gd name="connsiteY4-880" fmla="*/ 33226 h 6086363"/>
                  <a:gd name="connsiteX5-881" fmla="*/ 5878857 w 11003307"/>
                  <a:gd name="connsiteY5-882" fmla="*/ 795226 h 6086363"/>
                  <a:gd name="connsiteX6-883" fmla="*/ 7498107 w 11003307"/>
                  <a:gd name="connsiteY6-884" fmla="*/ 509476 h 6086363"/>
                  <a:gd name="connsiteX7-885" fmla="*/ 8641107 w 11003307"/>
                  <a:gd name="connsiteY7-886" fmla="*/ 1728676 h 6086363"/>
                  <a:gd name="connsiteX8-887" fmla="*/ 8336307 w 11003307"/>
                  <a:gd name="connsiteY8-888" fmla="*/ 1957276 h 6086363"/>
                  <a:gd name="connsiteX9-889" fmla="*/ 9917457 w 11003307"/>
                  <a:gd name="connsiteY9-890" fmla="*/ 2243026 h 6086363"/>
                  <a:gd name="connsiteX10-891" fmla="*/ 10622307 w 11003307"/>
                  <a:gd name="connsiteY10-892" fmla="*/ 3462226 h 6086363"/>
                  <a:gd name="connsiteX11-893" fmla="*/ 10146057 w 11003307"/>
                  <a:gd name="connsiteY11-894" fmla="*/ 4300426 h 6086363"/>
                  <a:gd name="connsiteX12-895" fmla="*/ 11003307 w 11003307"/>
                  <a:gd name="connsiteY12-896" fmla="*/ 5119576 h 6086363"/>
                  <a:gd name="connsiteX13-897" fmla="*/ 10279407 w 11003307"/>
                  <a:gd name="connsiteY13-898" fmla="*/ 6072076 h 6086363"/>
                  <a:gd name="connsiteX14-899" fmla="*/ 8526807 w 11003307"/>
                  <a:gd name="connsiteY14-900" fmla="*/ 5538676 h 6086363"/>
                  <a:gd name="connsiteX15-901" fmla="*/ 7193307 w 11003307"/>
                  <a:gd name="connsiteY15-902" fmla="*/ 5862526 h 6086363"/>
                  <a:gd name="connsiteX16-903" fmla="*/ 5802657 w 11003307"/>
                  <a:gd name="connsiteY16-904" fmla="*/ 5329126 h 6086363"/>
                  <a:gd name="connsiteX17-905" fmla="*/ 5059707 w 11003307"/>
                  <a:gd name="connsiteY17-906" fmla="*/ 5995876 h 6086363"/>
                  <a:gd name="connsiteX18-907" fmla="*/ 3592857 w 11003307"/>
                  <a:gd name="connsiteY18-908" fmla="*/ 5938726 h 6086363"/>
                  <a:gd name="connsiteX19-909" fmla="*/ 3192807 w 11003307"/>
                  <a:gd name="connsiteY19-910" fmla="*/ 4700476 h 6086363"/>
                  <a:gd name="connsiteX20-911" fmla="*/ 1230657 w 11003307"/>
                  <a:gd name="connsiteY20-912" fmla="*/ 4757626 h 6086363"/>
                  <a:gd name="connsiteX21-913" fmla="*/ 735357 w 11003307"/>
                  <a:gd name="connsiteY21-914" fmla="*/ 3271726 h 6086363"/>
                  <a:gd name="connsiteX22-915" fmla="*/ 106707 w 11003307"/>
                  <a:gd name="connsiteY22-916" fmla="*/ 2490676 h 6086363"/>
                  <a:gd name="connsiteX23-917" fmla="*/ 163857 w 11003307"/>
                  <a:gd name="connsiteY23-918" fmla="*/ 699976 h 6086363"/>
                  <a:gd name="connsiteX24-919" fmla="*/ 1687857 w 11003307"/>
                  <a:gd name="connsiteY24-920" fmla="*/ 299926 h 6086363"/>
                  <a:gd name="connsiteX25-921" fmla="*/ 2487957 w 11003307"/>
                  <a:gd name="connsiteY25-922" fmla="*/ 1538176 h 6086363"/>
                  <a:gd name="connsiteX26-923" fmla="*/ 2678457 w 11003307"/>
                  <a:gd name="connsiteY26-924" fmla="*/ 871426 h 6086363"/>
                  <a:gd name="connsiteX27-925" fmla="*/ 3135657 w 11003307"/>
                  <a:gd name="connsiteY27-926" fmla="*/ 833326 h 6086363"/>
                  <a:gd name="connsiteX28-927" fmla="*/ 3249957 w 11003307"/>
                  <a:gd name="connsiteY28-928" fmla="*/ 1157176 h 6086363"/>
                  <a:gd name="connsiteX0-929" fmla="*/ 3249957 w 11003307"/>
                  <a:gd name="connsiteY0-930" fmla="*/ 1157176 h 6086363"/>
                  <a:gd name="connsiteX1-931" fmla="*/ 3249957 w 11003307"/>
                  <a:gd name="connsiteY1-932" fmla="*/ 1157176 h 6086363"/>
                  <a:gd name="connsiteX2-933" fmla="*/ 3326157 w 11003307"/>
                  <a:gd name="connsiteY2-934" fmla="*/ 1004776 h 6086363"/>
                  <a:gd name="connsiteX3-935" fmla="*/ 3592857 w 11003307"/>
                  <a:gd name="connsiteY3-936" fmla="*/ 223726 h 6086363"/>
                  <a:gd name="connsiteX4-937" fmla="*/ 4716807 w 11003307"/>
                  <a:gd name="connsiteY4-938" fmla="*/ 33226 h 6086363"/>
                  <a:gd name="connsiteX5-939" fmla="*/ 5878857 w 11003307"/>
                  <a:gd name="connsiteY5-940" fmla="*/ 795226 h 6086363"/>
                  <a:gd name="connsiteX6-941" fmla="*/ 7498107 w 11003307"/>
                  <a:gd name="connsiteY6-942" fmla="*/ 509476 h 6086363"/>
                  <a:gd name="connsiteX7-943" fmla="*/ 8641107 w 11003307"/>
                  <a:gd name="connsiteY7-944" fmla="*/ 1728676 h 6086363"/>
                  <a:gd name="connsiteX8-945" fmla="*/ 8336307 w 11003307"/>
                  <a:gd name="connsiteY8-946" fmla="*/ 1957276 h 6086363"/>
                  <a:gd name="connsiteX9-947" fmla="*/ 9917457 w 11003307"/>
                  <a:gd name="connsiteY9-948" fmla="*/ 2243026 h 6086363"/>
                  <a:gd name="connsiteX10-949" fmla="*/ 10622307 w 11003307"/>
                  <a:gd name="connsiteY10-950" fmla="*/ 3462226 h 6086363"/>
                  <a:gd name="connsiteX11-951" fmla="*/ 10146057 w 11003307"/>
                  <a:gd name="connsiteY11-952" fmla="*/ 4300426 h 6086363"/>
                  <a:gd name="connsiteX12-953" fmla="*/ 11003307 w 11003307"/>
                  <a:gd name="connsiteY12-954" fmla="*/ 5119576 h 6086363"/>
                  <a:gd name="connsiteX13-955" fmla="*/ 10279407 w 11003307"/>
                  <a:gd name="connsiteY13-956" fmla="*/ 6072076 h 6086363"/>
                  <a:gd name="connsiteX14-957" fmla="*/ 8526807 w 11003307"/>
                  <a:gd name="connsiteY14-958" fmla="*/ 5538676 h 6086363"/>
                  <a:gd name="connsiteX15-959" fmla="*/ 7193307 w 11003307"/>
                  <a:gd name="connsiteY15-960" fmla="*/ 5862526 h 6086363"/>
                  <a:gd name="connsiteX16-961" fmla="*/ 5802657 w 11003307"/>
                  <a:gd name="connsiteY16-962" fmla="*/ 5329126 h 6086363"/>
                  <a:gd name="connsiteX17-963" fmla="*/ 5059707 w 11003307"/>
                  <a:gd name="connsiteY17-964" fmla="*/ 5995876 h 6086363"/>
                  <a:gd name="connsiteX18-965" fmla="*/ 3592857 w 11003307"/>
                  <a:gd name="connsiteY18-966" fmla="*/ 5938726 h 6086363"/>
                  <a:gd name="connsiteX19-967" fmla="*/ 3192807 w 11003307"/>
                  <a:gd name="connsiteY19-968" fmla="*/ 4700476 h 6086363"/>
                  <a:gd name="connsiteX20-969" fmla="*/ 1230657 w 11003307"/>
                  <a:gd name="connsiteY20-970" fmla="*/ 4757626 h 6086363"/>
                  <a:gd name="connsiteX21-971" fmla="*/ 735357 w 11003307"/>
                  <a:gd name="connsiteY21-972" fmla="*/ 3271726 h 6086363"/>
                  <a:gd name="connsiteX22-973" fmla="*/ 106707 w 11003307"/>
                  <a:gd name="connsiteY22-974" fmla="*/ 2490676 h 6086363"/>
                  <a:gd name="connsiteX23-975" fmla="*/ 163857 w 11003307"/>
                  <a:gd name="connsiteY23-976" fmla="*/ 699976 h 6086363"/>
                  <a:gd name="connsiteX24-977" fmla="*/ 1687857 w 11003307"/>
                  <a:gd name="connsiteY24-978" fmla="*/ 299926 h 6086363"/>
                  <a:gd name="connsiteX25-979" fmla="*/ 2487957 w 11003307"/>
                  <a:gd name="connsiteY25-980" fmla="*/ 1538176 h 6086363"/>
                  <a:gd name="connsiteX26-981" fmla="*/ 2678457 w 11003307"/>
                  <a:gd name="connsiteY26-982" fmla="*/ 871426 h 6086363"/>
                  <a:gd name="connsiteX27-983" fmla="*/ 3135657 w 11003307"/>
                  <a:gd name="connsiteY27-984" fmla="*/ 833326 h 6086363"/>
                  <a:gd name="connsiteX28-985" fmla="*/ 3249957 w 11003307"/>
                  <a:gd name="connsiteY28-986" fmla="*/ 1157176 h 6086363"/>
                  <a:gd name="connsiteX0-987" fmla="*/ 3249957 w 11003307"/>
                  <a:gd name="connsiteY0-988" fmla="*/ 1157176 h 6086363"/>
                  <a:gd name="connsiteX1-989" fmla="*/ 3249957 w 11003307"/>
                  <a:gd name="connsiteY1-990" fmla="*/ 1157176 h 6086363"/>
                  <a:gd name="connsiteX2-991" fmla="*/ 3326157 w 11003307"/>
                  <a:gd name="connsiteY2-992" fmla="*/ 1004776 h 6086363"/>
                  <a:gd name="connsiteX3-993" fmla="*/ 3592857 w 11003307"/>
                  <a:gd name="connsiteY3-994" fmla="*/ 223726 h 6086363"/>
                  <a:gd name="connsiteX4-995" fmla="*/ 4716807 w 11003307"/>
                  <a:gd name="connsiteY4-996" fmla="*/ 33226 h 6086363"/>
                  <a:gd name="connsiteX5-997" fmla="*/ 5878857 w 11003307"/>
                  <a:gd name="connsiteY5-998" fmla="*/ 795226 h 6086363"/>
                  <a:gd name="connsiteX6-999" fmla="*/ 7498107 w 11003307"/>
                  <a:gd name="connsiteY6-1000" fmla="*/ 509476 h 6086363"/>
                  <a:gd name="connsiteX7-1001" fmla="*/ 8641107 w 11003307"/>
                  <a:gd name="connsiteY7-1002" fmla="*/ 1728676 h 6086363"/>
                  <a:gd name="connsiteX8-1003" fmla="*/ 8336307 w 11003307"/>
                  <a:gd name="connsiteY8-1004" fmla="*/ 1957276 h 6086363"/>
                  <a:gd name="connsiteX9-1005" fmla="*/ 9917457 w 11003307"/>
                  <a:gd name="connsiteY9-1006" fmla="*/ 2243026 h 6086363"/>
                  <a:gd name="connsiteX10-1007" fmla="*/ 10622307 w 11003307"/>
                  <a:gd name="connsiteY10-1008" fmla="*/ 3462226 h 6086363"/>
                  <a:gd name="connsiteX11-1009" fmla="*/ 10146057 w 11003307"/>
                  <a:gd name="connsiteY11-1010" fmla="*/ 4300426 h 6086363"/>
                  <a:gd name="connsiteX12-1011" fmla="*/ 11003307 w 11003307"/>
                  <a:gd name="connsiteY12-1012" fmla="*/ 5119576 h 6086363"/>
                  <a:gd name="connsiteX13-1013" fmla="*/ 10279407 w 11003307"/>
                  <a:gd name="connsiteY13-1014" fmla="*/ 6072076 h 6086363"/>
                  <a:gd name="connsiteX14-1015" fmla="*/ 8526807 w 11003307"/>
                  <a:gd name="connsiteY14-1016" fmla="*/ 5538676 h 6086363"/>
                  <a:gd name="connsiteX15-1017" fmla="*/ 7193307 w 11003307"/>
                  <a:gd name="connsiteY15-1018" fmla="*/ 5862526 h 6086363"/>
                  <a:gd name="connsiteX16-1019" fmla="*/ 5802657 w 11003307"/>
                  <a:gd name="connsiteY16-1020" fmla="*/ 5329126 h 6086363"/>
                  <a:gd name="connsiteX17-1021" fmla="*/ 5059707 w 11003307"/>
                  <a:gd name="connsiteY17-1022" fmla="*/ 5995876 h 6086363"/>
                  <a:gd name="connsiteX18-1023" fmla="*/ 3592857 w 11003307"/>
                  <a:gd name="connsiteY18-1024" fmla="*/ 5938726 h 6086363"/>
                  <a:gd name="connsiteX19-1025" fmla="*/ 3192807 w 11003307"/>
                  <a:gd name="connsiteY19-1026" fmla="*/ 4700476 h 6086363"/>
                  <a:gd name="connsiteX20-1027" fmla="*/ 1230657 w 11003307"/>
                  <a:gd name="connsiteY20-1028" fmla="*/ 4757626 h 6086363"/>
                  <a:gd name="connsiteX21-1029" fmla="*/ 735357 w 11003307"/>
                  <a:gd name="connsiteY21-1030" fmla="*/ 3271726 h 6086363"/>
                  <a:gd name="connsiteX22-1031" fmla="*/ 106707 w 11003307"/>
                  <a:gd name="connsiteY22-1032" fmla="*/ 2490676 h 6086363"/>
                  <a:gd name="connsiteX23-1033" fmla="*/ 163857 w 11003307"/>
                  <a:gd name="connsiteY23-1034" fmla="*/ 699976 h 6086363"/>
                  <a:gd name="connsiteX24-1035" fmla="*/ 1687857 w 11003307"/>
                  <a:gd name="connsiteY24-1036" fmla="*/ 299926 h 6086363"/>
                  <a:gd name="connsiteX25-1037" fmla="*/ 2487957 w 11003307"/>
                  <a:gd name="connsiteY25-1038" fmla="*/ 1538176 h 6086363"/>
                  <a:gd name="connsiteX26-1039" fmla="*/ 2678457 w 11003307"/>
                  <a:gd name="connsiteY26-1040" fmla="*/ 871426 h 6086363"/>
                  <a:gd name="connsiteX27-1041" fmla="*/ 3135657 w 11003307"/>
                  <a:gd name="connsiteY27-1042" fmla="*/ 833326 h 6086363"/>
                  <a:gd name="connsiteX28-1043" fmla="*/ 3249957 w 11003307"/>
                  <a:gd name="connsiteY28-1044" fmla="*/ 1157176 h 6086363"/>
                  <a:gd name="connsiteX0-1045" fmla="*/ 3249957 w 11004357"/>
                  <a:gd name="connsiteY0-1046" fmla="*/ 1157176 h 6086363"/>
                  <a:gd name="connsiteX1-1047" fmla="*/ 3249957 w 11004357"/>
                  <a:gd name="connsiteY1-1048" fmla="*/ 1157176 h 6086363"/>
                  <a:gd name="connsiteX2-1049" fmla="*/ 3326157 w 11004357"/>
                  <a:gd name="connsiteY2-1050" fmla="*/ 1004776 h 6086363"/>
                  <a:gd name="connsiteX3-1051" fmla="*/ 3592857 w 11004357"/>
                  <a:gd name="connsiteY3-1052" fmla="*/ 223726 h 6086363"/>
                  <a:gd name="connsiteX4-1053" fmla="*/ 4716807 w 11004357"/>
                  <a:gd name="connsiteY4-1054" fmla="*/ 33226 h 6086363"/>
                  <a:gd name="connsiteX5-1055" fmla="*/ 5878857 w 11004357"/>
                  <a:gd name="connsiteY5-1056" fmla="*/ 795226 h 6086363"/>
                  <a:gd name="connsiteX6-1057" fmla="*/ 7498107 w 11004357"/>
                  <a:gd name="connsiteY6-1058" fmla="*/ 509476 h 6086363"/>
                  <a:gd name="connsiteX7-1059" fmla="*/ 8641107 w 11004357"/>
                  <a:gd name="connsiteY7-1060" fmla="*/ 1728676 h 6086363"/>
                  <a:gd name="connsiteX8-1061" fmla="*/ 8336307 w 11004357"/>
                  <a:gd name="connsiteY8-1062" fmla="*/ 1957276 h 6086363"/>
                  <a:gd name="connsiteX9-1063" fmla="*/ 9917457 w 11004357"/>
                  <a:gd name="connsiteY9-1064" fmla="*/ 2243026 h 6086363"/>
                  <a:gd name="connsiteX10-1065" fmla="*/ 10622307 w 11004357"/>
                  <a:gd name="connsiteY10-1066" fmla="*/ 3462226 h 6086363"/>
                  <a:gd name="connsiteX11-1067" fmla="*/ 10146057 w 11004357"/>
                  <a:gd name="connsiteY11-1068" fmla="*/ 4300426 h 6086363"/>
                  <a:gd name="connsiteX12-1069" fmla="*/ 11003307 w 11004357"/>
                  <a:gd name="connsiteY12-1070" fmla="*/ 5119576 h 6086363"/>
                  <a:gd name="connsiteX13-1071" fmla="*/ 10279407 w 11004357"/>
                  <a:gd name="connsiteY13-1072" fmla="*/ 6072076 h 6086363"/>
                  <a:gd name="connsiteX14-1073" fmla="*/ 8526807 w 11004357"/>
                  <a:gd name="connsiteY14-1074" fmla="*/ 5538676 h 6086363"/>
                  <a:gd name="connsiteX15-1075" fmla="*/ 7193307 w 11004357"/>
                  <a:gd name="connsiteY15-1076" fmla="*/ 5862526 h 6086363"/>
                  <a:gd name="connsiteX16-1077" fmla="*/ 5802657 w 11004357"/>
                  <a:gd name="connsiteY16-1078" fmla="*/ 5329126 h 6086363"/>
                  <a:gd name="connsiteX17-1079" fmla="*/ 5059707 w 11004357"/>
                  <a:gd name="connsiteY17-1080" fmla="*/ 5995876 h 6086363"/>
                  <a:gd name="connsiteX18-1081" fmla="*/ 3592857 w 11004357"/>
                  <a:gd name="connsiteY18-1082" fmla="*/ 5938726 h 6086363"/>
                  <a:gd name="connsiteX19-1083" fmla="*/ 3192807 w 11004357"/>
                  <a:gd name="connsiteY19-1084" fmla="*/ 4700476 h 6086363"/>
                  <a:gd name="connsiteX20-1085" fmla="*/ 1230657 w 11004357"/>
                  <a:gd name="connsiteY20-1086" fmla="*/ 4757626 h 6086363"/>
                  <a:gd name="connsiteX21-1087" fmla="*/ 735357 w 11004357"/>
                  <a:gd name="connsiteY21-1088" fmla="*/ 3271726 h 6086363"/>
                  <a:gd name="connsiteX22-1089" fmla="*/ 106707 w 11004357"/>
                  <a:gd name="connsiteY22-1090" fmla="*/ 2490676 h 6086363"/>
                  <a:gd name="connsiteX23-1091" fmla="*/ 163857 w 11004357"/>
                  <a:gd name="connsiteY23-1092" fmla="*/ 699976 h 6086363"/>
                  <a:gd name="connsiteX24-1093" fmla="*/ 1687857 w 11004357"/>
                  <a:gd name="connsiteY24-1094" fmla="*/ 299926 h 6086363"/>
                  <a:gd name="connsiteX25-1095" fmla="*/ 2487957 w 11004357"/>
                  <a:gd name="connsiteY25-1096" fmla="*/ 1538176 h 6086363"/>
                  <a:gd name="connsiteX26-1097" fmla="*/ 2678457 w 11004357"/>
                  <a:gd name="connsiteY26-1098" fmla="*/ 871426 h 6086363"/>
                  <a:gd name="connsiteX27-1099" fmla="*/ 3135657 w 11004357"/>
                  <a:gd name="connsiteY27-1100" fmla="*/ 833326 h 6086363"/>
                  <a:gd name="connsiteX28-1101" fmla="*/ 3249957 w 11004357"/>
                  <a:gd name="connsiteY28-1102" fmla="*/ 1157176 h 6086363"/>
                  <a:gd name="connsiteX0-1103" fmla="*/ 3249957 w 11004357"/>
                  <a:gd name="connsiteY0-1104" fmla="*/ 1157176 h 6086363"/>
                  <a:gd name="connsiteX1-1105" fmla="*/ 3249957 w 11004357"/>
                  <a:gd name="connsiteY1-1106" fmla="*/ 1157176 h 6086363"/>
                  <a:gd name="connsiteX2-1107" fmla="*/ 3326157 w 11004357"/>
                  <a:gd name="connsiteY2-1108" fmla="*/ 1004776 h 6086363"/>
                  <a:gd name="connsiteX3-1109" fmla="*/ 3592857 w 11004357"/>
                  <a:gd name="connsiteY3-1110" fmla="*/ 223726 h 6086363"/>
                  <a:gd name="connsiteX4-1111" fmla="*/ 4716807 w 11004357"/>
                  <a:gd name="connsiteY4-1112" fmla="*/ 33226 h 6086363"/>
                  <a:gd name="connsiteX5-1113" fmla="*/ 5878857 w 11004357"/>
                  <a:gd name="connsiteY5-1114" fmla="*/ 795226 h 6086363"/>
                  <a:gd name="connsiteX6-1115" fmla="*/ 7498107 w 11004357"/>
                  <a:gd name="connsiteY6-1116" fmla="*/ 509476 h 6086363"/>
                  <a:gd name="connsiteX7-1117" fmla="*/ 8641107 w 11004357"/>
                  <a:gd name="connsiteY7-1118" fmla="*/ 1728676 h 6086363"/>
                  <a:gd name="connsiteX8-1119" fmla="*/ 8336307 w 11004357"/>
                  <a:gd name="connsiteY8-1120" fmla="*/ 1957276 h 6086363"/>
                  <a:gd name="connsiteX9-1121" fmla="*/ 9917457 w 11004357"/>
                  <a:gd name="connsiteY9-1122" fmla="*/ 2243026 h 6086363"/>
                  <a:gd name="connsiteX10-1123" fmla="*/ 10622307 w 11004357"/>
                  <a:gd name="connsiteY10-1124" fmla="*/ 3462226 h 6086363"/>
                  <a:gd name="connsiteX11-1125" fmla="*/ 10146057 w 11004357"/>
                  <a:gd name="connsiteY11-1126" fmla="*/ 4300426 h 6086363"/>
                  <a:gd name="connsiteX12-1127" fmla="*/ 11003307 w 11004357"/>
                  <a:gd name="connsiteY12-1128" fmla="*/ 5119576 h 6086363"/>
                  <a:gd name="connsiteX13-1129" fmla="*/ 10279407 w 11004357"/>
                  <a:gd name="connsiteY13-1130" fmla="*/ 6072076 h 6086363"/>
                  <a:gd name="connsiteX14-1131" fmla="*/ 8526807 w 11004357"/>
                  <a:gd name="connsiteY14-1132" fmla="*/ 5538676 h 6086363"/>
                  <a:gd name="connsiteX15-1133" fmla="*/ 7193307 w 11004357"/>
                  <a:gd name="connsiteY15-1134" fmla="*/ 5862526 h 6086363"/>
                  <a:gd name="connsiteX16-1135" fmla="*/ 5802657 w 11004357"/>
                  <a:gd name="connsiteY16-1136" fmla="*/ 5329126 h 6086363"/>
                  <a:gd name="connsiteX17-1137" fmla="*/ 5059707 w 11004357"/>
                  <a:gd name="connsiteY17-1138" fmla="*/ 5995876 h 6086363"/>
                  <a:gd name="connsiteX18-1139" fmla="*/ 3592857 w 11004357"/>
                  <a:gd name="connsiteY18-1140" fmla="*/ 5938726 h 6086363"/>
                  <a:gd name="connsiteX19-1141" fmla="*/ 3192807 w 11004357"/>
                  <a:gd name="connsiteY19-1142" fmla="*/ 4700476 h 6086363"/>
                  <a:gd name="connsiteX20-1143" fmla="*/ 1230657 w 11004357"/>
                  <a:gd name="connsiteY20-1144" fmla="*/ 4757626 h 6086363"/>
                  <a:gd name="connsiteX21-1145" fmla="*/ 735357 w 11004357"/>
                  <a:gd name="connsiteY21-1146" fmla="*/ 3271726 h 6086363"/>
                  <a:gd name="connsiteX22-1147" fmla="*/ 106707 w 11004357"/>
                  <a:gd name="connsiteY22-1148" fmla="*/ 2490676 h 6086363"/>
                  <a:gd name="connsiteX23-1149" fmla="*/ 163857 w 11004357"/>
                  <a:gd name="connsiteY23-1150" fmla="*/ 699976 h 6086363"/>
                  <a:gd name="connsiteX24-1151" fmla="*/ 1687857 w 11004357"/>
                  <a:gd name="connsiteY24-1152" fmla="*/ 299926 h 6086363"/>
                  <a:gd name="connsiteX25-1153" fmla="*/ 2487957 w 11004357"/>
                  <a:gd name="connsiteY25-1154" fmla="*/ 1538176 h 6086363"/>
                  <a:gd name="connsiteX26-1155" fmla="*/ 2678457 w 11004357"/>
                  <a:gd name="connsiteY26-1156" fmla="*/ 871426 h 6086363"/>
                  <a:gd name="connsiteX27-1157" fmla="*/ 3135657 w 11004357"/>
                  <a:gd name="connsiteY27-1158" fmla="*/ 833326 h 6086363"/>
                  <a:gd name="connsiteX28-1159" fmla="*/ 3249957 w 11004357"/>
                  <a:gd name="connsiteY28-1160" fmla="*/ 1157176 h 6086363"/>
                  <a:gd name="connsiteX0-1161" fmla="*/ 3249957 w 11004357"/>
                  <a:gd name="connsiteY0-1162" fmla="*/ 1157176 h 6086363"/>
                  <a:gd name="connsiteX1-1163" fmla="*/ 3249957 w 11004357"/>
                  <a:gd name="connsiteY1-1164" fmla="*/ 1157176 h 6086363"/>
                  <a:gd name="connsiteX2-1165" fmla="*/ 3326157 w 11004357"/>
                  <a:gd name="connsiteY2-1166" fmla="*/ 1004776 h 6086363"/>
                  <a:gd name="connsiteX3-1167" fmla="*/ 3592857 w 11004357"/>
                  <a:gd name="connsiteY3-1168" fmla="*/ 223726 h 6086363"/>
                  <a:gd name="connsiteX4-1169" fmla="*/ 4716807 w 11004357"/>
                  <a:gd name="connsiteY4-1170" fmla="*/ 33226 h 6086363"/>
                  <a:gd name="connsiteX5-1171" fmla="*/ 5878857 w 11004357"/>
                  <a:gd name="connsiteY5-1172" fmla="*/ 795226 h 6086363"/>
                  <a:gd name="connsiteX6-1173" fmla="*/ 7498107 w 11004357"/>
                  <a:gd name="connsiteY6-1174" fmla="*/ 509476 h 6086363"/>
                  <a:gd name="connsiteX7-1175" fmla="*/ 8641107 w 11004357"/>
                  <a:gd name="connsiteY7-1176" fmla="*/ 1728676 h 6086363"/>
                  <a:gd name="connsiteX8-1177" fmla="*/ 8336307 w 11004357"/>
                  <a:gd name="connsiteY8-1178" fmla="*/ 1957276 h 6086363"/>
                  <a:gd name="connsiteX9-1179" fmla="*/ 9917457 w 11004357"/>
                  <a:gd name="connsiteY9-1180" fmla="*/ 2243026 h 6086363"/>
                  <a:gd name="connsiteX10-1181" fmla="*/ 10622307 w 11004357"/>
                  <a:gd name="connsiteY10-1182" fmla="*/ 3462226 h 6086363"/>
                  <a:gd name="connsiteX11-1183" fmla="*/ 10146057 w 11004357"/>
                  <a:gd name="connsiteY11-1184" fmla="*/ 4300426 h 6086363"/>
                  <a:gd name="connsiteX12-1185" fmla="*/ 11003307 w 11004357"/>
                  <a:gd name="connsiteY12-1186" fmla="*/ 5119576 h 6086363"/>
                  <a:gd name="connsiteX13-1187" fmla="*/ 10279407 w 11004357"/>
                  <a:gd name="connsiteY13-1188" fmla="*/ 6072076 h 6086363"/>
                  <a:gd name="connsiteX14-1189" fmla="*/ 8526807 w 11004357"/>
                  <a:gd name="connsiteY14-1190" fmla="*/ 5538676 h 6086363"/>
                  <a:gd name="connsiteX15-1191" fmla="*/ 7193307 w 11004357"/>
                  <a:gd name="connsiteY15-1192" fmla="*/ 5862526 h 6086363"/>
                  <a:gd name="connsiteX16-1193" fmla="*/ 5802657 w 11004357"/>
                  <a:gd name="connsiteY16-1194" fmla="*/ 5329126 h 6086363"/>
                  <a:gd name="connsiteX17-1195" fmla="*/ 5059707 w 11004357"/>
                  <a:gd name="connsiteY17-1196" fmla="*/ 5995876 h 6086363"/>
                  <a:gd name="connsiteX18-1197" fmla="*/ 3592857 w 11004357"/>
                  <a:gd name="connsiteY18-1198" fmla="*/ 5938726 h 6086363"/>
                  <a:gd name="connsiteX19-1199" fmla="*/ 3192807 w 11004357"/>
                  <a:gd name="connsiteY19-1200" fmla="*/ 4700476 h 6086363"/>
                  <a:gd name="connsiteX20-1201" fmla="*/ 1230657 w 11004357"/>
                  <a:gd name="connsiteY20-1202" fmla="*/ 4757626 h 6086363"/>
                  <a:gd name="connsiteX21-1203" fmla="*/ 735357 w 11004357"/>
                  <a:gd name="connsiteY21-1204" fmla="*/ 3271726 h 6086363"/>
                  <a:gd name="connsiteX22-1205" fmla="*/ 106707 w 11004357"/>
                  <a:gd name="connsiteY22-1206" fmla="*/ 2490676 h 6086363"/>
                  <a:gd name="connsiteX23-1207" fmla="*/ 163857 w 11004357"/>
                  <a:gd name="connsiteY23-1208" fmla="*/ 699976 h 6086363"/>
                  <a:gd name="connsiteX24-1209" fmla="*/ 1687857 w 11004357"/>
                  <a:gd name="connsiteY24-1210" fmla="*/ 299926 h 6086363"/>
                  <a:gd name="connsiteX25-1211" fmla="*/ 2487957 w 11004357"/>
                  <a:gd name="connsiteY25-1212" fmla="*/ 1538176 h 6086363"/>
                  <a:gd name="connsiteX26-1213" fmla="*/ 2678457 w 11004357"/>
                  <a:gd name="connsiteY26-1214" fmla="*/ 871426 h 6086363"/>
                  <a:gd name="connsiteX27-1215" fmla="*/ 3135657 w 11004357"/>
                  <a:gd name="connsiteY27-1216" fmla="*/ 833326 h 6086363"/>
                  <a:gd name="connsiteX28-1217" fmla="*/ 3249957 w 11004357"/>
                  <a:gd name="connsiteY28-1218" fmla="*/ 1157176 h 6086363"/>
                  <a:gd name="connsiteX0-1219" fmla="*/ 3249957 w 11004357"/>
                  <a:gd name="connsiteY0-1220" fmla="*/ 1157176 h 6086363"/>
                  <a:gd name="connsiteX1-1221" fmla="*/ 3249957 w 11004357"/>
                  <a:gd name="connsiteY1-1222" fmla="*/ 1157176 h 6086363"/>
                  <a:gd name="connsiteX2-1223" fmla="*/ 3326157 w 11004357"/>
                  <a:gd name="connsiteY2-1224" fmla="*/ 1004776 h 6086363"/>
                  <a:gd name="connsiteX3-1225" fmla="*/ 3592857 w 11004357"/>
                  <a:gd name="connsiteY3-1226" fmla="*/ 223726 h 6086363"/>
                  <a:gd name="connsiteX4-1227" fmla="*/ 4716807 w 11004357"/>
                  <a:gd name="connsiteY4-1228" fmla="*/ 33226 h 6086363"/>
                  <a:gd name="connsiteX5-1229" fmla="*/ 5878857 w 11004357"/>
                  <a:gd name="connsiteY5-1230" fmla="*/ 795226 h 6086363"/>
                  <a:gd name="connsiteX6-1231" fmla="*/ 7498107 w 11004357"/>
                  <a:gd name="connsiteY6-1232" fmla="*/ 509476 h 6086363"/>
                  <a:gd name="connsiteX7-1233" fmla="*/ 8641107 w 11004357"/>
                  <a:gd name="connsiteY7-1234" fmla="*/ 1728676 h 6086363"/>
                  <a:gd name="connsiteX8-1235" fmla="*/ 8336307 w 11004357"/>
                  <a:gd name="connsiteY8-1236" fmla="*/ 1957276 h 6086363"/>
                  <a:gd name="connsiteX9-1237" fmla="*/ 9917457 w 11004357"/>
                  <a:gd name="connsiteY9-1238" fmla="*/ 2243026 h 6086363"/>
                  <a:gd name="connsiteX10-1239" fmla="*/ 10622307 w 11004357"/>
                  <a:gd name="connsiteY10-1240" fmla="*/ 3462226 h 6086363"/>
                  <a:gd name="connsiteX11-1241" fmla="*/ 10146057 w 11004357"/>
                  <a:gd name="connsiteY11-1242" fmla="*/ 4300426 h 6086363"/>
                  <a:gd name="connsiteX12-1243" fmla="*/ 11003307 w 11004357"/>
                  <a:gd name="connsiteY12-1244" fmla="*/ 5119576 h 6086363"/>
                  <a:gd name="connsiteX13-1245" fmla="*/ 10279407 w 11004357"/>
                  <a:gd name="connsiteY13-1246" fmla="*/ 6072076 h 6086363"/>
                  <a:gd name="connsiteX14-1247" fmla="*/ 8526807 w 11004357"/>
                  <a:gd name="connsiteY14-1248" fmla="*/ 5538676 h 6086363"/>
                  <a:gd name="connsiteX15-1249" fmla="*/ 7193307 w 11004357"/>
                  <a:gd name="connsiteY15-1250" fmla="*/ 5862526 h 6086363"/>
                  <a:gd name="connsiteX16-1251" fmla="*/ 5802657 w 11004357"/>
                  <a:gd name="connsiteY16-1252" fmla="*/ 5329126 h 6086363"/>
                  <a:gd name="connsiteX17-1253" fmla="*/ 5059707 w 11004357"/>
                  <a:gd name="connsiteY17-1254" fmla="*/ 5995876 h 6086363"/>
                  <a:gd name="connsiteX18-1255" fmla="*/ 3592857 w 11004357"/>
                  <a:gd name="connsiteY18-1256" fmla="*/ 5938726 h 6086363"/>
                  <a:gd name="connsiteX19-1257" fmla="*/ 3192807 w 11004357"/>
                  <a:gd name="connsiteY19-1258" fmla="*/ 4700476 h 6086363"/>
                  <a:gd name="connsiteX20-1259" fmla="*/ 1230657 w 11004357"/>
                  <a:gd name="connsiteY20-1260" fmla="*/ 4757626 h 6086363"/>
                  <a:gd name="connsiteX21-1261" fmla="*/ 735357 w 11004357"/>
                  <a:gd name="connsiteY21-1262" fmla="*/ 3271726 h 6086363"/>
                  <a:gd name="connsiteX22-1263" fmla="*/ 106707 w 11004357"/>
                  <a:gd name="connsiteY22-1264" fmla="*/ 2490676 h 6086363"/>
                  <a:gd name="connsiteX23-1265" fmla="*/ 163857 w 11004357"/>
                  <a:gd name="connsiteY23-1266" fmla="*/ 699976 h 6086363"/>
                  <a:gd name="connsiteX24-1267" fmla="*/ 1687857 w 11004357"/>
                  <a:gd name="connsiteY24-1268" fmla="*/ 299926 h 6086363"/>
                  <a:gd name="connsiteX25-1269" fmla="*/ 2487957 w 11004357"/>
                  <a:gd name="connsiteY25-1270" fmla="*/ 1538176 h 6086363"/>
                  <a:gd name="connsiteX26-1271" fmla="*/ 2678457 w 11004357"/>
                  <a:gd name="connsiteY26-1272" fmla="*/ 871426 h 6086363"/>
                  <a:gd name="connsiteX27-1273" fmla="*/ 3135657 w 11004357"/>
                  <a:gd name="connsiteY27-1274" fmla="*/ 833326 h 6086363"/>
                  <a:gd name="connsiteX28-1275" fmla="*/ 3249957 w 11004357"/>
                  <a:gd name="connsiteY28-1276" fmla="*/ 1157176 h 6086363"/>
                  <a:gd name="connsiteX0-1277" fmla="*/ 3249957 w 11004357"/>
                  <a:gd name="connsiteY0-1278" fmla="*/ 1157176 h 6086363"/>
                  <a:gd name="connsiteX1-1279" fmla="*/ 3249957 w 11004357"/>
                  <a:gd name="connsiteY1-1280" fmla="*/ 1157176 h 6086363"/>
                  <a:gd name="connsiteX2-1281" fmla="*/ 3326157 w 11004357"/>
                  <a:gd name="connsiteY2-1282" fmla="*/ 1004776 h 6086363"/>
                  <a:gd name="connsiteX3-1283" fmla="*/ 3592857 w 11004357"/>
                  <a:gd name="connsiteY3-1284" fmla="*/ 223726 h 6086363"/>
                  <a:gd name="connsiteX4-1285" fmla="*/ 4716807 w 11004357"/>
                  <a:gd name="connsiteY4-1286" fmla="*/ 33226 h 6086363"/>
                  <a:gd name="connsiteX5-1287" fmla="*/ 5878857 w 11004357"/>
                  <a:gd name="connsiteY5-1288" fmla="*/ 795226 h 6086363"/>
                  <a:gd name="connsiteX6-1289" fmla="*/ 7498107 w 11004357"/>
                  <a:gd name="connsiteY6-1290" fmla="*/ 509476 h 6086363"/>
                  <a:gd name="connsiteX7-1291" fmla="*/ 8641107 w 11004357"/>
                  <a:gd name="connsiteY7-1292" fmla="*/ 1728676 h 6086363"/>
                  <a:gd name="connsiteX8-1293" fmla="*/ 8336307 w 11004357"/>
                  <a:gd name="connsiteY8-1294" fmla="*/ 1957276 h 6086363"/>
                  <a:gd name="connsiteX9-1295" fmla="*/ 9917457 w 11004357"/>
                  <a:gd name="connsiteY9-1296" fmla="*/ 2243026 h 6086363"/>
                  <a:gd name="connsiteX10-1297" fmla="*/ 10622307 w 11004357"/>
                  <a:gd name="connsiteY10-1298" fmla="*/ 3462226 h 6086363"/>
                  <a:gd name="connsiteX11-1299" fmla="*/ 10146057 w 11004357"/>
                  <a:gd name="connsiteY11-1300" fmla="*/ 4300426 h 6086363"/>
                  <a:gd name="connsiteX12-1301" fmla="*/ 11003307 w 11004357"/>
                  <a:gd name="connsiteY12-1302" fmla="*/ 5119576 h 6086363"/>
                  <a:gd name="connsiteX13-1303" fmla="*/ 10279407 w 11004357"/>
                  <a:gd name="connsiteY13-1304" fmla="*/ 6072076 h 6086363"/>
                  <a:gd name="connsiteX14-1305" fmla="*/ 8526807 w 11004357"/>
                  <a:gd name="connsiteY14-1306" fmla="*/ 5538676 h 6086363"/>
                  <a:gd name="connsiteX15-1307" fmla="*/ 7193307 w 11004357"/>
                  <a:gd name="connsiteY15-1308" fmla="*/ 5862526 h 6086363"/>
                  <a:gd name="connsiteX16-1309" fmla="*/ 5802657 w 11004357"/>
                  <a:gd name="connsiteY16-1310" fmla="*/ 5329126 h 6086363"/>
                  <a:gd name="connsiteX17-1311" fmla="*/ 5059707 w 11004357"/>
                  <a:gd name="connsiteY17-1312" fmla="*/ 5995876 h 6086363"/>
                  <a:gd name="connsiteX18-1313" fmla="*/ 3592857 w 11004357"/>
                  <a:gd name="connsiteY18-1314" fmla="*/ 5938726 h 6086363"/>
                  <a:gd name="connsiteX19-1315" fmla="*/ 3192807 w 11004357"/>
                  <a:gd name="connsiteY19-1316" fmla="*/ 4700476 h 6086363"/>
                  <a:gd name="connsiteX20-1317" fmla="*/ 1230657 w 11004357"/>
                  <a:gd name="connsiteY20-1318" fmla="*/ 4757626 h 6086363"/>
                  <a:gd name="connsiteX21-1319" fmla="*/ 735357 w 11004357"/>
                  <a:gd name="connsiteY21-1320" fmla="*/ 3271726 h 6086363"/>
                  <a:gd name="connsiteX22-1321" fmla="*/ 106707 w 11004357"/>
                  <a:gd name="connsiteY22-1322" fmla="*/ 2490676 h 6086363"/>
                  <a:gd name="connsiteX23-1323" fmla="*/ 163857 w 11004357"/>
                  <a:gd name="connsiteY23-1324" fmla="*/ 699976 h 6086363"/>
                  <a:gd name="connsiteX24-1325" fmla="*/ 1687857 w 11004357"/>
                  <a:gd name="connsiteY24-1326" fmla="*/ 299926 h 6086363"/>
                  <a:gd name="connsiteX25-1327" fmla="*/ 2487957 w 11004357"/>
                  <a:gd name="connsiteY25-1328" fmla="*/ 1538176 h 6086363"/>
                  <a:gd name="connsiteX26-1329" fmla="*/ 2678457 w 11004357"/>
                  <a:gd name="connsiteY26-1330" fmla="*/ 871426 h 6086363"/>
                  <a:gd name="connsiteX27-1331" fmla="*/ 3135657 w 11004357"/>
                  <a:gd name="connsiteY27-1332" fmla="*/ 833326 h 6086363"/>
                  <a:gd name="connsiteX28-1333" fmla="*/ 3249957 w 11004357"/>
                  <a:gd name="connsiteY28-1334" fmla="*/ 1157176 h 6086363"/>
                  <a:gd name="connsiteX0-1335" fmla="*/ 3249957 w 11004357"/>
                  <a:gd name="connsiteY0-1336" fmla="*/ 1157176 h 6086363"/>
                  <a:gd name="connsiteX1-1337" fmla="*/ 3249957 w 11004357"/>
                  <a:gd name="connsiteY1-1338" fmla="*/ 1157176 h 6086363"/>
                  <a:gd name="connsiteX2-1339" fmla="*/ 3326157 w 11004357"/>
                  <a:gd name="connsiteY2-1340" fmla="*/ 1004776 h 6086363"/>
                  <a:gd name="connsiteX3-1341" fmla="*/ 3592857 w 11004357"/>
                  <a:gd name="connsiteY3-1342" fmla="*/ 223726 h 6086363"/>
                  <a:gd name="connsiteX4-1343" fmla="*/ 4716807 w 11004357"/>
                  <a:gd name="connsiteY4-1344" fmla="*/ 33226 h 6086363"/>
                  <a:gd name="connsiteX5-1345" fmla="*/ 5878857 w 11004357"/>
                  <a:gd name="connsiteY5-1346" fmla="*/ 795226 h 6086363"/>
                  <a:gd name="connsiteX6-1347" fmla="*/ 7498107 w 11004357"/>
                  <a:gd name="connsiteY6-1348" fmla="*/ 509476 h 6086363"/>
                  <a:gd name="connsiteX7-1349" fmla="*/ 8641107 w 11004357"/>
                  <a:gd name="connsiteY7-1350" fmla="*/ 1728676 h 6086363"/>
                  <a:gd name="connsiteX8-1351" fmla="*/ 8336307 w 11004357"/>
                  <a:gd name="connsiteY8-1352" fmla="*/ 1957276 h 6086363"/>
                  <a:gd name="connsiteX9-1353" fmla="*/ 9917457 w 11004357"/>
                  <a:gd name="connsiteY9-1354" fmla="*/ 2243026 h 6086363"/>
                  <a:gd name="connsiteX10-1355" fmla="*/ 10622307 w 11004357"/>
                  <a:gd name="connsiteY10-1356" fmla="*/ 3462226 h 6086363"/>
                  <a:gd name="connsiteX11-1357" fmla="*/ 10146057 w 11004357"/>
                  <a:gd name="connsiteY11-1358" fmla="*/ 4300426 h 6086363"/>
                  <a:gd name="connsiteX12-1359" fmla="*/ 11003307 w 11004357"/>
                  <a:gd name="connsiteY12-1360" fmla="*/ 5119576 h 6086363"/>
                  <a:gd name="connsiteX13-1361" fmla="*/ 10279407 w 11004357"/>
                  <a:gd name="connsiteY13-1362" fmla="*/ 6072076 h 6086363"/>
                  <a:gd name="connsiteX14-1363" fmla="*/ 8526807 w 11004357"/>
                  <a:gd name="connsiteY14-1364" fmla="*/ 5538676 h 6086363"/>
                  <a:gd name="connsiteX15-1365" fmla="*/ 7193307 w 11004357"/>
                  <a:gd name="connsiteY15-1366" fmla="*/ 5862526 h 6086363"/>
                  <a:gd name="connsiteX16-1367" fmla="*/ 5802657 w 11004357"/>
                  <a:gd name="connsiteY16-1368" fmla="*/ 5329126 h 6086363"/>
                  <a:gd name="connsiteX17-1369" fmla="*/ 5059707 w 11004357"/>
                  <a:gd name="connsiteY17-1370" fmla="*/ 5995876 h 6086363"/>
                  <a:gd name="connsiteX18-1371" fmla="*/ 3592857 w 11004357"/>
                  <a:gd name="connsiteY18-1372" fmla="*/ 5938726 h 6086363"/>
                  <a:gd name="connsiteX19-1373" fmla="*/ 3192807 w 11004357"/>
                  <a:gd name="connsiteY19-1374" fmla="*/ 4700476 h 6086363"/>
                  <a:gd name="connsiteX20-1375" fmla="*/ 1230657 w 11004357"/>
                  <a:gd name="connsiteY20-1376" fmla="*/ 4757626 h 6086363"/>
                  <a:gd name="connsiteX21-1377" fmla="*/ 735357 w 11004357"/>
                  <a:gd name="connsiteY21-1378" fmla="*/ 3271726 h 6086363"/>
                  <a:gd name="connsiteX22-1379" fmla="*/ 106707 w 11004357"/>
                  <a:gd name="connsiteY22-1380" fmla="*/ 2490676 h 6086363"/>
                  <a:gd name="connsiteX23-1381" fmla="*/ 163857 w 11004357"/>
                  <a:gd name="connsiteY23-1382" fmla="*/ 699976 h 6086363"/>
                  <a:gd name="connsiteX24-1383" fmla="*/ 1687857 w 11004357"/>
                  <a:gd name="connsiteY24-1384" fmla="*/ 299926 h 6086363"/>
                  <a:gd name="connsiteX25-1385" fmla="*/ 2487957 w 11004357"/>
                  <a:gd name="connsiteY25-1386" fmla="*/ 1538176 h 6086363"/>
                  <a:gd name="connsiteX26-1387" fmla="*/ 2678457 w 11004357"/>
                  <a:gd name="connsiteY26-1388" fmla="*/ 871426 h 6086363"/>
                  <a:gd name="connsiteX27-1389" fmla="*/ 3135657 w 11004357"/>
                  <a:gd name="connsiteY27-1390" fmla="*/ 833326 h 6086363"/>
                  <a:gd name="connsiteX28-1391" fmla="*/ 3249957 w 11004357"/>
                  <a:gd name="connsiteY28-1392" fmla="*/ 1157176 h 6086363"/>
                  <a:gd name="connsiteX0-1393" fmla="*/ 3249957 w 11004357"/>
                  <a:gd name="connsiteY0-1394" fmla="*/ 1157176 h 6086363"/>
                  <a:gd name="connsiteX1-1395" fmla="*/ 3249957 w 11004357"/>
                  <a:gd name="connsiteY1-1396" fmla="*/ 1157176 h 6086363"/>
                  <a:gd name="connsiteX2-1397" fmla="*/ 3326157 w 11004357"/>
                  <a:gd name="connsiteY2-1398" fmla="*/ 1004776 h 6086363"/>
                  <a:gd name="connsiteX3-1399" fmla="*/ 3592857 w 11004357"/>
                  <a:gd name="connsiteY3-1400" fmla="*/ 223726 h 6086363"/>
                  <a:gd name="connsiteX4-1401" fmla="*/ 4716807 w 11004357"/>
                  <a:gd name="connsiteY4-1402" fmla="*/ 33226 h 6086363"/>
                  <a:gd name="connsiteX5-1403" fmla="*/ 5878857 w 11004357"/>
                  <a:gd name="connsiteY5-1404" fmla="*/ 795226 h 6086363"/>
                  <a:gd name="connsiteX6-1405" fmla="*/ 7498107 w 11004357"/>
                  <a:gd name="connsiteY6-1406" fmla="*/ 509476 h 6086363"/>
                  <a:gd name="connsiteX7-1407" fmla="*/ 8641107 w 11004357"/>
                  <a:gd name="connsiteY7-1408" fmla="*/ 1728676 h 6086363"/>
                  <a:gd name="connsiteX8-1409" fmla="*/ 8336307 w 11004357"/>
                  <a:gd name="connsiteY8-1410" fmla="*/ 1957276 h 6086363"/>
                  <a:gd name="connsiteX9-1411" fmla="*/ 9917457 w 11004357"/>
                  <a:gd name="connsiteY9-1412" fmla="*/ 2243026 h 6086363"/>
                  <a:gd name="connsiteX10-1413" fmla="*/ 10622307 w 11004357"/>
                  <a:gd name="connsiteY10-1414" fmla="*/ 3462226 h 6086363"/>
                  <a:gd name="connsiteX11-1415" fmla="*/ 10146057 w 11004357"/>
                  <a:gd name="connsiteY11-1416" fmla="*/ 4300426 h 6086363"/>
                  <a:gd name="connsiteX12-1417" fmla="*/ 11003307 w 11004357"/>
                  <a:gd name="connsiteY12-1418" fmla="*/ 5119576 h 6086363"/>
                  <a:gd name="connsiteX13-1419" fmla="*/ 10279407 w 11004357"/>
                  <a:gd name="connsiteY13-1420" fmla="*/ 6072076 h 6086363"/>
                  <a:gd name="connsiteX14-1421" fmla="*/ 8526807 w 11004357"/>
                  <a:gd name="connsiteY14-1422" fmla="*/ 5538676 h 6086363"/>
                  <a:gd name="connsiteX15-1423" fmla="*/ 7193307 w 11004357"/>
                  <a:gd name="connsiteY15-1424" fmla="*/ 5862526 h 6086363"/>
                  <a:gd name="connsiteX16-1425" fmla="*/ 5802657 w 11004357"/>
                  <a:gd name="connsiteY16-1426" fmla="*/ 5329126 h 6086363"/>
                  <a:gd name="connsiteX17-1427" fmla="*/ 5059707 w 11004357"/>
                  <a:gd name="connsiteY17-1428" fmla="*/ 5995876 h 6086363"/>
                  <a:gd name="connsiteX18-1429" fmla="*/ 3592857 w 11004357"/>
                  <a:gd name="connsiteY18-1430" fmla="*/ 5938726 h 6086363"/>
                  <a:gd name="connsiteX19-1431" fmla="*/ 3192807 w 11004357"/>
                  <a:gd name="connsiteY19-1432" fmla="*/ 4700476 h 6086363"/>
                  <a:gd name="connsiteX20-1433" fmla="*/ 1230657 w 11004357"/>
                  <a:gd name="connsiteY20-1434" fmla="*/ 4757626 h 6086363"/>
                  <a:gd name="connsiteX21-1435" fmla="*/ 735357 w 11004357"/>
                  <a:gd name="connsiteY21-1436" fmla="*/ 3271726 h 6086363"/>
                  <a:gd name="connsiteX22-1437" fmla="*/ 106707 w 11004357"/>
                  <a:gd name="connsiteY22-1438" fmla="*/ 2490676 h 6086363"/>
                  <a:gd name="connsiteX23-1439" fmla="*/ 163857 w 11004357"/>
                  <a:gd name="connsiteY23-1440" fmla="*/ 699976 h 6086363"/>
                  <a:gd name="connsiteX24-1441" fmla="*/ 1687857 w 11004357"/>
                  <a:gd name="connsiteY24-1442" fmla="*/ 299926 h 6086363"/>
                  <a:gd name="connsiteX25-1443" fmla="*/ 2487957 w 11004357"/>
                  <a:gd name="connsiteY25-1444" fmla="*/ 1538176 h 6086363"/>
                  <a:gd name="connsiteX26-1445" fmla="*/ 2678457 w 11004357"/>
                  <a:gd name="connsiteY26-1446" fmla="*/ 871426 h 6086363"/>
                  <a:gd name="connsiteX27-1447" fmla="*/ 3135657 w 11004357"/>
                  <a:gd name="connsiteY27-1448" fmla="*/ 833326 h 6086363"/>
                  <a:gd name="connsiteX28-1449" fmla="*/ 3249957 w 11004357"/>
                  <a:gd name="connsiteY28-1450" fmla="*/ 1157176 h 6086363"/>
                  <a:gd name="connsiteX0-1451" fmla="*/ 3249957 w 11004357"/>
                  <a:gd name="connsiteY0-1452" fmla="*/ 1157176 h 6086363"/>
                  <a:gd name="connsiteX1-1453" fmla="*/ 3249957 w 11004357"/>
                  <a:gd name="connsiteY1-1454" fmla="*/ 1157176 h 6086363"/>
                  <a:gd name="connsiteX2-1455" fmla="*/ 3326157 w 11004357"/>
                  <a:gd name="connsiteY2-1456" fmla="*/ 1004776 h 6086363"/>
                  <a:gd name="connsiteX3-1457" fmla="*/ 3592857 w 11004357"/>
                  <a:gd name="connsiteY3-1458" fmla="*/ 223726 h 6086363"/>
                  <a:gd name="connsiteX4-1459" fmla="*/ 4716807 w 11004357"/>
                  <a:gd name="connsiteY4-1460" fmla="*/ 33226 h 6086363"/>
                  <a:gd name="connsiteX5-1461" fmla="*/ 5878857 w 11004357"/>
                  <a:gd name="connsiteY5-1462" fmla="*/ 795226 h 6086363"/>
                  <a:gd name="connsiteX6-1463" fmla="*/ 7498107 w 11004357"/>
                  <a:gd name="connsiteY6-1464" fmla="*/ 509476 h 6086363"/>
                  <a:gd name="connsiteX7-1465" fmla="*/ 8641107 w 11004357"/>
                  <a:gd name="connsiteY7-1466" fmla="*/ 1728676 h 6086363"/>
                  <a:gd name="connsiteX8-1467" fmla="*/ 8336307 w 11004357"/>
                  <a:gd name="connsiteY8-1468" fmla="*/ 1957276 h 6086363"/>
                  <a:gd name="connsiteX9-1469" fmla="*/ 9917457 w 11004357"/>
                  <a:gd name="connsiteY9-1470" fmla="*/ 2243026 h 6086363"/>
                  <a:gd name="connsiteX10-1471" fmla="*/ 10622307 w 11004357"/>
                  <a:gd name="connsiteY10-1472" fmla="*/ 3462226 h 6086363"/>
                  <a:gd name="connsiteX11-1473" fmla="*/ 10146057 w 11004357"/>
                  <a:gd name="connsiteY11-1474" fmla="*/ 4300426 h 6086363"/>
                  <a:gd name="connsiteX12-1475" fmla="*/ 11003307 w 11004357"/>
                  <a:gd name="connsiteY12-1476" fmla="*/ 5119576 h 6086363"/>
                  <a:gd name="connsiteX13-1477" fmla="*/ 10279407 w 11004357"/>
                  <a:gd name="connsiteY13-1478" fmla="*/ 6072076 h 6086363"/>
                  <a:gd name="connsiteX14-1479" fmla="*/ 8526807 w 11004357"/>
                  <a:gd name="connsiteY14-1480" fmla="*/ 5538676 h 6086363"/>
                  <a:gd name="connsiteX15-1481" fmla="*/ 7193307 w 11004357"/>
                  <a:gd name="connsiteY15-1482" fmla="*/ 5862526 h 6086363"/>
                  <a:gd name="connsiteX16-1483" fmla="*/ 5802657 w 11004357"/>
                  <a:gd name="connsiteY16-1484" fmla="*/ 5329126 h 6086363"/>
                  <a:gd name="connsiteX17-1485" fmla="*/ 5059707 w 11004357"/>
                  <a:gd name="connsiteY17-1486" fmla="*/ 5995876 h 6086363"/>
                  <a:gd name="connsiteX18-1487" fmla="*/ 3592857 w 11004357"/>
                  <a:gd name="connsiteY18-1488" fmla="*/ 5938726 h 6086363"/>
                  <a:gd name="connsiteX19-1489" fmla="*/ 3192807 w 11004357"/>
                  <a:gd name="connsiteY19-1490" fmla="*/ 4700476 h 6086363"/>
                  <a:gd name="connsiteX20-1491" fmla="*/ 1230657 w 11004357"/>
                  <a:gd name="connsiteY20-1492" fmla="*/ 4757626 h 6086363"/>
                  <a:gd name="connsiteX21-1493" fmla="*/ 735357 w 11004357"/>
                  <a:gd name="connsiteY21-1494" fmla="*/ 3271726 h 6086363"/>
                  <a:gd name="connsiteX22-1495" fmla="*/ 106707 w 11004357"/>
                  <a:gd name="connsiteY22-1496" fmla="*/ 2490676 h 6086363"/>
                  <a:gd name="connsiteX23-1497" fmla="*/ 163857 w 11004357"/>
                  <a:gd name="connsiteY23-1498" fmla="*/ 699976 h 6086363"/>
                  <a:gd name="connsiteX24-1499" fmla="*/ 1687857 w 11004357"/>
                  <a:gd name="connsiteY24-1500" fmla="*/ 299926 h 6086363"/>
                  <a:gd name="connsiteX25-1501" fmla="*/ 2487957 w 11004357"/>
                  <a:gd name="connsiteY25-1502" fmla="*/ 1538176 h 6086363"/>
                  <a:gd name="connsiteX26-1503" fmla="*/ 2678457 w 11004357"/>
                  <a:gd name="connsiteY26-1504" fmla="*/ 871426 h 6086363"/>
                  <a:gd name="connsiteX27-1505" fmla="*/ 3135657 w 11004357"/>
                  <a:gd name="connsiteY27-1506" fmla="*/ 833326 h 6086363"/>
                  <a:gd name="connsiteX28-1507" fmla="*/ 3249957 w 11004357"/>
                  <a:gd name="connsiteY28-1508" fmla="*/ 1157176 h 6086363"/>
                  <a:gd name="connsiteX0-1509" fmla="*/ 3249957 w 11004357"/>
                  <a:gd name="connsiteY0-1510" fmla="*/ 1157176 h 6086363"/>
                  <a:gd name="connsiteX1-1511" fmla="*/ 3249957 w 11004357"/>
                  <a:gd name="connsiteY1-1512" fmla="*/ 1157176 h 6086363"/>
                  <a:gd name="connsiteX2-1513" fmla="*/ 3326157 w 11004357"/>
                  <a:gd name="connsiteY2-1514" fmla="*/ 1004776 h 6086363"/>
                  <a:gd name="connsiteX3-1515" fmla="*/ 3592857 w 11004357"/>
                  <a:gd name="connsiteY3-1516" fmla="*/ 223726 h 6086363"/>
                  <a:gd name="connsiteX4-1517" fmla="*/ 4716807 w 11004357"/>
                  <a:gd name="connsiteY4-1518" fmla="*/ 33226 h 6086363"/>
                  <a:gd name="connsiteX5-1519" fmla="*/ 5878857 w 11004357"/>
                  <a:gd name="connsiteY5-1520" fmla="*/ 795226 h 6086363"/>
                  <a:gd name="connsiteX6-1521" fmla="*/ 7498107 w 11004357"/>
                  <a:gd name="connsiteY6-1522" fmla="*/ 509476 h 6086363"/>
                  <a:gd name="connsiteX7-1523" fmla="*/ 8641107 w 11004357"/>
                  <a:gd name="connsiteY7-1524" fmla="*/ 1728676 h 6086363"/>
                  <a:gd name="connsiteX8-1525" fmla="*/ 8336307 w 11004357"/>
                  <a:gd name="connsiteY8-1526" fmla="*/ 1957276 h 6086363"/>
                  <a:gd name="connsiteX9-1527" fmla="*/ 9917457 w 11004357"/>
                  <a:gd name="connsiteY9-1528" fmla="*/ 2243026 h 6086363"/>
                  <a:gd name="connsiteX10-1529" fmla="*/ 10622307 w 11004357"/>
                  <a:gd name="connsiteY10-1530" fmla="*/ 3462226 h 6086363"/>
                  <a:gd name="connsiteX11-1531" fmla="*/ 10146057 w 11004357"/>
                  <a:gd name="connsiteY11-1532" fmla="*/ 4300426 h 6086363"/>
                  <a:gd name="connsiteX12-1533" fmla="*/ 11003307 w 11004357"/>
                  <a:gd name="connsiteY12-1534" fmla="*/ 5119576 h 6086363"/>
                  <a:gd name="connsiteX13-1535" fmla="*/ 10279407 w 11004357"/>
                  <a:gd name="connsiteY13-1536" fmla="*/ 6072076 h 6086363"/>
                  <a:gd name="connsiteX14-1537" fmla="*/ 8526807 w 11004357"/>
                  <a:gd name="connsiteY14-1538" fmla="*/ 5538676 h 6086363"/>
                  <a:gd name="connsiteX15-1539" fmla="*/ 7193307 w 11004357"/>
                  <a:gd name="connsiteY15-1540" fmla="*/ 5862526 h 6086363"/>
                  <a:gd name="connsiteX16-1541" fmla="*/ 5802657 w 11004357"/>
                  <a:gd name="connsiteY16-1542" fmla="*/ 5329126 h 6086363"/>
                  <a:gd name="connsiteX17-1543" fmla="*/ 5059707 w 11004357"/>
                  <a:gd name="connsiteY17-1544" fmla="*/ 5995876 h 6086363"/>
                  <a:gd name="connsiteX18-1545" fmla="*/ 3592857 w 11004357"/>
                  <a:gd name="connsiteY18-1546" fmla="*/ 5938726 h 6086363"/>
                  <a:gd name="connsiteX19-1547" fmla="*/ 3192807 w 11004357"/>
                  <a:gd name="connsiteY19-1548" fmla="*/ 4700476 h 6086363"/>
                  <a:gd name="connsiteX20-1549" fmla="*/ 1230657 w 11004357"/>
                  <a:gd name="connsiteY20-1550" fmla="*/ 4757626 h 6086363"/>
                  <a:gd name="connsiteX21-1551" fmla="*/ 735357 w 11004357"/>
                  <a:gd name="connsiteY21-1552" fmla="*/ 3271726 h 6086363"/>
                  <a:gd name="connsiteX22-1553" fmla="*/ 106707 w 11004357"/>
                  <a:gd name="connsiteY22-1554" fmla="*/ 2490676 h 6086363"/>
                  <a:gd name="connsiteX23-1555" fmla="*/ 163857 w 11004357"/>
                  <a:gd name="connsiteY23-1556" fmla="*/ 699976 h 6086363"/>
                  <a:gd name="connsiteX24-1557" fmla="*/ 1687857 w 11004357"/>
                  <a:gd name="connsiteY24-1558" fmla="*/ 299926 h 6086363"/>
                  <a:gd name="connsiteX25-1559" fmla="*/ 2487957 w 11004357"/>
                  <a:gd name="connsiteY25-1560" fmla="*/ 1538176 h 6086363"/>
                  <a:gd name="connsiteX26-1561" fmla="*/ 2678457 w 11004357"/>
                  <a:gd name="connsiteY26-1562" fmla="*/ 871426 h 6086363"/>
                  <a:gd name="connsiteX27-1563" fmla="*/ 3135657 w 11004357"/>
                  <a:gd name="connsiteY27-1564" fmla="*/ 833326 h 6086363"/>
                  <a:gd name="connsiteX28-1565" fmla="*/ 3249957 w 11004357"/>
                  <a:gd name="connsiteY28-1566" fmla="*/ 1157176 h 6086363"/>
                  <a:gd name="connsiteX0-1567" fmla="*/ 3249957 w 11004357"/>
                  <a:gd name="connsiteY0-1568" fmla="*/ 1157176 h 6086363"/>
                  <a:gd name="connsiteX1-1569" fmla="*/ 3249957 w 11004357"/>
                  <a:gd name="connsiteY1-1570" fmla="*/ 1157176 h 6086363"/>
                  <a:gd name="connsiteX2-1571" fmla="*/ 3326157 w 11004357"/>
                  <a:gd name="connsiteY2-1572" fmla="*/ 1004776 h 6086363"/>
                  <a:gd name="connsiteX3-1573" fmla="*/ 3592857 w 11004357"/>
                  <a:gd name="connsiteY3-1574" fmla="*/ 223726 h 6086363"/>
                  <a:gd name="connsiteX4-1575" fmla="*/ 4716807 w 11004357"/>
                  <a:gd name="connsiteY4-1576" fmla="*/ 33226 h 6086363"/>
                  <a:gd name="connsiteX5-1577" fmla="*/ 5878857 w 11004357"/>
                  <a:gd name="connsiteY5-1578" fmla="*/ 795226 h 6086363"/>
                  <a:gd name="connsiteX6-1579" fmla="*/ 7498107 w 11004357"/>
                  <a:gd name="connsiteY6-1580" fmla="*/ 509476 h 6086363"/>
                  <a:gd name="connsiteX7-1581" fmla="*/ 8641107 w 11004357"/>
                  <a:gd name="connsiteY7-1582" fmla="*/ 1728676 h 6086363"/>
                  <a:gd name="connsiteX8-1583" fmla="*/ 8336307 w 11004357"/>
                  <a:gd name="connsiteY8-1584" fmla="*/ 1957276 h 6086363"/>
                  <a:gd name="connsiteX9-1585" fmla="*/ 9917457 w 11004357"/>
                  <a:gd name="connsiteY9-1586" fmla="*/ 2243026 h 6086363"/>
                  <a:gd name="connsiteX10-1587" fmla="*/ 10622307 w 11004357"/>
                  <a:gd name="connsiteY10-1588" fmla="*/ 3462226 h 6086363"/>
                  <a:gd name="connsiteX11-1589" fmla="*/ 10146057 w 11004357"/>
                  <a:gd name="connsiteY11-1590" fmla="*/ 4300426 h 6086363"/>
                  <a:gd name="connsiteX12-1591" fmla="*/ 11003307 w 11004357"/>
                  <a:gd name="connsiteY12-1592" fmla="*/ 5119576 h 6086363"/>
                  <a:gd name="connsiteX13-1593" fmla="*/ 10279407 w 11004357"/>
                  <a:gd name="connsiteY13-1594" fmla="*/ 6072076 h 6086363"/>
                  <a:gd name="connsiteX14-1595" fmla="*/ 8526807 w 11004357"/>
                  <a:gd name="connsiteY14-1596" fmla="*/ 5538676 h 6086363"/>
                  <a:gd name="connsiteX15-1597" fmla="*/ 7193307 w 11004357"/>
                  <a:gd name="connsiteY15-1598" fmla="*/ 5862526 h 6086363"/>
                  <a:gd name="connsiteX16-1599" fmla="*/ 5802657 w 11004357"/>
                  <a:gd name="connsiteY16-1600" fmla="*/ 5329126 h 6086363"/>
                  <a:gd name="connsiteX17-1601" fmla="*/ 5059707 w 11004357"/>
                  <a:gd name="connsiteY17-1602" fmla="*/ 5995876 h 6086363"/>
                  <a:gd name="connsiteX18-1603" fmla="*/ 3592857 w 11004357"/>
                  <a:gd name="connsiteY18-1604" fmla="*/ 5938726 h 6086363"/>
                  <a:gd name="connsiteX19-1605" fmla="*/ 3192807 w 11004357"/>
                  <a:gd name="connsiteY19-1606" fmla="*/ 4700476 h 6086363"/>
                  <a:gd name="connsiteX20-1607" fmla="*/ 1230657 w 11004357"/>
                  <a:gd name="connsiteY20-1608" fmla="*/ 4757626 h 6086363"/>
                  <a:gd name="connsiteX21-1609" fmla="*/ 735357 w 11004357"/>
                  <a:gd name="connsiteY21-1610" fmla="*/ 3271726 h 6086363"/>
                  <a:gd name="connsiteX22-1611" fmla="*/ 106707 w 11004357"/>
                  <a:gd name="connsiteY22-1612" fmla="*/ 2490676 h 6086363"/>
                  <a:gd name="connsiteX23-1613" fmla="*/ 163857 w 11004357"/>
                  <a:gd name="connsiteY23-1614" fmla="*/ 699976 h 6086363"/>
                  <a:gd name="connsiteX24-1615" fmla="*/ 1687857 w 11004357"/>
                  <a:gd name="connsiteY24-1616" fmla="*/ 299926 h 6086363"/>
                  <a:gd name="connsiteX25-1617" fmla="*/ 2487957 w 11004357"/>
                  <a:gd name="connsiteY25-1618" fmla="*/ 1538176 h 6086363"/>
                  <a:gd name="connsiteX26-1619" fmla="*/ 2678457 w 11004357"/>
                  <a:gd name="connsiteY26-1620" fmla="*/ 871426 h 6086363"/>
                  <a:gd name="connsiteX27-1621" fmla="*/ 3135657 w 11004357"/>
                  <a:gd name="connsiteY27-1622" fmla="*/ 833326 h 6086363"/>
                  <a:gd name="connsiteX28-1623" fmla="*/ 3249957 w 11004357"/>
                  <a:gd name="connsiteY28-1624" fmla="*/ 1157176 h 6086363"/>
                  <a:gd name="connsiteX0-1625" fmla="*/ 3249957 w 11004357"/>
                  <a:gd name="connsiteY0-1626" fmla="*/ 1157176 h 6086363"/>
                  <a:gd name="connsiteX1-1627" fmla="*/ 3249957 w 11004357"/>
                  <a:gd name="connsiteY1-1628" fmla="*/ 1157176 h 6086363"/>
                  <a:gd name="connsiteX2-1629" fmla="*/ 3326157 w 11004357"/>
                  <a:gd name="connsiteY2-1630" fmla="*/ 1004776 h 6086363"/>
                  <a:gd name="connsiteX3-1631" fmla="*/ 3592857 w 11004357"/>
                  <a:gd name="connsiteY3-1632" fmla="*/ 223726 h 6086363"/>
                  <a:gd name="connsiteX4-1633" fmla="*/ 4716807 w 11004357"/>
                  <a:gd name="connsiteY4-1634" fmla="*/ 33226 h 6086363"/>
                  <a:gd name="connsiteX5-1635" fmla="*/ 5878857 w 11004357"/>
                  <a:gd name="connsiteY5-1636" fmla="*/ 795226 h 6086363"/>
                  <a:gd name="connsiteX6-1637" fmla="*/ 7498107 w 11004357"/>
                  <a:gd name="connsiteY6-1638" fmla="*/ 509476 h 6086363"/>
                  <a:gd name="connsiteX7-1639" fmla="*/ 8641107 w 11004357"/>
                  <a:gd name="connsiteY7-1640" fmla="*/ 1728676 h 6086363"/>
                  <a:gd name="connsiteX8-1641" fmla="*/ 8336307 w 11004357"/>
                  <a:gd name="connsiteY8-1642" fmla="*/ 1957276 h 6086363"/>
                  <a:gd name="connsiteX9-1643" fmla="*/ 9917457 w 11004357"/>
                  <a:gd name="connsiteY9-1644" fmla="*/ 2243026 h 6086363"/>
                  <a:gd name="connsiteX10-1645" fmla="*/ 10622307 w 11004357"/>
                  <a:gd name="connsiteY10-1646" fmla="*/ 3462226 h 6086363"/>
                  <a:gd name="connsiteX11-1647" fmla="*/ 10146057 w 11004357"/>
                  <a:gd name="connsiteY11-1648" fmla="*/ 4300426 h 6086363"/>
                  <a:gd name="connsiteX12-1649" fmla="*/ 11003307 w 11004357"/>
                  <a:gd name="connsiteY12-1650" fmla="*/ 5119576 h 6086363"/>
                  <a:gd name="connsiteX13-1651" fmla="*/ 10279407 w 11004357"/>
                  <a:gd name="connsiteY13-1652" fmla="*/ 6072076 h 6086363"/>
                  <a:gd name="connsiteX14-1653" fmla="*/ 8526807 w 11004357"/>
                  <a:gd name="connsiteY14-1654" fmla="*/ 5538676 h 6086363"/>
                  <a:gd name="connsiteX15-1655" fmla="*/ 7193307 w 11004357"/>
                  <a:gd name="connsiteY15-1656" fmla="*/ 5862526 h 6086363"/>
                  <a:gd name="connsiteX16-1657" fmla="*/ 5802657 w 11004357"/>
                  <a:gd name="connsiteY16-1658" fmla="*/ 5329126 h 6086363"/>
                  <a:gd name="connsiteX17-1659" fmla="*/ 5059707 w 11004357"/>
                  <a:gd name="connsiteY17-1660" fmla="*/ 5995876 h 6086363"/>
                  <a:gd name="connsiteX18-1661" fmla="*/ 3592857 w 11004357"/>
                  <a:gd name="connsiteY18-1662" fmla="*/ 5938726 h 6086363"/>
                  <a:gd name="connsiteX19-1663" fmla="*/ 3192807 w 11004357"/>
                  <a:gd name="connsiteY19-1664" fmla="*/ 4700476 h 6086363"/>
                  <a:gd name="connsiteX20-1665" fmla="*/ 1230657 w 11004357"/>
                  <a:gd name="connsiteY20-1666" fmla="*/ 4757626 h 6086363"/>
                  <a:gd name="connsiteX21-1667" fmla="*/ 735357 w 11004357"/>
                  <a:gd name="connsiteY21-1668" fmla="*/ 3271726 h 6086363"/>
                  <a:gd name="connsiteX22-1669" fmla="*/ 106707 w 11004357"/>
                  <a:gd name="connsiteY22-1670" fmla="*/ 2490676 h 6086363"/>
                  <a:gd name="connsiteX23-1671" fmla="*/ 163857 w 11004357"/>
                  <a:gd name="connsiteY23-1672" fmla="*/ 699976 h 6086363"/>
                  <a:gd name="connsiteX24-1673" fmla="*/ 1687857 w 11004357"/>
                  <a:gd name="connsiteY24-1674" fmla="*/ 299926 h 6086363"/>
                  <a:gd name="connsiteX25-1675" fmla="*/ 2487957 w 11004357"/>
                  <a:gd name="connsiteY25-1676" fmla="*/ 1538176 h 6086363"/>
                  <a:gd name="connsiteX26-1677" fmla="*/ 2678457 w 11004357"/>
                  <a:gd name="connsiteY26-1678" fmla="*/ 871426 h 6086363"/>
                  <a:gd name="connsiteX27-1679" fmla="*/ 3135657 w 11004357"/>
                  <a:gd name="connsiteY27-1680" fmla="*/ 833326 h 6086363"/>
                  <a:gd name="connsiteX28-1681" fmla="*/ 3249957 w 11004357"/>
                  <a:gd name="connsiteY28-1682" fmla="*/ 1157176 h 6086363"/>
                  <a:gd name="connsiteX0-1683" fmla="*/ 3249957 w 11004357"/>
                  <a:gd name="connsiteY0-1684" fmla="*/ 1157176 h 6086363"/>
                  <a:gd name="connsiteX1-1685" fmla="*/ 3249957 w 11004357"/>
                  <a:gd name="connsiteY1-1686" fmla="*/ 1157176 h 6086363"/>
                  <a:gd name="connsiteX2-1687" fmla="*/ 3326157 w 11004357"/>
                  <a:gd name="connsiteY2-1688" fmla="*/ 1004776 h 6086363"/>
                  <a:gd name="connsiteX3-1689" fmla="*/ 3592857 w 11004357"/>
                  <a:gd name="connsiteY3-1690" fmla="*/ 223726 h 6086363"/>
                  <a:gd name="connsiteX4-1691" fmla="*/ 4716807 w 11004357"/>
                  <a:gd name="connsiteY4-1692" fmla="*/ 33226 h 6086363"/>
                  <a:gd name="connsiteX5-1693" fmla="*/ 5735982 w 11004357"/>
                  <a:gd name="connsiteY5-1694" fmla="*/ 823801 h 6086363"/>
                  <a:gd name="connsiteX6-1695" fmla="*/ 7498107 w 11004357"/>
                  <a:gd name="connsiteY6-1696" fmla="*/ 509476 h 6086363"/>
                  <a:gd name="connsiteX7-1697" fmla="*/ 8641107 w 11004357"/>
                  <a:gd name="connsiteY7-1698" fmla="*/ 1728676 h 6086363"/>
                  <a:gd name="connsiteX8-1699" fmla="*/ 8336307 w 11004357"/>
                  <a:gd name="connsiteY8-1700" fmla="*/ 1957276 h 6086363"/>
                  <a:gd name="connsiteX9-1701" fmla="*/ 9917457 w 11004357"/>
                  <a:gd name="connsiteY9-1702" fmla="*/ 2243026 h 6086363"/>
                  <a:gd name="connsiteX10-1703" fmla="*/ 10622307 w 11004357"/>
                  <a:gd name="connsiteY10-1704" fmla="*/ 3462226 h 6086363"/>
                  <a:gd name="connsiteX11-1705" fmla="*/ 10146057 w 11004357"/>
                  <a:gd name="connsiteY11-1706" fmla="*/ 4300426 h 6086363"/>
                  <a:gd name="connsiteX12-1707" fmla="*/ 11003307 w 11004357"/>
                  <a:gd name="connsiteY12-1708" fmla="*/ 5119576 h 6086363"/>
                  <a:gd name="connsiteX13-1709" fmla="*/ 10279407 w 11004357"/>
                  <a:gd name="connsiteY13-1710" fmla="*/ 6072076 h 6086363"/>
                  <a:gd name="connsiteX14-1711" fmla="*/ 8526807 w 11004357"/>
                  <a:gd name="connsiteY14-1712" fmla="*/ 5538676 h 6086363"/>
                  <a:gd name="connsiteX15-1713" fmla="*/ 7193307 w 11004357"/>
                  <a:gd name="connsiteY15-1714" fmla="*/ 5862526 h 6086363"/>
                  <a:gd name="connsiteX16-1715" fmla="*/ 5802657 w 11004357"/>
                  <a:gd name="connsiteY16-1716" fmla="*/ 5329126 h 6086363"/>
                  <a:gd name="connsiteX17-1717" fmla="*/ 5059707 w 11004357"/>
                  <a:gd name="connsiteY17-1718" fmla="*/ 5995876 h 6086363"/>
                  <a:gd name="connsiteX18-1719" fmla="*/ 3592857 w 11004357"/>
                  <a:gd name="connsiteY18-1720" fmla="*/ 5938726 h 6086363"/>
                  <a:gd name="connsiteX19-1721" fmla="*/ 3192807 w 11004357"/>
                  <a:gd name="connsiteY19-1722" fmla="*/ 4700476 h 6086363"/>
                  <a:gd name="connsiteX20-1723" fmla="*/ 1230657 w 11004357"/>
                  <a:gd name="connsiteY20-1724" fmla="*/ 4757626 h 6086363"/>
                  <a:gd name="connsiteX21-1725" fmla="*/ 735357 w 11004357"/>
                  <a:gd name="connsiteY21-1726" fmla="*/ 3271726 h 6086363"/>
                  <a:gd name="connsiteX22-1727" fmla="*/ 106707 w 11004357"/>
                  <a:gd name="connsiteY22-1728" fmla="*/ 2490676 h 6086363"/>
                  <a:gd name="connsiteX23-1729" fmla="*/ 163857 w 11004357"/>
                  <a:gd name="connsiteY23-1730" fmla="*/ 699976 h 6086363"/>
                  <a:gd name="connsiteX24-1731" fmla="*/ 1687857 w 11004357"/>
                  <a:gd name="connsiteY24-1732" fmla="*/ 299926 h 6086363"/>
                  <a:gd name="connsiteX25-1733" fmla="*/ 2487957 w 11004357"/>
                  <a:gd name="connsiteY25-1734" fmla="*/ 1538176 h 6086363"/>
                  <a:gd name="connsiteX26-1735" fmla="*/ 2678457 w 11004357"/>
                  <a:gd name="connsiteY26-1736" fmla="*/ 871426 h 6086363"/>
                  <a:gd name="connsiteX27-1737" fmla="*/ 3135657 w 11004357"/>
                  <a:gd name="connsiteY27-1738" fmla="*/ 833326 h 6086363"/>
                  <a:gd name="connsiteX28-1739" fmla="*/ 3249957 w 11004357"/>
                  <a:gd name="connsiteY28-1740" fmla="*/ 1157176 h 6086363"/>
                  <a:gd name="connsiteX0-1741" fmla="*/ 3249957 w 11004357"/>
                  <a:gd name="connsiteY0-1742" fmla="*/ 1157176 h 6086363"/>
                  <a:gd name="connsiteX1-1743" fmla="*/ 3249957 w 11004357"/>
                  <a:gd name="connsiteY1-1744" fmla="*/ 1157176 h 6086363"/>
                  <a:gd name="connsiteX2-1745" fmla="*/ 3326157 w 11004357"/>
                  <a:gd name="connsiteY2-1746" fmla="*/ 1004776 h 6086363"/>
                  <a:gd name="connsiteX3-1747" fmla="*/ 3592857 w 11004357"/>
                  <a:gd name="connsiteY3-1748" fmla="*/ 223726 h 6086363"/>
                  <a:gd name="connsiteX4-1749" fmla="*/ 4716807 w 11004357"/>
                  <a:gd name="connsiteY4-1750" fmla="*/ 33226 h 6086363"/>
                  <a:gd name="connsiteX5-1751" fmla="*/ 5735982 w 11004357"/>
                  <a:gd name="connsiteY5-1752" fmla="*/ 823801 h 6086363"/>
                  <a:gd name="connsiteX6-1753" fmla="*/ 7498107 w 11004357"/>
                  <a:gd name="connsiteY6-1754" fmla="*/ 509476 h 6086363"/>
                  <a:gd name="connsiteX7-1755" fmla="*/ 8641107 w 11004357"/>
                  <a:gd name="connsiteY7-1756" fmla="*/ 1728676 h 6086363"/>
                  <a:gd name="connsiteX8-1757" fmla="*/ 8336307 w 11004357"/>
                  <a:gd name="connsiteY8-1758" fmla="*/ 1957276 h 6086363"/>
                  <a:gd name="connsiteX9-1759" fmla="*/ 9917457 w 11004357"/>
                  <a:gd name="connsiteY9-1760" fmla="*/ 2243026 h 6086363"/>
                  <a:gd name="connsiteX10-1761" fmla="*/ 10622307 w 11004357"/>
                  <a:gd name="connsiteY10-1762" fmla="*/ 3462226 h 6086363"/>
                  <a:gd name="connsiteX11-1763" fmla="*/ 10146057 w 11004357"/>
                  <a:gd name="connsiteY11-1764" fmla="*/ 4300426 h 6086363"/>
                  <a:gd name="connsiteX12-1765" fmla="*/ 11003307 w 11004357"/>
                  <a:gd name="connsiteY12-1766" fmla="*/ 5119576 h 6086363"/>
                  <a:gd name="connsiteX13-1767" fmla="*/ 10279407 w 11004357"/>
                  <a:gd name="connsiteY13-1768" fmla="*/ 6072076 h 6086363"/>
                  <a:gd name="connsiteX14-1769" fmla="*/ 8526807 w 11004357"/>
                  <a:gd name="connsiteY14-1770" fmla="*/ 5538676 h 6086363"/>
                  <a:gd name="connsiteX15-1771" fmla="*/ 7193307 w 11004357"/>
                  <a:gd name="connsiteY15-1772" fmla="*/ 5862526 h 6086363"/>
                  <a:gd name="connsiteX16-1773" fmla="*/ 5802657 w 11004357"/>
                  <a:gd name="connsiteY16-1774" fmla="*/ 5329126 h 6086363"/>
                  <a:gd name="connsiteX17-1775" fmla="*/ 5059707 w 11004357"/>
                  <a:gd name="connsiteY17-1776" fmla="*/ 5995876 h 6086363"/>
                  <a:gd name="connsiteX18-1777" fmla="*/ 3592857 w 11004357"/>
                  <a:gd name="connsiteY18-1778" fmla="*/ 5938726 h 6086363"/>
                  <a:gd name="connsiteX19-1779" fmla="*/ 3192807 w 11004357"/>
                  <a:gd name="connsiteY19-1780" fmla="*/ 4700476 h 6086363"/>
                  <a:gd name="connsiteX20-1781" fmla="*/ 1230657 w 11004357"/>
                  <a:gd name="connsiteY20-1782" fmla="*/ 4757626 h 6086363"/>
                  <a:gd name="connsiteX21-1783" fmla="*/ 735357 w 11004357"/>
                  <a:gd name="connsiteY21-1784" fmla="*/ 3271726 h 6086363"/>
                  <a:gd name="connsiteX22-1785" fmla="*/ 106707 w 11004357"/>
                  <a:gd name="connsiteY22-1786" fmla="*/ 2490676 h 6086363"/>
                  <a:gd name="connsiteX23-1787" fmla="*/ 163857 w 11004357"/>
                  <a:gd name="connsiteY23-1788" fmla="*/ 699976 h 6086363"/>
                  <a:gd name="connsiteX24-1789" fmla="*/ 1687857 w 11004357"/>
                  <a:gd name="connsiteY24-1790" fmla="*/ 299926 h 6086363"/>
                  <a:gd name="connsiteX25-1791" fmla="*/ 2487957 w 11004357"/>
                  <a:gd name="connsiteY25-1792" fmla="*/ 1538176 h 6086363"/>
                  <a:gd name="connsiteX26-1793" fmla="*/ 2678457 w 11004357"/>
                  <a:gd name="connsiteY26-1794" fmla="*/ 871426 h 6086363"/>
                  <a:gd name="connsiteX27-1795" fmla="*/ 3135657 w 11004357"/>
                  <a:gd name="connsiteY27-1796" fmla="*/ 833326 h 6086363"/>
                  <a:gd name="connsiteX28-1797" fmla="*/ 3249957 w 11004357"/>
                  <a:gd name="connsiteY28-1798" fmla="*/ 1157176 h 6086363"/>
                  <a:gd name="connsiteX0-1799" fmla="*/ 3249957 w 11004357"/>
                  <a:gd name="connsiteY0-1800" fmla="*/ 1157176 h 6086363"/>
                  <a:gd name="connsiteX1-1801" fmla="*/ 3249957 w 11004357"/>
                  <a:gd name="connsiteY1-1802" fmla="*/ 1157176 h 6086363"/>
                  <a:gd name="connsiteX2-1803" fmla="*/ 3326157 w 11004357"/>
                  <a:gd name="connsiteY2-1804" fmla="*/ 1004776 h 6086363"/>
                  <a:gd name="connsiteX3-1805" fmla="*/ 3592857 w 11004357"/>
                  <a:gd name="connsiteY3-1806" fmla="*/ 223726 h 6086363"/>
                  <a:gd name="connsiteX4-1807" fmla="*/ 4716807 w 11004357"/>
                  <a:gd name="connsiteY4-1808" fmla="*/ 33226 h 6086363"/>
                  <a:gd name="connsiteX5-1809" fmla="*/ 5735982 w 11004357"/>
                  <a:gd name="connsiteY5-1810" fmla="*/ 823801 h 6086363"/>
                  <a:gd name="connsiteX6-1811" fmla="*/ 7498107 w 11004357"/>
                  <a:gd name="connsiteY6-1812" fmla="*/ 509476 h 6086363"/>
                  <a:gd name="connsiteX7-1813" fmla="*/ 8641107 w 11004357"/>
                  <a:gd name="connsiteY7-1814" fmla="*/ 1728676 h 6086363"/>
                  <a:gd name="connsiteX8-1815" fmla="*/ 8336307 w 11004357"/>
                  <a:gd name="connsiteY8-1816" fmla="*/ 1957276 h 6086363"/>
                  <a:gd name="connsiteX9-1817" fmla="*/ 9917457 w 11004357"/>
                  <a:gd name="connsiteY9-1818" fmla="*/ 2243026 h 6086363"/>
                  <a:gd name="connsiteX10-1819" fmla="*/ 10622307 w 11004357"/>
                  <a:gd name="connsiteY10-1820" fmla="*/ 3462226 h 6086363"/>
                  <a:gd name="connsiteX11-1821" fmla="*/ 10146057 w 11004357"/>
                  <a:gd name="connsiteY11-1822" fmla="*/ 4300426 h 6086363"/>
                  <a:gd name="connsiteX12-1823" fmla="*/ 11003307 w 11004357"/>
                  <a:gd name="connsiteY12-1824" fmla="*/ 5119576 h 6086363"/>
                  <a:gd name="connsiteX13-1825" fmla="*/ 10279407 w 11004357"/>
                  <a:gd name="connsiteY13-1826" fmla="*/ 6072076 h 6086363"/>
                  <a:gd name="connsiteX14-1827" fmla="*/ 8526807 w 11004357"/>
                  <a:gd name="connsiteY14-1828" fmla="*/ 5538676 h 6086363"/>
                  <a:gd name="connsiteX15-1829" fmla="*/ 7193307 w 11004357"/>
                  <a:gd name="connsiteY15-1830" fmla="*/ 5862526 h 6086363"/>
                  <a:gd name="connsiteX16-1831" fmla="*/ 5802657 w 11004357"/>
                  <a:gd name="connsiteY16-1832" fmla="*/ 5329126 h 6086363"/>
                  <a:gd name="connsiteX17-1833" fmla="*/ 5059707 w 11004357"/>
                  <a:gd name="connsiteY17-1834" fmla="*/ 5995876 h 6086363"/>
                  <a:gd name="connsiteX18-1835" fmla="*/ 3592857 w 11004357"/>
                  <a:gd name="connsiteY18-1836" fmla="*/ 5938726 h 6086363"/>
                  <a:gd name="connsiteX19-1837" fmla="*/ 3192807 w 11004357"/>
                  <a:gd name="connsiteY19-1838" fmla="*/ 4700476 h 6086363"/>
                  <a:gd name="connsiteX20-1839" fmla="*/ 1230657 w 11004357"/>
                  <a:gd name="connsiteY20-1840" fmla="*/ 4757626 h 6086363"/>
                  <a:gd name="connsiteX21-1841" fmla="*/ 735357 w 11004357"/>
                  <a:gd name="connsiteY21-1842" fmla="*/ 3271726 h 6086363"/>
                  <a:gd name="connsiteX22-1843" fmla="*/ 106707 w 11004357"/>
                  <a:gd name="connsiteY22-1844" fmla="*/ 2490676 h 6086363"/>
                  <a:gd name="connsiteX23-1845" fmla="*/ 163857 w 11004357"/>
                  <a:gd name="connsiteY23-1846" fmla="*/ 699976 h 6086363"/>
                  <a:gd name="connsiteX24-1847" fmla="*/ 1687857 w 11004357"/>
                  <a:gd name="connsiteY24-1848" fmla="*/ 299926 h 6086363"/>
                  <a:gd name="connsiteX25-1849" fmla="*/ 2487957 w 11004357"/>
                  <a:gd name="connsiteY25-1850" fmla="*/ 1538176 h 6086363"/>
                  <a:gd name="connsiteX26-1851" fmla="*/ 2678457 w 11004357"/>
                  <a:gd name="connsiteY26-1852" fmla="*/ 871426 h 6086363"/>
                  <a:gd name="connsiteX27-1853" fmla="*/ 3135657 w 11004357"/>
                  <a:gd name="connsiteY27-1854" fmla="*/ 833326 h 6086363"/>
                  <a:gd name="connsiteX28-1855" fmla="*/ 3249957 w 11004357"/>
                  <a:gd name="connsiteY28-1856" fmla="*/ 1157176 h 6086363"/>
                  <a:gd name="connsiteX0-1857" fmla="*/ 3249957 w 11004357"/>
                  <a:gd name="connsiteY0-1858" fmla="*/ 1157176 h 6086363"/>
                  <a:gd name="connsiteX1-1859" fmla="*/ 3249957 w 11004357"/>
                  <a:gd name="connsiteY1-1860" fmla="*/ 1157176 h 6086363"/>
                  <a:gd name="connsiteX2-1861" fmla="*/ 3326157 w 11004357"/>
                  <a:gd name="connsiteY2-1862" fmla="*/ 1004776 h 6086363"/>
                  <a:gd name="connsiteX3-1863" fmla="*/ 3592857 w 11004357"/>
                  <a:gd name="connsiteY3-1864" fmla="*/ 223726 h 6086363"/>
                  <a:gd name="connsiteX4-1865" fmla="*/ 4716807 w 11004357"/>
                  <a:gd name="connsiteY4-1866" fmla="*/ 33226 h 6086363"/>
                  <a:gd name="connsiteX5-1867" fmla="*/ 5735982 w 11004357"/>
                  <a:gd name="connsiteY5-1868" fmla="*/ 823801 h 6086363"/>
                  <a:gd name="connsiteX6-1869" fmla="*/ 7498107 w 11004357"/>
                  <a:gd name="connsiteY6-1870" fmla="*/ 509476 h 6086363"/>
                  <a:gd name="connsiteX7-1871" fmla="*/ 8374407 w 11004357"/>
                  <a:gd name="connsiteY7-1872" fmla="*/ 1442926 h 6086363"/>
                  <a:gd name="connsiteX8-1873" fmla="*/ 8336307 w 11004357"/>
                  <a:gd name="connsiteY8-1874" fmla="*/ 1957276 h 6086363"/>
                  <a:gd name="connsiteX9-1875" fmla="*/ 9917457 w 11004357"/>
                  <a:gd name="connsiteY9-1876" fmla="*/ 2243026 h 6086363"/>
                  <a:gd name="connsiteX10-1877" fmla="*/ 10622307 w 11004357"/>
                  <a:gd name="connsiteY10-1878" fmla="*/ 3462226 h 6086363"/>
                  <a:gd name="connsiteX11-1879" fmla="*/ 10146057 w 11004357"/>
                  <a:gd name="connsiteY11-1880" fmla="*/ 4300426 h 6086363"/>
                  <a:gd name="connsiteX12-1881" fmla="*/ 11003307 w 11004357"/>
                  <a:gd name="connsiteY12-1882" fmla="*/ 5119576 h 6086363"/>
                  <a:gd name="connsiteX13-1883" fmla="*/ 10279407 w 11004357"/>
                  <a:gd name="connsiteY13-1884" fmla="*/ 6072076 h 6086363"/>
                  <a:gd name="connsiteX14-1885" fmla="*/ 8526807 w 11004357"/>
                  <a:gd name="connsiteY14-1886" fmla="*/ 5538676 h 6086363"/>
                  <a:gd name="connsiteX15-1887" fmla="*/ 7193307 w 11004357"/>
                  <a:gd name="connsiteY15-1888" fmla="*/ 5862526 h 6086363"/>
                  <a:gd name="connsiteX16-1889" fmla="*/ 5802657 w 11004357"/>
                  <a:gd name="connsiteY16-1890" fmla="*/ 5329126 h 6086363"/>
                  <a:gd name="connsiteX17-1891" fmla="*/ 5059707 w 11004357"/>
                  <a:gd name="connsiteY17-1892" fmla="*/ 5995876 h 6086363"/>
                  <a:gd name="connsiteX18-1893" fmla="*/ 3592857 w 11004357"/>
                  <a:gd name="connsiteY18-1894" fmla="*/ 5938726 h 6086363"/>
                  <a:gd name="connsiteX19-1895" fmla="*/ 3192807 w 11004357"/>
                  <a:gd name="connsiteY19-1896" fmla="*/ 4700476 h 6086363"/>
                  <a:gd name="connsiteX20-1897" fmla="*/ 1230657 w 11004357"/>
                  <a:gd name="connsiteY20-1898" fmla="*/ 4757626 h 6086363"/>
                  <a:gd name="connsiteX21-1899" fmla="*/ 735357 w 11004357"/>
                  <a:gd name="connsiteY21-1900" fmla="*/ 3271726 h 6086363"/>
                  <a:gd name="connsiteX22-1901" fmla="*/ 106707 w 11004357"/>
                  <a:gd name="connsiteY22-1902" fmla="*/ 2490676 h 6086363"/>
                  <a:gd name="connsiteX23-1903" fmla="*/ 163857 w 11004357"/>
                  <a:gd name="connsiteY23-1904" fmla="*/ 699976 h 6086363"/>
                  <a:gd name="connsiteX24-1905" fmla="*/ 1687857 w 11004357"/>
                  <a:gd name="connsiteY24-1906" fmla="*/ 299926 h 6086363"/>
                  <a:gd name="connsiteX25-1907" fmla="*/ 2487957 w 11004357"/>
                  <a:gd name="connsiteY25-1908" fmla="*/ 1538176 h 6086363"/>
                  <a:gd name="connsiteX26-1909" fmla="*/ 2678457 w 11004357"/>
                  <a:gd name="connsiteY26-1910" fmla="*/ 871426 h 6086363"/>
                  <a:gd name="connsiteX27-1911" fmla="*/ 3135657 w 11004357"/>
                  <a:gd name="connsiteY27-1912" fmla="*/ 833326 h 6086363"/>
                  <a:gd name="connsiteX28-1913" fmla="*/ 3249957 w 11004357"/>
                  <a:gd name="connsiteY28-1914" fmla="*/ 1157176 h 6086363"/>
                  <a:gd name="connsiteX0-1915" fmla="*/ 3249957 w 11004357"/>
                  <a:gd name="connsiteY0-1916" fmla="*/ 1157176 h 6086363"/>
                  <a:gd name="connsiteX1-1917" fmla="*/ 3249957 w 11004357"/>
                  <a:gd name="connsiteY1-1918" fmla="*/ 1157176 h 6086363"/>
                  <a:gd name="connsiteX2-1919" fmla="*/ 3326157 w 11004357"/>
                  <a:gd name="connsiteY2-1920" fmla="*/ 1004776 h 6086363"/>
                  <a:gd name="connsiteX3-1921" fmla="*/ 3592857 w 11004357"/>
                  <a:gd name="connsiteY3-1922" fmla="*/ 223726 h 6086363"/>
                  <a:gd name="connsiteX4-1923" fmla="*/ 4716807 w 11004357"/>
                  <a:gd name="connsiteY4-1924" fmla="*/ 33226 h 6086363"/>
                  <a:gd name="connsiteX5-1925" fmla="*/ 5735982 w 11004357"/>
                  <a:gd name="connsiteY5-1926" fmla="*/ 823801 h 6086363"/>
                  <a:gd name="connsiteX6-1927" fmla="*/ 7498107 w 11004357"/>
                  <a:gd name="connsiteY6-1928" fmla="*/ 509476 h 6086363"/>
                  <a:gd name="connsiteX7-1929" fmla="*/ 8374407 w 11004357"/>
                  <a:gd name="connsiteY7-1930" fmla="*/ 1442926 h 6086363"/>
                  <a:gd name="connsiteX8-1931" fmla="*/ 8336307 w 11004357"/>
                  <a:gd name="connsiteY8-1932" fmla="*/ 1957276 h 6086363"/>
                  <a:gd name="connsiteX9-1933" fmla="*/ 9917457 w 11004357"/>
                  <a:gd name="connsiteY9-1934" fmla="*/ 2243026 h 6086363"/>
                  <a:gd name="connsiteX10-1935" fmla="*/ 10622307 w 11004357"/>
                  <a:gd name="connsiteY10-1936" fmla="*/ 3462226 h 6086363"/>
                  <a:gd name="connsiteX11-1937" fmla="*/ 10146057 w 11004357"/>
                  <a:gd name="connsiteY11-1938" fmla="*/ 4300426 h 6086363"/>
                  <a:gd name="connsiteX12-1939" fmla="*/ 11003307 w 11004357"/>
                  <a:gd name="connsiteY12-1940" fmla="*/ 5119576 h 6086363"/>
                  <a:gd name="connsiteX13-1941" fmla="*/ 10279407 w 11004357"/>
                  <a:gd name="connsiteY13-1942" fmla="*/ 6072076 h 6086363"/>
                  <a:gd name="connsiteX14-1943" fmla="*/ 8526807 w 11004357"/>
                  <a:gd name="connsiteY14-1944" fmla="*/ 5538676 h 6086363"/>
                  <a:gd name="connsiteX15-1945" fmla="*/ 7193307 w 11004357"/>
                  <a:gd name="connsiteY15-1946" fmla="*/ 5862526 h 6086363"/>
                  <a:gd name="connsiteX16-1947" fmla="*/ 5802657 w 11004357"/>
                  <a:gd name="connsiteY16-1948" fmla="*/ 5329126 h 6086363"/>
                  <a:gd name="connsiteX17-1949" fmla="*/ 5059707 w 11004357"/>
                  <a:gd name="connsiteY17-1950" fmla="*/ 5995876 h 6086363"/>
                  <a:gd name="connsiteX18-1951" fmla="*/ 3592857 w 11004357"/>
                  <a:gd name="connsiteY18-1952" fmla="*/ 5938726 h 6086363"/>
                  <a:gd name="connsiteX19-1953" fmla="*/ 3192807 w 11004357"/>
                  <a:gd name="connsiteY19-1954" fmla="*/ 4700476 h 6086363"/>
                  <a:gd name="connsiteX20-1955" fmla="*/ 1230657 w 11004357"/>
                  <a:gd name="connsiteY20-1956" fmla="*/ 4757626 h 6086363"/>
                  <a:gd name="connsiteX21-1957" fmla="*/ 735357 w 11004357"/>
                  <a:gd name="connsiteY21-1958" fmla="*/ 3271726 h 6086363"/>
                  <a:gd name="connsiteX22-1959" fmla="*/ 106707 w 11004357"/>
                  <a:gd name="connsiteY22-1960" fmla="*/ 2490676 h 6086363"/>
                  <a:gd name="connsiteX23-1961" fmla="*/ 163857 w 11004357"/>
                  <a:gd name="connsiteY23-1962" fmla="*/ 699976 h 6086363"/>
                  <a:gd name="connsiteX24-1963" fmla="*/ 1687857 w 11004357"/>
                  <a:gd name="connsiteY24-1964" fmla="*/ 299926 h 6086363"/>
                  <a:gd name="connsiteX25-1965" fmla="*/ 2487957 w 11004357"/>
                  <a:gd name="connsiteY25-1966" fmla="*/ 1538176 h 6086363"/>
                  <a:gd name="connsiteX26-1967" fmla="*/ 2678457 w 11004357"/>
                  <a:gd name="connsiteY26-1968" fmla="*/ 871426 h 6086363"/>
                  <a:gd name="connsiteX27-1969" fmla="*/ 3135657 w 11004357"/>
                  <a:gd name="connsiteY27-1970" fmla="*/ 833326 h 6086363"/>
                  <a:gd name="connsiteX28-1971" fmla="*/ 3249957 w 11004357"/>
                  <a:gd name="connsiteY28-1972" fmla="*/ 1157176 h 6086363"/>
                  <a:gd name="connsiteX0-1973" fmla="*/ 3249957 w 11004357"/>
                  <a:gd name="connsiteY0-1974" fmla="*/ 1157176 h 6086363"/>
                  <a:gd name="connsiteX1-1975" fmla="*/ 3249957 w 11004357"/>
                  <a:gd name="connsiteY1-1976" fmla="*/ 1157176 h 6086363"/>
                  <a:gd name="connsiteX2-1977" fmla="*/ 3326157 w 11004357"/>
                  <a:gd name="connsiteY2-1978" fmla="*/ 1004776 h 6086363"/>
                  <a:gd name="connsiteX3-1979" fmla="*/ 3592857 w 11004357"/>
                  <a:gd name="connsiteY3-1980" fmla="*/ 223726 h 6086363"/>
                  <a:gd name="connsiteX4-1981" fmla="*/ 4716807 w 11004357"/>
                  <a:gd name="connsiteY4-1982" fmla="*/ 33226 h 6086363"/>
                  <a:gd name="connsiteX5-1983" fmla="*/ 5735982 w 11004357"/>
                  <a:gd name="connsiteY5-1984" fmla="*/ 823801 h 6086363"/>
                  <a:gd name="connsiteX6-1985" fmla="*/ 7498107 w 11004357"/>
                  <a:gd name="connsiteY6-1986" fmla="*/ 509476 h 6086363"/>
                  <a:gd name="connsiteX7-1987" fmla="*/ 8374407 w 11004357"/>
                  <a:gd name="connsiteY7-1988" fmla="*/ 1442926 h 6086363"/>
                  <a:gd name="connsiteX8-1989" fmla="*/ 8336307 w 11004357"/>
                  <a:gd name="connsiteY8-1990" fmla="*/ 1957276 h 6086363"/>
                  <a:gd name="connsiteX9-1991" fmla="*/ 9917457 w 11004357"/>
                  <a:gd name="connsiteY9-1992" fmla="*/ 2243026 h 6086363"/>
                  <a:gd name="connsiteX10-1993" fmla="*/ 10622307 w 11004357"/>
                  <a:gd name="connsiteY10-1994" fmla="*/ 3462226 h 6086363"/>
                  <a:gd name="connsiteX11-1995" fmla="*/ 10146057 w 11004357"/>
                  <a:gd name="connsiteY11-1996" fmla="*/ 4300426 h 6086363"/>
                  <a:gd name="connsiteX12-1997" fmla="*/ 11003307 w 11004357"/>
                  <a:gd name="connsiteY12-1998" fmla="*/ 5119576 h 6086363"/>
                  <a:gd name="connsiteX13-1999" fmla="*/ 10279407 w 11004357"/>
                  <a:gd name="connsiteY13-2000" fmla="*/ 6072076 h 6086363"/>
                  <a:gd name="connsiteX14-2001" fmla="*/ 8526807 w 11004357"/>
                  <a:gd name="connsiteY14-2002" fmla="*/ 5538676 h 6086363"/>
                  <a:gd name="connsiteX15-2003" fmla="*/ 7193307 w 11004357"/>
                  <a:gd name="connsiteY15-2004" fmla="*/ 5862526 h 6086363"/>
                  <a:gd name="connsiteX16-2005" fmla="*/ 5802657 w 11004357"/>
                  <a:gd name="connsiteY16-2006" fmla="*/ 5329126 h 6086363"/>
                  <a:gd name="connsiteX17-2007" fmla="*/ 5059707 w 11004357"/>
                  <a:gd name="connsiteY17-2008" fmla="*/ 5995876 h 6086363"/>
                  <a:gd name="connsiteX18-2009" fmla="*/ 3592857 w 11004357"/>
                  <a:gd name="connsiteY18-2010" fmla="*/ 5938726 h 6086363"/>
                  <a:gd name="connsiteX19-2011" fmla="*/ 3192807 w 11004357"/>
                  <a:gd name="connsiteY19-2012" fmla="*/ 4700476 h 6086363"/>
                  <a:gd name="connsiteX20-2013" fmla="*/ 1230657 w 11004357"/>
                  <a:gd name="connsiteY20-2014" fmla="*/ 4757626 h 6086363"/>
                  <a:gd name="connsiteX21-2015" fmla="*/ 735357 w 11004357"/>
                  <a:gd name="connsiteY21-2016" fmla="*/ 3271726 h 6086363"/>
                  <a:gd name="connsiteX22-2017" fmla="*/ 106707 w 11004357"/>
                  <a:gd name="connsiteY22-2018" fmla="*/ 2490676 h 6086363"/>
                  <a:gd name="connsiteX23-2019" fmla="*/ 163857 w 11004357"/>
                  <a:gd name="connsiteY23-2020" fmla="*/ 699976 h 6086363"/>
                  <a:gd name="connsiteX24-2021" fmla="*/ 1687857 w 11004357"/>
                  <a:gd name="connsiteY24-2022" fmla="*/ 299926 h 6086363"/>
                  <a:gd name="connsiteX25-2023" fmla="*/ 2487957 w 11004357"/>
                  <a:gd name="connsiteY25-2024" fmla="*/ 1538176 h 6086363"/>
                  <a:gd name="connsiteX26-2025" fmla="*/ 2678457 w 11004357"/>
                  <a:gd name="connsiteY26-2026" fmla="*/ 871426 h 6086363"/>
                  <a:gd name="connsiteX27-2027" fmla="*/ 3135657 w 11004357"/>
                  <a:gd name="connsiteY27-2028" fmla="*/ 833326 h 6086363"/>
                  <a:gd name="connsiteX28-2029" fmla="*/ 3249957 w 11004357"/>
                  <a:gd name="connsiteY28-2030" fmla="*/ 1157176 h 6086363"/>
                  <a:gd name="connsiteX0-2031" fmla="*/ 3249957 w 11004357"/>
                  <a:gd name="connsiteY0-2032" fmla="*/ 1157176 h 6086363"/>
                  <a:gd name="connsiteX1-2033" fmla="*/ 3249957 w 11004357"/>
                  <a:gd name="connsiteY1-2034" fmla="*/ 1157176 h 6086363"/>
                  <a:gd name="connsiteX2-2035" fmla="*/ 3326157 w 11004357"/>
                  <a:gd name="connsiteY2-2036" fmla="*/ 1004776 h 6086363"/>
                  <a:gd name="connsiteX3-2037" fmla="*/ 3592857 w 11004357"/>
                  <a:gd name="connsiteY3-2038" fmla="*/ 223726 h 6086363"/>
                  <a:gd name="connsiteX4-2039" fmla="*/ 4716807 w 11004357"/>
                  <a:gd name="connsiteY4-2040" fmla="*/ 33226 h 6086363"/>
                  <a:gd name="connsiteX5-2041" fmla="*/ 5735982 w 11004357"/>
                  <a:gd name="connsiteY5-2042" fmla="*/ 823801 h 6086363"/>
                  <a:gd name="connsiteX6-2043" fmla="*/ 7498107 w 11004357"/>
                  <a:gd name="connsiteY6-2044" fmla="*/ 509476 h 6086363"/>
                  <a:gd name="connsiteX7-2045" fmla="*/ 8336307 w 11004357"/>
                  <a:gd name="connsiteY7-2046" fmla="*/ 1957276 h 6086363"/>
                  <a:gd name="connsiteX8-2047" fmla="*/ 9917457 w 11004357"/>
                  <a:gd name="connsiteY8-2048" fmla="*/ 2243026 h 6086363"/>
                  <a:gd name="connsiteX9-2049" fmla="*/ 10622307 w 11004357"/>
                  <a:gd name="connsiteY9-2050" fmla="*/ 3462226 h 6086363"/>
                  <a:gd name="connsiteX10-2051" fmla="*/ 10146057 w 11004357"/>
                  <a:gd name="connsiteY10-2052" fmla="*/ 4300426 h 6086363"/>
                  <a:gd name="connsiteX11-2053" fmla="*/ 11003307 w 11004357"/>
                  <a:gd name="connsiteY11-2054" fmla="*/ 5119576 h 6086363"/>
                  <a:gd name="connsiteX12-2055" fmla="*/ 10279407 w 11004357"/>
                  <a:gd name="connsiteY12-2056" fmla="*/ 6072076 h 6086363"/>
                  <a:gd name="connsiteX13-2057" fmla="*/ 8526807 w 11004357"/>
                  <a:gd name="connsiteY13-2058" fmla="*/ 5538676 h 6086363"/>
                  <a:gd name="connsiteX14-2059" fmla="*/ 7193307 w 11004357"/>
                  <a:gd name="connsiteY14-2060" fmla="*/ 5862526 h 6086363"/>
                  <a:gd name="connsiteX15-2061" fmla="*/ 5802657 w 11004357"/>
                  <a:gd name="connsiteY15-2062" fmla="*/ 5329126 h 6086363"/>
                  <a:gd name="connsiteX16-2063" fmla="*/ 5059707 w 11004357"/>
                  <a:gd name="connsiteY16-2064" fmla="*/ 5995876 h 6086363"/>
                  <a:gd name="connsiteX17-2065" fmla="*/ 3592857 w 11004357"/>
                  <a:gd name="connsiteY17-2066" fmla="*/ 5938726 h 6086363"/>
                  <a:gd name="connsiteX18-2067" fmla="*/ 3192807 w 11004357"/>
                  <a:gd name="connsiteY18-2068" fmla="*/ 4700476 h 6086363"/>
                  <a:gd name="connsiteX19-2069" fmla="*/ 1230657 w 11004357"/>
                  <a:gd name="connsiteY19-2070" fmla="*/ 4757626 h 6086363"/>
                  <a:gd name="connsiteX20-2071" fmla="*/ 735357 w 11004357"/>
                  <a:gd name="connsiteY20-2072" fmla="*/ 3271726 h 6086363"/>
                  <a:gd name="connsiteX21-2073" fmla="*/ 106707 w 11004357"/>
                  <a:gd name="connsiteY21-2074" fmla="*/ 2490676 h 6086363"/>
                  <a:gd name="connsiteX22-2075" fmla="*/ 163857 w 11004357"/>
                  <a:gd name="connsiteY22-2076" fmla="*/ 699976 h 6086363"/>
                  <a:gd name="connsiteX23-2077" fmla="*/ 1687857 w 11004357"/>
                  <a:gd name="connsiteY23-2078" fmla="*/ 299926 h 6086363"/>
                  <a:gd name="connsiteX24-2079" fmla="*/ 2487957 w 11004357"/>
                  <a:gd name="connsiteY24-2080" fmla="*/ 1538176 h 6086363"/>
                  <a:gd name="connsiteX25-2081" fmla="*/ 2678457 w 11004357"/>
                  <a:gd name="connsiteY25-2082" fmla="*/ 871426 h 6086363"/>
                  <a:gd name="connsiteX26-2083" fmla="*/ 3135657 w 11004357"/>
                  <a:gd name="connsiteY26-2084" fmla="*/ 833326 h 6086363"/>
                  <a:gd name="connsiteX27-2085" fmla="*/ 3249957 w 11004357"/>
                  <a:gd name="connsiteY27-2086" fmla="*/ 1157176 h 6086363"/>
                  <a:gd name="connsiteX0-2087" fmla="*/ 3249957 w 11004357"/>
                  <a:gd name="connsiteY0-2088" fmla="*/ 1157176 h 6086363"/>
                  <a:gd name="connsiteX1-2089" fmla="*/ 3249957 w 11004357"/>
                  <a:gd name="connsiteY1-2090" fmla="*/ 1157176 h 6086363"/>
                  <a:gd name="connsiteX2-2091" fmla="*/ 3326157 w 11004357"/>
                  <a:gd name="connsiteY2-2092" fmla="*/ 1004776 h 6086363"/>
                  <a:gd name="connsiteX3-2093" fmla="*/ 3592857 w 11004357"/>
                  <a:gd name="connsiteY3-2094" fmla="*/ 223726 h 6086363"/>
                  <a:gd name="connsiteX4-2095" fmla="*/ 4716807 w 11004357"/>
                  <a:gd name="connsiteY4-2096" fmla="*/ 33226 h 6086363"/>
                  <a:gd name="connsiteX5-2097" fmla="*/ 5735982 w 11004357"/>
                  <a:gd name="connsiteY5-2098" fmla="*/ 823801 h 6086363"/>
                  <a:gd name="connsiteX6-2099" fmla="*/ 7498107 w 11004357"/>
                  <a:gd name="connsiteY6-2100" fmla="*/ 509476 h 6086363"/>
                  <a:gd name="connsiteX7-2101" fmla="*/ 8336307 w 11004357"/>
                  <a:gd name="connsiteY7-2102" fmla="*/ 1957276 h 6086363"/>
                  <a:gd name="connsiteX8-2103" fmla="*/ 9917457 w 11004357"/>
                  <a:gd name="connsiteY8-2104" fmla="*/ 2243026 h 6086363"/>
                  <a:gd name="connsiteX9-2105" fmla="*/ 10622307 w 11004357"/>
                  <a:gd name="connsiteY9-2106" fmla="*/ 3462226 h 6086363"/>
                  <a:gd name="connsiteX10-2107" fmla="*/ 10146057 w 11004357"/>
                  <a:gd name="connsiteY10-2108" fmla="*/ 4300426 h 6086363"/>
                  <a:gd name="connsiteX11-2109" fmla="*/ 11003307 w 11004357"/>
                  <a:gd name="connsiteY11-2110" fmla="*/ 5119576 h 6086363"/>
                  <a:gd name="connsiteX12-2111" fmla="*/ 10279407 w 11004357"/>
                  <a:gd name="connsiteY12-2112" fmla="*/ 6072076 h 6086363"/>
                  <a:gd name="connsiteX13-2113" fmla="*/ 8526807 w 11004357"/>
                  <a:gd name="connsiteY13-2114" fmla="*/ 5538676 h 6086363"/>
                  <a:gd name="connsiteX14-2115" fmla="*/ 7193307 w 11004357"/>
                  <a:gd name="connsiteY14-2116" fmla="*/ 5862526 h 6086363"/>
                  <a:gd name="connsiteX15-2117" fmla="*/ 5802657 w 11004357"/>
                  <a:gd name="connsiteY15-2118" fmla="*/ 5329126 h 6086363"/>
                  <a:gd name="connsiteX16-2119" fmla="*/ 5059707 w 11004357"/>
                  <a:gd name="connsiteY16-2120" fmla="*/ 5995876 h 6086363"/>
                  <a:gd name="connsiteX17-2121" fmla="*/ 3592857 w 11004357"/>
                  <a:gd name="connsiteY17-2122" fmla="*/ 5938726 h 6086363"/>
                  <a:gd name="connsiteX18-2123" fmla="*/ 3192807 w 11004357"/>
                  <a:gd name="connsiteY18-2124" fmla="*/ 4700476 h 6086363"/>
                  <a:gd name="connsiteX19-2125" fmla="*/ 1230657 w 11004357"/>
                  <a:gd name="connsiteY19-2126" fmla="*/ 4757626 h 6086363"/>
                  <a:gd name="connsiteX20-2127" fmla="*/ 735357 w 11004357"/>
                  <a:gd name="connsiteY20-2128" fmla="*/ 3271726 h 6086363"/>
                  <a:gd name="connsiteX21-2129" fmla="*/ 106707 w 11004357"/>
                  <a:gd name="connsiteY21-2130" fmla="*/ 2490676 h 6086363"/>
                  <a:gd name="connsiteX22-2131" fmla="*/ 163857 w 11004357"/>
                  <a:gd name="connsiteY22-2132" fmla="*/ 699976 h 6086363"/>
                  <a:gd name="connsiteX23-2133" fmla="*/ 1687857 w 11004357"/>
                  <a:gd name="connsiteY23-2134" fmla="*/ 299926 h 6086363"/>
                  <a:gd name="connsiteX24-2135" fmla="*/ 2487957 w 11004357"/>
                  <a:gd name="connsiteY24-2136" fmla="*/ 1538176 h 6086363"/>
                  <a:gd name="connsiteX25-2137" fmla="*/ 2678457 w 11004357"/>
                  <a:gd name="connsiteY25-2138" fmla="*/ 871426 h 6086363"/>
                  <a:gd name="connsiteX26-2139" fmla="*/ 3135657 w 11004357"/>
                  <a:gd name="connsiteY26-2140" fmla="*/ 833326 h 6086363"/>
                  <a:gd name="connsiteX27-2141" fmla="*/ 3249957 w 11004357"/>
                  <a:gd name="connsiteY27-2142" fmla="*/ 1157176 h 6086363"/>
                  <a:gd name="connsiteX0-2143" fmla="*/ 3249957 w 11004357"/>
                  <a:gd name="connsiteY0-2144" fmla="*/ 1157176 h 6086363"/>
                  <a:gd name="connsiteX1-2145" fmla="*/ 3249957 w 11004357"/>
                  <a:gd name="connsiteY1-2146" fmla="*/ 1157176 h 6086363"/>
                  <a:gd name="connsiteX2-2147" fmla="*/ 3326157 w 11004357"/>
                  <a:gd name="connsiteY2-2148" fmla="*/ 1004776 h 6086363"/>
                  <a:gd name="connsiteX3-2149" fmla="*/ 3592857 w 11004357"/>
                  <a:gd name="connsiteY3-2150" fmla="*/ 223726 h 6086363"/>
                  <a:gd name="connsiteX4-2151" fmla="*/ 4716807 w 11004357"/>
                  <a:gd name="connsiteY4-2152" fmla="*/ 33226 h 6086363"/>
                  <a:gd name="connsiteX5-2153" fmla="*/ 5735982 w 11004357"/>
                  <a:gd name="connsiteY5-2154" fmla="*/ 823801 h 6086363"/>
                  <a:gd name="connsiteX6-2155" fmla="*/ 7498107 w 11004357"/>
                  <a:gd name="connsiteY6-2156" fmla="*/ 509476 h 6086363"/>
                  <a:gd name="connsiteX7-2157" fmla="*/ 8336307 w 11004357"/>
                  <a:gd name="connsiteY7-2158" fmla="*/ 1957276 h 6086363"/>
                  <a:gd name="connsiteX8-2159" fmla="*/ 9917457 w 11004357"/>
                  <a:gd name="connsiteY8-2160" fmla="*/ 2243026 h 6086363"/>
                  <a:gd name="connsiteX9-2161" fmla="*/ 10622307 w 11004357"/>
                  <a:gd name="connsiteY9-2162" fmla="*/ 3462226 h 6086363"/>
                  <a:gd name="connsiteX10-2163" fmla="*/ 10146057 w 11004357"/>
                  <a:gd name="connsiteY10-2164" fmla="*/ 4300426 h 6086363"/>
                  <a:gd name="connsiteX11-2165" fmla="*/ 11003307 w 11004357"/>
                  <a:gd name="connsiteY11-2166" fmla="*/ 5119576 h 6086363"/>
                  <a:gd name="connsiteX12-2167" fmla="*/ 10279407 w 11004357"/>
                  <a:gd name="connsiteY12-2168" fmla="*/ 6072076 h 6086363"/>
                  <a:gd name="connsiteX13-2169" fmla="*/ 8526807 w 11004357"/>
                  <a:gd name="connsiteY13-2170" fmla="*/ 5538676 h 6086363"/>
                  <a:gd name="connsiteX14-2171" fmla="*/ 7193307 w 11004357"/>
                  <a:gd name="connsiteY14-2172" fmla="*/ 5862526 h 6086363"/>
                  <a:gd name="connsiteX15-2173" fmla="*/ 5802657 w 11004357"/>
                  <a:gd name="connsiteY15-2174" fmla="*/ 5329126 h 6086363"/>
                  <a:gd name="connsiteX16-2175" fmla="*/ 5059707 w 11004357"/>
                  <a:gd name="connsiteY16-2176" fmla="*/ 5995876 h 6086363"/>
                  <a:gd name="connsiteX17-2177" fmla="*/ 3592857 w 11004357"/>
                  <a:gd name="connsiteY17-2178" fmla="*/ 5938726 h 6086363"/>
                  <a:gd name="connsiteX18-2179" fmla="*/ 3192807 w 11004357"/>
                  <a:gd name="connsiteY18-2180" fmla="*/ 4700476 h 6086363"/>
                  <a:gd name="connsiteX19-2181" fmla="*/ 1230657 w 11004357"/>
                  <a:gd name="connsiteY19-2182" fmla="*/ 4757626 h 6086363"/>
                  <a:gd name="connsiteX20-2183" fmla="*/ 735357 w 11004357"/>
                  <a:gd name="connsiteY20-2184" fmla="*/ 3271726 h 6086363"/>
                  <a:gd name="connsiteX21-2185" fmla="*/ 106707 w 11004357"/>
                  <a:gd name="connsiteY21-2186" fmla="*/ 2490676 h 6086363"/>
                  <a:gd name="connsiteX22-2187" fmla="*/ 163857 w 11004357"/>
                  <a:gd name="connsiteY22-2188" fmla="*/ 699976 h 6086363"/>
                  <a:gd name="connsiteX23-2189" fmla="*/ 1687857 w 11004357"/>
                  <a:gd name="connsiteY23-2190" fmla="*/ 299926 h 6086363"/>
                  <a:gd name="connsiteX24-2191" fmla="*/ 2487957 w 11004357"/>
                  <a:gd name="connsiteY24-2192" fmla="*/ 1538176 h 6086363"/>
                  <a:gd name="connsiteX25-2193" fmla="*/ 2678457 w 11004357"/>
                  <a:gd name="connsiteY25-2194" fmla="*/ 871426 h 6086363"/>
                  <a:gd name="connsiteX26-2195" fmla="*/ 3135657 w 11004357"/>
                  <a:gd name="connsiteY26-2196" fmla="*/ 833326 h 6086363"/>
                  <a:gd name="connsiteX27-2197" fmla="*/ 3249957 w 11004357"/>
                  <a:gd name="connsiteY27-2198" fmla="*/ 1157176 h 6086363"/>
                  <a:gd name="connsiteX0-2199" fmla="*/ 3249957 w 11004357"/>
                  <a:gd name="connsiteY0-2200" fmla="*/ 1157176 h 6086363"/>
                  <a:gd name="connsiteX1-2201" fmla="*/ 3249957 w 11004357"/>
                  <a:gd name="connsiteY1-2202" fmla="*/ 1157176 h 6086363"/>
                  <a:gd name="connsiteX2-2203" fmla="*/ 3592857 w 11004357"/>
                  <a:gd name="connsiteY2-2204" fmla="*/ 223726 h 6086363"/>
                  <a:gd name="connsiteX3-2205" fmla="*/ 4716807 w 11004357"/>
                  <a:gd name="connsiteY3-2206" fmla="*/ 33226 h 6086363"/>
                  <a:gd name="connsiteX4-2207" fmla="*/ 5735982 w 11004357"/>
                  <a:gd name="connsiteY4-2208" fmla="*/ 823801 h 6086363"/>
                  <a:gd name="connsiteX5-2209" fmla="*/ 7498107 w 11004357"/>
                  <a:gd name="connsiteY5-2210" fmla="*/ 509476 h 6086363"/>
                  <a:gd name="connsiteX6-2211" fmla="*/ 8336307 w 11004357"/>
                  <a:gd name="connsiteY6-2212" fmla="*/ 1957276 h 6086363"/>
                  <a:gd name="connsiteX7-2213" fmla="*/ 9917457 w 11004357"/>
                  <a:gd name="connsiteY7-2214" fmla="*/ 2243026 h 6086363"/>
                  <a:gd name="connsiteX8-2215" fmla="*/ 10622307 w 11004357"/>
                  <a:gd name="connsiteY8-2216" fmla="*/ 3462226 h 6086363"/>
                  <a:gd name="connsiteX9-2217" fmla="*/ 10146057 w 11004357"/>
                  <a:gd name="connsiteY9-2218" fmla="*/ 4300426 h 6086363"/>
                  <a:gd name="connsiteX10-2219" fmla="*/ 11003307 w 11004357"/>
                  <a:gd name="connsiteY10-2220" fmla="*/ 5119576 h 6086363"/>
                  <a:gd name="connsiteX11-2221" fmla="*/ 10279407 w 11004357"/>
                  <a:gd name="connsiteY11-2222" fmla="*/ 6072076 h 6086363"/>
                  <a:gd name="connsiteX12-2223" fmla="*/ 8526807 w 11004357"/>
                  <a:gd name="connsiteY12-2224" fmla="*/ 5538676 h 6086363"/>
                  <a:gd name="connsiteX13-2225" fmla="*/ 7193307 w 11004357"/>
                  <a:gd name="connsiteY13-2226" fmla="*/ 5862526 h 6086363"/>
                  <a:gd name="connsiteX14-2227" fmla="*/ 5802657 w 11004357"/>
                  <a:gd name="connsiteY14-2228" fmla="*/ 5329126 h 6086363"/>
                  <a:gd name="connsiteX15-2229" fmla="*/ 5059707 w 11004357"/>
                  <a:gd name="connsiteY15-2230" fmla="*/ 5995876 h 6086363"/>
                  <a:gd name="connsiteX16-2231" fmla="*/ 3592857 w 11004357"/>
                  <a:gd name="connsiteY16-2232" fmla="*/ 5938726 h 6086363"/>
                  <a:gd name="connsiteX17-2233" fmla="*/ 3192807 w 11004357"/>
                  <a:gd name="connsiteY17-2234" fmla="*/ 4700476 h 6086363"/>
                  <a:gd name="connsiteX18-2235" fmla="*/ 1230657 w 11004357"/>
                  <a:gd name="connsiteY18-2236" fmla="*/ 4757626 h 6086363"/>
                  <a:gd name="connsiteX19-2237" fmla="*/ 735357 w 11004357"/>
                  <a:gd name="connsiteY19-2238" fmla="*/ 3271726 h 6086363"/>
                  <a:gd name="connsiteX20-2239" fmla="*/ 106707 w 11004357"/>
                  <a:gd name="connsiteY20-2240" fmla="*/ 2490676 h 6086363"/>
                  <a:gd name="connsiteX21-2241" fmla="*/ 163857 w 11004357"/>
                  <a:gd name="connsiteY21-2242" fmla="*/ 699976 h 6086363"/>
                  <a:gd name="connsiteX22-2243" fmla="*/ 1687857 w 11004357"/>
                  <a:gd name="connsiteY22-2244" fmla="*/ 299926 h 6086363"/>
                  <a:gd name="connsiteX23-2245" fmla="*/ 2487957 w 11004357"/>
                  <a:gd name="connsiteY23-2246" fmla="*/ 1538176 h 6086363"/>
                  <a:gd name="connsiteX24-2247" fmla="*/ 2678457 w 11004357"/>
                  <a:gd name="connsiteY24-2248" fmla="*/ 871426 h 6086363"/>
                  <a:gd name="connsiteX25-2249" fmla="*/ 3135657 w 11004357"/>
                  <a:gd name="connsiteY25-2250" fmla="*/ 833326 h 6086363"/>
                  <a:gd name="connsiteX26-2251" fmla="*/ 3249957 w 11004357"/>
                  <a:gd name="connsiteY26-2252" fmla="*/ 1157176 h 6086363"/>
                  <a:gd name="connsiteX0-2253" fmla="*/ 3249957 w 11004357"/>
                  <a:gd name="connsiteY0-2254" fmla="*/ 1157176 h 6086363"/>
                  <a:gd name="connsiteX1-2255" fmla="*/ 3249957 w 11004357"/>
                  <a:gd name="connsiteY1-2256" fmla="*/ 1157176 h 6086363"/>
                  <a:gd name="connsiteX2-2257" fmla="*/ 3592857 w 11004357"/>
                  <a:gd name="connsiteY2-2258" fmla="*/ 223726 h 6086363"/>
                  <a:gd name="connsiteX3-2259" fmla="*/ 4716807 w 11004357"/>
                  <a:gd name="connsiteY3-2260" fmla="*/ 33226 h 6086363"/>
                  <a:gd name="connsiteX4-2261" fmla="*/ 5735982 w 11004357"/>
                  <a:gd name="connsiteY4-2262" fmla="*/ 823801 h 6086363"/>
                  <a:gd name="connsiteX5-2263" fmla="*/ 7498107 w 11004357"/>
                  <a:gd name="connsiteY5-2264" fmla="*/ 509476 h 6086363"/>
                  <a:gd name="connsiteX6-2265" fmla="*/ 8336307 w 11004357"/>
                  <a:gd name="connsiteY6-2266" fmla="*/ 1957276 h 6086363"/>
                  <a:gd name="connsiteX7-2267" fmla="*/ 9917457 w 11004357"/>
                  <a:gd name="connsiteY7-2268" fmla="*/ 2243026 h 6086363"/>
                  <a:gd name="connsiteX8-2269" fmla="*/ 10622307 w 11004357"/>
                  <a:gd name="connsiteY8-2270" fmla="*/ 3462226 h 6086363"/>
                  <a:gd name="connsiteX9-2271" fmla="*/ 10146057 w 11004357"/>
                  <a:gd name="connsiteY9-2272" fmla="*/ 4300426 h 6086363"/>
                  <a:gd name="connsiteX10-2273" fmla="*/ 11003307 w 11004357"/>
                  <a:gd name="connsiteY10-2274" fmla="*/ 5119576 h 6086363"/>
                  <a:gd name="connsiteX11-2275" fmla="*/ 10279407 w 11004357"/>
                  <a:gd name="connsiteY11-2276" fmla="*/ 6072076 h 6086363"/>
                  <a:gd name="connsiteX12-2277" fmla="*/ 8526807 w 11004357"/>
                  <a:gd name="connsiteY12-2278" fmla="*/ 5538676 h 6086363"/>
                  <a:gd name="connsiteX13-2279" fmla="*/ 7193307 w 11004357"/>
                  <a:gd name="connsiteY13-2280" fmla="*/ 5862526 h 6086363"/>
                  <a:gd name="connsiteX14-2281" fmla="*/ 5802657 w 11004357"/>
                  <a:gd name="connsiteY14-2282" fmla="*/ 5329126 h 6086363"/>
                  <a:gd name="connsiteX15-2283" fmla="*/ 5059707 w 11004357"/>
                  <a:gd name="connsiteY15-2284" fmla="*/ 5995876 h 6086363"/>
                  <a:gd name="connsiteX16-2285" fmla="*/ 3592857 w 11004357"/>
                  <a:gd name="connsiteY16-2286" fmla="*/ 5938726 h 6086363"/>
                  <a:gd name="connsiteX17-2287" fmla="*/ 3192807 w 11004357"/>
                  <a:gd name="connsiteY17-2288" fmla="*/ 4700476 h 6086363"/>
                  <a:gd name="connsiteX18-2289" fmla="*/ 1230657 w 11004357"/>
                  <a:gd name="connsiteY18-2290" fmla="*/ 4757626 h 6086363"/>
                  <a:gd name="connsiteX19-2291" fmla="*/ 735357 w 11004357"/>
                  <a:gd name="connsiteY19-2292" fmla="*/ 3271726 h 6086363"/>
                  <a:gd name="connsiteX20-2293" fmla="*/ 106707 w 11004357"/>
                  <a:gd name="connsiteY20-2294" fmla="*/ 2490676 h 6086363"/>
                  <a:gd name="connsiteX21-2295" fmla="*/ 163857 w 11004357"/>
                  <a:gd name="connsiteY21-2296" fmla="*/ 699976 h 6086363"/>
                  <a:gd name="connsiteX22-2297" fmla="*/ 1687857 w 11004357"/>
                  <a:gd name="connsiteY22-2298" fmla="*/ 299926 h 6086363"/>
                  <a:gd name="connsiteX23-2299" fmla="*/ 2487957 w 11004357"/>
                  <a:gd name="connsiteY23-2300" fmla="*/ 1538176 h 6086363"/>
                  <a:gd name="connsiteX24-2301" fmla="*/ 2678457 w 11004357"/>
                  <a:gd name="connsiteY24-2302" fmla="*/ 871426 h 6086363"/>
                  <a:gd name="connsiteX25-2303" fmla="*/ 3135657 w 11004357"/>
                  <a:gd name="connsiteY25-2304" fmla="*/ 833326 h 6086363"/>
                  <a:gd name="connsiteX26-2305" fmla="*/ 3249957 w 11004357"/>
                  <a:gd name="connsiteY26-2306" fmla="*/ 1157176 h 6086363"/>
                  <a:gd name="connsiteX0-2307" fmla="*/ 3249957 w 11004357"/>
                  <a:gd name="connsiteY0-2308" fmla="*/ 1157176 h 6086363"/>
                  <a:gd name="connsiteX1-2309" fmla="*/ 3249957 w 11004357"/>
                  <a:gd name="connsiteY1-2310" fmla="*/ 1157176 h 6086363"/>
                  <a:gd name="connsiteX2-2311" fmla="*/ 3592857 w 11004357"/>
                  <a:gd name="connsiteY2-2312" fmla="*/ 223726 h 6086363"/>
                  <a:gd name="connsiteX3-2313" fmla="*/ 4716807 w 11004357"/>
                  <a:gd name="connsiteY3-2314" fmla="*/ 33226 h 6086363"/>
                  <a:gd name="connsiteX4-2315" fmla="*/ 5735982 w 11004357"/>
                  <a:gd name="connsiteY4-2316" fmla="*/ 823801 h 6086363"/>
                  <a:gd name="connsiteX5-2317" fmla="*/ 7498107 w 11004357"/>
                  <a:gd name="connsiteY5-2318" fmla="*/ 509476 h 6086363"/>
                  <a:gd name="connsiteX6-2319" fmla="*/ 8336307 w 11004357"/>
                  <a:gd name="connsiteY6-2320" fmla="*/ 1957276 h 6086363"/>
                  <a:gd name="connsiteX7-2321" fmla="*/ 9917457 w 11004357"/>
                  <a:gd name="connsiteY7-2322" fmla="*/ 2243026 h 6086363"/>
                  <a:gd name="connsiteX8-2323" fmla="*/ 10622307 w 11004357"/>
                  <a:gd name="connsiteY8-2324" fmla="*/ 3462226 h 6086363"/>
                  <a:gd name="connsiteX9-2325" fmla="*/ 10146057 w 11004357"/>
                  <a:gd name="connsiteY9-2326" fmla="*/ 4300426 h 6086363"/>
                  <a:gd name="connsiteX10-2327" fmla="*/ 11003307 w 11004357"/>
                  <a:gd name="connsiteY10-2328" fmla="*/ 5119576 h 6086363"/>
                  <a:gd name="connsiteX11-2329" fmla="*/ 10279407 w 11004357"/>
                  <a:gd name="connsiteY11-2330" fmla="*/ 6072076 h 6086363"/>
                  <a:gd name="connsiteX12-2331" fmla="*/ 8526807 w 11004357"/>
                  <a:gd name="connsiteY12-2332" fmla="*/ 5538676 h 6086363"/>
                  <a:gd name="connsiteX13-2333" fmla="*/ 7193307 w 11004357"/>
                  <a:gd name="connsiteY13-2334" fmla="*/ 5862526 h 6086363"/>
                  <a:gd name="connsiteX14-2335" fmla="*/ 5802657 w 11004357"/>
                  <a:gd name="connsiteY14-2336" fmla="*/ 5329126 h 6086363"/>
                  <a:gd name="connsiteX15-2337" fmla="*/ 5059707 w 11004357"/>
                  <a:gd name="connsiteY15-2338" fmla="*/ 5995876 h 6086363"/>
                  <a:gd name="connsiteX16-2339" fmla="*/ 3592857 w 11004357"/>
                  <a:gd name="connsiteY16-2340" fmla="*/ 5938726 h 6086363"/>
                  <a:gd name="connsiteX17-2341" fmla="*/ 3192807 w 11004357"/>
                  <a:gd name="connsiteY17-2342" fmla="*/ 4700476 h 6086363"/>
                  <a:gd name="connsiteX18-2343" fmla="*/ 1230657 w 11004357"/>
                  <a:gd name="connsiteY18-2344" fmla="*/ 4757626 h 6086363"/>
                  <a:gd name="connsiteX19-2345" fmla="*/ 735357 w 11004357"/>
                  <a:gd name="connsiteY19-2346" fmla="*/ 3271726 h 6086363"/>
                  <a:gd name="connsiteX20-2347" fmla="*/ 106707 w 11004357"/>
                  <a:gd name="connsiteY20-2348" fmla="*/ 2490676 h 6086363"/>
                  <a:gd name="connsiteX21-2349" fmla="*/ 163857 w 11004357"/>
                  <a:gd name="connsiteY21-2350" fmla="*/ 699976 h 6086363"/>
                  <a:gd name="connsiteX22-2351" fmla="*/ 1687857 w 11004357"/>
                  <a:gd name="connsiteY22-2352" fmla="*/ 299926 h 6086363"/>
                  <a:gd name="connsiteX23-2353" fmla="*/ 2487957 w 11004357"/>
                  <a:gd name="connsiteY23-2354" fmla="*/ 1538176 h 6086363"/>
                  <a:gd name="connsiteX24-2355" fmla="*/ 2678457 w 11004357"/>
                  <a:gd name="connsiteY24-2356" fmla="*/ 871426 h 6086363"/>
                  <a:gd name="connsiteX25-2357" fmla="*/ 2973732 w 11004357"/>
                  <a:gd name="connsiteY25-2358" fmla="*/ 776176 h 6086363"/>
                  <a:gd name="connsiteX26-2359" fmla="*/ 3249957 w 11004357"/>
                  <a:gd name="connsiteY26-2360" fmla="*/ 1157176 h 6086363"/>
                  <a:gd name="connsiteX0-2361" fmla="*/ 3249957 w 11004357"/>
                  <a:gd name="connsiteY0-2362" fmla="*/ 1157176 h 6086363"/>
                  <a:gd name="connsiteX1-2363" fmla="*/ 3249957 w 11004357"/>
                  <a:gd name="connsiteY1-2364" fmla="*/ 1157176 h 6086363"/>
                  <a:gd name="connsiteX2-2365" fmla="*/ 3592857 w 11004357"/>
                  <a:gd name="connsiteY2-2366" fmla="*/ 223726 h 6086363"/>
                  <a:gd name="connsiteX3-2367" fmla="*/ 4716807 w 11004357"/>
                  <a:gd name="connsiteY3-2368" fmla="*/ 33226 h 6086363"/>
                  <a:gd name="connsiteX4-2369" fmla="*/ 5735982 w 11004357"/>
                  <a:gd name="connsiteY4-2370" fmla="*/ 823801 h 6086363"/>
                  <a:gd name="connsiteX5-2371" fmla="*/ 7498107 w 11004357"/>
                  <a:gd name="connsiteY5-2372" fmla="*/ 509476 h 6086363"/>
                  <a:gd name="connsiteX6-2373" fmla="*/ 8336307 w 11004357"/>
                  <a:gd name="connsiteY6-2374" fmla="*/ 1957276 h 6086363"/>
                  <a:gd name="connsiteX7-2375" fmla="*/ 9917457 w 11004357"/>
                  <a:gd name="connsiteY7-2376" fmla="*/ 2243026 h 6086363"/>
                  <a:gd name="connsiteX8-2377" fmla="*/ 10622307 w 11004357"/>
                  <a:gd name="connsiteY8-2378" fmla="*/ 3462226 h 6086363"/>
                  <a:gd name="connsiteX9-2379" fmla="*/ 10146057 w 11004357"/>
                  <a:gd name="connsiteY9-2380" fmla="*/ 4300426 h 6086363"/>
                  <a:gd name="connsiteX10-2381" fmla="*/ 11003307 w 11004357"/>
                  <a:gd name="connsiteY10-2382" fmla="*/ 5119576 h 6086363"/>
                  <a:gd name="connsiteX11-2383" fmla="*/ 10279407 w 11004357"/>
                  <a:gd name="connsiteY11-2384" fmla="*/ 6072076 h 6086363"/>
                  <a:gd name="connsiteX12-2385" fmla="*/ 8526807 w 11004357"/>
                  <a:gd name="connsiteY12-2386" fmla="*/ 5538676 h 6086363"/>
                  <a:gd name="connsiteX13-2387" fmla="*/ 7193307 w 11004357"/>
                  <a:gd name="connsiteY13-2388" fmla="*/ 5862526 h 6086363"/>
                  <a:gd name="connsiteX14-2389" fmla="*/ 5802657 w 11004357"/>
                  <a:gd name="connsiteY14-2390" fmla="*/ 5329126 h 6086363"/>
                  <a:gd name="connsiteX15-2391" fmla="*/ 5059707 w 11004357"/>
                  <a:gd name="connsiteY15-2392" fmla="*/ 5995876 h 6086363"/>
                  <a:gd name="connsiteX16-2393" fmla="*/ 3592857 w 11004357"/>
                  <a:gd name="connsiteY16-2394" fmla="*/ 5938726 h 6086363"/>
                  <a:gd name="connsiteX17-2395" fmla="*/ 3192807 w 11004357"/>
                  <a:gd name="connsiteY17-2396" fmla="*/ 4700476 h 6086363"/>
                  <a:gd name="connsiteX18-2397" fmla="*/ 1230657 w 11004357"/>
                  <a:gd name="connsiteY18-2398" fmla="*/ 4757626 h 6086363"/>
                  <a:gd name="connsiteX19-2399" fmla="*/ 735357 w 11004357"/>
                  <a:gd name="connsiteY19-2400" fmla="*/ 3271726 h 6086363"/>
                  <a:gd name="connsiteX20-2401" fmla="*/ 106707 w 11004357"/>
                  <a:gd name="connsiteY20-2402" fmla="*/ 2490676 h 6086363"/>
                  <a:gd name="connsiteX21-2403" fmla="*/ 163857 w 11004357"/>
                  <a:gd name="connsiteY21-2404" fmla="*/ 699976 h 6086363"/>
                  <a:gd name="connsiteX22-2405" fmla="*/ 1687857 w 11004357"/>
                  <a:gd name="connsiteY22-2406" fmla="*/ 299926 h 6086363"/>
                  <a:gd name="connsiteX23-2407" fmla="*/ 2487957 w 11004357"/>
                  <a:gd name="connsiteY23-2408" fmla="*/ 1538176 h 6086363"/>
                  <a:gd name="connsiteX24-2409" fmla="*/ 2678457 w 11004357"/>
                  <a:gd name="connsiteY24-2410" fmla="*/ 871426 h 6086363"/>
                  <a:gd name="connsiteX25-2411" fmla="*/ 2973732 w 11004357"/>
                  <a:gd name="connsiteY25-2412" fmla="*/ 776176 h 6086363"/>
                  <a:gd name="connsiteX26-2413" fmla="*/ 3249957 w 11004357"/>
                  <a:gd name="connsiteY26-2414" fmla="*/ 1157176 h 6086363"/>
                  <a:gd name="connsiteX0-2415" fmla="*/ 3249957 w 11004357"/>
                  <a:gd name="connsiteY0-2416" fmla="*/ 1157176 h 6086363"/>
                  <a:gd name="connsiteX1-2417" fmla="*/ 3249957 w 11004357"/>
                  <a:gd name="connsiteY1-2418" fmla="*/ 1157176 h 6086363"/>
                  <a:gd name="connsiteX2-2419" fmla="*/ 3592857 w 11004357"/>
                  <a:gd name="connsiteY2-2420" fmla="*/ 223726 h 6086363"/>
                  <a:gd name="connsiteX3-2421" fmla="*/ 4716807 w 11004357"/>
                  <a:gd name="connsiteY3-2422" fmla="*/ 33226 h 6086363"/>
                  <a:gd name="connsiteX4-2423" fmla="*/ 5735982 w 11004357"/>
                  <a:gd name="connsiteY4-2424" fmla="*/ 823801 h 6086363"/>
                  <a:gd name="connsiteX5-2425" fmla="*/ 7498107 w 11004357"/>
                  <a:gd name="connsiteY5-2426" fmla="*/ 509476 h 6086363"/>
                  <a:gd name="connsiteX6-2427" fmla="*/ 8336307 w 11004357"/>
                  <a:gd name="connsiteY6-2428" fmla="*/ 1957276 h 6086363"/>
                  <a:gd name="connsiteX7-2429" fmla="*/ 9917457 w 11004357"/>
                  <a:gd name="connsiteY7-2430" fmla="*/ 2243026 h 6086363"/>
                  <a:gd name="connsiteX8-2431" fmla="*/ 10622307 w 11004357"/>
                  <a:gd name="connsiteY8-2432" fmla="*/ 3462226 h 6086363"/>
                  <a:gd name="connsiteX9-2433" fmla="*/ 10146057 w 11004357"/>
                  <a:gd name="connsiteY9-2434" fmla="*/ 4300426 h 6086363"/>
                  <a:gd name="connsiteX10-2435" fmla="*/ 11003307 w 11004357"/>
                  <a:gd name="connsiteY10-2436" fmla="*/ 5119576 h 6086363"/>
                  <a:gd name="connsiteX11-2437" fmla="*/ 10279407 w 11004357"/>
                  <a:gd name="connsiteY11-2438" fmla="*/ 6072076 h 6086363"/>
                  <a:gd name="connsiteX12-2439" fmla="*/ 8526807 w 11004357"/>
                  <a:gd name="connsiteY12-2440" fmla="*/ 5538676 h 6086363"/>
                  <a:gd name="connsiteX13-2441" fmla="*/ 7193307 w 11004357"/>
                  <a:gd name="connsiteY13-2442" fmla="*/ 5862526 h 6086363"/>
                  <a:gd name="connsiteX14-2443" fmla="*/ 5802657 w 11004357"/>
                  <a:gd name="connsiteY14-2444" fmla="*/ 5329126 h 6086363"/>
                  <a:gd name="connsiteX15-2445" fmla="*/ 5059707 w 11004357"/>
                  <a:gd name="connsiteY15-2446" fmla="*/ 5995876 h 6086363"/>
                  <a:gd name="connsiteX16-2447" fmla="*/ 3592857 w 11004357"/>
                  <a:gd name="connsiteY16-2448" fmla="*/ 5938726 h 6086363"/>
                  <a:gd name="connsiteX17-2449" fmla="*/ 3192807 w 11004357"/>
                  <a:gd name="connsiteY17-2450" fmla="*/ 4700476 h 6086363"/>
                  <a:gd name="connsiteX18-2451" fmla="*/ 1230657 w 11004357"/>
                  <a:gd name="connsiteY18-2452" fmla="*/ 4757626 h 6086363"/>
                  <a:gd name="connsiteX19-2453" fmla="*/ 735357 w 11004357"/>
                  <a:gd name="connsiteY19-2454" fmla="*/ 3271726 h 6086363"/>
                  <a:gd name="connsiteX20-2455" fmla="*/ 106707 w 11004357"/>
                  <a:gd name="connsiteY20-2456" fmla="*/ 2490676 h 6086363"/>
                  <a:gd name="connsiteX21-2457" fmla="*/ 163857 w 11004357"/>
                  <a:gd name="connsiteY21-2458" fmla="*/ 699976 h 6086363"/>
                  <a:gd name="connsiteX22-2459" fmla="*/ 1687857 w 11004357"/>
                  <a:gd name="connsiteY22-2460" fmla="*/ 299926 h 6086363"/>
                  <a:gd name="connsiteX23-2461" fmla="*/ 2487957 w 11004357"/>
                  <a:gd name="connsiteY23-2462" fmla="*/ 1538176 h 6086363"/>
                  <a:gd name="connsiteX24-2463" fmla="*/ 2678457 w 11004357"/>
                  <a:gd name="connsiteY24-2464" fmla="*/ 871426 h 6086363"/>
                  <a:gd name="connsiteX25-2465" fmla="*/ 2973732 w 11004357"/>
                  <a:gd name="connsiteY25-2466" fmla="*/ 776176 h 6086363"/>
                  <a:gd name="connsiteX26-2467" fmla="*/ 3249957 w 11004357"/>
                  <a:gd name="connsiteY26-2468" fmla="*/ 1157176 h 6086363"/>
                  <a:gd name="connsiteX0-2469" fmla="*/ 3249957 w 11004357"/>
                  <a:gd name="connsiteY0-2470" fmla="*/ 1155830 h 6085017"/>
                  <a:gd name="connsiteX1-2471" fmla="*/ 3249957 w 11004357"/>
                  <a:gd name="connsiteY1-2472" fmla="*/ 1155830 h 6085017"/>
                  <a:gd name="connsiteX2-2473" fmla="*/ 3707157 w 11004357"/>
                  <a:gd name="connsiteY2-2474" fmla="*/ 231905 h 6085017"/>
                  <a:gd name="connsiteX3-2475" fmla="*/ 4716807 w 11004357"/>
                  <a:gd name="connsiteY3-2476" fmla="*/ 31880 h 6085017"/>
                  <a:gd name="connsiteX4-2477" fmla="*/ 5735982 w 11004357"/>
                  <a:gd name="connsiteY4-2478" fmla="*/ 822455 h 6085017"/>
                  <a:gd name="connsiteX5-2479" fmla="*/ 7498107 w 11004357"/>
                  <a:gd name="connsiteY5-2480" fmla="*/ 508130 h 6085017"/>
                  <a:gd name="connsiteX6-2481" fmla="*/ 8336307 w 11004357"/>
                  <a:gd name="connsiteY6-2482" fmla="*/ 1955930 h 6085017"/>
                  <a:gd name="connsiteX7-2483" fmla="*/ 9917457 w 11004357"/>
                  <a:gd name="connsiteY7-2484" fmla="*/ 2241680 h 6085017"/>
                  <a:gd name="connsiteX8-2485" fmla="*/ 10622307 w 11004357"/>
                  <a:gd name="connsiteY8-2486" fmla="*/ 3460880 h 6085017"/>
                  <a:gd name="connsiteX9-2487" fmla="*/ 10146057 w 11004357"/>
                  <a:gd name="connsiteY9-2488" fmla="*/ 4299080 h 6085017"/>
                  <a:gd name="connsiteX10-2489" fmla="*/ 11003307 w 11004357"/>
                  <a:gd name="connsiteY10-2490" fmla="*/ 5118230 h 6085017"/>
                  <a:gd name="connsiteX11-2491" fmla="*/ 10279407 w 11004357"/>
                  <a:gd name="connsiteY11-2492" fmla="*/ 6070730 h 6085017"/>
                  <a:gd name="connsiteX12-2493" fmla="*/ 8526807 w 11004357"/>
                  <a:gd name="connsiteY12-2494" fmla="*/ 5537330 h 6085017"/>
                  <a:gd name="connsiteX13-2495" fmla="*/ 7193307 w 11004357"/>
                  <a:gd name="connsiteY13-2496" fmla="*/ 5861180 h 6085017"/>
                  <a:gd name="connsiteX14-2497" fmla="*/ 5802657 w 11004357"/>
                  <a:gd name="connsiteY14-2498" fmla="*/ 5327780 h 6085017"/>
                  <a:gd name="connsiteX15-2499" fmla="*/ 5059707 w 11004357"/>
                  <a:gd name="connsiteY15-2500" fmla="*/ 5994530 h 6085017"/>
                  <a:gd name="connsiteX16-2501" fmla="*/ 3592857 w 11004357"/>
                  <a:gd name="connsiteY16-2502" fmla="*/ 5937380 h 6085017"/>
                  <a:gd name="connsiteX17-2503" fmla="*/ 3192807 w 11004357"/>
                  <a:gd name="connsiteY17-2504" fmla="*/ 4699130 h 6085017"/>
                  <a:gd name="connsiteX18-2505" fmla="*/ 1230657 w 11004357"/>
                  <a:gd name="connsiteY18-2506" fmla="*/ 4756280 h 6085017"/>
                  <a:gd name="connsiteX19-2507" fmla="*/ 735357 w 11004357"/>
                  <a:gd name="connsiteY19-2508" fmla="*/ 3270380 h 6085017"/>
                  <a:gd name="connsiteX20-2509" fmla="*/ 106707 w 11004357"/>
                  <a:gd name="connsiteY20-2510" fmla="*/ 2489330 h 6085017"/>
                  <a:gd name="connsiteX21-2511" fmla="*/ 163857 w 11004357"/>
                  <a:gd name="connsiteY21-2512" fmla="*/ 698630 h 6085017"/>
                  <a:gd name="connsiteX22-2513" fmla="*/ 1687857 w 11004357"/>
                  <a:gd name="connsiteY22-2514" fmla="*/ 298580 h 6085017"/>
                  <a:gd name="connsiteX23-2515" fmla="*/ 2487957 w 11004357"/>
                  <a:gd name="connsiteY23-2516" fmla="*/ 1536830 h 6085017"/>
                  <a:gd name="connsiteX24-2517" fmla="*/ 2678457 w 11004357"/>
                  <a:gd name="connsiteY24-2518" fmla="*/ 870080 h 6085017"/>
                  <a:gd name="connsiteX25-2519" fmla="*/ 2973732 w 11004357"/>
                  <a:gd name="connsiteY25-2520" fmla="*/ 774830 h 6085017"/>
                  <a:gd name="connsiteX26-2521" fmla="*/ 3249957 w 11004357"/>
                  <a:gd name="connsiteY26-2522" fmla="*/ 1155830 h 6085017"/>
                  <a:gd name="connsiteX0-2523" fmla="*/ 3249957 w 11004357"/>
                  <a:gd name="connsiteY0-2524" fmla="*/ 1155830 h 6085017"/>
                  <a:gd name="connsiteX1-2525" fmla="*/ 3249957 w 11004357"/>
                  <a:gd name="connsiteY1-2526" fmla="*/ 1155830 h 6085017"/>
                  <a:gd name="connsiteX2-2527" fmla="*/ 3707157 w 11004357"/>
                  <a:gd name="connsiteY2-2528" fmla="*/ 231905 h 6085017"/>
                  <a:gd name="connsiteX3-2529" fmla="*/ 4716807 w 11004357"/>
                  <a:gd name="connsiteY3-2530" fmla="*/ 31880 h 6085017"/>
                  <a:gd name="connsiteX4-2531" fmla="*/ 5735982 w 11004357"/>
                  <a:gd name="connsiteY4-2532" fmla="*/ 822455 h 6085017"/>
                  <a:gd name="connsiteX5-2533" fmla="*/ 7498107 w 11004357"/>
                  <a:gd name="connsiteY5-2534" fmla="*/ 508130 h 6085017"/>
                  <a:gd name="connsiteX6-2535" fmla="*/ 8336307 w 11004357"/>
                  <a:gd name="connsiteY6-2536" fmla="*/ 1955930 h 6085017"/>
                  <a:gd name="connsiteX7-2537" fmla="*/ 9917457 w 11004357"/>
                  <a:gd name="connsiteY7-2538" fmla="*/ 2241680 h 6085017"/>
                  <a:gd name="connsiteX8-2539" fmla="*/ 10622307 w 11004357"/>
                  <a:gd name="connsiteY8-2540" fmla="*/ 3460880 h 6085017"/>
                  <a:gd name="connsiteX9-2541" fmla="*/ 10146057 w 11004357"/>
                  <a:gd name="connsiteY9-2542" fmla="*/ 4299080 h 6085017"/>
                  <a:gd name="connsiteX10-2543" fmla="*/ 11003307 w 11004357"/>
                  <a:gd name="connsiteY10-2544" fmla="*/ 5118230 h 6085017"/>
                  <a:gd name="connsiteX11-2545" fmla="*/ 10279407 w 11004357"/>
                  <a:gd name="connsiteY11-2546" fmla="*/ 6070730 h 6085017"/>
                  <a:gd name="connsiteX12-2547" fmla="*/ 8526807 w 11004357"/>
                  <a:gd name="connsiteY12-2548" fmla="*/ 5537330 h 6085017"/>
                  <a:gd name="connsiteX13-2549" fmla="*/ 7193307 w 11004357"/>
                  <a:gd name="connsiteY13-2550" fmla="*/ 5861180 h 6085017"/>
                  <a:gd name="connsiteX14-2551" fmla="*/ 5802657 w 11004357"/>
                  <a:gd name="connsiteY14-2552" fmla="*/ 5327780 h 6085017"/>
                  <a:gd name="connsiteX15-2553" fmla="*/ 5059707 w 11004357"/>
                  <a:gd name="connsiteY15-2554" fmla="*/ 5994530 h 6085017"/>
                  <a:gd name="connsiteX16-2555" fmla="*/ 3592857 w 11004357"/>
                  <a:gd name="connsiteY16-2556" fmla="*/ 5937380 h 6085017"/>
                  <a:gd name="connsiteX17-2557" fmla="*/ 3192807 w 11004357"/>
                  <a:gd name="connsiteY17-2558" fmla="*/ 4699130 h 6085017"/>
                  <a:gd name="connsiteX18-2559" fmla="*/ 1230657 w 11004357"/>
                  <a:gd name="connsiteY18-2560" fmla="*/ 4756280 h 6085017"/>
                  <a:gd name="connsiteX19-2561" fmla="*/ 735357 w 11004357"/>
                  <a:gd name="connsiteY19-2562" fmla="*/ 3270380 h 6085017"/>
                  <a:gd name="connsiteX20-2563" fmla="*/ 106707 w 11004357"/>
                  <a:gd name="connsiteY20-2564" fmla="*/ 2489330 h 6085017"/>
                  <a:gd name="connsiteX21-2565" fmla="*/ 163857 w 11004357"/>
                  <a:gd name="connsiteY21-2566" fmla="*/ 698630 h 6085017"/>
                  <a:gd name="connsiteX22-2567" fmla="*/ 1687857 w 11004357"/>
                  <a:gd name="connsiteY22-2568" fmla="*/ 298580 h 6085017"/>
                  <a:gd name="connsiteX23-2569" fmla="*/ 2487957 w 11004357"/>
                  <a:gd name="connsiteY23-2570" fmla="*/ 1536830 h 6085017"/>
                  <a:gd name="connsiteX24-2571" fmla="*/ 2678457 w 11004357"/>
                  <a:gd name="connsiteY24-2572" fmla="*/ 870080 h 6085017"/>
                  <a:gd name="connsiteX25-2573" fmla="*/ 2973732 w 11004357"/>
                  <a:gd name="connsiteY25-2574" fmla="*/ 774830 h 6085017"/>
                  <a:gd name="connsiteX26-2575" fmla="*/ 3249957 w 11004357"/>
                  <a:gd name="connsiteY26-2576" fmla="*/ 1155830 h 6085017"/>
                  <a:gd name="connsiteX0-2577" fmla="*/ 3249957 w 11004357"/>
                  <a:gd name="connsiteY0-2578" fmla="*/ 1160194 h 6089381"/>
                  <a:gd name="connsiteX1-2579" fmla="*/ 3249957 w 11004357"/>
                  <a:gd name="connsiteY1-2580" fmla="*/ 1160194 h 6089381"/>
                  <a:gd name="connsiteX2-2581" fmla="*/ 3850032 w 11004357"/>
                  <a:gd name="connsiteY2-2582" fmla="*/ 207694 h 6089381"/>
                  <a:gd name="connsiteX3-2583" fmla="*/ 4716807 w 11004357"/>
                  <a:gd name="connsiteY3-2584" fmla="*/ 36244 h 6089381"/>
                  <a:gd name="connsiteX4-2585" fmla="*/ 5735982 w 11004357"/>
                  <a:gd name="connsiteY4-2586" fmla="*/ 826819 h 6089381"/>
                  <a:gd name="connsiteX5-2587" fmla="*/ 7498107 w 11004357"/>
                  <a:gd name="connsiteY5-2588" fmla="*/ 512494 h 6089381"/>
                  <a:gd name="connsiteX6-2589" fmla="*/ 8336307 w 11004357"/>
                  <a:gd name="connsiteY6-2590" fmla="*/ 1960294 h 6089381"/>
                  <a:gd name="connsiteX7-2591" fmla="*/ 9917457 w 11004357"/>
                  <a:gd name="connsiteY7-2592" fmla="*/ 2246044 h 6089381"/>
                  <a:gd name="connsiteX8-2593" fmla="*/ 10622307 w 11004357"/>
                  <a:gd name="connsiteY8-2594" fmla="*/ 3465244 h 6089381"/>
                  <a:gd name="connsiteX9-2595" fmla="*/ 10146057 w 11004357"/>
                  <a:gd name="connsiteY9-2596" fmla="*/ 4303444 h 6089381"/>
                  <a:gd name="connsiteX10-2597" fmla="*/ 11003307 w 11004357"/>
                  <a:gd name="connsiteY10-2598" fmla="*/ 5122594 h 6089381"/>
                  <a:gd name="connsiteX11-2599" fmla="*/ 10279407 w 11004357"/>
                  <a:gd name="connsiteY11-2600" fmla="*/ 6075094 h 6089381"/>
                  <a:gd name="connsiteX12-2601" fmla="*/ 8526807 w 11004357"/>
                  <a:gd name="connsiteY12-2602" fmla="*/ 5541694 h 6089381"/>
                  <a:gd name="connsiteX13-2603" fmla="*/ 7193307 w 11004357"/>
                  <a:gd name="connsiteY13-2604" fmla="*/ 5865544 h 6089381"/>
                  <a:gd name="connsiteX14-2605" fmla="*/ 5802657 w 11004357"/>
                  <a:gd name="connsiteY14-2606" fmla="*/ 5332144 h 6089381"/>
                  <a:gd name="connsiteX15-2607" fmla="*/ 5059707 w 11004357"/>
                  <a:gd name="connsiteY15-2608" fmla="*/ 5998894 h 6089381"/>
                  <a:gd name="connsiteX16-2609" fmla="*/ 3592857 w 11004357"/>
                  <a:gd name="connsiteY16-2610" fmla="*/ 5941744 h 6089381"/>
                  <a:gd name="connsiteX17-2611" fmla="*/ 3192807 w 11004357"/>
                  <a:gd name="connsiteY17-2612" fmla="*/ 4703494 h 6089381"/>
                  <a:gd name="connsiteX18-2613" fmla="*/ 1230657 w 11004357"/>
                  <a:gd name="connsiteY18-2614" fmla="*/ 4760644 h 6089381"/>
                  <a:gd name="connsiteX19-2615" fmla="*/ 735357 w 11004357"/>
                  <a:gd name="connsiteY19-2616" fmla="*/ 3274744 h 6089381"/>
                  <a:gd name="connsiteX20-2617" fmla="*/ 106707 w 11004357"/>
                  <a:gd name="connsiteY20-2618" fmla="*/ 2493694 h 6089381"/>
                  <a:gd name="connsiteX21-2619" fmla="*/ 163857 w 11004357"/>
                  <a:gd name="connsiteY21-2620" fmla="*/ 702994 h 6089381"/>
                  <a:gd name="connsiteX22-2621" fmla="*/ 1687857 w 11004357"/>
                  <a:gd name="connsiteY22-2622" fmla="*/ 302944 h 6089381"/>
                  <a:gd name="connsiteX23-2623" fmla="*/ 2487957 w 11004357"/>
                  <a:gd name="connsiteY23-2624" fmla="*/ 1541194 h 6089381"/>
                  <a:gd name="connsiteX24-2625" fmla="*/ 2678457 w 11004357"/>
                  <a:gd name="connsiteY24-2626" fmla="*/ 874444 h 6089381"/>
                  <a:gd name="connsiteX25-2627" fmla="*/ 2973732 w 11004357"/>
                  <a:gd name="connsiteY25-2628" fmla="*/ 779194 h 6089381"/>
                  <a:gd name="connsiteX26-2629" fmla="*/ 3249957 w 11004357"/>
                  <a:gd name="connsiteY26-2630" fmla="*/ 1160194 h 6089381"/>
                  <a:gd name="connsiteX0-2631" fmla="*/ 3345207 w 11004357"/>
                  <a:gd name="connsiteY0-2632" fmla="*/ 1131619 h 6089381"/>
                  <a:gd name="connsiteX1-2633" fmla="*/ 3249957 w 11004357"/>
                  <a:gd name="connsiteY1-2634" fmla="*/ 1160194 h 6089381"/>
                  <a:gd name="connsiteX2-2635" fmla="*/ 3850032 w 11004357"/>
                  <a:gd name="connsiteY2-2636" fmla="*/ 207694 h 6089381"/>
                  <a:gd name="connsiteX3-2637" fmla="*/ 4716807 w 11004357"/>
                  <a:gd name="connsiteY3-2638" fmla="*/ 36244 h 6089381"/>
                  <a:gd name="connsiteX4-2639" fmla="*/ 5735982 w 11004357"/>
                  <a:gd name="connsiteY4-2640" fmla="*/ 826819 h 6089381"/>
                  <a:gd name="connsiteX5-2641" fmla="*/ 7498107 w 11004357"/>
                  <a:gd name="connsiteY5-2642" fmla="*/ 512494 h 6089381"/>
                  <a:gd name="connsiteX6-2643" fmla="*/ 8336307 w 11004357"/>
                  <a:gd name="connsiteY6-2644" fmla="*/ 1960294 h 6089381"/>
                  <a:gd name="connsiteX7-2645" fmla="*/ 9917457 w 11004357"/>
                  <a:gd name="connsiteY7-2646" fmla="*/ 2246044 h 6089381"/>
                  <a:gd name="connsiteX8-2647" fmla="*/ 10622307 w 11004357"/>
                  <a:gd name="connsiteY8-2648" fmla="*/ 3465244 h 6089381"/>
                  <a:gd name="connsiteX9-2649" fmla="*/ 10146057 w 11004357"/>
                  <a:gd name="connsiteY9-2650" fmla="*/ 4303444 h 6089381"/>
                  <a:gd name="connsiteX10-2651" fmla="*/ 11003307 w 11004357"/>
                  <a:gd name="connsiteY10-2652" fmla="*/ 5122594 h 6089381"/>
                  <a:gd name="connsiteX11-2653" fmla="*/ 10279407 w 11004357"/>
                  <a:gd name="connsiteY11-2654" fmla="*/ 6075094 h 6089381"/>
                  <a:gd name="connsiteX12-2655" fmla="*/ 8526807 w 11004357"/>
                  <a:gd name="connsiteY12-2656" fmla="*/ 5541694 h 6089381"/>
                  <a:gd name="connsiteX13-2657" fmla="*/ 7193307 w 11004357"/>
                  <a:gd name="connsiteY13-2658" fmla="*/ 5865544 h 6089381"/>
                  <a:gd name="connsiteX14-2659" fmla="*/ 5802657 w 11004357"/>
                  <a:gd name="connsiteY14-2660" fmla="*/ 5332144 h 6089381"/>
                  <a:gd name="connsiteX15-2661" fmla="*/ 5059707 w 11004357"/>
                  <a:gd name="connsiteY15-2662" fmla="*/ 5998894 h 6089381"/>
                  <a:gd name="connsiteX16-2663" fmla="*/ 3592857 w 11004357"/>
                  <a:gd name="connsiteY16-2664" fmla="*/ 5941744 h 6089381"/>
                  <a:gd name="connsiteX17-2665" fmla="*/ 3192807 w 11004357"/>
                  <a:gd name="connsiteY17-2666" fmla="*/ 4703494 h 6089381"/>
                  <a:gd name="connsiteX18-2667" fmla="*/ 1230657 w 11004357"/>
                  <a:gd name="connsiteY18-2668" fmla="*/ 4760644 h 6089381"/>
                  <a:gd name="connsiteX19-2669" fmla="*/ 735357 w 11004357"/>
                  <a:gd name="connsiteY19-2670" fmla="*/ 3274744 h 6089381"/>
                  <a:gd name="connsiteX20-2671" fmla="*/ 106707 w 11004357"/>
                  <a:gd name="connsiteY20-2672" fmla="*/ 2493694 h 6089381"/>
                  <a:gd name="connsiteX21-2673" fmla="*/ 163857 w 11004357"/>
                  <a:gd name="connsiteY21-2674" fmla="*/ 702994 h 6089381"/>
                  <a:gd name="connsiteX22-2675" fmla="*/ 1687857 w 11004357"/>
                  <a:gd name="connsiteY22-2676" fmla="*/ 302944 h 6089381"/>
                  <a:gd name="connsiteX23-2677" fmla="*/ 2487957 w 11004357"/>
                  <a:gd name="connsiteY23-2678" fmla="*/ 1541194 h 6089381"/>
                  <a:gd name="connsiteX24-2679" fmla="*/ 2678457 w 11004357"/>
                  <a:gd name="connsiteY24-2680" fmla="*/ 874444 h 6089381"/>
                  <a:gd name="connsiteX25-2681" fmla="*/ 2973732 w 11004357"/>
                  <a:gd name="connsiteY25-2682" fmla="*/ 779194 h 6089381"/>
                  <a:gd name="connsiteX26-2683" fmla="*/ 3345207 w 11004357"/>
                  <a:gd name="connsiteY26-2684" fmla="*/ 1131619 h 6089381"/>
                  <a:gd name="connsiteX0-2685" fmla="*/ 3078507 w 11004357"/>
                  <a:gd name="connsiteY0-2686" fmla="*/ 1388794 h 6089381"/>
                  <a:gd name="connsiteX1-2687" fmla="*/ 3249957 w 11004357"/>
                  <a:gd name="connsiteY1-2688" fmla="*/ 1160194 h 6089381"/>
                  <a:gd name="connsiteX2-2689" fmla="*/ 3850032 w 11004357"/>
                  <a:gd name="connsiteY2-2690" fmla="*/ 207694 h 6089381"/>
                  <a:gd name="connsiteX3-2691" fmla="*/ 4716807 w 11004357"/>
                  <a:gd name="connsiteY3-2692" fmla="*/ 36244 h 6089381"/>
                  <a:gd name="connsiteX4-2693" fmla="*/ 5735982 w 11004357"/>
                  <a:gd name="connsiteY4-2694" fmla="*/ 826819 h 6089381"/>
                  <a:gd name="connsiteX5-2695" fmla="*/ 7498107 w 11004357"/>
                  <a:gd name="connsiteY5-2696" fmla="*/ 512494 h 6089381"/>
                  <a:gd name="connsiteX6-2697" fmla="*/ 8336307 w 11004357"/>
                  <a:gd name="connsiteY6-2698" fmla="*/ 1960294 h 6089381"/>
                  <a:gd name="connsiteX7-2699" fmla="*/ 9917457 w 11004357"/>
                  <a:gd name="connsiteY7-2700" fmla="*/ 2246044 h 6089381"/>
                  <a:gd name="connsiteX8-2701" fmla="*/ 10622307 w 11004357"/>
                  <a:gd name="connsiteY8-2702" fmla="*/ 3465244 h 6089381"/>
                  <a:gd name="connsiteX9-2703" fmla="*/ 10146057 w 11004357"/>
                  <a:gd name="connsiteY9-2704" fmla="*/ 4303444 h 6089381"/>
                  <a:gd name="connsiteX10-2705" fmla="*/ 11003307 w 11004357"/>
                  <a:gd name="connsiteY10-2706" fmla="*/ 5122594 h 6089381"/>
                  <a:gd name="connsiteX11-2707" fmla="*/ 10279407 w 11004357"/>
                  <a:gd name="connsiteY11-2708" fmla="*/ 6075094 h 6089381"/>
                  <a:gd name="connsiteX12-2709" fmla="*/ 8526807 w 11004357"/>
                  <a:gd name="connsiteY12-2710" fmla="*/ 5541694 h 6089381"/>
                  <a:gd name="connsiteX13-2711" fmla="*/ 7193307 w 11004357"/>
                  <a:gd name="connsiteY13-2712" fmla="*/ 5865544 h 6089381"/>
                  <a:gd name="connsiteX14-2713" fmla="*/ 5802657 w 11004357"/>
                  <a:gd name="connsiteY14-2714" fmla="*/ 5332144 h 6089381"/>
                  <a:gd name="connsiteX15-2715" fmla="*/ 5059707 w 11004357"/>
                  <a:gd name="connsiteY15-2716" fmla="*/ 5998894 h 6089381"/>
                  <a:gd name="connsiteX16-2717" fmla="*/ 3592857 w 11004357"/>
                  <a:gd name="connsiteY16-2718" fmla="*/ 5941744 h 6089381"/>
                  <a:gd name="connsiteX17-2719" fmla="*/ 3192807 w 11004357"/>
                  <a:gd name="connsiteY17-2720" fmla="*/ 4703494 h 6089381"/>
                  <a:gd name="connsiteX18-2721" fmla="*/ 1230657 w 11004357"/>
                  <a:gd name="connsiteY18-2722" fmla="*/ 4760644 h 6089381"/>
                  <a:gd name="connsiteX19-2723" fmla="*/ 735357 w 11004357"/>
                  <a:gd name="connsiteY19-2724" fmla="*/ 3274744 h 6089381"/>
                  <a:gd name="connsiteX20-2725" fmla="*/ 106707 w 11004357"/>
                  <a:gd name="connsiteY20-2726" fmla="*/ 2493694 h 6089381"/>
                  <a:gd name="connsiteX21-2727" fmla="*/ 163857 w 11004357"/>
                  <a:gd name="connsiteY21-2728" fmla="*/ 702994 h 6089381"/>
                  <a:gd name="connsiteX22-2729" fmla="*/ 1687857 w 11004357"/>
                  <a:gd name="connsiteY22-2730" fmla="*/ 302944 h 6089381"/>
                  <a:gd name="connsiteX23-2731" fmla="*/ 2487957 w 11004357"/>
                  <a:gd name="connsiteY23-2732" fmla="*/ 1541194 h 6089381"/>
                  <a:gd name="connsiteX24-2733" fmla="*/ 2678457 w 11004357"/>
                  <a:gd name="connsiteY24-2734" fmla="*/ 874444 h 6089381"/>
                  <a:gd name="connsiteX25-2735" fmla="*/ 2973732 w 11004357"/>
                  <a:gd name="connsiteY25-2736" fmla="*/ 779194 h 6089381"/>
                  <a:gd name="connsiteX26-2737" fmla="*/ 3078507 w 11004357"/>
                  <a:gd name="connsiteY26-2738" fmla="*/ 1388794 h 6089381"/>
                  <a:gd name="connsiteX0-2739" fmla="*/ 3078507 w 11004357"/>
                  <a:gd name="connsiteY0-2740" fmla="*/ 1400533 h 6101120"/>
                  <a:gd name="connsiteX1-2741" fmla="*/ 3850032 w 11004357"/>
                  <a:gd name="connsiteY1-2742" fmla="*/ 219433 h 6101120"/>
                  <a:gd name="connsiteX2-2743" fmla="*/ 4716807 w 11004357"/>
                  <a:gd name="connsiteY2-2744" fmla="*/ 47983 h 6101120"/>
                  <a:gd name="connsiteX3-2745" fmla="*/ 5735982 w 11004357"/>
                  <a:gd name="connsiteY3-2746" fmla="*/ 838558 h 6101120"/>
                  <a:gd name="connsiteX4-2747" fmla="*/ 7498107 w 11004357"/>
                  <a:gd name="connsiteY4-2748" fmla="*/ 524233 h 6101120"/>
                  <a:gd name="connsiteX5-2749" fmla="*/ 8336307 w 11004357"/>
                  <a:gd name="connsiteY5-2750" fmla="*/ 1972033 h 6101120"/>
                  <a:gd name="connsiteX6-2751" fmla="*/ 9917457 w 11004357"/>
                  <a:gd name="connsiteY6-2752" fmla="*/ 2257783 h 6101120"/>
                  <a:gd name="connsiteX7-2753" fmla="*/ 10622307 w 11004357"/>
                  <a:gd name="connsiteY7-2754" fmla="*/ 3476983 h 6101120"/>
                  <a:gd name="connsiteX8-2755" fmla="*/ 10146057 w 11004357"/>
                  <a:gd name="connsiteY8-2756" fmla="*/ 4315183 h 6101120"/>
                  <a:gd name="connsiteX9-2757" fmla="*/ 11003307 w 11004357"/>
                  <a:gd name="connsiteY9-2758" fmla="*/ 5134333 h 6101120"/>
                  <a:gd name="connsiteX10-2759" fmla="*/ 10279407 w 11004357"/>
                  <a:gd name="connsiteY10-2760" fmla="*/ 6086833 h 6101120"/>
                  <a:gd name="connsiteX11-2761" fmla="*/ 8526807 w 11004357"/>
                  <a:gd name="connsiteY11-2762" fmla="*/ 5553433 h 6101120"/>
                  <a:gd name="connsiteX12-2763" fmla="*/ 7193307 w 11004357"/>
                  <a:gd name="connsiteY12-2764" fmla="*/ 5877283 h 6101120"/>
                  <a:gd name="connsiteX13-2765" fmla="*/ 5802657 w 11004357"/>
                  <a:gd name="connsiteY13-2766" fmla="*/ 5343883 h 6101120"/>
                  <a:gd name="connsiteX14-2767" fmla="*/ 5059707 w 11004357"/>
                  <a:gd name="connsiteY14-2768" fmla="*/ 6010633 h 6101120"/>
                  <a:gd name="connsiteX15-2769" fmla="*/ 3592857 w 11004357"/>
                  <a:gd name="connsiteY15-2770" fmla="*/ 5953483 h 6101120"/>
                  <a:gd name="connsiteX16-2771" fmla="*/ 3192807 w 11004357"/>
                  <a:gd name="connsiteY16-2772" fmla="*/ 4715233 h 6101120"/>
                  <a:gd name="connsiteX17-2773" fmla="*/ 1230657 w 11004357"/>
                  <a:gd name="connsiteY17-2774" fmla="*/ 4772383 h 6101120"/>
                  <a:gd name="connsiteX18-2775" fmla="*/ 735357 w 11004357"/>
                  <a:gd name="connsiteY18-2776" fmla="*/ 3286483 h 6101120"/>
                  <a:gd name="connsiteX19-2777" fmla="*/ 106707 w 11004357"/>
                  <a:gd name="connsiteY19-2778" fmla="*/ 2505433 h 6101120"/>
                  <a:gd name="connsiteX20-2779" fmla="*/ 163857 w 11004357"/>
                  <a:gd name="connsiteY20-2780" fmla="*/ 714733 h 6101120"/>
                  <a:gd name="connsiteX21-2781" fmla="*/ 1687857 w 11004357"/>
                  <a:gd name="connsiteY21-2782" fmla="*/ 314683 h 6101120"/>
                  <a:gd name="connsiteX22-2783" fmla="*/ 2487957 w 11004357"/>
                  <a:gd name="connsiteY22-2784" fmla="*/ 1552933 h 6101120"/>
                  <a:gd name="connsiteX23-2785" fmla="*/ 2678457 w 11004357"/>
                  <a:gd name="connsiteY23-2786" fmla="*/ 886183 h 6101120"/>
                  <a:gd name="connsiteX24-2787" fmla="*/ 2973732 w 11004357"/>
                  <a:gd name="connsiteY24-2788" fmla="*/ 790933 h 6101120"/>
                  <a:gd name="connsiteX25-2789" fmla="*/ 3078507 w 11004357"/>
                  <a:gd name="connsiteY25-2790" fmla="*/ 1400533 h 6101120"/>
                  <a:gd name="connsiteX0-2791" fmla="*/ 3373782 w 11004357"/>
                  <a:gd name="connsiteY0-2792" fmla="*/ 1229083 h 6101120"/>
                  <a:gd name="connsiteX1-2793" fmla="*/ 3850032 w 11004357"/>
                  <a:gd name="connsiteY1-2794" fmla="*/ 219433 h 6101120"/>
                  <a:gd name="connsiteX2-2795" fmla="*/ 4716807 w 11004357"/>
                  <a:gd name="connsiteY2-2796" fmla="*/ 47983 h 6101120"/>
                  <a:gd name="connsiteX3-2797" fmla="*/ 5735982 w 11004357"/>
                  <a:gd name="connsiteY3-2798" fmla="*/ 838558 h 6101120"/>
                  <a:gd name="connsiteX4-2799" fmla="*/ 7498107 w 11004357"/>
                  <a:gd name="connsiteY4-2800" fmla="*/ 524233 h 6101120"/>
                  <a:gd name="connsiteX5-2801" fmla="*/ 8336307 w 11004357"/>
                  <a:gd name="connsiteY5-2802" fmla="*/ 1972033 h 6101120"/>
                  <a:gd name="connsiteX6-2803" fmla="*/ 9917457 w 11004357"/>
                  <a:gd name="connsiteY6-2804" fmla="*/ 2257783 h 6101120"/>
                  <a:gd name="connsiteX7-2805" fmla="*/ 10622307 w 11004357"/>
                  <a:gd name="connsiteY7-2806" fmla="*/ 3476983 h 6101120"/>
                  <a:gd name="connsiteX8-2807" fmla="*/ 10146057 w 11004357"/>
                  <a:gd name="connsiteY8-2808" fmla="*/ 4315183 h 6101120"/>
                  <a:gd name="connsiteX9-2809" fmla="*/ 11003307 w 11004357"/>
                  <a:gd name="connsiteY9-2810" fmla="*/ 5134333 h 6101120"/>
                  <a:gd name="connsiteX10-2811" fmla="*/ 10279407 w 11004357"/>
                  <a:gd name="connsiteY10-2812" fmla="*/ 6086833 h 6101120"/>
                  <a:gd name="connsiteX11-2813" fmla="*/ 8526807 w 11004357"/>
                  <a:gd name="connsiteY11-2814" fmla="*/ 5553433 h 6101120"/>
                  <a:gd name="connsiteX12-2815" fmla="*/ 7193307 w 11004357"/>
                  <a:gd name="connsiteY12-2816" fmla="*/ 5877283 h 6101120"/>
                  <a:gd name="connsiteX13-2817" fmla="*/ 5802657 w 11004357"/>
                  <a:gd name="connsiteY13-2818" fmla="*/ 5343883 h 6101120"/>
                  <a:gd name="connsiteX14-2819" fmla="*/ 5059707 w 11004357"/>
                  <a:gd name="connsiteY14-2820" fmla="*/ 6010633 h 6101120"/>
                  <a:gd name="connsiteX15-2821" fmla="*/ 3592857 w 11004357"/>
                  <a:gd name="connsiteY15-2822" fmla="*/ 5953483 h 6101120"/>
                  <a:gd name="connsiteX16-2823" fmla="*/ 3192807 w 11004357"/>
                  <a:gd name="connsiteY16-2824" fmla="*/ 4715233 h 6101120"/>
                  <a:gd name="connsiteX17-2825" fmla="*/ 1230657 w 11004357"/>
                  <a:gd name="connsiteY17-2826" fmla="*/ 4772383 h 6101120"/>
                  <a:gd name="connsiteX18-2827" fmla="*/ 735357 w 11004357"/>
                  <a:gd name="connsiteY18-2828" fmla="*/ 3286483 h 6101120"/>
                  <a:gd name="connsiteX19-2829" fmla="*/ 106707 w 11004357"/>
                  <a:gd name="connsiteY19-2830" fmla="*/ 2505433 h 6101120"/>
                  <a:gd name="connsiteX20-2831" fmla="*/ 163857 w 11004357"/>
                  <a:gd name="connsiteY20-2832" fmla="*/ 714733 h 6101120"/>
                  <a:gd name="connsiteX21-2833" fmla="*/ 1687857 w 11004357"/>
                  <a:gd name="connsiteY21-2834" fmla="*/ 314683 h 6101120"/>
                  <a:gd name="connsiteX22-2835" fmla="*/ 2487957 w 11004357"/>
                  <a:gd name="connsiteY22-2836" fmla="*/ 1552933 h 6101120"/>
                  <a:gd name="connsiteX23-2837" fmla="*/ 2678457 w 11004357"/>
                  <a:gd name="connsiteY23-2838" fmla="*/ 886183 h 6101120"/>
                  <a:gd name="connsiteX24-2839" fmla="*/ 2973732 w 11004357"/>
                  <a:gd name="connsiteY24-2840" fmla="*/ 790933 h 6101120"/>
                  <a:gd name="connsiteX25-2841" fmla="*/ 3373782 w 11004357"/>
                  <a:gd name="connsiteY25-2842" fmla="*/ 1229083 h 6101120"/>
                  <a:gd name="connsiteX0-2843" fmla="*/ 3373782 w 11004357"/>
                  <a:gd name="connsiteY0-2844" fmla="*/ 1229083 h 6101120"/>
                  <a:gd name="connsiteX1-2845" fmla="*/ 3850032 w 11004357"/>
                  <a:gd name="connsiteY1-2846" fmla="*/ 219433 h 6101120"/>
                  <a:gd name="connsiteX2-2847" fmla="*/ 4716807 w 11004357"/>
                  <a:gd name="connsiteY2-2848" fmla="*/ 47983 h 6101120"/>
                  <a:gd name="connsiteX3-2849" fmla="*/ 5735982 w 11004357"/>
                  <a:gd name="connsiteY3-2850" fmla="*/ 838558 h 6101120"/>
                  <a:gd name="connsiteX4-2851" fmla="*/ 7498107 w 11004357"/>
                  <a:gd name="connsiteY4-2852" fmla="*/ 524233 h 6101120"/>
                  <a:gd name="connsiteX5-2853" fmla="*/ 8336307 w 11004357"/>
                  <a:gd name="connsiteY5-2854" fmla="*/ 1972033 h 6101120"/>
                  <a:gd name="connsiteX6-2855" fmla="*/ 9917457 w 11004357"/>
                  <a:gd name="connsiteY6-2856" fmla="*/ 2257783 h 6101120"/>
                  <a:gd name="connsiteX7-2857" fmla="*/ 10622307 w 11004357"/>
                  <a:gd name="connsiteY7-2858" fmla="*/ 3476983 h 6101120"/>
                  <a:gd name="connsiteX8-2859" fmla="*/ 10146057 w 11004357"/>
                  <a:gd name="connsiteY8-2860" fmla="*/ 4315183 h 6101120"/>
                  <a:gd name="connsiteX9-2861" fmla="*/ 11003307 w 11004357"/>
                  <a:gd name="connsiteY9-2862" fmla="*/ 5134333 h 6101120"/>
                  <a:gd name="connsiteX10-2863" fmla="*/ 10279407 w 11004357"/>
                  <a:gd name="connsiteY10-2864" fmla="*/ 6086833 h 6101120"/>
                  <a:gd name="connsiteX11-2865" fmla="*/ 8526807 w 11004357"/>
                  <a:gd name="connsiteY11-2866" fmla="*/ 5553433 h 6101120"/>
                  <a:gd name="connsiteX12-2867" fmla="*/ 7193307 w 11004357"/>
                  <a:gd name="connsiteY12-2868" fmla="*/ 5877283 h 6101120"/>
                  <a:gd name="connsiteX13-2869" fmla="*/ 5802657 w 11004357"/>
                  <a:gd name="connsiteY13-2870" fmla="*/ 5343883 h 6101120"/>
                  <a:gd name="connsiteX14-2871" fmla="*/ 5059707 w 11004357"/>
                  <a:gd name="connsiteY14-2872" fmla="*/ 6010633 h 6101120"/>
                  <a:gd name="connsiteX15-2873" fmla="*/ 3592857 w 11004357"/>
                  <a:gd name="connsiteY15-2874" fmla="*/ 5953483 h 6101120"/>
                  <a:gd name="connsiteX16-2875" fmla="*/ 3192807 w 11004357"/>
                  <a:gd name="connsiteY16-2876" fmla="*/ 4715233 h 6101120"/>
                  <a:gd name="connsiteX17-2877" fmla="*/ 1230657 w 11004357"/>
                  <a:gd name="connsiteY17-2878" fmla="*/ 4772383 h 6101120"/>
                  <a:gd name="connsiteX18-2879" fmla="*/ 735357 w 11004357"/>
                  <a:gd name="connsiteY18-2880" fmla="*/ 3286483 h 6101120"/>
                  <a:gd name="connsiteX19-2881" fmla="*/ 106707 w 11004357"/>
                  <a:gd name="connsiteY19-2882" fmla="*/ 2505433 h 6101120"/>
                  <a:gd name="connsiteX20-2883" fmla="*/ 163857 w 11004357"/>
                  <a:gd name="connsiteY20-2884" fmla="*/ 714733 h 6101120"/>
                  <a:gd name="connsiteX21-2885" fmla="*/ 1687857 w 11004357"/>
                  <a:gd name="connsiteY21-2886" fmla="*/ 314683 h 6101120"/>
                  <a:gd name="connsiteX22-2887" fmla="*/ 2487957 w 11004357"/>
                  <a:gd name="connsiteY22-2888" fmla="*/ 1552933 h 6101120"/>
                  <a:gd name="connsiteX23-2889" fmla="*/ 2678457 w 11004357"/>
                  <a:gd name="connsiteY23-2890" fmla="*/ 886183 h 6101120"/>
                  <a:gd name="connsiteX24-2891" fmla="*/ 2973732 w 11004357"/>
                  <a:gd name="connsiteY24-2892" fmla="*/ 790933 h 6101120"/>
                  <a:gd name="connsiteX25-2893" fmla="*/ 3373782 w 11004357"/>
                  <a:gd name="connsiteY25-2894" fmla="*/ 1229083 h 6101120"/>
                  <a:gd name="connsiteX0-2895" fmla="*/ 3373782 w 11004357"/>
                  <a:gd name="connsiteY0-2896" fmla="*/ 1229083 h 6101120"/>
                  <a:gd name="connsiteX1-2897" fmla="*/ 3850032 w 11004357"/>
                  <a:gd name="connsiteY1-2898" fmla="*/ 219433 h 6101120"/>
                  <a:gd name="connsiteX2-2899" fmla="*/ 4716807 w 11004357"/>
                  <a:gd name="connsiteY2-2900" fmla="*/ 47983 h 6101120"/>
                  <a:gd name="connsiteX3-2901" fmla="*/ 5735982 w 11004357"/>
                  <a:gd name="connsiteY3-2902" fmla="*/ 838558 h 6101120"/>
                  <a:gd name="connsiteX4-2903" fmla="*/ 7498107 w 11004357"/>
                  <a:gd name="connsiteY4-2904" fmla="*/ 524233 h 6101120"/>
                  <a:gd name="connsiteX5-2905" fmla="*/ 8336307 w 11004357"/>
                  <a:gd name="connsiteY5-2906" fmla="*/ 1972033 h 6101120"/>
                  <a:gd name="connsiteX6-2907" fmla="*/ 9917457 w 11004357"/>
                  <a:gd name="connsiteY6-2908" fmla="*/ 2257783 h 6101120"/>
                  <a:gd name="connsiteX7-2909" fmla="*/ 10622307 w 11004357"/>
                  <a:gd name="connsiteY7-2910" fmla="*/ 3476983 h 6101120"/>
                  <a:gd name="connsiteX8-2911" fmla="*/ 10146057 w 11004357"/>
                  <a:gd name="connsiteY8-2912" fmla="*/ 4315183 h 6101120"/>
                  <a:gd name="connsiteX9-2913" fmla="*/ 11003307 w 11004357"/>
                  <a:gd name="connsiteY9-2914" fmla="*/ 5134333 h 6101120"/>
                  <a:gd name="connsiteX10-2915" fmla="*/ 10279407 w 11004357"/>
                  <a:gd name="connsiteY10-2916" fmla="*/ 6086833 h 6101120"/>
                  <a:gd name="connsiteX11-2917" fmla="*/ 8526807 w 11004357"/>
                  <a:gd name="connsiteY11-2918" fmla="*/ 5553433 h 6101120"/>
                  <a:gd name="connsiteX12-2919" fmla="*/ 7193307 w 11004357"/>
                  <a:gd name="connsiteY12-2920" fmla="*/ 5877283 h 6101120"/>
                  <a:gd name="connsiteX13-2921" fmla="*/ 5802657 w 11004357"/>
                  <a:gd name="connsiteY13-2922" fmla="*/ 5343883 h 6101120"/>
                  <a:gd name="connsiteX14-2923" fmla="*/ 5059707 w 11004357"/>
                  <a:gd name="connsiteY14-2924" fmla="*/ 6010633 h 6101120"/>
                  <a:gd name="connsiteX15-2925" fmla="*/ 3592857 w 11004357"/>
                  <a:gd name="connsiteY15-2926" fmla="*/ 5953483 h 6101120"/>
                  <a:gd name="connsiteX16-2927" fmla="*/ 3192807 w 11004357"/>
                  <a:gd name="connsiteY16-2928" fmla="*/ 4715233 h 6101120"/>
                  <a:gd name="connsiteX17-2929" fmla="*/ 1230657 w 11004357"/>
                  <a:gd name="connsiteY17-2930" fmla="*/ 4772383 h 6101120"/>
                  <a:gd name="connsiteX18-2931" fmla="*/ 735357 w 11004357"/>
                  <a:gd name="connsiteY18-2932" fmla="*/ 3286483 h 6101120"/>
                  <a:gd name="connsiteX19-2933" fmla="*/ 106707 w 11004357"/>
                  <a:gd name="connsiteY19-2934" fmla="*/ 2505433 h 6101120"/>
                  <a:gd name="connsiteX20-2935" fmla="*/ 163857 w 11004357"/>
                  <a:gd name="connsiteY20-2936" fmla="*/ 714733 h 6101120"/>
                  <a:gd name="connsiteX21-2937" fmla="*/ 1687857 w 11004357"/>
                  <a:gd name="connsiteY21-2938" fmla="*/ 314683 h 6101120"/>
                  <a:gd name="connsiteX22-2939" fmla="*/ 2487957 w 11004357"/>
                  <a:gd name="connsiteY22-2940" fmla="*/ 1552933 h 6101120"/>
                  <a:gd name="connsiteX23-2941" fmla="*/ 2678457 w 11004357"/>
                  <a:gd name="connsiteY23-2942" fmla="*/ 886183 h 6101120"/>
                  <a:gd name="connsiteX24-2943" fmla="*/ 2973732 w 11004357"/>
                  <a:gd name="connsiteY24-2944" fmla="*/ 790933 h 6101120"/>
                  <a:gd name="connsiteX25-2945" fmla="*/ 3373782 w 11004357"/>
                  <a:gd name="connsiteY25-2946" fmla="*/ 1229083 h 6101120"/>
                  <a:gd name="connsiteX0-2947" fmla="*/ 3373782 w 11004357"/>
                  <a:gd name="connsiteY0-2948" fmla="*/ 1229083 h 6101120"/>
                  <a:gd name="connsiteX1-2949" fmla="*/ 3850032 w 11004357"/>
                  <a:gd name="connsiteY1-2950" fmla="*/ 219433 h 6101120"/>
                  <a:gd name="connsiteX2-2951" fmla="*/ 4716807 w 11004357"/>
                  <a:gd name="connsiteY2-2952" fmla="*/ 47983 h 6101120"/>
                  <a:gd name="connsiteX3-2953" fmla="*/ 5735982 w 11004357"/>
                  <a:gd name="connsiteY3-2954" fmla="*/ 838558 h 6101120"/>
                  <a:gd name="connsiteX4-2955" fmla="*/ 7498107 w 11004357"/>
                  <a:gd name="connsiteY4-2956" fmla="*/ 524233 h 6101120"/>
                  <a:gd name="connsiteX5-2957" fmla="*/ 8336307 w 11004357"/>
                  <a:gd name="connsiteY5-2958" fmla="*/ 1972033 h 6101120"/>
                  <a:gd name="connsiteX6-2959" fmla="*/ 9917457 w 11004357"/>
                  <a:gd name="connsiteY6-2960" fmla="*/ 2257783 h 6101120"/>
                  <a:gd name="connsiteX7-2961" fmla="*/ 10622307 w 11004357"/>
                  <a:gd name="connsiteY7-2962" fmla="*/ 3476983 h 6101120"/>
                  <a:gd name="connsiteX8-2963" fmla="*/ 10146057 w 11004357"/>
                  <a:gd name="connsiteY8-2964" fmla="*/ 4315183 h 6101120"/>
                  <a:gd name="connsiteX9-2965" fmla="*/ 11003307 w 11004357"/>
                  <a:gd name="connsiteY9-2966" fmla="*/ 5134333 h 6101120"/>
                  <a:gd name="connsiteX10-2967" fmla="*/ 10279407 w 11004357"/>
                  <a:gd name="connsiteY10-2968" fmla="*/ 6086833 h 6101120"/>
                  <a:gd name="connsiteX11-2969" fmla="*/ 8526807 w 11004357"/>
                  <a:gd name="connsiteY11-2970" fmla="*/ 5553433 h 6101120"/>
                  <a:gd name="connsiteX12-2971" fmla="*/ 7193307 w 11004357"/>
                  <a:gd name="connsiteY12-2972" fmla="*/ 5877283 h 6101120"/>
                  <a:gd name="connsiteX13-2973" fmla="*/ 5802657 w 11004357"/>
                  <a:gd name="connsiteY13-2974" fmla="*/ 5343883 h 6101120"/>
                  <a:gd name="connsiteX14-2975" fmla="*/ 5059707 w 11004357"/>
                  <a:gd name="connsiteY14-2976" fmla="*/ 6010633 h 6101120"/>
                  <a:gd name="connsiteX15-2977" fmla="*/ 3592857 w 11004357"/>
                  <a:gd name="connsiteY15-2978" fmla="*/ 5953483 h 6101120"/>
                  <a:gd name="connsiteX16-2979" fmla="*/ 3192807 w 11004357"/>
                  <a:gd name="connsiteY16-2980" fmla="*/ 4715233 h 6101120"/>
                  <a:gd name="connsiteX17-2981" fmla="*/ 1230657 w 11004357"/>
                  <a:gd name="connsiteY17-2982" fmla="*/ 4772383 h 6101120"/>
                  <a:gd name="connsiteX18-2983" fmla="*/ 735357 w 11004357"/>
                  <a:gd name="connsiteY18-2984" fmla="*/ 3286483 h 6101120"/>
                  <a:gd name="connsiteX19-2985" fmla="*/ 106707 w 11004357"/>
                  <a:gd name="connsiteY19-2986" fmla="*/ 2505433 h 6101120"/>
                  <a:gd name="connsiteX20-2987" fmla="*/ 163857 w 11004357"/>
                  <a:gd name="connsiteY20-2988" fmla="*/ 714733 h 6101120"/>
                  <a:gd name="connsiteX21-2989" fmla="*/ 1687857 w 11004357"/>
                  <a:gd name="connsiteY21-2990" fmla="*/ 314683 h 6101120"/>
                  <a:gd name="connsiteX22-2991" fmla="*/ 2487957 w 11004357"/>
                  <a:gd name="connsiteY22-2992" fmla="*/ 1552933 h 6101120"/>
                  <a:gd name="connsiteX23-2993" fmla="*/ 2678457 w 11004357"/>
                  <a:gd name="connsiteY23-2994" fmla="*/ 886183 h 6101120"/>
                  <a:gd name="connsiteX24-2995" fmla="*/ 2973732 w 11004357"/>
                  <a:gd name="connsiteY24-2996" fmla="*/ 790933 h 6101120"/>
                  <a:gd name="connsiteX25-2997" fmla="*/ 3373782 w 11004357"/>
                  <a:gd name="connsiteY25-2998" fmla="*/ 1229083 h 6101120"/>
                  <a:gd name="connsiteX0-2999" fmla="*/ 3373782 w 11004357"/>
                  <a:gd name="connsiteY0-3000" fmla="*/ 1229083 h 6101120"/>
                  <a:gd name="connsiteX1-3001" fmla="*/ 3850032 w 11004357"/>
                  <a:gd name="connsiteY1-3002" fmla="*/ 219433 h 6101120"/>
                  <a:gd name="connsiteX2-3003" fmla="*/ 4716807 w 11004357"/>
                  <a:gd name="connsiteY2-3004" fmla="*/ 47983 h 6101120"/>
                  <a:gd name="connsiteX3-3005" fmla="*/ 5735982 w 11004357"/>
                  <a:gd name="connsiteY3-3006" fmla="*/ 838558 h 6101120"/>
                  <a:gd name="connsiteX4-3007" fmla="*/ 7498107 w 11004357"/>
                  <a:gd name="connsiteY4-3008" fmla="*/ 524233 h 6101120"/>
                  <a:gd name="connsiteX5-3009" fmla="*/ 8336307 w 11004357"/>
                  <a:gd name="connsiteY5-3010" fmla="*/ 1972033 h 6101120"/>
                  <a:gd name="connsiteX6-3011" fmla="*/ 9917457 w 11004357"/>
                  <a:gd name="connsiteY6-3012" fmla="*/ 2257783 h 6101120"/>
                  <a:gd name="connsiteX7-3013" fmla="*/ 10622307 w 11004357"/>
                  <a:gd name="connsiteY7-3014" fmla="*/ 3476983 h 6101120"/>
                  <a:gd name="connsiteX8-3015" fmla="*/ 10146057 w 11004357"/>
                  <a:gd name="connsiteY8-3016" fmla="*/ 4315183 h 6101120"/>
                  <a:gd name="connsiteX9-3017" fmla="*/ 11003307 w 11004357"/>
                  <a:gd name="connsiteY9-3018" fmla="*/ 5134333 h 6101120"/>
                  <a:gd name="connsiteX10-3019" fmla="*/ 10279407 w 11004357"/>
                  <a:gd name="connsiteY10-3020" fmla="*/ 6086833 h 6101120"/>
                  <a:gd name="connsiteX11-3021" fmla="*/ 8526807 w 11004357"/>
                  <a:gd name="connsiteY11-3022" fmla="*/ 5553433 h 6101120"/>
                  <a:gd name="connsiteX12-3023" fmla="*/ 7193307 w 11004357"/>
                  <a:gd name="connsiteY12-3024" fmla="*/ 5877283 h 6101120"/>
                  <a:gd name="connsiteX13-3025" fmla="*/ 5802657 w 11004357"/>
                  <a:gd name="connsiteY13-3026" fmla="*/ 5343883 h 6101120"/>
                  <a:gd name="connsiteX14-3027" fmla="*/ 5059707 w 11004357"/>
                  <a:gd name="connsiteY14-3028" fmla="*/ 6010633 h 6101120"/>
                  <a:gd name="connsiteX15-3029" fmla="*/ 3592857 w 11004357"/>
                  <a:gd name="connsiteY15-3030" fmla="*/ 5953483 h 6101120"/>
                  <a:gd name="connsiteX16-3031" fmla="*/ 3192807 w 11004357"/>
                  <a:gd name="connsiteY16-3032" fmla="*/ 4715233 h 6101120"/>
                  <a:gd name="connsiteX17-3033" fmla="*/ 1230657 w 11004357"/>
                  <a:gd name="connsiteY17-3034" fmla="*/ 4772383 h 6101120"/>
                  <a:gd name="connsiteX18-3035" fmla="*/ 735357 w 11004357"/>
                  <a:gd name="connsiteY18-3036" fmla="*/ 3286483 h 6101120"/>
                  <a:gd name="connsiteX19-3037" fmla="*/ 106707 w 11004357"/>
                  <a:gd name="connsiteY19-3038" fmla="*/ 2505433 h 6101120"/>
                  <a:gd name="connsiteX20-3039" fmla="*/ 163857 w 11004357"/>
                  <a:gd name="connsiteY20-3040" fmla="*/ 714733 h 6101120"/>
                  <a:gd name="connsiteX21-3041" fmla="*/ 1687857 w 11004357"/>
                  <a:gd name="connsiteY21-3042" fmla="*/ 314683 h 6101120"/>
                  <a:gd name="connsiteX22-3043" fmla="*/ 2487957 w 11004357"/>
                  <a:gd name="connsiteY22-3044" fmla="*/ 1552933 h 6101120"/>
                  <a:gd name="connsiteX23-3045" fmla="*/ 2973732 w 11004357"/>
                  <a:gd name="connsiteY23-3046" fmla="*/ 790933 h 6101120"/>
                  <a:gd name="connsiteX24-3047" fmla="*/ 3373782 w 11004357"/>
                  <a:gd name="connsiteY24-3048" fmla="*/ 1229083 h 6101120"/>
                  <a:gd name="connsiteX0-3049" fmla="*/ 3373782 w 11004357"/>
                  <a:gd name="connsiteY0-3050" fmla="*/ 1229083 h 6101120"/>
                  <a:gd name="connsiteX1-3051" fmla="*/ 3850032 w 11004357"/>
                  <a:gd name="connsiteY1-3052" fmla="*/ 219433 h 6101120"/>
                  <a:gd name="connsiteX2-3053" fmla="*/ 4716807 w 11004357"/>
                  <a:gd name="connsiteY2-3054" fmla="*/ 47983 h 6101120"/>
                  <a:gd name="connsiteX3-3055" fmla="*/ 5735982 w 11004357"/>
                  <a:gd name="connsiteY3-3056" fmla="*/ 838558 h 6101120"/>
                  <a:gd name="connsiteX4-3057" fmla="*/ 7498107 w 11004357"/>
                  <a:gd name="connsiteY4-3058" fmla="*/ 524233 h 6101120"/>
                  <a:gd name="connsiteX5-3059" fmla="*/ 8336307 w 11004357"/>
                  <a:gd name="connsiteY5-3060" fmla="*/ 1972033 h 6101120"/>
                  <a:gd name="connsiteX6-3061" fmla="*/ 9917457 w 11004357"/>
                  <a:gd name="connsiteY6-3062" fmla="*/ 2257783 h 6101120"/>
                  <a:gd name="connsiteX7-3063" fmla="*/ 10622307 w 11004357"/>
                  <a:gd name="connsiteY7-3064" fmla="*/ 3476983 h 6101120"/>
                  <a:gd name="connsiteX8-3065" fmla="*/ 10146057 w 11004357"/>
                  <a:gd name="connsiteY8-3066" fmla="*/ 4315183 h 6101120"/>
                  <a:gd name="connsiteX9-3067" fmla="*/ 11003307 w 11004357"/>
                  <a:gd name="connsiteY9-3068" fmla="*/ 5134333 h 6101120"/>
                  <a:gd name="connsiteX10-3069" fmla="*/ 10279407 w 11004357"/>
                  <a:gd name="connsiteY10-3070" fmla="*/ 6086833 h 6101120"/>
                  <a:gd name="connsiteX11-3071" fmla="*/ 8526807 w 11004357"/>
                  <a:gd name="connsiteY11-3072" fmla="*/ 5553433 h 6101120"/>
                  <a:gd name="connsiteX12-3073" fmla="*/ 7193307 w 11004357"/>
                  <a:gd name="connsiteY12-3074" fmla="*/ 5877283 h 6101120"/>
                  <a:gd name="connsiteX13-3075" fmla="*/ 5802657 w 11004357"/>
                  <a:gd name="connsiteY13-3076" fmla="*/ 5343883 h 6101120"/>
                  <a:gd name="connsiteX14-3077" fmla="*/ 5059707 w 11004357"/>
                  <a:gd name="connsiteY14-3078" fmla="*/ 6010633 h 6101120"/>
                  <a:gd name="connsiteX15-3079" fmla="*/ 3592857 w 11004357"/>
                  <a:gd name="connsiteY15-3080" fmla="*/ 5953483 h 6101120"/>
                  <a:gd name="connsiteX16-3081" fmla="*/ 3192807 w 11004357"/>
                  <a:gd name="connsiteY16-3082" fmla="*/ 4715233 h 6101120"/>
                  <a:gd name="connsiteX17-3083" fmla="*/ 1230657 w 11004357"/>
                  <a:gd name="connsiteY17-3084" fmla="*/ 4772383 h 6101120"/>
                  <a:gd name="connsiteX18-3085" fmla="*/ 735357 w 11004357"/>
                  <a:gd name="connsiteY18-3086" fmla="*/ 3286483 h 6101120"/>
                  <a:gd name="connsiteX19-3087" fmla="*/ 106707 w 11004357"/>
                  <a:gd name="connsiteY19-3088" fmla="*/ 2505433 h 6101120"/>
                  <a:gd name="connsiteX20-3089" fmla="*/ 163857 w 11004357"/>
                  <a:gd name="connsiteY20-3090" fmla="*/ 714733 h 6101120"/>
                  <a:gd name="connsiteX21-3091" fmla="*/ 1687857 w 11004357"/>
                  <a:gd name="connsiteY21-3092" fmla="*/ 314683 h 6101120"/>
                  <a:gd name="connsiteX22-3093" fmla="*/ 2487957 w 11004357"/>
                  <a:gd name="connsiteY22-3094" fmla="*/ 1552933 h 6101120"/>
                  <a:gd name="connsiteX23-3095" fmla="*/ 2973732 w 11004357"/>
                  <a:gd name="connsiteY23-3096" fmla="*/ 790933 h 6101120"/>
                  <a:gd name="connsiteX24-3097" fmla="*/ 3373782 w 11004357"/>
                  <a:gd name="connsiteY24-3098" fmla="*/ 1229083 h 6101120"/>
                  <a:gd name="connsiteX0-3099" fmla="*/ 3373782 w 11004357"/>
                  <a:gd name="connsiteY0-3100" fmla="*/ 1229083 h 6101120"/>
                  <a:gd name="connsiteX1-3101" fmla="*/ 3850032 w 11004357"/>
                  <a:gd name="connsiteY1-3102" fmla="*/ 219433 h 6101120"/>
                  <a:gd name="connsiteX2-3103" fmla="*/ 4716807 w 11004357"/>
                  <a:gd name="connsiteY2-3104" fmla="*/ 47983 h 6101120"/>
                  <a:gd name="connsiteX3-3105" fmla="*/ 5735982 w 11004357"/>
                  <a:gd name="connsiteY3-3106" fmla="*/ 838558 h 6101120"/>
                  <a:gd name="connsiteX4-3107" fmla="*/ 7498107 w 11004357"/>
                  <a:gd name="connsiteY4-3108" fmla="*/ 524233 h 6101120"/>
                  <a:gd name="connsiteX5-3109" fmla="*/ 8336307 w 11004357"/>
                  <a:gd name="connsiteY5-3110" fmla="*/ 1972033 h 6101120"/>
                  <a:gd name="connsiteX6-3111" fmla="*/ 9917457 w 11004357"/>
                  <a:gd name="connsiteY6-3112" fmla="*/ 2257783 h 6101120"/>
                  <a:gd name="connsiteX7-3113" fmla="*/ 10622307 w 11004357"/>
                  <a:gd name="connsiteY7-3114" fmla="*/ 3476983 h 6101120"/>
                  <a:gd name="connsiteX8-3115" fmla="*/ 10146057 w 11004357"/>
                  <a:gd name="connsiteY8-3116" fmla="*/ 4315183 h 6101120"/>
                  <a:gd name="connsiteX9-3117" fmla="*/ 11003307 w 11004357"/>
                  <a:gd name="connsiteY9-3118" fmla="*/ 5134333 h 6101120"/>
                  <a:gd name="connsiteX10-3119" fmla="*/ 10279407 w 11004357"/>
                  <a:gd name="connsiteY10-3120" fmla="*/ 6086833 h 6101120"/>
                  <a:gd name="connsiteX11-3121" fmla="*/ 8526807 w 11004357"/>
                  <a:gd name="connsiteY11-3122" fmla="*/ 5553433 h 6101120"/>
                  <a:gd name="connsiteX12-3123" fmla="*/ 7193307 w 11004357"/>
                  <a:gd name="connsiteY12-3124" fmla="*/ 5877283 h 6101120"/>
                  <a:gd name="connsiteX13-3125" fmla="*/ 5802657 w 11004357"/>
                  <a:gd name="connsiteY13-3126" fmla="*/ 5343883 h 6101120"/>
                  <a:gd name="connsiteX14-3127" fmla="*/ 5059707 w 11004357"/>
                  <a:gd name="connsiteY14-3128" fmla="*/ 6010633 h 6101120"/>
                  <a:gd name="connsiteX15-3129" fmla="*/ 3592857 w 11004357"/>
                  <a:gd name="connsiteY15-3130" fmla="*/ 5953483 h 6101120"/>
                  <a:gd name="connsiteX16-3131" fmla="*/ 3192807 w 11004357"/>
                  <a:gd name="connsiteY16-3132" fmla="*/ 4715233 h 6101120"/>
                  <a:gd name="connsiteX17-3133" fmla="*/ 1230657 w 11004357"/>
                  <a:gd name="connsiteY17-3134" fmla="*/ 4772383 h 6101120"/>
                  <a:gd name="connsiteX18-3135" fmla="*/ 735357 w 11004357"/>
                  <a:gd name="connsiteY18-3136" fmla="*/ 3286483 h 6101120"/>
                  <a:gd name="connsiteX19-3137" fmla="*/ 106707 w 11004357"/>
                  <a:gd name="connsiteY19-3138" fmla="*/ 2505433 h 6101120"/>
                  <a:gd name="connsiteX20-3139" fmla="*/ 163857 w 11004357"/>
                  <a:gd name="connsiteY20-3140" fmla="*/ 714733 h 6101120"/>
                  <a:gd name="connsiteX21-3141" fmla="*/ 1687857 w 11004357"/>
                  <a:gd name="connsiteY21-3142" fmla="*/ 314683 h 6101120"/>
                  <a:gd name="connsiteX22-3143" fmla="*/ 2487957 w 11004357"/>
                  <a:gd name="connsiteY22-3144" fmla="*/ 1552933 h 6101120"/>
                  <a:gd name="connsiteX23-3145" fmla="*/ 2764182 w 11004357"/>
                  <a:gd name="connsiteY23-3146" fmla="*/ 838558 h 6101120"/>
                  <a:gd name="connsiteX24-3147" fmla="*/ 3373782 w 11004357"/>
                  <a:gd name="connsiteY24-3148" fmla="*/ 1229083 h 6101120"/>
                  <a:gd name="connsiteX0-3149" fmla="*/ 3373782 w 11004357"/>
                  <a:gd name="connsiteY0-3150" fmla="*/ 1229083 h 6101120"/>
                  <a:gd name="connsiteX1-3151" fmla="*/ 3850032 w 11004357"/>
                  <a:gd name="connsiteY1-3152" fmla="*/ 219433 h 6101120"/>
                  <a:gd name="connsiteX2-3153" fmla="*/ 4716807 w 11004357"/>
                  <a:gd name="connsiteY2-3154" fmla="*/ 47983 h 6101120"/>
                  <a:gd name="connsiteX3-3155" fmla="*/ 5735982 w 11004357"/>
                  <a:gd name="connsiteY3-3156" fmla="*/ 838558 h 6101120"/>
                  <a:gd name="connsiteX4-3157" fmla="*/ 7498107 w 11004357"/>
                  <a:gd name="connsiteY4-3158" fmla="*/ 524233 h 6101120"/>
                  <a:gd name="connsiteX5-3159" fmla="*/ 8336307 w 11004357"/>
                  <a:gd name="connsiteY5-3160" fmla="*/ 1972033 h 6101120"/>
                  <a:gd name="connsiteX6-3161" fmla="*/ 9917457 w 11004357"/>
                  <a:gd name="connsiteY6-3162" fmla="*/ 2257783 h 6101120"/>
                  <a:gd name="connsiteX7-3163" fmla="*/ 10622307 w 11004357"/>
                  <a:gd name="connsiteY7-3164" fmla="*/ 3476983 h 6101120"/>
                  <a:gd name="connsiteX8-3165" fmla="*/ 10146057 w 11004357"/>
                  <a:gd name="connsiteY8-3166" fmla="*/ 4315183 h 6101120"/>
                  <a:gd name="connsiteX9-3167" fmla="*/ 11003307 w 11004357"/>
                  <a:gd name="connsiteY9-3168" fmla="*/ 5134333 h 6101120"/>
                  <a:gd name="connsiteX10-3169" fmla="*/ 10279407 w 11004357"/>
                  <a:gd name="connsiteY10-3170" fmla="*/ 6086833 h 6101120"/>
                  <a:gd name="connsiteX11-3171" fmla="*/ 8526807 w 11004357"/>
                  <a:gd name="connsiteY11-3172" fmla="*/ 5553433 h 6101120"/>
                  <a:gd name="connsiteX12-3173" fmla="*/ 7193307 w 11004357"/>
                  <a:gd name="connsiteY12-3174" fmla="*/ 5877283 h 6101120"/>
                  <a:gd name="connsiteX13-3175" fmla="*/ 5802657 w 11004357"/>
                  <a:gd name="connsiteY13-3176" fmla="*/ 5343883 h 6101120"/>
                  <a:gd name="connsiteX14-3177" fmla="*/ 5059707 w 11004357"/>
                  <a:gd name="connsiteY14-3178" fmla="*/ 6010633 h 6101120"/>
                  <a:gd name="connsiteX15-3179" fmla="*/ 3592857 w 11004357"/>
                  <a:gd name="connsiteY15-3180" fmla="*/ 5953483 h 6101120"/>
                  <a:gd name="connsiteX16-3181" fmla="*/ 3192807 w 11004357"/>
                  <a:gd name="connsiteY16-3182" fmla="*/ 4715233 h 6101120"/>
                  <a:gd name="connsiteX17-3183" fmla="*/ 1230657 w 11004357"/>
                  <a:gd name="connsiteY17-3184" fmla="*/ 4772383 h 6101120"/>
                  <a:gd name="connsiteX18-3185" fmla="*/ 735357 w 11004357"/>
                  <a:gd name="connsiteY18-3186" fmla="*/ 3286483 h 6101120"/>
                  <a:gd name="connsiteX19-3187" fmla="*/ 106707 w 11004357"/>
                  <a:gd name="connsiteY19-3188" fmla="*/ 2505433 h 6101120"/>
                  <a:gd name="connsiteX20-3189" fmla="*/ 163857 w 11004357"/>
                  <a:gd name="connsiteY20-3190" fmla="*/ 714733 h 6101120"/>
                  <a:gd name="connsiteX21-3191" fmla="*/ 1687857 w 11004357"/>
                  <a:gd name="connsiteY21-3192" fmla="*/ 314683 h 6101120"/>
                  <a:gd name="connsiteX22-3193" fmla="*/ 2487957 w 11004357"/>
                  <a:gd name="connsiteY22-3194" fmla="*/ 1552933 h 6101120"/>
                  <a:gd name="connsiteX23-3195" fmla="*/ 2764182 w 11004357"/>
                  <a:gd name="connsiteY23-3196" fmla="*/ 838558 h 6101120"/>
                  <a:gd name="connsiteX24-3197" fmla="*/ 3373782 w 11004357"/>
                  <a:gd name="connsiteY24-3198" fmla="*/ 1229083 h 6101120"/>
                  <a:gd name="connsiteX0-3199" fmla="*/ 3373782 w 11004357"/>
                  <a:gd name="connsiteY0-3200" fmla="*/ 1229083 h 6101120"/>
                  <a:gd name="connsiteX1-3201" fmla="*/ 3850032 w 11004357"/>
                  <a:gd name="connsiteY1-3202" fmla="*/ 219433 h 6101120"/>
                  <a:gd name="connsiteX2-3203" fmla="*/ 4716807 w 11004357"/>
                  <a:gd name="connsiteY2-3204" fmla="*/ 47983 h 6101120"/>
                  <a:gd name="connsiteX3-3205" fmla="*/ 5735982 w 11004357"/>
                  <a:gd name="connsiteY3-3206" fmla="*/ 838558 h 6101120"/>
                  <a:gd name="connsiteX4-3207" fmla="*/ 7498107 w 11004357"/>
                  <a:gd name="connsiteY4-3208" fmla="*/ 524233 h 6101120"/>
                  <a:gd name="connsiteX5-3209" fmla="*/ 8336307 w 11004357"/>
                  <a:gd name="connsiteY5-3210" fmla="*/ 1972033 h 6101120"/>
                  <a:gd name="connsiteX6-3211" fmla="*/ 9917457 w 11004357"/>
                  <a:gd name="connsiteY6-3212" fmla="*/ 2257783 h 6101120"/>
                  <a:gd name="connsiteX7-3213" fmla="*/ 10622307 w 11004357"/>
                  <a:gd name="connsiteY7-3214" fmla="*/ 3476983 h 6101120"/>
                  <a:gd name="connsiteX8-3215" fmla="*/ 10146057 w 11004357"/>
                  <a:gd name="connsiteY8-3216" fmla="*/ 4315183 h 6101120"/>
                  <a:gd name="connsiteX9-3217" fmla="*/ 11003307 w 11004357"/>
                  <a:gd name="connsiteY9-3218" fmla="*/ 5134333 h 6101120"/>
                  <a:gd name="connsiteX10-3219" fmla="*/ 10279407 w 11004357"/>
                  <a:gd name="connsiteY10-3220" fmla="*/ 6086833 h 6101120"/>
                  <a:gd name="connsiteX11-3221" fmla="*/ 8526807 w 11004357"/>
                  <a:gd name="connsiteY11-3222" fmla="*/ 5553433 h 6101120"/>
                  <a:gd name="connsiteX12-3223" fmla="*/ 7193307 w 11004357"/>
                  <a:gd name="connsiteY12-3224" fmla="*/ 5877283 h 6101120"/>
                  <a:gd name="connsiteX13-3225" fmla="*/ 5802657 w 11004357"/>
                  <a:gd name="connsiteY13-3226" fmla="*/ 5343883 h 6101120"/>
                  <a:gd name="connsiteX14-3227" fmla="*/ 5059707 w 11004357"/>
                  <a:gd name="connsiteY14-3228" fmla="*/ 6010633 h 6101120"/>
                  <a:gd name="connsiteX15-3229" fmla="*/ 3592857 w 11004357"/>
                  <a:gd name="connsiteY15-3230" fmla="*/ 5953483 h 6101120"/>
                  <a:gd name="connsiteX16-3231" fmla="*/ 3192807 w 11004357"/>
                  <a:gd name="connsiteY16-3232" fmla="*/ 4715233 h 6101120"/>
                  <a:gd name="connsiteX17-3233" fmla="*/ 1230657 w 11004357"/>
                  <a:gd name="connsiteY17-3234" fmla="*/ 4772383 h 6101120"/>
                  <a:gd name="connsiteX18-3235" fmla="*/ 735357 w 11004357"/>
                  <a:gd name="connsiteY18-3236" fmla="*/ 3286483 h 6101120"/>
                  <a:gd name="connsiteX19-3237" fmla="*/ 106707 w 11004357"/>
                  <a:gd name="connsiteY19-3238" fmla="*/ 2505433 h 6101120"/>
                  <a:gd name="connsiteX20-3239" fmla="*/ 163857 w 11004357"/>
                  <a:gd name="connsiteY20-3240" fmla="*/ 714733 h 6101120"/>
                  <a:gd name="connsiteX21-3241" fmla="*/ 1687857 w 11004357"/>
                  <a:gd name="connsiteY21-3242" fmla="*/ 314683 h 6101120"/>
                  <a:gd name="connsiteX22-3243" fmla="*/ 2487957 w 11004357"/>
                  <a:gd name="connsiteY22-3244" fmla="*/ 1552933 h 6101120"/>
                  <a:gd name="connsiteX23-3245" fmla="*/ 2764182 w 11004357"/>
                  <a:gd name="connsiteY23-3246" fmla="*/ 838558 h 6101120"/>
                  <a:gd name="connsiteX24-3247" fmla="*/ 3373782 w 11004357"/>
                  <a:gd name="connsiteY24-3248" fmla="*/ 1229083 h 6101120"/>
                  <a:gd name="connsiteX0-3249" fmla="*/ 3373782 w 11004357"/>
                  <a:gd name="connsiteY0-3250" fmla="*/ 1229083 h 6101120"/>
                  <a:gd name="connsiteX1-3251" fmla="*/ 3850032 w 11004357"/>
                  <a:gd name="connsiteY1-3252" fmla="*/ 219433 h 6101120"/>
                  <a:gd name="connsiteX2-3253" fmla="*/ 4716807 w 11004357"/>
                  <a:gd name="connsiteY2-3254" fmla="*/ 47983 h 6101120"/>
                  <a:gd name="connsiteX3-3255" fmla="*/ 5735982 w 11004357"/>
                  <a:gd name="connsiteY3-3256" fmla="*/ 838558 h 6101120"/>
                  <a:gd name="connsiteX4-3257" fmla="*/ 7498107 w 11004357"/>
                  <a:gd name="connsiteY4-3258" fmla="*/ 524233 h 6101120"/>
                  <a:gd name="connsiteX5-3259" fmla="*/ 8336307 w 11004357"/>
                  <a:gd name="connsiteY5-3260" fmla="*/ 1972033 h 6101120"/>
                  <a:gd name="connsiteX6-3261" fmla="*/ 9917457 w 11004357"/>
                  <a:gd name="connsiteY6-3262" fmla="*/ 2257783 h 6101120"/>
                  <a:gd name="connsiteX7-3263" fmla="*/ 10622307 w 11004357"/>
                  <a:gd name="connsiteY7-3264" fmla="*/ 3476983 h 6101120"/>
                  <a:gd name="connsiteX8-3265" fmla="*/ 10146057 w 11004357"/>
                  <a:gd name="connsiteY8-3266" fmla="*/ 4315183 h 6101120"/>
                  <a:gd name="connsiteX9-3267" fmla="*/ 11003307 w 11004357"/>
                  <a:gd name="connsiteY9-3268" fmla="*/ 5134333 h 6101120"/>
                  <a:gd name="connsiteX10-3269" fmla="*/ 10279407 w 11004357"/>
                  <a:gd name="connsiteY10-3270" fmla="*/ 6086833 h 6101120"/>
                  <a:gd name="connsiteX11-3271" fmla="*/ 8526807 w 11004357"/>
                  <a:gd name="connsiteY11-3272" fmla="*/ 5553433 h 6101120"/>
                  <a:gd name="connsiteX12-3273" fmla="*/ 7193307 w 11004357"/>
                  <a:gd name="connsiteY12-3274" fmla="*/ 5877283 h 6101120"/>
                  <a:gd name="connsiteX13-3275" fmla="*/ 5802657 w 11004357"/>
                  <a:gd name="connsiteY13-3276" fmla="*/ 5343883 h 6101120"/>
                  <a:gd name="connsiteX14-3277" fmla="*/ 5059707 w 11004357"/>
                  <a:gd name="connsiteY14-3278" fmla="*/ 6010633 h 6101120"/>
                  <a:gd name="connsiteX15-3279" fmla="*/ 3592857 w 11004357"/>
                  <a:gd name="connsiteY15-3280" fmla="*/ 5953483 h 6101120"/>
                  <a:gd name="connsiteX16-3281" fmla="*/ 3192807 w 11004357"/>
                  <a:gd name="connsiteY16-3282" fmla="*/ 4715233 h 6101120"/>
                  <a:gd name="connsiteX17-3283" fmla="*/ 1230657 w 11004357"/>
                  <a:gd name="connsiteY17-3284" fmla="*/ 4772383 h 6101120"/>
                  <a:gd name="connsiteX18-3285" fmla="*/ 735357 w 11004357"/>
                  <a:gd name="connsiteY18-3286" fmla="*/ 3286483 h 6101120"/>
                  <a:gd name="connsiteX19-3287" fmla="*/ 106707 w 11004357"/>
                  <a:gd name="connsiteY19-3288" fmla="*/ 2505433 h 6101120"/>
                  <a:gd name="connsiteX20-3289" fmla="*/ 163857 w 11004357"/>
                  <a:gd name="connsiteY20-3290" fmla="*/ 714733 h 6101120"/>
                  <a:gd name="connsiteX21-3291" fmla="*/ 1687857 w 11004357"/>
                  <a:gd name="connsiteY21-3292" fmla="*/ 314683 h 6101120"/>
                  <a:gd name="connsiteX22-3293" fmla="*/ 2487957 w 11004357"/>
                  <a:gd name="connsiteY22-3294" fmla="*/ 1552933 h 6101120"/>
                  <a:gd name="connsiteX23-3295" fmla="*/ 2764182 w 11004357"/>
                  <a:gd name="connsiteY23-3296" fmla="*/ 838558 h 6101120"/>
                  <a:gd name="connsiteX24-3297" fmla="*/ 3373782 w 11004357"/>
                  <a:gd name="connsiteY24-3298" fmla="*/ 1229083 h 6101120"/>
                  <a:gd name="connsiteX0-3299" fmla="*/ 3373782 w 11004357"/>
                  <a:gd name="connsiteY0-3300" fmla="*/ 1229083 h 6101120"/>
                  <a:gd name="connsiteX1-3301" fmla="*/ 3850032 w 11004357"/>
                  <a:gd name="connsiteY1-3302" fmla="*/ 219433 h 6101120"/>
                  <a:gd name="connsiteX2-3303" fmla="*/ 4716807 w 11004357"/>
                  <a:gd name="connsiteY2-3304" fmla="*/ 47983 h 6101120"/>
                  <a:gd name="connsiteX3-3305" fmla="*/ 5735982 w 11004357"/>
                  <a:gd name="connsiteY3-3306" fmla="*/ 838558 h 6101120"/>
                  <a:gd name="connsiteX4-3307" fmla="*/ 7498107 w 11004357"/>
                  <a:gd name="connsiteY4-3308" fmla="*/ 524233 h 6101120"/>
                  <a:gd name="connsiteX5-3309" fmla="*/ 8336307 w 11004357"/>
                  <a:gd name="connsiteY5-3310" fmla="*/ 1972033 h 6101120"/>
                  <a:gd name="connsiteX6-3311" fmla="*/ 9917457 w 11004357"/>
                  <a:gd name="connsiteY6-3312" fmla="*/ 2257783 h 6101120"/>
                  <a:gd name="connsiteX7-3313" fmla="*/ 10622307 w 11004357"/>
                  <a:gd name="connsiteY7-3314" fmla="*/ 3476983 h 6101120"/>
                  <a:gd name="connsiteX8-3315" fmla="*/ 10146057 w 11004357"/>
                  <a:gd name="connsiteY8-3316" fmla="*/ 4315183 h 6101120"/>
                  <a:gd name="connsiteX9-3317" fmla="*/ 11003307 w 11004357"/>
                  <a:gd name="connsiteY9-3318" fmla="*/ 5134333 h 6101120"/>
                  <a:gd name="connsiteX10-3319" fmla="*/ 10279407 w 11004357"/>
                  <a:gd name="connsiteY10-3320" fmla="*/ 6086833 h 6101120"/>
                  <a:gd name="connsiteX11-3321" fmla="*/ 8526807 w 11004357"/>
                  <a:gd name="connsiteY11-3322" fmla="*/ 5553433 h 6101120"/>
                  <a:gd name="connsiteX12-3323" fmla="*/ 7193307 w 11004357"/>
                  <a:gd name="connsiteY12-3324" fmla="*/ 5877283 h 6101120"/>
                  <a:gd name="connsiteX13-3325" fmla="*/ 5802657 w 11004357"/>
                  <a:gd name="connsiteY13-3326" fmla="*/ 5343883 h 6101120"/>
                  <a:gd name="connsiteX14-3327" fmla="*/ 5059707 w 11004357"/>
                  <a:gd name="connsiteY14-3328" fmla="*/ 6010633 h 6101120"/>
                  <a:gd name="connsiteX15-3329" fmla="*/ 3592857 w 11004357"/>
                  <a:gd name="connsiteY15-3330" fmla="*/ 5953483 h 6101120"/>
                  <a:gd name="connsiteX16-3331" fmla="*/ 3192807 w 11004357"/>
                  <a:gd name="connsiteY16-3332" fmla="*/ 4715233 h 6101120"/>
                  <a:gd name="connsiteX17-3333" fmla="*/ 1230657 w 11004357"/>
                  <a:gd name="connsiteY17-3334" fmla="*/ 4772383 h 6101120"/>
                  <a:gd name="connsiteX18-3335" fmla="*/ 735357 w 11004357"/>
                  <a:gd name="connsiteY18-3336" fmla="*/ 3286483 h 6101120"/>
                  <a:gd name="connsiteX19-3337" fmla="*/ 106707 w 11004357"/>
                  <a:gd name="connsiteY19-3338" fmla="*/ 2505433 h 6101120"/>
                  <a:gd name="connsiteX20-3339" fmla="*/ 163857 w 11004357"/>
                  <a:gd name="connsiteY20-3340" fmla="*/ 714733 h 6101120"/>
                  <a:gd name="connsiteX21-3341" fmla="*/ 1687857 w 11004357"/>
                  <a:gd name="connsiteY21-3342" fmla="*/ 314683 h 6101120"/>
                  <a:gd name="connsiteX22-3343" fmla="*/ 2487957 w 11004357"/>
                  <a:gd name="connsiteY22-3344" fmla="*/ 1552933 h 6101120"/>
                  <a:gd name="connsiteX23-3345" fmla="*/ 2764182 w 11004357"/>
                  <a:gd name="connsiteY23-3346" fmla="*/ 838558 h 6101120"/>
                  <a:gd name="connsiteX24-3347" fmla="*/ 3373782 w 11004357"/>
                  <a:gd name="connsiteY24-3348" fmla="*/ 1229083 h 6101120"/>
                  <a:gd name="connsiteX0-3349" fmla="*/ 3373782 w 11004357"/>
                  <a:gd name="connsiteY0-3350" fmla="*/ 1229083 h 6101120"/>
                  <a:gd name="connsiteX1-3351" fmla="*/ 3850032 w 11004357"/>
                  <a:gd name="connsiteY1-3352" fmla="*/ 219433 h 6101120"/>
                  <a:gd name="connsiteX2-3353" fmla="*/ 4716807 w 11004357"/>
                  <a:gd name="connsiteY2-3354" fmla="*/ 47983 h 6101120"/>
                  <a:gd name="connsiteX3-3355" fmla="*/ 5735982 w 11004357"/>
                  <a:gd name="connsiteY3-3356" fmla="*/ 838558 h 6101120"/>
                  <a:gd name="connsiteX4-3357" fmla="*/ 7498107 w 11004357"/>
                  <a:gd name="connsiteY4-3358" fmla="*/ 524233 h 6101120"/>
                  <a:gd name="connsiteX5-3359" fmla="*/ 8336307 w 11004357"/>
                  <a:gd name="connsiteY5-3360" fmla="*/ 1972033 h 6101120"/>
                  <a:gd name="connsiteX6-3361" fmla="*/ 9917457 w 11004357"/>
                  <a:gd name="connsiteY6-3362" fmla="*/ 2257783 h 6101120"/>
                  <a:gd name="connsiteX7-3363" fmla="*/ 10622307 w 11004357"/>
                  <a:gd name="connsiteY7-3364" fmla="*/ 3476983 h 6101120"/>
                  <a:gd name="connsiteX8-3365" fmla="*/ 10146057 w 11004357"/>
                  <a:gd name="connsiteY8-3366" fmla="*/ 4315183 h 6101120"/>
                  <a:gd name="connsiteX9-3367" fmla="*/ 11003307 w 11004357"/>
                  <a:gd name="connsiteY9-3368" fmla="*/ 5134333 h 6101120"/>
                  <a:gd name="connsiteX10-3369" fmla="*/ 10279407 w 11004357"/>
                  <a:gd name="connsiteY10-3370" fmla="*/ 6086833 h 6101120"/>
                  <a:gd name="connsiteX11-3371" fmla="*/ 8526807 w 11004357"/>
                  <a:gd name="connsiteY11-3372" fmla="*/ 5553433 h 6101120"/>
                  <a:gd name="connsiteX12-3373" fmla="*/ 7193307 w 11004357"/>
                  <a:gd name="connsiteY12-3374" fmla="*/ 5877283 h 6101120"/>
                  <a:gd name="connsiteX13-3375" fmla="*/ 5802657 w 11004357"/>
                  <a:gd name="connsiteY13-3376" fmla="*/ 5343883 h 6101120"/>
                  <a:gd name="connsiteX14-3377" fmla="*/ 5059707 w 11004357"/>
                  <a:gd name="connsiteY14-3378" fmla="*/ 6010633 h 6101120"/>
                  <a:gd name="connsiteX15-3379" fmla="*/ 3592857 w 11004357"/>
                  <a:gd name="connsiteY15-3380" fmla="*/ 5953483 h 6101120"/>
                  <a:gd name="connsiteX16-3381" fmla="*/ 3192807 w 11004357"/>
                  <a:gd name="connsiteY16-3382" fmla="*/ 4715233 h 6101120"/>
                  <a:gd name="connsiteX17-3383" fmla="*/ 1230657 w 11004357"/>
                  <a:gd name="connsiteY17-3384" fmla="*/ 4772383 h 6101120"/>
                  <a:gd name="connsiteX18-3385" fmla="*/ 735357 w 11004357"/>
                  <a:gd name="connsiteY18-3386" fmla="*/ 3286483 h 6101120"/>
                  <a:gd name="connsiteX19-3387" fmla="*/ 106707 w 11004357"/>
                  <a:gd name="connsiteY19-3388" fmla="*/ 2505433 h 6101120"/>
                  <a:gd name="connsiteX20-3389" fmla="*/ 163857 w 11004357"/>
                  <a:gd name="connsiteY20-3390" fmla="*/ 714733 h 6101120"/>
                  <a:gd name="connsiteX21-3391" fmla="*/ 1230657 w 11004357"/>
                  <a:gd name="connsiteY21-3392" fmla="*/ 343258 h 6101120"/>
                  <a:gd name="connsiteX22-3393" fmla="*/ 2487957 w 11004357"/>
                  <a:gd name="connsiteY22-3394" fmla="*/ 1552933 h 6101120"/>
                  <a:gd name="connsiteX23-3395" fmla="*/ 2764182 w 11004357"/>
                  <a:gd name="connsiteY23-3396" fmla="*/ 838558 h 6101120"/>
                  <a:gd name="connsiteX24-3397" fmla="*/ 3373782 w 11004357"/>
                  <a:gd name="connsiteY24-3398" fmla="*/ 1229083 h 6101120"/>
                  <a:gd name="connsiteX0-3399" fmla="*/ 3373782 w 11004357"/>
                  <a:gd name="connsiteY0-3400" fmla="*/ 1229083 h 6101120"/>
                  <a:gd name="connsiteX1-3401" fmla="*/ 3850032 w 11004357"/>
                  <a:gd name="connsiteY1-3402" fmla="*/ 219433 h 6101120"/>
                  <a:gd name="connsiteX2-3403" fmla="*/ 4716807 w 11004357"/>
                  <a:gd name="connsiteY2-3404" fmla="*/ 47983 h 6101120"/>
                  <a:gd name="connsiteX3-3405" fmla="*/ 5735982 w 11004357"/>
                  <a:gd name="connsiteY3-3406" fmla="*/ 838558 h 6101120"/>
                  <a:gd name="connsiteX4-3407" fmla="*/ 7498107 w 11004357"/>
                  <a:gd name="connsiteY4-3408" fmla="*/ 524233 h 6101120"/>
                  <a:gd name="connsiteX5-3409" fmla="*/ 8336307 w 11004357"/>
                  <a:gd name="connsiteY5-3410" fmla="*/ 1972033 h 6101120"/>
                  <a:gd name="connsiteX6-3411" fmla="*/ 9917457 w 11004357"/>
                  <a:gd name="connsiteY6-3412" fmla="*/ 2257783 h 6101120"/>
                  <a:gd name="connsiteX7-3413" fmla="*/ 10622307 w 11004357"/>
                  <a:gd name="connsiteY7-3414" fmla="*/ 3476983 h 6101120"/>
                  <a:gd name="connsiteX8-3415" fmla="*/ 10146057 w 11004357"/>
                  <a:gd name="connsiteY8-3416" fmla="*/ 4315183 h 6101120"/>
                  <a:gd name="connsiteX9-3417" fmla="*/ 11003307 w 11004357"/>
                  <a:gd name="connsiteY9-3418" fmla="*/ 5134333 h 6101120"/>
                  <a:gd name="connsiteX10-3419" fmla="*/ 10279407 w 11004357"/>
                  <a:gd name="connsiteY10-3420" fmla="*/ 6086833 h 6101120"/>
                  <a:gd name="connsiteX11-3421" fmla="*/ 8526807 w 11004357"/>
                  <a:gd name="connsiteY11-3422" fmla="*/ 5553433 h 6101120"/>
                  <a:gd name="connsiteX12-3423" fmla="*/ 7193307 w 11004357"/>
                  <a:gd name="connsiteY12-3424" fmla="*/ 5877283 h 6101120"/>
                  <a:gd name="connsiteX13-3425" fmla="*/ 5802657 w 11004357"/>
                  <a:gd name="connsiteY13-3426" fmla="*/ 5343883 h 6101120"/>
                  <a:gd name="connsiteX14-3427" fmla="*/ 5059707 w 11004357"/>
                  <a:gd name="connsiteY14-3428" fmla="*/ 6010633 h 6101120"/>
                  <a:gd name="connsiteX15-3429" fmla="*/ 3592857 w 11004357"/>
                  <a:gd name="connsiteY15-3430" fmla="*/ 5953483 h 6101120"/>
                  <a:gd name="connsiteX16-3431" fmla="*/ 3192807 w 11004357"/>
                  <a:gd name="connsiteY16-3432" fmla="*/ 4715233 h 6101120"/>
                  <a:gd name="connsiteX17-3433" fmla="*/ 1230657 w 11004357"/>
                  <a:gd name="connsiteY17-3434" fmla="*/ 4772383 h 6101120"/>
                  <a:gd name="connsiteX18-3435" fmla="*/ 735357 w 11004357"/>
                  <a:gd name="connsiteY18-3436" fmla="*/ 3286483 h 6101120"/>
                  <a:gd name="connsiteX19-3437" fmla="*/ 106707 w 11004357"/>
                  <a:gd name="connsiteY19-3438" fmla="*/ 2505433 h 6101120"/>
                  <a:gd name="connsiteX20-3439" fmla="*/ 163857 w 11004357"/>
                  <a:gd name="connsiteY20-3440" fmla="*/ 714733 h 6101120"/>
                  <a:gd name="connsiteX21-3441" fmla="*/ 1230657 w 11004357"/>
                  <a:gd name="connsiteY21-3442" fmla="*/ 343258 h 6101120"/>
                  <a:gd name="connsiteX22-3443" fmla="*/ 2487957 w 11004357"/>
                  <a:gd name="connsiteY22-3444" fmla="*/ 1552933 h 6101120"/>
                  <a:gd name="connsiteX23-3445" fmla="*/ 2764182 w 11004357"/>
                  <a:gd name="connsiteY23-3446" fmla="*/ 838558 h 6101120"/>
                  <a:gd name="connsiteX24-3447" fmla="*/ 3373782 w 11004357"/>
                  <a:gd name="connsiteY24-3448" fmla="*/ 1229083 h 6101120"/>
                  <a:gd name="connsiteX0-3449" fmla="*/ 3373782 w 11004357"/>
                  <a:gd name="connsiteY0-3450" fmla="*/ 1229083 h 6101120"/>
                  <a:gd name="connsiteX1-3451" fmla="*/ 3850032 w 11004357"/>
                  <a:gd name="connsiteY1-3452" fmla="*/ 219433 h 6101120"/>
                  <a:gd name="connsiteX2-3453" fmla="*/ 4716807 w 11004357"/>
                  <a:gd name="connsiteY2-3454" fmla="*/ 47983 h 6101120"/>
                  <a:gd name="connsiteX3-3455" fmla="*/ 5735982 w 11004357"/>
                  <a:gd name="connsiteY3-3456" fmla="*/ 838558 h 6101120"/>
                  <a:gd name="connsiteX4-3457" fmla="*/ 7498107 w 11004357"/>
                  <a:gd name="connsiteY4-3458" fmla="*/ 524233 h 6101120"/>
                  <a:gd name="connsiteX5-3459" fmla="*/ 8336307 w 11004357"/>
                  <a:gd name="connsiteY5-3460" fmla="*/ 1972033 h 6101120"/>
                  <a:gd name="connsiteX6-3461" fmla="*/ 9917457 w 11004357"/>
                  <a:gd name="connsiteY6-3462" fmla="*/ 2257783 h 6101120"/>
                  <a:gd name="connsiteX7-3463" fmla="*/ 10622307 w 11004357"/>
                  <a:gd name="connsiteY7-3464" fmla="*/ 3476983 h 6101120"/>
                  <a:gd name="connsiteX8-3465" fmla="*/ 10146057 w 11004357"/>
                  <a:gd name="connsiteY8-3466" fmla="*/ 4315183 h 6101120"/>
                  <a:gd name="connsiteX9-3467" fmla="*/ 11003307 w 11004357"/>
                  <a:gd name="connsiteY9-3468" fmla="*/ 5134333 h 6101120"/>
                  <a:gd name="connsiteX10-3469" fmla="*/ 10279407 w 11004357"/>
                  <a:gd name="connsiteY10-3470" fmla="*/ 6086833 h 6101120"/>
                  <a:gd name="connsiteX11-3471" fmla="*/ 8526807 w 11004357"/>
                  <a:gd name="connsiteY11-3472" fmla="*/ 5553433 h 6101120"/>
                  <a:gd name="connsiteX12-3473" fmla="*/ 7193307 w 11004357"/>
                  <a:gd name="connsiteY12-3474" fmla="*/ 5877283 h 6101120"/>
                  <a:gd name="connsiteX13-3475" fmla="*/ 5802657 w 11004357"/>
                  <a:gd name="connsiteY13-3476" fmla="*/ 5343883 h 6101120"/>
                  <a:gd name="connsiteX14-3477" fmla="*/ 5059707 w 11004357"/>
                  <a:gd name="connsiteY14-3478" fmla="*/ 6010633 h 6101120"/>
                  <a:gd name="connsiteX15-3479" fmla="*/ 3592857 w 11004357"/>
                  <a:gd name="connsiteY15-3480" fmla="*/ 5953483 h 6101120"/>
                  <a:gd name="connsiteX16-3481" fmla="*/ 3192807 w 11004357"/>
                  <a:gd name="connsiteY16-3482" fmla="*/ 4715233 h 6101120"/>
                  <a:gd name="connsiteX17-3483" fmla="*/ 1230657 w 11004357"/>
                  <a:gd name="connsiteY17-3484" fmla="*/ 4772383 h 6101120"/>
                  <a:gd name="connsiteX18-3485" fmla="*/ 735357 w 11004357"/>
                  <a:gd name="connsiteY18-3486" fmla="*/ 3286483 h 6101120"/>
                  <a:gd name="connsiteX19-3487" fmla="*/ 106707 w 11004357"/>
                  <a:gd name="connsiteY19-3488" fmla="*/ 2505433 h 6101120"/>
                  <a:gd name="connsiteX20-3489" fmla="*/ 163857 w 11004357"/>
                  <a:gd name="connsiteY20-3490" fmla="*/ 714733 h 6101120"/>
                  <a:gd name="connsiteX21-3491" fmla="*/ 1230657 w 11004357"/>
                  <a:gd name="connsiteY21-3492" fmla="*/ 267058 h 6101120"/>
                  <a:gd name="connsiteX22-3493" fmla="*/ 2487957 w 11004357"/>
                  <a:gd name="connsiteY22-3494" fmla="*/ 1552933 h 6101120"/>
                  <a:gd name="connsiteX23-3495" fmla="*/ 2764182 w 11004357"/>
                  <a:gd name="connsiteY23-3496" fmla="*/ 838558 h 6101120"/>
                  <a:gd name="connsiteX24-3497" fmla="*/ 3373782 w 11004357"/>
                  <a:gd name="connsiteY24-3498" fmla="*/ 1229083 h 6101120"/>
                  <a:gd name="connsiteX0-3499" fmla="*/ 3373782 w 11004357"/>
                  <a:gd name="connsiteY0-3500" fmla="*/ 1229083 h 6101120"/>
                  <a:gd name="connsiteX1-3501" fmla="*/ 3850032 w 11004357"/>
                  <a:gd name="connsiteY1-3502" fmla="*/ 219433 h 6101120"/>
                  <a:gd name="connsiteX2-3503" fmla="*/ 4716807 w 11004357"/>
                  <a:gd name="connsiteY2-3504" fmla="*/ 47983 h 6101120"/>
                  <a:gd name="connsiteX3-3505" fmla="*/ 5735982 w 11004357"/>
                  <a:gd name="connsiteY3-3506" fmla="*/ 838558 h 6101120"/>
                  <a:gd name="connsiteX4-3507" fmla="*/ 7498107 w 11004357"/>
                  <a:gd name="connsiteY4-3508" fmla="*/ 524233 h 6101120"/>
                  <a:gd name="connsiteX5-3509" fmla="*/ 8336307 w 11004357"/>
                  <a:gd name="connsiteY5-3510" fmla="*/ 1972033 h 6101120"/>
                  <a:gd name="connsiteX6-3511" fmla="*/ 9917457 w 11004357"/>
                  <a:gd name="connsiteY6-3512" fmla="*/ 2257783 h 6101120"/>
                  <a:gd name="connsiteX7-3513" fmla="*/ 10622307 w 11004357"/>
                  <a:gd name="connsiteY7-3514" fmla="*/ 3476983 h 6101120"/>
                  <a:gd name="connsiteX8-3515" fmla="*/ 10146057 w 11004357"/>
                  <a:gd name="connsiteY8-3516" fmla="*/ 4315183 h 6101120"/>
                  <a:gd name="connsiteX9-3517" fmla="*/ 11003307 w 11004357"/>
                  <a:gd name="connsiteY9-3518" fmla="*/ 5134333 h 6101120"/>
                  <a:gd name="connsiteX10-3519" fmla="*/ 10279407 w 11004357"/>
                  <a:gd name="connsiteY10-3520" fmla="*/ 6086833 h 6101120"/>
                  <a:gd name="connsiteX11-3521" fmla="*/ 8526807 w 11004357"/>
                  <a:gd name="connsiteY11-3522" fmla="*/ 5553433 h 6101120"/>
                  <a:gd name="connsiteX12-3523" fmla="*/ 7193307 w 11004357"/>
                  <a:gd name="connsiteY12-3524" fmla="*/ 5877283 h 6101120"/>
                  <a:gd name="connsiteX13-3525" fmla="*/ 5802657 w 11004357"/>
                  <a:gd name="connsiteY13-3526" fmla="*/ 5343883 h 6101120"/>
                  <a:gd name="connsiteX14-3527" fmla="*/ 5059707 w 11004357"/>
                  <a:gd name="connsiteY14-3528" fmla="*/ 6010633 h 6101120"/>
                  <a:gd name="connsiteX15-3529" fmla="*/ 3592857 w 11004357"/>
                  <a:gd name="connsiteY15-3530" fmla="*/ 5953483 h 6101120"/>
                  <a:gd name="connsiteX16-3531" fmla="*/ 3192807 w 11004357"/>
                  <a:gd name="connsiteY16-3532" fmla="*/ 4715233 h 6101120"/>
                  <a:gd name="connsiteX17-3533" fmla="*/ 1230657 w 11004357"/>
                  <a:gd name="connsiteY17-3534" fmla="*/ 4772383 h 6101120"/>
                  <a:gd name="connsiteX18-3535" fmla="*/ 735357 w 11004357"/>
                  <a:gd name="connsiteY18-3536" fmla="*/ 3286483 h 6101120"/>
                  <a:gd name="connsiteX19-3537" fmla="*/ 106707 w 11004357"/>
                  <a:gd name="connsiteY19-3538" fmla="*/ 2505433 h 6101120"/>
                  <a:gd name="connsiteX20-3539" fmla="*/ 163857 w 11004357"/>
                  <a:gd name="connsiteY20-3540" fmla="*/ 714733 h 6101120"/>
                  <a:gd name="connsiteX21-3541" fmla="*/ 1230657 w 11004357"/>
                  <a:gd name="connsiteY21-3542" fmla="*/ 267058 h 6101120"/>
                  <a:gd name="connsiteX22-3543" fmla="*/ 2487957 w 11004357"/>
                  <a:gd name="connsiteY22-3544" fmla="*/ 1552933 h 6101120"/>
                  <a:gd name="connsiteX23-3545" fmla="*/ 2764182 w 11004357"/>
                  <a:gd name="connsiteY23-3546" fmla="*/ 838558 h 6101120"/>
                  <a:gd name="connsiteX24-3547" fmla="*/ 3373782 w 11004357"/>
                  <a:gd name="connsiteY24-3548" fmla="*/ 1229083 h 6101120"/>
                  <a:gd name="connsiteX0-3549" fmla="*/ 3373782 w 11004357"/>
                  <a:gd name="connsiteY0-3550" fmla="*/ 1229083 h 6101120"/>
                  <a:gd name="connsiteX1-3551" fmla="*/ 3850032 w 11004357"/>
                  <a:gd name="connsiteY1-3552" fmla="*/ 219433 h 6101120"/>
                  <a:gd name="connsiteX2-3553" fmla="*/ 4716807 w 11004357"/>
                  <a:gd name="connsiteY2-3554" fmla="*/ 47983 h 6101120"/>
                  <a:gd name="connsiteX3-3555" fmla="*/ 5735982 w 11004357"/>
                  <a:gd name="connsiteY3-3556" fmla="*/ 838558 h 6101120"/>
                  <a:gd name="connsiteX4-3557" fmla="*/ 7498107 w 11004357"/>
                  <a:gd name="connsiteY4-3558" fmla="*/ 524233 h 6101120"/>
                  <a:gd name="connsiteX5-3559" fmla="*/ 8336307 w 11004357"/>
                  <a:gd name="connsiteY5-3560" fmla="*/ 1972033 h 6101120"/>
                  <a:gd name="connsiteX6-3561" fmla="*/ 9917457 w 11004357"/>
                  <a:gd name="connsiteY6-3562" fmla="*/ 2257783 h 6101120"/>
                  <a:gd name="connsiteX7-3563" fmla="*/ 10622307 w 11004357"/>
                  <a:gd name="connsiteY7-3564" fmla="*/ 3476983 h 6101120"/>
                  <a:gd name="connsiteX8-3565" fmla="*/ 10146057 w 11004357"/>
                  <a:gd name="connsiteY8-3566" fmla="*/ 4315183 h 6101120"/>
                  <a:gd name="connsiteX9-3567" fmla="*/ 11003307 w 11004357"/>
                  <a:gd name="connsiteY9-3568" fmla="*/ 5134333 h 6101120"/>
                  <a:gd name="connsiteX10-3569" fmla="*/ 10279407 w 11004357"/>
                  <a:gd name="connsiteY10-3570" fmla="*/ 6086833 h 6101120"/>
                  <a:gd name="connsiteX11-3571" fmla="*/ 8526807 w 11004357"/>
                  <a:gd name="connsiteY11-3572" fmla="*/ 5553433 h 6101120"/>
                  <a:gd name="connsiteX12-3573" fmla="*/ 7193307 w 11004357"/>
                  <a:gd name="connsiteY12-3574" fmla="*/ 5877283 h 6101120"/>
                  <a:gd name="connsiteX13-3575" fmla="*/ 5802657 w 11004357"/>
                  <a:gd name="connsiteY13-3576" fmla="*/ 5343883 h 6101120"/>
                  <a:gd name="connsiteX14-3577" fmla="*/ 5059707 w 11004357"/>
                  <a:gd name="connsiteY14-3578" fmla="*/ 6010633 h 6101120"/>
                  <a:gd name="connsiteX15-3579" fmla="*/ 3592857 w 11004357"/>
                  <a:gd name="connsiteY15-3580" fmla="*/ 5953483 h 6101120"/>
                  <a:gd name="connsiteX16-3581" fmla="*/ 3192807 w 11004357"/>
                  <a:gd name="connsiteY16-3582" fmla="*/ 4715233 h 6101120"/>
                  <a:gd name="connsiteX17-3583" fmla="*/ 1230657 w 11004357"/>
                  <a:gd name="connsiteY17-3584" fmla="*/ 4772383 h 6101120"/>
                  <a:gd name="connsiteX18-3585" fmla="*/ 735357 w 11004357"/>
                  <a:gd name="connsiteY18-3586" fmla="*/ 3286483 h 6101120"/>
                  <a:gd name="connsiteX19-3587" fmla="*/ 106707 w 11004357"/>
                  <a:gd name="connsiteY19-3588" fmla="*/ 2505433 h 6101120"/>
                  <a:gd name="connsiteX20-3589" fmla="*/ 163857 w 11004357"/>
                  <a:gd name="connsiteY20-3590" fmla="*/ 714733 h 6101120"/>
                  <a:gd name="connsiteX21-3591" fmla="*/ 1230657 w 11004357"/>
                  <a:gd name="connsiteY21-3592" fmla="*/ 267058 h 6101120"/>
                  <a:gd name="connsiteX22-3593" fmla="*/ 2487957 w 11004357"/>
                  <a:gd name="connsiteY22-3594" fmla="*/ 1552933 h 6101120"/>
                  <a:gd name="connsiteX23-3595" fmla="*/ 2764182 w 11004357"/>
                  <a:gd name="connsiteY23-3596" fmla="*/ 838558 h 6101120"/>
                  <a:gd name="connsiteX24-3597" fmla="*/ 3373782 w 11004357"/>
                  <a:gd name="connsiteY24-3598" fmla="*/ 1229083 h 6101120"/>
                  <a:gd name="connsiteX0-3599" fmla="*/ 3373782 w 11004357"/>
                  <a:gd name="connsiteY0-3600" fmla="*/ 1229083 h 6101120"/>
                  <a:gd name="connsiteX1-3601" fmla="*/ 3850032 w 11004357"/>
                  <a:gd name="connsiteY1-3602" fmla="*/ 219433 h 6101120"/>
                  <a:gd name="connsiteX2-3603" fmla="*/ 4716807 w 11004357"/>
                  <a:gd name="connsiteY2-3604" fmla="*/ 47983 h 6101120"/>
                  <a:gd name="connsiteX3-3605" fmla="*/ 5735982 w 11004357"/>
                  <a:gd name="connsiteY3-3606" fmla="*/ 838558 h 6101120"/>
                  <a:gd name="connsiteX4-3607" fmla="*/ 7498107 w 11004357"/>
                  <a:gd name="connsiteY4-3608" fmla="*/ 524233 h 6101120"/>
                  <a:gd name="connsiteX5-3609" fmla="*/ 8336307 w 11004357"/>
                  <a:gd name="connsiteY5-3610" fmla="*/ 1972033 h 6101120"/>
                  <a:gd name="connsiteX6-3611" fmla="*/ 9917457 w 11004357"/>
                  <a:gd name="connsiteY6-3612" fmla="*/ 2257783 h 6101120"/>
                  <a:gd name="connsiteX7-3613" fmla="*/ 10622307 w 11004357"/>
                  <a:gd name="connsiteY7-3614" fmla="*/ 3476983 h 6101120"/>
                  <a:gd name="connsiteX8-3615" fmla="*/ 10146057 w 11004357"/>
                  <a:gd name="connsiteY8-3616" fmla="*/ 4315183 h 6101120"/>
                  <a:gd name="connsiteX9-3617" fmla="*/ 11003307 w 11004357"/>
                  <a:gd name="connsiteY9-3618" fmla="*/ 5134333 h 6101120"/>
                  <a:gd name="connsiteX10-3619" fmla="*/ 10279407 w 11004357"/>
                  <a:gd name="connsiteY10-3620" fmla="*/ 6086833 h 6101120"/>
                  <a:gd name="connsiteX11-3621" fmla="*/ 8526807 w 11004357"/>
                  <a:gd name="connsiteY11-3622" fmla="*/ 5553433 h 6101120"/>
                  <a:gd name="connsiteX12-3623" fmla="*/ 7193307 w 11004357"/>
                  <a:gd name="connsiteY12-3624" fmla="*/ 5877283 h 6101120"/>
                  <a:gd name="connsiteX13-3625" fmla="*/ 5802657 w 11004357"/>
                  <a:gd name="connsiteY13-3626" fmla="*/ 5343883 h 6101120"/>
                  <a:gd name="connsiteX14-3627" fmla="*/ 5059707 w 11004357"/>
                  <a:gd name="connsiteY14-3628" fmla="*/ 6010633 h 6101120"/>
                  <a:gd name="connsiteX15-3629" fmla="*/ 3592857 w 11004357"/>
                  <a:gd name="connsiteY15-3630" fmla="*/ 5953483 h 6101120"/>
                  <a:gd name="connsiteX16-3631" fmla="*/ 3192807 w 11004357"/>
                  <a:gd name="connsiteY16-3632" fmla="*/ 4715233 h 6101120"/>
                  <a:gd name="connsiteX17-3633" fmla="*/ 1230657 w 11004357"/>
                  <a:gd name="connsiteY17-3634" fmla="*/ 4772383 h 6101120"/>
                  <a:gd name="connsiteX18-3635" fmla="*/ 735357 w 11004357"/>
                  <a:gd name="connsiteY18-3636" fmla="*/ 3286483 h 6101120"/>
                  <a:gd name="connsiteX19-3637" fmla="*/ 106707 w 11004357"/>
                  <a:gd name="connsiteY19-3638" fmla="*/ 2505433 h 6101120"/>
                  <a:gd name="connsiteX20-3639" fmla="*/ 163857 w 11004357"/>
                  <a:gd name="connsiteY20-3640" fmla="*/ 714733 h 6101120"/>
                  <a:gd name="connsiteX21-3641" fmla="*/ 1230657 w 11004357"/>
                  <a:gd name="connsiteY21-3642" fmla="*/ 267058 h 6101120"/>
                  <a:gd name="connsiteX22-3643" fmla="*/ 2487957 w 11004357"/>
                  <a:gd name="connsiteY22-3644" fmla="*/ 1552933 h 6101120"/>
                  <a:gd name="connsiteX23-3645" fmla="*/ 2764182 w 11004357"/>
                  <a:gd name="connsiteY23-3646" fmla="*/ 838558 h 6101120"/>
                  <a:gd name="connsiteX24-3647" fmla="*/ 3373782 w 11004357"/>
                  <a:gd name="connsiteY24-3648" fmla="*/ 1229083 h 6101120"/>
                  <a:gd name="connsiteX0-3649" fmla="*/ 3373782 w 11004357"/>
                  <a:gd name="connsiteY0-3650" fmla="*/ 1229083 h 6101120"/>
                  <a:gd name="connsiteX1-3651" fmla="*/ 3850032 w 11004357"/>
                  <a:gd name="connsiteY1-3652" fmla="*/ 219433 h 6101120"/>
                  <a:gd name="connsiteX2-3653" fmla="*/ 4716807 w 11004357"/>
                  <a:gd name="connsiteY2-3654" fmla="*/ 47983 h 6101120"/>
                  <a:gd name="connsiteX3-3655" fmla="*/ 5735982 w 11004357"/>
                  <a:gd name="connsiteY3-3656" fmla="*/ 838558 h 6101120"/>
                  <a:gd name="connsiteX4-3657" fmla="*/ 7498107 w 11004357"/>
                  <a:gd name="connsiteY4-3658" fmla="*/ 524233 h 6101120"/>
                  <a:gd name="connsiteX5-3659" fmla="*/ 8336307 w 11004357"/>
                  <a:gd name="connsiteY5-3660" fmla="*/ 1972033 h 6101120"/>
                  <a:gd name="connsiteX6-3661" fmla="*/ 9917457 w 11004357"/>
                  <a:gd name="connsiteY6-3662" fmla="*/ 2257783 h 6101120"/>
                  <a:gd name="connsiteX7-3663" fmla="*/ 10622307 w 11004357"/>
                  <a:gd name="connsiteY7-3664" fmla="*/ 3476983 h 6101120"/>
                  <a:gd name="connsiteX8-3665" fmla="*/ 10146057 w 11004357"/>
                  <a:gd name="connsiteY8-3666" fmla="*/ 4315183 h 6101120"/>
                  <a:gd name="connsiteX9-3667" fmla="*/ 11003307 w 11004357"/>
                  <a:gd name="connsiteY9-3668" fmla="*/ 5134333 h 6101120"/>
                  <a:gd name="connsiteX10-3669" fmla="*/ 10279407 w 11004357"/>
                  <a:gd name="connsiteY10-3670" fmla="*/ 6086833 h 6101120"/>
                  <a:gd name="connsiteX11-3671" fmla="*/ 8526807 w 11004357"/>
                  <a:gd name="connsiteY11-3672" fmla="*/ 5553433 h 6101120"/>
                  <a:gd name="connsiteX12-3673" fmla="*/ 7193307 w 11004357"/>
                  <a:gd name="connsiteY12-3674" fmla="*/ 5877283 h 6101120"/>
                  <a:gd name="connsiteX13-3675" fmla="*/ 5802657 w 11004357"/>
                  <a:gd name="connsiteY13-3676" fmla="*/ 5343883 h 6101120"/>
                  <a:gd name="connsiteX14-3677" fmla="*/ 5059707 w 11004357"/>
                  <a:gd name="connsiteY14-3678" fmla="*/ 6010633 h 6101120"/>
                  <a:gd name="connsiteX15-3679" fmla="*/ 3592857 w 11004357"/>
                  <a:gd name="connsiteY15-3680" fmla="*/ 5953483 h 6101120"/>
                  <a:gd name="connsiteX16-3681" fmla="*/ 3192807 w 11004357"/>
                  <a:gd name="connsiteY16-3682" fmla="*/ 4715233 h 6101120"/>
                  <a:gd name="connsiteX17-3683" fmla="*/ 1230657 w 11004357"/>
                  <a:gd name="connsiteY17-3684" fmla="*/ 4772383 h 6101120"/>
                  <a:gd name="connsiteX18-3685" fmla="*/ 735357 w 11004357"/>
                  <a:gd name="connsiteY18-3686" fmla="*/ 3286483 h 6101120"/>
                  <a:gd name="connsiteX19-3687" fmla="*/ 106707 w 11004357"/>
                  <a:gd name="connsiteY19-3688" fmla="*/ 2505433 h 6101120"/>
                  <a:gd name="connsiteX20-3689" fmla="*/ 163857 w 11004357"/>
                  <a:gd name="connsiteY20-3690" fmla="*/ 714733 h 6101120"/>
                  <a:gd name="connsiteX21-3691" fmla="*/ 1230657 w 11004357"/>
                  <a:gd name="connsiteY21-3692" fmla="*/ 267058 h 6101120"/>
                  <a:gd name="connsiteX22-3693" fmla="*/ 2487957 w 11004357"/>
                  <a:gd name="connsiteY22-3694" fmla="*/ 1552933 h 6101120"/>
                  <a:gd name="connsiteX23-3695" fmla="*/ 2764182 w 11004357"/>
                  <a:gd name="connsiteY23-3696" fmla="*/ 838558 h 6101120"/>
                  <a:gd name="connsiteX24-3697" fmla="*/ 3373782 w 11004357"/>
                  <a:gd name="connsiteY24-3698" fmla="*/ 1229083 h 6101120"/>
                  <a:gd name="connsiteX0-3699" fmla="*/ 3373782 w 11004357"/>
                  <a:gd name="connsiteY0-3700" fmla="*/ 1229083 h 6101120"/>
                  <a:gd name="connsiteX1-3701" fmla="*/ 3850032 w 11004357"/>
                  <a:gd name="connsiteY1-3702" fmla="*/ 219433 h 6101120"/>
                  <a:gd name="connsiteX2-3703" fmla="*/ 4716807 w 11004357"/>
                  <a:gd name="connsiteY2-3704" fmla="*/ 47983 h 6101120"/>
                  <a:gd name="connsiteX3-3705" fmla="*/ 5735982 w 11004357"/>
                  <a:gd name="connsiteY3-3706" fmla="*/ 838558 h 6101120"/>
                  <a:gd name="connsiteX4-3707" fmla="*/ 7498107 w 11004357"/>
                  <a:gd name="connsiteY4-3708" fmla="*/ 524233 h 6101120"/>
                  <a:gd name="connsiteX5-3709" fmla="*/ 8336307 w 11004357"/>
                  <a:gd name="connsiteY5-3710" fmla="*/ 1972033 h 6101120"/>
                  <a:gd name="connsiteX6-3711" fmla="*/ 9917457 w 11004357"/>
                  <a:gd name="connsiteY6-3712" fmla="*/ 2257783 h 6101120"/>
                  <a:gd name="connsiteX7-3713" fmla="*/ 10622307 w 11004357"/>
                  <a:gd name="connsiteY7-3714" fmla="*/ 3476983 h 6101120"/>
                  <a:gd name="connsiteX8-3715" fmla="*/ 10146057 w 11004357"/>
                  <a:gd name="connsiteY8-3716" fmla="*/ 4315183 h 6101120"/>
                  <a:gd name="connsiteX9-3717" fmla="*/ 11003307 w 11004357"/>
                  <a:gd name="connsiteY9-3718" fmla="*/ 5134333 h 6101120"/>
                  <a:gd name="connsiteX10-3719" fmla="*/ 10279407 w 11004357"/>
                  <a:gd name="connsiteY10-3720" fmla="*/ 6086833 h 6101120"/>
                  <a:gd name="connsiteX11-3721" fmla="*/ 8526807 w 11004357"/>
                  <a:gd name="connsiteY11-3722" fmla="*/ 5553433 h 6101120"/>
                  <a:gd name="connsiteX12-3723" fmla="*/ 7193307 w 11004357"/>
                  <a:gd name="connsiteY12-3724" fmla="*/ 5877283 h 6101120"/>
                  <a:gd name="connsiteX13-3725" fmla="*/ 5802657 w 11004357"/>
                  <a:gd name="connsiteY13-3726" fmla="*/ 5343883 h 6101120"/>
                  <a:gd name="connsiteX14-3727" fmla="*/ 5059707 w 11004357"/>
                  <a:gd name="connsiteY14-3728" fmla="*/ 6010633 h 6101120"/>
                  <a:gd name="connsiteX15-3729" fmla="*/ 3592857 w 11004357"/>
                  <a:gd name="connsiteY15-3730" fmla="*/ 5953483 h 6101120"/>
                  <a:gd name="connsiteX16-3731" fmla="*/ 3192807 w 11004357"/>
                  <a:gd name="connsiteY16-3732" fmla="*/ 4715233 h 6101120"/>
                  <a:gd name="connsiteX17-3733" fmla="*/ 1230657 w 11004357"/>
                  <a:gd name="connsiteY17-3734" fmla="*/ 4772383 h 6101120"/>
                  <a:gd name="connsiteX18-3735" fmla="*/ 735357 w 11004357"/>
                  <a:gd name="connsiteY18-3736" fmla="*/ 3286483 h 6101120"/>
                  <a:gd name="connsiteX19-3737" fmla="*/ 106707 w 11004357"/>
                  <a:gd name="connsiteY19-3738" fmla="*/ 2505433 h 6101120"/>
                  <a:gd name="connsiteX20-3739" fmla="*/ 163857 w 11004357"/>
                  <a:gd name="connsiteY20-3740" fmla="*/ 714733 h 6101120"/>
                  <a:gd name="connsiteX21-3741" fmla="*/ 1544982 w 11004357"/>
                  <a:gd name="connsiteY21-3742" fmla="*/ 381358 h 6101120"/>
                  <a:gd name="connsiteX22-3743" fmla="*/ 2487957 w 11004357"/>
                  <a:gd name="connsiteY22-3744" fmla="*/ 1552933 h 6101120"/>
                  <a:gd name="connsiteX23-3745" fmla="*/ 2764182 w 11004357"/>
                  <a:gd name="connsiteY23-3746" fmla="*/ 838558 h 6101120"/>
                  <a:gd name="connsiteX24-3747" fmla="*/ 3373782 w 11004357"/>
                  <a:gd name="connsiteY24-3748" fmla="*/ 1229083 h 6101120"/>
                  <a:gd name="connsiteX0-3749" fmla="*/ 3373782 w 11004357"/>
                  <a:gd name="connsiteY0-3750" fmla="*/ 1229083 h 6101120"/>
                  <a:gd name="connsiteX1-3751" fmla="*/ 3850032 w 11004357"/>
                  <a:gd name="connsiteY1-3752" fmla="*/ 219433 h 6101120"/>
                  <a:gd name="connsiteX2-3753" fmla="*/ 4716807 w 11004357"/>
                  <a:gd name="connsiteY2-3754" fmla="*/ 47983 h 6101120"/>
                  <a:gd name="connsiteX3-3755" fmla="*/ 5735982 w 11004357"/>
                  <a:gd name="connsiteY3-3756" fmla="*/ 838558 h 6101120"/>
                  <a:gd name="connsiteX4-3757" fmla="*/ 7498107 w 11004357"/>
                  <a:gd name="connsiteY4-3758" fmla="*/ 524233 h 6101120"/>
                  <a:gd name="connsiteX5-3759" fmla="*/ 8336307 w 11004357"/>
                  <a:gd name="connsiteY5-3760" fmla="*/ 1972033 h 6101120"/>
                  <a:gd name="connsiteX6-3761" fmla="*/ 9917457 w 11004357"/>
                  <a:gd name="connsiteY6-3762" fmla="*/ 2257783 h 6101120"/>
                  <a:gd name="connsiteX7-3763" fmla="*/ 10622307 w 11004357"/>
                  <a:gd name="connsiteY7-3764" fmla="*/ 3476983 h 6101120"/>
                  <a:gd name="connsiteX8-3765" fmla="*/ 10146057 w 11004357"/>
                  <a:gd name="connsiteY8-3766" fmla="*/ 4315183 h 6101120"/>
                  <a:gd name="connsiteX9-3767" fmla="*/ 11003307 w 11004357"/>
                  <a:gd name="connsiteY9-3768" fmla="*/ 5134333 h 6101120"/>
                  <a:gd name="connsiteX10-3769" fmla="*/ 10279407 w 11004357"/>
                  <a:gd name="connsiteY10-3770" fmla="*/ 6086833 h 6101120"/>
                  <a:gd name="connsiteX11-3771" fmla="*/ 8526807 w 11004357"/>
                  <a:gd name="connsiteY11-3772" fmla="*/ 5553433 h 6101120"/>
                  <a:gd name="connsiteX12-3773" fmla="*/ 7193307 w 11004357"/>
                  <a:gd name="connsiteY12-3774" fmla="*/ 5877283 h 6101120"/>
                  <a:gd name="connsiteX13-3775" fmla="*/ 5802657 w 11004357"/>
                  <a:gd name="connsiteY13-3776" fmla="*/ 5343883 h 6101120"/>
                  <a:gd name="connsiteX14-3777" fmla="*/ 5059707 w 11004357"/>
                  <a:gd name="connsiteY14-3778" fmla="*/ 6010633 h 6101120"/>
                  <a:gd name="connsiteX15-3779" fmla="*/ 3592857 w 11004357"/>
                  <a:gd name="connsiteY15-3780" fmla="*/ 5953483 h 6101120"/>
                  <a:gd name="connsiteX16-3781" fmla="*/ 3192807 w 11004357"/>
                  <a:gd name="connsiteY16-3782" fmla="*/ 4715233 h 6101120"/>
                  <a:gd name="connsiteX17-3783" fmla="*/ 1230657 w 11004357"/>
                  <a:gd name="connsiteY17-3784" fmla="*/ 4772383 h 6101120"/>
                  <a:gd name="connsiteX18-3785" fmla="*/ 735357 w 11004357"/>
                  <a:gd name="connsiteY18-3786" fmla="*/ 3286483 h 6101120"/>
                  <a:gd name="connsiteX19-3787" fmla="*/ 106707 w 11004357"/>
                  <a:gd name="connsiteY19-3788" fmla="*/ 2505433 h 6101120"/>
                  <a:gd name="connsiteX20-3789" fmla="*/ 163857 w 11004357"/>
                  <a:gd name="connsiteY20-3790" fmla="*/ 714733 h 6101120"/>
                  <a:gd name="connsiteX21-3791" fmla="*/ 1544982 w 11004357"/>
                  <a:gd name="connsiteY21-3792" fmla="*/ 381358 h 6101120"/>
                  <a:gd name="connsiteX22-3793" fmla="*/ 2487957 w 11004357"/>
                  <a:gd name="connsiteY22-3794" fmla="*/ 1552933 h 6101120"/>
                  <a:gd name="connsiteX23-3795" fmla="*/ 2764182 w 11004357"/>
                  <a:gd name="connsiteY23-3796" fmla="*/ 838558 h 6101120"/>
                  <a:gd name="connsiteX24-3797" fmla="*/ 3373782 w 11004357"/>
                  <a:gd name="connsiteY24-3798" fmla="*/ 1229083 h 6101120"/>
                  <a:gd name="connsiteX0-3799" fmla="*/ 3373782 w 11004357"/>
                  <a:gd name="connsiteY0-3800" fmla="*/ 1229083 h 6101120"/>
                  <a:gd name="connsiteX1-3801" fmla="*/ 3850032 w 11004357"/>
                  <a:gd name="connsiteY1-3802" fmla="*/ 219433 h 6101120"/>
                  <a:gd name="connsiteX2-3803" fmla="*/ 4716807 w 11004357"/>
                  <a:gd name="connsiteY2-3804" fmla="*/ 47983 h 6101120"/>
                  <a:gd name="connsiteX3-3805" fmla="*/ 5735982 w 11004357"/>
                  <a:gd name="connsiteY3-3806" fmla="*/ 838558 h 6101120"/>
                  <a:gd name="connsiteX4-3807" fmla="*/ 7498107 w 11004357"/>
                  <a:gd name="connsiteY4-3808" fmla="*/ 524233 h 6101120"/>
                  <a:gd name="connsiteX5-3809" fmla="*/ 8336307 w 11004357"/>
                  <a:gd name="connsiteY5-3810" fmla="*/ 1972033 h 6101120"/>
                  <a:gd name="connsiteX6-3811" fmla="*/ 9917457 w 11004357"/>
                  <a:gd name="connsiteY6-3812" fmla="*/ 2257783 h 6101120"/>
                  <a:gd name="connsiteX7-3813" fmla="*/ 10622307 w 11004357"/>
                  <a:gd name="connsiteY7-3814" fmla="*/ 3476983 h 6101120"/>
                  <a:gd name="connsiteX8-3815" fmla="*/ 10146057 w 11004357"/>
                  <a:gd name="connsiteY8-3816" fmla="*/ 4315183 h 6101120"/>
                  <a:gd name="connsiteX9-3817" fmla="*/ 11003307 w 11004357"/>
                  <a:gd name="connsiteY9-3818" fmla="*/ 5134333 h 6101120"/>
                  <a:gd name="connsiteX10-3819" fmla="*/ 10279407 w 11004357"/>
                  <a:gd name="connsiteY10-3820" fmla="*/ 6086833 h 6101120"/>
                  <a:gd name="connsiteX11-3821" fmla="*/ 8526807 w 11004357"/>
                  <a:gd name="connsiteY11-3822" fmla="*/ 5553433 h 6101120"/>
                  <a:gd name="connsiteX12-3823" fmla="*/ 7193307 w 11004357"/>
                  <a:gd name="connsiteY12-3824" fmla="*/ 5877283 h 6101120"/>
                  <a:gd name="connsiteX13-3825" fmla="*/ 5802657 w 11004357"/>
                  <a:gd name="connsiteY13-3826" fmla="*/ 5343883 h 6101120"/>
                  <a:gd name="connsiteX14-3827" fmla="*/ 5059707 w 11004357"/>
                  <a:gd name="connsiteY14-3828" fmla="*/ 6010633 h 6101120"/>
                  <a:gd name="connsiteX15-3829" fmla="*/ 3592857 w 11004357"/>
                  <a:gd name="connsiteY15-3830" fmla="*/ 5953483 h 6101120"/>
                  <a:gd name="connsiteX16-3831" fmla="*/ 3192807 w 11004357"/>
                  <a:gd name="connsiteY16-3832" fmla="*/ 4715233 h 6101120"/>
                  <a:gd name="connsiteX17-3833" fmla="*/ 1230657 w 11004357"/>
                  <a:gd name="connsiteY17-3834" fmla="*/ 4772383 h 6101120"/>
                  <a:gd name="connsiteX18-3835" fmla="*/ 735357 w 11004357"/>
                  <a:gd name="connsiteY18-3836" fmla="*/ 3286483 h 6101120"/>
                  <a:gd name="connsiteX19-3837" fmla="*/ 106707 w 11004357"/>
                  <a:gd name="connsiteY19-3838" fmla="*/ 2505433 h 6101120"/>
                  <a:gd name="connsiteX20-3839" fmla="*/ 163857 w 11004357"/>
                  <a:gd name="connsiteY20-3840" fmla="*/ 714733 h 6101120"/>
                  <a:gd name="connsiteX21-3841" fmla="*/ 1544982 w 11004357"/>
                  <a:gd name="connsiteY21-3842" fmla="*/ 381358 h 6101120"/>
                  <a:gd name="connsiteX22-3843" fmla="*/ 2487957 w 11004357"/>
                  <a:gd name="connsiteY22-3844" fmla="*/ 1552933 h 6101120"/>
                  <a:gd name="connsiteX23-3845" fmla="*/ 2764182 w 11004357"/>
                  <a:gd name="connsiteY23-3846" fmla="*/ 838558 h 6101120"/>
                  <a:gd name="connsiteX24-3847" fmla="*/ 3373782 w 11004357"/>
                  <a:gd name="connsiteY24-3848" fmla="*/ 1229083 h 6101120"/>
                  <a:gd name="connsiteX0-3849" fmla="*/ 3373782 w 11004357"/>
                  <a:gd name="connsiteY0-3850" fmla="*/ 1229083 h 6101120"/>
                  <a:gd name="connsiteX1-3851" fmla="*/ 3850032 w 11004357"/>
                  <a:gd name="connsiteY1-3852" fmla="*/ 219433 h 6101120"/>
                  <a:gd name="connsiteX2-3853" fmla="*/ 4716807 w 11004357"/>
                  <a:gd name="connsiteY2-3854" fmla="*/ 47983 h 6101120"/>
                  <a:gd name="connsiteX3-3855" fmla="*/ 5735982 w 11004357"/>
                  <a:gd name="connsiteY3-3856" fmla="*/ 838558 h 6101120"/>
                  <a:gd name="connsiteX4-3857" fmla="*/ 7498107 w 11004357"/>
                  <a:gd name="connsiteY4-3858" fmla="*/ 524233 h 6101120"/>
                  <a:gd name="connsiteX5-3859" fmla="*/ 8336307 w 11004357"/>
                  <a:gd name="connsiteY5-3860" fmla="*/ 1972033 h 6101120"/>
                  <a:gd name="connsiteX6-3861" fmla="*/ 9917457 w 11004357"/>
                  <a:gd name="connsiteY6-3862" fmla="*/ 2257783 h 6101120"/>
                  <a:gd name="connsiteX7-3863" fmla="*/ 10622307 w 11004357"/>
                  <a:gd name="connsiteY7-3864" fmla="*/ 3476983 h 6101120"/>
                  <a:gd name="connsiteX8-3865" fmla="*/ 10146057 w 11004357"/>
                  <a:gd name="connsiteY8-3866" fmla="*/ 4315183 h 6101120"/>
                  <a:gd name="connsiteX9-3867" fmla="*/ 11003307 w 11004357"/>
                  <a:gd name="connsiteY9-3868" fmla="*/ 5134333 h 6101120"/>
                  <a:gd name="connsiteX10-3869" fmla="*/ 10279407 w 11004357"/>
                  <a:gd name="connsiteY10-3870" fmla="*/ 6086833 h 6101120"/>
                  <a:gd name="connsiteX11-3871" fmla="*/ 8526807 w 11004357"/>
                  <a:gd name="connsiteY11-3872" fmla="*/ 5553433 h 6101120"/>
                  <a:gd name="connsiteX12-3873" fmla="*/ 7193307 w 11004357"/>
                  <a:gd name="connsiteY12-3874" fmla="*/ 5877283 h 6101120"/>
                  <a:gd name="connsiteX13-3875" fmla="*/ 5802657 w 11004357"/>
                  <a:gd name="connsiteY13-3876" fmla="*/ 5343883 h 6101120"/>
                  <a:gd name="connsiteX14-3877" fmla="*/ 5059707 w 11004357"/>
                  <a:gd name="connsiteY14-3878" fmla="*/ 6010633 h 6101120"/>
                  <a:gd name="connsiteX15-3879" fmla="*/ 3592857 w 11004357"/>
                  <a:gd name="connsiteY15-3880" fmla="*/ 5953483 h 6101120"/>
                  <a:gd name="connsiteX16-3881" fmla="*/ 3192807 w 11004357"/>
                  <a:gd name="connsiteY16-3882" fmla="*/ 4715233 h 6101120"/>
                  <a:gd name="connsiteX17-3883" fmla="*/ 1230657 w 11004357"/>
                  <a:gd name="connsiteY17-3884" fmla="*/ 4772383 h 6101120"/>
                  <a:gd name="connsiteX18-3885" fmla="*/ 735357 w 11004357"/>
                  <a:gd name="connsiteY18-3886" fmla="*/ 3286483 h 6101120"/>
                  <a:gd name="connsiteX19-3887" fmla="*/ 106707 w 11004357"/>
                  <a:gd name="connsiteY19-3888" fmla="*/ 2505433 h 6101120"/>
                  <a:gd name="connsiteX20-3889" fmla="*/ 163857 w 11004357"/>
                  <a:gd name="connsiteY20-3890" fmla="*/ 714733 h 6101120"/>
                  <a:gd name="connsiteX21-3891" fmla="*/ 1544982 w 11004357"/>
                  <a:gd name="connsiteY21-3892" fmla="*/ 381358 h 6101120"/>
                  <a:gd name="connsiteX22-3893" fmla="*/ 2487957 w 11004357"/>
                  <a:gd name="connsiteY22-3894" fmla="*/ 1552933 h 6101120"/>
                  <a:gd name="connsiteX23-3895" fmla="*/ 2764182 w 11004357"/>
                  <a:gd name="connsiteY23-3896" fmla="*/ 838558 h 6101120"/>
                  <a:gd name="connsiteX24-3897" fmla="*/ 3373782 w 11004357"/>
                  <a:gd name="connsiteY24-3898" fmla="*/ 1229083 h 6101120"/>
                  <a:gd name="connsiteX0-3899" fmla="*/ 3435847 w 11066422"/>
                  <a:gd name="connsiteY0-3900" fmla="*/ 1229083 h 6101120"/>
                  <a:gd name="connsiteX1-3901" fmla="*/ 3912097 w 11066422"/>
                  <a:gd name="connsiteY1-3902" fmla="*/ 219433 h 6101120"/>
                  <a:gd name="connsiteX2-3903" fmla="*/ 4778872 w 11066422"/>
                  <a:gd name="connsiteY2-3904" fmla="*/ 47983 h 6101120"/>
                  <a:gd name="connsiteX3-3905" fmla="*/ 5798047 w 11066422"/>
                  <a:gd name="connsiteY3-3906" fmla="*/ 838558 h 6101120"/>
                  <a:gd name="connsiteX4-3907" fmla="*/ 7560172 w 11066422"/>
                  <a:gd name="connsiteY4-3908" fmla="*/ 524233 h 6101120"/>
                  <a:gd name="connsiteX5-3909" fmla="*/ 8398372 w 11066422"/>
                  <a:gd name="connsiteY5-3910" fmla="*/ 1972033 h 6101120"/>
                  <a:gd name="connsiteX6-3911" fmla="*/ 9979522 w 11066422"/>
                  <a:gd name="connsiteY6-3912" fmla="*/ 2257783 h 6101120"/>
                  <a:gd name="connsiteX7-3913" fmla="*/ 10684372 w 11066422"/>
                  <a:gd name="connsiteY7-3914" fmla="*/ 3476983 h 6101120"/>
                  <a:gd name="connsiteX8-3915" fmla="*/ 10208122 w 11066422"/>
                  <a:gd name="connsiteY8-3916" fmla="*/ 4315183 h 6101120"/>
                  <a:gd name="connsiteX9-3917" fmla="*/ 11065372 w 11066422"/>
                  <a:gd name="connsiteY9-3918" fmla="*/ 5134333 h 6101120"/>
                  <a:gd name="connsiteX10-3919" fmla="*/ 10341472 w 11066422"/>
                  <a:gd name="connsiteY10-3920" fmla="*/ 6086833 h 6101120"/>
                  <a:gd name="connsiteX11-3921" fmla="*/ 8588872 w 11066422"/>
                  <a:gd name="connsiteY11-3922" fmla="*/ 5553433 h 6101120"/>
                  <a:gd name="connsiteX12-3923" fmla="*/ 7255372 w 11066422"/>
                  <a:gd name="connsiteY12-3924" fmla="*/ 5877283 h 6101120"/>
                  <a:gd name="connsiteX13-3925" fmla="*/ 5864722 w 11066422"/>
                  <a:gd name="connsiteY13-3926" fmla="*/ 5343883 h 6101120"/>
                  <a:gd name="connsiteX14-3927" fmla="*/ 5121772 w 11066422"/>
                  <a:gd name="connsiteY14-3928" fmla="*/ 6010633 h 6101120"/>
                  <a:gd name="connsiteX15-3929" fmla="*/ 3654922 w 11066422"/>
                  <a:gd name="connsiteY15-3930" fmla="*/ 5953483 h 6101120"/>
                  <a:gd name="connsiteX16-3931" fmla="*/ 3254872 w 11066422"/>
                  <a:gd name="connsiteY16-3932" fmla="*/ 4715233 h 6101120"/>
                  <a:gd name="connsiteX17-3933" fmla="*/ 1292722 w 11066422"/>
                  <a:gd name="connsiteY17-3934" fmla="*/ 4772383 h 6101120"/>
                  <a:gd name="connsiteX18-3935" fmla="*/ 797422 w 11066422"/>
                  <a:gd name="connsiteY18-3936" fmla="*/ 3286483 h 6101120"/>
                  <a:gd name="connsiteX19-3937" fmla="*/ 168772 w 11066422"/>
                  <a:gd name="connsiteY19-3938" fmla="*/ 2505433 h 6101120"/>
                  <a:gd name="connsiteX20-3939" fmla="*/ 225922 w 11066422"/>
                  <a:gd name="connsiteY20-3940" fmla="*/ 714733 h 6101120"/>
                  <a:gd name="connsiteX21-3941" fmla="*/ 1607047 w 11066422"/>
                  <a:gd name="connsiteY21-3942" fmla="*/ 381358 h 6101120"/>
                  <a:gd name="connsiteX22-3943" fmla="*/ 2550022 w 11066422"/>
                  <a:gd name="connsiteY22-3944" fmla="*/ 1552933 h 6101120"/>
                  <a:gd name="connsiteX23-3945" fmla="*/ 2826247 w 11066422"/>
                  <a:gd name="connsiteY23-3946" fmla="*/ 838558 h 6101120"/>
                  <a:gd name="connsiteX24-3947" fmla="*/ 3435847 w 11066422"/>
                  <a:gd name="connsiteY24-3948" fmla="*/ 1229083 h 6101120"/>
                  <a:gd name="connsiteX0-3949" fmla="*/ 3498597 w 11129172"/>
                  <a:gd name="connsiteY0-3950" fmla="*/ 1229083 h 6101120"/>
                  <a:gd name="connsiteX1-3951" fmla="*/ 3974847 w 11129172"/>
                  <a:gd name="connsiteY1-3952" fmla="*/ 219433 h 6101120"/>
                  <a:gd name="connsiteX2-3953" fmla="*/ 4841622 w 11129172"/>
                  <a:gd name="connsiteY2-3954" fmla="*/ 47983 h 6101120"/>
                  <a:gd name="connsiteX3-3955" fmla="*/ 5860797 w 11129172"/>
                  <a:gd name="connsiteY3-3956" fmla="*/ 838558 h 6101120"/>
                  <a:gd name="connsiteX4-3957" fmla="*/ 7622922 w 11129172"/>
                  <a:gd name="connsiteY4-3958" fmla="*/ 524233 h 6101120"/>
                  <a:gd name="connsiteX5-3959" fmla="*/ 8461122 w 11129172"/>
                  <a:gd name="connsiteY5-3960" fmla="*/ 1972033 h 6101120"/>
                  <a:gd name="connsiteX6-3961" fmla="*/ 10042272 w 11129172"/>
                  <a:gd name="connsiteY6-3962" fmla="*/ 2257783 h 6101120"/>
                  <a:gd name="connsiteX7-3963" fmla="*/ 10747122 w 11129172"/>
                  <a:gd name="connsiteY7-3964" fmla="*/ 3476983 h 6101120"/>
                  <a:gd name="connsiteX8-3965" fmla="*/ 10270872 w 11129172"/>
                  <a:gd name="connsiteY8-3966" fmla="*/ 4315183 h 6101120"/>
                  <a:gd name="connsiteX9-3967" fmla="*/ 11128122 w 11129172"/>
                  <a:gd name="connsiteY9-3968" fmla="*/ 5134333 h 6101120"/>
                  <a:gd name="connsiteX10-3969" fmla="*/ 10404222 w 11129172"/>
                  <a:gd name="connsiteY10-3970" fmla="*/ 6086833 h 6101120"/>
                  <a:gd name="connsiteX11-3971" fmla="*/ 8651622 w 11129172"/>
                  <a:gd name="connsiteY11-3972" fmla="*/ 5553433 h 6101120"/>
                  <a:gd name="connsiteX12-3973" fmla="*/ 7318122 w 11129172"/>
                  <a:gd name="connsiteY12-3974" fmla="*/ 5877283 h 6101120"/>
                  <a:gd name="connsiteX13-3975" fmla="*/ 5927472 w 11129172"/>
                  <a:gd name="connsiteY13-3976" fmla="*/ 5343883 h 6101120"/>
                  <a:gd name="connsiteX14-3977" fmla="*/ 5184522 w 11129172"/>
                  <a:gd name="connsiteY14-3978" fmla="*/ 6010633 h 6101120"/>
                  <a:gd name="connsiteX15-3979" fmla="*/ 3717672 w 11129172"/>
                  <a:gd name="connsiteY15-3980" fmla="*/ 5953483 h 6101120"/>
                  <a:gd name="connsiteX16-3981" fmla="*/ 3317622 w 11129172"/>
                  <a:gd name="connsiteY16-3982" fmla="*/ 4715233 h 6101120"/>
                  <a:gd name="connsiteX17-3983" fmla="*/ 1355472 w 11129172"/>
                  <a:gd name="connsiteY17-3984" fmla="*/ 4772383 h 6101120"/>
                  <a:gd name="connsiteX18-3985" fmla="*/ 860172 w 11129172"/>
                  <a:gd name="connsiteY18-3986" fmla="*/ 3286483 h 6101120"/>
                  <a:gd name="connsiteX19-3987" fmla="*/ 231522 w 11129172"/>
                  <a:gd name="connsiteY19-3988" fmla="*/ 2505433 h 6101120"/>
                  <a:gd name="connsiteX20-3989" fmla="*/ 288672 w 11129172"/>
                  <a:gd name="connsiteY20-3990" fmla="*/ 714733 h 6101120"/>
                  <a:gd name="connsiteX21-3991" fmla="*/ 1669797 w 11129172"/>
                  <a:gd name="connsiteY21-3992" fmla="*/ 381358 h 6101120"/>
                  <a:gd name="connsiteX22-3993" fmla="*/ 2612772 w 11129172"/>
                  <a:gd name="connsiteY22-3994" fmla="*/ 1552933 h 6101120"/>
                  <a:gd name="connsiteX23-3995" fmla="*/ 2888997 w 11129172"/>
                  <a:gd name="connsiteY23-3996" fmla="*/ 838558 h 6101120"/>
                  <a:gd name="connsiteX24-3997" fmla="*/ 3498597 w 11129172"/>
                  <a:gd name="connsiteY24-3998" fmla="*/ 1229083 h 6101120"/>
                  <a:gd name="connsiteX0-3999" fmla="*/ 3498597 w 11129172"/>
                  <a:gd name="connsiteY0-4000" fmla="*/ 1229083 h 6101120"/>
                  <a:gd name="connsiteX1-4001" fmla="*/ 3974847 w 11129172"/>
                  <a:gd name="connsiteY1-4002" fmla="*/ 219433 h 6101120"/>
                  <a:gd name="connsiteX2-4003" fmla="*/ 4841622 w 11129172"/>
                  <a:gd name="connsiteY2-4004" fmla="*/ 47983 h 6101120"/>
                  <a:gd name="connsiteX3-4005" fmla="*/ 5860797 w 11129172"/>
                  <a:gd name="connsiteY3-4006" fmla="*/ 838558 h 6101120"/>
                  <a:gd name="connsiteX4-4007" fmla="*/ 7622922 w 11129172"/>
                  <a:gd name="connsiteY4-4008" fmla="*/ 524233 h 6101120"/>
                  <a:gd name="connsiteX5-4009" fmla="*/ 8461122 w 11129172"/>
                  <a:gd name="connsiteY5-4010" fmla="*/ 1972033 h 6101120"/>
                  <a:gd name="connsiteX6-4011" fmla="*/ 10042272 w 11129172"/>
                  <a:gd name="connsiteY6-4012" fmla="*/ 2257783 h 6101120"/>
                  <a:gd name="connsiteX7-4013" fmla="*/ 10747122 w 11129172"/>
                  <a:gd name="connsiteY7-4014" fmla="*/ 3476983 h 6101120"/>
                  <a:gd name="connsiteX8-4015" fmla="*/ 10270872 w 11129172"/>
                  <a:gd name="connsiteY8-4016" fmla="*/ 4315183 h 6101120"/>
                  <a:gd name="connsiteX9-4017" fmla="*/ 11128122 w 11129172"/>
                  <a:gd name="connsiteY9-4018" fmla="*/ 5134333 h 6101120"/>
                  <a:gd name="connsiteX10-4019" fmla="*/ 10404222 w 11129172"/>
                  <a:gd name="connsiteY10-4020" fmla="*/ 6086833 h 6101120"/>
                  <a:gd name="connsiteX11-4021" fmla="*/ 8651622 w 11129172"/>
                  <a:gd name="connsiteY11-4022" fmla="*/ 5553433 h 6101120"/>
                  <a:gd name="connsiteX12-4023" fmla="*/ 7318122 w 11129172"/>
                  <a:gd name="connsiteY12-4024" fmla="*/ 5877283 h 6101120"/>
                  <a:gd name="connsiteX13-4025" fmla="*/ 5927472 w 11129172"/>
                  <a:gd name="connsiteY13-4026" fmla="*/ 5343883 h 6101120"/>
                  <a:gd name="connsiteX14-4027" fmla="*/ 5184522 w 11129172"/>
                  <a:gd name="connsiteY14-4028" fmla="*/ 6010633 h 6101120"/>
                  <a:gd name="connsiteX15-4029" fmla="*/ 3717672 w 11129172"/>
                  <a:gd name="connsiteY15-4030" fmla="*/ 5953483 h 6101120"/>
                  <a:gd name="connsiteX16-4031" fmla="*/ 3317622 w 11129172"/>
                  <a:gd name="connsiteY16-4032" fmla="*/ 4715233 h 6101120"/>
                  <a:gd name="connsiteX17-4033" fmla="*/ 1355472 w 11129172"/>
                  <a:gd name="connsiteY17-4034" fmla="*/ 4772383 h 6101120"/>
                  <a:gd name="connsiteX18-4035" fmla="*/ 860172 w 11129172"/>
                  <a:gd name="connsiteY18-4036" fmla="*/ 3286483 h 6101120"/>
                  <a:gd name="connsiteX19-4037" fmla="*/ 231522 w 11129172"/>
                  <a:gd name="connsiteY19-4038" fmla="*/ 2505433 h 6101120"/>
                  <a:gd name="connsiteX20-4039" fmla="*/ 288672 w 11129172"/>
                  <a:gd name="connsiteY20-4040" fmla="*/ 714733 h 6101120"/>
                  <a:gd name="connsiteX21-4041" fmla="*/ 1498347 w 11129172"/>
                  <a:gd name="connsiteY21-4042" fmla="*/ 1371958 h 6101120"/>
                  <a:gd name="connsiteX22-4043" fmla="*/ 2612772 w 11129172"/>
                  <a:gd name="connsiteY22-4044" fmla="*/ 1552933 h 6101120"/>
                  <a:gd name="connsiteX23-4045" fmla="*/ 2888997 w 11129172"/>
                  <a:gd name="connsiteY23-4046" fmla="*/ 838558 h 6101120"/>
                  <a:gd name="connsiteX24-4047" fmla="*/ 3498597 w 11129172"/>
                  <a:gd name="connsiteY24-4048" fmla="*/ 1229083 h 6101120"/>
                  <a:gd name="connsiteX0-4049" fmla="*/ 3401883 w 11032458"/>
                  <a:gd name="connsiteY0-4050" fmla="*/ 1229083 h 6101120"/>
                  <a:gd name="connsiteX1-4051" fmla="*/ 3878133 w 11032458"/>
                  <a:gd name="connsiteY1-4052" fmla="*/ 219433 h 6101120"/>
                  <a:gd name="connsiteX2-4053" fmla="*/ 4744908 w 11032458"/>
                  <a:gd name="connsiteY2-4054" fmla="*/ 47983 h 6101120"/>
                  <a:gd name="connsiteX3-4055" fmla="*/ 5764083 w 11032458"/>
                  <a:gd name="connsiteY3-4056" fmla="*/ 838558 h 6101120"/>
                  <a:gd name="connsiteX4-4057" fmla="*/ 7526208 w 11032458"/>
                  <a:gd name="connsiteY4-4058" fmla="*/ 524233 h 6101120"/>
                  <a:gd name="connsiteX5-4059" fmla="*/ 8364408 w 11032458"/>
                  <a:gd name="connsiteY5-4060" fmla="*/ 1972033 h 6101120"/>
                  <a:gd name="connsiteX6-4061" fmla="*/ 9945558 w 11032458"/>
                  <a:gd name="connsiteY6-4062" fmla="*/ 2257783 h 6101120"/>
                  <a:gd name="connsiteX7-4063" fmla="*/ 10650408 w 11032458"/>
                  <a:gd name="connsiteY7-4064" fmla="*/ 3476983 h 6101120"/>
                  <a:gd name="connsiteX8-4065" fmla="*/ 10174158 w 11032458"/>
                  <a:gd name="connsiteY8-4066" fmla="*/ 4315183 h 6101120"/>
                  <a:gd name="connsiteX9-4067" fmla="*/ 11031408 w 11032458"/>
                  <a:gd name="connsiteY9-4068" fmla="*/ 5134333 h 6101120"/>
                  <a:gd name="connsiteX10-4069" fmla="*/ 10307508 w 11032458"/>
                  <a:gd name="connsiteY10-4070" fmla="*/ 6086833 h 6101120"/>
                  <a:gd name="connsiteX11-4071" fmla="*/ 8554908 w 11032458"/>
                  <a:gd name="connsiteY11-4072" fmla="*/ 5553433 h 6101120"/>
                  <a:gd name="connsiteX12-4073" fmla="*/ 7221408 w 11032458"/>
                  <a:gd name="connsiteY12-4074" fmla="*/ 5877283 h 6101120"/>
                  <a:gd name="connsiteX13-4075" fmla="*/ 5830758 w 11032458"/>
                  <a:gd name="connsiteY13-4076" fmla="*/ 5343883 h 6101120"/>
                  <a:gd name="connsiteX14-4077" fmla="*/ 5087808 w 11032458"/>
                  <a:gd name="connsiteY14-4078" fmla="*/ 6010633 h 6101120"/>
                  <a:gd name="connsiteX15-4079" fmla="*/ 3620958 w 11032458"/>
                  <a:gd name="connsiteY15-4080" fmla="*/ 5953483 h 6101120"/>
                  <a:gd name="connsiteX16-4081" fmla="*/ 3220908 w 11032458"/>
                  <a:gd name="connsiteY16-4082" fmla="*/ 4715233 h 6101120"/>
                  <a:gd name="connsiteX17-4083" fmla="*/ 1258758 w 11032458"/>
                  <a:gd name="connsiteY17-4084" fmla="*/ 4772383 h 6101120"/>
                  <a:gd name="connsiteX18-4085" fmla="*/ 763458 w 11032458"/>
                  <a:gd name="connsiteY18-4086" fmla="*/ 3286483 h 6101120"/>
                  <a:gd name="connsiteX19-4087" fmla="*/ 134808 w 11032458"/>
                  <a:gd name="connsiteY19-4088" fmla="*/ 2505433 h 6101120"/>
                  <a:gd name="connsiteX20-4089" fmla="*/ 430083 w 11032458"/>
                  <a:gd name="connsiteY20-4090" fmla="*/ 2010133 h 6101120"/>
                  <a:gd name="connsiteX21-4091" fmla="*/ 1401633 w 11032458"/>
                  <a:gd name="connsiteY21-4092" fmla="*/ 1371958 h 6101120"/>
                  <a:gd name="connsiteX22-4093" fmla="*/ 2516058 w 11032458"/>
                  <a:gd name="connsiteY22-4094" fmla="*/ 1552933 h 6101120"/>
                  <a:gd name="connsiteX23-4095" fmla="*/ 2792283 w 11032458"/>
                  <a:gd name="connsiteY23-4096" fmla="*/ 838558 h 6101120"/>
                  <a:gd name="connsiteX24-4097" fmla="*/ 3401883 w 11032458"/>
                  <a:gd name="connsiteY24-4098" fmla="*/ 1229083 h 6101120"/>
                  <a:gd name="connsiteX0-4099" fmla="*/ 2994076 w 10624651"/>
                  <a:gd name="connsiteY0-4100" fmla="*/ 1229083 h 6101120"/>
                  <a:gd name="connsiteX1-4101" fmla="*/ 3470326 w 10624651"/>
                  <a:gd name="connsiteY1-4102" fmla="*/ 219433 h 6101120"/>
                  <a:gd name="connsiteX2-4103" fmla="*/ 4337101 w 10624651"/>
                  <a:gd name="connsiteY2-4104" fmla="*/ 47983 h 6101120"/>
                  <a:gd name="connsiteX3-4105" fmla="*/ 5356276 w 10624651"/>
                  <a:gd name="connsiteY3-4106" fmla="*/ 838558 h 6101120"/>
                  <a:gd name="connsiteX4-4107" fmla="*/ 7118401 w 10624651"/>
                  <a:gd name="connsiteY4-4108" fmla="*/ 524233 h 6101120"/>
                  <a:gd name="connsiteX5-4109" fmla="*/ 7956601 w 10624651"/>
                  <a:gd name="connsiteY5-4110" fmla="*/ 1972033 h 6101120"/>
                  <a:gd name="connsiteX6-4111" fmla="*/ 9537751 w 10624651"/>
                  <a:gd name="connsiteY6-4112" fmla="*/ 2257783 h 6101120"/>
                  <a:gd name="connsiteX7-4113" fmla="*/ 10242601 w 10624651"/>
                  <a:gd name="connsiteY7-4114" fmla="*/ 3476983 h 6101120"/>
                  <a:gd name="connsiteX8-4115" fmla="*/ 9766351 w 10624651"/>
                  <a:gd name="connsiteY8-4116" fmla="*/ 4315183 h 6101120"/>
                  <a:gd name="connsiteX9-4117" fmla="*/ 10623601 w 10624651"/>
                  <a:gd name="connsiteY9-4118" fmla="*/ 5134333 h 6101120"/>
                  <a:gd name="connsiteX10-4119" fmla="*/ 9899701 w 10624651"/>
                  <a:gd name="connsiteY10-4120" fmla="*/ 6086833 h 6101120"/>
                  <a:gd name="connsiteX11-4121" fmla="*/ 8147101 w 10624651"/>
                  <a:gd name="connsiteY11-4122" fmla="*/ 5553433 h 6101120"/>
                  <a:gd name="connsiteX12-4123" fmla="*/ 6813601 w 10624651"/>
                  <a:gd name="connsiteY12-4124" fmla="*/ 5877283 h 6101120"/>
                  <a:gd name="connsiteX13-4125" fmla="*/ 5422951 w 10624651"/>
                  <a:gd name="connsiteY13-4126" fmla="*/ 5343883 h 6101120"/>
                  <a:gd name="connsiteX14-4127" fmla="*/ 4680001 w 10624651"/>
                  <a:gd name="connsiteY14-4128" fmla="*/ 6010633 h 6101120"/>
                  <a:gd name="connsiteX15-4129" fmla="*/ 3213151 w 10624651"/>
                  <a:gd name="connsiteY15-4130" fmla="*/ 5953483 h 6101120"/>
                  <a:gd name="connsiteX16-4131" fmla="*/ 2813101 w 10624651"/>
                  <a:gd name="connsiteY16-4132" fmla="*/ 4715233 h 6101120"/>
                  <a:gd name="connsiteX17-4133" fmla="*/ 850951 w 10624651"/>
                  <a:gd name="connsiteY17-4134" fmla="*/ 4772383 h 6101120"/>
                  <a:gd name="connsiteX18-4135" fmla="*/ 355651 w 10624651"/>
                  <a:gd name="connsiteY18-4136" fmla="*/ 3286483 h 6101120"/>
                  <a:gd name="connsiteX19-4137" fmla="*/ 22276 w 10624651"/>
                  <a:gd name="connsiteY19-4138" fmla="*/ 2010133 h 6101120"/>
                  <a:gd name="connsiteX20-4139" fmla="*/ 993826 w 10624651"/>
                  <a:gd name="connsiteY20-4140" fmla="*/ 1371958 h 6101120"/>
                  <a:gd name="connsiteX21-4141" fmla="*/ 2108251 w 10624651"/>
                  <a:gd name="connsiteY21-4142" fmla="*/ 1552933 h 6101120"/>
                  <a:gd name="connsiteX22-4143" fmla="*/ 2384476 w 10624651"/>
                  <a:gd name="connsiteY22-4144" fmla="*/ 838558 h 6101120"/>
                  <a:gd name="connsiteX23-4145" fmla="*/ 2994076 w 10624651"/>
                  <a:gd name="connsiteY23-4146" fmla="*/ 1229083 h 6101120"/>
                  <a:gd name="connsiteX0-4147" fmla="*/ 2994076 w 10624651"/>
                  <a:gd name="connsiteY0-4148" fmla="*/ 1229083 h 6101120"/>
                  <a:gd name="connsiteX1-4149" fmla="*/ 3470326 w 10624651"/>
                  <a:gd name="connsiteY1-4150" fmla="*/ 219433 h 6101120"/>
                  <a:gd name="connsiteX2-4151" fmla="*/ 4337101 w 10624651"/>
                  <a:gd name="connsiteY2-4152" fmla="*/ 47983 h 6101120"/>
                  <a:gd name="connsiteX3-4153" fmla="*/ 5356276 w 10624651"/>
                  <a:gd name="connsiteY3-4154" fmla="*/ 838558 h 6101120"/>
                  <a:gd name="connsiteX4-4155" fmla="*/ 7118401 w 10624651"/>
                  <a:gd name="connsiteY4-4156" fmla="*/ 524233 h 6101120"/>
                  <a:gd name="connsiteX5-4157" fmla="*/ 7956601 w 10624651"/>
                  <a:gd name="connsiteY5-4158" fmla="*/ 1972033 h 6101120"/>
                  <a:gd name="connsiteX6-4159" fmla="*/ 9537751 w 10624651"/>
                  <a:gd name="connsiteY6-4160" fmla="*/ 2257783 h 6101120"/>
                  <a:gd name="connsiteX7-4161" fmla="*/ 10242601 w 10624651"/>
                  <a:gd name="connsiteY7-4162" fmla="*/ 3476983 h 6101120"/>
                  <a:gd name="connsiteX8-4163" fmla="*/ 9766351 w 10624651"/>
                  <a:gd name="connsiteY8-4164" fmla="*/ 4315183 h 6101120"/>
                  <a:gd name="connsiteX9-4165" fmla="*/ 10623601 w 10624651"/>
                  <a:gd name="connsiteY9-4166" fmla="*/ 5134333 h 6101120"/>
                  <a:gd name="connsiteX10-4167" fmla="*/ 9899701 w 10624651"/>
                  <a:gd name="connsiteY10-4168" fmla="*/ 6086833 h 6101120"/>
                  <a:gd name="connsiteX11-4169" fmla="*/ 8147101 w 10624651"/>
                  <a:gd name="connsiteY11-4170" fmla="*/ 5553433 h 6101120"/>
                  <a:gd name="connsiteX12-4171" fmla="*/ 6813601 w 10624651"/>
                  <a:gd name="connsiteY12-4172" fmla="*/ 5877283 h 6101120"/>
                  <a:gd name="connsiteX13-4173" fmla="*/ 5422951 w 10624651"/>
                  <a:gd name="connsiteY13-4174" fmla="*/ 5343883 h 6101120"/>
                  <a:gd name="connsiteX14-4175" fmla="*/ 4680001 w 10624651"/>
                  <a:gd name="connsiteY14-4176" fmla="*/ 6010633 h 6101120"/>
                  <a:gd name="connsiteX15-4177" fmla="*/ 3213151 w 10624651"/>
                  <a:gd name="connsiteY15-4178" fmla="*/ 5953483 h 6101120"/>
                  <a:gd name="connsiteX16-4179" fmla="*/ 2813101 w 10624651"/>
                  <a:gd name="connsiteY16-4180" fmla="*/ 4715233 h 6101120"/>
                  <a:gd name="connsiteX17-4181" fmla="*/ 850951 w 10624651"/>
                  <a:gd name="connsiteY17-4182" fmla="*/ 4772383 h 6101120"/>
                  <a:gd name="connsiteX18-4183" fmla="*/ 355651 w 10624651"/>
                  <a:gd name="connsiteY18-4184" fmla="*/ 3286483 h 6101120"/>
                  <a:gd name="connsiteX19-4185" fmla="*/ 22276 w 10624651"/>
                  <a:gd name="connsiteY19-4186" fmla="*/ 2010133 h 6101120"/>
                  <a:gd name="connsiteX20-4187" fmla="*/ 993826 w 10624651"/>
                  <a:gd name="connsiteY20-4188" fmla="*/ 1371958 h 6101120"/>
                  <a:gd name="connsiteX21-4189" fmla="*/ 2032051 w 10624651"/>
                  <a:gd name="connsiteY21-4190" fmla="*/ 1952983 h 6101120"/>
                  <a:gd name="connsiteX22-4191" fmla="*/ 2384476 w 10624651"/>
                  <a:gd name="connsiteY22-4192" fmla="*/ 838558 h 6101120"/>
                  <a:gd name="connsiteX23-4193" fmla="*/ 2994076 w 10624651"/>
                  <a:gd name="connsiteY23-4194" fmla="*/ 1229083 h 6101120"/>
                  <a:gd name="connsiteX0-4195" fmla="*/ 2982220 w 10612795"/>
                  <a:gd name="connsiteY0-4196" fmla="*/ 1229083 h 6101120"/>
                  <a:gd name="connsiteX1-4197" fmla="*/ 3458470 w 10612795"/>
                  <a:gd name="connsiteY1-4198" fmla="*/ 219433 h 6101120"/>
                  <a:gd name="connsiteX2-4199" fmla="*/ 4325245 w 10612795"/>
                  <a:gd name="connsiteY2-4200" fmla="*/ 47983 h 6101120"/>
                  <a:gd name="connsiteX3-4201" fmla="*/ 5344420 w 10612795"/>
                  <a:gd name="connsiteY3-4202" fmla="*/ 838558 h 6101120"/>
                  <a:gd name="connsiteX4-4203" fmla="*/ 7106545 w 10612795"/>
                  <a:gd name="connsiteY4-4204" fmla="*/ 524233 h 6101120"/>
                  <a:gd name="connsiteX5-4205" fmla="*/ 7944745 w 10612795"/>
                  <a:gd name="connsiteY5-4206" fmla="*/ 1972033 h 6101120"/>
                  <a:gd name="connsiteX6-4207" fmla="*/ 9525895 w 10612795"/>
                  <a:gd name="connsiteY6-4208" fmla="*/ 2257783 h 6101120"/>
                  <a:gd name="connsiteX7-4209" fmla="*/ 10230745 w 10612795"/>
                  <a:gd name="connsiteY7-4210" fmla="*/ 3476983 h 6101120"/>
                  <a:gd name="connsiteX8-4211" fmla="*/ 9754495 w 10612795"/>
                  <a:gd name="connsiteY8-4212" fmla="*/ 4315183 h 6101120"/>
                  <a:gd name="connsiteX9-4213" fmla="*/ 10611745 w 10612795"/>
                  <a:gd name="connsiteY9-4214" fmla="*/ 5134333 h 6101120"/>
                  <a:gd name="connsiteX10-4215" fmla="*/ 9887845 w 10612795"/>
                  <a:gd name="connsiteY10-4216" fmla="*/ 6086833 h 6101120"/>
                  <a:gd name="connsiteX11-4217" fmla="*/ 8135245 w 10612795"/>
                  <a:gd name="connsiteY11-4218" fmla="*/ 5553433 h 6101120"/>
                  <a:gd name="connsiteX12-4219" fmla="*/ 6801745 w 10612795"/>
                  <a:gd name="connsiteY12-4220" fmla="*/ 5877283 h 6101120"/>
                  <a:gd name="connsiteX13-4221" fmla="*/ 5411095 w 10612795"/>
                  <a:gd name="connsiteY13-4222" fmla="*/ 5343883 h 6101120"/>
                  <a:gd name="connsiteX14-4223" fmla="*/ 4668145 w 10612795"/>
                  <a:gd name="connsiteY14-4224" fmla="*/ 6010633 h 6101120"/>
                  <a:gd name="connsiteX15-4225" fmla="*/ 3201295 w 10612795"/>
                  <a:gd name="connsiteY15-4226" fmla="*/ 5953483 h 6101120"/>
                  <a:gd name="connsiteX16-4227" fmla="*/ 2801245 w 10612795"/>
                  <a:gd name="connsiteY16-4228" fmla="*/ 4715233 h 6101120"/>
                  <a:gd name="connsiteX17-4229" fmla="*/ 839095 w 10612795"/>
                  <a:gd name="connsiteY17-4230" fmla="*/ 4772383 h 6101120"/>
                  <a:gd name="connsiteX18-4231" fmla="*/ 781945 w 10612795"/>
                  <a:gd name="connsiteY18-4232" fmla="*/ 3238858 h 6101120"/>
                  <a:gd name="connsiteX19-4233" fmla="*/ 10420 w 10612795"/>
                  <a:gd name="connsiteY19-4234" fmla="*/ 2010133 h 6101120"/>
                  <a:gd name="connsiteX20-4235" fmla="*/ 981970 w 10612795"/>
                  <a:gd name="connsiteY20-4236" fmla="*/ 1371958 h 6101120"/>
                  <a:gd name="connsiteX21-4237" fmla="*/ 2020195 w 10612795"/>
                  <a:gd name="connsiteY21-4238" fmla="*/ 1952983 h 6101120"/>
                  <a:gd name="connsiteX22-4239" fmla="*/ 2372620 w 10612795"/>
                  <a:gd name="connsiteY22-4240" fmla="*/ 838558 h 6101120"/>
                  <a:gd name="connsiteX23-4241" fmla="*/ 2982220 w 10612795"/>
                  <a:gd name="connsiteY23-4242" fmla="*/ 1229083 h 6101120"/>
                  <a:gd name="connsiteX0-4243" fmla="*/ 2984517 w 10615092"/>
                  <a:gd name="connsiteY0-4244" fmla="*/ 1229083 h 6101120"/>
                  <a:gd name="connsiteX1-4245" fmla="*/ 3460767 w 10615092"/>
                  <a:gd name="connsiteY1-4246" fmla="*/ 219433 h 6101120"/>
                  <a:gd name="connsiteX2-4247" fmla="*/ 4327542 w 10615092"/>
                  <a:gd name="connsiteY2-4248" fmla="*/ 47983 h 6101120"/>
                  <a:gd name="connsiteX3-4249" fmla="*/ 5346717 w 10615092"/>
                  <a:gd name="connsiteY3-4250" fmla="*/ 838558 h 6101120"/>
                  <a:gd name="connsiteX4-4251" fmla="*/ 7108842 w 10615092"/>
                  <a:gd name="connsiteY4-4252" fmla="*/ 524233 h 6101120"/>
                  <a:gd name="connsiteX5-4253" fmla="*/ 7947042 w 10615092"/>
                  <a:gd name="connsiteY5-4254" fmla="*/ 1972033 h 6101120"/>
                  <a:gd name="connsiteX6-4255" fmla="*/ 9528192 w 10615092"/>
                  <a:gd name="connsiteY6-4256" fmla="*/ 2257783 h 6101120"/>
                  <a:gd name="connsiteX7-4257" fmla="*/ 10233042 w 10615092"/>
                  <a:gd name="connsiteY7-4258" fmla="*/ 3476983 h 6101120"/>
                  <a:gd name="connsiteX8-4259" fmla="*/ 9756792 w 10615092"/>
                  <a:gd name="connsiteY8-4260" fmla="*/ 4315183 h 6101120"/>
                  <a:gd name="connsiteX9-4261" fmla="*/ 10614042 w 10615092"/>
                  <a:gd name="connsiteY9-4262" fmla="*/ 5134333 h 6101120"/>
                  <a:gd name="connsiteX10-4263" fmla="*/ 9890142 w 10615092"/>
                  <a:gd name="connsiteY10-4264" fmla="*/ 6086833 h 6101120"/>
                  <a:gd name="connsiteX11-4265" fmla="*/ 8137542 w 10615092"/>
                  <a:gd name="connsiteY11-4266" fmla="*/ 5553433 h 6101120"/>
                  <a:gd name="connsiteX12-4267" fmla="*/ 6804042 w 10615092"/>
                  <a:gd name="connsiteY12-4268" fmla="*/ 5877283 h 6101120"/>
                  <a:gd name="connsiteX13-4269" fmla="*/ 5413392 w 10615092"/>
                  <a:gd name="connsiteY13-4270" fmla="*/ 5343883 h 6101120"/>
                  <a:gd name="connsiteX14-4271" fmla="*/ 4670442 w 10615092"/>
                  <a:gd name="connsiteY14-4272" fmla="*/ 6010633 h 6101120"/>
                  <a:gd name="connsiteX15-4273" fmla="*/ 3203592 w 10615092"/>
                  <a:gd name="connsiteY15-4274" fmla="*/ 5953483 h 6101120"/>
                  <a:gd name="connsiteX16-4275" fmla="*/ 2803542 w 10615092"/>
                  <a:gd name="connsiteY16-4276" fmla="*/ 4715233 h 6101120"/>
                  <a:gd name="connsiteX17-4277" fmla="*/ 841392 w 10615092"/>
                  <a:gd name="connsiteY17-4278" fmla="*/ 4772383 h 6101120"/>
                  <a:gd name="connsiteX18-4279" fmla="*/ 784242 w 10615092"/>
                  <a:gd name="connsiteY18-4280" fmla="*/ 3238858 h 6101120"/>
                  <a:gd name="connsiteX19-4281" fmla="*/ 12717 w 10615092"/>
                  <a:gd name="connsiteY19-4282" fmla="*/ 2010133 h 6101120"/>
                  <a:gd name="connsiteX20-4283" fmla="*/ 984267 w 10615092"/>
                  <a:gd name="connsiteY20-4284" fmla="*/ 1371958 h 6101120"/>
                  <a:gd name="connsiteX21-4285" fmla="*/ 2022492 w 10615092"/>
                  <a:gd name="connsiteY21-4286" fmla="*/ 1952983 h 6101120"/>
                  <a:gd name="connsiteX22-4287" fmla="*/ 2374917 w 10615092"/>
                  <a:gd name="connsiteY22-4288" fmla="*/ 838558 h 6101120"/>
                  <a:gd name="connsiteX23-4289" fmla="*/ 2984517 w 10615092"/>
                  <a:gd name="connsiteY23-4290" fmla="*/ 1229083 h 6101120"/>
                  <a:gd name="connsiteX0-4291" fmla="*/ 2909929 w 10540504"/>
                  <a:gd name="connsiteY0-4292" fmla="*/ 1229083 h 6101120"/>
                  <a:gd name="connsiteX1-4293" fmla="*/ 3386179 w 10540504"/>
                  <a:gd name="connsiteY1-4294" fmla="*/ 219433 h 6101120"/>
                  <a:gd name="connsiteX2-4295" fmla="*/ 4252954 w 10540504"/>
                  <a:gd name="connsiteY2-4296" fmla="*/ 47983 h 6101120"/>
                  <a:gd name="connsiteX3-4297" fmla="*/ 5272129 w 10540504"/>
                  <a:gd name="connsiteY3-4298" fmla="*/ 838558 h 6101120"/>
                  <a:gd name="connsiteX4-4299" fmla="*/ 7034254 w 10540504"/>
                  <a:gd name="connsiteY4-4300" fmla="*/ 524233 h 6101120"/>
                  <a:gd name="connsiteX5-4301" fmla="*/ 7872454 w 10540504"/>
                  <a:gd name="connsiteY5-4302" fmla="*/ 1972033 h 6101120"/>
                  <a:gd name="connsiteX6-4303" fmla="*/ 9453604 w 10540504"/>
                  <a:gd name="connsiteY6-4304" fmla="*/ 2257783 h 6101120"/>
                  <a:gd name="connsiteX7-4305" fmla="*/ 10158454 w 10540504"/>
                  <a:gd name="connsiteY7-4306" fmla="*/ 3476983 h 6101120"/>
                  <a:gd name="connsiteX8-4307" fmla="*/ 9682204 w 10540504"/>
                  <a:gd name="connsiteY8-4308" fmla="*/ 4315183 h 6101120"/>
                  <a:gd name="connsiteX9-4309" fmla="*/ 10539454 w 10540504"/>
                  <a:gd name="connsiteY9-4310" fmla="*/ 5134333 h 6101120"/>
                  <a:gd name="connsiteX10-4311" fmla="*/ 9815554 w 10540504"/>
                  <a:gd name="connsiteY10-4312" fmla="*/ 6086833 h 6101120"/>
                  <a:gd name="connsiteX11-4313" fmla="*/ 8062954 w 10540504"/>
                  <a:gd name="connsiteY11-4314" fmla="*/ 5553433 h 6101120"/>
                  <a:gd name="connsiteX12-4315" fmla="*/ 6729454 w 10540504"/>
                  <a:gd name="connsiteY12-4316" fmla="*/ 5877283 h 6101120"/>
                  <a:gd name="connsiteX13-4317" fmla="*/ 5338804 w 10540504"/>
                  <a:gd name="connsiteY13-4318" fmla="*/ 5343883 h 6101120"/>
                  <a:gd name="connsiteX14-4319" fmla="*/ 4595854 w 10540504"/>
                  <a:gd name="connsiteY14-4320" fmla="*/ 6010633 h 6101120"/>
                  <a:gd name="connsiteX15-4321" fmla="*/ 3129004 w 10540504"/>
                  <a:gd name="connsiteY15-4322" fmla="*/ 5953483 h 6101120"/>
                  <a:gd name="connsiteX16-4323" fmla="*/ 2728954 w 10540504"/>
                  <a:gd name="connsiteY16-4324" fmla="*/ 4715233 h 6101120"/>
                  <a:gd name="connsiteX17-4325" fmla="*/ 766804 w 10540504"/>
                  <a:gd name="connsiteY17-4326" fmla="*/ 4772383 h 6101120"/>
                  <a:gd name="connsiteX18-4327" fmla="*/ 709654 w 10540504"/>
                  <a:gd name="connsiteY18-4328" fmla="*/ 3238858 h 6101120"/>
                  <a:gd name="connsiteX19-4329" fmla="*/ 14329 w 10540504"/>
                  <a:gd name="connsiteY19-4330" fmla="*/ 2172058 h 6101120"/>
                  <a:gd name="connsiteX20-4331" fmla="*/ 909679 w 10540504"/>
                  <a:gd name="connsiteY20-4332" fmla="*/ 1371958 h 6101120"/>
                  <a:gd name="connsiteX21-4333" fmla="*/ 1947904 w 10540504"/>
                  <a:gd name="connsiteY21-4334" fmla="*/ 1952983 h 6101120"/>
                  <a:gd name="connsiteX22-4335" fmla="*/ 2300329 w 10540504"/>
                  <a:gd name="connsiteY22-4336" fmla="*/ 838558 h 6101120"/>
                  <a:gd name="connsiteX23-4337" fmla="*/ 2909929 w 10540504"/>
                  <a:gd name="connsiteY23-4338" fmla="*/ 1229083 h 6101120"/>
                  <a:gd name="connsiteX0-4339" fmla="*/ 2909929 w 10540504"/>
                  <a:gd name="connsiteY0-4340" fmla="*/ 1229083 h 6101120"/>
                  <a:gd name="connsiteX1-4341" fmla="*/ 3386179 w 10540504"/>
                  <a:gd name="connsiteY1-4342" fmla="*/ 219433 h 6101120"/>
                  <a:gd name="connsiteX2-4343" fmla="*/ 4252954 w 10540504"/>
                  <a:gd name="connsiteY2-4344" fmla="*/ 47983 h 6101120"/>
                  <a:gd name="connsiteX3-4345" fmla="*/ 5272129 w 10540504"/>
                  <a:gd name="connsiteY3-4346" fmla="*/ 838558 h 6101120"/>
                  <a:gd name="connsiteX4-4347" fmla="*/ 7034254 w 10540504"/>
                  <a:gd name="connsiteY4-4348" fmla="*/ 524233 h 6101120"/>
                  <a:gd name="connsiteX5-4349" fmla="*/ 7872454 w 10540504"/>
                  <a:gd name="connsiteY5-4350" fmla="*/ 1972033 h 6101120"/>
                  <a:gd name="connsiteX6-4351" fmla="*/ 9453604 w 10540504"/>
                  <a:gd name="connsiteY6-4352" fmla="*/ 2257783 h 6101120"/>
                  <a:gd name="connsiteX7-4353" fmla="*/ 10158454 w 10540504"/>
                  <a:gd name="connsiteY7-4354" fmla="*/ 3476983 h 6101120"/>
                  <a:gd name="connsiteX8-4355" fmla="*/ 9682204 w 10540504"/>
                  <a:gd name="connsiteY8-4356" fmla="*/ 4315183 h 6101120"/>
                  <a:gd name="connsiteX9-4357" fmla="*/ 10539454 w 10540504"/>
                  <a:gd name="connsiteY9-4358" fmla="*/ 5134333 h 6101120"/>
                  <a:gd name="connsiteX10-4359" fmla="*/ 9815554 w 10540504"/>
                  <a:gd name="connsiteY10-4360" fmla="*/ 6086833 h 6101120"/>
                  <a:gd name="connsiteX11-4361" fmla="*/ 8062954 w 10540504"/>
                  <a:gd name="connsiteY11-4362" fmla="*/ 5553433 h 6101120"/>
                  <a:gd name="connsiteX12-4363" fmla="*/ 6729454 w 10540504"/>
                  <a:gd name="connsiteY12-4364" fmla="*/ 5877283 h 6101120"/>
                  <a:gd name="connsiteX13-4365" fmla="*/ 5338804 w 10540504"/>
                  <a:gd name="connsiteY13-4366" fmla="*/ 5343883 h 6101120"/>
                  <a:gd name="connsiteX14-4367" fmla="*/ 4595854 w 10540504"/>
                  <a:gd name="connsiteY14-4368" fmla="*/ 6010633 h 6101120"/>
                  <a:gd name="connsiteX15-4369" fmla="*/ 3129004 w 10540504"/>
                  <a:gd name="connsiteY15-4370" fmla="*/ 5953483 h 6101120"/>
                  <a:gd name="connsiteX16-4371" fmla="*/ 2728954 w 10540504"/>
                  <a:gd name="connsiteY16-4372" fmla="*/ 4715233 h 6101120"/>
                  <a:gd name="connsiteX17-4373" fmla="*/ 766804 w 10540504"/>
                  <a:gd name="connsiteY17-4374" fmla="*/ 4772383 h 6101120"/>
                  <a:gd name="connsiteX18-4375" fmla="*/ 709654 w 10540504"/>
                  <a:gd name="connsiteY18-4376" fmla="*/ 3238858 h 6101120"/>
                  <a:gd name="connsiteX19-4377" fmla="*/ 14329 w 10540504"/>
                  <a:gd name="connsiteY19-4378" fmla="*/ 2172058 h 6101120"/>
                  <a:gd name="connsiteX20-4379" fmla="*/ 909679 w 10540504"/>
                  <a:gd name="connsiteY20-4380" fmla="*/ 1371958 h 6101120"/>
                  <a:gd name="connsiteX21-4381" fmla="*/ 1947904 w 10540504"/>
                  <a:gd name="connsiteY21-4382" fmla="*/ 1952983 h 6101120"/>
                  <a:gd name="connsiteX22-4383" fmla="*/ 2300329 w 10540504"/>
                  <a:gd name="connsiteY22-4384" fmla="*/ 838558 h 6101120"/>
                  <a:gd name="connsiteX23-4385" fmla="*/ 2909929 w 10540504"/>
                  <a:gd name="connsiteY23-4386" fmla="*/ 1229083 h 6101120"/>
                  <a:gd name="connsiteX0-4387" fmla="*/ 2909929 w 10540504"/>
                  <a:gd name="connsiteY0-4388" fmla="*/ 1229083 h 6101120"/>
                  <a:gd name="connsiteX1-4389" fmla="*/ 3386179 w 10540504"/>
                  <a:gd name="connsiteY1-4390" fmla="*/ 219433 h 6101120"/>
                  <a:gd name="connsiteX2-4391" fmla="*/ 4252954 w 10540504"/>
                  <a:gd name="connsiteY2-4392" fmla="*/ 47983 h 6101120"/>
                  <a:gd name="connsiteX3-4393" fmla="*/ 5272129 w 10540504"/>
                  <a:gd name="connsiteY3-4394" fmla="*/ 838558 h 6101120"/>
                  <a:gd name="connsiteX4-4395" fmla="*/ 7034254 w 10540504"/>
                  <a:gd name="connsiteY4-4396" fmla="*/ 524233 h 6101120"/>
                  <a:gd name="connsiteX5-4397" fmla="*/ 7872454 w 10540504"/>
                  <a:gd name="connsiteY5-4398" fmla="*/ 1972033 h 6101120"/>
                  <a:gd name="connsiteX6-4399" fmla="*/ 9453604 w 10540504"/>
                  <a:gd name="connsiteY6-4400" fmla="*/ 2257783 h 6101120"/>
                  <a:gd name="connsiteX7-4401" fmla="*/ 10158454 w 10540504"/>
                  <a:gd name="connsiteY7-4402" fmla="*/ 3476983 h 6101120"/>
                  <a:gd name="connsiteX8-4403" fmla="*/ 9682204 w 10540504"/>
                  <a:gd name="connsiteY8-4404" fmla="*/ 4315183 h 6101120"/>
                  <a:gd name="connsiteX9-4405" fmla="*/ 10539454 w 10540504"/>
                  <a:gd name="connsiteY9-4406" fmla="*/ 5134333 h 6101120"/>
                  <a:gd name="connsiteX10-4407" fmla="*/ 9815554 w 10540504"/>
                  <a:gd name="connsiteY10-4408" fmla="*/ 6086833 h 6101120"/>
                  <a:gd name="connsiteX11-4409" fmla="*/ 8062954 w 10540504"/>
                  <a:gd name="connsiteY11-4410" fmla="*/ 5553433 h 6101120"/>
                  <a:gd name="connsiteX12-4411" fmla="*/ 6729454 w 10540504"/>
                  <a:gd name="connsiteY12-4412" fmla="*/ 5877283 h 6101120"/>
                  <a:gd name="connsiteX13-4413" fmla="*/ 5338804 w 10540504"/>
                  <a:gd name="connsiteY13-4414" fmla="*/ 5343883 h 6101120"/>
                  <a:gd name="connsiteX14-4415" fmla="*/ 4595854 w 10540504"/>
                  <a:gd name="connsiteY14-4416" fmla="*/ 6010633 h 6101120"/>
                  <a:gd name="connsiteX15-4417" fmla="*/ 3129004 w 10540504"/>
                  <a:gd name="connsiteY15-4418" fmla="*/ 5953483 h 6101120"/>
                  <a:gd name="connsiteX16-4419" fmla="*/ 2728954 w 10540504"/>
                  <a:gd name="connsiteY16-4420" fmla="*/ 4715233 h 6101120"/>
                  <a:gd name="connsiteX17-4421" fmla="*/ 766804 w 10540504"/>
                  <a:gd name="connsiteY17-4422" fmla="*/ 4772383 h 6101120"/>
                  <a:gd name="connsiteX18-4423" fmla="*/ 709654 w 10540504"/>
                  <a:gd name="connsiteY18-4424" fmla="*/ 3238858 h 6101120"/>
                  <a:gd name="connsiteX19-4425" fmla="*/ 14329 w 10540504"/>
                  <a:gd name="connsiteY19-4426" fmla="*/ 2172058 h 6101120"/>
                  <a:gd name="connsiteX20-4427" fmla="*/ 909679 w 10540504"/>
                  <a:gd name="connsiteY20-4428" fmla="*/ 1371958 h 6101120"/>
                  <a:gd name="connsiteX21-4429" fmla="*/ 1947904 w 10540504"/>
                  <a:gd name="connsiteY21-4430" fmla="*/ 1952983 h 6101120"/>
                  <a:gd name="connsiteX22-4431" fmla="*/ 2300329 w 10540504"/>
                  <a:gd name="connsiteY22-4432" fmla="*/ 838558 h 6101120"/>
                  <a:gd name="connsiteX23-4433" fmla="*/ 2909929 w 10540504"/>
                  <a:gd name="connsiteY23-4434" fmla="*/ 1229083 h 6101120"/>
                  <a:gd name="connsiteX0-4435" fmla="*/ 2909929 w 10540504"/>
                  <a:gd name="connsiteY0-4436" fmla="*/ 1229083 h 6101120"/>
                  <a:gd name="connsiteX1-4437" fmla="*/ 3386179 w 10540504"/>
                  <a:gd name="connsiteY1-4438" fmla="*/ 219433 h 6101120"/>
                  <a:gd name="connsiteX2-4439" fmla="*/ 4252954 w 10540504"/>
                  <a:gd name="connsiteY2-4440" fmla="*/ 47983 h 6101120"/>
                  <a:gd name="connsiteX3-4441" fmla="*/ 5272129 w 10540504"/>
                  <a:gd name="connsiteY3-4442" fmla="*/ 838558 h 6101120"/>
                  <a:gd name="connsiteX4-4443" fmla="*/ 7034254 w 10540504"/>
                  <a:gd name="connsiteY4-4444" fmla="*/ 524233 h 6101120"/>
                  <a:gd name="connsiteX5-4445" fmla="*/ 7872454 w 10540504"/>
                  <a:gd name="connsiteY5-4446" fmla="*/ 1972033 h 6101120"/>
                  <a:gd name="connsiteX6-4447" fmla="*/ 9453604 w 10540504"/>
                  <a:gd name="connsiteY6-4448" fmla="*/ 2257783 h 6101120"/>
                  <a:gd name="connsiteX7-4449" fmla="*/ 10158454 w 10540504"/>
                  <a:gd name="connsiteY7-4450" fmla="*/ 3476983 h 6101120"/>
                  <a:gd name="connsiteX8-4451" fmla="*/ 9682204 w 10540504"/>
                  <a:gd name="connsiteY8-4452" fmla="*/ 4315183 h 6101120"/>
                  <a:gd name="connsiteX9-4453" fmla="*/ 10539454 w 10540504"/>
                  <a:gd name="connsiteY9-4454" fmla="*/ 5134333 h 6101120"/>
                  <a:gd name="connsiteX10-4455" fmla="*/ 9815554 w 10540504"/>
                  <a:gd name="connsiteY10-4456" fmla="*/ 6086833 h 6101120"/>
                  <a:gd name="connsiteX11-4457" fmla="*/ 8062954 w 10540504"/>
                  <a:gd name="connsiteY11-4458" fmla="*/ 5553433 h 6101120"/>
                  <a:gd name="connsiteX12-4459" fmla="*/ 6729454 w 10540504"/>
                  <a:gd name="connsiteY12-4460" fmla="*/ 5877283 h 6101120"/>
                  <a:gd name="connsiteX13-4461" fmla="*/ 5338804 w 10540504"/>
                  <a:gd name="connsiteY13-4462" fmla="*/ 5343883 h 6101120"/>
                  <a:gd name="connsiteX14-4463" fmla="*/ 4595854 w 10540504"/>
                  <a:gd name="connsiteY14-4464" fmla="*/ 6010633 h 6101120"/>
                  <a:gd name="connsiteX15-4465" fmla="*/ 3129004 w 10540504"/>
                  <a:gd name="connsiteY15-4466" fmla="*/ 5953483 h 6101120"/>
                  <a:gd name="connsiteX16-4467" fmla="*/ 2728954 w 10540504"/>
                  <a:gd name="connsiteY16-4468" fmla="*/ 4715233 h 6101120"/>
                  <a:gd name="connsiteX17-4469" fmla="*/ 766804 w 10540504"/>
                  <a:gd name="connsiteY17-4470" fmla="*/ 4772383 h 6101120"/>
                  <a:gd name="connsiteX18-4471" fmla="*/ 709654 w 10540504"/>
                  <a:gd name="connsiteY18-4472" fmla="*/ 3238858 h 6101120"/>
                  <a:gd name="connsiteX19-4473" fmla="*/ 14329 w 10540504"/>
                  <a:gd name="connsiteY19-4474" fmla="*/ 2172058 h 6101120"/>
                  <a:gd name="connsiteX20-4475" fmla="*/ 909679 w 10540504"/>
                  <a:gd name="connsiteY20-4476" fmla="*/ 1371958 h 6101120"/>
                  <a:gd name="connsiteX21-4477" fmla="*/ 1947904 w 10540504"/>
                  <a:gd name="connsiteY21-4478" fmla="*/ 1952983 h 6101120"/>
                  <a:gd name="connsiteX22-4479" fmla="*/ 2300329 w 10540504"/>
                  <a:gd name="connsiteY22-4480" fmla="*/ 838558 h 6101120"/>
                  <a:gd name="connsiteX23-4481" fmla="*/ 2909929 w 10540504"/>
                  <a:gd name="connsiteY23-4482" fmla="*/ 1229083 h 6101120"/>
                  <a:gd name="connsiteX0-4483" fmla="*/ 2909929 w 10540504"/>
                  <a:gd name="connsiteY0-4484" fmla="*/ 1229083 h 6101120"/>
                  <a:gd name="connsiteX1-4485" fmla="*/ 3386179 w 10540504"/>
                  <a:gd name="connsiteY1-4486" fmla="*/ 219433 h 6101120"/>
                  <a:gd name="connsiteX2-4487" fmla="*/ 4252954 w 10540504"/>
                  <a:gd name="connsiteY2-4488" fmla="*/ 47983 h 6101120"/>
                  <a:gd name="connsiteX3-4489" fmla="*/ 5272129 w 10540504"/>
                  <a:gd name="connsiteY3-4490" fmla="*/ 838558 h 6101120"/>
                  <a:gd name="connsiteX4-4491" fmla="*/ 7034254 w 10540504"/>
                  <a:gd name="connsiteY4-4492" fmla="*/ 524233 h 6101120"/>
                  <a:gd name="connsiteX5-4493" fmla="*/ 7872454 w 10540504"/>
                  <a:gd name="connsiteY5-4494" fmla="*/ 1972033 h 6101120"/>
                  <a:gd name="connsiteX6-4495" fmla="*/ 9453604 w 10540504"/>
                  <a:gd name="connsiteY6-4496" fmla="*/ 2257783 h 6101120"/>
                  <a:gd name="connsiteX7-4497" fmla="*/ 10158454 w 10540504"/>
                  <a:gd name="connsiteY7-4498" fmla="*/ 3476983 h 6101120"/>
                  <a:gd name="connsiteX8-4499" fmla="*/ 9682204 w 10540504"/>
                  <a:gd name="connsiteY8-4500" fmla="*/ 4315183 h 6101120"/>
                  <a:gd name="connsiteX9-4501" fmla="*/ 10539454 w 10540504"/>
                  <a:gd name="connsiteY9-4502" fmla="*/ 5134333 h 6101120"/>
                  <a:gd name="connsiteX10-4503" fmla="*/ 9815554 w 10540504"/>
                  <a:gd name="connsiteY10-4504" fmla="*/ 6086833 h 6101120"/>
                  <a:gd name="connsiteX11-4505" fmla="*/ 8062954 w 10540504"/>
                  <a:gd name="connsiteY11-4506" fmla="*/ 5553433 h 6101120"/>
                  <a:gd name="connsiteX12-4507" fmla="*/ 6729454 w 10540504"/>
                  <a:gd name="connsiteY12-4508" fmla="*/ 5877283 h 6101120"/>
                  <a:gd name="connsiteX13-4509" fmla="*/ 5338804 w 10540504"/>
                  <a:gd name="connsiteY13-4510" fmla="*/ 5343883 h 6101120"/>
                  <a:gd name="connsiteX14-4511" fmla="*/ 4595854 w 10540504"/>
                  <a:gd name="connsiteY14-4512" fmla="*/ 6010633 h 6101120"/>
                  <a:gd name="connsiteX15-4513" fmla="*/ 3129004 w 10540504"/>
                  <a:gd name="connsiteY15-4514" fmla="*/ 5953483 h 6101120"/>
                  <a:gd name="connsiteX16-4515" fmla="*/ 2728954 w 10540504"/>
                  <a:gd name="connsiteY16-4516" fmla="*/ 4715233 h 6101120"/>
                  <a:gd name="connsiteX17-4517" fmla="*/ 766804 w 10540504"/>
                  <a:gd name="connsiteY17-4518" fmla="*/ 4772383 h 6101120"/>
                  <a:gd name="connsiteX18-4519" fmla="*/ 709654 w 10540504"/>
                  <a:gd name="connsiteY18-4520" fmla="*/ 3238858 h 6101120"/>
                  <a:gd name="connsiteX19-4521" fmla="*/ 14329 w 10540504"/>
                  <a:gd name="connsiteY19-4522" fmla="*/ 2172058 h 6101120"/>
                  <a:gd name="connsiteX20-4523" fmla="*/ 909679 w 10540504"/>
                  <a:gd name="connsiteY20-4524" fmla="*/ 1371958 h 6101120"/>
                  <a:gd name="connsiteX21-4525" fmla="*/ 1947904 w 10540504"/>
                  <a:gd name="connsiteY21-4526" fmla="*/ 1952983 h 6101120"/>
                  <a:gd name="connsiteX22-4527" fmla="*/ 2328904 w 10540504"/>
                  <a:gd name="connsiteY22-4528" fmla="*/ 1200508 h 6101120"/>
                  <a:gd name="connsiteX23-4529" fmla="*/ 2909929 w 10540504"/>
                  <a:gd name="connsiteY23-4530" fmla="*/ 1229083 h 6101120"/>
                  <a:gd name="connsiteX0-4531" fmla="*/ 2909929 w 10540504"/>
                  <a:gd name="connsiteY0-4532" fmla="*/ 1229083 h 6101120"/>
                  <a:gd name="connsiteX1-4533" fmla="*/ 3386179 w 10540504"/>
                  <a:gd name="connsiteY1-4534" fmla="*/ 219433 h 6101120"/>
                  <a:gd name="connsiteX2-4535" fmla="*/ 4252954 w 10540504"/>
                  <a:gd name="connsiteY2-4536" fmla="*/ 47983 h 6101120"/>
                  <a:gd name="connsiteX3-4537" fmla="*/ 5272129 w 10540504"/>
                  <a:gd name="connsiteY3-4538" fmla="*/ 838558 h 6101120"/>
                  <a:gd name="connsiteX4-4539" fmla="*/ 7034254 w 10540504"/>
                  <a:gd name="connsiteY4-4540" fmla="*/ 524233 h 6101120"/>
                  <a:gd name="connsiteX5-4541" fmla="*/ 7872454 w 10540504"/>
                  <a:gd name="connsiteY5-4542" fmla="*/ 1972033 h 6101120"/>
                  <a:gd name="connsiteX6-4543" fmla="*/ 9453604 w 10540504"/>
                  <a:gd name="connsiteY6-4544" fmla="*/ 2257783 h 6101120"/>
                  <a:gd name="connsiteX7-4545" fmla="*/ 10158454 w 10540504"/>
                  <a:gd name="connsiteY7-4546" fmla="*/ 3476983 h 6101120"/>
                  <a:gd name="connsiteX8-4547" fmla="*/ 9682204 w 10540504"/>
                  <a:gd name="connsiteY8-4548" fmla="*/ 4315183 h 6101120"/>
                  <a:gd name="connsiteX9-4549" fmla="*/ 10539454 w 10540504"/>
                  <a:gd name="connsiteY9-4550" fmla="*/ 5134333 h 6101120"/>
                  <a:gd name="connsiteX10-4551" fmla="*/ 9815554 w 10540504"/>
                  <a:gd name="connsiteY10-4552" fmla="*/ 6086833 h 6101120"/>
                  <a:gd name="connsiteX11-4553" fmla="*/ 8062954 w 10540504"/>
                  <a:gd name="connsiteY11-4554" fmla="*/ 5553433 h 6101120"/>
                  <a:gd name="connsiteX12-4555" fmla="*/ 6729454 w 10540504"/>
                  <a:gd name="connsiteY12-4556" fmla="*/ 5877283 h 6101120"/>
                  <a:gd name="connsiteX13-4557" fmla="*/ 5338804 w 10540504"/>
                  <a:gd name="connsiteY13-4558" fmla="*/ 5343883 h 6101120"/>
                  <a:gd name="connsiteX14-4559" fmla="*/ 4595854 w 10540504"/>
                  <a:gd name="connsiteY14-4560" fmla="*/ 6010633 h 6101120"/>
                  <a:gd name="connsiteX15-4561" fmla="*/ 3129004 w 10540504"/>
                  <a:gd name="connsiteY15-4562" fmla="*/ 5953483 h 6101120"/>
                  <a:gd name="connsiteX16-4563" fmla="*/ 2728954 w 10540504"/>
                  <a:gd name="connsiteY16-4564" fmla="*/ 4715233 h 6101120"/>
                  <a:gd name="connsiteX17-4565" fmla="*/ 766804 w 10540504"/>
                  <a:gd name="connsiteY17-4566" fmla="*/ 4772383 h 6101120"/>
                  <a:gd name="connsiteX18-4567" fmla="*/ 709654 w 10540504"/>
                  <a:gd name="connsiteY18-4568" fmla="*/ 3238858 h 6101120"/>
                  <a:gd name="connsiteX19-4569" fmla="*/ 14329 w 10540504"/>
                  <a:gd name="connsiteY19-4570" fmla="*/ 2172058 h 6101120"/>
                  <a:gd name="connsiteX20-4571" fmla="*/ 909679 w 10540504"/>
                  <a:gd name="connsiteY20-4572" fmla="*/ 1371958 h 6101120"/>
                  <a:gd name="connsiteX21-4573" fmla="*/ 2043154 w 10540504"/>
                  <a:gd name="connsiteY21-4574" fmla="*/ 1752958 h 6101120"/>
                  <a:gd name="connsiteX22-4575" fmla="*/ 2328904 w 10540504"/>
                  <a:gd name="connsiteY22-4576" fmla="*/ 1200508 h 6101120"/>
                  <a:gd name="connsiteX23-4577" fmla="*/ 2909929 w 10540504"/>
                  <a:gd name="connsiteY23-4578" fmla="*/ 1229083 h 6101120"/>
                  <a:gd name="connsiteX0-4579" fmla="*/ 2909929 w 10540504"/>
                  <a:gd name="connsiteY0-4580" fmla="*/ 1229083 h 6101120"/>
                  <a:gd name="connsiteX1-4581" fmla="*/ 3386179 w 10540504"/>
                  <a:gd name="connsiteY1-4582" fmla="*/ 219433 h 6101120"/>
                  <a:gd name="connsiteX2-4583" fmla="*/ 4252954 w 10540504"/>
                  <a:gd name="connsiteY2-4584" fmla="*/ 47983 h 6101120"/>
                  <a:gd name="connsiteX3-4585" fmla="*/ 5272129 w 10540504"/>
                  <a:gd name="connsiteY3-4586" fmla="*/ 838558 h 6101120"/>
                  <a:gd name="connsiteX4-4587" fmla="*/ 7034254 w 10540504"/>
                  <a:gd name="connsiteY4-4588" fmla="*/ 524233 h 6101120"/>
                  <a:gd name="connsiteX5-4589" fmla="*/ 7872454 w 10540504"/>
                  <a:gd name="connsiteY5-4590" fmla="*/ 1972033 h 6101120"/>
                  <a:gd name="connsiteX6-4591" fmla="*/ 9453604 w 10540504"/>
                  <a:gd name="connsiteY6-4592" fmla="*/ 2257783 h 6101120"/>
                  <a:gd name="connsiteX7-4593" fmla="*/ 10158454 w 10540504"/>
                  <a:gd name="connsiteY7-4594" fmla="*/ 3476983 h 6101120"/>
                  <a:gd name="connsiteX8-4595" fmla="*/ 9682204 w 10540504"/>
                  <a:gd name="connsiteY8-4596" fmla="*/ 4315183 h 6101120"/>
                  <a:gd name="connsiteX9-4597" fmla="*/ 10539454 w 10540504"/>
                  <a:gd name="connsiteY9-4598" fmla="*/ 5134333 h 6101120"/>
                  <a:gd name="connsiteX10-4599" fmla="*/ 9815554 w 10540504"/>
                  <a:gd name="connsiteY10-4600" fmla="*/ 6086833 h 6101120"/>
                  <a:gd name="connsiteX11-4601" fmla="*/ 8062954 w 10540504"/>
                  <a:gd name="connsiteY11-4602" fmla="*/ 5553433 h 6101120"/>
                  <a:gd name="connsiteX12-4603" fmla="*/ 6729454 w 10540504"/>
                  <a:gd name="connsiteY12-4604" fmla="*/ 5877283 h 6101120"/>
                  <a:gd name="connsiteX13-4605" fmla="*/ 5338804 w 10540504"/>
                  <a:gd name="connsiteY13-4606" fmla="*/ 5343883 h 6101120"/>
                  <a:gd name="connsiteX14-4607" fmla="*/ 4595854 w 10540504"/>
                  <a:gd name="connsiteY14-4608" fmla="*/ 6010633 h 6101120"/>
                  <a:gd name="connsiteX15-4609" fmla="*/ 3129004 w 10540504"/>
                  <a:gd name="connsiteY15-4610" fmla="*/ 5953483 h 6101120"/>
                  <a:gd name="connsiteX16-4611" fmla="*/ 2728954 w 10540504"/>
                  <a:gd name="connsiteY16-4612" fmla="*/ 4715233 h 6101120"/>
                  <a:gd name="connsiteX17-4613" fmla="*/ 766804 w 10540504"/>
                  <a:gd name="connsiteY17-4614" fmla="*/ 4772383 h 6101120"/>
                  <a:gd name="connsiteX18-4615" fmla="*/ 709654 w 10540504"/>
                  <a:gd name="connsiteY18-4616" fmla="*/ 3238858 h 6101120"/>
                  <a:gd name="connsiteX19-4617" fmla="*/ 14329 w 10540504"/>
                  <a:gd name="connsiteY19-4618" fmla="*/ 2172058 h 6101120"/>
                  <a:gd name="connsiteX20-4619" fmla="*/ 909679 w 10540504"/>
                  <a:gd name="connsiteY20-4620" fmla="*/ 1371958 h 6101120"/>
                  <a:gd name="connsiteX21-4621" fmla="*/ 1909804 w 10540504"/>
                  <a:gd name="connsiteY21-4622" fmla="*/ 1752958 h 6101120"/>
                  <a:gd name="connsiteX22-4623" fmla="*/ 2328904 w 10540504"/>
                  <a:gd name="connsiteY22-4624" fmla="*/ 1200508 h 6101120"/>
                  <a:gd name="connsiteX23-4625" fmla="*/ 2909929 w 10540504"/>
                  <a:gd name="connsiteY23-4626" fmla="*/ 1229083 h 6101120"/>
                  <a:gd name="connsiteX0-4627" fmla="*/ 2909929 w 10540504"/>
                  <a:gd name="connsiteY0-4628" fmla="*/ 1229083 h 6101120"/>
                  <a:gd name="connsiteX1-4629" fmla="*/ 3386179 w 10540504"/>
                  <a:gd name="connsiteY1-4630" fmla="*/ 219433 h 6101120"/>
                  <a:gd name="connsiteX2-4631" fmla="*/ 4252954 w 10540504"/>
                  <a:gd name="connsiteY2-4632" fmla="*/ 47983 h 6101120"/>
                  <a:gd name="connsiteX3-4633" fmla="*/ 5272129 w 10540504"/>
                  <a:gd name="connsiteY3-4634" fmla="*/ 838558 h 6101120"/>
                  <a:gd name="connsiteX4-4635" fmla="*/ 7034254 w 10540504"/>
                  <a:gd name="connsiteY4-4636" fmla="*/ 524233 h 6101120"/>
                  <a:gd name="connsiteX5-4637" fmla="*/ 7872454 w 10540504"/>
                  <a:gd name="connsiteY5-4638" fmla="*/ 1972033 h 6101120"/>
                  <a:gd name="connsiteX6-4639" fmla="*/ 9453604 w 10540504"/>
                  <a:gd name="connsiteY6-4640" fmla="*/ 2257783 h 6101120"/>
                  <a:gd name="connsiteX7-4641" fmla="*/ 10158454 w 10540504"/>
                  <a:gd name="connsiteY7-4642" fmla="*/ 3476983 h 6101120"/>
                  <a:gd name="connsiteX8-4643" fmla="*/ 9682204 w 10540504"/>
                  <a:gd name="connsiteY8-4644" fmla="*/ 4315183 h 6101120"/>
                  <a:gd name="connsiteX9-4645" fmla="*/ 10539454 w 10540504"/>
                  <a:gd name="connsiteY9-4646" fmla="*/ 5134333 h 6101120"/>
                  <a:gd name="connsiteX10-4647" fmla="*/ 9815554 w 10540504"/>
                  <a:gd name="connsiteY10-4648" fmla="*/ 6086833 h 6101120"/>
                  <a:gd name="connsiteX11-4649" fmla="*/ 8062954 w 10540504"/>
                  <a:gd name="connsiteY11-4650" fmla="*/ 5553433 h 6101120"/>
                  <a:gd name="connsiteX12-4651" fmla="*/ 6729454 w 10540504"/>
                  <a:gd name="connsiteY12-4652" fmla="*/ 5877283 h 6101120"/>
                  <a:gd name="connsiteX13-4653" fmla="*/ 5338804 w 10540504"/>
                  <a:gd name="connsiteY13-4654" fmla="*/ 5343883 h 6101120"/>
                  <a:gd name="connsiteX14-4655" fmla="*/ 4595854 w 10540504"/>
                  <a:gd name="connsiteY14-4656" fmla="*/ 6010633 h 6101120"/>
                  <a:gd name="connsiteX15-4657" fmla="*/ 3129004 w 10540504"/>
                  <a:gd name="connsiteY15-4658" fmla="*/ 5953483 h 6101120"/>
                  <a:gd name="connsiteX16-4659" fmla="*/ 2728954 w 10540504"/>
                  <a:gd name="connsiteY16-4660" fmla="*/ 4715233 h 6101120"/>
                  <a:gd name="connsiteX17-4661" fmla="*/ 766804 w 10540504"/>
                  <a:gd name="connsiteY17-4662" fmla="*/ 4772383 h 6101120"/>
                  <a:gd name="connsiteX18-4663" fmla="*/ 709654 w 10540504"/>
                  <a:gd name="connsiteY18-4664" fmla="*/ 3238858 h 6101120"/>
                  <a:gd name="connsiteX19-4665" fmla="*/ 14329 w 10540504"/>
                  <a:gd name="connsiteY19-4666" fmla="*/ 2172058 h 6101120"/>
                  <a:gd name="connsiteX20-4667" fmla="*/ 909679 w 10540504"/>
                  <a:gd name="connsiteY20-4668" fmla="*/ 1295758 h 6101120"/>
                  <a:gd name="connsiteX21-4669" fmla="*/ 1909804 w 10540504"/>
                  <a:gd name="connsiteY21-4670" fmla="*/ 1752958 h 6101120"/>
                  <a:gd name="connsiteX22-4671" fmla="*/ 2328904 w 10540504"/>
                  <a:gd name="connsiteY22-4672" fmla="*/ 1200508 h 6101120"/>
                  <a:gd name="connsiteX23-4673" fmla="*/ 2909929 w 10540504"/>
                  <a:gd name="connsiteY23-4674" fmla="*/ 1229083 h 6101120"/>
                  <a:gd name="connsiteX0-4675" fmla="*/ 2909929 w 10540504"/>
                  <a:gd name="connsiteY0-4676" fmla="*/ 1229083 h 6101120"/>
                  <a:gd name="connsiteX1-4677" fmla="*/ 3386179 w 10540504"/>
                  <a:gd name="connsiteY1-4678" fmla="*/ 219433 h 6101120"/>
                  <a:gd name="connsiteX2-4679" fmla="*/ 4252954 w 10540504"/>
                  <a:gd name="connsiteY2-4680" fmla="*/ 47983 h 6101120"/>
                  <a:gd name="connsiteX3-4681" fmla="*/ 5272129 w 10540504"/>
                  <a:gd name="connsiteY3-4682" fmla="*/ 838558 h 6101120"/>
                  <a:gd name="connsiteX4-4683" fmla="*/ 7034254 w 10540504"/>
                  <a:gd name="connsiteY4-4684" fmla="*/ 524233 h 6101120"/>
                  <a:gd name="connsiteX5-4685" fmla="*/ 7872454 w 10540504"/>
                  <a:gd name="connsiteY5-4686" fmla="*/ 1972033 h 6101120"/>
                  <a:gd name="connsiteX6-4687" fmla="*/ 9453604 w 10540504"/>
                  <a:gd name="connsiteY6-4688" fmla="*/ 2257783 h 6101120"/>
                  <a:gd name="connsiteX7-4689" fmla="*/ 10158454 w 10540504"/>
                  <a:gd name="connsiteY7-4690" fmla="*/ 3476983 h 6101120"/>
                  <a:gd name="connsiteX8-4691" fmla="*/ 9682204 w 10540504"/>
                  <a:gd name="connsiteY8-4692" fmla="*/ 4315183 h 6101120"/>
                  <a:gd name="connsiteX9-4693" fmla="*/ 10539454 w 10540504"/>
                  <a:gd name="connsiteY9-4694" fmla="*/ 5134333 h 6101120"/>
                  <a:gd name="connsiteX10-4695" fmla="*/ 9815554 w 10540504"/>
                  <a:gd name="connsiteY10-4696" fmla="*/ 6086833 h 6101120"/>
                  <a:gd name="connsiteX11-4697" fmla="*/ 8062954 w 10540504"/>
                  <a:gd name="connsiteY11-4698" fmla="*/ 5553433 h 6101120"/>
                  <a:gd name="connsiteX12-4699" fmla="*/ 6729454 w 10540504"/>
                  <a:gd name="connsiteY12-4700" fmla="*/ 5877283 h 6101120"/>
                  <a:gd name="connsiteX13-4701" fmla="*/ 5338804 w 10540504"/>
                  <a:gd name="connsiteY13-4702" fmla="*/ 5343883 h 6101120"/>
                  <a:gd name="connsiteX14-4703" fmla="*/ 4595854 w 10540504"/>
                  <a:gd name="connsiteY14-4704" fmla="*/ 6010633 h 6101120"/>
                  <a:gd name="connsiteX15-4705" fmla="*/ 3129004 w 10540504"/>
                  <a:gd name="connsiteY15-4706" fmla="*/ 5953483 h 6101120"/>
                  <a:gd name="connsiteX16-4707" fmla="*/ 2728954 w 10540504"/>
                  <a:gd name="connsiteY16-4708" fmla="*/ 4715233 h 6101120"/>
                  <a:gd name="connsiteX17-4709" fmla="*/ 766804 w 10540504"/>
                  <a:gd name="connsiteY17-4710" fmla="*/ 4772383 h 6101120"/>
                  <a:gd name="connsiteX18-4711" fmla="*/ 709654 w 10540504"/>
                  <a:gd name="connsiteY18-4712" fmla="*/ 3238858 h 6101120"/>
                  <a:gd name="connsiteX19-4713" fmla="*/ 14329 w 10540504"/>
                  <a:gd name="connsiteY19-4714" fmla="*/ 2172058 h 6101120"/>
                  <a:gd name="connsiteX20-4715" fmla="*/ 909679 w 10540504"/>
                  <a:gd name="connsiteY20-4716" fmla="*/ 1295758 h 6101120"/>
                  <a:gd name="connsiteX21-4717" fmla="*/ 1909804 w 10540504"/>
                  <a:gd name="connsiteY21-4718" fmla="*/ 1752958 h 6101120"/>
                  <a:gd name="connsiteX22-4719" fmla="*/ 2328904 w 10540504"/>
                  <a:gd name="connsiteY22-4720" fmla="*/ 1200508 h 6101120"/>
                  <a:gd name="connsiteX23-4721" fmla="*/ 2909929 w 10540504"/>
                  <a:gd name="connsiteY23-4722" fmla="*/ 1229083 h 6101120"/>
                  <a:gd name="connsiteX0-4723" fmla="*/ 2909929 w 10540504"/>
                  <a:gd name="connsiteY0-4724" fmla="*/ 1229083 h 6101120"/>
                  <a:gd name="connsiteX1-4725" fmla="*/ 3386179 w 10540504"/>
                  <a:gd name="connsiteY1-4726" fmla="*/ 219433 h 6101120"/>
                  <a:gd name="connsiteX2-4727" fmla="*/ 4252954 w 10540504"/>
                  <a:gd name="connsiteY2-4728" fmla="*/ 47983 h 6101120"/>
                  <a:gd name="connsiteX3-4729" fmla="*/ 5272129 w 10540504"/>
                  <a:gd name="connsiteY3-4730" fmla="*/ 838558 h 6101120"/>
                  <a:gd name="connsiteX4-4731" fmla="*/ 7034254 w 10540504"/>
                  <a:gd name="connsiteY4-4732" fmla="*/ 524233 h 6101120"/>
                  <a:gd name="connsiteX5-4733" fmla="*/ 7872454 w 10540504"/>
                  <a:gd name="connsiteY5-4734" fmla="*/ 1972033 h 6101120"/>
                  <a:gd name="connsiteX6-4735" fmla="*/ 9453604 w 10540504"/>
                  <a:gd name="connsiteY6-4736" fmla="*/ 2257783 h 6101120"/>
                  <a:gd name="connsiteX7-4737" fmla="*/ 10158454 w 10540504"/>
                  <a:gd name="connsiteY7-4738" fmla="*/ 3476983 h 6101120"/>
                  <a:gd name="connsiteX8-4739" fmla="*/ 9682204 w 10540504"/>
                  <a:gd name="connsiteY8-4740" fmla="*/ 4315183 h 6101120"/>
                  <a:gd name="connsiteX9-4741" fmla="*/ 10539454 w 10540504"/>
                  <a:gd name="connsiteY9-4742" fmla="*/ 5134333 h 6101120"/>
                  <a:gd name="connsiteX10-4743" fmla="*/ 9815554 w 10540504"/>
                  <a:gd name="connsiteY10-4744" fmla="*/ 6086833 h 6101120"/>
                  <a:gd name="connsiteX11-4745" fmla="*/ 8062954 w 10540504"/>
                  <a:gd name="connsiteY11-4746" fmla="*/ 5553433 h 6101120"/>
                  <a:gd name="connsiteX12-4747" fmla="*/ 6729454 w 10540504"/>
                  <a:gd name="connsiteY12-4748" fmla="*/ 5877283 h 6101120"/>
                  <a:gd name="connsiteX13-4749" fmla="*/ 5338804 w 10540504"/>
                  <a:gd name="connsiteY13-4750" fmla="*/ 5343883 h 6101120"/>
                  <a:gd name="connsiteX14-4751" fmla="*/ 4595854 w 10540504"/>
                  <a:gd name="connsiteY14-4752" fmla="*/ 6010633 h 6101120"/>
                  <a:gd name="connsiteX15-4753" fmla="*/ 3129004 w 10540504"/>
                  <a:gd name="connsiteY15-4754" fmla="*/ 5953483 h 6101120"/>
                  <a:gd name="connsiteX16-4755" fmla="*/ 2728954 w 10540504"/>
                  <a:gd name="connsiteY16-4756" fmla="*/ 4715233 h 6101120"/>
                  <a:gd name="connsiteX17-4757" fmla="*/ 766804 w 10540504"/>
                  <a:gd name="connsiteY17-4758" fmla="*/ 4772383 h 6101120"/>
                  <a:gd name="connsiteX18-4759" fmla="*/ 709654 w 10540504"/>
                  <a:gd name="connsiteY18-4760" fmla="*/ 3238858 h 6101120"/>
                  <a:gd name="connsiteX19-4761" fmla="*/ 14329 w 10540504"/>
                  <a:gd name="connsiteY19-4762" fmla="*/ 2172058 h 6101120"/>
                  <a:gd name="connsiteX20-4763" fmla="*/ 795379 w 10540504"/>
                  <a:gd name="connsiteY20-4764" fmla="*/ 1391008 h 6101120"/>
                  <a:gd name="connsiteX21-4765" fmla="*/ 1909804 w 10540504"/>
                  <a:gd name="connsiteY21-4766" fmla="*/ 1752958 h 6101120"/>
                  <a:gd name="connsiteX22-4767" fmla="*/ 2328904 w 10540504"/>
                  <a:gd name="connsiteY22-4768" fmla="*/ 1200508 h 6101120"/>
                  <a:gd name="connsiteX23-4769" fmla="*/ 2909929 w 10540504"/>
                  <a:gd name="connsiteY23-4770" fmla="*/ 1229083 h 6101120"/>
                  <a:gd name="connsiteX0-4771" fmla="*/ 2909929 w 10540504"/>
                  <a:gd name="connsiteY0-4772" fmla="*/ 1229083 h 6101120"/>
                  <a:gd name="connsiteX1-4773" fmla="*/ 3386179 w 10540504"/>
                  <a:gd name="connsiteY1-4774" fmla="*/ 219433 h 6101120"/>
                  <a:gd name="connsiteX2-4775" fmla="*/ 4252954 w 10540504"/>
                  <a:gd name="connsiteY2-4776" fmla="*/ 47983 h 6101120"/>
                  <a:gd name="connsiteX3-4777" fmla="*/ 5272129 w 10540504"/>
                  <a:gd name="connsiteY3-4778" fmla="*/ 838558 h 6101120"/>
                  <a:gd name="connsiteX4-4779" fmla="*/ 7034254 w 10540504"/>
                  <a:gd name="connsiteY4-4780" fmla="*/ 524233 h 6101120"/>
                  <a:gd name="connsiteX5-4781" fmla="*/ 7872454 w 10540504"/>
                  <a:gd name="connsiteY5-4782" fmla="*/ 1972033 h 6101120"/>
                  <a:gd name="connsiteX6-4783" fmla="*/ 9453604 w 10540504"/>
                  <a:gd name="connsiteY6-4784" fmla="*/ 2257783 h 6101120"/>
                  <a:gd name="connsiteX7-4785" fmla="*/ 10158454 w 10540504"/>
                  <a:gd name="connsiteY7-4786" fmla="*/ 3476983 h 6101120"/>
                  <a:gd name="connsiteX8-4787" fmla="*/ 9682204 w 10540504"/>
                  <a:gd name="connsiteY8-4788" fmla="*/ 4315183 h 6101120"/>
                  <a:gd name="connsiteX9-4789" fmla="*/ 10539454 w 10540504"/>
                  <a:gd name="connsiteY9-4790" fmla="*/ 5134333 h 6101120"/>
                  <a:gd name="connsiteX10-4791" fmla="*/ 9815554 w 10540504"/>
                  <a:gd name="connsiteY10-4792" fmla="*/ 6086833 h 6101120"/>
                  <a:gd name="connsiteX11-4793" fmla="*/ 8062954 w 10540504"/>
                  <a:gd name="connsiteY11-4794" fmla="*/ 5553433 h 6101120"/>
                  <a:gd name="connsiteX12-4795" fmla="*/ 6729454 w 10540504"/>
                  <a:gd name="connsiteY12-4796" fmla="*/ 5877283 h 6101120"/>
                  <a:gd name="connsiteX13-4797" fmla="*/ 5338804 w 10540504"/>
                  <a:gd name="connsiteY13-4798" fmla="*/ 5343883 h 6101120"/>
                  <a:gd name="connsiteX14-4799" fmla="*/ 4595854 w 10540504"/>
                  <a:gd name="connsiteY14-4800" fmla="*/ 6010633 h 6101120"/>
                  <a:gd name="connsiteX15-4801" fmla="*/ 3129004 w 10540504"/>
                  <a:gd name="connsiteY15-4802" fmla="*/ 5953483 h 6101120"/>
                  <a:gd name="connsiteX16-4803" fmla="*/ 2728954 w 10540504"/>
                  <a:gd name="connsiteY16-4804" fmla="*/ 4715233 h 6101120"/>
                  <a:gd name="connsiteX17-4805" fmla="*/ 766804 w 10540504"/>
                  <a:gd name="connsiteY17-4806" fmla="*/ 4772383 h 6101120"/>
                  <a:gd name="connsiteX18-4807" fmla="*/ 709654 w 10540504"/>
                  <a:gd name="connsiteY18-4808" fmla="*/ 3238858 h 6101120"/>
                  <a:gd name="connsiteX19-4809" fmla="*/ 14329 w 10540504"/>
                  <a:gd name="connsiteY19-4810" fmla="*/ 2172058 h 6101120"/>
                  <a:gd name="connsiteX20-4811" fmla="*/ 795379 w 10540504"/>
                  <a:gd name="connsiteY20-4812" fmla="*/ 1391008 h 6101120"/>
                  <a:gd name="connsiteX21-4813" fmla="*/ 1909804 w 10540504"/>
                  <a:gd name="connsiteY21-4814" fmla="*/ 1752958 h 6101120"/>
                  <a:gd name="connsiteX22-4815" fmla="*/ 2328904 w 10540504"/>
                  <a:gd name="connsiteY22-4816" fmla="*/ 1200508 h 6101120"/>
                  <a:gd name="connsiteX23-4817" fmla="*/ 2909929 w 10540504"/>
                  <a:gd name="connsiteY23-4818" fmla="*/ 1229083 h 6101120"/>
                  <a:gd name="connsiteX0-4819" fmla="*/ 2909929 w 10540504"/>
                  <a:gd name="connsiteY0-4820" fmla="*/ 1229083 h 6101120"/>
                  <a:gd name="connsiteX1-4821" fmla="*/ 3386179 w 10540504"/>
                  <a:gd name="connsiteY1-4822" fmla="*/ 219433 h 6101120"/>
                  <a:gd name="connsiteX2-4823" fmla="*/ 4252954 w 10540504"/>
                  <a:gd name="connsiteY2-4824" fmla="*/ 47983 h 6101120"/>
                  <a:gd name="connsiteX3-4825" fmla="*/ 5272129 w 10540504"/>
                  <a:gd name="connsiteY3-4826" fmla="*/ 838558 h 6101120"/>
                  <a:gd name="connsiteX4-4827" fmla="*/ 7034254 w 10540504"/>
                  <a:gd name="connsiteY4-4828" fmla="*/ 524233 h 6101120"/>
                  <a:gd name="connsiteX5-4829" fmla="*/ 7872454 w 10540504"/>
                  <a:gd name="connsiteY5-4830" fmla="*/ 1972033 h 6101120"/>
                  <a:gd name="connsiteX6-4831" fmla="*/ 9453604 w 10540504"/>
                  <a:gd name="connsiteY6-4832" fmla="*/ 2257783 h 6101120"/>
                  <a:gd name="connsiteX7-4833" fmla="*/ 10158454 w 10540504"/>
                  <a:gd name="connsiteY7-4834" fmla="*/ 3476983 h 6101120"/>
                  <a:gd name="connsiteX8-4835" fmla="*/ 9682204 w 10540504"/>
                  <a:gd name="connsiteY8-4836" fmla="*/ 4315183 h 6101120"/>
                  <a:gd name="connsiteX9-4837" fmla="*/ 10539454 w 10540504"/>
                  <a:gd name="connsiteY9-4838" fmla="*/ 5134333 h 6101120"/>
                  <a:gd name="connsiteX10-4839" fmla="*/ 9815554 w 10540504"/>
                  <a:gd name="connsiteY10-4840" fmla="*/ 6086833 h 6101120"/>
                  <a:gd name="connsiteX11-4841" fmla="*/ 8062954 w 10540504"/>
                  <a:gd name="connsiteY11-4842" fmla="*/ 5553433 h 6101120"/>
                  <a:gd name="connsiteX12-4843" fmla="*/ 6729454 w 10540504"/>
                  <a:gd name="connsiteY12-4844" fmla="*/ 5877283 h 6101120"/>
                  <a:gd name="connsiteX13-4845" fmla="*/ 5338804 w 10540504"/>
                  <a:gd name="connsiteY13-4846" fmla="*/ 5343883 h 6101120"/>
                  <a:gd name="connsiteX14-4847" fmla="*/ 4595854 w 10540504"/>
                  <a:gd name="connsiteY14-4848" fmla="*/ 6010633 h 6101120"/>
                  <a:gd name="connsiteX15-4849" fmla="*/ 3129004 w 10540504"/>
                  <a:gd name="connsiteY15-4850" fmla="*/ 5953483 h 6101120"/>
                  <a:gd name="connsiteX16-4851" fmla="*/ 2728954 w 10540504"/>
                  <a:gd name="connsiteY16-4852" fmla="*/ 4715233 h 6101120"/>
                  <a:gd name="connsiteX17-4853" fmla="*/ 766804 w 10540504"/>
                  <a:gd name="connsiteY17-4854" fmla="*/ 4772383 h 6101120"/>
                  <a:gd name="connsiteX18-4855" fmla="*/ 709654 w 10540504"/>
                  <a:gd name="connsiteY18-4856" fmla="*/ 3238858 h 6101120"/>
                  <a:gd name="connsiteX19-4857" fmla="*/ 14329 w 10540504"/>
                  <a:gd name="connsiteY19-4858" fmla="*/ 2172058 h 6101120"/>
                  <a:gd name="connsiteX20-4859" fmla="*/ 795379 w 10540504"/>
                  <a:gd name="connsiteY20-4860" fmla="*/ 1391008 h 6101120"/>
                  <a:gd name="connsiteX21-4861" fmla="*/ 1909804 w 10540504"/>
                  <a:gd name="connsiteY21-4862" fmla="*/ 1752958 h 6101120"/>
                  <a:gd name="connsiteX22-4863" fmla="*/ 2328904 w 10540504"/>
                  <a:gd name="connsiteY22-4864" fmla="*/ 1200508 h 6101120"/>
                  <a:gd name="connsiteX23-4865" fmla="*/ 2909929 w 10540504"/>
                  <a:gd name="connsiteY23-4866" fmla="*/ 1229083 h 6101120"/>
                  <a:gd name="connsiteX0-4867" fmla="*/ 2909929 w 10540504"/>
                  <a:gd name="connsiteY0-4868" fmla="*/ 1229083 h 6101120"/>
                  <a:gd name="connsiteX1-4869" fmla="*/ 3386179 w 10540504"/>
                  <a:gd name="connsiteY1-4870" fmla="*/ 219433 h 6101120"/>
                  <a:gd name="connsiteX2-4871" fmla="*/ 4252954 w 10540504"/>
                  <a:gd name="connsiteY2-4872" fmla="*/ 47983 h 6101120"/>
                  <a:gd name="connsiteX3-4873" fmla="*/ 5272129 w 10540504"/>
                  <a:gd name="connsiteY3-4874" fmla="*/ 838558 h 6101120"/>
                  <a:gd name="connsiteX4-4875" fmla="*/ 7034254 w 10540504"/>
                  <a:gd name="connsiteY4-4876" fmla="*/ 524233 h 6101120"/>
                  <a:gd name="connsiteX5-4877" fmla="*/ 7872454 w 10540504"/>
                  <a:gd name="connsiteY5-4878" fmla="*/ 1972033 h 6101120"/>
                  <a:gd name="connsiteX6-4879" fmla="*/ 9453604 w 10540504"/>
                  <a:gd name="connsiteY6-4880" fmla="*/ 2257783 h 6101120"/>
                  <a:gd name="connsiteX7-4881" fmla="*/ 10158454 w 10540504"/>
                  <a:gd name="connsiteY7-4882" fmla="*/ 3476983 h 6101120"/>
                  <a:gd name="connsiteX8-4883" fmla="*/ 9682204 w 10540504"/>
                  <a:gd name="connsiteY8-4884" fmla="*/ 4315183 h 6101120"/>
                  <a:gd name="connsiteX9-4885" fmla="*/ 10539454 w 10540504"/>
                  <a:gd name="connsiteY9-4886" fmla="*/ 5134333 h 6101120"/>
                  <a:gd name="connsiteX10-4887" fmla="*/ 9815554 w 10540504"/>
                  <a:gd name="connsiteY10-4888" fmla="*/ 6086833 h 6101120"/>
                  <a:gd name="connsiteX11-4889" fmla="*/ 8062954 w 10540504"/>
                  <a:gd name="connsiteY11-4890" fmla="*/ 5553433 h 6101120"/>
                  <a:gd name="connsiteX12-4891" fmla="*/ 6729454 w 10540504"/>
                  <a:gd name="connsiteY12-4892" fmla="*/ 5877283 h 6101120"/>
                  <a:gd name="connsiteX13-4893" fmla="*/ 5338804 w 10540504"/>
                  <a:gd name="connsiteY13-4894" fmla="*/ 5343883 h 6101120"/>
                  <a:gd name="connsiteX14-4895" fmla="*/ 4595854 w 10540504"/>
                  <a:gd name="connsiteY14-4896" fmla="*/ 6010633 h 6101120"/>
                  <a:gd name="connsiteX15-4897" fmla="*/ 3129004 w 10540504"/>
                  <a:gd name="connsiteY15-4898" fmla="*/ 5953483 h 6101120"/>
                  <a:gd name="connsiteX16-4899" fmla="*/ 2728954 w 10540504"/>
                  <a:gd name="connsiteY16-4900" fmla="*/ 4715233 h 6101120"/>
                  <a:gd name="connsiteX17-4901" fmla="*/ 766804 w 10540504"/>
                  <a:gd name="connsiteY17-4902" fmla="*/ 4772383 h 6101120"/>
                  <a:gd name="connsiteX18-4903" fmla="*/ 709654 w 10540504"/>
                  <a:gd name="connsiteY18-4904" fmla="*/ 3238858 h 6101120"/>
                  <a:gd name="connsiteX19-4905" fmla="*/ 14329 w 10540504"/>
                  <a:gd name="connsiteY19-4906" fmla="*/ 2172058 h 6101120"/>
                  <a:gd name="connsiteX20-4907" fmla="*/ 795379 w 10540504"/>
                  <a:gd name="connsiteY20-4908" fmla="*/ 1391008 h 6101120"/>
                  <a:gd name="connsiteX21-4909" fmla="*/ 1909804 w 10540504"/>
                  <a:gd name="connsiteY21-4910" fmla="*/ 1752958 h 6101120"/>
                  <a:gd name="connsiteX22-4911" fmla="*/ 2328904 w 10540504"/>
                  <a:gd name="connsiteY22-4912" fmla="*/ 1200508 h 6101120"/>
                  <a:gd name="connsiteX23-4913" fmla="*/ 2909929 w 10540504"/>
                  <a:gd name="connsiteY23-4914" fmla="*/ 1229083 h 6101120"/>
                  <a:gd name="connsiteX0-4915" fmla="*/ 2909929 w 10540504"/>
                  <a:gd name="connsiteY0-4916" fmla="*/ 1229083 h 6101120"/>
                  <a:gd name="connsiteX1-4917" fmla="*/ 3386179 w 10540504"/>
                  <a:gd name="connsiteY1-4918" fmla="*/ 219433 h 6101120"/>
                  <a:gd name="connsiteX2-4919" fmla="*/ 4252954 w 10540504"/>
                  <a:gd name="connsiteY2-4920" fmla="*/ 47983 h 6101120"/>
                  <a:gd name="connsiteX3-4921" fmla="*/ 5272129 w 10540504"/>
                  <a:gd name="connsiteY3-4922" fmla="*/ 838558 h 6101120"/>
                  <a:gd name="connsiteX4-4923" fmla="*/ 7034254 w 10540504"/>
                  <a:gd name="connsiteY4-4924" fmla="*/ 524233 h 6101120"/>
                  <a:gd name="connsiteX5-4925" fmla="*/ 7872454 w 10540504"/>
                  <a:gd name="connsiteY5-4926" fmla="*/ 1972033 h 6101120"/>
                  <a:gd name="connsiteX6-4927" fmla="*/ 9453604 w 10540504"/>
                  <a:gd name="connsiteY6-4928" fmla="*/ 2257783 h 6101120"/>
                  <a:gd name="connsiteX7-4929" fmla="*/ 10158454 w 10540504"/>
                  <a:gd name="connsiteY7-4930" fmla="*/ 3476983 h 6101120"/>
                  <a:gd name="connsiteX8-4931" fmla="*/ 9682204 w 10540504"/>
                  <a:gd name="connsiteY8-4932" fmla="*/ 4315183 h 6101120"/>
                  <a:gd name="connsiteX9-4933" fmla="*/ 10539454 w 10540504"/>
                  <a:gd name="connsiteY9-4934" fmla="*/ 5134333 h 6101120"/>
                  <a:gd name="connsiteX10-4935" fmla="*/ 9815554 w 10540504"/>
                  <a:gd name="connsiteY10-4936" fmla="*/ 6086833 h 6101120"/>
                  <a:gd name="connsiteX11-4937" fmla="*/ 8062954 w 10540504"/>
                  <a:gd name="connsiteY11-4938" fmla="*/ 5553433 h 6101120"/>
                  <a:gd name="connsiteX12-4939" fmla="*/ 6729454 w 10540504"/>
                  <a:gd name="connsiteY12-4940" fmla="*/ 5877283 h 6101120"/>
                  <a:gd name="connsiteX13-4941" fmla="*/ 5338804 w 10540504"/>
                  <a:gd name="connsiteY13-4942" fmla="*/ 5343883 h 6101120"/>
                  <a:gd name="connsiteX14-4943" fmla="*/ 4595854 w 10540504"/>
                  <a:gd name="connsiteY14-4944" fmla="*/ 6010633 h 6101120"/>
                  <a:gd name="connsiteX15-4945" fmla="*/ 3129004 w 10540504"/>
                  <a:gd name="connsiteY15-4946" fmla="*/ 5953483 h 6101120"/>
                  <a:gd name="connsiteX16-4947" fmla="*/ 2614654 w 10540504"/>
                  <a:gd name="connsiteY16-4948" fmla="*/ 4562833 h 6101120"/>
                  <a:gd name="connsiteX17-4949" fmla="*/ 766804 w 10540504"/>
                  <a:gd name="connsiteY17-4950" fmla="*/ 4772383 h 6101120"/>
                  <a:gd name="connsiteX18-4951" fmla="*/ 709654 w 10540504"/>
                  <a:gd name="connsiteY18-4952" fmla="*/ 3238858 h 6101120"/>
                  <a:gd name="connsiteX19-4953" fmla="*/ 14329 w 10540504"/>
                  <a:gd name="connsiteY19-4954" fmla="*/ 2172058 h 6101120"/>
                  <a:gd name="connsiteX20-4955" fmla="*/ 795379 w 10540504"/>
                  <a:gd name="connsiteY20-4956" fmla="*/ 1391008 h 6101120"/>
                  <a:gd name="connsiteX21-4957" fmla="*/ 1909804 w 10540504"/>
                  <a:gd name="connsiteY21-4958" fmla="*/ 1752958 h 6101120"/>
                  <a:gd name="connsiteX22-4959" fmla="*/ 2328904 w 10540504"/>
                  <a:gd name="connsiteY22-4960" fmla="*/ 1200508 h 6101120"/>
                  <a:gd name="connsiteX23-4961" fmla="*/ 2909929 w 10540504"/>
                  <a:gd name="connsiteY23-4962" fmla="*/ 1229083 h 6101120"/>
                  <a:gd name="connsiteX0-4963" fmla="*/ 2909929 w 10540504"/>
                  <a:gd name="connsiteY0-4964" fmla="*/ 1229083 h 6101120"/>
                  <a:gd name="connsiteX1-4965" fmla="*/ 3386179 w 10540504"/>
                  <a:gd name="connsiteY1-4966" fmla="*/ 219433 h 6101120"/>
                  <a:gd name="connsiteX2-4967" fmla="*/ 4252954 w 10540504"/>
                  <a:gd name="connsiteY2-4968" fmla="*/ 47983 h 6101120"/>
                  <a:gd name="connsiteX3-4969" fmla="*/ 5272129 w 10540504"/>
                  <a:gd name="connsiteY3-4970" fmla="*/ 838558 h 6101120"/>
                  <a:gd name="connsiteX4-4971" fmla="*/ 7034254 w 10540504"/>
                  <a:gd name="connsiteY4-4972" fmla="*/ 524233 h 6101120"/>
                  <a:gd name="connsiteX5-4973" fmla="*/ 7872454 w 10540504"/>
                  <a:gd name="connsiteY5-4974" fmla="*/ 1972033 h 6101120"/>
                  <a:gd name="connsiteX6-4975" fmla="*/ 9453604 w 10540504"/>
                  <a:gd name="connsiteY6-4976" fmla="*/ 2257783 h 6101120"/>
                  <a:gd name="connsiteX7-4977" fmla="*/ 10158454 w 10540504"/>
                  <a:gd name="connsiteY7-4978" fmla="*/ 3476983 h 6101120"/>
                  <a:gd name="connsiteX8-4979" fmla="*/ 9682204 w 10540504"/>
                  <a:gd name="connsiteY8-4980" fmla="*/ 4315183 h 6101120"/>
                  <a:gd name="connsiteX9-4981" fmla="*/ 10539454 w 10540504"/>
                  <a:gd name="connsiteY9-4982" fmla="*/ 5134333 h 6101120"/>
                  <a:gd name="connsiteX10-4983" fmla="*/ 9815554 w 10540504"/>
                  <a:gd name="connsiteY10-4984" fmla="*/ 6086833 h 6101120"/>
                  <a:gd name="connsiteX11-4985" fmla="*/ 8062954 w 10540504"/>
                  <a:gd name="connsiteY11-4986" fmla="*/ 5553433 h 6101120"/>
                  <a:gd name="connsiteX12-4987" fmla="*/ 6729454 w 10540504"/>
                  <a:gd name="connsiteY12-4988" fmla="*/ 5877283 h 6101120"/>
                  <a:gd name="connsiteX13-4989" fmla="*/ 5338804 w 10540504"/>
                  <a:gd name="connsiteY13-4990" fmla="*/ 5343883 h 6101120"/>
                  <a:gd name="connsiteX14-4991" fmla="*/ 4595854 w 10540504"/>
                  <a:gd name="connsiteY14-4992" fmla="*/ 6010633 h 6101120"/>
                  <a:gd name="connsiteX15-4993" fmla="*/ 3129004 w 10540504"/>
                  <a:gd name="connsiteY15-4994" fmla="*/ 5953483 h 6101120"/>
                  <a:gd name="connsiteX16-4995" fmla="*/ 2614654 w 10540504"/>
                  <a:gd name="connsiteY16-4996" fmla="*/ 4562833 h 6101120"/>
                  <a:gd name="connsiteX17-4997" fmla="*/ 766804 w 10540504"/>
                  <a:gd name="connsiteY17-4998" fmla="*/ 4772383 h 6101120"/>
                  <a:gd name="connsiteX18-4999" fmla="*/ 709654 w 10540504"/>
                  <a:gd name="connsiteY18-5000" fmla="*/ 3238858 h 6101120"/>
                  <a:gd name="connsiteX19-5001" fmla="*/ 14329 w 10540504"/>
                  <a:gd name="connsiteY19-5002" fmla="*/ 2172058 h 6101120"/>
                  <a:gd name="connsiteX20-5003" fmla="*/ 795379 w 10540504"/>
                  <a:gd name="connsiteY20-5004" fmla="*/ 1391008 h 6101120"/>
                  <a:gd name="connsiteX21-5005" fmla="*/ 1909804 w 10540504"/>
                  <a:gd name="connsiteY21-5006" fmla="*/ 1752958 h 6101120"/>
                  <a:gd name="connsiteX22-5007" fmla="*/ 2328904 w 10540504"/>
                  <a:gd name="connsiteY22-5008" fmla="*/ 1200508 h 6101120"/>
                  <a:gd name="connsiteX23-5009" fmla="*/ 2909929 w 10540504"/>
                  <a:gd name="connsiteY23-5010" fmla="*/ 1229083 h 6101120"/>
                  <a:gd name="connsiteX0-5011" fmla="*/ 2909929 w 10540504"/>
                  <a:gd name="connsiteY0-5012" fmla="*/ 1229083 h 6092775"/>
                  <a:gd name="connsiteX1-5013" fmla="*/ 3386179 w 10540504"/>
                  <a:gd name="connsiteY1-5014" fmla="*/ 219433 h 6092775"/>
                  <a:gd name="connsiteX2-5015" fmla="*/ 4252954 w 10540504"/>
                  <a:gd name="connsiteY2-5016" fmla="*/ 47983 h 6092775"/>
                  <a:gd name="connsiteX3-5017" fmla="*/ 5272129 w 10540504"/>
                  <a:gd name="connsiteY3-5018" fmla="*/ 838558 h 6092775"/>
                  <a:gd name="connsiteX4-5019" fmla="*/ 7034254 w 10540504"/>
                  <a:gd name="connsiteY4-5020" fmla="*/ 524233 h 6092775"/>
                  <a:gd name="connsiteX5-5021" fmla="*/ 7872454 w 10540504"/>
                  <a:gd name="connsiteY5-5022" fmla="*/ 1972033 h 6092775"/>
                  <a:gd name="connsiteX6-5023" fmla="*/ 9453604 w 10540504"/>
                  <a:gd name="connsiteY6-5024" fmla="*/ 2257783 h 6092775"/>
                  <a:gd name="connsiteX7-5025" fmla="*/ 10158454 w 10540504"/>
                  <a:gd name="connsiteY7-5026" fmla="*/ 3476983 h 6092775"/>
                  <a:gd name="connsiteX8-5027" fmla="*/ 9682204 w 10540504"/>
                  <a:gd name="connsiteY8-5028" fmla="*/ 4315183 h 6092775"/>
                  <a:gd name="connsiteX9-5029" fmla="*/ 10539454 w 10540504"/>
                  <a:gd name="connsiteY9-5030" fmla="*/ 5134333 h 6092775"/>
                  <a:gd name="connsiteX10-5031" fmla="*/ 9815554 w 10540504"/>
                  <a:gd name="connsiteY10-5032" fmla="*/ 6086833 h 6092775"/>
                  <a:gd name="connsiteX11-5033" fmla="*/ 8062954 w 10540504"/>
                  <a:gd name="connsiteY11-5034" fmla="*/ 5553433 h 6092775"/>
                  <a:gd name="connsiteX12-5035" fmla="*/ 6729454 w 10540504"/>
                  <a:gd name="connsiteY12-5036" fmla="*/ 5877283 h 6092775"/>
                  <a:gd name="connsiteX13-5037" fmla="*/ 5338804 w 10540504"/>
                  <a:gd name="connsiteY13-5038" fmla="*/ 5343883 h 6092775"/>
                  <a:gd name="connsiteX14-5039" fmla="*/ 4595854 w 10540504"/>
                  <a:gd name="connsiteY14-5040" fmla="*/ 6010633 h 6092775"/>
                  <a:gd name="connsiteX15-5041" fmla="*/ 3319504 w 10540504"/>
                  <a:gd name="connsiteY15-5042" fmla="*/ 5858233 h 6092775"/>
                  <a:gd name="connsiteX16-5043" fmla="*/ 2614654 w 10540504"/>
                  <a:gd name="connsiteY16-5044" fmla="*/ 4562833 h 6092775"/>
                  <a:gd name="connsiteX17-5045" fmla="*/ 766804 w 10540504"/>
                  <a:gd name="connsiteY17-5046" fmla="*/ 4772383 h 6092775"/>
                  <a:gd name="connsiteX18-5047" fmla="*/ 709654 w 10540504"/>
                  <a:gd name="connsiteY18-5048" fmla="*/ 3238858 h 6092775"/>
                  <a:gd name="connsiteX19-5049" fmla="*/ 14329 w 10540504"/>
                  <a:gd name="connsiteY19-5050" fmla="*/ 2172058 h 6092775"/>
                  <a:gd name="connsiteX20-5051" fmla="*/ 795379 w 10540504"/>
                  <a:gd name="connsiteY20-5052" fmla="*/ 1391008 h 6092775"/>
                  <a:gd name="connsiteX21-5053" fmla="*/ 1909804 w 10540504"/>
                  <a:gd name="connsiteY21-5054" fmla="*/ 1752958 h 6092775"/>
                  <a:gd name="connsiteX22-5055" fmla="*/ 2328904 w 10540504"/>
                  <a:gd name="connsiteY22-5056" fmla="*/ 1200508 h 6092775"/>
                  <a:gd name="connsiteX23-5057" fmla="*/ 2909929 w 10540504"/>
                  <a:gd name="connsiteY23-5058" fmla="*/ 1229083 h 6092775"/>
                  <a:gd name="connsiteX0-5059" fmla="*/ 2909929 w 10540504"/>
                  <a:gd name="connsiteY0-5060" fmla="*/ 1229083 h 6092775"/>
                  <a:gd name="connsiteX1-5061" fmla="*/ 3386179 w 10540504"/>
                  <a:gd name="connsiteY1-5062" fmla="*/ 219433 h 6092775"/>
                  <a:gd name="connsiteX2-5063" fmla="*/ 4252954 w 10540504"/>
                  <a:gd name="connsiteY2-5064" fmla="*/ 47983 h 6092775"/>
                  <a:gd name="connsiteX3-5065" fmla="*/ 5272129 w 10540504"/>
                  <a:gd name="connsiteY3-5066" fmla="*/ 838558 h 6092775"/>
                  <a:gd name="connsiteX4-5067" fmla="*/ 7034254 w 10540504"/>
                  <a:gd name="connsiteY4-5068" fmla="*/ 524233 h 6092775"/>
                  <a:gd name="connsiteX5-5069" fmla="*/ 7872454 w 10540504"/>
                  <a:gd name="connsiteY5-5070" fmla="*/ 1972033 h 6092775"/>
                  <a:gd name="connsiteX6-5071" fmla="*/ 9453604 w 10540504"/>
                  <a:gd name="connsiteY6-5072" fmla="*/ 2257783 h 6092775"/>
                  <a:gd name="connsiteX7-5073" fmla="*/ 10158454 w 10540504"/>
                  <a:gd name="connsiteY7-5074" fmla="*/ 3476983 h 6092775"/>
                  <a:gd name="connsiteX8-5075" fmla="*/ 9682204 w 10540504"/>
                  <a:gd name="connsiteY8-5076" fmla="*/ 4315183 h 6092775"/>
                  <a:gd name="connsiteX9-5077" fmla="*/ 10539454 w 10540504"/>
                  <a:gd name="connsiteY9-5078" fmla="*/ 5134333 h 6092775"/>
                  <a:gd name="connsiteX10-5079" fmla="*/ 9815554 w 10540504"/>
                  <a:gd name="connsiteY10-5080" fmla="*/ 6086833 h 6092775"/>
                  <a:gd name="connsiteX11-5081" fmla="*/ 8062954 w 10540504"/>
                  <a:gd name="connsiteY11-5082" fmla="*/ 5553433 h 6092775"/>
                  <a:gd name="connsiteX12-5083" fmla="*/ 6729454 w 10540504"/>
                  <a:gd name="connsiteY12-5084" fmla="*/ 5877283 h 6092775"/>
                  <a:gd name="connsiteX13-5085" fmla="*/ 5338804 w 10540504"/>
                  <a:gd name="connsiteY13-5086" fmla="*/ 5343883 h 6092775"/>
                  <a:gd name="connsiteX14-5087" fmla="*/ 4595854 w 10540504"/>
                  <a:gd name="connsiteY14-5088" fmla="*/ 6010633 h 6092775"/>
                  <a:gd name="connsiteX15-5089" fmla="*/ 3319504 w 10540504"/>
                  <a:gd name="connsiteY15-5090" fmla="*/ 5858233 h 6092775"/>
                  <a:gd name="connsiteX16-5091" fmla="*/ 2614654 w 10540504"/>
                  <a:gd name="connsiteY16-5092" fmla="*/ 4562833 h 6092775"/>
                  <a:gd name="connsiteX17-5093" fmla="*/ 766804 w 10540504"/>
                  <a:gd name="connsiteY17-5094" fmla="*/ 4772383 h 6092775"/>
                  <a:gd name="connsiteX18-5095" fmla="*/ 709654 w 10540504"/>
                  <a:gd name="connsiteY18-5096" fmla="*/ 3238858 h 6092775"/>
                  <a:gd name="connsiteX19-5097" fmla="*/ 14329 w 10540504"/>
                  <a:gd name="connsiteY19-5098" fmla="*/ 2172058 h 6092775"/>
                  <a:gd name="connsiteX20-5099" fmla="*/ 795379 w 10540504"/>
                  <a:gd name="connsiteY20-5100" fmla="*/ 1391008 h 6092775"/>
                  <a:gd name="connsiteX21-5101" fmla="*/ 1909804 w 10540504"/>
                  <a:gd name="connsiteY21-5102" fmla="*/ 1752958 h 6092775"/>
                  <a:gd name="connsiteX22-5103" fmla="*/ 2328904 w 10540504"/>
                  <a:gd name="connsiteY22-5104" fmla="*/ 1200508 h 6092775"/>
                  <a:gd name="connsiteX23-5105" fmla="*/ 2909929 w 10540504"/>
                  <a:gd name="connsiteY23-5106" fmla="*/ 1229083 h 6092775"/>
                  <a:gd name="connsiteX0-5107" fmla="*/ 2909929 w 10540504"/>
                  <a:gd name="connsiteY0-5108" fmla="*/ 1229083 h 6092775"/>
                  <a:gd name="connsiteX1-5109" fmla="*/ 3386179 w 10540504"/>
                  <a:gd name="connsiteY1-5110" fmla="*/ 219433 h 6092775"/>
                  <a:gd name="connsiteX2-5111" fmla="*/ 4252954 w 10540504"/>
                  <a:gd name="connsiteY2-5112" fmla="*/ 47983 h 6092775"/>
                  <a:gd name="connsiteX3-5113" fmla="*/ 5272129 w 10540504"/>
                  <a:gd name="connsiteY3-5114" fmla="*/ 838558 h 6092775"/>
                  <a:gd name="connsiteX4-5115" fmla="*/ 7034254 w 10540504"/>
                  <a:gd name="connsiteY4-5116" fmla="*/ 524233 h 6092775"/>
                  <a:gd name="connsiteX5-5117" fmla="*/ 7872454 w 10540504"/>
                  <a:gd name="connsiteY5-5118" fmla="*/ 1972033 h 6092775"/>
                  <a:gd name="connsiteX6-5119" fmla="*/ 9453604 w 10540504"/>
                  <a:gd name="connsiteY6-5120" fmla="*/ 2257783 h 6092775"/>
                  <a:gd name="connsiteX7-5121" fmla="*/ 10158454 w 10540504"/>
                  <a:gd name="connsiteY7-5122" fmla="*/ 3476983 h 6092775"/>
                  <a:gd name="connsiteX8-5123" fmla="*/ 9682204 w 10540504"/>
                  <a:gd name="connsiteY8-5124" fmla="*/ 4315183 h 6092775"/>
                  <a:gd name="connsiteX9-5125" fmla="*/ 10539454 w 10540504"/>
                  <a:gd name="connsiteY9-5126" fmla="*/ 5134333 h 6092775"/>
                  <a:gd name="connsiteX10-5127" fmla="*/ 9815554 w 10540504"/>
                  <a:gd name="connsiteY10-5128" fmla="*/ 6086833 h 6092775"/>
                  <a:gd name="connsiteX11-5129" fmla="*/ 8062954 w 10540504"/>
                  <a:gd name="connsiteY11-5130" fmla="*/ 5553433 h 6092775"/>
                  <a:gd name="connsiteX12-5131" fmla="*/ 6729454 w 10540504"/>
                  <a:gd name="connsiteY12-5132" fmla="*/ 5877283 h 6092775"/>
                  <a:gd name="connsiteX13-5133" fmla="*/ 5338804 w 10540504"/>
                  <a:gd name="connsiteY13-5134" fmla="*/ 5343883 h 6092775"/>
                  <a:gd name="connsiteX14-5135" fmla="*/ 4595854 w 10540504"/>
                  <a:gd name="connsiteY14-5136" fmla="*/ 6010633 h 6092775"/>
                  <a:gd name="connsiteX15-5137" fmla="*/ 3319504 w 10540504"/>
                  <a:gd name="connsiteY15-5138" fmla="*/ 5858233 h 6092775"/>
                  <a:gd name="connsiteX16-5139" fmla="*/ 2614654 w 10540504"/>
                  <a:gd name="connsiteY16-5140" fmla="*/ 4562833 h 6092775"/>
                  <a:gd name="connsiteX17-5141" fmla="*/ 766804 w 10540504"/>
                  <a:gd name="connsiteY17-5142" fmla="*/ 4772383 h 6092775"/>
                  <a:gd name="connsiteX18-5143" fmla="*/ 709654 w 10540504"/>
                  <a:gd name="connsiteY18-5144" fmla="*/ 3238858 h 6092775"/>
                  <a:gd name="connsiteX19-5145" fmla="*/ 14329 w 10540504"/>
                  <a:gd name="connsiteY19-5146" fmla="*/ 2172058 h 6092775"/>
                  <a:gd name="connsiteX20-5147" fmla="*/ 795379 w 10540504"/>
                  <a:gd name="connsiteY20-5148" fmla="*/ 1391008 h 6092775"/>
                  <a:gd name="connsiteX21-5149" fmla="*/ 1909804 w 10540504"/>
                  <a:gd name="connsiteY21-5150" fmla="*/ 1752958 h 6092775"/>
                  <a:gd name="connsiteX22-5151" fmla="*/ 2328904 w 10540504"/>
                  <a:gd name="connsiteY22-5152" fmla="*/ 1200508 h 6092775"/>
                  <a:gd name="connsiteX23-5153" fmla="*/ 2909929 w 10540504"/>
                  <a:gd name="connsiteY23-5154" fmla="*/ 1229083 h 6092775"/>
                  <a:gd name="connsiteX0-5155" fmla="*/ 2909929 w 10540504"/>
                  <a:gd name="connsiteY0-5156" fmla="*/ 1229083 h 6092775"/>
                  <a:gd name="connsiteX1-5157" fmla="*/ 3386179 w 10540504"/>
                  <a:gd name="connsiteY1-5158" fmla="*/ 219433 h 6092775"/>
                  <a:gd name="connsiteX2-5159" fmla="*/ 4252954 w 10540504"/>
                  <a:gd name="connsiteY2-5160" fmla="*/ 47983 h 6092775"/>
                  <a:gd name="connsiteX3-5161" fmla="*/ 5272129 w 10540504"/>
                  <a:gd name="connsiteY3-5162" fmla="*/ 838558 h 6092775"/>
                  <a:gd name="connsiteX4-5163" fmla="*/ 7034254 w 10540504"/>
                  <a:gd name="connsiteY4-5164" fmla="*/ 524233 h 6092775"/>
                  <a:gd name="connsiteX5-5165" fmla="*/ 7872454 w 10540504"/>
                  <a:gd name="connsiteY5-5166" fmla="*/ 1972033 h 6092775"/>
                  <a:gd name="connsiteX6-5167" fmla="*/ 9453604 w 10540504"/>
                  <a:gd name="connsiteY6-5168" fmla="*/ 2257783 h 6092775"/>
                  <a:gd name="connsiteX7-5169" fmla="*/ 10158454 w 10540504"/>
                  <a:gd name="connsiteY7-5170" fmla="*/ 3476983 h 6092775"/>
                  <a:gd name="connsiteX8-5171" fmla="*/ 9682204 w 10540504"/>
                  <a:gd name="connsiteY8-5172" fmla="*/ 4315183 h 6092775"/>
                  <a:gd name="connsiteX9-5173" fmla="*/ 10539454 w 10540504"/>
                  <a:gd name="connsiteY9-5174" fmla="*/ 5134333 h 6092775"/>
                  <a:gd name="connsiteX10-5175" fmla="*/ 9815554 w 10540504"/>
                  <a:gd name="connsiteY10-5176" fmla="*/ 6086833 h 6092775"/>
                  <a:gd name="connsiteX11-5177" fmla="*/ 8062954 w 10540504"/>
                  <a:gd name="connsiteY11-5178" fmla="*/ 5553433 h 6092775"/>
                  <a:gd name="connsiteX12-5179" fmla="*/ 6729454 w 10540504"/>
                  <a:gd name="connsiteY12-5180" fmla="*/ 5877283 h 6092775"/>
                  <a:gd name="connsiteX13-5181" fmla="*/ 5338804 w 10540504"/>
                  <a:gd name="connsiteY13-5182" fmla="*/ 5343883 h 6092775"/>
                  <a:gd name="connsiteX14-5183" fmla="*/ 4386304 w 10540504"/>
                  <a:gd name="connsiteY14-5184" fmla="*/ 6029683 h 6092775"/>
                  <a:gd name="connsiteX15-5185" fmla="*/ 3319504 w 10540504"/>
                  <a:gd name="connsiteY15-5186" fmla="*/ 5858233 h 6092775"/>
                  <a:gd name="connsiteX16-5187" fmla="*/ 2614654 w 10540504"/>
                  <a:gd name="connsiteY16-5188" fmla="*/ 4562833 h 6092775"/>
                  <a:gd name="connsiteX17-5189" fmla="*/ 766804 w 10540504"/>
                  <a:gd name="connsiteY17-5190" fmla="*/ 4772383 h 6092775"/>
                  <a:gd name="connsiteX18-5191" fmla="*/ 709654 w 10540504"/>
                  <a:gd name="connsiteY18-5192" fmla="*/ 3238858 h 6092775"/>
                  <a:gd name="connsiteX19-5193" fmla="*/ 14329 w 10540504"/>
                  <a:gd name="connsiteY19-5194" fmla="*/ 2172058 h 6092775"/>
                  <a:gd name="connsiteX20-5195" fmla="*/ 795379 w 10540504"/>
                  <a:gd name="connsiteY20-5196" fmla="*/ 1391008 h 6092775"/>
                  <a:gd name="connsiteX21-5197" fmla="*/ 1909804 w 10540504"/>
                  <a:gd name="connsiteY21-5198" fmla="*/ 1752958 h 6092775"/>
                  <a:gd name="connsiteX22-5199" fmla="*/ 2328904 w 10540504"/>
                  <a:gd name="connsiteY22-5200" fmla="*/ 1200508 h 6092775"/>
                  <a:gd name="connsiteX23-5201" fmla="*/ 2909929 w 10540504"/>
                  <a:gd name="connsiteY23-5202" fmla="*/ 1229083 h 6092775"/>
                  <a:gd name="connsiteX0-5203" fmla="*/ 2909929 w 10540504"/>
                  <a:gd name="connsiteY0-5204" fmla="*/ 1229083 h 6092775"/>
                  <a:gd name="connsiteX1-5205" fmla="*/ 3386179 w 10540504"/>
                  <a:gd name="connsiteY1-5206" fmla="*/ 219433 h 6092775"/>
                  <a:gd name="connsiteX2-5207" fmla="*/ 4252954 w 10540504"/>
                  <a:gd name="connsiteY2-5208" fmla="*/ 47983 h 6092775"/>
                  <a:gd name="connsiteX3-5209" fmla="*/ 5272129 w 10540504"/>
                  <a:gd name="connsiteY3-5210" fmla="*/ 838558 h 6092775"/>
                  <a:gd name="connsiteX4-5211" fmla="*/ 7034254 w 10540504"/>
                  <a:gd name="connsiteY4-5212" fmla="*/ 524233 h 6092775"/>
                  <a:gd name="connsiteX5-5213" fmla="*/ 7872454 w 10540504"/>
                  <a:gd name="connsiteY5-5214" fmla="*/ 1972033 h 6092775"/>
                  <a:gd name="connsiteX6-5215" fmla="*/ 9453604 w 10540504"/>
                  <a:gd name="connsiteY6-5216" fmla="*/ 2257783 h 6092775"/>
                  <a:gd name="connsiteX7-5217" fmla="*/ 10158454 w 10540504"/>
                  <a:gd name="connsiteY7-5218" fmla="*/ 3476983 h 6092775"/>
                  <a:gd name="connsiteX8-5219" fmla="*/ 9682204 w 10540504"/>
                  <a:gd name="connsiteY8-5220" fmla="*/ 4315183 h 6092775"/>
                  <a:gd name="connsiteX9-5221" fmla="*/ 10539454 w 10540504"/>
                  <a:gd name="connsiteY9-5222" fmla="*/ 5134333 h 6092775"/>
                  <a:gd name="connsiteX10-5223" fmla="*/ 9815554 w 10540504"/>
                  <a:gd name="connsiteY10-5224" fmla="*/ 6086833 h 6092775"/>
                  <a:gd name="connsiteX11-5225" fmla="*/ 8062954 w 10540504"/>
                  <a:gd name="connsiteY11-5226" fmla="*/ 5553433 h 6092775"/>
                  <a:gd name="connsiteX12-5227" fmla="*/ 6729454 w 10540504"/>
                  <a:gd name="connsiteY12-5228" fmla="*/ 5877283 h 6092775"/>
                  <a:gd name="connsiteX13-5229" fmla="*/ 5338804 w 10540504"/>
                  <a:gd name="connsiteY13-5230" fmla="*/ 5343883 h 6092775"/>
                  <a:gd name="connsiteX14-5231" fmla="*/ 4386304 w 10540504"/>
                  <a:gd name="connsiteY14-5232" fmla="*/ 6029683 h 6092775"/>
                  <a:gd name="connsiteX15-5233" fmla="*/ 3319504 w 10540504"/>
                  <a:gd name="connsiteY15-5234" fmla="*/ 5858233 h 6092775"/>
                  <a:gd name="connsiteX16-5235" fmla="*/ 2614654 w 10540504"/>
                  <a:gd name="connsiteY16-5236" fmla="*/ 4562833 h 6092775"/>
                  <a:gd name="connsiteX17-5237" fmla="*/ 766804 w 10540504"/>
                  <a:gd name="connsiteY17-5238" fmla="*/ 4772383 h 6092775"/>
                  <a:gd name="connsiteX18-5239" fmla="*/ 709654 w 10540504"/>
                  <a:gd name="connsiteY18-5240" fmla="*/ 3238858 h 6092775"/>
                  <a:gd name="connsiteX19-5241" fmla="*/ 14329 w 10540504"/>
                  <a:gd name="connsiteY19-5242" fmla="*/ 2172058 h 6092775"/>
                  <a:gd name="connsiteX20-5243" fmla="*/ 795379 w 10540504"/>
                  <a:gd name="connsiteY20-5244" fmla="*/ 1391008 h 6092775"/>
                  <a:gd name="connsiteX21-5245" fmla="*/ 1909804 w 10540504"/>
                  <a:gd name="connsiteY21-5246" fmla="*/ 1752958 h 6092775"/>
                  <a:gd name="connsiteX22-5247" fmla="*/ 2328904 w 10540504"/>
                  <a:gd name="connsiteY22-5248" fmla="*/ 1200508 h 6092775"/>
                  <a:gd name="connsiteX23-5249" fmla="*/ 2909929 w 10540504"/>
                  <a:gd name="connsiteY23-5250" fmla="*/ 1229083 h 6092775"/>
                  <a:gd name="connsiteX0-5251" fmla="*/ 2909929 w 10540504"/>
                  <a:gd name="connsiteY0-5252" fmla="*/ 1229083 h 6092775"/>
                  <a:gd name="connsiteX1-5253" fmla="*/ 3386179 w 10540504"/>
                  <a:gd name="connsiteY1-5254" fmla="*/ 219433 h 6092775"/>
                  <a:gd name="connsiteX2-5255" fmla="*/ 4252954 w 10540504"/>
                  <a:gd name="connsiteY2-5256" fmla="*/ 47983 h 6092775"/>
                  <a:gd name="connsiteX3-5257" fmla="*/ 5272129 w 10540504"/>
                  <a:gd name="connsiteY3-5258" fmla="*/ 838558 h 6092775"/>
                  <a:gd name="connsiteX4-5259" fmla="*/ 7034254 w 10540504"/>
                  <a:gd name="connsiteY4-5260" fmla="*/ 524233 h 6092775"/>
                  <a:gd name="connsiteX5-5261" fmla="*/ 7872454 w 10540504"/>
                  <a:gd name="connsiteY5-5262" fmla="*/ 1972033 h 6092775"/>
                  <a:gd name="connsiteX6-5263" fmla="*/ 9453604 w 10540504"/>
                  <a:gd name="connsiteY6-5264" fmla="*/ 2257783 h 6092775"/>
                  <a:gd name="connsiteX7-5265" fmla="*/ 10158454 w 10540504"/>
                  <a:gd name="connsiteY7-5266" fmla="*/ 3476983 h 6092775"/>
                  <a:gd name="connsiteX8-5267" fmla="*/ 9682204 w 10540504"/>
                  <a:gd name="connsiteY8-5268" fmla="*/ 4315183 h 6092775"/>
                  <a:gd name="connsiteX9-5269" fmla="*/ 10539454 w 10540504"/>
                  <a:gd name="connsiteY9-5270" fmla="*/ 5134333 h 6092775"/>
                  <a:gd name="connsiteX10-5271" fmla="*/ 9815554 w 10540504"/>
                  <a:gd name="connsiteY10-5272" fmla="*/ 6086833 h 6092775"/>
                  <a:gd name="connsiteX11-5273" fmla="*/ 8062954 w 10540504"/>
                  <a:gd name="connsiteY11-5274" fmla="*/ 5553433 h 6092775"/>
                  <a:gd name="connsiteX12-5275" fmla="*/ 6729454 w 10540504"/>
                  <a:gd name="connsiteY12-5276" fmla="*/ 5877283 h 6092775"/>
                  <a:gd name="connsiteX13-5277" fmla="*/ 5338804 w 10540504"/>
                  <a:gd name="connsiteY13-5278" fmla="*/ 5343883 h 6092775"/>
                  <a:gd name="connsiteX14-5279" fmla="*/ 4386304 w 10540504"/>
                  <a:gd name="connsiteY14-5280" fmla="*/ 6029683 h 6092775"/>
                  <a:gd name="connsiteX15-5281" fmla="*/ 3319504 w 10540504"/>
                  <a:gd name="connsiteY15-5282" fmla="*/ 5858233 h 6092775"/>
                  <a:gd name="connsiteX16-5283" fmla="*/ 2614654 w 10540504"/>
                  <a:gd name="connsiteY16-5284" fmla="*/ 4562833 h 6092775"/>
                  <a:gd name="connsiteX17-5285" fmla="*/ 766804 w 10540504"/>
                  <a:gd name="connsiteY17-5286" fmla="*/ 4772383 h 6092775"/>
                  <a:gd name="connsiteX18-5287" fmla="*/ 709654 w 10540504"/>
                  <a:gd name="connsiteY18-5288" fmla="*/ 3238858 h 6092775"/>
                  <a:gd name="connsiteX19-5289" fmla="*/ 14329 w 10540504"/>
                  <a:gd name="connsiteY19-5290" fmla="*/ 2172058 h 6092775"/>
                  <a:gd name="connsiteX20-5291" fmla="*/ 795379 w 10540504"/>
                  <a:gd name="connsiteY20-5292" fmla="*/ 1391008 h 6092775"/>
                  <a:gd name="connsiteX21-5293" fmla="*/ 1909804 w 10540504"/>
                  <a:gd name="connsiteY21-5294" fmla="*/ 1752958 h 6092775"/>
                  <a:gd name="connsiteX22-5295" fmla="*/ 2328904 w 10540504"/>
                  <a:gd name="connsiteY22-5296" fmla="*/ 1200508 h 6092775"/>
                  <a:gd name="connsiteX23-5297" fmla="*/ 2909929 w 10540504"/>
                  <a:gd name="connsiteY23-5298" fmla="*/ 1229083 h 6092775"/>
                  <a:gd name="connsiteX0-5299" fmla="*/ 2909929 w 10540504"/>
                  <a:gd name="connsiteY0-5300" fmla="*/ 1229083 h 6090980"/>
                  <a:gd name="connsiteX1-5301" fmla="*/ 3386179 w 10540504"/>
                  <a:gd name="connsiteY1-5302" fmla="*/ 219433 h 6090980"/>
                  <a:gd name="connsiteX2-5303" fmla="*/ 4252954 w 10540504"/>
                  <a:gd name="connsiteY2-5304" fmla="*/ 47983 h 6090980"/>
                  <a:gd name="connsiteX3-5305" fmla="*/ 5272129 w 10540504"/>
                  <a:gd name="connsiteY3-5306" fmla="*/ 838558 h 6090980"/>
                  <a:gd name="connsiteX4-5307" fmla="*/ 7034254 w 10540504"/>
                  <a:gd name="connsiteY4-5308" fmla="*/ 524233 h 6090980"/>
                  <a:gd name="connsiteX5-5309" fmla="*/ 7872454 w 10540504"/>
                  <a:gd name="connsiteY5-5310" fmla="*/ 1972033 h 6090980"/>
                  <a:gd name="connsiteX6-5311" fmla="*/ 9453604 w 10540504"/>
                  <a:gd name="connsiteY6-5312" fmla="*/ 2257783 h 6090980"/>
                  <a:gd name="connsiteX7-5313" fmla="*/ 10158454 w 10540504"/>
                  <a:gd name="connsiteY7-5314" fmla="*/ 3476983 h 6090980"/>
                  <a:gd name="connsiteX8-5315" fmla="*/ 9682204 w 10540504"/>
                  <a:gd name="connsiteY8-5316" fmla="*/ 4315183 h 6090980"/>
                  <a:gd name="connsiteX9-5317" fmla="*/ 10539454 w 10540504"/>
                  <a:gd name="connsiteY9-5318" fmla="*/ 5134333 h 6090980"/>
                  <a:gd name="connsiteX10-5319" fmla="*/ 9815554 w 10540504"/>
                  <a:gd name="connsiteY10-5320" fmla="*/ 6086833 h 6090980"/>
                  <a:gd name="connsiteX11-5321" fmla="*/ 7948654 w 10540504"/>
                  <a:gd name="connsiteY11-5322" fmla="*/ 5286733 h 6090980"/>
                  <a:gd name="connsiteX12-5323" fmla="*/ 6729454 w 10540504"/>
                  <a:gd name="connsiteY12-5324" fmla="*/ 5877283 h 6090980"/>
                  <a:gd name="connsiteX13-5325" fmla="*/ 5338804 w 10540504"/>
                  <a:gd name="connsiteY13-5326" fmla="*/ 5343883 h 6090980"/>
                  <a:gd name="connsiteX14-5327" fmla="*/ 4386304 w 10540504"/>
                  <a:gd name="connsiteY14-5328" fmla="*/ 6029683 h 6090980"/>
                  <a:gd name="connsiteX15-5329" fmla="*/ 3319504 w 10540504"/>
                  <a:gd name="connsiteY15-5330" fmla="*/ 5858233 h 6090980"/>
                  <a:gd name="connsiteX16-5331" fmla="*/ 2614654 w 10540504"/>
                  <a:gd name="connsiteY16-5332" fmla="*/ 4562833 h 6090980"/>
                  <a:gd name="connsiteX17-5333" fmla="*/ 766804 w 10540504"/>
                  <a:gd name="connsiteY17-5334" fmla="*/ 4772383 h 6090980"/>
                  <a:gd name="connsiteX18-5335" fmla="*/ 709654 w 10540504"/>
                  <a:gd name="connsiteY18-5336" fmla="*/ 3238858 h 6090980"/>
                  <a:gd name="connsiteX19-5337" fmla="*/ 14329 w 10540504"/>
                  <a:gd name="connsiteY19-5338" fmla="*/ 2172058 h 6090980"/>
                  <a:gd name="connsiteX20-5339" fmla="*/ 795379 w 10540504"/>
                  <a:gd name="connsiteY20-5340" fmla="*/ 1391008 h 6090980"/>
                  <a:gd name="connsiteX21-5341" fmla="*/ 1909804 w 10540504"/>
                  <a:gd name="connsiteY21-5342" fmla="*/ 1752958 h 6090980"/>
                  <a:gd name="connsiteX22-5343" fmla="*/ 2328904 w 10540504"/>
                  <a:gd name="connsiteY22-5344" fmla="*/ 1200508 h 6090980"/>
                  <a:gd name="connsiteX23-5345" fmla="*/ 2909929 w 10540504"/>
                  <a:gd name="connsiteY23-5346" fmla="*/ 1229083 h 6090980"/>
                  <a:gd name="connsiteX0-5347" fmla="*/ 2909929 w 10540504"/>
                  <a:gd name="connsiteY0-5348" fmla="*/ 1229083 h 6094258"/>
                  <a:gd name="connsiteX1-5349" fmla="*/ 3386179 w 10540504"/>
                  <a:gd name="connsiteY1-5350" fmla="*/ 219433 h 6094258"/>
                  <a:gd name="connsiteX2-5351" fmla="*/ 4252954 w 10540504"/>
                  <a:gd name="connsiteY2-5352" fmla="*/ 47983 h 6094258"/>
                  <a:gd name="connsiteX3-5353" fmla="*/ 5272129 w 10540504"/>
                  <a:gd name="connsiteY3-5354" fmla="*/ 838558 h 6094258"/>
                  <a:gd name="connsiteX4-5355" fmla="*/ 7034254 w 10540504"/>
                  <a:gd name="connsiteY4-5356" fmla="*/ 524233 h 6094258"/>
                  <a:gd name="connsiteX5-5357" fmla="*/ 7872454 w 10540504"/>
                  <a:gd name="connsiteY5-5358" fmla="*/ 1972033 h 6094258"/>
                  <a:gd name="connsiteX6-5359" fmla="*/ 9453604 w 10540504"/>
                  <a:gd name="connsiteY6-5360" fmla="*/ 2257783 h 6094258"/>
                  <a:gd name="connsiteX7-5361" fmla="*/ 10158454 w 10540504"/>
                  <a:gd name="connsiteY7-5362" fmla="*/ 3476983 h 6094258"/>
                  <a:gd name="connsiteX8-5363" fmla="*/ 9682204 w 10540504"/>
                  <a:gd name="connsiteY8-5364" fmla="*/ 4315183 h 6094258"/>
                  <a:gd name="connsiteX9-5365" fmla="*/ 10539454 w 10540504"/>
                  <a:gd name="connsiteY9-5366" fmla="*/ 5134333 h 6094258"/>
                  <a:gd name="connsiteX10-5367" fmla="*/ 9815554 w 10540504"/>
                  <a:gd name="connsiteY10-5368" fmla="*/ 6086833 h 6094258"/>
                  <a:gd name="connsiteX11-5369" fmla="*/ 7948654 w 10540504"/>
                  <a:gd name="connsiteY11-5370" fmla="*/ 5286733 h 6094258"/>
                  <a:gd name="connsiteX12-5371" fmla="*/ 6729454 w 10540504"/>
                  <a:gd name="connsiteY12-5372" fmla="*/ 5877283 h 6094258"/>
                  <a:gd name="connsiteX13-5373" fmla="*/ 5338804 w 10540504"/>
                  <a:gd name="connsiteY13-5374" fmla="*/ 5343883 h 6094258"/>
                  <a:gd name="connsiteX14-5375" fmla="*/ 4386304 w 10540504"/>
                  <a:gd name="connsiteY14-5376" fmla="*/ 6029683 h 6094258"/>
                  <a:gd name="connsiteX15-5377" fmla="*/ 3319504 w 10540504"/>
                  <a:gd name="connsiteY15-5378" fmla="*/ 5858233 h 6094258"/>
                  <a:gd name="connsiteX16-5379" fmla="*/ 2614654 w 10540504"/>
                  <a:gd name="connsiteY16-5380" fmla="*/ 4562833 h 6094258"/>
                  <a:gd name="connsiteX17-5381" fmla="*/ 766804 w 10540504"/>
                  <a:gd name="connsiteY17-5382" fmla="*/ 4772383 h 6094258"/>
                  <a:gd name="connsiteX18-5383" fmla="*/ 709654 w 10540504"/>
                  <a:gd name="connsiteY18-5384" fmla="*/ 3238858 h 6094258"/>
                  <a:gd name="connsiteX19-5385" fmla="*/ 14329 w 10540504"/>
                  <a:gd name="connsiteY19-5386" fmla="*/ 2172058 h 6094258"/>
                  <a:gd name="connsiteX20-5387" fmla="*/ 795379 w 10540504"/>
                  <a:gd name="connsiteY20-5388" fmla="*/ 1391008 h 6094258"/>
                  <a:gd name="connsiteX21-5389" fmla="*/ 1909804 w 10540504"/>
                  <a:gd name="connsiteY21-5390" fmla="*/ 1752958 h 6094258"/>
                  <a:gd name="connsiteX22-5391" fmla="*/ 2328904 w 10540504"/>
                  <a:gd name="connsiteY22-5392" fmla="*/ 1200508 h 6094258"/>
                  <a:gd name="connsiteX23-5393" fmla="*/ 2909929 w 10540504"/>
                  <a:gd name="connsiteY23-5394" fmla="*/ 1229083 h 6094258"/>
                  <a:gd name="connsiteX0-5395" fmla="*/ 2909929 w 10540093"/>
                  <a:gd name="connsiteY0-5396" fmla="*/ 1229083 h 6078450"/>
                  <a:gd name="connsiteX1-5397" fmla="*/ 3386179 w 10540093"/>
                  <a:gd name="connsiteY1-5398" fmla="*/ 219433 h 6078450"/>
                  <a:gd name="connsiteX2-5399" fmla="*/ 4252954 w 10540093"/>
                  <a:gd name="connsiteY2-5400" fmla="*/ 47983 h 6078450"/>
                  <a:gd name="connsiteX3-5401" fmla="*/ 5272129 w 10540093"/>
                  <a:gd name="connsiteY3-5402" fmla="*/ 838558 h 6078450"/>
                  <a:gd name="connsiteX4-5403" fmla="*/ 7034254 w 10540093"/>
                  <a:gd name="connsiteY4-5404" fmla="*/ 524233 h 6078450"/>
                  <a:gd name="connsiteX5-5405" fmla="*/ 7872454 w 10540093"/>
                  <a:gd name="connsiteY5-5406" fmla="*/ 1972033 h 6078450"/>
                  <a:gd name="connsiteX6-5407" fmla="*/ 9453604 w 10540093"/>
                  <a:gd name="connsiteY6-5408" fmla="*/ 2257783 h 6078450"/>
                  <a:gd name="connsiteX7-5409" fmla="*/ 10158454 w 10540093"/>
                  <a:gd name="connsiteY7-5410" fmla="*/ 3476983 h 6078450"/>
                  <a:gd name="connsiteX8-5411" fmla="*/ 9682204 w 10540093"/>
                  <a:gd name="connsiteY8-5412" fmla="*/ 4315183 h 6078450"/>
                  <a:gd name="connsiteX9-5413" fmla="*/ 10539454 w 10540093"/>
                  <a:gd name="connsiteY9-5414" fmla="*/ 5134333 h 6078450"/>
                  <a:gd name="connsiteX10-5415" fmla="*/ 9586954 w 10540093"/>
                  <a:gd name="connsiteY10-5416" fmla="*/ 5934433 h 6078450"/>
                  <a:gd name="connsiteX11-5417" fmla="*/ 7948654 w 10540093"/>
                  <a:gd name="connsiteY11-5418" fmla="*/ 5286733 h 6078450"/>
                  <a:gd name="connsiteX12-5419" fmla="*/ 6729454 w 10540093"/>
                  <a:gd name="connsiteY12-5420" fmla="*/ 5877283 h 6078450"/>
                  <a:gd name="connsiteX13-5421" fmla="*/ 5338804 w 10540093"/>
                  <a:gd name="connsiteY13-5422" fmla="*/ 5343883 h 6078450"/>
                  <a:gd name="connsiteX14-5423" fmla="*/ 4386304 w 10540093"/>
                  <a:gd name="connsiteY14-5424" fmla="*/ 6029683 h 6078450"/>
                  <a:gd name="connsiteX15-5425" fmla="*/ 3319504 w 10540093"/>
                  <a:gd name="connsiteY15-5426" fmla="*/ 5858233 h 6078450"/>
                  <a:gd name="connsiteX16-5427" fmla="*/ 2614654 w 10540093"/>
                  <a:gd name="connsiteY16-5428" fmla="*/ 4562833 h 6078450"/>
                  <a:gd name="connsiteX17-5429" fmla="*/ 766804 w 10540093"/>
                  <a:gd name="connsiteY17-5430" fmla="*/ 4772383 h 6078450"/>
                  <a:gd name="connsiteX18-5431" fmla="*/ 709654 w 10540093"/>
                  <a:gd name="connsiteY18-5432" fmla="*/ 3238858 h 6078450"/>
                  <a:gd name="connsiteX19-5433" fmla="*/ 14329 w 10540093"/>
                  <a:gd name="connsiteY19-5434" fmla="*/ 2172058 h 6078450"/>
                  <a:gd name="connsiteX20-5435" fmla="*/ 795379 w 10540093"/>
                  <a:gd name="connsiteY20-5436" fmla="*/ 1391008 h 6078450"/>
                  <a:gd name="connsiteX21-5437" fmla="*/ 1909804 w 10540093"/>
                  <a:gd name="connsiteY21-5438" fmla="*/ 1752958 h 6078450"/>
                  <a:gd name="connsiteX22-5439" fmla="*/ 2328904 w 10540093"/>
                  <a:gd name="connsiteY22-5440" fmla="*/ 1200508 h 6078450"/>
                  <a:gd name="connsiteX23-5441" fmla="*/ 2909929 w 10540093"/>
                  <a:gd name="connsiteY23-5442" fmla="*/ 1229083 h 6078450"/>
                  <a:gd name="connsiteX0-5443" fmla="*/ 2909929 w 10160272"/>
                  <a:gd name="connsiteY0-5444" fmla="*/ 1229083 h 6078450"/>
                  <a:gd name="connsiteX1-5445" fmla="*/ 3386179 w 10160272"/>
                  <a:gd name="connsiteY1-5446" fmla="*/ 219433 h 6078450"/>
                  <a:gd name="connsiteX2-5447" fmla="*/ 4252954 w 10160272"/>
                  <a:gd name="connsiteY2-5448" fmla="*/ 47983 h 6078450"/>
                  <a:gd name="connsiteX3-5449" fmla="*/ 5272129 w 10160272"/>
                  <a:gd name="connsiteY3-5450" fmla="*/ 838558 h 6078450"/>
                  <a:gd name="connsiteX4-5451" fmla="*/ 7034254 w 10160272"/>
                  <a:gd name="connsiteY4-5452" fmla="*/ 524233 h 6078450"/>
                  <a:gd name="connsiteX5-5453" fmla="*/ 7872454 w 10160272"/>
                  <a:gd name="connsiteY5-5454" fmla="*/ 1972033 h 6078450"/>
                  <a:gd name="connsiteX6-5455" fmla="*/ 9453604 w 10160272"/>
                  <a:gd name="connsiteY6-5456" fmla="*/ 2257783 h 6078450"/>
                  <a:gd name="connsiteX7-5457" fmla="*/ 10158454 w 10160272"/>
                  <a:gd name="connsiteY7-5458" fmla="*/ 3476983 h 6078450"/>
                  <a:gd name="connsiteX8-5459" fmla="*/ 9682204 w 10160272"/>
                  <a:gd name="connsiteY8-5460" fmla="*/ 4315183 h 6078450"/>
                  <a:gd name="connsiteX9-5461" fmla="*/ 10158454 w 10160272"/>
                  <a:gd name="connsiteY9-5462" fmla="*/ 5153383 h 6078450"/>
                  <a:gd name="connsiteX10-5463" fmla="*/ 9586954 w 10160272"/>
                  <a:gd name="connsiteY10-5464" fmla="*/ 5934433 h 6078450"/>
                  <a:gd name="connsiteX11-5465" fmla="*/ 7948654 w 10160272"/>
                  <a:gd name="connsiteY11-5466" fmla="*/ 5286733 h 6078450"/>
                  <a:gd name="connsiteX12-5467" fmla="*/ 6729454 w 10160272"/>
                  <a:gd name="connsiteY12-5468" fmla="*/ 5877283 h 6078450"/>
                  <a:gd name="connsiteX13-5469" fmla="*/ 5338804 w 10160272"/>
                  <a:gd name="connsiteY13-5470" fmla="*/ 5343883 h 6078450"/>
                  <a:gd name="connsiteX14-5471" fmla="*/ 4386304 w 10160272"/>
                  <a:gd name="connsiteY14-5472" fmla="*/ 6029683 h 6078450"/>
                  <a:gd name="connsiteX15-5473" fmla="*/ 3319504 w 10160272"/>
                  <a:gd name="connsiteY15-5474" fmla="*/ 5858233 h 6078450"/>
                  <a:gd name="connsiteX16-5475" fmla="*/ 2614654 w 10160272"/>
                  <a:gd name="connsiteY16-5476" fmla="*/ 4562833 h 6078450"/>
                  <a:gd name="connsiteX17-5477" fmla="*/ 766804 w 10160272"/>
                  <a:gd name="connsiteY17-5478" fmla="*/ 4772383 h 6078450"/>
                  <a:gd name="connsiteX18-5479" fmla="*/ 709654 w 10160272"/>
                  <a:gd name="connsiteY18-5480" fmla="*/ 3238858 h 6078450"/>
                  <a:gd name="connsiteX19-5481" fmla="*/ 14329 w 10160272"/>
                  <a:gd name="connsiteY19-5482" fmla="*/ 2172058 h 6078450"/>
                  <a:gd name="connsiteX20-5483" fmla="*/ 795379 w 10160272"/>
                  <a:gd name="connsiteY20-5484" fmla="*/ 1391008 h 6078450"/>
                  <a:gd name="connsiteX21-5485" fmla="*/ 1909804 w 10160272"/>
                  <a:gd name="connsiteY21-5486" fmla="*/ 1752958 h 6078450"/>
                  <a:gd name="connsiteX22-5487" fmla="*/ 2328904 w 10160272"/>
                  <a:gd name="connsiteY22-5488" fmla="*/ 1200508 h 6078450"/>
                  <a:gd name="connsiteX23-5489" fmla="*/ 2909929 w 10160272"/>
                  <a:gd name="connsiteY23-5490" fmla="*/ 1229083 h 6078450"/>
                  <a:gd name="connsiteX0-5491" fmla="*/ 2909929 w 10160272"/>
                  <a:gd name="connsiteY0-5492" fmla="*/ 1229083 h 6078450"/>
                  <a:gd name="connsiteX1-5493" fmla="*/ 3386179 w 10160272"/>
                  <a:gd name="connsiteY1-5494" fmla="*/ 219433 h 6078450"/>
                  <a:gd name="connsiteX2-5495" fmla="*/ 4252954 w 10160272"/>
                  <a:gd name="connsiteY2-5496" fmla="*/ 47983 h 6078450"/>
                  <a:gd name="connsiteX3-5497" fmla="*/ 5272129 w 10160272"/>
                  <a:gd name="connsiteY3-5498" fmla="*/ 838558 h 6078450"/>
                  <a:gd name="connsiteX4-5499" fmla="*/ 7034254 w 10160272"/>
                  <a:gd name="connsiteY4-5500" fmla="*/ 524233 h 6078450"/>
                  <a:gd name="connsiteX5-5501" fmla="*/ 7872454 w 10160272"/>
                  <a:gd name="connsiteY5-5502" fmla="*/ 1972033 h 6078450"/>
                  <a:gd name="connsiteX6-5503" fmla="*/ 9453604 w 10160272"/>
                  <a:gd name="connsiteY6-5504" fmla="*/ 2257783 h 6078450"/>
                  <a:gd name="connsiteX7-5505" fmla="*/ 10158454 w 10160272"/>
                  <a:gd name="connsiteY7-5506" fmla="*/ 3476983 h 6078450"/>
                  <a:gd name="connsiteX8-5507" fmla="*/ 9682204 w 10160272"/>
                  <a:gd name="connsiteY8-5508" fmla="*/ 4315183 h 6078450"/>
                  <a:gd name="connsiteX9-5509" fmla="*/ 10158454 w 10160272"/>
                  <a:gd name="connsiteY9-5510" fmla="*/ 5153383 h 6078450"/>
                  <a:gd name="connsiteX10-5511" fmla="*/ 9586954 w 10160272"/>
                  <a:gd name="connsiteY10-5512" fmla="*/ 5934433 h 6078450"/>
                  <a:gd name="connsiteX11-5513" fmla="*/ 7948654 w 10160272"/>
                  <a:gd name="connsiteY11-5514" fmla="*/ 5286733 h 6078450"/>
                  <a:gd name="connsiteX12-5515" fmla="*/ 6729454 w 10160272"/>
                  <a:gd name="connsiteY12-5516" fmla="*/ 5877283 h 6078450"/>
                  <a:gd name="connsiteX13-5517" fmla="*/ 5338804 w 10160272"/>
                  <a:gd name="connsiteY13-5518" fmla="*/ 5343883 h 6078450"/>
                  <a:gd name="connsiteX14-5519" fmla="*/ 4386304 w 10160272"/>
                  <a:gd name="connsiteY14-5520" fmla="*/ 6029683 h 6078450"/>
                  <a:gd name="connsiteX15-5521" fmla="*/ 3319504 w 10160272"/>
                  <a:gd name="connsiteY15-5522" fmla="*/ 5858233 h 6078450"/>
                  <a:gd name="connsiteX16-5523" fmla="*/ 2614654 w 10160272"/>
                  <a:gd name="connsiteY16-5524" fmla="*/ 4562833 h 6078450"/>
                  <a:gd name="connsiteX17-5525" fmla="*/ 766804 w 10160272"/>
                  <a:gd name="connsiteY17-5526" fmla="*/ 4772383 h 6078450"/>
                  <a:gd name="connsiteX18-5527" fmla="*/ 709654 w 10160272"/>
                  <a:gd name="connsiteY18-5528" fmla="*/ 3238858 h 6078450"/>
                  <a:gd name="connsiteX19-5529" fmla="*/ 14329 w 10160272"/>
                  <a:gd name="connsiteY19-5530" fmla="*/ 2172058 h 6078450"/>
                  <a:gd name="connsiteX20-5531" fmla="*/ 795379 w 10160272"/>
                  <a:gd name="connsiteY20-5532" fmla="*/ 1391008 h 6078450"/>
                  <a:gd name="connsiteX21-5533" fmla="*/ 1909804 w 10160272"/>
                  <a:gd name="connsiteY21-5534" fmla="*/ 1752958 h 6078450"/>
                  <a:gd name="connsiteX22-5535" fmla="*/ 2328904 w 10160272"/>
                  <a:gd name="connsiteY22-5536" fmla="*/ 1200508 h 6078450"/>
                  <a:gd name="connsiteX23-5537" fmla="*/ 2909929 w 10160272"/>
                  <a:gd name="connsiteY23-5538" fmla="*/ 1229083 h 6078450"/>
                  <a:gd name="connsiteX0-5539" fmla="*/ 2909929 w 10161138"/>
                  <a:gd name="connsiteY0-5540" fmla="*/ 1229083 h 6078450"/>
                  <a:gd name="connsiteX1-5541" fmla="*/ 3386179 w 10161138"/>
                  <a:gd name="connsiteY1-5542" fmla="*/ 219433 h 6078450"/>
                  <a:gd name="connsiteX2-5543" fmla="*/ 4252954 w 10161138"/>
                  <a:gd name="connsiteY2-5544" fmla="*/ 47983 h 6078450"/>
                  <a:gd name="connsiteX3-5545" fmla="*/ 5272129 w 10161138"/>
                  <a:gd name="connsiteY3-5546" fmla="*/ 838558 h 6078450"/>
                  <a:gd name="connsiteX4-5547" fmla="*/ 7034254 w 10161138"/>
                  <a:gd name="connsiteY4-5548" fmla="*/ 524233 h 6078450"/>
                  <a:gd name="connsiteX5-5549" fmla="*/ 7872454 w 10161138"/>
                  <a:gd name="connsiteY5-5550" fmla="*/ 1972033 h 6078450"/>
                  <a:gd name="connsiteX6-5551" fmla="*/ 9453604 w 10161138"/>
                  <a:gd name="connsiteY6-5552" fmla="*/ 2257783 h 6078450"/>
                  <a:gd name="connsiteX7-5553" fmla="*/ 10158454 w 10161138"/>
                  <a:gd name="connsiteY7-5554" fmla="*/ 3476983 h 6078450"/>
                  <a:gd name="connsiteX8-5555" fmla="*/ 9682204 w 10161138"/>
                  <a:gd name="connsiteY8-5556" fmla="*/ 4315183 h 6078450"/>
                  <a:gd name="connsiteX9-5557" fmla="*/ 10158454 w 10161138"/>
                  <a:gd name="connsiteY9-5558" fmla="*/ 5153383 h 6078450"/>
                  <a:gd name="connsiteX10-5559" fmla="*/ 9586954 w 10161138"/>
                  <a:gd name="connsiteY10-5560" fmla="*/ 5934433 h 6078450"/>
                  <a:gd name="connsiteX11-5561" fmla="*/ 7948654 w 10161138"/>
                  <a:gd name="connsiteY11-5562" fmla="*/ 5286733 h 6078450"/>
                  <a:gd name="connsiteX12-5563" fmla="*/ 6729454 w 10161138"/>
                  <a:gd name="connsiteY12-5564" fmla="*/ 5877283 h 6078450"/>
                  <a:gd name="connsiteX13-5565" fmla="*/ 5338804 w 10161138"/>
                  <a:gd name="connsiteY13-5566" fmla="*/ 5343883 h 6078450"/>
                  <a:gd name="connsiteX14-5567" fmla="*/ 4386304 w 10161138"/>
                  <a:gd name="connsiteY14-5568" fmla="*/ 6029683 h 6078450"/>
                  <a:gd name="connsiteX15-5569" fmla="*/ 3319504 w 10161138"/>
                  <a:gd name="connsiteY15-5570" fmla="*/ 5858233 h 6078450"/>
                  <a:gd name="connsiteX16-5571" fmla="*/ 2614654 w 10161138"/>
                  <a:gd name="connsiteY16-5572" fmla="*/ 4562833 h 6078450"/>
                  <a:gd name="connsiteX17-5573" fmla="*/ 766804 w 10161138"/>
                  <a:gd name="connsiteY17-5574" fmla="*/ 4772383 h 6078450"/>
                  <a:gd name="connsiteX18-5575" fmla="*/ 709654 w 10161138"/>
                  <a:gd name="connsiteY18-5576" fmla="*/ 3238858 h 6078450"/>
                  <a:gd name="connsiteX19-5577" fmla="*/ 14329 w 10161138"/>
                  <a:gd name="connsiteY19-5578" fmla="*/ 2172058 h 6078450"/>
                  <a:gd name="connsiteX20-5579" fmla="*/ 795379 w 10161138"/>
                  <a:gd name="connsiteY20-5580" fmla="*/ 1391008 h 6078450"/>
                  <a:gd name="connsiteX21-5581" fmla="*/ 1909804 w 10161138"/>
                  <a:gd name="connsiteY21-5582" fmla="*/ 1752958 h 6078450"/>
                  <a:gd name="connsiteX22-5583" fmla="*/ 2328904 w 10161138"/>
                  <a:gd name="connsiteY22-5584" fmla="*/ 1200508 h 6078450"/>
                  <a:gd name="connsiteX23-5585" fmla="*/ 2909929 w 10161138"/>
                  <a:gd name="connsiteY23-5586" fmla="*/ 1229083 h 6078450"/>
                  <a:gd name="connsiteX0-5587" fmla="*/ 2909929 w 10160272"/>
                  <a:gd name="connsiteY0-5588" fmla="*/ 1229083 h 6078450"/>
                  <a:gd name="connsiteX1-5589" fmla="*/ 3386179 w 10160272"/>
                  <a:gd name="connsiteY1-5590" fmla="*/ 219433 h 6078450"/>
                  <a:gd name="connsiteX2-5591" fmla="*/ 4252954 w 10160272"/>
                  <a:gd name="connsiteY2-5592" fmla="*/ 47983 h 6078450"/>
                  <a:gd name="connsiteX3-5593" fmla="*/ 5272129 w 10160272"/>
                  <a:gd name="connsiteY3-5594" fmla="*/ 838558 h 6078450"/>
                  <a:gd name="connsiteX4-5595" fmla="*/ 7034254 w 10160272"/>
                  <a:gd name="connsiteY4-5596" fmla="*/ 524233 h 6078450"/>
                  <a:gd name="connsiteX5-5597" fmla="*/ 7872454 w 10160272"/>
                  <a:gd name="connsiteY5-5598" fmla="*/ 1972033 h 6078450"/>
                  <a:gd name="connsiteX6-5599" fmla="*/ 9453604 w 10160272"/>
                  <a:gd name="connsiteY6-5600" fmla="*/ 2257783 h 6078450"/>
                  <a:gd name="connsiteX7-5601" fmla="*/ 10044154 w 10160272"/>
                  <a:gd name="connsiteY7-5602" fmla="*/ 3219808 h 6078450"/>
                  <a:gd name="connsiteX8-5603" fmla="*/ 9682204 w 10160272"/>
                  <a:gd name="connsiteY8-5604" fmla="*/ 4315183 h 6078450"/>
                  <a:gd name="connsiteX9-5605" fmla="*/ 10158454 w 10160272"/>
                  <a:gd name="connsiteY9-5606" fmla="*/ 5153383 h 6078450"/>
                  <a:gd name="connsiteX10-5607" fmla="*/ 9586954 w 10160272"/>
                  <a:gd name="connsiteY10-5608" fmla="*/ 5934433 h 6078450"/>
                  <a:gd name="connsiteX11-5609" fmla="*/ 7948654 w 10160272"/>
                  <a:gd name="connsiteY11-5610" fmla="*/ 5286733 h 6078450"/>
                  <a:gd name="connsiteX12-5611" fmla="*/ 6729454 w 10160272"/>
                  <a:gd name="connsiteY12-5612" fmla="*/ 5877283 h 6078450"/>
                  <a:gd name="connsiteX13-5613" fmla="*/ 5338804 w 10160272"/>
                  <a:gd name="connsiteY13-5614" fmla="*/ 5343883 h 6078450"/>
                  <a:gd name="connsiteX14-5615" fmla="*/ 4386304 w 10160272"/>
                  <a:gd name="connsiteY14-5616" fmla="*/ 6029683 h 6078450"/>
                  <a:gd name="connsiteX15-5617" fmla="*/ 3319504 w 10160272"/>
                  <a:gd name="connsiteY15-5618" fmla="*/ 5858233 h 6078450"/>
                  <a:gd name="connsiteX16-5619" fmla="*/ 2614654 w 10160272"/>
                  <a:gd name="connsiteY16-5620" fmla="*/ 4562833 h 6078450"/>
                  <a:gd name="connsiteX17-5621" fmla="*/ 766804 w 10160272"/>
                  <a:gd name="connsiteY17-5622" fmla="*/ 4772383 h 6078450"/>
                  <a:gd name="connsiteX18-5623" fmla="*/ 709654 w 10160272"/>
                  <a:gd name="connsiteY18-5624" fmla="*/ 3238858 h 6078450"/>
                  <a:gd name="connsiteX19-5625" fmla="*/ 14329 w 10160272"/>
                  <a:gd name="connsiteY19-5626" fmla="*/ 2172058 h 6078450"/>
                  <a:gd name="connsiteX20-5627" fmla="*/ 795379 w 10160272"/>
                  <a:gd name="connsiteY20-5628" fmla="*/ 1391008 h 6078450"/>
                  <a:gd name="connsiteX21-5629" fmla="*/ 1909804 w 10160272"/>
                  <a:gd name="connsiteY21-5630" fmla="*/ 1752958 h 6078450"/>
                  <a:gd name="connsiteX22-5631" fmla="*/ 2328904 w 10160272"/>
                  <a:gd name="connsiteY22-5632" fmla="*/ 1200508 h 6078450"/>
                  <a:gd name="connsiteX23-5633" fmla="*/ 2909929 w 10160272"/>
                  <a:gd name="connsiteY23-5634" fmla="*/ 1229083 h 6078450"/>
                  <a:gd name="connsiteX0-5635" fmla="*/ 2909929 w 10160272"/>
                  <a:gd name="connsiteY0-5636" fmla="*/ 1229083 h 6078450"/>
                  <a:gd name="connsiteX1-5637" fmla="*/ 3386179 w 10160272"/>
                  <a:gd name="connsiteY1-5638" fmla="*/ 219433 h 6078450"/>
                  <a:gd name="connsiteX2-5639" fmla="*/ 4252954 w 10160272"/>
                  <a:gd name="connsiteY2-5640" fmla="*/ 47983 h 6078450"/>
                  <a:gd name="connsiteX3-5641" fmla="*/ 5272129 w 10160272"/>
                  <a:gd name="connsiteY3-5642" fmla="*/ 838558 h 6078450"/>
                  <a:gd name="connsiteX4-5643" fmla="*/ 7034254 w 10160272"/>
                  <a:gd name="connsiteY4-5644" fmla="*/ 524233 h 6078450"/>
                  <a:gd name="connsiteX5-5645" fmla="*/ 7872454 w 10160272"/>
                  <a:gd name="connsiteY5-5646" fmla="*/ 1972033 h 6078450"/>
                  <a:gd name="connsiteX6-5647" fmla="*/ 9453604 w 10160272"/>
                  <a:gd name="connsiteY6-5648" fmla="*/ 2257783 h 6078450"/>
                  <a:gd name="connsiteX7-5649" fmla="*/ 10044154 w 10160272"/>
                  <a:gd name="connsiteY7-5650" fmla="*/ 3219808 h 6078450"/>
                  <a:gd name="connsiteX8-5651" fmla="*/ 9682204 w 10160272"/>
                  <a:gd name="connsiteY8-5652" fmla="*/ 4315183 h 6078450"/>
                  <a:gd name="connsiteX9-5653" fmla="*/ 10158454 w 10160272"/>
                  <a:gd name="connsiteY9-5654" fmla="*/ 5153383 h 6078450"/>
                  <a:gd name="connsiteX10-5655" fmla="*/ 9586954 w 10160272"/>
                  <a:gd name="connsiteY10-5656" fmla="*/ 5934433 h 6078450"/>
                  <a:gd name="connsiteX11-5657" fmla="*/ 7948654 w 10160272"/>
                  <a:gd name="connsiteY11-5658" fmla="*/ 5286733 h 6078450"/>
                  <a:gd name="connsiteX12-5659" fmla="*/ 6729454 w 10160272"/>
                  <a:gd name="connsiteY12-5660" fmla="*/ 5877283 h 6078450"/>
                  <a:gd name="connsiteX13-5661" fmla="*/ 5338804 w 10160272"/>
                  <a:gd name="connsiteY13-5662" fmla="*/ 5343883 h 6078450"/>
                  <a:gd name="connsiteX14-5663" fmla="*/ 4386304 w 10160272"/>
                  <a:gd name="connsiteY14-5664" fmla="*/ 6029683 h 6078450"/>
                  <a:gd name="connsiteX15-5665" fmla="*/ 3319504 w 10160272"/>
                  <a:gd name="connsiteY15-5666" fmla="*/ 5858233 h 6078450"/>
                  <a:gd name="connsiteX16-5667" fmla="*/ 2614654 w 10160272"/>
                  <a:gd name="connsiteY16-5668" fmla="*/ 4562833 h 6078450"/>
                  <a:gd name="connsiteX17-5669" fmla="*/ 766804 w 10160272"/>
                  <a:gd name="connsiteY17-5670" fmla="*/ 4772383 h 6078450"/>
                  <a:gd name="connsiteX18-5671" fmla="*/ 709654 w 10160272"/>
                  <a:gd name="connsiteY18-5672" fmla="*/ 3238858 h 6078450"/>
                  <a:gd name="connsiteX19-5673" fmla="*/ 14329 w 10160272"/>
                  <a:gd name="connsiteY19-5674" fmla="*/ 2172058 h 6078450"/>
                  <a:gd name="connsiteX20-5675" fmla="*/ 795379 w 10160272"/>
                  <a:gd name="connsiteY20-5676" fmla="*/ 1391008 h 6078450"/>
                  <a:gd name="connsiteX21-5677" fmla="*/ 1909804 w 10160272"/>
                  <a:gd name="connsiteY21-5678" fmla="*/ 1752958 h 6078450"/>
                  <a:gd name="connsiteX22-5679" fmla="*/ 2328904 w 10160272"/>
                  <a:gd name="connsiteY22-5680" fmla="*/ 1200508 h 6078450"/>
                  <a:gd name="connsiteX23-5681" fmla="*/ 2909929 w 10160272"/>
                  <a:gd name="connsiteY23-5682" fmla="*/ 1229083 h 6078450"/>
                  <a:gd name="connsiteX0-5683" fmla="*/ 2909929 w 10160272"/>
                  <a:gd name="connsiteY0-5684" fmla="*/ 1229083 h 6078450"/>
                  <a:gd name="connsiteX1-5685" fmla="*/ 3386179 w 10160272"/>
                  <a:gd name="connsiteY1-5686" fmla="*/ 219433 h 6078450"/>
                  <a:gd name="connsiteX2-5687" fmla="*/ 4252954 w 10160272"/>
                  <a:gd name="connsiteY2-5688" fmla="*/ 47983 h 6078450"/>
                  <a:gd name="connsiteX3-5689" fmla="*/ 5272129 w 10160272"/>
                  <a:gd name="connsiteY3-5690" fmla="*/ 838558 h 6078450"/>
                  <a:gd name="connsiteX4-5691" fmla="*/ 7034254 w 10160272"/>
                  <a:gd name="connsiteY4-5692" fmla="*/ 524233 h 6078450"/>
                  <a:gd name="connsiteX5-5693" fmla="*/ 7872454 w 10160272"/>
                  <a:gd name="connsiteY5-5694" fmla="*/ 1972033 h 6078450"/>
                  <a:gd name="connsiteX6-5695" fmla="*/ 9453604 w 10160272"/>
                  <a:gd name="connsiteY6-5696" fmla="*/ 2257783 h 6078450"/>
                  <a:gd name="connsiteX7-5697" fmla="*/ 10044154 w 10160272"/>
                  <a:gd name="connsiteY7-5698" fmla="*/ 3219808 h 6078450"/>
                  <a:gd name="connsiteX8-5699" fmla="*/ 9682204 w 10160272"/>
                  <a:gd name="connsiteY8-5700" fmla="*/ 4315183 h 6078450"/>
                  <a:gd name="connsiteX9-5701" fmla="*/ 10158454 w 10160272"/>
                  <a:gd name="connsiteY9-5702" fmla="*/ 5153383 h 6078450"/>
                  <a:gd name="connsiteX10-5703" fmla="*/ 9586954 w 10160272"/>
                  <a:gd name="connsiteY10-5704" fmla="*/ 5934433 h 6078450"/>
                  <a:gd name="connsiteX11-5705" fmla="*/ 7948654 w 10160272"/>
                  <a:gd name="connsiteY11-5706" fmla="*/ 5286733 h 6078450"/>
                  <a:gd name="connsiteX12-5707" fmla="*/ 6729454 w 10160272"/>
                  <a:gd name="connsiteY12-5708" fmla="*/ 5877283 h 6078450"/>
                  <a:gd name="connsiteX13-5709" fmla="*/ 5338804 w 10160272"/>
                  <a:gd name="connsiteY13-5710" fmla="*/ 5343883 h 6078450"/>
                  <a:gd name="connsiteX14-5711" fmla="*/ 4386304 w 10160272"/>
                  <a:gd name="connsiteY14-5712" fmla="*/ 6029683 h 6078450"/>
                  <a:gd name="connsiteX15-5713" fmla="*/ 3319504 w 10160272"/>
                  <a:gd name="connsiteY15-5714" fmla="*/ 5858233 h 6078450"/>
                  <a:gd name="connsiteX16-5715" fmla="*/ 2614654 w 10160272"/>
                  <a:gd name="connsiteY16-5716" fmla="*/ 4562833 h 6078450"/>
                  <a:gd name="connsiteX17-5717" fmla="*/ 766804 w 10160272"/>
                  <a:gd name="connsiteY17-5718" fmla="*/ 4772383 h 6078450"/>
                  <a:gd name="connsiteX18-5719" fmla="*/ 709654 w 10160272"/>
                  <a:gd name="connsiteY18-5720" fmla="*/ 3238858 h 6078450"/>
                  <a:gd name="connsiteX19-5721" fmla="*/ 14329 w 10160272"/>
                  <a:gd name="connsiteY19-5722" fmla="*/ 2172058 h 6078450"/>
                  <a:gd name="connsiteX20-5723" fmla="*/ 795379 w 10160272"/>
                  <a:gd name="connsiteY20-5724" fmla="*/ 1391008 h 6078450"/>
                  <a:gd name="connsiteX21-5725" fmla="*/ 1909804 w 10160272"/>
                  <a:gd name="connsiteY21-5726" fmla="*/ 1752958 h 6078450"/>
                  <a:gd name="connsiteX22-5727" fmla="*/ 2328904 w 10160272"/>
                  <a:gd name="connsiteY22-5728" fmla="*/ 1200508 h 6078450"/>
                  <a:gd name="connsiteX23-5729" fmla="*/ 2909929 w 10160272"/>
                  <a:gd name="connsiteY23-5730" fmla="*/ 1229083 h 6078450"/>
                  <a:gd name="connsiteX0-5731" fmla="*/ 2909929 w 10160272"/>
                  <a:gd name="connsiteY0-5732" fmla="*/ 1229083 h 6078450"/>
                  <a:gd name="connsiteX1-5733" fmla="*/ 3386179 w 10160272"/>
                  <a:gd name="connsiteY1-5734" fmla="*/ 219433 h 6078450"/>
                  <a:gd name="connsiteX2-5735" fmla="*/ 4252954 w 10160272"/>
                  <a:gd name="connsiteY2-5736" fmla="*/ 47983 h 6078450"/>
                  <a:gd name="connsiteX3-5737" fmla="*/ 5272129 w 10160272"/>
                  <a:gd name="connsiteY3-5738" fmla="*/ 838558 h 6078450"/>
                  <a:gd name="connsiteX4-5739" fmla="*/ 7034254 w 10160272"/>
                  <a:gd name="connsiteY4-5740" fmla="*/ 524233 h 6078450"/>
                  <a:gd name="connsiteX5-5741" fmla="*/ 7872454 w 10160272"/>
                  <a:gd name="connsiteY5-5742" fmla="*/ 1972033 h 6078450"/>
                  <a:gd name="connsiteX6-5743" fmla="*/ 9453604 w 10160272"/>
                  <a:gd name="connsiteY6-5744" fmla="*/ 2257783 h 6078450"/>
                  <a:gd name="connsiteX7-5745" fmla="*/ 10044154 w 10160272"/>
                  <a:gd name="connsiteY7-5746" fmla="*/ 3219808 h 6078450"/>
                  <a:gd name="connsiteX8-5747" fmla="*/ 9682204 w 10160272"/>
                  <a:gd name="connsiteY8-5748" fmla="*/ 4315183 h 6078450"/>
                  <a:gd name="connsiteX9-5749" fmla="*/ 10158454 w 10160272"/>
                  <a:gd name="connsiteY9-5750" fmla="*/ 5153383 h 6078450"/>
                  <a:gd name="connsiteX10-5751" fmla="*/ 9586954 w 10160272"/>
                  <a:gd name="connsiteY10-5752" fmla="*/ 5934433 h 6078450"/>
                  <a:gd name="connsiteX11-5753" fmla="*/ 7948654 w 10160272"/>
                  <a:gd name="connsiteY11-5754" fmla="*/ 5286733 h 6078450"/>
                  <a:gd name="connsiteX12-5755" fmla="*/ 6729454 w 10160272"/>
                  <a:gd name="connsiteY12-5756" fmla="*/ 5877283 h 6078450"/>
                  <a:gd name="connsiteX13-5757" fmla="*/ 5338804 w 10160272"/>
                  <a:gd name="connsiteY13-5758" fmla="*/ 5343883 h 6078450"/>
                  <a:gd name="connsiteX14-5759" fmla="*/ 4386304 w 10160272"/>
                  <a:gd name="connsiteY14-5760" fmla="*/ 6029683 h 6078450"/>
                  <a:gd name="connsiteX15-5761" fmla="*/ 3319504 w 10160272"/>
                  <a:gd name="connsiteY15-5762" fmla="*/ 5858233 h 6078450"/>
                  <a:gd name="connsiteX16-5763" fmla="*/ 2614654 w 10160272"/>
                  <a:gd name="connsiteY16-5764" fmla="*/ 4562833 h 6078450"/>
                  <a:gd name="connsiteX17-5765" fmla="*/ 766804 w 10160272"/>
                  <a:gd name="connsiteY17-5766" fmla="*/ 4772383 h 6078450"/>
                  <a:gd name="connsiteX18-5767" fmla="*/ 709654 w 10160272"/>
                  <a:gd name="connsiteY18-5768" fmla="*/ 3238858 h 6078450"/>
                  <a:gd name="connsiteX19-5769" fmla="*/ 14329 w 10160272"/>
                  <a:gd name="connsiteY19-5770" fmla="*/ 2172058 h 6078450"/>
                  <a:gd name="connsiteX20-5771" fmla="*/ 795379 w 10160272"/>
                  <a:gd name="connsiteY20-5772" fmla="*/ 1391008 h 6078450"/>
                  <a:gd name="connsiteX21-5773" fmla="*/ 1909804 w 10160272"/>
                  <a:gd name="connsiteY21-5774" fmla="*/ 1752958 h 6078450"/>
                  <a:gd name="connsiteX22-5775" fmla="*/ 2328904 w 10160272"/>
                  <a:gd name="connsiteY22-5776" fmla="*/ 1200508 h 6078450"/>
                  <a:gd name="connsiteX23-5777" fmla="*/ 2909929 w 10160272"/>
                  <a:gd name="connsiteY23-5778" fmla="*/ 1229083 h 6078450"/>
                  <a:gd name="connsiteX0-5779" fmla="*/ 2909929 w 10160272"/>
                  <a:gd name="connsiteY0-5780" fmla="*/ 1229083 h 6078450"/>
                  <a:gd name="connsiteX1-5781" fmla="*/ 3386179 w 10160272"/>
                  <a:gd name="connsiteY1-5782" fmla="*/ 219433 h 6078450"/>
                  <a:gd name="connsiteX2-5783" fmla="*/ 4252954 w 10160272"/>
                  <a:gd name="connsiteY2-5784" fmla="*/ 47983 h 6078450"/>
                  <a:gd name="connsiteX3-5785" fmla="*/ 5272129 w 10160272"/>
                  <a:gd name="connsiteY3-5786" fmla="*/ 838558 h 6078450"/>
                  <a:gd name="connsiteX4-5787" fmla="*/ 7034254 w 10160272"/>
                  <a:gd name="connsiteY4-5788" fmla="*/ 524233 h 6078450"/>
                  <a:gd name="connsiteX5-5789" fmla="*/ 7872454 w 10160272"/>
                  <a:gd name="connsiteY5-5790" fmla="*/ 1972033 h 6078450"/>
                  <a:gd name="connsiteX6-5791" fmla="*/ 9453604 w 10160272"/>
                  <a:gd name="connsiteY6-5792" fmla="*/ 2257783 h 6078450"/>
                  <a:gd name="connsiteX7-5793" fmla="*/ 10044154 w 10160272"/>
                  <a:gd name="connsiteY7-5794" fmla="*/ 3219808 h 6078450"/>
                  <a:gd name="connsiteX8-5795" fmla="*/ 9682204 w 10160272"/>
                  <a:gd name="connsiteY8-5796" fmla="*/ 4315183 h 6078450"/>
                  <a:gd name="connsiteX9-5797" fmla="*/ 10158454 w 10160272"/>
                  <a:gd name="connsiteY9-5798" fmla="*/ 5153383 h 6078450"/>
                  <a:gd name="connsiteX10-5799" fmla="*/ 9586954 w 10160272"/>
                  <a:gd name="connsiteY10-5800" fmla="*/ 5934433 h 6078450"/>
                  <a:gd name="connsiteX11-5801" fmla="*/ 7948654 w 10160272"/>
                  <a:gd name="connsiteY11-5802" fmla="*/ 5286733 h 6078450"/>
                  <a:gd name="connsiteX12-5803" fmla="*/ 6729454 w 10160272"/>
                  <a:gd name="connsiteY12-5804" fmla="*/ 5877283 h 6078450"/>
                  <a:gd name="connsiteX13-5805" fmla="*/ 5338804 w 10160272"/>
                  <a:gd name="connsiteY13-5806" fmla="*/ 5343883 h 6078450"/>
                  <a:gd name="connsiteX14-5807" fmla="*/ 4386304 w 10160272"/>
                  <a:gd name="connsiteY14-5808" fmla="*/ 6029683 h 6078450"/>
                  <a:gd name="connsiteX15-5809" fmla="*/ 3319504 w 10160272"/>
                  <a:gd name="connsiteY15-5810" fmla="*/ 5858233 h 6078450"/>
                  <a:gd name="connsiteX16-5811" fmla="*/ 2614654 w 10160272"/>
                  <a:gd name="connsiteY16-5812" fmla="*/ 4562833 h 6078450"/>
                  <a:gd name="connsiteX17-5813" fmla="*/ 766804 w 10160272"/>
                  <a:gd name="connsiteY17-5814" fmla="*/ 4772383 h 6078450"/>
                  <a:gd name="connsiteX18-5815" fmla="*/ 709654 w 10160272"/>
                  <a:gd name="connsiteY18-5816" fmla="*/ 3238858 h 6078450"/>
                  <a:gd name="connsiteX19-5817" fmla="*/ 14329 w 10160272"/>
                  <a:gd name="connsiteY19-5818" fmla="*/ 2172058 h 6078450"/>
                  <a:gd name="connsiteX20-5819" fmla="*/ 795379 w 10160272"/>
                  <a:gd name="connsiteY20-5820" fmla="*/ 1391008 h 6078450"/>
                  <a:gd name="connsiteX21-5821" fmla="*/ 1909804 w 10160272"/>
                  <a:gd name="connsiteY21-5822" fmla="*/ 1752958 h 6078450"/>
                  <a:gd name="connsiteX22-5823" fmla="*/ 2328904 w 10160272"/>
                  <a:gd name="connsiteY22-5824" fmla="*/ 1171933 h 6078450"/>
                  <a:gd name="connsiteX23-5825" fmla="*/ 2909929 w 10160272"/>
                  <a:gd name="connsiteY23-5826" fmla="*/ 1229083 h 6078450"/>
                  <a:gd name="connsiteX0-5827" fmla="*/ 2909929 w 10047879"/>
                  <a:gd name="connsiteY0-5828" fmla="*/ 1229083 h 6078450"/>
                  <a:gd name="connsiteX1-5829" fmla="*/ 3386179 w 10047879"/>
                  <a:gd name="connsiteY1-5830" fmla="*/ 219433 h 6078450"/>
                  <a:gd name="connsiteX2-5831" fmla="*/ 4252954 w 10047879"/>
                  <a:gd name="connsiteY2-5832" fmla="*/ 47983 h 6078450"/>
                  <a:gd name="connsiteX3-5833" fmla="*/ 5272129 w 10047879"/>
                  <a:gd name="connsiteY3-5834" fmla="*/ 838558 h 6078450"/>
                  <a:gd name="connsiteX4-5835" fmla="*/ 7034254 w 10047879"/>
                  <a:gd name="connsiteY4-5836" fmla="*/ 524233 h 6078450"/>
                  <a:gd name="connsiteX5-5837" fmla="*/ 7872454 w 10047879"/>
                  <a:gd name="connsiteY5-5838" fmla="*/ 1972033 h 6078450"/>
                  <a:gd name="connsiteX6-5839" fmla="*/ 9453604 w 10047879"/>
                  <a:gd name="connsiteY6-5840" fmla="*/ 2257783 h 6078450"/>
                  <a:gd name="connsiteX7-5841" fmla="*/ 10044154 w 10047879"/>
                  <a:gd name="connsiteY7-5842" fmla="*/ 3219808 h 6078450"/>
                  <a:gd name="connsiteX8-5843" fmla="*/ 9682204 w 10047879"/>
                  <a:gd name="connsiteY8-5844" fmla="*/ 4315183 h 6078450"/>
                  <a:gd name="connsiteX9-5845" fmla="*/ 9967954 w 10047879"/>
                  <a:gd name="connsiteY9-5846" fmla="*/ 5048608 h 6078450"/>
                  <a:gd name="connsiteX10-5847" fmla="*/ 9586954 w 10047879"/>
                  <a:gd name="connsiteY10-5848" fmla="*/ 5934433 h 6078450"/>
                  <a:gd name="connsiteX11-5849" fmla="*/ 7948654 w 10047879"/>
                  <a:gd name="connsiteY11-5850" fmla="*/ 5286733 h 6078450"/>
                  <a:gd name="connsiteX12-5851" fmla="*/ 6729454 w 10047879"/>
                  <a:gd name="connsiteY12-5852" fmla="*/ 5877283 h 6078450"/>
                  <a:gd name="connsiteX13-5853" fmla="*/ 5338804 w 10047879"/>
                  <a:gd name="connsiteY13-5854" fmla="*/ 5343883 h 6078450"/>
                  <a:gd name="connsiteX14-5855" fmla="*/ 4386304 w 10047879"/>
                  <a:gd name="connsiteY14-5856" fmla="*/ 6029683 h 6078450"/>
                  <a:gd name="connsiteX15-5857" fmla="*/ 3319504 w 10047879"/>
                  <a:gd name="connsiteY15-5858" fmla="*/ 5858233 h 6078450"/>
                  <a:gd name="connsiteX16-5859" fmla="*/ 2614654 w 10047879"/>
                  <a:gd name="connsiteY16-5860" fmla="*/ 4562833 h 6078450"/>
                  <a:gd name="connsiteX17-5861" fmla="*/ 766804 w 10047879"/>
                  <a:gd name="connsiteY17-5862" fmla="*/ 4772383 h 6078450"/>
                  <a:gd name="connsiteX18-5863" fmla="*/ 709654 w 10047879"/>
                  <a:gd name="connsiteY18-5864" fmla="*/ 3238858 h 6078450"/>
                  <a:gd name="connsiteX19-5865" fmla="*/ 14329 w 10047879"/>
                  <a:gd name="connsiteY19-5866" fmla="*/ 2172058 h 6078450"/>
                  <a:gd name="connsiteX20-5867" fmla="*/ 795379 w 10047879"/>
                  <a:gd name="connsiteY20-5868" fmla="*/ 1391008 h 6078450"/>
                  <a:gd name="connsiteX21-5869" fmla="*/ 1909804 w 10047879"/>
                  <a:gd name="connsiteY21-5870" fmla="*/ 1752958 h 6078450"/>
                  <a:gd name="connsiteX22-5871" fmla="*/ 2328904 w 10047879"/>
                  <a:gd name="connsiteY22-5872" fmla="*/ 1171933 h 6078450"/>
                  <a:gd name="connsiteX23-5873" fmla="*/ 2909929 w 10047879"/>
                  <a:gd name="connsiteY23-5874" fmla="*/ 1229083 h 6078450"/>
                  <a:gd name="connsiteX0-5875" fmla="*/ 2909929 w 10047879"/>
                  <a:gd name="connsiteY0-5876" fmla="*/ 1229083 h 6078450"/>
                  <a:gd name="connsiteX1-5877" fmla="*/ 3386179 w 10047879"/>
                  <a:gd name="connsiteY1-5878" fmla="*/ 219433 h 6078450"/>
                  <a:gd name="connsiteX2-5879" fmla="*/ 4252954 w 10047879"/>
                  <a:gd name="connsiteY2-5880" fmla="*/ 47983 h 6078450"/>
                  <a:gd name="connsiteX3-5881" fmla="*/ 5272129 w 10047879"/>
                  <a:gd name="connsiteY3-5882" fmla="*/ 838558 h 6078450"/>
                  <a:gd name="connsiteX4-5883" fmla="*/ 7034254 w 10047879"/>
                  <a:gd name="connsiteY4-5884" fmla="*/ 524233 h 6078450"/>
                  <a:gd name="connsiteX5-5885" fmla="*/ 7872454 w 10047879"/>
                  <a:gd name="connsiteY5-5886" fmla="*/ 1972033 h 6078450"/>
                  <a:gd name="connsiteX6-5887" fmla="*/ 9453604 w 10047879"/>
                  <a:gd name="connsiteY6-5888" fmla="*/ 2257783 h 6078450"/>
                  <a:gd name="connsiteX7-5889" fmla="*/ 10044154 w 10047879"/>
                  <a:gd name="connsiteY7-5890" fmla="*/ 3219808 h 6078450"/>
                  <a:gd name="connsiteX8-5891" fmla="*/ 9682204 w 10047879"/>
                  <a:gd name="connsiteY8-5892" fmla="*/ 4315183 h 6078450"/>
                  <a:gd name="connsiteX9-5893" fmla="*/ 9967954 w 10047879"/>
                  <a:gd name="connsiteY9-5894" fmla="*/ 5048608 h 6078450"/>
                  <a:gd name="connsiteX10-5895" fmla="*/ 9282154 w 10047879"/>
                  <a:gd name="connsiteY10-5896" fmla="*/ 5715358 h 6078450"/>
                  <a:gd name="connsiteX11-5897" fmla="*/ 7948654 w 10047879"/>
                  <a:gd name="connsiteY11-5898" fmla="*/ 5286733 h 6078450"/>
                  <a:gd name="connsiteX12-5899" fmla="*/ 6729454 w 10047879"/>
                  <a:gd name="connsiteY12-5900" fmla="*/ 5877283 h 6078450"/>
                  <a:gd name="connsiteX13-5901" fmla="*/ 5338804 w 10047879"/>
                  <a:gd name="connsiteY13-5902" fmla="*/ 5343883 h 6078450"/>
                  <a:gd name="connsiteX14-5903" fmla="*/ 4386304 w 10047879"/>
                  <a:gd name="connsiteY14-5904" fmla="*/ 6029683 h 6078450"/>
                  <a:gd name="connsiteX15-5905" fmla="*/ 3319504 w 10047879"/>
                  <a:gd name="connsiteY15-5906" fmla="*/ 5858233 h 6078450"/>
                  <a:gd name="connsiteX16-5907" fmla="*/ 2614654 w 10047879"/>
                  <a:gd name="connsiteY16-5908" fmla="*/ 4562833 h 6078450"/>
                  <a:gd name="connsiteX17-5909" fmla="*/ 766804 w 10047879"/>
                  <a:gd name="connsiteY17-5910" fmla="*/ 4772383 h 6078450"/>
                  <a:gd name="connsiteX18-5911" fmla="*/ 709654 w 10047879"/>
                  <a:gd name="connsiteY18-5912" fmla="*/ 3238858 h 6078450"/>
                  <a:gd name="connsiteX19-5913" fmla="*/ 14329 w 10047879"/>
                  <a:gd name="connsiteY19-5914" fmla="*/ 2172058 h 6078450"/>
                  <a:gd name="connsiteX20-5915" fmla="*/ 795379 w 10047879"/>
                  <a:gd name="connsiteY20-5916" fmla="*/ 1391008 h 6078450"/>
                  <a:gd name="connsiteX21-5917" fmla="*/ 1909804 w 10047879"/>
                  <a:gd name="connsiteY21-5918" fmla="*/ 1752958 h 6078450"/>
                  <a:gd name="connsiteX22-5919" fmla="*/ 2328904 w 10047879"/>
                  <a:gd name="connsiteY22-5920" fmla="*/ 1171933 h 6078450"/>
                  <a:gd name="connsiteX23-5921" fmla="*/ 2909929 w 10047879"/>
                  <a:gd name="connsiteY23-5922" fmla="*/ 1229083 h 6078450"/>
                  <a:gd name="connsiteX0-5923" fmla="*/ 2909929 w 10047879"/>
                  <a:gd name="connsiteY0-5924" fmla="*/ 1229083 h 6078450"/>
                  <a:gd name="connsiteX1-5925" fmla="*/ 3386179 w 10047879"/>
                  <a:gd name="connsiteY1-5926" fmla="*/ 219433 h 6078450"/>
                  <a:gd name="connsiteX2-5927" fmla="*/ 4252954 w 10047879"/>
                  <a:gd name="connsiteY2-5928" fmla="*/ 47983 h 6078450"/>
                  <a:gd name="connsiteX3-5929" fmla="*/ 5272129 w 10047879"/>
                  <a:gd name="connsiteY3-5930" fmla="*/ 838558 h 6078450"/>
                  <a:gd name="connsiteX4-5931" fmla="*/ 7034254 w 10047879"/>
                  <a:gd name="connsiteY4-5932" fmla="*/ 524233 h 6078450"/>
                  <a:gd name="connsiteX5-5933" fmla="*/ 7872454 w 10047879"/>
                  <a:gd name="connsiteY5-5934" fmla="*/ 1972033 h 6078450"/>
                  <a:gd name="connsiteX6-5935" fmla="*/ 9453604 w 10047879"/>
                  <a:gd name="connsiteY6-5936" fmla="*/ 2257783 h 6078450"/>
                  <a:gd name="connsiteX7-5937" fmla="*/ 10044154 w 10047879"/>
                  <a:gd name="connsiteY7-5938" fmla="*/ 3219808 h 6078450"/>
                  <a:gd name="connsiteX8-5939" fmla="*/ 9682204 w 10047879"/>
                  <a:gd name="connsiteY8-5940" fmla="*/ 4315183 h 6078450"/>
                  <a:gd name="connsiteX9-5941" fmla="*/ 9806029 w 10047879"/>
                  <a:gd name="connsiteY9-5942" fmla="*/ 5067658 h 6078450"/>
                  <a:gd name="connsiteX10-5943" fmla="*/ 9282154 w 10047879"/>
                  <a:gd name="connsiteY10-5944" fmla="*/ 5715358 h 6078450"/>
                  <a:gd name="connsiteX11-5945" fmla="*/ 7948654 w 10047879"/>
                  <a:gd name="connsiteY11-5946" fmla="*/ 5286733 h 6078450"/>
                  <a:gd name="connsiteX12-5947" fmla="*/ 6729454 w 10047879"/>
                  <a:gd name="connsiteY12-5948" fmla="*/ 5877283 h 6078450"/>
                  <a:gd name="connsiteX13-5949" fmla="*/ 5338804 w 10047879"/>
                  <a:gd name="connsiteY13-5950" fmla="*/ 5343883 h 6078450"/>
                  <a:gd name="connsiteX14-5951" fmla="*/ 4386304 w 10047879"/>
                  <a:gd name="connsiteY14-5952" fmla="*/ 6029683 h 6078450"/>
                  <a:gd name="connsiteX15-5953" fmla="*/ 3319504 w 10047879"/>
                  <a:gd name="connsiteY15-5954" fmla="*/ 5858233 h 6078450"/>
                  <a:gd name="connsiteX16-5955" fmla="*/ 2614654 w 10047879"/>
                  <a:gd name="connsiteY16-5956" fmla="*/ 4562833 h 6078450"/>
                  <a:gd name="connsiteX17-5957" fmla="*/ 766804 w 10047879"/>
                  <a:gd name="connsiteY17-5958" fmla="*/ 4772383 h 6078450"/>
                  <a:gd name="connsiteX18-5959" fmla="*/ 709654 w 10047879"/>
                  <a:gd name="connsiteY18-5960" fmla="*/ 3238858 h 6078450"/>
                  <a:gd name="connsiteX19-5961" fmla="*/ 14329 w 10047879"/>
                  <a:gd name="connsiteY19-5962" fmla="*/ 2172058 h 6078450"/>
                  <a:gd name="connsiteX20-5963" fmla="*/ 795379 w 10047879"/>
                  <a:gd name="connsiteY20-5964" fmla="*/ 1391008 h 6078450"/>
                  <a:gd name="connsiteX21-5965" fmla="*/ 1909804 w 10047879"/>
                  <a:gd name="connsiteY21-5966" fmla="*/ 1752958 h 6078450"/>
                  <a:gd name="connsiteX22-5967" fmla="*/ 2328904 w 10047879"/>
                  <a:gd name="connsiteY22-5968" fmla="*/ 1171933 h 6078450"/>
                  <a:gd name="connsiteX23-5969" fmla="*/ 2909929 w 10047879"/>
                  <a:gd name="connsiteY23-5970" fmla="*/ 1229083 h 6078450"/>
                  <a:gd name="connsiteX0-5971" fmla="*/ 2909929 w 10047879"/>
                  <a:gd name="connsiteY0-5972" fmla="*/ 1229083 h 6078450"/>
                  <a:gd name="connsiteX1-5973" fmla="*/ 3386179 w 10047879"/>
                  <a:gd name="connsiteY1-5974" fmla="*/ 219433 h 6078450"/>
                  <a:gd name="connsiteX2-5975" fmla="*/ 4252954 w 10047879"/>
                  <a:gd name="connsiteY2-5976" fmla="*/ 47983 h 6078450"/>
                  <a:gd name="connsiteX3-5977" fmla="*/ 5272129 w 10047879"/>
                  <a:gd name="connsiteY3-5978" fmla="*/ 838558 h 6078450"/>
                  <a:gd name="connsiteX4-5979" fmla="*/ 7034254 w 10047879"/>
                  <a:gd name="connsiteY4-5980" fmla="*/ 524233 h 6078450"/>
                  <a:gd name="connsiteX5-5981" fmla="*/ 7872454 w 10047879"/>
                  <a:gd name="connsiteY5-5982" fmla="*/ 1972033 h 6078450"/>
                  <a:gd name="connsiteX6-5983" fmla="*/ 9453604 w 10047879"/>
                  <a:gd name="connsiteY6-5984" fmla="*/ 2257783 h 6078450"/>
                  <a:gd name="connsiteX7-5985" fmla="*/ 10044154 w 10047879"/>
                  <a:gd name="connsiteY7-5986" fmla="*/ 3219808 h 6078450"/>
                  <a:gd name="connsiteX8-5987" fmla="*/ 9682204 w 10047879"/>
                  <a:gd name="connsiteY8-5988" fmla="*/ 4315183 h 6078450"/>
                  <a:gd name="connsiteX9-5989" fmla="*/ 9806029 w 10047879"/>
                  <a:gd name="connsiteY9-5990" fmla="*/ 5067658 h 6078450"/>
                  <a:gd name="connsiteX10-5991" fmla="*/ 9282154 w 10047879"/>
                  <a:gd name="connsiteY10-5992" fmla="*/ 5715358 h 6078450"/>
                  <a:gd name="connsiteX11-5993" fmla="*/ 7948654 w 10047879"/>
                  <a:gd name="connsiteY11-5994" fmla="*/ 5286733 h 6078450"/>
                  <a:gd name="connsiteX12-5995" fmla="*/ 6729454 w 10047879"/>
                  <a:gd name="connsiteY12-5996" fmla="*/ 5877283 h 6078450"/>
                  <a:gd name="connsiteX13-5997" fmla="*/ 5338804 w 10047879"/>
                  <a:gd name="connsiteY13-5998" fmla="*/ 5343883 h 6078450"/>
                  <a:gd name="connsiteX14-5999" fmla="*/ 4386304 w 10047879"/>
                  <a:gd name="connsiteY14-6000" fmla="*/ 6029683 h 6078450"/>
                  <a:gd name="connsiteX15-6001" fmla="*/ 3319504 w 10047879"/>
                  <a:gd name="connsiteY15-6002" fmla="*/ 5858233 h 6078450"/>
                  <a:gd name="connsiteX16-6003" fmla="*/ 2614654 w 10047879"/>
                  <a:gd name="connsiteY16-6004" fmla="*/ 4562833 h 6078450"/>
                  <a:gd name="connsiteX17-6005" fmla="*/ 766804 w 10047879"/>
                  <a:gd name="connsiteY17-6006" fmla="*/ 4772383 h 6078450"/>
                  <a:gd name="connsiteX18-6007" fmla="*/ 709654 w 10047879"/>
                  <a:gd name="connsiteY18-6008" fmla="*/ 3238858 h 6078450"/>
                  <a:gd name="connsiteX19-6009" fmla="*/ 14329 w 10047879"/>
                  <a:gd name="connsiteY19-6010" fmla="*/ 2172058 h 6078450"/>
                  <a:gd name="connsiteX20-6011" fmla="*/ 795379 w 10047879"/>
                  <a:gd name="connsiteY20-6012" fmla="*/ 1391008 h 6078450"/>
                  <a:gd name="connsiteX21-6013" fmla="*/ 1909804 w 10047879"/>
                  <a:gd name="connsiteY21-6014" fmla="*/ 1752958 h 6078450"/>
                  <a:gd name="connsiteX22-6015" fmla="*/ 2328904 w 10047879"/>
                  <a:gd name="connsiteY22-6016" fmla="*/ 1171933 h 6078450"/>
                  <a:gd name="connsiteX23-6017" fmla="*/ 2909929 w 10047879"/>
                  <a:gd name="connsiteY23-6018" fmla="*/ 1229083 h 6078450"/>
                  <a:gd name="connsiteX0-6019" fmla="*/ 2909929 w 10047879"/>
                  <a:gd name="connsiteY0-6020" fmla="*/ 1229083 h 6078450"/>
                  <a:gd name="connsiteX1-6021" fmla="*/ 3386179 w 10047879"/>
                  <a:gd name="connsiteY1-6022" fmla="*/ 219433 h 6078450"/>
                  <a:gd name="connsiteX2-6023" fmla="*/ 4252954 w 10047879"/>
                  <a:gd name="connsiteY2-6024" fmla="*/ 47983 h 6078450"/>
                  <a:gd name="connsiteX3-6025" fmla="*/ 5272129 w 10047879"/>
                  <a:gd name="connsiteY3-6026" fmla="*/ 838558 h 6078450"/>
                  <a:gd name="connsiteX4-6027" fmla="*/ 7034254 w 10047879"/>
                  <a:gd name="connsiteY4-6028" fmla="*/ 524233 h 6078450"/>
                  <a:gd name="connsiteX5-6029" fmla="*/ 7872454 w 10047879"/>
                  <a:gd name="connsiteY5-6030" fmla="*/ 1972033 h 6078450"/>
                  <a:gd name="connsiteX6-6031" fmla="*/ 9453604 w 10047879"/>
                  <a:gd name="connsiteY6-6032" fmla="*/ 2257783 h 6078450"/>
                  <a:gd name="connsiteX7-6033" fmla="*/ 10044154 w 10047879"/>
                  <a:gd name="connsiteY7-6034" fmla="*/ 3219808 h 6078450"/>
                  <a:gd name="connsiteX8-6035" fmla="*/ 9682204 w 10047879"/>
                  <a:gd name="connsiteY8-6036" fmla="*/ 4315183 h 6078450"/>
                  <a:gd name="connsiteX9-6037" fmla="*/ 9806029 w 10047879"/>
                  <a:gd name="connsiteY9-6038" fmla="*/ 5067658 h 6078450"/>
                  <a:gd name="connsiteX10-6039" fmla="*/ 9110704 w 10047879"/>
                  <a:gd name="connsiteY10-6040" fmla="*/ 5601058 h 6078450"/>
                  <a:gd name="connsiteX11-6041" fmla="*/ 7948654 w 10047879"/>
                  <a:gd name="connsiteY11-6042" fmla="*/ 5286733 h 6078450"/>
                  <a:gd name="connsiteX12-6043" fmla="*/ 6729454 w 10047879"/>
                  <a:gd name="connsiteY12-6044" fmla="*/ 5877283 h 6078450"/>
                  <a:gd name="connsiteX13-6045" fmla="*/ 5338804 w 10047879"/>
                  <a:gd name="connsiteY13-6046" fmla="*/ 5343883 h 6078450"/>
                  <a:gd name="connsiteX14-6047" fmla="*/ 4386304 w 10047879"/>
                  <a:gd name="connsiteY14-6048" fmla="*/ 6029683 h 6078450"/>
                  <a:gd name="connsiteX15-6049" fmla="*/ 3319504 w 10047879"/>
                  <a:gd name="connsiteY15-6050" fmla="*/ 5858233 h 6078450"/>
                  <a:gd name="connsiteX16-6051" fmla="*/ 2614654 w 10047879"/>
                  <a:gd name="connsiteY16-6052" fmla="*/ 4562833 h 6078450"/>
                  <a:gd name="connsiteX17-6053" fmla="*/ 766804 w 10047879"/>
                  <a:gd name="connsiteY17-6054" fmla="*/ 4772383 h 6078450"/>
                  <a:gd name="connsiteX18-6055" fmla="*/ 709654 w 10047879"/>
                  <a:gd name="connsiteY18-6056" fmla="*/ 3238858 h 6078450"/>
                  <a:gd name="connsiteX19-6057" fmla="*/ 14329 w 10047879"/>
                  <a:gd name="connsiteY19-6058" fmla="*/ 2172058 h 6078450"/>
                  <a:gd name="connsiteX20-6059" fmla="*/ 795379 w 10047879"/>
                  <a:gd name="connsiteY20-6060" fmla="*/ 1391008 h 6078450"/>
                  <a:gd name="connsiteX21-6061" fmla="*/ 1909804 w 10047879"/>
                  <a:gd name="connsiteY21-6062" fmla="*/ 1752958 h 6078450"/>
                  <a:gd name="connsiteX22-6063" fmla="*/ 2328904 w 10047879"/>
                  <a:gd name="connsiteY22-6064" fmla="*/ 1171933 h 6078450"/>
                  <a:gd name="connsiteX23-6065" fmla="*/ 2909929 w 10047879"/>
                  <a:gd name="connsiteY23-6066" fmla="*/ 1229083 h 6078450"/>
                  <a:gd name="connsiteX0-6067" fmla="*/ 2909929 w 10047879"/>
                  <a:gd name="connsiteY0-6068" fmla="*/ 1229083 h 6078450"/>
                  <a:gd name="connsiteX1-6069" fmla="*/ 3386179 w 10047879"/>
                  <a:gd name="connsiteY1-6070" fmla="*/ 219433 h 6078450"/>
                  <a:gd name="connsiteX2-6071" fmla="*/ 4252954 w 10047879"/>
                  <a:gd name="connsiteY2-6072" fmla="*/ 47983 h 6078450"/>
                  <a:gd name="connsiteX3-6073" fmla="*/ 5272129 w 10047879"/>
                  <a:gd name="connsiteY3-6074" fmla="*/ 838558 h 6078450"/>
                  <a:gd name="connsiteX4-6075" fmla="*/ 7034254 w 10047879"/>
                  <a:gd name="connsiteY4-6076" fmla="*/ 524233 h 6078450"/>
                  <a:gd name="connsiteX5-6077" fmla="*/ 7872454 w 10047879"/>
                  <a:gd name="connsiteY5-6078" fmla="*/ 1972033 h 6078450"/>
                  <a:gd name="connsiteX6-6079" fmla="*/ 9453604 w 10047879"/>
                  <a:gd name="connsiteY6-6080" fmla="*/ 2257783 h 6078450"/>
                  <a:gd name="connsiteX7-6081" fmla="*/ 10044154 w 10047879"/>
                  <a:gd name="connsiteY7-6082" fmla="*/ 3219808 h 6078450"/>
                  <a:gd name="connsiteX8-6083" fmla="*/ 9682204 w 10047879"/>
                  <a:gd name="connsiteY8-6084" fmla="*/ 4315183 h 6078450"/>
                  <a:gd name="connsiteX9-6085" fmla="*/ 9806029 w 10047879"/>
                  <a:gd name="connsiteY9-6086" fmla="*/ 5067658 h 6078450"/>
                  <a:gd name="connsiteX10-6087" fmla="*/ 9110704 w 10047879"/>
                  <a:gd name="connsiteY10-6088" fmla="*/ 5601058 h 6078450"/>
                  <a:gd name="connsiteX11-6089" fmla="*/ 7948654 w 10047879"/>
                  <a:gd name="connsiteY11-6090" fmla="*/ 5286733 h 6078450"/>
                  <a:gd name="connsiteX12-6091" fmla="*/ 6729454 w 10047879"/>
                  <a:gd name="connsiteY12-6092" fmla="*/ 5877283 h 6078450"/>
                  <a:gd name="connsiteX13-6093" fmla="*/ 5338804 w 10047879"/>
                  <a:gd name="connsiteY13-6094" fmla="*/ 5343883 h 6078450"/>
                  <a:gd name="connsiteX14-6095" fmla="*/ 4386304 w 10047879"/>
                  <a:gd name="connsiteY14-6096" fmla="*/ 6029683 h 6078450"/>
                  <a:gd name="connsiteX15-6097" fmla="*/ 3319504 w 10047879"/>
                  <a:gd name="connsiteY15-6098" fmla="*/ 5858233 h 6078450"/>
                  <a:gd name="connsiteX16-6099" fmla="*/ 2614654 w 10047879"/>
                  <a:gd name="connsiteY16-6100" fmla="*/ 4562833 h 6078450"/>
                  <a:gd name="connsiteX17-6101" fmla="*/ 766804 w 10047879"/>
                  <a:gd name="connsiteY17-6102" fmla="*/ 4772383 h 6078450"/>
                  <a:gd name="connsiteX18-6103" fmla="*/ 709654 w 10047879"/>
                  <a:gd name="connsiteY18-6104" fmla="*/ 3238858 h 6078450"/>
                  <a:gd name="connsiteX19-6105" fmla="*/ 14329 w 10047879"/>
                  <a:gd name="connsiteY19-6106" fmla="*/ 2172058 h 6078450"/>
                  <a:gd name="connsiteX20-6107" fmla="*/ 795379 w 10047879"/>
                  <a:gd name="connsiteY20-6108" fmla="*/ 1391008 h 6078450"/>
                  <a:gd name="connsiteX21-6109" fmla="*/ 1909804 w 10047879"/>
                  <a:gd name="connsiteY21-6110" fmla="*/ 1752958 h 6078450"/>
                  <a:gd name="connsiteX22-6111" fmla="*/ 2328904 w 10047879"/>
                  <a:gd name="connsiteY22-6112" fmla="*/ 1171933 h 6078450"/>
                  <a:gd name="connsiteX23-6113" fmla="*/ 2909929 w 10047879"/>
                  <a:gd name="connsiteY23-6114" fmla="*/ 1229083 h 6078450"/>
                  <a:gd name="connsiteX0-6115" fmla="*/ 2909929 w 10047879"/>
                  <a:gd name="connsiteY0-6116" fmla="*/ 1229083 h 6078450"/>
                  <a:gd name="connsiteX1-6117" fmla="*/ 3386179 w 10047879"/>
                  <a:gd name="connsiteY1-6118" fmla="*/ 219433 h 6078450"/>
                  <a:gd name="connsiteX2-6119" fmla="*/ 4252954 w 10047879"/>
                  <a:gd name="connsiteY2-6120" fmla="*/ 47983 h 6078450"/>
                  <a:gd name="connsiteX3-6121" fmla="*/ 5272129 w 10047879"/>
                  <a:gd name="connsiteY3-6122" fmla="*/ 838558 h 6078450"/>
                  <a:gd name="connsiteX4-6123" fmla="*/ 7034254 w 10047879"/>
                  <a:gd name="connsiteY4-6124" fmla="*/ 524233 h 6078450"/>
                  <a:gd name="connsiteX5-6125" fmla="*/ 7872454 w 10047879"/>
                  <a:gd name="connsiteY5-6126" fmla="*/ 1972033 h 6078450"/>
                  <a:gd name="connsiteX6-6127" fmla="*/ 9453604 w 10047879"/>
                  <a:gd name="connsiteY6-6128" fmla="*/ 2257783 h 6078450"/>
                  <a:gd name="connsiteX7-6129" fmla="*/ 10044154 w 10047879"/>
                  <a:gd name="connsiteY7-6130" fmla="*/ 3219808 h 6078450"/>
                  <a:gd name="connsiteX8-6131" fmla="*/ 9682204 w 10047879"/>
                  <a:gd name="connsiteY8-6132" fmla="*/ 4315183 h 6078450"/>
                  <a:gd name="connsiteX9-6133" fmla="*/ 9806029 w 10047879"/>
                  <a:gd name="connsiteY9-6134" fmla="*/ 5067658 h 6078450"/>
                  <a:gd name="connsiteX10-6135" fmla="*/ 9110704 w 10047879"/>
                  <a:gd name="connsiteY10-6136" fmla="*/ 5601058 h 6078450"/>
                  <a:gd name="connsiteX11-6137" fmla="*/ 7948654 w 10047879"/>
                  <a:gd name="connsiteY11-6138" fmla="*/ 5286733 h 6078450"/>
                  <a:gd name="connsiteX12-6139" fmla="*/ 6729454 w 10047879"/>
                  <a:gd name="connsiteY12-6140" fmla="*/ 5877283 h 6078450"/>
                  <a:gd name="connsiteX13-6141" fmla="*/ 5338804 w 10047879"/>
                  <a:gd name="connsiteY13-6142" fmla="*/ 5343883 h 6078450"/>
                  <a:gd name="connsiteX14-6143" fmla="*/ 4386304 w 10047879"/>
                  <a:gd name="connsiteY14-6144" fmla="*/ 6029683 h 6078450"/>
                  <a:gd name="connsiteX15-6145" fmla="*/ 3319504 w 10047879"/>
                  <a:gd name="connsiteY15-6146" fmla="*/ 5858233 h 6078450"/>
                  <a:gd name="connsiteX16-6147" fmla="*/ 2614654 w 10047879"/>
                  <a:gd name="connsiteY16-6148" fmla="*/ 4562833 h 6078450"/>
                  <a:gd name="connsiteX17-6149" fmla="*/ 766804 w 10047879"/>
                  <a:gd name="connsiteY17-6150" fmla="*/ 4772383 h 6078450"/>
                  <a:gd name="connsiteX18-6151" fmla="*/ 709654 w 10047879"/>
                  <a:gd name="connsiteY18-6152" fmla="*/ 3238858 h 6078450"/>
                  <a:gd name="connsiteX19-6153" fmla="*/ 14329 w 10047879"/>
                  <a:gd name="connsiteY19-6154" fmla="*/ 2172058 h 6078450"/>
                  <a:gd name="connsiteX20-6155" fmla="*/ 795379 w 10047879"/>
                  <a:gd name="connsiteY20-6156" fmla="*/ 1391008 h 6078450"/>
                  <a:gd name="connsiteX21-6157" fmla="*/ 1909804 w 10047879"/>
                  <a:gd name="connsiteY21-6158" fmla="*/ 1752958 h 6078450"/>
                  <a:gd name="connsiteX22-6159" fmla="*/ 2328904 w 10047879"/>
                  <a:gd name="connsiteY22-6160" fmla="*/ 1171933 h 6078450"/>
                  <a:gd name="connsiteX23-6161" fmla="*/ 2909929 w 10047879"/>
                  <a:gd name="connsiteY23-6162" fmla="*/ 1229083 h 6078450"/>
                  <a:gd name="connsiteX0-6163" fmla="*/ 2909929 w 10047879"/>
                  <a:gd name="connsiteY0-6164" fmla="*/ 1229083 h 6078450"/>
                  <a:gd name="connsiteX1-6165" fmla="*/ 3386179 w 10047879"/>
                  <a:gd name="connsiteY1-6166" fmla="*/ 219433 h 6078450"/>
                  <a:gd name="connsiteX2-6167" fmla="*/ 4252954 w 10047879"/>
                  <a:gd name="connsiteY2-6168" fmla="*/ 47983 h 6078450"/>
                  <a:gd name="connsiteX3-6169" fmla="*/ 5272129 w 10047879"/>
                  <a:gd name="connsiteY3-6170" fmla="*/ 838558 h 6078450"/>
                  <a:gd name="connsiteX4-6171" fmla="*/ 7034254 w 10047879"/>
                  <a:gd name="connsiteY4-6172" fmla="*/ 524233 h 6078450"/>
                  <a:gd name="connsiteX5-6173" fmla="*/ 7872454 w 10047879"/>
                  <a:gd name="connsiteY5-6174" fmla="*/ 1972033 h 6078450"/>
                  <a:gd name="connsiteX6-6175" fmla="*/ 9453604 w 10047879"/>
                  <a:gd name="connsiteY6-6176" fmla="*/ 2257783 h 6078450"/>
                  <a:gd name="connsiteX7-6177" fmla="*/ 10044154 w 10047879"/>
                  <a:gd name="connsiteY7-6178" fmla="*/ 3219808 h 6078450"/>
                  <a:gd name="connsiteX8-6179" fmla="*/ 9682204 w 10047879"/>
                  <a:gd name="connsiteY8-6180" fmla="*/ 4315183 h 6078450"/>
                  <a:gd name="connsiteX9-6181" fmla="*/ 9806029 w 10047879"/>
                  <a:gd name="connsiteY9-6182" fmla="*/ 5067658 h 6078450"/>
                  <a:gd name="connsiteX10-6183" fmla="*/ 9158329 w 10047879"/>
                  <a:gd name="connsiteY10-6184" fmla="*/ 5534383 h 6078450"/>
                  <a:gd name="connsiteX11-6185" fmla="*/ 7948654 w 10047879"/>
                  <a:gd name="connsiteY11-6186" fmla="*/ 5286733 h 6078450"/>
                  <a:gd name="connsiteX12-6187" fmla="*/ 6729454 w 10047879"/>
                  <a:gd name="connsiteY12-6188" fmla="*/ 5877283 h 6078450"/>
                  <a:gd name="connsiteX13-6189" fmla="*/ 5338804 w 10047879"/>
                  <a:gd name="connsiteY13-6190" fmla="*/ 5343883 h 6078450"/>
                  <a:gd name="connsiteX14-6191" fmla="*/ 4386304 w 10047879"/>
                  <a:gd name="connsiteY14-6192" fmla="*/ 6029683 h 6078450"/>
                  <a:gd name="connsiteX15-6193" fmla="*/ 3319504 w 10047879"/>
                  <a:gd name="connsiteY15-6194" fmla="*/ 5858233 h 6078450"/>
                  <a:gd name="connsiteX16-6195" fmla="*/ 2614654 w 10047879"/>
                  <a:gd name="connsiteY16-6196" fmla="*/ 4562833 h 6078450"/>
                  <a:gd name="connsiteX17-6197" fmla="*/ 766804 w 10047879"/>
                  <a:gd name="connsiteY17-6198" fmla="*/ 4772383 h 6078450"/>
                  <a:gd name="connsiteX18-6199" fmla="*/ 709654 w 10047879"/>
                  <a:gd name="connsiteY18-6200" fmla="*/ 3238858 h 6078450"/>
                  <a:gd name="connsiteX19-6201" fmla="*/ 14329 w 10047879"/>
                  <a:gd name="connsiteY19-6202" fmla="*/ 2172058 h 6078450"/>
                  <a:gd name="connsiteX20-6203" fmla="*/ 795379 w 10047879"/>
                  <a:gd name="connsiteY20-6204" fmla="*/ 1391008 h 6078450"/>
                  <a:gd name="connsiteX21-6205" fmla="*/ 1909804 w 10047879"/>
                  <a:gd name="connsiteY21-6206" fmla="*/ 1752958 h 6078450"/>
                  <a:gd name="connsiteX22-6207" fmla="*/ 2328904 w 10047879"/>
                  <a:gd name="connsiteY22-6208" fmla="*/ 1171933 h 6078450"/>
                  <a:gd name="connsiteX23-6209" fmla="*/ 2909929 w 10047879"/>
                  <a:gd name="connsiteY23-6210" fmla="*/ 1229083 h 6078450"/>
                  <a:gd name="connsiteX0-6211" fmla="*/ 2909929 w 10047879"/>
                  <a:gd name="connsiteY0-6212" fmla="*/ 1229083 h 6078450"/>
                  <a:gd name="connsiteX1-6213" fmla="*/ 3386179 w 10047879"/>
                  <a:gd name="connsiteY1-6214" fmla="*/ 219433 h 6078450"/>
                  <a:gd name="connsiteX2-6215" fmla="*/ 4252954 w 10047879"/>
                  <a:gd name="connsiteY2-6216" fmla="*/ 47983 h 6078450"/>
                  <a:gd name="connsiteX3-6217" fmla="*/ 5272129 w 10047879"/>
                  <a:gd name="connsiteY3-6218" fmla="*/ 838558 h 6078450"/>
                  <a:gd name="connsiteX4-6219" fmla="*/ 7034254 w 10047879"/>
                  <a:gd name="connsiteY4-6220" fmla="*/ 524233 h 6078450"/>
                  <a:gd name="connsiteX5-6221" fmla="*/ 7872454 w 10047879"/>
                  <a:gd name="connsiteY5-6222" fmla="*/ 1972033 h 6078450"/>
                  <a:gd name="connsiteX6-6223" fmla="*/ 9453604 w 10047879"/>
                  <a:gd name="connsiteY6-6224" fmla="*/ 2257783 h 6078450"/>
                  <a:gd name="connsiteX7-6225" fmla="*/ 10044154 w 10047879"/>
                  <a:gd name="connsiteY7-6226" fmla="*/ 3219808 h 6078450"/>
                  <a:gd name="connsiteX8-6227" fmla="*/ 9682204 w 10047879"/>
                  <a:gd name="connsiteY8-6228" fmla="*/ 4315183 h 6078450"/>
                  <a:gd name="connsiteX9-6229" fmla="*/ 9806029 w 10047879"/>
                  <a:gd name="connsiteY9-6230" fmla="*/ 5067658 h 6078450"/>
                  <a:gd name="connsiteX10-6231" fmla="*/ 9158329 w 10047879"/>
                  <a:gd name="connsiteY10-6232" fmla="*/ 5534383 h 6078450"/>
                  <a:gd name="connsiteX11-6233" fmla="*/ 7948654 w 10047879"/>
                  <a:gd name="connsiteY11-6234" fmla="*/ 5286733 h 6078450"/>
                  <a:gd name="connsiteX12-6235" fmla="*/ 6729454 w 10047879"/>
                  <a:gd name="connsiteY12-6236" fmla="*/ 5877283 h 6078450"/>
                  <a:gd name="connsiteX13-6237" fmla="*/ 5338804 w 10047879"/>
                  <a:gd name="connsiteY13-6238" fmla="*/ 5343883 h 6078450"/>
                  <a:gd name="connsiteX14-6239" fmla="*/ 4386304 w 10047879"/>
                  <a:gd name="connsiteY14-6240" fmla="*/ 6029683 h 6078450"/>
                  <a:gd name="connsiteX15-6241" fmla="*/ 3319504 w 10047879"/>
                  <a:gd name="connsiteY15-6242" fmla="*/ 5858233 h 6078450"/>
                  <a:gd name="connsiteX16-6243" fmla="*/ 2614654 w 10047879"/>
                  <a:gd name="connsiteY16-6244" fmla="*/ 4562833 h 6078450"/>
                  <a:gd name="connsiteX17-6245" fmla="*/ 766804 w 10047879"/>
                  <a:gd name="connsiteY17-6246" fmla="*/ 4772383 h 6078450"/>
                  <a:gd name="connsiteX18-6247" fmla="*/ 709654 w 10047879"/>
                  <a:gd name="connsiteY18-6248" fmla="*/ 3238858 h 6078450"/>
                  <a:gd name="connsiteX19-6249" fmla="*/ 14329 w 10047879"/>
                  <a:gd name="connsiteY19-6250" fmla="*/ 2172058 h 6078450"/>
                  <a:gd name="connsiteX20-6251" fmla="*/ 795379 w 10047879"/>
                  <a:gd name="connsiteY20-6252" fmla="*/ 1391008 h 6078450"/>
                  <a:gd name="connsiteX21-6253" fmla="*/ 1909804 w 10047879"/>
                  <a:gd name="connsiteY21-6254" fmla="*/ 1752958 h 6078450"/>
                  <a:gd name="connsiteX22-6255" fmla="*/ 2328904 w 10047879"/>
                  <a:gd name="connsiteY22-6256" fmla="*/ 1171933 h 6078450"/>
                  <a:gd name="connsiteX23-6257" fmla="*/ 2909929 w 10047879"/>
                  <a:gd name="connsiteY23-6258" fmla="*/ 1229083 h 6078450"/>
                  <a:gd name="connsiteX0-6259" fmla="*/ 2909929 w 10047879"/>
                  <a:gd name="connsiteY0-6260" fmla="*/ 1229083 h 6078450"/>
                  <a:gd name="connsiteX1-6261" fmla="*/ 3386179 w 10047879"/>
                  <a:gd name="connsiteY1-6262" fmla="*/ 219433 h 6078450"/>
                  <a:gd name="connsiteX2-6263" fmla="*/ 4252954 w 10047879"/>
                  <a:gd name="connsiteY2-6264" fmla="*/ 47983 h 6078450"/>
                  <a:gd name="connsiteX3-6265" fmla="*/ 5272129 w 10047879"/>
                  <a:gd name="connsiteY3-6266" fmla="*/ 838558 h 6078450"/>
                  <a:gd name="connsiteX4-6267" fmla="*/ 7034254 w 10047879"/>
                  <a:gd name="connsiteY4-6268" fmla="*/ 524233 h 6078450"/>
                  <a:gd name="connsiteX5-6269" fmla="*/ 7872454 w 10047879"/>
                  <a:gd name="connsiteY5-6270" fmla="*/ 1972033 h 6078450"/>
                  <a:gd name="connsiteX6-6271" fmla="*/ 9453604 w 10047879"/>
                  <a:gd name="connsiteY6-6272" fmla="*/ 2257783 h 6078450"/>
                  <a:gd name="connsiteX7-6273" fmla="*/ 10044154 w 10047879"/>
                  <a:gd name="connsiteY7-6274" fmla="*/ 3219808 h 6078450"/>
                  <a:gd name="connsiteX8-6275" fmla="*/ 9682204 w 10047879"/>
                  <a:gd name="connsiteY8-6276" fmla="*/ 4315183 h 6078450"/>
                  <a:gd name="connsiteX9-6277" fmla="*/ 9806029 w 10047879"/>
                  <a:gd name="connsiteY9-6278" fmla="*/ 5067658 h 6078450"/>
                  <a:gd name="connsiteX10-6279" fmla="*/ 9158329 w 10047879"/>
                  <a:gd name="connsiteY10-6280" fmla="*/ 5534383 h 6078450"/>
                  <a:gd name="connsiteX11-6281" fmla="*/ 7948654 w 10047879"/>
                  <a:gd name="connsiteY11-6282" fmla="*/ 5286733 h 6078450"/>
                  <a:gd name="connsiteX12-6283" fmla="*/ 6729454 w 10047879"/>
                  <a:gd name="connsiteY12-6284" fmla="*/ 5877283 h 6078450"/>
                  <a:gd name="connsiteX13-6285" fmla="*/ 5338804 w 10047879"/>
                  <a:gd name="connsiteY13-6286" fmla="*/ 5343883 h 6078450"/>
                  <a:gd name="connsiteX14-6287" fmla="*/ 4386304 w 10047879"/>
                  <a:gd name="connsiteY14-6288" fmla="*/ 6029683 h 6078450"/>
                  <a:gd name="connsiteX15-6289" fmla="*/ 3319504 w 10047879"/>
                  <a:gd name="connsiteY15-6290" fmla="*/ 5858233 h 6078450"/>
                  <a:gd name="connsiteX16-6291" fmla="*/ 2614654 w 10047879"/>
                  <a:gd name="connsiteY16-6292" fmla="*/ 4562833 h 6078450"/>
                  <a:gd name="connsiteX17-6293" fmla="*/ 766804 w 10047879"/>
                  <a:gd name="connsiteY17-6294" fmla="*/ 4772383 h 6078450"/>
                  <a:gd name="connsiteX18-6295" fmla="*/ 709654 w 10047879"/>
                  <a:gd name="connsiteY18-6296" fmla="*/ 3238858 h 6078450"/>
                  <a:gd name="connsiteX19-6297" fmla="*/ 14329 w 10047879"/>
                  <a:gd name="connsiteY19-6298" fmla="*/ 2172058 h 6078450"/>
                  <a:gd name="connsiteX20-6299" fmla="*/ 795379 w 10047879"/>
                  <a:gd name="connsiteY20-6300" fmla="*/ 1391008 h 6078450"/>
                  <a:gd name="connsiteX21-6301" fmla="*/ 1909804 w 10047879"/>
                  <a:gd name="connsiteY21-6302" fmla="*/ 1752958 h 6078450"/>
                  <a:gd name="connsiteX22-6303" fmla="*/ 2328904 w 10047879"/>
                  <a:gd name="connsiteY22-6304" fmla="*/ 1171933 h 6078450"/>
                  <a:gd name="connsiteX23-6305" fmla="*/ 2909929 w 10047879"/>
                  <a:gd name="connsiteY23-6306" fmla="*/ 1229083 h 6078450"/>
                  <a:gd name="connsiteX0-6307" fmla="*/ 2909929 w 10047879"/>
                  <a:gd name="connsiteY0-6308" fmla="*/ 1229083 h 6078450"/>
                  <a:gd name="connsiteX1-6309" fmla="*/ 3386179 w 10047879"/>
                  <a:gd name="connsiteY1-6310" fmla="*/ 219433 h 6078450"/>
                  <a:gd name="connsiteX2-6311" fmla="*/ 4252954 w 10047879"/>
                  <a:gd name="connsiteY2-6312" fmla="*/ 47983 h 6078450"/>
                  <a:gd name="connsiteX3-6313" fmla="*/ 5272129 w 10047879"/>
                  <a:gd name="connsiteY3-6314" fmla="*/ 838558 h 6078450"/>
                  <a:gd name="connsiteX4-6315" fmla="*/ 7034254 w 10047879"/>
                  <a:gd name="connsiteY4-6316" fmla="*/ 524233 h 6078450"/>
                  <a:gd name="connsiteX5-6317" fmla="*/ 7872454 w 10047879"/>
                  <a:gd name="connsiteY5-6318" fmla="*/ 1972033 h 6078450"/>
                  <a:gd name="connsiteX6-6319" fmla="*/ 9453604 w 10047879"/>
                  <a:gd name="connsiteY6-6320" fmla="*/ 2257783 h 6078450"/>
                  <a:gd name="connsiteX7-6321" fmla="*/ 10044154 w 10047879"/>
                  <a:gd name="connsiteY7-6322" fmla="*/ 3219808 h 6078450"/>
                  <a:gd name="connsiteX8-6323" fmla="*/ 9682204 w 10047879"/>
                  <a:gd name="connsiteY8-6324" fmla="*/ 4315183 h 6078450"/>
                  <a:gd name="connsiteX9-6325" fmla="*/ 9806029 w 10047879"/>
                  <a:gd name="connsiteY9-6326" fmla="*/ 5067658 h 6078450"/>
                  <a:gd name="connsiteX10-6327" fmla="*/ 9158329 w 10047879"/>
                  <a:gd name="connsiteY10-6328" fmla="*/ 5534383 h 6078450"/>
                  <a:gd name="connsiteX11-6329" fmla="*/ 7948654 w 10047879"/>
                  <a:gd name="connsiteY11-6330" fmla="*/ 5286733 h 6078450"/>
                  <a:gd name="connsiteX12-6331" fmla="*/ 6729454 w 10047879"/>
                  <a:gd name="connsiteY12-6332" fmla="*/ 5877283 h 6078450"/>
                  <a:gd name="connsiteX13-6333" fmla="*/ 5338804 w 10047879"/>
                  <a:gd name="connsiteY13-6334" fmla="*/ 5343883 h 6078450"/>
                  <a:gd name="connsiteX14-6335" fmla="*/ 4386304 w 10047879"/>
                  <a:gd name="connsiteY14-6336" fmla="*/ 6029683 h 6078450"/>
                  <a:gd name="connsiteX15-6337" fmla="*/ 3319504 w 10047879"/>
                  <a:gd name="connsiteY15-6338" fmla="*/ 5858233 h 6078450"/>
                  <a:gd name="connsiteX16-6339" fmla="*/ 2614654 w 10047879"/>
                  <a:gd name="connsiteY16-6340" fmla="*/ 4562833 h 6078450"/>
                  <a:gd name="connsiteX17-6341" fmla="*/ 766804 w 10047879"/>
                  <a:gd name="connsiteY17-6342" fmla="*/ 4772383 h 6078450"/>
                  <a:gd name="connsiteX18-6343" fmla="*/ 709654 w 10047879"/>
                  <a:gd name="connsiteY18-6344" fmla="*/ 3238858 h 6078450"/>
                  <a:gd name="connsiteX19-6345" fmla="*/ 14329 w 10047879"/>
                  <a:gd name="connsiteY19-6346" fmla="*/ 2172058 h 6078450"/>
                  <a:gd name="connsiteX20-6347" fmla="*/ 795379 w 10047879"/>
                  <a:gd name="connsiteY20-6348" fmla="*/ 1391008 h 6078450"/>
                  <a:gd name="connsiteX21-6349" fmla="*/ 1909804 w 10047879"/>
                  <a:gd name="connsiteY21-6350" fmla="*/ 1752958 h 6078450"/>
                  <a:gd name="connsiteX22-6351" fmla="*/ 2328904 w 10047879"/>
                  <a:gd name="connsiteY22-6352" fmla="*/ 1171933 h 6078450"/>
                  <a:gd name="connsiteX23-6353" fmla="*/ 2909929 w 10047879"/>
                  <a:gd name="connsiteY23-6354" fmla="*/ 1229083 h 6078450"/>
                  <a:gd name="connsiteX0-6355" fmla="*/ 2909929 w 10047879"/>
                  <a:gd name="connsiteY0-6356" fmla="*/ 1229083 h 6078450"/>
                  <a:gd name="connsiteX1-6357" fmla="*/ 3386179 w 10047879"/>
                  <a:gd name="connsiteY1-6358" fmla="*/ 219433 h 6078450"/>
                  <a:gd name="connsiteX2-6359" fmla="*/ 4252954 w 10047879"/>
                  <a:gd name="connsiteY2-6360" fmla="*/ 47983 h 6078450"/>
                  <a:gd name="connsiteX3-6361" fmla="*/ 5272129 w 10047879"/>
                  <a:gd name="connsiteY3-6362" fmla="*/ 838558 h 6078450"/>
                  <a:gd name="connsiteX4-6363" fmla="*/ 7034254 w 10047879"/>
                  <a:gd name="connsiteY4-6364" fmla="*/ 524233 h 6078450"/>
                  <a:gd name="connsiteX5-6365" fmla="*/ 7872454 w 10047879"/>
                  <a:gd name="connsiteY5-6366" fmla="*/ 1972033 h 6078450"/>
                  <a:gd name="connsiteX6-6367" fmla="*/ 9453604 w 10047879"/>
                  <a:gd name="connsiteY6-6368" fmla="*/ 2257783 h 6078450"/>
                  <a:gd name="connsiteX7-6369" fmla="*/ 10044154 w 10047879"/>
                  <a:gd name="connsiteY7-6370" fmla="*/ 3219808 h 6078450"/>
                  <a:gd name="connsiteX8-6371" fmla="*/ 9682204 w 10047879"/>
                  <a:gd name="connsiteY8-6372" fmla="*/ 4315183 h 6078450"/>
                  <a:gd name="connsiteX9-6373" fmla="*/ 9806029 w 10047879"/>
                  <a:gd name="connsiteY9-6374" fmla="*/ 5067658 h 6078450"/>
                  <a:gd name="connsiteX10-6375" fmla="*/ 9158329 w 10047879"/>
                  <a:gd name="connsiteY10-6376" fmla="*/ 5534383 h 6078450"/>
                  <a:gd name="connsiteX11-6377" fmla="*/ 7948654 w 10047879"/>
                  <a:gd name="connsiteY11-6378" fmla="*/ 5286733 h 6078450"/>
                  <a:gd name="connsiteX12-6379" fmla="*/ 6729454 w 10047879"/>
                  <a:gd name="connsiteY12-6380" fmla="*/ 5877283 h 6078450"/>
                  <a:gd name="connsiteX13-6381" fmla="*/ 5338804 w 10047879"/>
                  <a:gd name="connsiteY13-6382" fmla="*/ 5343883 h 6078450"/>
                  <a:gd name="connsiteX14-6383" fmla="*/ 4386304 w 10047879"/>
                  <a:gd name="connsiteY14-6384" fmla="*/ 6029683 h 6078450"/>
                  <a:gd name="connsiteX15-6385" fmla="*/ 3319504 w 10047879"/>
                  <a:gd name="connsiteY15-6386" fmla="*/ 5858233 h 6078450"/>
                  <a:gd name="connsiteX16-6387" fmla="*/ 2614654 w 10047879"/>
                  <a:gd name="connsiteY16-6388" fmla="*/ 4562833 h 6078450"/>
                  <a:gd name="connsiteX17-6389" fmla="*/ 766804 w 10047879"/>
                  <a:gd name="connsiteY17-6390" fmla="*/ 4772383 h 6078450"/>
                  <a:gd name="connsiteX18-6391" fmla="*/ 709654 w 10047879"/>
                  <a:gd name="connsiteY18-6392" fmla="*/ 3238858 h 6078450"/>
                  <a:gd name="connsiteX19-6393" fmla="*/ 14329 w 10047879"/>
                  <a:gd name="connsiteY19-6394" fmla="*/ 2172058 h 6078450"/>
                  <a:gd name="connsiteX20-6395" fmla="*/ 795379 w 10047879"/>
                  <a:gd name="connsiteY20-6396" fmla="*/ 1391008 h 6078450"/>
                  <a:gd name="connsiteX21-6397" fmla="*/ 1909804 w 10047879"/>
                  <a:gd name="connsiteY21-6398" fmla="*/ 1752958 h 6078450"/>
                  <a:gd name="connsiteX22-6399" fmla="*/ 2328904 w 10047879"/>
                  <a:gd name="connsiteY22-6400" fmla="*/ 1171933 h 6078450"/>
                  <a:gd name="connsiteX23-6401" fmla="*/ 2909929 w 10047879"/>
                  <a:gd name="connsiteY23-6402" fmla="*/ 1229083 h 6078450"/>
                  <a:gd name="connsiteX0-6403" fmla="*/ 2909929 w 10047879"/>
                  <a:gd name="connsiteY0-6404" fmla="*/ 1229083 h 6078450"/>
                  <a:gd name="connsiteX1-6405" fmla="*/ 3386179 w 10047879"/>
                  <a:gd name="connsiteY1-6406" fmla="*/ 219433 h 6078450"/>
                  <a:gd name="connsiteX2-6407" fmla="*/ 4252954 w 10047879"/>
                  <a:gd name="connsiteY2-6408" fmla="*/ 47983 h 6078450"/>
                  <a:gd name="connsiteX3-6409" fmla="*/ 5272129 w 10047879"/>
                  <a:gd name="connsiteY3-6410" fmla="*/ 838558 h 6078450"/>
                  <a:gd name="connsiteX4-6411" fmla="*/ 7034254 w 10047879"/>
                  <a:gd name="connsiteY4-6412" fmla="*/ 524233 h 6078450"/>
                  <a:gd name="connsiteX5-6413" fmla="*/ 7872454 w 10047879"/>
                  <a:gd name="connsiteY5-6414" fmla="*/ 1972033 h 6078450"/>
                  <a:gd name="connsiteX6-6415" fmla="*/ 9453604 w 10047879"/>
                  <a:gd name="connsiteY6-6416" fmla="*/ 2257783 h 6078450"/>
                  <a:gd name="connsiteX7-6417" fmla="*/ 10044154 w 10047879"/>
                  <a:gd name="connsiteY7-6418" fmla="*/ 3219808 h 6078450"/>
                  <a:gd name="connsiteX8-6419" fmla="*/ 9682204 w 10047879"/>
                  <a:gd name="connsiteY8-6420" fmla="*/ 4315183 h 6078450"/>
                  <a:gd name="connsiteX9-6421" fmla="*/ 9806029 w 10047879"/>
                  <a:gd name="connsiteY9-6422" fmla="*/ 5067658 h 6078450"/>
                  <a:gd name="connsiteX10-6423" fmla="*/ 9158329 w 10047879"/>
                  <a:gd name="connsiteY10-6424" fmla="*/ 5534383 h 6078450"/>
                  <a:gd name="connsiteX11-6425" fmla="*/ 7948654 w 10047879"/>
                  <a:gd name="connsiteY11-6426" fmla="*/ 5286733 h 6078450"/>
                  <a:gd name="connsiteX12-6427" fmla="*/ 6729454 w 10047879"/>
                  <a:gd name="connsiteY12-6428" fmla="*/ 5877283 h 6078450"/>
                  <a:gd name="connsiteX13-6429" fmla="*/ 5338804 w 10047879"/>
                  <a:gd name="connsiteY13-6430" fmla="*/ 5343883 h 6078450"/>
                  <a:gd name="connsiteX14-6431" fmla="*/ 4386304 w 10047879"/>
                  <a:gd name="connsiteY14-6432" fmla="*/ 6029683 h 6078450"/>
                  <a:gd name="connsiteX15-6433" fmla="*/ 3319504 w 10047879"/>
                  <a:gd name="connsiteY15-6434" fmla="*/ 5858233 h 6078450"/>
                  <a:gd name="connsiteX16-6435" fmla="*/ 2614654 w 10047879"/>
                  <a:gd name="connsiteY16-6436" fmla="*/ 4562833 h 6078450"/>
                  <a:gd name="connsiteX17-6437" fmla="*/ 766804 w 10047879"/>
                  <a:gd name="connsiteY17-6438" fmla="*/ 4772383 h 6078450"/>
                  <a:gd name="connsiteX18-6439" fmla="*/ 709654 w 10047879"/>
                  <a:gd name="connsiteY18-6440" fmla="*/ 3238858 h 6078450"/>
                  <a:gd name="connsiteX19-6441" fmla="*/ 14329 w 10047879"/>
                  <a:gd name="connsiteY19-6442" fmla="*/ 2172058 h 6078450"/>
                  <a:gd name="connsiteX20-6443" fmla="*/ 795379 w 10047879"/>
                  <a:gd name="connsiteY20-6444" fmla="*/ 1391008 h 6078450"/>
                  <a:gd name="connsiteX21-6445" fmla="*/ 1909804 w 10047879"/>
                  <a:gd name="connsiteY21-6446" fmla="*/ 1752958 h 6078450"/>
                  <a:gd name="connsiteX22-6447" fmla="*/ 2328904 w 10047879"/>
                  <a:gd name="connsiteY22-6448" fmla="*/ 1171933 h 6078450"/>
                  <a:gd name="connsiteX23-6449" fmla="*/ 2909929 w 10047879"/>
                  <a:gd name="connsiteY23-6450" fmla="*/ 1229083 h 6078450"/>
                  <a:gd name="connsiteX0-6451" fmla="*/ 2909929 w 10044923"/>
                  <a:gd name="connsiteY0-6452" fmla="*/ 1229083 h 6078450"/>
                  <a:gd name="connsiteX1-6453" fmla="*/ 3386179 w 10044923"/>
                  <a:gd name="connsiteY1-6454" fmla="*/ 219433 h 6078450"/>
                  <a:gd name="connsiteX2-6455" fmla="*/ 4252954 w 10044923"/>
                  <a:gd name="connsiteY2-6456" fmla="*/ 47983 h 6078450"/>
                  <a:gd name="connsiteX3-6457" fmla="*/ 5272129 w 10044923"/>
                  <a:gd name="connsiteY3-6458" fmla="*/ 838558 h 6078450"/>
                  <a:gd name="connsiteX4-6459" fmla="*/ 7034254 w 10044923"/>
                  <a:gd name="connsiteY4-6460" fmla="*/ 524233 h 6078450"/>
                  <a:gd name="connsiteX5-6461" fmla="*/ 7872454 w 10044923"/>
                  <a:gd name="connsiteY5-6462" fmla="*/ 1972033 h 6078450"/>
                  <a:gd name="connsiteX6-6463" fmla="*/ 9453604 w 10044923"/>
                  <a:gd name="connsiteY6-6464" fmla="*/ 2257783 h 6078450"/>
                  <a:gd name="connsiteX7-6465" fmla="*/ 10044154 w 10044923"/>
                  <a:gd name="connsiteY7-6466" fmla="*/ 3219808 h 6078450"/>
                  <a:gd name="connsiteX8-6467" fmla="*/ 9359475 w 10044923"/>
                  <a:gd name="connsiteY8-6468" fmla="*/ 4342077 h 6078450"/>
                  <a:gd name="connsiteX9-6469" fmla="*/ 9806029 w 10044923"/>
                  <a:gd name="connsiteY9-6470" fmla="*/ 5067658 h 6078450"/>
                  <a:gd name="connsiteX10-6471" fmla="*/ 9158329 w 10044923"/>
                  <a:gd name="connsiteY10-6472" fmla="*/ 5534383 h 6078450"/>
                  <a:gd name="connsiteX11-6473" fmla="*/ 7948654 w 10044923"/>
                  <a:gd name="connsiteY11-6474" fmla="*/ 5286733 h 6078450"/>
                  <a:gd name="connsiteX12-6475" fmla="*/ 6729454 w 10044923"/>
                  <a:gd name="connsiteY12-6476" fmla="*/ 5877283 h 6078450"/>
                  <a:gd name="connsiteX13-6477" fmla="*/ 5338804 w 10044923"/>
                  <a:gd name="connsiteY13-6478" fmla="*/ 5343883 h 6078450"/>
                  <a:gd name="connsiteX14-6479" fmla="*/ 4386304 w 10044923"/>
                  <a:gd name="connsiteY14-6480" fmla="*/ 6029683 h 6078450"/>
                  <a:gd name="connsiteX15-6481" fmla="*/ 3319504 w 10044923"/>
                  <a:gd name="connsiteY15-6482" fmla="*/ 5858233 h 6078450"/>
                  <a:gd name="connsiteX16-6483" fmla="*/ 2614654 w 10044923"/>
                  <a:gd name="connsiteY16-6484" fmla="*/ 4562833 h 6078450"/>
                  <a:gd name="connsiteX17-6485" fmla="*/ 766804 w 10044923"/>
                  <a:gd name="connsiteY17-6486" fmla="*/ 4772383 h 6078450"/>
                  <a:gd name="connsiteX18-6487" fmla="*/ 709654 w 10044923"/>
                  <a:gd name="connsiteY18-6488" fmla="*/ 3238858 h 6078450"/>
                  <a:gd name="connsiteX19-6489" fmla="*/ 14329 w 10044923"/>
                  <a:gd name="connsiteY19-6490" fmla="*/ 2172058 h 6078450"/>
                  <a:gd name="connsiteX20-6491" fmla="*/ 795379 w 10044923"/>
                  <a:gd name="connsiteY20-6492" fmla="*/ 1391008 h 6078450"/>
                  <a:gd name="connsiteX21-6493" fmla="*/ 1909804 w 10044923"/>
                  <a:gd name="connsiteY21-6494" fmla="*/ 1752958 h 6078450"/>
                  <a:gd name="connsiteX22-6495" fmla="*/ 2328904 w 10044923"/>
                  <a:gd name="connsiteY22-6496" fmla="*/ 1171933 h 6078450"/>
                  <a:gd name="connsiteX23-6497" fmla="*/ 2909929 w 10044923"/>
                  <a:gd name="connsiteY23-6498" fmla="*/ 1229083 h 6078450"/>
                  <a:gd name="connsiteX0-6499" fmla="*/ 2909929 w 9884236"/>
                  <a:gd name="connsiteY0-6500" fmla="*/ 1229083 h 6078450"/>
                  <a:gd name="connsiteX1-6501" fmla="*/ 3386179 w 9884236"/>
                  <a:gd name="connsiteY1-6502" fmla="*/ 219433 h 6078450"/>
                  <a:gd name="connsiteX2-6503" fmla="*/ 4252954 w 9884236"/>
                  <a:gd name="connsiteY2-6504" fmla="*/ 47983 h 6078450"/>
                  <a:gd name="connsiteX3-6505" fmla="*/ 5272129 w 9884236"/>
                  <a:gd name="connsiteY3-6506" fmla="*/ 838558 h 6078450"/>
                  <a:gd name="connsiteX4-6507" fmla="*/ 7034254 w 9884236"/>
                  <a:gd name="connsiteY4-6508" fmla="*/ 524233 h 6078450"/>
                  <a:gd name="connsiteX5-6509" fmla="*/ 7872454 w 9884236"/>
                  <a:gd name="connsiteY5-6510" fmla="*/ 1972033 h 6078450"/>
                  <a:gd name="connsiteX6-6511" fmla="*/ 9453604 w 9884236"/>
                  <a:gd name="connsiteY6-6512" fmla="*/ 2257783 h 6078450"/>
                  <a:gd name="connsiteX7-6513" fmla="*/ 9882789 w 9884236"/>
                  <a:gd name="connsiteY7-6514" fmla="*/ 3130161 h 6078450"/>
                  <a:gd name="connsiteX8-6515" fmla="*/ 9359475 w 9884236"/>
                  <a:gd name="connsiteY8-6516" fmla="*/ 4342077 h 6078450"/>
                  <a:gd name="connsiteX9-6517" fmla="*/ 9806029 w 9884236"/>
                  <a:gd name="connsiteY9-6518" fmla="*/ 5067658 h 6078450"/>
                  <a:gd name="connsiteX10-6519" fmla="*/ 9158329 w 9884236"/>
                  <a:gd name="connsiteY10-6520" fmla="*/ 5534383 h 6078450"/>
                  <a:gd name="connsiteX11-6521" fmla="*/ 7948654 w 9884236"/>
                  <a:gd name="connsiteY11-6522" fmla="*/ 5286733 h 6078450"/>
                  <a:gd name="connsiteX12-6523" fmla="*/ 6729454 w 9884236"/>
                  <a:gd name="connsiteY12-6524" fmla="*/ 5877283 h 6078450"/>
                  <a:gd name="connsiteX13-6525" fmla="*/ 5338804 w 9884236"/>
                  <a:gd name="connsiteY13-6526" fmla="*/ 5343883 h 6078450"/>
                  <a:gd name="connsiteX14-6527" fmla="*/ 4386304 w 9884236"/>
                  <a:gd name="connsiteY14-6528" fmla="*/ 6029683 h 6078450"/>
                  <a:gd name="connsiteX15-6529" fmla="*/ 3319504 w 9884236"/>
                  <a:gd name="connsiteY15-6530" fmla="*/ 5858233 h 6078450"/>
                  <a:gd name="connsiteX16-6531" fmla="*/ 2614654 w 9884236"/>
                  <a:gd name="connsiteY16-6532" fmla="*/ 4562833 h 6078450"/>
                  <a:gd name="connsiteX17-6533" fmla="*/ 766804 w 9884236"/>
                  <a:gd name="connsiteY17-6534" fmla="*/ 4772383 h 6078450"/>
                  <a:gd name="connsiteX18-6535" fmla="*/ 709654 w 9884236"/>
                  <a:gd name="connsiteY18-6536" fmla="*/ 3238858 h 6078450"/>
                  <a:gd name="connsiteX19-6537" fmla="*/ 14329 w 9884236"/>
                  <a:gd name="connsiteY19-6538" fmla="*/ 2172058 h 6078450"/>
                  <a:gd name="connsiteX20-6539" fmla="*/ 795379 w 9884236"/>
                  <a:gd name="connsiteY20-6540" fmla="*/ 1391008 h 6078450"/>
                  <a:gd name="connsiteX21-6541" fmla="*/ 1909804 w 9884236"/>
                  <a:gd name="connsiteY21-6542" fmla="*/ 1752958 h 6078450"/>
                  <a:gd name="connsiteX22-6543" fmla="*/ 2328904 w 9884236"/>
                  <a:gd name="connsiteY22-6544" fmla="*/ 1171933 h 6078450"/>
                  <a:gd name="connsiteX23-6545" fmla="*/ 2909929 w 9884236"/>
                  <a:gd name="connsiteY23-6546" fmla="*/ 1229083 h 6078450"/>
                  <a:gd name="connsiteX0-6547" fmla="*/ 2909929 w 9887662"/>
                  <a:gd name="connsiteY0-6548" fmla="*/ 1229083 h 6078450"/>
                  <a:gd name="connsiteX1-6549" fmla="*/ 3386179 w 9887662"/>
                  <a:gd name="connsiteY1-6550" fmla="*/ 219433 h 6078450"/>
                  <a:gd name="connsiteX2-6551" fmla="*/ 4252954 w 9887662"/>
                  <a:gd name="connsiteY2-6552" fmla="*/ 47983 h 6078450"/>
                  <a:gd name="connsiteX3-6553" fmla="*/ 5272129 w 9887662"/>
                  <a:gd name="connsiteY3-6554" fmla="*/ 838558 h 6078450"/>
                  <a:gd name="connsiteX4-6555" fmla="*/ 7034254 w 9887662"/>
                  <a:gd name="connsiteY4-6556" fmla="*/ 524233 h 6078450"/>
                  <a:gd name="connsiteX5-6557" fmla="*/ 7872454 w 9887662"/>
                  <a:gd name="connsiteY5-6558" fmla="*/ 1972033 h 6078450"/>
                  <a:gd name="connsiteX6-6559" fmla="*/ 9453604 w 9887662"/>
                  <a:gd name="connsiteY6-6560" fmla="*/ 2257783 h 6078450"/>
                  <a:gd name="connsiteX7-6561" fmla="*/ 9882789 w 9887662"/>
                  <a:gd name="connsiteY7-6562" fmla="*/ 3130161 h 6078450"/>
                  <a:gd name="connsiteX8-6563" fmla="*/ 9359475 w 9887662"/>
                  <a:gd name="connsiteY8-6564" fmla="*/ 4342077 h 6078450"/>
                  <a:gd name="connsiteX9-6565" fmla="*/ 9806029 w 9887662"/>
                  <a:gd name="connsiteY9-6566" fmla="*/ 5067658 h 6078450"/>
                  <a:gd name="connsiteX10-6567" fmla="*/ 9158329 w 9887662"/>
                  <a:gd name="connsiteY10-6568" fmla="*/ 5534383 h 6078450"/>
                  <a:gd name="connsiteX11-6569" fmla="*/ 7948654 w 9887662"/>
                  <a:gd name="connsiteY11-6570" fmla="*/ 5286733 h 6078450"/>
                  <a:gd name="connsiteX12-6571" fmla="*/ 6729454 w 9887662"/>
                  <a:gd name="connsiteY12-6572" fmla="*/ 5877283 h 6078450"/>
                  <a:gd name="connsiteX13-6573" fmla="*/ 5338804 w 9887662"/>
                  <a:gd name="connsiteY13-6574" fmla="*/ 5343883 h 6078450"/>
                  <a:gd name="connsiteX14-6575" fmla="*/ 4386304 w 9887662"/>
                  <a:gd name="connsiteY14-6576" fmla="*/ 6029683 h 6078450"/>
                  <a:gd name="connsiteX15-6577" fmla="*/ 3319504 w 9887662"/>
                  <a:gd name="connsiteY15-6578" fmla="*/ 5858233 h 6078450"/>
                  <a:gd name="connsiteX16-6579" fmla="*/ 2614654 w 9887662"/>
                  <a:gd name="connsiteY16-6580" fmla="*/ 4562833 h 6078450"/>
                  <a:gd name="connsiteX17-6581" fmla="*/ 766804 w 9887662"/>
                  <a:gd name="connsiteY17-6582" fmla="*/ 4772383 h 6078450"/>
                  <a:gd name="connsiteX18-6583" fmla="*/ 709654 w 9887662"/>
                  <a:gd name="connsiteY18-6584" fmla="*/ 3238858 h 6078450"/>
                  <a:gd name="connsiteX19-6585" fmla="*/ 14329 w 9887662"/>
                  <a:gd name="connsiteY19-6586" fmla="*/ 2172058 h 6078450"/>
                  <a:gd name="connsiteX20-6587" fmla="*/ 795379 w 9887662"/>
                  <a:gd name="connsiteY20-6588" fmla="*/ 1391008 h 6078450"/>
                  <a:gd name="connsiteX21-6589" fmla="*/ 1909804 w 9887662"/>
                  <a:gd name="connsiteY21-6590" fmla="*/ 1752958 h 6078450"/>
                  <a:gd name="connsiteX22-6591" fmla="*/ 2328904 w 9887662"/>
                  <a:gd name="connsiteY22-6592" fmla="*/ 1171933 h 6078450"/>
                  <a:gd name="connsiteX23-6593" fmla="*/ 2909929 w 9887662"/>
                  <a:gd name="connsiteY23-6594" fmla="*/ 1229083 h 6078450"/>
                  <a:gd name="connsiteX0-6595" fmla="*/ 2909929 w 9932074"/>
                  <a:gd name="connsiteY0-6596" fmla="*/ 1229083 h 6078450"/>
                  <a:gd name="connsiteX1-6597" fmla="*/ 3386179 w 9932074"/>
                  <a:gd name="connsiteY1-6598" fmla="*/ 219433 h 6078450"/>
                  <a:gd name="connsiteX2-6599" fmla="*/ 4252954 w 9932074"/>
                  <a:gd name="connsiteY2-6600" fmla="*/ 47983 h 6078450"/>
                  <a:gd name="connsiteX3-6601" fmla="*/ 5272129 w 9932074"/>
                  <a:gd name="connsiteY3-6602" fmla="*/ 838558 h 6078450"/>
                  <a:gd name="connsiteX4-6603" fmla="*/ 7034254 w 9932074"/>
                  <a:gd name="connsiteY4-6604" fmla="*/ 524233 h 6078450"/>
                  <a:gd name="connsiteX5-6605" fmla="*/ 7872454 w 9932074"/>
                  <a:gd name="connsiteY5-6606" fmla="*/ 1972033 h 6078450"/>
                  <a:gd name="connsiteX6-6607" fmla="*/ 9453604 w 9932074"/>
                  <a:gd name="connsiteY6-6608" fmla="*/ 2257783 h 6078450"/>
                  <a:gd name="connsiteX7-6609" fmla="*/ 9927613 w 9932074"/>
                  <a:gd name="connsiteY7-6610" fmla="*/ 3094302 h 6078450"/>
                  <a:gd name="connsiteX8-6611" fmla="*/ 9359475 w 9932074"/>
                  <a:gd name="connsiteY8-6612" fmla="*/ 4342077 h 6078450"/>
                  <a:gd name="connsiteX9-6613" fmla="*/ 9806029 w 9932074"/>
                  <a:gd name="connsiteY9-6614" fmla="*/ 5067658 h 6078450"/>
                  <a:gd name="connsiteX10-6615" fmla="*/ 9158329 w 9932074"/>
                  <a:gd name="connsiteY10-6616" fmla="*/ 5534383 h 6078450"/>
                  <a:gd name="connsiteX11-6617" fmla="*/ 7948654 w 9932074"/>
                  <a:gd name="connsiteY11-6618" fmla="*/ 5286733 h 6078450"/>
                  <a:gd name="connsiteX12-6619" fmla="*/ 6729454 w 9932074"/>
                  <a:gd name="connsiteY12-6620" fmla="*/ 5877283 h 6078450"/>
                  <a:gd name="connsiteX13-6621" fmla="*/ 5338804 w 9932074"/>
                  <a:gd name="connsiteY13-6622" fmla="*/ 5343883 h 6078450"/>
                  <a:gd name="connsiteX14-6623" fmla="*/ 4386304 w 9932074"/>
                  <a:gd name="connsiteY14-6624" fmla="*/ 6029683 h 6078450"/>
                  <a:gd name="connsiteX15-6625" fmla="*/ 3319504 w 9932074"/>
                  <a:gd name="connsiteY15-6626" fmla="*/ 5858233 h 6078450"/>
                  <a:gd name="connsiteX16-6627" fmla="*/ 2614654 w 9932074"/>
                  <a:gd name="connsiteY16-6628" fmla="*/ 4562833 h 6078450"/>
                  <a:gd name="connsiteX17-6629" fmla="*/ 766804 w 9932074"/>
                  <a:gd name="connsiteY17-6630" fmla="*/ 4772383 h 6078450"/>
                  <a:gd name="connsiteX18-6631" fmla="*/ 709654 w 9932074"/>
                  <a:gd name="connsiteY18-6632" fmla="*/ 3238858 h 6078450"/>
                  <a:gd name="connsiteX19-6633" fmla="*/ 14329 w 9932074"/>
                  <a:gd name="connsiteY19-6634" fmla="*/ 2172058 h 6078450"/>
                  <a:gd name="connsiteX20-6635" fmla="*/ 795379 w 9932074"/>
                  <a:gd name="connsiteY20-6636" fmla="*/ 1391008 h 6078450"/>
                  <a:gd name="connsiteX21-6637" fmla="*/ 1909804 w 9932074"/>
                  <a:gd name="connsiteY21-6638" fmla="*/ 1752958 h 6078450"/>
                  <a:gd name="connsiteX22-6639" fmla="*/ 2328904 w 9932074"/>
                  <a:gd name="connsiteY22-6640" fmla="*/ 1171933 h 6078450"/>
                  <a:gd name="connsiteX23-6641" fmla="*/ 2909929 w 9932074"/>
                  <a:gd name="connsiteY23-6642" fmla="*/ 1229083 h 6078450"/>
                  <a:gd name="connsiteX0-6643" fmla="*/ 2909929 w 9823727"/>
                  <a:gd name="connsiteY0-6644" fmla="*/ 1229083 h 6078450"/>
                  <a:gd name="connsiteX1-6645" fmla="*/ 3386179 w 9823727"/>
                  <a:gd name="connsiteY1-6646" fmla="*/ 219433 h 6078450"/>
                  <a:gd name="connsiteX2-6647" fmla="*/ 4252954 w 9823727"/>
                  <a:gd name="connsiteY2-6648" fmla="*/ 47983 h 6078450"/>
                  <a:gd name="connsiteX3-6649" fmla="*/ 5272129 w 9823727"/>
                  <a:gd name="connsiteY3-6650" fmla="*/ 838558 h 6078450"/>
                  <a:gd name="connsiteX4-6651" fmla="*/ 7034254 w 9823727"/>
                  <a:gd name="connsiteY4-6652" fmla="*/ 524233 h 6078450"/>
                  <a:gd name="connsiteX5-6653" fmla="*/ 7872454 w 9823727"/>
                  <a:gd name="connsiteY5-6654" fmla="*/ 1972033 h 6078450"/>
                  <a:gd name="connsiteX6-6655" fmla="*/ 9453604 w 9823727"/>
                  <a:gd name="connsiteY6-6656" fmla="*/ 2257783 h 6078450"/>
                  <a:gd name="connsiteX7-6657" fmla="*/ 9359475 w 9823727"/>
                  <a:gd name="connsiteY7-6658" fmla="*/ 4342077 h 6078450"/>
                  <a:gd name="connsiteX8-6659" fmla="*/ 9806029 w 9823727"/>
                  <a:gd name="connsiteY8-6660" fmla="*/ 5067658 h 6078450"/>
                  <a:gd name="connsiteX9-6661" fmla="*/ 9158329 w 9823727"/>
                  <a:gd name="connsiteY9-6662" fmla="*/ 5534383 h 6078450"/>
                  <a:gd name="connsiteX10-6663" fmla="*/ 7948654 w 9823727"/>
                  <a:gd name="connsiteY10-6664" fmla="*/ 5286733 h 6078450"/>
                  <a:gd name="connsiteX11-6665" fmla="*/ 6729454 w 9823727"/>
                  <a:gd name="connsiteY11-6666" fmla="*/ 5877283 h 6078450"/>
                  <a:gd name="connsiteX12-6667" fmla="*/ 5338804 w 9823727"/>
                  <a:gd name="connsiteY12-6668" fmla="*/ 5343883 h 6078450"/>
                  <a:gd name="connsiteX13-6669" fmla="*/ 4386304 w 9823727"/>
                  <a:gd name="connsiteY13-6670" fmla="*/ 6029683 h 6078450"/>
                  <a:gd name="connsiteX14-6671" fmla="*/ 3319504 w 9823727"/>
                  <a:gd name="connsiteY14-6672" fmla="*/ 5858233 h 6078450"/>
                  <a:gd name="connsiteX15-6673" fmla="*/ 2614654 w 9823727"/>
                  <a:gd name="connsiteY15-6674" fmla="*/ 4562833 h 6078450"/>
                  <a:gd name="connsiteX16-6675" fmla="*/ 766804 w 9823727"/>
                  <a:gd name="connsiteY16-6676" fmla="*/ 4772383 h 6078450"/>
                  <a:gd name="connsiteX17-6677" fmla="*/ 709654 w 9823727"/>
                  <a:gd name="connsiteY17-6678" fmla="*/ 3238858 h 6078450"/>
                  <a:gd name="connsiteX18-6679" fmla="*/ 14329 w 9823727"/>
                  <a:gd name="connsiteY18-6680" fmla="*/ 2172058 h 6078450"/>
                  <a:gd name="connsiteX19-6681" fmla="*/ 795379 w 9823727"/>
                  <a:gd name="connsiteY19-6682" fmla="*/ 1391008 h 6078450"/>
                  <a:gd name="connsiteX20-6683" fmla="*/ 1909804 w 9823727"/>
                  <a:gd name="connsiteY20-6684" fmla="*/ 1752958 h 6078450"/>
                  <a:gd name="connsiteX21-6685" fmla="*/ 2328904 w 9823727"/>
                  <a:gd name="connsiteY21-6686" fmla="*/ 1171933 h 6078450"/>
                  <a:gd name="connsiteX22-6687" fmla="*/ 2909929 w 9823727"/>
                  <a:gd name="connsiteY22-6688" fmla="*/ 1229083 h 6078450"/>
                  <a:gd name="connsiteX0-6689" fmla="*/ 2909929 w 9823727"/>
                  <a:gd name="connsiteY0-6690" fmla="*/ 1229083 h 6078450"/>
                  <a:gd name="connsiteX1-6691" fmla="*/ 3386179 w 9823727"/>
                  <a:gd name="connsiteY1-6692" fmla="*/ 219433 h 6078450"/>
                  <a:gd name="connsiteX2-6693" fmla="*/ 4252954 w 9823727"/>
                  <a:gd name="connsiteY2-6694" fmla="*/ 47983 h 6078450"/>
                  <a:gd name="connsiteX3-6695" fmla="*/ 5272129 w 9823727"/>
                  <a:gd name="connsiteY3-6696" fmla="*/ 838558 h 6078450"/>
                  <a:gd name="connsiteX4-6697" fmla="*/ 7034254 w 9823727"/>
                  <a:gd name="connsiteY4-6698" fmla="*/ 524233 h 6078450"/>
                  <a:gd name="connsiteX5-6699" fmla="*/ 7872454 w 9823727"/>
                  <a:gd name="connsiteY5-6700" fmla="*/ 1972033 h 6078450"/>
                  <a:gd name="connsiteX6-6701" fmla="*/ 9453604 w 9823727"/>
                  <a:gd name="connsiteY6-6702" fmla="*/ 2257783 h 6078450"/>
                  <a:gd name="connsiteX7-6703" fmla="*/ 9359475 w 9823727"/>
                  <a:gd name="connsiteY7-6704" fmla="*/ 4342077 h 6078450"/>
                  <a:gd name="connsiteX8-6705" fmla="*/ 9806029 w 9823727"/>
                  <a:gd name="connsiteY8-6706" fmla="*/ 5067658 h 6078450"/>
                  <a:gd name="connsiteX9-6707" fmla="*/ 9158329 w 9823727"/>
                  <a:gd name="connsiteY9-6708" fmla="*/ 5534383 h 6078450"/>
                  <a:gd name="connsiteX10-6709" fmla="*/ 7948654 w 9823727"/>
                  <a:gd name="connsiteY10-6710" fmla="*/ 5286733 h 6078450"/>
                  <a:gd name="connsiteX11-6711" fmla="*/ 6729454 w 9823727"/>
                  <a:gd name="connsiteY11-6712" fmla="*/ 5877283 h 6078450"/>
                  <a:gd name="connsiteX12-6713" fmla="*/ 5338804 w 9823727"/>
                  <a:gd name="connsiteY12-6714" fmla="*/ 5343883 h 6078450"/>
                  <a:gd name="connsiteX13-6715" fmla="*/ 4386304 w 9823727"/>
                  <a:gd name="connsiteY13-6716" fmla="*/ 6029683 h 6078450"/>
                  <a:gd name="connsiteX14-6717" fmla="*/ 3319504 w 9823727"/>
                  <a:gd name="connsiteY14-6718" fmla="*/ 5858233 h 6078450"/>
                  <a:gd name="connsiteX15-6719" fmla="*/ 2614654 w 9823727"/>
                  <a:gd name="connsiteY15-6720" fmla="*/ 4562833 h 6078450"/>
                  <a:gd name="connsiteX16-6721" fmla="*/ 766804 w 9823727"/>
                  <a:gd name="connsiteY16-6722" fmla="*/ 4772383 h 6078450"/>
                  <a:gd name="connsiteX17-6723" fmla="*/ 709654 w 9823727"/>
                  <a:gd name="connsiteY17-6724" fmla="*/ 3238858 h 6078450"/>
                  <a:gd name="connsiteX18-6725" fmla="*/ 14329 w 9823727"/>
                  <a:gd name="connsiteY18-6726" fmla="*/ 2172058 h 6078450"/>
                  <a:gd name="connsiteX19-6727" fmla="*/ 795379 w 9823727"/>
                  <a:gd name="connsiteY19-6728" fmla="*/ 1391008 h 6078450"/>
                  <a:gd name="connsiteX20-6729" fmla="*/ 1909804 w 9823727"/>
                  <a:gd name="connsiteY20-6730" fmla="*/ 1752958 h 6078450"/>
                  <a:gd name="connsiteX21-6731" fmla="*/ 2328904 w 9823727"/>
                  <a:gd name="connsiteY21-6732" fmla="*/ 1171933 h 6078450"/>
                  <a:gd name="connsiteX22-6733" fmla="*/ 2909929 w 9823727"/>
                  <a:gd name="connsiteY22-6734" fmla="*/ 1229083 h 6078450"/>
                  <a:gd name="connsiteX0-6735" fmla="*/ 2909929 w 9823727"/>
                  <a:gd name="connsiteY0-6736" fmla="*/ 1229083 h 6078450"/>
                  <a:gd name="connsiteX1-6737" fmla="*/ 3386179 w 9823727"/>
                  <a:gd name="connsiteY1-6738" fmla="*/ 219433 h 6078450"/>
                  <a:gd name="connsiteX2-6739" fmla="*/ 4252954 w 9823727"/>
                  <a:gd name="connsiteY2-6740" fmla="*/ 47983 h 6078450"/>
                  <a:gd name="connsiteX3-6741" fmla="*/ 5272129 w 9823727"/>
                  <a:gd name="connsiteY3-6742" fmla="*/ 838558 h 6078450"/>
                  <a:gd name="connsiteX4-6743" fmla="*/ 7034254 w 9823727"/>
                  <a:gd name="connsiteY4-6744" fmla="*/ 524233 h 6078450"/>
                  <a:gd name="connsiteX5-6745" fmla="*/ 7872454 w 9823727"/>
                  <a:gd name="connsiteY5-6746" fmla="*/ 1972033 h 6078450"/>
                  <a:gd name="connsiteX6-6747" fmla="*/ 9453604 w 9823727"/>
                  <a:gd name="connsiteY6-6748" fmla="*/ 2257783 h 6078450"/>
                  <a:gd name="connsiteX7-6749" fmla="*/ 9359475 w 9823727"/>
                  <a:gd name="connsiteY7-6750" fmla="*/ 4342077 h 6078450"/>
                  <a:gd name="connsiteX8-6751" fmla="*/ 9806029 w 9823727"/>
                  <a:gd name="connsiteY8-6752" fmla="*/ 5067658 h 6078450"/>
                  <a:gd name="connsiteX9-6753" fmla="*/ 9158329 w 9823727"/>
                  <a:gd name="connsiteY9-6754" fmla="*/ 5534383 h 6078450"/>
                  <a:gd name="connsiteX10-6755" fmla="*/ 7948654 w 9823727"/>
                  <a:gd name="connsiteY10-6756" fmla="*/ 5286733 h 6078450"/>
                  <a:gd name="connsiteX11-6757" fmla="*/ 6729454 w 9823727"/>
                  <a:gd name="connsiteY11-6758" fmla="*/ 5877283 h 6078450"/>
                  <a:gd name="connsiteX12-6759" fmla="*/ 5338804 w 9823727"/>
                  <a:gd name="connsiteY12-6760" fmla="*/ 5343883 h 6078450"/>
                  <a:gd name="connsiteX13-6761" fmla="*/ 4386304 w 9823727"/>
                  <a:gd name="connsiteY13-6762" fmla="*/ 6029683 h 6078450"/>
                  <a:gd name="connsiteX14-6763" fmla="*/ 3319504 w 9823727"/>
                  <a:gd name="connsiteY14-6764" fmla="*/ 5858233 h 6078450"/>
                  <a:gd name="connsiteX15-6765" fmla="*/ 2614654 w 9823727"/>
                  <a:gd name="connsiteY15-6766" fmla="*/ 4562833 h 6078450"/>
                  <a:gd name="connsiteX16-6767" fmla="*/ 766804 w 9823727"/>
                  <a:gd name="connsiteY16-6768" fmla="*/ 4772383 h 6078450"/>
                  <a:gd name="connsiteX17-6769" fmla="*/ 709654 w 9823727"/>
                  <a:gd name="connsiteY17-6770" fmla="*/ 3238858 h 6078450"/>
                  <a:gd name="connsiteX18-6771" fmla="*/ 14329 w 9823727"/>
                  <a:gd name="connsiteY18-6772" fmla="*/ 2172058 h 6078450"/>
                  <a:gd name="connsiteX19-6773" fmla="*/ 795379 w 9823727"/>
                  <a:gd name="connsiteY19-6774" fmla="*/ 1391008 h 6078450"/>
                  <a:gd name="connsiteX20-6775" fmla="*/ 1909804 w 9823727"/>
                  <a:gd name="connsiteY20-6776" fmla="*/ 1752958 h 6078450"/>
                  <a:gd name="connsiteX21-6777" fmla="*/ 2328904 w 9823727"/>
                  <a:gd name="connsiteY21-6778" fmla="*/ 1171933 h 6078450"/>
                  <a:gd name="connsiteX22-6779" fmla="*/ 2909929 w 9823727"/>
                  <a:gd name="connsiteY22-6780" fmla="*/ 1229083 h 6078450"/>
                  <a:gd name="connsiteX0-6781" fmla="*/ 2909929 w 9820519"/>
                  <a:gd name="connsiteY0-6782" fmla="*/ 1229083 h 6078450"/>
                  <a:gd name="connsiteX1-6783" fmla="*/ 3386179 w 9820519"/>
                  <a:gd name="connsiteY1-6784" fmla="*/ 219433 h 6078450"/>
                  <a:gd name="connsiteX2-6785" fmla="*/ 4252954 w 9820519"/>
                  <a:gd name="connsiteY2-6786" fmla="*/ 47983 h 6078450"/>
                  <a:gd name="connsiteX3-6787" fmla="*/ 5272129 w 9820519"/>
                  <a:gd name="connsiteY3-6788" fmla="*/ 838558 h 6078450"/>
                  <a:gd name="connsiteX4-6789" fmla="*/ 7034254 w 9820519"/>
                  <a:gd name="connsiteY4-6790" fmla="*/ 524233 h 6078450"/>
                  <a:gd name="connsiteX5-6791" fmla="*/ 7872454 w 9820519"/>
                  <a:gd name="connsiteY5-6792" fmla="*/ 1972033 h 6078450"/>
                  <a:gd name="connsiteX6-6793" fmla="*/ 9453604 w 9820519"/>
                  <a:gd name="connsiteY6-6794" fmla="*/ 2257783 h 6078450"/>
                  <a:gd name="connsiteX7-6795" fmla="*/ 9260863 w 9820519"/>
                  <a:gd name="connsiteY7-6796" fmla="*/ 4162783 h 6078450"/>
                  <a:gd name="connsiteX8-6797" fmla="*/ 9806029 w 9820519"/>
                  <a:gd name="connsiteY8-6798" fmla="*/ 5067658 h 6078450"/>
                  <a:gd name="connsiteX9-6799" fmla="*/ 9158329 w 9820519"/>
                  <a:gd name="connsiteY9-6800" fmla="*/ 5534383 h 6078450"/>
                  <a:gd name="connsiteX10-6801" fmla="*/ 7948654 w 9820519"/>
                  <a:gd name="connsiteY10-6802" fmla="*/ 5286733 h 6078450"/>
                  <a:gd name="connsiteX11-6803" fmla="*/ 6729454 w 9820519"/>
                  <a:gd name="connsiteY11-6804" fmla="*/ 5877283 h 6078450"/>
                  <a:gd name="connsiteX12-6805" fmla="*/ 5338804 w 9820519"/>
                  <a:gd name="connsiteY12-6806" fmla="*/ 5343883 h 6078450"/>
                  <a:gd name="connsiteX13-6807" fmla="*/ 4386304 w 9820519"/>
                  <a:gd name="connsiteY13-6808" fmla="*/ 6029683 h 6078450"/>
                  <a:gd name="connsiteX14-6809" fmla="*/ 3319504 w 9820519"/>
                  <a:gd name="connsiteY14-6810" fmla="*/ 5858233 h 6078450"/>
                  <a:gd name="connsiteX15-6811" fmla="*/ 2614654 w 9820519"/>
                  <a:gd name="connsiteY15-6812" fmla="*/ 4562833 h 6078450"/>
                  <a:gd name="connsiteX16-6813" fmla="*/ 766804 w 9820519"/>
                  <a:gd name="connsiteY16-6814" fmla="*/ 4772383 h 6078450"/>
                  <a:gd name="connsiteX17-6815" fmla="*/ 709654 w 9820519"/>
                  <a:gd name="connsiteY17-6816" fmla="*/ 3238858 h 6078450"/>
                  <a:gd name="connsiteX18-6817" fmla="*/ 14329 w 9820519"/>
                  <a:gd name="connsiteY18-6818" fmla="*/ 2172058 h 6078450"/>
                  <a:gd name="connsiteX19-6819" fmla="*/ 795379 w 9820519"/>
                  <a:gd name="connsiteY19-6820" fmla="*/ 1391008 h 6078450"/>
                  <a:gd name="connsiteX20-6821" fmla="*/ 1909804 w 9820519"/>
                  <a:gd name="connsiteY20-6822" fmla="*/ 1752958 h 6078450"/>
                  <a:gd name="connsiteX21-6823" fmla="*/ 2328904 w 9820519"/>
                  <a:gd name="connsiteY21-6824" fmla="*/ 1171933 h 6078450"/>
                  <a:gd name="connsiteX22-6825" fmla="*/ 2909929 w 9820519"/>
                  <a:gd name="connsiteY22-6826" fmla="*/ 1229083 h 6078450"/>
                  <a:gd name="connsiteX0-6827" fmla="*/ 2909929 w 9823237"/>
                  <a:gd name="connsiteY0-6828" fmla="*/ 1229083 h 6078450"/>
                  <a:gd name="connsiteX1-6829" fmla="*/ 3386179 w 9823237"/>
                  <a:gd name="connsiteY1-6830" fmla="*/ 219433 h 6078450"/>
                  <a:gd name="connsiteX2-6831" fmla="*/ 4252954 w 9823237"/>
                  <a:gd name="connsiteY2-6832" fmla="*/ 47983 h 6078450"/>
                  <a:gd name="connsiteX3-6833" fmla="*/ 5272129 w 9823237"/>
                  <a:gd name="connsiteY3-6834" fmla="*/ 838558 h 6078450"/>
                  <a:gd name="connsiteX4-6835" fmla="*/ 7034254 w 9823237"/>
                  <a:gd name="connsiteY4-6836" fmla="*/ 524233 h 6078450"/>
                  <a:gd name="connsiteX5-6837" fmla="*/ 7872454 w 9823237"/>
                  <a:gd name="connsiteY5-6838" fmla="*/ 1972033 h 6078450"/>
                  <a:gd name="connsiteX6-6839" fmla="*/ 9453604 w 9823237"/>
                  <a:gd name="connsiteY6-6840" fmla="*/ 2257783 h 6078450"/>
                  <a:gd name="connsiteX7-6841" fmla="*/ 9260863 w 9823237"/>
                  <a:gd name="connsiteY7-6842" fmla="*/ 4162783 h 6078450"/>
                  <a:gd name="connsiteX8-6843" fmla="*/ 9806029 w 9823237"/>
                  <a:gd name="connsiteY8-6844" fmla="*/ 5067658 h 6078450"/>
                  <a:gd name="connsiteX9-6845" fmla="*/ 9158329 w 9823237"/>
                  <a:gd name="connsiteY9-6846" fmla="*/ 5534383 h 6078450"/>
                  <a:gd name="connsiteX10-6847" fmla="*/ 7948654 w 9823237"/>
                  <a:gd name="connsiteY10-6848" fmla="*/ 5286733 h 6078450"/>
                  <a:gd name="connsiteX11-6849" fmla="*/ 6729454 w 9823237"/>
                  <a:gd name="connsiteY11-6850" fmla="*/ 5877283 h 6078450"/>
                  <a:gd name="connsiteX12-6851" fmla="*/ 5338804 w 9823237"/>
                  <a:gd name="connsiteY12-6852" fmla="*/ 5343883 h 6078450"/>
                  <a:gd name="connsiteX13-6853" fmla="*/ 4386304 w 9823237"/>
                  <a:gd name="connsiteY13-6854" fmla="*/ 6029683 h 6078450"/>
                  <a:gd name="connsiteX14-6855" fmla="*/ 3319504 w 9823237"/>
                  <a:gd name="connsiteY14-6856" fmla="*/ 5858233 h 6078450"/>
                  <a:gd name="connsiteX15-6857" fmla="*/ 2614654 w 9823237"/>
                  <a:gd name="connsiteY15-6858" fmla="*/ 4562833 h 6078450"/>
                  <a:gd name="connsiteX16-6859" fmla="*/ 766804 w 9823237"/>
                  <a:gd name="connsiteY16-6860" fmla="*/ 4772383 h 6078450"/>
                  <a:gd name="connsiteX17-6861" fmla="*/ 709654 w 9823237"/>
                  <a:gd name="connsiteY17-6862" fmla="*/ 3238858 h 6078450"/>
                  <a:gd name="connsiteX18-6863" fmla="*/ 14329 w 9823237"/>
                  <a:gd name="connsiteY18-6864" fmla="*/ 2172058 h 6078450"/>
                  <a:gd name="connsiteX19-6865" fmla="*/ 795379 w 9823237"/>
                  <a:gd name="connsiteY19-6866" fmla="*/ 1391008 h 6078450"/>
                  <a:gd name="connsiteX20-6867" fmla="*/ 1909804 w 9823237"/>
                  <a:gd name="connsiteY20-6868" fmla="*/ 1752958 h 6078450"/>
                  <a:gd name="connsiteX21-6869" fmla="*/ 2328904 w 9823237"/>
                  <a:gd name="connsiteY21-6870" fmla="*/ 1171933 h 6078450"/>
                  <a:gd name="connsiteX22-6871" fmla="*/ 2909929 w 9823237"/>
                  <a:gd name="connsiteY22-6872" fmla="*/ 1229083 h 6078450"/>
                  <a:gd name="connsiteX0-6873" fmla="*/ 2909929 w 9635360"/>
                  <a:gd name="connsiteY0-6874" fmla="*/ 1229083 h 6078450"/>
                  <a:gd name="connsiteX1-6875" fmla="*/ 3386179 w 9635360"/>
                  <a:gd name="connsiteY1-6876" fmla="*/ 219433 h 6078450"/>
                  <a:gd name="connsiteX2-6877" fmla="*/ 4252954 w 9635360"/>
                  <a:gd name="connsiteY2-6878" fmla="*/ 47983 h 6078450"/>
                  <a:gd name="connsiteX3-6879" fmla="*/ 5272129 w 9635360"/>
                  <a:gd name="connsiteY3-6880" fmla="*/ 838558 h 6078450"/>
                  <a:gd name="connsiteX4-6881" fmla="*/ 7034254 w 9635360"/>
                  <a:gd name="connsiteY4-6882" fmla="*/ 524233 h 6078450"/>
                  <a:gd name="connsiteX5-6883" fmla="*/ 7872454 w 9635360"/>
                  <a:gd name="connsiteY5-6884" fmla="*/ 1972033 h 6078450"/>
                  <a:gd name="connsiteX6-6885" fmla="*/ 9453604 w 9635360"/>
                  <a:gd name="connsiteY6-6886" fmla="*/ 2257783 h 6078450"/>
                  <a:gd name="connsiteX7-6887" fmla="*/ 9260863 w 9635360"/>
                  <a:gd name="connsiteY7-6888" fmla="*/ 4162783 h 6078450"/>
                  <a:gd name="connsiteX8-6889" fmla="*/ 9402617 w 9635360"/>
                  <a:gd name="connsiteY8-6890" fmla="*/ 5121447 h 6078450"/>
                  <a:gd name="connsiteX9-6891" fmla="*/ 9158329 w 9635360"/>
                  <a:gd name="connsiteY9-6892" fmla="*/ 5534383 h 6078450"/>
                  <a:gd name="connsiteX10-6893" fmla="*/ 7948654 w 9635360"/>
                  <a:gd name="connsiteY10-6894" fmla="*/ 5286733 h 6078450"/>
                  <a:gd name="connsiteX11-6895" fmla="*/ 6729454 w 9635360"/>
                  <a:gd name="connsiteY11-6896" fmla="*/ 5877283 h 6078450"/>
                  <a:gd name="connsiteX12-6897" fmla="*/ 5338804 w 9635360"/>
                  <a:gd name="connsiteY12-6898" fmla="*/ 5343883 h 6078450"/>
                  <a:gd name="connsiteX13-6899" fmla="*/ 4386304 w 9635360"/>
                  <a:gd name="connsiteY13-6900" fmla="*/ 6029683 h 6078450"/>
                  <a:gd name="connsiteX14-6901" fmla="*/ 3319504 w 9635360"/>
                  <a:gd name="connsiteY14-6902" fmla="*/ 5858233 h 6078450"/>
                  <a:gd name="connsiteX15-6903" fmla="*/ 2614654 w 9635360"/>
                  <a:gd name="connsiteY15-6904" fmla="*/ 4562833 h 6078450"/>
                  <a:gd name="connsiteX16-6905" fmla="*/ 766804 w 9635360"/>
                  <a:gd name="connsiteY16-6906" fmla="*/ 4772383 h 6078450"/>
                  <a:gd name="connsiteX17-6907" fmla="*/ 709654 w 9635360"/>
                  <a:gd name="connsiteY17-6908" fmla="*/ 3238858 h 6078450"/>
                  <a:gd name="connsiteX18-6909" fmla="*/ 14329 w 9635360"/>
                  <a:gd name="connsiteY18-6910" fmla="*/ 2172058 h 6078450"/>
                  <a:gd name="connsiteX19-6911" fmla="*/ 795379 w 9635360"/>
                  <a:gd name="connsiteY19-6912" fmla="*/ 1391008 h 6078450"/>
                  <a:gd name="connsiteX20-6913" fmla="*/ 1909804 w 9635360"/>
                  <a:gd name="connsiteY20-6914" fmla="*/ 1752958 h 6078450"/>
                  <a:gd name="connsiteX21-6915" fmla="*/ 2328904 w 9635360"/>
                  <a:gd name="connsiteY21-6916" fmla="*/ 1171933 h 6078450"/>
                  <a:gd name="connsiteX22-6917" fmla="*/ 2909929 w 9635360"/>
                  <a:gd name="connsiteY22-6918" fmla="*/ 1229083 h 6078450"/>
                  <a:gd name="connsiteX0-6919" fmla="*/ 2909929 w 9635360"/>
                  <a:gd name="connsiteY0-6920" fmla="*/ 1229083 h 6078450"/>
                  <a:gd name="connsiteX1-6921" fmla="*/ 3386179 w 9635360"/>
                  <a:gd name="connsiteY1-6922" fmla="*/ 219433 h 6078450"/>
                  <a:gd name="connsiteX2-6923" fmla="*/ 4252954 w 9635360"/>
                  <a:gd name="connsiteY2-6924" fmla="*/ 47983 h 6078450"/>
                  <a:gd name="connsiteX3-6925" fmla="*/ 5272129 w 9635360"/>
                  <a:gd name="connsiteY3-6926" fmla="*/ 838558 h 6078450"/>
                  <a:gd name="connsiteX4-6927" fmla="*/ 7034254 w 9635360"/>
                  <a:gd name="connsiteY4-6928" fmla="*/ 524233 h 6078450"/>
                  <a:gd name="connsiteX5-6929" fmla="*/ 7872454 w 9635360"/>
                  <a:gd name="connsiteY5-6930" fmla="*/ 1972033 h 6078450"/>
                  <a:gd name="connsiteX6-6931" fmla="*/ 9453604 w 9635360"/>
                  <a:gd name="connsiteY6-6932" fmla="*/ 2257783 h 6078450"/>
                  <a:gd name="connsiteX7-6933" fmla="*/ 9260863 w 9635360"/>
                  <a:gd name="connsiteY7-6934" fmla="*/ 4162783 h 6078450"/>
                  <a:gd name="connsiteX8-6935" fmla="*/ 9158329 w 9635360"/>
                  <a:gd name="connsiteY8-6936" fmla="*/ 5534383 h 6078450"/>
                  <a:gd name="connsiteX9-6937" fmla="*/ 7948654 w 9635360"/>
                  <a:gd name="connsiteY9-6938" fmla="*/ 5286733 h 6078450"/>
                  <a:gd name="connsiteX10-6939" fmla="*/ 6729454 w 9635360"/>
                  <a:gd name="connsiteY10-6940" fmla="*/ 5877283 h 6078450"/>
                  <a:gd name="connsiteX11-6941" fmla="*/ 5338804 w 9635360"/>
                  <a:gd name="connsiteY11-6942" fmla="*/ 5343883 h 6078450"/>
                  <a:gd name="connsiteX12-6943" fmla="*/ 4386304 w 9635360"/>
                  <a:gd name="connsiteY12-6944" fmla="*/ 6029683 h 6078450"/>
                  <a:gd name="connsiteX13-6945" fmla="*/ 3319504 w 9635360"/>
                  <a:gd name="connsiteY13-6946" fmla="*/ 5858233 h 6078450"/>
                  <a:gd name="connsiteX14-6947" fmla="*/ 2614654 w 9635360"/>
                  <a:gd name="connsiteY14-6948" fmla="*/ 4562833 h 6078450"/>
                  <a:gd name="connsiteX15-6949" fmla="*/ 766804 w 9635360"/>
                  <a:gd name="connsiteY15-6950" fmla="*/ 4772383 h 6078450"/>
                  <a:gd name="connsiteX16-6951" fmla="*/ 709654 w 9635360"/>
                  <a:gd name="connsiteY16-6952" fmla="*/ 3238858 h 6078450"/>
                  <a:gd name="connsiteX17-6953" fmla="*/ 14329 w 9635360"/>
                  <a:gd name="connsiteY17-6954" fmla="*/ 2172058 h 6078450"/>
                  <a:gd name="connsiteX18-6955" fmla="*/ 795379 w 9635360"/>
                  <a:gd name="connsiteY18-6956" fmla="*/ 1391008 h 6078450"/>
                  <a:gd name="connsiteX19-6957" fmla="*/ 1909804 w 9635360"/>
                  <a:gd name="connsiteY19-6958" fmla="*/ 1752958 h 6078450"/>
                  <a:gd name="connsiteX20-6959" fmla="*/ 2328904 w 9635360"/>
                  <a:gd name="connsiteY20-6960" fmla="*/ 1171933 h 6078450"/>
                  <a:gd name="connsiteX21-6961" fmla="*/ 2909929 w 9635360"/>
                  <a:gd name="connsiteY21-6962" fmla="*/ 1229083 h 6078450"/>
                  <a:gd name="connsiteX0-6963" fmla="*/ 2909929 w 9635360"/>
                  <a:gd name="connsiteY0-6964" fmla="*/ 1229083 h 6078450"/>
                  <a:gd name="connsiteX1-6965" fmla="*/ 3386179 w 9635360"/>
                  <a:gd name="connsiteY1-6966" fmla="*/ 219433 h 6078450"/>
                  <a:gd name="connsiteX2-6967" fmla="*/ 4252954 w 9635360"/>
                  <a:gd name="connsiteY2-6968" fmla="*/ 47983 h 6078450"/>
                  <a:gd name="connsiteX3-6969" fmla="*/ 5272129 w 9635360"/>
                  <a:gd name="connsiteY3-6970" fmla="*/ 838558 h 6078450"/>
                  <a:gd name="connsiteX4-6971" fmla="*/ 7034254 w 9635360"/>
                  <a:gd name="connsiteY4-6972" fmla="*/ 524233 h 6078450"/>
                  <a:gd name="connsiteX5-6973" fmla="*/ 7872454 w 9635360"/>
                  <a:gd name="connsiteY5-6974" fmla="*/ 1972033 h 6078450"/>
                  <a:gd name="connsiteX6-6975" fmla="*/ 9453604 w 9635360"/>
                  <a:gd name="connsiteY6-6976" fmla="*/ 2257783 h 6078450"/>
                  <a:gd name="connsiteX7-6977" fmla="*/ 9260863 w 9635360"/>
                  <a:gd name="connsiteY7-6978" fmla="*/ 4162783 h 6078450"/>
                  <a:gd name="connsiteX8-6979" fmla="*/ 9158329 w 9635360"/>
                  <a:gd name="connsiteY8-6980" fmla="*/ 5534383 h 6078450"/>
                  <a:gd name="connsiteX9-6981" fmla="*/ 7948654 w 9635360"/>
                  <a:gd name="connsiteY9-6982" fmla="*/ 5286733 h 6078450"/>
                  <a:gd name="connsiteX10-6983" fmla="*/ 6729454 w 9635360"/>
                  <a:gd name="connsiteY10-6984" fmla="*/ 5877283 h 6078450"/>
                  <a:gd name="connsiteX11-6985" fmla="*/ 5338804 w 9635360"/>
                  <a:gd name="connsiteY11-6986" fmla="*/ 5343883 h 6078450"/>
                  <a:gd name="connsiteX12-6987" fmla="*/ 4386304 w 9635360"/>
                  <a:gd name="connsiteY12-6988" fmla="*/ 6029683 h 6078450"/>
                  <a:gd name="connsiteX13-6989" fmla="*/ 3319504 w 9635360"/>
                  <a:gd name="connsiteY13-6990" fmla="*/ 5858233 h 6078450"/>
                  <a:gd name="connsiteX14-6991" fmla="*/ 2614654 w 9635360"/>
                  <a:gd name="connsiteY14-6992" fmla="*/ 4562833 h 6078450"/>
                  <a:gd name="connsiteX15-6993" fmla="*/ 766804 w 9635360"/>
                  <a:gd name="connsiteY15-6994" fmla="*/ 4772383 h 6078450"/>
                  <a:gd name="connsiteX16-6995" fmla="*/ 709654 w 9635360"/>
                  <a:gd name="connsiteY16-6996" fmla="*/ 3238858 h 6078450"/>
                  <a:gd name="connsiteX17-6997" fmla="*/ 14329 w 9635360"/>
                  <a:gd name="connsiteY17-6998" fmla="*/ 2172058 h 6078450"/>
                  <a:gd name="connsiteX18-6999" fmla="*/ 795379 w 9635360"/>
                  <a:gd name="connsiteY18-7000" fmla="*/ 1391008 h 6078450"/>
                  <a:gd name="connsiteX19-7001" fmla="*/ 1909804 w 9635360"/>
                  <a:gd name="connsiteY19-7002" fmla="*/ 1752958 h 6078450"/>
                  <a:gd name="connsiteX20-7003" fmla="*/ 2328904 w 9635360"/>
                  <a:gd name="connsiteY20-7004" fmla="*/ 1171933 h 6078450"/>
                  <a:gd name="connsiteX21-7005" fmla="*/ 2909929 w 9635360"/>
                  <a:gd name="connsiteY21-7006" fmla="*/ 1229083 h 6078450"/>
                  <a:gd name="connsiteX0-7007" fmla="*/ 2909929 w 9635360"/>
                  <a:gd name="connsiteY0-7008" fmla="*/ 1229083 h 6078450"/>
                  <a:gd name="connsiteX1-7009" fmla="*/ 3386179 w 9635360"/>
                  <a:gd name="connsiteY1-7010" fmla="*/ 219433 h 6078450"/>
                  <a:gd name="connsiteX2-7011" fmla="*/ 4252954 w 9635360"/>
                  <a:gd name="connsiteY2-7012" fmla="*/ 47983 h 6078450"/>
                  <a:gd name="connsiteX3-7013" fmla="*/ 5272129 w 9635360"/>
                  <a:gd name="connsiteY3-7014" fmla="*/ 838558 h 6078450"/>
                  <a:gd name="connsiteX4-7015" fmla="*/ 7034254 w 9635360"/>
                  <a:gd name="connsiteY4-7016" fmla="*/ 524233 h 6078450"/>
                  <a:gd name="connsiteX5-7017" fmla="*/ 7872454 w 9635360"/>
                  <a:gd name="connsiteY5-7018" fmla="*/ 1972033 h 6078450"/>
                  <a:gd name="connsiteX6-7019" fmla="*/ 9453604 w 9635360"/>
                  <a:gd name="connsiteY6-7020" fmla="*/ 2257783 h 6078450"/>
                  <a:gd name="connsiteX7-7021" fmla="*/ 9260863 w 9635360"/>
                  <a:gd name="connsiteY7-7022" fmla="*/ 4162783 h 6078450"/>
                  <a:gd name="connsiteX8-7023" fmla="*/ 9122470 w 9635360"/>
                  <a:gd name="connsiteY8-7024" fmla="*/ 5444735 h 6078450"/>
                  <a:gd name="connsiteX9-7025" fmla="*/ 7948654 w 9635360"/>
                  <a:gd name="connsiteY9-7026" fmla="*/ 5286733 h 6078450"/>
                  <a:gd name="connsiteX10-7027" fmla="*/ 6729454 w 9635360"/>
                  <a:gd name="connsiteY10-7028" fmla="*/ 5877283 h 6078450"/>
                  <a:gd name="connsiteX11-7029" fmla="*/ 5338804 w 9635360"/>
                  <a:gd name="connsiteY11-7030" fmla="*/ 5343883 h 6078450"/>
                  <a:gd name="connsiteX12-7031" fmla="*/ 4386304 w 9635360"/>
                  <a:gd name="connsiteY12-7032" fmla="*/ 6029683 h 6078450"/>
                  <a:gd name="connsiteX13-7033" fmla="*/ 3319504 w 9635360"/>
                  <a:gd name="connsiteY13-7034" fmla="*/ 5858233 h 6078450"/>
                  <a:gd name="connsiteX14-7035" fmla="*/ 2614654 w 9635360"/>
                  <a:gd name="connsiteY14-7036" fmla="*/ 4562833 h 6078450"/>
                  <a:gd name="connsiteX15-7037" fmla="*/ 766804 w 9635360"/>
                  <a:gd name="connsiteY15-7038" fmla="*/ 4772383 h 6078450"/>
                  <a:gd name="connsiteX16-7039" fmla="*/ 709654 w 9635360"/>
                  <a:gd name="connsiteY16-7040" fmla="*/ 3238858 h 6078450"/>
                  <a:gd name="connsiteX17-7041" fmla="*/ 14329 w 9635360"/>
                  <a:gd name="connsiteY17-7042" fmla="*/ 2172058 h 6078450"/>
                  <a:gd name="connsiteX18-7043" fmla="*/ 795379 w 9635360"/>
                  <a:gd name="connsiteY18-7044" fmla="*/ 1391008 h 6078450"/>
                  <a:gd name="connsiteX19-7045" fmla="*/ 1909804 w 9635360"/>
                  <a:gd name="connsiteY19-7046" fmla="*/ 1752958 h 6078450"/>
                  <a:gd name="connsiteX20-7047" fmla="*/ 2328904 w 9635360"/>
                  <a:gd name="connsiteY20-7048" fmla="*/ 1171933 h 6078450"/>
                  <a:gd name="connsiteX21-7049" fmla="*/ 2909929 w 9635360"/>
                  <a:gd name="connsiteY21-7050" fmla="*/ 1229083 h 6078450"/>
                  <a:gd name="connsiteX0-7051" fmla="*/ 2909929 w 9635360"/>
                  <a:gd name="connsiteY0-7052" fmla="*/ 1229083 h 6078450"/>
                  <a:gd name="connsiteX1-7053" fmla="*/ 3386179 w 9635360"/>
                  <a:gd name="connsiteY1-7054" fmla="*/ 219433 h 6078450"/>
                  <a:gd name="connsiteX2-7055" fmla="*/ 4252954 w 9635360"/>
                  <a:gd name="connsiteY2-7056" fmla="*/ 47983 h 6078450"/>
                  <a:gd name="connsiteX3-7057" fmla="*/ 5272129 w 9635360"/>
                  <a:gd name="connsiteY3-7058" fmla="*/ 838558 h 6078450"/>
                  <a:gd name="connsiteX4-7059" fmla="*/ 7034254 w 9635360"/>
                  <a:gd name="connsiteY4-7060" fmla="*/ 524233 h 6078450"/>
                  <a:gd name="connsiteX5-7061" fmla="*/ 7872454 w 9635360"/>
                  <a:gd name="connsiteY5-7062" fmla="*/ 1972033 h 6078450"/>
                  <a:gd name="connsiteX6-7063" fmla="*/ 9453604 w 9635360"/>
                  <a:gd name="connsiteY6-7064" fmla="*/ 2257783 h 6078450"/>
                  <a:gd name="connsiteX7-7065" fmla="*/ 9260863 w 9635360"/>
                  <a:gd name="connsiteY7-7066" fmla="*/ 4162783 h 6078450"/>
                  <a:gd name="connsiteX8-7067" fmla="*/ 9122470 w 9635360"/>
                  <a:gd name="connsiteY8-7068" fmla="*/ 5444735 h 6078450"/>
                  <a:gd name="connsiteX9-7069" fmla="*/ 7948654 w 9635360"/>
                  <a:gd name="connsiteY9-7070" fmla="*/ 5286733 h 6078450"/>
                  <a:gd name="connsiteX10-7071" fmla="*/ 6729454 w 9635360"/>
                  <a:gd name="connsiteY10-7072" fmla="*/ 5877283 h 6078450"/>
                  <a:gd name="connsiteX11-7073" fmla="*/ 5338804 w 9635360"/>
                  <a:gd name="connsiteY11-7074" fmla="*/ 5343883 h 6078450"/>
                  <a:gd name="connsiteX12-7075" fmla="*/ 4386304 w 9635360"/>
                  <a:gd name="connsiteY12-7076" fmla="*/ 6029683 h 6078450"/>
                  <a:gd name="connsiteX13-7077" fmla="*/ 3319504 w 9635360"/>
                  <a:gd name="connsiteY13-7078" fmla="*/ 5858233 h 6078450"/>
                  <a:gd name="connsiteX14-7079" fmla="*/ 2614654 w 9635360"/>
                  <a:gd name="connsiteY14-7080" fmla="*/ 4562833 h 6078450"/>
                  <a:gd name="connsiteX15-7081" fmla="*/ 766804 w 9635360"/>
                  <a:gd name="connsiteY15-7082" fmla="*/ 4772383 h 6078450"/>
                  <a:gd name="connsiteX16-7083" fmla="*/ 709654 w 9635360"/>
                  <a:gd name="connsiteY16-7084" fmla="*/ 3238858 h 6078450"/>
                  <a:gd name="connsiteX17-7085" fmla="*/ 14329 w 9635360"/>
                  <a:gd name="connsiteY17-7086" fmla="*/ 2172058 h 6078450"/>
                  <a:gd name="connsiteX18-7087" fmla="*/ 795379 w 9635360"/>
                  <a:gd name="connsiteY18-7088" fmla="*/ 1391008 h 6078450"/>
                  <a:gd name="connsiteX19-7089" fmla="*/ 1909804 w 9635360"/>
                  <a:gd name="connsiteY19-7090" fmla="*/ 1752958 h 6078450"/>
                  <a:gd name="connsiteX20-7091" fmla="*/ 2328904 w 9635360"/>
                  <a:gd name="connsiteY20-7092" fmla="*/ 1171933 h 6078450"/>
                  <a:gd name="connsiteX21-7093" fmla="*/ 2909929 w 9635360"/>
                  <a:gd name="connsiteY21-7094" fmla="*/ 1229083 h 6078450"/>
                  <a:gd name="connsiteX0-7095" fmla="*/ 2909929 w 9523227"/>
                  <a:gd name="connsiteY0-7096" fmla="*/ 1229083 h 6078450"/>
                  <a:gd name="connsiteX1-7097" fmla="*/ 3386179 w 9523227"/>
                  <a:gd name="connsiteY1-7098" fmla="*/ 219433 h 6078450"/>
                  <a:gd name="connsiteX2-7099" fmla="*/ 4252954 w 9523227"/>
                  <a:gd name="connsiteY2-7100" fmla="*/ 47983 h 6078450"/>
                  <a:gd name="connsiteX3-7101" fmla="*/ 5272129 w 9523227"/>
                  <a:gd name="connsiteY3-7102" fmla="*/ 838558 h 6078450"/>
                  <a:gd name="connsiteX4-7103" fmla="*/ 7034254 w 9523227"/>
                  <a:gd name="connsiteY4-7104" fmla="*/ 524233 h 6078450"/>
                  <a:gd name="connsiteX5-7105" fmla="*/ 7872454 w 9523227"/>
                  <a:gd name="connsiteY5-7106" fmla="*/ 1972033 h 6078450"/>
                  <a:gd name="connsiteX6-7107" fmla="*/ 9453604 w 9523227"/>
                  <a:gd name="connsiteY6-7108" fmla="*/ 2257783 h 6078450"/>
                  <a:gd name="connsiteX7-7109" fmla="*/ 9260863 w 9523227"/>
                  <a:gd name="connsiteY7-7110" fmla="*/ 4162783 h 6078450"/>
                  <a:gd name="connsiteX8-7111" fmla="*/ 9423552 w 9523227"/>
                  <a:gd name="connsiteY8-7112" fmla="*/ 4937438 h 6078450"/>
                  <a:gd name="connsiteX9-7113" fmla="*/ 9122470 w 9523227"/>
                  <a:gd name="connsiteY9-7114" fmla="*/ 5444735 h 6078450"/>
                  <a:gd name="connsiteX10-7115" fmla="*/ 7948654 w 9523227"/>
                  <a:gd name="connsiteY10-7116" fmla="*/ 5286733 h 6078450"/>
                  <a:gd name="connsiteX11-7117" fmla="*/ 6729454 w 9523227"/>
                  <a:gd name="connsiteY11-7118" fmla="*/ 5877283 h 6078450"/>
                  <a:gd name="connsiteX12-7119" fmla="*/ 5338804 w 9523227"/>
                  <a:gd name="connsiteY12-7120" fmla="*/ 5343883 h 6078450"/>
                  <a:gd name="connsiteX13-7121" fmla="*/ 4386304 w 9523227"/>
                  <a:gd name="connsiteY13-7122" fmla="*/ 6029683 h 6078450"/>
                  <a:gd name="connsiteX14-7123" fmla="*/ 3319504 w 9523227"/>
                  <a:gd name="connsiteY14-7124" fmla="*/ 5858233 h 6078450"/>
                  <a:gd name="connsiteX15-7125" fmla="*/ 2614654 w 9523227"/>
                  <a:gd name="connsiteY15-7126" fmla="*/ 4562833 h 6078450"/>
                  <a:gd name="connsiteX16-7127" fmla="*/ 766804 w 9523227"/>
                  <a:gd name="connsiteY16-7128" fmla="*/ 4772383 h 6078450"/>
                  <a:gd name="connsiteX17-7129" fmla="*/ 709654 w 9523227"/>
                  <a:gd name="connsiteY17-7130" fmla="*/ 3238858 h 6078450"/>
                  <a:gd name="connsiteX18-7131" fmla="*/ 14329 w 9523227"/>
                  <a:gd name="connsiteY18-7132" fmla="*/ 2172058 h 6078450"/>
                  <a:gd name="connsiteX19-7133" fmla="*/ 795379 w 9523227"/>
                  <a:gd name="connsiteY19-7134" fmla="*/ 1391008 h 6078450"/>
                  <a:gd name="connsiteX20-7135" fmla="*/ 1909804 w 9523227"/>
                  <a:gd name="connsiteY20-7136" fmla="*/ 1752958 h 6078450"/>
                  <a:gd name="connsiteX21-7137" fmla="*/ 2328904 w 9523227"/>
                  <a:gd name="connsiteY21-7138" fmla="*/ 1171933 h 6078450"/>
                  <a:gd name="connsiteX22-7139" fmla="*/ 2909929 w 9523227"/>
                  <a:gd name="connsiteY22-7140" fmla="*/ 1229083 h 6078450"/>
                  <a:gd name="connsiteX0-7141" fmla="*/ 2909929 w 9991757"/>
                  <a:gd name="connsiteY0-7142" fmla="*/ 1229083 h 6078450"/>
                  <a:gd name="connsiteX1-7143" fmla="*/ 3386179 w 9991757"/>
                  <a:gd name="connsiteY1-7144" fmla="*/ 219433 h 6078450"/>
                  <a:gd name="connsiteX2-7145" fmla="*/ 4252954 w 9991757"/>
                  <a:gd name="connsiteY2-7146" fmla="*/ 47983 h 6078450"/>
                  <a:gd name="connsiteX3-7147" fmla="*/ 5272129 w 9991757"/>
                  <a:gd name="connsiteY3-7148" fmla="*/ 838558 h 6078450"/>
                  <a:gd name="connsiteX4-7149" fmla="*/ 7034254 w 9991757"/>
                  <a:gd name="connsiteY4-7150" fmla="*/ 524233 h 6078450"/>
                  <a:gd name="connsiteX5-7151" fmla="*/ 7872454 w 9991757"/>
                  <a:gd name="connsiteY5-7152" fmla="*/ 1972033 h 6078450"/>
                  <a:gd name="connsiteX6-7153" fmla="*/ 9453604 w 9991757"/>
                  <a:gd name="connsiteY6-7154" fmla="*/ 2257783 h 6078450"/>
                  <a:gd name="connsiteX7-7155" fmla="*/ 9260863 w 9991757"/>
                  <a:gd name="connsiteY7-7156" fmla="*/ 4162783 h 6078450"/>
                  <a:gd name="connsiteX8-7157" fmla="*/ 9991242 w 9991757"/>
                  <a:gd name="connsiteY8-7158" fmla="*/ 5438340 h 6078450"/>
                  <a:gd name="connsiteX9-7159" fmla="*/ 9122470 w 9991757"/>
                  <a:gd name="connsiteY9-7160" fmla="*/ 5444735 h 6078450"/>
                  <a:gd name="connsiteX10-7161" fmla="*/ 7948654 w 9991757"/>
                  <a:gd name="connsiteY10-7162" fmla="*/ 5286733 h 6078450"/>
                  <a:gd name="connsiteX11-7163" fmla="*/ 6729454 w 9991757"/>
                  <a:gd name="connsiteY11-7164" fmla="*/ 5877283 h 6078450"/>
                  <a:gd name="connsiteX12-7165" fmla="*/ 5338804 w 9991757"/>
                  <a:gd name="connsiteY12-7166" fmla="*/ 5343883 h 6078450"/>
                  <a:gd name="connsiteX13-7167" fmla="*/ 4386304 w 9991757"/>
                  <a:gd name="connsiteY13-7168" fmla="*/ 6029683 h 6078450"/>
                  <a:gd name="connsiteX14-7169" fmla="*/ 3319504 w 9991757"/>
                  <a:gd name="connsiteY14-7170" fmla="*/ 5858233 h 6078450"/>
                  <a:gd name="connsiteX15-7171" fmla="*/ 2614654 w 9991757"/>
                  <a:gd name="connsiteY15-7172" fmla="*/ 4562833 h 6078450"/>
                  <a:gd name="connsiteX16-7173" fmla="*/ 766804 w 9991757"/>
                  <a:gd name="connsiteY16-7174" fmla="*/ 4772383 h 6078450"/>
                  <a:gd name="connsiteX17-7175" fmla="*/ 709654 w 9991757"/>
                  <a:gd name="connsiteY17-7176" fmla="*/ 3238858 h 6078450"/>
                  <a:gd name="connsiteX18-7177" fmla="*/ 14329 w 9991757"/>
                  <a:gd name="connsiteY18-7178" fmla="*/ 2172058 h 6078450"/>
                  <a:gd name="connsiteX19-7179" fmla="*/ 795379 w 9991757"/>
                  <a:gd name="connsiteY19-7180" fmla="*/ 1391008 h 6078450"/>
                  <a:gd name="connsiteX20-7181" fmla="*/ 1909804 w 9991757"/>
                  <a:gd name="connsiteY20-7182" fmla="*/ 1752958 h 6078450"/>
                  <a:gd name="connsiteX21-7183" fmla="*/ 2328904 w 9991757"/>
                  <a:gd name="connsiteY21-7184" fmla="*/ 1171933 h 6078450"/>
                  <a:gd name="connsiteX22-7185" fmla="*/ 2909929 w 9991757"/>
                  <a:gd name="connsiteY22-7186" fmla="*/ 1229083 h 6078450"/>
                  <a:gd name="connsiteX0-7187" fmla="*/ 2909929 w 10007717"/>
                  <a:gd name="connsiteY0-7188" fmla="*/ 1229083 h 6078450"/>
                  <a:gd name="connsiteX1-7189" fmla="*/ 3386179 w 10007717"/>
                  <a:gd name="connsiteY1-7190" fmla="*/ 219433 h 6078450"/>
                  <a:gd name="connsiteX2-7191" fmla="*/ 4252954 w 10007717"/>
                  <a:gd name="connsiteY2-7192" fmla="*/ 47983 h 6078450"/>
                  <a:gd name="connsiteX3-7193" fmla="*/ 5272129 w 10007717"/>
                  <a:gd name="connsiteY3-7194" fmla="*/ 838558 h 6078450"/>
                  <a:gd name="connsiteX4-7195" fmla="*/ 7034254 w 10007717"/>
                  <a:gd name="connsiteY4-7196" fmla="*/ 524233 h 6078450"/>
                  <a:gd name="connsiteX5-7197" fmla="*/ 7872454 w 10007717"/>
                  <a:gd name="connsiteY5-7198" fmla="*/ 1972033 h 6078450"/>
                  <a:gd name="connsiteX6-7199" fmla="*/ 9453604 w 10007717"/>
                  <a:gd name="connsiteY6-7200" fmla="*/ 2257783 h 6078450"/>
                  <a:gd name="connsiteX7-7201" fmla="*/ 9260863 w 10007717"/>
                  <a:gd name="connsiteY7-7202" fmla="*/ 4162783 h 6078450"/>
                  <a:gd name="connsiteX8-7203" fmla="*/ 9991242 w 10007717"/>
                  <a:gd name="connsiteY8-7204" fmla="*/ 5438340 h 6078450"/>
                  <a:gd name="connsiteX9-7205" fmla="*/ 9857129 w 10007717"/>
                  <a:gd name="connsiteY9-7206" fmla="*/ 5622834 h 6078450"/>
                  <a:gd name="connsiteX10-7207" fmla="*/ 7948654 w 10007717"/>
                  <a:gd name="connsiteY10-7208" fmla="*/ 5286733 h 6078450"/>
                  <a:gd name="connsiteX11-7209" fmla="*/ 6729454 w 10007717"/>
                  <a:gd name="connsiteY11-7210" fmla="*/ 5877283 h 6078450"/>
                  <a:gd name="connsiteX12-7211" fmla="*/ 5338804 w 10007717"/>
                  <a:gd name="connsiteY12-7212" fmla="*/ 5343883 h 6078450"/>
                  <a:gd name="connsiteX13-7213" fmla="*/ 4386304 w 10007717"/>
                  <a:gd name="connsiteY13-7214" fmla="*/ 6029683 h 6078450"/>
                  <a:gd name="connsiteX14-7215" fmla="*/ 3319504 w 10007717"/>
                  <a:gd name="connsiteY14-7216" fmla="*/ 5858233 h 6078450"/>
                  <a:gd name="connsiteX15-7217" fmla="*/ 2614654 w 10007717"/>
                  <a:gd name="connsiteY15-7218" fmla="*/ 4562833 h 6078450"/>
                  <a:gd name="connsiteX16-7219" fmla="*/ 766804 w 10007717"/>
                  <a:gd name="connsiteY16-7220" fmla="*/ 4772383 h 6078450"/>
                  <a:gd name="connsiteX17-7221" fmla="*/ 709654 w 10007717"/>
                  <a:gd name="connsiteY17-7222" fmla="*/ 3238858 h 6078450"/>
                  <a:gd name="connsiteX18-7223" fmla="*/ 14329 w 10007717"/>
                  <a:gd name="connsiteY18-7224" fmla="*/ 2172058 h 6078450"/>
                  <a:gd name="connsiteX19-7225" fmla="*/ 795379 w 10007717"/>
                  <a:gd name="connsiteY19-7226" fmla="*/ 1391008 h 6078450"/>
                  <a:gd name="connsiteX20-7227" fmla="*/ 1909804 w 10007717"/>
                  <a:gd name="connsiteY20-7228" fmla="*/ 1752958 h 6078450"/>
                  <a:gd name="connsiteX21-7229" fmla="*/ 2328904 w 10007717"/>
                  <a:gd name="connsiteY21-7230" fmla="*/ 1171933 h 6078450"/>
                  <a:gd name="connsiteX22-7231" fmla="*/ 2909929 w 10007717"/>
                  <a:gd name="connsiteY22-7232" fmla="*/ 1229083 h 6078450"/>
                  <a:gd name="connsiteX0-7233" fmla="*/ 2909929 w 9991757"/>
                  <a:gd name="connsiteY0-7234" fmla="*/ 1229083 h 6078450"/>
                  <a:gd name="connsiteX1-7235" fmla="*/ 3386179 w 9991757"/>
                  <a:gd name="connsiteY1-7236" fmla="*/ 219433 h 6078450"/>
                  <a:gd name="connsiteX2-7237" fmla="*/ 4252954 w 9991757"/>
                  <a:gd name="connsiteY2-7238" fmla="*/ 47983 h 6078450"/>
                  <a:gd name="connsiteX3-7239" fmla="*/ 5272129 w 9991757"/>
                  <a:gd name="connsiteY3-7240" fmla="*/ 838558 h 6078450"/>
                  <a:gd name="connsiteX4-7241" fmla="*/ 7034254 w 9991757"/>
                  <a:gd name="connsiteY4-7242" fmla="*/ 524233 h 6078450"/>
                  <a:gd name="connsiteX5-7243" fmla="*/ 7872454 w 9991757"/>
                  <a:gd name="connsiteY5-7244" fmla="*/ 1972033 h 6078450"/>
                  <a:gd name="connsiteX6-7245" fmla="*/ 9453604 w 9991757"/>
                  <a:gd name="connsiteY6-7246" fmla="*/ 2257783 h 6078450"/>
                  <a:gd name="connsiteX7-7247" fmla="*/ 9260863 w 9991757"/>
                  <a:gd name="connsiteY7-7248" fmla="*/ 4162783 h 6078450"/>
                  <a:gd name="connsiteX8-7249" fmla="*/ 9991242 w 9991757"/>
                  <a:gd name="connsiteY8-7250" fmla="*/ 5438340 h 6078450"/>
                  <a:gd name="connsiteX9-7251" fmla="*/ 9857129 w 9991757"/>
                  <a:gd name="connsiteY9-7252" fmla="*/ 5622834 h 6078450"/>
                  <a:gd name="connsiteX10-7253" fmla="*/ 7948654 w 9991757"/>
                  <a:gd name="connsiteY10-7254" fmla="*/ 5286733 h 6078450"/>
                  <a:gd name="connsiteX11-7255" fmla="*/ 6729454 w 9991757"/>
                  <a:gd name="connsiteY11-7256" fmla="*/ 5877283 h 6078450"/>
                  <a:gd name="connsiteX12-7257" fmla="*/ 5338804 w 9991757"/>
                  <a:gd name="connsiteY12-7258" fmla="*/ 5343883 h 6078450"/>
                  <a:gd name="connsiteX13-7259" fmla="*/ 4386304 w 9991757"/>
                  <a:gd name="connsiteY13-7260" fmla="*/ 6029683 h 6078450"/>
                  <a:gd name="connsiteX14-7261" fmla="*/ 3319504 w 9991757"/>
                  <a:gd name="connsiteY14-7262" fmla="*/ 5858233 h 6078450"/>
                  <a:gd name="connsiteX15-7263" fmla="*/ 2614654 w 9991757"/>
                  <a:gd name="connsiteY15-7264" fmla="*/ 4562833 h 6078450"/>
                  <a:gd name="connsiteX16-7265" fmla="*/ 766804 w 9991757"/>
                  <a:gd name="connsiteY16-7266" fmla="*/ 4772383 h 6078450"/>
                  <a:gd name="connsiteX17-7267" fmla="*/ 709654 w 9991757"/>
                  <a:gd name="connsiteY17-7268" fmla="*/ 3238858 h 6078450"/>
                  <a:gd name="connsiteX18-7269" fmla="*/ 14329 w 9991757"/>
                  <a:gd name="connsiteY18-7270" fmla="*/ 2172058 h 6078450"/>
                  <a:gd name="connsiteX19-7271" fmla="*/ 795379 w 9991757"/>
                  <a:gd name="connsiteY19-7272" fmla="*/ 1391008 h 6078450"/>
                  <a:gd name="connsiteX20-7273" fmla="*/ 1909804 w 9991757"/>
                  <a:gd name="connsiteY20-7274" fmla="*/ 1752958 h 6078450"/>
                  <a:gd name="connsiteX21-7275" fmla="*/ 2328904 w 9991757"/>
                  <a:gd name="connsiteY21-7276" fmla="*/ 1171933 h 6078450"/>
                  <a:gd name="connsiteX22-7277" fmla="*/ 2909929 w 9991757"/>
                  <a:gd name="connsiteY22-7278" fmla="*/ 1229083 h 6078450"/>
                  <a:gd name="connsiteX0-7279" fmla="*/ 2909929 w 9991757"/>
                  <a:gd name="connsiteY0-7280" fmla="*/ 1229083 h 6078450"/>
                  <a:gd name="connsiteX1-7281" fmla="*/ 3386179 w 9991757"/>
                  <a:gd name="connsiteY1-7282" fmla="*/ 219433 h 6078450"/>
                  <a:gd name="connsiteX2-7283" fmla="*/ 4252954 w 9991757"/>
                  <a:gd name="connsiteY2-7284" fmla="*/ 47983 h 6078450"/>
                  <a:gd name="connsiteX3-7285" fmla="*/ 5272129 w 9991757"/>
                  <a:gd name="connsiteY3-7286" fmla="*/ 838558 h 6078450"/>
                  <a:gd name="connsiteX4-7287" fmla="*/ 7034254 w 9991757"/>
                  <a:gd name="connsiteY4-7288" fmla="*/ 524233 h 6078450"/>
                  <a:gd name="connsiteX5-7289" fmla="*/ 7872454 w 9991757"/>
                  <a:gd name="connsiteY5-7290" fmla="*/ 1972033 h 6078450"/>
                  <a:gd name="connsiteX6-7291" fmla="*/ 9453604 w 9991757"/>
                  <a:gd name="connsiteY6-7292" fmla="*/ 2257783 h 6078450"/>
                  <a:gd name="connsiteX7-7293" fmla="*/ 9260863 w 9991757"/>
                  <a:gd name="connsiteY7-7294" fmla="*/ 4162783 h 6078450"/>
                  <a:gd name="connsiteX8-7295" fmla="*/ 9991242 w 9991757"/>
                  <a:gd name="connsiteY8-7296" fmla="*/ 5438340 h 6078450"/>
                  <a:gd name="connsiteX9-7297" fmla="*/ 9857129 w 9991757"/>
                  <a:gd name="connsiteY9-7298" fmla="*/ 5622834 h 6078450"/>
                  <a:gd name="connsiteX10-7299" fmla="*/ 7948654 w 9991757"/>
                  <a:gd name="connsiteY10-7300" fmla="*/ 5286733 h 6078450"/>
                  <a:gd name="connsiteX11-7301" fmla="*/ 6729454 w 9991757"/>
                  <a:gd name="connsiteY11-7302" fmla="*/ 5877283 h 6078450"/>
                  <a:gd name="connsiteX12-7303" fmla="*/ 5338804 w 9991757"/>
                  <a:gd name="connsiteY12-7304" fmla="*/ 5343883 h 6078450"/>
                  <a:gd name="connsiteX13-7305" fmla="*/ 4386304 w 9991757"/>
                  <a:gd name="connsiteY13-7306" fmla="*/ 6029683 h 6078450"/>
                  <a:gd name="connsiteX14-7307" fmla="*/ 3319504 w 9991757"/>
                  <a:gd name="connsiteY14-7308" fmla="*/ 5858233 h 6078450"/>
                  <a:gd name="connsiteX15-7309" fmla="*/ 2614654 w 9991757"/>
                  <a:gd name="connsiteY15-7310" fmla="*/ 4562833 h 6078450"/>
                  <a:gd name="connsiteX16-7311" fmla="*/ 766804 w 9991757"/>
                  <a:gd name="connsiteY16-7312" fmla="*/ 4772383 h 6078450"/>
                  <a:gd name="connsiteX17-7313" fmla="*/ 709654 w 9991757"/>
                  <a:gd name="connsiteY17-7314" fmla="*/ 3238858 h 6078450"/>
                  <a:gd name="connsiteX18-7315" fmla="*/ 14329 w 9991757"/>
                  <a:gd name="connsiteY18-7316" fmla="*/ 2172058 h 6078450"/>
                  <a:gd name="connsiteX19-7317" fmla="*/ 795379 w 9991757"/>
                  <a:gd name="connsiteY19-7318" fmla="*/ 1391008 h 6078450"/>
                  <a:gd name="connsiteX20-7319" fmla="*/ 1909804 w 9991757"/>
                  <a:gd name="connsiteY20-7320" fmla="*/ 1752958 h 6078450"/>
                  <a:gd name="connsiteX21-7321" fmla="*/ 2328904 w 9991757"/>
                  <a:gd name="connsiteY21-7322" fmla="*/ 1171933 h 6078450"/>
                  <a:gd name="connsiteX22-7323" fmla="*/ 2909929 w 9991757"/>
                  <a:gd name="connsiteY22-7324" fmla="*/ 1229083 h 6078450"/>
                  <a:gd name="connsiteX0-7325" fmla="*/ 2909929 w 10222305"/>
                  <a:gd name="connsiteY0-7326" fmla="*/ 1229083 h 6078450"/>
                  <a:gd name="connsiteX1-7327" fmla="*/ 3386179 w 10222305"/>
                  <a:gd name="connsiteY1-7328" fmla="*/ 219433 h 6078450"/>
                  <a:gd name="connsiteX2-7329" fmla="*/ 4252954 w 10222305"/>
                  <a:gd name="connsiteY2-7330" fmla="*/ 47983 h 6078450"/>
                  <a:gd name="connsiteX3-7331" fmla="*/ 5272129 w 10222305"/>
                  <a:gd name="connsiteY3-7332" fmla="*/ 838558 h 6078450"/>
                  <a:gd name="connsiteX4-7333" fmla="*/ 7034254 w 10222305"/>
                  <a:gd name="connsiteY4-7334" fmla="*/ 524233 h 6078450"/>
                  <a:gd name="connsiteX5-7335" fmla="*/ 7872454 w 10222305"/>
                  <a:gd name="connsiteY5-7336" fmla="*/ 1972033 h 6078450"/>
                  <a:gd name="connsiteX6-7337" fmla="*/ 9453604 w 10222305"/>
                  <a:gd name="connsiteY6-7338" fmla="*/ 2257783 h 6078450"/>
                  <a:gd name="connsiteX7-7339" fmla="*/ 9260863 w 10222305"/>
                  <a:gd name="connsiteY7-7340" fmla="*/ 4162783 h 6078450"/>
                  <a:gd name="connsiteX8-7341" fmla="*/ 10221908 w 10222305"/>
                  <a:gd name="connsiteY8-7342" fmla="*/ 5669005 h 6078450"/>
                  <a:gd name="connsiteX9-7343" fmla="*/ 9857129 w 10222305"/>
                  <a:gd name="connsiteY9-7344" fmla="*/ 5622834 h 6078450"/>
                  <a:gd name="connsiteX10-7345" fmla="*/ 7948654 w 10222305"/>
                  <a:gd name="connsiteY10-7346" fmla="*/ 5286733 h 6078450"/>
                  <a:gd name="connsiteX11-7347" fmla="*/ 6729454 w 10222305"/>
                  <a:gd name="connsiteY11-7348" fmla="*/ 5877283 h 6078450"/>
                  <a:gd name="connsiteX12-7349" fmla="*/ 5338804 w 10222305"/>
                  <a:gd name="connsiteY12-7350" fmla="*/ 5343883 h 6078450"/>
                  <a:gd name="connsiteX13-7351" fmla="*/ 4386304 w 10222305"/>
                  <a:gd name="connsiteY13-7352" fmla="*/ 6029683 h 6078450"/>
                  <a:gd name="connsiteX14-7353" fmla="*/ 3319504 w 10222305"/>
                  <a:gd name="connsiteY14-7354" fmla="*/ 5858233 h 6078450"/>
                  <a:gd name="connsiteX15-7355" fmla="*/ 2614654 w 10222305"/>
                  <a:gd name="connsiteY15-7356" fmla="*/ 4562833 h 6078450"/>
                  <a:gd name="connsiteX16-7357" fmla="*/ 766804 w 10222305"/>
                  <a:gd name="connsiteY16-7358" fmla="*/ 4772383 h 6078450"/>
                  <a:gd name="connsiteX17-7359" fmla="*/ 709654 w 10222305"/>
                  <a:gd name="connsiteY17-7360" fmla="*/ 3238858 h 6078450"/>
                  <a:gd name="connsiteX18-7361" fmla="*/ 14329 w 10222305"/>
                  <a:gd name="connsiteY18-7362" fmla="*/ 2172058 h 6078450"/>
                  <a:gd name="connsiteX19-7363" fmla="*/ 795379 w 10222305"/>
                  <a:gd name="connsiteY19-7364" fmla="*/ 1391008 h 6078450"/>
                  <a:gd name="connsiteX20-7365" fmla="*/ 1909804 w 10222305"/>
                  <a:gd name="connsiteY20-7366" fmla="*/ 1752958 h 6078450"/>
                  <a:gd name="connsiteX21-7367" fmla="*/ 2328904 w 10222305"/>
                  <a:gd name="connsiteY21-7368" fmla="*/ 1171933 h 6078450"/>
                  <a:gd name="connsiteX22-7369" fmla="*/ 2909929 w 10222305"/>
                  <a:gd name="connsiteY22-7370" fmla="*/ 1229083 h 6078450"/>
                  <a:gd name="connsiteX0-7371" fmla="*/ 2909929 w 10221908"/>
                  <a:gd name="connsiteY0-7372" fmla="*/ 1229083 h 6078450"/>
                  <a:gd name="connsiteX1-7373" fmla="*/ 3386179 w 10221908"/>
                  <a:gd name="connsiteY1-7374" fmla="*/ 219433 h 6078450"/>
                  <a:gd name="connsiteX2-7375" fmla="*/ 4252954 w 10221908"/>
                  <a:gd name="connsiteY2-7376" fmla="*/ 47983 h 6078450"/>
                  <a:gd name="connsiteX3-7377" fmla="*/ 5272129 w 10221908"/>
                  <a:gd name="connsiteY3-7378" fmla="*/ 838558 h 6078450"/>
                  <a:gd name="connsiteX4-7379" fmla="*/ 7034254 w 10221908"/>
                  <a:gd name="connsiteY4-7380" fmla="*/ 524233 h 6078450"/>
                  <a:gd name="connsiteX5-7381" fmla="*/ 7872454 w 10221908"/>
                  <a:gd name="connsiteY5-7382" fmla="*/ 1972033 h 6078450"/>
                  <a:gd name="connsiteX6-7383" fmla="*/ 9453604 w 10221908"/>
                  <a:gd name="connsiteY6-7384" fmla="*/ 2257783 h 6078450"/>
                  <a:gd name="connsiteX7-7385" fmla="*/ 9260863 w 10221908"/>
                  <a:gd name="connsiteY7-7386" fmla="*/ 4162783 h 6078450"/>
                  <a:gd name="connsiteX8-7387" fmla="*/ 10221908 w 10221908"/>
                  <a:gd name="connsiteY8-7388" fmla="*/ 5669005 h 6078450"/>
                  <a:gd name="connsiteX9-7389" fmla="*/ 9857129 w 10221908"/>
                  <a:gd name="connsiteY9-7390" fmla="*/ 5622834 h 6078450"/>
                  <a:gd name="connsiteX10-7391" fmla="*/ 7948654 w 10221908"/>
                  <a:gd name="connsiteY10-7392" fmla="*/ 5286733 h 6078450"/>
                  <a:gd name="connsiteX11-7393" fmla="*/ 6729454 w 10221908"/>
                  <a:gd name="connsiteY11-7394" fmla="*/ 5877283 h 6078450"/>
                  <a:gd name="connsiteX12-7395" fmla="*/ 5338804 w 10221908"/>
                  <a:gd name="connsiteY12-7396" fmla="*/ 5343883 h 6078450"/>
                  <a:gd name="connsiteX13-7397" fmla="*/ 4386304 w 10221908"/>
                  <a:gd name="connsiteY13-7398" fmla="*/ 6029683 h 6078450"/>
                  <a:gd name="connsiteX14-7399" fmla="*/ 3319504 w 10221908"/>
                  <a:gd name="connsiteY14-7400" fmla="*/ 5858233 h 6078450"/>
                  <a:gd name="connsiteX15-7401" fmla="*/ 2614654 w 10221908"/>
                  <a:gd name="connsiteY15-7402" fmla="*/ 4562833 h 6078450"/>
                  <a:gd name="connsiteX16-7403" fmla="*/ 766804 w 10221908"/>
                  <a:gd name="connsiteY16-7404" fmla="*/ 4772383 h 6078450"/>
                  <a:gd name="connsiteX17-7405" fmla="*/ 709654 w 10221908"/>
                  <a:gd name="connsiteY17-7406" fmla="*/ 3238858 h 6078450"/>
                  <a:gd name="connsiteX18-7407" fmla="*/ 14329 w 10221908"/>
                  <a:gd name="connsiteY18-7408" fmla="*/ 2172058 h 6078450"/>
                  <a:gd name="connsiteX19-7409" fmla="*/ 795379 w 10221908"/>
                  <a:gd name="connsiteY19-7410" fmla="*/ 1391008 h 6078450"/>
                  <a:gd name="connsiteX20-7411" fmla="*/ 1909804 w 10221908"/>
                  <a:gd name="connsiteY20-7412" fmla="*/ 1752958 h 6078450"/>
                  <a:gd name="connsiteX21-7413" fmla="*/ 2328904 w 10221908"/>
                  <a:gd name="connsiteY21-7414" fmla="*/ 1171933 h 6078450"/>
                  <a:gd name="connsiteX22-7415" fmla="*/ 2909929 w 10221908"/>
                  <a:gd name="connsiteY22-7416" fmla="*/ 1229083 h 6078450"/>
                  <a:gd name="connsiteX0-7417" fmla="*/ 2909929 w 10221908"/>
                  <a:gd name="connsiteY0-7418" fmla="*/ 1229083 h 6078450"/>
                  <a:gd name="connsiteX1-7419" fmla="*/ 3386179 w 10221908"/>
                  <a:gd name="connsiteY1-7420" fmla="*/ 219433 h 6078450"/>
                  <a:gd name="connsiteX2-7421" fmla="*/ 4252954 w 10221908"/>
                  <a:gd name="connsiteY2-7422" fmla="*/ 47983 h 6078450"/>
                  <a:gd name="connsiteX3-7423" fmla="*/ 5272129 w 10221908"/>
                  <a:gd name="connsiteY3-7424" fmla="*/ 838558 h 6078450"/>
                  <a:gd name="connsiteX4-7425" fmla="*/ 7034254 w 10221908"/>
                  <a:gd name="connsiteY4-7426" fmla="*/ 524233 h 6078450"/>
                  <a:gd name="connsiteX5-7427" fmla="*/ 7872454 w 10221908"/>
                  <a:gd name="connsiteY5-7428" fmla="*/ 1972033 h 6078450"/>
                  <a:gd name="connsiteX6-7429" fmla="*/ 9453604 w 10221908"/>
                  <a:gd name="connsiteY6-7430" fmla="*/ 2257783 h 6078450"/>
                  <a:gd name="connsiteX7-7431" fmla="*/ 9260863 w 10221908"/>
                  <a:gd name="connsiteY7-7432" fmla="*/ 4162783 h 6078450"/>
                  <a:gd name="connsiteX8-7433" fmla="*/ 10221908 w 10221908"/>
                  <a:gd name="connsiteY8-7434" fmla="*/ 5669005 h 6078450"/>
                  <a:gd name="connsiteX9-7435" fmla="*/ 9857129 w 10221908"/>
                  <a:gd name="connsiteY9-7436" fmla="*/ 5622834 h 6078450"/>
                  <a:gd name="connsiteX10-7437" fmla="*/ 7948654 w 10221908"/>
                  <a:gd name="connsiteY10-7438" fmla="*/ 5286733 h 6078450"/>
                  <a:gd name="connsiteX11-7439" fmla="*/ 6729454 w 10221908"/>
                  <a:gd name="connsiteY11-7440" fmla="*/ 5877283 h 6078450"/>
                  <a:gd name="connsiteX12-7441" fmla="*/ 5338804 w 10221908"/>
                  <a:gd name="connsiteY12-7442" fmla="*/ 5343883 h 6078450"/>
                  <a:gd name="connsiteX13-7443" fmla="*/ 4386304 w 10221908"/>
                  <a:gd name="connsiteY13-7444" fmla="*/ 6029683 h 6078450"/>
                  <a:gd name="connsiteX14-7445" fmla="*/ 3319504 w 10221908"/>
                  <a:gd name="connsiteY14-7446" fmla="*/ 5858233 h 6078450"/>
                  <a:gd name="connsiteX15-7447" fmla="*/ 2614654 w 10221908"/>
                  <a:gd name="connsiteY15-7448" fmla="*/ 4562833 h 6078450"/>
                  <a:gd name="connsiteX16-7449" fmla="*/ 766804 w 10221908"/>
                  <a:gd name="connsiteY16-7450" fmla="*/ 4772383 h 6078450"/>
                  <a:gd name="connsiteX17-7451" fmla="*/ 709654 w 10221908"/>
                  <a:gd name="connsiteY17-7452" fmla="*/ 3238858 h 6078450"/>
                  <a:gd name="connsiteX18-7453" fmla="*/ 14329 w 10221908"/>
                  <a:gd name="connsiteY18-7454" fmla="*/ 2172058 h 6078450"/>
                  <a:gd name="connsiteX19-7455" fmla="*/ 795379 w 10221908"/>
                  <a:gd name="connsiteY19-7456" fmla="*/ 1391008 h 6078450"/>
                  <a:gd name="connsiteX20-7457" fmla="*/ 1909804 w 10221908"/>
                  <a:gd name="connsiteY20-7458" fmla="*/ 1752958 h 6078450"/>
                  <a:gd name="connsiteX21-7459" fmla="*/ 2328904 w 10221908"/>
                  <a:gd name="connsiteY21-7460" fmla="*/ 1171933 h 6078450"/>
                  <a:gd name="connsiteX22-7461" fmla="*/ 2909929 w 10221908"/>
                  <a:gd name="connsiteY22-7462" fmla="*/ 1229083 h 6078450"/>
                  <a:gd name="connsiteX0-7463" fmla="*/ 2909929 w 10224158"/>
                  <a:gd name="connsiteY0-7464" fmla="*/ 1229083 h 6078450"/>
                  <a:gd name="connsiteX1-7465" fmla="*/ 3386179 w 10224158"/>
                  <a:gd name="connsiteY1-7466" fmla="*/ 219433 h 6078450"/>
                  <a:gd name="connsiteX2-7467" fmla="*/ 4252954 w 10224158"/>
                  <a:gd name="connsiteY2-7468" fmla="*/ 47983 h 6078450"/>
                  <a:gd name="connsiteX3-7469" fmla="*/ 5272129 w 10224158"/>
                  <a:gd name="connsiteY3-7470" fmla="*/ 838558 h 6078450"/>
                  <a:gd name="connsiteX4-7471" fmla="*/ 7034254 w 10224158"/>
                  <a:gd name="connsiteY4-7472" fmla="*/ 524233 h 6078450"/>
                  <a:gd name="connsiteX5-7473" fmla="*/ 7872454 w 10224158"/>
                  <a:gd name="connsiteY5-7474" fmla="*/ 1972033 h 6078450"/>
                  <a:gd name="connsiteX6-7475" fmla="*/ 9453604 w 10224158"/>
                  <a:gd name="connsiteY6-7476" fmla="*/ 2257783 h 6078450"/>
                  <a:gd name="connsiteX7-7477" fmla="*/ 9260863 w 10224158"/>
                  <a:gd name="connsiteY7-7478" fmla="*/ 4162783 h 6078450"/>
                  <a:gd name="connsiteX8-7479" fmla="*/ 10221908 w 10224158"/>
                  <a:gd name="connsiteY8-7480" fmla="*/ 5669005 h 6078450"/>
                  <a:gd name="connsiteX9-7481" fmla="*/ 9857129 w 10224158"/>
                  <a:gd name="connsiteY9-7482" fmla="*/ 5622834 h 6078450"/>
                  <a:gd name="connsiteX10-7483" fmla="*/ 7948654 w 10224158"/>
                  <a:gd name="connsiteY10-7484" fmla="*/ 5286733 h 6078450"/>
                  <a:gd name="connsiteX11-7485" fmla="*/ 6729454 w 10224158"/>
                  <a:gd name="connsiteY11-7486" fmla="*/ 5877283 h 6078450"/>
                  <a:gd name="connsiteX12-7487" fmla="*/ 5338804 w 10224158"/>
                  <a:gd name="connsiteY12-7488" fmla="*/ 5343883 h 6078450"/>
                  <a:gd name="connsiteX13-7489" fmla="*/ 4386304 w 10224158"/>
                  <a:gd name="connsiteY13-7490" fmla="*/ 6029683 h 6078450"/>
                  <a:gd name="connsiteX14-7491" fmla="*/ 3319504 w 10224158"/>
                  <a:gd name="connsiteY14-7492" fmla="*/ 5858233 h 6078450"/>
                  <a:gd name="connsiteX15-7493" fmla="*/ 2614654 w 10224158"/>
                  <a:gd name="connsiteY15-7494" fmla="*/ 4562833 h 6078450"/>
                  <a:gd name="connsiteX16-7495" fmla="*/ 766804 w 10224158"/>
                  <a:gd name="connsiteY16-7496" fmla="*/ 4772383 h 6078450"/>
                  <a:gd name="connsiteX17-7497" fmla="*/ 709654 w 10224158"/>
                  <a:gd name="connsiteY17-7498" fmla="*/ 3238858 h 6078450"/>
                  <a:gd name="connsiteX18-7499" fmla="*/ 14329 w 10224158"/>
                  <a:gd name="connsiteY18-7500" fmla="*/ 2172058 h 6078450"/>
                  <a:gd name="connsiteX19-7501" fmla="*/ 795379 w 10224158"/>
                  <a:gd name="connsiteY19-7502" fmla="*/ 1391008 h 6078450"/>
                  <a:gd name="connsiteX20-7503" fmla="*/ 1909804 w 10224158"/>
                  <a:gd name="connsiteY20-7504" fmla="*/ 1752958 h 6078450"/>
                  <a:gd name="connsiteX21-7505" fmla="*/ 2328904 w 10224158"/>
                  <a:gd name="connsiteY21-7506" fmla="*/ 1171933 h 6078450"/>
                  <a:gd name="connsiteX22-7507" fmla="*/ 2909929 w 10224158"/>
                  <a:gd name="connsiteY22-7508" fmla="*/ 1229083 h 6078450"/>
                  <a:gd name="connsiteX0-7509" fmla="*/ 2909929 w 10287239"/>
                  <a:gd name="connsiteY0-7510" fmla="*/ 1229083 h 6078450"/>
                  <a:gd name="connsiteX1-7511" fmla="*/ 3386179 w 10287239"/>
                  <a:gd name="connsiteY1-7512" fmla="*/ 219433 h 6078450"/>
                  <a:gd name="connsiteX2-7513" fmla="*/ 4252954 w 10287239"/>
                  <a:gd name="connsiteY2-7514" fmla="*/ 47983 h 6078450"/>
                  <a:gd name="connsiteX3-7515" fmla="*/ 5272129 w 10287239"/>
                  <a:gd name="connsiteY3-7516" fmla="*/ 838558 h 6078450"/>
                  <a:gd name="connsiteX4-7517" fmla="*/ 7034254 w 10287239"/>
                  <a:gd name="connsiteY4-7518" fmla="*/ 524233 h 6078450"/>
                  <a:gd name="connsiteX5-7519" fmla="*/ 7872454 w 10287239"/>
                  <a:gd name="connsiteY5-7520" fmla="*/ 1972033 h 6078450"/>
                  <a:gd name="connsiteX6-7521" fmla="*/ 9453604 w 10287239"/>
                  <a:gd name="connsiteY6-7522" fmla="*/ 2257783 h 6078450"/>
                  <a:gd name="connsiteX7-7523" fmla="*/ 9260863 w 10287239"/>
                  <a:gd name="connsiteY7-7524" fmla="*/ 4162783 h 6078450"/>
                  <a:gd name="connsiteX8-7525" fmla="*/ 10189541 w 10287239"/>
                  <a:gd name="connsiteY8-7526" fmla="*/ 5393436 h 6078450"/>
                  <a:gd name="connsiteX9-7527" fmla="*/ 10221908 w 10287239"/>
                  <a:gd name="connsiteY9-7528" fmla="*/ 5669005 h 6078450"/>
                  <a:gd name="connsiteX10-7529" fmla="*/ 9857129 w 10287239"/>
                  <a:gd name="connsiteY10-7530" fmla="*/ 5622834 h 6078450"/>
                  <a:gd name="connsiteX11-7531" fmla="*/ 7948654 w 10287239"/>
                  <a:gd name="connsiteY11-7532" fmla="*/ 5286733 h 6078450"/>
                  <a:gd name="connsiteX12-7533" fmla="*/ 6729454 w 10287239"/>
                  <a:gd name="connsiteY12-7534" fmla="*/ 5877283 h 6078450"/>
                  <a:gd name="connsiteX13-7535" fmla="*/ 5338804 w 10287239"/>
                  <a:gd name="connsiteY13-7536" fmla="*/ 5343883 h 6078450"/>
                  <a:gd name="connsiteX14-7537" fmla="*/ 4386304 w 10287239"/>
                  <a:gd name="connsiteY14-7538" fmla="*/ 6029683 h 6078450"/>
                  <a:gd name="connsiteX15-7539" fmla="*/ 3319504 w 10287239"/>
                  <a:gd name="connsiteY15-7540" fmla="*/ 5858233 h 6078450"/>
                  <a:gd name="connsiteX16-7541" fmla="*/ 2614654 w 10287239"/>
                  <a:gd name="connsiteY16-7542" fmla="*/ 4562833 h 6078450"/>
                  <a:gd name="connsiteX17-7543" fmla="*/ 766804 w 10287239"/>
                  <a:gd name="connsiteY17-7544" fmla="*/ 4772383 h 6078450"/>
                  <a:gd name="connsiteX18-7545" fmla="*/ 709654 w 10287239"/>
                  <a:gd name="connsiteY18-7546" fmla="*/ 3238858 h 6078450"/>
                  <a:gd name="connsiteX19-7547" fmla="*/ 14329 w 10287239"/>
                  <a:gd name="connsiteY19-7548" fmla="*/ 2172058 h 6078450"/>
                  <a:gd name="connsiteX20-7549" fmla="*/ 795379 w 10287239"/>
                  <a:gd name="connsiteY20-7550" fmla="*/ 1391008 h 6078450"/>
                  <a:gd name="connsiteX21-7551" fmla="*/ 1909804 w 10287239"/>
                  <a:gd name="connsiteY21-7552" fmla="*/ 1752958 h 6078450"/>
                  <a:gd name="connsiteX22-7553" fmla="*/ 2328904 w 10287239"/>
                  <a:gd name="connsiteY22-7554" fmla="*/ 1171933 h 6078450"/>
                  <a:gd name="connsiteX23-7555" fmla="*/ 2909929 w 10287239"/>
                  <a:gd name="connsiteY23-7556" fmla="*/ 1229083 h 6078450"/>
                  <a:gd name="connsiteX0-7557" fmla="*/ 2909929 w 10234549"/>
                  <a:gd name="connsiteY0-7558" fmla="*/ 1229083 h 6078450"/>
                  <a:gd name="connsiteX1-7559" fmla="*/ 3386179 w 10234549"/>
                  <a:gd name="connsiteY1-7560" fmla="*/ 219433 h 6078450"/>
                  <a:gd name="connsiteX2-7561" fmla="*/ 4252954 w 10234549"/>
                  <a:gd name="connsiteY2-7562" fmla="*/ 47983 h 6078450"/>
                  <a:gd name="connsiteX3-7563" fmla="*/ 5272129 w 10234549"/>
                  <a:gd name="connsiteY3-7564" fmla="*/ 838558 h 6078450"/>
                  <a:gd name="connsiteX4-7565" fmla="*/ 7034254 w 10234549"/>
                  <a:gd name="connsiteY4-7566" fmla="*/ 524233 h 6078450"/>
                  <a:gd name="connsiteX5-7567" fmla="*/ 7872454 w 10234549"/>
                  <a:gd name="connsiteY5-7568" fmla="*/ 1972033 h 6078450"/>
                  <a:gd name="connsiteX6-7569" fmla="*/ 9453604 w 10234549"/>
                  <a:gd name="connsiteY6-7570" fmla="*/ 2257783 h 6078450"/>
                  <a:gd name="connsiteX7-7571" fmla="*/ 9260863 w 10234549"/>
                  <a:gd name="connsiteY7-7572" fmla="*/ 4162783 h 6078450"/>
                  <a:gd name="connsiteX8-7573" fmla="*/ 9981942 w 10234549"/>
                  <a:gd name="connsiteY8-7574" fmla="*/ 5347303 h 6078450"/>
                  <a:gd name="connsiteX9-7575" fmla="*/ 10221908 w 10234549"/>
                  <a:gd name="connsiteY9-7576" fmla="*/ 5669005 h 6078450"/>
                  <a:gd name="connsiteX10-7577" fmla="*/ 9857129 w 10234549"/>
                  <a:gd name="connsiteY10-7578" fmla="*/ 5622834 h 6078450"/>
                  <a:gd name="connsiteX11-7579" fmla="*/ 7948654 w 10234549"/>
                  <a:gd name="connsiteY11-7580" fmla="*/ 5286733 h 6078450"/>
                  <a:gd name="connsiteX12-7581" fmla="*/ 6729454 w 10234549"/>
                  <a:gd name="connsiteY12-7582" fmla="*/ 5877283 h 6078450"/>
                  <a:gd name="connsiteX13-7583" fmla="*/ 5338804 w 10234549"/>
                  <a:gd name="connsiteY13-7584" fmla="*/ 5343883 h 6078450"/>
                  <a:gd name="connsiteX14-7585" fmla="*/ 4386304 w 10234549"/>
                  <a:gd name="connsiteY14-7586" fmla="*/ 6029683 h 6078450"/>
                  <a:gd name="connsiteX15-7587" fmla="*/ 3319504 w 10234549"/>
                  <a:gd name="connsiteY15-7588" fmla="*/ 5858233 h 6078450"/>
                  <a:gd name="connsiteX16-7589" fmla="*/ 2614654 w 10234549"/>
                  <a:gd name="connsiteY16-7590" fmla="*/ 4562833 h 6078450"/>
                  <a:gd name="connsiteX17-7591" fmla="*/ 766804 w 10234549"/>
                  <a:gd name="connsiteY17-7592" fmla="*/ 4772383 h 6078450"/>
                  <a:gd name="connsiteX18-7593" fmla="*/ 709654 w 10234549"/>
                  <a:gd name="connsiteY18-7594" fmla="*/ 3238858 h 6078450"/>
                  <a:gd name="connsiteX19-7595" fmla="*/ 14329 w 10234549"/>
                  <a:gd name="connsiteY19-7596" fmla="*/ 2172058 h 6078450"/>
                  <a:gd name="connsiteX20-7597" fmla="*/ 795379 w 10234549"/>
                  <a:gd name="connsiteY20-7598" fmla="*/ 1391008 h 6078450"/>
                  <a:gd name="connsiteX21-7599" fmla="*/ 1909804 w 10234549"/>
                  <a:gd name="connsiteY21-7600" fmla="*/ 1752958 h 6078450"/>
                  <a:gd name="connsiteX22-7601" fmla="*/ 2328904 w 10234549"/>
                  <a:gd name="connsiteY22-7602" fmla="*/ 1171933 h 6078450"/>
                  <a:gd name="connsiteX23-7603" fmla="*/ 2909929 w 10234549"/>
                  <a:gd name="connsiteY23-7604" fmla="*/ 1229083 h 6078450"/>
                  <a:gd name="connsiteX0-7605" fmla="*/ 2909929 w 10226101"/>
                  <a:gd name="connsiteY0-7606" fmla="*/ 1229083 h 6078450"/>
                  <a:gd name="connsiteX1-7607" fmla="*/ 3386179 w 10226101"/>
                  <a:gd name="connsiteY1-7608" fmla="*/ 219433 h 6078450"/>
                  <a:gd name="connsiteX2-7609" fmla="*/ 4252954 w 10226101"/>
                  <a:gd name="connsiteY2-7610" fmla="*/ 47983 h 6078450"/>
                  <a:gd name="connsiteX3-7611" fmla="*/ 5272129 w 10226101"/>
                  <a:gd name="connsiteY3-7612" fmla="*/ 838558 h 6078450"/>
                  <a:gd name="connsiteX4-7613" fmla="*/ 7034254 w 10226101"/>
                  <a:gd name="connsiteY4-7614" fmla="*/ 524233 h 6078450"/>
                  <a:gd name="connsiteX5-7615" fmla="*/ 7872454 w 10226101"/>
                  <a:gd name="connsiteY5-7616" fmla="*/ 1972033 h 6078450"/>
                  <a:gd name="connsiteX6-7617" fmla="*/ 9453604 w 10226101"/>
                  <a:gd name="connsiteY6-7618" fmla="*/ 2257783 h 6078450"/>
                  <a:gd name="connsiteX7-7619" fmla="*/ 9260863 w 10226101"/>
                  <a:gd name="connsiteY7-7620" fmla="*/ 4162783 h 6078450"/>
                  <a:gd name="connsiteX8-7621" fmla="*/ 9981942 w 10226101"/>
                  <a:gd name="connsiteY8-7622" fmla="*/ 5347303 h 6078450"/>
                  <a:gd name="connsiteX9-7623" fmla="*/ 10221908 w 10226101"/>
                  <a:gd name="connsiteY9-7624" fmla="*/ 5669005 h 6078450"/>
                  <a:gd name="connsiteX10-7625" fmla="*/ 9857129 w 10226101"/>
                  <a:gd name="connsiteY10-7626" fmla="*/ 5622834 h 6078450"/>
                  <a:gd name="connsiteX11-7627" fmla="*/ 7948654 w 10226101"/>
                  <a:gd name="connsiteY11-7628" fmla="*/ 5286733 h 6078450"/>
                  <a:gd name="connsiteX12-7629" fmla="*/ 6729454 w 10226101"/>
                  <a:gd name="connsiteY12-7630" fmla="*/ 5877283 h 6078450"/>
                  <a:gd name="connsiteX13-7631" fmla="*/ 5338804 w 10226101"/>
                  <a:gd name="connsiteY13-7632" fmla="*/ 5343883 h 6078450"/>
                  <a:gd name="connsiteX14-7633" fmla="*/ 4386304 w 10226101"/>
                  <a:gd name="connsiteY14-7634" fmla="*/ 6029683 h 6078450"/>
                  <a:gd name="connsiteX15-7635" fmla="*/ 3319504 w 10226101"/>
                  <a:gd name="connsiteY15-7636" fmla="*/ 5858233 h 6078450"/>
                  <a:gd name="connsiteX16-7637" fmla="*/ 2614654 w 10226101"/>
                  <a:gd name="connsiteY16-7638" fmla="*/ 4562833 h 6078450"/>
                  <a:gd name="connsiteX17-7639" fmla="*/ 766804 w 10226101"/>
                  <a:gd name="connsiteY17-7640" fmla="*/ 4772383 h 6078450"/>
                  <a:gd name="connsiteX18-7641" fmla="*/ 709654 w 10226101"/>
                  <a:gd name="connsiteY18-7642" fmla="*/ 3238858 h 6078450"/>
                  <a:gd name="connsiteX19-7643" fmla="*/ 14329 w 10226101"/>
                  <a:gd name="connsiteY19-7644" fmla="*/ 2172058 h 6078450"/>
                  <a:gd name="connsiteX20-7645" fmla="*/ 795379 w 10226101"/>
                  <a:gd name="connsiteY20-7646" fmla="*/ 1391008 h 6078450"/>
                  <a:gd name="connsiteX21-7647" fmla="*/ 1909804 w 10226101"/>
                  <a:gd name="connsiteY21-7648" fmla="*/ 1752958 h 6078450"/>
                  <a:gd name="connsiteX22-7649" fmla="*/ 2328904 w 10226101"/>
                  <a:gd name="connsiteY22-7650" fmla="*/ 1171933 h 6078450"/>
                  <a:gd name="connsiteX23-7651" fmla="*/ 2909929 w 10226101"/>
                  <a:gd name="connsiteY23-7652" fmla="*/ 1229083 h 6078450"/>
                  <a:gd name="connsiteX0-7653" fmla="*/ 2909929 w 10226101"/>
                  <a:gd name="connsiteY0-7654" fmla="*/ 1229083 h 6078450"/>
                  <a:gd name="connsiteX1-7655" fmla="*/ 3386179 w 10226101"/>
                  <a:gd name="connsiteY1-7656" fmla="*/ 219433 h 6078450"/>
                  <a:gd name="connsiteX2-7657" fmla="*/ 4252954 w 10226101"/>
                  <a:gd name="connsiteY2-7658" fmla="*/ 47983 h 6078450"/>
                  <a:gd name="connsiteX3-7659" fmla="*/ 5272129 w 10226101"/>
                  <a:gd name="connsiteY3-7660" fmla="*/ 838558 h 6078450"/>
                  <a:gd name="connsiteX4-7661" fmla="*/ 7034254 w 10226101"/>
                  <a:gd name="connsiteY4-7662" fmla="*/ 524233 h 6078450"/>
                  <a:gd name="connsiteX5-7663" fmla="*/ 7872454 w 10226101"/>
                  <a:gd name="connsiteY5-7664" fmla="*/ 1972033 h 6078450"/>
                  <a:gd name="connsiteX6-7665" fmla="*/ 9453604 w 10226101"/>
                  <a:gd name="connsiteY6-7666" fmla="*/ 2257783 h 6078450"/>
                  <a:gd name="connsiteX7-7667" fmla="*/ 9260863 w 10226101"/>
                  <a:gd name="connsiteY7-7668" fmla="*/ 4162783 h 6078450"/>
                  <a:gd name="connsiteX8-7669" fmla="*/ 9635945 w 10226101"/>
                  <a:gd name="connsiteY8-7670" fmla="*/ 4932105 h 6078450"/>
                  <a:gd name="connsiteX9-7671" fmla="*/ 9981942 w 10226101"/>
                  <a:gd name="connsiteY9-7672" fmla="*/ 5347303 h 6078450"/>
                  <a:gd name="connsiteX10-7673" fmla="*/ 10221908 w 10226101"/>
                  <a:gd name="connsiteY10-7674" fmla="*/ 5669005 h 6078450"/>
                  <a:gd name="connsiteX11-7675" fmla="*/ 9857129 w 10226101"/>
                  <a:gd name="connsiteY11-7676" fmla="*/ 5622834 h 6078450"/>
                  <a:gd name="connsiteX12-7677" fmla="*/ 7948654 w 10226101"/>
                  <a:gd name="connsiteY12-7678" fmla="*/ 5286733 h 6078450"/>
                  <a:gd name="connsiteX13-7679" fmla="*/ 6729454 w 10226101"/>
                  <a:gd name="connsiteY13-7680" fmla="*/ 5877283 h 6078450"/>
                  <a:gd name="connsiteX14-7681" fmla="*/ 5338804 w 10226101"/>
                  <a:gd name="connsiteY14-7682" fmla="*/ 5343883 h 6078450"/>
                  <a:gd name="connsiteX15-7683" fmla="*/ 4386304 w 10226101"/>
                  <a:gd name="connsiteY15-7684" fmla="*/ 6029683 h 6078450"/>
                  <a:gd name="connsiteX16-7685" fmla="*/ 3319504 w 10226101"/>
                  <a:gd name="connsiteY16-7686" fmla="*/ 5858233 h 6078450"/>
                  <a:gd name="connsiteX17-7687" fmla="*/ 2614654 w 10226101"/>
                  <a:gd name="connsiteY17-7688" fmla="*/ 4562833 h 6078450"/>
                  <a:gd name="connsiteX18-7689" fmla="*/ 766804 w 10226101"/>
                  <a:gd name="connsiteY18-7690" fmla="*/ 4772383 h 6078450"/>
                  <a:gd name="connsiteX19-7691" fmla="*/ 709654 w 10226101"/>
                  <a:gd name="connsiteY19-7692" fmla="*/ 3238858 h 6078450"/>
                  <a:gd name="connsiteX20-7693" fmla="*/ 14329 w 10226101"/>
                  <a:gd name="connsiteY20-7694" fmla="*/ 2172058 h 6078450"/>
                  <a:gd name="connsiteX21-7695" fmla="*/ 795379 w 10226101"/>
                  <a:gd name="connsiteY21-7696" fmla="*/ 1391008 h 6078450"/>
                  <a:gd name="connsiteX22-7697" fmla="*/ 1909804 w 10226101"/>
                  <a:gd name="connsiteY22-7698" fmla="*/ 1752958 h 6078450"/>
                  <a:gd name="connsiteX23-7699" fmla="*/ 2328904 w 10226101"/>
                  <a:gd name="connsiteY23-7700" fmla="*/ 1171933 h 6078450"/>
                  <a:gd name="connsiteX24-7701" fmla="*/ 2909929 w 10226101"/>
                  <a:gd name="connsiteY24-7702" fmla="*/ 1229083 h 6078450"/>
                  <a:gd name="connsiteX0-7703" fmla="*/ 2909929 w 10226101"/>
                  <a:gd name="connsiteY0-7704" fmla="*/ 1229083 h 6078450"/>
                  <a:gd name="connsiteX1-7705" fmla="*/ 3386179 w 10226101"/>
                  <a:gd name="connsiteY1-7706" fmla="*/ 219433 h 6078450"/>
                  <a:gd name="connsiteX2-7707" fmla="*/ 4252954 w 10226101"/>
                  <a:gd name="connsiteY2-7708" fmla="*/ 47983 h 6078450"/>
                  <a:gd name="connsiteX3-7709" fmla="*/ 5272129 w 10226101"/>
                  <a:gd name="connsiteY3-7710" fmla="*/ 838558 h 6078450"/>
                  <a:gd name="connsiteX4-7711" fmla="*/ 7034254 w 10226101"/>
                  <a:gd name="connsiteY4-7712" fmla="*/ 524233 h 6078450"/>
                  <a:gd name="connsiteX5-7713" fmla="*/ 7872454 w 10226101"/>
                  <a:gd name="connsiteY5-7714" fmla="*/ 1972033 h 6078450"/>
                  <a:gd name="connsiteX6-7715" fmla="*/ 9453604 w 10226101"/>
                  <a:gd name="connsiteY6-7716" fmla="*/ 2257783 h 6078450"/>
                  <a:gd name="connsiteX7-7717" fmla="*/ 9260863 w 10226101"/>
                  <a:gd name="connsiteY7-7718" fmla="*/ 4162783 h 6078450"/>
                  <a:gd name="connsiteX8-7719" fmla="*/ 9774344 w 10226101"/>
                  <a:gd name="connsiteY8-7720" fmla="*/ 4874439 h 6078450"/>
                  <a:gd name="connsiteX9-7721" fmla="*/ 9981942 w 10226101"/>
                  <a:gd name="connsiteY9-7722" fmla="*/ 5347303 h 6078450"/>
                  <a:gd name="connsiteX10-7723" fmla="*/ 10221908 w 10226101"/>
                  <a:gd name="connsiteY10-7724" fmla="*/ 5669005 h 6078450"/>
                  <a:gd name="connsiteX11-7725" fmla="*/ 9857129 w 10226101"/>
                  <a:gd name="connsiteY11-7726" fmla="*/ 5622834 h 6078450"/>
                  <a:gd name="connsiteX12-7727" fmla="*/ 7948654 w 10226101"/>
                  <a:gd name="connsiteY12-7728" fmla="*/ 5286733 h 6078450"/>
                  <a:gd name="connsiteX13-7729" fmla="*/ 6729454 w 10226101"/>
                  <a:gd name="connsiteY13-7730" fmla="*/ 5877283 h 6078450"/>
                  <a:gd name="connsiteX14-7731" fmla="*/ 5338804 w 10226101"/>
                  <a:gd name="connsiteY14-7732" fmla="*/ 5343883 h 6078450"/>
                  <a:gd name="connsiteX15-7733" fmla="*/ 4386304 w 10226101"/>
                  <a:gd name="connsiteY15-7734" fmla="*/ 6029683 h 6078450"/>
                  <a:gd name="connsiteX16-7735" fmla="*/ 3319504 w 10226101"/>
                  <a:gd name="connsiteY16-7736" fmla="*/ 5858233 h 6078450"/>
                  <a:gd name="connsiteX17-7737" fmla="*/ 2614654 w 10226101"/>
                  <a:gd name="connsiteY17-7738" fmla="*/ 4562833 h 6078450"/>
                  <a:gd name="connsiteX18-7739" fmla="*/ 766804 w 10226101"/>
                  <a:gd name="connsiteY18-7740" fmla="*/ 4772383 h 6078450"/>
                  <a:gd name="connsiteX19-7741" fmla="*/ 709654 w 10226101"/>
                  <a:gd name="connsiteY19-7742" fmla="*/ 3238858 h 6078450"/>
                  <a:gd name="connsiteX20-7743" fmla="*/ 14329 w 10226101"/>
                  <a:gd name="connsiteY20-7744" fmla="*/ 2172058 h 6078450"/>
                  <a:gd name="connsiteX21-7745" fmla="*/ 795379 w 10226101"/>
                  <a:gd name="connsiteY21-7746" fmla="*/ 1391008 h 6078450"/>
                  <a:gd name="connsiteX22-7747" fmla="*/ 1909804 w 10226101"/>
                  <a:gd name="connsiteY22-7748" fmla="*/ 1752958 h 6078450"/>
                  <a:gd name="connsiteX23-7749" fmla="*/ 2328904 w 10226101"/>
                  <a:gd name="connsiteY23-7750" fmla="*/ 1171933 h 6078450"/>
                  <a:gd name="connsiteX24-7751" fmla="*/ 2909929 w 10226101"/>
                  <a:gd name="connsiteY24-7752" fmla="*/ 1229083 h 6078450"/>
                  <a:gd name="connsiteX0-7753" fmla="*/ 2909929 w 10226101"/>
                  <a:gd name="connsiteY0-7754" fmla="*/ 1229083 h 6078450"/>
                  <a:gd name="connsiteX1-7755" fmla="*/ 3386179 w 10226101"/>
                  <a:gd name="connsiteY1-7756" fmla="*/ 219433 h 6078450"/>
                  <a:gd name="connsiteX2-7757" fmla="*/ 4252954 w 10226101"/>
                  <a:gd name="connsiteY2-7758" fmla="*/ 47983 h 6078450"/>
                  <a:gd name="connsiteX3-7759" fmla="*/ 5272129 w 10226101"/>
                  <a:gd name="connsiteY3-7760" fmla="*/ 838558 h 6078450"/>
                  <a:gd name="connsiteX4-7761" fmla="*/ 7034254 w 10226101"/>
                  <a:gd name="connsiteY4-7762" fmla="*/ 524233 h 6078450"/>
                  <a:gd name="connsiteX5-7763" fmla="*/ 7872454 w 10226101"/>
                  <a:gd name="connsiteY5-7764" fmla="*/ 1972033 h 6078450"/>
                  <a:gd name="connsiteX6-7765" fmla="*/ 9453604 w 10226101"/>
                  <a:gd name="connsiteY6-7766" fmla="*/ 2257783 h 6078450"/>
                  <a:gd name="connsiteX7-7767" fmla="*/ 9260863 w 10226101"/>
                  <a:gd name="connsiteY7-7768" fmla="*/ 4162783 h 6078450"/>
                  <a:gd name="connsiteX8-7769" fmla="*/ 9774344 w 10226101"/>
                  <a:gd name="connsiteY8-7770" fmla="*/ 4874439 h 6078450"/>
                  <a:gd name="connsiteX9-7771" fmla="*/ 9981942 w 10226101"/>
                  <a:gd name="connsiteY9-7772" fmla="*/ 5347303 h 6078450"/>
                  <a:gd name="connsiteX10-7773" fmla="*/ 10221908 w 10226101"/>
                  <a:gd name="connsiteY10-7774" fmla="*/ 5669005 h 6078450"/>
                  <a:gd name="connsiteX11-7775" fmla="*/ 9857129 w 10226101"/>
                  <a:gd name="connsiteY11-7776" fmla="*/ 5622834 h 6078450"/>
                  <a:gd name="connsiteX12-7777" fmla="*/ 7948654 w 10226101"/>
                  <a:gd name="connsiteY12-7778" fmla="*/ 5286733 h 6078450"/>
                  <a:gd name="connsiteX13-7779" fmla="*/ 6729454 w 10226101"/>
                  <a:gd name="connsiteY13-7780" fmla="*/ 5877283 h 6078450"/>
                  <a:gd name="connsiteX14-7781" fmla="*/ 5338804 w 10226101"/>
                  <a:gd name="connsiteY14-7782" fmla="*/ 5343883 h 6078450"/>
                  <a:gd name="connsiteX15-7783" fmla="*/ 4386304 w 10226101"/>
                  <a:gd name="connsiteY15-7784" fmla="*/ 6029683 h 6078450"/>
                  <a:gd name="connsiteX16-7785" fmla="*/ 3319504 w 10226101"/>
                  <a:gd name="connsiteY16-7786" fmla="*/ 5858233 h 6078450"/>
                  <a:gd name="connsiteX17-7787" fmla="*/ 2614654 w 10226101"/>
                  <a:gd name="connsiteY17-7788" fmla="*/ 4562833 h 6078450"/>
                  <a:gd name="connsiteX18-7789" fmla="*/ 766804 w 10226101"/>
                  <a:gd name="connsiteY18-7790" fmla="*/ 4772383 h 6078450"/>
                  <a:gd name="connsiteX19-7791" fmla="*/ 709654 w 10226101"/>
                  <a:gd name="connsiteY19-7792" fmla="*/ 3238858 h 6078450"/>
                  <a:gd name="connsiteX20-7793" fmla="*/ 14329 w 10226101"/>
                  <a:gd name="connsiteY20-7794" fmla="*/ 2172058 h 6078450"/>
                  <a:gd name="connsiteX21-7795" fmla="*/ 795379 w 10226101"/>
                  <a:gd name="connsiteY21-7796" fmla="*/ 1391008 h 6078450"/>
                  <a:gd name="connsiteX22-7797" fmla="*/ 1909804 w 10226101"/>
                  <a:gd name="connsiteY22-7798" fmla="*/ 1752958 h 6078450"/>
                  <a:gd name="connsiteX23-7799" fmla="*/ 2328904 w 10226101"/>
                  <a:gd name="connsiteY23-7800" fmla="*/ 1171933 h 6078450"/>
                  <a:gd name="connsiteX24-7801" fmla="*/ 2909929 w 10226101"/>
                  <a:gd name="connsiteY24-7802" fmla="*/ 1229083 h 6078450"/>
                  <a:gd name="connsiteX0-7803" fmla="*/ 2909929 w 10226101"/>
                  <a:gd name="connsiteY0-7804" fmla="*/ 1229083 h 6078450"/>
                  <a:gd name="connsiteX1-7805" fmla="*/ 3386179 w 10226101"/>
                  <a:gd name="connsiteY1-7806" fmla="*/ 219433 h 6078450"/>
                  <a:gd name="connsiteX2-7807" fmla="*/ 4252954 w 10226101"/>
                  <a:gd name="connsiteY2-7808" fmla="*/ 47983 h 6078450"/>
                  <a:gd name="connsiteX3-7809" fmla="*/ 5272129 w 10226101"/>
                  <a:gd name="connsiteY3-7810" fmla="*/ 838558 h 6078450"/>
                  <a:gd name="connsiteX4-7811" fmla="*/ 7034254 w 10226101"/>
                  <a:gd name="connsiteY4-7812" fmla="*/ 524233 h 6078450"/>
                  <a:gd name="connsiteX5-7813" fmla="*/ 7872454 w 10226101"/>
                  <a:gd name="connsiteY5-7814" fmla="*/ 1972033 h 6078450"/>
                  <a:gd name="connsiteX6-7815" fmla="*/ 9453604 w 10226101"/>
                  <a:gd name="connsiteY6-7816" fmla="*/ 2257783 h 6078450"/>
                  <a:gd name="connsiteX7-7817" fmla="*/ 9260863 w 10226101"/>
                  <a:gd name="connsiteY7-7818" fmla="*/ 4162783 h 6078450"/>
                  <a:gd name="connsiteX8-7819" fmla="*/ 9774344 w 10226101"/>
                  <a:gd name="connsiteY8-7820" fmla="*/ 4874439 h 6078450"/>
                  <a:gd name="connsiteX9-7821" fmla="*/ 9981942 w 10226101"/>
                  <a:gd name="connsiteY9-7822" fmla="*/ 5347303 h 6078450"/>
                  <a:gd name="connsiteX10-7823" fmla="*/ 10221908 w 10226101"/>
                  <a:gd name="connsiteY10-7824" fmla="*/ 5669005 h 6078450"/>
                  <a:gd name="connsiteX11-7825" fmla="*/ 9857129 w 10226101"/>
                  <a:gd name="connsiteY11-7826" fmla="*/ 5622834 h 6078450"/>
                  <a:gd name="connsiteX12-7827" fmla="*/ 7948654 w 10226101"/>
                  <a:gd name="connsiteY12-7828" fmla="*/ 5286733 h 6078450"/>
                  <a:gd name="connsiteX13-7829" fmla="*/ 6729454 w 10226101"/>
                  <a:gd name="connsiteY13-7830" fmla="*/ 5877283 h 6078450"/>
                  <a:gd name="connsiteX14-7831" fmla="*/ 5338804 w 10226101"/>
                  <a:gd name="connsiteY14-7832" fmla="*/ 5343883 h 6078450"/>
                  <a:gd name="connsiteX15-7833" fmla="*/ 4386304 w 10226101"/>
                  <a:gd name="connsiteY15-7834" fmla="*/ 6029683 h 6078450"/>
                  <a:gd name="connsiteX16-7835" fmla="*/ 3319504 w 10226101"/>
                  <a:gd name="connsiteY16-7836" fmla="*/ 5858233 h 6078450"/>
                  <a:gd name="connsiteX17-7837" fmla="*/ 2614654 w 10226101"/>
                  <a:gd name="connsiteY17-7838" fmla="*/ 4562833 h 6078450"/>
                  <a:gd name="connsiteX18-7839" fmla="*/ 766804 w 10226101"/>
                  <a:gd name="connsiteY18-7840" fmla="*/ 4772383 h 6078450"/>
                  <a:gd name="connsiteX19-7841" fmla="*/ 709654 w 10226101"/>
                  <a:gd name="connsiteY19-7842" fmla="*/ 3238858 h 6078450"/>
                  <a:gd name="connsiteX20-7843" fmla="*/ 14329 w 10226101"/>
                  <a:gd name="connsiteY20-7844" fmla="*/ 2172058 h 6078450"/>
                  <a:gd name="connsiteX21-7845" fmla="*/ 795379 w 10226101"/>
                  <a:gd name="connsiteY21-7846" fmla="*/ 1391008 h 6078450"/>
                  <a:gd name="connsiteX22-7847" fmla="*/ 1909804 w 10226101"/>
                  <a:gd name="connsiteY22-7848" fmla="*/ 1752958 h 6078450"/>
                  <a:gd name="connsiteX23-7849" fmla="*/ 2328904 w 10226101"/>
                  <a:gd name="connsiteY23-7850" fmla="*/ 1171933 h 6078450"/>
                  <a:gd name="connsiteX24-7851" fmla="*/ 2909929 w 10226101"/>
                  <a:gd name="connsiteY24-7852" fmla="*/ 1229083 h 6078450"/>
                  <a:gd name="connsiteX0-7853" fmla="*/ 2909929 w 10226101"/>
                  <a:gd name="connsiteY0-7854" fmla="*/ 1229083 h 6078450"/>
                  <a:gd name="connsiteX1-7855" fmla="*/ 3386179 w 10226101"/>
                  <a:gd name="connsiteY1-7856" fmla="*/ 219433 h 6078450"/>
                  <a:gd name="connsiteX2-7857" fmla="*/ 4252954 w 10226101"/>
                  <a:gd name="connsiteY2-7858" fmla="*/ 47983 h 6078450"/>
                  <a:gd name="connsiteX3-7859" fmla="*/ 5272129 w 10226101"/>
                  <a:gd name="connsiteY3-7860" fmla="*/ 838558 h 6078450"/>
                  <a:gd name="connsiteX4-7861" fmla="*/ 7034254 w 10226101"/>
                  <a:gd name="connsiteY4-7862" fmla="*/ 524233 h 6078450"/>
                  <a:gd name="connsiteX5-7863" fmla="*/ 7872454 w 10226101"/>
                  <a:gd name="connsiteY5-7864" fmla="*/ 1972033 h 6078450"/>
                  <a:gd name="connsiteX6-7865" fmla="*/ 9453604 w 10226101"/>
                  <a:gd name="connsiteY6-7866" fmla="*/ 2257783 h 6078450"/>
                  <a:gd name="connsiteX7-7867" fmla="*/ 9260863 w 10226101"/>
                  <a:gd name="connsiteY7-7868" fmla="*/ 4162783 h 6078450"/>
                  <a:gd name="connsiteX8-7869" fmla="*/ 9774344 w 10226101"/>
                  <a:gd name="connsiteY8-7870" fmla="*/ 4874439 h 6078450"/>
                  <a:gd name="connsiteX9-7871" fmla="*/ 9981942 w 10226101"/>
                  <a:gd name="connsiteY9-7872" fmla="*/ 5347303 h 6078450"/>
                  <a:gd name="connsiteX10-7873" fmla="*/ 10221908 w 10226101"/>
                  <a:gd name="connsiteY10-7874" fmla="*/ 5669005 h 6078450"/>
                  <a:gd name="connsiteX11-7875" fmla="*/ 9857129 w 10226101"/>
                  <a:gd name="connsiteY11-7876" fmla="*/ 5622834 h 6078450"/>
                  <a:gd name="connsiteX12-7877" fmla="*/ 7948654 w 10226101"/>
                  <a:gd name="connsiteY12-7878" fmla="*/ 5286733 h 6078450"/>
                  <a:gd name="connsiteX13-7879" fmla="*/ 6729454 w 10226101"/>
                  <a:gd name="connsiteY13-7880" fmla="*/ 5877283 h 6078450"/>
                  <a:gd name="connsiteX14-7881" fmla="*/ 5338804 w 10226101"/>
                  <a:gd name="connsiteY14-7882" fmla="*/ 5343883 h 6078450"/>
                  <a:gd name="connsiteX15-7883" fmla="*/ 4386304 w 10226101"/>
                  <a:gd name="connsiteY15-7884" fmla="*/ 6029683 h 6078450"/>
                  <a:gd name="connsiteX16-7885" fmla="*/ 3319504 w 10226101"/>
                  <a:gd name="connsiteY16-7886" fmla="*/ 5858233 h 6078450"/>
                  <a:gd name="connsiteX17-7887" fmla="*/ 2614654 w 10226101"/>
                  <a:gd name="connsiteY17-7888" fmla="*/ 4562833 h 6078450"/>
                  <a:gd name="connsiteX18-7889" fmla="*/ 766804 w 10226101"/>
                  <a:gd name="connsiteY18-7890" fmla="*/ 4772383 h 6078450"/>
                  <a:gd name="connsiteX19-7891" fmla="*/ 709654 w 10226101"/>
                  <a:gd name="connsiteY19-7892" fmla="*/ 3238858 h 6078450"/>
                  <a:gd name="connsiteX20-7893" fmla="*/ 14329 w 10226101"/>
                  <a:gd name="connsiteY20-7894" fmla="*/ 2172058 h 6078450"/>
                  <a:gd name="connsiteX21-7895" fmla="*/ 795379 w 10226101"/>
                  <a:gd name="connsiteY21-7896" fmla="*/ 1391008 h 6078450"/>
                  <a:gd name="connsiteX22-7897" fmla="*/ 1909804 w 10226101"/>
                  <a:gd name="connsiteY22-7898" fmla="*/ 1752958 h 6078450"/>
                  <a:gd name="connsiteX23-7899" fmla="*/ 2328904 w 10226101"/>
                  <a:gd name="connsiteY23-7900" fmla="*/ 1171933 h 6078450"/>
                  <a:gd name="connsiteX24-7901" fmla="*/ 2909929 w 10226101"/>
                  <a:gd name="connsiteY24-7902" fmla="*/ 1229083 h 6078450"/>
                  <a:gd name="connsiteX0-7903" fmla="*/ 2909929 w 10226101"/>
                  <a:gd name="connsiteY0-7904" fmla="*/ 1229083 h 6078450"/>
                  <a:gd name="connsiteX1-7905" fmla="*/ 3386179 w 10226101"/>
                  <a:gd name="connsiteY1-7906" fmla="*/ 219433 h 6078450"/>
                  <a:gd name="connsiteX2-7907" fmla="*/ 4252954 w 10226101"/>
                  <a:gd name="connsiteY2-7908" fmla="*/ 47983 h 6078450"/>
                  <a:gd name="connsiteX3-7909" fmla="*/ 5272129 w 10226101"/>
                  <a:gd name="connsiteY3-7910" fmla="*/ 838558 h 6078450"/>
                  <a:gd name="connsiteX4-7911" fmla="*/ 7034254 w 10226101"/>
                  <a:gd name="connsiteY4-7912" fmla="*/ 524233 h 6078450"/>
                  <a:gd name="connsiteX5-7913" fmla="*/ 7872454 w 10226101"/>
                  <a:gd name="connsiteY5-7914" fmla="*/ 1972033 h 6078450"/>
                  <a:gd name="connsiteX6-7915" fmla="*/ 9453604 w 10226101"/>
                  <a:gd name="connsiteY6-7916" fmla="*/ 2257783 h 6078450"/>
                  <a:gd name="connsiteX7-7917" fmla="*/ 9260863 w 10226101"/>
                  <a:gd name="connsiteY7-7918" fmla="*/ 4162783 h 6078450"/>
                  <a:gd name="connsiteX8-7919" fmla="*/ 9774344 w 10226101"/>
                  <a:gd name="connsiteY8-7920" fmla="*/ 4874439 h 6078450"/>
                  <a:gd name="connsiteX9-7921" fmla="*/ 9981942 w 10226101"/>
                  <a:gd name="connsiteY9-7922" fmla="*/ 5347303 h 6078450"/>
                  <a:gd name="connsiteX10-7923" fmla="*/ 10221908 w 10226101"/>
                  <a:gd name="connsiteY10-7924" fmla="*/ 5669005 h 6078450"/>
                  <a:gd name="connsiteX11-7925" fmla="*/ 9857129 w 10226101"/>
                  <a:gd name="connsiteY11-7926" fmla="*/ 5622834 h 6078450"/>
                  <a:gd name="connsiteX12-7927" fmla="*/ 7948654 w 10226101"/>
                  <a:gd name="connsiteY12-7928" fmla="*/ 5286733 h 6078450"/>
                  <a:gd name="connsiteX13-7929" fmla="*/ 6729454 w 10226101"/>
                  <a:gd name="connsiteY13-7930" fmla="*/ 5877283 h 6078450"/>
                  <a:gd name="connsiteX14-7931" fmla="*/ 5338804 w 10226101"/>
                  <a:gd name="connsiteY14-7932" fmla="*/ 5343883 h 6078450"/>
                  <a:gd name="connsiteX15-7933" fmla="*/ 4386304 w 10226101"/>
                  <a:gd name="connsiteY15-7934" fmla="*/ 6029683 h 6078450"/>
                  <a:gd name="connsiteX16-7935" fmla="*/ 3319504 w 10226101"/>
                  <a:gd name="connsiteY16-7936" fmla="*/ 5858233 h 6078450"/>
                  <a:gd name="connsiteX17-7937" fmla="*/ 2614654 w 10226101"/>
                  <a:gd name="connsiteY17-7938" fmla="*/ 4562833 h 6078450"/>
                  <a:gd name="connsiteX18-7939" fmla="*/ 766804 w 10226101"/>
                  <a:gd name="connsiteY18-7940" fmla="*/ 4772383 h 6078450"/>
                  <a:gd name="connsiteX19-7941" fmla="*/ 709654 w 10226101"/>
                  <a:gd name="connsiteY19-7942" fmla="*/ 3238858 h 6078450"/>
                  <a:gd name="connsiteX20-7943" fmla="*/ 14329 w 10226101"/>
                  <a:gd name="connsiteY20-7944" fmla="*/ 2172058 h 6078450"/>
                  <a:gd name="connsiteX21-7945" fmla="*/ 795379 w 10226101"/>
                  <a:gd name="connsiteY21-7946" fmla="*/ 1391008 h 6078450"/>
                  <a:gd name="connsiteX22-7947" fmla="*/ 1909804 w 10226101"/>
                  <a:gd name="connsiteY22-7948" fmla="*/ 1752958 h 6078450"/>
                  <a:gd name="connsiteX23-7949" fmla="*/ 2328904 w 10226101"/>
                  <a:gd name="connsiteY23-7950" fmla="*/ 1171933 h 6078450"/>
                  <a:gd name="connsiteX24-7951" fmla="*/ 2909929 w 10226101"/>
                  <a:gd name="connsiteY24-7952" fmla="*/ 1229083 h 6078450"/>
                  <a:gd name="connsiteX0-7953" fmla="*/ 2909929 w 10226101"/>
                  <a:gd name="connsiteY0-7954" fmla="*/ 1229083 h 6078450"/>
                  <a:gd name="connsiteX1-7955" fmla="*/ 3386179 w 10226101"/>
                  <a:gd name="connsiteY1-7956" fmla="*/ 219433 h 6078450"/>
                  <a:gd name="connsiteX2-7957" fmla="*/ 4252954 w 10226101"/>
                  <a:gd name="connsiteY2-7958" fmla="*/ 47983 h 6078450"/>
                  <a:gd name="connsiteX3-7959" fmla="*/ 5272129 w 10226101"/>
                  <a:gd name="connsiteY3-7960" fmla="*/ 838558 h 6078450"/>
                  <a:gd name="connsiteX4-7961" fmla="*/ 7034254 w 10226101"/>
                  <a:gd name="connsiteY4-7962" fmla="*/ 524233 h 6078450"/>
                  <a:gd name="connsiteX5-7963" fmla="*/ 7872454 w 10226101"/>
                  <a:gd name="connsiteY5-7964" fmla="*/ 1972033 h 6078450"/>
                  <a:gd name="connsiteX6-7965" fmla="*/ 9453604 w 10226101"/>
                  <a:gd name="connsiteY6-7966" fmla="*/ 2257783 h 6078450"/>
                  <a:gd name="connsiteX7-7967" fmla="*/ 9260863 w 10226101"/>
                  <a:gd name="connsiteY7-7968" fmla="*/ 4162783 h 6078450"/>
                  <a:gd name="connsiteX8-7969" fmla="*/ 9774344 w 10226101"/>
                  <a:gd name="connsiteY8-7970" fmla="*/ 4874439 h 6078450"/>
                  <a:gd name="connsiteX9-7971" fmla="*/ 9981942 w 10226101"/>
                  <a:gd name="connsiteY9-7972" fmla="*/ 5347303 h 6078450"/>
                  <a:gd name="connsiteX10-7973" fmla="*/ 10221908 w 10226101"/>
                  <a:gd name="connsiteY10-7974" fmla="*/ 5669005 h 6078450"/>
                  <a:gd name="connsiteX11-7975" fmla="*/ 9857129 w 10226101"/>
                  <a:gd name="connsiteY11-7976" fmla="*/ 5622834 h 6078450"/>
                  <a:gd name="connsiteX12-7977" fmla="*/ 7948654 w 10226101"/>
                  <a:gd name="connsiteY12-7978" fmla="*/ 5286733 h 6078450"/>
                  <a:gd name="connsiteX13-7979" fmla="*/ 6729454 w 10226101"/>
                  <a:gd name="connsiteY13-7980" fmla="*/ 5877283 h 6078450"/>
                  <a:gd name="connsiteX14-7981" fmla="*/ 5338804 w 10226101"/>
                  <a:gd name="connsiteY14-7982" fmla="*/ 5343883 h 6078450"/>
                  <a:gd name="connsiteX15-7983" fmla="*/ 4386304 w 10226101"/>
                  <a:gd name="connsiteY15-7984" fmla="*/ 6029683 h 6078450"/>
                  <a:gd name="connsiteX16-7985" fmla="*/ 3319504 w 10226101"/>
                  <a:gd name="connsiteY16-7986" fmla="*/ 5858233 h 6078450"/>
                  <a:gd name="connsiteX17-7987" fmla="*/ 2614654 w 10226101"/>
                  <a:gd name="connsiteY17-7988" fmla="*/ 4562833 h 6078450"/>
                  <a:gd name="connsiteX18-7989" fmla="*/ 766804 w 10226101"/>
                  <a:gd name="connsiteY18-7990" fmla="*/ 4772383 h 6078450"/>
                  <a:gd name="connsiteX19-7991" fmla="*/ 709654 w 10226101"/>
                  <a:gd name="connsiteY19-7992" fmla="*/ 3238858 h 6078450"/>
                  <a:gd name="connsiteX20-7993" fmla="*/ 14329 w 10226101"/>
                  <a:gd name="connsiteY20-7994" fmla="*/ 2172058 h 6078450"/>
                  <a:gd name="connsiteX21-7995" fmla="*/ 795379 w 10226101"/>
                  <a:gd name="connsiteY21-7996" fmla="*/ 1391008 h 6078450"/>
                  <a:gd name="connsiteX22-7997" fmla="*/ 1909804 w 10226101"/>
                  <a:gd name="connsiteY22-7998" fmla="*/ 1752958 h 6078450"/>
                  <a:gd name="connsiteX23-7999" fmla="*/ 2328904 w 10226101"/>
                  <a:gd name="connsiteY23-8000" fmla="*/ 1171933 h 6078450"/>
                  <a:gd name="connsiteX24-8001" fmla="*/ 2909929 w 10226101"/>
                  <a:gd name="connsiteY24-8002" fmla="*/ 1229083 h 6078450"/>
                  <a:gd name="connsiteX0-8003" fmla="*/ 2909929 w 10226101"/>
                  <a:gd name="connsiteY0-8004" fmla="*/ 1229083 h 6078450"/>
                  <a:gd name="connsiteX1-8005" fmla="*/ 3386179 w 10226101"/>
                  <a:gd name="connsiteY1-8006" fmla="*/ 219433 h 6078450"/>
                  <a:gd name="connsiteX2-8007" fmla="*/ 4252954 w 10226101"/>
                  <a:gd name="connsiteY2-8008" fmla="*/ 47983 h 6078450"/>
                  <a:gd name="connsiteX3-8009" fmla="*/ 5272129 w 10226101"/>
                  <a:gd name="connsiteY3-8010" fmla="*/ 838558 h 6078450"/>
                  <a:gd name="connsiteX4-8011" fmla="*/ 7034254 w 10226101"/>
                  <a:gd name="connsiteY4-8012" fmla="*/ 524233 h 6078450"/>
                  <a:gd name="connsiteX5-8013" fmla="*/ 7872454 w 10226101"/>
                  <a:gd name="connsiteY5-8014" fmla="*/ 1972033 h 6078450"/>
                  <a:gd name="connsiteX6-8015" fmla="*/ 9453604 w 10226101"/>
                  <a:gd name="connsiteY6-8016" fmla="*/ 2257783 h 6078450"/>
                  <a:gd name="connsiteX7-8017" fmla="*/ 9260863 w 10226101"/>
                  <a:gd name="connsiteY7-8018" fmla="*/ 4162783 h 6078450"/>
                  <a:gd name="connsiteX8-8019" fmla="*/ 9774344 w 10226101"/>
                  <a:gd name="connsiteY8-8020" fmla="*/ 4874439 h 6078450"/>
                  <a:gd name="connsiteX9-8021" fmla="*/ 9981942 w 10226101"/>
                  <a:gd name="connsiteY9-8022" fmla="*/ 5347303 h 6078450"/>
                  <a:gd name="connsiteX10-8023" fmla="*/ 10221908 w 10226101"/>
                  <a:gd name="connsiteY10-8024" fmla="*/ 5669005 h 6078450"/>
                  <a:gd name="connsiteX11-8025" fmla="*/ 9857129 w 10226101"/>
                  <a:gd name="connsiteY11-8026" fmla="*/ 5622834 h 6078450"/>
                  <a:gd name="connsiteX12-8027" fmla="*/ 7948654 w 10226101"/>
                  <a:gd name="connsiteY12-8028" fmla="*/ 5286733 h 6078450"/>
                  <a:gd name="connsiteX13-8029" fmla="*/ 6729454 w 10226101"/>
                  <a:gd name="connsiteY13-8030" fmla="*/ 5877283 h 6078450"/>
                  <a:gd name="connsiteX14-8031" fmla="*/ 5338804 w 10226101"/>
                  <a:gd name="connsiteY14-8032" fmla="*/ 5343883 h 6078450"/>
                  <a:gd name="connsiteX15-8033" fmla="*/ 4386304 w 10226101"/>
                  <a:gd name="connsiteY15-8034" fmla="*/ 6029683 h 6078450"/>
                  <a:gd name="connsiteX16-8035" fmla="*/ 3319504 w 10226101"/>
                  <a:gd name="connsiteY16-8036" fmla="*/ 5858233 h 6078450"/>
                  <a:gd name="connsiteX17-8037" fmla="*/ 2614654 w 10226101"/>
                  <a:gd name="connsiteY17-8038" fmla="*/ 4562833 h 6078450"/>
                  <a:gd name="connsiteX18-8039" fmla="*/ 766804 w 10226101"/>
                  <a:gd name="connsiteY18-8040" fmla="*/ 4772383 h 6078450"/>
                  <a:gd name="connsiteX19-8041" fmla="*/ 709654 w 10226101"/>
                  <a:gd name="connsiteY19-8042" fmla="*/ 3238858 h 6078450"/>
                  <a:gd name="connsiteX20-8043" fmla="*/ 14329 w 10226101"/>
                  <a:gd name="connsiteY20-8044" fmla="*/ 2172058 h 6078450"/>
                  <a:gd name="connsiteX21-8045" fmla="*/ 795379 w 10226101"/>
                  <a:gd name="connsiteY21-8046" fmla="*/ 1391008 h 6078450"/>
                  <a:gd name="connsiteX22-8047" fmla="*/ 1909804 w 10226101"/>
                  <a:gd name="connsiteY22-8048" fmla="*/ 1752958 h 6078450"/>
                  <a:gd name="connsiteX23-8049" fmla="*/ 2328904 w 10226101"/>
                  <a:gd name="connsiteY23-8050" fmla="*/ 1171933 h 6078450"/>
                  <a:gd name="connsiteX24-8051" fmla="*/ 2909929 w 10226101"/>
                  <a:gd name="connsiteY24-8052" fmla="*/ 1229083 h 6078450"/>
                  <a:gd name="connsiteX0-8053" fmla="*/ 2909929 w 10226101"/>
                  <a:gd name="connsiteY0-8054" fmla="*/ 1229083 h 6078450"/>
                  <a:gd name="connsiteX1-8055" fmla="*/ 3386179 w 10226101"/>
                  <a:gd name="connsiteY1-8056" fmla="*/ 219433 h 6078450"/>
                  <a:gd name="connsiteX2-8057" fmla="*/ 4252954 w 10226101"/>
                  <a:gd name="connsiteY2-8058" fmla="*/ 47983 h 6078450"/>
                  <a:gd name="connsiteX3-8059" fmla="*/ 5272129 w 10226101"/>
                  <a:gd name="connsiteY3-8060" fmla="*/ 838558 h 6078450"/>
                  <a:gd name="connsiteX4-8061" fmla="*/ 7034254 w 10226101"/>
                  <a:gd name="connsiteY4-8062" fmla="*/ 524233 h 6078450"/>
                  <a:gd name="connsiteX5-8063" fmla="*/ 7872454 w 10226101"/>
                  <a:gd name="connsiteY5-8064" fmla="*/ 1972033 h 6078450"/>
                  <a:gd name="connsiteX6-8065" fmla="*/ 9453604 w 10226101"/>
                  <a:gd name="connsiteY6-8066" fmla="*/ 2257783 h 6078450"/>
                  <a:gd name="connsiteX7-8067" fmla="*/ 9260863 w 10226101"/>
                  <a:gd name="connsiteY7-8068" fmla="*/ 4162783 h 6078450"/>
                  <a:gd name="connsiteX8-8069" fmla="*/ 9774344 w 10226101"/>
                  <a:gd name="connsiteY8-8070" fmla="*/ 4874439 h 6078450"/>
                  <a:gd name="connsiteX9-8071" fmla="*/ 9981942 w 10226101"/>
                  <a:gd name="connsiteY9-8072" fmla="*/ 5347303 h 6078450"/>
                  <a:gd name="connsiteX10-8073" fmla="*/ 10221908 w 10226101"/>
                  <a:gd name="connsiteY10-8074" fmla="*/ 5669005 h 6078450"/>
                  <a:gd name="connsiteX11-8075" fmla="*/ 9707197 w 10226101"/>
                  <a:gd name="connsiteY11-8076" fmla="*/ 5703567 h 6078450"/>
                  <a:gd name="connsiteX12-8077" fmla="*/ 7948654 w 10226101"/>
                  <a:gd name="connsiteY12-8078" fmla="*/ 5286733 h 6078450"/>
                  <a:gd name="connsiteX13-8079" fmla="*/ 6729454 w 10226101"/>
                  <a:gd name="connsiteY13-8080" fmla="*/ 5877283 h 6078450"/>
                  <a:gd name="connsiteX14-8081" fmla="*/ 5338804 w 10226101"/>
                  <a:gd name="connsiteY14-8082" fmla="*/ 5343883 h 6078450"/>
                  <a:gd name="connsiteX15-8083" fmla="*/ 4386304 w 10226101"/>
                  <a:gd name="connsiteY15-8084" fmla="*/ 6029683 h 6078450"/>
                  <a:gd name="connsiteX16-8085" fmla="*/ 3319504 w 10226101"/>
                  <a:gd name="connsiteY16-8086" fmla="*/ 5858233 h 6078450"/>
                  <a:gd name="connsiteX17-8087" fmla="*/ 2614654 w 10226101"/>
                  <a:gd name="connsiteY17-8088" fmla="*/ 4562833 h 6078450"/>
                  <a:gd name="connsiteX18-8089" fmla="*/ 766804 w 10226101"/>
                  <a:gd name="connsiteY18-8090" fmla="*/ 4772383 h 6078450"/>
                  <a:gd name="connsiteX19-8091" fmla="*/ 709654 w 10226101"/>
                  <a:gd name="connsiteY19-8092" fmla="*/ 3238858 h 6078450"/>
                  <a:gd name="connsiteX20-8093" fmla="*/ 14329 w 10226101"/>
                  <a:gd name="connsiteY20-8094" fmla="*/ 2172058 h 6078450"/>
                  <a:gd name="connsiteX21-8095" fmla="*/ 795379 w 10226101"/>
                  <a:gd name="connsiteY21-8096" fmla="*/ 1391008 h 6078450"/>
                  <a:gd name="connsiteX22-8097" fmla="*/ 1909804 w 10226101"/>
                  <a:gd name="connsiteY22-8098" fmla="*/ 1752958 h 6078450"/>
                  <a:gd name="connsiteX23-8099" fmla="*/ 2328904 w 10226101"/>
                  <a:gd name="connsiteY23-8100" fmla="*/ 1171933 h 6078450"/>
                  <a:gd name="connsiteX24-8101" fmla="*/ 2909929 w 10226101"/>
                  <a:gd name="connsiteY24-8102" fmla="*/ 1229083 h 6078450"/>
                  <a:gd name="connsiteX0-8103" fmla="*/ 2909929 w 10226101"/>
                  <a:gd name="connsiteY0-8104" fmla="*/ 1229083 h 6078450"/>
                  <a:gd name="connsiteX1-8105" fmla="*/ 3386179 w 10226101"/>
                  <a:gd name="connsiteY1-8106" fmla="*/ 219433 h 6078450"/>
                  <a:gd name="connsiteX2-8107" fmla="*/ 4252954 w 10226101"/>
                  <a:gd name="connsiteY2-8108" fmla="*/ 47983 h 6078450"/>
                  <a:gd name="connsiteX3-8109" fmla="*/ 5272129 w 10226101"/>
                  <a:gd name="connsiteY3-8110" fmla="*/ 838558 h 6078450"/>
                  <a:gd name="connsiteX4-8111" fmla="*/ 7034254 w 10226101"/>
                  <a:gd name="connsiteY4-8112" fmla="*/ 524233 h 6078450"/>
                  <a:gd name="connsiteX5-8113" fmla="*/ 7872454 w 10226101"/>
                  <a:gd name="connsiteY5-8114" fmla="*/ 1972033 h 6078450"/>
                  <a:gd name="connsiteX6-8115" fmla="*/ 9453604 w 10226101"/>
                  <a:gd name="connsiteY6-8116" fmla="*/ 2257783 h 6078450"/>
                  <a:gd name="connsiteX7-8117" fmla="*/ 9260863 w 10226101"/>
                  <a:gd name="connsiteY7-8118" fmla="*/ 4162783 h 6078450"/>
                  <a:gd name="connsiteX8-8119" fmla="*/ 9774344 w 10226101"/>
                  <a:gd name="connsiteY8-8120" fmla="*/ 4874439 h 6078450"/>
                  <a:gd name="connsiteX9-8121" fmla="*/ 9981942 w 10226101"/>
                  <a:gd name="connsiteY9-8122" fmla="*/ 5347303 h 6078450"/>
                  <a:gd name="connsiteX10-8123" fmla="*/ 10221908 w 10226101"/>
                  <a:gd name="connsiteY10-8124" fmla="*/ 5669005 h 6078450"/>
                  <a:gd name="connsiteX11-8125" fmla="*/ 9707197 w 10226101"/>
                  <a:gd name="connsiteY11-8126" fmla="*/ 5703567 h 6078450"/>
                  <a:gd name="connsiteX12-8127" fmla="*/ 7948654 w 10226101"/>
                  <a:gd name="connsiteY12-8128" fmla="*/ 5286733 h 6078450"/>
                  <a:gd name="connsiteX13-8129" fmla="*/ 6729454 w 10226101"/>
                  <a:gd name="connsiteY13-8130" fmla="*/ 5877283 h 6078450"/>
                  <a:gd name="connsiteX14-8131" fmla="*/ 5338804 w 10226101"/>
                  <a:gd name="connsiteY14-8132" fmla="*/ 5343883 h 6078450"/>
                  <a:gd name="connsiteX15-8133" fmla="*/ 4386304 w 10226101"/>
                  <a:gd name="connsiteY15-8134" fmla="*/ 6029683 h 6078450"/>
                  <a:gd name="connsiteX16-8135" fmla="*/ 3319504 w 10226101"/>
                  <a:gd name="connsiteY16-8136" fmla="*/ 5858233 h 6078450"/>
                  <a:gd name="connsiteX17-8137" fmla="*/ 2614654 w 10226101"/>
                  <a:gd name="connsiteY17-8138" fmla="*/ 4562833 h 6078450"/>
                  <a:gd name="connsiteX18-8139" fmla="*/ 766804 w 10226101"/>
                  <a:gd name="connsiteY18-8140" fmla="*/ 4772383 h 6078450"/>
                  <a:gd name="connsiteX19-8141" fmla="*/ 709654 w 10226101"/>
                  <a:gd name="connsiteY19-8142" fmla="*/ 3238858 h 6078450"/>
                  <a:gd name="connsiteX20-8143" fmla="*/ 14329 w 10226101"/>
                  <a:gd name="connsiteY20-8144" fmla="*/ 2172058 h 6078450"/>
                  <a:gd name="connsiteX21-8145" fmla="*/ 795379 w 10226101"/>
                  <a:gd name="connsiteY21-8146" fmla="*/ 1391008 h 6078450"/>
                  <a:gd name="connsiteX22-8147" fmla="*/ 1909804 w 10226101"/>
                  <a:gd name="connsiteY22-8148" fmla="*/ 1752958 h 6078450"/>
                  <a:gd name="connsiteX23-8149" fmla="*/ 2328904 w 10226101"/>
                  <a:gd name="connsiteY23-8150" fmla="*/ 1171933 h 6078450"/>
                  <a:gd name="connsiteX24-8151" fmla="*/ 2909929 w 10226101"/>
                  <a:gd name="connsiteY24-8152" fmla="*/ 1229083 h 6078450"/>
                  <a:gd name="connsiteX0-8153" fmla="*/ 2909929 w 10226101"/>
                  <a:gd name="connsiteY0-8154" fmla="*/ 1229083 h 6078450"/>
                  <a:gd name="connsiteX1-8155" fmla="*/ 3386179 w 10226101"/>
                  <a:gd name="connsiteY1-8156" fmla="*/ 219433 h 6078450"/>
                  <a:gd name="connsiteX2-8157" fmla="*/ 4252954 w 10226101"/>
                  <a:gd name="connsiteY2-8158" fmla="*/ 47983 h 6078450"/>
                  <a:gd name="connsiteX3-8159" fmla="*/ 5272129 w 10226101"/>
                  <a:gd name="connsiteY3-8160" fmla="*/ 838558 h 6078450"/>
                  <a:gd name="connsiteX4-8161" fmla="*/ 7034254 w 10226101"/>
                  <a:gd name="connsiteY4-8162" fmla="*/ 524233 h 6078450"/>
                  <a:gd name="connsiteX5-8163" fmla="*/ 7872454 w 10226101"/>
                  <a:gd name="connsiteY5-8164" fmla="*/ 1972033 h 6078450"/>
                  <a:gd name="connsiteX6-8165" fmla="*/ 9453604 w 10226101"/>
                  <a:gd name="connsiteY6-8166" fmla="*/ 2257783 h 6078450"/>
                  <a:gd name="connsiteX7-8167" fmla="*/ 9260863 w 10226101"/>
                  <a:gd name="connsiteY7-8168" fmla="*/ 4162783 h 6078450"/>
                  <a:gd name="connsiteX8-8169" fmla="*/ 9774344 w 10226101"/>
                  <a:gd name="connsiteY8-8170" fmla="*/ 4874439 h 6078450"/>
                  <a:gd name="connsiteX9-8171" fmla="*/ 9981942 w 10226101"/>
                  <a:gd name="connsiteY9-8172" fmla="*/ 5347303 h 6078450"/>
                  <a:gd name="connsiteX10-8173" fmla="*/ 10221908 w 10226101"/>
                  <a:gd name="connsiteY10-8174" fmla="*/ 5669005 h 6078450"/>
                  <a:gd name="connsiteX11-8175" fmla="*/ 9947343 w 10226101"/>
                  <a:gd name="connsiteY11-8176" fmla="*/ 5670234 h 6078450"/>
                  <a:gd name="connsiteX12-8177" fmla="*/ 9707197 w 10226101"/>
                  <a:gd name="connsiteY12-8178" fmla="*/ 5703567 h 6078450"/>
                  <a:gd name="connsiteX13-8179" fmla="*/ 7948654 w 10226101"/>
                  <a:gd name="connsiteY13-8180" fmla="*/ 5286733 h 6078450"/>
                  <a:gd name="connsiteX14-8181" fmla="*/ 6729454 w 10226101"/>
                  <a:gd name="connsiteY14-8182" fmla="*/ 5877283 h 6078450"/>
                  <a:gd name="connsiteX15-8183" fmla="*/ 5338804 w 10226101"/>
                  <a:gd name="connsiteY15-8184" fmla="*/ 5343883 h 6078450"/>
                  <a:gd name="connsiteX16-8185" fmla="*/ 4386304 w 10226101"/>
                  <a:gd name="connsiteY16-8186" fmla="*/ 6029683 h 6078450"/>
                  <a:gd name="connsiteX17-8187" fmla="*/ 3319504 w 10226101"/>
                  <a:gd name="connsiteY17-8188" fmla="*/ 5858233 h 6078450"/>
                  <a:gd name="connsiteX18-8189" fmla="*/ 2614654 w 10226101"/>
                  <a:gd name="connsiteY18-8190" fmla="*/ 4562833 h 6078450"/>
                  <a:gd name="connsiteX19-8191" fmla="*/ 766804 w 10226101"/>
                  <a:gd name="connsiteY19-8192" fmla="*/ 4772383 h 6078450"/>
                  <a:gd name="connsiteX20-8193" fmla="*/ 709654 w 10226101"/>
                  <a:gd name="connsiteY20-8194" fmla="*/ 3238858 h 6078450"/>
                  <a:gd name="connsiteX21-8195" fmla="*/ 14329 w 10226101"/>
                  <a:gd name="connsiteY21-8196" fmla="*/ 2172058 h 6078450"/>
                  <a:gd name="connsiteX22-8197" fmla="*/ 795379 w 10226101"/>
                  <a:gd name="connsiteY22-8198" fmla="*/ 1391008 h 6078450"/>
                  <a:gd name="connsiteX23-8199" fmla="*/ 1909804 w 10226101"/>
                  <a:gd name="connsiteY23-8200" fmla="*/ 1752958 h 6078450"/>
                  <a:gd name="connsiteX24-8201" fmla="*/ 2328904 w 10226101"/>
                  <a:gd name="connsiteY24-8202" fmla="*/ 1171933 h 6078450"/>
                  <a:gd name="connsiteX25-8203" fmla="*/ 2909929 w 10226101"/>
                  <a:gd name="connsiteY25-8204" fmla="*/ 1229083 h 6078450"/>
                  <a:gd name="connsiteX0-8205" fmla="*/ 2909929 w 10226101"/>
                  <a:gd name="connsiteY0-8206" fmla="*/ 1229083 h 6078450"/>
                  <a:gd name="connsiteX1-8207" fmla="*/ 3386179 w 10226101"/>
                  <a:gd name="connsiteY1-8208" fmla="*/ 219433 h 6078450"/>
                  <a:gd name="connsiteX2-8209" fmla="*/ 4252954 w 10226101"/>
                  <a:gd name="connsiteY2-8210" fmla="*/ 47983 h 6078450"/>
                  <a:gd name="connsiteX3-8211" fmla="*/ 5272129 w 10226101"/>
                  <a:gd name="connsiteY3-8212" fmla="*/ 838558 h 6078450"/>
                  <a:gd name="connsiteX4-8213" fmla="*/ 7034254 w 10226101"/>
                  <a:gd name="connsiteY4-8214" fmla="*/ 524233 h 6078450"/>
                  <a:gd name="connsiteX5-8215" fmla="*/ 7872454 w 10226101"/>
                  <a:gd name="connsiteY5-8216" fmla="*/ 1972033 h 6078450"/>
                  <a:gd name="connsiteX6-8217" fmla="*/ 9453604 w 10226101"/>
                  <a:gd name="connsiteY6-8218" fmla="*/ 2257783 h 6078450"/>
                  <a:gd name="connsiteX7-8219" fmla="*/ 9260863 w 10226101"/>
                  <a:gd name="connsiteY7-8220" fmla="*/ 4162783 h 6078450"/>
                  <a:gd name="connsiteX8-8221" fmla="*/ 9774344 w 10226101"/>
                  <a:gd name="connsiteY8-8222" fmla="*/ 4874439 h 6078450"/>
                  <a:gd name="connsiteX9-8223" fmla="*/ 9981942 w 10226101"/>
                  <a:gd name="connsiteY9-8224" fmla="*/ 5347303 h 6078450"/>
                  <a:gd name="connsiteX10-8225" fmla="*/ 10221908 w 10226101"/>
                  <a:gd name="connsiteY10-8226" fmla="*/ 5669005 h 6078450"/>
                  <a:gd name="connsiteX11-8227" fmla="*/ 9947343 w 10226101"/>
                  <a:gd name="connsiteY11-8228" fmla="*/ 5670234 h 6078450"/>
                  <a:gd name="connsiteX12-8229" fmla="*/ 9707197 w 10226101"/>
                  <a:gd name="connsiteY12-8230" fmla="*/ 5703567 h 6078450"/>
                  <a:gd name="connsiteX13-8231" fmla="*/ 7948654 w 10226101"/>
                  <a:gd name="connsiteY13-8232" fmla="*/ 5286733 h 6078450"/>
                  <a:gd name="connsiteX14-8233" fmla="*/ 6729454 w 10226101"/>
                  <a:gd name="connsiteY14-8234" fmla="*/ 5877283 h 6078450"/>
                  <a:gd name="connsiteX15-8235" fmla="*/ 5338804 w 10226101"/>
                  <a:gd name="connsiteY15-8236" fmla="*/ 5343883 h 6078450"/>
                  <a:gd name="connsiteX16-8237" fmla="*/ 4386304 w 10226101"/>
                  <a:gd name="connsiteY16-8238" fmla="*/ 6029683 h 6078450"/>
                  <a:gd name="connsiteX17-8239" fmla="*/ 3319504 w 10226101"/>
                  <a:gd name="connsiteY17-8240" fmla="*/ 5858233 h 6078450"/>
                  <a:gd name="connsiteX18-8241" fmla="*/ 2614654 w 10226101"/>
                  <a:gd name="connsiteY18-8242" fmla="*/ 4562833 h 6078450"/>
                  <a:gd name="connsiteX19-8243" fmla="*/ 766804 w 10226101"/>
                  <a:gd name="connsiteY19-8244" fmla="*/ 4772383 h 6078450"/>
                  <a:gd name="connsiteX20-8245" fmla="*/ 709654 w 10226101"/>
                  <a:gd name="connsiteY20-8246" fmla="*/ 3238858 h 6078450"/>
                  <a:gd name="connsiteX21-8247" fmla="*/ 14329 w 10226101"/>
                  <a:gd name="connsiteY21-8248" fmla="*/ 2172058 h 6078450"/>
                  <a:gd name="connsiteX22-8249" fmla="*/ 795379 w 10226101"/>
                  <a:gd name="connsiteY22-8250" fmla="*/ 1391008 h 6078450"/>
                  <a:gd name="connsiteX23-8251" fmla="*/ 1909804 w 10226101"/>
                  <a:gd name="connsiteY23-8252" fmla="*/ 1752958 h 6078450"/>
                  <a:gd name="connsiteX24-8253" fmla="*/ 2328904 w 10226101"/>
                  <a:gd name="connsiteY24-8254" fmla="*/ 1171933 h 6078450"/>
                  <a:gd name="connsiteX25-8255" fmla="*/ 2909929 w 10226101"/>
                  <a:gd name="connsiteY25-8256" fmla="*/ 1229083 h 6078450"/>
                  <a:gd name="connsiteX0-8257" fmla="*/ 2909929 w 10226101"/>
                  <a:gd name="connsiteY0-8258" fmla="*/ 1229083 h 6078450"/>
                  <a:gd name="connsiteX1-8259" fmla="*/ 3386179 w 10226101"/>
                  <a:gd name="connsiteY1-8260" fmla="*/ 219433 h 6078450"/>
                  <a:gd name="connsiteX2-8261" fmla="*/ 4252954 w 10226101"/>
                  <a:gd name="connsiteY2-8262" fmla="*/ 47983 h 6078450"/>
                  <a:gd name="connsiteX3-8263" fmla="*/ 5272129 w 10226101"/>
                  <a:gd name="connsiteY3-8264" fmla="*/ 838558 h 6078450"/>
                  <a:gd name="connsiteX4-8265" fmla="*/ 7034254 w 10226101"/>
                  <a:gd name="connsiteY4-8266" fmla="*/ 524233 h 6078450"/>
                  <a:gd name="connsiteX5-8267" fmla="*/ 7872454 w 10226101"/>
                  <a:gd name="connsiteY5-8268" fmla="*/ 1972033 h 6078450"/>
                  <a:gd name="connsiteX6-8269" fmla="*/ 9453604 w 10226101"/>
                  <a:gd name="connsiteY6-8270" fmla="*/ 2257783 h 6078450"/>
                  <a:gd name="connsiteX7-8271" fmla="*/ 9260863 w 10226101"/>
                  <a:gd name="connsiteY7-8272" fmla="*/ 4162783 h 6078450"/>
                  <a:gd name="connsiteX8-8273" fmla="*/ 9774344 w 10226101"/>
                  <a:gd name="connsiteY8-8274" fmla="*/ 4874439 h 6078450"/>
                  <a:gd name="connsiteX9-8275" fmla="*/ 9981942 w 10226101"/>
                  <a:gd name="connsiteY9-8276" fmla="*/ 5347303 h 6078450"/>
                  <a:gd name="connsiteX10-8277" fmla="*/ 10221908 w 10226101"/>
                  <a:gd name="connsiteY10-8278" fmla="*/ 5669005 h 6078450"/>
                  <a:gd name="connsiteX11-8279" fmla="*/ 9947343 w 10226101"/>
                  <a:gd name="connsiteY11-8280" fmla="*/ 5670234 h 6078450"/>
                  <a:gd name="connsiteX12-8281" fmla="*/ 9707197 w 10226101"/>
                  <a:gd name="connsiteY12-8282" fmla="*/ 5703567 h 6078450"/>
                  <a:gd name="connsiteX13-8283" fmla="*/ 7948654 w 10226101"/>
                  <a:gd name="connsiteY13-8284" fmla="*/ 5286733 h 6078450"/>
                  <a:gd name="connsiteX14-8285" fmla="*/ 6729454 w 10226101"/>
                  <a:gd name="connsiteY14-8286" fmla="*/ 5877283 h 6078450"/>
                  <a:gd name="connsiteX15-8287" fmla="*/ 5338804 w 10226101"/>
                  <a:gd name="connsiteY15-8288" fmla="*/ 5343883 h 6078450"/>
                  <a:gd name="connsiteX16-8289" fmla="*/ 4386304 w 10226101"/>
                  <a:gd name="connsiteY16-8290" fmla="*/ 6029683 h 6078450"/>
                  <a:gd name="connsiteX17-8291" fmla="*/ 3319504 w 10226101"/>
                  <a:gd name="connsiteY17-8292" fmla="*/ 5858233 h 6078450"/>
                  <a:gd name="connsiteX18-8293" fmla="*/ 2614654 w 10226101"/>
                  <a:gd name="connsiteY18-8294" fmla="*/ 4562833 h 6078450"/>
                  <a:gd name="connsiteX19-8295" fmla="*/ 766804 w 10226101"/>
                  <a:gd name="connsiteY19-8296" fmla="*/ 4772383 h 6078450"/>
                  <a:gd name="connsiteX20-8297" fmla="*/ 709654 w 10226101"/>
                  <a:gd name="connsiteY20-8298" fmla="*/ 3238858 h 6078450"/>
                  <a:gd name="connsiteX21-8299" fmla="*/ 14329 w 10226101"/>
                  <a:gd name="connsiteY21-8300" fmla="*/ 2172058 h 6078450"/>
                  <a:gd name="connsiteX22-8301" fmla="*/ 795379 w 10226101"/>
                  <a:gd name="connsiteY22-8302" fmla="*/ 1391008 h 6078450"/>
                  <a:gd name="connsiteX23-8303" fmla="*/ 1909804 w 10226101"/>
                  <a:gd name="connsiteY23-8304" fmla="*/ 1752958 h 6078450"/>
                  <a:gd name="connsiteX24-8305" fmla="*/ 2328904 w 10226101"/>
                  <a:gd name="connsiteY24-8306" fmla="*/ 1171933 h 6078450"/>
                  <a:gd name="connsiteX25-8307" fmla="*/ 2909929 w 10226101"/>
                  <a:gd name="connsiteY25-8308" fmla="*/ 1229083 h 6078450"/>
                  <a:gd name="connsiteX0-8309" fmla="*/ 2909929 w 10226101"/>
                  <a:gd name="connsiteY0-8310" fmla="*/ 1229083 h 6078450"/>
                  <a:gd name="connsiteX1-8311" fmla="*/ 3386179 w 10226101"/>
                  <a:gd name="connsiteY1-8312" fmla="*/ 219433 h 6078450"/>
                  <a:gd name="connsiteX2-8313" fmla="*/ 4252954 w 10226101"/>
                  <a:gd name="connsiteY2-8314" fmla="*/ 47983 h 6078450"/>
                  <a:gd name="connsiteX3-8315" fmla="*/ 5272129 w 10226101"/>
                  <a:gd name="connsiteY3-8316" fmla="*/ 838558 h 6078450"/>
                  <a:gd name="connsiteX4-8317" fmla="*/ 7034254 w 10226101"/>
                  <a:gd name="connsiteY4-8318" fmla="*/ 524233 h 6078450"/>
                  <a:gd name="connsiteX5-8319" fmla="*/ 7872454 w 10226101"/>
                  <a:gd name="connsiteY5-8320" fmla="*/ 1972033 h 6078450"/>
                  <a:gd name="connsiteX6-8321" fmla="*/ 9453604 w 10226101"/>
                  <a:gd name="connsiteY6-8322" fmla="*/ 2257783 h 6078450"/>
                  <a:gd name="connsiteX7-8323" fmla="*/ 9260863 w 10226101"/>
                  <a:gd name="connsiteY7-8324" fmla="*/ 4162783 h 6078450"/>
                  <a:gd name="connsiteX8-8325" fmla="*/ 9774344 w 10226101"/>
                  <a:gd name="connsiteY8-8326" fmla="*/ 4874439 h 6078450"/>
                  <a:gd name="connsiteX9-8327" fmla="*/ 9981942 w 10226101"/>
                  <a:gd name="connsiteY9-8328" fmla="*/ 5347303 h 6078450"/>
                  <a:gd name="connsiteX10-8329" fmla="*/ 10221908 w 10226101"/>
                  <a:gd name="connsiteY10-8330" fmla="*/ 5669005 h 6078450"/>
                  <a:gd name="connsiteX11-8331" fmla="*/ 9947343 w 10226101"/>
                  <a:gd name="connsiteY11-8332" fmla="*/ 5670234 h 6078450"/>
                  <a:gd name="connsiteX12-8333" fmla="*/ 9580331 w 10226101"/>
                  <a:gd name="connsiteY12-8334" fmla="*/ 5726634 h 6078450"/>
                  <a:gd name="connsiteX13-8335" fmla="*/ 7948654 w 10226101"/>
                  <a:gd name="connsiteY13-8336" fmla="*/ 5286733 h 6078450"/>
                  <a:gd name="connsiteX14-8337" fmla="*/ 6729454 w 10226101"/>
                  <a:gd name="connsiteY14-8338" fmla="*/ 5877283 h 6078450"/>
                  <a:gd name="connsiteX15-8339" fmla="*/ 5338804 w 10226101"/>
                  <a:gd name="connsiteY15-8340" fmla="*/ 5343883 h 6078450"/>
                  <a:gd name="connsiteX16-8341" fmla="*/ 4386304 w 10226101"/>
                  <a:gd name="connsiteY16-8342" fmla="*/ 6029683 h 6078450"/>
                  <a:gd name="connsiteX17-8343" fmla="*/ 3319504 w 10226101"/>
                  <a:gd name="connsiteY17-8344" fmla="*/ 5858233 h 6078450"/>
                  <a:gd name="connsiteX18-8345" fmla="*/ 2614654 w 10226101"/>
                  <a:gd name="connsiteY18-8346" fmla="*/ 4562833 h 6078450"/>
                  <a:gd name="connsiteX19-8347" fmla="*/ 766804 w 10226101"/>
                  <a:gd name="connsiteY19-8348" fmla="*/ 4772383 h 6078450"/>
                  <a:gd name="connsiteX20-8349" fmla="*/ 709654 w 10226101"/>
                  <a:gd name="connsiteY20-8350" fmla="*/ 3238858 h 6078450"/>
                  <a:gd name="connsiteX21-8351" fmla="*/ 14329 w 10226101"/>
                  <a:gd name="connsiteY21-8352" fmla="*/ 2172058 h 6078450"/>
                  <a:gd name="connsiteX22-8353" fmla="*/ 795379 w 10226101"/>
                  <a:gd name="connsiteY22-8354" fmla="*/ 1391008 h 6078450"/>
                  <a:gd name="connsiteX23-8355" fmla="*/ 1909804 w 10226101"/>
                  <a:gd name="connsiteY23-8356" fmla="*/ 1752958 h 6078450"/>
                  <a:gd name="connsiteX24-8357" fmla="*/ 2328904 w 10226101"/>
                  <a:gd name="connsiteY24-8358" fmla="*/ 1171933 h 6078450"/>
                  <a:gd name="connsiteX25-8359" fmla="*/ 2909929 w 10226101"/>
                  <a:gd name="connsiteY25-8360" fmla="*/ 1229083 h 6078450"/>
                  <a:gd name="connsiteX0-8361" fmla="*/ 2909929 w 10226101"/>
                  <a:gd name="connsiteY0-8362" fmla="*/ 1229083 h 6078450"/>
                  <a:gd name="connsiteX1-8363" fmla="*/ 3386179 w 10226101"/>
                  <a:gd name="connsiteY1-8364" fmla="*/ 219433 h 6078450"/>
                  <a:gd name="connsiteX2-8365" fmla="*/ 4252954 w 10226101"/>
                  <a:gd name="connsiteY2-8366" fmla="*/ 47983 h 6078450"/>
                  <a:gd name="connsiteX3-8367" fmla="*/ 5272129 w 10226101"/>
                  <a:gd name="connsiteY3-8368" fmla="*/ 838558 h 6078450"/>
                  <a:gd name="connsiteX4-8369" fmla="*/ 7034254 w 10226101"/>
                  <a:gd name="connsiteY4-8370" fmla="*/ 524233 h 6078450"/>
                  <a:gd name="connsiteX5-8371" fmla="*/ 7872454 w 10226101"/>
                  <a:gd name="connsiteY5-8372" fmla="*/ 1972033 h 6078450"/>
                  <a:gd name="connsiteX6-8373" fmla="*/ 9453604 w 10226101"/>
                  <a:gd name="connsiteY6-8374" fmla="*/ 2257783 h 6078450"/>
                  <a:gd name="connsiteX7-8375" fmla="*/ 9260863 w 10226101"/>
                  <a:gd name="connsiteY7-8376" fmla="*/ 4162783 h 6078450"/>
                  <a:gd name="connsiteX8-8377" fmla="*/ 9774344 w 10226101"/>
                  <a:gd name="connsiteY8-8378" fmla="*/ 4874439 h 6078450"/>
                  <a:gd name="connsiteX9-8379" fmla="*/ 9981942 w 10226101"/>
                  <a:gd name="connsiteY9-8380" fmla="*/ 5347303 h 6078450"/>
                  <a:gd name="connsiteX10-8381" fmla="*/ 10221908 w 10226101"/>
                  <a:gd name="connsiteY10-8382" fmla="*/ 5669005 h 6078450"/>
                  <a:gd name="connsiteX11-8383" fmla="*/ 9947343 w 10226101"/>
                  <a:gd name="connsiteY11-8384" fmla="*/ 5670234 h 6078450"/>
                  <a:gd name="connsiteX12-8385" fmla="*/ 9580331 w 10226101"/>
                  <a:gd name="connsiteY12-8386" fmla="*/ 5726634 h 6078450"/>
                  <a:gd name="connsiteX13-8387" fmla="*/ 7948654 w 10226101"/>
                  <a:gd name="connsiteY13-8388" fmla="*/ 5286733 h 6078450"/>
                  <a:gd name="connsiteX14-8389" fmla="*/ 6729454 w 10226101"/>
                  <a:gd name="connsiteY14-8390" fmla="*/ 5877283 h 6078450"/>
                  <a:gd name="connsiteX15-8391" fmla="*/ 5338804 w 10226101"/>
                  <a:gd name="connsiteY15-8392" fmla="*/ 5343883 h 6078450"/>
                  <a:gd name="connsiteX16-8393" fmla="*/ 4386304 w 10226101"/>
                  <a:gd name="connsiteY16-8394" fmla="*/ 6029683 h 6078450"/>
                  <a:gd name="connsiteX17-8395" fmla="*/ 3319504 w 10226101"/>
                  <a:gd name="connsiteY17-8396" fmla="*/ 5858233 h 6078450"/>
                  <a:gd name="connsiteX18-8397" fmla="*/ 2614654 w 10226101"/>
                  <a:gd name="connsiteY18-8398" fmla="*/ 4562833 h 6078450"/>
                  <a:gd name="connsiteX19-8399" fmla="*/ 766804 w 10226101"/>
                  <a:gd name="connsiteY19-8400" fmla="*/ 4772383 h 6078450"/>
                  <a:gd name="connsiteX20-8401" fmla="*/ 709654 w 10226101"/>
                  <a:gd name="connsiteY20-8402" fmla="*/ 3238858 h 6078450"/>
                  <a:gd name="connsiteX21-8403" fmla="*/ 14329 w 10226101"/>
                  <a:gd name="connsiteY21-8404" fmla="*/ 2172058 h 6078450"/>
                  <a:gd name="connsiteX22-8405" fmla="*/ 795379 w 10226101"/>
                  <a:gd name="connsiteY22-8406" fmla="*/ 1391008 h 6078450"/>
                  <a:gd name="connsiteX23-8407" fmla="*/ 1909804 w 10226101"/>
                  <a:gd name="connsiteY23-8408" fmla="*/ 1752958 h 6078450"/>
                  <a:gd name="connsiteX24-8409" fmla="*/ 2328904 w 10226101"/>
                  <a:gd name="connsiteY24-8410" fmla="*/ 1171933 h 6078450"/>
                  <a:gd name="connsiteX25-8411" fmla="*/ 2909929 w 10226101"/>
                  <a:gd name="connsiteY25-8412" fmla="*/ 1229083 h 6078450"/>
                  <a:gd name="connsiteX0-8413" fmla="*/ 2909929 w 10226101"/>
                  <a:gd name="connsiteY0-8414" fmla="*/ 1229083 h 6078450"/>
                  <a:gd name="connsiteX1-8415" fmla="*/ 3386179 w 10226101"/>
                  <a:gd name="connsiteY1-8416" fmla="*/ 219433 h 6078450"/>
                  <a:gd name="connsiteX2-8417" fmla="*/ 4252954 w 10226101"/>
                  <a:gd name="connsiteY2-8418" fmla="*/ 47983 h 6078450"/>
                  <a:gd name="connsiteX3-8419" fmla="*/ 5272129 w 10226101"/>
                  <a:gd name="connsiteY3-8420" fmla="*/ 838558 h 6078450"/>
                  <a:gd name="connsiteX4-8421" fmla="*/ 7034254 w 10226101"/>
                  <a:gd name="connsiteY4-8422" fmla="*/ 524233 h 6078450"/>
                  <a:gd name="connsiteX5-8423" fmla="*/ 7872454 w 10226101"/>
                  <a:gd name="connsiteY5-8424" fmla="*/ 1972033 h 6078450"/>
                  <a:gd name="connsiteX6-8425" fmla="*/ 9453604 w 10226101"/>
                  <a:gd name="connsiteY6-8426" fmla="*/ 2257783 h 6078450"/>
                  <a:gd name="connsiteX7-8427" fmla="*/ 9260863 w 10226101"/>
                  <a:gd name="connsiteY7-8428" fmla="*/ 4162783 h 6078450"/>
                  <a:gd name="connsiteX8-8429" fmla="*/ 9774344 w 10226101"/>
                  <a:gd name="connsiteY8-8430" fmla="*/ 4874439 h 6078450"/>
                  <a:gd name="connsiteX9-8431" fmla="*/ 9981942 w 10226101"/>
                  <a:gd name="connsiteY9-8432" fmla="*/ 5347303 h 6078450"/>
                  <a:gd name="connsiteX10-8433" fmla="*/ 10221908 w 10226101"/>
                  <a:gd name="connsiteY10-8434" fmla="*/ 5669005 h 6078450"/>
                  <a:gd name="connsiteX11-8435" fmla="*/ 9947343 w 10226101"/>
                  <a:gd name="connsiteY11-8436" fmla="*/ 5670234 h 6078450"/>
                  <a:gd name="connsiteX12-8437" fmla="*/ 9580331 w 10226101"/>
                  <a:gd name="connsiteY12-8438" fmla="*/ 5726634 h 6078450"/>
                  <a:gd name="connsiteX13-8439" fmla="*/ 7948654 w 10226101"/>
                  <a:gd name="connsiteY13-8440" fmla="*/ 5286733 h 6078450"/>
                  <a:gd name="connsiteX14-8441" fmla="*/ 6729454 w 10226101"/>
                  <a:gd name="connsiteY14-8442" fmla="*/ 5877283 h 6078450"/>
                  <a:gd name="connsiteX15-8443" fmla="*/ 5338804 w 10226101"/>
                  <a:gd name="connsiteY15-8444" fmla="*/ 5343883 h 6078450"/>
                  <a:gd name="connsiteX16-8445" fmla="*/ 4386304 w 10226101"/>
                  <a:gd name="connsiteY16-8446" fmla="*/ 6029683 h 6078450"/>
                  <a:gd name="connsiteX17-8447" fmla="*/ 3319504 w 10226101"/>
                  <a:gd name="connsiteY17-8448" fmla="*/ 5858233 h 6078450"/>
                  <a:gd name="connsiteX18-8449" fmla="*/ 2614654 w 10226101"/>
                  <a:gd name="connsiteY18-8450" fmla="*/ 4562833 h 6078450"/>
                  <a:gd name="connsiteX19-8451" fmla="*/ 766804 w 10226101"/>
                  <a:gd name="connsiteY19-8452" fmla="*/ 4772383 h 6078450"/>
                  <a:gd name="connsiteX20-8453" fmla="*/ 709654 w 10226101"/>
                  <a:gd name="connsiteY20-8454" fmla="*/ 3238858 h 6078450"/>
                  <a:gd name="connsiteX21-8455" fmla="*/ 14329 w 10226101"/>
                  <a:gd name="connsiteY21-8456" fmla="*/ 2172058 h 6078450"/>
                  <a:gd name="connsiteX22-8457" fmla="*/ 795379 w 10226101"/>
                  <a:gd name="connsiteY22-8458" fmla="*/ 1391008 h 6078450"/>
                  <a:gd name="connsiteX23-8459" fmla="*/ 1909804 w 10226101"/>
                  <a:gd name="connsiteY23-8460" fmla="*/ 1752958 h 6078450"/>
                  <a:gd name="connsiteX24-8461" fmla="*/ 2328904 w 10226101"/>
                  <a:gd name="connsiteY24-8462" fmla="*/ 1171933 h 6078450"/>
                  <a:gd name="connsiteX25-8463" fmla="*/ 2909929 w 10226101"/>
                  <a:gd name="connsiteY25-8464" fmla="*/ 1229083 h 6078450"/>
                  <a:gd name="connsiteX0-8465" fmla="*/ 2909929 w 10226101"/>
                  <a:gd name="connsiteY0-8466" fmla="*/ 1229083 h 6078450"/>
                  <a:gd name="connsiteX1-8467" fmla="*/ 3386179 w 10226101"/>
                  <a:gd name="connsiteY1-8468" fmla="*/ 219433 h 6078450"/>
                  <a:gd name="connsiteX2-8469" fmla="*/ 4252954 w 10226101"/>
                  <a:gd name="connsiteY2-8470" fmla="*/ 47983 h 6078450"/>
                  <a:gd name="connsiteX3-8471" fmla="*/ 5272129 w 10226101"/>
                  <a:gd name="connsiteY3-8472" fmla="*/ 838558 h 6078450"/>
                  <a:gd name="connsiteX4-8473" fmla="*/ 7034254 w 10226101"/>
                  <a:gd name="connsiteY4-8474" fmla="*/ 524233 h 6078450"/>
                  <a:gd name="connsiteX5-8475" fmla="*/ 7872454 w 10226101"/>
                  <a:gd name="connsiteY5-8476" fmla="*/ 1972033 h 6078450"/>
                  <a:gd name="connsiteX6-8477" fmla="*/ 9453604 w 10226101"/>
                  <a:gd name="connsiteY6-8478" fmla="*/ 2257783 h 6078450"/>
                  <a:gd name="connsiteX7-8479" fmla="*/ 9260863 w 10226101"/>
                  <a:gd name="connsiteY7-8480" fmla="*/ 4162783 h 6078450"/>
                  <a:gd name="connsiteX8-8481" fmla="*/ 9774344 w 10226101"/>
                  <a:gd name="connsiteY8-8482" fmla="*/ 4874439 h 6078450"/>
                  <a:gd name="connsiteX9-8483" fmla="*/ 9981942 w 10226101"/>
                  <a:gd name="connsiteY9-8484" fmla="*/ 5347303 h 6078450"/>
                  <a:gd name="connsiteX10-8485" fmla="*/ 10221908 w 10226101"/>
                  <a:gd name="connsiteY10-8486" fmla="*/ 5669005 h 6078450"/>
                  <a:gd name="connsiteX11-8487" fmla="*/ 9912744 w 10226101"/>
                  <a:gd name="connsiteY11-8488" fmla="*/ 5624101 h 6078450"/>
                  <a:gd name="connsiteX12-8489" fmla="*/ 9580331 w 10226101"/>
                  <a:gd name="connsiteY12-8490" fmla="*/ 5726634 h 6078450"/>
                  <a:gd name="connsiteX13-8491" fmla="*/ 7948654 w 10226101"/>
                  <a:gd name="connsiteY13-8492" fmla="*/ 5286733 h 6078450"/>
                  <a:gd name="connsiteX14-8493" fmla="*/ 6729454 w 10226101"/>
                  <a:gd name="connsiteY14-8494" fmla="*/ 5877283 h 6078450"/>
                  <a:gd name="connsiteX15-8495" fmla="*/ 5338804 w 10226101"/>
                  <a:gd name="connsiteY15-8496" fmla="*/ 5343883 h 6078450"/>
                  <a:gd name="connsiteX16-8497" fmla="*/ 4386304 w 10226101"/>
                  <a:gd name="connsiteY16-8498" fmla="*/ 6029683 h 6078450"/>
                  <a:gd name="connsiteX17-8499" fmla="*/ 3319504 w 10226101"/>
                  <a:gd name="connsiteY17-8500" fmla="*/ 5858233 h 6078450"/>
                  <a:gd name="connsiteX18-8501" fmla="*/ 2614654 w 10226101"/>
                  <a:gd name="connsiteY18-8502" fmla="*/ 4562833 h 6078450"/>
                  <a:gd name="connsiteX19-8503" fmla="*/ 766804 w 10226101"/>
                  <a:gd name="connsiteY19-8504" fmla="*/ 4772383 h 6078450"/>
                  <a:gd name="connsiteX20-8505" fmla="*/ 709654 w 10226101"/>
                  <a:gd name="connsiteY20-8506" fmla="*/ 3238858 h 6078450"/>
                  <a:gd name="connsiteX21-8507" fmla="*/ 14329 w 10226101"/>
                  <a:gd name="connsiteY21-8508" fmla="*/ 2172058 h 6078450"/>
                  <a:gd name="connsiteX22-8509" fmla="*/ 795379 w 10226101"/>
                  <a:gd name="connsiteY22-8510" fmla="*/ 1391008 h 6078450"/>
                  <a:gd name="connsiteX23-8511" fmla="*/ 1909804 w 10226101"/>
                  <a:gd name="connsiteY23-8512" fmla="*/ 1752958 h 6078450"/>
                  <a:gd name="connsiteX24-8513" fmla="*/ 2328904 w 10226101"/>
                  <a:gd name="connsiteY24-8514" fmla="*/ 1171933 h 6078450"/>
                  <a:gd name="connsiteX25-8515" fmla="*/ 2909929 w 10226101"/>
                  <a:gd name="connsiteY25-8516" fmla="*/ 1229083 h 6078450"/>
                  <a:gd name="connsiteX0-8517" fmla="*/ 2909929 w 10226101"/>
                  <a:gd name="connsiteY0-8518" fmla="*/ 1229083 h 6078450"/>
                  <a:gd name="connsiteX1-8519" fmla="*/ 3386179 w 10226101"/>
                  <a:gd name="connsiteY1-8520" fmla="*/ 219433 h 6078450"/>
                  <a:gd name="connsiteX2-8521" fmla="*/ 4252954 w 10226101"/>
                  <a:gd name="connsiteY2-8522" fmla="*/ 47983 h 6078450"/>
                  <a:gd name="connsiteX3-8523" fmla="*/ 5272129 w 10226101"/>
                  <a:gd name="connsiteY3-8524" fmla="*/ 838558 h 6078450"/>
                  <a:gd name="connsiteX4-8525" fmla="*/ 7034254 w 10226101"/>
                  <a:gd name="connsiteY4-8526" fmla="*/ 524233 h 6078450"/>
                  <a:gd name="connsiteX5-8527" fmla="*/ 7872454 w 10226101"/>
                  <a:gd name="connsiteY5-8528" fmla="*/ 1972033 h 6078450"/>
                  <a:gd name="connsiteX6-8529" fmla="*/ 9453604 w 10226101"/>
                  <a:gd name="connsiteY6-8530" fmla="*/ 2257783 h 6078450"/>
                  <a:gd name="connsiteX7-8531" fmla="*/ 9260863 w 10226101"/>
                  <a:gd name="connsiteY7-8532" fmla="*/ 4162783 h 6078450"/>
                  <a:gd name="connsiteX8-8533" fmla="*/ 9774344 w 10226101"/>
                  <a:gd name="connsiteY8-8534" fmla="*/ 4874439 h 6078450"/>
                  <a:gd name="connsiteX9-8535" fmla="*/ 9981942 w 10226101"/>
                  <a:gd name="connsiteY9-8536" fmla="*/ 5347303 h 6078450"/>
                  <a:gd name="connsiteX10-8537" fmla="*/ 10221908 w 10226101"/>
                  <a:gd name="connsiteY10-8538" fmla="*/ 5669005 h 6078450"/>
                  <a:gd name="connsiteX11-8539" fmla="*/ 9912744 w 10226101"/>
                  <a:gd name="connsiteY11-8540" fmla="*/ 5624101 h 6078450"/>
                  <a:gd name="connsiteX12-8541" fmla="*/ 9580331 w 10226101"/>
                  <a:gd name="connsiteY12-8542" fmla="*/ 5726634 h 6078450"/>
                  <a:gd name="connsiteX13-8543" fmla="*/ 7948654 w 10226101"/>
                  <a:gd name="connsiteY13-8544" fmla="*/ 5286733 h 6078450"/>
                  <a:gd name="connsiteX14-8545" fmla="*/ 6729454 w 10226101"/>
                  <a:gd name="connsiteY14-8546" fmla="*/ 5877283 h 6078450"/>
                  <a:gd name="connsiteX15-8547" fmla="*/ 5338804 w 10226101"/>
                  <a:gd name="connsiteY15-8548" fmla="*/ 5343883 h 6078450"/>
                  <a:gd name="connsiteX16-8549" fmla="*/ 4386304 w 10226101"/>
                  <a:gd name="connsiteY16-8550" fmla="*/ 6029683 h 6078450"/>
                  <a:gd name="connsiteX17-8551" fmla="*/ 3319504 w 10226101"/>
                  <a:gd name="connsiteY17-8552" fmla="*/ 5858233 h 6078450"/>
                  <a:gd name="connsiteX18-8553" fmla="*/ 2614654 w 10226101"/>
                  <a:gd name="connsiteY18-8554" fmla="*/ 4562833 h 6078450"/>
                  <a:gd name="connsiteX19-8555" fmla="*/ 766804 w 10226101"/>
                  <a:gd name="connsiteY19-8556" fmla="*/ 4772383 h 6078450"/>
                  <a:gd name="connsiteX20-8557" fmla="*/ 709654 w 10226101"/>
                  <a:gd name="connsiteY20-8558" fmla="*/ 3238858 h 6078450"/>
                  <a:gd name="connsiteX21-8559" fmla="*/ 14329 w 10226101"/>
                  <a:gd name="connsiteY21-8560" fmla="*/ 2172058 h 6078450"/>
                  <a:gd name="connsiteX22-8561" fmla="*/ 795379 w 10226101"/>
                  <a:gd name="connsiteY22-8562" fmla="*/ 1391008 h 6078450"/>
                  <a:gd name="connsiteX23-8563" fmla="*/ 1909804 w 10226101"/>
                  <a:gd name="connsiteY23-8564" fmla="*/ 1752958 h 6078450"/>
                  <a:gd name="connsiteX24-8565" fmla="*/ 2328904 w 10226101"/>
                  <a:gd name="connsiteY24-8566" fmla="*/ 1171933 h 6078450"/>
                  <a:gd name="connsiteX25-8567" fmla="*/ 2909929 w 10226101"/>
                  <a:gd name="connsiteY25-8568" fmla="*/ 1229083 h 6078450"/>
                  <a:gd name="connsiteX0-8569" fmla="*/ 2909929 w 10226101"/>
                  <a:gd name="connsiteY0-8570" fmla="*/ 1229083 h 6078450"/>
                  <a:gd name="connsiteX1-8571" fmla="*/ 3386179 w 10226101"/>
                  <a:gd name="connsiteY1-8572" fmla="*/ 219433 h 6078450"/>
                  <a:gd name="connsiteX2-8573" fmla="*/ 4252954 w 10226101"/>
                  <a:gd name="connsiteY2-8574" fmla="*/ 47983 h 6078450"/>
                  <a:gd name="connsiteX3-8575" fmla="*/ 5272129 w 10226101"/>
                  <a:gd name="connsiteY3-8576" fmla="*/ 838558 h 6078450"/>
                  <a:gd name="connsiteX4-8577" fmla="*/ 7034254 w 10226101"/>
                  <a:gd name="connsiteY4-8578" fmla="*/ 524233 h 6078450"/>
                  <a:gd name="connsiteX5-8579" fmla="*/ 7872454 w 10226101"/>
                  <a:gd name="connsiteY5-8580" fmla="*/ 1972033 h 6078450"/>
                  <a:gd name="connsiteX6-8581" fmla="*/ 9453604 w 10226101"/>
                  <a:gd name="connsiteY6-8582" fmla="*/ 2257783 h 6078450"/>
                  <a:gd name="connsiteX7-8583" fmla="*/ 9260863 w 10226101"/>
                  <a:gd name="connsiteY7-8584" fmla="*/ 4162783 h 6078450"/>
                  <a:gd name="connsiteX8-8585" fmla="*/ 9774344 w 10226101"/>
                  <a:gd name="connsiteY8-8586" fmla="*/ 4874439 h 6078450"/>
                  <a:gd name="connsiteX9-8587" fmla="*/ 9981942 w 10226101"/>
                  <a:gd name="connsiteY9-8588" fmla="*/ 5347303 h 6078450"/>
                  <a:gd name="connsiteX10-8589" fmla="*/ 10221908 w 10226101"/>
                  <a:gd name="connsiteY10-8590" fmla="*/ 5669005 h 6078450"/>
                  <a:gd name="connsiteX11-8591" fmla="*/ 9912744 w 10226101"/>
                  <a:gd name="connsiteY11-8592" fmla="*/ 5624101 h 6078450"/>
                  <a:gd name="connsiteX12-8593" fmla="*/ 9580331 w 10226101"/>
                  <a:gd name="connsiteY12-8594" fmla="*/ 5726634 h 6078450"/>
                  <a:gd name="connsiteX13-8595" fmla="*/ 7948654 w 10226101"/>
                  <a:gd name="connsiteY13-8596" fmla="*/ 5286733 h 6078450"/>
                  <a:gd name="connsiteX14-8597" fmla="*/ 6729454 w 10226101"/>
                  <a:gd name="connsiteY14-8598" fmla="*/ 5877283 h 6078450"/>
                  <a:gd name="connsiteX15-8599" fmla="*/ 5338804 w 10226101"/>
                  <a:gd name="connsiteY15-8600" fmla="*/ 5343883 h 6078450"/>
                  <a:gd name="connsiteX16-8601" fmla="*/ 4386304 w 10226101"/>
                  <a:gd name="connsiteY16-8602" fmla="*/ 6029683 h 6078450"/>
                  <a:gd name="connsiteX17-8603" fmla="*/ 3319504 w 10226101"/>
                  <a:gd name="connsiteY17-8604" fmla="*/ 5858233 h 6078450"/>
                  <a:gd name="connsiteX18-8605" fmla="*/ 2614654 w 10226101"/>
                  <a:gd name="connsiteY18-8606" fmla="*/ 4562833 h 6078450"/>
                  <a:gd name="connsiteX19-8607" fmla="*/ 766804 w 10226101"/>
                  <a:gd name="connsiteY19-8608" fmla="*/ 4772383 h 6078450"/>
                  <a:gd name="connsiteX20-8609" fmla="*/ 709654 w 10226101"/>
                  <a:gd name="connsiteY20-8610" fmla="*/ 3238858 h 6078450"/>
                  <a:gd name="connsiteX21-8611" fmla="*/ 14329 w 10226101"/>
                  <a:gd name="connsiteY21-8612" fmla="*/ 2172058 h 6078450"/>
                  <a:gd name="connsiteX22-8613" fmla="*/ 795379 w 10226101"/>
                  <a:gd name="connsiteY22-8614" fmla="*/ 1391008 h 6078450"/>
                  <a:gd name="connsiteX23-8615" fmla="*/ 1909804 w 10226101"/>
                  <a:gd name="connsiteY23-8616" fmla="*/ 1752958 h 6078450"/>
                  <a:gd name="connsiteX24-8617" fmla="*/ 2328904 w 10226101"/>
                  <a:gd name="connsiteY24-8618" fmla="*/ 1171933 h 6078450"/>
                  <a:gd name="connsiteX25-8619" fmla="*/ 2909929 w 10226101"/>
                  <a:gd name="connsiteY25-8620" fmla="*/ 1229083 h 6078450"/>
                  <a:gd name="connsiteX0-8621" fmla="*/ 2909929 w 10226101"/>
                  <a:gd name="connsiteY0-8622" fmla="*/ 1229083 h 6078450"/>
                  <a:gd name="connsiteX1-8623" fmla="*/ 3386179 w 10226101"/>
                  <a:gd name="connsiteY1-8624" fmla="*/ 219433 h 6078450"/>
                  <a:gd name="connsiteX2-8625" fmla="*/ 4252954 w 10226101"/>
                  <a:gd name="connsiteY2-8626" fmla="*/ 47983 h 6078450"/>
                  <a:gd name="connsiteX3-8627" fmla="*/ 5272129 w 10226101"/>
                  <a:gd name="connsiteY3-8628" fmla="*/ 838558 h 6078450"/>
                  <a:gd name="connsiteX4-8629" fmla="*/ 7034254 w 10226101"/>
                  <a:gd name="connsiteY4-8630" fmla="*/ 524233 h 6078450"/>
                  <a:gd name="connsiteX5-8631" fmla="*/ 7872454 w 10226101"/>
                  <a:gd name="connsiteY5-8632" fmla="*/ 1972033 h 6078450"/>
                  <a:gd name="connsiteX6-8633" fmla="*/ 9453604 w 10226101"/>
                  <a:gd name="connsiteY6-8634" fmla="*/ 2257783 h 6078450"/>
                  <a:gd name="connsiteX7-8635" fmla="*/ 9260863 w 10226101"/>
                  <a:gd name="connsiteY7-8636" fmla="*/ 4162783 h 6078450"/>
                  <a:gd name="connsiteX8-8637" fmla="*/ 9774344 w 10226101"/>
                  <a:gd name="connsiteY8-8638" fmla="*/ 4874439 h 6078450"/>
                  <a:gd name="connsiteX9-8639" fmla="*/ 9981942 w 10226101"/>
                  <a:gd name="connsiteY9-8640" fmla="*/ 5347303 h 6078450"/>
                  <a:gd name="connsiteX10-8641" fmla="*/ 10221908 w 10226101"/>
                  <a:gd name="connsiteY10-8642" fmla="*/ 5669005 h 6078450"/>
                  <a:gd name="connsiteX11-8643" fmla="*/ 9912744 w 10226101"/>
                  <a:gd name="connsiteY11-8644" fmla="*/ 5624101 h 6078450"/>
                  <a:gd name="connsiteX12-8645" fmla="*/ 9580331 w 10226101"/>
                  <a:gd name="connsiteY12-8646" fmla="*/ 5726634 h 6078450"/>
                  <a:gd name="connsiteX13-8647" fmla="*/ 7948654 w 10226101"/>
                  <a:gd name="connsiteY13-8648" fmla="*/ 5286733 h 6078450"/>
                  <a:gd name="connsiteX14-8649" fmla="*/ 6729454 w 10226101"/>
                  <a:gd name="connsiteY14-8650" fmla="*/ 5877283 h 6078450"/>
                  <a:gd name="connsiteX15-8651" fmla="*/ 5338804 w 10226101"/>
                  <a:gd name="connsiteY15-8652" fmla="*/ 5343883 h 6078450"/>
                  <a:gd name="connsiteX16-8653" fmla="*/ 4386304 w 10226101"/>
                  <a:gd name="connsiteY16-8654" fmla="*/ 6029683 h 6078450"/>
                  <a:gd name="connsiteX17-8655" fmla="*/ 3319504 w 10226101"/>
                  <a:gd name="connsiteY17-8656" fmla="*/ 5858233 h 6078450"/>
                  <a:gd name="connsiteX18-8657" fmla="*/ 2614654 w 10226101"/>
                  <a:gd name="connsiteY18-8658" fmla="*/ 4562833 h 6078450"/>
                  <a:gd name="connsiteX19-8659" fmla="*/ 766804 w 10226101"/>
                  <a:gd name="connsiteY19-8660" fmla="*/ 4772383 h 6078450"/>
                  <a:gd name="connsiteX20-8661" fmla="*/ 709654 w 10226101"/>
                  <a:gd name="connsiteY20-8662" fmla="*/ 3238858 h 6078450"/>
                  <a:gd name="connsiteX21-8663" fmla="*/ 14329 w 10226101"/>
                  <a:gd name="connsiteY21-8664" fmla="*/ 2172058 h 6078450"/>
                  <a:gd name="connsiteX22-8665" fmla="*/ 795379 w 10226101"/>
                  <a:gd name="connsiteY22-8666" fmla="*/ 1391008 h 6078450"/>
                  <a:gd name="connsiteX23-8667" fmla="*/ 1909804 w 10226101"/>
                  <a:gd name="connsiteY23-8668" fmla="*/ 1752958 h 6078450"/>
                  <a:gd name="connsiteX24-8669" fmla="*/ 2328904 w 10226101"/>
                  <a:gd name="connsiteY24-8670" fmla="*/ 1171933 h 6078450"/>
                  <a:gd name="connsiteX25-8671" fmla="*/ 2909929 w 10226101"/>
                  <a:gd name="connsiteY25-8672" fmla="*/ 1229083 h 6078450"/>
                  <a:gd name="connsiteX0-8673" fmla="*/ 2909929 w 10226101"/>
                  <a:gd name="connsiteY0-8674" fmla="*/ 1229083 h 6078450"/>
                  <a:gd name="connsiteX1-8675" fmla="*/ 3386179 w 10226101"/>
                  <a:gd name="connsiteY1-8676" fmla="*/ 219433 h 6078450"/>
                  <a:gd name="connsiteX2-8677" fmla="*/ 4252954 w 10226101"/>
                  <a:gd name="connsiteY2-8678" fmla="*/ 47983 h 6078450"/>
                  <a:gd name="connsiteX3-8679" fmla="*/ 5272129 w 10226101"/>
                  <a:gd name="connsiteY3-8680" fmla="*/ 838558 h 6078450"/>
                  <a:gd name="connsiteX4-8681" fmla="*/ 7034254 w 10226101"/>
                  <a:gd name="connsiteY4-8682" fmla="*/ 524233 h 6078450"/>
                  <a:gd name="connsiteX5-8683" fmla="*/ 7872454 w 10226101"/>
                  <a:gd name="connsiteY5-8684" fmla="*/ 1972033 h 6078450"/>
                  <a:gd name="connsiteX6-8685" fmla="*/ 9453604 w 10226101"/>
                  <a:gd name="connsiteY6-8686" fmla="*/ 2257783 h 6078450"/>
                  <a:gd name="connsiteX7-8687" fmla="*/ 9260863 w 10226101"/>
                  <a:gd name="connsiteY7-8688" fmla="*/ 4162783 h 6078450"/>
                  <a:gd name="connsiteX8-8689" fmla="*/ 9774344 w 10226101"/>
                  <a:gd name="connsiteY8-8690" fmla="*/ 4874439 h 6078450"/>
                  <a:gd name="connsiteX9-8691" fmla="*/ 9981942 w 10226101"/>
                  <a:gd name="connsiteY9-8692" fmla="*/ 5347303 h 6078450"/>
                  <a:gd name="connsiteX10-8693" fmla="*/ 10221908 w 10226101"/>
                  <a:gd name="connsiteY10-8694" fmla="*/ 5669005 h 6078450"/>
                  <a:gd name="connsiteX11-8695" fmla="*/ 9912744 w 10226101"/>
                  <a:gd name="connsiteY11-8696" fmla="*/ 5624101 h 6078450"/>
                  <a:gd name="connsiteX12-8697" fmla="*/ 9521437 w 10226101"/>
                  <a:gd name="connsiteY12-8698" fmla="*/ 5761970 h 6078450"/>
                  <a:gd name="connsiteX13-8699" fmla="*/ 7948654 w 10226101"/>
                  <a:gd name="connsiteY13-8700" fmla="*/ 5286733 h 6078450"/>
                  <a:gd name="connsiteX14-8701" fmla="*/ 6729454 w 10226101"/>
                  <a:gd name="connsiteY14-8702" fmla="*/ 5877283 h 6078450"/>
                  <a:gd name="connsiteX15-8703" fmla="*/ 5338804 w 10226101"/>
                  <a:gd name="connsiteY15-8704" fmla="*/ 5343883 h 6078450"/>
                  <a:gd name="connsiteX16-8705" fmla="*/ 4386304 w 10226101"/>
                  <a:gd name="connsiteY16-8706" fmla="*/ 6029683 h 6078450"/>
                  <a:gd name="connsiteX17-8707" fmla="*/ 3319504 w 10226101"/>
                  <a:gd name="connsiteY17-8708" fmla="*/ 5858233 h 6078450"/>
                  <a:gd name="connsiteX18-8709" fmla="*/ 2614654 w 10226101"/>
                  <a:gd name="connsiteY18-8710" fmla="*/ 4562833 h 6078450"/>
                  <a:gd name="connsiteX19-8711" fmla="*/ 766804 w 10226101"/>
                  <a:gd name="connsiteY19-8712" fmla="*/ 4772383 h 6078450"/>
                  <a:gd name="connsiteX20-8713" fmla="*/ 709654 w 10226101"/>
                  <a:gd name="connsiteY20-8714" fmla="*/ 3238858 h 6078450"/>
                  <a:gd name="connsiteX21-8715" fmla="*/ 14329 w 10226101"/>
                  <a:gd name="connsiteY21-8716" fmla="*/ 2172058 h 6078450"/>
                  <a:gd name="connsiteX22-8717" fmla="*/ 795379 w 10226101"/>
                  <a:gd name="connsiteY22-8718" fmla="*/ 1391008 h 6078450"/>
                  <a:gd name="connsiteX23-8719" fmla="*/ 1909804 w 10226101"/>
                  <a:gd name="connsiteY23-8720" fmla="*/ 1752958 h 6078450"/>
                  <a:gd name="connsiteX24-8721" fmla="*/ 2328904 w 10226101"/>
                  <a:gd name="connsiteY24-8722" fmla="*/ 1171933 h 6078450"/>
                  <a:gd name="connsiteX25-8723" fmla="*/ 2909929 w 10226101"/>
                  <a:gd name="connsiteY25-8724" fmla="*/ 1229083 h 6078450"/>
                  <a:gd name="connsiteX0-8725" fmla="*/ 2909929 w 10226101"/>
                  <a:gd name="connsiteY0-8726" fmla="*/ 1229083 h 6078450"/>
                  <a:gd name="connsiteX1-8727" fmla="*/ 3386179 w 10226101"/>
                  <a:gd name="connsiteY1-8728" fmla="*/ 219433 h 6078450"/>
                  <a:gd name="connsiteX2-8729" fmla="*/ 4252954 w 10226101"/>
                  <a:gd name="connsiteY2-8730" fmla="*/ 47983 h 6078450"/>
                  <a:gd name="connsiteX3-8731" fmla="*/ 5272129 w 10226101"/>
                  <a:gd name="connsiteY3-8732" fmla="*/ 838558 h 6078450"/>
                  <a:gd name="connsiteX4-8733" fmla="*/ 7034254 w 10226101"/>
                  <a:gd name="connsiteY4-8734" fmla="*/ 524233 h 6078450"/>
                  <a:gd name="connsiteX5-8735" fmla="*/ 7872454 w 10226101"/>
                  <a:gd name="connsiteY5-8736" fmla="*/ 1972033 h 6078450"/>
                  <a:gd name="connsiteX6-8737" fmla="*/ 9453604 w 10226101"/>
                  <a:gd name="connsiteY6-8738" fmla="*/ 2257783 h 6078450"/>
                  <a:gd name="connsiteX7-8739" fmla="*/ 9260863 w 10226101"/>
                  <a:gd name="connsiteY7-8740" fmla="*/ 4162783 h 6078450"/>
                  <a:gd name="connsiteX8-8741" fmla="*/ 9774344 w 10226101"/>
                  <a:gd name="connsiteY8-8742" fmla="*/ 4874439 h 6078450"/>
                  <a:gd name="connsiteX9-8743" fmla="*/ 9981942 w 10226101"/>
                  <a:gd name="connsiteY9-8744" fmla="*/ 5347303 h 6078450"/>
                  <a:gd name="connsiteX10-8745" fmla="*/ 10221908 w 10226101"/>
                  <a:gd name="connsiteY10-8746" fmla="*/ 5669005 h 6078450"/>
                  <a:gd name="connsiteX11-8747" fmla="*/ 9912744 w 10226101"/>
                  <a:gd name="connsiteY11-8748" fmla="*/ 5624101 h 6078450"/>
                  <a:gd name="connsiteX12-8749" fmla="*/ 9521437 w 10226101"/>
                  <a:gd name="connsiteY12-8750" fmla="*/ 5761970 h 6078450"/>
                  <a:gd name="connsiteX13-8751" fmla="*/ 7948654 w 10226101"/>
                  <a:gd name="connsiteY13-8752" fmla="*/ 5286733 h 6078450"/>
                  <a:gd name="connsiteX14-8753" fmla="*/ 6729454 w 10226101"/>
                  <a:gd name="connsiteY14-8754" fmla="*/ 5877283 h 6078450"/>
                  <a:gd name="connsiteX15-8755" fmla="*/ 5338804 w 10226101"/>
                  <a:gd name="connsiteY15-8756" fmla="*/ 5343883 h 6078450"/>
                  <a:gd name="connsiteX16-8757" fmla="*/ 4386304 w 10226101"/>
                  <a:gd name="connsiteY16-8758" fmla="*/ 6029683 h 6078450"/>
                  <a:gd name="connsiteX17-8759" fmla="*/ 3319504 w 10226101"/>
                  <a:gd name="connsiteY17-8760" fmla="*/ 5858233 h 6078450"/>
                  <a:gd name="connsiteX18-8761" fmla="*/ 2614654 w 10226101"/>
                  <a:gd name="connsiteY18-8762" fmla="*/ 4562833 h 6078450"/>
                  <a:gd name="connsiteX19-8763" fmla="*/ 766804 w 10226101"/>
                  <a:gd name="connsiteY19-8764" fmla="*/ 4772383 h 6078450"/>
                  <a:gd name="connsiteX20-8765" fmla="*/ 709654 w 10226101"/>
                  <a:gd name="connsiteY20-8766" fmla="*/ 3238858 h 6078450"/>
                  <a:gd name="connsiteX21-8767" fmla="*/ 14329 w 10226101"/>
                  <a:gd name="connsiteY21-8768" fmla="*/ 2172058 h 6078450"/>
                  <a:gd name="connsiteX22-8769" fmla="*/ 795379 w 10226101"/>
                  <a:gd name="connsiteY22-8770" fmla="*/ 1391008 h 6078450"/>
                  <a:gd name="connsiteX23-8771" fmla="*/ 1909804 w 10226101"/>
                  <a:gd name="connsiteY23-8772" fmla="*/ 1752958 h 6078450"/>
                  <a:gd name="connsiteX24-8773" fmla="*/ 2328904 w 10226101"/>
                  <a:gd name="connsiteY24-8774" fmla="*/ 1171933 h 6078450"/>
                  <a:gd name="connsiteX25-8775" fmla="*/ 2909929 w 10226101"/>
                  <a:gd name="connsiteY25-8776" fmla="*/ 1229083 h 6078450"/>
                  <a:gd name="connsiteX0-8777" fmla="*/ 2909929 w 10226101"/>
                  <a:gd name="connsiteY0-8778" fmla="*/ 1229083 h 6078450"/>
                  <a:gd name="connsiteX1-8779" fmla="*/ 3386179 w 10226101"/>
                  <a:gd name="connsiteY1-8780" fmla="*/ 219433 h 6078450"/>
                  <a:gd name="connsiteX2-8781" fmla="*/ 4252954 w 10226101"/>
                  <a:gd name="connsiteY2-8782" fmla="*/ 47983 h 6078450"/>
                  <a:gd name="connsiteX3-8783" fmla="*/ 5272129 w 10226101"/>
                  <a:gd name="connsiteY3-8784" fmla="*/ 838558 h 6078450"/>
                  <a:gd name="connsiteX4-8785" fmla="*/ 7034254 w 10226101"/>
                  <a:gd name="connsiteY4-8786" fmla="*/ 524233 h 6078450"/>
                  <a:gd name="connsiteX5-8787" fmla="*/ 7872454 w 10226101"/>
                  <a:gd name="connsiteY5-8788" fmla="*/ 1972033 h 6078450"/>
                  <a:gd name="connsiteX6-8789" fmla="*/ 9453604 w 10226101"/>
                  <a:gd name="connsiteY6-8790" fmla="*/ 2257783 h 6078450"/>
                  <a:gd name="connsiteX7-8791" fmla="*/ 9260863 w 10226101"/>
                  <a:gd name="connsiteY7-8792" fmla="*/ 4162783 h 6078450"/>
                  <a:gd name="connsiteX8-8793" fmla="*/ 9774344 w 10226101"/>
                  <a:gd name="connsiteY8-8794" fmla="*/ 4874439 h 6078450"/>
                  <a:gd name="connsiteX9-8795" fmla="*/ 9981942 w 10226101"/>
                  <a:gd name="connsiteY9-8796" fmla="*/ 5347303 h 6078450"/>
                  <a:gd name="connsiteX10-8797" fmla="*/ 10221908 w 10226101"/>
                  <a:gd name="connsiteY10-8798" fmla="*/ 5669005 h 6078450"/>
                  <a:gd name="connsiteX11-8799" fmla="*/ 9912744 w 10226101"/>
                  <a:gd name="connsiteY11-8800" fmla="*/ 5624101 h 6078450"/>
                  <a:gd name="connsiteX12-8801" fmla="*/ 9521437 w 10226101"/>
                  <a:gd name="connsiteY12-8802" fmla="*/ 5761970 h 6078450"/>
                  <a:gd name="connsiteX13-8803" fmla="*/ 7948654 w 10226101"/>
                  <a:gd name="connsiteY13-8804" fmla="*/ 5286733 h 6078450"/>
                  <a:gd name="connsiteX14-8805" fmla="*/ 6729454 w 10226101"/>
                  <a:gd name="connsiteY14-8806" fmla="*/ 5877283 h 6078450"/>
                  <a:gd name="connsiteX15-8807" fmla="*/ 5338804 w 10226101"/>
                  <a:gd name="connsiteY15-8808" fmla="*/ 5343883 h 6078450"/>
                  <a:gd name="connsiteX16-8809" fmla="*/ 4386304 w 10226101"/>
                  <a:gd name="connsiteY16-8810" fmla="*/ 6029683 h 6078450"/>
                  <a:gd name="connsiteX17-8811" fmla="*/ 3319504 w 10226101"/>
                  <a:gd name="connsiteY17-8812" fmla="*/ 5858233 h 6078450"/>
                  <a:gd name="connsiteX18-8813" fmla="*/ 2614654 w 10226101"/>
                  <a:gd name="connsiteY18-8814" fmla="*/ 4562833 h 6078450"/>
                  <a:gd name="connsiteX19-8815" fmla="*/ 766804 w 10226101"/>
                  <a:gd name="connsiteY19-8816" fmla="*/ 4772383 h 6078450"/>
                  <a:gd name="connsiteX20-8817" fmla="*/ 709654 w 10226101"/>
                  <a:gd name="connsiteY20-8818" fmla="*/ 3238858 h 6078450"/>
                  <a:gd name="connsiteX21-8819" fmla="*/ 14329 w 10226101"/>
                  <a:gd name="connsiteY21-8820" fmla="*/ 2172058 h 6078450"/>
                  <a:gd name="connsiteX22-8821" fmla="*/ 795379 w 10226101"/>
                  <a:gd name="connsiteY22-8822" fmla="*/ 1391008 h 6078450"/>
                  <a:gd name="connsiteX23-8823" fmla="*/ 1909804 w 10226101"/>
                  <a:gd name="connsiteY23-8824" fmla="*/ 1752958 h 6078450"/>
                  <a:gd name="connsiteX24-8825" fmla="*/ 2328904 w 10226101"/>
                  <a:gd name="connsiteY24-8826" fmla="*/ 1171933 h 6078450"/>
                  <a:gd name="connsiteX25-8827" fmla="*/ 2909929 w 10226101"/>
                  <a:gd name="connsiteY25-8828" fmla="*/ 1229083 h 6078450"/>
                  <a:gd name="connsiteX0-8829" fmla="*/ 2909929 w 10226101"/>
                  <a:gd name="connsiteY0-8830" fmla="*/ 1229083 h 6078450"/>
                  <a:gd name="connsiteX1-8831" fmla="*/ 3386179 w 10226101"/>
                  <a:gd name="connsiteY1-8832" fmla="*/ 219433 h 6078450"/>
                  <a:gd name="connsiteX2-8833" fmla="*/ 4252954 w 10226101"/>
                  <a:gd name="connsiteY2-8834" fmla="*/ 47983 h 6078450"/>
                  <a:gd name="connsiteX3-8835" fmla="*/ 5272129 w 10226101"/>
                  <a:gd name="connsiteY3-8836" fmla="*/ 838558 h 6078450"/>
                  <a:gd name="connsiteX4-8837" fmla="*/ 7034254 w 10226101"/>
                  <a:gd name="connsiteY4-8838" fmla="*/ 524233 h 6078450"/>
                  <a:gd name="connsiteX5-8839" fmla="*/ 7872454 w 10226101"/>
                  <a:gd name="connsiteY5-8840" fmla="*/ 1972033 h 6078450"/>
                  <a:gd name="connsiteX6-8841" fmla="*/ 9453604 w 10226101"/>
                  <a:gd name="connsiteY6-8842" fmla="*/ 2257783 h 6078450"/>
                  <a:gd name="connsiteX7-8843" fmla="*/ 9260863 w 10226101"/>
                  <a:gd name="connsiteY7-8844" fmla="*/ 4162783 h 6078450"/>
                  <a:gd name="connsiteX8-8845" fmla="*/ 9682078 w 10226101"/>
                  <a:gd name="connsiteY8-8846" fmla="*/ 4951327 h 6078450"/>
                  <a:gd name="connsiteX9-8847" fmla="*/ 9981942 w 10226101"/>
                  <a:gd name="connsiteY9-8848" fmla="*/ 5347303 h 6078450"/>
                  <a:gd name="connsiteX10-8849" fmla="*/ 10221908 w 10226101"/>
                  <a:gd name="connsiteY10-8850" fmla="*/ 5669005 h 6078450"/>
                  <a:gd name="connsiteX11-8851" fmla="*/ 9912744 w 10226101"/>
                  <a:gd name="connsiteY11-8852" fmla="*/ 5624101 h 6078450"/>
                  <a:gd name="connsiteX12-8853" fmla="*/ 9521437 w 10226101"/>
                  <a:gd name="connsiteY12-8854" fmla="*/ 5761970 h 6078450"/>
                  <a:gd name="connsiteX13-8855" fmla="*/ 7948654 w 10226101"/>
                  <a:gd name="connsiteY13-8856" fmla="*/ 5286733 h 6078450"/>
                  <a:gd name="connsiteX14-8857" fmla="*/ 6729454 w 10226101"/>
                  <a:gd name="connsiteY14-8858" fmla="*/ 5877283 h 6078450"/>
                  <a:gd name="connsiteX15-8859" fmla="*/ 5338804 w 10226101"/>
                  <a:gd name="connsiteY15-8860" fmla="*/ 5343883 h 6078450"/>
                  <a:gd name="connsiteX16-8861" fmla="*/ 4386304 w 10226101"/>
                  <a:gd name="connsiteY16-8862" fmla="*/ 6029683 h 6078450"/>
                  <a:gd name="connsiteX17-8863" fmla="*/ 3319504 w 10226101"/>
                  <a:gd name="connsiteY17-8864" fmla="*/ 5858233 h 6078450"/>
                  <a:gd name="connsiteX18-8865" fmla="*/ 2614654 w 10226101"/>
                  <a:gd name="connsiteY18-8866" fmla="*/ 4562833 h 6078450"/>
                  <a:gd name="connsiteX19-8867" fmla="*/ 766804 w 10226101"/>
                  <a:gd name="connsiteY19-8868" fmla="*/ 4772383 h 6078450"/>
                  <a:gd name="connsiteX20-8869" fmla="*/ 709654 w 10226101"/>
                  <a:gd name="connsiteY20-8870" fmla="*/ 3238858 h 6078450"/>
                  <a:gd name="connsiteX21-8871" fmla="*/ 14329 w 10226101"/>
                  <a:gd name="connsiteY21-8872" fmla="*/ 2172058 h 6078450"/>
                  <a:gd name="connsiteX22-8873" fmla="*/ 795379 w 10226101"/>
                  <a:gd name="connsiteY22-8874" fmla="*/ 1391008 h 6078450"/>
                  <a:gd name="connsiteX23-8875" fmla="*/ 1909804 w 10226101"/>
                  <a:gd name="connsiteY23-8876" fmla="*/ 1752958 h 6078450"/>
                  <a:gd name="connsiteX24-8877" fmla="*/ 2328904 w 10226101"/>
                  <a:gd name="connsiteY24-8878" fmla="*/ 1171933 h 6078450"/>
                  <a:gd name="connsiteX25-8879" fmla="*/ 2909929 w 10226101"/>
                  <a:gd name="connsiteY25-8880" fmla="*/ 1229083 h 6078450"/>
                  <a:gd name="connsiteX0-8881" fmla="*/ 2909929 w 10226101"/>
                  <a:gd name="connsiteY0-8882" fmla="*/ 1229083 h 6078450"/>
                  <a:gd name="connsiteX1-8883" fmla="*/ 3386179 w 10226101"/>
                  <a:gd name="connsiteY1-8884" fmla="*/ 219433 h 6078450"/>
                  <a:gd name="connsiteX2-8885" fmla="*/ 4252954 w 10226101"/>
                  <a:gd name="connsiteY2-8886" fmla="*/ 47983 h 6078450"/>
                  <a:gd name="connsiteX3-8887" fmla="*/ 5272129 w 10226101"/>
                  <a:gd name="connsiteY3-8888" fmla="*/ 838558 h 6078450"/>
                  <a:gd name="connsiteX4-8889" fmla="*/ 7034254 w 10226101"/>
                  <a:gd name="connsiteY4-8890" fmla="*/ 524233 h 6078450"/>
                  <a:gd name="connsiteX5-8891" fmla="*/ 7872454 w 10226101"/>
                  <a:gd name="connsiteY5-8892" fmla="*/ 1972033 h 6078450"/>
                  <a:gd name="connsiteX6-8893" fmla="*/ 9453604 w 10226101"/>
                  <a:gd name="connsiteY6-8894" fmla="*/ 2257783 h 6078450"/>
                  <a:gd name="connsiteX7-8895" fmla="*/ 9260863 w 10226101"/>
                  <a:gd name="connsiteY7-8896" fmla="*/ 4162783 h 6078450"/>
                  <a:gd name="connsiteX8-8897" fmla="*/ 9682078 w 10226101"/>
                  <a:gd name="connsiteY8-8898" fmla="*/ 4951327 h 6078450"/>
                  <a:gd name="connsiteX9-8899" fmla="*/ 9981942 w 10226101"/>
                  <a:gd name="connsiteY9-8900" fmla="*/ 5347303 h 6078450"/>
                  <a:gd name="connsiteX10-8901" fmla="*/ 10221908 w 10226101"/>
                  <a:gd name="connsiteY10-8902" fmla="*/ 5669005 h 6078450"/>
                  <a:gd name="connsiteX11-8903" fmla="*/ 9912744 w 10226101"/>
                  <a:gd name="connsiteY11-8904" fmla="*/ 5624101 h 6078450"/>
                  <a:gd name="connsiteX12-8905" fmla="*/ 9521437 w 10226101"/>
                  <a:gd name="connsiteY12-8906" fmla="*/ 5761970 h 6078450"/>
                  <a:gd name="connsiteX13-8907" fmla="*/ 7948654 w 10226101"/>
                  <a:gd name="connsiteY13-8908" fmla="*/ 5286733 h 6078450"/>
                  <a:gd name="connsiteX14-8909" fmla="*/ 6729454 w 10226101"/>
                  <a:gd name="connsiteY14-8910" fmla="*/ 5877283 h 6078450"/>
                  <a:gd name="connsiteX15-8911" fmla="*/ 5338804 w 10226101"/>
                  <a:gd name="connsiteY15-8912" fmla="*/ 5343883 h 6078450"/>
                  <a:gd name="connsiteX16-8913" fmla="*/ 4386304 w 10226101"/>
                  <a:gd name="connsiteY16-8914" fmla="*/ 6029683 h 6078450"/>
                  <a:gd name="connsiteX17-8915" fmla="*/ 3319504 w 10226101"/>
                  <a:gd name="connsiteY17-8916" fmla="*/ 5858233 h 6078450"/>
                  <a:gd name="connsiteX18-8917" fmla="*/ 2614654 w 10226101"/>
                  <a:gd name="connsiteY18-8918" fmla="*/ 4562833 h 6078450"/>
                  <a:gd name="connsiteX19-8919" fmla="*/ 766804 w 10226101"/>
                  <a:gd name="connsiteY19-8920" fmla="*/ 4772383 h 6078450"/>
                  <a:gd name="connsiteX20-8921" fmla="*/ 709654 w 10226101"/>
                  <a:gd name="connsiteY20-8922" fmla="*/ 3238858 h 6078450"/>
                  <a:gd name="connsiteX21-8923" fmla="*/ 14329 w 10226101"/>
                  <a:gd name="connsiteY21-8924" fmla="*/ 2172058 h 6078450"/>
                  <a:gd name="connsiteX22-8925" fmla="*/ 795379 w 10226101"/>
                  <a:gd name="connsiteY22-8926" fmla="*/ 1391008 h 6078450"/>
                  <a:gd name="connsiteX23-8927" fmla="*/ 1909804 w 10226101"/>
                  <a:gd name="connsiteY23-8928" fmla="*/ 1752958 h 6078450"/>
                  <a:gd name="connsiteX24-8929" fmla="*/ 2328904 w 10226101"/>
                  <a:gd name="connsiteY24-8930" fmla="*/ 1171933 h 6078450"/>
                  <a:gd name="connsiteX25-8931" fmla="*/ 2909929 w 10226101"/>
                  <a:gd name="connsiteY25-8932" fmla="*/ 1229083 h 6078450"/>
                  <a:gd name="connsiteX0-8933" fmla="*/ 2909929 w 10226101"/>
                  <a:gd name="connsiteY0-8934" fmla="*/ 1229083 h 6078450"/>
                  <a:gd name="connsiteX1-8935" fmla="*/ 3386179 w 10226101"/>
                  <a:gd name="connsiteY1-8936" fmla="*/ 219433 h 6078450"/>
                  <a:gd name="connsiteX2-8937" fmla="*/ 4252954 w 10226101"/>
                  <a:gd name="connsiteY2-8938" fmla="*/ 47983 h 6078450"/>
                  <a:gd name="connsiteX3-8939" fmla="*/ 5272129 w 10226101"/>
                  <a:gd name="connsiteY3-8940" fmla="*/ 838558 h 6078450"/>
                  <a:gd name="connsiteX4-8941" fmla="*/ 7034254 w 10226101"/>
                  <a:gd name="connsiteY4-8942" fmla="*/ 524233 h 6078450"/>
                  <a:gd name="connsiteX5-8943" fmla="*/ 7872454 w 10226101"/>
                  <a:gd name="connsiteY5-8944" fmla="*/ 1972033 h 6078450"/>
                  <a:gd name="connsiteX6-8945" fmla="*/ 9453604 w 10226101"/>
                  <a:gd name="connsiteY6-8946" fmla="*/ 2257783 h 6078450"/>
                  <a:gd name="connsiteX7-8947" fmla="*/ 9353129 w 10226101"/>
                  <a:gd name="connsiteY7-8948" fmla="*/ 4009007 h 6078450"/>
                  <a:gd name="connsiteX8-8949" fmla="*/ 9682078 w 10226101"/>
                  <a:gd name="connsiteY8-8950" fmla="*/ 4951327 h 6078450"/>
                  <a:gd name="connsiteX9-8951" fmla="*/ 9981942 w 10226101"/>
                  <a:gd name="connsiteY9-8952" fmla="*/ 5347303 h 6078450"/>
                  <a:gd name="connsiteX10-8953" fmla="*/ 10221908 w 10226101"/>
                  <a:gd name="connsiteY10-8954" fmla="*/ 5669005 h 6078450"/>
                  <a:gd name="connsiteX11-8955" fmla="*/ 9912744 w 10226101"/>
                  <a:gd name="connsiteY11-8956" fmla="*/ 5624101 h 6078450"/>
                  <a:gd name="connsiteX12-8957" fmla="*/ 9521437 w 10226101"/>
                  <a:gd name="connsiteY12-8958" fmla="*/ 5761970 h 6078450"/>
                  <a:gd name="connsiteX13-8959" fmla="*/ 7948654 w 10226101"/>
                  <a:gd name="connsiteY13-8960" fmla="*/ 5286733 h 6078450"/>
                  <a:gd name="connsiteX14-8961" fmla="*/ 6729454 w 10226101"/>
                  <a:gd name="connsiteY14-8962" fmla="*/ 5877283 h 6078450"/>
                  <a:gd name="connsiteX15-8963" fmla="*/ 5338804 w 10226101"/>
                  <a:gd name="connsiteY15-8964" fmla="*/ 5343883 h 6078450"/>
                  <a:gd name="connsiteX16-8965" fmla="*/ 4386304 w 10226101"/>
                  <a:gd name="connsiteY16-8966" fmla="*/ 6029683 h 6078450"/>
                  <a:gd name="connsiteX17-8967" fmla="*/ 3319504 w 10226101"/>
                  <a:gd name="connsiteY17-8968" fmla="*/ 5858233 h 6078450"/>
                  <a:gd name="connsiteX18-8969" fmla="*/ 2614654 w 10226101"/>
                  <a:gd name="connsiteY18-8970" fmla="*/ 4562833 h 6078450"/>
                  <a:gd name="connsiteX19-8971" fmla="*/ 766804 w 10226101"/>
                  <a:gd name="connsiteY19-8972" fmla="*/ 4772383 h 6078450"/>
                  <a:gd name="connsiteX20-8973" fmla="*/ 709654 w 10226101"/>
                  <a:gd name="connsiteY20-8974" fmla="*/ 3238858 h 6078450"/>
                  <a:gd name="connsiteX21-8975" fmla="*/ 14329 w 10226101"/>
                  <a:gd name="connsiteY21-8976" fmla="*/ 2172058 h 6078450"/>
                  <a:gd name="connsiteX22-8977" fmla="*/ 795379 w 10226101"/>
                  <a:gd name="connsiteY22-8978" fmla="*/ 1391008 h 6078450"/>
                  <a:gd name="connsiteX23-8979" fmla="*/ 1909804 w 10226101"/>
                  <a:gd name="connsiteY23-8980" fmla="*/ 1752958 h 6078450"/>
                  <a:gd name="connsiteX24-8981" fmla="*/ 2328904 w 10226101"/>
                  <a:gd name="connsiteY24-8982" fmla="*/ 1171933 h 6078450"/>
                  <a:gd name="connsiteX25-8983" fmla="*/ 2909929 w 10226101"/>
                  <a:gd name="connsiteY25-8984" fmla="*/ 1229083 h 6078450"/>
                  <a:gd name="connsiteX0-8985" fmla="*/ 2909929 w 10226101"/>
                  <a:gd name="connsiteY0-8986" fmla="*/ 1229083 h 6078450"/>
                  <a:gd name="connsiteX1-8987" fmla="*/ 3386179 w 10226101"/>
                  <a:gd name="connsiteY1-8988" fmla="*/ 219433 h 6078450"/>
                  <a:gd name="connsiteX2-8989" fmla="*/ 4252954 w 10226101"/>
                  <a:gd name="connsiteY2-8990" fmla="*/ 47983 h 6078450"/>
                  <a:gd name="connsiteX3-8991" fmla="*/ 5272129 w 10226101"/>
                  <a:gd name="connsiteY3-8992" fmla="*/ 838558 h 6078450"/>
                  <a:gd name="connsiteX4-8993" fmla="*/ 7034254 w 10226101"/>
                  <a:gd name="connsiteY4-8994" fmla="*/ 524233 h 6078450"/>
                  <a:gd name="connsiteX5-8995" fmla="*/ 7872454 w 10226101"/>
                  <a:gd name="connsiteY5-8996" fmla="*/ 1972033 h 6078450"/>
                  <a:gd name="connsiteX6-8997" fmla="*/ 9453604 w 10226101"/>
                  <a:gd name="connsiteY6-8998" fmla="*/ 2257783 h 6078450"/>
                  <a:gd name="connsiteX7-8999" fmla="*/ 9353129 w 10226101"/>
                  <a:gd name="connsiteY7-9000" fmla="*/ 4009007 h 6078450"/>
                  <a:gd name="connsiteX8-9001" fmla="*/ 9682078 w 10226101"/>
                  <a:gd name="connsiteY8-9002" fmla="*/ 4951327 h 6078450"/>
                  <a:gd name="connsiteX9-9003" fmla="*/ 9981942 w 10226101"/>
                  <a:gd name="connsiteY9-9004" fmla="*/ 5347303 h 6078450"/>
                  <a:gd name="connsiteX10-9005" fmla="*/ 10221908 w 10226101"/>
                  <a:gd name="connsiteY10-9006" fmla="*/ 5669005 h 6078450"/>
                  <a:gd name="connsiteX11-9007" fmla="*/ 9912744 w 10226101"/>
                  <a:gd name="connsiteY11-9008" fmla="*/ 5624101 h 6078450"/>
                  <a:gd name="connsiteX12-9009" fmla="*/ 9521437 w 10226101"/>
                  <a:gd name="connsiteY12-9010" fmla="*/ 5761970 h 6078450"/>
                  <a:gd name="connsiteX13-9011" fmla="*/ 7948654 w 10226101"/>
                  <a:gd name="connsiteY13-9012" fmla="*/ 5286733 h 6078450"/>
                  <a:gd name="connsiteX14-9013" fmla="*/ 6729454 w 10226101"/>
                  <a:gd name="connsiteY14-9014" fmla="*/ 5877283 h 6078450"/>
                  <a:gd name="connsiteX15-9015" fmla="*/ 5338804 w 10226101"/>
                  <a:gd name="connsiteY15-9016" fmla="*/ 5343883 h 6078450"/>
                  <a:gd name="connsiteX16-9017" fmla="*/ 4386304 w 10226101"/>
                  <a:gd name="connsiteY16-9018" fmla="*/ 6029683 h 6078450"/>
                  <a:gd name="connsiteX17-9019" fmla="*/ 3319504 w 10226101"/>
                  <a:gd name="connsiteY17-9020" fmla="*/ 5858233 h 6078450"/>
                  <a:gd name="connsiteX18-9021" fmla="*/ 2614654 w 10226101"/>
                  <a:gd name="connsiteY18-9022" fmla="*/ 4562833 h 6078450"/>
                  <a:gd name="connsiteX19-9023" fmla="*/ 766804 w 10226101"/>
                  <a:gd name="connsiteY19-9024" fmla="*/ 4772383 h 6078450"/>
                  <a:gd name="connsiteX20-9025" fmla="*/ 709654 w 10226101"/>
                  <a:gd name="connsiteY20-9026" fmla="*/ 3238858 h 6078450"/>
                  <a:gd name="connsiteX21-9027" fmla="*/ 14329 w 10226101"/>
                  <a:gd name="connsiteY21-9028" fmla="*/ 2172058 h 6078450"/>
                  <a:gd name="connsiteX22-9029" fmla="*/ 795379 w 10226101"/>
                  <a:gd name="connsiteY22-9030" fmla="*/ 1391008 h 6078450"/>
                  <a:gd name="connsiteX23-9031" fmla="*/ 1909804 w 10226101"/>
                  <a:gd name="connsiteY23-9032" fmla="*/ 1752958 h 6078450"/>
                  <a:gd name="connsiteX24-9033" fmla="*/ 2328904 w 10226101"/>
                  <a:gd name="connsiteY24-9034" fmla="*/ 1171933 h 6078450"/>
                  <a:gd name="connsiteX25-9035" fmla="*/ 2909929 w 10226101"/>
                  <a:gd name="connsiteY25-9036" fmla="*/ 1229083 h 6078450"/>
                  <a:gd name="connsiteX0-9037" fmla="*/ 2909929 w 10226101"/>
                  <a:gd name="connsiteY0-9038" fmla="*/ 1229083 h 6078450"/>
                  <a:gd name="connsiteX1-9039" fmla="*/ 3386179 w 10226101"/>
                  <a:gd name="connsiteY1-9040" fmla="*/ 219433 h 6078450"/>
                  <a:gd name="connsiteX2-9041" fmla="*/ 4252954 w 10226101"/>
                  <a:gd name="connsiteY2-9042" fmla="*/ 47983 h 6078450"/>
                  <a:gd name="connsiteX3-9043" fmla="*/ 5272129 w 10226101"/>
                  <a:gd name="connsiteY3-9044" fmla="*/ 838558 h 6078450"/>
                  <a:gd name="connsiteX4-9045" fmla="*/ 7034254 w 10226101"/>
                  <a:gd name="connsiteY4-9046" fmla="*/ 524233 h 6078450"/>
                  <a:gd name="connsiteX5-9047" fmla="*/ 7872454 w 10226101"/>
                  <a:gd name="connsiteY5-9048" fmla="*/ 1972033 h 6078450"/>
                  <a:gd name="connsiteX6-9049" fmla="*/ 9453604 w 10226101"/>
                  <a:gd name="connsiteY6-9050" fmla="*/ 2257783 h 6078450"/>
                  <a:gd name="connsiteX7-9051" fmla="*/ 9353129 w 10226101"/>
                  <a:gd name="connsiteY7-9052" fmla="*/ 4009007 h 6078450"/>
                  <a:gd name="connsiteX8-9053" fmla="*/ 9682078 w 10226101"/>
                  <a:gd name="connsiteY8-9054" fmla="*/ 4951327 h 6078450"/>
                  <a:gd name="connsiteX9-9055" fmla="*/ 9981942 w 10226101"/>
                  <a:gd name="connsiteY9-9056" fmla="*/ 5347303 h 6078450"/>
                  <a:gd name="connsiteX10-9057" fmla="*/ 10221908 w 10226101"/>
                  <a:gd name="connsiteY10-9058" fmla="*/ 5669005 h 6078450"/>
                  <a:gd name="connsiteX11-9059" fmla="*/ 9912744 w 10226101"/>
                  <a:gd name="connsiteY11-9060" fmla="*/ 5624101 h 6078450"/>
                  <a:gd name="connsiteX12-9061" fmla="*/ 9521437 w 10226101"/>
                  <a:gd name="connsiteY12-9062" fmla="*/ 5761970 h 6078450"/>
                  <a:gd name="connsiteX13-9063" fmla="*/ 7948654 w 10226101"/>
                  <a:gd name="connsiteY13-9064" fmla="*/ 5286733 h 6078450"/>
                  <a:gd name="connsiteX14-9065" fmla="*/ 6729454 w 10226101"/>
                  <a:gd name="connsiteY14-9066" fmla="*/ 5877283 h 6078450"/>
                  <a:gd name="connsiteX15-9067" fmla="*/ 5338804 w 10226101"/>
                  <a:gd name="connsiteY15-9068" fmla="*/ 5343883 h 6078450"/>
                  <a:gd name="connsiteX16-9069" fmla="*/ 4386304 w 10226101"/>
                  <a:gd name="connsiteY16-9070" fmla="*/ 6029683 h 6078450"/>
                  <a:gd name="connsiteX17-9071" fmla="*/ 3319504 w 10226101"/>
                  <a:gd name="connsiteY17-9072" fmla="*/ 5858233 h 6078450"/>
                  <a:gd name="connsiteX18-9073" fmla="*/ 2614654 w 10226101"/>
                  <a:gd name="connsiteY18-9074" fmla="*/ 4562833 h 6078450"/>
                  <a:gd name="connsiteX19-9075" fmla="*/ 766804 w 10226101"/>
                  <a:gd name="connsiteY19-9076" fmla="*/ 4772383 h 6078450"/>
                  <a:gd name="connsiteX20-9077" fmla="*/ 709654 w 10226101"/>
                  <a:gd name="connsiteY20-9078" fmla="*/ 3238858 h 6078450"/>
                  <a:gd name="connsiteX21-9079" fmla="*/ 14329 w 10226101"/>
                  <a:gd name="connsiteY21-9080" fmla="*/ 2172058 h 6078450"/>
                  <a:gd name="connsiteX22-9081" fmla="*/ 795379 w 10226101"/>
                  <a:gd name="connsiteY22-9082" fmla="*/ 1391008 h 6078450"/>
                  <a:gd name="connsiteX23-9083" fmla="*/ 1909804 w 10226101"/>
                  <a:gd name="connsiteY23-9084" fmla="*/ 1752958 h 6078450"/>
                  <a:gd name="connsiteX24-9085" fmla="*/ 2328904 w 10226101"/>
                  <a:gd name="connsiteY24-9086" fmla="*/ 1171933 h 6078450"/>
                  <a:gd name="connsiteX25-9087" fmla="*/ 2909929 w 10226101"/>
                  <a:gd name="connsiteY25-9088" fmla="*/ 1229083 h 6078450"/>
                  <a:gd name="connsiteX0-9089" fmla="*/ 2909929 w 10226101"/>
                  <a:gd name="connsiteY0-9090" fmla="*/ 1229083 h 6078450"/>
                  <a:gd name="connsiteX1-9091" fmla="*/ 3386179 w 10226101"/>
                  <a:gd name="connsiteY1-9092" fmla="*/ 219433 h 6078450"/>
                  <a:gd name="connsiteX2-9093" fmla="*/ 4252954 w 10226101"/>
                  <a:gd name="connsiteY2-9094" fmla="*/ 47983 h 6078450"/>
                  <a:gd name="connsiteX3-9095" fmla="*/ 5272129 w 10226101"/>
                  <a:gd name="connsiteY3-9096" fmla="*/ 838558 h 6078450"/>
                  <a:gd name="connsiteX4-9097" fmla="*/ 7034254 w 10226101"/>
                  <a:gd name="connsiteY4-9098" fmla="*/ 524233 h 6078450"/>
                  <a:gd name="connsiteX5-9099" fmla="*/ 7872454 w 10226101"/>
                  <a:gd name="connsiteY5-9100" fmla="*/ 1972033 h 6078450"/>
                  <a:gd name="connsiteX6-9101" fmla="*/ 9453604 w 10226101"/>
                  <a:gd name="connsiteY6-9102" fmla="*/ 2257783 h 6078450"/>
                  <a:gd name="connsiteX7-9103" fmla="*/ 9353129 w 10226101"/>
                  <a:gd name="connsiteY7-9104" fmla="*/ 4009007 h 6078450"/>
                  <a:gd name="connsiteX8-9105" fmla="*/ 9682078 w 10226101"/>
                  <a:gd name="connsiteY8-9106" fmla="*/ 4951327 h 6078450"/>
                  <a:gd name="connsiteX9-9107" fmla="*/ 9981942 w 10226101"/>
                  <a:gd name="connsiteY9-9108" fmla="*/ 5347303 h 6078450"/>
                  <a:gd name="connsiteX10-9109" fmla="*/ 10221908 w 10226101"/>
                  <a:gd name="connsiteY10-9110" fmla="*/ 5669005 h 6078450"/>
                  <a:gd name="connsiteX11-9111" fmla="*/ 9912744 w 10226101"/>
                  <a:gd name="connsiteY11-9112" fmla="*/ 5624101 h 6078450"/>
                  <a:gd name="connsiteX12-9113" fmla="*/ 9521437 w 10226101"/>
                  <a:gd name="connsiteY12-9114" fmla="*/ 5761970 h 6078450"/>
                  <a:gd name="connsiteX13-9115" fmla="*/ 7948654 w 10226101"/>
                  <a:gd name="connsiteY13-9116" fmla="*/ 5286733 h 6078450"/>
                  <a:gd name="connsiteX14-9117" fmla="*/ 6729454 w 10226101"/>
                  <a:gd name="connsiteY14-9118" fmla="*/ 5877283 h 6078450"/>
                  <a:gd name="connsiteX15-9119" fmla="*/ 5338804 w 10226101"/>
                  <a:gd name="connsiteY15-9120" fmla="*/ 5343883 h 6078450"/>
                  <a:gd name="connsiteX16-9121" fmla="*/ 4386304 w 10226101"/>
                  <a:gd name="connsiteY16-9122" fmla="*/ 6029683 h 6078450"/>
                  <a:gd name="connsiteX17-9123" fmla="*/ 3319504 w 10226101"/>
                  <a:gd name="connsiteY17-9124" fmla="*/ 5858233 h 6078450"/>
                  <a:gd name="connsiteX18-9125" fmla="*/ 2614654 w 10226101"/>
                  <a:gd name="connsiteY18-9126" fmla="*/ 4562833 h 6078450"/>
                  <a:gd name="connsiteX19-9127" fmla="*/ 766804 w 10226101"/>
                  <a:gd name="connsiteY19-9128" fmla="*/ 4772383 h 6078450"/>
                  <a:gd name="connsiteX20-9129" fmla="*/ 709654 w 10226101"/>
                  <a:gd name="connsiteY20-9130" fmla="*/ 3238858 h 6078450"/>
                  <a:gd name="connsiteX21-9131" fmla="*/ 14329 w 10226101"/>
                  <a:gd name="connsiteY21-9132" fmla="*/ 2172058 h 6078450"/>
                  <a:gd name="connsiteX22-9133" fmla="*/ 795379 w 10226101"/>
                  <a:gd name="connsiteY22-9134" fmla="*/ 1391008 h 6078450"/>
                  <a:gd name="connsiteX23-9135" fmla="*/ 1909804 w 10226101"/>
                  <a:gd name="connsiteY23-9136" fmla="*/ 1752958 h 6078450"/>
                  <a:gd name="connsiteX24-9137" fmla="*/ 2328904 w 10226101"/>
                  <a:gd name="connsiteY24-9138" fmla="*/ 1171933 h 6078450"/>
                  <a:gd name="connsiteX25-9139" fmla="*/ 2909929 w 10226101"/>
                  <a:gd name="connsiteY25-9140" fmla="*/ 1229083 h 6078450"/>
                  <a:gd name="connsiteX0-9141" fmla="*/ 2909929 w 10226101"/>
                  <a:gd name="connsiteY0-9142" fmla="*/ 1229083 h 6078450"/>
                  <a:gd name="connsiteX1-9143" fmla="*/ 3386179 w 10226101"/>
                  <a:gd name="connsiteY1-9144" fmla="*/ 219433 h 6078450"/>
                  <a:gd name="connsiteX2-9145" fmla="*/ 4252954 w 10226101"/>
                  <a:gd name="connsiteY2-9146" fmla="*/ 47983 h 6078450"/>
                  <a:gd name="connsiteX3-9147" fmla="*/ 5272129 w 10226101"/>
                  <a:gd name="connsiteY3-9148" fmla="*/ 838558 h 6078450"/>
                  <a:gd name="connsiteX4-9149" fmla="*/ 7034254 w 10226101"/>
                  <a:gd name="connsiteY4-9150" fmla="*/ 524233 h 6078450"/>
                  <a:gd name="connsiteX5-9151" fmla="*/ 7872454 w 10226101"/>
                  <a:gd name="connsiteY5-9152" fmla="*/ 1972033 h 6078450"/>
                  <a:gd name="connsiteX6-9153" fmla="*/ 9453604 w 10226101"/>
                  <a:gd name="connsiteY6-9154" fmla="*/ 2257783 h 6078450"/>
                  <a:gd name="connsiteX7-9155" fmla="*/ 9353129 w 10226101"/>
                  <a:gd name="connsiteY7-9156" fmla="*/ 4009007 h 6078450"/>
                  <a:gd name="connsiteX8-9157" fmla="*/ 9682078 w 10226101"/>
                  <a:gd name="connsiteY8-9158" fmla="*/ 4951327 h 6078450"/>
                  <a:gd name="connsiteX9-9159" fmla="*/ 9981942 w 10226101"/>
                  <a:gd name="connsiteY9-9160" fmla="*/ 5347303 h 6078450"/>
                  <a:gd name="connsiteX10-9161" fmla="*/ 10221908 w 10226101"/>
                  <a:gd name="connsiteY10-9162" fmla="*/ 5669005 h 6078450"/>
                  <a:gd name="connsiteX11-9163" fmla="*/ 9912744 w 10226101"/>
                  <a:gd name="connsiteY11-9164" fmla="*/ 5624101 h 6078450"/>
                  <a:gd name="connsiteX12-9165" fmla="*/ 9521437 w 10226101"/>
                  <a:gd name="connsiteY12-9166" fmla="*/ 5761970 h 6078450"/>
                  <a:gd name="connsiteX13-9167" fmla="*/ 7948654 w 10226101"/>
                  <a:gd name="connsiteY13-9168" fmla="*/ 5286733 h 6078450"/>
                  <a:gd name="connsiteX14-9169" fmla="*/ 6729454 w 10226101"/>
                  <a:gd name="connsiteY14-9170" fmla="*/ 5877283 h 6078450"/>
                  <a:gd name="connsiteX15-9171" fmla="*/ 5338804 w 10226101"/>
                  <a:gd name="connsiteY15-9172" fmla="*/ 5343883 h 6078450"/>
                  <a:gd name="connsiteX16-9173" fmla="*/ 4386304 w 10226101"/>
                  <a:gd name="connsiteY16-9174" fmla="*/ 6029683 h 6078450"/>
                  <a:gd name="connsiteX17-9175" fmla="*/ 3319504 w 10226101"/>
                  <a:gd name="connsiteY17-9176" fmla="*/ 5858233 h 6078450"/>
                  <a:gd name="connsiteX18-9177" fmla="*/ 2614654 w 10226101"/>
                  <a:gd name="connsiteY18-9178" fmla="*/ 4562833 h 6078450"/>
                  <a:gd name="connsiteX19-9179" fmla="*/ 766804 w 10226101"/>
                  <a:gd name="connsiteY19-9180" fmla="*/ 4772383 h 6078450"/>
                  <a:gd name="connsiteX20-9181" fmla="*/ 709654 w 10226101"/>
                  <a:gd name="connsiteY20-9182" fmla="*/ 3238858 h 6078450"/>
                  <a:gd name="connsiteX21-9183" fmla="*/ 14329 w 10226101"/>
                  <a:gd name="connsiteY21-9184" fmla="*/ 2172058 h 6078450"/>
                  <a:gd name="connsiteX22-9185" fmla="*/ 795379 w 10226101"/>
                  <a:gd name="connsiteY22-9186" fmla="*/ 1391008 h 6078450"/>
                  <a:gd name="connsiteX23-9187" fmla="*/ 1909804 w 10226101"/>
                  <a:gd name="connsiteY23-9188" fmla="*/ 1752958 h 6078450"/>
                  <a:gd name="connsiteX24-9189" fmla="*/ 2328904 w 10226101"/>
                  <a:gd name="connsiteY24-9190" fmla="*/ 1171933 h 6078450"/>
                  <a:gd name="connsiteX25-9191" fmla="*/ 2909929 w 10226101"/>
                  <a:gd name="connsiteY25-9192" fmla="*/ 1229083 h 6078450"/>
                  <a:gd name="connsiteX0-9193" fmla="*/ 2909929 w 10226101"/>
                  <a:gd name="connsiteY0-9194" fmla="*/ 1229083 h 6078450"/>
                  <a:gd name="connsiteX1-9195" fmla="*/ 3386179 w 10226101"/>
                  <a:gd name="connsiteY1-9196" fmla="*/ 219433 h 6078450"/>
                  <a:gd name="connsiteX2-9197" fmla="*/ 4252954 w 10226101"/>
                  <a:gd name="connsiteY2-9198" fmla="*/ 47983 h 6078450"/>
                  <a:gd name="connsiteX3-9199" fmla="*/ 5272129 w 10226101"/>
                  <a:gd name="connsiteY3-9200" fmla="*/ 838558 h 6078450"/>
                  <a:gd name="connsiteX4-9201" fmla="*/ 7034254 w 10226101"/>
                  <a:gd name="connsiteY4-9202" fmla="*/ 524233 h 6078450"/>
                  <a:gd name="connsiteX5-9203" fmla="*/ 7872454 w 10226101"/>
                  <a:gd name="connsiteY5-9204" fmla="*/ 1972033 h 6078450"/>
                  <a:gd name="connsiteX6-9205" fmla="*/ 9453604 w 10226101"/>
                  <a:gd name="connsiteY6-9206" fmla="*/ 2257783 h 6078450"/>
                  <a:gd name="connsiteX7-9207" fmla="*/ 9445395 w 10226101"/>
                  <a:gd name="connsiteY7-9208" fmla="*/ 3947496 h 6078450"/>
                  <a:gd name="connsiteX8-9209" fmla="*/ 9682078 w 10226101"/>
                  <a:gd name="connsiteY8-9210" fmla="*/ 4951327 h 6078450"/>
                  <a:gd name="connsiteX9-9211" fmla="*/ 9981942 w 10226101"/>
                  <a:gd name="connsiteY9-9212" fmla="*/ 5347303 h 6078450"/>
                  <a:gd name="connsiteX10-9213" fmla="*/ 10221908 w 10226101"/>
                  <a:gd name="connsiteY10-9214" fmla="*/ 5669005 h 6078450"/>
                  <a:gd name="connsiteX11-9215" fmla="*/ 9912744 w 10226101"/>
                  <a:gd name="connsiteY11-9216" fmla="*/ 5624101 h 6078450"/>
                  <a:gd name="connsiteX12-9217" fmla="*/ 9521437 w 10226101"/>
                  <a:gd name="connsiteY12-9218" fmla="*/ 5761970 h 6078450"/>
                  <a:gd name="connsiteX13-9219" fmla="*/ 7948654 w 10226101"/>
                  <a:gd name="connsiteY13-9220" fmla="*/ 5286733 h 6078450"/>
                  <a:gd name="connsiteX14-9221" fmla="*/ 6729454 w 10226101"/>
                  <a:gd name="connsiteY14-9222" fmla="*/ 5877283 h 6078450"/>
                  <a:gd name="connsiteX15-9223" fmla="*/ 5338804 w 10226101"/>
                  <a:gd name="connsiteY15-9224" fmla="*/ 5343883 h 6078450"/>
                  <a:gd name="connsiteX16-9225" fmla="*/ 4386304 w 10226101"/>
                  <a:gd name="connsiteY16-9226" fmla="*/ 6029683 h 6078450"/>
                  <a:gd name="connsiteX17-9227" fmla="*/ 3319504 w 10226101"/>
                  <a:gd name="connsiteY17-9228" fmla="*/ 5858233 h 6078450"/>
                  <a:gd name="connsiteX18-9229" fmla="*/ 2614654 w 10226101"/>
                  <a:gd name="connsiteY18-9230" fmla="*/ 4562833 h 6078450"/>
                  <a:gd name="connsiteX19-9231" fmla="*/ 766804 w 10226101"/>
                  <a:gd name="connsiteY19-9232" fmla="*/ 4772383 h 6078450"/>
                  <a:gd name="connsiteX20-9233" fmla="*/ 709654 w 10226101"/>
                  <a:gd name="connsiteY20-9234" fmla="*/ 3238858 h 6078450"/>
                  <a:gd name="connsiteX21-9235" fmla="*/ 14329 w 10226101"/>
                  <a:gd name="connsiteY21-9236" fmla="*/ 2172058 h 6078450"/>
                  <a:gd name="connsiteX22-9237" fmla="*/ 795379 w 10226101"/>
                  <a:gd name="connsiteY22-9238" fmla="*/ 1391008 h 6078450"/>
                  <a:gd name="connsiteX23-9239" fmla="*/ 1909804 w 10226101"/>
                  <a:gd name="connsiteY23-9240" fmla="*/ 1752958 h 6078450"/>
                  <a:gd name="connsiteX24-9241" fmla="*/ 2328904 w 10226101"/>
                  <a:gd name="connsiteY24-9242" fmla="*/ 1171933 h 6078450"/>
                  <a:gd name="connsiteX25-9243" fmla="*/ 2909929 w 10226101"/>
                  <a:gd name="connsiteY25-9244" fmla="*/ 1229083 h 6078450"/>
                  <a:gd name="connsiteX0-9245" fmla="*/ 2909929 w 9998468"/>
                  <a:gd name="connsiteY0-9246" fmla="*/ 1229083 h 6078450"/>
                  <a:gd name="connsiteX1-9247" fmla="*/ 3386179 w 9998468"/>
                  <a:gd name="connsiteY1-9248" fmla="*/ 219433 h 6078450"/>
                  <a:gd name="connsiteX2-9249" fmla="*/ 4252954 w 9998468"/>
                  <a:gd name="connsiteY2-9250" fmla="*/ 47983 h 6078450"/>
                  <a:gd name="connsiteX3-9251" fmla="*/ 5272129 w 9998468"/>
                  <a:gd name="connsiteY3-9252" fmla="*/ 838558 h 6078450"/>
                  <a:gd name="connsiteX4-9253" fmla="*/ 7034254 w 9998468"/>
                  <a:gd name="connsiteY4-9254" fmla="*/ 524233 h 6078450"/>
                  <a:gd name="connsiteX5-9255" fmla="*/ 7872454 w 9998468"/>
                  <a:gd name="connsiteY5-9256" fmla="*/ 1972033 h 6078450"/>
                  <a:gd name="connsiteX6-9257" fmla="*/ 9453604 w 9998468"/>
                  <a:gd name="connsiteY6-9258" fmla="*/ 2257783 h 6078450"/>
                  <a:gd name="connsiteX7-9259" fmla="*/ 9445395 w 9998468"/>
                  <a:gd name="connsiteY7-9260" fmla="*/ 3947496 h 6078450"/>
                  <a:gd name="connsiteX8-9261" fmla="*/ 9682078 w 9998468"/>
                  <a:gd name="connsiteY8-9262" fmla="*/ 4951327 h 6078450"/>
                  <a:gd name="connsiteX9-9263" fmla="*/ 9981942 w 9998468"/>
                  <a:gd name="connsiteY9-9264" fmla="*/ 5347303 h 6078450"/>
                  <a:gd name="connsiteX10-9265" fmla="*/ 9912744 w 9998468"/>
                  <a:gd name="connsiteY10-9266" fmla="*/ 5624101 h 6078450"/>
                  <a:gd name="connsiteX11-9267" fmla="*/ 9521437 w 9998468"/>
                  <a:gd name="connsiteY11-9268" fmla="*/ 5761970 h 6078450"/>
                  <a:gd name="connsiteX12-9269" fmla="*/ 7948654 w 9998468"/>
                  <a:gd name="connsiteY12-9270" fmla="*/ 5286733 h 6078450"/>
                  <a:gd name="connsiteX13-9271" fmla="*/ 6729454 w 9998468"/>
                  <a:gd name="connsiteY13-9272" fmla="*/ 5877283 h 6078450"/>
                  <a:gd name="connsiteX14-9273" fmla="*/ 5338804 w 9998468"/>
                  <a:gd name="connsiteY14-9274" fmla="*/ 5343883 h 6078450"/>
                  <a:gd name="connsiteX15-9275" fmla="*/ 4386304 w 9998468"/>
                  <a:gd name="connsiteY15-9276" fmla="*/ 6029683 h 6078450"/>
                  <a:gd name="connsiteX16-9277" fmla="*/ 3319504 w 9998468"/>
                  <a:gd name="connsiteY16-9278" fmla="*/ 5858233 h 6078450"/>
                  <a:gd name="connsiteX17-9279" fmla="*/ 2614654 w 9998468"/>
                  <a:gd name="connsiteY17-9280" fmla="*/ 4562833 h 6078450"/>
                  <a:gd name="connsiteX18-9281" fmla="*/ 766804 w 9998468"/>
                  <a:gd name="connsiteY18-9282" fmla="*/ 4772383 h 6078450"/>
                  <a:gd name="connsiteX19-9283" fmla="*/ 709654 w 9998468"/>
                  <a:gd name="connsiteY19-9284" fmla="*/ 3238858 h 6078450"/>
                  <a:gd name="connsiteX20-9285" fmla="*/ 14329 w 9998468"/>
                  <a:gd name="connsiteY20-9286" fmla="*/ 2172058 h 6078450"/>
                  <a:gd name="connsiteX21-9287" fmla="*/ 795379 w 9998468"/>
                  <a:gd name="connsiteY21-9288" fmla="*/ 1391008 h 6078450"/>
                  <a:gd name="connsiteX22-9289" fmla="*/ 1909804 w 9998468"/>
                  <a:gd name="connsiteY22-9290" fmla="*/ 1752958 h 6078450"/>
                  <a:gd name="connsiteX23-9291" fmla="*/ 2328904 w 9998468"/>
                  <a:gd name="connsiteY23-9292" fmla="*/ 1171933 h 6078450"/>
                  <a:gd name="connsiteX24-9293" fmla="*/ 2909929 w 9998468"/>
                  <a:gd name="connsiteY24-9294" fmla="*/ 1229083 h 6078450"/>
                  <a:gd name="connsiteX0-9295" fmla="*/ 2909929 w 9994964"/>
                  <a:gd name="connsiteY0-9296" fmla="*/ 1229083 h 6078450"/>
                  <a:gd name="connsiteX1-9297" fmla="*/ 3386179 w 9994964"/>
                  <a:gd name="connsiteY1-9298" fmla="*/ 219433 h 6078450"/>
                  <a:gd name="connsiteX2-9299" fmla="*/ 4252954 w 9994964"/>
                  <a:gd name="connsiteY2-9300" fmla="*/ 47983 h 6078450"/>
                  <a:gd name="connsiteX3-9301" fmla="*/ 5272129 w 9994964"/>
                  <a:gd name="connsiteY3-9302" fmla="*/ 838558 h 6078450"/>
                  <a:gd name="connsiteX4-9303" fmla="*/ 7034254 w 9994964"/>
                  <a:gd name="connsiteY4-9304" fmla="*/ 524233 h 6078450"/>
                  <a:gd name="connsiteX5-9305" fmla="*/ 7872454 w 9994964"/>
                  <a:gd name="connsiteY5-9306" fmla="*/ 1972033 h 6078450"/>
                  <a:gd name="connsiteX6-9307" fmla="*/ 9453604 w 9994964"/>
                  <a:gd name="connsiteY6-9308" fmla="*/ 2257783 h 6078450"/>
                  <a:gd name="connsiteX7-9309" fmla="*/ 9445395 w 9994964"/>
                  <a:gd name="connsiteY7-9310" fmla="*/ 3947496 h 6078450"/>
                  <a:gd name="connsiteX8-9311" fmla="*/ 9682078 w 9994964"/>
                  <a:gd name="connsiteY8-9312" fmla="*/ 4951327 h 6078450"/>
                  <a:gd name="connsiteX9-9313" fmla="*/ 9981942 w 9994964"/>
                  <a:gd name="connsiteY9-9314" fmla="*/ 5347303 h 6078450"/>
                  <a:gd name="connsiteX10-9315" fmla="*/ 9521437 w 9994964"/>
                  <a:gd name="connsiteY10-9316" fmla="*/ 5761970 h 6078450"/>
                  <a:gd name="connsiteX11-9317" fmla="*/ 7948654 w 9994964"/>
                  <a:gd name="connsiteY11-9318" fmla="*/ 5286733 h 6078450"/>
                  <a:gd name="connsiteX12-9319" fmla="*/ 6729454 w 9994964"/>
                  <a:gd name="connsiteY12-9320" fmla="*/ 5877283 h 6078450"/>
                  <a:gd name="connsiteX13-9321" fmla="*/ 5338804 w 9994964"/>
                  <a:gd name="connsiteY13-9322" fmla="*/ 5343883 h 6078450"/>
                  <a:gd name="connsiteX14-9323" fmla="*/ 4386304 w 9994964"/>
                  <a:gd name="connsiteY14-9324" fmla="*/ 6029683 h 6078450"/>
                  <a:gd name="connsiteX15-9325" fmla="*/ 3319504 w 9994964"/>
                  <a:gd name="connsiteY15-9326" fmla="*/ 5858233 h 6078450"/>
                  <a:gd name="connsiteX16-9327" fmla="*/ 2614654 w 9994964"/>
                  <a:gd name="connsiteY16-9328" fmla="*/ 4562833 h 6078450"/>
                  <a:gd name="connsiteX17-9329" fmla="*/ 766804 w 9994964"/>
                  <a:gd name="connsiteY17-9330" fmla="*/ 4772383 h 6078450"/>
                  <a:gd name="connsiteX18-9331" fmla="*/ 709654 w 9994964"/>
                  <a:gd name="connsiteY18-9332" fmla="*/ 3238858 h 6078450"/>
                  <a:gd name="connsiteX19-9333" fmla="*/ 14329 w 9994964"/>
                  <a:gd name="connsiteY19-9334" fmla="*/ 2172058 h 6078450"/>
                  <a:gd name="connsiteX20-9335" fmla="*/ 795379 w 9994964"/>
                  <a:gd name="connsiteY20-9336" fmla="*/ 1391008 h 6078450"/>
                  <a:gd name="connsiteX21-9337" fmla="*/ 1909804 w 9994964"/>
                  <a:gd name="connsiteY21-9338" fmla="*/ 1752958 h 6078450"/>
                  <a:gd name="connsiteX22-9339" fmla="*/ 2328904 w 9994964"/>
                  <a:gd name="connsiteY22-9340" fmla="*/ 1171933 h 6078450"/>
                  <a:gd name="connsiteX23-9341" fmla="*/ 2909929 w 9994964"/>
                  <a:gd name="connsiteY23-9342" fmla="*/ 1229083 h 6078450"/>
                  <a:gd name="connsiteX0-9343" fmla="*/ 2909929 w 9818199"/>
                  <a:gd name="connsiteY0-9344" fmla="*/ 1229083 h 6078450"/>
                  <a:gd name="connsiteX1-9345" fmla="*/ 3386179 w 9818199"/>
                  <a:gd name="connsiteY1-9346" fmla="*/ 219433 h 6078450"/>
                  <a:gd name="connsiteX2-9347" fmla="*/ 4252954 w 9818199"/>
                  <a:gd name="connsiteY2-9348" fmla="*/ 47983 h 6078450"/>
                  <a:gd name="connsiteX3-9349" fmla="*/ 5272129 w 9818199"/>
                  <a:gd name="connsiteY3-9350" fmla="*/ 838558 h 6078450"/>
                  <a:gd name="connsiteX4-9351" fmla="*/ 7034254 w 9818199"/>
                  <a:gd name="connsiteY4-9352" fmla="*/ 524233 h 6078450"/>
                  <a:gd name="connsiteX5-9353" fmla="*/ 7872454 w 9818199"/>
                  <a:gd name="connsiteY5-9354" fmla="*/ 1972033 h 6078450"/>
                  <a:gd name="connsiteX6-9355" fmla="*/ 9453604 w 9818199"/>
                  <a:gd name="connsiteY6-9356" fmla="*/ 2257783 h 6078450"/>
                  <a:gd name="connsiteX7-9357" fmla="*/ 9445395 w 9818199"/>
                  <a:gd name="connsiteY7-9358" fmla="*/ 3947496 h 6078450"/>
                  <a:gd name="connsiteX8-9359" fmla="*/ 9682078 w 9818199"/>
                  <a:gd name="connsiteY8-9360" fmla="*/ 4951327 h 6078450"/>
                  <a:gd name="connsiteX9-9361" fmla="*/ 9521437 w 9818199"/>
                  <a:gd name="connsiteY9-9362" fmla="*/ 5761970 h 6078450"/>
                  <a:gd name="connsiteX10-9363" fmla="*/ 7948654 w 9818199"/>
                  <a:gd name="connsiteY10-9364" fmla="*/ 5286733 h 6078450"/>
                  <a:gd name="connsiteX11-9365" fmla="*/ 6729454 w 9818199"/>
                  <a:gd name="connsiteY11-9366" fmla="*/ 5877283 h 6078450"/>
                  <a:gd name="connsiteX12-9367" fmla="*/ 5338804 w 9818199"/>
                  <a:gd name="connsiteY12-9368" fmla="*/ 5343883 h 6078450"/>
                  <a:gd name="connsiteX13-9369" fmla="*/ 4386304 w 9818199"/>
                  <a:gd name="connsiteY13-9370" fmla="*/ 6029683 h 6078450"/>
                  <a:gd name="connsiteX14-9371" fmla="*/ 3319504 w 9818199"/>
                  <a:gd name="connsiteY14-9372" fmla="*/ 5858233 h 6078450"/>
                  <a:gd name="connsiteX15-9373" fmla="*/ 2614654 w 9818199"/>
                  <a:gd name="connsiteY15-9374" fmla="*/ 4562833 h 6078450"/>
                  <a:gd name="connsiteX16-9375" fmla="*/ 766804 w 9818199"/>
                  <a:gd name="connsiteY16-9376" fmla="*/ 4772383 h 6078450"/>
                  <a:gd name="connsiteX17-9377" fmla="*/ 709654 w 9818199"/>
                  <a:gd name="connsiteY17-9378" fmla="*/ 3238858 h 6078450"/>
                  <a:gd name="connsiteX18-9379" fmla="*/ 14329 w 9818199"/>
                  <a:gd name="connsiteY18-9380" fmla="*/ 2172058 h 6078450"/>
                  <a:gd name="connsiteX19-9381" fmla="*/ 795379 w 9818199"/>
                  <a:gd name="connsiteY19-9382" fmla="*/ 1391008 h 6078450"/>
                  <a:gd name="connsiteX20-9383" fmla="*/ 1909804 w 9818199"/>
                  <a:gd name="connsiteY20-9384" fmla="*/ 1752958 h 6078450"/>
                  <a:gd name="connsiteX21-9385" fmla="*/ 2328904 w 9818199"/>
                  <a:gd name="connsiteY21-9386" fmla="*/ 1171933 h 6078450"/>
                  <a:gd name="connsiteX22-9387" fmla="*/ 2909929 w 9818199"/>
                  <a:gd name="connsiteY22-9388" fmla="*/ 1229083 h 6078450"/>
                  <a:gd name="connsiteX0-9389" fmla="*/ 2909929 w 9818199"/>
                  <a:gd name="connsiteY0-9390" fmla="*/ 1229083 h 6078450"/>
                  <a:gd name="connsiteX1-9391" fmla="*/ 3386179 w 9818199"/>
                  <a:gd name="connsiteY1-9392" fmla="*/ 219433 h 6078450"/>
                  <a:gd name="connsiteX2-9393" fmla="*/ 4252954 w 9818199"/>
                  <a:gd name="connsiteY2-9394" fmla="*/ 47983 h 6078450"/>
                  <a:gd name="connsiteX3-9395" fmla="*/ 5272129 w 9818199"/>
                  <a:gd name="connsiteY3-9396" fmla="*/ 838558 h 6078450"/>
                  <a:gd name="connsiteX4-9397" fmla="*/ 7034254 w 9818199"/>
                  <a:gd name="connsiteY4-9398" fmla="*/ 524233 h 6078450"/>
                  <a:gd name="connsiteX5-9399" fmla="*/ 7872454 w 9818199"/>
                  <a:gd name="connsiteY5-9400" fmla="*/ 1972033 h 6078450"/>
                  <a:gd name="connsiteX6-9401" fmla="*/ 9453604 w 9818199"/>
                  <a:gd name="connsiteY6-9402" fmla="*/ 2257783 h 6078450"/>
                  <a:gd name="connsiteX7-9403" fmla="*/ 9445395 w 9818199"/>
                  <a:gd name="connsiteY7-9404" fmla="*/ 3947496 h 6078450"/>
                  <a:gd name="connsiteX8-9405" fmla="*/ 9682078 w 9818199"/>
                  <a:gd name="connsiteY8-9406" fmla="*/ 4951327 h 6078450"/>
                  <a:gd name="connsiteX9-9407" fmla="*/ 9521437 w 9818199"/>
                  <a:gd name="connsiteY9-9408" fmla="*/ 5761970 h 6078450"/>
                  <a:gd name="connsiteX10-9409" fmla="*/ 7948654 w 9818199"/>
                  <a:gd name="connsiteY10-9410" fmla="*/ 5286733 h 6078450"/>
                  <a:gd name="connsiteX11-9411" fmla="*/ 6729454 w 9818199"/>
                  <a:gd name="connsiteY11-9412" fmla="*/ 5877283 h 6078450"/>
                  <a:gd name="connsiteX12-9413" fmla="*/ 5338804 w 9818199"/>
                  <a:gd name="connsiteY12-9414" fmla="*/ 5343883 h 6078450"/>
                  <a:gd name="connsiteX13-9415" fmla="*/ 4386304 w 9818199"/>
                  <a:gd name="connsiteY13-9416" fmla="*/ 6029683 h 6078450"/>
                  <a:gd name="connsiteX14-9417" fmla="*/ 3319504 w 9818199"/>
                  <a:gd name="connsiteY14-9418" fmla="*/ 5858233 h 6078450"/>
                  <a:gd name="connsiteX15-9419" fmla="*/ 2614654 w 9818199"/>
                  <a:gd name="connsiteY15-9420" fmla="*/ 4562833 h 6078450"/>
                  <a:gd name="connsiteX16-9421" fmla="*/ 766804 w 9818199"/>
                  <a:gd name="connsiteY16-9422" fmla="*/ 4772383 h 6078450"/>
                  <a:gd name="connsiteX17-9423" fmla="*/ 709654 w 9818199"/>
                  <a:gd name="connsiteY17-9424" fmla="*/ 3238858 h 6078450"/>
                  <a:gd name="connsiteX18-9425" fmla="*/ 14329 w 9818199"/>
                  <a:gd name="connsiteY18-9426" fmla="*/ 2172058 h 6078450"/>
                  <a:gd name="connsiteX19-9427" fmla="*/ 795379 w 9818199"/>
                  <a:gd name="connsiteY19-9428" fmla="*/ 1391008 h 6078450"/>
                  <a:gd name="connsiteX20-9429" fmla="*/ 1909804 w 9818199"/>
                  <a:gd name="connsiteY20-9430" fmla="*/ 1752958 h 6078450"/>
                  <a:gd name="connsiteX21-9431" fmla="*/ 2328904 w 9818199"/>
                  <a:gd name="connsiteY21-9432" fmla="*/ 1171933 h 6078450"/>
                  <a:gd name="connsiteX22-9433" fmla="*/ 2909929 w 9818199"/>
                  <a:gd name="connsiteY22-9434" fmla="*/ 1229083 h 6078450"/>
                  <a:gd name="connsiteX0-9435" fmla="*/ 2909929 w 9818199"/>
                  <a:gd name="connsiteY0-9436" fmla="*/ 1229083 h 6078450"/>
                  <a:gd name="connsiteX1-9437" fmla="*/ 3386179 w 9818199"/>
                  <a:gd name="connsiteY1-9438" fmla="*/ 219433 h 6078450"/>
                  <a:gd name="connsiteX2-9439" fmla="*/ 4252954 w 9818199"/>
                  <a:gd name="connsiteY2-9440" fmla="*/ 47983 h 6078450"/>
                  <a:gd name="connsiteX3-9441" fmla="*/ 5272129 w 9818199"/>
                  <a:gd name="connsiteY3-9442" fmla="*/ 838558 h 6078450"/>
                  <a:gd name="connsiteX4-9443" fmla="*/ 7034254 w 9818199"/>
                  <a:gd name="connsiteY4-9444" fmla="*/ 524233 h 6078450"/>
                  <a:gd name="connsiteX5-9445" fmla="*/ 7872454 w 9818199"/>
                  <a:gd name="connsiteY5-9446" fmla="*/ 1972033 h 6078450"/>
                  <a:gd name="connsiteX6-9447" fmla="*/ 9453604 w 9818199"/>
                  <a:gd name="connsiteY6-9448" fmla="*/ 2257783 h 6078450"/>
                  <a:gd name="connsiteX7-9449" fmla="*/ 9445395 w 9818199"/>
                  <a:gd name="connsiteY7-9450" fmla="*/ 3947496 h 6078450"/>
                  <a:gd name="connsiteX8-9451" fmla="*/ 9682078 w 9818199"/>
                  <a:gd name="connsiteY8-9452" fmla="*/ 4951327 h 6078450"/>
                  <a:gd name="connsiteX9-9453" fmla="*/ 9399379 w 9818199"/>
                  <a:gd name="connsiteY9-9454" fmla="*/ 5753252 h 6078450"/>
                  <a:gd name="connsiteX10-9455" fmla="*/ 7948654 w 9818199"/>
                  <a:gd name="connsiteY10-9456" fmla="*/ 5286733 h 6078450"/>
                  <a:gd name="connsiteX11-9457" fmla="*/ 6729454 w 9818199"/>
                  <a:gd name="connsiteY11-9458" fmla="*/ 5877283 h 6078450"/>
                  <a:gd name="connsiteX12-9459" fmla="*/ 5338804 w 9818199"/>
                  <a:gd name="connsiteY12-9460" fmla="*/ 5343883 h 6078450"/>
                  <a:gd name="connsiteX13-9461" fmla="*/ 4386304 w 9818199"/>
                  <a:gd name="connsiteY13-9462" fmla="*/ 6029683 h 6078450"/>
                  <a:gd name="connsiteX14-9463" fmla="*/ 3319504 w 9818199"/>
                  <a:gd name="connsiteY14-9464" fmla="*/ 5858233 h 6078450"/>
                  <a:gd name="connsiteX15-9465" fmla="*/ 2614654 w 9818199"/>
                  <a:gd name="connsiteY15-9466" fmla="*/ 4562833 h 6078450"/>
                  <a:gd name="connsiteX16-9467" fmla="*/ 766804 w 9818199"/>
                  <a:gd name="connsiteY16-9468" fmla="*/ 4772383 h 6078450"/>
                  <a:gd name="connsiteX17-9469" fmla="*/ 709654 w 9818199"/>
                  <a:gd name="connsiteY17-9470" fmla="*/ 3238858 h 6078450"/>
                  <a:gd name="connsiteX18-9471" fmla="*/ 14329 w 9818199"/>
                  <a:gd name="connsiteY18-9472" fmla="*/ 2172058 h 6078450"/>
                  <a:gd name="connsiteX19-9473" fmla="*/ 795379 w 9818199"/>
                  <a:gd name="connsiteY19-9474" fmla="*/ 1391008 h 6078450"/>
                  <a:gd name="connsiteX20-9475" fmla="*/ 1909804 w 9818199"/>
                  <a:gd name="connsiteY20-9476" fmla="*/ 1752958 h 6078450"/>
                  <a:gd name="connsiteX21-9477" fmla="*/ 2328904 w 9818199"/>
                  <a:gd name="connsiteY21-9478" fmla="*/ 1171933 h 6078450"/>
                  <a:gd name="connsiteX22-9479" fmla="*/ 2909929 w 9818199"/>
                  <a:gd name="connsiteY22-9480" fmla="*/ 1229083 h 6078450"/>
                  <a:gd name="connsiteX0-9481" fmla="*/ 2909929 w 9818199"/>
                  <a:gd name="connsiteY0-9482" fmla="*/ 1229083 h 6078450"/>
                  <a:gd name="connsiteX1-9483" fmla="*/ 3386179 w 9818199"/>
                  <a:gd name="connsiteY1-9484" fmla="*/ 219433 h 6078450"/>
                  <a:gd name="connsiteX2-9485" fmla="*/ 4252954 w 9818199"/>
                  <a:gd name="connsiteY2-9486" fmla="*/ 47983 h 6078450"/>
                  <a:gd name="connsiteX3-9487" fmla="*/ 5272129 w 9818199"/>
                  <a:gd name="connsiteY3-9488" fmla="*/ 838558 h 6078450"/>
                  <a:gd name="connsiteX4-9489" fmla="*/ 7034254 w 9818199"/>
                  <a:gd name="connsiteY4-9490" fmla="*/ 524233 h 6078450"/>
                  <a:gd name="connsiteX5-9491" fmla="*/ 7872454 w 9818199"/>
                  <a:gd name="connsiteY5-9492" fmla="*/ 1972033 h 6078450"/>
                  <a:gd name="connsiteX6-9493" fmla="*/ 9453604 w 9818199"/>
                  <a:gd name="connsiteY6-9494" fmla="*/ 2257783 h 6078450"/>
                  <a:gd name="connsiteX7-9495" fmla="*/ 9445395 w 9818199"/>
                  <a:gd name="connsiteY7-9496" fmla="*/ 3947496 h 6078450"/>
                  <a:gd name="connsiteX8-9497" fmla="*/ 9682078 w 9818199"/>
                  <a:gd name="connsiteY8-9498" fmla="*/ 4951327 h 6078450"/>
                  <a:gd name="connsiteX9-9499" fmla="*/ 9399379 w 9818199"/>
                  <a:gd name="connsiteY9-9500" fmla="*/ 5753252 h 6078450"/>
                  <a:gd name="connsiteX10-9501" fmla="*/ 7948654 w 9818199"/>
                  <a:gd name="connsiteY10-9502" fmla="*/ 5286733 h 6078450"/>
                  <a:gd name="connsiteX11-9503" fmla="*/ 6729454 w 9818199"/>
                  <a:gd name="connsiteY11-9504" fmla="*/ 5877283 h 6078450"/>
                  <a:gd name="connsiteX12-9505" fmla="*/ 5338804 w 9818199"/>
                  <a:gd name="connsiteY12-9506" fmla="*/ 5343883 h 6078450"/>
                  <a:gd name="connsiteX13-9507" fmla="*/ 4386304 w 9818199"/>
                  <a:gd name="connsiteY13-9508" fmla="*/ 6029683 h 6078450"/>
                  <a:gd name="connsiteX14-9509" fmla="*/ 3319504 w 9818199"/>
                  <a:gd name="connsiteY14-9510" fmla="*/ 5858233 h 6078450"/>
                  <a:gd name="connsiteX15-9511" fmla="*/ 2614654 w 9818199"/>
                  <a:gd name="connsiteY15-9512" fmla="*/ 4562833 h 6078450"/>
                  <a:gd name="connsiteX16-9513" fmla="*/ 766804 w 9818199"/>
                  <a:gd name="connsiteY16-9514" fmla="*/ 4772383 h 6078450"/>
                  <a:gd name="connsiteX17-9515" fmla="*/ 709654 w 9818199"/>
                  <a:gd name="connsiteY17-9516" fmla="*/ 3238858 h 6078450"/>
                  <a:gd name="connsiteX18-9517" fmla="*/ 14329 w 9818199"/>
                  <a:gd name="connsiteY18-9518" fmla="*/ 2172058 h 6078450"/>
                  <a:gd name="connsiteX19-9519" fmla="*/ 795379 w 9818199"/>
                  <a:gd name="connsiteY19-9520" fmla="*/ 1391008 h 6078450"/>
                  <a:gd name="connsiteX20-9521" fmla="*/ 1909804 w 9818199"/>
                  <a:gd name="connsiteY20-9522" fmla="*/ 1752958 h 6078450"/>
                  <a:gd name="connsiteX21-9523" fmla="*/ 2328904 w 9818199"/>
                  <a:gd name="connsiteY21-9524" fmla="*/ 1171933 h 6078450"/>
                  <a:gd name="connsiteX22-9525" fmla="*/ 2909929 w 9818199"/>
                  <a:gd name="connsiteY22-9526" fmla="*/ 1229083 h 6078450"/>
                  <a:gd name="connsiteX0-9527" fmla="*/ 2909929 w 9818199"/>
                  <a:gd name="connsiteY0-9528" fmla="*/ 1229083 h 6078450"/>
                  <a:gd name="connsiteX1-9529" fmla="*/ 3386179 w 9818199"/>
                  <a:gd name="connsiteY1-9530" fmla="*/ 219433 h 6078450"/>
                  <a:gd name="connsiteX2-9531" fmla="*/ 4252954 w 9818199"/>
                  <a:gd name="connsiteY2-9532" fmla="*/ 47983 h 6078450"/>
                  <a:gd name="connsiteX3-9533" fmla="*/ 5272129 w 9818199"/>
                  <a:gd name="connsiteY3-9534" fmla="*/ 838558 h 6078450"/>
                  <a:gd name="connsiteX4-9535" fmla="*/ 7034254 w 9818199"/>
                  <a:gd name="connsiteY4-9536" fmla="*/ 524233 h 6078450"/>
                  <a:gd name="connsiteX5-9537" fmla="*/ 7872454 w 9818199"/>
                  <a:gd name="connsiteY5-9538" fmla="*/ 1972033 h 6078450"/>
                  <a:gd name="connsiteX6-9539" fmla="*/ 9453604 w 9818199"/>
                  <a:gd name="connsiteY6-9540" fmla="*/ 2257783 h 6078450"/>
                  <a:gd name="connsiteX7-9541" fmla="*/ 9445395 w 9818199"/>
                  <a:gd name="connsiteY7-9542" fmla="*/ 3947496 h 6078450"/>
                  <a:gd name="connsiteX8-9543" fmla="*/ 9682078 w 9818199"/>
                  <a:gd name="connsiteY8-9544" fmla="*/ 4951327 h 6078450"/>
                  <a:gd name="connsiteX9-9545" fmla="*/ 9286040 w 9818199"/>
                  <a:gd name="connsiteY9-9546" fmla="*/ 5770689 h 6078450"/>
                  <a:gd name="connsiteX10-9547" fmla="*/ 7948654 w 9818199"/>
                  <a:gd name="connsiteY10-9548" fmla="*/ 5286733 h 6078450"/>
                  <a:gd name="connsiteX11-9549" fmla="*/ 6729454 w 9818199"/>
                  <a:gd name="connsiteY11-9550" fmla="*/ 5877283 h 6078450"/>
                  <a:gd name="connsiteX12-9551" fmla="*/ 5338804 w 9818199"/>
                  <a:gd name="connsiteY12-9552" fmla="*/ 5343883 h 6078450"/>
                  <a:gd name="connsiteX13-9553" fmla="*/ 4386304 w 9818199"/>
                  <a:gd name="connsiteY13-9554" fmla="*/ 6029683 h 6078450"/>
                  <a:gd name="connsiteX14-9555" fmla="*/ 3319504 w 9818199"/>
                  <a:gd name="connsiteY14-9556" fmla="*/ 5858233 h 6078450"/>
                  <a:gd name="connsiteX15-9557" fmla="*/ 2614654 w 9818199"/>
                  <a:gd name="connsiteY15-9558" fmla="*/ 4562833 h 6078450"/>
                  <a:gd name="connsiteX16-9559" fmla="*/ 766804 w 9818199"/>
                  <a:gd name="connsiteY16-9560" fmla="*/ 4772383 h 6078450"/>
                  <a:gd name="connsiteX17-9561" fmla="*/ 709654 w 9818199"/>
                  <a:gd name="connsiteY17-9562" fmla="*/ 3238858 h 6078450"/>
                  <a:gd name="connsiteX18-9563" fmla="*/ 14329 w 9818199"/>
                  <a:gd name="connsiteY18-9564" fmla="*/ 2172058 h 6078450"/>
                  <a:gd name="connsiteX19-9565" fmla="*/ 795379 w 9818199"/>
                  <a:gd name="connsiteY19-9566" fmla="*/ 1391008 h 6078450"/>
                  <a:gd name="connsiteX20-9567" fmla="*/ 1909804 w 9818199"/>
                  <a:gd name="connsiteY20-9568" fmla="*/ 1752958 h 6078450"/>
                  <a:gd name="connsiteX21-9569" fmla="*/ 2328904 w 9818199"/>
                  <a:gd name="connsiteY21-9570" fmla="*/ 1171933 h 6078450"/>
                  <a:gd name="connsiteX22-9571" fmla="*/ 2909929 w 9818199"/>
                  <a:gd name="connsiteY22-9572" fmla="*/ 1229083 h 6078450"/>
                  <a:gd name="connsiteX0-9573" fmla="*/ 2909929 w 9800935"/>
                  <a:gd name="connsiteY0-9574" fmla="*/ 1229083 h 6078450"/>
                  <a:gd name="connsiteX1-9575" fmla="*/ 3386179 w 9800935"/>
                  <a:gd name="connsiteY1-9576" fmla="*/ 219433 h 6078450"/>
                  <a:gd name="connsiteX2-9577" fmla="*/ 4252954 w 9800935"/>
                  <a:gd name="connsiteY2-9578" fmla="*/ 47983 h 6078450"/>
                  <a:gd name="connsiteX3-9579" fmla="*/ 5272129 w 9800935"/>
                  <a:gd name="connsiteY3-9580" fmla="*/ 838558 h 6078450"/>
                  <a:gd name="connsiteX4-9581" fmla="*/ 7034254 w 9800935"/>
                  <a:gd name="connsiteY4-9582" fmla="*/ 524233 h 6078450"/>
                  <a:gd name="connsiteX5-9583" fmla="*/ 7872454 w 9800935"/>
                  <a:gd name="connsiteY5-9584" fmla="*/ 1972033 h 6078450"/>
                  <a:gd name="connsiteX6-9585" fmla="*/ 9453604 w 9800935"/>
                  <a:gd name="connsiteY6-9586" fmla="*/ 2257783 h 6078450"/>
                  <a:gd name="connsiteX7-9587" fmla="*/ 9445395 w 9800935"/>
                  <a:gd name="connsiteY7-9588" fmla="*/ 3947496 h 6078450"/>
                  <a:gd name="connsiteX8-9589" fmla="*/ 9612331 w 9800935"/>
                  <a:gd name="connsiteY8-9590" fmla="*/ 4951328 h 6078450"/>
                  <a:gd name="connsiteX9-9591" fmla="*/ 9286040 w 9800935"/>
                  <a:gd name="connsiteY9-9592" fmla="*/ 5770689 h 6078450"/>
                  <a:gd name="connsiteX10-9593" fmla="*/ 7948654 w 9800935"/>
                  <a:gd name="connsiteY10-9594" fmla="*/ 5286733 h 6078450"/>
                  <a:gd name="connsiteX11-9595" fmla="*/ 6729454 w 9800935"/>
                  <a:gd name="connsiteY11-9596" fmla="*/ 5877283 h 6078450"/>
                  <a:gd name="connsiteX12-9597" fmla="*/ 5338804 w 9800935"/>
                  <a:gd name="connsiteY12-9598" fmla="*/ 5343883 h 6078450"/>
                  <a:gd name="connsiteX13-9599" fmla="*/ 4386304 w 9800935"/>
                  <a:gd name="connsiteY13-9600" fmla="*/ 6029683 h 6078450"/>
                  <a:gd name="connsiteX14-9601" fmla="*/ 3319504 w 9800935"/>
                  <a:gd name="connsiteY14-9602" fmla="*/ 5858233 h 6078450"/>
                  <a:gd name="connsiteX15-9603" fmla="*/ 2614654 w 9800935"/>
                  <a:gd name="connsiteY15-9604" fmla="*/ 4562833 h 6078450"/>
                  <a:gd name="connsiteX16-9605" fmla="*/ 766804 w 9800935"/>
                  <a:gd name="connsiteY16-9606" fmla="*/ 4772383 h 6078450"/>
                  <a:gd name="connsiteX17-9607" fmla="*/ 709654 w 9800935"/>
                  <a:gd name="connsiteY17-9608" fmla="*/ 3238858 h 6078450"/>
                  <a:gd name="connsiteX18-9609" fmla="*/ 14329 w 9800935"/>
                  <a:gd name="connsiteY18-9610" fmla="*/ 2172058 h 6078450"/>
                  <a:gd name="connsiteX19-9611" fmla="*/ 795379 w 9800935"/>
                  <a:gd name="connsiteY19-9612" fmla="*/ 1391008 h 6078450"/>
                  <a:gd name="connsiteX20-9613" fmla="*/ 1909804 w 9800935"/>
                  <a:gd name="connsiteY20-9614" fmla="*/ 1752958 h 6078450"/>
                  <a:gd name="connsiteX21-9615" fmla="*/ 2328904 w 9800935"/>
                  <a:gd name="connsiteY21-9616" fmla="*/ 1171933 h 6078450"/>
                  <a:gd name="connsiteX22-9617" fmla="*/ 2909929 w 9800935"/>
                  <a:gd name="connsiteY22-9618" fmla="*/ 1229083 h 6078450"/>
                  <a:gd name="connsiteX0-9619" fmla="*/ 2909929 w 9923540"/>
                  <a:gd name="connsiteY0-9620" fmla="*/ 1229083 h 6078450"/>
                  <a:gd name="connsiteX1-9621" fmla="*/ 3386179 w 9923540"/>
                  <a:gd name="connsiteY1-9622" fmla="*/ 219433 h 6078450"/>
                  <a:gd name="connsiteX2-9623" fmla="*/ 4252954 w 9923540"/>
                  <a:gd name="connsiteY2-9624" fmla="*/ 47983 h 6078450"/>
                  <a:gd name="connsiteX3-9625" fmla="*/ 5272129 w 9923540"/>
                  <a:gd name="connsiteY3-9626" fmla="*/ 838558 h 6078450"/>
                  <a:gd name="connsiteX4-9627" fmla="*/ 7034254 w 9923540"/>
                  <a:gd name="connsiteY4-9628" fmla="*/ 524233 h 6078450"/>
                  <a:gd name="connsiteX5-9629" fmla="*/ 7872454 w 9923540"/>
                  <a:gd name="connsiteY5-9630" fmla="*/ 1972033 h 6078450"/>
                  <a:gd name="connsiteX6-9631" fmla="*/ 9453604 w 9923540"/>
                  <a:gd name="connsiteY6-9632" fmla="*/ 2257783 h 6078450"/>
                  <a:gd name="connsiteX7-9633" fmla="*/ 9445395 w 9923540"/>
                  <a:gd name="connsiteY7-9634" fmla="*/ 3947496 h 6078450"/>
                  <a:gd name="connsiteX8-9635" fmla="*/ 9612331 w 9923540"/>
                  <a:gd name="connsiteY8-9636" fmla="*/ 4951328 h 6078450"/>
                  <a:gd name="connsiteX9-9637" fmla="*/ 9286040 w 9923540"/>
                  <a:gd name="connsiteY9-9638" fmla="*/ 5770689 h 6078450"/>
                  <a:gd name="connsiteX10-9639" fmla="*/ 7948654 w 9923540"/>
                  <a:gd name="connsiteY10-9640" fmla="*/ 5286733 h 6078450"/>
                  <a:gd name="connsiteX11-9641" fmla="*/ 6729454 w 9923540"/>
                  <a:gd name="connsiteY11-9642" fmla="*/ 5877283 h 6078450"/>
                  <a:gd name="connsiteX12-9643" fmla="*/ 5338804 w 9923540"/>
                  <a:gd name="connsiteY12-9644" fmla="*/ 5343883 h 6078450"/>
                  <a:gd name="connsiteX13-9645" fmla="*/ 4386304 w 9923540"/>
                  <a:gd name="connsiteY13-9646" fmla="*/ 6029683 h 6078450"/>
                  <a:gd name="connsiteX14-9647" fmla="*/ 3319504 w 9923540"/>
                  <a:gd name="connsiteY14-9648" fmla="*/ 5858233 h 6078450"/>
                  <a:gd name="connsiteX15-9649" fmla="*/ 2614654 w 9923540"/>
                  <a:gd name="connsiteY15-9650" fmla="*/ 4562833 h 6078450"/>
                  <a:gd name="connsiteX16-9651" fmla="*/ 766804 w 9923540"/>
                  <a:gd name="connsiteY16-9652" fmla="*/ 4772383 h 6078450"/>
                  <a:gd name="connsiteX17-9653" fmla="*/ 709654 w 9923540"/>
                  <a:gd name="connsiteY17-9654" fmla="*/ 3238858 h 6078450"/>
                  <a:gd name="connsiteX18-9655" fmla="*/ 14329 w 9923540"/>
                  <a:gd name="connsiteY18-9656" fmla="*/ 2172058 h 6078450"/>
                  <a:gd name="connsiteX19-9657" fmla="*/ 795379 w 9923540"/>
                  <a:gd name="connsiteY19-9658" fmla="*/ 1391008 h 6078450"/>
                  <a:gd name="connsiteX20-9659" fmla="*/ 1909804 w 9923540"/>
                  <a:gd name="connsiteY20-9660" fmla="*/ 1752958 h 6078450"/>
                  <a:gd name="connsiteX21-9661" fmla="*/ 2328904 w 9923540"/>
                  <a:gd name="connsiteY21-9662" fmla="*/ 1171933 h 6078450"/>
                  <a:gd name="connsiteX22-9663" fmla="*/ 2909929 w 9923540"/>
                  <a:gd name="connsiteY22-9664" fmla="*/ 1229083 h 607845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  <a:cxn ang="0">
                    <a:pos x="connsiteX15-31" y="connsiteY15-32"/>
                  </a:cxn>
                  <a:cxn ang="0">
                    <a:pos x="connsiteX16-33" y="connsiteY16-34"/>
                  </a:cxn>
                  <a:cxn ang="0">
                    <a:pos x="connsiteX17-35" y="connsiteY17-36"/>
                  </a:cxn>
                  <a:cxn ang="0">
                    <a:pos x="connsiteX18-37" y="connsiteY18-38"/>
                  </a:cxn>
                  <a:cxn ang="0">
                    <a:pos x="connsiteX19-39" y="connsiteY19-40"/>
                  </a:cxn>
                  <a:cxn ang="0">
                    <a:pos x="connsiteX20-41" y="connsiteY20-42"/>
                  </a:cxn>
                  <a:cxn ang="0">
                    <a:pos x="connsiteX21-43" y="connsiteY21-44"/>
                  </a:cxn>
                  <a:cxn ang="0">
                    <a:pos x="connsiteX22-45" y="connsiteY22-46"/>
                  </a:cxn>
                </a:cxnLst>
                <a:rect l="l" t="t" r="r" b="b"/>
                <a:pathLst>
                  <a:path w="9923540" h="6078450">
                    <a:moveTo>
                      <a:pt x="2909929" y="1229083"/>
                    </a:moveTo>
                    <a:cubicBezTo>
                      <a:pt x="2932154" y="1010008"/>
                      <a:pt x="3113129" y="444858"/>
                      <a:pt x="3386179" y="219433"/>
                    </a:cubicBezTo>
                    <a:cubicBezTo>
                      <a:pt x="3659229" y="-5992"/>
                      <a:pt x="3871954" y="-47267"/>
                      <a:pt x="4252954" y="47983"/>
                    </a:cubicBezTo>
                    <a:cubicBezTo>
                      <a:pt x="4633954" y="143233"/>
                      <a:pt x="5141814" y="473609"/>
                      <a:pt x="5272129" y="838558"/>
                    </a:cubicBezTo>
                    <a:cubicBezTo>
                      <a:pt x="5564229" y="470258"/>
                      <a:pt x="6600867" y="335321"/>
                      <a:pt x="7034254" y="524233"/>
                    </a:cubicBezTo>
                    <a:cubicBezTo>
                      <a:pt x="7467641" y="713145"/>
                      <a:pt x="7974054" y="1063983"/>
                      <a:pt x="7872454" y="1972033"/>
                    </a:cubicBezTo>
                    <a:cubicBezTo>
                      <a:pt x="8332829" y="1756133"/>
                      <a:pt x="9191447" y="1928539"/>
                      <a:pt x="9453604" y="2257783"/>
                    </a:cubicBezTo>
                    <a:cubicBezTo>
                      <a:pt x="9715761" y="2587027"/>
                      <a:pt x="9841736" y="3605576"/>
                      <a:pt x="9445395" y="3947496"/>
                    </a:cubicBezTo>
                    <a:cubicBezTo>
                      <a:pt x="10302337" y="4220217"/>
                      <a:pt x="9779444" y="4731598"/>
                      <a:pt x="9612331" y="4951328"/>
                    </a:cubicBezTo>
                    <a:cubicBezTo>
                      <a:pt x="9625005" y="5253740"/>
                      <a:pt x="9496479" y="5601449"/>
                      <a:pt x="9286040" y="5770689"/>
                    </a:cubicBezTo>
                    <a:cubicBezTo>
                      <a:pt x="8581339" y="6008231"/>
                      <a:pt x="8102373" y="5696620"/>
                      <a:pt x="7948654" y="5286733"/>
                    </a:cubicBezTo>
                    <a:cubicBezTo>
                      <a:pt x="7605754" y="5670908"/>
                      <a:pt x="7183479" y="5912208"/>
                      <a:pt x="6729454" y="5877283"/>
                    </a:cubicBezTo>
                    <a:cubicBezTo>
                      <a:pt x="6275429" y="5842358"/>
                      <a:pt x="5599154" y="5645508"/>
                      <a:pt x="5338804" y="5343883"/>
                    </a:cubicBezTo>
                    <a:cubicBezTo>
                      <a:pt x="5173704" y="5613758"/>
                      <a:pt x="4754604" y="5928083"/>
                      <a:pt x="4386304" y="6029683"/>
                    </a:cubicBezTo>
                    <a:cubicBezTo>
                      <a:pt x="4018004" y="6131283"/>
                      <a:pt x="3630654" y="6074133"/>
                      <a:pt x="3319504" y="5858233"/>
                    </a:cubicBezTo>
                    <a:cubicBezTo>
                      <a:pt x="3008354" y="5642333"/>
                      <a:pt x="2636879" y="4969233"/>
                      <a:pt x="2614654" y="4562833"/>
                    </a:cubicBezTo>
                    <a:cubicBezTo>
                      <a:pt x="2220954" y="4775558"/>
                      <a:pt x="1176379" y="5010508"/>
                      <a:pt x="766804" y="4772383"/>
                    </a:cubicBezTo>
                    <a:cubicBezTo>
                      <a:pt x="357229" y="4534258"/>
                      <a:pt x="342941" y="3746858"/>
                      <a:pt x="709654" y="3238858"/>
                    </a:cubicBezTo>
                    <a:cubicBezTo>
                      <a:pt x="419142" y="3188058"/>
                      <a:pt x="-92033" y="2491146"/>
                      <a:pt x="14329" y="2172058"/>
                    </a:cubicBezTo>
                    <a:cubicBezTo>
                      <a:pt x="11154" y="1749783"/>
                      <a:pt x="303254" y="1432283"/>
                      <a:pt x="795379" y="1391008"/>
                    </a:cubicBezTo>
                    <a:cubicBezTo>
                      <a:pt x="1201779" y="1349733"/>
                      <a:pt x="1630404" y="1524358"/>
                      <a:pt x="1909804" y="1752958"/>
                    </a:cubicBezTo>
                    <a:cubicBezTo>
                      <a:pt x="2000292" y="1232258"/>
                      <a:pt x="2181267" y="1225908"/>
                      <a:pt x="2328904" y="1171933"/>
                    </a:cubicBezTo>
                    <a:cubicBezTo>
                      <a:pt x="2500354" y="1124308"/>
                      <a:pt x="2928979" y="1175108"/>
                      <a:pt x="2909929" y="1229083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solidFill>
                  <a:srgbClr val="F90132"/>
                </a:solidFill>
                <a:prstDash val="sysDash"/>
              </a:ln>
              <a:effectLst>
                <a:outerShdw blurRad="330200" dist="38100" dir="2700000" sx="104000" sy="104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47" name="椭圆 246"/>
              <p:cNvSpPr/>
              <p:nvPr/>
            </p:nvSpPr>
            <p:spPr>
              <a:xfrm>
                <a:off x="10586052" y="4114124"/>
                <a:ext cx="462699" cy="462699"/>
              </a:xfrm>
              <a:prstGeom prst="ellipse">
                <a:avLst/>
              </a:prstGeom>
              <a:solidFill>
                <a:schemeClr val="bg1"/>
              </a:solidFill>
              <a:ln w="22225">
                <a:solidFill>
                  <a:srgbClr val="F90132">
                    <a:alpha val="45000"/>
                  </a:srgbClr>
                </a:solidFill>
                <a:prstDash val="sysDot"/>
              </a:ln>
              <a:effectLst>
                <a:outerShdw blurRad="228600" dist="38100" sx="123000" sy="123000" algn="l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8074162" y="6147839"/>
                <a:ext cx="538302" cy="538302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9216119" y="1048052"/>
                <a:ext cx="765661" cy="772634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>
                <a:off x="8147389" y="-160770"/>
                <a:ext cx="700348" cy="704759"/>
              </a:xfrm>
              <a:prstGeom prst="ellipse">
                <a:avLst/>
              </a:prstGeom>
              <a:solidFill>
                <a:srgbClr val="FC0133">
                  <a:alpha val="46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9900215" y="-432722"/>
                <a:ext cx="1915026" cy="1927088"/>
              </a:xfrm>
              <a:prstGeom prst="ellipse">
                <a:avLst/>
              </a:prstGeom>
              <a:solidFill>
                <a:srgbClr val="FC0133">
                  <a:alpha val="4000"/>
                </a:srgbClr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9342022" y="5374153"/>
                <a:ext cx="821301" cy="821301"/>
              </a:xfrm>
              <a:prstGeom prst="ellipse">
                <a:avLst/>
              </a:prstGeom>
              <a:solidFill>
                <a:srgbClr val="F90132"/>
              </a:solid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2" name="任意多边形 41"/>
            <p:cNvSpPr/>
            <p:nvPr/>
          </p:nvSpPr>
          <p:spPr>
            <a:xfrm>
              <a:off x="-10236589" y="-1608389"/>
              <a:ext cx="10841625" cy="664080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noFill/>
            <a:ln w="19050">
              <a:noFill/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035120" y="3322189"/>
            <a:ext cx="1970340" cy="405255"/>
            <a:chOff x="4217055" y="2412874"/>
            <a:chExt cx="1970597" cy="405161"/>
          </a:xfrm>
        </p:grpSpPr>
        <p:grpSp>
          <p:nvGrpSpPr>
            <p:cNvPr id="19" name="组合 18"/>
            <p:cNvGrpSpPr/>
            <p:nvPr/>
          </p:nvGrpSpPr>
          <p:grpSpPr>
            <a:xfrm>
              <a:off x="4252420" y="2412874"/>
              <a:ext cx="1935232" cy="400110"/>
              <a:chOff x="5850448" y="2359283"/>
              <a:chExt cx="1935232" cy="400110"/>
            </a:xfrm>
          </p:grpSpPr>
          <p:sp>
            <p:nvSpPr>
              <p:cNvPr id="152" name="文本框 151"/>
              <p:cNvSpPr txBox="1"/>
              <p:nvPr/>
            </p:nvSpPr>
            <p:spPr>
              <a:xfrm rot="21598852">
                <a:off x="6062131" y="2359283"/>
                <a:ext cx="17235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此处添加标题</a:t>
                </a:r>
                <a:endPara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3" name="椭圆 152"/>
              <p:cNvSpPr/>
              <p:nvPr/>
            </p:nvSpPr>
            <p:spPr>
              <a:xfrm>
                <a:off x="5850448" y="2448512"/>
                <a:ext cx="264766" cy="259742"/>
              </a:xfrm>
              <a:prstGeom prst="ellipse">
                <a:avLst/>
              </a:prstGeom>
              <a:solidFill>
                <a:srgbClr val="FC0133"/>
              </a:solidFill>
              <a:ln>
                <a:noFill/>
              </a:ln>
              <a:effectLst>
                <a:outerShdw blurRad="241300" dist="38100" dir="1500000" sx="112000" sy="112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86" name="文本框 185"/>
            <p:cNvSpPr txBox="1"/>
            <p:nvPr/>
          </p:nvSpPr>
          <p:spPr>
            <a:xfrm>
              <a:off x="4217055" y="2417925"/>
              <a:ext cx="3417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US" altLang="zh-CN" sz="2000" dirty="0">
                  <a:solidFill>
                    <a:prstClr val="white"/>
                  </a:solidFill>
                  <a:latin typeface="Britannic Bold" panose="020B0903060703020204" pitchFamily="34" charset="0"/>
                  <a:ea typeface="创艺简细圆" pitchFamily="2" charset="-122"/>
                  <a:cs typeface="Segoe UI Black" panose="020B0A02040204020203" pitchFamily="34" charset="0"/>
                </a:rPr>
                <a:t>1</a:t>
              </a:r>
              <a:endParaRPr lang="zh-CN" altLang="en-US" sz="2000" dirty="0">
                <a:solidFill>
                  <a:prstClr val="white"/>
                </a:solidFill>
                <a:latin typeface="Britannic Bold" panose="020B0903060703020204" pitchFamily="34" charset="0"/>
                <a:ea typeface="创艺简细圆" pitchFamily="2" charset="-122"/>
                <a:cs typeface="Segoe UI Black" panose="020B0A02040204020203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0923" y="2764579"/>
            <a:ext cx="1925034" cy="1925731"/>
            <a:chOff x="150942" y="2763938"/>
            <a:chExt cx="1925285" cy="1925285"/>
          </a:xfrm>
        </p:grpSpPr>
        <p:sp>
          <p:nvSpPr>
            <p:cNvPr id="16" name="椭圆 15"/>
            <p:cNvSpPr/>
            <p:nvPr/>
          </p:nvSpPr>
          <p:spPr>
            <a:xfrm>
              <a:off x="150942" y="2763938"/>
              <a:ext cx="1925285" cy="1925285"/>
            </a:xfrm>
            <a:prstGeom prst="ellipse">
              <a:avLst/>
            </a:prstGeom>
            <a:solidFill>
              <a:srgbClr val="FA0133"/>
            </a:solidFill>
            <a:ln>
              <a:solidFill>
                <a:srgbClr val="FA0133"/>
              </a:solidFill>
              <a:prstDash val="dash"/>
            </a:ln>
            <a:effectLst>
              <a:innerShdw blurRad="279400">
                <a:prstClr val="black">
                  <a:alpha val="7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148" name="组合 147"/>
            <p:cNvGrpSpPr/>
            <p:nvPr/>
          </p:nvGrpSpPr>
          <p:grpSpPr>
            <a:xfrm rot="1798852">
              <a:off x="347959" y="3470399"/>
              <a:ext cx="1659429" cy="554854"/>
              <a:chOff x="210007" y="5839192"/>
              <a:chExt cx="1659429" cy="554854"/>
            </a:xfrm>
          </p:grpSpPr>
          <p:sp>
            <p:nvSpPr>
              <p:cNvPr id="150" name="文本框 149"/>
              <p:cNvSpPr txBox="1"/>
              <p:nvPr/>
            </p:nvSpPr>
            <p:spPr>
              <a:xfrm rot="19800000">
                <a:off x="521459" y="5839192"/>
                <a:ext cx="6976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zh-CN" altLang="en-US" sz="2000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目录</a:t>
                </a:r>
                <a:endParaRPr lang="zh-CN" altLang="en-US" sz="2000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 rot="19800000">
                <a:off x="210007" y="6024714"/>
                <a:ext cx="16594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US" altLang="zh-CN" sz="1800" spc="300" dirty="0">
                    <a:ln w="0"/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contents</a:t>
                </a:r>
                <a:endParaRPr lang="zh-CN" altLang="en-US" sz="1800" spc="300" dirty="0">
                  <a:ln w="0"/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组合 68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70" name="任意多边形 69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71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134" name="Text Box 11"/>
          <p:cNvSpPr txBox="1">
            <a:spLocks noChangeArrowheads="1"/>
          </p:cNvSpPr>
          <p:nvPr/>
        </p:nvSpPr>
        <p:spPr bwMode="auto">
          <a:xfrm>
            <a:off x="982535" y="4685356"/>
            <a:ext cx="10430618" cy="738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设计机构。拥有国内顶尖的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制作技术、顶级的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设计团队，坚持精益求精、拒绝平庸的做事精神，帮助您实现美观、精致、严谨、动感的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展示效果，让您的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创造卓越价值</a:t>
            </a:r>
            <a:endParaRPr lang="zh-CN" altLang="en-US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135" name="椭圆 134"/>
          <p:cNvSpPr/>
          <p:nvPr/>
        </p:nvSpPr>
        <p:spPr>
          <a:xfrm>
            <a:off x="702211" y="6113678"/>
            <a:ext cx="851249" cy="859313"/>
          </a:xfrm>
          <a:prstGeom prst="ellipse">
            <a:avLst/>
          </a:prstGeom>
          <a:solidFill>
            <a:srgbClr val="FC0133">
              <a:alpha val="46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-162046" y="5034093"/>
            <a:ext cx="778636" cy="783822"/>
          </a:xfrm>
          <a:prstGeom prst="ellipse">
            <a:avLst/>
          </a:prstGeom>
          <a:solidFill>
            <a:srgbClr val="FC0133">
              <a:alpha val="46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-82012" y="-269205"/>
            <a:ext cx="2129094" cy="2143280"/>
          </a:xfrm>
          <a:prstGeom prst="ellipse">
            <a:avLst/>
          </a:prstGeom>
          <a:solidFill>
            <a:srgbClr val="FC0133">
              <a:alpha val="4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017541" y="2440598"/>
            <a:ext cx="10117816" cy="1738670"/>
            <a:chOff x="1017672" y="2440033"/>
            <a:chExt cx="10119133" cy="1738267"/>
          </a:xfrm>
        </p:grpSpPr>
        <p:sp>
          <p:nvSpPr>
            <p:cNvPr id="9" name="矩形 8"/>
            <p:cNvSpPr/>
            <p:nvPr/>
          </p:nvSpPr>
          <p:spPr>
            <a:xfrm>
              <a:off x="4150065" y="3197809"/>
              <a:ext cx="3693579" cy="290873"/>
            </a:xfrm>
            <a:prstGeom prst="rect">
              <a:avLst/>
            </a:prstGeom>
            <a:solidFill>
              <a:schemeClr val="bg1">
                <a:lumMod val="95000"/>
                <a:alpha val="36000"/>
              </a:schemeClr>
            </a:solidFill>
            <a:ln>
              <a:solidFill>
                <a:schemeClr val="bg1">
                  <a:alpha val="5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5222208" y="2440033"/>
              <a:ext cx="1747583" cy="1738267"/>
              <a:chOff x="5222208" y="2440033"/>
              <a:chExt cx="1747583" cy="1738267"/>
            </a:xfrm>
          </p:grpSpPr>
          <p:sp>
            <p:nvSpPr>
              <p:cNvPr id="67" name="椭圆 66"/>
              <p:cNvSpPr/>
              <p:nvPr/>
            </p:nvSpPr>
            <p:spPr>
              <a:xfrm>
                <a:off x="5222208" y="2440033"/>
                <a:ext cx="1747583" cy="1738267"/>
              </a:xfrm>
              <a:prstGeom prst="ellipse">
                <a:avLst/>
              </a:prstGeom>
              <a:solidFill>
                <a:srgbClr val="FA0133">
                  <a:alpha val="80000"/>
                </a:srgbClr>
              </a:solidFill>
              <a:ln w="38100">
                <a:solidFill>
                  <a:schemeClr val="bg1"/>
                </a:solidFill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5272192" y="2490833"/>
                <a:ext cx="1649309" cy="164051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8" name="文本框 117"/>
            <p:cNvSpPr txBox="1"/>
            <p:nvPr/>
          </p:nvSpPr>
          <p:spPr>
            <a:xfrm>
              <a:off x="5460986" y="3140074"/>
              <a:ext cx="1533986" cy="3487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defTabSz="913765">
                <a:lnSpc>
                  <a:spcPts val="2000"/>
                </a:lnSpc>
                <a:spcBef>
                  <a:spcPct val="0"/>
                </a:spcBef>
                <a:defRPr/>
              </a:pPr>
              <a:r>
                <a:rPr lang="zh-CN" altLang="en-US" sz="1400" kern="1100" spc="93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400" kern="1100" spc="93" dirty="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735972" y="2549907"/>
              <a:ext cx="3400833" cy="1317419"/>
              <a:chOff x="7735972" y="2689946"/>
              <a:chExt cx="3400833" cy="1317419"/>
            </a:xfrm>
          </p:grpSpPr>
          <p:grpSp>
            <p:nvGrpSpPr>
              <p:cNvPr id="108" name="组合 107"/>
              <p:cNvGrpSpPr/>
              <p:nvPr/>
            </p:nvGrpSpPr>
            <p:grpSpPr>
              <a:xfrm flipH="1">
                <a:off x="7735972" y="2689946"/>
                <a:ext cx="3400833" cy="1317419"/>
                <a:chOff x="1017672" y="2651507"/>
                <a:chExt cx="3400833" cy="1317419"/>
              </a:xfrm>
            </p:grpSpPr>
            <p:grpSp>
              <p:nvGrpSpPr>
                <p:cNvPr id="109" name="组合 108"/>
                <p:cNvGrpSpPr/>
                <p:nvPr/>
              </p:nvGrpSpPr>
              <p:grpSpPr>
                <a:xfrm>
                  <a:off x="3096139" y="2651507"/>
                  <a:ext cx="1322366" cy="1315317"/>
                  <a:chOff x="5222208" y="2440033"/>
                  <a:chExt cx="1747583" cy="1738267"/>
                </a:xfrm>
              </p:grpSpPr>
              <p:sp>
                <p:nvSpPr>
                  <p:cNvPr id="116" name="椭圆 115"/>
                  <p:cNvSpPr/>
                  <p:nvPr/>
                </p:nvSpPr>
                <p:spPr>
                  <a:xfrm>
                    <a:off x="5222208" y="2440033"/>
                    <a:ext cx="1747583" cy="1738267"/>
                  </a:xfrm>
                  <a:prstGeom prst="ellipse">
                    <a:avLst/>
                  </a:prstGeom>
                  <a:solidFill>
                    <a:srgbClr val="FA0133">
                      <a:alpha val="80000"/>
                    </a:srgbClr>
                  </a:solidFill>
                  <a:ln w="38100">
                    <a:solidFill>
                      <a:schemeClr val="bg1"/>
                    </a:solidFill>
                  </a:ln>
                  <a:effectLst>
                    <a:outerShdw blurRad="241300" dist="38100" dir="1500000" sx="98000" sy="98000" algn="l" rotWithShape="0">
                      <a:prstClr val="black">
                        <a:alpha val="5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914400"/>
                    <a:endParaRPr lang="zh-CN" altLang="en-US" sz="180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17" name="椭圆 116"/>
                  <p:cNvSpPr/>
                  <p:nvPr/>
                </p:nvSpPr>
                <p:spPr>
                  <a:xfrm>
                    <a:off x="5272192" y="2490833"/>
                    <a:ext cx="1649309" cy="1640517"/>
                  </a:xfrm>
                  <a:prstGeom prst="ellipse">
                    <a:avLst/>
                  </a:prstGeom>
                  <a:noFill/>
                  <a:ln w="12700">
                    <a:solidFill>
                      <a:schemeClr val="bg1"/>
                    </a:solidFill>
                  </a:ln>
                  <a:effectLst>
                    <a:outerShdw blurRad="241300" dist="38100" dir="1500000" sx="98000" sy="98000" algn="l" rotWithShape="0">
                      <a:prstClr val="black">
                        <a:alpha val="5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914400"/>
                    <a:endParaRPr lang="zh-CN" altLang="en-US" sz="1800">
                      <a:solidFill>
                        <a:prstClr val="white"/>
                      </a:solidFill>
                    </a:endParaRPr>
                  </a:p>
                </p:txBody>
              </p:sp>
            </p:grpSp>
            <p:grpSp>
              <p:nvGrpSpPr>
                <p:cNvPr id="110" name="组合 109"/>
                <p:cNvGrpSpPr/>
                <p:nvPr/>
              </p:nvGrpSpPr>
              <p:grpSpPr>
                <a:xfrm>
                  <a:off x="2094728" y="2651507"/>
                  <a:ext cx="1322366" cy="1315317"/>
                  <a:chOff x="5222208" y="2440033"/>
                  <a:chExt cx="1747583" cy="1738267"/>
                </a:xfrm>
              </p:grpSpPr>
              <p:sp>
                <p:nvSpPr>
                  <p:cNvPr id="114" name="椭圆 113"/>
                  <p:cNvSpPr/>
                  <p:nvPr/>
                </p:nvSpPr>
                <p:spPr>
                  <a:xfrm>
                    <a:off x="5222208" y="2440033"/>
                    <a:ext cx="1747583" cy="1738267"/>
                  </a:xfrm>
                  <a:prstGeom prst="ellipse">
                    <a:avLst/>
                  </a:prstGeom>
                  <a:solidFill>
                    <a:srgbClr val="FA0133">
                      <a:alpha val="90000"/>
                    </a:srgbClr>
                  </a:solidFill>
                  <a:ln w="38100">
                    <a:solidFill>
                      <a:schemeClr val="bg1"/>
                    </a:solidFill>
                  </a:ln>
                  <a:effectLst>
                    <a:outerShdw blurRad="241300" dist="38100" dir="1500000" sx="98000" sy="98000" algn="l" rotWithShape="0">
                      <a:prstClr val="black">
                        <a:alpha val="5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914400"/>
                    <a:endParaRPr lang="zh-CN" altLang="en-US" sz="180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15" name="椭圆 114"/>
                  <p:cNvSpPr/>
                  <p:nvPr/>
                </p:nvSpPr>
                <p:spPr>
                  <a:xfrm>
                    <a:off x="5272192" y="2490833"/>
                    <a:ext cx="1649309" cy="1640517"/>
                  </a:xfrm>
                  <a:prstGeom prst="ellipse">
                    <a:avLst/>
                  </a:prstGeom>
                  <a:noFill/>
                  <a:ln w="12700">
                    <a:solidFill>
                      <a:schemeClr val="bg1"/>
                    </a:solidFill>
                  </a:ln>
                  <a:effectLst>
                    <a:outerShdw blurRad="241300" dist="38100" dir="1500000" sx="98000" sy="98000" algn="l" rotWithShape="0">
                      <a:prstClr val="black">
                        <a:alpha val="5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914400"/>
                    <a:endParaRPr lang="zh-CN" altLang="en-US" sz="1800">
                      <a:solidFill>
                        <a:prstClr val="white"/>
                      </a:solidFill>
                    </a:endParaRPr>
                  </a:p>
                </p:txBody>
              </p:sp>
            </p:grpSp>
            <p:grpSp>
              <p:nvGrpSpPr>
                <p:cNvPr id="111" name="组合 110"/>
                <p:cNvGrpSpPr/>
                <p:nvPr/>
              </p:nvGrpSpPr>
              <p:grpSpPr>
                <a:xfrm>
                  <a:off x="1017672" y="2653609"/>
                  <a:ext cx="1322366" cy="1315317"/>
                  <a:chOff x="5222208" y="2440033"/>
                  <a:chExt cx="1747583" cy="1738267"/>
                </a:xfrm>
              </p:grpSpPr>
              <p:sp>
                <p:nvSpPr>
                  <p:cNvPr id="112" name="椭圆 111"/>
                  <p:cNvSpPr/>
                  <p:nvPr/>
                </p:nvSpPr>
                <p:spPr>
                  <a:xfrm>
                    <a:off x="5222208" y="2440033"/>
                    <a:ext cx="1747583" cy="1738267"/>
                  </a:xfrm>
                  <a:prstGeom prst="ellipse">
                    <a:avLst/>
                  </a:prstGeom>
                  <a:solidFill>
                    <a:srgbClr val="FA0133">
                      <a:alpha val="98000"/>
                    </a:srgbClr>
                  </a:solidFill>
                  <a:ln w="38100">
                    <a:solidFill>
                      <a:schemeClr val="bg1"/>
                    </a:solidFill>
                  </a:ln>
                  <a:effectLst>
                    <a:outerShdw blurRad="241300" dist="38100" dir="1500000" sx="98000" sy="98000" algn="l" rotWithShape="0">
                      <a:prstClr val="black">
                        <a:alpha val="5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914400"/>
                    <a:endParaRPr lang="zh-CN" altLang="en-US" sz="1800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113" name="椭圆 112"/>
                  <p:cNvSpPr/>
                  <p:nvPr/>
                </p:nvSpPr>
                <p:spPr>
                  <a:xfrm>
                    <a:off x="5272192" y="2490833"/>
                    <a:ext cx="1649309" cy="1640517"/>
                  </a:xfrm>
                  <a:prstGeom prst="ellipse">
                    <a:avLst/>
                  </a:prstGeom>
                  <a:noFill/>
                  <a:ln w="12700">
                    <a:solidFill>
                      <a:schemeClr val="bg1"/>
                    </a:solidFill>
                  </a:ln>
                  <a:effectLst>
                    <a:outerShdw blurRad="241300" dist="38100" dir="1500000" sx="98000" sy="98000" algn="l" rotWithShape="0">
                      <a:prstClr val="black">
                        <a:alpha val="5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914400"/>
                    <a:endParaRPr lang="zh-CN" altLang="en-US" sz="1800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  <p:grpSp>
            <p:nvGrpSpPr>
              <p:cNvPr id="126" name="Group 298"/>
              <p:cNvGrpSpPr>
                <a:grpSpLocks noChangeAspect="1"/>
              </p:cNvGrpSpPr>
              <p:nvPr/>
            </p:nvGrpSpPr>
            <p:grpSpPr bwMode="auto">
              <a:xfrm>
                <a:off x="8289357" y="3236911"/>
                <a:ext cx="214313" cy="269875"/>
                <a:chOff x="3196" y="967"/>
                <a:chExt cx="135" cy="170"/>
              </a:xfrm>
            </p:grpSpPr>
            <p:sp>
              <p:nvSpPr>
                <p:cNvPr id="127" name="AutoShape 297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3196" y="967"/>
                  <a:ext cx="135" cy="17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/>
                  <a:endParaRPr lang="zh-CN" altLang="en-US" sz="1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28" name="Freeform 299"/>
                <p:cNvSpPr>
                  <a:spLocks noEditPoints="1"/>
                </p:cNvSpPr>
                <p:nvPr/>
              </p:nvSpPr>
              <p:spPr bwMode="auto">
                <a:xfrm>
                  <a:off x="3193" y="969"/>
                  <a:ext cx="138" cy="168"/>
                </a:xfrm>
                <a:custGeom>
                  <a:avLst/>
                  <a:gdLst>
                    <a:gd name="T0" fmla="*/ 0 w 55"/>
                    <a:gd name="T1" fmla="*/ 45 h 68"/>
                    <a:gd name="T2" fmla="*/ 19 w 55"/>
                    <a:gd name="T3" fmla="*/ 53 h 68"/>
                    <a:gd name="T4" fmla="*/ 5 w 55"/>
                    <a:gd name="T5" fmla="*/ 60 h 68"/>
                    <a:gd name="T6" fmla="*/ 29 w 55"/>
                    <a:gd name="T7" fmla="*/ 68 h 68"/>
                    <a:gd name="T8" fmla="*/ 52 w 55"/>
                    <a:gd name="T9" fmla="*/ 60 h 68"/>
                    <a:gd name="T10" fmla="*/ 38 w 55"/>
                    <a:gd name="T11" fmla="*/ 53 h 68"/>
                    <a:gd name="T12" fmla="*/ 55 w 55"/>
                    <a:gd name="T13" fmla="*/ 45 h 68"/>
                    <a:gd name="T14" fmla="*/ 55 w 55"/>
                    <a:gd name="T15" fmla="*/ 0 h 68"/>
                    <a:gd name="T16" fmla="*/ 43 w 55"/>
                    <a:gd name="T17" fmla="*/ 61 h 68"/>
                    <a:gd name="T18" fmla="*/ 43 w 55"/>
                    <a:gd name="T19" fmla="*/ 61 h 68"/>
                    <a:gd name="T20" fmla="*/ 28 w 55"/>
                    <a:gd name="T21" fmla="*/ 64 h 68"/>
                    <a:gd name="T22" fmla="*/ 13 w 55"/>
                    <a:gd name="T23" fmla="*/ 61 h 68"/>
                    <a:gd name="T24" fmla="*/ 28 w 55"/>
                    <a:gd name="T25" fmla="*/ 63 h 68"/>
                    <a:gd name="T26" fmla="*/ 20 w 55"/>
                    <a:gd name="T27" fmla="*/ 57 h 68"/>
                    <a:gd name="T28" fmla="*/ 20 w 55"/>
                    <a:gd name="T29" fmla="*/ 53 h 68"/>
                    <a:gd name="T30" fmla="*/ 20 w 55"/>
                    <a:gd name="T31" fmla="*/ 45 h 68"/>
                    <a:gd name="T32" fmla="*/ 37 w 55"/>
                    <a:gd name="T33" fmla="*/ 52 h 68"/>
                    <a:gd name="T34" fmla="*/ 37 w 55"/>
                    <a:gd name="T35" fmla="*/ 53 h 68"/>
                    <a:gd name="T36" fmla="*/ 20 w 55"/>
                    <a:gd name="T37" fmla="*/ 57 h 68"/>
                    <a:gd name="T38" fmla="*/ 38 w 55"/>
                    <a:gd name="T39" fmla="*/ 44 h 68"/>
                    <a:gd name="T40" fmla="*/ 1 w 55"/>
                    <a:gd name="T41" fmla="*/ 44 h 68"/>
                    <a:gd name="T42" fmla="*/ 54 w 55"/>
                    <a:gd name="T43" fmla="*/ 1 h 68"/>
                    <a:gd name="T44" fmla="*/ 50 w 55"/>
                    <a:gd name="T45" fmla="*/ 38 h 68"/>
                    <a:gd name="T46" fmla="*/ 6 w 55"/>
                    <a:gd name="T47" fmla="*/ 5 h 68"/>
                    <a:gd name="T48" fmla="*/ 50 w 55"/>
                    <a:gd name="T49" fmla="*/ 39 h 68"/>
                    <a:gd name="T50" fmla="*/ 47 w 55"/>
                    <a:gd name="T51" fmla="*/ 39 h 68"/>
                    <a:gd name="T52" fmla="*/ 47 w 55"/>
                    <a:gd name="T53" fmla="*/ 43 h 68"/>
                    <a:gd name="T54" fmla="*/ 47 w 55"/>
                    <a:gd name="T55" fmla="*/ 39 h 68"/>
                    <a:gd name="T56" fmla="*/ 47 w 55"/>
                    <a:gd name="T57" fmla="*/ 41 h 68"/>
                    <a:gd name="T58" fmla="*/ 48 w 55"/>
                    <a:gd name="T59" fmla="*/ 41 h 68"/>
                    <a:gd name="T60" fmla="*/ 25 w 55"/>
                    <a:gd name="T61" fmla="*/ 40 h 68"/>
                    <a:gd name="T62" fmla="*/ 25 w 55"/>
                    <a:gd name="T63" fmla="*/ 42 h 68"/>
                    <a:gd name="T64" fmla="*/ 25 w 55"/>
                    <a:gd name="T65" fmla="*/ 40 h 68"/>
                    <a:gd name="T66" fmla="*/ 29 w 55"/>
                    <a:gd name="T67" fmla="*/ 41 h 68"/>
                    <a:gd name="T68" fmla="*/ 31 w 55"/>
                    <a:gd name="T69" fmla="*/ 41 h 68"/>
                    <a:gd name="T70" fmla="*/ 35 w 55"/>
                    <a:gd name="T71" fmla="*/ 40 h 68"/>
                    <a:gd name="T72" fmla="*/ 35 w 55"/>
                    <a:gd name="T73" fmla="*/ 42 h 68"/>
                    <a:gd name="T74" fmla="*/ 35 w 55"/>
                    <a:gd name="T75" fmla="*/ 40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55" h="68">
                      <a:moveTo>
                        <a:pt x="0" y="0"/>
                      </a:moveTo>
                      <a:cubicBezTo>
                        <a:pt x="0" y="45"/>
                        <a:pt x="0" y="45"/>
                        <a:pt x="0" y="45"/>
                      </a:cubicBezTo>
                      <a:cubicBezTo>
                        <a:pt x="19" y="45"/>
                        <a:pt x="19" y="45"/>
                        <a:pt x="19" y="45"/>
                      </a:cubicBezTo>
                      <a:cubicBezTo>
                        <a:pt x="19" y="53"/>
                        <a:pt x="19" y="53"/>
                        <a:pt x="19" y="53"/>
                      </a:cubicBezTo>
                      <a:cubicBezTo>
                        <a:pt x="16" y="53"/>
                        <a:pt x="14" y="54"/>
                        <a:pt x="12" y="54"/>
                      </a:cubicBezTo>
                      <a:cubicBezTo>
                        <a:pt x="8" y="56"/>
                        <a:pt x="5" y="57"/>
                        <a:pt x="5" y="60"/>
                      </a:cubicBezTo>
                      <a:cubicBezTo>
                        <a:pt x="5" y="62"/>
                        <a:pt x="8" y="64"/>
                        <a:pt x="12" y="65"/>
                      </a:cubicBezTo>
                      <a:cubicBezTo>
                        <a:pt x="16" y="67"/>
                        <a:pt x="22" y="68"/>
                        <a:pt x="29" y="68"/>
                      </a:cubicBezTo>
                      <a:cubicBezTo>
                        <a:pt x="35" y="68"/>
                        <a:pt x="41" y="67"/>
                        <a:pt x="45" y="65"/>
                      </a:cubicBezTo>
                      <a:cubicBezTo>
                        <a:pt x="50" y="64"/>
                        <a:pt x="52" y="62"/>
                        <a:pt x="52" y="60"/>
                      </a:cubicBezTo>
                      <a:cubicBezTo>
                        <a:pt x="52" y="57"/>
                        <a:pt x="50" y="56"/>
                        <a:pt x="45" y="54"/>
                      </a:cubicBezTo>
                      <a:cubicBezTo>
                        <a:pt x="43" y="54"/>
                        <a:pt x="41" y="53"/>
                        <a:pt x="38" y="53"/>
                      </a:cubicBezTo>
                      <a:cubicBezTo>
                        <a:pt x="38" y="45"/>
                        <a:pt x="38" y="45"/>
                        <a:pt x="38" y="45"/>
                      </a:cubicBezTo>
                      <a:cubicBezTo>
                        <a:pt x="55" y="45"/>
                        <a:pt x="55" y="45"/>
                        <a:pt x="55" y="45"/>
                      </a:cubicBezTo>
                      <a:cubicBezTo>
                        <a:pt x="55" y="44"/>
                        <a:pt x="55" y="44"/>
                        <a:pt x="55" y="44"/>
                      </a:cubicBezTo>
                      <a:cubicBezTo>
                        <a:pt x="55" y="0"/>
                        <a:pt x="55" y="0"/>
                        <a:pt x="55" y="0"/>
                      </a:cubicBezTo>
                      <a:lnTo>
                        <a:pt x="0" y="0"/>
                      </a:lnTo>
                      <a:close/>
                      <a:moveTo>
                        <a:pt x="43" y="61"/>
                      </a:moveTo>
                      <a:cubicBezTo>
                        <a:pt x="43" y="61"/>
                        <a:pt x="43" y="61"/>
                        <a:pt x="43" y="61"/>
                      </a:cubicBezTo>
                      <a:cubicBezTo>
                        <a:pt x="43" y="61"/>
                        <a:pt x="43" y="61"/>
                        <a:pt x="43" y="61"/>
                      </a:cubicBezTo>
                      <a:cubicBezTo>
                        <a:pt x="43" y="62"/>
                        <a:pt x="43" y="62"/>
                        <a:pt x="43" y="62"/>
                      </a:cubicBezTo>
                      <a:cubicBezTo>
                        <a:pt x="39" y="64"/>
                        <a:pt x="33" y="64"/>
                        <a:pt x="28" y="64"/>
                      </a:cubicBezTo>
                      <a:cubicBezTo>
                        <a:pt x="23" y="64"/>
                        <a:pt x="17" y="64"/>
                        <a:pt x="13" y="62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7" y="63"/>
                        <a:pt x="23" y="63"/>
                        <a:pt x="28" y="63"/>
                      </a:cubicBezTo>
                      <a:cubicBezTo>
                        <a:pt x="33" y="63"/>
                        <a:pt x="39" y="63"/>
                        <a:pt x="43" y="61"/>
                      </a:cubicBezTo>
                      <a:close/>
                      <a:moveTo>
                        <a:pt x="20" y="57"/>
                      </a:moveTo>
                      <a:cubicBezTo>
                        <a:pt x="20" y="54"/>
                        <a:pt x="20" y="54"/>
                        <a:pt x="20" y="54"/>
                      </a:cubicBezTo>
                      <a:cubicBezTo>
                        <a:pt x="20" y="53"/>
                        <a:pt x="20" y="53"/>
                        <a:pt x="20" y="53"/>
                      </a:cubicBezTo>
                      <a:cubicBezTo>
                        <a:pt x="20" y="53"/>
                        <a:pt x="20" y="53"/>
                        <a:pt x="20" y="53"/>
                      </a:cubicBezTo>
                      <a:cubicBezTo>
                        <a:pt x="20" y="45"/>
                        <a:pt x="20" y="45"/>
                        <a:pt x="20" y="45"/>
                      </a:cubicBezTo>
                      <a:cubicBezTo>
                        <a:pt x="37" y="45"/>
                        <a:pt x="37" y="45"/>
                        <a:pt x="37" y="45"/>
                      </a:cubicBezTo>
                      <a:cubicBezTo>
                        <a:pt x="37" y="52"/>
                        <a:pt x="37" y="52"/>
                        <a:pt x="37" y="52"/>
                      </a:cubicBezTo>
                      <a:cubicBezTo>
                        <a:pt x="37" y="53"/>
                        <a:pt x="37" y="53"/>
                        <a:pt x="37" y="53"/>
                      </a:cubicBezTo>
                      <a:cubicBezTo>
                        <a:pt x="37" y="53"/>
                        <a:pt x="37" y="53"/>
                        <a:pt x="37" y="53"/>
                      </a:cubicBezTo>
                      <a:cubicBezTo>
                        <a:pt x="37" y="57"/>
                        <a:pt x="37" y="57"/>
                        <a:pt x="37" y="57"/>
                      </a:cubicBezTo>
                      <a:lnTo>
                        <a:pt x="20" y="57"/>
                      </a:lnTo>
                      <a:close/>
                      <a:moveTo>
                        <a:pt x="54" y="44"/>
                      </a:moveTo>
                      <a:cubicBezTo>
                        <a:pt x="38" y="44"/>
                        <a:pt x="38" y="44"/>
                        <a:pt x="38" y="44"/>
                      </a:cubicBezTo>
                      <a:cubicBezTo>
                        <a:pt x="19" y="44"/>
                        <a:pt x="19" y="44"/>
                        <a:pt x="19" y="44"/>
                      </a:cubicBezTo>
                      <a:cubicBezTo>
                        <a:pt x="1" y="44"/>
                        <a:pt x="1" y="44"/>
                        <a:pt x="1" y="44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54" y="1"/>
                        <a:pt x="54" y="1"/>
                        <a:pt x="54" y="1"/>
                      </a:cubicBezTo>
                      <a:lnTo>
                        <a:pt x="54" y="44"/>
                      </a:lnTo>
                      <a:close/>
                      <a:moveTo>
                        <a:pt x="50" y="38"/>
                      </a:moveTo>
                      <a:cubicBezTo>
                        <a:pt x="50" y="5"/>
                        <a:pt x="50" y="5"/>
                        <a:pt x="50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39"/>
                        <a:pt x="6" y="39"/>
                        <a:pt x="6" y="39"/>
                      </a:cubicBezTo>
                      <a:cubicBezTo>
                        <a:pt x="50" y="39"/>
                        <a:pt x="50" y="39"/>
                        <a:pt x="50" y="39"/>
                      </a:cubicBezTo>
                      <a:lnTo>
                        <a:pt x="50" y="38"/>
                      </a:lnTo>
                      <a:close/>
                      <a:moveTo>
                        <a:pt x="47" y="39"/>
                      </a:moveTo>
                      <a:cubicBezTo>
                        <a:pt x="46" y="39"/>
                        <a:pt x="46" y="40"/>
                        <a:pt x="46" y="41"/>
                      </a:cubicBezTo>
                      <a:cubicBezTo>
                        <a:pt x="46" y="42"/>
                        <a:pt x="46" y="43"/>
                        <a:pt x="47" y="43"/>
                      </a:cubicBezTo>
                      <a:cubicBezTo>
                        <a:pt x="48" y="43"/>
                        <a:pt x="49" y="42"/>
                        <a:pt x="49" y="41"/>
                      </a:cubicBezTo>
                      <a:cubicBezTo>
                        <a:pt x="49" y="40"/>
                        <a:pt x="48" y="39"/>
                        <a:pt x="47" y="39"/>
                      </a:cubicBezTo>
                      <a:close/>
                      <a:moveTo>
                        <a:pt x="47" y="42"/>
                      </a:moveTo>
                      <a:cubicBezTo>
                        <a:pt x="47" y="42"/>
                        <a:pt x="47" y="42"/>
                        <a:pt x="47" y="41"/>
                      </a:cubicBezTo>
                      <a:cubicBezTo>
                        <a:pt x="47" y="41"/>
                        <a:pt x="47" y="40"/>
                        <a:pt x="47" y="40"/>
                      </a:cubicBezTo>
                      <a:cubicBezTo>
                        <a:pt x="48" y="40"/>
                        <a:pt x="48" y="41"/>
                        <a:pt x="48" y="41"/>
                      </a:cubicBezTo>
                      <a:cubicBezTo>
                        <a:pt x="48" y="42"/>
                        <a:pt x="48" y="42"/>
                        <a:pt x="47" y="42"/>
                      </a:cubicBezTo>
                      <a:close/>
                      <a:moveTo>
                        <a:pt x="25" y="40"/>
                      </a:moveTo>
                      <a:cubicBezTo>
                        <a:pt x="25" y="40"/>
                        <a:pt x="24" y="41"/>
                        <a:pt x="24" y="41"/>
                      </a:cubicBezTo>
                      <a:cubicBezTo>
                        <a:pt x="24" y="42"/>
                        <a:pt x="25" y="42"/>
                        <a:pt x="25" y="42"/>
                      </a:cubicBezTo>
                      <a:cubicBezTo>
                        <a:pt x="26" y="42"/>
                        <a:pt x="27" y="42"/>
                        <a:pt x="27" y="41"/>
                      </a:cubicBezTo>
                      <a:cubicBezTo>
                        <a:pt x="27" y="41"/>
                        <a:pt x="26" y="40"/>
                        <a:pt x="25" y="40"/>
                      </a:cubicBezTo>
                      <a:close/>
                      <a:moveTo>
                        <a:pt x="30" y="40"/>
                      </a:moveTo>
                      <a:cubicBezTo>
                        <a:pt x="30" y="40"/>
                        <a:pt x="29" y="41"/>
                        <a:pt x="29" y="41"/>
                      </a:cubicBezTo>
                      <a:cubicBezTo>
                        <a:pt x="29" y="42"/>
                        <a:pt x="30" y="42"/>
                        <a:pt x="30" y="42"/>
                      </a:cubicBezTo>
                      <a:cubicBezTo>
                        <a:pt x="31" y="42"/>
                        <a:pt x="31" y="42"/>
                        <a:pt x="31" y="41"/>
                      </a:cubicBezTo>
                      <a:cubicBezTo>
                        <a:pt x="31" y="41"/>
                        <a:pt x="31" y="40"/>
                        <a:pt x="30" y="40"/>
                      </a:cubicBezTo>
                      <a:close/>
                      <a:moveTo>
                        <a:pt x="35" y="40"/>
                      </a:moveTo>
                      <a:cubicBezTo>
                        <a:pt x="34" y="40"/>
                        <a:pt x="34" y="41"/>
                        <a:pt x="33" y="41"/>
                      </a:cubicBezTo>
                      <a:cubicBezTo>
                        <a:pt x="34" y="42"/>
                        <a:pt x="34" y="42"/>
                        <a:pt x="35" y="42"/>
                      </a:cubicBezTo>
                      <a:cubicBezTo>
                        <a:pt x="35" y="42"/>
                        <a:pt x="36" y="42"/>
                        <a:pt x="36" y="41"/>
                      </a:cubicBezTo>
                      <a:cubicBezTo>
                        <a:pt x="36" y="41"/>
                        <a:pt x="35" y="40"/>
                        <a:pt x="35" y="4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/>
                  <a:endParaRPr lang="zh-CN" altLang="en-US" sz="1800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130" name="Freeform 5"/>
              <p:cNvSpPr>
                <a:spLocks noEditPoints="1"/>
              </p:cNvSpPr>
              <p:nvPr/>
            </p:nvSpPr>
            <p:spPr bwMode="auto">
              <a:xfrm>
                <a:off x="9284418" y="3210717"/>
                <a:ext cx="220663" cy="360363"/>
              </a:xfrm>
              <a:custGeom>
                <a:avLst/>
                <a:gdLst>
                  <a:gd name="T0" fmla="*/ 6 w 39"/>
                  <a:gd name="T1" fmla="*/ 0 h 66"/>
                  <a:gd name="T2" fmla="*/ 0 w 39"/>
                  <a:gd name="T3" fmla="*/ 59 h 66"/>
                  <a:gd name="T4" fmla="*/ 32 w 39"/>
                  <a:gd name="T5" fmla="*/ 66 h 66"/>
                  <a:gd name="T6" fmla="*/ 39 w 39"/>
                  <a:gd name="T7" fmla="*/ 7 h 66"/>
                  <a:gd name="T8" fmla="*/ 10 w 39"/>
                  <a:gd name="T9" fmla="*/ 58 h 66"/>
                  <a:gd name="T10" fmla="*/ 10 w 39"/>
                  <a:gd name="T11" fmla="*/ 50 h 66"/>
                  <a:gd name="T12" fmla="*/ 10 w 39"/>
                  <a:gd name="T13" fmla="*/ 58 h 66"/>
                  <a:gd name="T14" fmla="*/ 6 w 39"/>
                  <a:gd name="T15" fmla="*/ 44 h 66"/>
                  <a:gd name="T16" fmla="*/ 13 w 39"/>
                  <a:gd name="T17" fmla="*/ 44 h 66"/>
                  <a:gd name="T18" fmla="*/ 10 w 39"/>
                  <a:gd name="T19" fmla="*/ 39 h 66"/>
                  <a:gd name="T20" fmla="*/ 10 w 39"/>
                  <a:gd name="T21" fmla="*/ 31 h 66"/>
                  <a:gd name="T22" fmla="*/ 10 w 39"/>
                  <a:gd name="T23" fmla="*/ 39 h 66"/>
                  <a:gd name="T24" fmla="*/ 6 w 39"/>
                  <a:gd name="T25" fmla="*/ 24 h 66"/>
                  <a:gd name="T26" fmla="*/ 16 w 39"/>
                  <a:gd name="T27" fmla="*/ 22 h 66"/>
                  <a:gd name="T28" fmla="*/ 17 w 39"/>
                  <a:gd name="T29" fmla="*/ 26 h 66"/>
                  <a:gd name="T30" fmla="*/ 8 w 39"/>
                  <a:gd name="T31" fmla="*/ 28 h 66"/>
                  <a:gd name="T32" fmla="*/ 19 w 39"/>
                  <a:gd name="T33" fmla="*/ 58 h 66"/>
                  <a:gd name="T34" fmla="*/ 19 w 39"/>
                  <a:gd name="T35" fmla="*/ 50 h 66"/>
                  <a:gd name="T36" fmla="*/ 19 w 39"/>
                  <a:gd name="T37" fmla="*/ 58 h 66"/>
                  <a:gd name="T38" fmla="*/ 15 w 39"/>
                  <a:gd name="T39" fmla="*/ 44 h 66"/>
                  <a:gd name="T40" fmla="*/ 23 w 39"/>
                  <a:gd name="T41" fmla="*/ 44 h 66"/>
                  <a:gd name="T42" fmla="*/ 19 w 39"/>
                  <a:gd name="T43" fmla="*/ 39 h 66"/>
                  <a:gd name="T44" fmla="*/ 19 w 39"/>
                  <a:gd name="T45" fmla="*/ 31 h 66"/>
                  <a:gd name="T46" fmla="*/ 19 w 39"/>
                  <a:gd name="T47" fmla="*/ 39 h 66"/>
                  <a:gd name="T48" fmla="*/ 22 w 39"/>
                  <a:gd name="T49" fmla="*/ 24 h 66"/>
                  <a:gd name="T50" fmla="*/ 31 w 39"/>
                  <a:gd name="T51" fmla="*/ 22 h 66"/>
                  <a:gd name="T52" fmla="*/ 32 w 39"/>
                  <a:gd name="T53" fmla="*/ 26 h 66"/>
                  <a:gd name="T54" fmla="*/ 23 w 39"/>
                  <a:gd name="T55" fmla="*/ 28 h 66"/>
                  <a:gd name="T56" fmla="*/ 29 w 39"/>
                  <a:gd name="T57" fmla="*/ 58 h 66"/>
                  <a:gd name="T58" fmla="*/ 29 w 39"/>
                  <a:gd name="T59" fmla="*/ 50 h 66"/>
                  <a:gd name="T60" fmla="*/ 29 w 39"/>
                  <a:gd name="T61" fmla="*/ 58 h 66"/>
                  <a:gd name="T62" fmla="*/ 25 w 39"/>
                  <a:gd name="T63" fmla="*/ 44 h 66"/>
                  <a:gd name="T64" fmla="*/ 33 w 39"/>
                  <a:gd name="T65" fmla="*/ 44 h 66"/>
                  <a:gd name="T66" fmla="*/ 29 w 39"/>
                  <a:gd name="T67" fmla="*/ 39 h 66"/>
                  <a:gd name="T68" fmla="*/ 29 w 39"/>
                  <a:gd name="T69" fmla="*/ 31 h 66"/>
                  <a:gd name="T70" fmla="*/ 29 w 39"/>
                  <a:gd name="T71" fmla="*/ 39 h 66"/>
                  <a:gd name="T72" fmla="*/ 31 w 39"/>
                  <a:gd name="T73" fmla="*/ 18 h 66"/>
                  <a:gd name="T74" fmla="*/ 3 w 39"/>
                  <a:gd name="T75" fmla="*/ 13 h 66"/>
                  <a:gd name="T76" fmla="*/ 8 w 39"/>
                  <a:gd name="T77" fmla="*/ 5 h 66"/>
                  <a:gd name="T78" fmla="*/ 35 w 39"/>
                  <a:gd name="T79" fmla="*/ 1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" h="66">
                    <a:moveTo>
                      <a:pt x="32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63"/>
                      <a:pt x="3" y="66"/>
                      <a:pt x="6" y="66"/>
                    </a:cubicBezTo>
                    <a:cubicBezTo>
                      <a:pt x="32" y="66"/>
                      <a:pt x="32" y="66"/>
                      <a:pt x="32" y="66"/>
                    </a:cubicBezTo>
                    <a:cubicBezTo>
                      <a:pt x="36" y="66"/>
                      <a:pt x="39" y="63"/>
                      <a:pt x="39" y="59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39" y="3"/>
                      <a:pt x="36" y="0"/>
                      <a:pt x="32" y="0"/>
                    </a:cubicBezTo>
                    <a:close/>
                    <a:moveTo>
                      <a:pt x="10" y="58"/>
                    </a:moveTo>
                    <a:cubicBezTo>
                      <a:pt x="7" y="58"/>
                      <a:pt x="6" y="56"/>
                      <a:pt x="6" y="54"/>
                    </a:cubicBezTo>
                    <a:cubicBezTo>
                      <a:pt x="6" y="52"/>
                      <a:pt x="7" y="50"/>
                      <a:pt x="10" y="50"/>
                    </a:cubicBezTo>
                    <a:cubicBezTo>
                      <a:pt x="12" y="50"/>
                      <a:pt x="13" y="52"/>
                      <a:pt x="13" y="54"/>
                    </a:cubicBezTo>
                    <a:cubicBezTo>
                      <a:pt x="13" y="56"/>
                      <a:pt x="12" y="58"/>
                      <a:pt x="10" y="58"/>
                    </a:cubicBezTo>
                    <a:close/>
                    <a:moveTo>
                      <a:pt x="10" y="48"/>
                    </a:moveTo>
                    <a:cubicBezTo>
                      <a:pt x="7" y="48"/>
                      <a:pt x="6" y="46"/>
                      <a:pt x="6" y="44"/>
                    </a:cubicBezTo>
                    <a:cubicBezTo>
                      <a:pt x="6" y="42"/>
                      <a:pt x="7" y="40"/>
                      <a:pt x="10" y="40"/>
                    </a:cubicBezTo>
                    <a:cubicBezTo>
                      <a:pt x="12" y="40"/>
                      <a:pt x="13" y="42"/>
                      <a:pt x="13" y="44"/>
                    </a:cubicBezTo>
                    <a:cubicBezTo>
                      <a:pt x="13" y="46"/>
                      <a:pt x="12" y="48"/>
                      <a:pt x="10" y="48"/>
                    </a:cubicBezTo>
                    <a:close/>
                    <a:moveTo>
                      <a:pt x="10" y="39"/>
                    </a:moveTo>
                    <a:cubicBezTo>
                      <a:pt x="7" y="39"/>
                      <a:pt x="6" y="37"/>
                      <a:pt x="6" y="35"/>
                    </a:cubicBezTo>
                    <a:cubicBezTo>
                      <a:pt x="6" y="33"/>
                      <a:pt x="7" y="31"/>
                      <a:pt x="10" y="31"/>
                    </a:cubicBezTo>
                    <a:cubicBezTo>
                      <a:pt x="12" y="31"/>
                      <a:pt x="13" y="33"/>
                      <a:pt x="13" y="35"/>
                    </a:cubicBezTo>
                    <a:cubicBezTo>
                      <a:pt x="13" y="37"/>
                      <a:pt x="12" y="39"/>
                      <a:pt x="10" y="39"/>
                    </a:cubicBezTo>
                    <a:close/>
                    <a:moveTo>
                      <a:pt x="6" y="26"/>
                    </a:moveTo>
                    <a:cubicBezTo>
                      <a:pt x="6" y="24"/>
                      <a:pt x="6" y="24"/>
                      <a:pt x="6" y="24"/>
                    </a:cubicBezTo>
                    <a:cubicBezTo>
                      <a:pt x="6" y="23"/>
                      <a:pt x="7" y="22"/>
                      <a:pt x="8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2"/>
                      <a:pt x="17" y="23"/>
                      <a:pt x="17" y="24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7"/>
                      <a:pt x="17" y="28"/>
                      <a:pt x="16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7" y="28"/>
                      <a:pt x="6" y="27"/>
                      <a:pt x="6" y="26"/>
                    </a:cubicBezTo>
                    <a:close/>
                    <a:moveTo>
                      <a:pt x="19" y="58"/>
                    </a:moveTo>
                    <a:cubicBezTo>
                      <a:pt x="17" y="58"/>
                      <a:pt x="15" y="56"/>
                      <a:pt x="15" y="54"/>
                    </a:cubicBezTo>
                    <a:cubicBezTo>
                      <a:pt x="15" y="52"/>
                      <a:pt x="17" y="50"/>
                      <a:pt x="19" y="50"/>
                    </a:cubicBezTo>
                    <a:cubicBezTo>
                      <a:pt x="21" y="50"/>
                      <a:pt x="23" y="52"/>
                      <a:pt x="23" y="54"/>
                    </a:cubicBezTo>
                    <a:cubicBezTo>
                      <a:pt x="23" y="56"/>
                      <a:pt x="21" y="58"/>
                      <a:pt x="19" y="58"/>
                    </a:cubicBezTo>
                    <a:close/>
                    <a:moveTo>
                      <a:pt x="19" y="48"/>
                    </a:moveTo>
                    <a:cubicBezTo>
                      <a:pt x="17" y="48"/>
                      <a:pt x="15" y="46"/>
                      <a:pt x="15" y="44"/>
                    </a:cubicBezTo>
                    <a:cubicBezTo>
                      <a:pt x="15" y="42"/>
                      <a:pt x="17" y="40"/>
                      <a:pt x="19" y="40"/>
                    </a:cubicBezTo>
                    <a:cubicBezTo>
                      <a:pt x="21" y="40"/>
                      <a:pt x="23" y="42"/>
                      <a:pt x="23" y="44"/>
                    </a:cubicBezTo>
                    <a:cubicBezTo>
                      <a:pt x="23" y="46"/>
                      <a:pt x="21" y="48"/>
                      <a:pt x="19" y="48"/>
                    </a:cubicBezTo>
                    <a:close/>
                    <a:moveTo>
                      <a:pt x="19" y="39"/>
                    </a:moveTo>
                    <a:cubicBezTo>
                      <a:pt x="17" y="39"/>
                      <a:pt x="15" y="37"/>
                      <a:pt x="15" y="35"/>
                    </a:cubicBezTo>
                    <a:cubicBezTo>
                      <a:pt x="15" y="33"/>
                      <a:pt x="17" y="31"/>
                      <a:pt x="19" y="31"/>
                    </a:cubicBezTo>
                    <a:cubicBezTo>
                      <a:pt x="21" y="31"/>
                      <a:pt x="23" y="33"/>
                      <a:pt x="23" y="35"/>
                    </a:cubicBezTo>
                    <a:cubicBezTo>
                      <a:pt x="23" y="37"/>
                      <a:pt x="21" y="39"/>
                      <a:pt x="19" y="39"/>
                    </a:cubicBezTo>
                    <a:close/>
                    <a:moveTo>
                      <a:pt x="22" y="26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3"/>
                      <a:pt x="22" y="22"/>
                      <a:pt x="23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2" y="22"/>
                      <a:pt x="32" y="23"/>
                      <a:pt x="32" y="24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2" y="27"/>
                      <a:pt x="32" y="28"/>
                      <a:pt x="31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2" y="28"/>
                      <a:pt x="22" y="27"/>
                      <a:pt x="22" y="26"/>
                    </a:cubicBezTo>
                    <a:close/>
                    <a:moveTo>
                      <a:pt x="29" y="58"/>
                    </a:moveTo>
                    <a:cubicBezTo>
                      <a:pt x="27" y="58"/>
                      <a:pt x="25" y="56"/>
                      <a:pt x="25" y="54"/>
                    </a:cubicBezTo>
                    <a:cubicBezTo>
                      <a:pt x="25" y="52"/>
                      <a:pt x="27" y="50"/>
                      <a:pt x="29" y="50"/>
                    </a:cubicBezTo>
                    <a:cubicBezTo>
                      <a:pt x="31" y="50"/>
                      <a:pt x="33" y="52"/>
                      <a:pt x="33" y="54"/>
                    </a:cubicBezTo>
                    <a:cubicBezTo>
                      <a:pt x="33" y="56"/>
                      <a:pt x="31" y="58"/>
                      <a:pt x="29" y="58"/>
                    </a:cubicBezTo>
                    <a:close/>
                    <a:moveTo>
                      <a:pt x="29" y="48"/>
                    </a:moveTo>
                    <a:cubicBezTo>
                      <a:pt x="27" y="48"/>
                      <a:pt x="25" y="46"/>
                      <a:pt x="25" y="44"/>
                    </a:cubicBezTo>
                    <a:cubicBezTo>
                      <a:pt x="25" y="42"/>
                      <a:pt x="27" y="40"/>
                      <a:pt x="29" y="40"/>
                    </a:cubicBezTo>
                    <a:cubicBezTo>
                      <a:pt x="31" y="40"/>
                      <a:pt x="33" y="42"/>
                      <a:pt x="33" y="44"/>
                    </a:cubicBezTo>
                    <a:cubicBezTo>
                      <a:pt x="33" y="46"/>
                      <a:pt x="31" y="48"/>
                      <a:pt x="29" y="48"/>
                    </a:cubicBezTo>
                    <a:close/>
                    <a:moveTo>
                      <a:pt x="29" y="39"/>
                    </a:moveTo>
                    <a:cubicBezTo>
                      <a:pt x="27" y="39"/>
                      <a:pt x="25" y="37"/>
                      <a:pt x="25" y="35"/>
                    </a:cubicBezTo>
                    <a:cubicBezTo>
                      <a:pt x="25" y="33"/>
                      <a:pt x="27" y="31"/>
                      <a:pt x="29" y="31"/>
                    </a:cubicBezTo>
                    <a:cubicBezTo>
                      <a:pt x="31" y="31"/>
                      <a:pt x="33" y="33"/>
                      <a:pt x="33" y="35"/>
                    </a:cubicBezTo>
                    <a:cubicBezTo>
                      <a:pt x="33" y="37"/>
                      <a:pt x="31" y="39"/>
                      <a:pt x="29" y="39"/>
                    </a:cubicBezTo>
                    <a:close/>
                    <a:moveTo>
                      <a:pt x="35" y="13"/>
                    </a:moveTo>
                    <a:cubicBezTo>
                      <a:pt x="35" y="16"/>
                      <a:pt x="33" y="18"/>
                      <a:pt x="31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5" y="18"/>
                      <a:pt x="3" y="16"/>
                      <a:pt x="3" y="13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7"/>
                      <a:pt x="5" y="5"/>
                      <a:pt x="8" y="5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3" y="5"/>
                      <a:pt x="35" y="7"/>
                      <a:pt x="35" y="10"/>
                    </a:cubicBezTo>
                    <a:lnTo>
                      <a:pt x="35" y="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31" name="Group 505"/>
              <p:cNvGrpSpPr>
                <a:grpSpLocks noChangeAspect="1"/>
              </p:cNvGrpSpPr>
              <p:nvPr/>
            </p:nvGrpSpPr>
            <p:grpSpPr bwMode="auto">
              <a:xfrm>
                <a:off x="10369107" y="3261518"/>
                <a:ext cx="280988" cy="292100"/>
                <a:chOff x="688" y="1779"/>
                <a:chExt cx="177" cy="184"/>
              </a:xfrm>
            </p:grpSpPr>
            <p:sp>
              <p:nvSpPr>
                <p:cNvPr id="132" name="AutoShape 504"/>
                <p:cNvSpPr>
                  <a:spLocks noChangeAspect="1" noChangeArrowheads="1" noTextEdit="1"/>
                </p:cNvSpPr>
                <p:nvPr/>
              </p:nvSpPr>
              <p:spPr bwMode="auto">
                <a:xfrm>
                  <a:off x="688" y="1779"/>
                  <a:ext cx="177" cy="18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/>
                  <a:endParaRPr lang="zh-CN" altLang="en-US" sz="1800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33" name="Freeform 506"/>
                <p:cNvSpPr>
                  <a:spLocks noEditPoints="1"/>
                </p:cNvSpPr>
                <p:nvPr/>
              </p:nvSpPr>
              <p:spPr bwMode="auto">
                <a:xfrm>
                  <a:off x="690" y="1779"/>
                  <a:ext cx="177" cy="182"/>
                </a:xfrm>
                <a:custGeom>
                  <a:avLst/>
                  <a:gdLst>
                    <a:gd name="T0" fmla="*/ 57 w 72"/>
                    <a:gd name="T1" fmla="*/ 0 h 74"/>
                    <a:gd name="T2" fmla="*/ 16 w 72"/>
                    <a:gd name="T3" fmla="*/ 0 h 74"/>
                    <a:gd name="T4" fmla="*/ 0 w 72"/>
                    <a:gd name="T5" fmla="*/ 18 h 74"/>
                    <a:gd name="T6" fmla="*/ 0 w 72"/>
                    <a:gd name="T7" fmla="*/ 34 h 74"/>
                    <a:gd name="T8" fmla="*/ 10 w 72"/>
                    <a:gd name="T9" fmla="*/ 51 h 74"/>
                    <a:gd name="T10" fmla="*/ 2 w 72"/>
                    <a:gd name="T11" fmla="*/ 74 h 74"/>
                    <a:gd name="T12" fmla="*/ 40 w 72"/>
                    <a:gd name="T13" fmla="*/ 52 h 74"/>
                    <a:gd name="T14" fmla="*/ 57 w 72"/>
                    <a:gd name="T15" fmla="*/ 52 h 74"/>
                    <a:gd name="T16" fmla="*/ 72 w 72"/>
                    <a:gd name="T17" fmla="*/ 34 h 74"/>
                    <a:gd name="T18" fmla="*/ 72 w 72"/>
                    <a:gd name="T19" fmla="*/ 18 h 74"/>
                    <a:gd name="T20" fmla="*/ 57 w 72"/>
                    <a:gd name="T21" fmla="*/ 0 h 74"/>
                    <a:gd name="T22" fmla="*/ 54 w 72"/>
                    <a:gd name="T23" fmla="*/ 38 h 74"/>
                    <a:gd name="T24" fmla="*/ 16 w 72"/>
                    <a:gd name="T25" fmla="*/ 38 h 74"/>
                    <a:gd name="T26" fmla="*/ 13 w 72"/>
                    <a:gd name="T27" fmla="*/ 35 h 74"/>
                    <a:gd name="T28" fmla="*/ 16 w 72"/>
                    <a:gd name="T29" fmla="*/ 33 h 74"/>
                    <a:gd name="T30" fmla="*/ 54 w 72"/>
                    <a:gd name="T31" fmla="*/ 33 h 74"/>
                    <a:gd name="T32" fmla="*/ 57 w 72"/>
                    <a:gd name="T33" fmla="*/ 35 h 74"/>
                    <a:gd name="T34" fmla="*/ 54 w 72"/>
                    <a:gd name="T35" fmla="*/ 38 h 74"/>
                    <a:gd name="T36" fmla="*/ 60 w 72"/>
                    <a:gd name="T37" fmla="*/ 29 h 74"/>
                    <a:gd name="T38" fmla="*/ 16 w 72"/>
                    <a:gd name="T39" fmla="*/ 29 h 74"/>
                    <a:gd name="T40" fmla="*/ 13 w 72"/>
                    <a:gd name="T41" fmla="*/ 26 h 74"/>
                    <a:gd name="T42" fmla="*/ 16 w 72"/>
                    <a:gd name="T43" fmla="*/ 23 h 74"/>
                    <a:gd name="T44" fmla="*/ 60 w 72"/>
                    <a:gd name="T45" fmla="*/ 23 h 74"/>
                    <a:gd name="T46" fmla="*/ 63 w 72"/>
                    <a:gd name="T47" fmla="*/ 26 h 74"/>
                    <a:gd name="T48" fmla="*/ 60 w 72"/>
                    <a:gd name="T49" fmla="*/ 29 h 74"/>
                    <a:gd name="T50" fmla="*/ 60 w 72"/>
                    <a:gd name="T51" fmla="*/ 19 h 74"/>
                    <a:gd name="T52" fmla="*/ 16 w 72"/>
                    <a:gd name="T53" fmla="*/ 19 h 74"/>
                    <a:gd name="T54" fmla="*/ 13 w 72"/>
                    <a:gd name="T55" fmla="*/ 16 h 74"/>
                    <a:gd name="T56" fmla="*/ 16 w 72"/>
                    <a:gd name="T57" fmla="*/ 13 h 74"/>
                    <a:gd name="T58" fmla="*/ 60 w 72"/>
                    <a:gd name="T59" fmla="*/ 13 h 74"/>
                    <a:gd name="T60" fmla="*/ 63 w 72"/>
                    <a:gd name="T61" fmla="*/ 16 h 74"/>
                    <a:gd name="T62" fmla="*/ 60 w 72"/>
                    <a:gd name="T63" fmla="*/ 19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72" h="74">
                      <a:moveTo>
                        <a:pt x="57" y="0"/>
                      </a:move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7" y="0"/>
                        <a:pt x="0" y="8"/>
                        <a:pt x="0" y="18"/>
                      </a:cubicBezTo>
                      <a:cubicBezTo>
                        <a:pt x="0" y="34"/>
                        <a:pt x="0" y="34"/>
                        <a:pt x="0" y="34"/>
                      </a:cubicBezTo>
                      <a:cubicBezTo>
                        <a:pt x="0" y="42"/>
                        <a:pt x="4" y="48"/>
                        <a:pt x="10" y="51"/>
                      </a:cubicBezTo>
                      <a:cubicBezTo>
                        <a:pt x="4" y="66"/>
                        <a:pt x="2" y="74"/>
                        <a:pt x="2" y="74"/>
                      </a:cubicBezTo>
                      <a:cubicBezTo>
                        <a:pt x="40" y="52"/>
                        <a:pt x="40" y="52"/>
                        <a:pt x="40" y="52"/>
                      </a:cubicBezTo>
                      <a:cubicBezTo>
                        <a:pt x="57" y="52"/>
                        <a:pt x="57" y="52"/>
                        <a:pt x="57" y="52"/>
                      </a:cubicBezTo>
                      <a:cubicBezTo>
                        <a:pt x="65" y="52"/>
                        <a:pt x="72" y="44"/>
                        <a:pt x="72" y="34"/>
                      </a:cubicBezTo>
                      <a:cubicBezTo>
                        <a:pt x="72" y="18"/>
                        <a:pt x="72" y="18"/>
                        <a:pt x="72" y="18"/>
                      </a:cubicBezTo>
                      <a:cubicBezTo>
                        <a:pt x="72" y="8"/>
                        <a:pt x="65" y="0"/>
                        <a:pt x="57" y="0"/>
                      </a:cubicBezTo>
                      <a:close/>
                      <a:moveTo>
                        <a:pt x="54" y="38"/>
                      </a:moveTo>
                      <a:cubicBezTo>
                        <a:pt x="16" y="38"/>
                        <a:pt x="16" y="38"/>
                        <a:pt x="16" y="38"/>
                      </a:cubicBezTo>
                      <a:cubicBezTo>
                        <a:pt x="14" y="38"/>
                        <a:pt x="13" y="37"/>
                        <a:pt x="13" y="35"/>
                      </a:cubicBezTo>
                      <a:cubicBezTo>
                        <a:pt x="13" y="34"/>
                        <a:pt x="14" y="33"/>
                        <a:pt x="16" y="33"/>
                      </a:cubicBezTo>
                      <a:cubicBezTo>
                        <a:pt x="54" y="33"/>
                        <a:pt x="54" y="33"/>
                        <a:pt x="54" y="33"/>
                      </a:cubicBezTo>
                      <a:cubicBezTo>
                        <a:pt x="56" y="33"/>
                        <a:pt x="57" y="34"/>
                        <a:pt x="57" y="35"/>
                      </a:cubicBezTo>
                      <a:cubicBezTo>
                        <a:pt x="57" y="37"/>
                        <a:pt x="56" y="38"/>
                        <a:pt x="54" y="38"/>
                      </a:cubicBezTo>
                      <a:close/>
                      <a:moveTo>
                        <a:pt x="60" y="29"/>
                      </a:moveTo>
                      <a:cubicBezTo>
                        <a:pt x="16" y="29"/>
                        <a:pt x="16" y="29"/>
                        <a:pt x="16" y="29"/>
                      </a:cubicBezTo>
                      <a:cubicBezTo>
                        <a:pt x="14" y="29"/>
                        <a:pt x="13" y="27"/>
                        <a:pt x="13" y="26"/>
                      </a:cubicBezTo>
                      <a:cubicBezTo>
                        <a:pt x="13" y="24"/>
                        <a:pt x="14" y="23"/>
                        <a:pt x="16" y="23"/>
                      </a:cubicBezTo>
                      <a:cubicBezTo>
                        <a:pt x="60" y="23"/>
                        <a:pt x="60" y="23"/>
                        <a:pt x="60" y="23"/>
                      </a:cubicBezTo>
                      <a:cubicBezTo>
                        <a:pt x="62" y="23"/>
                        <a:pt x="63" y="24"/>
                        <a:pt x="63" y="26"/>
                      </a:cubicBezTo>
                      <a:cubicBezTo>
                        <a:pt x="63" y="27"/>
                        <a:pt x="62" y="29"/>
                        <a:pt x="60" y="29"/>
                      </a:cubicBezTo>
                      <a:close/>
                      <a:moveTo>
                        <a:pt x="60" y="19"/>
                      </a:move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14" y="19"/>
                        <a:pt x="13" y="18"/>
                        <a:pt x="13" y="16"/>
                      </a:cubicBezTo>
                      <a:cubicBezTo>
                        <a:pt x="13" y="14"/>
                        <a:pt x="14" y="13"/>
                        <a:pt x="16" y="13"/>
                      </a:cubicBezTo>
                      <a:cubicBezTo>
                        <a:pt x="60" y="13"/>
                        <a:pt x="60" y="13"/>
                        <a:pt x="60" y="13"/>
                      </a:cubicBezTo>
                      <a:cubicBezTo>
                        <a:pt x="62" y="13"/>
                        <a:pt x="63" y="14"/>
                        <a:pt x="63" y="16"/>
                      </a:cubicBezTo>
                      <a:cubicBezTo>
                        <a:pt x="63" y="18"/>
                        <a:pt x="62" y="19"/>
                        <a:pt x="60" y="1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/>
                  <a:endParaRPr lang="zh-CN" altLang="en-US" sz="1800">
                    <a:solidFill>
                      <a:prstClr val="black"/>
                    </a:solidFill>
                  </a:endParaRPr>
                </a:p>
              </p:txBody>
            </p:sp>
          </p:grpSp>
        </p:grpSp>
        <p:grpSp>
          <p:nvGrpSpPr>
            <p:cNvPr id="10" name="组合 9"/>
            <p:cNvGrpSpPr/>
            <p:nvPr/>
          </p:nvGrpSpPr>
          <p:grpSpPr>
            <a:xfrm>
              <a:off x="1017672" y="2605191"/>
              <a:ext cx="3400833" cy="1317419"/>
              <a:chOff x="1017672" y="2473707"/>
              <a:chExt cx="3400833" cy="1317419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1017672" y="2473707"/>
                <a:ext cx="3400833" cy="1317419"/>
                <a:chOff x="1017672" y="2473707"/>
                <a:chExt cx="3400833" cy="1317419"/>
              </a:xfrm>
            </p:grpSpPr>
            <p:grpSp>
              <p:nvGrpSpPr>
                <p:cNvPr id="5" name="组合 4"/>
                <p:cNvGrpSpPr/>
                <p:nvPr/>
              </p:nvGrpSpPr>
              <p:grpSpPr>
                <a:xfrm>
                  <a:off x="1017672" y="2473707"/>
                  <a:ext cx="3400833" cy="1317419"/>
                  <a:chOff x="1017672" y="2651507"/>
                  <a:chExt cx="3400833" cy="1317419"/>
                </a:xfrm>
              </p:grpSpPr>
              <p:grpSp>
                <p:nvGrpSpPr>
                  <p:cNvPr id="87" name="组合 86"/>
                  <p:cNvGrpSpPr/>
                  <p:nvPr/>
                </p:nvGrpSpPr>
                <p:grpSpPr>
                  <a:xfrm>
                    <a:off x="3096139" y="2651507"/>
                    <a:ext cx="1322366" cy="1315317"/>
                    <a:chOff x="5222208" y="2440033"/>
                    <a:chExt cx="1747583" cy="1738267"/>
                  </a:xfrm>
                </p:grpSpPr>
                <p:sp>
                  <p:nvSpPr>
                    <p:cNvPr id="88" name="椭圆 87"/>
                    <p:cNvSpPr/>
                    <p:nvPr/>
                  </p:nvSpPr>
                  <p:spPr>
                    <a:xfrm>
                      <a:off x="5222208" y="2440033"/>
                      <a:ext cx="1747583" cy="1738267"/>
                    </a:xfrm>
                    <a:prstGeom prst="ellipse">
                      <a:avLst/>
                    </a:prstGeom>
                    <a:solidFill>
                      <a:srgbClr val="FA0133">
                        <a:alpha val="80000"/>
                      </a:srgbClr>
                    </a:solidFill>
                    <a:ln w="38100">
                      <a:solidFill>
                        <a:schemeClr val="bg1"/>
                      </a:solidFill>
                    </a:ln>
                    <a:effectLst>
                      <a:outerShdw blurRad="241300" dist="38100" dir="1500000" sx="98000" sy="98000" algn="l" rotWithShape="0">
                        <a:prstClr val="black">
                          <a:alpha val="5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914400"/>
                      <a:endParaRPr lang="zh-CN" altLang="en-US" sz="180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89" name="椭圆 88"/>
                    <p:cNvSpPr/>
                    <p:nvPr/>
                  </p:nvSpPr>
                  <p:spPr>
                    <a:xfrm>
                      <a:off x="5272192" y="2490833"/>
                      <a:ext cx="1649309" cy="1640517"/>
                    </a:xfrm>
                    <a:prstGeom prst="ellipse">
                      <a:avLst/>
                    </a:prstGeom>
                    <a:noFill/>
                    <a:ln w="12700">
                      <a:solidFill>
                        <a:schemeClr val="bg1"/>
                      </a:solidFill>
                    </a:ln>
                    <a:effectLst>
                      <a:outerShdw blurRad="241300" dist="38100" dir="1500000" sx="98000" sy="98000" algn="l" rotWithShape="0">
                        <a:prstClr val="black">
                          <a:alpha val="5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914400"/>
                      <a:endParaRPr lang="zh-CN" altLang="en-US" sz="1800">
                        <a:solidFill>
                          <a:prstClr val="white"/>
                        </a:solidFill>
                      </a:endParaRPr>
                    </a:p>
                  </p:txBody>
                </p:sp>
              </p:grpSp>
              <p:grpSp>
                <p:nvGrpSpPr>
                  <p:cNvPr id="96" name="组合 95"/>
                  <p:cNvGrpSpPr/>
                  <p:nvPr/>
                </p:nvGrpSpPr>
                <p:grpSpPr>
                  <a:xfrm>
                    <a:off x="2094728" y="2651507"/>
                    <a:ext cx="1322366" cy="1315317"/>
                    <a:chOff x="5222208" y="2440033"/>
                    <a:chExt cx="1747583" cy="1738267"/>
                  </a:xfrm>
                </p:grpSpPr>
                <p:sp>
                  <p:nvSpPr>
                    <p:cNvPr id="97" name="椭圆 96"/>
                    <p:cNvSpPr/>
                    <p:nvPr/>
                  </p:nvSpPr>
                  <p:spPr>
                    <a:xfrm>
                      <a:off x="5222208" y="2440033"/>
                      <a:ext cx="1747583" cy="1738267"/>
                    </a:xfrm>
                    <a:prstGeom prst="ellipse">
                      <a:avLst/>
                    </a:prstGeom>
                    <a:solidFill>
                      <a:srgbClr val="FA0133">
                        <a:alpha val="90000"/>
                      </a:srgbClr>
                    </a:solidFill>
                    <a:ln w="38100">
                      <a:solidFill>
                        <a:schemeClr val="bg1"/>
                      </a:solidFill>
                    </a:ln>
                    <a:effectLst>
                      <a:outerShdw blurRad="241300" dist="38100" dir="1500000" sx="98000" sy="98000" algn="l" rotWithShape="0">
                        <a:prstClr val="black">
                          <a:alpha val="5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914400"/>
                      <a:endParaRPr lang="zh-CN" altLang="en-US" sz="180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98" name="椭圆 97"/>
                    <p:cNvSpPr/>
                    <p:nvPr/>
                  </p:nvSpPr>
                  <p:spPr>
                    <a:xfrm>
                      <a:off x="5272192" y="2490833"/>
                      <a:ext cx="1649309" cy="1640517"/>
                    </a:xfrm>
                    <a:prstGeom prst="ellipse">
                      <a:avLst/>
                    </a:prstGeom>
                    <a:noFill/>
                    <a:ln w="12700">
                      <a:solidFill>
                        <a:schemeClr val="bg1"/>
                      </a:solidFill>
                    </a:ln>
                    <a:effectLst>
                      <a:outerShdw blurRad="241300" dist="38100" dir="1500000" sx="98000" sy="98000" algn="l" rotWithShape="0">
                        <a:prstClr val="black">
                          <a:alpha val="5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914400"/>
                      <a:endParaRPr lang="zh-CN" altLang="en-US" sz="1800">
                        <a:solidFill>
                          <a:prstClr val="white"/>
                        </a:solidFill>
                      </a:endParaRPr>
                    </a:p>
                  </p:txBody>
                </p:sp>
              </p:grpSp>
              <p:grpSp>
                <p:nvGrpSpPr>
                  <p:cNvPr id="90" name="组合 89"/>
                  <p:cNvGrpSpPr/>
                  <p:nvPr/>
                </p:nvGrpSpPr>
                <p:grpSpPr>
                  <a:xfrm>
                    <a:off x="1017672" y="2653609"/>
                    <a:ext cx="1322366" cy="1315317"/>
                    <a:chOff x="5222208" y="2440033"/>
                    <a:chExt cx="1747583" cy="1738267"/>
                  </a:xfrm>
                </p:grpSpPr>
                <p:sp>
                  <p:nvSpPr>
                    <p:cNvPr id="94" name="椭圆 93"/>
                    <p:cNvSpPr/>
                    <p:nvPr/>
                  </p:nvSpPr>
                  <p:spPr>
                    <a:xfrm>
                      <a:off x="5222208" y="2440033"/>
                      <a:ext cx="1747583" cy="1738267"/>
                    </a:xfrm>
                    <a:prstGeom prst="ellipse">
                      <a:avLst/>
                    </a:prstGeom>
                    <a:solidFill>
                      <a:srgbClr val="FA0133">
                        <a:alpha val="98000"/>
                      </a:srgbClr>
                    </a:solidFill>
                    <a:ln w="38100">
                      <a:solidFill>
                        <a:schemeClr val="bg1"/>
                      </a:solidFill>
                    </a:ln>
                    <a:effectLst>
                      <a:outerShdw blurRad="241300" dist="38100" dir="1500000" sx="98000" sy="98000" algn="l" rotWithShape="0">
                        <a:prstClr val="black">
                          <a:alpha val="5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914400"/>
                      <a:endParaRPr lang="zh-CN" altLang="en-US" sz="1800">
                        <a:solidFill>
                          <a:prstClr val="white"/>
                        </a:solidFill>
                      </a:endParaRPr>
                    </a:p>
                  </p:txBody>
                </p:sp>
                <p:sp>
                  <p:nvSpPr>
                    <p:cNvPr id="95" name="椭圆 94"/>
                    <p:cNvSpPr/>
                    <p:nvPr/>
                  </p:nvSpPr>
                  <p:spPr>
                    <a:xfrm>
                      <a:off x="5272192" y="2490833"/>
                      <a:ext cx="1649309" cy="1640517"/>
                    </a:xfrm>
                    <a:prstGeom prst="ellipse">
                      <a:avLst/>
                    </a:prstGeom>
                    <a:noFill/>
                    <a:ln w="12700">
                      <a:solidFill>
                        <a:schemeClr val="bg1"/>
                      </a:solidFill>
                    </a:ln>
                    <a:effectLst>
                      <a:outerShdw blurRad="241300" dist="38100" dir="1500000" sx="98000" sy="98000" algn="l" rotWithShape="0">
                        <a:prstClr val="black">
                          <a:alpha val="5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 defTabSz="914400"/>
                      <a:endParaRPr lang="zh-CN" altLang="en-US" sz="1800">
                        <a:solidFill>
                          <a:prstClr val="white"/>
                        </a:solidFill>
                      </a:endParaRPr>
                    </a:p>
                  </p:txBody>
                </p:sp>
              </p:grpSp>
            </p:grpSp>
            <p:sp>
              <p:nvSpPr>
                <p:cNvPr id="119" name="Freeform 352"/>
                <p:cNvSpPr>
                  <a:spLocks noEditPoints="1"/>
                </p:cNvSpPr>
                <p:nvPr/>
              </p:nvSpPr>
              <p:spPr bwMode="auto">
                <a:xfrm>
                  <a:off x="3650154" y="2998787"/>
                  <a:ext cx="261938" cy="252413"/>
                </a:xfrm>
                <a:custGeom>
                  <a:avLst/>
                  <a:gdLst>
                    <a:gd name="T0" fmla="*/ 58 w 67"/>
                    <a:gd name="T1" fmla="*/ 30 h 64"/>
                    <a:gd name="T2" fmla="*/ 57 w 67"/>
                    <a:gd name="T3" fmla="*/ 30 h 64"/>
                    <a:gd name="T4" fmla="*/ 58 w 67"/>
                    <a:gd name="T5" fmla="*/ 30 h 64"/>
                    <a:gd name="T6" fmla="*/ 58 w 67"/>
                    <a:gd name="T7" fmla="*/ 30 h 64"/>
                    <a:gd name="T8" fmla="*/ 58 w 67"/>
                    <a:gd name="T9" fmla="*/ 30 h 64"/>
                    <a:gd name="T10" fmla="*/ 58 w 67"/>
                    <a:gd name="T11" fmla="*/ 31 h 64"/>
                    <a:gd name="T12" fmla="*/ 58 w 67"/>
                    <a:gd name="T13" fmla="*/ 31 h 64"/>
                    <a:gd name="T14" fmla="*/ 52 w 67"/>
                    <a:gd name="T15" fmla="*/ 37 h 64"/>
                    <a:gd name="T16" fmla="*/ 15 w 67"/>
                    <a:gd name="T17" fmla="*/ 37 h 64"/>
                    <a:gd name="T18" fmla="*/ 9 w 67"/>
                    <a:gd name="T19" fmla="*/ 31 h 64"/>
                    <a:gd name="T20" fmla="*/ 9 w 67"/>
                    <a:gd name="T21" fmla="*/ 31 h 64"/>
                    <a:gd name="T22" fmla="*/ 9 w 67"/>
                    <a:gd name="T23" fmla="*/ 30 h 64"/>
                    <a:gd name="T24" fmla="*/ 9 w 67"/>
                    <a:gd name="T25" fmla="*/ 30 h 64"/>
                    <a:gd name="T26" fmla="*/ 9 w 67"/>
                    <a:gd name="T27" fmla="*/ 30 h 64"/>
                    <a:gd name="T28" fmla="*/ 10 w 67"/>
                    <a:gd name="T29" fmla="*/ 30 h 64"/>
                    <a:gd name="T30" fmla="*/ 9 w 67"/>
                    <a:gd name="T31" fmla="*/ 30 h 64"/>
                    <a:gd name="T32" fmla="*/ 0 w 67"/>
                    <a:gd name="T33" fmla="*/ 39 h 64"/>
                    <a:gd name="T34" fmla="*/ 0 w 67"/>
                    <a:gd name="T35" fmla="*/ 54 h 64"/>
                    <a:gd name="T36" fmla="*/ 9 w 67"/>
                    <a:gd name="T37" fmla="*/ 64 h 64"/>
                    <a:gd name="T38" fmla="*/ 58 w 67"/>
                    <a:gd name="T39" fmla="*/ 64 h 64"/>
                    <a:gd name="T40" fmla="*/ 67 w 67"/>
                    <a:gd name="T41" fmla="*/ 54 h 64"/>
                    <a:gd name="T42" fmla="*/ 67 w 67"/>
                    <a:gd name="T43" fmla="*/ 39 h 64"/>
                    <a:gd name="T44" fmla="*/ 58 w 67"/>
                    <a:gd name="T45" fmla="*/ 30 h 64"/>
                    <a:gd name="T46" fmla="*/ 7 w 67"/>
                    <a:gd name="T47" fmla="*/ 38 h 64"/>
                    <a:gd name="T48" fmla="*/ 6 w 67"/>
                    <a:gd name="T49" fmla="*/ 38 h 64"/>
                    <a:gd name="T50" fmla="*/ 5 w 67"/>
                    <a:gd name="T51" fmla="*/ 36 h 64"/>
                    <a:gd name="T52" fmla="*/ 6 w 67"/>
                    <a:gd name="T53" fmla="*/ 35 h 64"/>
                    <a:gd name="T54" fmla="*/ 7 w 67"/>
                    <a:gd name="T55" fmla="*/ 35 h 64"/>
                    <a:gd name="T56" fmla="*/ 9 w 67"/>
                    <a:gd name="T57" fmla="*/ 36 h 64"/>
                    <a:gd name="T58" fmla="*/ 7 w 67"/>
                    <a:gd name="T59" fmla="*/ 38 h 64"/>
                    <a:gd name="T60" fmla="*/ 58 w 67"/>
                    <a:gd name="T61" fmla="*/ 56 h 64"/>
                    <a:gd name="T62" fmla="*/ 57 w 67"/>
                    <a:gd name="T63" fmla="*/ 57 h 64"/>
                    <a:gd name="T64" fmla="*/ 10 w 67"/>
                    <a:gd name="T65" fmla="*/ 57 h 64"/>
                    <a:gd name="T66" fmla="*/ 9 w 67"/>
                    <a:gd name="T67" fmla="*/ 56 h 64"/>
                    <a:gd name="T68" fmla="*/ 9 w 67"/>
                    <a:gd name="T69" fmla="*/ 51 h 64"/>
                    <a:gd name="T70" fmla="*/ 10 w 67"/>
                    <a:gd name="T71" fmla="*/ 50 h 64"/>
                    <a:gd name="T72" fmla="*/ 57 w 67"/>
                    <a:gd name="T73" fmla="*/ 50 h 64"/>
                    <a:gd name="T74" fmla="*/ 58 w 67"/>
                    <a:gd name="T75" fmla="*/ 51 h 64"/>
                    <a:gd name="T76" fmla="*/ 58 w 67"/>
                    <a:gd name="T77" fmla="*/ 56 h 64"/>
                    <a:gd name="T78" fmla="*/ 62 w 67"/>
                    <a:gd name="T79" fmla="*/ 38 h 64"/>
                    <a:gd name="T80" fmla="*/ 60 w 67"/>
                    <a:gd name="T81" fmla="*/ 38 h 64"/>
                    <a:gd name="T82" fmla="*/ 58 w 67"/>
                    <a:gd name="T83" fmla="*/ 36 h 64"/>
                    <a:gd name="T84" fmla="*/ 60 w 67"/>
                    <a:gd name="T85" fmla="*/ 35 h 64"/>
                    <a:gd name="T86" fmla="*/ 62 w 67"/>
                    <a:gd name="T87" fmla="*/ 35 h 64"/>
                    <a:gd name="T88" fmla="*/ 63 w 67"/>
                    <a:gd name="T89" fmla="*/ 36 h 64"/>
                    <a:gd name="T90" fmla="*/ 62 w 67"/>
                    <a:gd name="T91" fmla="*/ 38 h 64"/>
                    <a:gd name="T92" fmla="*/ 55 w 67"/>
                    <a:gd name="T93" fmla="*/ 30 h 64"/>
                    <a:gd name="T94" fmla="*/ 57 w 67"/>
                    <a:gd name="T95" fmla="*/ 30 h 64"/>
                    <a:gd name="T96" fmla="*/ 55 w 67"/>
                    <a:gd name="T97" fmla="*/ 27 h 64"/>
                    <a:gd name="T98" fmla="*/ 55 w 67"/>
                    <a:gd name="T99" fmla="*/ 0 h 64"/>
                    <a:gd name="T100" fmla="*/ 12 w 67"/>
                    <a:gd name="T101" fmla="*/ 0 h 64"/>
                    <a:gd name="T102" fmla="*/ 12 w 67"/>
                    <a:gd name="T103" fmla="*/ 27 h 64"/>
                    <a:gd name="T104" fmla="*/ 10 w 67"/>
                    <a:gd name="T105" fmla="*/ 30 h 64"/>
                    <a:gd name="T106" fmla="*/ 12 w 67"/>
                    <a:gd name="T107" fmla="*/ 30 h 64"/>
                    <a:gd name="T108" fmla="*/ 55 w 67"/>
                    <a:gd name="T109" fmla="*/ 3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7" h="64">
                      <a:moveTo>
                        <a:pt x="58" y="30"/>
                      </a:moveTo>
                      <a:cubicBezTo>
                        <a:pt x="57" y="30"/>
                        <a:pt x="57" y="30"/>
                        <a:pt x="57" y="30"/>
                      </a:cubicBezTo>
                      <a:cubicBezTo>
                        <a:pt x="58" y="30"/>
                        <a:pt x="58" y="30"/>
                        <a:pt x="58" y="30"/>
                      </a:cubicBezTo>
                      <a:cubicBezTo>
                        <a:pt x="58" y="30"/>
                        <a:pt x="58" y="30"/>
                        <a:pt x="58" y="30"/>
                      </a:cubicBezTo>
                      <a:cubicBezTo>
                        <a:pt x="58" y="30"/>
                        <a:pt x="58" y="30"/>
                        <a:pt x="58" y="30"/>
                      </a:cubicBezTo>
                      <a:cubicBezTo>
                        <a:pt x="58" y="31"/>
                        <a:pt x="58" y="31"/>
                        <a:pt x="58" y="31"/>
                      </a:cubicBezTo>
                      <a:cubicBezTo>
                        <a:pt x="58" y="31"/>
                        <a:pt x="58" y="31"/>
                        <a:pt x="58" y="31"/>
                      </a:cubicBezTo>
                      <a:cubicBezTo>
                        <a:pt x="57" y="34"/>
                        <a:pt x="55" y="37"/>
                        <a:pt x="52" y="37"/>
                      </a:cubicBezTo>
                      <a:cubicBezTo>
                        <a:pt x="15" y="37"/>
                        <a:pt x="15" y="37"/>
                        <a:pt x="15" y="37"/>
                      </a:cubicBezTo>
                      <a:cubicBezTo>
                        <a:pt x="12" y="37"/>
                        <a:pt x="10" y="34"/>
                        <a:pt x="9" y="31"/>
                      </a:cubicBezTo>
                      <a:cubicBezTo>
                        <a:pt x="9" y="31"/>
                        <a:pt x="9" y="31"/>
                        <a:pt x="9" y="31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10" y="30"/>
                        <a:pt x="10" y="30"/>
                        <a:pt x="10" y="30"/>
                      </a:cubicBezTo>
                      <a:cubicBezTo>
                        <a:pt x="9" y="30"/>
                        <a:pt x="9" y="30"/>
                        <a:pt x="9" y="30"/>
                      </a:cubicBezTo>
                      <a:cubicBezTo>
                        <a:pt x="4" y="30"/>
                        <a:pt x="0" y="34"/>
                        <a:pt x="0" y="39"/>
                      </a:cubicBezTo>
                      <a:cubicBezTo>
                        <a:pt x="0" y="54"/>
                        <a:pt x="0" y="54"/>
                        <a:pt x="0" y="54"/>
                      </a:cubicBezTo>
                      <a:cubicBezTo>
                        <a:pt x="0" y="60"/>
                        <a:pt x="4" y="64"/>
                        <a:pt x="9" y="64"/>
                      </a:cubicBezTo>
                      <a:cubicBezTo>
                        <a:pt x="58" y="64"/>
                        <a:pt x="58" y="64"/>
                        <a:pt x="58" y="64"/>
                      </a:cubicBezTo>
                      <a:cubicBezTo>
                        <a:pt x="63" y="64"/>
                        <a:pt x="67" y="60"/>
                        <a:pt x="67" y="54"/>
                      </a:cubicBezTo>
                      <a:cubicBezTo>
                        <a:pt x="67" y="39"/>
                        <a:pt x="67" y="39"/>
                        <a:pt x="67" y="39"/>
                      </a:cubicBezTo>
                      <a:cubicBezTo>
                        <a:pt x="67" y="34"/>
                        <a:pt x="63" y="30"/>
                        <a:pt x="58" y="30"/>
                      </a:cubicBezTo>
                      <a:close/>
                      <a:moveTo>
                        <a:pt x="7" y="38"/>
                      </a:moveTo>
                      <a:cubicBezTo>
                        <a:pt x="6" y="38"/>
                        <a:pt x="6" y="38"/>
                        <a:pt x="6" y="38"/>
                      </a:cubicBezTo>
                      <a:cubicBezTo>
                        <a:pt x="5" y="38"/>
                        <a:pt x="5" y="37"/>
                        <a:pt x="5" y="36"/>
                      </a:cubicBezTo>
                      <a:cubicBezTo>
                        <a:pt x="5" y="35"/>
                        <a:pt x="5" y="35"/>
                        <a:pt x="6" y="35"/>
                      </a:cubicBezTo>
                      <a:cubicBezTo>
                        <a:pt x="7" y="35"/>
                        <a:pt x="7" y="35"/>
                        <a:pt x="7" y="35"/>
                      </a:cubicBezTo>
                      <a:cubicBezTo>
                        <a:pt x="8" y="35"/>
                        <a:pt x="9" y="35"/>
                        <a:pt x="9" y="36"/>
                      </a:cubicBezTo>
                      <a:cubicBezTo>
                        <a:pt x="9" y="37"/>
                        <a:pt x="8" y="38"/>
                        <a:pt x="7" y="38"/>
                      </a:cubicBezTo>
                      <a:close/>
                      <a:moveTo>
                        <a:pt x="58" y="56"/>
                      </a:moveTo>
                      <a:cubicBezTo>
                        <a:pt x="58" y="57"/>
                        <a:pt x="58" y="57"/>
                        <a:pt x="57" y="57"/>
                      </a:cubicBezTo>
                      <a:cubicBezTo>
                        <a:pt x="10" y="57"/>
                        <a:pt x="10" y="57"/>
                        <a:pt x="10" y="57"/>
                      </a:cubicBezTo>
                      <a:cubicBezTo>
                        <a:pt x="9" y="57"/>
                        <a:pt x="9" y="57"/>
                        <a:pt x="9" y="56"/>
                      </a:cubicBezTo>
                      <a:cubicBezTo>
                        <a:pt x="9" y="51"/>
                        <a:pt x="9" y="51"/>
                        <a:pt x="9" y="51"/>
                      </a:cubicBezTo>
                      <a:cubicBezTo>
                        <a:pt x="9" y="51"/>
                        <a:pt x="9" y="50"/>
                        <a:pt x="10" y="50"/>
                      </a:cubicBezTo>
                      <a:cubicBezTo>
                        <a:pt x="57" y="50"/>
                        <a:pt x="57" y="50"/>
                        <a:pt x="57" y="50"/>
                      </a:cubicBezTo>
                      <a:cubicBezTo>
                        <a:pt x="58" y="50"/>
                        <a:pt x="58" y="51"/>
                        <a:pt x="58" y="51"/>
                      </a:cubicBezTo>
                      <a:lnTo>
                        <a:pt x="58" y="56"/>
                      </a:lnTo>
                      <a:close/>
                      <a:moveTo>
                        <a:pt x="62" y="38"/>
                      </a:moveTo>
                      <a:cubicBezTo>
                        <a:pt x="60" y="38"/>
                        <a:pt x="60" y="38"/>
                        <a:pt x="60" y="38"/>
                      </a:cubicBezTo>
                      <a:cubicBezTo>
                        <a:pt x="59" y="38"/>
                        <a:pt x="58" y="37"/>
                        <a:pt x="58" y="36"/>
                      </a:cubicBezTo>
                      <a:cubicBezTo>
                        <a:pt x="58" y="35"/>
                        <a:pt x="59" y="35"/>
                        <a:pt x="60" y="35"/>
                      </a:cubicBezTo>
                      <a:cubicBezTo>
                        <a:pt x="62" y="35"/>
                        <a:pt x="62" y="35"/>
                        <a:pt x="62" y="35"/>
                      </a:cubicBezTo>
                      <a:cubicBezTo>
                        <a:pt x="63" y="35"/>
                        <a:pt x="63" y="35"/>
                        <a:pt x="63" y="36"/>
                      </a:cubicBezTo>
                      <a:cubicBezTo>
                        <a:pt x="63" y="37"/>
                        <a:pt x="63" y="38"/>
                        <a:pt x="62" y="38"/>
                      </a:cubicBezTo>
                      <a:close/>
                      <a:moveTo>
                        <a:pt x="55" y="30"/>
                      </a:moveTo>
                      <a:cubicBezTo>
                        <a:pt x="57" y="30"/>
                        <a:pt x="57" y="30"/>
                        <a:pt x="57" y="30"/>
                      </a:cubicBezTo>
                      <a:cubicBezTo>
                        <a:pt x="57" y="29"/>
                        <a:pt x="56" y="28"/>
                        <a:pt x="55" y="27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27"/>
                        <a:pt x="12" y="27"/>
                        <a:pt x="12" y="27"/>
                      </a:cubicBezTo>
                      <a:cubicBezTo>
                        <a:pt x="11" y="28"/>
                        <a:pt x="10" y="29"/>
                        <a:pt x="10" y="30"/>
                      </a:cubicBezTo>
                      <a:cubicBezTo>
                        <a:pt x="12" y="30"/>
                        <a:pt x="12" y="30"/>
                        <a:pt x="12" y="30"/>
                      </a:cubicBezTo>
                      <a:lnTo>
                        <a:pt x="55" y="3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/>
                  <a:endParaRPr lang="zh-CN" altLang="en-US" sz="1800">
                    <a:solidFill>
                      <a:prstClr val="black"/>
                    </a:solidFill>
                  </a:endParaRPr>
                </a:p>
              </p:txBody>
            </p:sp>
            <p:grpSp>
              <p:nvGrpSpPr>
                <p:cNvPr id="120" name="Group 324"/>
                <p:cNvGrpSpPr>
                  <a:grpSpLocks noChangeAspect="1"/>
                </p:cNvGrpSpPr>
                <p:nvPr/>
              </p:nvGrpSpPr>
              <p:grpSpPr bwMode="auto">
                <a:xfrm>
                  <a:off x="2631026" y="2990055"/>
                  <a:ext cx="269875" cy="269875"/>
                  <a:chOff x="2869" y="613"/>
                  <a:chExt cx="170" cy="170"/>
                </a:xfrm>
              </p:grpSpPr>
              <p:sp>
                <p:nvSpPr>
                  <p:cNvPr id="121" name="AutoShape 323"/>
                  <p:cNvSpPr>
                    <a:spLocks noChangeAspect="1" noChangeArrowheads="1" noTextEdit="1"/>
                  </p:cNvSpPr>
                  <p:nvPr/>
                </p:nvSpPr>
                <p:spPr bwMode="auto">
                  <a:xfrm>
                    <a:off x="2869" y="613"/>
                    <a:ext cx="170" cy="17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pPr defTabSz="914400"/>
                    <a:endParaRPr lang="zh-CN" altLang="en-US" sz="18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22" name="Freeform 325"/>
                  <p:cNvSpPr>
                    <a:spLocks noEditPoints="1"/>
                  </p:cNvSpPr>
                  <p:nvPr/>
                </p:nvSpPr>
                <p:spPr bwMode="auto">
                  <a:xfrm>
                    <a:off x="2871" y="616"/>
                    <a:ext cx="171" cy="167"/>
                  </a:xfrm>
                  <a:custGeom>
                    <a:avLst/>
                    <a:gdLst>
                      <a:gd name="T0" fmla="*/ 65 w 69"/>
                      <a:gd name="T1" fmla="*/ 0 h 68"/>
                      <a:gd name="T2" fmla="*/ 65 w 69"/>
                      <a:gd name="T3" fmla="*/ 1 h 68"/>
                      <a:gd name="T4" fmla="*/ 65 w 69"/>
                      <a:gd name="T5" fmla="*/ 23 h 68"/>
                      <a:gd name="T6" fmla="*/ 64 w 69"/>
                      <a:gd name="T7" fmla="*/ 25 h 68"/>
                      <a:gd name="T8" fmla="*/ 62 w 69"/>
                      <a:gd name="T9" fmla="*/ 26 h 68"/>
                      <a:gd name="T10" fmla="*/ 57 w 69"/>
                      <a:gd name="T11" fmla="*/ 26 h 68"/>
                      <a:gd name="T12" fmla="*/ 13 w 69"/>
                      <a:gd name="T13" fmla="*/ 26 h 68"/>
                      <a:gd name="T14" fmla="*/ 6 w 69"/>
                      <a:gd name="T15" fmla="*/ 25 h 68"/>
                      <a:gd name="T16" fmla="*/ 5 w 69"/>
                      <a:gd name="T17" fmla="*/ 23 h 68"/>
                      <a:gd name="T18" fmla="*/ 5 w 69"/>
                      <a:gd name="T19" fmla="*/ 1 h 68"/>
                      <a:gd name="T20" fmla="*/ 5 w 69"/>
                      <a:gd name="T21" fmla="*/ 0 h 68"/>
                      <a:gd name="T22" fmla="*/ 0 w 69"/>
                      <a:gd name="T23" fmla="*/ 4 h 68"/>
                      <a:gd name="T24" fmla="*/ 0 w 69"/>
                      <a:gd name="T25" fmla="*/ 64 h 68"/>
                      <a:gd name="T26" fmla="*/ 7 w 69"/>
                      <a:gd name="T27" fmla="*/ 68 h 68"/>
                      <a:gd name="T28" fmla="*/ 63 w 69"/>
                      <a:gd name="T29" fmla="*/ 68 h 68"/>
                      <a:gd name="T30" fmla="*/ 69 w 69"/>
                      <a:gd name="T31" fmla="*/ 64 h 68"/>
                      <a:gd name="T32" fmla="*/ 69 w 69"/>
                      <a:gd name="T33" fmla="*/ 4 h 68"/>
                      <a:gd name="T34" fmla="*/ 65 w 69"/>
                      <a:gd name="T35" fmla="*/ 0 h 68"/>
                      <a:gd name="T36" fmla="*/ 63 w 69"/>
                      <a:gd name="T37" fmla="*/ 58 h 68"/>
                      <a:gd name="T38" fmla="*/ 63 w 69"/>
                      <a:gd name="T39" fmla="*/ 58 h 68"/>
                      <a:gd name="T40" fmla="*/ 61 w 69"/>
                      <a:gd name="T41" fmla="*/ 61 h 68"/>
                      <a:gd name="T42" fmla="*/ 57 w 69"/>
                      <a:gd name="T43" fmla="*/ 63 h 68"/>
                      <a:gd name="T44" fmla="*/ 45 w 69"/>
                      <a:gd name="T45" fmla="*/ 64 h 68"/>
                      <a:gd name="T46" fmla="*/ 25 w 69"/>
                      <a:gd name="T47" fmla="*/ 64 h 68"/>
                      <a:gd name="T48" fmla="*/ 9 w 69"/>
                      <a:gd name="T49" fmla="*/ 61 h 68"/>
                      <a:gd name="T50" fmla="*/ 7 w 69"/>
                      <a:gd name="T51" fmla="*/ 58 h 68"/>
                      <a:gd name="T52" fmla="*/ 7 w 69"/>
                      <a:gd name="T53" fmla="*/ 44 h 68"/>
                      <a:gd name="T54" fmla="*/ 9 w 69"/>
                      <a:gd name="T55" fmla="*/ 41 h 68"/>
                      <a:gd name="T56" fmla="*/ 13 w 69"/>
                      <a:gd name="T57" fmla="*/ 39 h 68"/>
                      <a:gd name="T58" fmla="*/ 25 w 69"/>
                      <a:gd name="T59" fmla="*/ 38 h 68"/>
                      <a:gd name="T60" fmla="*/ 45 w 69"/>
                      <a:gd name="T61" fmla="*/ 38 h 68"/>
                      <a:gd name="T62" fmla="*/ 61 w 69"/>
                      <a:gd name="T63" fmla="*/ 41 h 68"/>
                      <a:gd name="T64" fmla="*/ 63 w 69"/>
                      <a:gd name="T65" fmla="*/ 44 h 68"/>
                      <a:gd name="T66" fmla="*/ 63 w 69"/>
                      <a:gd name="T67" fmla="*/ 58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69" h="68">
                        <a:moveTo>
                          <a:pt x="65" y="0"/>
                        </a:moveTo>
                        <a:cubicBezTo>
                          <a:pt x="65" y="1"/>
                          <a:pt x="65" y="1"/>
                          <a:pt x="65" y="1"/>
                        </a:cubicBezTo>
                        <a:cubicBezTo>
                          <a:pt x="65" y="23"/>
                          <a:pt x="65" y="23"/>
                          <a:pt x="65" y="23"/>
                        </a:cubicBezTo>
                        <a:cubicBezTo>
                          <a:pt x="65" y="24"/>
                          <a:pt x="64" y="25"/>
                          <a:pt x="64" y="25"/>
                        </a:cubicBezTo>
                        <a:cubicBezTo>
                          <a:pt x="63" y="25"/>
                          <a:pt x="62" y="25"/>
                          <a:pt x="62" y="26"/>
                        </a:cubicBezTo>
                        <a:cubicBezTo>
                          <a:pt x="60" y="26"/>
                          <a:pt x="59" y="26"/>
                          <a:pt x="57" y="26"/>
                        </a:cubicBezTo>
                        <a:cubicBezTo>
                          <a:pt x="13" y="26"/>
                          <a:pt x="13" y="26"/>
                          <a:pt x="13" y="26"/>
                        </a:cubicBezTo>
                        <a:cubicBezTo>
                          <a:pt x="10" y="26"/>
                          <a:pt x="8" y="26"/>
                          <a:pt x="6" y="25"/>
                        </a:cubicBezTo>
                        <a:cubicBezTo>
                          <a:pt x="6" y="25"/>
                          <a:pt x="5" y="24"/>
                          <a:pt x="5" y="23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2" y="1"/>
                          <a:pt x="0" y="2"/>
                          <a:pt x="0" y="4"/>
                        </a:cubicBezTo>
                        <a:cubicBezTo>
                          <a:pt x="0" y="64"/>
                          <a:pt x="0" y="64"/>
                          <a:pt x="0" y="64"/>
                        </a:cubicBezTo>
                        <a:cubicBezTo>
                          <a:pt x="0" y="66"/>
                          <a:pt x="3" y="68"/>
                          <a:pt x="7" y="68"/>
                        </a:cubicBezTo>
                        <a:cubicBezTo>
                          <a:pt x="63" y="68"/>
                          <a:pt x="63" y="68"/>
                          <a:pt x="63" y="68"/>
                        </a:cubicBezTo>
                        <a:cubicBezTo>
                          <a:pt x="66" y="68"/>
                          <a:pt x="69" y="66"/>
                          <a:pt x="69" y="64"/>
                        </a:cubicBezTo>
                        <a:cubicBezTo>
                          <a:pt x="69" y="4"/>
                          <a:pt x="69" y="4"/>
                          <a:pt x="69" y="4"/>
                        </a:cubicBezTo>
                        <a:cubicBezTo>
                          <a:pt x="69" y="2"/>
                          <a:pt x="67" y="1"/>
                          <a:pt x="65" y="0"/>
                        </a:cubicBezTo>
                        <a:close/>
                        <a:moveTo>
                          <a:pt x="63" y="58"/>
                        </a:moveTo>
                        <a:cubicBezTo>
                          <a:pt x="63" y="58"/>
                          <a:pt x="63" y="58"/>
                          <a:pt x="63" y="58"/>
                        </a:cubicBezTo>
                        <a:cubicBezTo>
                          <a:pt x="63" y="60"/>
                          <a:pt x="62" y="61"/>
                          <a:pt x="61" y="61"/>
                        </a:cubicBezTo>
                        <a:cubicBezTo>
                          <a:pt x="60" y="62"/>
                          <a:pt x="59" y="62"/>
                          <a:pt x="57" y="63"/>
                        </a:cubicBezTo>
                        <a:cubicBezTo>
                          <a:pt x="54" y="64"/>
                          <a:pt x="50" y="64"/>
                          <a:pt x="45" y="64"/>
                        </a:cubicBezTo>
                        <a:cubicBezTo>
                          <a:pt x="25" y="64"/>
                          <a:pt x="25" y="64"/>
                          <a:pt x="25" y="64"/>
                        </a:cubicBezTo>
                        <a:cubicBezTo>
                          <a:pt x="18" y="64"/>
                          <a:pt x="12" y="63"/>
                          <a:pt x="9" y="61"/>
                        </a:cubicBezTo>
                        <a:cubicBezTo>
                          <a:pt x="8" y="61"/>
                          <a:pt x="7" y="60"/>
                          <a:pt x="7" y="58"/>
                        </a:cubicBezTo>
                        <a:cubicBezTo>
                          <a:pt x="7" y="44"/>
                          <a:pt x="7" y="44"/>
                          <a:pt x="7" y="44"/>
                        </a:cubicBezTo>
                        <a:cubicBezTo>
                          <a:pt x="7" y="42"/>
                          <a:pt x="8" y="41"/>
                          <a:pt x="9" y="41"/>
                        </a:cubicBezTo>
                        <a:cubicBezTo>
                          <a:pt x="10" y="40"/>
                          <a:pt x="11" y="39"/>
                          <a:pt x="13" y="39"/>
                        </a:cubicBezTo>
                        <a:cubicBezTo>
                          <a:pt x="16" y="38"/>
                          <a:pt x="20" y="38"/>
                          <a:pt x="25" y="38"/>
                        </a:cubicBezTo>
                        <a:cubicBezTo>
                          <a:pt x="45" y="38"/>
                          <a:pt x="45" y="38"/>
                          <a:pt x="45" y="38"/>
                        </a:cubicBezTo>
                        <a:cubicBezTo>
                          <a:pt x="52" y="38"/>
                          <a:pt x="58" y="39"/>
                          <a:pt x="61" y="41"/>
                        </a:cubicBezTo>
                        <a:cubicBezTo>
                          <a:pt x="62" y="41"/>
                          <a:pt x="63" y="42"/>
                          <a:pt x="63" y="44"/>
                        </a:cubicBezTo>
                        <a:lnTo>
                          <a:pt x="63" y="58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pPr defTabSz="914400"/>
                    <a:endParaRPr lang="zh-CN" altLang="en-US" sz="18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23" name="Freeform 326"/>
                  <p:cNvSpPr/>
                  <p:nvPr/>
                </p:nvSpPr>
                <p:spPr bwMode="auto">
                  <a:xfrm>
                    <a:off x="2896" y="717"/>
                    <a:ext cx="123" cy="49"/>
                  </a:xfrm>
                  <a:custGeom>
                    <a:avLst/>
                    <a:gdLst>
                      <a:gd name="T0" fmla="*/ 49 w 50"/>
                      <a:gd name="T1" fmla="*/ 2 h 20"/>
                      <a:gd name="T2" fmla="*/ 46 w 50"/>
                      <a:gd name="T3" fmla="*/ 1 h 20"/>
                      <a:gd name="T4" fmla="*/ 35 w 50"/>
                      <a:gd name="T5" fmla="*/ 0 h 20"/>
                      <a:gd name="T6" fmla="*/ 15 w 50"/>
                      <a:gd name="T7" fmla="*/ 0 h 20"/>
                      <a:gd name="T8" fmla="*/ 1 w 50"/>
                      <a:gd name="T9" fmla="*/ 2 h 20"/>
                      <a:gd name="T10" fmla="*/ 0 w 50"/>
                      <a:gd name="T11" fmla="*/ 3 h 20"/>
                      <a:gd name="T12" fmla="*/ 0 w 50"/>
                      <a:gd name="T13" fmla="*/ 17 h 20"/>
                      <a:gd name="T14" fmla="*/ 0 w 50"/>
                      <a:gd name="T15" fmla="*/ 17 h 20"/>
                      <a:gd name="T16" fmla="*/ 0 w 50"/>
                      <a:gd name="T17" fmla="*/ 18 h 20"/>
                      <a:gd name="T18" fmla="*/ 4 w 50"/>
                      <a:gd name="T19" fmla="*/ 19 h 20"/>
                      <a:gd name="T20" fmla="*/ 15 w 50"/>
                      <a:gd name="T21" fmla="*/ 20 h 20"/>
                      <a:gd name="T22" fmla="*/ 35 w 50"/>
                      <a:gd name="T23" fmla="*/ 20 h 20"/>
                      <a:gd name="T24" fmla="*/ 49 w 50"/>
                      <a:gd name="T25" fmla="*/ 18 h 20"/>
                      <a:gd name="T26" fmla="*/ 50 w 50"/>
                      <a:gd name="T27" fmla="*/ 17 h 20"/>
                      <a:gd name="T28" fmla="*/ 50 w 50"/>
                      <a:gd name="T29" fmla="*/ 3 h 20"/>
                      <a:gd name="T30" fmla="*/ 50 w 50"/>
                      <a:gd name="T31" fmla="*/ 3 h 20"/>
                      <a:gd name="T32" fmla="*/ 49 w 50"/>
                      <a:gd name="T33" fmla="*/ 2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0" h="20">
                        <a:moveTo>
                          <a:pt x="49" y="2"/>
                        </a:moveTo>
                        <a:cubicBezTo>
                          <a:pt x="49" y="2"/>
                          <a:pt x="48" y="1"/>
                          <a:pt x="46" y="1"/>
                        </a:cubicBezTo>
                        <a:cubicBezTo>
                          <a:pt x="43" y="0"/>
                          <a:pt x="39" y="0"/>
                          <a:pt x="35" y="0"/>
                        </a:cubicBezTo>
                        <a:cubicBezTo>
                          <a:pt x="15" y="0"/>
                          <a:pt x="15" y="0"/>
                          <a:pt x="15" y="0"/>
                        </a:cubicBezTo>
                        <a:cubicBezTo>
                          <a:pt x="9" y="0"/>
                          <a:pt x="3" y="1"/>
                          <a:pt x="1" y="2"/>
                        </a:cubicBezTo>
                        <a:cubicBezTo>
                          <a:pt x="0" y="2"/>
                          <a:pt x="0" y="3"/>
                          <a:pt x="0" y="3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17"/>
                          <a:pt x="0" y="17"/>
                          <a:pt x="0" y="17"/>
                        </a:cubicBezTo>
                        <a:cubicBezTo>
                          <a:pt x="0" y="18"/>
                          <a:pt x="0" y="18"/>
                          <a:pt x="0" y="18"/>
                        </a:cubicBezTo>
                        <a:cubicBezTo>
                          <a:pt x="1" y="18"/>
                          <a:pt x="2" y="19"/>
                          <a:pt x="4" y="19"/>
                        </a:cubicBezTo>
                        <a:cubicBezTo>
                          <a:pt x="6" y="20"/>
                          <a:pt x="10" y="20"/>
                          <a:pt x="15" y="20"/>
                        </a:cubicBezTo>
                        <a:cubicBezTo>
                          <a:pt x="35" y="20"/>
                          <a:pt x="35" y="20"/>
                          <a:pt x="35" y="20"/>
                        </a:cubicBezTo>
                        <a:cubicBezTo>
                          <a:pt x="41" y="20"/>
                          <a:pt x="47" y="19"/>
                          <a:pt x="49" y="18"/>
                        </a:cubicBezTo>
                        <a:cubicBezTo>
                          <a:pt x="50" y="18"/>
                          <a:pt x="50" y="17"/>
                          <a:pt x="50" y="17"/>
                        </a:cubicBezTo>
                        <a:cubicBezTo>
                          <a:pt x="50" y="3"/>
                          <a:pt x="50" y="3"/>
                          <a:pt x="50" y="3"/>
                        </a:cubicBezTo>
                        <a:cubicBezTo>
                          <a:pt x="50" y="3"/>
                          <a:pt x="50" y="3"/>
                          <a:pt x="50" y="3"/>
                        </a:cubicBezTo>
                        <a:lnTo>
                          <a:pt x="49" y="2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pPr defTabSz="914400"/>
                    <a:endParaRPr lang="zh-CN" altLang="en-US" sz="18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24" name="Freeform 327"/>
                  <p:cNvSpPr>
                    <a:spLocks noEditPoints="1"/>
                  </p:cNvSpPr>
                  <p:nvPr/>
                </p:nvSpPr>
                <p:spPr bwMode="auto">
                  <a:xfrm>
                    <a:off x="2891" y="616"/>
                    <a:ext cx="133" cy="56"/>
                  </a:xfrm>
                  <a:custGeom>
                    <a:avLst/>
                    <a:gdLst>
                      <a:gd name="T0" fmla="*/ 49 w 54"/>
                      <a:gd name="T1" fmla="*/ 0 h 23"/>
                      <a:gd name="T2" fmla="*/ 5 w 54"/>
                      <a:gd name="T3" fmla="*/ 0 h 23"/>
                      <a:gd name="T4" fmla="*/ 0 w 54"/>
                      <a:gd name="T5" fmla="*/ 1 h 23"/>
                      <a:gd name="T6" fmla="*/ 0 w 54"/>
                      <a:gd name="T7" fmla="*/ 1 h 23"/>
                      <a:gd name="T8" fmla="*/ 0 w 54"/>
                      <a:gd name="T9" fmla="*/ 22 h 23"/>
                      <a:gd name="T10" fmla="*/ 1 w 54"/>
                      <a:gd name="T11" fmla="*/ 23 h 23"/>
                      <a:gd name="T12" fmla="*/ 5 w 54"/>
                      <a:gd name="T13" fmla="*/ 23 h 23"/>
                      <a:gd name="T14" fmla="*/ 49 w 54"/>
                      <a:gd name="T15" fmla="*/ 23 h 23"/>
                      <a:gd name="T16" fmla="*/ 54 w 54"/>
                      <a:gd name="T17" fmla="*/ 23 h 23"/>
                      <a:gd name="T18" fmla="*/ 54 w 54"/>
                      <a:gd name="T19" fmla="*/ 22 h 23"/>
                      <a:gd name="T20" fmla="*/ 54 w 54"/>
                      <a:gd name="T21" fmla="*/ 1 h 23"/>
                      <a:gd name="T22" fmla="*/ 53 w 54"/>
                      <a:gd name="T23" fmla="*/ 1 h 23"/>
                      <a:gd name="T24" fmla="*/ 49 w 54"/>
                      <a:gd name="T25" fmla="*/ 0 h 23"/>
                      <a:gd name="T26" fmla="*/ 9 w 54"/>
                      <a:gd name="T27" fmla="*/ 16 h 23"/>
                      <a:gd name="T28" fmla="*/ 9 w 54"/>
                      <a:gd name="T29" fmla="*/ 16 h 23"/>
                      <a:gd name="T30" fmla="*/ 9 w 54"/>
                      <a:gd name="T31" fmla="*/ 18 h 23"/>
                      <a:gd name="T32" fmla="*/ 7 w 54"/>
                      <a:gd name="T33" fmla="*/ 19 h 23"/>
                      <a:gd name="T34" fmla="*/ 3 w 54"/>
                      <a:gd name="T35" fmla="*/ 19 h 23"/>
                      <a:gd name="T36" fmla="*/ 2 w 54"/>
                      <a:gd name="T37" fmla="*/ 18 h 23"/>
                      <a:gd name="T38" fmla="*/ 1 w 54"/>
                      <a:gd name="T39" fmla="*/ 16 h 23"/>
                      <a:gd name="T40" fmla="*/ 1 w 54"/>
                      <a:gd name="T41" fmla="*/ 4 h 23"/>
                      <a:gd name="T42" fmla="*/ 2 w 54"/>
                      <a:gd name="T43" fmla="*/ 3 h 23"/>
                      <a:gd name="T44" fmla="*/ 3 w 54"/>
                      <a:gd name="T45" fmla="*/ 1 h 23"/>
                      <a:gd name="T46" fmla="*/ 7 w 54"/>
                      <a:gd name="T47" fmla="*/ 1 h 23"/>
                      <a:gd name="T48" fmla="*/ 9 w 54"/>
                      <a:gd name="T49" fmla="*/ 3 h 23"/>
                      <a:gd name="T50" fmla="*/ 9 w 54"/>
                      <a:gd name="T51" fmla="*/ 4 h 23"/>
                      <a:gd name="T52" fmla="*/ 9 w 54"/>
                      <a:gd name="T53" fmla="*/ 16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54" h="23">
                        <a:moveTo>
                          <a:pt x="49" y="0"/>
                        </a:move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3" y="0"/>
                          <a:pt x="1" y="1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0" y="22"/>
                          <a:pt x="0" y="22"/>
                          <a:pt x="0" y="22"/>
                        </a:cubicBezTo>
                        <a:cubicBezTo>
                          <a:pt x="1" y="23"/>
                          <a:pt x="1" y="23"/>
                          <a:pt x="1" y="23"/>
                        </a:cubicBezTo>
                        <a:cubicBezTo>
                          <a:pt x="2" y="23"/>
                          <a:pt x="3" y="23"/>
                          <a:pt x="5" y="23"/>
                        </a:cubicBezTo>
                        <a:cubicBezTo>
                          <a:pt x="49" y="23"/>
                          <a:pt x="49" y="23"/>
                          <a:pt x="49" y="23"/>
                        </a:cubicBezTo>
                        <a:cubicBezTo>
                          <a:pt x="51" y="23"/>
                          <a:pt x="53" y="23"/>
                          <a:pt x="54" y="23"/>
                        </a:cubicBezTo>
                        <a:cubicBezTo>
                          <a:pt x="54" y="22"/>
                          <a:pt x="54" y="22"/>
                          <a:pt x="54" y="22"/>
                        </a:cubicBezTo>
                        <a:cubicBezTo>
                          <a:pt x="54" y="1"/>
                          <a:pt x="54" y="1"/>
                          <a:pt x="54" y="1"/>
                        </a:cubicBezTo>
                        <a:cubicBezTo>
                          <a:pt x="53" y="1"/>
                          <a:pt x="53" y="1"/>
                          <a:pt x="53" y="1"/>
                        </a:cubicBezTo>
                        <a:cubicBezTo>
                          <a:pt x="52" y="1"/>
                          <a:pt x="51" y="0"/>
                          <a:pt x="49" y="0"/>
                        </a:cubicBezTo>
                        <a:close/>
                        <a:moveTo>
                          <a:pt x="9" y="16"/>
                        </a:moveTo>
                        <a:cubicBezTo>
                          <a:pt x="9" y="16"/>
                          <a:pt x="9" y="16"/>
                          <a:pt x="9" y="16"/>
                        </a:cubicBezTo>
                        <a:cubicBezTo>
                          <a:pt x="9" y="17"/>
                          <a:pt x="9" y="17"/>
                          <a:pt x="9" y="18"/>
                        </a:cubicBezTo>
                        <a:cubicBezTo>
                          <a:pt x="8" y="18"/>
                          <a:pt x="8" y="19"/>
                          <a:pt x="7" y="19"/>
                        </a:cubicBezTo>
                        <a:cubicBezTo>
                          <a:pt x="3" y="19"/>
                          <a:pt x="3" y="19"/>
                          <a:pt x="3" y="19"/>
                        </a:cubicBezTo>
                        <a:cubicBezTo>
                          <a:pt x="2" y="19"/>
                          <a:pt x="2" y="18"/>
                          <a:pt x="2" y="18"/>
                        </a:cubicBezTo>
                        <a:cubicBezTo>
                          <a:pt x="2" y="17"/>
                          <a:pt x="1" y="17"/>
                          <a:pt x="1" y="16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2"/>
                          <a:pt x="2" y="1"/>
                          <a:pt x="3" y="1"/>
                        </a:cubicBezTo>
                        <a:cubicBezTo>
                          <a:pt x="7" y="1"/>
                          <a:pt x="7" y="1"/>
                          <a:pt x="7" y="1"/>
                        </a:cubicBezTo>
                        <a:cubicBezTo>
                          <a:pt x="8" y="1"/>
                          <a:pt x="8" y="2"/>
                          <a:pt x="9" y="3"/>
                        </a:cubicBezTo>
                        <a:cubicBezTo>
                          <a:pt x="9" y="3"/>
                          <a:pt x="9" y="3"/>
                          <a:pt x="9" y="4"/>
                        </a:cubicBezTo>
                        <a:lnTo>
                          <a:pt x="9" y="16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pPr defTabSz="914400"/>
                    <a:endParaRPr lang="zh-CN" altLang="en-US" sz="180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25" name="Rectangle 328"/>
                  <p:cNvSpPr>
                    <a:spLocks noChangeArrowheads="1"/>
                  </p:cNvSpPr>
                  <p:nvPr/>
                </p:nvSpPr>
                <p:spPr bwMode="auto">
                  <a:xfrm>
                    <a:off x="2901" y="625"/>
                    <a:ext cx="5" cy="3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pPr defTabSz="914400"/>
                    <a:endParaRPr lang="zh-CN" altLang="en-US" sz="1800">
                      <a:solidFill>
                        <a:prstClr val="black"/>
                      </a:solidFill>
                    </a:endParaRPr>
                  </a:p>
                </p:txBody>
              </p:sp>
            </p:grpSp>
            <p:sp>
              <p:nvSpPr>
                <p:cNvPr id="129" name="Freeform 198"/>
                <p:cNvSpPr>
                  <a:spLocks noEditPoints="1"/>
                </p:cNvSpPr>
                <p:nvPr/>
              </p:nvSpPr>
              <p:spPr bwMode="auto">
                <a:xfrm>
                  <a:off x="1497086" y="3020218"/>
                  <a:ext cx="363538" cy="239712"/>
                </a:xfrm>
                <a:custGeom>
                  <a:avLst/>
                  <a:gdLst>
                    <a:gd name="T0" fmla="*/ 76 w 94"/>
                    <a:gd name="T1" fmla="*/ 0 h 61"/>
                    <a:gd name="T2" fmla="*/ 18 w 94"/>
                    <a:gd name="T3" fmla="*/ 0 h 61"/>
                    <a:gd name="T4" fmla="*/ 0 w 94"/>
                    <a:gd name="T5" fmla="*/ 17 h 61"/>
                    <a:gd name="T6" fmla="*/ 0 w 94"/>
                    <a:gd name="T7" fmla="*/ 43 h 61"/>
                    <a:gd name="T8" fmla="*/ 18 w 94"/>
                    <a:gd name="T9" fmla="*/ 61 h 61"/>
                    <a:gd name="T10" fmla="*/ 76 w 94"/>
                    <a:gd name="T11" fmla="*/ 61 h 61"/>
                    <a:gd name="T12" fmla="*/ 94 w 94"/>
                    <a:gd name="T13" fmla="*/ 43 h 61"/>
                    <a:gd name="T14" fmla="*/ 94 w 94"/>
                    <a:gd name="T15" fmla="*/ 17 h 61"/>
                    <a:gd name="T16" fmla="*/ 76 w 94"/>
                    <a:gd name="T17" fmla="*/ 0 h 61"/>
                    <a:gd name="T18" fmla="*/ 90 w 94"/>
                    <a:gd name="T19" fmla="*/ 52 h 61"/>
                    <a:gd name="T20" fmla="*/ 88 w 94"/>
                    <a:gd name="T21" fmla="*/ 52 h 61"/>
                    <a:gd name="T22" fmla="*/ 88 w 94"/>
                    <a:gd name="T23" fmla="*/ 52 h 61"/>
                    <a:gd name="T24" fmla="*/ 87 w 94"/>
                    <a:gd name="T25" fmla="*/ 52 h 61"/>
                    <a:gd name="T26" fmla="*/ 62 w 94"/>
                    <a:gd name="T27" fmla="*/ 29 h 61"/>
                    <a:gd name="T28" fmla="*/ 48 w 94"/>
                    <a:gd name="T29" fmla="*/ 41 h 61"/>
                    <a:gd name="T30" fmla="*/ 47 w 94"/>
                    <a:gd name="T31" fmla="*/ 42 h 61"/>
                    <a:gd name="T32" fmla="*/ 46 w 94"/>
                    <a:gd name="T33" fmla="*/ 41 h 61"/>
                    <a:gd name="T34" fmla="*/ 32 w 94"/>
                    <a:gd name="T35" fmla="*/ 29 h 61"/>
                    <a:gd name="T36" fmla="*/ 8 w 94"/>
                    <a:gd name="T37" fmla="*/ 51 h 61"/>
                    <a:gd name="T38" fmla="*/ 7 w 94"/>
                    <a:gd name="T39" fmla="*/ 51 h 61"/>
                    <a:gd name="T40" fmla="*/ 7 w 94"/>
                    <a:gd name="T41" fmla="*/ 51 h 61"/>
                    <a:gd name="T42" fmla="*/ 5 w 94"/>
                    <a:gd name="T43" fmla="*/ 51 h 61"/>
                    <a:gd name="T44" fmla="*/ 5 w 94"/>
                    <a:gd name="T45" fmla="*/ 49 h 61"/>
                    <a:gd name="T46" fmla="*/ 5 w 94"/>
                    <a:gd name="T47" fmla="*/ 49 h 61"/>
                    <a:gd name="T48" fmla="*/ 6 w 94"/>
                    <a:gd name="T49" fmla="*/ 48 h 61"/>
                    <a:gd name="T50" fmla="*/ 29 w 94"/>
                    <a:gd name="T51" fmla="*/ 27 h 61"/>
                    <a:gd name="T52" fmla="*/ 7 w 94"/>
                    <a:gd name="T53" fmla="*/ 9 h 61"/>
                    <a:gd name="T54" fmla="*/ 7 w 94"/>
                    <a:gd name="T55" fmla="*/ 6 h 61"/>
                    <a:gd name="T56" fmla="*/ 10 w 94"/>
                    <a:gd name="T57" fmla="*/ 6 h 61"/>
                    <a:gd name="T58" fmla="*/ 12 w 94"/>
                    <a:gd name="T59" fmla="*/ 8 h 61"/>
                    <a:gd name="T60" fmla="*/ 47 w 94"/>
                    <a:gd name="T61" fmla="*/ 37 h 61"/>
                    <a:gd name="T62" fmla="*/ 82 w 94"/>
                    <a:gd name="T63" fmla="*/ 7 h 61"/>
                    <a:gd name="T64" fmla="*/ 84 w 94"/>
                    <a:gd name="T65" fmla="*/ 6 h 61"/>
                    <a:gd name="T66" fmla="*/ 87 w 94"/>
                    <a:gd name="T67" fmla="*/ 6 h 61"/>
                    <a:gd name="T68" fmla="*/ 87 w 94"/>
                    <a:gd name="T69" fmla="*/ 9 h 61"/>
                    <a:gd name="T70" fmla="*/ 65 w 94"/>
                    <a:gd name="T71" fmla="*/ 27 h 61"/>
                    <a:gd name="T72" fmla="*/ 90 w 94"/>
                    <a:gd name="T73" fmla="*/ 49 h 61"/>
                    <a:gd name="T74" fmla="*/ 90 w 94"/>
                    <a:gd name="T75" fmla="*/ 50 h 61"/>
                    <a:gd name="T76" fmla="*/ 90 w 94"/>
                    <a:gd name="T77" fmla="*/ 50 h 61"/>
                    <a:gd name="T78" fmla="*/ 90 w 94"/>
                    <a:gd name="T79" fmla="*/ 52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94" h="61">
                      <a:moveTo>
                        <a:pt x="76" y="0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8" y="0"/>
                        <a:pt x="0" y="8"/>
                        <a:pt x="0" y="17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0" y="53"/>
                        <a:pt x="8" y="61"/>
                        <a:pt x="18" y="61"/>
                      </a:cubicBezTo>
                      <a:cubicBezTo>
                        <a:pt x="76" y="61"/>
                        <a:pt x="76" y="61"/>
                        <a:pt x="76" y="61"/>
                      </a:cubicBezTo>
                      <a:cubicBezTo>
                        <a:pt x="86" y="61"/>
                        <a:pt x="94" y="53"/>
                        <a:pt x="94" y="43"/>
                      </a:cubicBezTo>
                      <a:cubicBezTo>
                        <a:pt x="94" y="17"/>
                        <a:pt x="94" y="17"/>
                        <a:pt x="94" y="17"/>
                      </a:cubicBezTo>
                      <a:cubicBezTo>
                        <a:pt x="94" y="8"/>
                        <a:pt x="86" y="0"/>
                        <a:pt x="76" y="0"/>
                      </a:cubicBezTo>
                      <a:close/>
                      <a:moveTo>
                        <a:pt x="90" y="52"/>
                      </a:moveTo>
                      <a:cubicBezTo>
                        <a:pt x="89" y="52"/>
                        <a:pt x="89" y="52"/>
                        <a:pt x="88" y="52"/>
                      </a:cubicBezTo>
                      <a:cubicBezTo>
                        <a:pt x="88" y="52"/>
                        <a:pt x="88" y="52"/>
                        <a:pt x="88" y="52"/>
                      </a:cubicBezTo>
                      <a:cubicBezTo>
                        <a:pt x="88" y="52"/>
                        <a:pt x="87" y="52"/>
                        <a:pt x="87" y="52"/>
                      </a:cubicBezTo>
                      <a:cubicBezTo>
                        <a:pt x="62" y="29"/>
                        <a:pt x="62" y="29"/>
                        <a:pt x="62" y="29"/>
                      </a:cubicBezTo>
                      <a:cubicBezTo>
                        <a:pt x="48" y="41"/>
                        <a:pt x="48" y="41"/>
                        <a:pt x="48" y="41"/>
                      </a:cubicBezTo>
                      <a:cubicBezTo>
                        <a:pt x="48" y="41"/>
                        <a:pt x="47" y="42"/>
                        <a:pt x="47" y="42"/>
                      </a:cubicBezTo>
                      <a:cubicBezTo>
                        <a:pt x="47" y="42"/>
                        <a:pt x="46" y="41"/>
                        <a:pt x="46" y="41"/>
                      </a:cubicBezTo>
                      <a:cubicBezTo>
                        <a:pt x="32" y="29"/>
                        <a:pt x="32" y="29"/>
                        <a:pt x="32" y="29"/>
                      </a:cubicBezTo>
                      <a:cubicBezTo>
                        <a:pt x="8" y="51"/>
                        <a:pt x="8" y="51"/>
                        <a:pt x="8" y="51"/>
                      </a:cubicBezTo>
                      <a:cubicBezTo>
                        <a:pt x="8" y="51"/>
                        <a:pt x="7" y="51"/>
                        <a:pt x="7" y="51"/>
                      </a:cubicBezTo>
                      <a:cubicBezTo>
                        <a:pt x="7" y="51"/>
                        <a:pt x="7" y="51"/>
                        <a:pt x="7" y="51"/>
                      </a:cubicBezTo>
                      <a:cubicBezTo>
                        <a:pt x="6" y="51"/>
                        <a:pt x="6" y="51"/>
                        <a:pt x="5" y="51"/>
                      </a:cubicBezTo>
                      <a:cubicBezTo>
                        <a:pt x="5" y="50"/>
                        <a:pt x="5" y="50"/>
                        <a:pt x="5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5" y="49"/>
                        <a:pt x="5" y="48"/>
                        <a:pt x="6" y="48"/>
                      </a:cubicBezTo>
                      <a:cubicBezTo>
                        <a:pt x="29" y="27"/>
                        <a:pt x="29" y="27"/>
                        <a:pt x="29" y="27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6" y="8"/>
                        <a:pt x="6" y="7"/>
                        <a:pt x="7" y="6"/>
                      </a:cubicBezTo>
                      <a:cubicBezTo>
                        <a:pt x="8" y="5"/>
                        <a:pt x="9" y="5"/>
                        <a:pt x="10" y="6"/>
                      </a:cubicBezTo>
                      <a:cubicBezTo>
                        <a:pt x="12" y="8"/>
                        <a:pt x="12" y="8"/>
                        <a:pt x="12" y="8"/>
                      </a:cubicBezTo>
                      <a:cubicBezTo>
                        <a:pt x="47" y="37"/>
                        <a:pt x="47" y="37"/>
                        <a:pt x="47" y="37"/>
                      </a:cubicBezTo>
                      <a:cubicBezTo>
                        <a:pt x="82" y="7"/>
                        <a:pt x="82" y="7"/>
                        <a:pt x="82" y="7"/>
                      </a:cubicBezTo>
                      <a:cubicBezTo>
                        <a:pt x="84" y="6"/>
                        <a:pt x="84" y="6"/>
                        <a:pt x="84" y="6"/>
                      </a:cubicBezTo>
                      <a:cubicBezTo>
                        <a:pt x="85" y="5"/>
                        <a:pt x="86" y="5"/>
                        <a:pt x="87" y="6"/>
                      </a:cubicBezTo>
                      <a:cubicBezTo>
                        <a:pt x="88" y="7"/>
                        <a:pt x="88" y="8"/>
                        <a:pt x="87" y="9"/>
                      </a:cubicBezTo>
                      <a:cubicBezTo>
                        <a:pt x="65" y="27"/>
                        <a:pt x="65" y="27"/>
                        <a:pt x="65" y="27"/>
                      </a:cubicBezTo>
                      <a:cubicBezTo>
                        <a:pt x="90" y="49"/>
                        <a:pt x="90" y="49"/>
                        <a:pt x="90" y="49"/>
                      </a:cubicBezTo>
                      <a:cubicBezTo>
                        <a:pt x="90" y="49"/>
                        <a:pt x="90" y="50"/>
                        <a:pt x="90" y="50"/>
                      </a:cubicBezTo>
                      <a:cubicBezTo>
                        <a:pt x="90" y="50"/>
                        <a:pt x="90" y="50"/>
                        <a:pt x="90" y="50"/>
                      </a:cubicBezTo>
                      <a:cubicBezTo>
                        <a:pt x="90" y="51"/>
                        <a:pt x="90" y="51"/>
                        <a:pt x="90" y="5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defTabSz="914400"/>
                  <a:endParaRPr lang="zh-CN" altLang="en-US" sz="1800">
                    <a:solidFill>
                      <a:prstClr val="black"/>
                    </a:solidFill>
                  </a:endParaRPr>
                </a:p>
              </p:txBody>
            </p:sp>
          </p:grpSp>
          <p:sp>
            <p:nvSpPr>
              <p:cNvPr id="138" name="文本框 137"/>
              <p:cNvSpPr txBox="1"/>
              <p:nvPr/>
            </p:nvSpPr>
            <p:spPr>
              <a:xfrm>
                <a:off x="1217606" y="3251468"/>
                <a:ext cx="948762" cy="3487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just" defTabSz="913765">
                  <a:lnSpc>
                    <a:spcPts val="2000"/>
                  </a:lnSpc>
                  <a:spcBef>
                    <a:spcPct val="0"/>
                  </a:spcBef>
                  <a:defRPr/>
                </a:pPr>
                <a:r>
                  <a:rPr lang="zh-CN" altLang="en-US" sz="1400" kern="1100" spc="93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zh-CN" altLang="en-US" sz="1400" kern="1100" spc="93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41" name="文本框 140"/>
              <p:cNvSpPr txBox="1"/>
              <p:nvPr/>
            </p:nvSpPr>
            <p:spPr>
              <a:xfrm>
                <a:off x="2296966" y="3238212"/>
                <a:ext cx="948762" cy="3487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just" defTabSz="913765">
                  <a:lnSpc>
                    <a:spcPts val="2000"/>
                  </a:lnSpc>
                  <a:spcBef>
                    <a:spcPct val="0"/>
                  </a:spcBef>
                  <a:defRPr/>
                </a:pPr>
                <a:r>
                  <a:rPr lang="zh-CN" altLang="en-US" sz="1400" kern="1100" spc="93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zh-CN" altLang="en-US" sz="1400" kern="1100" spc="93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42" name="文本框 141"/>
              <p:cNvSpPr txBox="1"/>
              <p:nvPr/>
            </p:nvSpPr>
            <p:spPr>
              <a:xfrm>
                <a:off x="3300038" y="3238212"/>
                <a:ext cx="948762" cy="3487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just" defTabSz="913765">
                  <a:lnSpc>
                    <a:spcPts val="2000"/>
                  </a:lnSpc>
                  <a:spcBef>
                    <a:spcPct val="0"/>
                  </a:spcBef>
                  <a:defRPr/>
                </a:pPr>
                <a:r>
                  <a:rPr lang="zh-CN" altLang="en-US" sz="1400" kern="1100" spc="93" dirty="0">
                    <a:solidFill>
                      <a:prstClr val="white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添加标题</a:t>
                </a:r>
                <a:endParaRPr lang="zh-CN" altLang="en-US" sz="1400" kern="1100" spc="93" dirty="0">
                  <a:solidFill>
                    <a:prstClr val="white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55098" y="1334157"/>
            <a:ext cx="4848834" cy="4850588"/>
            <a:chOff x="525600" y="542925"/>
            <a:chExt cx="4464050" cy="4464050"/>
          </a:xfrm>
          <a:effectLst>
            <a:outerShdw blurRad="50800" dist="38100" dir="13500000" algn="br" rotWithShape="0">
              <a:schemeClr val="bg1">
                <a:alpha val="40000"/>
              </a:schemeClr>
            </a:outerShdw>
          </a:effectLst>
        </p:grpSpPr>
        <p:pic>
          <p:nvPicPr>
            <p:cNvPr id="9" name="Picture 6" descr="C:\Users\Administrator\Desktop\touying.png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29" t="35500" r="16064" b="57500"/>
            <a:stretch>
              <a:fillRect/>
            </a:stretch>
          </p:blipFill>
          <p:spPr bwMode="auto">
            <a:xfrm>
              <a:off x="702925" y="3854263"/>
              <a:ext cx="4070739" cy="1026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2" descr="C:\Users\Administrator\Desktop\computer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600" y="542925"/>
              <a:ext cx="4464050" cy="4464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2" descr="C:\Users\Administrator\Desktop\shutterstock_73936774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8" r="902" b="9474"/>
            <a:stretch>
              <a:fillRect/>
            </a:stretch>
          </p:blipFill>
          <p:spPr bwMode="auto">
            <a:xfrm>
              <a:off x="951255" y="1373505"/>
              <a:ext cx="3594569" cy="2240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5" name="组合 4"/>
          <p:cNvGrpSpPr/>
          <p:nvPr/>
        </p:nvGrpSpPr>
        <p:grpSpPr>
          <a:xfrm>
            <a:off x="6757821" y="1868292"/>
            <a:ext cx="4078132" cy="3263453"/>
            <a:chOff x="6758699" y="1867858"/>
            <a:chExt cx="4078663" cy="3262698"/>
          </a:xfrm>
        </p:grpSpPr>
        <p:sp>
          <p:nvSpPr>
            <p:cNvPr id="12" name="TextBox 11"/>
            <p:cNvSpPr txBox="1">
              <a:spLocks noChangeArrowheads="1"/>
            </p:cNvSpPr>
            <p:nvPr/>
          </p:nvSpPr>
          <p:spPr bwMode="auto">
            <a:xfrm>
              <a:off x="6758699" y="1867858"/>
              <a:ext cx="4078663" cy="13849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坚持精益求精、拒绝平庸的做事精神，帮助您实现美观、精致、严谨、动感的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展示效果，让您的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创造卓越价值。</a:t>
              </a:r>
              <a:endPara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3" name="矩形 12"/>
            <p:cNvSpPr>
              <a:spLocks noChangeArrowheads="1"/>
            </p:cNvSpPr>
            <p:nvPr/>
          </p:nvSpPr>
          <p:spPr bwMode="auto">
            <a:xfrm>
              <a:off x="6758699" y="3351364"/>
              <a:ext cx="3853512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锐普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的设计理念：杜绝平庸、专做精品 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100%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专业；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100%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尽心；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100%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创意。</a:t>
              </a:r>
              <a:endPara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4" name="矩形 13"/>
            <p:cNvSpPr>
              <a:spLocks noChangeArrowheads="1"/>
            </p:cNvSpPr>
            <p:nvPr/>
          </p:nvSpPr>
          <p:spPr bwMode="auto">
            <a:xfrm>
              <a:off x="6758699" y="4133360"/>
              <a:ext cx="3853512" cy="9971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913765">
                <a:lnSpc>
                  <a:spcPct val="120000"/>
                </a:lnSpc>
              </a:pPr>
              <a:endPara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  <a:p>
              <a:pPr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锐普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服务领域：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公共模板设计；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个性模板设计；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稿件制作。</a:t>
              </a:r>
              <a:endParaRPr lang="zh-CN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19" name="任意多边形 18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0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638653" y="1792835"/>
            <a:ext cx="913109" cy="1587374"/>
            <a:chOff x="5639386" y="1792418"/>
            <a:chExt cx="913228" cy="1587007"/>
          </a:xfrm>
        </p:grpSpPr>
        <p:grpSp>
          <p:nvGrpSpPr>
            <p:cNvPr id="2" name="组合 1"/>
            <p:cNvGrpSpPr/>
            <p:nvPr/>
          </p:nvGrpSpPr>
          <p:grpSpPr>
            <a:xfrm>
              <a:off x="5639386" y="1792418"/>
              <a:ext cx="913228" cy="1587007"/>
              <a:chOff x="5639386" y="1792418"/>
              <a:chExt cx="913228" cy="1587007"/>
            </a:xfrm>
          </p:grpSpPr>
          <p:cxnSp>
            <p:nvCxnSpPr>
              <p:cNvPr id="9" name="直接连接符 8"/>
              <p:cNvCxnSpPr>
                <a:endCxn id="10" idx="0"/>
              </p:cNvCxnSpPr>
              <p:nvPr/>
            </p:nvCxnSpPr>
            <p:spPr>
              <a:xfrm>
                <a:off x="6096000" y="2406796"/>
                <a:ext cx="0" cy="972629"/>
              </a:xfrm>
              <a:prstGeom prst="line">
                <a:avLst/>
              </a:prstGeom>
              <a:ln w="82550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" name="椭圆 2"/>
              <p:cNvSpPr/>
              <p:nvPr/>
            </p:nvSpPr>
            <p:spPr>
              <a:xfrm>
                <a:off x="5639386" y="1792418"/>
                <a:ext cx="913228" cy="913228"/>
              </a:xfrm>
              <a:prstGeom prst="ellipse">
                <a:avLst/>
              </a:prstGeom>
              <a:pattFill prst="dkUpDiag">
                <a:fgClr>
                  <a:schemeClr val="accent1">
                    <a:lumMod val="75000"/>
                  </a:schemeClr>
                </a:fgClr>
                <a:bgClr>
                  <a:schemeClr val="bg1"/>
                </a:bgClr>
              </a:pattFill>
              <a:ln w="22225">
                <a:noFill/>
                <a:prstDash val="sysDash"/>
              </a:ln>
              <a:effectLst>
                <a:outerShdw blurRad="495300" dir="8340000" sx="94000" sy="94000" algn="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5846726" y="2096527"/>
              <a:ext cx="667788" cy="34881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defTabSz="913765">
                <a:lnSpc>
                  <a:spcPts val="2000"/>
                </a:lnSpc>
                <a:spcBef>
                  <a:spcPct val="0"/>
                </a:spcBef>
                <a:defRPr/>
              </a:pPr>
              <a:r>
                <a:rPr lang="en-US" altLang="zh-CN" sz="2000" b="1" kern="1100" spc="93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VS</a:t>
              </a:r>
              <a:endParaRPr lang="zh-CN" altLang="en-US" sz="2000" b="1" kern="1100" spc="93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90" name="椭圆 89"/>
          <p:cNvSpPr/>
          <p:nvPr/>
        </p:nvSpPr>
        <p:spPr>
          <a:xfrm>
            <a:off x="-56423" y="171736"/>
            <a:ext cx="1346025" cy="1358776"/>
          </a:xfrm>
          <a:prstGeom prst="ellipse">
            <a:avLst/>
          </a:prstGeom>
          <a:solidFill>
            <a:srgbClr val="FC0133">
              <a:alpha val="46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-162046" y="5034093"/>
            <a:ext cx="778636" cy="783822"/>
          </a:xfrm>
          <a:prstGeom prst="ellipse">
            <a:avLst/>
          </a:prstGeom>
          <a:solidFill>
            <a:srgbClr val="FC0133">
              <a:alpha val="46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407165" y="5976989"/>
            <a:ext cx="418849" cy="419001"/>
          </a:xfrm>
          <a:prstGeom prst="ellipse">
            <a:avLst/>
          </a:prstGeom>
          <a:solidFill>
            <a:srgbClr val="F90132"/>
          </a:solidFill>
          <a:ln w="22225">
            <a:noFill/>
            <a:prstDash val="sysDash"/>
          </a:ln>
          <a:effectLst>
            <a:outerShdw blurRad="495300" dir="8340000" sx="94000" sy="9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107315" y="2141432"/>
            <a:ext cx="9733048" cy="3610055"/>
            <a:chOff x="1107459" y="2140935"/>
            <a:chExt cx="9734315" cy="3609219"/>
          </a:xfrm>
        </p:grpSpPr>
        <p:sp>
          <p:nvSpPr>
            <p:cNvPr id="4" name="矩形 3"/>
            <p:cNvSpPr/>
            <p:nvPr/>
          </p:nvSpPr>
          <p:spPr>
            <a:xfrm>
              <a:off x="2478035" y="3412255"/>
              <a:ext cx="2495701" cy="406400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1716035" y="4072655"/>
              <a:ext cx="3257701" cy="406400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2700436" y="4691693"/>
              <a:ext cx="2273300" cy="406400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078136" y="5310731"/>
              <a:ext cx="2895599" cy="406400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左右箭头标注 9"/>
            <p:cNvSpPr/>
            <p:nvPr/>
          </p:nvSpPr>
          <p:spPr>
            <a:xfrm>
              <a:off x="5286376" y="3379425"/>
              <a:ext cx="1619248" cy="472060"/>
            </a:xfrm>
            <a:prstGeom prst="leftRightArrowCallout">
              <a:avLst>
                <a:gd name="adj1" fmla="val 25000"/>
                <a:gd name="adj2" fmla="val 22310"/>
                <a:gd name="adj3" fmla="val 25000"/>
                <a:gd name="adj4" fmla="val 63861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1" name="左右箭头标注 10"/>
            <p:cNvSpPr/>
            <p:nvPr/>
          </p:nvSpPr>
          <p:spPr>
            <a:xfrm>
              <a:off x="5286376" y="3990428"/>
              <a:ext cx="1619248" cy="472060"/>
            </a:xfrm>
            <a:prstGeom prst="leftRightArrowCallout">
              <a:avLst>
                <a:gd name="adj1" fmla="val 25000"/>
                <a:gd name="adj2" fmla="val 22310"/>
                <a:gd name="adj3" fmla="val 25000"/>
                <a:gd name="adj4" fmla="val 63861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" name="左右箭头标注 11"/>
            <p:cNvSpPr/>
            <p:nvPr/>
          </p:nvSpPr>
          <p:spPr>
            <a:xfrm>
              <a:off x="5286376" y="4601431"/>
              <a:ext cx="1619248" cy="472060"/>
            </a:xfrm>
            <a:prstGeom prst="leftRightArrowCallout">
              <a:avLst>
                <a:gd name="adj1" fmla="val 25000"/>
                <a:gd name="adj2" fmla="val 22310"/>
                <a:gd name="adj3" fmla="val 25000"/>
                <a:gd name="adj4" fmla="val 63861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3" name="左右箭头标注 12"/>
            <p:cNvSpPr/>
            <p:nvPr/>
          </p:nvSpPr>
          <p:spPr>
            <a:xfrm>
              <a:off x="5286376" y="5212434"/>
              <a:ext cx="1619248" cy="472060"/>
            </a:xfrm>
            <a:prstGeom prst="leftRightArrowCallout">
              <a:avLst>
                <a:gd name="adj1" fmla="val 25000"/>
                <a:gd name="adj2" fmla="val 22310"/>
                <a:gd name="adj3" fmla="val 25000"/>
                <a:gd name="adj4" fmla="val 63861"/>
              </a:avLst>
            </a:prstGeom>
            <a:solidFill>
              <a:schemeClr val="bg1">
                <a:lumMod val="9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7219948" y="3412255"/>
              <a:ext cx="3022751" cy="406400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7219948" y="4056088"/>
              <a:ext cx="2063901" cy="406400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7219948" y="4699921"/>
              <a:ext cx="1708301" cy="406400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7219948" y="5343754"/>
              <a:ext cx="1435251" cy="406400"/>
            </a:xfrm>
            <a:prstGeom prst="rect">
              <a:avLst/>
            </a:prstGeom>
            <a:solidFill>
              <a:srgbClr val="FA0133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6" name="TextBox 9"/>
            <p:cNvSpPr txBox="1"/>
            <p:nvPr/>
          </p:nvSpPr>
          <p:spPr bwMode="auto">
            <a:xfrm>
              <a:off x="5600700" y="3450656"/>
              <a:ext cx="11644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7" name="TextBox 9"/>
            <p:cNvSpPr txBox="1"/>
            <p:nvPr/>
          </p:nvSpPr>
          <p:spPr bwMode="auto">
            <a:xfrm>
              <a:off x="5600700" y="4049159"/>
              <a:ext cx="11644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8" name="TextBox 9"/>
            <p:cNvSpPr txBox="1"/>
            <p:nvPr/>
          </p:nvSpPr>
          <p:spPr bwMode="auto">
            <a:xfrm>
              <a:off x="5600700" y="4647662"/>
              <a:ext cx="11644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9" name="TextBox 9"/>
            <p:cNvSpPr txBox="1"/>
            <p:nvPr/>
          </p:nvSpPr>
          <p:spPr bwMode="auto">
            <a:xfrm>
              <a:off x="5600700" y="5246165"/>
              <a:ext cx="1164459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7123099" y="2140935"/>
              <a:ext cx="3432500" cy="1129422"/>
              <a:chOff x="5449010" y="1420649"/>
              <a:chExt cx="2574375" cy="847067"/>
            </a:xfrm>
          </p:grpSpPr>
          <p:sp>
            <p:nvSpPr>
              <p:cNvPr id="31" name="矩形 91"/>
              <p:cNvSpPr>
                <a:spLocks noChangeArrowheads="1"/>
              </p:cNvSpPr>
              <p:nvPr/>
            </p:nvSpPr>
            <p:spPr bwMode="auto">
              <a:xfrm>
                <a:off x="5451275" y="1713718"/>
                <a:ext cx="2572110" cy="5539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defTabSz="914400">
                  <a:lnSpc>
                    <a:spcPct val="150000"/>
                  </a:lnSpc>
                  <a:defRPr/>
                </a:pP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拥有国内顶尖的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制作技术、顶级的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设计团队， 坚持精益求精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.</a:t>
                </a:r>
                <a:endPara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5449010" y="1420649"/>
                <a:ext cx="1539133" cy="3461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defTabSz="914400"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点击添加标题</a:t>
                </a:r>
                <a:endPara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1668245" y="2152280"/>
              <a:ext cx="3429480" cy="1118077"/>
              <a:chOff x="5451275" y="1429158"/>
              <a:chExt cx="2572110" cy="838558"/>
            </a:xfrm>
          </p:grpSpPr>
          <p:sp>
            <p:nvSpPr>
              <p:cNvPr id="34" name="矩形 91"/>
              <p:cNvSpPr>
                <a:spLocks noChangeArrowheads="1"/>
              </p:cNvSpPr>
              <p:nvPr/>
            </p:nvSpPr>
            <p:spPr bwMode="auto">
              <a:xfrm>
                <a:off x="5451275" y="1713718"/>
                <a:ext cx="2572110" cy="5539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algn="r" defTabSz="914400">
                  <a:lnSpc>
                    <a:spcPct val="150000"/>
                  </a:lnSpc>
                  <a:defRPr/>
                </a:pP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拥有国内顶尖的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制作技术、顶级的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设计团队， 坚持精益求精</a:t>
                </a:r>
                <a:endPara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6468527" y="1429158"/>
                <a:ext cx="1539133" cy="3462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4400"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点击添加标题</a:t>
                </a:r>
                <a:endPara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  <p:sp>
          <p:nvSpPr>
            <p:cNvPr id="93" name="文本框 92"/>
            <p:cNvSpPr txBox="1"/>
            <p:nvPr/>
          </p:nvSpPr>
          <p:spPr>
            <a:xfrm>
              <a:off x="1931424" y="3372429"/>
              <a:ext cx="610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65%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1107459" y="4017390"/>
              <a:ext cx="610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80%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2172594" y="4636428"/>
              <a:ext cx="610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58%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1561713" y="5255466"/>
              <a:ext cx="610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71%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0230893" y="3356990"/>
              <a:ext cx="610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80%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9317923" y="4007315"/>
              <a:ext cx="610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54%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8942608" y="4644656"/>
              <a:ext cx="610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45%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00" name="文本框 99"/>
            <p:cNvSpPr txBox="1"/>
            <p:nvPr/>
          </p:nvSpPr>
          <p:spPr>
            <a:xfrm>
              <a:off x="8676014" y="5281997"/>
              <a:ext cx="610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39%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" name="任意多边形 2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422538" y="2529509"/>
            <a:ext cx="9196358" cy="1944745"/>
            <a:chOff x="1422723" y="2528922"/>
            <a:chExt cx="9197555" cy="1944295"/>
          </a:xfrm>
        </p:grpSpPr>
        <p:grpSp>
          <p:nvGrpSpPr>
            <p:cNvPr id="17" name="组合 16"/>
            <p:cNvGrpSpPr/>
            <p:nvPr/>
          </p:nvGrpSpPr>
          <p:grpSpPr>
            <a:xfrm>
              <a:off x="1422723" y="2545635"/>
              <a:ext cx="636772" cy="633378"/>
              <a:chOff x="3802584" y="3451208"/>
              <a:chExt cx="636772" cy="633378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3802584" y="3451208"/>
                <a:ext cx="636772" cy="633378"/>
              </a:xfrm>
              <a:prstGeom prst="ellipse">
                <a:avLst/>
              </a:prstGeom>
              <a:solidFill>
                <a:srgbClr val="FA0133">
                  <a:alpha val="90000"/>
                </a:srgb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8" name="Freeform 352"/>
              <p:cNvSpPr>
                <a:spLocks noEditPoints="1"/>
              </p:cNvSpPr>
              <p:nvPr/>
            </p:nvSpPr>
            <p:spPr bwMode="auto">
              <a:xfrm>
                <a:off x="4022942" y="3668732"/>
                <a:ext cx="218361" cy="210420"/>
              </a:xfrm>
              <a:custGeom>
                <a:avLst/>
                <a:gdLst>
                  <a:gd name="T0" fmla="*/ 58 w 67"/>
                  <a:gd name="T1" fmla="*/ 30 h 64"/>
                  <a:gd name="T2" fmla="*/ 57 w 67"/>
                  <a:gd name="T3" fmla="*/ 30 h 64"/>
                  <a:gd name="T4" fmla="*/ 58 w 67"/>
                  <a:gd name="T5" fmla="*/ 30 h 64"/>
                  <a:gd name="T6" fmla="*/ 58 w 67"/>
                  <a:gd name="T7" fmla="*/ 30 h 64"/>
                  <a:gd name="T8" fmla="*/ 58 w 67"/>
                  <a:gd name="T9" fmla="*/ 30 h 64"/>
                  <a:gd name="T10" fmla="*/ 58 w 67"/>
                  <a:gd name="T11" fmla="*/ 31 h 64"/>
                  <a:gd name="T12" fmla="*/ 58 w 67"/>
                  <a:gd name="T13" fmla="*/ 31 h 64"/>
                  <a:gd name="T14" fmla="*/ 52 w 67"/>
                  <a:gd name="T15" fmla="*/ 37 h 64"/>
                  <a:gd name="T16" fmla="*/ 15 w 67"/>
                  <a:gd name="T17" fmla="*/ 37 h 64"/>
                  <a:gd name="T18" fmla="*/ 9 w 67"/>
                  <a:gd name="T19" fmla="*/ 31 h 64"/>
                  <a:gd name="T20" fmla="*/ 9 w 67"/>
                  <a:gd name="T21" fmla="*/ 31 h 64"/>
                  <a:gd name="T22" fmla="*/ 9 w 67"/>
                  <a:gd name="T23" fmla="*/ 30 h 64"/>
                  <a:gd name="T24" fmla="*/ 9 w 67"/>
                  <a:gd name="T25" fmla="*/ 30 h 64"/>
                  <a:gd name="T26" fmla="*/ 9 w 67"/>
                  <a:gd name="T27" fmla="*/ 30 h 64"/>
                  <a:gd name="T28" fmla="*/ 10 w 67"/>
                  <a:gd name="T29" fmla="*/ 30 h 64"/>
                  <a:gd name="T30" fmla="*/ 9 w 67"/>
                  <a:gd name="T31" fmla="*/ 30 h 64"/>
                  <a:gd name="T32" fmla="*/ 0 w 67"/>
                  <a:gd name="T33" fmla="*/ 39 h 64"/>
                  <a:gd name="T34" fmla="*/ 0 w 67"/>
                  <a:gd name="T35" fmla="*/ 54 h 64"/>
                  <a:gd name="T36" fmla="*/ 9 w 67"/>
                  <a:gd name="T37" fmla="*/ 64 h 64"/>
                  <a:gd name="T38" fmla="*/ 58 w 67"/>
                  <a:gd name="T39" fmla="*/ 64 h 64"/>
                  <a:gd name="T40" fmla="*/ 67 w 67"/>
                  <a:gd name="T41" fmla="*/ 54 h 64"/>
                  <a:gd name="T42" fmla="*/ 67 w 67"/>
                  <a:gd name="T43" fmla="*/ 39 h 64"/>
                  <a:gd name="T44" fmla="*/ 58 w 67"/>
                  <a:gd name="T45" fmla="*/ 30 h 64"/>
                  <a:gd name="T46" fmla="*/ 7 w 67"/>
                  <a:gd name="T47" fmla="*/ 38 h 64"/>
                  <a:gd name="T48" fmla="*/ 6 w 67"/>
                  <a:gd name="T49" fmla="*/ 38 h 64"/>
                  <a:gd name="T50" fmla="*/ 5 w 67"/>
                  <a:gd name="T51" fmla="*/ 36 h 64"/>
                  <a:gd name="T52" fmla="*/ 6 w 67"/>
                  <a:gd name="T53" fmla="*/ 35 h 64"/>
                  <a:gd name="T54" fmla="*/ 7 w 67"/>
                  <a:gd name="T55" fmla="*/ 35 h 64"/>
                  <a:gd name="T56" fmla="*/ 9 w 67"/>
                  <a:gd name="T57" fmla="*/ 36 h 64"/>
                  <a:gd name="T58" fmla="*/ 7 w 67"/>
                  <a:gd name="T59" fmla="*/ 38 h 64"/>
                  <a:gd name="T60" fmla="*/ 58 w 67"/>
                  <a:gd name="T61" fmla="*/ 56 h 64"/>
                  <a:gd name="T62" fmla="*/ 57 w 67"/>
                  <a:gd name="T63" fmla="*/ 57 h 64"/>
                  <a:gd name="T64" fmla="*/ 10 w 67"/>
                  <a:gd name="T65" fmla="*/ 57 h 64"/>
                  <a:gd name="T66" fmla="*/ 9 w 67"/>
                  <a:gd name="T67" fmla="*/ 56 h 64"/>
                  <a:gd name="T68" fmla="*/ 9 w 67"/>
                  <a:gd name="T69" fmla="*/ 51 h 64"/>
                  <a:gd name="T70" fmla="*/ 10 w 67"/>
                  <a:gd name="T71" fmla="*/ 50 h 64"/>
                  <a:gd name="T72" fmla="*/ 57 w 67"/>
                  <a:gd name="T73" fmla="*/ 50 h 64"/>
                  <a:gd name="T74" fmla="*/ 58 w 67"/>
                  <a:gd name="T75" fmla="*/ 51 h 64"/>
                  <a:gd name="T76" fmla="*/ 58 w 67"/>
                  <a:gd name="T77" fmla="*/ 56 h 64"/>
                  <a:gd name="T78" fmla="*/ 62 w 67"/>
                  <a:gd name="T79" fmla="*/ 38 h 64"/>
                  <a:gd name="T80" fmla="*/ 60 w 67"/>
                  <a:gd name="T81" fmla="*/ 38 h 64"/>
                  <a:gd name="T82" fmla="*/ 58 w 67"/>
                  <a:gd name="T83" fmla="*/ 36 h 64"/>
                  <a:gd name="T84" fmla="*/ 60 w 67"/>
                  <a:gd name="T85" fmla="*/ 35 h 64"/>
                  <a:gd name="T86" fmla="*/ 62 w 67"/>
                  <a:gd name="T87" fmla="*/ 35 h 64"/>
                  <a:gd name="T88" fmla="*/ 63 w 67"/>
                  <a:gd name="T89" fmla="*/ 36 h 64"/>
                  <a:gd name="T90" fmla="*/ 62 w 67"/>
                  <a:gd name="T91" fmla="*/ 38 h 64"/>
                  <a:gd name="T92" fmla="*/ 55 w 67"/>
                  <a:gd name="T93" fmla="*/ 30 h 64"/>
                  <a:gd name="T94" fmla="*/ 57 w 67"/>
                  <a:gd name="T95" fmla="*/ 30 h 64"/>
                  <a:gd name="T96" fmla="*/ 55 w 67"/>
                  <a:gd name="T97" fmla="*/ 27 h 64"/>
                  <a:gd name="T98" fmla="*/ 55 w 67"/>
                  <a:gd name="T99" fmla="*/ 0 h 64"/>
                  <a:gd name="T100" fmla="*/ 12 w 67"/>
                  <a:gd name="T101" fmla="*/ 0 h 64"/>
                  <a:gd name="T102" fmla="*/ 12 w 67"/>
                  <a:gd name="T103" fmla="*/ 27 h 64"/>
                  <a:gd name="T104" fmla="*/ 10 w 67"/>
                  <a:gd name="T105" fmla="*/ 30 h 64"/>
                  <a:gd name="T106" fmla="*/ 12 w 67"/>
                  <a:gd name="T107" fmla="*/ 30 h 64"/>
                  <a:gd name="T108" fmla="*/ 55 w 67"/>
                  <a:gd name="T109" fmla="*/ 3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7" h="64">
                    <a:moveTo>
                      <a:pt x="58" y="30"/>
                    </a:moveTo>
                    <a:cubicBezTo>
                      <a:pt x="57" y="30"/>
                      <a:pt x="57" y="30"/>
                      <a:pt x="57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58" y="30"/>
                      <a:pt x="58" y="30"/>
                      <a:pt x="58" y="30"/>
                    </a:cubicBezTo>
                    <a:cubicBezTo>
                      <a:pt x="58" y="31"/>
                      <a:pt x="58" y="31"/>
                      <a:pt x="58" y="31"/>
                    </a:cubicBezTo>
                    <a:cubicBezTo>
                      <a:pt x="58" y="31"/>
                      <a:pt x="58" y="31"/>
                      <a:pt x="58" y="31"/>
                    </a:cubicBezTo>
                    <a:cubicBezTo>
                      <a:pt x="57" y="34"/>
                      <a:pt x="55" y="37"/>
                      <a:pt x="52" y="37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2" y="37"/>
                      <a:pt x="10" y="34"/>
                      <a:pt x="9" y="31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10" y="30"/>
                      <a:pt x="10" y="30"/>
                      <a:pt x="10" y="30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4" y="30"/>
                      <a:pt x="0" y="34"/>
                      <a:pt x="0" y="39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60"/>
                      <a:pt x="4" y="64"/>
                      <a:pt x="9" y="64"/>
                    </a:cubicBezTo>
                    <a:cubicBezTo>
                      <a:pt x="58" y="64"/>
                      <a:pt x="58" y="64"/>
                      <a:pt x="58" y="64"/>
                    </a:cubicBezTo>
                    <a:cubicBezTo>
                      <a:pt x="63" y="64"/>
                      <a:pt x="67" y="60"/>
                      <a:pt x="67" y="54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7" y="34"/>
                      <a:pt x="63" y="30"/>
                      <a:pt x="58" y="30"/>
                    </a:cubicBezTo>
                    <a:close/>
                    <a:moveTo>
                      <a:pt x="7" y="38"/>
                    </a:moveTo>
                    <a:cubicBezTo>
                      <a:pt x="6" y="38"/>
                      <a:pt x="6" y="38"/>
                      <a:pt x="6" y="38"/>
                    </a:cubicBezTo>
                    <a:cubicBezTo>
                      <a:pt x="5" y="38"/>
                      <a:pt x="5" y="37"/>
                      <a:pt x="5" y="36"/>
                    </a:cubicBezTo>
                    <a:cubicBezTo>
                      <a:pt x="5" y="35"/>
                      <a:pt x="5" y="35"/>
                      <a:pt x="6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8" y="35"/>
                      <a:pt x="9" y="35"/>
                      <a:pt x="9" y="36"/>
                    </a:cubicBezTo>
                    <a:cubicBezTo>
                      <a:pt x="9" y="37"/>
                      <a:pt x="8" y="38"/>
                      <a:pt x="7" y="38"/>
                    </a:cubicBezTo>
                    <a:close/>
                    <a:moveTo>
                      <a:pt x="58" y="56"/>
                    </a:moveTo>
                    <a:cubicBezTo>
                      <a:pt x="58" y="57"/>
                      <a:pt x="58" y="57"/>
                      <a:pt x="57" y="57"/>
                    </a:cubicBezTo>
                    <a:cubicBezTo>
                      <a:pt x="10" y="57"/>
                      <a:pt x="10" y="57"/>
                      <a:pt x="10" y="57"/>
                    </a:cubicBezTo>
                    <a:cubicBezTo>
                      <a:pt x="9" y="57"/>
                      <a:pt x="9" y="57"/>
                      <a:pt x="9" y="56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9" y="51"/>
                      <a:pt x="9" y="50"/>
                      <a:pt x="10" y="50"/>
                    </a:cubicBezTo>
                    <a:cubicBezTo>
                      <a:pt x="57" y="50"/>
                      <a:pt x="57" y="50"/>
                      <a:pt x="57" y="50"/>
                    </a:cubicBezTo>
                    <a:cubicBezTo>
                      <a:pt x="58" y="50"/>
                      <a:pt x="58" y="51"/>
                      <a:pt x="58" y="51"/>
                    </a:cubicBezTo>
                    <a:lnTo>
                      <a:pt x="58" y="56"/>
                    </a:lnTo>
                    <a:close/>
                    <a:moveTo>
                      <a:pt x="62" y="38"/>
                    </a:moveTo>
                    <a:cubicBezTo>
                      <a:pt x="60" y="38"/>
                      <a:pt x="60" y="38"/>
                      <a:pt x="60" y="38"/>
                    </a:cubicBezTo>
                    <a:cubicBezTo>
                      <a:pt x="59" y="38"/>
                      <a:pt x="58" y="37"/>
                      <a:pt x="58" y="36"/>
                    </a:cubicBezTo>
                    <a:cubicBezTo>
                      <a:pt x="58" y="35"/>
                      <a:pt x="59" y="35"/>
                      <a:pt x="60" y="35"/>
                    </a:cubicBezTo>
                    <a:cubicBezTo>
                      <a:pt x="62" y="35"/>
                      <a:pt x="62" y="35"/>
                      <a:pt x="62" y="35"/>
                    </a:cubicBezTo>
                    <a:cubicBezTo>
                      <a:pt x="63" y="35"/>
                      <a:pt x="63" y="35"/>
                      <a:pt x="63" y="36"/>
                    </a:cubicBezTo>
                    <a:cubicBezTo>
                      <a:pt x="63" y="37"/>
                      <a:pt x="63" y="38"/>
                      <a:pt x="62" y="38"/>
                    </a:cubicBezTo>
                    <a:close/>
                    <a:moveTo>
                      <a:pt x="55" y="30"/>
                    </a:moveTo>
                    <a:cubicBezTo>
                      <a:pt x="57" y="30"/>
                      <a:pt x="57" y="30"/>
                      <a:pt x="57" y="30"/>
                    </a:cubicBezTo>
                    <a:cubicBezTo>
                      <a:pt x="57" y="29"/>
                      <a:pt x="56" y="28"/>
                      <a:pt x="55" y="27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8"/>
                      <a:pt x="10" y="29"/>
                      <a:pt x="10" y="30"/>
                    </a:cubicBezTo>
                    <a:cubicBezTo>
                      <a:pt x="12" y="30"/>
                      <a:pt x="12" y="30"/>
                      <a:pt x="12" y="30"/>
                    </a:cubicBezTo>
                    <a:lnTo>
                      <a:pt x="55" y="3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5764914" y="2528922"/>
              <a:ext cx="636772" cy="633378"/>
              <a:chOff x="5796663" y="3440104"/>
              <a:chExt cx="636772" cy="633378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5796663" y="3440104"/>
                <a:ext cx="636772" cy="633378"/>
              </a:xfrm>
              <a:prstGeom prst="ellipse">
                <a:avLst/>
              </a:prstGeom>
              <a:solidFill>
                <a:srgbClr val="FA0133">
                  <a:alpha val="90000"/>
                </a:srgb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98"/>
              <p:cNvSpPr>
                <a:spLocks noEditPoints="1"/>
              </p:cNvSpPr>
              <p:nvPr/>
            </p:nvSpPr>
            <p:spPr bwMode="auto">
              <a:xfrm>
                <a:off x="5953993" y="3667861"/>
                <a:ext cx="320436" cy="211291"/>
              </a:xfrm>
              <a:custGeom>
                <a:avLst/>
                <a:gdLst>
                  <a:gd name="T0" fmla="*/ 76 w 94"/>
                  <a:gd name="T1" fmla="*/ 0 h 61"/>
                  <a:gd name="T2" fmla="*/ 18 w 94"/>
                  <a:gd name="T3" fmla="*/ 0 h 61"/>
                  <a:gd name="T4" fmla="*/ 0 w 94"/>
                  <a:gd name="T5" fmla="*/ 17 h 61"/>
                  <a:gd name="T6" fmla="*/ 0 w 94"/>
                  <a:gd name="T7" fmla="*/ 43 h 61"/>
                  <a:gd name="T8" fmla="*/ 18 w 94"/>
                  <a:gd name="T9" fmla="*/ 61 h 61"/>
                  <a:gd name="T10" fmla="*/ 76 w 94"/>
                  <a:gd name="T11" fmla="*/ 61 h 61"/>
                  <a:gd name="T12" fmla="*/ 94 w 94"/>
                  <a:gd name="T13" fmla="*/ 43 h 61"/>
                  <a:gd name="T14" fmla="*/ 94 w 94"/>
                  <a:gd name="T15" fmla="*/ 17 h 61"/>
                  <a:gd name="T16" fmla="*/ 76 w 94"/>
                  <a:gd name="T17" fmla="*/ 0 h 61"/>
                  <a:gd name="T18" fmla="*/ 90 w 94"/>
                  <a:gd name="T19" fmla="*/ 52 h 61"/>
                  <a:gd name="T20" fmla="*/ 88 w 94"/>
                  <a:gd name="T21" fmla="*/ 52 h 61"/>
                  <a:gd name="T22" fmla="*/ 88 w 94"/>
                  <a:gd name="T23" fmla="*/ 52 h 61"/>
                  <a:gd name="T24" fmla="*/ 87 w 94"/>
                  <a:gd name="T25" fmla="*/ 52 h 61"/>
                  <a:gd name="T26" fmla="*/ 62 w 94"/>
                  <a:gd name="T27" fmla="*/ 29 h 61"/>
                  <a:gd name="T28" fmla="*/ 48 w 94"/>
                  <a:gd name="T29" fmla="*/ 41 h 61"/>
                  <a:gd name="T30" fmla="*/ 47 w 94"/>
                  <a:gd name="T31" fmla="*/ 42 h 61"/>
                  <a:gd name="T32" fmla="*/ 46 w 94"/>
                  <a:gd name="T33" fmla="*/ 41 h 61"/>
                  <a:gd name="T34" fmla="*/ 32 w 94"/>
                  <a:gd name="T35" fmla="*/ 29 h 61"/>
                  <a:gd name="T36" fmla="*/ 8 w 94"/>
                  <a:gd name="T37" fmla="*/ 51 h 61"/>
                  <a:gd name="T38" fmla="*/ 7 w 94"/>
                  <a:gd name="T39" fmla="*/ 51 h 61"/>
                  <a:gd name="T40" fmla="*/ 7 w 94"/>
                  <a:gd name="T41" fmla="*/ 51 h 61"/>
                  <a:gd name="T42" fmla="*/ 5 w 94"/>
                  <a:gd name="T43" fmla="*/ 51 h 61"/>
                  <a:gd name="T44" fmla="*/ 5 w 94"/>
                  <a:gd name="T45" fmla="*/ 49 h 61"/>
                  <a:gd name="T46" fmla="*/ 5 w 94"/>
                  <a:gd name="T47" fmla="*/ 49 h 61"/>
                  <a:gd name="T48" fmla="*/ 6 w 94"/>
                  <a:gd name="T49" fmla="*/ 48 h 61"/>
                  <a:gd name="T50" fmla="*/ 29 w 94"/>
                  <a:gd name="T51" fmla="*/ 27 h 61"/>
                  <a:gd name="T52" fmla="*/ 7 w 94"/>
                  <a:gd name="T53" fmla="*/ 9 h 61"/>
                  <a:gd name="T54" fmla="*/ 7 w 94"/>
                  <a:gd name="T55" fmla="*/ 6 h 61"/>
                  <a:gd name="T56" fmla="*/ 10 w 94"/>
                  <a:gd name="T57" fmla="*/ 6 h 61"/>
                  <a:gd name="T58" fmla="*/ 12 w 94"/>
                  <a:gd name="T59" fmla="*/ 8 h 61"/>
                  <a:gd name="T60" fmla="*/ 47 w 94"/>
                  <a:gd name="T61" fmla="*/ 37 h 61"/>
                  <a:gd name="T62" fmla="*/ 82 w 94"/>
                  <a:gd name="T63" fmla="*/ 7 h 61"/>
                  <a:gd name="T64" fmla="*/ 84 w 94"/>
                  <a:gd name="T65" fmla="*/ 6 h 61"/>
                  <a:gd name="T66" fmla="*/ 87 w 94"/>
                  <a:gd name="T67" fmla="*/ 6 h 61"/>
                  <a:gd name="T68" fmla="*/ 87 w 94"/>
                  <a:gd name="T69" fmla="*/ 9 h 61"/>
                  <a:gd name="T70" fmla="*/ 65 w 94"/>
                  <a:gd name="T71" fmla="*/ 27 h 61"/>
                  <a:gd name="T72" fmla="*/ 90 w 94"/>
                  <a:gd name="T73" fmla="*/ 49 h 61"/>
                  <a:gd name="T74" fmla="*/ 90 w 94"/>
                  <a:gd name="T75" fmla="*/ 50 h 61"/>
                  <a:gd name="T76" fmla="*/ 90 w 94"/>
                  <a:gd name="T77" fmla="*/ 50 h 61"/>
                  <a:gd name="T78" fmla="*/ 90 w 94"/>
                  <a:gd name="T79" fmla="*/ 5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94" h="61">
                    <a:moveTo>
                      <a:pt x="76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7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3"/>
                      <a:pt x="8" y="61"/>
                      <a:pt x="18" y="61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86" y="61"/>
                      <a:pt x="94" y="53"/>
                      <a:pt x="94" y="43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94" y="8"/>
                      <a:pt x="86" y="0"/>
                      <a:pt x="76" y="0"/>
                    </a:cubicBezTo>
                    <a:close/>
                    <a:moveTo>
                      <a:pt x="90" y="52"/>
                    </a:moveTo>
                    <a:cubicBezTo>
                      <a:pt x="89" y="52"/>
                      <a:pt x="89" y="52"/>
                      <a:pt x="88" y="52"/>
                    </a:cubicBezTo>
                    <a:cubicBezTo>
                      <a:pt x="88" y="52"/>
                      <a:pt x="88" y="52"/>
                      <a:pt x="88" y="52"/>
                    </a:cubicBezTo>
                    <a:cubicBezTo>
                      <a:pt x="88" y="52"/>
                      <a:pt x="87" y="52"/>
                      <a:pt x="87" y="52"/>
                    </a:cubicBezTo>
                    <a:cubicBezTo>
                      <a:pt x="62" y="29"/>
                      <a:pt x="62" y="29"/>
                      <a:pt x="62" y="29"/>
                    </a:cubicBezTo>
                    <a:cubicBezTo>
                      <a:pt x="48" y="41"/>
                      <a:pt x="48" y="41"/>
                      <a:pt x="48" y="41"/>
                    </a:cubicBezTo>
                    <a:cubicBezTo>
                      <a:pt x="48" y="41"/>
                      <a:pt x="47" y="42"/>
                      <a:pt x="47" y="42"/>
                    </a:cubicBezTo>
                    <a:cubicBezTo>
                      <a:pt x="47" y="42"/>
                      <a:pt x="46" y="41"/>
                      <a:pt x="46" y="41"/>
                    </a:cubicBezTo>
                    <a:cubicBezTo>
                      <a:pt x="32" y="29"/>
                      <a:pt x="32" y="29"/>
                      <a:pt x="32" y="29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8" y="51"/>
                      <a:pt x="7" y="51"/>
                      <a:pt x="7" y="51"/>
                    </a:cubicBezTo>
                    <a:cubicBezTo>
                      <a:pt x="7" y="51"/>
                      <a:pt x="7" y="51"/>
                      <a:pt x="7" y="51"/>
                    </a:cubicBezTo>
                    <a:cubicBezTo>
                      <a:pt x="6" y="51"/>
                      <a:pt x="6" y="51"/>
                      <a:pt x="5" y="51"/>
                    </a:cubicBezTo>
                    <a:cubicBezTo>
                      <a:pt x="5" y="50"/>
                      <a:pt x="5" y="50"/>
                      <a:pt x="5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49"/>
                      <a:pt x="5" y="48"/>
                      <a:pt x="6" y="48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6" y="8"/>
                      <a:pt x="6" y="7"/>
                      <a:pt x="7" y="6"/>
                    </a:cubicBezTo>
                    <a:cubicBezTo>
                      <a:pt x="8" y="5"/>
                      <a:pt x="9" y="5"/>
                      <a:pt x="10" y="6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82" y="7"/>
                      <a:pt x="82" y="7"/>
                      <a:pt x="82" y="7"/>
                    </a:cubicBezTo>
                    <a:cubicBezTo>
                      <a:pt x="84" y="6"/>
                      <a:pt x="84" y="6"/>
                      <a:pt x="84" y="6"/>
                    </a:cubicBezTo>
                    <a:cubicBezTo>
                      <a:pt x="85" y="5"/>
                      <a:pt x="86" y="5"/>
                      <a:pt x="87" y="6"/>
                    </a:cubicBezTo>
                    <a:cubicBezTo>
                      <a:pt x="88" y="7"/>
                      <a:pt x="88" y="8"/>
                      <a:pt x="87" y="9"/>
                    </a:cubicBezTo>
                    <a:cubicBezTo>
                      <a:pt x="65" y="27"/>
                      <a:pt x="65" y="27"/>
                      <a:pt x="65" y="27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9"/>
                      <a:pt x="90" y="50"/>
                      <a:pt x="90" y="50"/>
                    </a:cubicBez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1"/>
                      <a:pt x="90" y="51"/>
                      <a:pt x="90" y="5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7988049" y="3839839"/>
              <a:ext cx="636772" cy="633378"/>
              <a:chOff x="6774653" y="3434552"/>
              <a:chExt cx="636772" cy="633378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6774653" y="3434552"/>
                <a:ext cx="636772" cy="633378"/>
              </a:xfrm>
              <a:prstGeom prst="ellipse">
                <a:avLst/>
              </a:prstGeom>
              <a:solidFill>
                <a:srgbClr val="FA0133">
                  <a:alpha val="90000"/>
                </a:srgb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5"/>
              <p:cNvSpPr>
                <a:spLocks noEditPoints="1"/>
              </p:cNvSpPr>
              <p:nvPr/>
            </p:nvSpPr>
            <p:spPr bwMode="auto">
              <a:xfrm>
                <a:off x="6984913" y="3594109"/>
                <a:ext cx="216251" cy="353158"/>
              </a:xfrm>
              <a:custGeom>
                <a:avLst/>
                <a:gdLst>
                  <a:gd name="T0" fmla="*/ 6 w 39"/>
                  <a:gd name="T1" fmla="*/ 0 h 66"/>
                  <a:gd name="T2" fmla="*/ 0 w 39"/>
                  <a:gd name="T3" fmla="*/ 59 h 66"/>
                  <a:gd name="T4" fmla="*/ 32 w 39"/>
                  <a:gd name="T5" fmla="*/ 66 h 66"/>
                  <a:gd name="T6" fmla="*/ 39 w 39"/>
                  <a:gd name="T7" fmla="*/ 7 h 66"/>
                  <a:gd name="T8" fmla="*/ 10 w 39"/>
                  <a:gd name="T9" fmla="*/ 58 h 66"/>
                  <a:gd name="T10" fmla="*/ 10 w 39"/>
                  <a:gd name="T11" fmla="*/ 50 h 66"/>
                  <a:gd name="T12" fmla="*/ 10 w 39"/>
                  <a:gd name="T13" fmla="*/ 58 h 66"/>
                  <a:gd name="T14" fmla="*/ 6 w 39"/>
                  <a:gd name="T15" fmla="*/ 44 h 66"/>
                  <a:gd name="T16" fmla="*/ 13 w 39"/>
                  <a:gd name="T17" fmla="*/ 44 h 66"/>
                  <a:gd name="T18" fmla="*/ 10 w 39"/>
                  <a:gd name="T19" fmla="*/ 39 h 66"/>
                  <a:gd name="T20" fmla="*/ 10 w 39"/>
                  <a:gd name="T21" fmla="*/ 31 h 66"/>
                  <a:gd name="T22" fmla="*/ 10 w 39"/>
                  <a:gd name="T23" fmla="*/ 39 h 66"/>
                  <a:gd name="T24" fmla="*/ 6 w 39"/>
                  <a:gd name="T25" fmla="*/ 24 h 66"/>
                  <a:gd name="T26" fmla="*/ 16 w 39"/>
                  <a:gd name="T27" fmla="*/ 22 h 66"/>
                  <a:gd name="T28" fmla="*/ 17 w 39"/>
                  <a:gd name="T29" fmla="*/ 26 h 66"/>
                  <a:gd name="T30" fmla="*/ 8 w 39"/>
                  <a:gd name="T31" fmla="*/ 28 h 66"/>
                  <a:gd name="T32" fmla="*/ 19 w 39"/>
                  <a:gd name="T33" fmla="*/ 58 h 66"/>
                  <a:gd name="T34" fmla="*/ 19 w 39"/>
                  <a:gd name="T35" fmla="*/ 50 h 66"/>
                  <a:gd name="T36" fmla="*/ 19 w 39"/>
                  <a:gd name="T37" fmla="*/ 58 h 66"/>
                  <a:gd name="T38" fmla="*/ 15 w 39"/>
                  <a:gd name="T39" fmla="*/ 44 h 66"/>
                  <a:gd name="T40" fmla="*/ 23 w 39"/>
                  <a:gd name="T41" fmla="*/ 44 h 66"/>
                  <a:gd name="T42" fmla="*/ 19 w 39"/>
                  <a:gd name="T43" fmla="*/ 39 h 66"/>
                  <a:gd name="T44" fmla="*/ 19 w 39"/>
                  <a:gd name="T45" fmla="*/ 31 h 66"/>
                  <a:gd name="T46" fmla="*/ 19 w 39"/>
                  <a:gd name="T47" fmla="*/ 39 h 66"/>
                  <a:gd name="T48" fmla="*/ 22 w 39"/>
                  <a:gd name="T49" fmla="*/ 24 h 66"/>
                  <a:gd name="T50" fmla="*/ 31 w 39"/>
                  <a:gd name="T51" fmla="*/ 22 h 66"/>
                  <a:gd name="T52" fmla="*/ 32 w 39"/>
                  <a:gd name="T53" fmla="*/ 26 h 66"/>
                  <a:gd name="T54" fmla="*/ 23 w 39"/>
                  <a:gd name="T55" fmla="*/ 28 h 66"/>
                  <a:gd name="T56" fmla="*/ 29 w 39"/>
                  <a:gd name="T57" fmla="*/ 58 h 66"/>
                  <a:gd name="T58" fmla="*/ 29 w 39"/>
                  <a:gd name="T59" fmla="*/ 50 h 66"/>
                  <a:gd name="T60" fmla="*/ 29 w 39"/>
                  <a:gd name="T61" fmla="*/ 58 h 66"/>
                  <a:gd name="T62" fmla="*/ 25 w 39"/>
                  <a:gd name="T63" fmla="*/ 44 h 66"/>
                  <a:gd name="T64" fmla="*/ 33 w 39"/>
                  <a:gd name="T65" fmla="*/ 44 h 66"/>
                  <a:gd name="T66" fmla="*/ 29 w 39"/>
                  <a:gd name="T67" fmla="*/ 39 h 66"/>
                  <a:gd name="T68" fmla="*/ 29 w 39"/>
                  <a:gd name="T69" fmla="*/ 31 h 66"/>
                  <a:gd name="T70" fmla="*/ 29 w 39"/>
                  <a:gd name="T71" fmla="*/ 39 h 66"/>
                  <a:gd name="T72" fmla="*/ 31 w 39"/>
                  <a:gd name="T73" fmla="*/ 18 h 66"/>
                  <a:gd name="T74" fmla="*/ 3 w 39"/>
                  <a:gd name="T75" fmla="*/ 13 h 66"/>
                  <a:gd name="T76" fmla="*/ 8 w 39"/>
                  <a:gd name="T77" fmla="*/ 5 h 66"/>
                  <a:gd name="T78" fmla="*/ 35 w 39"/>
                  <a:gd name="T79" fmla="*/ 1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" h="66">
                    <a:moveTo>
                      <a:pt x="32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63"/>
                      <a:pt x="3" y="66"/>
                      <a:pt x="6" y="66"/>
                    </a:cubicBezTo>
                    <a:cubicBezTo>
                      <a:pt x="32" y="66"/>
                      <a:pt x="32" y="66"/>
                      <a:pt x="32" y="66"/>
                    </a:cubicBezTo>
                    <a:cubicBezTo>
                      <a:pt x="36" y="66"/>
                      <a:pt x="39" y="63"/>
                      <a:pt x="39" y="59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39" y="3"/>
                      <a:pt x="36" y="0"/>
                      <a:pt x="32" y="0"/>
                    </a:cubicBezTo>
                    <a:close/>
                    <a:moveTo>
                      <a:pt x="10" y="58"/>
                    </a:moveTo>
                    <a:cubicBezTo>
                      <a:pt x="7" y="58"/>
                      <a:pt x="6" y="56"/>
                      <a:pt x="6" y="54"/>
                    </a:cubicBezTo>
                    <a:cubicBezTo>
                      <a:pt x="6" y="52"/>
                      <a:pt x="7" y="50"/>
                      <a:pt x="10" y="50"/>
                    </a:cubicBezTo>
                    <a:cubicBezTo>
                      <a:pt x="12" y="50"/>
                      <a:pt x="13" y="52"/>
                      <a:pt x="13" y="54"/>
                    </a:cubicBezTo>
                    <a:cubicBezTo>
                      <a:pt x="13" y="56"/>
                      <a:pt x="12" y="58"/>
                      <a:pt x="10" y="58"/>
                    </a:cubicBezTo>
                    <a:close/>
                    <a:moveTo>
                      <a:pt x="10" y="48"/>
                    </a:moveTo>
                    <a:cubicBezTo>
                      <a:pt x="7" y="48"/>
                      <a:pt x="6" y="46"/>
                      <a:pt x="6" y="44"/>
                    </a:cubicBezTo>
                    <a:cubicBezTo>
                      <a:pt x="6" y="42"/>
                      <a:pt x="7" y="40"/>
                      <a:pt x="10" y="40"/>
                    </a:cubicBezTo>
                    <a:cubicBezTo>
                      <a:pt x="12" y="40"/>
                      <a:pt x="13" y="42"/>
                      <a:pt x="13" y="44"/>
                    </a:cubicBezTo>
                    <a:cubicBezTo>
                      <a:pt x="13" y="46"/>
                      <a:pt x="12" y="48"/>
                      <a:pt x="10" y="48"/>
                    </a:cubicBezTo>
                    <a:close/>
                    <a:moveTo>
                      <a:pt x="10" y="39"/>
                    </a:moveTo>
                    <a:cubicBezTo>
                      <a:pt x="7" y="39"/>
                      <a:pt x="6" y="37"/>
                      <a:pt x="6" y="35"/>
                    </a:cubicBezTo>
                    <a:cubicBezTo>
                      <a:pt x="6" y="33"/>
                      <a:pt x="7" y="31"/>
                      <a:pt x="10" y="31"/>
                    </a:cubicBezTo>
                    <a:cubicBezTo>
                      <a:pt x="12" y="31"/>
                      <a:pt x="13" y="33"/>
                      <a:pt x="13" y="35"/>
                    </a:cubicBezTo>
                    <a:cubicBezTo>
                      <a:pt x="13" y="37"/>
                      <a:pt x="12" y="39"/>
                      <a:pt x="10" y="39"/>
                    </a:cubicBezTo>
                    <a:close/>
                    <a:moveTo>
                      <a:pt x="6" y="26"/>
                    </a:moveTo>
                    <a:cubicBezTo>
                      <a:pt x="6" y="24"/>
                      <a:pt x="6" y="24"/>
                      <a:pt x="6" y="24"/>
                    </a:cubicBezTo>
                    <a:cubicBezTo>
                      <a:pt x="6" y="23"/>
                      <a:pt x="7" y="22"/>
                      <a:pt x="8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2"/>
                      <a:pt x="17" y="23"/>
                      <a:pt x="17" y="24"/>
                    </a:cubicBezTo>
                    <a:cubicBezTo>
                      <a:pt x="17" y="26"/>
                      <a:pt x="17" y="26"/>
                      <a:pt x="17" y="26"/>
                    </a:cubicBezTo>
                    <a:cubicBezTo>
                      <a:pt x="17" y="27"/>
                      <a:pt x="17" y="28"/>
                      <a:pt x="16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7" y="28"/>
                      <a:pt x="6" y="27"/>
                      <a:pt x="6" y="26"/>
                    </a:cubicBezTo>
                    <a:close/>
                    <a:moveTo>
                      <a:pt x="19" y="58"/>
                    </a:moveTo>
                    <a:cubicBezTo>
                      <a:pt x="17" y="58"/>
                      <a:pt x="15" y="56"/>
                      <a:pt x="15" y="54"/>
                    </a:cubicBezTo>
                    <a:cubicBezTo>
                      <a:pt x="15" y="52"/>
                      <a:pt x="17" y="50"/>
                      <a:pt x="19" y="50"/>
                    </a:cubicBezTo>
                    <a:cubicBezTo>
                      <a:pt x="21" y="50"/>
                      <a:pt x="23" y="52"/>
                      <a:pt x="23" y="54"/>
                    </a:cubicBezTo>
                    <a:cubicBezTo>
                      <a:pt x="23" y="56"/>
                      <a:pt x="21" y="58"/>
                      <a:pt x="19" y="58"/>
                    </a:cubicBezTo>
                    <a:close/>
                    <a:moveTo>
                      <a:pt x="19" y="48"/>
                    </a:moveTo>
                    <a:cubicBezTo>
                      <a:pt x="17" y="48"/>
                      <a:pt x="15" y="46"/>
                      <a:pt x="15" y="44"/>
                    </a:cubicBezTo>
                    <a:cubicBezTo>
                      <a:pt x="15" y="42"/>
                      <a:pt x="17" y="40"/>
                      <a:pt x="19" y="40"/>
                    </a:cubicBezTo>
                    <a:cubicBezTo>
                      <a:pt x="21" y="40"/>
                      <a:pt x="23" y="42"/>
                      <a:pt x="23" y="44"/>
                    </a:cubicBezTo>
                    <a:cubicBezTo>
                      <a:pt x="23" y="46"/>
                      <a:pt x="21" y="48"/>
                      <a:pt x="19" y="48"/>
                    </a:cubicBezTo>
                    <a:close/>
                    <a:moveTo>
                      <a:pt x="19" y="39"/>
                    </a:moveTo>
                    <a:cubicBezTo>
                      <a:pt x="17" y="39"/>
                      <a:pt x="15" y="37"/>
                      <a:pt x="15" y="35"/>
                    </a:cubicBezTo>
                    <a:cubicBezTo>
                      <a:pt x="15" y="33"/>
                      <a:pt x="17" y="31"/>
                      <a:pt x="19" y="31"/>
                    </a:cubicBezTo>
                    <a:cubicBezTo>
                      <a:pt x="21" y="31"/>
                      <a:pt x="23" y="33"/>
                      <a:pt x="23" y="35"/>
                    </a:cubicBezTo>
                    <a:cubicBezTo>
                      <a:pt x="23" y="37"/>
                      <a:pt x="21" y="39"/>
                      <a:pt x="19" y="39"/>
                    </a:cubicBezTo>
                    <a:close/>
                    <a:moveTo>
                      <a:pt x="22" y="26"/>
                    </a:moveTo>
                    <a:cubicBezTo>
                      <a:pt x="22" y="24"/>
                      <a:pt x="22" y="24"/>
                      <a:pt x="22" y="24"/>
                    </a:cubicBezTo>
                    <a:cubicBezTo>
                      <a:pt x="22" y="23"/>
                      <a:pt x="22" y="22"/>
                      <a:pt x="23" y="22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2" y="22"/>
                      <a:pt x="32" y="23"/>
                      <a:pt x="32" y="24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2" y="27"/>
                      <a:pt x="32" y="28"/>
                      <a:pt x="31" y="28"/>
                    </a:cubicBezTo>
                    <a:cubicBezTo>
                      <a:pt x="23" y="28"/>
                      <a:pt x="23" y="28"/>
                      <a:pt x="23" y="28"/>
                    </a:cubicBezTo>
                    <a:cubicBezTo>
                      <a:pt x="22" y="28"/>
                      <a:pt x="22" y="27"/>
                      <a:pt x="22" y="26"/>
                    </a:cubicBezTo>
                    <a:close/>
                    <a:moveTo>
                      <a:pt x="29" y="58"/>
                    </a:moveTo>
                    <a:cubicBezTo>
                      <a:pt x="27" y="58"/>
                      <a:pt x="25" y="56"/>
                      <a:pt x="25" y="54"/>
                    </a:cubicBezTo>
                    <a:cubicBezTo>
                      <a:pt x="25" y="52"/>
                      <a:pt x="27" y="50"/>
                      <a:pt x="29" y="50"/>
                    </a:cubicBezTo>
                    <a:cubicBezTo>
                      <a:pt x="31" y="50"/>
                      <a:pt x="33" y="52"/>
                      <a:pt x="33" y="54"/>
                    </a:cubicBezTo>
                    <a:cubicBezTo>
                      <a:pt x="33" y="56"/>
                      <a:pt x="31" y="58"/>
                      <a:pt x="29" y="58"/>
                    </a:cubicBezTo>
                    <a:close/>
                    <a:moveTo>
                      <a:pt x="29" y="48"/>
                    </a:moveTo>
                    <a:cubicBezTo>
                      <a:pt x="27" y="48"/>
                      <a:pt x="25" y="46"/>
                      <a:pt x="25" y="44"/>
                    </a:cubicBezTo>
                    <a:cubicBezTo>
                      <a:pt x="25" y="42"/>
                      <a:pt x="27" y="40"/>
                      <a:pt x="29" y="40"/>
                    </a:cubicBezTo>
                    <a:cubicBezTo>
                      <a:pt x="31" y="40"/>
                      <a:pt x="33" y="42"/>
                      <a:pt x="33" y="44"/>
                    </a:cubicBezTo>
                    <a:cubicBezTo>
                      <a:pt x="33" y="46"/>
                      <a:pt x="31" y="48"/>
                      <a:pt x="29" y="48"/>
                    </a:cubicBezTo>
                    <a:close/>
                    <a:moveTo>
                      <a:pt x="29" y="39"/>
                    </a:moveTo>
                    <a:cubicBezTo>
                      <a:pt x="27" y="39"/>
                      <a:pt x="25" y="37"/>
                      <a:pt x="25" y="35"/>
                    </a:cubicBezTo>
                    <a:cubicBezTo>
                      <a:pt x="25" y="33"/>
                      <a:pt x="27" y="31"/>
                      <a:pt x="29" y="31"/>
                    </a:cubicBezTo>
                    <a:cubicBezTo>
                      <a:pt x="31" y="31"/>
                      <a:pt x="33" y="33"/>
                      <a:pt x="33" y="35"/>
                    </a:cubicBezTo>
                    <a:cubicBezTo>
                      <a:pt x="33" y="37"/>
                      <a:pt x="31" y="39"/>
                      <a:pt x="29" y="39"/>
                    </a:cubicBezTo>
                    <a:close/>
                    <a:moveTo>
                      <a:pt x="35" y="13"/>
                    </a:moveTo>
                    <a:cubicBezTo>
                      <a:pt x="35" y="16"/>
                      <a:pt x="33" y="18"/>
                      <a:pt x="31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5" y="18"/>
                      <a:pt x="3" y="16"/>
                      <a:pt x="3" y="13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7"/>
                      <a:pt x="5" y="5"/>
                      <a:pt x="8" y="5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3" y="5"/>
                      <a:pt x="35" y="7"/>
                      <a:pt x="35" y="10"/>
                    </a:cubicBezTo>
                    <a:lnTo>
                      <a:pt x="35" y="1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9983506" y="2545635"/>
              <a:ext cx="636772" cy="633378"/>
              <a:chOff x="7752643" y="3429000"/>
              <a:chExt cx="636772" cy="633378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7752643" y="3429000"/>
                <a:ext cx="636772" cy="633378"/>
              </a:xfrm>
              <a:prstGeom prst="ellipse">
                <a:avLst/>
              </a:prstGeom>
              <a:solidFill>
                <a:srgbClr val="FA0133">
                  <a:alpha val="90000"/>
                </a:srgb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5" name="Freeform 506"/>
              <p:cNvSpPr>
                <a:spLocks noEditPoints="1"/>
              </p:cNvSpPr>
              <p:nvPr/>
            </p:nvSpPr>
            <p:spPr bwMode="auto">
              <a:xfrm>
                <a:off x="7943111" y="3624021"/>
                <a:ext cx="277313" cy="285146"/>
              </a:xfrm>
              <a:custGeom>
                <a:avLst/>
                <a:gdLst>
                  <a:gd name="T0" fmla="*/ 57 w 72"/>
                  <a:gd name="T1" fmla="*/ 0 h 74"/>
                  <a:gd name="T2" fmla="*/ 16 w 72"/>
                  <a:gd name="T3" fmla="*/ 0 h 74"/>
                  <a:gd name="T4" fmla="*/ 0 w 72"/>
                  <a:gd name="T5" fmla="*/ 18 h 74"/>
                  <a:gd name="T6" fmla="*/ 0 w 72"/>
                  <a:gd name="T7" fmla="*/ 34 h 74"/>
                  <a:gd name="T8" fmla="*/ 10 w 72"/>
                  <a:gd name="T9" fmla="*/ 51 h 74"/>
                  <a:gd name="T10" fmla="*/ 2 w 72"/>
                  <a:gd name="T11" fmla="*/ 74 h 74"/>
                  <a:gd name="T12" fmla="*/ 40 w 72"/>
                  <a:gd name="T13" fmla="*/ 52 h 74"/>
                  <a:gd name="T14" fmla="*/ 57 w 72"/>
                  <a:gd name="T15" fmla="*/ 52 h 74"/>
                  <a:gd name="T16" fmla="*/ 72 w 72"/>
                  <a:gd name="T17" fmla="*/ 34 h 74"/>
                  <a:gd name="T18" fmla="*/ 72 w 72"/>
                  <a:gd name="T19" fmla="*/ 18 h 74"/>
                  <a:gd name="T20" fmla="*/ 57 w 72"/>
                  <a:gd name="T21" fmla="*/ 0 h 74"/>
                  <a:gd name="T22" fmla="*/ 54 w 72"/>
                  <a:gd name="T23" fmla="*/ 38 h 74"/>
                  <a:gd name="T24" fmla="*/ 16 w 72"/>
                  <a:gd name="T25" fmla="*/ 38 h 74"/>
                  <a:gd name="T26" fmla="*/ 13 w 72"/>
                  <a:gd name="T27" fmla="*/ 35 h 74"/>
                  <a:gd name="T28" fmla="*/ 16 w 72"/>
                  <a:gd name="T29" fmla="*/ 33 h 74"/>
                  <a:gd name="T30" fmla="*/ 54 w 72"/>
                  <a:gd name="T31" fmla="*/ 33 h 74"/>
                  <a:gd name="T32" fmla="*/ 57 w 72"/>
                  <a:gd name="T33" fmla="*/ 35 h 74"/>
                  <a:gd name="T34" fmla="*/ 54 w 72"/>
                  <a:gd name="T35" fmla="*/ 38 h 74"/>
                  <a:gd name="T36" fmla="*/ 60 w 72"/>
                  <a:gd name="T37" fmla="*/ 29 h 74"/>
                  <a:gd name="T38" fmla="*/ 16 w 72"/>
                  <a:gd name="T39" fmla="*/ 29 h 74"/>
                  <a:gd name="T40" fmla="*/ 13 w 72"/>
                  <a:gd name="T41" fmla="*/ 26 h 74"/>
                  <a:gd name="T42" fmla="*/ 16 w 72"/>
                  <a:gd name="T43" fmla="*/ 23 h 74"/>
                  <a:gd name="T44" fmla="*/ 60 w 72"/>
                  <a:gd name="T45" fmla="*/ 23 h 74"/>
                  <a:gd name="T46" fmla="*/ 63 w 72"/>
                  <a:gd name="T47" fmla="*/ 26 h 74"/>
                  <a:gd name="T48" fmla="*/ 60 w 72"/>
                  <a:gd name="T49" fmla="*/ 29 h 74"/>
                  <a:gd name="T50" fmla="*/ 60 w 72"/>
                  <a:gd name="T51" fmla="*/ 19 h 74"/>
                  <a:gd name="T52" fmla="*/ 16 w 72"/>
                  <a:gd name="T53" fmla="*/ 19 h 74"/>
                  <a:gd name="T54" fmla="*/ 13 w 72"/>
                  <a:gd name="T55" fmla="*/ 16 h 74"/>
                  <a:gd name="T56" fmla="*/ 16 w 72"/>
                  <a:gd name="T57" fmla="*/ 13 h 74"/>
                  <a:gd name="T58" fmla="*/ 60 w 72"/>
                  <a:gd name="T59" fmla="*/ 13 h 74"/>
                  <a:gd name="T60" fmla="*/ 63 w 72"/>
                  <a:gd name="T61" fmla="*/ 16 h 74"/>
                  <a:gd name="T62" fmla="*/ 60 w 72"/>
                  <a:gd name="T63" fmla="*/ 1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2" h="74">
                    <a:moveTo>
                      <a:pt x="57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8"/>
                      <a:pt x="0" y="18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42"/>
                      <a:pt x="4" y="48"/>
                      <a:pt x="10" y="51"/>
                    </a:cubicBezTo>
                    <a:cubicBezTo>
                      <a:pt x="4" y="66"/>
                      <a:pt x="2" y="74"/>
                      <a:pt x="2" y="74"/>
                    </a:cubicBezTo>
                    <a:cubicBezTo>
                      <a:pt x="40" y="52"/>
                      <a:pt x="40" y="52"/>
                      <a:pt x="40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65" y="52"/>
                      <a:pt x="72" y="44"/>
                      <a:pt x="72" y="3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2" y="8"/>
                      <a:pt x="65" y="0"/>
                      <a:pt x="57" y="0"/>
                    </a:cubicBezTo>
                    <a:close/>
                    <a:moveTo>
                      <a:pt x="54" y="38"/>
                    </a:moveTo>
                    <a:cubicBezTo>
                      <a:pt x="16" y="38"/>
                      <a:pt x="16" y="38"/>
                      <a:pt x="16" y="38"/>
                    </a:cubicBezTo>
                    <a:cubicBezTo>
                      <a:pt x="14" y="38"/>
                      <a:pt x="13" y="37"/>
                      <a:pt x="13" y="35"/>
                    </a:cubicBezTo>
                    <a:cubicBezTo>
                      <a:pt x="13" y="34"/>
                      <a:pt x="14" y="33"/>
                      <a:pt x="16" y="33"/>
                    </a:cubicBezTo>
                    <a:cubicBezTo>
                      <a:pt x="54" y="33"/>
                      <a:pt x="54" y="33"/>
                      <a:pt x="54" y="33"/>
                    </a:cubicBezTo>
                    <a:cubicBezTo>
                      <a:pt x="56" y="33"/>
                      <a:pt x="57" y="34"/>
                      <a:pt x="57" y="35"/>
                    </a:cubicBezTo>
                    <a:cubicBezTo>
                      <a:pt x="57" y="37"/>
                      <a:pt x="56" y="38"/>
                      <a:pt x="54" y="38"/>
                    </a:cubicBezTo>
                    <a:close/>
                    <a:moveTo>
                      <a:pt x="60" y="29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14" y="29"/>
                      <a:pt x="13" y="27"/>
                      <a:pt x="13" y="26"/>
                    </a:cubicBezTo>
                    <a:cubicBezTo>
                      <a:pt x="13" y="24"/>
                      <a:pt x="14" y="23"/>
                      <a:pt x="16" y="23"/>
                    </a:cubicBezTo>
                    <a:cubicBezTo>
                      <a:pt x="60" y="23"/>
                      <a:pt x="60" y="23"/>
                      <a:pt x="60" y="23"/>
                    </a:cubicBezTo>
                    <a:cubicBezTo>
                      <a:pt x="62" y="23"/>
                      <a:pt x="63" y="24"/>
                      <a:pt x="63" y="26"/>
                    </a:cubicBezTo>
                    <a:cubicBezTo>
                      <a:pt x="63" y="27"/>
                      <a:pt x="62" y="29"/>
                      <a:pt x="60" y="29"/>
                    </a:cubicBezTo>
                    <a:close/>
                    <a:moveTo>
                      <a:pt x="60" y="19"/>
                    </a:moveTo>
                    <a:cubicBezTo>
                      <a:pt x="16" y="19"/>
                      <a:pt x="16" y="19"/>
                      <a:pt x="16" y="19"/>
                    </a:cubicBezTo>
                    <a:cubicBezTo>
                      <a:pt x="14" y="19"/>
                      <a:pt x="13" y="18"/>
                      <a:pt x="13" y="16"/>
                    </a:cubicBezTo>
                    <a:cubicBezTo>
                      <a:pt x="13" y="14"/>
                      <a:pt x="14" y="13"/>
                      <a:pt x="16" y="13"/>
                    </a:cubicBezTo>
                    <a:cubicBezTo>
                      <a:pt x="60" y="13"/>
                      <a:pt x="60" y="13"/>
                      <a:pt x="60" y="13"/>
                    </a:cubicBezTo>
                    <a:cubicBezTo>
                      <a:pt x="62" y="13"/>
                      <a:pt x="63" y="14"/>
                      <a:pt x="63" y="16"/>
                    </a:cubicBezTo>
                    <a:cubicBezTo>
                      <a:pt x="63" y="18"/>
                      <a:pt x="62" y="19"/>
                      <a:pt x="60" y="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3518858" y="3839839"/>
              <a:ext cx="636772" cy="633378"/>
              <a:chOff x="4780574" y="3445655"/>
              <a:chExt cx="636772" cy="633378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4780574" y="3445655"/>
                <a:ext cx="636772" cy="633378"/>
              </a:xfrm>
              <a:prstGeom prst="ellipse">
                <a:avLst/>
              </a:prstGeom>
              <a:solidFill>
                <a:srgbClr val="FA0133">
                  <a:alpha val="90000"/>
                </a:srgbClr>
              </a:solidFill>
              <a:ln w="38100">
                <a:noFill/>
              </a:ln>
              <a:effectLst>
                <a:outerShdw blurRad="241300" dist="38100" dir="1500000" sx="98000" sy="98000" algn="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6" name="Freeform 299"/>
              <p:cNvSpPr>
                <a:spLocks noEditPoints="1"/>
              </p:cNvSpPr>
              <p:nvPr/>
            </p:nvSpPr>
            <p:spPr bwMode="auto">
              <a:xfrm>
                <a:off x="4981117" y="3621747"/>
                <a:ext cx="244690" cy="297882"/>
              </a:xfrm>
              <a:custGeom>
                <a:avLst/>
                <a:gdLst>
                  <a:gd name="T0" fmla="*/ 0 w 55"/>
                  <a:gd name="T1" fmla="*/ 45 h 68"/>
                  <a:gd name="T2" fmla="*/ 19 w 55"/>
                  <a:gd name="T3" fmla="*/ 53 h 68"/>
                  <a:gd name="T4" fmla="*/ 5 w 55"/>
                  <a:gd name="T5" fmla="*/ 60 h 68"/>
                  <a:gd name="T6" fmla="*/ 29 w 55"/>
                  <a:gd name="T7" fmla="*/ 68 h 68"/>
                  <a:gd name="T8" fmla="*/ 52 w 55"/>
                  <a:gd name="T9" fmla="*/ 60 h 68"/>
                  <a:gd name="T10" fmla="*/ 38 w 55"/>
                  <a:gd name="T11" fmla="*/ 53 h 68"/>
                  <a:gd name="T12" fmla="*/ 55 w 55"/>
                  <a:gd name="T13" fmla="*/ 45 h 68"/>
                  <a:gd name="T14" fmla="*/ 55 w 55"/>
                  <a:gd name="T15" fmla="*/ 0 h 68"/>
                  <a:gd name="T16" fmla="*/ 43 w 55"/>
                  <a:gd name="T17" fmla="*/ 61 h 68"/>
                  <a:gd name="T18" fmla="*/ 43 w 55"/>
                  <a:gd name="T19" fmla="*/ 61 h 68"/>
                  <a:gd name="T20" fmla="*/ 28 w 55"/>
                  <a:gd name="T21" fmla="*/ 64 h 68"/>
                  <a:gd name="T22" fmla="*/ 13 w 55"/>
                  <a:gd name="T23" fmla="*/ 61 h 68"/>
                  <a:gd name="T24" fmla="*/ 28 w 55"/>
                  <a:gd name="T25" fmla="*/ 63 h 68"/>
                  <a:gd name="T26" fmla="*/ 20 w 55"/>
                  <a:gd name="T27" fmla="*/ 57 h 68"/>
                  <a:gd name="T28" fmla="*/ 20 w 55"/>
                  <a:gd name="T29" fmla="*/ 53 h 68"/>
                  <a:gd name="T30" fmla="*/ 20 w 55"/>
                  <a:gd name="T31" fmla="*/ 45 h 68"/>
                  <a:gd name="T32" fmla="*/ 37 w 55"/>
                  <a:gd name="T33" fmla="*/ 52 h 68"/>
                  <a:gd name="T34" fmla="*/ 37 w 55"/>
                  <a:gd name="T35" fmla="*/ 53 h 68"/>
                  <a:gd name="T36" fmla="*/ 20 w 55"/>
                  <a:gd name="T37" fmla="*/ 57 h 68"/>
                  <a:gd name="T38" fmla="*/ 38 w 55"/>
                  <a:gd name="T39" fmla="*/ 44 h 68"/>
                  <a:gd name="T40" fmla="*/ 1 w 55"/>
                  <a:gd name="T41" fmla="*/ 44 h 68"/>
                  <a:gd name="T42" fmla="*/ 54 w 55"/>
                  <a:gd name="T43" fmla="*/ 1 h 68"/>
                  <a:gd name="T44" fmla="*/ 50 w 55"/>
                  <a:gd name="T45" fmla="*/ 38 h 68"/>
                  <a:gd name="T46" fmla="*/ 6 w 55"/>
                  <a:gd name="T47" fmla="*/ 5 h 68"/>
                  <a:gd name="T48" fmla="*/ 50 w 55"/>
                  <a:gd name="T49" fmla="*/ 39 h 68"/>
                  <a:gd name="T50" fmla="*/ 47 w 55"/>
                  <a:gd name="T51" fmla="*/ 39 h 68"/>
                  <a:gd name="T52" fmla="*/ 47 w 55"/>
                  <a:gd name="T53" fmla="*/ 43 h 68"/>
                  <a:gd name="T54" fmla="*/ 47 w 55"/>
                  <a:gd name="T55" fmla="*/ 39 h 68"/>
                  <a:gd name="T56" fmla="*/ 47 w 55"/>
                  <a:gd name="T57" fmla="*/ 41 h 68"/>
                  <a:gd name="T58" fmla="*/ 48 w 55"/>
                  <a:gd name="T59" fmla="*/ 41 h 68"/>
                  <a:gd name="T60" fmla="*/ 25 w 55"/>
                  <a:gd name="T61" fmla="*/ 40 h 68"/>
                  <a:gd name="T62" fmla="*/ 25 w 55"/>
                  <a:gd name="T63" fmla="*/ 42 h 68"/>
                  <a:gd name="T64" fmla="*/ 25 w 55"/>
                  <a:gd name="T65" fmla="*/ 40 h 68"/>
                  <a:gd name="T66" fmla="*/ 29 w 55"/>
                  <a:gd name="T67" fmla="*/ 41 h 68"/>
                  <a:gd name="T68" fmla="*/ 31 w 55"/>
                  <a:gd name="T69" fmla="*/ 41 h 68"/>
                  <a:gd name="T70" fmla="*/ 35 w 55"/>
                  <a:gd name="T71" fmla="*/ 40 h 68"/>
                  <a:gd name="T72" fmla="*/ 35 w 55"/>
                  <a:gd name="T73" fmla="*/ 42 h 68"/>
                  <a:gd name="T74" fmla="*/ 35 w 55"/>
                  <a:gd name="T75" fmla="*/ 4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5" h="68">
                    <a:moveTo>
                      <a:pt x="0" y="0"/>
                    </a:moveTo>
                    <a:cubicBezTo>
                      <a:pt x="0" y="45"/>
                      <a:pt x="0" y="45"/>
                      <a:pt x="0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19" y="53"/>
                      <a:pt x="19" y="53"/>
                      <a:pt x="19" y="53"/>
                    </a:cubicBezTo>
                    <a:cubicBezTo>
                      <a:pt x="16" y="53"/>
                      <a:pt x="14" y="54"/>
                      <a:pt x="12" y="54"/>
                    </a:cubicBezTo>
                    <a:cubicBezTo>
                      <a:pt x="8" y="56"/>
                      <a:pt x="5" y="57"/>
                      <a:pt x="5" y="60"/>
                    </a:cubicBezTo>
                    <a:cubicBezTo>
                      <a:pt x="5" y="62"/>
                      <a:pt x="8" y="64"/>
                      <a:pt x="12" y="65"/>
                    </a:cubicBezTo>
                    <a:cubicBezTo>
                      <a:pt x="16" y="67"/>
                      <a:pt x="22" y="68"/>
                      <a:pt x="29" y="68"/>
                    </a:cubicBezTo>
                    <a:cubicBezTo>
                      <a:pt x="35" y="68"/>
                      <a:pt x="41" y="67"/>
                      <a:pt x="45" y="65"/>
                    </a:cubicBezTo>
                    <a:cubicBezTo>
                      <a:pt x="50" y="64"/>
                      <a:pt x="52" y="62"/>
                      <a:pt x="52" y="60"/>
                    </a:cubicBezTo>
                    <a:cubicBezTo>
                      <a:pt x="52" y="57"/>
                      <a:pt x="50" y="56"/>
                      <a:pt x="45" y="54"/>
                    </a:cubicBezTo>
                    <a:cubicBezTo>
                      <a:pt x="43" y="54"/>
                      <a:pt x="41" y="53"/>
                      <a:pt x="38" y="53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55" y="45"/>
                      <a:pt x="55" y="45"/>
                      <a:pt x="55" y="45"/>
                    </a:cubicBezTo>
                    <a:cubicBezTo>
                      <a:pt x="55" y="44"/>
                      <a:pt x="55" y="44"/>
                      <a:pt x="55" y="44"/>
                    </a:cubicBezTo>
                    <a:cubicBezTo>
                      <a:pt x="55" y="0"/>
                      <a:pt x="55" y="0"/>
                      <a:pt x="55" y="0"/>
                    </a:cubicBezTo>
                    <a:lnTo>
                      <a:pt x="0" y="0"/>
                    </a:lnTo>
                    <a:close/>
                    <a:moveTo>
                      <a:pt x="43" y="61"/>
                    </a:moveTo>
                    <a:cubicBezTo>
                      <a:pt x="43" y="61"/>
                      <a:pt x="43" y="61"/>
                      <a:pt x="43" y="61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39" y="64"/>
                      <a:pt x="33" y="64"/>
                      <a:pt x="28" y="64"/>
                    </a:cubicBezTo>
                    <a:cubicBezTo>
                      <a:pt x="23" y="64"/>
                      <a:pt x="17" y="64"/>
                      <a:pt x="13" y="62"/>
                    </a:cubicBezTo>
                    <a:cubicBezTo>
                      <a:pt x="13" y="61"/>
                      <a:pt x="13" y="61"/>
                      <a:pt x="13" y="61"/>
                    </a:cubicBezTo>
                    <a:cubicBezTo>
                      <a:pt x="13" y="61"/>
                      <a:pt x="13" y="61"/>
                      <a:pt x="13" y="61"/>
                    </a:cubicBezTo>
                    <a:cubicBezTo>
                      <a:pt x="17" y="63"/>
                      <a:pt x="23" y="63"/>
                      <a:pt x="28" y="63"/>
                    </a:cubicBezTo>
                    <a:cubicBezTo>
                      <a:pt x="33" y="63"/>
                      <a:pt x="39" y="63"/>
                      <a:pt x="43" y="61"/>
                    </a:cubicBezTo>
                    <a:close/>
                    <a:moveTo>
                      <a:pt x="20" y="57"/>
                    </a:moveTo>
                    <a:cubicBezTo>
                      <a:pt x="20" y="54"/>
                      <a:pt x="20" y="54"/>
                      <a:pt x="20" y="54"/>
                    </a:cubicBezTo>
                    <a:cubicBezTo>
                      <a:pt x="20" y="53"/>
                      <a:pt x="20" y="53"/>
                      <a:pt x="20" y="53"/>
                    </a:cubicBezTo>
                    <a:cubicBezTo>
                      <a:pt x="20" y="53"/>
                      <a:pt x="20" y="53"/>
                      <a:pt x="20" y="53"/>
                    </a:cubicBezTo>
                    <a:cubicBezTo>
                      <a:pt x="20" y="45"/>
                      <a:pt x="20" y="45"/>
                      <a:pt x="20" y="45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7" y="52"/>
                      <a:pt x="37" y="52"/>
                      <a:pt x="37" y="52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37" y="57"/>
                      <a:pt x="37" y="57"/>
                      <a:pt x="37" y="57"/>
                    </a:cubicBezTo>
                    <a:lnTo>
                      <a:pt x="20" y="57"/>
                    </a:lnTo>
                    <a:close/>
                    <a:moveTo>
                      <a:pt x="54" y="44"/>
                    </a:moveTo>
                    <a:cubicBezTo>
                      <a:pt x="38" y="44"/>
                      <a:pt x="38" y="44"/>
                      <a:pt x="38" y="44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54" y="1"/>
                      <a:pt x="54" y="1"/>
                      <a:pt x="54" y="1"/>
                    </a:cubicBezTo>
                    <a:lnTo>
                      <a:pt x="54" y="44"/>
                    </a:lnTo>
                    <a:close/>
                    <a:moveTo>
                      <a:pt x="50" y="38"/>
                    </a:moveTo>
                    <a:cubicBezTo>
                      <a:pt x="50" y="5"/>
                      <a:pt x="50" y="5"/>
                      <a:pt x="50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50" y="39"/>
                      <a:pt x="50" y="39"/>
                      <a:pt x="50" y="39"/>
                    </a:cubicBezTo>
                    <a:lnTo>
                      <a:pt x="50" y="38"/>
                    </a:lnTo>
                    <a:close/>
                    <a:moveTo>
                      <a:pt x="47" y="39"/>
                    </a:moveTo>
                    <a:cubicBezTo>
                      <a:pt x="46" y="39"/>
                      <a:pt x="46" y="40"/>
                      <a:pt x="46" y="41"/>
                    </a:cubicBezTo>
                    <a:cubicBezTo>
                      <a:pt x="46" y="42"/>
                      <a:pt x="46" y="43"/>
                      <a:pt x="47" y="43"/>
                    </a:cubicBezTo>
                    <a:cubicBezTo>
                      <a:pt x="48" y="43"/>
                      <a:pt x="49" y="42"/>
                      <a:pt x="49" y="41"/>
                    </a:cubicBezTo>
                    <a:cubicBezTo>
                      <a:pt x="49" y="40"/>
                      <a:pt x="48" y="39"/>
                      <a:pt x="47" y="39"/>
                    </a:cubicBezTo>
                    <a:close/>
                    <a:moveTo>
                      <a:pt x="47" y="42"/>
                    </a:moveTo>
                    <a:cubicBezTo>
                      <a:pt x="47" y="42"/>
                      <a:pt x="47" y="42"/>
                      <a:pt x="47" y="41"/>
                    </a:cubicBezTo>
                    <a:cubicBezTo>
                      <a:pt x="47" y="41"/>
                      <a:pt x="47" y="40"/>
                      <a:pt x="47" y="40"/>
                    </a:cubicBezTo>
                    <a:cubicBezTo>
                      <a:pt x="48" y="40"/>
                      <a:pt x="48" y="41"/>
                      <a:pt x="48" y="41"/>
                    </a:cubicBezTo>
                    <a:cubicBezTo>
                      <a:pt x="48" y="42"/>
                      <a:pt x="48" y="42"/>
                      <a:pt x="47" y="42"/>
                    </a:cubicBezTo>
                    <a:close/>
                    <a:moveTo>
                      <a:pt x="25" y="40"/>
                    </a:moveTo>
                    <a:cubicBezTo>
                      <a:pt x="25" y="40"/>
                      <a:pt x="24" y="41"/>
                      <a:pt x="24" y="41"/>
                    </a:cubicBezTo>
                    <a:cubicBezTo>
                      <a:pt x="24" y="42"/>
                      <a:pt x="25" y="42"/>
                      <a:pt x="25" y="42"/>
                    </a:cubicBezTo>
                    <a:cubicBezTo>
                      <a:pt x="26" y="42"/>
                      <a:pt x="27" y="42"/>
                      <a:pt x="27" y="41"/>
                    </a:cubicBezTo>
                    <a:cubicBezTo>
                      <a:pt x="27" y="41"/>
                      <a:pt x="26" y="40"/>
                      <a:pt x="25" y="40"/>
                    </a:cubicBezTo>
                    <a:close/>
                    <a:moveTo>
                      <a:pt x="30" y="40"/>
                    </a:moveTo>
                    <a:cubicBezTo>
                      <a:pt x="30" y="40"/>
                      <a:pt x="29" y="41"/>
                      <a:pt x="29" y="41"/>
                    </a:cubicBezTo>
                    <a:cubicBezTo>
                      <a:pt x="29" y="42"/>
                      <a:pt x="30" y="42"/>
                      <a:pt x="30" y="42"/>
                    </a:cubicBezTo>
                    <a:cubicBezTo>
                      <a:pt x="31" y="42"/>
                      <a:pt x="31" y="42"/>
                      <a:pt x="31" y="41"/>
                    </a:cubicBezTo>
                    <a:cubicBezTo>
                      <a:pt x="31" y="41"/>
                      <a:pt x="31" y="40"/>
                      <a:pt x="30" y="40"/>
                    </a:cubicBezTo>
                    <a:close/>
                    <a:moveTo>
                      <a:pt x="35" y="40"/>
                    </a:moveTo>
                    <a:cubicBezTo>
                      <a:pt x="34" y="40"/>
                      <a:pt x="34" y="41"/>
                      <a:pt x="33" y="41"/>
                    </a:cubicBezTo>
                    <a:cubicBezTo>
                      <a:pt x="34" y="42"/>
                      <a:pt x="34" y="42"/>
                      <a:pt x="35" y="42"/>
                    </a:cubicBezTo>
                    <a:cubicBezTo>
                      <a:pt x="35" y="42"/>
                      <a:pt x="36" y="42"/>
                      <a:pt x="36" y="41"/>
                    </a:cubicBezTo>
                    <a:cubicBezTo>
                      <a:pt x="36" y="41"/>
                      <a:pt x="35" y="40"/>
                      <a:pt x="35" y="4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</p:grpSp>
        <p:cxnSp>
          <p:nvCxnSpPr>
            <p:cNvPr id="23" name="直接连接符 22"/>
            <p:cNvCxnSpPr>
              <a:stCxn id="10" idx="3"/>
              <a:endCxn id="9" idx="7"/>
            </p:cNvCxnSpPr>
            <p:nvPr/>
          </p:nvCxnSpPr>
          <p:spPr>
            <a:xfrm flipH="1">
              <a:off x="4062377" y="3069544"/>
              <a:ext cx="1795790" cy="863051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>
              <a:stCxn id="12" idx="3"/>
              <a:endCxn id="11" idx="7"/>
            </p:cNvCxnSpPr>
            <p:nvPr/>
          </p:nvCxnSpPr>
          <p:spPr>
            <a:xfrm flipH="1">
              <a:off x="8531568" y="3086257"/>
              <a:ext cx="1545191" cy="84633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>
              <a:stCxn id="7" idx="5"/>
              <a:endCxn id="9" idx="1"/>
            </p:cNvCxnSpPr>
            <p:nvPr/>
          </p:nvCxnSpPr>
          <p:spPr>
            <a:xfrm>
              <a:off x="1966242" y="3086257"/>
              <a:ext cx="1645869" cy="84633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>
              <a:stCxn id="10" idx="5"/>
              <a:endCxn id="11" idx="1"/>
            </p:cNvCxnSpPr>
            <p:nvPr/>
          </p:nvCxnSpPr>
          <p:spPr>
            <a:xfrm>
              <a:off x="6308433" y="3069544"/>
              <a:ext cx="1772869" cy="863051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2441130" y="2224859"/>
            <a:ext cx="2718380" cy="1054973"/>
            <a:chOff x="2113226" y="3277714"/>
            <a:chExt cx="2718734" cy="1054729"/>
          </a:xfrm>
        </p:grpSpPr>
        <p:sp>
          <p:nvSpPr>
            <p:cNvPr id="36" name="Text Box 11"/>
            <p:cNvSpPr txBox="1">
              <a:spLocks noChangeArrowheads="1"/>
            </p:cNvSpPr>
            <p:nvPr/>
          </p:nvSpPr>
          <p:spPr bwMode="auto">
            <a:xfrm>
              <a:off x="2113226" y="3593779"/>
              <a:ext cx="2718734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2164547" y="3277714"/>
              <a:ext cx="2052177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651246" y="3519278"/>
            <a:ext cx="2718380" cy="1054973"/>
            <a:chOff x="2113226" y="3277714"/>
            <a:chExt cx="2718734" cy="1054729"/>
          </a:xfrm>
        </p:grpSpPr>
        <p:sp>
          <p:nvSpPr>
            <p:cNvPr id="39" name="Text Box 11"/>
            <p:cNvSpPr txBox="1">
              <a:spLocks noChangeArrowheads="1"/>
            </p:cNvSpPr>
            <p:nvPr/>
          </p:nvSpPr>
          <p:spPr bwMode="auto">
            <a:xfrm>
              <a:off x="2113226" y="3593779"/>
              <a:ext cx="2718734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2164547" y="3277714"/>
              <a:ext cx="2052177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851060" y="2257301"/>
            <a:ext cx="2718380" cy="1054973"/>
            <a:chOff x="2113226" y="3277714"/>
            <a:chExt cx="2718734" cy="1054729"/>
          </a:xfrm>
        </p:grpSpPr>
        <p:sp>
          <p:nvSpPr>
            <p:cNvPr id="42" name="Text Box 11"/>
            <p:cNvSpPr txBox="1">
              <a:spLocks noChangeArrowheads="1"/>
            </p:cNvSpPr>
            <p:nvPr/>
          </p:nvSpPr>
          <p:spPr bwMode="auto">
            <a:xfrm>
              <a:off x="2113226" y="3593779"/>
              <a:ext cx="2718734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defTabSz="914400">
                <a:lnSpc>
                  <a:spcPct val="150000"/>
                </a:lnSpc>
                <a:defRPr/>
              </a:pP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上海锐普广告有限公司是中国第一家精品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设计机构。拥有国</a:t>
              </a:r>
              <a:endPara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164547" y="3277714"/>
              <a:ext cx="2052177" cy="461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44" name="Text Box 11"/>
          <p:cNvSpPr txBox="1">
            <a:spLocks noChangeArrowheads="1"/>
          </p:cNvSpPr>
          <p:nvPr/>
        </p:nvSpPr>
        <p:spPr bwMode="auto">
          <a:xfrm>
            <a:off x="1321652" y="5165694"/>
            <a:ext cx="9377570" cy="738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设计机构。拥有国内顶尖的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制作技术、顶级的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设计团队，坚持精益求精、拒绝平庸的做事精神，帮助您实现美观、精致、严谨、动感的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展示效果，让您的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创造卓越价值</a:t>
            </a:r>
            <a:endParaRPr lang="zh-CN" altLang="en-US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12" r="323" b="9224"/>
          <a:stretch>
            <a:fillRect/>
          </a:stretch>
        </p:blipFill>
        <p:spPr>
          <a:xfrm>
            <a:off x="982535" y="1037313"/>
            <a:ext cx="10188836" cy="5205723"/>
          </a:xfrm>
          <a:prstGeom prst="roundRect">
            <a:avLst>
              <a:gd name="adj" fmla="val 2742"/>
            </a:avLst>
          </a:prstGeom>
        </p:spPr>
      </p:pic>
      <p:grpSp>
        <p:nvGrpSpPr>
          <p:cNvPr id="10" name="组合 9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11" name="任意多边形 10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2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6576384" y="2252835"/>
            <a:ext cx="4406326" cy="1498947"/>
            <a:chOff x="6577240" y="2252312"/>
            <a:chExt cx="4406900" cy="1498600"/>
          </a:xfrm>
        </p:grpSpPr>
        <p:sp>
          <p:nvSpPr>
            <p:cNvPr id="15" name="任意多边形 14"/>
            <p:cNvSpPr/>
            <p:nvPr/>
          </p:nvSpPr>
          <p:spPr>
            <a:xfrm>
              <a:off x="6847115" y="2252312"/>
              <a:ext cx="4137025" cy="1498600"/>
            </a:xfrm>
            <a:custGeom>
              <a:avLst/>
              <a:gdLst>
                <a:gd name="connsiteX0" fmla="*/ 201087 w 4137025"/>
                <a:gd name="connsiteY0" fmla="*/ 0 h 1498600"/>
                <a:gd name="connsiteX1" fmla="*/ 3935938 w 4137025"/>
                <a:gd name="connsiteY1" fmla="*/ 0 h 1498600"/>
                <a:gd name="connsiteX2" fmla="*/ 4137025 w 4137025"/>
                <a:gd name="connsiteY2" fmla="*/ 201087 h 1498600"/>
                <a:gd name="connsiteX3" fmla="*/ 4137025 w 4137025"/>
                <a:gd name="connsiteY3" fmla="*/ 1005413 h 1498600"/>
                <a:gd name="connsiteX4" fmla="*/ 3935938 w 4137025"/>
                <a:gd name="connsiteY4" fmla="*/ 1206500 h 1498600"/>
                <a:gd name="connsiteX5" fmla="*/ 806450 w 4137025"/>
                <a:gd name="connsiteY5" fmla="*/ 1206500 h 1498600"/>
                <a:gd name="connsiteX6" fmla="*/ 368300 w 4137025"/>
                <a:gd name="connsiteY6" fmla="*/ 1498600 h 1498600"/>
                <a:gd name="connsiteX7" fmla="*/ 520700 w 4137025"/>
                <a:gd name="connsiteY7" fmla="*/ 1219200 h 1498600"/>
                <a:gd name="connsiteX8" fmla="*/ 606425 w 4137025"/>
                <a:gd name="connsiteY8" fmla="*/ 1206500 h 1498600"/>
                <a:gd name="connsiteX9" fmla="*/ 201087 w 4137025"/>
                <a:gd name="connsiteY9" fmla="*/ 1206500 h 1498600"/>
                <a:gd name="connsiteX10" fmla="*/ 0 w 4137025"/>
                <a:gd name="connsiteY10" fmla="*/ 1005413 h 1498600"/>
                <a:gd name="connsiteX11" fmla="*/ 0 w 4137025"/>
                <a:gd name="connsiteY11" fmla="*/ 201087 h 1498600"/>
                <a:gd name="connsiteX12" fmla="*/ 201087 w 4137025"/>
                <a:gd name="connsiteY12" fmla="*/ 0 h 1498600"/>
                <a:gd name="connsiteX0-1" fmla="*/ 201087 w 4137025"/>
                <a:gd name="connsiteY0-2" fmla="*/ 0 h 1498600"/>
                <a:gd name="connsiteX1-3" fmla="*/ 3935938 w 4137025"/>
                <a:gd name="connsiteY1-4" fmla="*/ 0 h 1498600"/>
                <a:gd name="connsiteX2-5" fmla="*/ 4137025 w 4137025"/>
                <a:gd name="connsiteY2-6" fmla="*/ 201087 h 1498600"/>
                <a:gd name="connsiteX3-7" fmla="*/ 4137025 w 4137025"/>
                <a:gd name="connsiteY3-8" fmla="*/ 1005413 h 1498600"/>
                <a:gd name="connsiteX4-9" fmla="*/ 3935938 w 4137025"/>
                <a:gd name="connsiteY4-10" fmla="*/ 1206500 h 1498600"/>
                <a:gd name="connsiteX5-11" fmla="*/ 806450 w 4137025"/>
                <a:gd name="connsiteY5-12" fmla="*/ 1206500 h 1498600"/>
                <a:gd name="connsiteX6-13" fmla="*/ 368300 w 4137025"/>
                <a:gd name="connsiteY6-14" fmla="*/ 1498600 h 1498600"/>
                <a:gd name="connsiteX7-15" fmla="*/ 520700 w 4137025"/>
                <a:gd name="connsiteY7-16" fmla="*/ 1190625 h 1498600"/>
                <a:gd name="connsiteX8-17" fmla="*/ 606425 w 4137025"/>
                <a:gd name="connsiteY8-18" fmla="*/ 1206500 h 1498600"/>
                <a:gd name="connsiteX9-19" fmla="*/ 201087 w 4137025"/>
                <a:gd name="connsiteY9-20" fmla="*/ 1206500 h 1498600"/>
                <a:gd name="connsiteX10-21" fmla="*/ 0 w 4137025"/>
                <a:gd name="connsiteY10-22" fmla="*/ 1005413 h 1498600"/>
                <a:gd name="connsiteX11-23" fmla="*/ 0 w 4137025"/>
                <a:gd name="connsiteY11-24" fmla="*/ 201087 h 1498600"/>
                <a:gd name="connsiteX12-25" fmla="*/ 201087 w 4137025"/>
                <a:gd name="connsiteY12-26" fmla="*/ 0 h 1498600"/>
                <a:gd name="connsiteX0-27" fmla="*/ 201087 w 4137025"/>
                <a:gd name="connsiteY0-28" fmla="*/ 0 h 1498600"/>
                <a:gd name="connsiteX1-29" fmla="*/ 3935938 w 4137025"/>
                <a:gd name="connsiteY1-30" fmla="*/ 0 h 1498600"/>
                <a:gd name="connsiteX2-31" fmla="*/ 4137025 w 4137025"/>
                <a:gd name="connsiteY2-32" fmla="*/ 201087 h 1498600"/>
                <a:gd name="connsiteX3-33" fmla="*/ 4137025 w 4137025"/>
                <a:gd name="connsiteY3-34" fmla="*/ 1005413 h 1498600"/>
                <a:gd name="connsiteX4-35" fmla="*/ 3935938 w 4137025"/>
                <a:gd name="connsiteY4-36" fmla="*/ 1206500 h 1498600"/>
                <a:gd name="connsiteX5-37" fmla="*/ 806450 w 4137025"/>
                <a:gd name="connsiteY5-38" fmla="*/ 1206500 h 1498600"/>
                <a:gd name="connsiteX6-39" fmla="*/ 368300 w 4137025"/>
                <a:gd name="connsiteY6-40" fmla="*/ 1498600 h 1498600"/>
                <a:gd name="connsiteX7-41" fmla="*/ 647700 w 4137025"/>
                <a:gd name="connsiteY7-42" fmla="*/ 1193800 h 1498600"/>
                <a:gd name="connsiteX8-43" fmla="*/ 606425 w 4137025"/>
                <a:gd name="connsiteY8-44" fmla="*/ 1206500 h 1498600"/>
                <a:gd name="connsiteX9-45" fmla="*/ 201087 w 4137025"/>
                <a:gd name="connsiteY9-46" fmla="*/ 1206500 h 1498600"/>
                <a:gd name="connsiteX10-47" fmla="*/ 0 w 4137025"/>
                <a:gd name="connsiteY10-48" fmla="*/ 1005413 h 1498600"/>
                <a:gd name="connsiteX11-49" fmla="*/ 0 w 4137025"/>
                <a:gd name="connsiteY11-50" fmla="*/ 201087 h 1498600"/>
                <a:gd name="connsiteX12-51" fmla="*/ 201087 w 4137025"/>
                <a:gd name="connsiteY12-52" fmla="*/ 0 h 1498600"/>
                <a:gd name="connsiteX0-53" fmla="*/ 201087 w 4137025"/>
                <a:gd name="connsiteY0-54" fmla="*/ 0 h 1498600"/>
                <a:gd name="connsiteX1-55" fmla="*/ 3935938 w 4137025"/>
                <a:gd name="connsiteY1-56" fmla="*/ 0 h 1498600"/>
                <a:gd name="connsiteX2-57" fmla="*/ 4137025 w 4137025"/>
                <a:gd name="connsiteY2-58" fmla="*/ 201087 h 1498600"/>
                <a:gd name="connsiteX3-59" fmla="*/ 4137025 w 4137025"/>
                <a:gd name="connsiteY3-60" fmla="*/ 1005413 h 1498600"/>
                <a:gd name="connsiteX4-61" fmla="*/ 3935938 w 4137025"/>
                <a:gd name="connsiteY4-62" fmla="*/ 1206500 h 1498600"/>
                <a:gd name="connsiteX5-63" fmla="*/ 806450 w 4137025"/>
                <a:gd name="connsiteY5-64" fmla="*/ 1206500 h 1498600"/>
                <a:gd name="connsiteX6-65" fmla="*/ 368300 w 4137025"/>
                <a:gd name="connsiteY6-66" fmla="*/ 1498600 h 1498600"/>
                <a:gd name="connsiteX7-67" fmla="*/ 647700 w 4137025"/>
                <a:gd name="connsiteY7-68" fmla="*/ 1193800 h 1498600"/>
                <a:gd name="connsiteX8-69" fmla="*/ 558800 w 4137025"/>
                <a:gd name="connsiteY8-70" fmla="*/ 1206500 h 1498600"/>
                <a:gd name="connsiteX9-71" fmla="*/ 201087 w 4137025"/>
                <a:gd name="connsiteY9-72" fmla="*/ 1206500 h 1498600"/>
                <a:gd name="connsiteX10-73" fmla="*/ 0 w 4137025"/>
                <a:gd name="connsiteY10-74" fmla="*/ 1005413 h 1498600"/>
                <a:gd name="connsiteX11-75" fmla="*/ 0 w 4137025"/>
                <a:gd name="connsiteY11-76" fmla="*/ 201087 h 1498600"/>
                <a:gd name="connsiteX12-77" fmla="*/ 201087 w 4137025"/>
                <a:gd name="connsiteY12-78" fmla="*/ 0 h 1498600"/>
                <a:gd name="connsiteX0-79" fmla="*/ 201087 w 4137025"/>
                <a:gd name="connsiteY0-80" fmla="*/ 0 h 1498600"/>
                <a:gd name="connsiteX1-81" fmla="*/ 3935938 w 4137025"/>
                <a:gd name="connsiteY1-82" fmla="*/ 0 h 1498600"/>
                <a:gd name="connsiteX2-83" fmla="*/ 4137025 w 4137025"/>
                <a:gd name="connsiteY2-84" fmla="*/ 201087 h 1498600"/>
                <a:gd name="connsiteX3-85" fmla="*/ 4137025 w 4137025"/>
                <a:gd name="connsiteY3-86" fmla="*/ 1005413 h 1498600"/>
                <a:gd name="connsiteX4-87" fmla="*/ 3935938 w 4137025"/>
                <a:gd name="connsiteY4-88" fmla="*/ 1206500 h 1498600"/>
                <a:gd name="connsiteX5-89" fmla="*/ 806450 w 4137025"/>
                <a:gd name="connsiteY5-90" fmla="*/ 1206500 h 1498600"/>
                <a:gd name="connsiteX6-91" fmla="*/ 368300 w 4137025"/>
                <a:gd name="connsiteY6-92" fmla="*/ 1498600 h 1498600"/>
                <a:gd name="connsiteX7-93" fmla="*/ 568325 w 4137025"/>
                <a:gd name="connsiteY7-94" fmla="*/ 1206500 h 1498600"/>
                <a:gd name="connsiteX8-95" fmla="*/ 558800 w 4137025"/>
                <a:gd name="connsiteY8-96" fmla="*/ 1206500 h 1498600"/>
                <a:gd name="connsiteX9-97" fmla="*/ 201087 w 4137025"/>
                <a:gd name="connsiteY9-98" fmla="*/ 1206500 h 1498600"/>
                <a:gd name="connsiteX10-99" fmla="*/ 0 w 4137025"/>
                <a:gd name="connsiteY10-100" fmla="*/ 1005413 h 1498600"/>
                <a:gd name="connsiteX11-101" fmla="*/ 0 w 4137025"/>
                <a:gd name="connsiteY11-102" fmla="*/ 201087 h 1498600"/>
                <a:gd name="connsiteX12-103" fmla="*/ 201087 w 4137025"/>
                <a:gd name="connsiteY12-104" fmla="*/ 0 h 14986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</a:cxnLst>
              <a:rect l="l" t="t" r="r" b="b"/>
              <a:pathLst>
                <a:path w="4137025" h="1498600">
                  <a:moveTo>
                    <a:pt x="201087" y="0"/>
                  </a:moveTo>
                  <a:lnTo>
                    <a:pt x="3935938" y="0"/>
                  </a:lnTo>
                  <a:cubicBezTo>
                    <a:pt x="4046995" y="0"/>
                    <a:pt x="4137025" y="90030"/>
                    <a:pt x="4137025" y="201087"/>
                  </a:cubicBezTo>
                  <a:lnTo>
                    <a:pt x="4137025" y="1005413"/>
                  </a:lnTo>
                  <a:cubicBezTo>
                    <a:pt x="4137025" y="1116470"/>
                    <a:pt x="4046995" y="1206500"/>
                    <a:pt x="3935938" y="1206500"/>
                  </a:cubicBezTo>
                  <a:lnTo>
                    <a:pt x="806450" y="1206500"/>
                  </a:lnTo>
                  <a:lnTo>
                    <a:pt x="368300" y="1498600"/>
                  </a:lnTo>
                  <a:lnTo>
                    <a:pt x="568325" y="1206500"/>
                  </a:lnTo>
                  <a:lnTo>
                    <a:pt x="558800" y="1206500"/>
                  </a:lnTo>
                  <a:lnTo>
                    <a:pt x="201087" y="1206500"/>
                  </a:lnTo>
                  <a:cubicBezTo>
                    <a:pt x="90030" y="1206500"/>
                    <a:pt x="0" y="1116470"/>
                    <a:pt x="0" y="1005413"/>
                  </a:cubicBezTo>
                  <a:lnTo>
                    <a:pt x="0" y="201087"/>
                  </a:lnTo>
                  <a:cubicBezTo>
                    <a:pt x="0" y="90030"/>
                    <a:pt x="90030" y="0"/>
                    <a:pt x="201087" y="0"/>
                  </a:cubicBezTo>
                  <a:close/>
                </a:path>
              </a:pathLst>
            </a:custGeom>
            <a:solidFill>
              <a:srgbClr val="FA0133">
                <a:alpha val="5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6577240" y="2281271"/>
              <a:ext cx="4194175" cy="1085710"/>
              <a:chOff x="1453347" y="3246733"/>
              <a:chExt cx="4194175" cy="1085710"/>
            </a:xfrm>
          </p:grpSpPr>
          <p:sp>
            <p:nvSpPr>
              <p:cNvPr id="17" name="Text Box 11"/>
              <p:cNvSpPr txBox="1">
                <a:spLocks noChangeArrowheads="1"/>
              </p:cNvSpPr>
              <p:nvPr/>
            </p:nvSpPr>
            <p:spPr bwMode="auto">
              <a:xfrm>
                <a:off x="2113226" y="3593779"/>
                <a:ext cx="3534296" cy="738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>
                  <a:lnSpc>
                    <a:spcPct val="150000"/>
                  </a:lnSpc>
                  <a:defRPr/>
                </a:pPr>
                <a:r>
                  <a:rPr lang="zh-CN" altLang="en-US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上海锐普广告有限公司是中国第一家精品</a:t>
                </a:r>
                <a:r>
                  <a:rPr lang="en-US" altLang="zh-CN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PPT</a:t>
                </a:r>
                <a:r>
                  <a:rPr lang="zh-CN" altLang="en-US" sz="14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设计机构。拥有国</a:t>
                </a:r>
                <a:endParaRPr lang="zh-CN" altLang="en-US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1453347" y="3246733"/>
                <a:ext cx="2052177" cy="4615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defTabSz="914400">
                  <a:lnSpc>
                    <a:spcPct val="150000"/>
                  </a:lnSpc>
                </a:pPr>
                <a:r>
                  <a:rPr lang="zh-CN" altLang="en-US" sz="1600" dirty="0">
                    <a:solidFill>
                      <a:prstClr val="black"/>
                    </a:solidFill>
                    <a:latin typeface="方正卡通简体" panose="03000509000000000000" pitchFamily="65" charset="-122"/>
                    <a:ea typeface="方正卡通简体" panose="03000509000000000000" pitchFamily="65" charset="-122"/>
                  </a:rPr>
                  <a:t>点击添加标题</a:t>
                </a:r>
                <a:endPara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1895073" y="4811240"/>
            <a:ext cx="2522859" cy="727243"/>
            <a:chOff x="1895318" y="4810125"/>
            <a:chExt cx="2523187" cy="727075"/>
          </a:xfrm>
        </p:grpSpPr>
        <p:sp>
          <p:nvSpPr>
            <p:cNvPr id="22" name="任意多边形 21"/>
            <p:cNvSpPr/>
            <p:nvPr/>
          </p:nvSpPr>
          <p:spPr>
            <a:xfrm flipH="1" flipV="1">
              <a:off x="2279873" y="4810125"/>
              <a:ext cx="2138632" cy="727075"/>
            </a:xfrm>
            <a:custGeom>
              <a:avLst/>
              <a:gdLst>
                <a:gd name="connsiteX0" fmla="*/ 201087 w 4137025"/>
                <a:gd name="connsiteY0" fmla="*/ 0 h 1498600"/>
                <a:gd name="connsiteX1" fmla="*/ 3935938 w 4137025"/>
                <a:gd name="connsiteY1" fmla="*/ 0 h 1498600"/>
                <a:gd name="connsiteX2" fmla="*/ 4137025 w 4137025"/>
                <a:gd name="connsiteY2" fmla="*/ 201087 h 1498600"/>
                <a:gd name="connsiteX3" fmla="*/ 4137025 w 4137025"/>
                <a:gd name="connsiteY3" fmla="*/ 1005413 h 1498600"/>
                <a:gd name="connsiteX4" fmla="*/ 3935938 w 4137025"/>
                <a:gd name="connsiteY4" fmla="*/ 1206500 h 1498600"/>
                <a:gd name="connsiteX5" fmla="*/ 806450 w 4137025"/>
                <a:gd name="connsiteY5" fmla="*/ 1206500 h 1498600"/>
                <a:gd name="connsiteX6" fmla="*/ 368300 w 4137025"/>
                <a:gd name="connsiteY6" fmla="*/ 1498600 h 1498600"/>
                <a:gd name="connsiteX7" fmla="*/ 520700 w 4137025"/>
                <a:gd name="connsiteY7" fmla="*/ 1219200 h 1498600"/>
                <a:gd name="connsiteX8" fmla="*/ 606425 w 4137025"/>
                <a:gd name="connsiteY8" fmla="*/ 1206500 h 1498600"/>
                <a:gd name="connsiteX9" fmla="*/ 201087 w 4137025"/>
                <a:gd name="connsiteY9" fmla="*/ 1206500 h 1498600"/>
                <a:gd name="connsiteX10" fmla="*/ 0 w 4137025"/>
                <a:gd name="connsiteY10" fmla="*/ 1005413 h 1498600"/>
                <a:gd name="connsiteX11" fmla="*/ 0 w 4137025"/>
                <a:gd name="connsiteY11" fmla="*/ 201087 h 1498600"/>
                <a:gd name="connsiteX12" fmla="*/ 201087 w 4137025"/>
                <a:gd name="connsiteY12" fmla="*/ 0 h 1498600"/>
                <a:gd name="connsiteX0-1" fmla="*/ 201087 w 4137025"/>
                <a:gd name="connsiteY0-2" fmla="*/ 0 h 1498600"/>
                <a:gd name="connsiteX1-3" fmla="*/ 3935938 w 4137025"/>
                <a:gd name="connsiteY1-4" fmla="*/ 0 h 1498600"/>
                <a:gd name="connsiteX2-5" fmla="*/ 4137025 w 4137025"/>
                <a:gd name="connsiteY2-6" fmla="*/ 201087 h 1498600"/>
                <a:gd name="connsiteX3-7" fmla="*/ 4137025 w 4137025"/>
                <a:gd name="connsiteY3-8" fmla="*/ 1005413 h 1498600"/>
                <a:gd name="connsiteX4-9" fmla="*/ 3935938 w 4137025"/>
                <a:gd name="connsiteY4-10" fmla="*/ 1206500 h 1498600"/>
                <a:gd name="connsiteX5-11" fmla="*/ 806450 w 4137025"/>
                <a:gd name="connsiteY5-12" fmla="*/ 1206500 h 1498600"/>
                <a:gd name="connsiteX6-13" fmla="*/ 368300 w 4137025"/>
                <a:gd name="connsiteY6-14" fmla="*/ 1498600 h 1498600"/>
                <a:gd name="connsiteX7-15" fmla="*/ 520700 w 4137025"/>
                <a:gd name="connsiteY7-16" fmla="*/ 1190625 h 1498600"/>
                <a:gd name="connsiteX8-17" fmla="*/ 606425 w 4137025"/>
                <a:gd name="connsiteY8-18" fmla="*/ 1206500 h 1498600"/>
                <a:gd name="connsiteX9-19" fmla="*/ 201087 w 4137025"/>
                <a:gd name="connsiteY9-20" fmla="*/ 1206500 h 1498600"/>
                <a:gd name="connsiteX10-21" fmla="*/ 0 w 4137025"/>
                <a:gd name="connsiteY10-22" fmla="*/ 1005413 h 1498600"/>
                <a:gd name="connsiteX11-23" fmla="*/ 0 w 4137025"/>
                <a:gd name="connsiteY11-24" fmla="*/ 201087 h 1498600"/>
                <a:gd name="connsiteX12-25" fmla="*/ 201087 w 4137025"/>
                <a:gd name="connsiteY12-26" fmla="*/ 0 h 1498600"/>
                <a:gd name="connsiteX0-27" fmla="*/ 201087 w 4137025"/>
                <a:gd name="connsiteY0-28" fmla="*/ 0 h 1498600"/>
                <a:gd name="connsiteX1-29" fmla="*/ 3935938 w 4137025"/>
                <a:gd name="connsiteY1-30" fmla="*/ 0 h 1498600"/>
                <a:gd name="connsiteX2-31" fmla="*/ 4137025 w 4137025"/>
                <a:gd name="connsiteY2-32" fmla="*/ 201087 h 1498600"/>
                <a:gd name="connsiteX3-33" fmla="*/ 4137025 w 4137025"/>
                <a:gd name="connsiteY3-34" fmla="*/ 1005413 h 1498600"/>
                <a:gd name="connsiteX4-35" fmla="*/ 3935938 w 4137025"/>
                <a:gd name="connsiteY4-36" fmla="*/ 1206500 h 1498600"/>
                <a:gd name="connsiteX5-37" fmla="*/ 806450 w 4137025"/>
                <a:gd name="connsiteY5-38" fmla="*/ 1206500 h 1498600"/>
                <a:gd name="connsiteX6-39" fmla="*/ 368300 w 4137025"/>
                <a:gd name="connsiteY6-40" fmla="*/ 1498600 h 1498600"/>
                <a:gd name="connsiteX7-41" fmla="*/ 647700 w 4137025"/>
                <a:gd name="connsiteY7-42" fmla="*/ 1193800 h 1498600"/>
                <a:gd name="connsiteX8-43" fmla="*/ 606425 w 4137025"/>
                <a:gd name="connsiteY8-44" fmla="*/ 1206500 h 1498600"/>
                <a:gd name="connsiteX9-45" fmla="*/ 201087 w 4137025"/>
                <a:gd name="connsiteY9-46" fmla="*/ 1206500 h 1498600"/>
                <a:gd name="connsiteX10-47" fmla="*/ 0 w 4137025"/>
                <a:gd name="connsiteY10-48" fmla="*/ 1005413 h 1498600"/>
                <a:gd name="connsiteX11-49" fmla="*/ 0 w 4137025"/>
                <a:gd name="connsiteY11-50" fmla="*/ 201087 h 1498600"/>
                <a:gd name="connsiteX12-51" fmla="*/ 201087 w 4137025"/>
                <a:gd name="connsiteY12-52" fmla="*/ 0 h 1498600"/>
                <a:gd name="connsiteX0-53" fmla="*/ 201087 w 4137025"/>
                <a:gd name="connsiteY0-54" fmla="*/ 0 h 1498600"/>
                <a:gd name="connsiteX1-55" fmla="*/ 3935938 w 4137025"/>
                <a:gd name="connsiteY1-56" fmla="*/ 0 h 1498600"/>
                <a:gd name="connsiteX2-57" fmla="*/ 4137025 w 4137025"/>
                <a:gd name="connsiteY2-58" fmla="*/ 201087 h 1498600"/>
                <a:gd name="connsiteX3-59" fmla="*/ 4137025 w 4137025"/>
                <a:gd name="connsiteY3-60" fmla="*/ 1005413 h 1498600"/>
                <a:gd name="connsiteX4-61" fmla="*/ 3935938 w 4137025"/>
                <a:gd name="connsiteY4-62" fmla="*/ 1206500 h 1498600"/>
                <a:gd name="connsiteX5-63" fmla="*/ 806450 w 4137025"/>
                <a:gd name="connsiteY5-64" fmla="*/ 1206500 h 1498600"/>
                <a:gd name="connsiteX6-65" fmla="*/ 368300 w 4137025"/>
                <a:gd name="connsiteY6-66" fmla="*/ 1498600 h 1498600"/>
                <a:gd name="connsiteX7-67" fmla="*/ 647700 w 4137025"/>
                <a:gd name="connsiteY7-68" fmla="*/ 1193800 h 1498600"/>
                <a:gd name="connsiteX8-69" fmla="*/ 558800 w 4137025"/>
                <a:gd name="connsiteY8-70" fmla="*/ 1206500 h 1498600"/>
                <a:gd name="connsiteX9-71" fmla="*/ 201087 w 4137025"/>
                <a:gd name="connsiteY9-72" fmla="*/ 1206500 h 1498600"/>
                <a:gd name="connsiteX10-73" fmla="*/ 0 w 4137025"/>
                <a:gd name="connsiteY10-74" fmla="*/ 1005413 h 1498600"/>
                <a:gd name="connsiteX11-75" fmla="*/ 0 w 4137025"/>
                <a:gd name="connsiteY11-76" fmla="*/ 201087 h 1498600"/>
                <a:gd name="connsiteX12-77" fmla="*/ 201087 w 4137025"/>
                <a:gd name="connsiteY12-78" fmla="*/ 0 h 1498600"/>
                <a:gd name="connsiteX0-79" fmla="*/ 201087 w 4137025"/>
                <a:gd name="connsiteY0-80" fmla="*/ 0 h 1498600"/>
                <a:gd name="connsiteX1-81" fmla="*/ 3935938 w 4137025"/>
                <a:gd name="connsiteY1-82" fmla="*/ 0 h 1498600"/>
                <a:gd name="connsiteX2-83" fmla="*/ 4137025 w 4137025"/>
                <a:gd name="connsiteY2-84" fmla="*/ 201087 h 1498600"/>
                <a:gd name="connsiteX3-85" fmla="*/ 4137025 w 4137025"/>
                <a:gd name="connsiteY3-86" fmla="*/ 1005413 h 1498600"/>
                <a:gd name="connsiteX4-87" fmla="*/ 3935938 w 4137025"/>
                <a:gd name="connsiteY4-88" fmla="*/ 1206500 h 1498600"/>
                <a:gd name="connsiteX5-89" fmla="*/ 806450 w 4137025"/>
                <a:gd name="connsiteY5-90" fmla="*/ 1206500 h 1498600"/>
                <a:gd name="connsiteX6-91" fmla="*/ 368300 w 4137025"/>
                <a:gd name="connsiteY6-92" fmla="*/ 1498600 h 1498600"/>
                <a:gd name="connsiteX7-93" fmla="*/ 568325 w 4137025"/>
                <a:gd name="connsiteY7-94" fmla="*/ 1206500 h 1498600"/>
                <a:gd name="connsiteX8-95" fmla="*/ 558800 w 4137025"/>
                <a:gd name="connsiteY8-96" fmla="*/ 1206500 h 1498600"/>
                <a:gd name="connsiteX9-97" fmla="*/ 201087 w 4137025"/>
                <a:gd name="connsiteY9-98" fmla="*/ 1206500 h 1498600"/>
                <a:gd name="connsiteX10-99" fmla="*/ 0 w 4137025"/>
                <a:gd name="connsiteY10-100" fmla="*/ 1005413 h 1498600"/>
                <a:gd name="connsiteX11-101" fmla="*/ 0 w 4137025"/>
                <a:gd name="connsiteY11-102" fmla="*/ 201087 h 1498600"/>
                <a:gd name="connsiteX12-103" fmla="*/ 201087 w 4137025"/>
                <a:gd name="connsiteY12-104" fmla="*/ 0 h 1498600"/>
                <a:gd name="connsiteX0-105" fmla="*/ 201087 w 4137025"/>
                <a:gd name="connsiteY0-106" fmla="*/ 0 h 1498600"/>
                <a:gd name="connsiteX1-107" fmla="*/ 3935938 w 4137025"/>
                <a:gd name="connsiteY1-108" fmla="*/ 0 h 1498600"/>
                <a:gd name="connsiteX2-109" fmla="*/ 4137025 w 4137025"/>
                <a:gd name="connsiteY2-110" fmla="*/ 201087 h 1498600"/>
                <a:gd name="connsiteX3-111" fmla="*/ 4137025 w 4137025"/>
                <a:gd name="connsiteY3-112" fmla="*/ 1005413 h 1498600"/>
                <a:gd name="connsiteX4-113" fmla="*/ 3935938 w 4137025"/>
                <a:gd name="connsiteY4-114" fmla="*/ 1206500 h 1498600"/>
                <a:gd name="connsiteX5-115" fmla="*/ 806450 w 4137025"/>
                <a:gd name="connsiteY5-116" fmla="*/ 1206500 h 1498600"/>
                <a:gd name="connsiteX6-117" fmla="*/ 368300 w 4137025"/>
                <a:gd name="connsiteY6-118" fmla="*/ 1498600 h 1498600"/>
                <a:gd name="connsiteX7-119" fmla="*/ 568325 w 4137025"/>
                <a:gd name="connsiteY7-120" fmla="*/ 1206500 h 1498600"/>
                <a:gd name="connsiteX8-121" fmla="*/ 356120 w 4137025"/>
                <a:gd name="connsiteY8-122" fmla="*/ 1194216 h 1498600"/>
                <a:gd name="connsiteX9-123" fmla="*/ 201087 w 4137025"/>
                <a:gd name="connsiteY9-124" fmla="*/ 1206500 h 1498600"/>
                <a:gd name="connsiteX10-125" fmla="*/ 0 w 4137025"/>
                <a:gd name="connsiteY10-126" fmla="*/ 1005413 h 1498600"/>
                <a:gd name="connsiteX11-127" fmla="*/ 0 w 4137025"/>
                <a:gd name="connsiteY11-128" fmla="*/ 201087 h 1498600"/>
                <a:gd name="connsiteX12-129" fmla="*/ 201087 w 4137025"/>
                <a:gd name="connsiteY12-130" fmla="*/ 0 h 1498600"/>
                <a:gd name="connsiteX0-131" fmla="*/ 201087 w 4137025"/>
                <a:gd name="connsiteY0-132" fmla="*/ 0 h 1498600"/>
                <a:gd name="connsiteX1-133" fmla="*/ 3935938 w 4137025"/>
                <a:gd name="connsiteY1-134" fmla="*/ 0 h 1498600"/>
                <a:gd name="connsiteX2-135" fmla="*/ 4137025 w 4137025"/>
                <a:gd name="connsiteY2-136" fmla="*/ 201087 h 1498600"/>
                <a:gd name="connsiteX3-137" fmla="*/ 4137025 w 4137025"/>
                <a:gd name="connsiteY3-138" fmla="*/ 1005413 h 1498600"/>
                <a:gd name="connsiteX4-139" fmla="*/ 3935938 w 4137025"/>
                <a:gd name="connsiteY4-140" fmla="*/ 1206500 h 1498600"/>
                <a:gd name="connsiteX5-141" fmla="*/ 806450 w 4137025"/>
                <a:gd name="connsiteY5-142" fmla="*/ 1206500 h 1498600"/>
                <a:gd name="connsiteX6-143" fmla="*/ 368300 w 4137025"/>
                <a:gd name="connsiteY6-144" fmla="*/ 1498600 h 1498600"/>
                <a:gd name="connsiteX7-145" fmla="*/ 356120 w 4137025"/>
                <a:gd name="connsiteY7-146" fmla="*/ 1194216 h 1498600"/>
                <a:gd name="connsiteX8-147" fmla="*/ 201087 w 4137025"/>
                <a:gd name="connsiteY8-148" fmla="*/ 1206500 h 1498600"/>
                <a:gd name="connsiteX9-149" fmla="*/ 0 w 4137025"/>
                <a:gd name="connsiteY9-150" fmla="*/ 1005413 h 1498600"/>
                <a:gd name="connsiteX10-151" fmla="*/ 0 w 4137025"/>
                <a:gd name="connsiteY10-152" fmla="*/ 201087 h 1498600"/>
                <a:gd name="connsiteX11-153" fmla="*/ 201087 w 4137025"/>
                <a:gd name="connsiteY11-154" fmla="*/ 0 h 1498600"/>
                <a:gd name="connsiteX0-155" fmla="*/ 201087 w 4137025"/>
                <a:gd name="connsiteY0-156" fmla="*/ 0 h 1406473"/>
                <a:gd name="connsiteX1-157" fmla="*/ 3935938 w 4137025"/>
                <a:gd name="connsiteY1-158" fmla="*/ 0 h 1406473"/>
                <a:gd name="connsiteX2-159" fmla="*/ 4137025 w 4137025"/>
                <a:gd name="connsiteY2-160" fmla="*/ 201087 h 1406473"/>
                <a:gd name="connsiteX3-161" fmla="*/ 4137025 w 4137025"/>
                <a:gd name="connsiteY3-162" fmla="*/ 1005413 h 1406473"/>
                <a:gd name="connsiteX4-163" fmla="*/ 3935938 w 4137025"/>
                <a:gd name="connsiteY4-164" fmla="*/ 1206500 h 1406473"/>
                <a:gd name="connsiteX5-165" fmla="*/ 806450 w 4137025"/>
                <a:gd name="connsiteY5-166" fmla="*/ 1206500 h 1406473"/>
                <a:gd name="connsiteX6-167" fmla="*/ 208612 w 4137025"/>
                <a:gd name="connsiteY6-168" fmla="*/ 1406473 h 1406473"/>
                <a:gd name="connsiteX7-169" fmla="*/ 356120 w 4137025"/>
                <a:gd name="connsiteY7-170" fmla="*/ 1194216 h 1406473"/>
                <a:gd name="connsiteX8-171" fmla="*/ 201087 w 4137025"/>
                <a:gd name="connsiteY8-172" fmla="*/ 1206500 h 1406473"/>
                <a:gd name="connsiteX9-173" fmla="*/ 0 w 4137025"/>
                <a:gd name="connsiteY9-174" fmla="*/ 1005413 h 1406473"/>
                <a:gd name="connsiteX10-175" fmla="*/ 0 w 4137025"/>
                <a:gd name="connsiteY10-176" fmla="*/ 201087 h 1406473"/>
                <a:gd name="connsiteX11-177" fmla="*/ 201087 w 4137025"/>
                <a:gd name="connsiteY11-178" fmla="*/ 0 h 1406473"/>
                <a:gd name="connsiteX0-179" fmla="*/ 201087 w 4137025"/>
                <a:gd name="connsiteY0-180" fmla="*/ 0 h 1406473"/>
                <a:gd name="connsiteX1-181" fmla="*/ 3935938 w 4137025"/>
                <a:gd name="connsiteY1-182" fmla="*/ 0 h 1406473"/>
                <a:gd name="connsiteX2-183" fmla="*/ 4137025 w 4137025"/>
                <a:gd name="connsiteY2-184" fmla="*/ 201087 h 1406473"/>
                <a:gd name="connsiteX3-185" fmla="*/ 4137025 w 4137025"/>
                <a:gd name="connsiteY3-186" fmla="*/ 1005413 h 1406473"/>
                <a:gd name="connsiteX4-187" fmla="*/ 3935938 w 4137025"/>
                <a:gd name="connsiteY4-188" fmla="*/ 1206500 h 1406473"/>
                <a:gd name="connsiteX5-189" fmla="*/ 622196 w 4137025"/>
                <a:gd name="connsiteY5-190" fmla="*/ 1206500 h 1406473"/>
                <a:gd name="connsiteX6-191" fmla="*/ 208612 w 4137025"/>
                <a:gd name="connsiteY6-192" fmla="*/ 1406473 h 1406473"/>
                <a:gd name="connsiteX7-193" fmla="*/ 356120 w 4137025"/>
                <a:gd name="connsiteY7-194" fmla="*/ 1194216 h 1406473"/>
                <a:gd name="connsiteX8-195" fmla="*/ 201087 w 4137025"/>
                <a:gd name="connsiteY8-196" fmla="*/ 1206500 h 1406473"/>
                <a:gd name="connsiteX9-197" fmla="*/ 0 w 4137025"/>
                <a:gd name="connsiteY9-198" fmla="*/ 1005413 h 1406473"/>
                <a:gd name="connsiteX10-199" fmla="*/ 0 w 4137025"/>
                <a:gd name="connsiteY10-200" fmla="*/ 201087 h 1406473"/>
                <a:gd name="connsiteX11-201" fmla="*/ 201087 w 4137025"/>
                <a:gd name="connsiteY11-202" fmla="*/ 0 h 140647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4137025" h="1406473">
                  <a:moveTo>
                    <a:pt x="201087" y="0"/>
                  </a:moveTo>
                  <a:lnTo>
                    <a:pt x="3935938" y="0"/>
                  </a:lnTo>
                  <a:cubicBezTo>
                    <a:pt x="4046995" y="0"/>
                    <a:pt x="4137025" y="90030"/>
                    <a:pt x="4137025" y="201087"/>
                  </a:cubicBezTo>
                  <a:lnTo>
                    <a:pt x="4137025" y="1005413"/>
                  </a:lnTo>
                  <a:cubicBezTo>
                    <a:pt x="4137025" y="1116470"/>
                    <a:pt x="4046995" y="1206500"/>
                    <a:pt x="3935938" y="1206500"/>
                  </a:cubicBezTo>
                  <a:lnTo>
                    <a:pt x="622196" y="1206500"/>
                  </a:lnTo>
                  <a:lnTo>
                    <a:pt x="208612" y="1406473"/>
                  </a:lnTo>
                  <a:lnTo>
                    <a:pt x="356120" y="1194216"/>
                  </a:lnTo>
                  <a:lnTo>
                    <a:pt x="201087" y="1206500"/>
                  </a:lnTo>
                  <a:cubicBezTo>
                    <a:pt x="90030" y="1206500"/>
                    <a:pt x="0" y="1116470"/>
                    <a:pt x="0" y="1005413"/>
                  </a:cubicBezTo>
                  <a:lnTo>
                    <a:pt x="0" y="201087"/>
                  </a:lnTo>
                  <a:cubicBezTo>
                    <a:pt x="0" y="90030"/>
                    <a:pt x="90030" y="0"/>
                    <a:pt x="201087" y="0"/>
                  </a:cubicBezTo>
                  <a:close/>
                </a:path>
              </a:pathLst>
            </a:custGeom>
            <a:solidFill>
              <a:srgbClr val="FA0133">
                <a:alpha val="5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矩形 22"/>
            <p:cNvSpPr>
              <a:spLocks noChangeArrowheads="1"/>
            </p:cNvSpPr>
            <p:nvPr/>
          </p:nvSpPr>
          <p:spPr bwMode="auto">
            <a:xfrm>
              <a:off x="1895318" y="4978134"/>
              <a:ext cx="2523187" cy="461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r" defTabSz="914400">
                <a:lnSpc>
                  <a:spcPct val="150000"/>
                </a:lnSpc>
                <a:buClr>
                  <a:srgbClr val="0070C0"/>
                </a:buClr>
                <a:defRPr/>
              </a:pPr>
              <a:r>
                <a:rPr lang="zh-CN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锐普</a:t>
              </a:r>
              <a:r>
                <a:rPr lang="en-US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的设计理念</a:t>
              </a:r>
              <a:endParaRPr lang="zh-CN" altLang="zh-CN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圆角矩形 33"/>
          <p:cNvSpPr/>
          <p:nvPr/>
        </p:nvSpPr>
        <p:spPr>
          <a:xfrm>
            <a:off x="698409" y="806445"/>
            <a:ext cx="10768198" cy="5500013"/>
          </a:xfrm>
          <a:prstGeom prst="roundRect">
            <a:avLst>
              <a:gd name="adj" fmla="val 2809"/>
            </a:avLst>
          </a:prstGeom>
          <a:noFill/>
          <a:ln>
            <a:solidFill>
              <a:srgbClr val="FA0133">
                <a:alpha val="70000"/>
              </a:srgb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6856752" y="6139856"/>
            <a:ext cx="915734" cy="916152"/>
          </a:xfrm>
          <a:prstGeom prst="ellipse">
            <a:avLst/>
          </a:prstGeom>
          <a:pattFill prst="wdDnDiag">
            <a:fgClr>
              <a:srgbClr val="869FE7"/>
            </a:fgClr>
            <a:bgClr>
              <a:schemeClr val="bg1"/>
            </a:bgClr>
          </a:pattFill>
          <a:ln>
            <a:noFill/>
          </a:ln>
          <a:effectLst>
            <a:outerShdw blurRad="317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8038688" y="6269155"/>
            <a:ext cx="418849" cy="419001"/>
          </a:xfrm>
          <a:prstGeom prst="ellipse">
            <a:avLst/>
          </a:prstGeom>
          <a:solidFill>
            <a:srgbClr val="F90132"/>
          </a:solidFill>
          <a:ln w="22225">
            <a:noFill/>
            <a:prstDash val="sysDash"/>
          </a:ln>
          <a:effectLst>
            <a:outerShdw blurRad="495300" dir="8340000" sx="94000" sy="9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9738709" y="588247"/>
            <a:ext cx="851249" cy="859313"/>
          </a:xfrm>
          <a:prstGeom prst="ellipse">
            <a:avLst/>
          </a:prstGeom>
          <a:solidFill>
            <a:srgbClr val="FC0133">
              <a:alpha val="46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8874454" y="-491337"/>
            <a:ext cx="778636" cy="783822"/>
          </a:xfrm>
          <a:prstGeom prst="ellipse">
            <a:avLst/>
          </a:prstGeom>
          <a:solidFill>
            <a:srgbClr val="FC0133">
              <a:alpha val="46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818990" y="-809123"/>
            <a:ext cx="2129094" cy="2143280"/>
          </a:xfrm>
          <a:prstGeom prst="ellipse">
            <a:avLst/>
          </a:prstGeom>
          <a:solidFill>
            <a:srgbClr val="FC0133">
              <a:alpha val="4000"/>
            </a:srgbClr>
          </a:solidFill>
          <a:ln>
            <a:noFill/>
          </a:ln>
          <a:effectLst>
            <a:outerShdw blurRad="241300" dist="38100" dir="1500000" sx="112000" sy="112000" algn="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1106749" y="5245415"/>
            <a:ext cx="913109" cy="913439"/>
          </a:xfrm>
          <a:prstGeom prst="ellipse">
            <a:avLst/>
          </a:prstGeom>
          <a:solidFill>
            <a:srgbClr val="F90132"/>
          </a:solidFill>
          <a:ln w="22225">
            <a:noFill/>
            <a:prstDash val="sysDash"/>
          </a:ln>
          <a:effectLst>
            <a:outerShdw blurRad="495300" dir="8340000" sx="94000" sy="9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2989715" y="1610051"/>
            <a:ext cx="2076943" cy="1429394"/>
            <a:chOff x="2001233" y="1110933"/>
            <a:chExt cx="1557910" cy="1071797"/>
          </a:xfrm>
          <a:noFill/>
        </p:grpSpPr>
        <p:sp>
          <p:nvSpPr>
            <p:cNvPr id="16" name="Freeform 57"/>
            <p:cNvSpPr/>
            <p:nvPr/>
          </p:nvSpPr>
          <p:spPr bwMode="auto">
            <a:xfrm>
              <a:off x="2001233" y="1411124"/>
              <a:ext cx="1557910" cy="771606"/>
            </a:xfrm>
            <a:custGeom>
              <a:avLst/>
              <a:gdLst>
                <a:gd name="T0" fmla="*/ 2147483647 w 204"/>
                <a:gd name="T1" fmla="*/ 0 h 101"/>
                <a:gd name="T2" fmla="*/ 2147483647 w 204"/>
                <a:gd name="T3" fmla="*/ 2147483647 h 101"/>
                <a:gd name="T4" fmla="*/ 0 w 204"/>
                <a:gd name="T5" fmla="*/ 2147483647 h 101"/>
                <a:gd name="T6" fmla="*/ 2147483647 w 204"/>
                <a:gd name="T7" fmla="*/ 2147483647 h 101"/>
                <a:gd name="T8" fmla="*/ 2147483647 w 204"/>
                <a:gd name="T9" fmla="*/ 2147483647 h 101"/>
                <a:gd name="T10" fmla="*/ 2147483647 w 204"/>
                <a:gd name="T11" fmla="*/ 2147483647 h 101"/>
                <a:gd name="T12" fmla="*/ 2147483647 w 204"/>
                <a:gd name="T13" fmla="*/ 2147483647 h 101"/>
                <a:gd name="T14" fmla="*/ 2147483647 w 204"/>
                <a:gd name="T15" fmla="*/ 2147483647 h 101"/>
                <a:gd name="T16" fmla="*/ 2147483647 w 204"/>
                <a:gd name="T17" fmla="*/ 0 h 10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4" h="101">
                  <a:moveTo>
                    <a:pt x="102" y="0"/>
                  </a:moveTo>
                  <a:cubicBezTo>
                    <a:pt x="84" y="24"/>
                    <a:pt x="84" y="24"/>
                    <a:pt x="84" y="24"/>
                  </a:cubicBezTo>
                  <a:cubicBezTo>
                    <a:pt x="52" y="29"/>
                    <a:pt x="23" y="43"/>
                    <a:pt x="0" y="65"/>
                  </a:cubicBezTo>
                  <a:cubicBezTo>
                    <a:pt x="36" y="101"/>
                    <a:pt x="36" y="101"/>
                    <a:pt x="36" y="101"/>
                  </a:cubicBezTo>
                  <a:cubicBezTo>
                    <a:pt x="54" y="84"/>
                    <a:pt x="78" y="74"/>
                    <a:pt x="104" y="74"/>
                  </a:cubicBezTo>
                  <a:cubicBezTo>
                    <a:pt x="129" y="74"/>
                    <a:pt x="151" y="83"/>
                    <a:pt x="168" y="97"/>
                  </a:cubicBezTo>
                  <a:cubicBezTo>
                    <a:pt x="204" y="61"/>
                    <a:pt x="204" y="61"/>
                    <a:pt x="204" y="61"/>
                  </a:cubicBezTo>
                  <a:cubicBezTo>
                    <a:pt x="182" y="41"/>
                    <a:pt x="152" y="27"/>
                    <a:pt x="120" y="24"/>
                  </a:cubicBezTo>
                  <a:lnTo>
                    <a:pt x="102" y="0"/>
                  </a:ln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4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258065" y="1110933"/>
              <a:ext cx="1150490" cy="26161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defTabSz="913765">
                <a:lnSpc>
                  <a:spcPts val="2000"/>
                </a:lnSpc>
                <a:spcBef>
                  <a:spcPct val="0"/>
                </a:spcBef>
                <a:defRPr/>
              </a:pPr>
              <a:r>
                <a:rPr lang="zh-CN" altLang="en-US" sz="1400" kern="1100" spc="93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点击添加内容</a:t>
              </a:r>
              <a:endParaRPr lang="zh-CN" altLang="en-US" sz="1400" kern="1100" spc="93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762953" y="2693980"/>
            <a:ext cx="1893371" cy="2138947"/>
            <a:chOff x="3331334" y="1923691"/>
            <a:chExt cx="1420213" cy="1603839"/>
          </a:xfrm>
        </p:grpSpPr>
        <p:sp>
          <p:nvSpPr>
            <p:cNvPr id="19" name="Freeform 58"/>
            <p:cNvSpPr/>
            <p:nvPr/>
          </p:nvSpPr>
          <p:spPr bwMode="auto">
            <a:xfrm>
              <a:off x="3331334" y="1923691"/>
              <a:ext cx="764257" cy="1603839"/>
            </a:xfrm>
            <a:custGeom>
              <a:avLst/>
              <a:gdLst>
                <a:gd name="T0" fmla="*/ 2147483647 w 100"/>
                <a:gd name="T1" fmla="*/ 2147483647 h 210"/>
                <a:gd name="T2" fmla="*/ 2147483647 w 100"/>
                <a:gd name="T3" fmla="*/ 0 h 210"/>
                <a:gd name="T4" fmla="*/ 0 w 100"/>
                <a:gd name="T5" fmla="*/ 2147483647 h 210"/>
                <a:gd name="T6" fmla="*/ 2147483647 w 100"/>
                <a:gd name="T7" fmla="*/ 2147483647 h 210"/>
                <a:gd name="T8" fmla="*/ 2147483647 w 100"/>
                <a:gd name="T9" fmla="*/ 2147483647 h 210"/>
                <a:gd name="T10" fmla="*/ 2147483647 w 100"/>
                <a:gd name="T11" fmla="*/ 2147483647 h 210"/>
                <a:gd name="T12" fmla="*/ 2147483647 w 100"/>
                <a:gd name="T13" fmla="*/ 2147483647 h 210"/>
                <a:gd name="T14" fmla="*/ 2147483647 w 100"/>
                <a:gd name="T15" fmla="*/ 2147483647 h 210"/>
                <a:gd name="T16" fmla="*/ 2147483647 w 100"/>
                <a:gd name="T17" fmla="*/ 2147483647 h 21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0" h="210">
                  <a:moveTo>
                    <a:pt x="80" y="91"/>
                  </a:moveTo>
                  <a:cubicBezTo>
                    <a:pt x="76" y="55"/>
                    <a:pt x="60" y="24"/>
                    <a:pt x="36" y="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8" y="54"/>
                    <a:pt x="30" y="79"/>
                    <a:pt x="30" y="106"/>
                  </a:cubicBezTo>
                  <a:cubicBezTo>
                    <a:pt x="30" y="133"/>
                    <a:pt x="19" y="156"/>
                    <a:pt x="3" y="174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61" y="187"/>
                    <a:pt x="76" y="156"/>
                    <a:pt x="80" y="122"/>
                  </a:cubicBezTo>
                  <a:cubicBezTo>
                    <a:pt x="100" y="106"/>
                    <a:pt x="100" y="106"/>
                    <a:pt x="100" y="106"/>
                  </a:cubicBezTo>
                  <a:lnTo>
                    <a:pt x="80" y="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4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084833" y="2526798"/>
              <a:ext cx="666714" cy="453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3765">
                <a:lnSpc>
                  <a:spcPts val="2000"/>
                </a:lnSpc>
                <a:spcBef>
                  <a:spcPct val="0"/>
                </a:spcBef>
                <a:defRPr/>
              </a:pPr>
              <a:r>
                <a:rPr lang="zh-CN" altLang="en-US" sz="1400" kern="1100" spc="93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点击添加内容</a:t>
              </a:r>
              <a:endParaRPr lang="zh-CN" altLang="en-US" sz="1400" kern="1100" spc="93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393480" y="2723383"/>
            <a:ext cx="1912187" cy="2080143"/>
            <a:chOff x="803900" y="1945738"/>
            <a:chExt cx="1434327" cy="1559746"/>
          </a:xfrm>
        </p:grpSpPr>
        <p:sp>
          <p:nvSpPr>
            <p:cNvPr id="22" name="Freeform 55"/>
            <p:cNvSpPr/>
            <p:nvPr/>
          </p:nvSpPr>
          <p:spPr bwMode="auto">
            <a:xfrm>
              <a:off x="1473970" y="1945738"/>
              <a:ext cx="764257" cy="1559746"/>
            </a:xfrm>
            <a:custGeom>
              <a:avLst/>
              <a:gdLst>
                <a:gd name="T0" fmla="*/ 2147483647 w 100"/>
                <a:gd name="T1" fmla="*/ 2147483647 h 204"/>
                <a:gd name="T2" fmla="*/ 0 w 100"/>
                <a:gd name="T3" fmla="*/ 2147483647 h 204"/>
                <a:gd name="T4" fmla="*/ 2147483647 w 100"/>
                <a:gd name="T5" fmla="*/ 2147483647 h 204"/>
                <a:gd name="T6" fmla="*/ 2147483647 w 100"/>
                <a:gd name="T7" fmla="*/ 2147483647 h 204"/>
                <a:gd name="T8" fmla="*/ 2147483647 w 100"/>
                <a:gd name="T9" fmla="*/ 2147483647 h 204"/>
                <a:gd name="T10" fmla="*/ 2147483647 w 100"/>
                <a:gd name="T11" fmla="*/ 2147483647 h 204"/>
                <a:gd name="T12" fmla="*/ 2147483647 w 100"/>
                <a:gd name="T13" fmla="*/ 2147483647 h 204"/>
                <a:gd name="T14" fmla="*/ 2147483647 w 100"/>
                <a:gd name="T15" fmla="*/ 0 h 204"/>
                <a:gd name="T16" fmla="*/ 2147483647 w 100"/>
                <a:gd name="T17" fmla="*/ 2147483647 h 20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00" h="204">
                  <a:moveTo>
                    <a:pt x="24" y="85"/>
                  </a:moveTo>
                  <a:cubicBezTo>
                    <a:pt x="0" y="103"/>
                    <a:pt x="0" y="103"/>
                    <a:pt x="0" y="103"/>
                  </a:cubicBezTo>
                  <a:cubicBezTo>
                    <a:pt x="24" y="121"/>
                    <a:pt x="24" y="121"/>
                    <a:pt x="24" y="121"/>
                  </a:cubicBezTo>
                  <a:cubicBezTo>
                    <a:pt x="28" y="153"/>
                    <a:pt x="41" y="181"/>
                    <a:pt x="61" y="204"/>
                  </a:cubicBezTo>
                  <a:cubicBezTo>
                    <a:pt x="97" y="167"/>
                    <a:pt x="97" y="167"/>
                    <a:pt x="97" y="167"/>
                  </a:cubicBezTo>
                  <a:cubicBezTo>
                    <a:pt x="83" y="150"/>
                    <a:pt x="74" y="128"/>
                    <a:pt x="74" y="103"/>
                  </a:cubicBezTo>
                  <a:cubicBezTo>
                    <a:pt x="74" y="78"/>
                    <a:pt x="84" y="54"/>
                    <a:pt x="100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42" y="23"/>
                    <a:pt x="28" y="53"/>
                    <a:pt x="24" y="8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4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803900" y="2494326"/>
              <a:ext cx="666714" cy="453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3765">
                <a:lnSpc>
                  <a:spcPts val="2000"/>
                </a:lnSpc>
                <a:spcBef>
                  <a:spcPct val="0"/>
                </a:spcBef>
                <a:defRPr/>
              </a:pPr>
              <a:r>
                <a:rPr lang="zh-CN" altLang="en-US" sz="1400" kern="1100" spc="93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点击添加内容</a:t>
              </a:r>
              <a:endParaRPr lang="zh-CN" altLang="en-US" sz="1400" kern="1100" spc="93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989453" y="4467636"/>
            <a:ext cx="2128378" cy="1408944"/>
            <a:chOff x="1986536" y="3268491"/>
            <a:chExt cx="1596491" cy="1056463"/>
          </a:xfrm>
        </p:grpSpPr>
        <p:sp>
          <p:nvSpPr>
            <p:cNvPr id="25" name="Freeform 56"/>
            <p:cNvSpPr/>
            <p:nvPr/>
          </p:nvSpPr>
          <p:spPr bwMode="auto">
            <a:xfrm>
              <a:off x="1986536" y="3268491"/>
              <a:ext cx="1596491" cy="762421"/>
            </a:xfrm>
            <a:custGeom>
              <a:avLst/>
              <a:gdLst>
                <a:gd name="T0" fmla="*/ 2147483647 w 209"/>
                <a:gd name="T1" fmla="*/ 0 h 100"/>
                <a:gd name="T2" fmla="*/ 0 w 209"/>
                <a:gd name="T3" fmla="*/ 2147483647 h 100"/>
                <a:gd name="T4" fmla="*/ 2147483647 w 209"/>
                <a:gd name="T5" fmla="*/ 2147483647 h 100"/>
                <a:gd name="T6" fmla="*/ 2147483647 w 209"/>
                <a:gd name="T7" fmla="*/ 2147483647 h 100"/>
                <a:gd name="T8" fmla="*/ 2147483647 w 209"/>
                <a:gd name="T9" fmla="*/ 2147483647 h 100"/>
                <a:gd name="T10" fmla="*/ 2147483647 w 209"/>
                <a:gd name="T11" fmla="*/ 2147483647 h 100"/>
                <a:gd name="T12" fmla="*/ 2147483647 w 209"/>
                <a:gd name="T13" fmla="*/ 2147483647 h 100"/>
                <a:gd name="T14" fmla="*/ 2147483647 w 209"/>
                <a:gd name="T15" fmla="*/ 2147483647 h 100"/>
                <a:gd name="T16" fmla="*/ 2147483647 w 209"/>
                <a:gd name="T17" fmla="*/ 0 h 1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9" h="100">
                  <a:moveTo>
                    <a:pt x="36" y="0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23" y="60"/>
                    <a:pt x="54" y="76"/>
                    <a:pt x="89" y="80"/>
                  </a:cubicBezTo>
                  <a:cubicBezTo>
                    <a:pt x="104" y="100"/>
                    <a:pt x="104" y="100"/>
                    <a:pt x="104" y="100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54" y="77"/>
                    <a:pt x="185" y="62"/>
                    <a:pt x="209" y="40"/>
                  </a:cubicBezTo>
                  <a:cubicBezTo>
                    <a:pt x="173" y="4"/>
                    <a:pt x="173" y="4"/>
                    <a:pt x="173" y="4"/>
                  </a:cubicBezTo>
                  <a:cubicBezTo>
                    <a:pt x="155" y="20"/>
                    <a:pt x="132" y="30"/>
                    <a:pt x="106" y="30"/>
                  </a:cubicBezTo>
                  <a:cubicBezTo>
                    <a:pt x="79" y="30"/>
                    <a:pt x="54" y="18"/>
                    <a:pt x="36" y="0"/>
                  </a:cubicBezTo>
                  <a:close/>
                </a:path>
              </a:pathLst>
            </a:custGeom>
            <a:solidFill>
              <a:srgbClr val="FA0133">
                <a:alpha val="80000"/>
              </a:srgbClr>
            </a:solidFill>
            <a:ln>
              <a:noFill/>
            </a:ln>
            <a:effectLst/>
          </p:spPr>
          <p:txBody>
            <a:bodyPr/>
            <a:lstStyle/>
            <a:p>
              <a:pPr defTabSz="913765"/>
              <a:endParaRPr lang="zh-CN" altLang="en-US" sz="140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2245976" y="4063344"/>
              <a:ext cx="113619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913765">
                <a:lnSpc>
                  <a:spcPts val="2000"/>
                </a:lnSpc>
                <a:spcBef>
                  <a:spcPct val="0"/>
                </a:spcBef>
                <a:defRPr/>
              </a:pPr>
              <a:r>
                <a:rPr lang="zh-CN" altLang="en-US" sz="1400" kern="1100" spc="93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点击添加内容</a:t>
              </a:r>
              <a:endParaRPr lang="zh-CN" altLang="en-US" sz="1400" kern="1100" spc="93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421058" y="2337452"/>
            <a:ext cx="3432053" cy="1129684"/>
            <a:chOff x="5449010" y="1420649"/>
            <a:chExt cx="2574375" cy="847067"/>
          </a:xfrm>
        </p:grpSpPr>
        <p:sp>
          <p:nvSpPr>
            <p:cNvPr id="28" name="矩形 91"/>
            <p:cNvSpPr>
              <a:spLocks noChangeArrowheads="1"/>
            </p:cNvSpPr>
            <p:nvPr/>
          </p:nvSpPr>
          <p:spPr bwMode="auto">
            <a:xfrm>
              <a:off x="5451275" y="1713718"/>
              <a:ext cx="257211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defTabSz="914400">
                <a:lnSpc>
                  <a:spcPct val="150000"/>
                </a:lnSpc>
                <a:defRPr/>
              </a:pP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拥有国内顶尖的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制作技术、顶级的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PPT</a:t>
              </a:r>
              <a:r>
                <a:rPr lang="zh-CN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设计团队， 坚持精益求精</a:t>
              </a:r>
              <a:r>
                <a:rPr lang="en-US" altLang="zh-CN" sz="14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.</a:t>
              </a:r>
              <a:endPara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449010" y="1420649"/>
              <a:ext cx="1539133" cy="346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sz="16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点击添加标题</a:t>
              </a:r>
              <a:endParaRPr lang="zh-CN" altLang="en-US" sz="16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  <p:sp>
        <p:nvSpPr>
          <p:cNvPr id="30" name="Text Box 11"/>
          <p:cNvSpPr txBox="1">
            <a:spLocks noChangeArrowheads="1"/>
          </p:cNvSpPr>
          <p:nvPr/>
        </p:nvSpPr>
        <p:spPr bwMode="auto">
          <a:xfrm>
            <a:off x="7411656" y="3689606"/>
            <a:ext cx="3318449" cy="2031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上海锐普广告有限公司是中国第一家精品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设计机构。拥有国内顶尖的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制作技术、顶级的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设计团队，坚持精益求精、拒绝平庸的做事精神，帮助您实现美观、精致、严谨、动感的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展示效果，让您的</a:t>
            </a:r>
            <a:r>
              <a:rPr lang="en-US" altLang="zh-CN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PPT</a:t>
            </a:r>
            <a:r>
              <a:rPr lang="zh-CN" altLang="en-US" sz="14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rPr>
              <a:t>创造卓越价值</a:t>
            </a:r>
            <a:endParaRPr lang="zh-CN" altLang="en-US" sz="1400" dirty="0">
              <a:solidFill>
                <a:prstClr val="black"/>
              </a:solidFill>
              <a:latin typeface="方正卡通简体" panose="03000509000000000000" pitchFamily="65" charset="-122"/>
              <a:ea typeface="方正卡通简体" panose="03000509000000000000" pitchFamily="65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4417930" y="278731"/>
            <a:ext cx="3354554" cy="1055426"/>
            <a:chOff x="4418505" y="278666"/>
            <a:chExt cx="3354991" cy="1055182"/>
          </a:xfrm>
        </p:grpSpPr>
        <p:sp>
          <p:nvSpPr>
            <p:cNvPr id="32" name="任意多边形 31"/>
            <p:cNvSpPr/>
            <p:nvPr/>
          </p:nvSpPr>
          <p:spPr>
            <a:xfrm>
              <a:off x="4418505" y="278666"/>
              <a:ext cx="3354991" cy="1055182"/>
            </a:xfrm>
            <a:custGeom>
              <a:avLst/>
              <a:gdLst>
                <a:gd name="connsiteX0" fmla="*/ 3143250 w 10896600"/>
                <a:gd name="connsiteY0" fmla="*/ 1123950 h 6038850"/>
                <a:gd name="connsiteX1" fmla="*/ 3143250 w 10896600"/>
                <a:gd name="connsiteY1" fmla="*/ 1123950 h 6038850"/>
                <a:gd name="connsiteX2" fmla="*/ 3219450 w 10896600"/>
                <a:gd name="connsiteY2" fmla="*/ 971550 h 6038850"/>
                <a:gd name="connsiteX3" fmla="*/ 3486150 w 10896600"/>
                <a:gd name="connsiteY3" fmla="*/ 190500 h 6038850"/>
                <a:gd name="connsiteX4" fmla="*/ 4610100 w 10896600"/>
                <a:gd name="connsiteY4" fmla="*/ 0 h 6038850"/>
                <a:gd name="connsiteX5" fmla="*/ 5772150 w 10896600"/>
                <a:gd name="connsiteY5" fmla="*/ 762000 h 6038850"/>
                <a:gd name="connsiteX6" fmla="*/ 7391400 w 10896600"/>
                <a:gd name="connsiteY6" fmla="*/ 476250 h 6038850"/>
                <a:gd name="connsiteX7" fmla="*/ 8534400 w 10896600"/>
                <a:gd name="connsiteY7" fmla="*/ 1695450 h 6038850"/>
                <a:gd name="connsiteX8" fmla="*/ 8229600 w 10896600"/>
                <a:gd name="connsiteY8" fmla="*/ 1924050 h 6038850"/>
                <a:gd name="connsiteX9" fmla="*/ 9810750 w 10896600"/>
                <a:gd name="connsiteY9" fmla="*/ 2209800 h 6038850"/>
                <a:gd name="connsiteX10" fmla="*/ 10515600 w 10896600"/>
                <a:gd name="connsiteY10" fmla="*/ 3429000 h 6038850"/>
                <a:gd name="connsiteX11" fmla="*/ 10039350 w 10896600"/>
                <a:gd name="connsiteY11" fmla="*/ 4267200 h 6038850"/>
                <a:gd name="connsiteX12" fmla="*/ 10896600 w 10896600"/>
                <a:gd name="connsiteY12" fmla="*/ 5086350 h 6038850"/>
                <a:gd name="connsiteX13" fmla="*/ 10172700 w 10896600"/>
                <a:gd name="connsiteY13" fmla="*/ 6038850 h 6038850"/>
                <a:gd name="connsiteX14" fmla="*/ 8420100 w 10896600"/>
                <a:gd name="connsiteY14" fmla="*/ 5505450 h 6038850"/>
                <a:gd name="connsiteX15" fmla="*/ 7086600 w 10896600"/>
                <a:gd name="connsiteY15" fmla="*/ 5829300 h 6038850"/>
                <a:gd name="connsiteX16" fmla="*/ 5695950 w 10896600"/>
                <a:gd name="connsiteY16" fmla="*/ 5295900 h 6038850"/>
                <a:gd name="connsiteX17" fmla="*/ 4953000 w 10896600"/>
                <a:gd name="connsiteY17" fmla="*/ 5962650 h 6038850"/>
                <a:gd name="connsiteX18" fmla="*/ 3486150 w 10896600"/>
                <a:gd name="connsiteY18" fmla="*/ 5905500 h 6038850"/>
                <a:gd name="connsiteX19" fmla="*/ 3086100 w 10896600"/>
                <a:gd name="connsiteY19" fmla="*/ 4667250 h 6038850"/>
                <a:gd name="connsiteX20" fmla="*/ 1123950 w 10896600"/>
                <a:gd name="connsiteY20" fmla="*/ 4724400 h 6038850"/>
                <a:gd name="connsiteX21" fmla="*/ 628650 w 10896600"/>
                <a:gd name="connsiteY21" fmla="*/ 3238500 h 6038850"/>
                <a:gd name="connsiteX22" fmla="*/ 0 w 10896600"/>
                <a:gd name="connsiteY22" fmla="*/ 2457450 h 6038850"/>
                <a:gd name="connsiteX23" fmla="*/ 57150 w 10896600"/>
                <a:gd name="connsiteY23" fmla="*/ 666750 h 6038850"/>
                <a:gd name="connsiteX24" fmla="*/ 1581150 w 10896600"/>
                <a:gd name="connsiteY24" fmla="*/ 266700 h 6038850"/>
                <a:gd name="connsiteX25" fmla="*/ 2381250 w 10896600"/>
                <a:gd name="connsiteY25" fmla="*/ 1504950 h 6038850"/>
                <a:gd name="connsiteX26" fmla="*/ 2571750 w 10896600"/>
                <a:gd name="connsiteY26" fmla="*/ 838200 h 6038850"/>
                <a:gd name="connsiteX27" fmla="*/ 3028950 w 10896600"/>
                <a:gd name="connsiteY27" fmla="*/ 800100 h 6038850"/>
                <a:gd name="connsiteX28" fmla="*/ 3143250 w 10896600"/>
                <a:gd name="connsiteY28" fmla="*/ 1123950 h 6038850"/>
                <a:gd name="connsiteX0-1" fmla="*/ 3143250 w 10896600"/>
                <a:gd name="connsiteY0-2" fmla="*/ 1123950 h 6038850"/>
                <a:gd name="connsiteX1-3" fmla="*/ 3143250 w 10896600"/>
                <a:gd name="connsiteY1-4" fmla="*/ 1123950 h 6038850"/>
                <a:gd name="connsiteX2-5" fmla="*/ 3219450 w 10896600"/>
                <a:gd name="connsiteY2-6" fmla="*/ 971550 h 6038850"/>
                <a:gd name="connsiteX3-7" fmla="*/ 3486150 w 10896600"/>
                <a:gd name="connsiteY3-8" fmla="*/ 190500 h 6038850"/>
                <a:gd name="connsiteX4-9" fmla="*/ 4610100 w 10896600"/>
                <a:gd name="connsiteY4-10" fmla="*/ 0 h 6038850"/>
                <a:gd name="connsiteX5-11" fmla="*/ 5772150 w 10896600"/>
                <a:gd name="connsiteY5-12" fmla="*/ 762000 h 6038850"/>
                <a:gd name="connsiteX6-13" fmla="*/ 7391400 w 10896600"/>
                <a:gd name="connsiteY6-14" fmla="*/ 476250 h 6038850"/>
                <a:gd name="connsiteX7-15" fmla="*/ 8534400 w 10896600"/>
                <a:gd name="connsiteY7-16" fmla="*/ 1695450 h 6038850"/>
                <a:gd name="connsiteX8-17" fmla="*/ 8229600 w 10896600"/>
                <a:gd name="connsiteY8-18" fmla="*/ 1924050 h 6038850"/>
                <a:gd name="connsiteX9-19" fmla="*/ 9810750 w 10896600"/>
                <a:gd name="connsiteY9-20" fmla="*/ 2209800 h 6038850"/>
                <a:gd name="connsiteX10-21" fmla="*/ 10515600 w 10896600"/>
                <a:gd name="connsiteY10-22" fmla="*/ 3429000 h 6038850"/>
                <a:gd name="connsiteX11-23" fmla="*/ 10039350 w 10896600"/>
                <a:gd name="connsiteY11-24" fmla="*/ 4267200 h 6038850"/>
                <a:gd name="connsiteX12-25" fmla="*/ 10896600 w 10896600"/>
                <a:gd name="connsiteY12-26" fmla="*/ 5086350 h 6038850"/>
                <a:gd name="connsiteX13-27" fmla="*/ 10172700 w 10896600"/>
                <a:gd name="connsiteY13-28" fmla="*/ 6038850 h 6038850"/>
                <a:gd name="connsiteX14-29" fmla="*/ 8420100 w 10896600"/>
                <a:gd name="connsiteY14-30" fmla="*/ 5505450 h 6038850"/>
                <a:gd name="connsiteX15-31" fmla="*/ 7086600 w 10896600"/>
                <a:gd name="connsiteY15-32" fmla="*/ 5829300 h 6038850"/>
                <a:gd name="connsiteX16-33" fmla="*/ 5695950 w 10896600"/>
                <a:gd name="connsiteY16-34" fmla="*/ 5295900 h 6038850"/>
                <a:gd name="connsiteX17-35" fmla="*/ 4953000 w 10896600"/>
                <a:gd name="connsiteY17-36" fmla="*/ 5962650 h 6038850"/>
                <a:gd name="connsiteX18-37" fmla="*/ 3486150 w 10896600"/>
                <a:gd name="connsiteY18-38" fmla="*/ 5905500 h 6038850"/>
                <a:gd name="connsiteX19-39" fmla="*/ 3086100 w 10896600"/>
                <a:gd name="connsiteY19-40" fmla="*/ 4667250 h 6038850"/>
                <a:gd name="connsiteX20-41" fmla="*/ 1123950 w 10896600"/>
                <a:gd name="connsiteY20-42" fmla="*/ 4724400 h 6038850"/>
                <a:gd name="connsiteX21-43" fmla="*/ 628650 w 10896600"/>
                <a:gd name="connsiteY21-44" fmla="*/ 3238500 h 6038850"/>
                <a:gd name="connsiteX22-45" fmla="*/ 0 w 10896600"/>
                <a:gd name="connsiteY22-46" fmla="*/ 2457450 h 6038850"/>
                <a:gd name="connsiteX23-47" fmla="*/ 57150 w 10896600"/>
                <a:gd name="connsiteY23-48" fmla="*/ 666750 h 6038850"/>
                <a:gd name="connsiteX24-49" fmla="*/ 1581150 w 10896600"/>
                <a:gd name="connsiteY24-50" fmla="*/ 266700 h 6038850"/>
                <a:gd name="connsiteX25-51" fmla="*/ 2381250 w 10896600"/>
                <a:gd name="connsiteY25-52" fmla="*/ 1504950 h 6038850"/>
                <a:gd name="connsiteX26-53" fmla="*/ 2571750 w 10896600"/>
                <a:gd name="connsiteY26-54" fmla="*/ 838200 h 6038850"/>
                <a:gd name="connsiteX27-55" fmla="*/ 3028950 w 10896600"/>
                <a:gd name="connsiteY27-56" fmla="*/ 800100 h 6038850"/>
                <a:gd name="connsiteX28-57" fmla="*/ 3143250 w 10896600"/>
                <a:gd name="connsiteY28-58" fmla="*/ 1123950 h 6038850"/>
                <a:gd name="connsiteX0-59" fmla="*/ 3143250 w 10896600"/>
                <a:gd name="connsiteY0-60" fmla="*/ 1157176 h 6072076"/>
                <a:gd name="connsiteX1-61" fmla="*/ 3143250 w 10896600"/>
                <a:gd name="connsiteY1-62" fmla="*/ 1157176 h 6072076"/>
                <a:gd name="connsiteX2-63" fmla="*/ 3219450 w 10896600"/>
                <a:gd name="connsiteY2-64" fmla="*/ 1004776 h 6072076"/>
                <a:gd name="connsiteX3-65" fmla="*/ 3486150 w 10896600"/>
                <a:gd name="connsiteY3-66" fmla="*/ 223726 h 6072076"/>
                <a:gd name="connsiteX4-67" fmla="*/ 4610100 w 10896600"/>
                <a:gd name="connsiteY4-68" fmla="*/ 33226 h 6072076"/>
                <a:gd name="connsiteX5-69" fmla="*/ 5772150 w 10896600"/>
                <a:gd name="connsiteY5-70" fmla="*/ 795226 h 6072076"/>
                <a:gd name="connsiteX6-71" fmla="*/ 7391400 w 10896600"/>
                <a:gd name="connsiteY6-72" fmla="*/ 509476 h 6072076"/>
                <a:gd name="connsiteX7-73" fmla="*/ 8534400 w 10896600"/>
                <a:gd name="connsiteY7-74" fmla="*/ 1728676 h 6072076"/>
                <a:gd name="connsiteX8-75" fmla="*/ 8229600 w 10896600"/>
                <a:gd name="connsiteY8-76" fmla="*/ 1957276 h 6072076"/>
                <a:gd name="connsiteX9-77" fmla="*/ 9810750 w 10896600"/>
                <a:gd name="connsiteY9-78" fmla="*/ 2243026 h 6072076"/>
                <a:gd name="connsiteX10-79" fmla="*/ 10515600 w 10896600"/>
                <a:gd name="connsiteY10-80" fmla="*/ 3462226 h 6072076"/>
                <a:gd name="connsiteX11-81" fmla="*/ 10039350 w 10896600"/>
                <a:gd name="connsiteY11-82" fmla="*/ 4300426 h 6072076"/>
                <a:gd name="connsiteX12-83" fmla="*/ 10896600 w 10896600"/>
                <a:gd name="connsiteY12-84" fmla="*/ 5119576 h 6072076"/>
                <a:gd name="connsiteX13-85" fmla="*/ 10172700 w 10896600"/>
                <a:gd name="connsiteY13-86" fmla="*/ 6072076 h 6072076"/>
                <a:gd name="connsiteX14-87" fmla="*/ 8420100 w 10896600"/>
                <a:gd name="connsiteY14-88" fmla="*/ 5538676 h 6072076"/>
                <a:gd name="connsiteX15-89" fmla="*/ 7086600 w 10896600"/>
                <a:gd name="connsiteY15-90" fmla="*/ 5862526 h 6072076"/>
                <a:gd name="connsiteX16-91" fmla="*/ 5695950 w 10896600"/>
                <a:gd name="connsiteY16-92" fmla="*/ 5329126 h 6072076"/>
                <a:gd name="connsiteX17-93" fmla="*/ 4953000 w 10896600"/>
                <a:gd name="connsiteY17-94" fmla="*/ 5995876 h 6072076"/>
                <a:gd name="connsiteX18-95" fmla="*/ 3486150 w 10896600"/>
                <a:gd name="connsiteY18-96" fmla="*/ 5938726 h 6072076"/>
                <a:gd name="connsiteX19-97" fmla="*/ 3086100 w 10896600"/>
                <a:gd name="connsiteY19-98" fmla="*/ 4700476 h 6072076"/>
                <a:gd name="connsiteX20-99" fmla="*/ 1123950 w 10896600"/>
                <a:gd name="connsiteY20-100" fmla="*/ 4757626 h 6072076"/>
                <a:gd name="connsiteX21-101" fmla="*/ 628650 w 10896600"/>
                <a:gd name="connsiteY21-102" fmla="*/ 3271726 h 6072076"/>
                <a:gd name="connsiteX22-103" fmla="*/ 0 w 10896600"/>
                <a:gd name="connsiteY22-104" fmla="*/ 2490676 h 6072076"/>
                <a:gd name="connsiteX23-105" fmla="*/ 57150 w 10896600"/>
                <a:gd name="connsiteY23-106" fmla="*/ 699976 h 6072076"/>
                <a:gd name="connsiteX24-107" fmla="*/ 1581150 w 10896600"/>
                <a:gd name="connsiteY24-108" fmla="*/ 299926 h 6072076"/>
                <a:gd name="connsiteX25-109" fmla="*/ 2381250 w 10896600"/>
                <a:gd name="connsiteY25-110" fmla="*/ 1538176 h 6072076"/>
                <a:gd name="connsiteX26-111" fmla="*/ 2571750 w 10896600"/>
                <a:gd name="connsiteY26-112" fmla="*/ 871426 h 6072076"/>
                <a:gd name="connsiteX27-113" fmla="*/ 3028950 w 10896600"/>
                <a:gd name="connsiteY27-114" fmla="*/ 833326 h 6072076"/>
                <a:gd name="connsiteX28-115" fmla="*/ 3143250 w 10896600"/>
                <a:gd name="connsiteY28-116" fmla="*/ 1157176 h 6072076"/>
                <a:gd name="connsiteX0-117" fmla="*/ 3143250 w 10896600"/>
                <a:gd name="connsiteY0-118" fmla="*/ 1157176 h 6072076"/>
                <a:gd name="connsiteX1-119" fmla="*/ 3143250 w 10896600"/>
                <a:gd name="connsiteY1-120" fmla="*/ 1157176 h 6072076"/>
                <a:gd name="connsiteX2-121" fmla="*/ 3219450 w 10896600"/>
                <a:gd name="connsiteY2-122" fmla="*/ 1004776 h 6072076"/>
                <a:gd name="connsiteX3-123" fmla="*/ 3486150 w 10896600"/>
                <a:gd name="connsiteY3-124" fmla="*/ 223726 h 6072076"/>
                <a:gd name="connsiteX4-125" fmla="*/ 4610100 w 10896600"/>
                <a:gd name="connsiteY4-126" fmla="*/ 33226 h 6072076"/>
                <a:gd name="connsiteX5-127" fmla="*/ 5772150 w 10896600"/>
                <a:gd name="connsiteY5-128" fmla="*/ 795226 h 6072076"/>
                <a:gd name="connsiteX6-129" fmla="*/ 7391400 w 10896600"/>
                <a:gd name="connsiteY6-130" fmla="*/ 509476 h 6072076"/>
                <a:gd name="connsiteX7-131" fmla="*/ 8534400 w 10896600"/>
                <a:gd name="connsiteY7-132" fmla="*/ 1728676 h 6072076"/>
                <a:gd name="connsiteX8-133" fmla="*/ 8229600 w 10896600"/>
                <a:gd name="connsiteY8-134" fmla="*/ 1957276 h 6072076"/>
                <a:gd name="connsiteX9-135" fmla="*/ 9810750 w 10896600"/>
                <a:gd name="connsiteY9-136" fmla="*/ 2243026 h 6072076"/>
                <a:gd name="connsiteX10-137" fmla="*/ 10515600 w 10896600"/>
                <a:gd name="connsiteY10-138" fmla="*/ 3462226 h 6072076"/>
                <a:gd name="connsiteX11-139" fmla="*/ 10039350 w 10896600"/>
                <a:gd name="connsiteY11-140" fmla="*/ 4300426 h 6072076"/>
                <a:gd name="connsiteX12-141" fmla="*/ 10896600 w 10896600"/>
                <a:gd name="connsiteY12-142" fmla="*/ 5119576 h 6072076"/>
                <a:gd name="connsiteX13-143" fmla="*/ 10172700 w 10896600"/>
                <a:gd name="connsiteY13-144" fmla="*/ 6072076 h 6072076"/>
                <a:gd name="connsiteX14-145" fmla="*/ 8420100 w 10896600"/>
                <a:gd name="connsiteY14-146" fmla="*/ 5538676 h 6072076"/>
                <a:gd name="connsiteX15-147" fmla="*/ 7086600 w 10896600"/>
                <a:gd name="connsiteY15-148" fmla="*/ 5862526 h 6072076"/>
                <a:gd name="connsiteX16-149" fmla="*/ 5695950 w 10896600"/>
                <a:gd name="connsiteY16-150" fmla="*/ 5329126 h 6072076"/>
                <a:gd name="connsiteX17-151" fmla="*/ 4953000 w 10896600"/>
                <a:gd name="connsiteY17-152" fmla="*/ 5995876 h 6072076"/>
                <a:gd name="connsiteX18-153" fmla="*/ 3486150 w 10896600"/>
                <a:gd name="connsiteY18-154" fmla="*/ 5938726 h 6072076"/>
                <a:gd name="connsiteX19-155" fmla="*/ 3086100 w 10896600"/>
                <a:gd name="connsiteY19-156" fmla="*/ 4700476 h 6072076"/>
                <a:gd name="connsiteX20-157" fmla="*/ 1123950 w 10896600"/>
                <a:gd name="connsiteY20-158" fmla="*/ 4757626 h 6072076"/>
                <a:gd name="connsiteX21-159" fmla="*/ 628650 w 10896600"/>
                <a:gd name="connsiteY21-160" fmla="*/ 3271726 h 6072076"/>
                <a:gd name="connsiteX22-161" fmla="*/ 0 w 10896600"/>
                <a:gd name="connsiteY22-162" fmla="*/ 2490676 h 6072076"/>
                <a:gd name="connsiteX23-163" fmla="*/ 57150 w 10896600"/>
                <a:gd name="connsiteY23-164" fmla="*/ 699976 h 6072076"/>
                <a:gd name="connsiteX24-165" fmla="*/ 1581150 w 10896600"/>
                <a:gd name="connsiteY24-166" fmla="*/ 299926 h 6072076"/>
                <a:gd name="connsiteX25-167" fmla="*/ 2381250 w 10896600"/>
                <a:gd name="connsiteY25-168" fmla="*/ 1538176 h 6072076"/>
                <a:gd name="connsiteX26-169" fmla="*/ 2571750 w 10896600"/>
                <a:gd name="connsiteY26-170" fmla="*/ 871426 h 6072076"/>
                <a:gd name="connsiteX27-171" fmla="*/ 3028950 w 10896600"/>
                <a:gd name="connsiteY27-172" fmla="*/ 833326 h 6072076"/>
                <a:gd name="connsiteX28-173" fmla="*/ 3143250 w 10896600"/>
                <a:gd name="connsiteY28-174" fmla="*/ 1157176 h 6072076"/>
                <a:gd name="connsiteX0-175" fmla="*/ 3143250 w 10896600"/>
                <a:gd name="connsiteY0-176" fmla="*/ 1157176 h 6072076"/>
                <a:gd name="connsiteX1-177" fmla="*/ 3143250 w 10896600"/>
                <a:gd name="connsiteY1-178" fmla="*/ 1157176 h 6072076"/>
                <a:gd name="connsiteX2-179" fmla="*/ 3219450 w 10896600"/>
                <a:gd name="connsiteY2-180" fmla="*/ 1004776 h 6072076"/>
                <a:gd name="connsiteX3-181" fmla="*/ 3486150 w 10896600"/>
                <a:gd name="connsiteY3-182" fmla="*/ 223726 h 6072076"/>
                <a:gd name="connsiteX4-183" fmla="*/ 4610100 w 10896600"/>
                <a:gd name="connsiteY4-184" fmla="*/ 33226 h 6072076"/>
                <a:gd name="connsiteX5-185" fmla="*/ 5772150 w 10896600"/>
                <a:gd name="connsiteY5-186" fmla="*/ 795226 h 6072076"/>
                <a:gd name="connsiteX6-187" fmla="*/ 7391400 w 10896600"/>
                <a:gd name="connsiteY6-188" fmla="*/ 509476 h 6072076"/>
                <a:gd name="connsiteX7-189" fmla="*/ 8534400 w 10896600"/>
                <a:gd name="connsiteY7-190" fmla="*/ 1728676 h 6072076"/>
                <a:gd name="connsiteX8-191" fmla="*/ 8229600 w 10896600"/>
                <a:gd name="connsiteY8-192" fmla="*/ 1957276 h 6072076"/>
                <a:gd name="connsiteX9-193" fmla="*/ 9810750 w 10896600"/>
                <a:gd name="connsiteY9-194" fmla="*/ 2243026 h 6072076"/>
                <a:gd name="connsiteX10-195" fmla="*/ 10515600 w 10896600"/>
                <a:gd name="connsiteY10-196" fmla="*/ 3462226 h 6072076"/>
                <a:gd name="connsiteX11-197" fmla="*/ 10039350 w 10896600"/>
                <a:gd name="connsiteY11-198" fmla="*/ 4300426 h 6072076"/>
                <a:gd name="connsiteX12-199" fmla="*/ 10896600 w 10896600"/>
                <a:gd name="connsiteY12-200" fmla="*/ 5119576 h 6072076"/>
                <a:gd name="connsiteX13-201" fmla="*/ 10172700 w 10896600"/>
                <a:gd name="connsiteY13-202" fmla="*/ 6072076 h 6072076"/>
                <a:gd name="connsiteX14-203" fmla="*/ 8420100 w 10896600"/>
                <a:gd name="connsiteY14-204" fmla="*/ 5538676 h 6072076"/>
                <a:gd name="connsiteX15-205" fmla="*/ 7086600 w 10896600"/>
                <a:gd name="connsiteY15-206" fmla="*/ 5862526 h 6072076"/>
                <a:gd name="connsiteX16-207" fmla="*/ 5695950 w 10896600"/>
                <a:gd name="connsiteY16-208" fmla="*/ 5329126 h 6072076"/>
                <a:gd name="connsiteX17-209" fmla="*/ 4953000 w 10896600"/>
                <a:gd name="connsiteY17-210" fmla="*/ 5995876 h 6072076"/>
                <a:gd name="connsiteX18-211" fmla="*/ 3486150 w 10896600"/>
                <a:gd name="connsiteY18-212" fmla="*/ 5938726 h 6072076"/>
                <a:gd name="connsiteX19-213" fmla="*/ 3086100 w 10896600"/>
                <a:gd name="connsiteY19-214" fmla="*/ 4700476 h 6072076"/>
                <a:gd name="connsiteX20-215" fmla="*/ 1123950 w 10896600"/>
                <a:gd name="connsiteY20-216" fmla="*/ 4757626 h 6072076"/>
                <a:gd name="connsiteX21-217" fmla="*/ 628650 w 10896600"/>
                <a:gd name="connsiteY21-218" fmla="*/ 3271726 h 6072076"/>
                <a:gd name="connsiteX22-219" fmla="*/ 0 w 10896600"/>
                <a:gd name="connsiteY22-220" fmla="*/ 2490676 h 6072076"/>
                <a:gd name="connsiteX23-221" fmla="*/ 57150 w 10896600"/>
                <a:gd name="connsiteY23-222" fmla="*/ 699976 h 6072076"/>
                <a:gd name="connsiteX24-223" fmla="*/ 1581150 w 10896600"/>
                <a:gd name="connsiteY24-224" fmla="*/ 299926 h 6072076"/>
                <a:gd name="connsiteX25-225" fmla="*/ 2381250 w 10896600"/>
                <a:gd name="connsiteY25-226" fmla="*/ 1538176 h 6072076"/>
                <a:gd name="connsiteX26-227" fmla="*/ 2571750 w 10896600"/>
                <a:gd name="connsiteY26-228" fmla="*/ 871426 h 6072076"/>
                <a:gd name="connsiteX27-229" fmla="*/ 3028950 w 10896600"/>
                <a:gd name="connsiteY27-230" fmla="*/ 833326 h 6072076"/>
                <a:gd name="connsiteX28-231" fmla="*/ 3143250 w 10896600"/>
                <a:gd name="connsiteY28-232" fmla="*/ 1157176 h 6072076"/>
                <a:gd name="connsiteX0-233" fmla="*/ 3143250 w 10896600"/>
                <a:gd name="connsiteY0-234" fmla="*/ 1157176 h 6072076"/>
                <a:gd name="connsiteX1-235" fmla="*/ 3143250 w 10896600"/>
                <a:gd name="connsiteY1-236" fmla="*/ 1157176 h 6072076"/>
                <a:gd name="connsiteX2-237" fmla="*/ 3219450 w 10896600"/>
                <a:gd name="connsiteY2-238" fmla="*/ 1004776 h 6072076"/>
                <a:gd name="connsiteX3-239" fmla="*/ 3486150 w 10896600"/>
                <a:gd name="connsiteY3-240" fmla="*/ 223726 h 6072076"/>
                <a:gd name="connsiteX4-241" fmla="*/ 4610100 w 10896600"/>
                <a:gd name="connsiteY4-242" fmla="*/ 33226 h 6072076"/>
                <a:gd name="connsiteX5-243" fmla="*/ 5772150 w 10896600"/>
                <a:gd name="connsiteY5-244" fmla="*/ 795226 h 6072076"/>
                <a:gd name="connsiteX6-245" fmla="*/ 7391400 w 10896600"/>
                <a:gd name="connsiteY6-246" fmla="*/ 509476 h 6072076"/>
                <a:gd name="connsiteX7-247" fmla="*/ 8534400 w 10896600"/>
                <a:gd name="connsiteY7-248" fmla="*/ 1728676 h 6072076"/>
                <a:gd name="connsiteX8-249" fmla="*/ 8229600 w 10896600"/>
                <a:gd name="connsiteY8-250" fmla="*/ 1957276 h 6072076"/>
                <a:gd name="connsiteX9-251" fmla="*/ 9810750 w 10896600"/>
                <a:gd name="connsiteY9-252" fmla="*/ 2243026 h 6072076"/>
                <a:gd name="connsiteX10-253" fmla="*/ 10515600 w 10896600"/>
                <a:gd name="connsiteY10-254" fmla="*/ 3462226 h 6072076"/>
                <a:gd name="connsiteX11-255" fmla="*/ 10039350 w 10896600"/>
                <a:gd name="connsiteY11-256" fmla="*/ 4300426 h 6072076"/>
                <a:gd name="connsiteX12-257" fmla="*/ 10896600 w 10896600"/>
                <a:gd name="connsiteY12-258" fmla="*/ 5119576 h 6072076"/>
                <a:gd name="connsiteX13-259" fmla="*/ 10172700 w 10896600"/>
                <a:gd name="connsiteY13-260" fmla="*/ 6072076 h 6072076"/>
                <a:gd name="connsiteX14-261" fmla="*/ 8420100 w 10896600"/>
                <a:gd name="connsiteY14-262" fmla="*/ 5538676 h 6072076"/>
                <a:gd name="connsiteX15-263" fmla="*/ 7086600 w 10896600"/>
                <a:gd name="connsiteY15-264" fmla="*/ 5862526 h 6072076"/>
                <a:gd name="connsiteX16-265" fmla="*/ 5695950 w 10896600"/>
                <a:gd name="connsiteY16-266" fmla="*/ 5329126 h 6072076"/>
                <a:gd name="connsiteX17-267" fmla="*/ 4953000 w 10896600"/>
                <a:gd name="connsiteY17-268" fmla="*/ 5995876 h 6072076"/>
                <a:gd name="connsiteX18-269" fmla="*/ 3486150 w 10896600"/>
                <a:gd name="connsiteY18-270" fmla="*/ 5938726 h 6072076"/>
                <a:gd name="connsiteX19-271" fmla="*/ 3086100 w 10896600"/>
                <a:gd name="connsiteY19-272" fmla="*/ 4700476 h 6072076"/>
                <a:gd name="connsiteX20-273" fmla="*/ 1123950 w 10896600"/>
                <a:gd name="connsiteY20-274" fmla="*/ 4757626 h 6072076"/>
                <a:gd name="connsiteX21-275" fmla="*/ 628650 w 10896600"/>
                <a:gd name="connsiteY21-276" fmla="*/ 3271726 h 6072076"/>
                <a:gd name="connsiteX22-277" fmla="*/ 0 w 10896600"/>
                <a:gd name="connsiteY22-278" fmla="*/ 2490676 h 6072076"/>
                <a:gd name="connsiteX23-279" fmla="*/ 57150 w 10896600"/>
                <a:gd name="connsiteY23-280" fmla="*/ 699976 h 6072076"/>
                <a:gd name="connsiteX24-281" fmla="*/ 1581150 w 10896600"/>
                <a:gd name="connsiteY24-282" fmla="*/ 299926 h 6072076"/>
                <a:gd name="connsiteX25-283" fmla="*/ 2381250 w 10896600"/>
                <a:gd name="connsiteY25-284" fmla="*/ 1538176 h 6072076"/>
                <a:gd name="connsiteX26-285" fmla="*/ 2571750 w 10896600"/>
                <a:gd name="connsiteY26-286" fmla="*/ 871426 h 6072076"/>
                <a:gd name="connsiteX27-287" fmla="*/ 3028950 w 10896600"/>
                <a:gd name="connsiteY27-288" fmla="*/ 833326 h 6072076"/>
                <a:gd name="connsiteX28-289" fmla="*/ 3143250 w 10896600"/>
                <a:gd name="connsiteY28-290" fmla="*/ 1157176 h 6072076"/>
                <a:gd name="connsiteX0-291" fmla="*/ 3143250 w 10896600"/>
                <a:gd name="connsiteY0-292" fmla="*/ 1157176 h 6072076"/>
                <a:gd name="connsiteX1-293" fmla="*/ 3143250 w 10896600"/>
                <a:gd name="connsiteY1-294" fmla="*/ 1157176 h 6072076"/>
                <a:gd name="connsiteX2-295" fmla="*/ 3219450 w 10896600"/>
                <a:gd name="connsiteY2-296" fmla="*/ 1004776 h 6072076"/>
                <a:gd name="connsiteX3-297" fmla="*/ 3486150 w 10896600"/>
                <a:gd name="connsiteY3-298" fmla="*/ 223726 h 6072076"/>
                <a:gd name="connsiteX4-299" fmla="*/ 4610100 w 10896600"/>
                <a:gd name="connsiteY4-300" fmla="*/ 33226 h 6072076"/>
                <a:gd name="connsiteX5-301" fmla="*/ 5772150 w 10896600"/>
                <a:gd name="connsiteY5-302" fmla="*/ 795226 h 6072076"/>
                <a:gd name="connsiteX6-303" fmla="*/ 7391400 w 10896600"/>
                <a:gd name="connsiteY6-304" fmla="*/ 509476 h 6072076"/>
                <a:gd name="connsiteX7-305" fmla="*/ 8534400 w 10896600"/>
                <a:gd name="connsiteY7-306" fmla="*/ 1728676 h 6072076"/>
                <a:gd name="connsiteX8-307" fmla="*/ 8229600 w 10896600"/>
                <a:gd name="connsiteY8-308" fmla="*/ 1957276 h 6072076"/>
                <a:gd name="connsiteX9-309" fmla="*/ 9810750 w 10896600"/>
                <a:gd name="connsiteY9-310" fmla="*/ 2243026 h 6072076"/>
                <a:gd name="connsiteX10-311" fmla="*/ 10515600 w 10896600"/>
                <a:gd name="connsiteY10-312" fmla="*/ 3462226 h 6072076"/>
                <a:gd name="connsiteX11-313" fmla="*/ 10039350 w 10896600"/>
                <a:gd name="connsiteY11-314" fmla="*/ 4300426 h 6072076"/>
                <a:gd name="connsiteX12-315" fmla="*/ 10896600 w 10896600"/>
                <a:gd name="connsiteY12-316" fmla="*/ 5119576 h 6072076"/>
                <a:gd name="connsiteX13-317" fmla="*/ 10172700 w 10896600"/>
                <a:gd name="connsiteY13-318" fmla="*/ 6072076 h 6072076"/>
                <a:gd name="connsiteX14-319" fmla="*/ 8420100 w 10896600"/>
                <a:gd name="connsiteY14-320" fmla="*/ 5538676 h 6072076"/>
                <a:gd name="connsiteX15-321" fmla="*/ 7086600 w 10896600"/>
                <a:gd name="connsiteY15-322" fmla="*/ 5862526 h 6072076"/>
                <a:gd name="connsiteX16-323" fmla="*/ 5695950 w 10896600"/>
                <a:gd name="connsiteY16-324" fmla="*/ 5329126 h 6072076"/>
                <a:gd name="connsiteX17-325" fmla="*/ 4953000 w 10896600"/>
                <a:gd name="connsiteY17-326" fmla="*/ 5995876 h 6072076"/>
                <a:gd name="connsiteX18-327" fmla="*/ 3486150 w 10896600"/>
                <a:gd name="connsiteY18-328" fmla="*/ 5938726 h 6072076"/>
                <a:gd name="connsiteX19-329" fmla="*/ 3086100 w 10896600"/>
                <a:gd name="connsiteY19-330" fmla="*/ 4700476 h 6072076"/>
                <a:gd name="connsiteX20-331" fmla="*/ 1123950 w 10896600"/>
                <a:gd name="connsiteY20-332" fmla="*/ 4757626 h 6072076"/>
                <a:gd name="connsiteX21-333" fmla="*/ 628650 w 10896600"/>
                <a:gd name="connsiteY21-334" fmla="*/ 3271726 h 6072076"/>
                <a:gd name="connsiteX22-335" fmla="*/ 0 w 10896600"/>
                <a:gd name="connsiteY22-336" fmla="*/ 2490676 h 6072076"/>
                <a:gd name="connsiteX23-337" fmla="*/ 57150 w 10896600"/>
                <a:gd name="connsiteY23-338" fmla="*/ 699976 h 6072076"/>
                <a:gd name="connsiteX24-339" fmla="*/ 1581150 w 10896600"/>
                <a:gd name="connsiteY24-340" fmla="*/ 299926 h 6072076"/>
                <a:gd name="connsiteX25-341" fmla="*/ 2381250 w 10896600"/>
                <a:gd name="connsiteY25-342" fmla="*/ 1538176 h 6072076"/>
                <a:gd name="connsiteX26-343" fmla="*/ 2571750 w 10896600"/>
                <a:gd name="connsiteY26-344" fmla="*/ 871426 h 6072076"/>
                <a:gd name="connsiteX27-345" fmla="*/ 3028950 w 10896600"/>
                <a:gd name="connsiteY27-346" fmla="*/ 833326 h 6072076"/>
                <a:gd name="connsiteX28-347" fmla="*/ 3143250 w 10896600"/>
                <a:gd name="connsiteY28-348" fmla="*/ 1157176 h 6072076"/>
                <a:gd name="connsiteX0-349" fmla="*/ 3143250 w 10896600"/>
                <a:gd name="connsiteY0-350" fmla="*/ 1157176 h 6072076"/>
                <a:gd name="connsiteX1-351" fmla="*/ 3143250 w 10896600"/>
                <a:gd name="connsiteY1-352" fmla="*/ 1157176 h 6072076"/>
                <a:gd name="connsiteX2-353" fmla="*/ 3219450 w 10896600"/>
                <a:gd name="connsiteY2-354" fmla="*/ 1004776 h 6072076"/>
                <a:gd name="connsiteX3-355" fmla="*/ 3486150 w 10896600"/>
                <a:gd name="connsiteY3-356" fmla="*/ 223726 h 6072076"/>
                <a:gd name="connsiteX4-357" fmla="*/ 4610100 w 10896600"/>
                <a:gd name="connsiteY4-358" fmla="*/ 33226 h 6072076"/>
                <a:gd name="connsiteX5-359" fmla="*/ 5772150 w 10896600"/>
                <a:gd name="connsiteY5-360" fmla="*/ 795226 h 6072076"/>
                <a:gd name="connsiteX6-361" fmla="*/ 7391400 w 10896600"/>
                <a:gd name="connsiteY6-362" fmla="*/ 509476 h 6072076"/>
                <a:gd name="connsiteX7-363" fmla="*/ 8534400 w 10896600"/>
                <a:gd name="connsiteY7-364" fmla="*/ 1728676 h 6072076"/>
                <a:gd name="connsiteX8-365" fmla="*/ 8229600 w 10896600"/>
                <a:gd name="connsiteY8-366" fmla="*/ 1957276 h 6072076"/>
                <a:gd name="connsiteX9-367" fmla="*/ 9810750 w 10896600"/>
                <a:gd name="connsiteY9-368" fmla="*/ 2243026 h 6072076"/>
                <a:gd name="connsiteX10-369" fmla="*/ 10515600 w 10896600"/>
                <a:gd name="connsiteY10-370" fmla="*/ 3462226 h 6072076"/>
                <a:gd name="connsiteX11-371" fmla="*/ 10039350 w 10896600"/>
                <a:gd name="connsiteY11-372" fmla="*/ 4300426 h 6072076"/>
                <a:gd name="connsiteX12-373" fmla="*/ 10896600 w 10896600"/>
                <a:gd name="connsiteY12-374" fmla="*/ 5119576 h 6072076"/>
                <a:gd name="connsiteX13-375" fmla="*/ 10172700 w 10896600"/>
                <a:gd name="connsiteY13-376" fmla="*/ 6072076 h 6072076"/>
                <a:gd name="connsiteX14-377" fmla="*/ 8420100 w 10896600"/>
                <a:gd name="connsiteY14-378" fmla="*/ 5538676 h 6072076"/>
                <a:gd name="connsiteX15-379" fmla="*/ 7086600 w 10896600"/>
                <a:gd name="connsiteY15-380" fmla="*/ 5862526 h 6072076"/>
                <a:gd name="connsiteX16-381" fmla="*/ 5695950 w 10896600"/>
                <a:gd name="connsiteY16-382" fmla="*/ 5329126 h 6072076"/>
                <a:gd name="connsiteX17-383" fmla="*/ 4953000 w 10896600"/>
                <a:gd name="connsiteY17-384" fmla="*/ 5995876 h 6072076"/>
                <a:gd name="connsiteX18-385" fmla="*/ 3486150 w 10896600"/>
                <a:gd name="connsiteY18-386" fmla="*/ 5938726 h 6072076"/>
                <a:gd name="connsiteX19-387" fmla="*/ 3086100 w 10896600"/>
                <a:gd name="connsiteY19-388" fmla="*/ 4700476 h 6072076"/>
                <a:gd name="connsiteX20-389" fmla="*/ 1123950 w 10896600"/>
                <a:gd name="connsiteY20-390" fmla="*/ 4757626 h 6072076"/>
                <a:gd name="connsiteX21-391" fmla="*/ 628650 w 10896600"/>
                <a:gd name="connsiteY21-392" fmla="*/ 3271726 h 6072076"/>
                <a:gd name="connsiteX22-393" fmla="*/ 0 w 10896600"/>
                <a:gd name="connsiteY22-394" fmla="*/ 2490676 h 6072076"/>
                <a:gd name="connsiteX23-395" fmla="*/ 57150 w 10896600"/>
                <a:gd name="connsiteY23-396" fmla="*/ 699976 h 6072076"/>
                <a:gd name="connsiteX24-397" fmla="*/ 1581150 w 10896600"/>
                <a:gd name="connsiteY24-398" fmla="*/ 299926 h 6072076"/>
                <a:gd name="connsiteX25-399" fmla="*/ 2381250 w 10896600"/>
                <a:gd name="connsiteY25-400" fmla="*/ 1538176 h 6072076"/>
                <a:gd name="connsiteX26-401" fmla="*/ 2571750 w 10896600"/>
                <a:gd name="connsiteY26-402" fmla="*/ 871426 h 6072076"/>
                <a:gd name="connsiteX27-403" fmla="*/ 3028950 w 10896600"/>
                <a:gd name="connsiteY27-404" fmla="*/ 833326 h 6072076"/>
                <a:gd name="connsiteX28-405" fmla="*/ 3143250 w 10896600"/>
                <a:gd name="connsiteY28-406" fmla="*/ 1157176 h 6072076"/>
                <a:gd name="connsiteX0-407" fmla="*/ 3143250 w 10896600"/>
                <a:gd name="connsiteY0-408" fmla="*/ 1157176 h 6072076"/>
                <a:gd name="connsiteX1-409" fmla="*/ 3143250 w 10896600"/>
                <a:gd name="connsiteY1-410" fmla="*/ 1157176 h 6072076"/>
                <a:gd name="connsiteX2-411" fmla="*/ 3219450 w 10896600"/>
                <a:gd name="connsiteY2-412" fmla="*/ 1004776 h 6072076"/>
                <a:gd name="connsiteX3-413" fmla="*/ 3486150 w 10896600"/>
                <a:gd name="connsiteY3-414" fmla="*/ 223726 h 6072076"/>
                <a:gd name="connsiteX4-415" fmla="*/ 4610100 w 10896600"/>
                <a:gd name="connsiteY4-416" fmla="*/ 33226 h 6072076"/>
                <a:gd name="connsiteX5-417" fmla="*/ 5772150 w 10896600"/>
                <a:gd name="connsiteY5-418" fmla="*/ 795226 h 6072076"/>
                <a:gd name="connsiteX6-419" fmla="*/ 7391400 w 10896600"/>
                <a:gd name="connsiteY6-420" fmla="*/ 509476 h 6072076"/>
                <a:gd name="connsiteX7-421" fmla="*/ 8534400 w 10896600"/>
                <a:gd name="connsiteY7-422" fmla="*/ 1728676 h 6072076"/>
                <a:gd name="connsiteX8-423" fmla="*/ 8229600 w 10896600"/>
                <a:gd name="connsiteY8-424" fmla="*/ 1957276 h 6072076"/>
                <a:gd name="connsiteX9-425" fmla="*/ 9810750 w 10896600"/>
                <a:gd name="connsiteY9-426" fmla="*/ 2243026 h 6072076"/>
                <a:gd name="connsiteX10-427" fmla="*/ 10515600 w 10896600"/>
                <a:gd name="connsiteY10-428" fmla="*/ 3462226 h 6072076"/>
                <a:gd name="connsiteX11-429" fmla="*/ 10039350 w 10896600"/>
                <a:gd name="connsiteY11-430" fmla="*/ 4300426 h 6072076"/>
                <a:gd name="connsiteX12-431" fmla="*/ 10896600 w 10896600"/>
                <a:gd name="connsiteY12-432" fmla="*/ 5119576 h 6072076"/>
                <a:gd name="connsiteX13-433" fmla="*/ 10172700 w 10896600"/>
                <a:gd name="connsiteY13-434" fmla="*/ 6072076 h 6072076"/>
                <a:gd name="connsiteX14-435" fmla="*/ 8420100 w 10896600"/>
                <a:gd name="connsiteY14-436" fmla="*/ 5538676 h 6072076"/>
                <a:gd name="connsiteX15-437" fmla="*/ 7086600 w 10896600"/>
                <a:gd name="connsiteY15-438" fmla="*/ 5862526 h 6072076"/>
                <a:gd name="connsiteX16-439" fmla="*/ 5695950 w 10896600"/>
                <a:gd name="connsiteY16-440" fmla="*/ 5329126 h 6072076"/>
                <a:gd name="connsiteX17-441" fmla="*/ 4953000 w 10896600"/>
                <a:gd name="connsiteY17-442" fmla="*/ 5995876 h 6072076"/>
                <a:gd name="connsiteX18-443" fmla="*/ 3486150 w 10896600"/>
                <a:gd name="connsiteY18-444" fmla="*/ 5938726 h 6072076"/>
                <a:gd name="connsiteX19-445" fmla="*/ 3086100 w 10896600"/>
                <a:gd name="connsiteY19-446" fmla="*/ 4700476 h 6072076"/>
                <a:gd name="connsiteX20-447" fmla="*/ 1123950 w 10896600"/>
                <a:gd name="connsiteY20-448" fmla="*/ 4757626 h 6072076"/>
                <a:gd name="connsiteX21-449" fmla="*/ 628650 w 10896600"/>
                <a:gd name="connsiteY21-450" fmla="*/ 3271726 h 6072076"/>
                <a:gd name="connsiteX22-451" fmla="*/ 0 w 10896600"/>
                <a:gd name="connsiteY22-452" fmla="*/ 2490676 h 6072076"/>
                <a:gd name="connsiteX23-453" fmla="*/ 57150 w 10896600"/>
                <a:gd name="connsiteY23-454" fmla="*/ 699976 h 6072076"/>
                <a:gd name="connsiteX24-455" fmla="*/ 1581150 w 10896600"/>
                <a:gd name="connsiteY24-456" fmla="*/ 299926 h 6072076"/>
                <a:gd name="connsiteX25-457" fmla="*/ 2381250 w 10896600"/>
                <a:gd name="connsiteY25-458" fmla="*/ 1538176 h 6072076"/>
                <a:gd name="connsiteX26-459" fmla="*/ 2571750 w 10896600"/>
                <a:gd name="connsiteY26-460" fmla="*/ 871426 h 6072076"/>
                <a:gd name="connsiteX27-461" fmla="*/ 3028950 w 10896600"/>
                <a:gd name="connsiteY27-462" fmla="*/ 833326 h 6072076"/>
                <a:gd name="connsiteX28-463" fmla="*/ 3143250 w 10896600"/>
                <a:gd name="connsiteY28-464" fmla="*/ 1157176 h 6072076"/>
                <a:gd name="connsiteX0-465" fmla="*/ 3249957 w 11003307"/>
                <a:gd name="connsiteY0-466" fmla="*/ 1157176 h 6072076"/>
                <a:gd name="connsiteX1-467" fmla="*/ 3249957 w 11003307"/>
                <a:gd name="connsiteY1-468" fmla="*/ 1157176 h 6072076"/>
                <a:gd name="connsiteX2-469" fmla="*/ 3326157 w 11003307"/>
                <a:gd name="connsiteY2-470" fmla="*/ 1004776 h 6072076"/>
                <a:gd name="connsiteX3-471" fmla="*/ 3592857 w 11003307"/>
                <a:gd name="connsiteY3-472" fmla="*/ 223726 h 6072076"/>
                <a:gd name="connsiteX4-473" fmla="*/ 4716807 w 11003307"/>
                <a:gd name="connsiteY4-474" fmla="*/ 33226 h 6072076"/>
                <a:gd name="connsiteX5-475" fmla="*/ 5878857 w 11003307"/>
                <a:gd name="connsiteY5-476" fmla="*/ 795226 h 6072076"/>
                <a:gd name="connsiteX6-477" fmla="*/ 7498107 w 11003307"/>
                <a:gd name="connsiteY6-478" fmla="*/ 509476 h 6072076"/>
                <a:gd name="connsiteX7-479" fmla="*/ 8641107 w 11003307"/>
                <a:gd name="connsiteY7-480" fmla="*/ 1728676 h 6072076"/>
                <a:gd name="connsiteX8-481" fmla="*/ 8336307 w 11003307"/>
                <a:gd name="connsiteY8-482" fmla="*/ 1957276 h 6072076"/>
                <a:gd name="connsiteX9-483" fmla="*/ 9917457 w 11003307"/>
                <a:gd name="connsiteY9-484" fmla="*/ 2243026 h 6072076"/>
                <a:gd name="connsiteX10-485" fmla="*/ 10622307 w 11003307"/>
                <a:gd name="connsiteY10-486" fmla="*/ 3462226 h 6072076"/>
                <a:gd name="connsiteX11-487" fmla="*/ 10146057 w 11003307"/>
                <a:gd name="connsiteY11-488" fmla="*/ 4300426 h 6072076"/>
                <a:gd name="connsiteX12-489" fmla="*/ 11003307 w 11003307"/>
                <a:gd name="connsiteY12-490" fmla="*/ 5119576 h 6072076"/>
                <a:gd name="connsiteX13-491" fmla="*/ 10279407 w 11003307"/>
                <a:gd name="connsiteY13-492" fmla="*/ 6072076 h 6072076"/>
                <a:gd name="connsiteX14-493" fmla="*/ 8526807 w 11003307"/>
                <a:gd name="connsiteY14-494" fmla="*/ 5538676 h 6072076"/>
                <a:gd name="connsiteX15-495" fmla="*/ 7193307 w 11003307"/>
                <a:gd name="connsiteY15-496" fmla="*/ 5862526 h 6072076"/>
                <a:gd name="connsiteX16-497" fmla="*/ 5802657 w 11003307"/>
                <a:gd name="connsiteY16-498" fmla="*/ 5329126 h 6072076"/>
                <a:gd name="connsiteX17-499" fmla="*/ 5059707 w 11003307"/>
                <a:gd name="connsiteY17-500" fmla="*/ 5995876 h 6072076"/>
                <a:gd name="connsiteX18-501" fmla="*/ 3592857 w 11003307"/>
                <a:gd name="connsiteY18-502" fmla="*/ 5938726 h 6072076"/>
                <a:gd name="connsiteX19-503" fmla="*/ 3192807 w 11003307"/>
                <a:gd name="connsiteY19-504" fmla="*/ 4700476 h 6072076"/>
                <a:gd name="connsiteX20-505" fmla="*/ 1230657 w 11003307"/>
                <a:gd name="connsiteY20-506" fmla="*/ 4757626 h 6072076"/>
                <a:gd name="connsiteX21-507" fmla="*/ 735357 w 11003307"/>
                <a:gd name="connsiteY21-508" fmla="*/ 3271726 h 6072076"/>
                <a:gd name="connsiteX22-509" fmla="*/ 106707 w 11003307"/>
                <a:gd name="connsiteY22-510" fmla="*/ 2490676 h 6072076"/>
                <a:gd name="connsiteX23-511" fmla="*/ 163857 w 11003307"/>
                <a:gd name="connsiteY23-512" fmla="*/ 699976 h 6072076"/>
                <a:gd name="connsiteX24-513" fmla="*/ 1687857 w 11003307"/>
                <a:gd name="connsiteY24-514" fmla="*/ 299926 h 6072076"/>
                <a:gd name="connsiteX25-515" fmla="*/ 2487957 w 11003307"/>
                <a:gd name="connsiteY25-516" fmla="*/ 1538176 h 6072076"/>
                <a:gd name="connsiteX26-517" fmla="*/ 2678457 w 11003307"/>
                <a:gd name="connsiteY26-518" fmla="*/ 871426 h 6072076"/>
                <a:gd name="connsiteX27-519" fmla="*/ 3135657 w 11003307"/>
                <a:gd name="connsiteY27-520" fmla="*/ 833326 h 6072076"/>
                <a:gd name="connsiteX28-521" fmla="*/ 3249957 w 11003307"/>
                <a:gd name="connsiteY28-522" fmla="*/ 1157176 h 6072076"/>
                <a:gd name="connsiteX0-523" fmla="*/ 3249957 w 11003307"/>
                <a:gd name="connsiteY0-524" fmla="*/ 1157176 h 6072076"/>
                <a:gd name="connsiteX1-525" fmla="*/ 3249957 w 11003307"/>
                <a:gd name="connsiteY1-526" fmla="*/ 1157176 h 6072076"/>
                <a:gd name="connsiteX2-527" fmla="*/ 3326157 w 11003307"/>
                <a:gd name="connsiteY2-528" fmla="*/ 1004776 h 6072076"/>
                <a:gd name="connsiteX3-529" fmla="*/ 3592857 w 11003307"/>
                <a:gd name="connsiteY3-530" fmla="*/ 223726 h 6072076"/>
                <a:gd name="connsiteX4-531" fmla="*/ 4716807 w 11003307"/>
                <a:gd name="connsiteY4-532" fmla="*/ 33226 h 6072076"/>
                <a:gd name="connsiteX5-533" fmla="*/ 5878857 w 11003307"/>
                <a:gd name="connsiteY5-534" fmla="*/ 795226 h 6072076"/>
                <a:gd name="connsiteX6-535" fmla="*/ 7498107 w 11003307"/>
                <a:gd name="connsiteY6-536" fmla="*/ 509476 h 6072076"/>
                <a:gd name="connsiteX7-537" fmla="*/ 8641107 w 11003307"/>
                <a:gd name="connsiteY7-538" fmla="*/ 1728676 h 6072076"/>
                <a:gd name="connsiteX8-539" fmla="*/ 8336307 w 11003307"/>
                <a:gd name="connsiteY8-540" fmla="*/ 1957276 h 6072076"/>
                <a:gd name="connsiteX9-541" fmla="*/ 9917457 w 11003307"/>
                <a:gd name="connsiteY9-542" fmla="*/ 2243026 h 6072076"/>
                <a:gd name="connsiteX10-543" fmla="*/ 10622307 w 11003307"/>
                <a:gd name="connsiteY10-544" fmla="*/ 3462226 h 6072076"/>
                <a:gd name="connsiteX11-545" fmla="*/ 10146057 w 11003307"/>
                <a:gd name="connsiteY11-546" fmla="*/ 4300426 h 6072076"/>
                <a:gd name="connsiteX12-547" fmla="*/ 11003307 w 11003307"/>
                <a:gd name="connsiteY12-548" fmla="*/ 5119576 h 6072076"/>
                <a:gd name="connsiteX13-549" fmla="*/ 10279407 w 11003307"/>
                <a:gd name="connsiteY13-550" fmla="*/ 6072076 h 6072076"/>
                <a:gd name="connsiteX14-551" fmla="*/ 8526807 w 11003307"/>
                <a:gd name="connsiteY14-552" fmla="*/ 5538676 h 6072076"/>
                <a:gd name="connsiteX15-553" fmla="*/ 7193307 w 11003307"/>
                <a:gd name="connsiteY15-554" fmla="*/ 5862526 h 6072076"/>
                <a:gd name="connsiteX16-555" fmla="*/ 5802657 w 11003307"/>
                <a:gd name="connsiteY16-556" fmla="*/ 5329126 h 6072076"/>
                <a:gd name="connsiteX17-557" fmla="*/ 5059707 w 11003307"/>
                <a:gd name="connsiteY17-558" fmla="*/ 5995876 h 6072076"/>
                <a:gd name="connsiteX18-559" fmla="*/ 3592857 w 11003307"/>
                <a:gd name="connsiteY18-560" fmla="*/ 5938726 h 6072076"/>
                <a:gd name="connsiteX19-561" fmla="*/ 3192807 w 11003307"/>
                <a:gd name="connsiteY19-562" fmla="*/ 4700476 h 6072076"/>
                <a:gd name="connsiteX20-563" fmla="*/ 1230657 w 11003307"/>
                <a:gd name="connsiteY20-564" fmla="*/ 4757626 h 6072076"/>
                <a:gd name="connsiteX21-565" fmla="*/ 735357 w 11003307"/>
                <a:gd name="connsiteY21-566" fmla="*/ 3271726 h 6072076"/>
                <a:gd name="connsiteX22-567" fmla="*/ 106707 w 11003307"/>
                <a:gd name="connsiteY22-568" fmla="*/ 2490676 h 6072076"/>
                <a:gd name="connsiteX23-569" fmla="*/ 163857 w 11003307"/>
                <a:gd name="connsiteY23-570" fmla="*/ 699976 h 6072076"/>
                <a:gd name="connsiteX24-571" fmla="*/ 1687857 w 11003307"/>
                <a:gd name="connsiteY24-572" fmla="*/ 299926 h 6072076"/>
                <a:gd name="connsiteX25-573" fmla="*/ 2487957 w 11003307"/>
                <a:gd name="connsiteY25-574" fmla="*/ 1538176 h 6072076"/>
                <a:gd name="connsiteX26-575" fmla="*/ 2678457 w 11003307"/>
                <a:gd name="connsiteY26-576" fmla="*/ 871426 h 6072076"/>
                <a:gd name="connsiteX27-577" fmla="*/ 3135657 w 11003307"/>
                <a:gd name="connsiteY27-578" fmla="*/ 833326 h 6072076"/>
                <a:gd name="connsiteX28-579" fmla="*/ 3249957 w 11003307"/>
                <a:gd name="connsiteY28-580" fmla="*/ 1157176 h 6072076"/>
                <a:gd name="connsiteX0-581" fmla="*/ 3249957 w 11003307"/>
                <a:gd name="connsiteY0-582" fmla="*/ 1157176 h 6072076"/>
                <a:gd name="connsiteX1-583" fmla="*/ 3249957 w 11003307"/>
                <a:gd name="connsiteY1-584" fmla="*/ 1157176 h 6072076"/>
                <a:gd name="connsiteX2-585" fmla="*/ 3326157 w 11003307"/>
                <a:gd name="connsiteY2-586" fmla="*/ 1004776 h 6072076"/>
                <a:gd name="connsiteX3-587" fmla="*/ 3592857 w 11003307"/>
                <a:gd name="connsiteY3-588" fmla="*/ 223726 h 6072076"/>
                <a:gd name="connsiteX4-589" fmla="*/ 4716807 w 11003307"/>
                <a:gd name="connsiteY4-590" fmla="*/ 33226 h 6072076"/>
                <a:gd name="connsiteX5-591" fmla="*/ 5878857 w 11003307"/>
                <a:gd name="connsiteY5-592" fmla="*/ 795226 h 6072076"/>
                <a:gd name="connsiteX6-593" fmla="*/ 7498107 w 11003307"/>
                <a:gd name="connsiteY6-594" fmla="*/ 509476 h 6072076"/>
                <a:gd name="connsiteX7-595" fmla="*/ 8641107 w 11003307"/>
                <a:gd name="connsiteY7-596" fmla="*/ 1728676 h 6072076"/>
                <a:gd name="connsiteX8-597" fmla="*/ 8336307 w 11003307"/>
                <a:gd name="connsiteY8-598" fmla="*/ 1957276 h 6072076"/>
                <a:gd name="connsiteX9-599" fmla="*/ 9917457 w 11003307"/>
                <a:gd name="connsiteY9-600" fmla="*/ 2243026 h 6072076"/>
                <a:gd name="connsiteX10-601" fmla="*/ 10622307 w 11003307"/>
                <a:gd name="connsiteY10-602" fmla="*/ 3462226 h 6072076"/>
                <a:gd name="connsiteX11-603" fmla="*/ 10146057 w 11003307"/>
                <a:gd name="connsiteY11-604" fmla="*/ 4300426 h 6072076"/>
                <a:gd name="connsiteX12-605" fmla="*/ 11003307 w 11003307"/>
                <a:gd name="connsiteY12-606" fmla="*/ 5119576 h 6072076"/>
                <a:gd name="connsiteX13-607" fmla="*/ 10279407 w 11003307"/>
                <a:gd name="connsiteY13-608" fmla="*/ 6072076 h 6072076"/>
                <a:gd name="connsiteX14-609" fmla="*/ 8526807 w 11003307"/>
                <a:gd name="connsiteY14-610" fmla="*/ 5538676 h 6072076"/>
                <a:gd name="connsiteX15-611" fmla="*/ 7193307 w 11003307"/>
                <a:gd name="connsiteY15-612" fmla="*/ 5862526 h 6072076"/>
                <a:gd name="connsiteX16-613" fmla="*/ 5802657 w 11003307"/>
                <a:gd name="connsiteY16-614" fmla="*/ 5329126 h 6072076"/>
                <a:gd name="connsiteX17-615" fmla="*/ 5059707 w 11003307"/>
                <a:gd name="connsiteY17-616" fmla="*/ 5995876 h 6072076"/>
                <a:gd name="connsiteX18-617" fmla="*/ 3592857 w 11003307"/>
                <a:gd name="connsiteY18-618" fmla="*/ 5938726 h 6072076"/>
                <a:gd name="connsiteX19-619" fmla="*/ 3192807 w 11003307"/>
                <a:gd name="connsiteY19-620" fmla="*/ 4700476 h 6072076"/>
                <a:gd name="connsiteX20-621" fmla="*/ 1230657 w 11003307"/>
                <a:gd name="connsiteY20-622" fmla="*/ 4757626 h 6072076"/>
                <a:gd name="connsiteX21-623" fmla="*/ 735357 w 11003307"/>
                <a:gd name="connsiteY21-624" fmla="*/ 3271726 h 6072076"/>
                <a:gd name="connsiteX22-625" fmla="*/ 106707 w 11003307"/>
                <a:gd name="connsiteY22-626" fmla="*/ 2490676 h 6072076"/>
                <a:gd name="connsiteX23-627" fmla="*/ 163857 w 11003307"/>
                <a:gd name="connsiteY23-628" fmla="*/ 699976 h 6072076"/>
                <a:gd name="connsiteX24-629" fmla="*/ 1687857 w 11003307"/>
                <a:gd name="connsiteY24-630" fmla="*/ 299926 h 6072076"/>
                <a:gd name="connsiteX25-631" fmla="*/ 2487957 w 11003307"/>
                <a:gd name="connsiteY25-632" fmla="*/ 1538176 h 6072076"/>
                <a:gd name="connsiteX26-633" fmla="*/ 2678457 w 11003307"/>
                <a:gd name="connsiteY26-634" fmla="*/ 871426 h 6072076"/>
                <a:gd name="connsiteX27-635" fmla="*/ 3135657 w 11003307"/>
                <a:gd name="connsiteY27-636" fmla="*/ 833326 h 6072076"/>
                <a:gd name="connsiteX28-637" fmla="*/ 3249957 w 11003307"/>
                <a:gd name="connsiteY28-638" fmla="*/ 1157176 h 6072076"/>
                <a:gd name="connsiteX0-639" fmla="*/ 3249957 w 11003307"/>
                <a:gd name="connsiteY0-640" fmla="*/ 1157176 h 6072076"/>
                <a:gd name="connsiteX1-641" fmla="*/ 3249957 w 11003307"/>
                <a:gd name="connsiteY1-642" fmla="*/ 1157176 h 6072076"/>
                <a:gd name="connsiteX2-643" fmla="*/ 3326157 w 11003307"/>
                <a:gd name="connsiteY2-644" fmla="*/ 1004776 h 6072076"/>
                <a:gd name="connsiteX3-645" fmla="*/ 3592857 w 11003307"/>
                <a:gd name="connsiteY3-646" fmla="*/ 223726 h 6072076"/>
                <a:gd name="connsiteX4-647" fmla="*/ 4716807 w 11003307"/>
                <a:gd name="connsiteY4-648" fmla="*/ 33226 h 6072076"/>
                <a:gd name="connsiteX5-649" fmla="*/ 5878857 w 11003307"/>
                <a:gd name="connsiteY5-650" fmla="*/ 795226 h 6072076"/>
                <a:gd name="connsiteX6-651" fmla="*/ 7498107 w 11003307"/>
                <a:gd name="connsiteY6-652" fmla="*/ 509476 h 6072076"/>
                <a:gd name="connsiteX7-653" fmla="*/ 8641107 w 11003307"/>
                <a:gd name="connsiteY7-654" fmla="*/ 1728676 h 6072076"/>
                <a:gd name="connsiteX8-655" fmla="*/ 8336307 w 11003307"/>
                <a:gd name="connsiteY8-656" fmla="*/ 1957276 h 6072076"/>
                <a:gd name="connsiteX9-657" fmla="*/ 9917457 w 11003307"/>
                <a:gd name="connsiteY9-658" fmla="*/ 2243026 h 6072076"/>
                <a:gd name="connsiteX10-659" fmla="*/ 10622307 w 11003307"/>
                <a:gd name="connsiteY10-660" fmla="*/ 3462226 h 6072076"/>
                <a:gd name="connsiteX11-661" fmla="*/ 10146057 w 11003307"/>
                <a:gd name="connsiteY11-662" fmla="*/ 4300426 h 6072076"/>
                <a:gd name="connsiteX12-663" fmla="*/ 11003307 w 11003307"/>
                <a:gd name="connsiteY12-664" fmla="*/ 5119576 h 6072076"/>
                <a:gd name="connsiteX13-665" fmla="*/ 10279407 w 11003307"/>
                <a:gd name="connsiteY13-666" fmla="*/ 6072076 h 6072076"/>
                <a:gd name="connsiteX14-667" fmla="*/ 8526807 w 11003307"/>
                <a:gd name="connsiteY14-668" fmla="*/ 5538676 h 6072076"/>
                <a:gd name="connsiteX15-669" fmla="*/ 7193307 w 11003307"/>
                <a:gd name="connsiteY15-670" fmla="*/ 5862526 h 6072076"/>
                <a:gd name="connsiteX16-671" fmla="*/ 5802657 w 11003307"/>
                <a:gd name="connsiteY16-672" fmla="*/ 5329126 h 6072076"/>
                <a:gd name="connsiteX17-673" fmla="*/ 5059707 w 11003307"/>
                <a:gd name="connsiteY17-674" fmla="*/ 5995876 h 6072076"/>
                <a:gd name="connsiteX18-675" fmla="*/ 3592857 w 11003307"/>
                <a:gd name="connsiteY18-676" fmla="*/ 5938726 h 6072076"/>
                <a:gd name="connsiteX19-677" fmla="*/ 3192807 w 11003307"/>
                <a:gd name="connsiteY19-678" fmla="*/ 4700476 h 6072076"/>
                <a:gd name="connsiteX20-679" fmla="*/ 1230657 w 11003307"/>
                <a:gd name="connsiteY20-680" fmla="*/ 4757626 h 6072076"/>
                <a:gd name="connsiteX21-681" fmla="*/ 735357 w 11003307"/>
                <a:gd name="connsiteY21-682" fmla="*/ 3271726 h 6072076"/>
                <a:gd name="connsiteX22-683" fmla="*/ 106707 w 11003307"/>
                <a:gd name="connsiteY22-684" fmla="*/ 2490676 h 6072076"/>
                <a:gd name="connsiteX23-685" fmla="*/ 163857 w 11003307"/>
                <a:gd name="connsiteY23-686" fmla="*/ 699976 h 6072076"/>
                <a:gd name="connsiteX24-687" fmla="*/ 1687857 w 11003307"/>
                <a:gd name="connsiteY24-688" fmla="*/ 299926 h 6072076"/>
                <a:gd name="connsiteX25-689" fmla="*/ 2487957 w 11003307"/>
                <a:gd name="connsiteY25-690" fmla="*/ 1538176 h 6072076"/>
                <a:gd name="connsiteX26-691" fmla="*/ 2678457 w 11003307"/>
                <a:gd name="connsiteY26-692" fmla="*/ 871426 h 6072076"/>
                <a:gd name="connsiteX27-693" fmla="*/ 3135657 w 11003307"/>
                <a:gd name="connsiteY27-694" fmla="*/ 833326 h 6072076"/>
                <a:gd name="connsiteX28-695" fmla="*/ 3249957 w 11003307"/>
                <a:gd name="connsiteY28-696" fmla="*/ 1157176 h 6072076"/>
                <a:gd name="connsiteX0-697" fmla="*/ 3249957 w 11003307"/>
                <a:gd name="connsiteY0-698" fmla="*/ 1157176 h 6072076"/>
                <a:gd name="connsiteX1-699" fmla="*/ 3249957 w 11003307"/>
                <a:gd name="connsiteY1-700" fmla="*/ 1157176 h 6072076"/>
                <a:gd name="connsiteX2-701" fmla="*/ 3326157 w 11003307"/>
                <a:gd name="connsiteY2-702" fmla="*/ 1004776 h 6072076"/>
                <a:gd name="connsiteX3-703" fmla="*/ 3592857 w 11003307"/>
                <a:gd name="connsiteY3-704" fmla="*/ 223726 h 6072076"/>
                <a:gd name="connsiteX4-705" fmla="*/ 4716807 w 11003307"/>
                <a:gd name="connsiteY4-706" fmla="*/ 33226 h 6072076"/>
                <a:gd name="connsiteX5-707" fmla="*/ 5878857 w 11003307"/>
                <a:gd name="connsiteY5-708" fmla="*/ 795226 h 6072076"/>
                <a:gd name="connsiteX6-709" fmla="*/ 7498107 w 11003307"/>
                <a:gd name="connsiteY6-710" fmla="*/ 509476 h 6072076"/>
                <a:gd name="connsiteX7-711" fmla="*/ 8641107 w 11003307"/>
                <a:gd name="connsiteY7-712" fmla="*/ 1728676 h 6072076"/>
                <a:gd name="connsiteX8-713" fmla="*/ 8336307 w 11003307"/>
                <a:gd name="connsiteY8-714" fmla="*/ 1957276 h 6072076"/>
                <a:gd name="connsiteX9-715" fmla="*/ 9917457 w 11003307"/>
                <a:gd name="connsiteY9-716" fmla="*/ 2243026 h 6072076"/>
                <a:gd name="connsiteX10-717" fmla="*/ 10622307 w 11003307"/>
                <a:gd name="connsiteY10-718" fmla="*/ 3462226 h 6072076"/>
                <a:gd name="connsiteX11-719" fmla="*/ 10146057 w 11003307"/>
                <a:gd name="connsiteY11-720" fmla="*/ 4300426 h 6072076"/>
                <a:gd name="connsiteX12-721" fmla="*/ 11003307 w 11003307"/>
                <a:gd name="connsiteY12-722" fmla="*/ 5119576 h 6072076"/>
                <a:gd name="connsiteX13-723" fmla="*/ 10279407 w 11003307"/>
                <a:gd name="connsiteY13-724" fmla="*/ 6072076 h 6072076"/>
                <a:gd name="connsiteX14-725" fmla="*/ 8526807 w 11003307"/>
                <a:gd name="connsiteY14-726" fmla="*/ 5538676 h 6072076"/>
                <a:gd name="connsiteX15-727" fmla="*/ 7193307 w 11003307"/>
                <a:gd name="connsiteY15-728" fmla="*/ 5862526 h 6072076"/>
                <a:gd name="connsiteX16-729" fmla="*/ 5802657 w 11003307"/>
                <a:gd name="connsiteY16-730" fmla="*/ 5329126 h 6072076"/>
                <a:gd name="connsiteX17-731" fmla="*/ 5059707 w 11003307"/>
                <a:gd name="connsiteY17-732" fmla="*/ 5995876 h 6072076"/>
                <a:gd name="connsiteX18-733" fmla="*/ 3592857 w 11003307"/>
                <a:gd name="connsiteY18-734" fmla="*/ 5938726 h 6072076"/>
                <a:gd name="connsiteX19-735" fmla="*/ 3192807 w 11003307"/>
                <a:gd name="connsiteY19-736" fmla="*/ 4700476 h 6072076"/>
                <a:gd name="connsiteX20-737" fmla="*/ 1230657 w 11003307"/>
                <a:gd name="connsiteY20-738" fmla="*/ 4757626 h 6072076"/>
                <a:gd name="connsiteX21-739" fmla="*/ 735357 w 11003307"/>
                <a:gd name="connsiteY21-740" fmla="*/ 3271726 h 6072076"/>
                <a:gd name="connsiteX22-741" fmla="*/ 106707 w 11003307"/>
                <a:gd name="connsiteY22-742" fmla="*/ 2490676 h 6072076"/>
                <a:gd name="connsiteX23-743" fmla="*/ 163857 w 11003307"/>
                <a:gd name="connsiteY23-744" fmla="*/ 699976 h 6072076"/>
                <a:gd name="connsiteX24-745" fmla="*/ 1687857 w 11003307"/>
                <a:gd name="connsiteY24-746" fmla="*/ 299926 h 6072076"/>
                <a:gd name="connsiteX25-747" fmla="*/ 2487957 w 11003307"/>
                <a:gd name="connsiteY25-748" fmla="*/ 1538176 h 6072076"/>
                <a:gd name="connsiteX26-749" fmla="*/ 2678457 w 11003307"/>
                <a:gd name="connsiteY26-750" fmla="*/ 871426 h 6072076"/>
                <a:gd name="connsiteX27-751" fmla="*/ 3135657 w 11003307"/>
                <a:gd name="connsiteY27-752" fmla="*/ 833326 h 6072076"/>
                <a:gd name="connsiteX28-753" fmla="*/ 3249957 w 11003307"/>
                <a:gd name="connsiteY28-754" fmla="*/ 1157176 h 6072076"/>
                <a:gd name="connsiteX0-755" fmla="*/ 3249957 w 11003307"/>
                <a:gd name="connsiteY0-756" fmla="*/ 1157176 h 6086363"/>
                <a:gd name="connsiteX1-757" fmla="*/ 3249957 w 11003307"/>
                <a:gd name="connsiteY1-758" fmla="*/ 1157176 h 6086363"/>
                <a:gd name="connsiteX2-759" fmla="*/ 3326157 w 11003307"/>
                <a:gd name="connsiteY2-760" fmla="*/ 1004776 h 6086363"/>
                <a:gd name="connsiteX3-761" fmla="*/ 3592857 w 11003307"/>
                <a:gd name="connsiteY3-762" fmla="*/ 223726 h 6086363"/>
                <a:gd name="connsiteX4-763" fmla="*/ 4716807 w 11003307"/>
                <a:gd name="connsiteY4-764" fmla="*/ 33226 h 6086363"/>
                <a:gd name="connsiteX5-765" fmla="*/ 5878857 w 11003307"/>
                <a:gd name="connsiteY5-766" fmla="*/ 795226 h 6086363"/>
                <a:gd name="connsiteX6-767" fmla="*/ 7498107 w 11003307"/>
                <a:gd name="connsiteY6-768" fmla="*/ 509476 h 6086363"/>
                <a:gd name="connsiteX7-769" fmla="*/ 8641107 w 11003307"/>
                <a:gd name="connsiteY7-770" fmla="*/ 1728676 h 6086363"/>
                <a:gd name="connsiteX8-771" fmla="*/ 8336307 w 11003307"/>
                <a:gd name="connsiteY8-772" fmla="*/ 1957276 h 6086363"/>
                <a:gd name="connsiteX9-773" fmla="*/ 9917457 w 11003307"/>
                <a:gd name="connsiteY9-774" fmla="*/ 2243026 h 6086363"/>
                <a:gd name="connsiteX10-775" fmla="*/ 10622307 w 11003307"/>
                <a:gd name="connsiteY10-776" fmla="*/ 3462226 h 6086363"/>
                <a:gd name="connsiteX11-777" fmla="*/ 10146057 w 11003307"/>
                <a:gd name="connsiteY11-778" fmla="*/ 4300426 h 6086363"/>
                <a:gd name="connsiteX12-779" fmla="*/ 11003307 w 11003307"/>
                <a:gd name="connsiteY12-780" fmla="*/ 5119576 h 6086363"/>
                <a:gd name="connsiteX13-781" fmla="*/ 10279407 w 11003307"/>
                <a:gd name="connsiteY13-782" fmla="*/ 6072076 h 6086363"/>
                <a:gd name="connsiteX14-783" fmla="*/ 8526807 w 11003307"/>
                <a:gd name="connsiteY14-784" fmla="*/ 5538676 h 6086363"/>
                <a:gd name="connsiteX15-785" fmla="*/ 7193307 w 11003307"/>
                <a:gd name="connsiteY15-786" fmla="*/ 5862526 h 6086363"/>
                <a:gd name="connsiteX16-787" fmla="*/ 5802657 w 11003307"/>
                <a:gd name="connsiteY16-788" fmla="*/ 5329126 h 6086363"/>
                <a:gd name="connsiteX17-789" fmla="*/ 5059707 w 11003307"/>
                <a:gd name="connsiteY17-790" fmla="*/ 5995876 h 6086363"/>
                <a:gd name="connsiteX18-791" fmla="*/ 3592857 w 11003307"/>
                <a:gd name="connsiteY18-792" fmla="*/ 5938726 h 6086363"/>
                <a:gd name="connsiteX19-793" fmla="*/ 3192807 w 11003307"/>
                <a:gd name="connsiteY19-794" fmla="*/ 4700476 h 6086363"/>
                <a:gd name="connsiteX20-795" fmla="*/ 1230657 w 11003307"/>
                <a:gd name="connsiteY20-796" fmla="*/ 4757626 h 6086363"/>
                <a:gd name="connsiteX21-797" fmla="*/ 735357 w 11003307"/>
                <a:gd name="connsiteY21-798" fmla="*/ 3271726 h 6086363"/>
                <a:gd name="connsiteX22-799" fmla="*/ 106707 w 11003307"/>
                <a:gd name="connsiteY22-800" fmla="*/ 2490676 h 6086363"/>
                <a:gd name="connsiteX23-801" fmla="*/ 163857 w 11003307"/>
                <a:gd name="connsiteY23-802" fmla="*/ 699976 h 6086363"/>
                <a:gd name="connsiteX24-803" fmla="*/ 1687857 w 11003307"/>
                <a:gd name="connsiteY24-804" fmla="*/ 299926 h 6086363"/>
                <a:gd name="connsiteX25-805" fmla="*/ 2487957 w 11003307"/>
                <a:gd name="connsiteY25-806" fmla="*/ 1538176 h 6086363"/>
                <a:gd name="connsiteX26-807" fmla="*/ 2678457 w 11003307"/>
                <a:gd name="connsiteY26-808" fmla="*/ 871426 h 6086363"/>
                <a:gd name="connsiteX27-809" fmla="*/ 3135657 w 11003307"/>
                <a:gd name="connsiteY27-810" fmla="*/ 833326 h 6086363"/>
                <a:gd name="connsiteX28-811" fmla="*/ 3249957 w 11003307"/>
                <a:gd name="connsiteY28-812" fmla="*/ 1157176 h 6086363"/>
                <a:gd name="connsiteX0-813" fmla="*/ 3249957 w 11003307"/>
                <a:gd name="connsiteY0-814" fmla="*/ 1157176 h 6086363"/>
                <a:gd name="connsiteX1-815" fmla="*/ 3249957 w 11003307"/>
                <a:gd name="connsiteY1-816" fmla="*/ 1157176 h 6086363"/>
                <a:gd name="connsiteX2-817" fmla="*/ 3326157 w 11003307"/>
                <a:gd name="connsiteY2-818" fmla="*/ 1004776 h 6086363"/>
                <a:gd name="connsiteX3-819" fmla="*/ 3592857 w 11003307"/>
                <a:gd name="connsiteY3-820" fmla="*/ 223726 h 6086363"/>
                <a:gd name="connsiteX4-821" fmla="*/ 4716807 w 11003307"/>
                <a:gd name="connsiteY4-822" fmla="*/ 33226 h 6086363"/>
                <a:gd name="connsiteX5-823" fmla="*/ 5878857 w 11003307"/>
                <a:gd name="connsiteY5-824" fmla="*/ 795226 h 6086363"/>
                <a:gd name="connsiteX6-825" fmla="*/ 7498107 w 11003307"/>
                <a:gd name="connsiteY6-826" fmla="*/ 509476 h 6086363"/>
                <a:gd name="connsiteX7-827" fmla="*/ 8641107 w 11003307"/>
                <a:gd name="connsiteY7-828" fmla="*/ 1728676 h 6086363"/>
                <a:gd name="connsiteX8-829" fmla="*/ 8336307 w 11003307"/>
                <a:gd name="connsiteY8-830" fmla="*/ 1957276 h 6086363"/>
                <a:gd name="connsiteX9-831" fmla="*/ 9917457 w 11003307"/>
                <a:gd name="connsiteY9-832" fmla="*/ 2243026 h 6086363"/>
                <a:gd name="connsiteX10-833" fmla="*/ 10622307 w 11003307"/>
                <a:gd name="connsiteY10-834" fmla="*/ 3462226 h 6086363"/>
                <a:gd name="connsiteX11-835" fmla="*/ 10146057 w 11003307"/>
                <a:gd name="connsiteY11-836" fmla="*/ 4300426 h 6086363"/>
                <a:gd name="connsiteX12-837" fmla="*/ 11003307 w 11003307"/>
                <a:gd name="connsiteY12-838" fmla="*/ 5119576 h 6086363"/>
                <a:gd name="connsiteX13-839" fmla="*/ 10279407 w 11003307"/>
                <a:gd name="connsiteY13-840" fmla="*/ 6072076 h 6086363"/>
                <a:gd name="connsiteX14-841" fmla="*/ 8526807 w 11003307"/>
                <a:gd name="connsiteY14-842" fmla="*/ 5538676 h 6086363"/>
                <a:gd name="connsiteX15-843" fmla="*/ 7193307 w 11003307"/>
                <a:gd name="connsiteY15-844" fmla="*/ 5862526 h 6086363"/>
                <a:gd name="connsiteX16-845" fmla="*/ 5802657 w 11003307"/>
                <a:gd name="connsiteY16-846" fmla="*/ 5329126 h 6086363"/>
                <a:gd name="connsiteX17-847" fmla="*/ 5059707 w 11003307"/>
                <a:gd name="connsiteY17-848" fmla="*/ 5995876 h 6086363"/>
                <a:gd name="connsiteX18-849" fmla="*/ 3592857 w 11003307"/>
                <a:gd name="connsiteY18-850" fmla="*/ 5938726 h 6086363"/>
                <a:gd name="connsiteX19-851" fmla="*/ 3192807 w 11003307"/>
                <a:gd name="connsiteY19-852" fmla="*/ 4700476 h 6086363"/>
                <a:gd name="connsiteX20-853" fmla="*/ 1230657 w 11003307"/>
                <a:gd name="connsiteY20-854" fmla="*/ 4757626 h 6086363"/>
                <a:gd name="connsiteX21-855" fmla="*/ 735357 w 11003307"/>
                <a:gd name="connsiteY21-856" fmla="*/ 3271726 h 6086363"/>
                <a:gd name="connsiteX22-857" fmla="*/ 106707 w 11003307"/>
                <a:gd name="connsiteY22-858" fmla="*/ 2490676 h 6086363"/>
                <a:gd name="connsiteX23-859" fmla="*/ 163857 w 11003307"/>
                <a:gd name="connsiteY23-860" fmla="*/ 699976 h 6086363"/>
                <a:gd name="connsiteX24-861" fmla="*/ 1687857 w 11003307"/>
                <a:gd name="connsiteY24-862" fmla="*/ 299926 h 6086363"/>
                <a:gd name="connsiteX25-863" fmla="*/ 2487957 w 11003307"/>
                <a:gd name="connsiteY25-864" fmla="*/ 1538176 h 6086363"/>
                <a:gd name="connsiteX26-865" fmla="*/ 2678457 w 11003307"/>
                <a:gd name="connsiteY26-866" fmla="*/ 871426 h 6086363"/>
                <a:gd name="connsiteX27-867" fmla="*/ 3135657 w 11003307"/>
                <a:gd name="connsiteY27-868" fmla="*/ 833326 h 6086363"/>
                <a:gd name="connsiteX28-869" fmla="*/ 3249957 w 11003307"/>
                <a:gd name="connsiteY28-870" fmla="*/ 1157176 h 6086363"/>
                <a:gd name="connsiteX0-871" fmla="*/ 3249957 w 11003307"/>
                <a:gd name="connsiteY0-872" fmla="*/ 1157176 h 6086363"/>
                <a:gd name="connsiteX1-873" fmla="*/ 3249957 w 11003307"/>
                <a:gd name="connsiteY1-874" fmla="*/ 1157176 h 6086363"/>
                <a:gd name="connsiteX2-875" fmla="*/ 3326157 w 11003307"/>
                <a:gd name="connsiteY2-876" fmla="*/ 1004776 h 6086363"/>
                <a:gd name="connsiteX3-877" fmla="*/ 3592857 w 11003307"/>
                <a:gd name="connsiteY3-878" fmla="*/ 223726 h 6086363"/>
                <a:gd name="connsiteX4-879" fmla="*/ 4716807 w 11003307"/>
                <a:gd name="connsiteY4-880" fmla="*/ 33226 h 6086363"/>
                <a:gd name="connsiteX5-881" fmla="*/ 5878857 w 11003307"/>
                <a:gd name="connsiteY5-882" fmla="*/ 795226 h 6086363"/>
                <a:gd name="connsiteX6-883" fmla="*/ 7498107 w 11003307"/>
                <a:gd name="connsiteY6-884" fmla="*/ 509476 h 6086363"/>
                <a:gd name="connsiteX7-885" fmla="*/ 8641107 w 11003307"/>
                <a:gd name="connsiteY7-886" fmla="*/ 1728676 h 6086363"/>
                <a:gd name="connsiteX8-887" fmla="*/ 8336307 w 11003307"/>
                <a:gd name="connsiteY8-888" fmla="*/ 1957276 h 6086363"/>
                <a:gd name="connsiteX9-889" fmla="*/ 9917457 w 11003307"/>
                <a:gd name="connsiteY9-890" fmla="*/ 2243026 h 6086363"/>
                <a:gd name="connsiteX10-891" fmla="*/ 10622307 w 11003307"/>
                <a:gd name="connsiteY10-892" fmla="*/ 3462226 h 6086363"/>
                <a:gd name="connsiteX11-893" fmla="*/ 10146057 w 11003307"/>
                <a:gd name="connsiteY11-894" fmla="*/ 4300426 h 6086363"/>
                <a:gd name="connsiteX12-895" fmla="*/ 11003307 w 11003307"/>
                <a:gd name="connsiteY12-896" fmla="*/ 5119576 h 6086363"/>
                <a:gd name="connsiteX13-897" fmla="*/ 10279407 w 11003307"/>
                <a:gd name="connsiteY13-898" fmla="*/ 6072076 h 6086363"/>
                <a:gd name="connsiteX14-899" fmla="*/ 8526807 w 11003307"/>
                <a:gd name="connsiteY14-900" fmla="*/ 5538676 h 6086363"/>
                <a:gd name="connsiteX15-901" fmla="*/ 7193307 w 11003307"/>
                <a:gd name="connsiteY15-902" fmla="*/ 5862526 h 6086363"/>
                <a:gd name="connsiteX16-903" fmla="*/ 5802657 w 11003307"/>
                <a:gd name="connsiteY16-904" fmla="*/ 5329126 h 6086363"/>
                <a:gd name="connsiteX17-905" fmla="*/ 5059707 w 11003307"/>
                <a:gd name="connsiteY17-906" fmla="*/ 5995876 h 6086363"/>
                <a:gd name="connsiteX18-907" fmla="*/ 3592857 w 11003307"/>
                <a:gd name="connsiteY18-908" fmla="*/ 5938726 h 6086363"/>
                <a:gd name="connsiteX19-909" fmla="*/ 3192807 w 11003307"/>
                <a:gd name="connsiteY19-910" fmla="*/ 4700476 h 6086363"/>
                <a:gd name="connsiteX20-911" fmla="*/ 1230657 w 11003307"/>
                <a:gd name="connsiteY20-912" fmla="*/ 4757626 h 6086363"/>
                <a:gd name="connsiteX21-913" fmla="*/ 735357 w 11003307"/>
                <a:gd name="connsiteY21-914" fmla="*/ 3271726 h 6086363"/>
                <a:gd name="connsiteX22-915" fmla="*/ 106707 w 11003307"/>
                <a:gd name="connsiteY22-916" fmla="*/ 2490676 h 6086363"/>
                <a:gd name="connsiteX23-917" fmla="*/ 163857 w 11003307"/>
                <a:gd name="connsiteY23-918" fmla="*/ 699976 h 6086363"/>
                <a:gd name="connsiteX24-919" fmla="*/ 1687857 w 11003307"/>
                <a:gd name="connsiteY24-920" fmla="*/ 299926 h 6086363"/>
                <a:gd name="connsiteX25-921" fmla="*/ 2487957 w 11003307"/>
                <a:gd name="connsiteY25-922" fmla="*/ 1538176 h 6086363"/>
                <a:gd name="connsiteX26-923" fmla="*/ 2678457 w 11003307"/>
                <a:gd name="connsiteY26-924" fmla="*/ 871426 h 6086363"/>
                <a:gd name="connsiteX27-925" fmla="*/ 3135657 w 11003307"/>
                <a:gd name="connsiteY27-926" fmla="*/ 833326 h 6086363"/>
                <a:gd name="connsiteX28-927" fmla="*/ 3249957 w 11003307"/>
                <a:gd name="connsiteY28-928" fmla="*/ 1157176 h 6086363"/>
                <a:gd name="connsiteX0-929" fmla="*/ 3249957 w 11003307"/>
                <a:gd name="connsiteY0-930" fmla="*/ 1157176 h 6086363"/>
                <a:gd name="connsiteX1-931" fmla="*/ 3249957 w 11003307"/>
                <a:gd name="connsiteY1-932" fmla="*/ 1157176 h 6086363"/>
                <a:gd name="connsiteX2-933" fmla="*/ 3326157 w 11003307"/>
                <a:gd name="connsiteY2-934" fmla="*/ 1004776 h 6086363"/>
                <a:gd name="connsiteX3-935" fmla="*/ 3592857 w 11003307"/>
                <a:gd name="connsiteY3-936" fmla="*/ 223726 h 6086363"/>
                <a:gd name="connsiteX4-937" fmla="*/ 4716807 w 11003307"/>
                <a:gd name="connsiteY4-938" fmla="*/ 33226 h 6086363"/>
                <a:gd name="connsiteX5-939" fmla="*/ 5878857 w 11003307"/>
                <a:gd name="connsiteY5-940" fmla="*/ 795226 h 6086363"/>
                <a:gd name="connsiteX6-941" fmla="*/ 7498107 w 11003307"/>
                <a:gd name="connsiteY6-942" fmla="*/ 509476 h 6086363"/>
                <a:gd name="connsiteX7-943" fmla="*/ 8641107 w 11003307"/>
                <a:gd name="connsiteY7-944" fmla="*/ 1728676 h 6086363"/>
                <a:gd name="connsiteX8-945" fmla="*/ 8336307 w 11003307"/>
                <a:gd name="connsiteY8-946" fmla="*/ 1957276 h 6086363"/>
                <a:gd name="connsiteX9-947" fmla="*/ 9917457 w 11003307"/>
                <a:gd name="connsiteY9-948" fmla="*/ 2243026 h 6086363"/>
                <a:gd name="connsiteX10-949" fmla="*/ 10622307 w 11003307"/>
                <a:gd name="connsiteY10-950" fmla="*/ 3462226 h 6086363"/>
                <a:gd name="connsiteX11-951" fmla="*/ 10146057 w 11003307"/>
                <a:gd name="connsiteY11-952" fmla="*/ 4300426 h 6086363"/>
                <a:gd name="connsiteX12-953" fmla="*/ 11003307 w 11003307"/>
                <a:gd name="connsiteY12-954" fmla="*/ 5119576 h 6086363"/>
                <a:gd name="connsiteX13-955" fmla="*/ 10279407 w 11003307"/>
                <a:gd name="connsiteY13-956" fmla="*/ 6072076 h 6086363"/>
                <a:gd name="connsiteX14-957" fmla="*/ 8526807 w 11003307"/>
                <a:gd name="connsiteY14-958" fmla="*/ 5538676 h 6086363"/>
                <a:gd name="connsiteX15-959" fmla="*/ 7193307 w 11003307"/>
                <a:gd name="connsiteY15-960" fmla="*/ 5862526 h 6086363"/>
                <a:gd name="connsiteX16-961" fmla="*/ 5802657 w 11003307"/>
                <a:gd name="connsiteY16-962" fmla="*/ 5329126 h 6086363"/>
                <a:gd name="connsiteX17-963" fmla="*/ 5059707 w 11003307"/>
                <a:gd name="connsiteY17-964" fmla="*/ 5995876 h 6086363"/>
                <a:gd name="connsiteX18-965" fmla="*/ 3592857 w 11003307"/>
                <a:gd name="connsiteY18-966" fmla="*/ 5938726 h 6086363"/>
                <a:gd name="connsiteX19-967" fmla="*/ 3192807 w 11003307"/>
                <a:gd name="connsiteY19-968" fmla="*/ 4700476 h 6086363"/>
                <a:gd name="connsiteX20-969" fmla="*/ 1230657 w 11003307"/>
                <a:gd name="connsiteY20-970" fmla="*/ 4757626 h 6086363"/>
                <a:gd name="connsiteX21-971" fmla="*/ 735357 w 11003307"/>
                <a:gd name="connsiteY21-972" fmla="*/ 3271726 h 6086363"/>
                <a:gd name="connsiteX22-973" fmla="*/ 106707 w 11003307"/>
                <a:gd name="connsiteY22-974" fmla="*/ 2490676 h 6086363"/>
                <a:gd name="connsiteX23-975" fmla="*/ 163857 w 11003307"/>
                <a:gd name="connsiteY23-976" fmla="*/ 699976 h 6086363"/>
                <a:gd name="connsiteX24-977" fmla="*/ 1687857 w 11003307"/>
                <a:gd name="connsiteY24-978" fmla="*/ 299926 h 6086363"/>
                <a:gd name="connsiteX25-979" fmla="*/ 2487957 w 11003307"/>
                <a:gd name="connsiteY25-980" fmla="*/ 1538176 h 6086363"/>
                <a:gd name="connsiteX26-981" fmla="*/ 2678457 w 11003307"/>
                <a:gd name="connsiteY26-982" fmla="*/ 871426 h 6086363"/>
                <a:gd name="connsiteX27-983" fmla="*/ 3135657 w 11003307"/>
                <a:gd name="connsiteY27-984" fmla="*/ 833326 h 6086363"/>
                <a:gd name="connsiteX28-985" fmla="*/ 3249957 w 11003307"/>
                <a:gd name="connsiteY28-986" fmla="*/ 1157176 h 6086363"/>
                <a:gd name="connsiteX0-987" fmla="*/ 3249957 w 11003307"/>
                <a:gd name="connsiteY0-988" fmla="*/ 1157176 h 6086363"/>
                <a:gd name="connsiteX1-989" fmla="*/ 3249957 w 11003307"/>
                <a:gd name="connsiteY1-990" fmla="*/ 1157176 h 6086363"/>
                <a:gd name="connsiteX2-991" fmla="*/ 3326157 w 11003307"/>
                <a:gd name="connsiteY2-992" fmla="*/ 1004776 h 6086363"/>
                <a:gd name="connsiteX3-993" fmla="*/ 3592857 w 11003307"/>
                <a:gd name="connsiteY3-994" fmla="*/ 223726 h 6086363"/>
                <a:gd name="connsiteX4-995" fmla="*/ 4716807 w 11003307"/>
                <a:gd name="connsiteY4-996" fmla="*/ 33226 h 6086363"/>
                <a:gd name="connsiteX5-997" fmla="*/ 5878857 w 11003307"/>
                <a:gd name="connsiteY5-998" fmla="*/ 795226 h 6086363"/>
                <a:gd name="connsiteX6-999" fmla="*/ 7498107 w 11003307"/>
                <a:gd name="connsiteY6-1000" fmla="*/ 509476 h 6086363"/>
                <a:gd name="connsiteX7-1001" fmla="*/ 8641107 w 11003307"/>
                <a:gd name="connsiteY7-1002" fmla="*/ 1728676 h 6086363"/>
                <a:gd name="connsiteX8-1003" fmla="*/ 8336307 w 11003307"/>
                <a:gd name="connsiteY8-1004" fmla="*/ 1957276 h 6086363"/>
                <a:gd name="connsiteX9-1005" fmla="*/ 9917457 w 11003307"/>
                <a:gd name="connsiteY9-1006" fmla="*/ 2243026 h 6086363"/>
                <a:gd name="connsiteX10-1007" fmla="*/ 10622307 w 11003307"/>
                <a:gd name="connsiteY10-1008" fmla="*/ 3462226 h 6086363"/>
                <a:gd name="connsiteX11-1009" fmla="*/ 10146057 w 11003307"/>
                <a:gd name="connsiteY11-1010" fmla="*/ 4300426 h 6086363"/>
                <a:gd name="connsiteX12-1011" fmla="*/ 11003307 w 11003307"/>
                <a:gd name="connsiteY12-1012" fmla="*/ 5119576 h 6086363"/>
                <a:gd name="connsiteX13-1013" fmla="*/ 10279407 w 11003307"/>
                <a:gd name="connsiteY13-1014" fmla="*/ 6072076 h 6086363"/>
                <a:gd name="connsiteX14-1015" fmla="*/ 8526807 w 11003307"/>
                <a:gd name="connsiteY14-1016" fmla="*/ 5538676 h 6086363"/>
                <a:gd name="connsiteX15-1017" fmla="*/ 7193307 w 11003307"/>
                <a:gd name="connsiteY15-1018" fmla="*/ 5862526 h 6086363"/>
                <a:gd name="connsiteX16-1019" fmla="*/ 5802657 w 11003307"/>
                <a:gd name="connsiteY16-1020" fmla="*/ 5329126 h 6086363"/>
                <a:gd name="connsiteX17-1021" fmla="*/ 5059707 w 11003307"/>
                <a:gd name="connsiteY17-1022" fmla="*/ 5995876 h 6086363"/>
                <a:gd name="connsiteX18-1023" fmla="*/ 3592857 w 11003307"/>
                <a:gd name="connsiteY18-1024" fmla="*/ 5938726 h 6086363"/>
                <a:gd name="connsiteX19-1025" fmla="*/ 3192807 w 11003307"/>
                <a:gd name="connsiteY19-1026" fmla="*/ 4700476 h 6086363"/>
                <a:gd name="connsiteX20-1027" fmla="*/ 1230657 w 11003307"/>
                <a:gd name="connsiteY20-1028" fmla="*/ 4757626 h 6086363"/>
                <a:gd name="connsiteX21-1029" fmla="*/ 735357 w 11003307"/>
                <a:gd name="connsiteY21-1030" fmla="*/ 3271726 h 6086363"/>
                <a:gd name="connsiteX22-1031" fmla="*/ 106707 w 11003307"/>
                <a:gd name="connsiteY22-1032" fmla="*/ 2490676 h 6086363"/>
                <a:gd name="connsiteX23-1033" fmla="*/ 163857 w 11003307"/>
                <a:gd name="connsiteY23-1034" fmla="*/ 699976 h 6086363"/>
                <a:gd name="connsiteX24-1035" fmla="*/ 1687857 w 11003307"/>
                <a:gd name="connsiteY24-1036" fmla="*/ 299926 h 6086363"/>
                <a:gd name="connsiteX25-1037" fmla="*/ 2487957 w 11003307"/>
                <a:gd name="connsiteY25-1038" fmla="*/ 1538176 h 6086363"/>
                <a:gd name="connsiteX26-1039" fmla="*/ 2678457 w 11003307"/>
                <a:gd name="connsiteY26-1040" fmla="*/ 871426 h 6086363"/>
                <a:gd name="connsiteX27-1041" fmla="*/ 3135657 w 11003307"/>
                <a:gd name="connsiteY27-1042" fmla="*/ 833326 h 6086363"/>
                <a:gd name="connsiteX28-1043" fmla="*/ 3249957 w 11003307"/>
                <a:gd name="connsiteY28-1044" fmla="*/ 1157176 h 6086363"/>
                <a:gd name="connsiteX0-1045" fmla="*/ 3249957 w 11004357"/>
                <a:gd name="connsiteY0-1046" fmla="*/ 1157176 h 6086363"/>
                <a:gd name="connsiteX1-1047" fmla="*/ 3249957 w 11004357"/>
                <a:gd name="connsiteY1-1048" fmla="*/ 1157176 h 6086363"/>
                <a:gd name="connsiteX2-1049" fmla="*/ 3326157 w 11004357"/>
                <a:gd name="connsiteY2-1050" fmla="*/ 1004776 h 6086363"/>
                <a:gd name="connsiteX3-1051" fmla="*/ 3592857 w 11004357"/>
                <a:gd name="connsiteY3-1052" fmla="*/ 223726 h 6086363"/>
                <a:gd name="connsiteX4-1053" fmla="*/ 4716807 w 11004357"/>
                <a:gd name="connsiteY4-1054" fmla="*/ 33226 h 6086363"/>
                <a:gd name="connsiteX5-1055" fmla="*/ 5878857 w 11004357"/>
                <a:gd name="connsiteY5-1056" fmla="*/ 795226 h 6086363"/>
                <a:gd name="connsiteX6-1057" fmla="*/ 7498107 w 11004357"/>
                <a:gd name="connsiteY6-1058" fmla="*/ 509476 h 6086363"/>
                <a:gd name="connsiteX7-1059" fmla="*/ 8641107 w 11004357"/>
                <a:gd name="connsiteY7-1060" fmla="*/ 1728676 h 6086363"/>
                <a:gd name="connsiteX8-1061" fmla="*/ 8336307 w 11004357"/>
                <a:gd name="connsiteY8-1062" fmla="*/ 1957276 h 6086363"/>
                <a:gd name="connsiteX9-1063" fmla="*/ 9917457 w 11004357"/>
                <a:gd name="connsiteY9-1064" fmla="*/ 2243026 h 6086363"/>
                <a:gd name="connsiteX10-1065" fmla="*/ 10622307 w 11004357"/>
                <a:gd name="connsiteY10-1066" fmla="*/ 3462226 h 6086363"/>
                <a:gd name="connsiteX11-1067" fmla="*/ 10146057 w 11004357"/>
                <a:gd name="connsiteY11-1068" fmla="*/ 4300426 h 6086363"/>
                <a:gd name="connsiteX12-1069" fmla="*/ 11003307 w 11004357"/>
                <a:gd name="connsiteY12-1070" fmla="*/ 5119576 h 6086363"/>
                <a:gd name="connsiteX13-1071" fmla="*/ 10279407 w 11004357"/>
                <a:gd name="connsiteY13-1072" fmla="*/ 6072076 h 6086363"/>
                <a:gd name="connsiteX14-1073" fmla="*/ 8526807 w 11004357"/>
                <a:gd name="connsiteY14-1074" fmla="*/ 5538676 h 6086363"/>
                <a:gd name="connsiteX15-1075" fmla="*/ 7193307 w 11004357"/>
                <a:gd name="connsiteY15-1076" fmla="*/ 5862526 h 6086363"/>
                <a:gd name="connsiteX16-1077" fmla="*/ 5802657 w 11004357"/>
                <a:gd name="connsiteY16-1078" fmla="*/ 5329126 h 6086363"/>
                <a:gd name="connsiteX17-1079" fmla="*/ 5059707 w 11004357"/>
                <a:gd name="connsiteY17-1080" fmla="*/ 5995876 h 6086363"/>
                <a:gd name="connsiteX18-1081" fmla="*/ 3592857 w 11004357"/>
                <a:gd name="connsiteY18-1082" fmla="*/ 5938726 h 6086363"/>
                <a:gd name="connsiteX19-1083" fmla="*/ 3192807 w 11004357"/>
                <a:gd name="connsiteY19-1084" fmla="*/ 4700476 h 6086363"/>
                <a:gd name="connsiteX20-1085" fmla="*/ 1230657 w 11004357"/>
                <a:gd name="connsiteY20-1086" fmla="*/ 4757626 h 6086363"/>
                <a:gd name="connsiteX21-1087" fmla="*/ 735357 w 11004357"/>
                <a:gd name="connsiteY21-1088" fmla="*/ 3271726 h 6086363"/>
                <a:gd name="connsiteX22-1089" fmla="*/ 106707 w 11004357"/>
                <a:gd name="connsiteY22-1090" fmla="*/ 2490676 h 6086363"/>
                <a:gd name="connsiteX23-1091" fmla="*/ 163857 w 11004357"/>
                <a:gd name="connsiteY23-1092" fmla="*/ 699976 h 6086363"/>
                <a:gd name="connsiteX24-1093" fmla="*/ 1687857 w 11004357"/>
                <a:gd name="connsiteY24-1094" fmla="*/ 299926 h 6086363"/>
                <a:gd name="connsiteX25-1095" fmla="*/ 2487957 w 11004357"/>
                <a:gd name="connsiteY25-1096" fmla="*/ 1538176 h 6086363"/>
                <a:gd name="connsiteX26-1097" fmla="*/ 2678457 w 11004357"/>
                <a:gd name="connsiteY26-1098" fmla="*/ 871426 h 6086363"/>
                <a:gd name="connsiteX27-1099" fmla="*/ 3135657 w 11004357"/>
                <a:gd name="connsiteY27-1100" fmla="*/ 833326 h 6086363"/>
                <a:gd name="connsiteX28-1101" fmla="*/ 3249957 w 11004357"/>
                <a:gd name="connsiteY28-1102" fmla="*/ 1157176 h 6086363"/>
                <a:gd name="connsiteX0-1103" fmla="*/ 3249957 w 11004357"/>
                <a:gd name="connsiteY0-1104" fmla="*/ 1157176 h 6086363"/>
                <a:gd name="connsiteX1-1105" fmla="*/ 3249957 w 11004357"/>
                <a:gd name="connsiteY1-1106" fmla="*/ 1157176 h 6086363"/>
                <a:gd name="connsiteX2-1107" fmla="*/ 3326157 w 11004357"/>
                <a:gd name="connsiteY2-1108" fmla="*/ 1004776 h 6086363"/>
                <a:gd name="connsiteX3-1109" fmla="*/ 3592857 w 11004357"/>
                <a:gd name="connsiteY3-1110" fmla="*/ 223726 h 6086363"/>
                <a:gd name="connsiteX4-1111" fmla="*/ 4716807 w 11004357"/>
                <a:gd name="connsiteY4-1112" fmla="*/ 33226 h 6086363"/>
                <a:gd name="connsiteX5-1113" fmla="*/ 5878857 w 11004357"/>
                <a:gd name="connsiteY5-1114" fmla="*/ 795226 h 6086363"/>
                <a:gd name="connsiteX6-1115" fmla="*/ 7498107 w 11004357"/>
                <a:gd name="connsiteY6-1116" fmla="*/ 509476 h 6086363"/>
                <a:gd name="connsiteX7-1117" fmla="*/ 8641107 w 11004357"/>
                <a:gd name="connsiteY7-1118" fmla="*/ 1728676 h 6086363"/>
                <a:gd name="connsiteX8-1119" fmla="*/ 8336307 w 11004357"/>
                <a:gd name="connsiteY8-1120" fmla="*/ 1957276 h 6086363"/>
                <a:gd name="connsiteX9-1121" fmla="*/ 9917457 w 11004357"/>
                <a:gd name="connsiteY9-1122" fmla="*/ 2243026 h 6086363"/>
                <a:gd name="connsiteX10-1123" fmla="*/ 10622307 w 11004357"/>
                <a:gd name="connsiteY10-1124" fmla="*/ 3462226 h 6086363"/>
                <a:gd name="connsiteX11-1125" fmla="*/ 10146057 w 11004357"/>
                <a:gd name="connsiteY11-1126" fmla="*/ 4300426 h 6086363"/>
                <a:gd name="connsiteX12-1127" fmla="*/ 11003307 w 11004357"/>
                <a:gd name="connsiteY12-1128" fmla="*/ 5119576 h 6086363"/>
                <a:gd name="connsiteX13-1129" fmla="*/ 10279407 w 11004357"/>
                <a:gd name="connsiteY13-1130" fmla="*/ 6072076 h 6086363"/>
                <a:gd name="connsiteX14-1131" fmla="*/ 8526807 w 11004357"/>
                <a:gd name="connsiteY14-1132" fmla="*/ 5538676 h 6086363"/>
                <a:gd name="connsiteX15-1133" fmla="*/ 7193307 w 11004357"/>
                <a:gd name="connsiteY15-1134" fmla="*/ 5862526 h 6086363"/>
                <a:gd name="connsiteX16-1135" fmla="*/ 5802657 w 11004357"/>
                <a:gd name="connsiteY16-1136" fmla="*/ 5329126 h 6086363"/>
                <a:gd name="connsiteX17-1137" fmla="*/ 5059707 w 11004357"/>
                <a:gd name="connsiteY17-1138" fmla="*/ 5995876 h 6086363"/>
                <a:gd name="connsiteX18-1139" fmla="*/ 3592857 w 11004357"/>
                <a:gd name="connsiteY18-1140" fmla="*/ 5938726 h 6086363"/>
                <a:gd name="connsiteX19-1141" fmla="*/ 3192807 w 11004357"/>
                <a:gd name="connsiteY19-1142" fmla="*/ 4700476 h 6086363"/>
                <a:gd name="connsiteX20-1143" fmla="*/ 1230657 w 11004357"/>
                <a:gd name="connsiteY20-1144" fmla="*/ 4757626 h 6086363"/>
                <a:gd name="connsiteX21-1145" fmla="*/ 735357 w 11004357"/>
                <a:gd name="connsiteY21-1146" fmla="*/ 3271726 h 6086363"/>
                <a:gd name="connsiteX22-1147" fmla="*/ 106707 w 11004357"/>
                <a:gd name="connsiteY22-1148" fmla="*/ 2490676 h 6086363"/>
                <a:gd name="connsiteX23-1149" fmla="*/ 163857 w 11004357"/>
                <a:gd name="connsiteY23-1150" fmla="*/ 699976 h 6086363"/>
                <a:gd name="connsiteX24-1151" fmla="*/ 1687857 w 11004357"/>
                <a:gd name="connsiteY24-1152" fmla="*/ 299926 h 6086363"/>
                <a:gd name="connsiteX25-1153" fmla="*/ 2487957 w 11004357"/>
                <a:gd name="connsiteY25-1154" fmla="*/ 1538176 h 6086363"/>
                <a:gd name="connsiteX26-1155" fmla="*/ 2678457 w 11004357"/>
                <a:gd name="connsiteY26-1156" fmla="*/ 871426 h 6086363"/>
                <a:gd name="connsiteX27-1157" fmla="*/ 3135657 w 11004357"/>
                <a:gd name="connsiteY27-1158" fmla="*/ 833326 h 6086363"/>
                <a:gd name="connsiteX28-1159" fmla="*/ 3249957 w 11004357"/>
                <a:gd name="connsiteY28-1160" fmla="*/ 1157176 h 6086363"/>
                <a:gd name="connsiteX0-1161" fmla="*/ 3249957 w 11004357"/>
                <a:gd name="connsiteY0-1162" fmla="*/ 1157176 h 6086363"/>
                <a:gd name="connsiteX1-1163" fmla="*/ 3249957 w 11004357"/>
                <a:gd name="connsiteY1-1164" fmla="*/ 1157176 h 6086363"/>
                <a:gd name="connsiteX2-1165" fmla="*/ 3326157 w 11004357"/>
                <a:gd name="connsiteY2-1166" fmla="*/ 1004776 h 6086363"/>
                <a:gd name="connsiteX3-1167" fmla="*/ 3592857 w 11004357"/>
                <a:gd name="connsiteY3-1168" fmla="*/ 223726 h 6086363"/>
                <a:gd name="connsiteX4-1169" fmla="*/ 4716807 w 11004357"/>
                <a:gd name="connsiteY4-1170" fmla="*/ 33226 h 6086363"/>
                <a:gd name="connsiteX5-1171" fmla="*/ 5878857 w 11004357"/>
                <a:gd name="connsiteY5-1172" fmla="*/ 795226 h 6086363"/>
                <a:gd name="connsiteX6-1173" fmla="*/ 7498107 w 11004357"/>
                <a:gd name="connsiteY6-1174" fmla="*/ 509476 h 6086363"/>
                <a:gd name="connsiteX7-1175" fmla="*/ 8641107 w 11004357"/>
                <a:gd name="connsiteY7-1176" fmla="*/ 1728676 h 6086363"/>
                <a:gd name="connsiteX8-1177" fmla="*/ 8336307 w 11004357"/>
                <a:gd name="connsiteY8-1178" fmla="*/ 1957276 h 6086363"/>
                <a:gd name="connsiteX9-1179" fmla="*/ 9917457 w 11004357"/>
                <a:gd name="connsiteY9-1180" fmla="*/ 2243026 h 6086363"/>
                <a:gd name="connsiteX10-1181" fmla="*/ 10622307 w 11004357"/>
                <a:gd name="connsiteY10-1182" fmla="*/ 3462226 h 6086363"/>
                <a:gd name="connsiteX11-1183" fmla="*/ 10146057 w 11004357"/>
                <a:gd name="connsiteY11-1184" fmla="*/ 4300426 h 6086363"/>
                <a:gd name="connsiteX12-1185" fmla="*/ 11003307 w 11004357"/>
                <a:gd name="connsiteY12-1186" fmla="*/ 5119576 h 6086363"/>
                <a:gd name="connsiteX13-1187" fmla="*/ 10279407 w 11004357"/>
                <a:gd name="connsiteY13-1188" fmla="*/ 6072076 h 6086363"/>
                <a:gd name="connsiteX14-1189" fmla="*/ 8526807 w 11004357"/>
                <a:gd name="connsiteY14-1190" fmla="*/ 5538676 h 6086363"/>
                <a:gd name="connsiteX15-1191" fmla="*/ 7193307 w 11004357"/>
                <a:gd name="connsiteY15-1192" fmla="*/ 5862526 h 6086363"/>
                <a:gd name="connsiteX16-1193" fmla="*/ 5802657 w 11004357"/>
                <a:gd name="connsiteY16-1194" fmla="*/ 5329126 h 6086363"/>
                <a:gd name="connsiteX17-1195" fmla="*/ 5059707 w 11004357"/>
                <a:gd name="connsiteY17-1196" fmla="*/ 5995876 h 6086363"/>
                <a:gd name="connsiteX18-1197" fmla="*/ 3592857 w 11004357"/>
                <a:gd name="connsiteY18-1198" fmla="*/ 5938726 h 6086363"/>
                <a:gd name="connsiteX19-1199" fmla="*/ 3192807 w 11004357"/>
                <a:gd name="connsiteY19-1200" fmla="*/ 4700476 h 6086363"/>
                <a:gd name="connsiteX20-1201" fmla="*/ 1230657 w 11004357"/>
                <a:gd name="connsiteY20-1202" fmla="*/ 4757626 h 6086363"/>
                <a:gd name="connsiteX21-1203" fmla="*/ 735357 w 11004357"/>
                <a:gd name="connsiteY21-1204" fmla="*/ 3271726 h 6086363"/>
                <a:gd name="connsiteX22-1205" fmla="*/ 106707 w 11004357"/>
                <a:gd name="connsiteY22-1206" fmla="*/ 2490676 h 6086363"/>
                <a:gd name="connsiteX23-1207" fmla="*/ 163857 w 11004357"/>
                <a:gd name="connsiteY23-1208" fmla="*/ 699976 h 6086363"/>
                <a:gd name="connsiteX24-1209" fmla="*/ 1687857 w 11004357"/>
                <a:gd name="connsiteY24-1210" fmla="*/ 299926 h 6086363"/>
                <a:gd name="connsiteX25-1211" fmla="*/ 2487957 w 11004357"/>
                <a:gd name="connsiteY25-1212" fmla="*/ 1538176 h 6086363"/>
                <a:gd name="connsiteX26-1213" fmla="*/ 2678457 w 11004357"/>
                <a:gd name="connsiteY26-1214" fmla="*/ 871426 h 6086363"/>
                <a:gd name="connsiteX27-1215" fmla="*/ 3135657 w 11004357"/>
                <a:gd name="connsiteY27-1216" fmla="*/ 833326 h 6086363"/>
                <a:gd name="connsiteX28-1217" fmla="*/ 3249957 w 11004357"/>
                <a:gd name="connsiteY28-1218" fmla="*/ 1157176 h 6086363"/>
                <a:gd name="connsiteX0-1219" fmla="*/ 3249957 w 11004357"/>
                <a:gd name="connsiteY0-1220" fmla="*/ 1157176 h 6086363"/>
                <a:gd name="connsiteX1-1221" fmla="*/ 3249957 w 11004357"/>
                <a:gd name="connsiteY1-1222" fmla="*/ 1157176 h 6086363"/>
                <a:gd name="connsiteX2-1223" fmla="*/ 3326157 w 11004357"/>
                <a:gd name="connsiteY2-1224" fmla="*/ 1004776 h 6086363"/>
                <a:gd name="connsiteX3-1225" fmla="*/ 3592857 w 11004357"/>
                <a:gd name="connsiteY3-1226" fmla="*/ 223726 h 6086363"/>
                <a:gd name="connsiteX4-1227" fmla="*/ 4716807 w 11004357"/>
                <a:gd name="connsiteY4-1228" fmla="*/ 33226 h 6086363"/>
                <a:gd name="connsiteX5-1229" fmla="*/ 5878857 w 11004357"/>
                <a:gd name="connsiteY5-1230" fmla="*/ 795226 h 6086363"/>
                <a:gd name="connsiteX6-1231" fmla="*/ 7498107 w 11004357"/>
                <a:gd name="connsiteY6-1232" fmla="*/ 509476 h 6086363"/>
                <a:gd name="connsiteX7-1233" fmla="*/ 8641107 w 11004357"/>
                <a:gd name="connsiteY7-1234" fmla="*/ 1728676 h 6086363"/>
                <a:gd name="connsiteX8-1235" fmla="*/ 8336307 w 11004357"/>
                <a:gd name="connsiteY8-1236" fmla="*/ 1957276 h 6086363"/>
                <a:gd name="connsiteX9-1237" fmla="*/ 9917457 w 11004357"/>
                <a:gd name="connsiteY9-1238" fmla="*/ 2243026 h 6086363"/>
                <a:gd name="connsiteX10-1239" fmla="*/ 10622307 w 11004357"/>
                <a:gd name="connsiteY10-1240" fmla="*/ 3462226 h 6086363"/>
                <a:gd name="connsiteX11-1241" fmla="*/ 10146057 w 11004357"/>
                <a:gd name="connsiteY11-1242" fmla="*/ 4300426 h 6086363"/>
                <a:gd name="connsiteX12-1243" fmla="*/ 11003307 w 11004357"/>
                <a:gd name="connsiteY12-1244" fmla="*/ 5119576 h 6086363"/>
                <a:gd name="connsiteX13-1245" fmla="*/ 10279407 w 11004357"/>
                <a:gd name="connsiteY13-1246" fmla="*/ 6072076 h 6086363"/>
                <a:gd name="connsiteX14-1247" fmla="*/ 8526807 w 11004357"/>
                <a:gd name="connsiteY14-1248" fmla="*/ 5538676 h 6086363"/>
                <a:gd name="connsiteX15-1249" fmla="*/ 7193307 w 11004357"/>
                <a:gd name="connsiteY15-1250" fmla="*/ 5862526 h 6086363"/>
                <a:gd name="connsiteX16-1251" fmla="*/ 5802657 w 11004357"/>
                <a:gd name="connsiteY16-1252" fmla="*/ 5329126 h 6086363"/>
                <a:gd name="connsiteX17-1253" fmla="*/ 5059707 w 11004357"/>
                <a:gd name="connsiteY17-1254" fmla="*/ 5995876 h 6086363"/>
                <a:gd name="connsiteX18-1255" fmla="*/ 3592857 w 11004357"/>
                <a:gd name="connsiteY18-1256" fmla="*/ 5938726 h 6086363"/>
                <a:gd name="connsiteX19-1257" fmla="*/ 3192807 w 11004357"/>
                <a:gd name="connsiteY19-1258" fmla="*/ 4700476 h 6086363"/>
                <a:gd name="connsiteX20-1259" fmla="*/ 1230657 w 11004357"/>
                <a:gd name="connsiteY20-1260" fmla="*/ 4757626 h 6086363"/>
                <a:gd name="connsiteX21-1261" fmla="*/ 735357 w 11004357"/>
                <a:gd name="connsiteY21-1262" fmla="*/ 3271726 h 6086363"/>
                <a:gd name="connsiteX22-1263" fmla="*/ 106707 w 11004357"/>
                <a:gd name="connsiteY22-1264" fmla="*/ 2490676 h 6086363"/>
                <a:gd name="connsiteX23-1265" fmla="*/ 163857 w 11004357"/>
                <a:gd name="connsiteY23-1266" fmla="*/ 699976 h 6086363"/>
                <a:gd name="connsiteX24-1267" fmla="*/ 1687857 w 11004357"/>
                <a:gd name="connsiteY24-1268" fmla="*/ 299926 h 6086363"/>
                <a:gd name="connsiteX25-1269" fmla="*/ 2487957 w 11004357"/>
                <a:gd name="connsiteY25-1270" fmla="*/ 1538176 h 6086363"/>
                <a:gd name="connsiteX26-1271" fmla="*/ 2678457 w 11004357"/>
                <a:gd name="connsiteY26-1272" fmla="*/ 871426 h 6086363"/>
                <a:gd name="connsiteX27-1273" fmla="*/ 3135657 w 11004357"/>
                <a:gd name="connsiteY27-1274" fmla="*/ 833326 h 6086363"/>
                <a:gd name="connsiteX28-1275" fmla="*/ 3249957 w 11004357"/>
                <a:gd name="connsiteY28-1276" fmla="*/ 1157176 h 6086363"/>
                <a:gd name="connsiteX0-1277" fmla="*/ 3249957 w 11004357"/>
                <a:gd name="connsiteY0-1278" fmla="*/ 1157176 h 6086363"/>
                <a:gd name="connsiteX1-1279" fmla="*/ 3249957 w 11004357"/>
                <a:gd name="connsiteY1-1280" fmla="*/ 1157176 h 6086363"/>
                <a:gd name="connsiteX2-1281" fmla="*/ 3326157 w 11004357"/>
                <a:gd name="connsiteY2-1282" fmla="*/ 1004776 h 6086363"/>
                <a:gd name="connsiteX3-1283" fmla="*/ 3592857 w 11004357"/>
                <a:gd name="connsiteY3-1284" fmla="*/ 223726 h 6086363"/>
                <a:gd name="connsiteX4-1285" fmla="*/ 4716807 w 11004357"/>
                <a:gd name="connsiteY4-1286" fmla="*/ 33226 h 6086363"/>
                <a:gd name="connsiteX5-1287" fmla="*/ 5878857 w 11004357"/>
                <a:gd name="connsiteY5-1288" fmla="*/ 795226 h 6086363"/>
                <a:gd name="connsiteX6-1289" fmla="*/ 7498107 w 11004357"/>
                <a:gd name="connsiteY6-1290" fmla="*/ 509476 h 6086363"/>
                <a:gd name="connsiteX7-1291" fmla="*/ 8641107 w 11004357"/>
                <a:gd name="connsiteY7-1292" fmla="*/ 1728676 h 6086363"/>
                <a:gd name="connsiteX8-1293" fmla="*/ 8336307 w 11004357"/>
                <a:gd name="connsiteY8-1294" fmla="*/ 1957276 h 6086363"/>
                <a:gd name="connsiteX9-1295" fmla="*/ 9917457 w 11004357"/>
                <a:gd name="connsiteY9-1296" fmla="*/ 2243026 h 6086363"/>
                <a:gd name="connsiteX10-1297" fmla="*/ 10622307 w 11004357"/>
                <a:gd name="connsiteY10-1298" fmla="*/ 3462226 h 6086363"/>
                <a:gd name="connsiteX11-1299" fmla="*/ 10146057 w 11004357"/>
                <a:gd name="connsiteY11-1300" fmla="*/ 4300426 h 6086363"/>
                <a:gd name="connsiteX12-1301" fmla="*/ 11003307 w 11004357"/>
                <a:gd name="connsiteY12-1302" fmla="*/ 5119576 h 6086363"/>
                <a:gd name="connsiteX13-1303" fmla="*/ 10279407 w 11004357"/>
                <a:gd name="connsiteY13-1304" fmla="*/ 6072076 h 6086363"/>
                <a:gd name="connsiteX14-1305" fmla="*/ 8526807 w 11004357"/>
                <a:gd name="connsiteY14-1306" fmla="*/ 5538676 h 6086363"/>
                <a:gd name="connsiteX15-1307" fmla="*/ 7193307 w 11004357"/>
                <a:gd name="connsiteY15-1308" fmla="*/ 5862526 h 6086363"/>
                <a:gd name="connsiteX16-1309" fmla="*/ 5802657 w 11004357"/>
                <a:gd name="connsiteY16-1310" fmla="*/ 5329126 h 6086363"/>
                <a:gd name="connsiteX17-1311" fmla="*/ 5059707 w 11004357"/>
                <a:gd name="connsiteY17-1312" fmla="*/ 5995876 h 6086363"/>
                <a:gd name="connsiteX18-1313" fmla="*/ 3592857 w 11004357"/>
                <a:gd name="connsiteY18-1314" fmla="*/ 5938726 h 6086363"/>
                <a:gd name="connsiteX19-1315" fmla="*/ 3192807 w 11004357"/>
                <a:gd name="connsiteY19-1316" fmla="*/ 4700476 h 6086363"/>
                <a:gd name="connsiteX20-1317" fmla="*/ 1230657 w 11004357"/>
                <a:gd name="connsiteY20-1318" fmla="*/ 4757626 h 6086363"/>
                <a:gd name="connsiteX21-1319" fmla="*/ 735357 w 11004357"/>
                <a:gd name="connsiteY21-1320" fmla="*/ 3271726 h 6086363"/>
                <a:gd name="connsiteX22-1321" fmla="*/ 106707 w 11004357"/>
                <a:gd name="connsiteY22-1322" fmla="*/ 2490676 h 6086363"/>
                <a:gd name="connsiteX23-1323" fmla="*/ 163857 w 11004357"/>
                <a:gd name="connsiteY23-1324" fmla="*/ 699976 h 6086363"/>
                <a:gd name="connsiteX24-1325" fmla="*/ 1687857 w 11004357"/>
                <a:gd name="connsiteY24-1326" fmla="*/ 299926 h 6086363"/>
                <a:gd name="connsiteX25-1327" fmla="*/ 2487957 w 11004357"/>
                <a:gd name="connsiteY25-1328" fmla="*/ 1538176 h 6086363"/>
                <a:gd name="connsiteX26-1329" fmla="*/ 2678457 w 11004357"/>
                <a:gd name="connsiteY26-1330" fmla="*/ 871426 h 6086363"/>
                <a:gd name="connsiteX27-1331" fmla="*/ 3135657 w 11004357"/>
                <a:gd name="connsiteY27-1332" fmla="*/ 833326 h 6086363"/>
                <a:gd name="connsiteX28-1333" fmla="*/ 3249957 w 11004357"/>
                <a:gd name="connsiteY28-1334" fmla="*/ 1157176 h 6086363"/>
                <a:gd name="connsiteX0-1335" fmla="*/ 3249957 w 11004357"/>
                <a:gd name="connsiteY0-1336" fmla="*/ 1157176 h 6086363"/>
                <a:gd name="connsiteX1-1337" fmla="*/ 3249957 w 11004357"/>
                <a:gd name="connsiteY1-1338" fmla="*/ 1157176 h 6086363"/>
                <a:gd name="connsiteX2-1339" fmla="*/ 3326157 w 11004357"/>
                <a:gd name="connsiteY2-1340" fmla="*/ 1004776 h 6086363"/>
                <a:gd name="connsiteX3-1341" fmla="*/ 3592857 w 11004357"/>
                <a:gd name="connsiteY3-1342" fmla="*/ 223726 h 6086363"/>
                <a:gd name="connsiteX4-1343" fmla="*/ 4716807 w 11004357"/>
                <a:gd name="connsiteY4-1344" fmla="*/ 33226 h 6086363"/>
                <a:gd name="connsiteX5-1345" fmla="*/ 5878857 w 11004357"/>
                <a:gd name="connsiteY5-1346" fmla="*/ 795226 h 6086363"/>
                <a:gd name="connsiteX6-1347" fmla="*/ 7498107 w 11004357"/>
                <a:gd name="connsiteY6-1348" fmla="*/ 509476 h 6086363"/>
                <a:gd name="connsiteX7-1349" fmla="*/ 8641107 w 11004357"/>
                <a:gd name="connsiteY7-1350" fmla="*/ 1728676 h 6086363"/>
                <a:gd name="connsiteX8-1351" fmla="*/ 8336307 w 11004357"/>
                <a:gd name="connsiteY8-1352" fmla="*/ 1957276 h 6086363"/>
                <a:gd name="connsiteX9-1353" fmla="*/ 9917457 w 11004357"/>
                <a:gd name="connsiteY9-1354" fmla="*/ 2243026 h 6086363"/>
                <a:gd name="connsiteX10-1355" fmla="*/ 10622307 w 11004357"/>
                <a:gd name="connsiteY10-1356" fmla="*/ 3462226 h 6086363"/>
                <a:gd name="connsiteX11-1357" fmla="*/ 10146057 w 11004357"/>
                <a:gd name="connsiteY11-1358" fmla="*/ 4300426 h 6086363"/>
                <a:gd name="connsiteX12-1359" fmla="*/ 11003307 w 11004357"/>
                <a:gd name="connsiteY12-1360" fmla="*/ 5119576 h 6086363"/>
                <a:gd name="connsiteX13-1361" fmla="*/ 10279407 w 11004357"/>
                <a:gd name="connsiteY13-1362" fmla="*/ 6072076 h 6086363"/>
                <a:gd name="connsiteX14-1363" fmla="*/ 8526807 w 11004357"/>
                <a:gd name="connsiteY14-1364" fmla="*/ 5538676 h 6086363"/>
                <a:gd name="connsiteX15-1365" fmla="*/ 7193307 w 11004357"/>
                <a:gd name="connsiteY15-1366" fmla="*/ 5862526 h 6086363"/>
                <a:gd name="connsiteX16-1367" fmla="*/ 5802657 w 11004357"/>
                <a:gd name="connsiteY16-1368" fmla="*/ 5329126 h 6086363"/>
                <a:gd name="connsiteX17-1369" fmla="*/ 5059707 w 11004357"/>
                <a:gd name="connsiteY17-1370" fmla="*/ 5995876 h 6086363"/>
                <a:gd name="connsiteX18-1371" fmla="*/ 3592857 w 11004357"/>
                <a:gd name="connsiteY18-1372" fmla="*/ 5938726 h 6086363"/>
                <a:gd name="connsiteX19-1373" fmla="*/ 3192807 w 11004357"/>
                <a:gd name="connsiteY19-1374" fmla="*/ 4700476 h 6086363"/>
                <a:gd name="connsiteX20-1375" fmla="*/ 1230657 w 11004357"/>
                <a:gd name="connsiteY20-1376" fmla="*/ 4757626 h 6086363"/>
                <a:gd name="connsiteX21-1377" fmla="*/ 735357 w 11004357"/>
                <a:gd name="connsiteY21-1378" fmla="*/ 3271726 h 6086363"/>
                <a:gd name="connsiteX22-1379" fmla="*/ 106707 w 11004357"/>
                <a:gd name="connsiteY22-1380" fmla="*/ 2490676 h 6086363"/>
                <a:gd name="connsiteX23-1381" fmla="*/ 163857 w 11004357"/>
                <a:gd name="connsiteY23-1382" fmla="*/ 699976 h 6086363"/>
                <a:gd name="connsiteX24-1383" fmla="*/ 1687857 w 11004357"/>
                <a:gd name="connsiteY24-1384" fmla="*/ 299926 h 6086363"/>
                <a:gd name="connsiteX25-1385" fmla="*/ 2487957 w 11004357"/>
                <a:gd name="connsiteY25-1386" fmla="*/ 1538176 h 6086363"/>
                <a:gd name="connsiteX26-1387" fmla="*/ 2678457 w 11004357"/>
                <a:gd name="connsiteY26-1388" fmla="*/ 871426 h 6086363"/>
                <a:gd name="connsiteX27-1389" fmla="*/ 3135657 w 11004357"/>
                <a:gd name="connsiteY27-1390" fmla="*/ 833326 h 6086363"/>
                <a:gd name="connsiteX28-1391" fmla="*/ 3249957 w 11004357"/>
                <a:gd name="connsiteY28-1392" fmla="*/ 1157176 h 6086363"/>
                <a:gd name="connsiteX0-1393" fmla="*/ 3249957 w 11004357"/>
                <a:gd name="connsiteY0-1394" fmla="*/ 1157176 h 6086363"/>
                <a:gd name="connsiteX1-1395" fmla="*/ 3249957 w 11004357"/>
                <a:gd name="connsiteY1-1396" fmla="*/ 1157176 h 6086363"/>
                <a:gd name="connsiteX2-1397" fmla="*/ 3326157 w 11004357"/>
                <a:gd name="connsiteY2-1398" fmla="*/ 1004776 h 6086363"/>
                <a:gd name="connsiteX3-1399" fmla="*/ 3592857 w 11004357"/>
                <a:gd name="connsiteY3-1400" fmla="*/ 223726 h 6086363"/>
                <a:gd name="connsiteX4-1401" fmla="*/ 4716807 w 11004357"/>
                <a:gd name="connsiteY4-1402" fmla="*/ 33226 h 6086363"/>
                <a:gd name="connsiteX5-1403" fmla="*/ 5878857 w 11004357"/>
                <a:gd name="connsiteY5-1404" fmla="*/ 795226 h 6086363"/>
                <a:gd name="connsiteX6-1405" fmla="*/ 7498107 w 11004357"/>
                <a:gd name="connsiteY6-1406" fmla="*/ 509476 h 6086363"/>
                <a:gd name="connsiteX7-1407" fmla="*/ 8641107 w 11004357"/>
                <a:gd name="connsiteY7-1408" fmla="*/ 1728676 h 6086363"/>
                <a:gd name="connsiteX8-1409" fmla="*/ 8336307 w 11004357"/>
                <a:gd name="connsiteY8-1410" fmla="*/ 1957276 h 6086363"/>
                <a:gd name="connsiteX9-1411" fmla="*/ 9917457 w 11004357"/>
                <a:gd name="connsiteY9-1412" fmla="*/ 2243026 h 6086363"/>
                <a:gd name="connsiteX10-1413" fmla="*/ 10622307 w 11004357"/>
                <a:gd name="connsiteY10-1414" fmla="*/ 3462226 h 6086363"/>
                <a:gd name="connsiteX11-1415" fmla="*/ 10146057 w 11004357"/>
                <a:gd name="connsiteY11-1416" fmla="*/ 4300426 h 6086363"/>
                <a:gd name="connsiteX12-1417" fmla="*/ 11003307 w 11004357"/>
                <a:gd name="connsiteY12-1418" fmla="*/ 5119576 h 6086363"/>
                <a:gd name="connsiteX13-1419" fmla="*/ 10279407 w 11004357"/>
                <a:gd name="connsiteY13-1420" fmla="*/ 6072076 h 6086363"/>
                <a:gd name="connsiteX14-1421" fmla="*/ 8526807 w 11004357"/>
                <a:gd name="connsiteY14-1422" fmla="*/ 5538676 h 6086363"/>
                <a:gd name="connsiteX15-1423" fmla="*/ 7193307 w 11004357"/>
                <a:gd name="connsiteY15-1424" fmla="*/ 5862526 h 6086363"/>
                <a:gd name="connsiteX16-1425" fmla="*/ 5802657 w 11004357"/>
                <a:gd name="connsiteY16-1426" fmla="*/ 5329126 h 6086363"/>
                <a:gd name="connsiteX17-1427" fmla="*/ 5059707 w 11004357"/>
                <a:gd name="connsiteY17-1428" fmla="*/ 5995876 h 6086363"/>
                <a:gd name="connsiteX18-1429" fmla="*/ 3592857 w 11004357"/>
                <a:gd name="connsiteY18-1430" fmla="*/ 5938726 h 6086363"/>
                <a:gd name="connsiteX19-1431" fmla="*/ 3192807 w 11004357"/>
                <a:gd name="connsiteY19-1432" fmla="*/ 4700476 h 6086363"/>
                <a:gd name="connsiteX20-1433" fmla="*/ 1230657 w 11004357"/>
                <a:gd name="connsiteY20-1434" fmla="*/ 4757626 h 6086363"/>
                <a:gd name="connsiteX21-1435" fmla="*/ 735357 w 11004357"/>
                <a:gd name="connsiteY21-1436" fmla="*/ 3271726 h 6086363"/>
                <a:gd name="connsiteX22-1437" fmla="*/ 106707 w 11004357"/>
                <a:gd name="connsiteY22-1438" fmla="*/ 2490676 h 6086363"/>
                <a:gd name="connsiteX23-1439" fmla="*/ 163857 w 11004357"/>
                <a:gd name="connsiteY23-1440" fmla="*/ 699976 h 6086363"/>
                <a:gd name="connsiteX24-1441" fmla="*/ 1687857 w 11004357"/>
                <a:gd name="connsiteY24-1442" fmla="*/ 299926 h 6086363"/>
                <a:gd name="connsiteX25-1443" fmla="*/ 2487957 w 11004357"/>
                <a:gd name="connsiteY25-1444" fmla="*/ 1538176 h 6086363"/>
                <a:gd name="connsiteX26-1445" fmla="*/ 2678457 w 11004357"/>
                <a:gd name="connsiteY26-1446" fmla="*/ 871426 h 6086363"/>
                <a:gd name="connsiteX27-1447" fmla="*/ 3135657 w 11004357"/>
                <a:gd name="connsiteY27-1448" fmla="*/ 833326 h 6086363"/>
                <a:gd name="connsiteX28-1449" fmla="*/ 3249957 w 11004357"/>
                <a:gd name="connsiteY28-1450" fmla="*/ 1157176 h 6086363"/>
                <a:gd name="connsiteX0-1451" fmla="*/ 3249957 w 11004357"/>
                <a:gd name="connsiteY0-1452" fmla="*/ 1157176 h 6086363"/>
                <a:gd name="connsiteX1-1453" fmla="*/ 3249957 w 11004357"/>
                <a:gd name="connsiteY1-1454" fmla="*/ 1157176 h 6086363"/>
                <a:gd name="connsiteX2-1455" fmla="*/ 3326157 w 11004357"/>
                <a:gd name="connsiteY2-1456" fmla="*/ 1004776 h 6086363"/>
                <a:gd name="connsiteX3-1457" fmla="*/ 3592857 w 11004357"/>
                <a:gd name="connsiteY3-1458" fmla="*/ 223726 h 6086363"/>
                <a:gd name="connsiteX4-1459" fmla="*/ 4716807 w 11004357"/>
                <a:gd name="connsiteY4-1460" fmla="*/ 33226 h 6086363"/>
                <a:gd name="connsiteX5-1461" fmla="*/ 5878857 w 11004357"/>
                <a:gd name="connsiteY5-1462" fmla="*/ 795226 h 6086363"/>
                <a:gd name="connsiteX6-1463" fmla="*/ 7498107 w 11004357"/>
                <a:gd name="connsiteY6-1464" fmla="*/ 509476 h 6086363"/>
                <a:gd name="connsiteX7-1465" fmla="*/ 8641107 w 11004357"/>
                <a:gd name="connsiteY7-1466" fmla="*/ 1728676 h 6086363"/>
                <a:gd name="connsiteX8-1467" fmla="*/ 8336307 w 11004357"/>
                <a:gd name="connsiteY8-1468" fmla="*/ 1957276 h 6086363"/>
                <a:gd name="connsiteX9-1469" fmla="*/ 9917457 w 11004357"/>
                <a:gd name="connsiteY9-1470" fmla="*/ 2243026 h 6086363"/>
                <a:gd name="connsiteX10-1471" fmla="*/ 10622307 w 11004357"/>
                <a:gd name="connsiteY10-1472" fmla="*/ 3462226 h 6086363"/>
                <a:gd name="connsiteX11-1473" fmla="*/ 10146057 w 11004357"/>
                <a:gd name="connsiteY11-1474" fmla="*/ 4300426 h 6086363"/>
                <a:gd name="connsiteX12-1475" fmla="*/ 11003307 w 11004357"/>
                <a:gd name="connsiteY12-1476" fmla="*/ 5119576 h 6086363"/>
                <a:gd name="connsiteX13-1477" fmla="*/ 10279407 w 11004357"/>
                <a:gd name="connsiteY13-1478" fmla="*/ 6072076 h 6086363"/>
                <a:gd name="connsiteX14-1479" fmla="*/ 8526807 w 11004357"/>
                <a:gd name="connsiteY14-1480" fmla="*/ 5538676 h 6086363"/>
                <a:gd name="connsiteX15-1481" fmla="*/ 7193307 w 11004357"/>
                <a:gd name="connsiteY15-1482" fmla="*/ 5862526 h 6086363"/>
                <a:gd name="connsiteX16-1483" fmla="*/ 5802657 w 11004357"/>
                <a:gd name="connsiteY16-1484" fmla="*/ 5329126 h 6086363"/>
                <a:gd name="connsiteX17-1485" fmla="*/ 5059707 w 11004357"/>
                <a:gd name="connsiteY17-1486" fmla="*/ 5995876 h 6086363"/>
                <a:gd name="connsiteX18-1487" fmla="*/ 3592857 w 11004357"/>
                <a:gd name="connsiteY18-1488" fmla="*/ 5938726 h 6086363"/>
                <a:gd name="connsiteX19-1489" fmla="*/ 3192807 w 11004357"/>
                <a:gd name="connsiteY19-1490" fmla="*/ 4700476 h 6086363"/>
                <a:gd name="connsiteX20-1491" fmla="*/ 1230657 w 11004357"/>
                <a:gd name="connsiteY20-1492" fmla="*/ 4757626 h 6086363"/>
                <a:gd name="connsiteX21-1493" fmla="*/ 735357 w 11004357"/>
                <a:gd name="connsiteY21-1494" fmla="*/ 3271726 h 6086363"/>
                <a:gd name="connsiteX22-1495" fmla="*/ 106707 w 11004357"/>
                <a:gd name="connsiteY22-1496" fmla="*/ 2490676 h 6086363"/>
                <a:gd name="connsiteX23-1497" fmla="*/ 163857 w 11004357"/>
                <a:gd name="connsiteY23-1498" fmla="*/ 699976 h 6086363"/>
                <a:gd name="connsiteX24-1499" fmla="*/ 1687857 w 11004357"/>
                <a:gd name="connsiteY24-1500" fmla="*/ 299926 h 6086363"/>
                <a:gd name="connsiteX25-1501" fmla="*/ 2487957 w 11004357"/>
                <a:gd name="connsiteY25-1502" fmla="*/ 1538176 h 6086363"/>
                <a:gd name="connsiteX26-1503" fmla="*/ 2678457 w 11004357"/>
                <a:gd name="connsiteY26-1504" fmla="*/ 871426 h 6086363"/>
                <a:gd name="connsiteX27-1505" fmla="*/ 3135657 w 11004357"/>
                <a:gd name="connsiteY27-1506" fmla="*/ 833326 h 6086363"/>
                <a:gd name="connsiteX28-1507" fmla="*/ 3249957 w 11004357"/>
                <a:gd name="connsiteY28-1508" fmla="*/ 1157176 h 6086363"/>
                <a:gd name="connsiteX0-1509" fmla="*/ 3249957 w 11004357"/>
                <a:gd name="connsiteY0-1510" fmla="*/ 1157176 h 6086363"/>
                <a:gd name="connsiteX1-1511" fmla="*/ 3249957 w 11004357"/>
                <a:gd name="connsiteY1-1512" fmla="*/ 1157176 h 6086363"/>
                <a:gd name="connsiteX2-1513" fmla="*/ 3326157 w 11004357"/>
                <a:gd name="connsiteY2-1514" fmla="*/ 1004776 h 6086363"/>
                <a:gd name="connsiteX3-1515" fmla="*/ 3592857 w 11004357"/>
                <a:gd name="connsiteY3-1516" fmla="*/ 223726 h 6086363"/>
                <a:gd name="connsiteX4-1517" fmla="*/ 4716807 w 11004357"/>
                <a:gd name="connsiteY4-1518" fmla="*/ 33226 h 6086363"/>
                <a:gd name="connsiteX5-1519" fmla="*/ 5878857 w 11004357"/>
                <a:gd name="connsiteY5-1520" fmla="*/ 795226 h 6086363"/>
                <a:gd name="connsiteX6-1521" fmla="*/ 7498107 w 11004357"/>
                <a:gd name="connsiteY6-1522" fmla="*/ 509476 h 6086363"/>
                <a:gd name="connsiteX7-1523" fmla="*/ 8641107 w 11004357"/>
                <a:gd name="connsiteY7-1524" fmla="*/ 1728676 h 6086363"/>
                <a:gd name="connsiteX8-1525" fmla="*/ 8336307 w 11004357"/>
                <a:gd name="connsiteY8-1526" fmla="*/ 1957276 h 6086363"/>
                <a:gd name="connsiteX9-1527" fmla="*/ 9917457 w 11004357"/>
                <a:gd name="connsiteY9-1528" fmla="*/ 2243026 h 6086363"/>
                <a:gd name="connsiteX10-1529" fmla="*/ 10622307 w 11004357"/>
                <a:gd name="connsiteY10-1530" fmla="*/ 3462226 h 6086363"/>
                <a:gd name="connsiteX11-1531" fmla="*/ 10146057 w 11004357"/>
                <a:gd name="connsiteY11-1532" fmla="*/ 4300426 h 6086363"/>
                <a:gd name="connsiteX12-1533" fmla="*/ 11003307 w 11004357"/>
                <a:gd name="connsiteY12-1534" fmla="*/ 5119576 h 6086363"/>
                <a:gd name="connsiteX13-1535" fmla="*/ 10279407 w 11004357"/>
                <a:gd name="connsiteY13-1536" fmla="*/ 6072076 h 6086363"/>
                <a:gd name="connsiteX14-1537" fmla="*/ 8526807 w 11004357"/>
                <a:gd name="connsiteY14-1538" fmla="*/ 5538676 h 6086363"/>
                <a:gd name="connsiteX15-1539" fmla="*/ 7193307 w 11004357"/>
                <a:gd name="connsiteY15-1540" fmla="*/ 5862526 h 6086363"/>
                <a:gd name="connsiteX16-1541" fmla="*/ 5802657 w 11004357"/>
                <a:gd name="connsiteY16-1542" fmla="*/ 5329126 h 6086363"/>
                <a:gd name="connsiteX17-1543" fmla="*/ 5059707 w 11004357"/>
                <a:gd name="connsiteY17-1544" fmla="*/ 5995876 h 6086363"/>
                <a:gd name="connsiteX18-1545" fmla="*/ 3592857 w 11004357"/>
                <a:gd name="connsiteY18-1546" fmla="*/ 5938726 h 6086363"/>
                <a:gd name="connsiteX19-1547" fmla="*/ 3192807 w 11004357"/>
                <a:gd name="connsiteY19-1548" fmla="*/ 4700476 h 6086363"/>
                <a:gd name="connsiteX20-1549" fmla="*/ 1230657 w 11004357"/>
                <a:gd name="connsiteY20-1550" fmla="*/ 4757626 h 6086363"/>
                <a:gd name="connsiteX21-1551" fmla="*/ 735357 w 11004357"/>
                <a:gd name="connsiteY21-1552" fmla="*/ 3271726 h 6086363"/>
                <a:gd name="connsiteX22-1553" fmla="*/ 106707 w 11004357"/>
                <a:gd name="connsiteY22-1554" fmla="*/ 2490676 h 6086363"/>
                <a:gd name="connsiteX23-1555" fmla="*/ 163857 w 11004357"/>
                <a:gd name="connsiteY23-1556" fmla="*/ 699976 h 6086363"/>
                <a:gd name="connsiteX24-1557" fmla="*/ 1687857 w 11004357"/>
                <a:gd name="connsiteY24-1558" fmla="*/ 299926 h 6086363"/>
                <a:gd name="connsiteX25-1559" fmla="*/ 2487957 w 11004357"/>
                <a:gd name="connsiteY25-1560" fmla="*/ 1538176 h 6086363"/>
                <a:gd name="connsiteX26-1561" fmla="*/ 2678457 w 11004357"/>
                <a:gd name="connsiteY26-1562" fmla="*/ 871426 h 6086363"/>
                <a:gd name="connsiteX27-1563" fmla="*/ 3135657 w 11004357"/>
                <a:gd name="connsiteY27-1564" fmla="*/ 833326 h 6086363"/>
                <a:gd name="connsiteX28-1565" fmla="*/ 3249957 w 11004357"/>
                <a:gd name="connsiteY28-1566" fmla="*/ 1157176 h 6086363"/>
                <a:gd name="connsiteX0-1567" fmla="*/ 3249957 w 11004357"/>
                <a:gd name="connsiteY0-1568" fmla="*/ 1157176 h 6086363"/>
                <a:gd name="connsiteX1-1569" fmla="*/ 3249957 w 11004357"/>
                <a:gd name="connsiteY1-1570" fmla="*/ 1157176 h 6086363"/>
                <a:gd name="connsiteX2-1571" fmla="*/ 3326157 w 11004357"/>
                <a:gd name="connsiteY2-1572" fmla="*/ 1004776 h 6086363"/>
                <a:gd name="connsiteX3-1573" fmla="*/ 3592857 w 11004357"/>
                <a:gd name="connsiteY3-1574" fmla="*/ 223726 h 6086363"/>
                <a:gd name="connsiteX4-1575" fmla="*/ 4716807 w 11004357"/>
                <a:gd name="connsiteY4-1576" fmla="*/ 33226 h 6086363"/>
                <a:gd name="connsiteX5-1577" fmla="*/ 5878857 w 11004357"/>
                <a:gd name="connsiteY5-1578" fmla="*/ 795226 h 6086363"/>
                <a:gd name="connsiteX6-1579" fmla="*/ 7498107 w 11004357"/>
                <a:gd name="connsiteY6-1580" fmla="*/ 509476 h 6086363"/>
                <a:gd name="connsiteX7-1581" fmla="*/ 8641107 w 11004357"/>
                <a:gd name="connsiteY7-1582" fmla="*/ 1728676 h 6086363"/>
                <a:gd name="connsiteX8-1583" fmla="*/ 8336307 w 11004357"/>
                <a:gd name="connsiteY8-1584" fmla="*/ 1957276 h 6086363"/>
                <a:gd name="connsiteX9-1585" fmla="*/ 9917457 w 11004357"/>
                <a:gd name="connsiteY9-1586" fmla="*/ 2243026 h 6086363"/>
                <a:gd name="connsiteX10-1587" fmla="*/ 10622307 w 11004357"/>
                <a:gd name="connsiteY10-1588" fmla="*/ 3462226 h 6086363"/>
                <a:gd name="connsiteX11-1589" fmla="*/ 10146057 w 11004357"/>
                <a:gd name="connsiteY11-1590" fmla="*/ 4300426 h 6086363"/>
                <a:gd name="connsiteX12-1591" fmla="*/ 11003307 w 11004357"/>
                <a:gd name="connsiteY12-1592" fmla="*/ 5119576 h 6086363"/>
                <a:gd name="connsiteX13-1593" fmla="*/ 10279407 w 11004357"/>
                <a:gd name="connsiteY13-1594" fmla="*/ 6072076 h 6086363"/>
                <a:gd name="connsiteX14-1595" fmla="*/ 8526807 w 11004357"/>
                <a:gd name="connsiteY14-1596" fmla="*/ 5538676 h 6086363"/>
                <a:gd name="connsiteX15-1597" fmla="*/ 7193307 w 11004357"/>
                <a:gd name="connsiteY15-1598" fmla="*/ 5862526 h 6086363"/>
                <a:gd name="connsiteX16-1599" fmla="*/ 5802657 w 11004357"/>
                <a:gd name="connsiteY16-1600" fmla="*/ 5329126 h 6086363"/>
                <a:gd name="connsiteX17-1601" fmla="*/ 5059707 w 11004357"/>
                <a:gd name="connsiteY17-1602" fmla="*/ 5995876 h 6086363"/>
                <a:gd name="connsiteX18-1603" fmla="*/ 3592857 w 11004357"/>
                <a:gd name="connsiteY18-1604" fmla="*/ 5938726 h 6086363"/>
                <a:gd name="connsiteX19-1605" fmla="*/ 3192807 w 11004357"/>
                <a:gd name="connsiteY19-1606" fmla="*/ 4700476 h 6086363"/>
                <a:gd name="connsiteX20-1607" fmla="*/ 1230657 w 11004357"/>
                <a:gd name="connsiteY20-1608" fmla="*/ 4757626 h 6086363"/>
                <a:gd name="connsiteX21-1609" fmla="*/ 735357 w 11004357"/>
                <a:gd name="connsiteY21-1610" fmla="*/ 3271726 h 6086363"/>
                <a:gd name="connsiteX22-1611" fmla="*/ 106707 w 11004357"/>
                <a:gd name="connsiteY22-1612" fmla="*/ 2490676 h 6086363"/>
                <a:gd name="connsiteX23-1613" fmla="*/ 163857 w 11004357"/>
                <a:gd name="connsiteY23-1614" fmla="*/ 699976 h 6086363"/>
                <a:gd name="connsiteX24-1615" fmla="*/ 1687857 w 11004357"/>
                <a:gd name="connsiteY24-1616" fmla="*/ 299926 h 6086363"/>
                <a:gd name="connsiteX25-1617" fmla="*/ 2487957 w 11004357"/>
                <a:gd name="connsiteY25-1618" fmla="*/ 1538176 h 6086363"/>
                <a:gd name="connsiteX26-1619" fmla="*/ 2678457 w 11004357"/>
                <a:gd name="connsiteY26-1620" fmla="*/ 871426 h 6086363"/>
                <a:gd name="connsiteX27-1621" fmla="*/ 3135657 w 11004357"/>
                <a:gd name="connsiteY27-1622" fmla="*/ 833326 h 6086363"/>
                <a:gd name="connsiteX28-1623" fmla="*/ 3249957 w 11004357"/>
                <a:gd name="connsiteY28-1624" fmla="*/ 1157176 h 6086363"/>
                <a:gd name="connsiteX0-1625" fmla="*/ 3249957 w 11004357"/>
                <a:gd name="connsiteY0-1626" fmla="*/ 1157176 h 6086363"/>
                <a:gd name="connsiteX1-1627" fmla="*/ 3249957 w 11004357"/>
                <a:gd name="connsiteY1-1628" fmla="*/ 1157176 h 6086363"/>
                <a:gd name="connsiteX2-1629" fmla="*/ 3326157 w 11004357"/>
                <a:gd name="connsiteY2-1630" fmla="*/ 1004776 h 6086363"/>
                <a:gd name="connsiteX3-1631" fmla="*/ 3592857 w 11004357"/>
                <a:gd name="connsiteY3-1632" fmla="*/ 223726 h 6086363"/>
                <a:gd name="connsiteX4-1633" fmla="*/ 4716807 w 11004357"/>
                <a:gd name="connsiteY4-1634" fmla="*/ 33226 h 6086363"/>
                <a:gd name="connsiteX5-1635" fmla="*/ 5878857 w 11004357"/>
                <a:gd name="connsiteY5-1636" fmla="*/ 795226 h 6086363"/>
                <a:gd name="connsiteX6-1637" fmla="*/ 7498107 w 11004357"/>
                <a:gd name="connsiteY6-1638" fmla="*/ 509476 h 6086363"/>
                <a:gd name="connsiteX7-1639" fmla="*/ 8641107 w 11004357"/>
                <a:gd name="connsiteY7-1640" fmla="*/ 1728676 h 6086363"/>
                <a:gd name="connsiteX8-1641" fmla="*/ 8336307 w 11004357"/>
                <a:gd name="connsiteY8-1642" fmla="*/ 1957276 h 6086363"/>
                <a:gd name="connsiteX9-1643" fmla="*/ 9917457 w 11004357"/>
                <a:gd name="connsiteY9-1644" fmla="*/ 2243026 h 6086363"/>
                <a:gd name="connsiteX10-1645" fmla="*/ 10622307 w 11004357"/>
                <a:gd name="connsiteY10-1646" fmla="*/ 3462226 h 6086363"/>
                <a:gd name="connsiteX11-1647" fmla="*/ 10146057 w 11004357"/>
                <a:gd name="connsiteY11-1648" fmla="*/ 4300426 h 6086363"/>
                <a:gd name="connsiteX12-1649" fmla="*/ 11003307 w 11004357"/>
                <a:gd name="connsiteY12-1650" fmla="*/ 5119576 h 6086363"/>
                <a:gd name="connsiteX13-1651" fmla="*/ 10279407 w 11004357"/>
                <a:gd name="connsiteY13-1652" fmla="*/ 6072076 h 6086363"/>
                <a:gd name="connsiteX14-1653" fmla="*/ 8526807 w 11004357"/>
                <a:gd name="connsiteY14-1654" fmla="*/ 5538676 h 6086363"/>
                <a:gd name="connsiteX15-1655" fmla="*/ 7193307 w 11004357"/>
                <a:gd name="connsiteY15-1656" fmla="*/ 5862526 h 6086363"/>
                <a:gd name="connsiteX16-1657" fmla="*/ 5802657 w 11004357"/>
                <a:gd name="connsiteY16-1658" fmla="*/ 5329126 h 6086363"/>
                <a:gd name="connsiteX17-1659" fmla="*/ 5059707 w 11004357"/>
                <a:gd name="connsiteY17-1660" fmla="*/ 5995876 h 6086363"/>
                <a:gd name="connsiteX18-1661" fmla="*/ 3592857 w 11004357"/>
                <a:gd name="connsiteY18-1662" fmla="*/ 5938726 h 6086363"/>
                <a:gd name="connsiteX19-1663" fmla="*/ 3192807 w 11004357"/>
                <a:gd name="connsiteY19-1664" fmla="*/ 4700476 h 6086363"/>
                <a:gd name="connsiteX20-1665" fmla="*/ 1230657 w 11004357"/>
                <a:gd name="connsiteY20-1666" fmla="*/ 4757626 h 6086363"/>
                <a:gd name="connsiteX21-1667" fmla="*/ 735357 w 11004357"/>
                <a:gd name="connsiteY21-1668" fmla="*/ 3271726 h 6086363"/>
                <a:gd name="connsiteX22-1669" fmla="*/ 106707 w 11004357"/>
                <a:gd name="connsiteY22-1670" fmla="*/ 2490676 h 6086363"/>
                <a:gd name="connsiteX23-1671" fmla="*/ 163857 w 11004357"/>
                <a:gd name="connsiteY23-1672" fmla="*/ 699976 h 6086363"/>
                <a:gd name="connsiteX24-1673" fmla="*/ 1687857 w 11004357"/>
                <a:gd name="connsiteY24-1674" fmla="*/ 299926 h 6086363"/>
                <a:gd name="connsiteX25-1675" fmla="*/ 2487957 w 11004357"/>
                <a:gd name="connsiteY25-1676" fmla="*/ 1538176 h 6086363"/>
                <a:gd name="connsiteX26-1677" fmla="*/ 2678457 w 11004357"/>
                <a:gd name="connsiteY26-1678" fmla="*/ 871426 h 6086363"/>
                <a:gd name="connsiteX27-1679" fmla="*/ 3135657 w 11004357"/>
                <a:gd name="connsiteY27-1680" fmla="*/ 833326 h 6086363"/>
                <a:gd name="connsiteX28-1681" fmla="*/ 3249957 w 11004357"/>
                <a:gd name="connsiteY28-1682" fmla="*/ 1157176 h 6086363"/>
                <a:gd name="connsiteX0-1683" fmla="*/ 3249957 w 11004357"/>
                <a:gd name="connsiteY0-1684" fmla="*/ 1157176 h 6086363"/>
                <a:gd name="connsiteX1-1685" fmla="*/ 3249957 w 11004357"/>
                <a:gd name="connsiteY1-1686" fmla="*/ 1157176 h 6086363"/>
                <a:gd name="connsiteX2-1687" fmla="*/ 3326157 w 11004357"/>
                <a:gd name="connsiteY2-1688" fmla="*/ 1004776 h 6086363"/>
                <a:gd name="connsiteX3-1689" fmla="*/ 3592857 w 11004357"/>
                <a:gd name="connsiteY3-1690" fmla="*/ 223726 h 6086363"/>
                <a:gd name="connsiteX4-1691" fmla="*/ 4716807 w 11004357"/>
                <a:gd name="connsiteY4-1692" fmla="*/ 33226 h 6086363"/>
                <a:gd name="connsiteX5-1693" fmla="*/ 5735982 w 11004357"/>
                <a:gd name="connsiteY5-1694" fmla="*/ 823801 h 6086363"/>
                <a:gd name="connsiteX6-1695" fmla="*/ 7498107 w 11004357"/>
                <a:gd name="connsiteY6-1696" fmla="*/ 509476 h 6086363"/>
                <a:gd name="connsiteX7-1697" fmla="*/ 8641107 w 11004357"/>
                <a:gd name="connsiteY7-1698" fmla="*/ 1728676 h 6086363"/>
                <a:gd name="connsiteX8-1699" fmla="*/ 8336307 w 11004357"/>
                <a:gd name="connsiteY8-1700" fmla="*/ 1957276 h 6086363"/>
                <a:gd name="connsiteX9-1701" fmla="*/ 9917457 w 11004357"/>
                <a:gd name="connsiteY9-1702" fmla="*/ 2243026 h 6086363"/>
                <a:gd name="connsiteX10-1703" fmla="*/ 10622307 w 11004357"/>
                <a:gd name="connsiteY10-1704" fmla="*/ 3462226 h 6086363"/>
                <a:gd name="connsiteX11-1705" fmla="*/ 10146057 w 11004357"/>
                <a:gd name="connsiteY11-1706" fmla="*/ 4300426 h 6086363"/>
                <a:gd name="connsiteX12-1707" fmla="*/ 11003307 w 11004357"/>
                <a:gd name="connsiteY12-1708" fmla="*/ 5119576 h 6086363"/>
                <a:gd name="connsiteX13-1709" fmla="*/ 10279407 w 11004357"/>
                <a:gd name="connsiteY13-1710" fmla="*/ 6072076 h 6086363"/>
                <a:gd name="connsiteX14-1711" fmla="*/ 8526807 w 11004357"/>
                <a:gd name="connsiteY14-1712" fmla="*/ 5538676 h 6086363"/>
                <a:gd name="connsiteX15-1713" fmla="*/ 7193307 w 11004357"/>
                <a:gd name="connsiteY15-1714" fmla="*/ 5862526 h 6086363"/>
                <a:gd name="connsiteX16-1715" fmla="*/ 5802657 w 11004357"/>
                <a:gd name="connsiteY16-1716" fmla="*/ 5329126 h 6086363"/>
                <a:gd name="connsiteX17-1717" fmla="*/ 5059707 w 11004357"/>
                <a:gd name="connsiteY17-1718" fmla="*/ 5995876 h 6086363"/>
                <a:gd name="connsiteX18-1719" fmla="*/ 3592857 w 11004357"/>
                <a:gd name="connsiteY18-1720" fmla="*/ 5938726 h 6086363"/>
                <a:gd name="connsiteX19-1721" fmla="*/ 3192807 w 11004357"/>
                <a:gd name="connsiteY19-1722" fmla="*/ 4700476 h 6086363"/>
                <a:gd name="connsiteX20-1723" fmla="*/ 1230657 w 11004357"/>
                <a:gd name="connsiteY20-1724" fmla="*/ 4757626 h 6086363"/>
                <a:gd name="connsiteX21-1725" fmla="*/ 735357 w 11004357"/>
                <a:gd name="connsiteY21-1726" fmla="*/ 3271726 h 6086363"/>
                <a:gd name="connsiteX22-1727" fmla="*/ 106707 w 11004357"/>
                <a:gd name="connsiteY22-1728" fmla="*/ 2490676 h 6086363"/>
                <a:gd name="connsiteX23-1729" fmla="*/ 163857 w 11004357"/>
                <a:gd name="connsiteY23-1730" fmla="*/ 699976 h 6086363"/>
                <a:gd name="connsiteX24-1731" fmla="*/ 1687857 w 11004357"/>
                <a:gd name="connsiteY24-1732" fmla="*/ 299926 h 6086363"/>
                <a:gd name="connsiteX25-1733" fmla="*/ 2487957 w 11004357"/>
                <a:gd name="connsiteY25-1734" fmla="*/ 1538176 h 6086363"/>
                <a:gd name="connsiteX26-1735" fmla="*/ 2678457 w 11004357"/>
                <a:gd name="connsiteY26-1736" fmla="*/ 871426 h 6086363"/>
                <a:gd name="connsiteX27-1737" fmla="*/ 3135657 w 11004357"/>
                <a:gd name="connsiteY27-1738" fmla="*/ 833326 h 6086363"/>
                <a:gd name="connsiteX28-1739" fmla="*/ 3249957 w 11004357"/>
                <a:gd name="connsiteY28-1740" fmla="*/ 1157176 h 6086363"/>
                <a:gd name="connsiteX0-1741" fmla="*/ 3249957 w 11004357"/>
                <a:gd name="connsiteY0-1742" fmla="*/ 1157176 h 6086363"/>
                <a:gd name="connsiteX1-1743" fmla="*/ 3249957 w 11004357"/>
                <a:gd name="connsiteY1-1744" fmla="*/ 1157176 h 6086363"/>
                <a:gd name="connsiteX2-1745" fmla="*/ 3326157 w 11004357"/>
                <a:gd name="connsiteY2-1746" fmla="*/ 1004776 h 6086363"/>
                <a:gd name="connsiteX3-1747" fmla="*/ 3592857 w 11004357"/>
                <a:gd name="connsiteY3-1748" fmla="*/ 223726 h 6086363"/>
                <a:gd name="connsiteX4-1749" fmla="*/ 4716807 w 11004357"/>
                <a:gd name="connsiteY4-1750" fmla="*/ 33226 h 6086363"/>
                <a:gd name="connsiteX5-1751" fmla="*/ 5735982 w 11004357"/>
                <a:gd name="connsiteY5-1752" fmla="*/ 823801 h 6086363"/>
                <a:gd name="connsiteX6-1753" fmla="*/ 7498107 w 11004357"/>
                <a:gd name="connsiteY6-1754" fmla="*/ 509476 h 6086363"/>
                <a:gd name="connsiteX7-1755" fmla="*/ 8641107 w 11004357"/>
                <a:gd name="connsiteY7-1756" fmla="*/ 1728676 h 6086363"/>
                <a:gd name="connsiteX8-1757" fmla="*/ 8336307 w 11004357"/>
                <a:gd name="connsiteY8-1758" fmla="*/ 1957276 h 6086363"/>
                <a:gd name="connsiteX9-1759" fmla="*/ 9917457 w 11004357"/>
                <a:gd name="connsiteY9-1760" fmla="*/ 2243026 h 6086363"/>
                <a:gd name="connsiteX10-1761" fmla="*/ 10622307 w 11004357"/>
                <a:gd name="connsiteY10-1762" fmla="*/ 3462226 h 6086363"/>
                <a:gd name="connsiteX11-1763" fmla="*/ 10146057 w 11004357"/>
                <a:gd name="connsiteY11-1764" fmla="*/ 4300426 h 6086363"/>
                <a:gd name="connsiteX12-1765" fmla="*/ 11003307 w 11004357"/>
                <a:gd name="connsiteY12-1766" fmla="*/ 5119576 h 6086363"/>
                <a:gd name="connsiteX13-1767" fmla="*/ 10279407 w 11004357"/>
                <a:gd name="connsiteY13-1768" fmla="*/ 6072076 h 6086363"/>
                <a:gd name="connsiteX14-1769" fmla="*/ 8526807 w 11004357"/>
                <a:gd name="connsiteY14-1770" fmla="*/ 5538676 h 6086363"/>
                <a:gd name="connsiteX15-1771" fmla="*/ 7193307 w 11004357"/>
                <a:gd name="connsiteY15-1772" fmla="*/ 5862526 h 6086363"/>
                <a:gd name="connsiteX16-1773" fmla="*/ 5802657 w 11004357"/>
                <a:gd name="connsiteY16-1774" fmla="*/ 5329126 h 6086363"/>
                <a:gd name="connsiteX17-1775" fmla="*/ 5059707 w 11004357"/>
                <a:gd name="connsiteY17-1776" fmla="*/ 5995876 h 6086363"/>
                <a:gd name="connsiteX18-1777" fmla="*/ 3592857 w 11004357"/>
                <a:gd name="connsiteY18-1778" fmla="*/ 5938726 h 6086363"/>
                <a:gd name="connsiteX19-1779" fmla="*/ 3192807 w 11004357"/>
                <a:gd name="connsiteY19-1780" fmla="*/ 4700476 h 6086363"/>
                <a:gd name="connsiteX20-1781" fmla="*/ 1230657 w 11004357"/>
                <a:gd name="connsiteY20-1782" fmla="*/ 4757626 h 6086363"/>
                <a:gd name="connsiteX21-1783" fmla="*/ 735357 w 11004357"/>
                <a:gd name="connsiteY21-1784" fmla="*/ 3271726 h 6086363"/>
                <a:gd name="connsiteX22-1785" fmla="*/ 106707 w 11004357"/>
                <a:gd name="connsiteY22-1786" fmla="*/ 2490676 h 6086363"/>
                <a:gd name="connsiteX23-1787" fmla="*/ 163857 w 11004357"/>
                <a:gd name="connsiteY23-1788" fmla="*/ 699976 h 6086363"/>
                <a:gd name="connsiteX24-1789" fmla="*/ 1687857 w 11004357"/>
                <a:gd name="connsiteY24-1790" fmla="*/ 299926 h 6086363"/>
                <a:gd name="connsiteX25-1791" fmla="*/ 2487957 w 11004357"/>
                <a:gd name="connsiteY25-1792" fmla="*/ 1538176 h 6086363"/>
                <a:gd name="connsiteX26-1793" fmla="*/ 2678457 w 11004357"/>
                <a:gd name="connsiteY26-1794" fmla="*/ 871426 h 6086363"/>
                <a:gd name="connsiteX27-1795" fmla="*/ 3135657 w 11004357"/>
                <a:gd name="connsiteY27-1796" fmla="*/ 833326 h 6086363"/>
                <a:gd name="connsiteX28-1797" fmla="*/ 3249957 w 11004357"/>
                <a:gd name="connsiteY28-1798" fmla="*/ 1157176 h 6086363"/>
                <a:gd name="connsiteX0-1799" fmla="*/ 3249957 w 11004357"/>
                <a:gd name="connsiteY0-1800" fmla="*/ 1157176 h 6086363"/>
                <a:gd name="connsiteX1-1801" fmla="*/ 3249957 w 11004357"/>
                <a:gd name="connsiteY1-1802" fmla="*/ 1157176 h 6086363"/>
                <a:gd name="connsiteX2-1803" fmla="*/ 3326157 w 11004357"/>
                <a:gd name="connsiteY2-1804" fmla="*/ 1004776 h 6086363"/>
                <a:gd name="connsiteX3-1805" fmla="*/ 3592857 w 11004357"/>
                <a:gd name="connsiteY3-1806" fmla="*/ 223726 h 6086363"/>
                <a:gd name="connsiteX4-1807" fmla="*/ 4716807 w 11004357"/>
                <a:gd name="connsiteY4-1808" fmla="*/ 33226 h 6086363"/>
                <a:gd name="connsiteX5-1809" fmla="*/ 5735982 w 11004357"/>
                <a:gd name="connsiteY5-1810" fmla="*/ 823801 h 6086363"/>
                <a:gd name="connsiteX6-1811" fmla="*/ 7498107 w 11004357"/>
                <a:gd name="connsiteY6-1812" fmla="*/ 509476 h 6086363"/>
                <a:gd name="connsiteX7-1813" fmla="*/ 8641107 w 11004357"/>
                <a:gd name="connsiteY7-1814" fmla="*/ 1728676 h 6086363"/>
                <a:gd name="connsiteX8-1815" fmla="*/ 8336307 w 11004357"/>
                <a:gd name="connsiteY8-1816" fmla="*/ 1957276 h 6086363"/>
                <a:gd name="connsiteX9-1817" fmla="*/ 9917457 w 11004357"/>
                <a:gd name="connsiteY9-1818" fmla="*/ 2243026 h 6086363"/>
                <a:gd name="connsiteX10-1819" fmla="*/ 10622307 w 11004357"/>
                <a:gd name="connsiteY10-1820" fmla="*/ 3462226 h 6086363"/>
                <a:gd name="connsiteX11-1821" fmla="*/ 10146057 w 11004357"/>
                <a:gd name="connsiteY11-1822" fmla="*/ 4300426 h 6086363"/>
                <a:gd name="connsiteX12-1823" fmla="*/ 11003307 w 11004357"/>
                <a:gd name="connsiteY12-1824" fmla="*/ 5119576 h 6086363"/>
                <a:gd name="connsiteX13-1825" fmla="*/ 10279407 w 11004357"/>
                <a:gd name="connsiteY13-1826" fmla="*/ 6072076 h 6086363"/>
                <a:gd name="connsiteX14-1827" fmla="*/ 8526807 w 11004357"/>
                <a:gd name="connsiteY14-1828" fmla="*/ 5538676 h 6086363"/>
                <a:gd name="connsiteX15-1829" fmla="*/ 7193307 w 11004357"/>
                <a:gd name="connsiteY15-1830" fmla="*/ 5862526 h 6086363"/>
                <a:gd name="connsiteX16-1831" fmla="*/ 5802657 w 11004357"/>
                <a:gd name="connsiteY16-1832" fmla="*/ 5329126 h 6086363"/>
                <a:gd name="connsiteX17-1833" fmla="*/ 5059707 w 11004357"/>
                <a:gd name="connsiteY17-1834" fmla="*/ 5995876 h 6086363"/>
                <a:gd name="connsiteX18-1835" fmla="*/ 3592857 w 11004357"/>
                <a:gd name="connsiteY18-1836" fmla="*/ 5938726 h 6086363"/>
                <a:gd name="connsiteX19-1837" fmla="*/ 3192807 w 11004357"/>
                <a:gd name="connsiteY19-1838" fmla="*/ 4700476 h 6086363"/>
                <a:gd name="connsiteX20-1839" fmla="*/ 1230657 w 11004357"/>
                <a:gd name="connsiteY20-1840" fmla="*/ 4757626 h 6086363"/>
                <a:gd name="connsiteX21-1841" fmla="*/ 735357 w 11004357"/>
                <a:gd name="connsiteY21-1842" fmla="*/ 3271726 h 6086363"/>
                <a:gd name="connsiteX22-1843" fmla="*/ 106707 w 11004357"/>
                <a:gd name="connsiteY22-1844" fmla="*/ 2490676 h 6086363"/>
                <a:gd name="connsiteX23-1845" fmla="*/ 163857 w 11004357"/>
                <a:gd name="connsiteY23-1846" fmla="*/ 699976 h 6086363"/>
                <a:gd name="connsiteX24-1847" fmla="*/ 1687857 w 11004357"/>
                <a:gd name="connsiteY24-1848" fmla="*/ 299926 h 6086363"/>
                <a:gd name="connsiteX25-1849" fmla="*/ 2487957 w 11004357"/>
                <a:gd name="connsiteY25-1850" fmla="*/ 1538176 h 6086363"/>
                <a:gd name="connsiteX26-1851" fmla="*/ 2678457 w 11004357"/>
                <a:gd name="connsiteY26-1852" fmla="*/ 871426 h 6086363"/>
                <a:gd name="connsiteX27-1853" fmla="*/ 3135657 w 11004357"/>
                <a:gd name="connsiteY27-1854" fmla="*/ 833326 h 6086363"/>
                <a:gd name="connsiteX28-1855" fmla="*/ 3249957 w 11004357"/>
                <a:gd name="connsiteY28-1856" fmla="*/ 1157176 h 6086363"/>
                <a:gd name="connsiteX0-1857" fmla="*/ 3249957 w 11004357"/>
                <a:gd name="connsiteY0-1858" fmla="*/ 1157176 h 6086363"/>
                <a:gd name="connsiteX1-1859" fmla="*/ 3249957 w 11004357"/>
                <a:gd name="connsiteY1-1860" fmla="*/ 1157176 h 6086363"/>
                <a:gd name="connsiteX2-1861" fmla="*/ 3326157 w 11004357"/>
                <a:gd name="connsiteY2-1862" fmla="*/ 1004776 h 6086363"/>
                <a:gd name="connsiteX3-1863" fmla="*/ 3592857 w 11004357"/>
                <a:gd name="connsiteY3-1864" fmla="*/ 223726 h 6086363"/>
                <a:gd name="connsiteX4-1865" fmla="*/ 4716807 w 11004357"/>
                <a:gd name="connsiteY4-1866" fmla="*/ 33226 h 6086363"/>
                <a:gd name="connsiteX5-1867" fmla="*/ 5735982 w 11004357"/>
                <a:gd name="connsiteY5-1868" fmla="*/ 823801 h 6086363"/>
                <a:gd name="connsiteX6-1869" fmla="*/ 7498107 w 11004357"/>
                <a:gd name="connsiteY6-1870" fmla="*/ 509476 h 6086363"/>
                <a:gd name="connsiteX7-1871" fmla="*/ 8374407 w 11004357"/>
                <a:gd name="connsiteY7-1872" fmla="*/ 1442926 h 6086363"/>
                <a:gd name="connsiteX8-1873" fmla="*/ 8336307 w 11004357"/>
                <a:gd name="connsiteY8-1874" fmla="*/ 1957276 h 6086363"/>
                <a:gd name="connsiteX9-1875" fmla="*/ 9917457 w 11004357"/>
                <a:gd name="connsiteY9-1876" fmla="*/ 2243026 h 6086363"/>
                <a:gd name="connsiteX10-1877" fmla="*/ 10622307 w 11004357"/>
                <a:gd name="connsiteY10-1878" fmla="*/ 3462226 h 6086363"/>
                <a:gd name="connsiteX11-1879" fmla="*/ 10146057 w 11004357"/>
                <a:gd name="connsiteY11-1880" fmla="*/ 4300426 h 6086363"/>
                <a:gd name="connsiteX12-1881" fmla="*/ 11003307 w 11004357"/>
                <a:gd name="connsiteY12-1882" fmla="*/ 5119576 h 6086363"/>
                <a:gd name="connsiteX13-1883" fmla="*/ 10279407 w 11004357"/>
                <a:gd name="connsiteY13-1884" fmla="*/ 6072076 h 6086363"/>
                <a:gd name="connsiteX14-1885" fmla="*/ 8526807 w 11004357"/>
                <a:gd name="connsiteY14-1886" fmla="*/ 5538676 h 6086363"/>
                <a:gd name="connsiteX15-1887" fmla="*/ 7193307 w 11004357"/>
                <a:gd name="connsiteY15-1888" fmla="*/ 5862526 h 6086363"/>
                <a:gd name="connsiteX16-1889" fmla="*/ 5802657 w 11004357"/>
                <a:gd name="connsiteY16-1890" fmla="*/ 5329126 h 6086363"/>
                <a:gd name="connsiteX17-1891" fmla="*/ 5059707 w 11004357"/>
                <a:gd name="connsiteY17-1892" fmla="*/ 5995876 h 6086363"/>
                <a:gd name="connsiteX18-1893" fmla="*/ 3592857 w 11004357"/>
                <a:gd name="connsiteY18-1894" fmla="*/ 5938726 h 6086363"/>
                <a:gd name="connsiteX19-1895" fmla="*/ 3192807 w 11004357"/>
                <a:gd name="connsiteY19-1896" fmla="*/ 4700476 h 6086363"/>
                <a:gd name="connsiteX20-1897" fmla="*/ 1230657 w 11004357"/>
                <a:gd name="connsiteY20-1898" fmla="*/ 4757626 h 6086363"/>
                <a:gd name="connsiteX21-1899" fmla="*/ 735357 w 11004357"/>
                <a:gd name="connsiteY21-1900" fmla="*/ 3271726 h 6086363"/>
                <a:gd name="connsiteX22-1901" fmla="*/ 106707 w 11004357"/>
                <a:gd name="connsiteY22-1902" fmla="*/ 2490676 h 6086363"/>
                <a:gd name="connsiteX23-1903" fmla="*/ 163857 w 11004357"/>
                <a:gd name="connsiteY23-1904" fmla="*/ 699976 h 6086363"/>
                <a:gd name="connsiteX24-1905" fmla="*/ 1687857 w 11004357"/>
                <a:gd name="connsiteY24-1906" fmla="*/ 299926 h 6086363"/>
                <a:gd name="connsiteX25-1907" fmla="*/ 2487957 w 11004357"/>
                <a:gd name="connsiteY25-1908" fmla="*/ 1538176 h 6086363"/>
                <a:gd name="connsiteX26-1909" fmla="*/ 2678457 w 11004357"/>
                <a:gd name="connsiteY26-1910" fmla="*/ 871426 h 6086363"/>
                <a:gd name="connsiteX27-1911" fmla="*/ 3135657 w 11004357"/>
                <a:gd name="connsiteY27-1912" fmla="*/ 833326 h 6086363"/>
                <a:gd name="connsiteX28-1913" fmla="*/ 3249957 w 11004357"/>
                <a:gd name="connsiteY28-1914" fmla="*/ 1157176 h 6086363"/>
                <a:gd name="connsiteX0-1915" fmla="*/ 3249957 w 11004357"/>
                <a:gd name="connsiteY0-1916" fmla="*/ 1157176 h 6086363"/>
                <a:gd name="connsiteX1-1917" fmla="*/ 3249957 w 11004357"/>
                <a:gd name="connsiteY1-1918" fmla="*/ 1157176 h 6086363"/>
                <a:gd name="connsiteX2-1919" fmla="*/ 3326157 w 11004357"/>
                <a:gd name="connsiteY2-1920" fmla="*/ 1004776 h 6086363"/>
                <a:gd name="connsiteX3-1921" fmla="*/ 3592857 w 11004357"/>
                <a:gd name="connsiteY3-1922" fmla="*/ 223726 h 6086363"/>
                <a:gd name="connsiteX4-1923" fmla="*/ 4716807 w 11004357"/>
                <a:gd name="connsiteY4-1924" fmla="*/ 33226 h 6086363"/>
                <a:gd name="connsiteX5-1925" fmla="*/ 5735982 w 11004357"/>
                <a:gd name="connsiteY5-1926" fmla="*/ 823801 h 6086363"/>
                <a:gd name="connsiteX6-1927" fmla="*/ 7498107 w 11004357"/>
                <a:gd name="connsiteY6-1928" fmla="*/ 509476 h 6086363"/>
                <a:gd name="connsiteX7-1929" fmla="*/ 8374407 w 11004357"/>
                <a:gd name="connsiteY7-1930" fmla="*/ 1442926 h 6086363"/>
                <a:gd name="connsiteX8-1931" fmla="*/ 8336307 w 11004357"/>
                <a:gd name="connsiteY8-1932" fmla="*/ 1957276 h 6086363"/>
                <a:gd name="connsiteX9-1933" fmla="*/ 9917457 w 11004357"/>
                <a:gd name="connsiteY9-1934" fmla="*/ 2243026 h 6086363"/>
                <a:gd name="connsiteX10-1935" fmla="*/ 10622307 w 11004357"/>
                <a:gd name="connsiteY10-1936" fmla="*/ 3462226 h 6086363"/>
                <a:gd name="connsiteX11-1937" fmla="*/ 10146057 w 11004357"/>
                <a:gd name="connsiteY11-1938" fmla="*/ 4300426 h 6086363"/>
                <a:gd name="connsiteX12-1939" fmla="*/ 11003307 w 11004357"/>
                <a:gd name="connsiteY12-1940" fmla="*/ 5119576 h 6086363"/>
                <a:gd name="connsiteX13-1941" fmla="*/ 10279407 w 11004357"/>
                <a:gd name="connsiteY13-1942" fmla="*/ 6072076 h 6086363"/>
                <a:gd name="connsiteX14-1943" fmla="*/ 8526807 w 11004357"/>
                <a:gd name="connsiteY14-1944" fmla="*/ 5538676 h 6086363"/>
                <a:gd name="connsiteX15-1945" fmla="*/ 7193307 w 11004357"/>
                <a:gd name="connsiteY15-1946" fmla="*/ 5862526 h 6086363"/>
                <a:gd name="connsiteX16-1947" fmla="*/ 5802657 w 11004357"/>
                <a:gd name="connsiteY16-1948" fmla="*/ 5329126 h 6086363"/>
                <a:gd name="connsiteX17-1949" fmla="*/ 5059707 w 11004357"/>
                <a:gd name="connsiteY17-1950" fmla="*/ 5995876 h 6086363"/>
                <a:gd name="connsiteX18-1951" fmla="*/ 3592857 w 11004357"/>
                <a:gd name="connsiteY18-1952" fmla="*/ 5938726 h 6086363"/>
                <a:gd name="connsiteX19-1953" fmla="*/ 3192807 w 11004357"/>
                <a:gd name="connsiteY19-1954" fmla="*/ 4700476 h 6086363"/>
                <a:gd name="connsiteX20-1955" fmla="*/ 1230657 w 11004357"/>
                <a:gd name="connsiteY20-1956" fmla="*/ 4757626 h 6086363"/>
                <a:gd name="connsiteX21-1957" fmla="*/ 735357 w 11004357"/>
                <a:gd name="connsiteY21-1958" fmla="*/ 3271726 h 6086363"/>
                <a:gd name="connsiteX22-1959" fmla="*/ 106707 w 11004357"/>
                <a:gd name="connsiteY22-1960" fmla="*/ 2490676 h 6086363"/>
                <a:gd name="connsiteX23-1961" fmla="*/ 163857 w 11004357"/>
                <a:gd name="connsiteY23-1962" fmla="*/ 699976 h 6086363"/>
                <a:gd name="connsiteX24-1963" fmla="*/ 1687857 w 11004357"/>
                <a:gd name="connsiteY24-1964" fmla="*/ 299926 h 6086363"/>
                <a:gd name="connsiteX25-1965" fmla="*/ 2487957 w 11004357"/>
                <a:gd name="connsiteY25-1966" fmla="*/ 1538176 h 6086363"/>
                <a:gd name="connsiteX26-1967" fmla="*/ 2678457 w 11004357"/>
                <a:gd name="connsiteY26-1968" fmla="*/ 871426 h 6086363"/>
                <a:gd name="connsiteX27-1969" fmla="*/ 3135657 w 11004357"/>
                <a:gd name="connsiteY27-1970" fmla="*/ 833326 h 6086363"/>
                <a:gd name="connsiteX28-1971" fmla="*/ 3249957 w 11004357"/>
                <a:gd name="connsiteY28-1972" fmla="*/ 1157176 h 6086363"/>
                <a:gd name="connsiteX0-1973" fmla="*/ 3249957 w 11004357"/>
                <a:gd name="connsiteY0-1974" fmla="*/ 1157176 h 6086363"/>
                <a:gd name="connsiteX1-1975" fmla="*/ 3249957 w 11004357"/>
                <a:gd name="connsiteY1-1976" fmla="*/ 1157176 h 6086363"/>
                <a:gd name="connsiteX2-1977" fmla="*/ 3326157 w 11004357"/>
                <a:gd name="connsiteY2-1978" fmla="*/ 1004776 h 6086363"/>
                <a:gd name="connsiteX3-1979" fmla="*/ 3592857 w 11004357"/>
                <a:gd name="connsiteY3-1980" fmla="*/ 223726 h 6086363"/>
                <a:gd name="connsiteX4-1981" fmla="*/ 4716807 w 11004357"/>
                <a:gd name="connsiteY4-1982" fmla="*/ 33226 h 6086363"/>
                <a:gd name="connsiteX5-1983" fmla="*/ 5735982 w 11004357"/>
                <a:gd name="connsiteY5-1984" fmla="*/ 823801 h 6086363"/>
                <a:gd name="connsiteX6-1985" fmla="*/ 7498107 w 11004357"/>
                <a:gd name="connsiteY6-1986" fmla="*/ 509476 h 6086363"/>
                <a:gd name="connsiteX7-1987" fmla="*/ 8374407 w 11004357"/>
                <a:gd name="connsiteY7-1988" fmla="*/ 1442926 h 6086363"/>
                <a:gd name="connsiteX8-1989" fmla="*/ 8336307 w 11004357"/>
                <a:gd name="connsiteY8-1990" fmla="*/ 1957276 h 6086363"/>
                <a:gd name="connsiteX9-1991" fmla="*/ 9917457 w 11004357"/>
                <a:gd name="connsiteY9-1992" fmla="*/ 2243026 h 6086363"/>
                <a:gd name="connsiteX10-1993" fmla="*/ 10622307 w 11004357"/>
                <a:gd name="connsiteY10-1994" fmla="*/ 3462226 h 6086363"/>
                <a:gd name="connsiteX11-1995" fmla="*/ 10146057 w 11004357"/>
                <a:gd name="connsiteY11-1996" fmla="*/ 4300426 h 6086363"/>
                <a:gd name="connsiteX12-1997" fmla="*/ 11003307 w 11004357"/>
                <a:gd name="connsiteY12-1998" fmla="*/ 5119576 h 6086363"/>
                <a:gd name="connsiteX13-1999" fmla="*/ 10279407 w 11004357"/>
                <a:gd name="connsiteY13-2000" fmla="*/ 6072076 h 6086363"/>
                <a:gd name="connsiteX14-2001" fmla="*/ 8526807 w 11004357"/>
                <a:gd name="connsiteY14-2002" fmla="*/ 5538676 h 6086363"/>
                <a:gd name="connsiteX15-2003" fmla="*/ 7193307 w 11004357"/>
                <a:gd name="connsiteY15-2004" fmla="*/ 5862526 h 6086363"/>
                <a:gd name="connsiteX16-2005" fmla="*/ 5802657 w 11004357"/>
                <a:gd name="connsiteY16-2006" fmla="*/ 5329126 h 6086363"/>
                <a:gd name="connsiteX17-2007" fmla="*/ 5059707 w 11004357"/>
                <a:gd name="connsiteY17-2008" fmla="*/ 5995876 h 6086363"/>
                <a:gd name="connsiteX18-2009" fmla="*/ 3592857 w 11004357"/>
                <a:gd name="connsiteY18-2010" fmla="*/ 5938726 h 6086363"/>
                <a:gd name="connsiteX19-2011" fmla="*/ 3192807 w 11004357"/>
                <a:gd name="connsiteY19-2012" fmla="*/ 4700476 h 6086363"/>
                <a:gd name="connsiteX20-2013" fmla="*/ 1230657 w 11004357"/>
                <a:gd name="connsiteY20-2014" fmla="*/ 4757626 h 6086363"/>
                <a:gd name="connsiteX21-2015" fmla="*/ 735357 w 11004357"/>
                <a:gd name="connsiteY21-2016" fmla="*/ 3271726 h 6086363"/>
                <a:gd name="connsiteX22-2017" fmla="*/ 106707 w 11004357"/>
                <a:gd name="connsiteY22-2018" fmla="*/ 2490676 h 6086363"/>
                <a:gd name="connsiteX23-2019" fmla="*/ 163857 w 11004357"/>
                <a:gd name="connsiteY23-2020" fmla="*/ 699976 h 6086363"/>
                <a:gd name="connsiteX24-2021" fmla="*/ 1687857 w 11004357"/>
                <a:gd name="connsiteY24-2022" fmla="*/ 299926 h 6086363"/>
                <a:gd name="connsiteX25-2023" fmla="*/ 2487957 w 11004357"/>
                <a:gd name="connsiteY25-2024" fmla="*/ 1538176 h 6086363"/>
                <a:gd name="connsiteX26-2025" fmla="*/ 2678457 w 11004357"/>
                <a:gd name="connsiteY26-2026" fmla="*/ 871426 h 6086363"/>
                <a:gd name="connsiteX27-2027" fmla="*/ 3135657 w 11004357"/>
                <a:gd name="connsiteY27-2028" fmla="*/ 833326 h 6086363"/>
                <a:gd name="connsiteX28-2029" fmla="*/ 3249957 w 11004357"/>
                <a:gd name="connsiteY28-2030" fmla="*/ 1157176 h 6086363"/>
                <a:gd name="connsiteX0-2031" fmla="*/ 3249957 w 11004357"/>
                <a:gd name="connsiteY0-2032" fmla="*/ 1157176 h 6086363"/>
                <a:gd name="connsiteX1-2033" fmla="*/ 3249957 w 11004357"/>
                <a:gd name="connsiteY1-2034" fmla="*/ 1157176 h 6086363"/>
                <a:gd name="connsiteX2-2035" fmla="*/ 3326157 w 11004357"/>
                <a:gd name="connsiteY2-2036" fmla="*/ 1004776 h 6086363"/>
                <a:gd name="connsiteX3-2037" fmla="*/ 3592857 w 11004357"/>
                <a:gd name="connsiteY3-2038" fmla="*/ 223726 h 6086363"/>
                <a:gd name="connsiteX4-2039" fmla="*/ 4716807 w 11004357"/>
                <a:gd name="connsiteY4-2040" fmla="*/ 33226 h 6086363"/>
                <a:gd name="connsiteX5-2041" fmla="*/ 5735982 w 11004357"/>
                <a:gd name="connsiteY5-2042" fmla="*/ 823801 h 6086363"/>
                <a:gd name="connsiteX6-2043" fmla="*/ 7498107 w 11004357"/>
                <a:gd name="connsiteY6-2044" fmla="*/ 509476 h 6086363"/>
                <a:gd name="connsiteX7-2045" fmla="*/ 8336307 w 11004357"/>
                <a:gd name="connsiteY7-2046" fmla="*/ 1957276 h 6086363"/>
                <a:gd name="connsiteX8-2047" fmla="*/ 9917457 w 11004357"/>
                <a:gd name="connsiteY8-2048" fmla="*/ 2243026 h 6086363"/>
                <a:gd name="connsiteX9-2049" fmla="*/ 10622307 w 11004357"/>
                <a:gd name="connsiteY9-2050" fmla="*/ 3462226 h 6086363"/>
                <a:gd name="connsiteX10-2051" fmla="*/ 10146057 w 11004357"/>
                <a:gd name="connsiteY10-2052" fmla="*/ 4300426 h 6086363"/>
                <a:gd name="connsiteX11-2053" fmla="*/ 11003307 w 11004357"/>
                <a:gd name="connsiteY11-2054" fmla="*/ 5119576 h 6086363"/>
                <a:gd name="connsiteX12-2055" fmla="*/ 10279407 w 11004357"/>
                <a:gd name="connsiteY12-2056" fmla="*/ 6072076 h 6086363"/>
                <a:gd name="connsiteX13-2057" fmla="*/ 8526807 w 11004357"/>
                <a:gd name="connsiteY13-2058" fmla="*/ 5538676 h 6086363"/>
                <a:gd name="connsiteX14-2059" fmla="*/ 7193307 w 11004357"/>
                <a:gd name="connsiteY14-2060" fmla="*/ 5862526 h 6086363"/>
                <a:gd name="connsiteX15-2061" fmla="*/ 5802657 w 11004357"/>
                <a:gd name="connsiteY15-2062" fmla="*/ 5329126 h 6086363"/>
                <a:gd name="connsiteX16-2063" fmla="*/ 5059707 w 11004357"/>
                <a:gd name="connsiteY16-2064" fmla="*/ 5995876 h 6086363"/>
                <a:gd name="connsiteX17-2065" fmla="*/ 3592857 w 11004357"/>
                <a:gd name="connsiteY17-2066" fmla="*/ 5938726 h 6086363"/>
                <a:gd name="connsiteX18-2067" fmla="*/ 3192807 w 11004357"/>
                <a:gd name="connsiteY18-2068" fmla="*/ 4700476 h 6086363"/>
                <a:gd name="connsiteX19-2069" fmla="*/ 1230657 w 11004357"/>
                <a:gd name="connsiteY19-2070" fmla="*/ 4757626 h 6086363"/>
                <a:gd name="connsiteX20-2071" fmla="*/ 735357 w 11004357"/>
                <a:gd name="connsiteY20-2072" fmla="*/ 3271726 h 6086363"/>
                <a:gd name="connsiteX21-2073" fmla="*/ 106707 w 11004357"/>
                <a:gd name="connsiteY21-2074" fmla="*/ 2490676 h 6086363"/>
                <a:gd name="connsiteX22-2075" fmla="*/ 163857 w 11004357"/>
                <a:gd name="connsiteY22-2076" fmla="*/ 699976 h 6086363"/>
                <a:gd name="connsiteX23-2077" fmla="*/ 1687857 w 11004357"/>
                <a:gd name="connsiteY23-2078" fmla="*/ 299926 h 6086363"/>
                <a:gd name="connsiteX24-2079" fmla="*/ 2487957 w 11004357"/>
                <a:gd name="connsiteY24-2080" fmla="*/ 1538176 h 6086363"/>
                <a:gd name="connsiteX25-2081" fmla="*/ 2678457 w 11004357"/>
                <a:gd name="connsiteY25-2082" fmla="*/ 871426 h 6086363"/>
                <a:gd name="connsiteX26-2083" fmla="*/ 3135657 w 11004357"/>
                <a:gd name="connsiteY26-2084" fmla="*/ 833326 h 6086363"/>
                <a:gd name="connsiteX27-2085" fmla="*/ 3249957 w 11004357"/>
                <a:gd name="connsiteY27-2086" fmla="*/ 1157176 h 6086363"/>
                <a:gd name="connsiteX0-2087" fmla="*/ 3249957 w 11004357"/>
                <a:gd name="connsiteY0-2088" fmla="*/ 1157176 h 6086363"/>
                <a:gd name="connsiteX1-2089" fmla="*/ 3249957 w 11004357"/>
                <a:gd name="connsiteY1-2090" fmla="*/ 1157176 h 6086363"/>
                <a:gd name="connsiteX2-2091" fmla="*/ 3326157 w 11004357"/>
                <a:gd name="connsiteY2-2092" fmla="*/ 1004776 h 6086363"/>
                <a:gd name="connsiteX3-2093" fmla="*/ 3592857 w 11004357"/>
                <a:gd name="connsiteY3-2094" fmla="*/ 223726 h 6086363"/>
                <a:gd name="connsiteX4-2095" fmla="*/ 4716807 w 11004357"/>
                <a:gd name="connsiteY4-2096" fmla="*/ 33226 h 6086363"/>
                <a:gd name="connsiteX5-2097" fmla="*/ 5735982 w 11004357"/>
                <a:gd name="connsiteY5-2098" fmla="*/ 823801 h 6086363"/>
                <a:gd name="connsiteX6-2099" fmla="*/ 7498107 w 11004357"/>
                <a:gd name="connsiteY6-2100" fmla="*/ 509476 h 6086363"/>
                <a:gd name="connsiteX7-2101" fmla="*/ 8336307 w 11004357"/>
                <a:gd name="connsiteY7-2102" fmla="*/ 1957276 h 6086363"/>
                <a:gd name="connsiteX8-2103" fmla="*/ 9917457 w 11004357"/>
                <a:gd name="connsiteY8-2104" fmla="*/ 2243026 h 6086363"/>
                <a:gd name="connsiteX9-2105" fmla="*/ 10622307 w 11004357"/>
                <a:gd name="connsiteY9-2106" fmla="*/ 3462226 h 6086363"/>
                <a:gd name="connsiteX10-2107" fmla="*/ 10146057 w 11004357"/>
                <a:gd name="connsiteY10-2108" fmla="*/ 4300426 h 6086363"/>
                <a:gd name="connsiteX11-2109" fmla="*/ 11003307 w 11004357"/>
                <a:gd name="connsiteY11-2110" fmla="*/ 5119576 h 6086363"/>
                <a:gd name="connsiteX12-2111" fmla="*/ 10279407 w 11004357"/>
                <a:gd name="connsiteY12-2112" fmla="*/ 6072076 h 6086363"/>
                <a:gd name="connsiteX13-2113" fmla="*/ 8526807 w 11004357"/>
                <a:gd name="connsiteY13-2114" fmla="*/ 5538676 h 6086363"/>
                <a:gd name="connsiteX14-2115" fmla="*/ 7193307 w 11004357"/>
                <a:gd name="connsiteY14-2116" fmla="*/ 5862526 h 6086363"/>
                <a:gd name="connsiteX15-2117" fmla="*/ 5802657 w 11004357"/>
                <a:gd name="connsiteY15-2118" fmla="*/ 5329126 h 6086363"/>
                <a:gd name="connsiteX16-2119" fmla="*/ 5059707 w 11004357"/>
                <a:gd name="connsiteY16-2120" fmla="*/ 5995876 h 6086363"/>
                <a:gd name="connsiteX17-2121" fmla="*/ 3592857 w 11004357"/>
                <a:gd name="connsiteY17-2122" fmla="*/ 5938726 h 6086363"/>
                <a:gd name="connsiteX18-2123" fmla="*/ 3192807 w 11004357"/>
                <a:gd name="connsiteY18-2124" fmla="*/ 4700476 h 6086363"/>
                <a:gd name="connsiteX19-2125" fmla="*/ 1230657 w 11004357"/>
                <a:gd name="connsiteY19-2126" fmla="*/ 4757626 h 6086363"/>
                <a:gd name="connsiteX20-2127" fmla="*/ 735357 w 11004357"/>
                <a:gd name="connsiteY20-2128" fmla="*/ 3271726 h 6086363"/>
                <a:gd name="connsiteX21-2129" fmla="*/ 106707 w 11004357"/>
                <a:gd name="connsiteY21-2130" fmla="*/ 2490676 h 6086363"/>
                <a:gd name="connsiteX22-2131" fmla="*/ 163857 w 11004357"/>
                <a:gd name="connsiteY22-2132" fmla="*/ 699976 h 6086363"/>
                <a:gd name="connsiteX23-2133" fmla="*/ 1687857 w 11004357"/>
                <a:gd name="connsiteY23-2134" fmla="*/ 299926 h 6086363"/>
                <a:gd name="connsiteX24-2135" fmla="*/ 2487957 w 11004357"/>
                <a:gd name="connsiteY24-2136" fmla="*/ 1538176 h 6086363"/>
                <a:gd name="connsiteX25-2137" fmla="*/ 2678457 w 11004357"/>
                <a:gd name="connsiteY25-2138" fmla="*/ 871426 h 6086363"/>
                <a:gd name="connsiteX26-2139" fmla="*/ 3135657 w 11004357"/>
                <a:gd name="connsiteY26-2140" fmla="*/ 833326 h 6086363"/>
                <a:gd name="connsiteX27-2141" fmla="*/ 3249957 w 11004357"/>
                <a:gd name="connsiteY27-2142" fmla="*/ 1157176 h 6086363"/>
                <a:gd name="connsiteX0-2143" fmla="*/ 3249957 w 11004357"/>
                <a:gd name="connsiteY0-2144" fmla="*/ 1157176 h 6086363"/>
                <a:gd name="connsiteX1-2145" fmla="*/ 3249957 w 11004357"/>
                <a:gd name="connsiteY1-2146" fmla="*/ 1157176 h 6086363"/>
                <a:gd name="connsiteX2-2147" fmla="*/ 3326157 w 11004357"/>
                <a:gd name="connsiteY2-2148" fmla="*/ 1004776 h 6086363"/>
                <a:gd name="connsiteX3-2149" fmla="*/ 3592857 w 11004357"/>
                <a:gd name="connsiteY3-2150" fmla="*/ 223726 h 6086363"/>
                <a:gd name="connsiteX4-2151" fmla="*/ 4716807 w 11004357"/>
                <a:gd name="connsiteY4-2152" fmla="*/ 33226 h 6086363"/>
                <a:gd name="connsiteX5-2153" fmla="*/ 5735982 w 11004357"/>
                <a:gd name="connsiteY5-2154" fmla="*/ 823801 h 6086363"/>
                <a:gd name="connsiteX6-2155" fmla="*/ 7498107 w 11004357"/>
                <a:gd name="connsiteY6-2156" fmla="*/ 509476 h 6086363"/>
                <a:gd name="connsiteX7-2157" fmla="*/ 8336307 w 11004357"/>
                <a:gd name="connsiteY7-2158" fmla="*/ 1957276 h 6086363"/>
                <a:gd name="connsiteX8-2159" fmla="*/ 9917457 w 11004357"/>
                <a:gd name="connsiteY8-2160" fmla="*/ 2243026 h 6086363"/>
                <a:gd name="connsiteX9-2161" fmla="*/ 10622307 w 11004357"/>
                <a:gd name="connsiteY9-2162" fmla="*/ 3462226 h 6086363"/>
                <a:gd name="connsiteX10-2163" fmla="*/ 10146057 w 11004357"/>
                <a:gd name="connsiteY10-2164" fmla="*/ 4300426 h 6086363"/>
                <a:gd name="connsiteX11-2165" fmla="*/ 11003307 w 11004357"/>
                <a:gd name="connsiteY11-2166" fmla="*/ 5119576 h 6086363"/>
                <a:gd name="connsiteX12-2167" fmla="*/ 10279407 w 11004357"/>
                <a:gd name="connsiteY12-2168" fmla="*/ 6072076 h 6086363"/>
                <a:gd name="connsiteX13-2169" fmla="*/ 8526807 w 11004357"/>
                <a:gd name="connsiteY13-2170" fmla="*/ 5538676 h 6086363"/>
                <a:gd name="connsiteX14-2171" fmla="*/ 7193307 w 11004357"/>
                <a:gd name="connsiteY14-2172" fmla="*/ 5862526 h 6086363"/>
                <a:gd name="connsiteX15-2173" fmla="*/ 5802657 w 11004357"/>
                <a:gd name="connsiteY15-2174" fmla="*/ 5329126 h 6086363"/>
                <a:gd name="connsiteX16-2175" fmla="*/ 5059707 w 11004357"/>
                <a:gd name="connsiteY16-2176" fmla="*/ 5995876 h 6086363"/>
                <a:gd name="connsiteX17-2177" fmla="*/ 3592857 w 11004357"/>
                <a:gd name="connsiteY17-2178" fmla="*/ 5938726 h 6086363"/>
                <a:gd name="connsiteX18-2179" fmla="*/ 3192807 w 11004357"/>
                <a:gd name="connsiteY18-2180" fmla="*/ 4700476 h 6086363"/>
                <a:gd name="connsiteX19-2181" fmla="*/ 1230657 w 11004357"/>
                <a:gd name="connsiteY19-2182" fmla="*/ 4757626 h 6086363"/>
                <a:gd name="connsiteX20-2183" fmla="*/ 735357 w 11004357"/>
                <a:gd name="connsiteY20-2184" fmla="*/ 3271726 h 6086363"/>
                <a:gd name="connsiteX21-2185" fmla="*/ 106707 w 11004357"/>
                <a:gd name="connsiteY21-2186" fmla="*/ 2490676 h 6086363"/>
                <a:gd name="connsiteX22-2187" fmla="*/ 163857 w 11004357"/>
                <a:gd name="connsiteY22-2188" fmla="*/ 699976 h 6086363"/>
                <a:gd name="connsiteX23-2189" fmla="*/ 1687857 w 11004357"/>
                <a:gd name="connsiteY23-2190" fmla="*/ 299926 h 6086363"/>
                <a:gd name="connsiteX24-2191" fmla="*/ 2487957 w 11004357"/>
                <a:gd name="connsiteY24-2192" fmla="*/ 1538176 h 6086363"/>
                <a:gd name="connsiteX25-2193" fmla="*/ 2678457 w 11004357"/>
                <a:gd name="connsiteY25-2194" fmla="*/ 871426 h 6086363"/>
                <a:gd name="connsiteX26-2195" fmla="*/ 3135657 w 11004357"/>
                <a:gd name="connsiteY26-2196" fmla="*/ 833326 h 6086363"/>
                <a:gd name="connsiteX27-2197" fmla="*/ 3249957 w 11004357"/>
                <a:gd name="connsiteY27-2198" fmla="*/ 1157176 h 6086363"/>
                <a:gd name="connsiteX0-2199" fmla="*/ 3249957 w 11004357"/>
                <a:gd name="connsiteY0-2200" fmla="*/ 1157176 h 6086363"/>
                <a:gd name="connsiteX1-2201" fmla="*/ 3249957 w 11004357"/>
                <a:gd name="connsiteY1-2202" fmla="*/ 1157176 h 6086363"/>
                <a:gd name="connsiteX2-2203" fmla="*/ 3592857 w 11004357"/>
                <a:gd name="connsiteY2-2204" fmla="*/ 223726 h 6086363"/>
                <a:gd name="connsiteX3-2205" fmla="*/ 4716807 w 11004357"/>
                <a:gd name="connsiteY3-2206" fmla="*/ 33226 h 6086363"/>
                <a:gd name="connsiteX4-2207" fmla="*/ 5735982 w 11004357"/>
                <a:gd name="connsiteY4-2208" fmla="*/ 823801 h 6086363"/>
                <a:gd name="connsiteX5-2209" fmla="*/ 7498107 w 11004357"/>
                <a:gd name="connsiteY5-2210" fmla="*/ 509476 h 6086363"/>
                <a:gd name="connsiteX6-2211" fmla="*/ 8336307 w 11004357"/>
                <a:gd name="connsiteY6-2212" fmla="*/ 1957276 h 6086363"/>
                <a:gd name="connsiteX7-2213" fmla="*/ 9917457 w 11004357"/>
                <a:gd name="connsiteY7-2214" fmla="*/ 2243026 h 6086363"/>
                <a:gd name="connsiteX8-2215" fmla="*/ 10622307 w 11004357"/>
                <a:gd name="connsiteY8-2216" fmla="*/ 3462226 h 6086363"/>
                <a:gd name="connsiteX9-2217" fmla="*/ 10146057 w 11004357"/>
                <a:gd name="connsiteY9-2218" fmla="*/ 4300426 h 6086363"/>
                <a:gd name="connsiteX10-2219" fmla="*/ 11003307 w 11004357"/>
                <a:gd name="connsiteY10-2220" fmla="*/ 5119576 h 6086363"/>
                <a:gd name="connsiteX11-2221" fmla="*/ 10279407 w 11004357"/>
                <a:gd name="connsiteY11-2222" fmla="*/ 6072076 h 6086363"/>
                <a:gd name="connsiteX12-2223" fmla="*/ 8526807 w 11004357"/>
                <a:gd name="connsiteY12-2224" fmla="*/ 5538676 h 6086363"/>
                <a:gd name="connsiteX13-2225" fmla="*/ 7193307 w 11004357"/>
                <a:gd name="connsiteY13-2226" fmla="*/ 5862526 h 6086363"/>
                <a:gd name="connsiteX14-2227" fmla="*/ 5802657 w 11004357"/>
                <a:gd name="connsiteY14-2228" fmla="*/ 5329126 h 6086363"/>
                <a:gd name="connsiteX15-2229" fmla="*/ 5059707 w 11004357"/>
                <a:gd name="connsiteY15-2230" fmla="*/ 5995876 h 6086363"/>
                <a:gd name="connsiteX16-2231" fmla="*/ 3592857 w 11004357"/>
                <a:gd name="connsiteY16-2232" fmla="*/ 5938726 h 6086363"/>
                <a:gd name="connsiteX17-2233" fmla="*/ 3192807 w 11004357"/>
                <a:gd name="connsiteY17-2234" fmla="*/ 4700476 h 6086363"/>
                <a:gd name="connsiteX18-2235" fmla="*/ 1230657 w 11004357"/>
                <a:gd name="connsiteY18-2236" fmla="*/ 4757626 h 6086363"/>
                <a:gd name="connsiteX19-2237" fmla="*/ 735357 w 11004357"/>
                <a:gd name="connsiteY19-2238" fmla="*/ 3271726 h 6086363"/>
                <a:gd name="connsiteX20-2239" fmla="*/ 106707 w 11004357"/>
                <a:gd name="connsiteY20-2240" fmla="*/ 2490676 h 6086363"/>
                <a:gd name="connsiteX21-2241" fmla="*/ 163857 w 11004357"/>
                <a:gd name="connsiteY21-2242" fmla="*/ 699976 h 6086363"/>
                <a:gd name="connsiteX22-2243" fmla="*/ 1687857 w 11004357"/>
                <a:gd name="connsiteY22-2244" fmla="*/ 299926 h 6086363"/>
                <a:gd name="connsiteX23-2245" fmla="*/ 2487957 w 11004357"/>
                <a:gd name="connsiteY23-2246" fmla="*/ 1538176 h 6086363"/>
                <a:gd name="connsiteX24-2247" fmla="*/ 2678457 w 11004357"/>
                <a:gd name="connsiteY24-2248" fmla="*/ 871426 h 6086363"/>
                <a:gd name="connsiteX25-2249" fmla="*/ 3135657 w 11004357"/>
                <a:gd name="connsiteY25-2250" fmla="*/ 833326 h 6086363"/>
                <a:gd name="connsiteX26-2251" fmla="*/ 3249957 w 11004357"/>
                <a:gd name="connsiteY26-2252" fmla="*/ 1157176 h 6086363"/>
                <a:gd name="connsiteX0-2253" fmla="*/ 3249957 w 11004357"/>
                <a:gd name="connsiteY0-2254" fmla="*/ 1157176 h 6086363"/>
                <a:gd name="connsiteX1-2255" fmla="*/ 3249957 w 11004357"/>
                <a:gd name="connsiteY1-2256" fmla="*/ 1157176 h 6086363"/>
                <a:gd name="connsiteX2-2257" fmla="*/ 3592857 w 11004357"/>
                <a:gd name="connsiteY2-2258" fmla="*/ 223726 h 6086363"/>
                <a:gd name="connsiteX3-2259" fmla="*/ 4716807 w 11004357"/>
                <a:gd name="connsiteY3-2260" fmla="*/ 33226 h 6086363"/>
                <a:gd name="connsiteX4-2261" fmla="*/ 5735982 w 11004357"/>
                <a:gd name="connsiteY4-2262" fmla="*/ 823801 h 6086363"/>
                <a:gd name="connsiteX5-2263" fmla="*/ 7498107 w 11004357"/>
                <a:gd name="connsiteY5-2264" fmla="*/ 509476 h 6086363"/>
                <a:gd name="connsiteX6-2265" fmla="*/ 8336307 w 11004357"/>
                <a:gd name="connsiteY6-2266" fmla="*/ 1957276 h 6086363"/>
                <a:gd name="connsiteX7-2267" fmla="*/ 9917457 w 11004357"/>
                <a:gd name="connsiteY7-2268" fmla="*/ 2243026 h 6086363"/>
                <a:gd name="connsiteX8-2269" fmla="*/ 10622307 w 11004357"/>
                <a:gd name="connsiteY8-2270" fmla="*/ 3462226 h 6086363"/>
                <a:gd name="connsiteX9-2271" fmla="*/ 10146057 w 11004357"/>
                <a:gd name="connsiteY9-2272" fmla="*/ 4300426 h 6086363"/>
                <a:gd name="connsiteX10-2273" fmla="*/ 11003307 w 11004357"/>
                <a:gd name="connsiteY10-2274" fmla="*/ 5119576 h 6086363"/>
                <a:gd name="connsiteX11-2275" fmla="*/ 10279407 w 11004357"/>
                <a:gd name="connsiteY11-2276" fmla="*/ 6072076 h 6086363"/>
                <a:gd name="connsiteX12-2277" fmla="*/ 8526807 w 11004357"/>
                <a:gd name="connsiteY12-2278" fmla="*/ 5538676 h 6086363"/>
                <a:gd name="connsiteX13-2279" fmla="*/ 7193307 w 11004357"/>
                <a:gd name="connsiteY13-2280" fmla="*/ 5862526 h 6086363"/>
                <a:gd name="connsiteX14-2281" fmla="*/ 5802657 w 11004357"/>
                <a:gd name="connsiteY14-2282" fmla="*/ 5329126 h 6086363"/>
                <a:gd name="connsiteX15-2283" fmla="*/ 5059707 w 11004357"/>
                <a:gd name="connsiteY15-2284" fmla="*/ 5995876 h 6086363"/>
                <a:gd name="connsiteX16-2285" fmla="*/ 3592857 w 11004357"/>
                <a:gd name="connsiteY16-2286" fmla="*/ 5938726 h 6086363"/>
                <a:gd name="connsiteX17-2287" fmla="*/ 3192807 w 11004357"/>
                <a:gd name="connsiteY17-2288" fmla="*/ 4700476 h 6086363"/>
                <a:gd name="connsiteX18-2289" fmla="*/ 1230657 w 11004357"/>
                <a:gd name="connsiteY18-2290" fmla="*/ 4757626 h 6086363"/>
                <a:gd name="connsiteX19-2291" fmla="*/ 735357 w 11004357"/>
                <a:gd name="connsiteY19-2292" fmla="*/ 3271726 h 6086363"/>
                <a:gd name="connsiteX20-2293" fmla="*/ 106707 w 11004357"/>
                <a:gd name="connsiteY20-2294" fmla="*/ 2490676 h 6086363"/>
                <a:gd name="connsiteX21-2295" fmla="*/ 163857 w 11004357"/>
                <a:gd name="connsiteY21-2296" fmla="*/ 699976 h 6086363"/>
                <a:gd name="connsiteX22-2297" fmla="*/ 1687857 w 11004357"/>
                <a:gd name="connsiteY22-2298" fmla="*/ 299926 h 6086363"/>
                <a:gd name="connsiteX23-2299" fmla="*/ 2487957 w 11004357"/>
                <a:gd name="connsiteY23-2300" fmla="*/ 1538176 h 6086363"/>
                <a:gd name="connsiteX24-2301" fmla="*/ 2678457 w 11004357"/>
                <a:gd name="connsiteY24-2302" fmla="*/ 871426 h 6086363"/>
                <a:gd name="connsiteX25-2303" fmla="*/ 3135657 w 11004357"/>
                <a:gd name="connsiteY25-2304" fmla="*/ 833326 h 6086363"/>
                <a:gd name="connsiteX26-2305" fmla="*/ 3249957 w 11004357"/>
                <a:gd name="connsiteY26-2306" fmla="*/ 1157176 h 6086363"/>
                <a:gd name="connsiteX0-2307" fmla="*/ 3249957 w 11004357"/>
                <a:gd name="connsiteY0-2308" fmla="*/ 1157176 h 6086363"/>
                <a:gd name="connsiteX1-2309" fmla="*/ 3249957 w 11004357"/>
                <a:gd name="connsiteY1-2310" fmla="*/ 1157176 h 6086363"/>
                <a:gd name="connsiteX2-2311" fmla="*/ 3592857 w 11004357"/>
                <a:gd name="connsiteY2-2312" fmla="*/ 223726 h 6086363"/>
                <a:gd name="connsiteX3-2313" fmla="*/ 4716807 w 11004357"/>
                <a:gd name="connsiteY3-2314" fmla="*/ 33226 h 6086363"/>
                <a:gd name="connsiteX4-2315" fmla="*/ 5735982 w 11004357"/>
                <a:gd name="connsiteY4-2316" fmla="*/ 823801 h 6086363"/>
                <a:gd name="connsiteX5-2317" fmla="*/ 7498107 w 11004357"/>
                <a:gd name="connsiteY5-2318" fmla="*/ 509476 h 6086363"/>
                <a:gd name="connsiteX6-2319" fmla="*/ 8336307 w 11004357"/>
                <a:gd name="connsiteY6-2320" fmla="*/ 1957276 h 6086363"/>
                <a:gd name="connsiteX7-2321" fmla="*/ 9917457 w 11004357"/>
                <a:gd name="connsiteY7-2322" fmla="*/ 2243026 h 6086363"/>
                <a:gd name="connsiteX8-2323" fmla="*/ 10622307 w 11004357"/>
                <a:gd name="connsiteY8-2324" fmla="*/ 3462226 h 6086363"/>
                <a:gd name="connsiteX9-2325" fmla="*/ 10146057 w 11004357"/>
                <a:gd name="connsiteY9-2326" fmla="*/ 4300426 h 6086363"/>
                <a:gd name="connsiteX10-2327" fmla="*/ 11003307 w 11004357"/>
                <a:gd name="connsiteY10-2328" fmla="*/ 5119576 h 6086363"/>
                <a:gd name="connsiteX11-2329" fmla="*/ 10279407 w 11004357"/>
                <a:gd name="connsiteY11-2330" fmla="*/ 6072076 h 6086363"/>
                <a:gd name="connsiteX12-2331" fmla="*/ 8526807 w 11004357"/>
                <a:gd name="connsiteY12-2332" fmla="*/ 5538676 h 6086363"/>
                <a:gd name="connsiteX13-2333" fmla="*/ 7193307 w 11004357"/>
                <a:gd name="connsiteY13-2334" fmla="*/ 5862526 h 6086363"/>
                <a:gd name="connsiteX14-2335" fmla="*/ 5802657 w 11004357"/>
                <a:gd name="connsiteY14-2336" fmla="*/ 5329126 h 6086363"/>
                <a:gd name="connsiteX15-2337" fmla="*/ 5059707 w 11004357"/>
                <a:gd name="connsiteY15-2338" fmla="*/ 5995876 h 6086363"/>
                <a:gd name="connsiteX16-2339" fmla="*/ 3592857 w 11004357"/>
                <a:gd name="connsiteY16-2340" fmla="*/ 5938726 h 6086363"/>
                <a:gd name="connsiteX17-2341" fmla="*/ 3192807 w 11004357"/>
                <a:gd name="connsiteY17-2342" fmla="*/ 4700476 h 6086363"/>
                <a:gd name="connsiteX18-2343" fmla="*/ 1230657 w 11004357"/>
                <a:gd name="connsiteY18-2344" fmla="*/ 4757626 h 6086363"/>
                <a:gd name="connsiteX19-2345" fmla="*/ 735357 w 11004357"/>
                <a:gd name="connsiteY19-2346" fmla="*/ 3271726 h 6086363"/>
                <a:gd name="connsiteX20-2347" fmla="*/ 106707 w 11004357"/>
                <a:gd name="connsiteY20-2348" fmla="*/ 2490676 h 6086363"/>
                <a:gd name="connsiteX21-2349" fmla="*/ 163857 w 11004357"/>
                <a:gd name="connsiteY21-2350" fmla="*/ 699976 h 6086363"/>
                <a:gd name="connsiteX22-2351" fmla="*/ 1687857 w 11004357"/>
                <a:gd name="connsiteY22-2352" fmla="*/ 299926 h 6086363"/>
                <a:gd name="connsiteX23-2353" fmla="*/ 2487957 w 11004357"/>
                <a:gd name="connsiteY23-2354" fmla="*/ 1538176 h 6086363"/>
                <a:gd name="connsiteX24-2355" fmla="*/ 2678457 w 11004357"/>
                <a:gd name="connsiteY24-2356" fmla="*/ 871426 h 6086363"/>
                <a:gd name="connsiteX25-2357" fmla="*/ 2973732 w 11004357"/>
                <a:gd name="connsiteY25-2358" fmla="*/ 776176 h 6086363"/>
                <a:gd name="connsiteX26-2359" fmla="*/ 3249957 w 11004357"/>
                <a:gd name="connsiteY26-2360" fmla="*/ 1157176 h 6086363"/>
                <a:gd name="connsiteX0-2361" fmla="*/ 3249957 w 11004357"/>
                <a:gd name="connsiteY0-2362" fmla="*/ 1157176 h 6086363"/>
                <a:gd name="connsiteX1-2363" fmla="*/ 3249957 w 11004357"/>
                <a:gd name="connsiteY1-2364" fmla="*/ 1157176 h 6086363"/>
                <a:gd name="connsiteX2-2365" fmla="*/ 3592857 w 11004357"/>
                <a:gd name="connsiteY2-2366" fmla="*/ 223726 h 6086363"/>
                <a:gd name="connsiteX3-2367" fmla="*/ 4716807 w 11004357"/>
                <a:gd name="connsiteY3-2368" fmla="*/ 33226 h 6086363"/>
                <a:gd name="connsiteX4-2369" fmla="*/ 5735982 w 11004357"/>
                <a:gd name="connsiteY4-2370" fmla="*/ 823801 h 6086363"/>
                <a:gd name="connsiteX5-2371" fmla="*/ 7498107 w 11004357"/>
                <a:gd name="connsiteY5-2372" fmla="*/ 509476 h 6086363"/>
                <a:gd name="connsiteX6-2373" fmla="*/ 8336307 w 11004357"/>
                <a:gd name="connsiteY6-2374" fmla="*/ 1957276 h 6086363"/>
                <a:gd name="connsiteX7-2375" fmla="*/ 9917457 w 11004357"/>
                <a:gd name="connsiteY7-2376" fmla="*/ 2243026 h 6086363"/>
                <a:gd name="connsiteX8-2377" fmla="*/ 10622307 w 11004357"/>
                <a:gd name="connsiteY8-2378" fmla="*/ 3462226 h 6086363"/>
                <a:gd name="connsiteX9-2379" fmla="*/ 10146057 w 11004357"/>
                <a:gd name="connsiteY9-2380" fmla="*/ 4300426 h 6086363"/>
                <a:gd name="connsiteX10-2381" fmla="*/ 11003307 w 11004357"/>
                <a:gd name="connsiteY10-2382" fmla="*/ 5119576 h 6086363"/>
                <a:gd name="connsiteX11-2383" fmla="*/ 10279407 w 11004357"/>
                <a:gd name="connsiteY11-2384" fmla="*/ 6072076 h 6086363"/>
                <a:gd name="connsiteX12-2385" fmla="*/ 8526807 w 11004357"/>
                <a:gd name="connsiteY12-2386" fmla="*/ 5538676 h 6086363"/>
                <a:gd name="connsiteX13-2387" fmla="*/ 7193307 w 11004357"/>
                <a:gd name="connsiteY13-2388" fmla="*/ 5862526 h 6086363"/>
                <a:gd name="connsiteX14-2389" fmla="*/ 5802657 w 11004357"/>
                <a:gd name="connsiteY14-2390" fmla="*/ 5329126 h 6086363"/>
                <a:gd name="connsiteX15-2391" fmla="*/ 5059707 w 11004357"/>
                <a:gd name="connsiteY15-2392" fmla="*/ 5995876 h 6086363"/>
                <a:gd name="connsiteX16-2393" fmla="*/ 3592857 w 11004357"/>
                <a:gd name="connsiteY16-2394" fmla="*/ 5938726 h 6086363"/>
                <a:gd name="connsiteX17-2395" fmla="*/ 3192807 w 11004357"/>
                <a:gd name="connsiteY17-2396" fmla="*/ 4700476 h 6086363"/>
                <a:gd name="connsiteX18-2397" fmla="*/ 1230657 w 11004357"/>
                <a:gd name="connsiteY18-2398" fmla="*/ 4757626 h 6086363"/>
                <a:gd name="connsiteX19-2399" fmla="*/ 735357 w 11004357"/>
                <a:gd name="connsiteY19-2400" fmla="*/ 3271726 h 6086363"/>
                <a:gd name="connsiteX20-2401" fmla="*/ 106707 w 11004357"/>
                <a:gd name="connsiteY20-2402" fmla="*/ 2490676 h 6086363"/>
                <a:gd name="connsiteX21-2403" fmla="*/ 163857 w 11004357"/>
                <a:gd name="connsiteY21-2404" fmla="*/ 699976 h 6086363"/>
                <a:gd name="connsiteX22-2405" fmla="*/ 1687857 w 11004357"/>
                <a:gd name="connsiteY22-2406" fmla="*/ 299926 h 6086363"/>
                <a:gd name="connsiteX23-2407" fmla="*/ 2487957 w 11004357"/>
                <a:gd name="connsiteY23-2408" fmla="*/ 1538176 h 6086363"/>
                <a:gd name="connsiteX24-2409" fmla="*/ 2678457 w 11004357"/>
                <a:gd name="connsiteY24-2410" fmla="*/ 871426 h 6086363"/>
                <a:gd name="connsiteX25-2411" fmla="*/ 2973732 w 11004357"/>
                <a:gd name="connsiteY25-2412" fmla="*/ 776176 h 6086363"/>
                <a:gd name="connsiteX26-2413" fmla="*/ 3249957 w 11004357"/>
                <a:gd name="connsiteY26-2414" fmla="*/ 1157176 h 6086363"/>
                <a:gd name="connsiteX0-2415" fmla="*/ 3249957 w 11004357"/>
                <a:gd name="connsiteY0-2416" fmla="*/ 1157176 h 6086363"/>
                <a:gd name="connsiteX1-2417" fmla="*/ 3249957 w 11004357"/>
                <a:gd name="connsiteY1-2418" fmla="*/ 1157176 h 6086363"/>
                <a:gd name="connsiteX2-2419" fmla="*/ 3592857 w 11004357"/>
                <a:gd name="connsiteY2-2420" fmla="*/ 223726 h 6086363"/>
                <a:gd name="connsiteX3-2421" fmla="*/ 4716807 w 11004357"/>
                <a:gd name="connsiteY3-2422" fmla="*/ 33226 h 6086363"/>
                <a:gd name="connsiteX4-2423" fmla="*/ 5735982 w 11004357"/>
                <a:gd name="connsiteY4-2424" fmla="*/ 823801 h 6086363"/>
                <a:gd name="connsiteX5-2425" fmla="*/ 7498107 w 11004357"/>
                <a:gd name="connsiteY5-2426" fmla="*/ 509476 h 6086363"/>
                <a:gd name="connsiteX6-2427" fmla="*/ 8336307 w 11004357"/>
                <a:gd name="connsiteY6-2428" fmla="*/ 1957276 h 6086363"/>
                <a:gd name="connsiteX7-2429" fmla="*/ 9917457 w 11004357"/>
                <a:gd name="connsiteY7-2430" fmla="*/ 2243026 h 6086363"/>
                <a:gd name="connsiteX8-2431" fmla="*/ 10622307 w 11004357"/>
                <a:gd name="connsiteY8-2432" fmla="*/ 3462226 h 6086363"/>
                <a:gd name="connsiteX9-2433" fmla="*/ 10146057 w 11004357"/>
                <a:gd name="connsiteY9-2434" fmla="*/ 4300426 h 6086363"/>
                <a:gd name="connsiteX10-2435" fmla="*/ 11003307 w 11004357"/>
                <a:gd name="connsiteY10-2436" fmla="*/ 5119576 h 6086363"/>
                <a:gd name="connsiteX11-2437" fmla="*/ 10279407 w 11004357"/>
                <a:gd name="connsiteY11-2438" fmla="*/ 6072076 h 6086363"/>
                <a:gd name="connsiteX12-2439" fmla="*/ 8526807 w 11004357"/>
                <a:gd name="connsiteY12-2440" fmla="*/ 5538676 h 6086363"/>
                <a:gd name="connsiteX13-2441" fmla="*/ 7193307 w 11004357"/>
                <a:gd name="connsiteY13-2442" fmla="*/ 5862526 h 6086363"/>
                <a:gd name="connsiteX14-2443" fmla="*/ 5802657 w 11004357"/>
                <a:gd name="connsiteY14-2444" fmla="*/ 5329126 h 6086363"/>
                <a:gd name="connsiteX15-2445" fmla="*/ 5059707 w 11004357"/>
                <a:gd name="connsiteY15-2446" fmla="*/ 5995876 h 6086363"/>
                <a:gd name="connsiteX16-2447" fmla="*/ 3592857 w 11004357"/>
                <a:gd name="connsiteY16-2448" fmla="*/ 5938726 h 6086363"/>
                <a:gd name="connsiteX17-2449" fmla="*/ 3192807 w 11004357"/>
                <a:gd name="connsiteY17-2450" fmla="*/ 4700476 h 6086363"/>
                <a:gd name="connsiteX18-2451" fmla="*/ 1230657 w 11004357"/>
                <a:gd name="connsiteY18-2452" fmla="*/ 4757626 h 6086363"/>
                <a:gd name="connsiteX19-2453" fmla="*/ 735357 w 11004357"/>
                <a:gd name="connsiteY19-2454" fmla="*/ 3271726 h 6086363"/>
                <a:gd name="connsiteX20-2455" fmla="*/ 106707 w 11004357"/>
                <a:gd name="connsiteY20-2456" fmla="*/ 2490676 h 6086363"/>
                <a:gd name="connsiteX21-2457" fmla="*/ 163857 w 11004357"/>
                <a:gd name="connsiteY21-2458" fmla="*/ 699976 h 6086363"/>
                <a:gd name="connsiteX22-2459" fmla="*/ 1687857 w 11004357"/>
                <a:gd name="connsiteY22-2460" fmla="*/ 299926 h 6086363"/>
                <a:gd name="connsiteX23-2461" fmla="*/ 2487957 w 11004357"/>
                <a:gd name="connsiteY23-2462" fmla="*/ 1538176 h 6086363"/>
                <a:gd name="connsiteX24-2463" fmla="*/ 2678457 w 11004357"/>
                <a:gd name="connsiteY24-2464" fmla="*/ 871426 h 6086363"/>
                <a:gd name="connsiteX25-2465" fmla="*/ 2973732 w 11004357"/>
                <a:gd name="connsiteY25-2466" fmla="*/ 776176 h 6086363"/>
                <a:gd name="connsiteX26-2467" fmla="*/ 3249957 w 11004357"/>
                <a:gd name="connsiteY26-2468" fmla="*/ 1157176 h 6086363"/>
                <a:gd name="connsiteX0-2469" fmla="*/ 3249957 w 11004357"/>
                <a:gd name="connsiteY0-2470" fmla="*/ 1155830 h 6085017"/>
                <a:gd name="connsiteX1-2471" fmla="*/ 3249957 w 11004357"/>
                <a:gd name="connsiteY1-2472" fmla="*/ 1155830 h 6085017"/>
                <a:gd name="connsiteX2-2473" fmla="*/ 3707157 w 11004357"/>
                <a:gd name="connsiteY2-2474" fmla="*/ 231905 h 6085017"/>
                <a:gd name="connsiteX3-2475" fmla="*/ 4716807 w 11004357"/>
                <a:gd name="connsiteY3-2476" fmla="*/ 31880 h 6085017"/>
                <a:gd name="connsiteX4-2477" fmla="*/ 5735982 w 11004357"/>
                <a:gd name="connsiteY4-2478" fmla="*/ 822455 h 6085017"/>
                <a:gd name="connsiteX5-2479" fmla="*/ 7498107 w 11004357"/>
                <a:gd name="connsiteY5-2480" fmla="*/ 508130 h 6085017"/>
                <a:gd name="connsiteX6-2481" fmla="*/ 8336307 w 11004357"/>
                <a:gd name="connsiteY6-2482" fmla="*/ 1955930 h 6085017"/>
                <a:gd name="connsiteX7-2483" fmla="*/ 9917457 w 11004357"/>
                <a:gd name="connsiteY7-2484" fmla="*/ 2241680 h 6085017"/>
                <a:gd name="connsiteX8-2485" fmla="*/ 10622307 w 11004357"/>
                <a:gd name="connsiteY8-2486" fmla="*/ 3460880 h 6085017"/>
                <a:gd name="connsiteX9-2487" fmla="*/ 10146057 w 11004357"/>
                <a:gd name="connsiteY9-2488" fmla="*/ 4299080 h 6085017"/>
                <a:gd name="connsiteX10-2489" fmla="*/ 11003307 w 11004357"/>
                <a:gd name="connsiteY10-2490" fmla="*/ 5118230 h 6085017"/>
                <a:gd name="connsiteX11-2491" fmla="*/ 10279407 w 11004357"/>
                <a:gd name="connsiteY11-2492" fmla="*/ 6070730 h 6085017"/>
                <a:gd name="connsiteX12-2493" fmla="*/ 8526807 w 11004357"/>
                <a:gd name="connsiteY12-2494" fmla="*/ 5537330 h 6085017"/>
                <a:gd name="connsiteX13-2495" fmla="*/ 7193307 w 11004357"/>
                <a:gd name="connsiteY13-2496" fmla="*/ 5861180 h 6085017"/>
                <a:gd name="connsiteX14-2497" fmla="*/ 5802657 w 11004357"/>
                <a:gd name="connsiteY14-2498" fmla="*/ 5327780 h 6085017"/>
                <a:gd name="connsiteX15-2499" fmla="*/ 5059707 w 11004357"/>
                <a:gd name="connsiteY15-2500" fmla="*/ 5994530 h 6085017"/>
                <a:gd name="connsiteX16-2501" fmla="*/ 3592857 w 11004357"/>
                <a:gd name="connsiteY16-2502" fmla="*/ 5937380 h 6085017"/>
                <a:gd name="connsiteX17-2503" fmla="*/ 3192807 w 11004357"/>
                <a:gd name="connsiteY17-2504" fmla="*/ 4699130 h 6085017"/>
                <a:gd name="connsiteX18-2505" fmla="*/ 1230657 w 11004357"/>
                <a:gd name="connsiteY18-2506" fmla="*/ 4756280 h 6085017"/>
                <a:gd name="connsiteX19-2507" fmla="*/ 735357 w 11004357"/>
                <a:gd name="connsiteY19-2508" fmla="*/ 3270380 h 6085017"/>
                <a:gd name="connsiteX20-2509" fmla="*/ 106707 w 11004357"/>
                <a:gd name="connsiteY20-2510" fmla="*/ 2489330 h 6085017"/>
                <a:gd name="connsiteX21-2511" fmla="*/ 163857 w 11004357"/>
                <a:gd name="connsiteY21-2512" fmla="*/ 698630 h 6085017"/>
                <a:gd name="connsiteX22-2513" fmla="*/ 1687857 w 11004357"/>
                <a:gd name="connsiteY22-2514" fmla="*/ 298580 h 6085017"/>
                <a:gd name="connsiteX23-2515" fmla="*/ 2487957 w 11004357"/>
                <a:gd name="connsiteY23-2516" fmla="*/ 1536830 h 6085017"/>
                <a:gd name="connsiteX24-2517" fmla="*/ 2678457 w 11004357"/>
                <a:gd name="connsiteY24-2518" fmla="*/ 870080 h 6085017"/>
                <a:gd name="connsiteX25-2519" fmla="*/ 2973732 w 11004357"/>
                <a:gd name="connsiteY25-2520" fmla="*/ 774830 h 6085017"/>
                <a:gd name="connsiteX26-2521" fmla="*/ 3249957 w 11004357"/>
                <a:gd name="connsiteY26-2522" fmla="*/ 1155830 h 6085017"/>
                <a:gd name="connsiteX0-2523" fmla="*/ 3249957 w 11004357"/>
                <a:gd name="connsiteY0-2524" fmla="*/ 1155830 h 6085017"/>
                <a:gd name="connsiteX1-2525" fmla="*/ 3249957 w 11004357"/>
                <a:gd name="connsiteY1-2526" fmla="*/ 1155830 h 6085017"/>
                <a:gd name="connsiteX2-2527" fmla="*/ 3707157 w 11004357"/>
                <a:gd name="connsiteY2-2528" fmla="*/ 231905 h 6085017"/>
                <a:gd name="connsiteX3-2529" fmla="*/ 4716807 w 11004357"/>
                <a:gd name="connsiteY3-2530" fmla="*/ 31880 h 6085017"/>
                <a:gd name="connsiteX4-2531" fmla="*/ 5735982 w 11004357"/>
                <a:gd name="connsiteY4-2532" fmla="*/ 822455 h 6085017"/>
                <a:gd name="connsiteX5-2533" fmla="*/ 7498107 w 11004357"/>
                <a:gd name="connsiteY5-2534" fmla="*/ 508130 h 6085017"/>
                <a:gd name="connsiteX6-2535" fmla="*/ 8336307 w 11004357"/>
                <a:gd name="connsiteY6-2536" fmla="*/ 1955930 h 6085017"/>
                <a:gd name="connsiteX7-2537" fmla="*/ 9917457 w 11004357"/>
                <a:gd name="connsiteY7-2538" fmla="*/ 2241680 h 6085017"/>
                <a:gd name="connsiteX8-2539" fmla="*/ 10622307 w 11004357"/>
                <a:gd name="connsiteY8-2540" fmla="*/ 3460880 h 6085017"/>
                <a:gd name="connsiteX9-2541" fmla="*/ 10146057 w 11004357"/>
                <a:gd name="connsiteY9-2542" fmla="*/ 4299080 h 6085017"/>
                <a:gd name="connsiteX10-2543" fmla="*/ 11003307 w 11004357"/>
                <a:gd name="connsiteY10-2544" fmla="*/ 5118230 h 6085017"/>
                <a:gd name="connsiteX11-2545" fmla="*/ 10279407 w 11004357"/>
                <a:gd name="connsiteY11-2546" fmla="*/ 6070730 h 6085017"/>
                <a:gd name="connsiteX12-2547" fmla="*/ 8526807 w 11004357"/>
                <a:gd name="connsiteY12-2548" fmla="*/ 5537330 h 6085017"/>
                <a:gd name="connsiteX13-2549" fmla="*/ 7193307 w 11004357"/>
                <a:gd name="connsiteY13-2550" fmla="*/ 5861180 h 6085017"/>
                <a:gd name="connsiteX14-2551" fmla="*/ 5802657 w 11004357"/>
                <a:gd name="connsiteY14-2552" fmla="*/ 5327780 h 6085017"/>
                <a:gd name="connsiteX15-2553" fmla="*/ 5059707 w 11004357"/>
                <a:gd name="connsiteY15-2554" fmla="*/ 5994530 h 6085017"/>
                <a:gd name="connsiteX16-2555" fmla="*/ 3592857 w 11004357"/>
                <a:gd name="connsiteY16-2556" fmla="*/ 5937380 h 6085017"/>
                <a:gd name="connsiteX17-2557" fmla="*/ 3192807 w 11004357"/>
                <a:gd name="connsiteY17-2558" fmla="*/ 4699130 h 6085017"/>
                <a:gd name="connsiteX18-2559" fmla="*/ 1230657 w 11004357"/>
                <a:gd name="connsiteY18-2560" fmla="*/ 4756280 h 6085017"/>
                <a:gd name="connsiteX19-2561" fmla="*/ 735357 w 11004357"/>
                <a:gd name="connsiteY19-2562" fmla="*/ 3270380 h 6085017"/>
                <a:gd name="connsiteX20-2563" fmla="*/ 106707 w 11004357"/>
                <a:gd name="connsiteY20-2564" fmla="*/ 2489330 h 6085017"/>
                <a:gd name="connsiteX21-2565" fmla="*/ 163857 w 11004357"/>
                <a:gd name="connsiteY21-2566" fmla="*/ 698630 h 6085017"/>
                <a:gd name="connsiteX22-2567" fmla="*/ 1687857 w 11004357"/>
                <a:gd name="connsiteY22-2568" fmla="*/ 298580 h 6085017"/>
                <a:gd name="connsiteX23-2569" fmla="*/ 2487957 w 11004357"/>
                <a:gd name="connsiteY23-2570" fmla="*/ 1536830 h 6085017"/>
                <a:gd name="connsiteX24-2571" fmla="*/ 2678457 w 11004357"/>
                <a:gd name="connsiteY24-2572" fmla="*/ 870080 h 6085017"/>
                <a:gd name="connsiteX25-2573" fmla="*/ 2973732 w 11004357"/>
                <a:gd name="connsiteY25-2574" fmla="*/ 774830 h 6085017"/>
                <a:gd name="connsiteX26-2575" fmla="*/ 3249957 w 11004357"/>
                <a:gd name="connsiteY26-2576" fmla="*/ 1155830 h 6085017"/>
                <a:gd name="connsiteX0-2577" fmla="*/ 3249957 w 11004357"/>
                <a:gd name="connsiteY0-2578" fmla="*/ 1160194 h 6089381"/>
                <a:gd name="connsiteX1-2579" fmla="*/ 3249957 w 11004357"/>
                <a:gd name="connsiteY1-2580" fmla="*/ 1160194 h 6089381"/>
                <a:gd name="connsiteX2-2581" fmla="*/ 3850032 w 11004357"/>
                <a:gd name="connsiteY2-2582" fmla="*/ 207694 h 6089381"/>
                <a:gd name="connsiteX3-2583" fmla="*/ 4716807 w 11004357"/>
                <a:gd name="connsiteY3-2584" fmla="*/ 36244 h 6089381"/>
                <a:gd name="connsiteX4-2585" fmla="*/ 5735982 w 11004357"/>
                <a:gd name="connsiteY4-2586" fmla="*/ 826819 h 6089381"/>
                <a:gd name="connsiteX5-2587" fmla="*/ 7498107 w 11004357"/>
                <a:gd name="connsiteY5-2588" fmla="*/ 512494 h 6089381"/>
                <a:gd name="connsiteX6-2589" fmla="*/ 8336307 w 11004357"/>
                <a:gd name="connsiteY6-2590" fmla="*/ 1960294 h 6089381"/>
                <a:gd name="connsiteX7-2591" fmla="*/ 9917457 w 11004357"/>
                <a:gd name="connsiteY7-2592" fmla="*/ 2246044 h 6089381"/>
                <a:gd name="connsiteX8-2593" fmla="*/ 10622307 w 11004357"/>
                <a:gd name="connsiteY8-2594" fmla="*/ 3465244 h 6089381"/>
                <a:gd name="connsiteX9-2595" fmla="*/ 10146057 w 11004357"/>
                <a:gd name="connsiteY9-2596" fmla="*/ 4303444 h 6089381"/>
                <a:gd name="connsiteX10-2597" fmla="*/ 11003307 w 11004357"/>
                <a:gd name="connsiteY10-2598" fmla="*/ 5122594 h 6089381"/>
                <a:gd name="connsiteX11-2599" fmla="*/ 10279407 w 11004357"/>
                <a:gd name="connsiteY11-2600" fmla="*/ 6075094 h 6089381"/>
                <a:gd name="connsiteX12-2601" fmla="*/ 8526807 w 11004357"/>
                <a:gd name="connsiteY12-2602" fmla="*/ 5541694 h 6089381"/>
                <a:gd name="connsiteX13-2603" fmla="*/ 7193307 w 11004357"/>
                <a:gd name="connsiteY13-2604" fmla="*/ 5865544 h 6089381"/>
                <a:gd name="connsiteX14-2605" fmla="*/ 5802657 w 11004357"/>
                <a:gd name="connsiteY14-2606" fmla="*/ 5332144 h 6089381"/>
                <a:gd name="connsiteX15-2607" fmla="*/ 5059707 w 11004357"/>
                <a:gd name="connsiteY15-2608" fmla="*/ 5998894 h 6089381"/>
                <a:gd name="connsiteX16-2609" fmla="*/ 3592857 w 11004357"/>
                <a:gd name="connsiteY16-2610" fmla="*/ 5941744 h 6089381"/>
                <a:gd name="connsiteX17-2611" fmla="*/ 3192807 w 11004357"/>
                <a:gd name="connsiteY17-2612" fmla="*/ 4703494 h 6089381"/>
                <a:gd name="connsiteX18-2613" fmla="*/ 1230657 w 11004357"/>
                <a:gd name="connsiteY18-2614" fmla="*/ 4760644 h 6089381"/>
                <a:gd name="connsiteX19-2615" fmla="*/ 735357 w 11004357"/>
                <a:gd name="connsiteY19-2616" fmla="*/ 3274744 h 6089381"/>
                <a:gd name="connsiteX20-2617" fmla="*/ 106707 w 11004357"/>
                <a:gd name="connsiteY20-2618" fmla="*/ 2493694 h 6089381"/>
                <a:gd name="connsiteX21-2619" fmla="*/ 163857 w 11004357"/>
                <a:gd name="connsiteY21-2620" fmla="*/ 702994 h 6089381"/>
                <a:gd name="connsiteX22-2621" fmla="*/ 1687857 w 11004357"/>
                <a:gd name="connsiteY22-2622" fmla="*/ 302944 h 6089381"/>
                <a:gd name="connsiteX23-2623" fmla="*/ 2487957 w 11004357"/>
                <a:gd name="connsiteY23-2624" fmla="*/ 1541194 h 6089381"/>
                <a:gd name="connsiteX24-2625" fmla="*/ 2678457 w 11004357"/>
                <a:gd name="connsiteY24-2626" fmla="*/ 874444 h 6089381"/>
                <a:gd name="connsiteX25-2627" fmla="*/ 2973732 w 11004357"/>
                <a:gd name="connsiteY25-2628" fmla="*/ 779194 h 6089381"/>
                <a:gd name="connsiteX26-2629" fmla="*/ 3249957 w 11004357"/>
                <a:gd name="connsiteY26-2630" fmla="*/ 1160194 h 6089381"/>
                <a:gd name="connsiteX0-2631" fmla="*/ 3345207 w 11004357"/>
                <a:gd name="connsiteY0-2632" fmla="*/ 1131619 h 6089381"/>
                <a:gd name="connsiteX1-2633" fmla="*/ 3249957 w 11004357"/>
                <a:gd name="connsiteY1-2634" fmla="*/ 1160194 h 6089381"/>
                <a:gd name="connsiteX2-2635" fmla="*/ 3850032 w 11004357"/>
                <a:gd name="connsiteY2-2636" fmla="*/ 207694 h 6089381"/>
                <a:gd name="connsiteX3-2637" fmla="*/ 4716807 w 11004357"/>
                <a:gd name="connsiteY3-2638" fmla="*/ 36244 h 6089381"/>
                <a:gd name="connsiteX4-2639" fmla="*/ 5735982 w 11004357"/>
                <a:gd name="connsiteY4-2640" fmla="*/ 826819 h 6089381"/>
                <a:gd name="connsiteX5-2641" fmla="*/ 7498107 w 11004357"/>
                <a:gd name="connsiteY5-2642" fmla="*/ 512494 h 6089381"/>
                <a:gd name="connsiteX6-2643" fmla="*/ 8336307 w 11004357"/>
                <a:gd name="connsiteY6-2644" fmla="*/ 1960294 h 6089381"/>
                <a:gd name="connsiteX7-2645" fmla="*/ 9917457 w 11004357"/>
                <a:gd name="connsiteY7-2646" fmla="*/ 2246044 h 6089381"/>
                <a:gd name="connsiteX8-2647" fmla="*/ 10622307 w 11004357"/>
                <a:gd name="connsiteY8-2648" fmla="*/ 3465244 h 6089381"/>
                <a:gd name="connsiteX9-2649" fmla="*/ 10146057 w 11004357"/>
                <a:gd name="connsiteY9-2650" fmla="*/ 4303444 h 6089381"/>
                <a:gd name="connsiteX10-2651" fmla="*/ 11003307 w 11004357"/>
                <a:gd name="connsiteY10-2652" fmla="*/ 5122594 h 6089381"/>
                <a:gd name="connsiteX11-2653" fmla="*/ 10279407 w 11004357"/>
                <a:gd name="connsiteY11-2654" fmla="*/ 6075094 h 6089381"/>
                <a:gd name="connsiteX12-2655" fmla="*/ 8526807 w 11004357"/>
                <a:gd name="connsiteY12-2656" fmla="*/ 5541694 h 6089381"/>
                <a:gd name="connsiteX13-2657" fmla="*/ 7193307 w 11004357"/>
                <a:gd name="connsiteY13-2658" fmla="*/ 5865544 h 6089381"/>
                <a:gd name="connsiteX14-2659" fmla="*/ 5802657 w 11004357"/>
                <a:gd name="connsiteY14-2660" fmla="*/ 5332144 h 6089381"/>
                <a:gd name="connsiteX15-2661" fmla="*/ 5059707 w 11004357"/>
                <a:gd name="connsiteY15-2662" fmla="*/ 5998894 h 6089381"/>
                <a:gd name="connsiteX16-2663" fmla="*/ 3592857 w 11004357"/>
                <a:gd name="connsiteY16-2664" fmla="*/ 5941744 h 6089381"/>
                <a:gd name="connsiteX17-2665" fmla="*/ 3192807 w 11004357"/>
                <a:gd name="connsiteY17-2666" fmla="*/ 4703494 h 6089381"/>
                <a:gd name="connsiteX18-2667" fmla="*/ 1230657 w 11004357"/>
                <a:gd name="connsiteY18-2668" fmla="*/ 4760644 h 6089381"/>
                <a:gd name="connsiteX19-2669" fmla="*/ 735357 w 11004357"/>
                <a:gd name="connsiteY19-2670" fmla="*/ 3274744 h 6089381"/>
                <a:gd name="connsiteX20-2671" fmla="*/ 106707 w 11004357"/>
                <a:gd name="connsiteY20-2672" fmla="*/ 2493694 h 6089381"/>
                <a:gd name="connsiteX21-2673" fmla="*/ 163857 w 11004357"/>
                <a:gd name="connsiteY21-2674" fmla="*/ 702994 h 6089381"/>
                <a:gd name="connsiteX22-2675" fmla="*/ 1687857 w 11004357"/>
                <a:gd name="connsiteY22-2676" fmla="*/ 302944 h 6089381"/>
                <a:gd name="connsiteX23-2677" fmla="*/ 2487957 w 11004357"/>
                <a:gd name="connsiteY23-2678" fmla="*/ 1541194 h 6089381"/>
                <a:gd name="connsiteX24-2679" fmla="*/ 2678457 w 11004357"/>
                <a:gd name="connsiteY24-2680" fmla="*/ 874444 h 6089381"/>
                <a:gd name="connsiteX25-2681" fmla="*/ 2973732 w 11004357"/>
                <a:gd name="connsiteY25-2682" fmla="*/ 779194 h 6089381"/>
                <a:gd name="connsiteX26-2683" fmla="*/ 3345207 w 11004357"/>
                <a:gd name="connsiteY26-2684" fmla="*/ 1131619 h 6089381"/>
                <a:gd name="connsiteX0-2685" fmla="*/ 3078507 w 11004357"/>
                <a:gd name="connsiteY0-2686" fmla="*/ 1388794 h 6089381"/>
                <a:gd name="connsiteX1-2687" fmla="*/ 3249957 w 11004357"/>
                <a:gd name="connsiteY1-2688" fmla="*/ 1160194 h 6089381"/>
                <a:gd name="connsiteX2-2689" fmla="*/ 3850032 w 11004357"/>
                <a:gd name="connsiteY2-2690" fmla="*/ 207694 h 6089381"/>
                <a:gd name="connsiteX3-2691" fmla="*/ 4716807 w 11004357"/>
                <a:gd name="connsiteY3-2692" fmla="*/ 36244 h 6089381"/>
                <a:gd name="connsiteX4-2693" fmla="*/ 5735982 w 11004357"/>
                <a:gd name="connsiteY4-2694" fmla="*/ 826819 h 6089381"/>
                <a:gd name="connsiteX5-2695" fmla="*/ 7498107 w 11004357"/>
                <a:gd name="connsiteY5-2696" fmla="*/ 512494 h 6089381"/>
                <a:gd name="connsiteX6-2697" fmla="*/ 8336307 w 11004357"/>
                <a:gd name="connsiteY6-2698" fmla="*/ 1960294 h 6089381"/>
                <a:gd name="connsiteX7-2699" fmla="*/ 9917457 w 11004357"/>
                <a:gd name="connsiteY7-2700" fmla="*/ 2246044 h 6089381"/>
                <a:gd name="connsiteX8-2701" fmla="*/ 10622307 w 11004357"/>
                <a:gd name="connsiteY8-2702" fmla="*/ 3465244 h 6089381"/>
                <a:gd name="connsiteX9-2703" fmla="*/ 10146057 w 11004357"/>
                <a:gd name="connsiteY9-2704" fmla="*/ 4303444 h 6089381"/>
                <a:gd name="connsiteX10-2705" fmla="*/ 11003307 w 11004357"/>
                <a:gd name="connsiteY10-2706" fmla="*/ 5122594 h 6089381"/>
                <a:gd name="connsiteX11-2707" fmla="*/ 10279407 w 11004357"/>
                <a:gd name="connsiteY11-2708" fmla="*/ 6075094 h 6089381"/>
                <a:gd name="connsiteX12-2709" fmla="*/ 8526807 w 11004357"/>
                <a:gd name="connsiteY12-2710" fmla="*/ 5541694 h 6089381"/>
                <a:gd name="connsiteX13-2711" fmla="*/ 7193307 w 11004357"/>
                <a:gd name="connsiteY13-2712" fmla="*/ 5865544 h 6089381"/>
                <a:gd name="connsiteX14-2713" fmla="*/ 5802657 w 11004357"/>
                <a:gd name="connsiteY14-2714" fmla="*/ 5332144 h 6089381"/>
                <a:gd name="connsiteX15-2715" fmla="*/ 5059707 w 11004357"/>
                <a:gd name="connsiteY15-2716" fmla="*/ 5998894 h 6089381"/>
                <a:gd name="connsiteX16-2717" fmla="*/ 3592857 w 11004357"/>
                <a:gd name="connsiteY16-2718" fmla="*/ 5941744 h 6089381"/>
                <a:gd name="connsiteX17-2719" fmla="*/ 3192807 w 11004357"/>
                <a:gd name="connsiteY17-2720" fmla="*/ 4703494 h 6089381"/>
                <a:gd name="connsiteX18-2721" fmla="*/ 1230657 w 11004357"/>
                <a:gd name="connsiteY18-2722" fmla="*/ 4760644 h 6089381"/>
                <a:gd name="connsiteX19-2723" fmla="*/ 735357 w 11004357"/>
                <a:gd name="connsiteY19-2724" fmla="*/ 3274744 h 6089381"/>
                <a:gd name="connsiteX20-2725" fmla="*/ 106707 w 11004357"/>
                <a:gd name="connsiteY20-2726" fmla="*/ 2493694 h 6089381"/>
                <a:gd name="connsiteX21-2727" fmla="*/ 163857 w 11004357"/>
                <a:gd name="connsiteY21-2728" fmla="*/ 702994 h 6089381"/>
                <a:gd name="connsiteX22-2729" fmla="*/ 1687857 w 11004357"/>
                <a:gd name="connsiteY22-2730" fmla="*/ 302944 h 6089381"/>
                <a:gd name="connsiteX23-2731" fmla="*/ 2487957 w 11004357"/>
                <a:gd name="connsiteY23-2732" fmla="*/ 1541194 h 6089381"/>
                <a:gd name="connsiteX24-2733" fmla="*/ 2678457 w 11004357"/>
                <a:gd name="connsiteY24-2734" fmla="*/ 874444 h 6089381"/>
                <a:gd name="connsiteX25-2735" fmla="*/ 2973732 w 11004357"/>
                <a:gd name="connsiteY25-2736" fmla="*/ 779194 h 6089381"/>
                <a:gd name="connsiteX26-2737" fmla="*/ 3078507 w 11004357"/>
                <a:gd name="connsiteY26-2738" fmla="*/ 1388794 h 6089381"/>
                <a:gd name="connsiteX0-2739" fmla="*/ 3078507 w 11004357"/>
                <a:gd name="connsiteY0-2740" fmla="*/ 1400533 h 6101120"/>
                <a:gd name="connsiteX1-2741" fmla="*/ 3850032 w 11004357"/>
                <a:gd name="connsiteY1-2742" fmla="*/ 219433 h 6101120"/>
                <a:gd name="connsiteX2-2743" fmla="*/ 4716807 w 11004357"/>
                <a:gd name="connsiteY2-2744" fmla="*/ 47983 h 6101120"/>
                <a:gd name="connsiteX3-2745" fmla="*/ 5735982 w 11004357"/>
                <a:gd name="connsiteY3-2746" fmla="*/ 838558 h 6101120"/>
                <a:gd name="connsiteX4-2747" fmla="*/ 7498107 w 11004357"/>
                <a:gd name="connsiteY4-2748" fmla="*/ 524233 h 6101120"/>
                <a:gd name="connsiteX5-2749" fmla="*/ 8336307 w 11004357"/>
                <a:gd name="connsiteY5-2750" fmla="*/ 1972033 h 6101120"/>
                <a:gd name="connsiteX6-2751" fmla="*/ 9917457 w 11004357"/>
                <a:gd name="connsiteY6-2752" fmla="*/ 2257783 h 6101120"/>
                <a:gd name="connsiteX7-2753" fmla="*/ 10622307 w 11004357"/>
                <a:gd name="connsiteY7-2754" fmla="*/ 3476983 h 6101120"/>
                <a:gd name="connsiteX8-2755" fmla="*/ 10146057 w 11004357"/>
                <a:gd name="connsiteY8-2756" fmla="*/ 4315183 h 6101120"/>
                <a:gd name="connsiteX9-2757" fmla="*/ 11003307 w 11004357"/>
                <a:gd name="connsiteY9-2758" fmla="*/ 5134333 h 6101120"/>
                <a:gd name="connsiteX10-2759" fmla="*/ 10279407 w 11004357"/>
                <a:gd name="connsiteY10-2760" fmla="*/ 6086833 h 6101120"/>
                <a:gd name="connsiteX11-2761" fmla="*/ 8526807 w 11004357"/>
                <a:gd name="connsiteY11-2762" fmla="*/ 5553433 h 6101120"/>
                <a:gd name="connsiteX12-2763" fmla="*/ 7193307 w 11004357"/>
                <a:gd name="connsiteY12-2764" fmla="*/ 5877283 h 6101120"/>
                <a:gd name="connsiteX13-2765" fmla="*/ 5802657 w 11004357"/>
                <a:gd name="connsiteY13-2766" fmla="*/ 5343883 h 6101120"/>
                <a:gd name="connsiteX14-2767" fmla="*/ 5059707 w 11004357"/>
                <a:gd name="connsiteY14-2768" fmla="*/ 6010633 h 6101120"/>
                <a:gd name="connsiteX15-2769" fmla="*/ 3592857 w 11004357"/>
                <a:gd name="connsiteY15-2770" fmla="*/ 5953483 h 6101120"/>
                <a:gd name="connsiteX16-2771" fmla="*/ 3192807 w 11004357"/>
                <a:gd name="connsiteY16-2772" fmla="*/ 4715233 h 6101120"/>
                <a:gd name="connsiteX17-2773" fmla="*/ 1230657 w 11004357"/>
                <a:gd name="connsiteY17-2774" fmla="*/ 4772383 h 6101120"/>
                <a:gd name="connsiteX18-2775" fmla="*/ 735357 w 11004357"/>
                <a:gd name="connsiteY18-2776" fmla="*/ 3286483 h 6101120"/>
                <a:gd name="connsiteX19-2777" fmla="*/ 106707 w 11004357"/>
                <a:gd name="connsiteY19-2778" fmla="*/ 2505433 h 6101120"/>
                <a:gd name="connsiteX20-2779" fmla="*/ 163857 w 11004357"/>
                <a:gd name="connsiteY20-2780" fmla="*/ 714733 h 6101120"/>
                <a:gd name="connsiteX21-2781" fmla="*/ 1687857 w 11004357"/>
                <a:gd name="connsiteY21-2782" fmla="*/ 314683 h 6101120"/>
                <a:gd name="connsiteX22-2783" fmla="*/ 2487957 w 11004357"/>
                <a:gd name="connsiteY22-2784" fmla="*/ 1552933 h 6101120"/>
                <a:gd name="connsiteX23-2785" fmla="*/ 2678457 w 11004357"/>
                <a:gd name="connsiteY23-2786" fmla="*/ 886183 h 6101120"/>
                <a:gd name="connsiteX24-2787" fmla="*/ 2973732 w 11004357"/>
                <a:gd name="connsiteY24-2788" fmla="*/ 790933 h 6101120"/>
                <a:gd name="connsiteX25-2789" fmla="*/ 3078507 w 11004357"/>
                <a:gd name="connsiteY25-2790" fmla="*/ 1400533 h 6101120"/>
                <a:gd name="connsiteX0-2791" fmla="*/ 3373782 w 11004357"/>
                <a:gd name="connsiteY0-2792" fmla="*/ 1229083 h 6101120"/>
                <a:gd name="connsiteX1-2793" fmla="*/ 3850032 w 11004357"/>
                <a:gd name="connsiteY1-2794" fmla="*/ 219433 h 6101120"/>
                <a:gd name="connsiteX2-2795" fmla="*/ 4716807 w 11004357"/>
                <a:gd name="connsiteY2-2796" fmla="*/ 47983 h 6101120"/>
                <a:gd name="connsiteX3-2797" fmla="*/ 5735982 w 11004357"/>
                <a:gd name="connsiteY3-2798" fmla="*/ 838558 h 6101120"/>
                <a:gd name="connsiteX4-2799" fmla="*/ 7498107 w 11004357"/>
                <a:gd name="connsiteY4-2800" fmla="*/ 524233 h 6101120"/>
                <a:gd name="connsiteX5-2801" fmla="*/ 8336307 w 11004357"/>
                <a:gd name="connsiteY5-2802" fmla="*/ 1972033 h 6101120"/>
                <a:gd name="connsiteX6-2803" fmla="*/ 9917457 w 11004357"/>
                <a:gd name="connsiteY6-2804" fmla="*/ 2257783 h 6101120"/>
                <a:gd name="connsiteX7-2805" fmla="*/ 10622307 w 11004357"/>
                <a:gd name="connsiteY7-2806" fmla="*/ 3476983 h 6101120"/>
                <a:gd name="connsiteX8-2807" fmla="*/ 10146057 w 11004357"/>
                <a:gd name="connsiteY8-2808" fmla="*/ 4315183 h 6101120"/>
                <a:gd name="connsiteX9-2809" fmla="*/ 11003307 w 11004357"/>
                <a:gd name="connsiteY9-2810" fmla="*/ 5134333 h 6101120"/>
                <a:gd name="connsiteX10-2811" fmla="*/ 10279407 w 11004357"/>
                <a:gd name="connsiteY10-2812" fmla="*/ 6086833 h 6101120"/>
                <a:gd name="connsiteX11-2813" fmla="*/ 8526807 w 11004357"/>
                <a:gd name="connsiteY11-2814" fmla="*/ 5553433 h 6101120"/>
                <a:gd name="connsiteX12-2815" fmla="*/ 7193307 w 11004357"/>
                <a:gd name="connsiteY12-2816" fmla="*/ 5877283 h 6101120"/>
                <a:gd name="connsiteX13-2817" fmla="*/ 5802657 w 11004357"/>
                <a:gd name="connsiteY13-2818" fmla="*/ 5343883 h 6101120"/>
                <a:gd name="connsiteX14-2819" fmla="*/ 5059707 w 11004357"/>
                <a:gd name="connsiteY14-2820" fmla="*/ 6010633 h 6101120"/>
                <a:gd name="connsiteX15-2821" fmla="*/ 3592857 w 11004357"/>
                <a:gd name="connsiteY15-2822" fmla="*/ 5953483 h 6101120"/>
                <a:gd name="connsiteX16-2823" fmla="*/ 3192807 w 11004357"/>
                <a:gd name="connsiteY16-2824" fmla="*/ 4715233 h 6101120"/>
                <a:gd name="connsiteX17-2825" fmla="*/ 1230657 w 11004357"/>
                <a:gd name="connsiteY17-2826" fmla="*/ 4772383 h 6101120"/>
                <a:gd name="connsiteX18-2827" fmla="*/ 735357 w 11004357"/>
                <a:gd name="connsiteY18-2828" fmla="*/ 3286483 h 6101120"/>
                <a:gd name="connsiteX19-2829" fmla="*/ 106707 w 11004357"/>
                <a:gd name="connsiteY19-2830" fmla="*/ 2505433 h 6101120"/>
                <a:gd name="connsiteX20-2831" fmla="*/ 163857 w 11004357"/>
                <a:gd name="connsiteY20-2832" fmla="*/ 714733 h 6101120"/>
                <a:gd name="connsiteX21-2833" fmla="*/ 1687857 w 11004357"/>
                <a:gd name="connsiteY21-2834" fmla="*/ 314683 h 6101120"/>
                <a:gd name="connsiteX22-2835" fmla="*/ 2487957 w 11004357"/>
                <a:gd name="connsiteY22-2836" fmla="*/ 1552933 h 6101120"/>
                <a:gd name="connsiteX23-2837" fmla="*/ 2678457 w 11004357"/>
                <a:gd name="connsiteY23-2838" fmla="*/ 886183 h 6101120"/>
                <a:gd name="connsiteX24-2839" fmla="*/ 2973732 w 11004357"/>
                <a:gd name="connsiteY24-2840" fmla="*/ 790933 h 6101120"/>
                <a:gd name="connsiteX25-2841" fmla="*/ 3373782 w 11004357"/>
                <a:gd name="connsiteY25-2842" fmla="*/ 1229083 h 6101120"/>
                <a:gd name="connsiteX0-2843" fmla="*/ 3373782 w 11004357"/>
                <a:gd name="connsiteY0-2844" fmla="*/ 1229083 h 6101120"/>
                <a:gd name="connsiteX1-2845" fmla="*/ 3850032 w 11004357"/>
                <a:gd name="connsiteY1-2846" fmla="*/ 219433 h 6101120"/>
                <a:gd name="connsiteX2-2847" fmla="*/ 4716807 w 11004357"/>
                <a:gd name="connsiteY2-2848" fmla="*/ 47983 h 6101120"/>
                <a:gd name="connsiteX3-2849" fmla="*/ 5735982 w 11004357"/>
                <a:gd name="connsiteY3-2850" fmla="*/ 838558 h 6101120"/>
                <a:gd name="connsiteX4-2851" fmla="*/ 7498107 w 11004357"/>
                <a:gd name="connsiteY4-2852" fmla="*/ 524233 h 6101120"/>
                <a:gd name="connsiteX5-2853" fmla="*/ 8336307 w 11004357"/>
                <a:gd name="connsiteY5-2854" fmla="*/ 1972033 h 6101120"/>
                <a:gd name="connsiteX6-2855" fmla="*/ 9917457 w 11004357"/>
                <a:gd name="connsiteY6-2856" fmla="*/ 2257783 h 6101120"/>
                <a:gd name="connsiteX7-2857" fmla="*/ 10622307 w 11004357"/>
                <a:gd name="connsiteY7-2858" fmla="*/ 3476983 h 6101120"/>
                <a:gd name="connsiteX8-2859" fmla="*/ 10146057 w 11004357"/>
                <a:gd name="connsiteY8-2860" fmla="*/ 4315183 h 6101120"/>
                <a:gd name="connsiteX9-2861" fmla="*/ 11003307 w 11004357"/>
                <a:gd name="connsiteY9-2862" fmla="*/ 5134333 h 6101120"/>
                <a:gd name="connsiteX10-2863" fmla="*/ 10279407 w 11004357"/>
                <a:gd name="connsiteY10-2864" fmla="*/ 6086833 h 6101120"/>
                <a:gd name="connsiteX11-2865" fmla="*/ 8526807 w 11004357"/>
                <a:gd name="connsiteY11-2866" fmla="*/ 5553433 h 6101120"/>
                <a:gd name="connsiteX12-2867" fmla="*/ 7193307 w 11004357"/>
                <a:gd name="connsiteY12-2868" fmla="*/ 5877283 h 6101120"/>
                <a:gd name="connsiteX13-2869" fmla="*/ 5802657 w 11004357"/>
                <a:gd name="connsiteY13-2870" fmla="*/ 5343883 h 6101120"/>
                <a:gd name="connsiteX14-2871" fmla="*/ 5059707 w 11004357"/>
                <a:gd name="connsiteY14-2872" fmla="*/ 6010633 h 6101120"/>
                <a:gd name="connsiteX15-2873" fmla="*/ 3592857 w 11004357"/>
                <a:gd name="connsiteY15-2874" fmla="*/ 5953483 h 6101120"/>
                <a:gd name="connsiteX16-2875" fmla="*/ 3192807 w 11004357"/>
                <a:gd name="connsiteY16-2876" fmla="*/ 4715233 h 6101120"/>
                <a:gd name="connsiteX17-2877" fmla="*/ 1230657 w 11004357"/>
                <a:gd name="connsiteY17-2878" fmla="*/ 4772383 h 6101120"/>
                <a:gd name="connsiteX18-2879" fmla="*/ 735357 w 11004357"/>
                <a:gd name="connsiteY18-2880" fmla="*/ 3286483 h 6101120"/>
                <a:gd name="connsiteX19-2881" fmla="*/ 106707 w 11004357"/>
                <a:gd name="connsiteY19-2882" fmla="*/ 2505433 h 6101120"/>
                <a:gd name="connsiteX20-2883" fmla="*/ 163857 w 11004357"/>
                <a:gd name="connsiteY20-2884" fmla="*/ 714733 h 6101120"/>
                <a:gd name="connsiteX21-2885" fmla="*/ 1687857 w 11004357"/>
                <a:gd name="connsiteY21-2886" fmla="*/ 314683 h 6101120"/>
                <a:gd name="connsiteX22-2887" fmla="*/ 2487957 w 11004357"/>
                <a:gd name="connsiteY22-2888" fmla="*/ 1552933 h 6101120"/>
                <a:gd name="connsiteX23-2889" fmla="*/ 2678457 w 11004357"/>
                <a:gd name="connsiteY23-2890" fmla="*/ 886183 h 6101120"/>
                <a:gd name="connsiteX24-2891" fmla="*/ 2973732 w 11004357"/>
                <a:gd name="connsiteY24-2892" fmla="*/ 790933 h 6101120"/>
                <a:gd name="connsiteX25-2893" fmla="*/ 3373782 w 11004357"/>
                <a:gd name="connsiteY25-2894" fmla="*/ 1229083 h 6101120"/>
                <a:gd name="connsiteX0-2895" fmla="*/ 3373782 w 11004357"/>
                <a:gd name="connsiteY0-2896" fmla="*/ 1229083 h 6101120"/>
                <a:gd name="connsiteX1-2897" fmla="*/ 3850032 w 11004357"/>
                <a:gd name="connsiteY1-2898" fmla="*/ 219433 h 6101120"/>
                <a:gd name="connsiteX2-2899" fmla="*/ 4716807 w 11004357"/>
                <a:gd name="connsiteY2-2900" fmla="*/ 47983 h 6101120"/>
                <a:gd name="connsiteX3-2901" fmla="*/ 5735982 w 11004357"/>
                <a:gd name="connsiteY3-2902" fmla="*/ 838558 h 6101120"/>
                <a:gd name="connsiteX4-2903" fmla="*/ 7498107 w 11004357"/>
                <a:gd name="connsiteY4-2904" fmla="*/ 524233 h 6101120"/>
                <a:gd name="connsiteX5-2905" fmla="*/ 8336307 w 11004357"/>
                <a:gd name="connsiteY5-2906" fmla="*/ 1972033 h 6101120"/>
                <a:gd name="connsiteX6-2907" fmla="*/ 9917457 w 11004357"/>
                <a:gd name="connsiteY6-2908" fmla="*/ 2257783 h 6101120"/>
                <a:gd name="connsiteX7-2909" fmla="*/ 10622307 w 11004357"/>
                <a:gd name="connsiteY7-2910" fmla="*/ 3476983 h 6101120"/>
                <a:gd name="connsiteX8-2911" fmla="*/ 10146057 w 11004357"/>
                <a:gd name="connsiteY8-2912" fmla="*/ 4315183 h 6101120"/>
                <a:gd name="connsiteX9-2913" fmla="*/ 11003307 w 11004357"/>
                <a:gd name="connsiteY9-2914" fmla="*/ 5134333 h 6101120"/>
                <a:gd name="connsiteX10-2915" fmla="*/ 10279407 w 11004357"/>
                <a:gd name="connsiteY10-2916" fmla="*/ 6086833 h 6101120"/>
                <a:gd name="connsiteX11-2917" fmla="*/ 8526807 w 11004357"/>
                <a:gd name="connsiteY11-2918" fmla="*/ 5553433 h 6101120"/>
                <a:gd name="connsiteX12-2919" fmla="*/ 7193307 w 11004357"/>
                <a:gd name="connsiteY12-2920" fmla="*/ 5877283 h 6101120"/>
                <a:gd name="connsiteX13-2921" fmla="*/ 5802657 w 11004357"/>
                <a:gd name="connsiteY13-2922" fmla="*/ 5343883 h 6101120"/>
                <a:gd name="connsiteX14-2923" fmla="*/ 5059707 w 11004357"/>
                <a:gd name="connsiteY14-2924" fmla="*/ 6010633 h 6101120"/>
                <a:gd name="connsiteX15-2925" fmla="*/ 3592857 w 11004357"/>
                <a:gd name="connsiteY15-2926" fmla="*/ 5953483 h 6101120"/>
                <a:gd name="connsiteX16-2927" fmla="*/ 3192807 w 11004357"/>
                <a:gd name="connsiteY16-2928" fmla="*/ 4715233 h 6101120"/>
                <a:gd name="connsiteX17-2929" fmla="*/ 1230657 w 11004357"/>
                <a:gd name="connsiteY17-2930" fmla="*/ 4772383 h 6101120"/>
                <a:gd name="connsiteX18-2931" fmla="*/ 735357 w 11004357"/>
                <a:gd name="connsiteY18-2932" fmla="*/ 3286483 h 6101120"/>
                <a:gd name="connsiteX19-2933" fmla="*/ 106707 w 11004357"/>
                <a:gd name="connsiteY19-2934" fmla="*/ 2505433 h 6101120"/>
                <a:gd name="connsiteX20-2935" fmla="*/ 163857 w 11004357"/>
                <a:gd name="connsiteY20-2936" fmla="*/ 714733 h 6101120"/>
                <a:gd name="connsiteX21-2937" fmla="*/ 1687857 w 11004357"/>
                <a:gd name="connsiteY21-2938" fmla="*/ 314683 h 6101120"/>
                <a:gd name="connsiteX22-2939" fmla="*/ 2487957 w 11004357"/>
                <a:gd name="connsiteY22-2940" fmla="*/ 1552933 h 6101120"/>
                <a:gd name="connsiteX23-2941" fmla="*/ 2678457 w 11004357"/>
                <a:gd name="connsiteY23-2942" fmla="*/ 886183 h 6101120"/>
                <a:gd name="connsiteX24-2943" fmla="*/ 2973732 w 11004357"/>
                <a:gd name="connsiteY24-2944" fmla="*/ 790933 h 6101120"/>
                <a:gd name="connsiteX25-2945" fmla="*/ 3373782 w 11004357"/>
                <a:gd name="connsiteY25-2946" fmla="*/ 1229083 h 6101120"/>
                <a:gd name="connsiteX0-2947" fmla="*/ 3373782 w 11004357"/>
                <a:gd name="connsiteY0-2948" fmla="*/ 1229083 h 6101120"/>
                <a:gd name="connsiteX1-2949" fmla="*/ 3850032 w 11004357"/>
                <a:gd name="connsiteY1-2950" fmla="*/ 219433 h 6101120"/>
                <a:gd name="connsiteX2-2951" fmla="*/ 4716807 w 11004357"/>
                <a:gd name="connsiteY2-2952" fmla="*/ 47983 h 6101120"/>
                <a:gd name="connsiteX3-2953" fmla="*/ 5735982 w 11004357"/>
                <a:gd name="connsiteY3-2954" fmla="*/ 838558 h 6101120"/>
                <a:gd name="connsiteX4-2955" fmla="*/ 7498107 w 11004357"/>
                <a:gd name="connsiteY4-2956" fmla="*/ 524233 h 6101120"/>
                <a:gd name="connsiteX5-2957" fmla="*/ 8336307 w 11004357"/>
                <a:gd name="connsiteY5-2958" fmla="*/ 1972033 h 6101120"/>
                <a:gd name="connsiteX6-2959" fmla="*/ 9917457 w 11004357"/>
                <a:gd name="connsiteY6-2960" fmla="*/ 2257783 h 6101120"/>
                <a:gd name="connsiteX7-2961" fmla="*/ 10622307 w 11004357"/>
                <a:gd name="connsiteY7-2962" fmla="*/ 3476983 h 6101120"/>
                <a:gd name="connsiteX8-2963" fmla="*/ 10146057 w 11004357"/>
                <a:gd name="connsiteY8-2964" fmla="*/ 4315183 h 6101120"/>
                <a:gd name="connsiteX9-2965" fmla="*/ 11003307 w 11004357"/>
                <a:gd name="connsiteY9-2966" fmla="*/ 5134333 h 6101120"/>
                <a:gd name="connsiteX10-2967" fmla="*/ 10279407 w 11004357"/>
                <a:gd name="connsiteY10-2968" fmla="*/ 6086833 h 6101120"/>
                <a:gd name="connsiteX11-2969" fmla="*/ 8526807 w 11004357"/>
                <a:gd name="connsiteY11-2970" fmla="*/ 5553433 h 6101120"/>
                <a:gd name="connsiteX12-2971" fmla="*/ 7193307 w 11004357"/>
                <a:gd name="connsiteY12-2972" fmla="*/ 5877283 h 6101120"/>
                <a:gd name="connsiteX13-2973" fmla="*/ 5802657 w 11004357"/>
                <a:gd name="connsiteY13-2974" fmla="*/ 5343883 h 6101120"/>
                <a:gd name="connsiteX14-2975" fmla="*/ 5059707 w 11004357"/>
                <a:gd name="connsiteY14-2976" fmla="*/ 6010633 h 6101120"/>
                <a:gd name="connsiteX15-2977" fmla="*/ 3592857 w 11004357"/>
                <a:gd name="connsiteY15-2978" fmla="*/ 5953483 h 6101120"/>
                <a:gd name="connsiteX16-2979" fmla="*/ 3192807 w 11004357"/>
                <a:gd name="connsiteY16-2980" fmla="*/ 4715233 h 6101120"/>
                <a:gd name="connsiteX17-2981" fmla="*/ 1230657 w 11004357"/>
                <a:gd name="connsiteY17-2982" fmla="*/ 4772383 h 6101120"/>
                <a:gd name="connsiteX18-2983" fmla="*/ 735357 w 11004357"/>
                <a:gd name="connsiteY18-2984" fmla="*/ 3286483 h 6101120"/>
                <a:gd name="connsiteX19-2985" fmla="*/ 106707 w 11004357"/>
                <a:gd name="connsiteY19-2986" fmla="*/ 2505433 h 6101120"/>
                <a:gd name="connsiteX20-2987" fmla="*/ 163857 w 11004357"/>
                <a:gd name="connsiteY20-2988" fmla="*/ 714733 h 6101120"/>
                <a:gd name="connsiteX21-2989" fmla="*/ 1687857 w 11004357"/>
                <a:gd name="connsiteY21-2990" fmla="*/ 314683 h 6101120"/>
                <a:gd name="connsiteX22-2991" fmla="*/ 2487957 w 11004357"/>
                <a:gd name="connsiteY22-2992" fmla="*/ 1552933 h 6101120"/>
                <a:gd name="connsiteX23-2993" fmla="*/ 2678457 w 11004357"/>
                <a:gd name="connsiteY23-2994" fmla="*/ 886183 h 6101120"/>
                <a:gd name="connsiteX24-2995" fmla="*/ 2973732 w 11004357"/>
                <a:gd name="connsiteY24-2996" fmla="*/ 790933 h 6101120"/>
                <a:gd name="connsiteX25-2997" fmla="*/ 3373782 w 11004357"/>
                <a:gd name="connsiteY25-2998" fmla="*/ 1229083 h 6101120"/>
                <a:gd name="connsiteX0-2999" fmla="*/ 3373782 w 11004357"/>
                <a:gd name="connsiteY0-3000" fmla="*/ 1229083 h 6101120"/>
                <a:gd name="connsiteX1-3001" fmla="*/ 3850032 w 11004357"/>
                <a:gd name="connsiteY1-3002" fmla="*/ 219433 h 6101120"/>
                <a:gd name="connsiteX2-3003" fmla="*/ 4716807 w 11004357"/>
                <a:gd name="connsiteY2-3004" fmla="*/ 47983 h 6101120"/>
                <a:gd name="connsiteX3-3005" fmla="*/ 5735982 w 11004357"/>
                <a:gd name="connsiteY3-3006" fmla="*/ 838558 h 6101120"/>
                <a:gd name="connsiteX4-3007" fmla="*/ 7498107 w 11004357"/>
                <a:gd name="connsiteY4-3008" fmla="*/ 524233 h 6101120"/>
                <a:gd name="connsiteX5-3009" fmla="*/ 8336307 w 11004357"/>
                <a:gd name="connsiteY5-3010" fmla="*/ 1972033 h 6101120"/>
                <a:gd name="connsiteX6-3011" fmla="*/ 9917457 w 11004357"/>
                <a:gd name="connsiteY6-3012" fmla="*/ 2257783 h 6101120"/>
                <a:gd name="connsiteX7-3013" fmla="*/ 10622307 w 11004357"/>
                <a:gd name="connsiteY7-3014" fmla="*/ 3476983 h 6101120"/>
                <a:gd name="connsiteX8-3015" fmla="*/ 10146057 w 11004357"/>
                <a:gd name="connsiteY8-3016" fmla="*/ 4315183 h 6101120"/>
                <a:gd name="connsiteX9-3017" fmla="*/ 11003307 w 11004357"/>
                <a:gd name="connsiteY9-3018" fmla="*/ 5134333 h 6101120"/>
                <a:gd name="connsiteX10-3019" fmla="*/ 10279407 w 11004357"/>
                <a:gd name="connsiteY10-3020" fmla="*/ 6086833 h 6101120"/>
                <a:gd name="connsiteX11-3021" fmla="*/ 8526807 w 11004357"/>
                <a:gd name="connsiteY11-3022" fmla="*/ 5553433 h 6101120"/>
                <a:gd name="connsiteX12-3023" fmla="*/ 7193307 w 11004357"/>
                <a:gd name="connsiteY12-3024" fmla="*/ 5877283 h 6101120"/>
                <a:gd name="connsiteX13-3025" fmla="*/ 5802657 w 11004357"/>
                <a:gd name="connsiteY13-3026" fmla="*/ 5343883 h 6101120"/>
                <a:gd name="connsiteX14-3027" fmla="*/ 5059707 w 11004357"/>
                <a:gd name="connsiteY14-3028" fmla="*/ 6010633 h 6101120"/>
                <a:gd name="connsiteX15-3029" fmla="*/ 3592857 w 11004357"/>
                <a:gd name="connsiteY15-3030" fmla="*/ 5953483 h 6101120"/>
                <a:gd name="connsiteX16-3031" fmla="*/ 3192807 w 11004357"/>
                <a:gd name="connsiteY16-3032" fmla="*/ 4715233 h 6101120"/>
                <a:gd name="connsiteX17-3033" fmla="*/ 1230657 w 11004357"/>
                <a:gd name="connsiteY17-3034" fmla="*/ 4772383 h 6101120"/>
                <a:gd name="connsiteX18-3035" fmla="*/ 735357 w 11004357"/>
                <a:gd name="connsiteY18-3036" fmla="*/ 3286483 h 6101120"/>
                <a:gd name="connsiteX19-3037" fmla="*/ 106707 w 11004357"/>
                <a:gd name="connsiteY19-3038" fmla="*/ 2505433 h 6101120"/>
                <a:gd name="connsiteX20-3039" fmla="*/ 163857 w 11004357"/>
                <a:gd name="connsiteY20-3040" fmla="*/ 714733 h 6101120"/>
                <a:gd name="connsiteX21-3041" fmla="*/ 1687857 w 11004357"/>
                <a:gd name="connsiteY21-3042" fmla="*/ 314683 h 6101120"/>
                <a:gd name="connsiteX22-3043" fmla="*/ 2487957 w 11004357"/>
                <a:gd name="connsiteY22-3044" fmla="*/ 1552933 h 6101120"/>
                <a:gd name="connsiteX23-3045" fmla="*/ 2973732 w 11004357"/>
                <a:gd name="connsiteY23-3046" fmla="*/ 790933 h 6101120"/>
                <a:gd name="connsiteX24-3047" fmla="*/ 3373782 w 11004357"/>
                <a:gd name="connsiteY24-3048" fmla="*/ 1229083 h 6101120"/>
                <a:gd name="connsiteX0-3049" fmla="*/ 3373782 w 11004357"/>
                <a:gd name="connsiteY0-3050" fmla="*/ 1229083 h 6101120"/>
                <a:gd name="connsiteX1-3051" fmla="*/ 3850032 w 11004357"/>
                <a:gd name="connsiteY1-3052" fmla="*/ 219433 h 6101120"/>
                <a:gd name="connsiteX2-3053" fmla="*/ 4716807 w 11004357"/>
                <a:gd name="connsiteY2-3054" fmla="*/ 47983 h 6101120"/>
                <a:gd name="connsiteX3-3055" fmla="*/ 5735982 w 11004357"/>
                <a:gd name="connsiteY3-3056" fmla="*/ 838558 h 6101120"/>
                <a:gd name="connsiteX4-3057" fmla="*/ 7498107 w 11004357"/>
                <a:gd name="connsiteY4-3058" fmla="*/ 524233 h 6101120"/>
                <a:gd name="connsiteX5-3059" fmla="*/ 8336307 w 11004357"/>
                <a:gd name="connsiteY5-3060" fmla="*/ 1972033 h 6101120"/>
                <a:gd name="connsiteX6-3061" fmla="*/ 9917457 w 11004357"/>
                <a:gd name="connsiteY6-3062" fmla="*/ 2257783 h 6101120"/>
                <a:gd name="connsiteX7-3063" fmla="*/ 10622307 w 11004357"/>
                <a:gd name="connsiteY7-3064" fmla="*/ 3476983 h 6101120"/>
                <a:gd name="connsiteX8-3065" fmla="*/ 10146057 w 11004357"/>
                <a:gd name="connsiteY8-3066" fmla="*/ 4315183 h 6101120"/>
                <a:gd name="connsiteX9-3067" fmla="*/ 11003307 w 11004357"/>
                <a:gd name="connsiteY9-3068" fmla="*/ 5134333 h 6101120"/>
                <a:gd name="connsiteX10-3069" fmla="*/ 10279407 w 11004357"/>
                <a:gd name="connsiteY10-3070" fmla="*/ 6086833 h 6101120"/>
                <a:gd name="connsiteX11-3071" fmla="*/ 8526807 w 11004357"/>
                <a:gd name="connsiteY11-3072" fmla="*/ 5553433 h 6101120"/>
                <a:gd name="connsiteX12-3073" fmla="*/ 7193307 w 11004357"/>
                <a:gd name="connsiteY12-3074" fmla="*/ 5877283 h 6101120"/>
                <a:gd name="connsiteX13-3075" fmla="*/ 5802657 w 11004357"/>
                <a:gd name="connsiteY13-3076" fmla="*/ 5343883 h 6101120"/>
                <a:gd name="connsiteX14-3077" fmla="*/ 5059707 w 11004357"/>
                <a:gd name="connsiteY14-3078" fmla="*/ 6010633 h 6101120"/>
                <a:gd name="connsiteX15-3079" fmla="*/ 3592857 w 11004357"/>
                <a:gd name="connsiteY15-3080" fmla="*/ 5953483 h 6101120"/>
                <a:gd name="connsiteX16-3081" fmla="*/ 3192807 w 11004357"/>
                <a:gd name="connsiteY16-3082" fmla="*/ 4715233 h 6101120"/>
                <a:gd name="connsiteX17-3083" fmla="*/ 1230657 w 11004357"/>
                <a:gd name="connsiteY17-3084" fmla="*/ 4772383 h 6101120"/>
                <a:gd name="connsiteX18-3085" fmla="*/ 735357 w 11004357"/>
                <a:gd name="connsiteY18-3086" fmla="*/ 3286483 h 6101120"/>
                <a:gd name="connsiteX19-3087" fmla="*/ 106707 w 11004357"/>
                <a:gd name="connsiteY19-3088" fmla="*/ 2505433 h 6101120"/>
                <a:gd name="connsiteX20-3089" fmla="*/ 163857 w 11004357"/>
                <a:gd name="connsiteY20-3090" fmla="*/ 714733 h 6101120"/>
                <a:gd name="connsiteX21-3091" fmla="*/ 1687857 w 11004357"/>
                <a:gd name="connsiteY21-3092" fmla="*/ 314683 h 6101120"/>
                <a:gd name="connsiteX22-3093" fmla="*/ 2487957 w 11004357"/>
                <a:gd name="connsiteY22-3094" fmla="*/ 1552933 h 6101120"/>
                <a:gd name="connsiteX23-3095" fmla="*/ 2973732 w 11004357"/>
                <a:gd name="connsiteY23-3096" fmla="*/ 790933 h 6101120"/>
                <a:gd name="connsiteX24-3097" fmla="*/ 3373782 w 11004357"/>
                <a:gd name="connsiteY24-3098" fmla="*/ 1229083 h 6101120"/>
                <a:gd name="connsiteX0-3099" fmla="*/ 3373782 w 11004357"/>
                <a:gd name="connsiteY0-3100" fmla="*/ 1229083 h 6101120"/>
                <a:gd name="connsiteX1-3101" fmla="*/ 3850032 w 11004357"/>
                <a:gd name="connsiteY1-3102" fmla="*/ 219433 h 6101120"/>
                <a:gd name="connsiteX2-3103" fmla="*/ 4716807 w 11004357"/>
                <a:gd name="connsiteY2-3104" fmla="*/ 47983 h 6101120"/>
                <a:gd name="connsiteX3-3105" fmla="*/ 5735982 w 11004357"/>
                <a:gd name="connsiteY3-3106" fmla="*/ 838558 h 6101120"/>
                <a:gd name="connsiteX4-3107" fmla="*/ 7498107 w 11004357"/>
                <a:gd name="connsiteY4-3108" fmla="*/ 524233 h 6101120"/>
                <a:gd name="connsiteX5-3109" fmla="*/ 8336307 w 11004357"/>
                <a:gd name="connsiteY5-3110" fmla="*/ 1972033 h 6101120"/>
                <a:gd name="connsiteX6-3111" fmla="*/ 9917457 w 11004357"/>
                <a:gd name="connsiteY6-3112" fmla="*/ 2257783 h 6101120"/>
                <a:gd name="connsiteX7-3113" fmla="*/ 10622307 w 11004357"/>
                <a:gd name="connsiteY7-3114" fmla="*/ 3476983 h 6101120"/>
                <a:gd name="connsiteX8-3115" fmla="*/ 10146057 w 11004357"/>
                <a:gd name="connsiteY8-3116" fmla="*/ 4315183 h 6101120"/>
                <a:gd name="connsiteX9-3117" fmla="*/ 11003307 w 11004357"/>
                <a:gd name="connsiteY9-3118" fmla="*/ 5134333 h 6101120"/>
                <a:gd name="connsiteX10-3119" fmla="*/ 10279407 w 11004357"/>
                <a:gd name="connsiteY10-3120" fmla="*/ 6086833 h 6101120"/>
                <a:gd name="connsiteX11-3121" fmla="*/ 8526807 w 11004357"/>
                <a:gd name="connsiteY11-3122" fmla="*/ 5553433 h 6101120"/>
                <a:gd name="connsiteX12-3123" fmla="*/ 7193307 w 11004357"/>
                <a:gd name="connsiteY12-3124" fmla="*/ 5877283 h 6101120"/>
                <a:gd name="connsiteX13-3125" fmla="*/ 5802657 w 11004357"/>
                <a:gd name="connsiteY13-3126" fmla="*/ 5343883 h 6101120"/>
                <a:gd name="connsiteX14-3127" fmla="*/ 5059707 w 11004357"/>
                <a:gd name="connsiteY14-3128" fmla="*/ 6010633 h 6101120"/>
                <a:gd name="connsiteX15-3129" fmla="*/ 3592857 w 11004357"/>
                <a:gd name="connsiteY15-3130" fmla="*/ 5953483 h 6101120"/>
                <a:gd name="connsiteX16-3131" fmla="*/ 3192807 w 11004357"/>
                <a:gd name="connsiteY16-3132" fmla="*/ 4715233 h 6101120"/>
                <a:gd name="connsiteX17-3133" fmla="*/ 1230657 w 11004357"/>
                <a:gd name="connsiteY17-3134" fmla="*/ 4772383 h 6101120"/>
                <a:gd name="connsiteX18-3135" fmla="*/ 735357 w 11004357"/>
                <a:gd name="connsiteY18-3136" fmla="*/ 3286483 h 6101120"/>
                <a:gd name="connsiteX19-3137" fmla="*/ 106707 w 11004357"/>
                <a:gd name="connsiteY19-3138" fmla="*/ 2505433 h 6101120"/>
                <a:gd name="connsiteX20-3139" fmla="*/ 163857 w 11004357"/>
                <a:gd name="connsiteY20-3140" fmla="*/ 714733 h 6101120"/>
                <a:gd name="connsiteX21-3141" fmla="*/ 1687857 w 11004357"/>
                <a:gd name="connsiteY21-3142" fmla="*/ 314683 h 6101120"/>
                <a:gd name="connsiteX22-3143" fmla="*/ 2487957 w 11004357"/>
                <a:gd name="connsiteY22-3144" fmla="*/ 1552933 h 6101120"/>
                <a:gd name="connsiteX23-3145" fmla="*/ 2764182 w 11004357"/>
                <a:gd name="connsiteY23-3146" fmla="*/ 838558 h 6101120"/>
                <a:gd name="connsiteX24-3147" fmla="*/ 3373782 w 11004357"/>
                <a:gd name="connsiteY24-3148" fmla="*/ 1229083 h 6101120"/>
                <a:gd name="connsiteX0-3149" fmla="*/ 3373782 w 11004357"/>
                <a:gd name="connsiteY0-3150" fmla="*/ 1229083 h 6101120"/>
                <a:gd name="connsiteX1-3151" fmla="*/ 3850032 w 11004357"/>
                <a:gd name="connsiteY1-3152" fmla="*/ 219433 h 6101120"/>
                <a:gd name="connsiteX2-3153" fmla="*/ 4716807 w 11004357"/>
                <a:gd name="connsiteY2-3154" fmla="*/ 47983 h 6101120"/>
                <a:gd name="connsiteX3-3155" fmla="*/ 5735982 w 11004357"/>
                <a:gd name="connsiteY3-3156" fmla="*/ 838558 h 6101120"/>
                <a:gd name="connsiteX4-3157" fmla="*/ 7498107 w 11004357"/>
                <a:gd name="connsiteY4-3158" fmla="*/ 524233 h 6101120"/>
                <a:gd name="connsiteX5-3159" fmla="*/ 8336307 w 11004357"/>
                <a:gd name="connsiteY5-3160" fmla="*/ 1972033 h 6101120"/>
                <a:gd name="connsiteX6-3161" fmla="*/ 9917457 w 11004357"/>
                <a:gd name="connsiteY6-3162" fmla="*/ 2257783 h 6101120"/>
                <a:gd name="connsiteX7-3163" fmla="*/ 10622307 w 11004357"/>
                <a:gd name="connsiteY7-3164" fmla="*/ 3476983 h 6101120"/>
                <a:gd name="connsiteX8-3165" fmla="*/ 10146057 w 11004357"/>
                <a:gd name="connsiteY8-3166" fmla="*/ 4315183 h 6101120"/>
                <a:gd name="connsiteX9-3167" fmla="*/ 11003307 w 11004357"/>
                <a:gd name="connsiteY9-3168" fmla="*/ 5134333 h 6101120"/>
                <a:gd name="connsiteX10-3169" fmla="*/ 10279407 w 11004357"/>
                <a:gd name="connsiteY10-3170" fmla="*/ 6086833 h 6101120"/>
                <a:gd name="connsiteX11-3171" fmla="*/ 8526807 w 11004357"/>
                <a:gd name="connsiteY11-3172" fmla="*/ 5553433 h 6101120"/>
                <a:gd name="connsiteX12-3173" fmla="*/ 7193307 w 11004357"/>
                <a:gd name="connsiteY12-3174" fmla="*/ 5877283 h 6101120"/>
                <a:gd name="connsiteX13-3175" fmla="*/ 5802657 w 11004357"/>
                <a:gd name="connsiteY13-3176" fmla="*/ 5343883 h 6101120"/>
                <a:gd name="connsiteX14-3177" fmla="*/ 5059707 w 11004357"/>
                <a:gd name="connsiteY14-3178" fmla="*/ 6010633 h 6101120"/>
                <a:gd name="connsiteX15-3179" fmla="*/ 3592857 w 11004357"/>
                <a:gd name="connsiteY15-3180" fmla="*/ 5953483 h 6101120"/>
                <a:gd name="connsiteX16-3181" fmla="*/ 3192807 w 11004357"/>
                <a:gd name="connsiteY16-3182" fmla="*/ 4715233 h 6101120"/>
                <a:gd name="connsiteX17-3183" fmla="*/ 1230657 w 11004357"/>
                <a:gd name="connsiteY17-3184" fmla="*/ 4772383 h 6101120"/>
                <a:gd name="connsiteX18-3185" fmla="*/ 735357 w 11004357"/>
                <a:gd name="connsiteY18-3186" fmla="*/ 3286483 h 6101120"/>
                <a:gd name="connsiteX19-3187" fmla="*/ 106707 w 11004357"/>
                <a:gd name="connsiteY19-3188" fmla="*/ 2505433 h 6101120"/>
                <a:gd name="connsiteX20-3189" fmla="*/ 163857 w 11004357"/>
                <a:gd name="connsiteY20-3190" fmla="*/ 714733 h 6101120"/>
                <a:gd name="connsiteX21-3191" fmla="*/ 1687857 w 11004357"/>
                <a:gd name="connsiteY21-3192" fmla="*/ 314683 h 6101120"/>
                <a:gd name="connsiteX22-3193" fmla="*/ 2487957 w 11004357"/>
                <a:gd name="connsiteY22-3194" fmla="*/ 1552933 h 6101120"/>
                <a:gd name="connsiteX23-3195" fmla="*/ 2764182 w 11004357"/>
                <a:gd name="connsiteY23-3196" fmla="*/ 838558 h 6101120"/>
                <a:gd name="connsiteX24-3197" fmla="*/ 3373782 w 11004357"/>
                <a:gd name="connsiteY24-3198" fmla="*/ 1229083 h 6101120"/>
                <a:gd name="connsiteX0-3199" fmla="*/ 3373782 w 11004357"/>
                <a:gd name="connsiteY0-3200" fmla="*/ 1229083 h 6101120"/>
                <a:gd name="connsiteX1-3201" fmla="*/ 3850032 w 11004357"/>
                <a:gd name="connsiteY1-3202" fmla="*/ 219433 h 6101120"/>
                <a:gd name="connsiteX2-3203" fmla="*/ 4716807 w 11004357"/>
                <a:gd name="connsiteY2-3204" fmla="*/ 47983 h 6101120"/>
                <a:gd name="connsiteX3-3205" fmla="*/ 5735982 w 11004357"/>
                <a:gd name="connsiteY3-3206" fmla="*/ 838558 h 6101120"/>
                <a:gd name="connsiteX4-3207" fmla="*/ 7498107 w 11004357"/>
                <a:gd name="connsiteY4-3208" fmla="*/ 524233 h 6101120"/>
                <a:gd name="connsiteX5-3209" fmla="*/ 8336307 w 11004357"/>
                <a:gd name="connsiteY5-3210" fmla="*/ 1972033 h 6101120"/>
                <a:gd name="connsiteX6-3211" fmla="*/ 9917457 w 11004357"/>
                <a:gd name="connsiteY6-3212" fmla="*/ 2257783 h 6101120"/>
                <a:gd name="connsiteX7-3213" fmla="*/ 10622307 w 11004357"/>
                <a:gd name="connsiteY7-3214" fmla="*/ 3476983 h 6101120"/>
                <a:gd name="connsiteX8-3215" fmla="*/ 10146057 w 11004357"/>
                <a:gd name="connsiteY8-3216" fmla="*/ 4315183 h 6101120"/>
                <a:gd name="connsiteX9-3217" fmla="*/ 11003307 w 11004357"/>
                <a:gd name="connsiteY9-3218" fmla="*/ 5134333 h 6101120"/>
                <a:gd name="connsiteX10-3219" fmla="*/ 10279407 w 11004357"/>
                <a:gd name="connsiteY10-3220" fmla="*/ 6086833 h 6101120"/>
                <a:gd name="connsiteX11-3221" fmla="*/ 8526807 w 11004357"/>
                <a:gd name="connsiteY11-3222" fmla="*/ 5553433 h 6101120"/>
                <a:gd name="connsiteX12-3223" fmla="*/ 7193307 w 11004357"/>
                <a:gd name="connsiteY12-3224" fmla="*/ 5877283 h 6101120"/>
                <a:gd name="connsiteX13-3225" fmla="*/ 5802657 w 11004357"/>
                <a:gd name="connsiteY13-3226" fmla="*/ 5343883 h 6101120"/>
                <a:gd name="connsiteX14-3227" fmla="*/ 5059707 w 11004357"/>
                <a:gd name="connsiteY14-3228" fmla="*/ 6010633 h 6101120"/>
                <a:gd name="connsiteX15-3229" fmla="*/ 3592857 w 11004357"/>
                <a:gd name="connsiteY15-3230" fmla="*/ 5953483 h 6101120"/>
                <a:gd name="connsiteX16-3231" fmla="*/ 3192807 w 11004357"/>
                <a:gd name="connsiteY16-3232" fmla="*/ 4715233 h 6101120"/>
                <a:gd name="connsiteX17-3233" fmla="*/ 1230657 w 11004357"/>
                <a:gd name="connsiteY17-3234" fmla="*/ 4772383 h 6101120"/>
                <a:gd name="connsiteX18-3235" fmla="*/ 735357 w 11004357"/>
                <a:gd name="connsiteY18-3236" fmla="*/ 3286483 h 6101120"/>
                <a:gd name="connsiteX19-3237" fmla="*/ 106707 w 11004357"/>
                <a:gd name="connsiteY19-3238" fmla="*/ 2505433 h 6101120"/>
                <a:gd name="connsiteX20-3239" fmla="*/ 163857 w 11004357"/>
                <a:gd name="connsiteY20-3240" fmla="*/ 714733 h 6101120"/>
                <a:gd name="connsiteX21-3241" fmla="*/ 1687857 w 11004357"/>
                <a:gd name="connsiteY21-3242" fmla="*/ 314683 h 6101120"/>
                <a:gd name="connsiteX22-3243" fmla="*/ 2487957 w 11004357"/>
                <a:gd name="connsiteY22-3244" fmla="*/ 1552933 h 6101120"/>
                <a:gd name="connsiteX23-3245" fmla="*/ 2764182 w 11004357"/>
                <a:gd name="connsiteY23-3246" fmla="*/ 838558 h 6101120"/>
                <a:gd name="connsiteX24-3247" fmla="*/ 3373782 w 11004357"/>
                <a:gd name="connsiteY24-3248" fmla="*/ 1229083 h 6101120"/>
                <a:gd name="connsiteX0-3249" fmla="*/ 3373782 w 11004357"/>
                <a:gd name="connsiteY0-3250" fmla="*/ 1229083 h 6101120"/>
                <a:gd name="connsiteX1-3251" fmla="*/ 3850032 w 11004357"/>
                <a:gd name="connsiteY1-3252" fmla="*/ 219433 h 6101120"/>
                <a:gd name="connsiteX2-3253" fmla="*/ 4716807 w 11004357"/>
                <a:gd name="connsiteY2-3254" fmla="*/ 47983 h 6101120"/>
                <a:gd name="connsiteX3-3255" fmla="*/ 5735982 w 11004357"/>
                <a:gd name="connsiteY3-3256" fmla="*/ 838558 h 6101120"/>
                <a:gd name="connsiteX4-3257" fmla="*/ 7498107 w 11004357"/>
                <a:gd name="connsiteY4-3258" fmla="*/ 524233 h 6101120"/>
                <a:gd name="connsiteX5-3259" fmla="*/ 8336307 w 11004357"/>
                <a:gd name="connsiteY5-3260" fmla="*/ 1972033 h 6101120"/>
                <a:gd name="connsiteX6-3261" fmla="*/ 9917457 w 11004357"/>
                <a:gd name="connsiteY6-3262" fmla="*/ 2257783 h 6101120"/>
                <a:gd name="connsiteX7-3263" fmla="*/ 10622307 w 11004357"/>
                <a:gd name="connsiteY7-3264" fmla="*/ 3476983 h 6101120"/>
                <a:gd name="connsiteX8-3265" fmla="*/ 10146057 w 11004357"/>
                <a:gd name="connsiteY8-3266" fmla="*/ 4315183 h 6101120"/>
                <a:gd name="connsiteX9-3267" fmla="*/ 11003307 w 11004357"/>
                <a:gd name="connsiteY9-3268" fmla="*/ 5134333 h 6101120"/>
                <a:gd name="connsiteX10-3269" fmla="*/ 10279407 w 11004357"/>
                <a:gd name="connsiteY10-3270" fmla="*/ 6086833 h 6101120"/>
                <a:gd name="connsiteX11-3271" fmla="*/ 8526807 w 11004357"/>
                <a:gd name="connsiteY11-3272" fmla="*/ 5553433 h 6101120"/>
                <a:gd name="connsiteX12-3273" fmla="*/ 7193307 w 11004357"/>
                <a:gd name="connsiteY12-3274" fmla="*/ 5877283 h 6101120"/>
                <a:gd name="connsiteX13-3275" fmla="*/ 5802657 w 11004357"/>
                <a:gd name="connsiteY13-3276" fmla="*/ 5343883 h 6101120"/>
                <a:gd name="connsiteX14-3277" fmla="*/ 5059707 w 11004357"/>
                <a:gd name="connsiteY14-3278" fmla="*/ 6010633 h 6101120"/>
                <a:gd name="connsiteX15-3279" fmla="*/ 3592857 w 11004357"/>
                <a:gd name="connsiteY15-3280" fmla="*/ 5953483 h 6101120"/>
                <a:gd name="connsiteX16-3281" fmla="*/ 3192807 w 11004357"/>
                <a:gd name="connsiteY16-3282" fmla="*/ 4715233 h 6101120"/>
                <a:gd name="connsiteX17-3283" fmla="*/ 1230657 w 11004357"/>
                <a:gd name="connsiteY17-3284" fmla="*/ 4772383 h 6101120"/>
                <a:gd name="connsiteX18-3285" fmla="*/ 735357 w 11004357"/>
                <a:gd name="connsiteY18-3286" fmla="*/ 3286483 h 6101120"/>
                <a:gd name="connsiteX19-3287" fmla="*/ 106707 w 11004357"/>
                <a:gd name="connsiteY19-3288" fmla="*/ 2505433 h 6101120"/>
                <a:gd name="connsiteX20-3289" fmla="*/ 163857 w 11004357"/>
                <a:gd name="connsiteY20-3290" fmla="*/ 714733 h 6101120"/>
                <a:gd name="connsiteX21-3291" fmla="*/ 1687857 w 11004357"/>
                <a:gd name="connsiteY21-3292" fmla="*/ 314683 h 6101120"/>
                <a:gd name="connsiteX22-3293" fmla="*/ 2487957 w 11004357"/>
                <a:gd name="connsiteY22-3294" fmla="*/ 1552933 h 6101120"/>
                <a:gd name="connsiteX23-3295" fmla="*/ 2764182 w 11004357"/>
                <a:gd name="connsiteY23-3296" fmla="*/ 838558 h 6101120"/>
                <a:gd name="connsiteX24-3297" fmla="*/ 3373782 w 11004357"/>
                <a:gd name="connsiteY24-3298" fmla="*/ 1229083 h 6101120"/>
                <a:gd name="connsiteX0-3299" fmla="*/ 3373782 w 11004357"/>
                <a:gd name="connsiteY0-3300" fmla="*/ 1229083 h 6101120"/>
                <a:gd name="connsiteX1-3301" fmla="*/ 3850032 w 11004357"/>
                <a:gd name="connsiteY1-3302" fmla="*/ 219433 h 6101120"/>
                <a:gd name="connsiteX2-3303" fmla="*/ 4716807 w 11004357"/>
                <a:gd name="connsiteY2-3304" fmla="*/ 47983 h 6101120"/>
                <a:gd name="connsiteX3-3305" fmla="*/ 5735982 w 11004357"/>
                <a:gd name="connsiteY3-3306" fmla="*/ 838558 h 6101120"/>
                <a:gd name="connsiteX4-3307" fmla="*/ 7498107 w 11004357"/>
                <a:gd name="connsiteY4-3308" fmla="*/ 524233 h 6101120"/>
                <a:gd name="connsiteX5-3309" fmla="*/ 8336307 w 11004357"/>
                <a:gd name="connsiteY5-3310" fmla="*/ 1972033 h 6101120"/>
                <a:gd name="connsiteX6-3311" fmla="*/ 9917457 w 11004357"/>
                <a:gd name="connsiteY6-3312" fmla="*/ 2257783 h 6101120"/>
                <a:gd name="connsiteX7-3313" fmla="*/ 10622307 w 11004357"/>
                <a:gd name="connsiteY7-3314" fmla="*/ 3476983 h 6101120"/>
                <a:gd name="connsiteX8-3315" fmla="*/ 10146057 w 11004357"/>
                <a:gd name="connsiteY8-3316" fmla="*/ 4315183 h 6101120"/>
                <a:gd name="connsiteX9-3317" fmla="*/ 11003307 w 11004357"/>
                <a:gd name="connsiteY9-3318" fmla="*/ 5134333 h 6101120"/>
                <a:gd name="connsiteX10-3319" fmla="*/ 10279407 w 11004357"/>
                <a:gd name="connsiteY10-3320" fmla="*/ 6086833 h 6101120"/>
                <a:gd name="connsiteX11-3321" fmla="*/ 8526807 w 11004357"/>
                <a:gd name="connsiteY11-3322" fmla="*/ 5553433 h 6101120"/>
                <a:gd name="connsiteX12-3323" fmla="*/ 7193307 w 11004357"/>
                <a:gd name="connsiteY12-3324" fmla="*/ 5877283 h 6101120"/>
                <a:gd name="connsiteX13-3325" fmla="*/ 5802657 w 11004357"/>
                <a:gd name="connsiteY13-3326" fmla="*/ 5343883 h 6101120"/>
                <a:gd name="connsiteX14-3327" fmla="*/ 5059707 w 11004357"/>
                <a:gd name="connsiteY14-3328" fmla="*/ 6010633 h 6101120"/>
                <a:gd name="connsiteX15-3329" fmla="*/ 3592857 w 11004357"/>
                <a:gd name="connsiteY15-3330" fmla="*/ 5953483 h 6101120"/>
                <a:gd name="connsiteX16-3331" fmla="*/ 3192807 w 11004357"/>
                <a:gd name="connsiteY16-3332" fmla="*/ 4715233 h 6101120"/>
                <a:gd name="connsiteX17-3333" fmla="*/ 1230657 w 11004357"/>
                <a:gd name="connsiteY17-3334" fmla="*/ 4772383 h 6101120"/>
                <a:gd name="connsiteX18-3335" fmla="*/ 735357 w 11004357"/>
                <a:gd name="connsiteY18-3336" fmla="*/ 3286483 h 6101120"/>
                <a:gd name="connsiteX19-3337" fmla="*/ 106707 w 11004357"/>
                <a:gd name="connsiteY19-3338" fmla="*/ 2505433 h 6101120"/>
                <a:gd name="connsiteX20-3339" fmla="*/ 163857 w 11004357"/>
                <a:gd name="connsiteY20-3340" fmla="*/ 714733 h 6101120"/>
                <a:gd name="connsiteX21-3341" fmla="*/ 1687857 w 11004357"/>
                <a:gd name="connsiteY21-3342" fmla="*/ 314683 h 6101120"/>
                <a:gd name="connsiteX22-3343" fmla="*/ 2487957 w 11004357"/>
                <a:gd name="connsiteY22-3344" fmla="*/ 1552933 h 6101120"/>
                <a:gd name="connsiteX23-3345" fmla="*/ 2764182 w 11004357"/>
                <a:gd name="connsiteY23-3346" fmla="*/ 838558 h 6101120"/>
                <a:gd name="connsiteX24-3347" fmla="*/ 3373782 w 11004357"/>
                <a:gd name="connsiteY24-3348" fmla="*/ 1229083 h 6101120"/>
                <a:gd name="connsiteX0-3349" fmla="*/ 3373782 w 11004357"/>
                <a:gd name="connsiteY0-3350" fmla="*/ 1229083 h 6101120"/>
                <a:gd name="connsiteX1-3351" fmla="*/ 3850032 w 11004357"/>
                <a:gd name="connsiteY1-3352" fmla="*/ 219433 h 6101120"/>
                <a:gd name="connsiteX2-3353" fmla="*/ 4716807 w 11004357"/>
                <a:gd name="connsiteY2-3354" fmla="*/ 47983 h 6101120"/>
                <a:gd name="connsiteX3-3355" fmla="*/ 5735982 w 11004357"/>
                <a:gd name="connsiteY3-3356" fmla="*/ 838558 h 6101120"/>
                <a:gd name="connsiteX4-3357" fmla="*/ 7498107 w 11004357"/>
                <a:gd name="connsiteY4-3358" fmla="*/ 524233 h 6101120"/>
                <a:gd name="connsiteX5-3359" fmla="*/ 8336307 w 11004357"/>
                <a:gd name="connsiteY5-3360" fmla="*/ 1972033 h 6101120"/>
                <a:gd name="connsiteX6-3361" fmla="*/ 9917457 w 11004357"/>
                <a:gd name="connsiteY6-3362" fmla="*/ 2257783 h 6101120"/>
                <a:gd name="connsiteX7-3363" fmla="*/ 10622307 w 11004357"/>
                <a:gd name="connsiteY7-3364" fmla="*/ 3476983 h 6101120"/>
                <a:gd name="connsiteX8-3365" fmla="*/ 10146057 w 11004357"/>
                <a:gd name="connsiteY8-3366" fmla="*/ 4315183 h 6101120"/>
                <a:gd name="connsiteX9-3367" fmla="*/ 11003307 w 11004357"/>
                <a:gd name="connsiteY9-3368" fmla="*/ 5134333 h 6101120"/>
                <a:gd name="connsiteX10-3369" fmla="*/ 10279407 w 11004357"/>
                <a:gd name="connsiteY10-3370" fmla="*/ 6086833 h 6101120"/>
                <a:gd name="connsiteX11-3371" fmla="*/ 8526807 w 11004357"/>
                <a:gd name="connsiteY11-3372" fmla="*/ 5553433 h 6101120"/>
                <a:gd name="connsiteX12-3373" fmla="*/ 7193307 w 11004357"/>
                <a:gd name="connsiteY12-3374" fmla="*/ 5877283 h 6101120"/>
                <a:gd name="connsiteX13-3375" fmla="*/ 5802657 w 11004357"/>
                <a:gd name="connsiteY13-3376" fmla="*/ 5343883 h 6101120"/>
                <a:gd name="connsiteX14-3377" fmla="*/ 5059707 w 11004357"/>
                <a:gd name="connsiteY14-3378" fmla="*/ 6010633 h 6101120"/>
                <a:gd name="connsiteX15-3379" fmla="*/ 3592857 w 11004357"/>
                <a:gd name="connsiteY15-3380" fmla="*/ 5953483 h 6101120"/>
                <a:gd name="connsiteX16-3381" fmla="*/ 3192807 w 11004357"/>
                <a:gd name="connsiteY16-3382" fmla="*/ 4715233 h 6101120"/>
                <a:gd name="connsiteX17-3383" fmla="*/ 1230657 w 11004357"/>
                <a:gd name="connsiteY17-3384" fmla="*/ 4772383 h 6101120"/>
                <a:gd name="connsiteX18-3385" fmla="*/ 735357 w 11004357"/>
                <a:gd name="connsiteY18-3386" fmla="*/ 3286483 h 6101120"/>
                <a:gd name="connsiteX19-3387" fmla="*/ 106707 w 11004357"/>
                <a:gd name="connsiteY19-3388" fmla="*/ 2505433 h 6101120"/>
                <a:gd name="connsiteX20-3389" fmla="*/ 163857 w 11004357"/>
                <a:gd name="connsiteY20-3390" fmla="*/ 714733 h 6101120"/>
                <a:gd name="connsiteX21-3391" fmla="*/ 1230657 w 11004357"/>
                <a:gd name="connsiteY21-3392" fmla="*/ 343258 h 6101120"/>
                <a:gd name="connsiteX22-3393" fmla="*/ 2487957 w 11004357"/>
                <a:gd name="connsiteY22-3394" fmla="*/ 1552933 h 6101120"/>
                <a:gd name="connsiteX23-3395" fmla="*/ 2764182 w 11004357"/>
                <a:gd name="connsiteY23-3396" fmla="*/ 838558 h 6101120"/>
                <a:gd name="connsiteX24-3397" fmla="*/ 3373782 w 11004357"/>
                <a:gd name="connsiteY24-3398" fmla="*/ 1229083 h 6101120"/>
                <a:gd name="connsiteX0-3399" fmla="*/ 3373782 w 11004357"/>
                <a:gd name="connsiteY0-3400" fmla="*/ 1229083 h 6101120"/>
                <a:gd name="connsiteX1-3401" fmla="*/ 3850032 w 11004357"/>
                <a:gd name="connsiteY1-3402" fmla="*/ 219433 h 6101120"/>
                <a:gd name="connsiteX2-3403" fmla="*/ 4716807 w 11004357"/>
                <a:gd name="connsiteY2-3404" fmla="*/ 47983 h 6101120"/>
                <a:gd name="connsiteX3-3405" fmla="*/ 5735982 w 11004357"/>
                <a:gd name="connsiteY3-3406" fmla="*/ 838558 h 6101120"/>
                <a:gd name="connsiteX4-3407" fmla="*/ 7498107 w 11004357"/>
                <a:gd name="connsiteY4-3408" fmla="*/ 524233 h 6101120"/>
                <a:gd name="connsiteX5-3409" fmla="*/ 8336307 w 11004357"/>
                <a:gd name="connsiteY5-3410" fmla="*/ 1972033 h 6101120"/>
                <a:gd name="connsiteX6-3411" fmla="*/ 9917457 w 11004357"/>
                <a:gd name="connsiteY6-3412" fmla="*/ 2257783 h 6101120"/>
                <a:gd name="connsiteX7-3413" fmla="*/ 10622307 w 11004357"/>
                <a:gd name="connsiteY7-3414" fmla="*/ 3476983 h 6101120"/>
                <a:gd name="connsiteX8-3415" fmla="*/ 10146057 w 11004357"/>
                <a:gd name="connsiteY8-3416" fmla="*/ 4315183 h 6101120"/>
                <a:gd name="connsiteX9-3417" fmla="*/ 11003307 w 11004357"/>
                <a:gd name="connsiteY9-3418" fmla="*/ 5134333 h 6101120"/>
                <a:gd name="connsiteX10-3419" fmla="*/ 10279407 w 11004357"/>
                <a:gd name="connsiteY10-3420" fmla="*/ 6086833 h 6101120"/>
                <a:gd name="connsiteX11-3421" fmla="*/ 8526807 w 11004357"/>
                <a:gd name="connsiteY11-3422" fmla="*/ 5553433 h 6101120"/>
                <a:gd name="connsiteX12-3423" fmla="*/ 7193307 w 11004357"/>
                <a:gd name="connsiteY12-3424" fmla="*/ 5877283 h 6101120"/>
                <a:gd name="connsiteX13-3425" fmla="*/ 5802657 w 11004357"/>
                <a:gd name="connsiteY13-3426" fmla="*/ 5343883 h 6101120"/>
                <a:gd name="connsiteX14-3427" fmla="*/ 5059707 w 11004357"/>
                <a:gd name="connsiteY14-3428" fmla="*/ 6010633 h 6101120"/>
                <a:gd name="connsiteX15-3429" fmla="*/ 3592857 w 11004357"/>
                <a:gd name="connsiteY15-3430" fmla="*/ 5953483 h 6101120"/>
                <a:gd name="connsiteX16-3431" fmla="*/ 3192807 w 11004357"/>
                <a:gd name="connsiteY16-3432" fmla="*/ 4715233 h 6101120"/>
                <a:gd name="connsiteX17-3433" fmla="*/ 1230657 w 11004357"/>
                <a:gd name="connsiteY17-3434" fmla="*/ 4772383 h 6101120"/>
                <a:gd name="connsiteX18-3435" fmla="*/ 735357 w 11004357"/>
                <a:gd name="connsiteY18-3436" fmla="*/ 3286483 h 6101120"/>
                <a:gd name="connsiteX19-3437" fmla="*/ 106707 w 11004357"/>
                <a:gd name="connsiteY19-3438" fmla="*/ 2505433 h 6101120"/>
                <a:gd name="connsiteX20-3439" fmla="*/ 163857 w 11004357"/>
                <a:gd name="connsiteY20-3440" fmla="*/ 714733 h 6101120"/>
                <a:gd name="connsiteX21-3441" fmla="*/ 1230657 w 11004357"/>
                <a:gd name="connsiteY21-3442" fmla="*/ 343258 h 6101120"/>
                <a:gd name="connsiteX22-3443" fmla="*/ 2487957 w 11004357"/>
                <a:gd name="connsiteY22-3444" fmla="*/ 1552933 h 6101120"/>
                <a:gd name="connsiteX23-3445" fmla="*/ 2764182 w 11004357"/>
                <a:gd name="connsiteY23-3446" fmla="*/ 838558 h 6101120"/>
                <a:gd name="connsiteX24-3447" fmla="*/ 3373782 w 11004357"/>
                <a:gd name="connsiteY24-3448" fmla="*/ 1229083 h 6101120"/>
                <a:gd name="connsiteX0-3449" fmla="*/ 3373782 w 11004357"/>
                <a:gd name="connsiteY0-3450" fmla="*/ 1229083 h 6101120"/>
                <a:gd name="connsiteX1-3451" fmla="*/ 3850032 w 11004357"/>
                <a:gd name="connsiteY1-3452" fmla="*/ 219433 h 6101120"/>
                <a:gd name="connsiteX2-3453" fmla="*/ 4716807 w 11004357"/>
                <a:gd name="connsiteY2-3454" fmla="*/ 47983 h 6101120"/>
                <a:gd name="connsiteX3-3455" fmla="*/ 5735982 w 11004357"/>
                <a:gd name="connsiteY3-3456" fmla="*/ 838558 h 6101120"/>
                <a:gd name="connsiteX4-3457" fmla="*/ 7498107 w 11004357"/>
                <a:gd name="connsiteY4-3458" fmla="*/ 524233 h 6101120"/>
                <a:gd name="connsiteX5-3459" fmla="*/ 8336307 w 11004357"/>
                <a:gd name="connsiteY5-3460" fmla="*/ 1972033 h 6101120"/>
                <a:gd name="connsiteX6-3461" fmla="*/ 9917457 w 11004357"/>
                <a:gd name="connsiteY6-3462" fmla="*/ 2257783 h 6101120"/>
                <a:gd name="connsiteX7-3463" fmla="*/ 10622307 w 11004357"/>
                <a:gd name="connsiteY7-3464" fmla="*/ 3476983 h 6101120"/>
                <a:gd name="connsiteX8-3465" fmla="*/ 10146057 w 11004357"/>
                <a:gd name="connsiteY8-3466" fmla="*/ 4315183 h 6101120"/>
                <a:gd name="connsiteX9-3467" fmla="*/ 11003307 w 11004357"/>
                <a:gd name="connsiteY9-3468" fmla="*/ 5134333 h 6101120"/>
                <a:gd name="connsiteX10-3469" fmla="*/ 10279407 w 11004357"/>
                <a:gd name="connsiteY10-3470" fmla="*/ 6086833 h 6101120"/>
                <a:gd name="connsiteX11-3471" fmla="*/ 8526807 w 11004357"/>
                <a:gd name="connsiteY11-3472" fmla="*/ 5553433 h 6101120"/>
                <a:gd name="connsiteX12-3473" fmla="*/ 7193307 w 11004357"/>
                <a:gd name="connsiteY12-3474" fmla="*/ 5877283 h 6101120"/>
                <a:gd name="connsiteX13-3475" fmla="*/ 5802657 w 11004357"/>
                <a:gd name="connsiteY13-3476" fmla="*/ 5343883 h 6101120"/>
                <a:gd name="connsiteX14-3477" fmla="*/ 5059707 w 11004357"/>
                <a:gd name="connsiteY14-3478" fmla="*/ 6010633 h 6101120"/>
                <a:gd name="connsiteX15-3479" fmla="*/ 3592857 w 11004357"/>
                <a:gd name="connsiteY15-3480" fmla="*/ 5953483 h 6101120"/>
                <a:gd name="connsiteX16-3481" fmla="*/ 3192807 w 11004357"/>
                <a:gd name="connsiteY16-3482" fmla="*/ 4715233 h 6101120"/>
                <a:gd name="connsiteX17-3483" fmla="*/ 1230657 w 11004357"/>
                <a:gd name="connsiteY17-3484" fmla="*/ 4772383 h 6101120"/>
                <a:gd name="connsiteX18-3485" fmla="*/ 735357 w 11004357"/>
                <a:gd name="connsiteY18-3486" fmla="*/ 3286483 h 6101120"/>
                <a:gd name="connsiteX19-3487" fmla="*/ 106707 w 11004357"/>
                <a:gd name="connsiteY19-3488" fmla="*/ 2505433 h 6101120"/>
                <a:gd name="connsiteX20-3489" fmla="*/ 163857 w 11004357"/>
                <a:gd name="connsiteY20-3490" fmla="*/ 714733 h 6101120"/>
                <a:gd name="connsiteX21-3491" fmla="*/ 1230657 w 11004357"/>
                <a:gd name="connsiteY21-3492" fmla="*/ 267058 h 6101120"/>
                <a:gd name="connsiteX22-3493" fmla="*/ 2487957 w 11004357"/>
                <a:gd name="connsiteY22-3494" fmla="*/ 1552933 h 6101120"/>
                <a:gd name="connsiteX23-3495" fmla="*/ 2764182 w 11004357"/>
                <a:gd name="connsiteY23-3496" fmla="*/ 838558 h 6101120"/>
                <a:gd name="connsiteX24-3497" fmla="*/ 3373782 w 11004357"/>
                <a:gd name="connsiteY24-3498" fmla="*/ 1229083 h 6101120"/>
                <a:gd name="connsiteX0-3499" fmla="*/ 3373782 w 11004357"/>
                <a:gd name="connsiteY0-3500" fmla="*/ 1229083 h 6101120"/>
                <a:gd name="connsiteX1-3501" fmla="*/ 3850032 w 11004357"/>
                <a:gd name="connsiteY1-3502" fmla="*/ 219433 h 6101120"/>
                <a:gd name="connsiteX2-3503" fmla="*/ 4716807 w 11004357"/>
                <a:gd name="connsiteY2-3504" fmla="*/ 47983 h 6101120"/>
                <a:gd name="connsiteX3-3505" fmla="*/ 5735982 w 11004357"/>
                <a:gd name="connsiteY3-3506" fmla="*/ 838558 h 6101120"/>
                <a:gd name="connsiteX4-3507" fmla="*/ 7498107 w 11004357"/>
                <a:gd name="connsiteY4-3508" fmla="*/ 524233 h 6101120"/>
                <a:gd name="connsiteX5-3509" fmla="*/ 8336307 w 11004357"/>
                <a:gd name="connsiteY5-3510" fmla="*/ 1972033 h 6101120"/>
                <a:gd name="connsiteX6-3511" fmla="*/ 9917457 w 11004357"/>
                <a:gd name="connsiteY6-3512" fmla="*/ 2257783 h 6101120"/>
                <a:gd name="connsiteX7-3513" fmla="*/ 10622307 w 11004357"/>
                <a:gd name="connsiteY7-3514" fmla="*/ 3476983 h 6101120"/>
                <a:gd name="connsiteX8-3515" fmla="*/ 10146057 w 11004357"/>
                <a:gd name="connsiteY8-3516" fmla="*/ 4315183 h 6101120"/>
                <a:gd name="connsiteX9-3517" fmla="*/ 11003307 w 11004357"/>
                <a:gd name="connsiteY9-3518" fmla="*/ 5134333 h 6101120"/>
                <a:gd name="connsiteX10-3519" fmla="*/ 10279407 w 11004357"/>
                <a:gd name="connsiteY10-3520" fmla="*/ 6086833 h 6101120"/>
                <a:gd name="connsiteX11-3521" fmla="*/ 8526807 w 11004357"/>
                <a:gd name="connsiteY11-3522" fmla="*/ 5553433 h 6101120"/>
                <a:gd name="connsiteX12-3523" fmla="*/ 7193307 w 11004357"/>
                <a:gd name="connsiteY12-3524" fmla="*/ 5877283 h 6101120"/>
                <a:gd name="connsiteX13-3525" fmla="*/ 5802657 w 11004357"/>
                <a:gd name="connsiteY13-3526" fmla="*/ 5343883 h 6101120"/>
                <a:gd name="connsiteX14-3527" fmla="*/ 5059707 w 11004357"/>
                <a:gd name="connsiteY14-3528" fmla="*/ 6010633 h 6101120"/>
                <a:gd name="connsiteX15-3529" fmla="*/ 3592857 w 11004357"/>
                <a:gd name="connsiteY15-3530" fmla="*/ 5953483 h 6101120"/>
                <a:gd name="connsiteX16-3531" fmla="*/ 3192807 w 11004357"/>
                <a:gd name="connsiteY16-3532" fmla="*/ 4715233 h 6101120"/>
                <a:gd name="connsiteX17-3533" fmla="*/ 1230657 w 11004357"/>
                <a:gd name="connsiteY17-3534" fmla="*/ 4772383 h 6101120"/>
                <a:gd name="connsiteX18-3535" fmla="*/ 735357 w 11004357"/>
                <a:gd name="connsiteY18-3536" fmla="*/ 3286483 h 6101120"/>
                <a:gd name="connsiteX19-3537" fmla="*/ 106707 w 11004357"/>
                <a:gd name="connsiteY19-3538" fmla="*/ 2505433 h 6101120"/>
                <a:gd name="connsiteX20-3539" fmla="*/ 163857 w 11004357"/>
                <a:gd name="connsiteY20-3540" fmla="*/ 714733 h 6101120"/>
                <a:gd name="connsiteX21-3541" fmla="*/ 1230657 w 11004357"/>
                <a:gd name="connsiteY21-3542" fmla="*/ 267058 h 6101120"/>
                <a:gd name="connsiteX22-3543" fmla="*/ 2487957 w 11004357"/>
                <a:gd name="connsiteY22-3544" fmla="*/ 1552933 h 6101120"/>
                <a:gd name="connsiteX23-3545" fmla="*/ 2764182 w 11004357"/>
                <a:gd name="connsiteY23-3546" fmla="*/ 838558 h 6101120"/>
                <a:gd name="connsiteX24-3547" fmla="*/ 3373782 w 11004357"/>
                <a:gd name="connsiteY24-3548" fmla="*/ 1229083 h 6101120"/>
                <a:gd name="connsiteX0-3549" fmla="*/ 3373782 w 11004357"/>
                <a:gd name="connsiteY0-3550" fmla="*/ 1229083 h 6101120"/>
                <a:gd name="connsiteX1-3551" fmla="*/ 3850032 w 11004357"/>
                <a:gd name="connsiteY1-3552" fmla="*/ 219433 h 6101120"/>
                <a:gd name="connsiteX2-3553" fmla="*/ 4716807 w 11004357"/>
                <a:gd name="connsiteY2-3554" fmla="*/ 47983 h 6101120"/>
                <a:gd name="connsiteX3-3555" fmla="*/ 5735982 w 11004357"/>
                <a:gd name="connsiteY3-3556" fmla="*/ 838558 h 6101120"/>
                <a:gd name="connsiteX4-3557" fmla="*/ 7498107 w 11004357"/>
                <a:gd name="connsiteY4-3558" fmla="*/ 524233 h 6101120"/>
                <a:gd name="connsiteX5-3559" fmla="*/ 8336307 w 11004357"/>
                <a:gd name="connsiteY5-3560" fmla="*/ 1972033 h 6101120"/>
                <a:gd name="connsiteX6-3561" fmla="*/ 9917457 w 11004357"/>
                <a:gd name="connsiteY6-3562" fmla="*/ 2257783 h 6101120"/>
                <a:gd name="connsiteX7-3563" fmla="*/ 10622307 w 11004357"/>
                <a:gd name="connsiteY7-3564" fmla="*/ 3476983 h 6101120"/>
                <a:gd name="connsiteX8-3565" fmla="*/ 10146057 w 11004357"/>
                <a:gd name="connsiteY8-3566" fmla="*/ 4315183 h 6101120"/>
                <a:gd name="connsiteX9-3567" fmla="*/ 11003307 w 11004357"/>
                <a:gd name="connsiteY9-3568" fmla="*/ 5134333 h 6101120"/>
                <a:gd name="connsiteX10-3569" fmla="*/ 10279407 w 11004357"/>
                <a:gd name="connsiteY10-3570" fmla="*/ 6086833 h 6101120"/>
                <a:gd name="connsiteX11-3571" fmla="*/ 8526807 w 11004357"/>
                <a:gd name="connsiteY11-3572" fmla="*/ 5553433 h 6101120"/>
                <a:gd name="connsiteX12-3573" fmla="*/ 7193307 w 11004357"/>
                <a:gd name="connsiteY12-3574" fmla="*/ 5877283 h 6101120"/>
                <a:gd name="connsiteX13-3575" fmla="*/ 5802657 w 11004357"/>
                <a:gd name="connsiteY13-3576" fmla="*/ 5343883 h 6101120"/>
                <a:gd name="connsiteX14-3577" fmla="*/ 5059707 w 11004357"/>
                <a:gd name="connsiteY14-3578" fmla="*/ 6010633 h 6101120"/>
                <a:gd name="connsiteX15-3579" fmla="*/ 3592857 w 11004357"/>
                <a:gd name="connsiteY15-3580" fmla="*/ 5953483 h 6101120"/>
                <a:gd name="connsiteX16-3581" fmla="*/ 3192807 w 11004357"/>
                <a:gd name="connsiteY16-3582" fmla="*/ 4715233 h 6101120"/>
                <a:gd name="connsiteX17-3583" fmla="*/ 1230657 w 11004357"/>
                <a:gd name="connsiteY17-3584" fmla="*/ 4772383 h 6101120"/>
                <a:gd name="connsiteX18-3585" fmla="*/ 735357 w 11004357"/>
                <a:gd name="connsiteY18-3586" fmla="*/ 3286483 h 6101120"/>
                <a:gd name="connsiteX19-3587" fmla="*/ 106707 w 11004357"/>
                <a:gd name="connsiteY19-3588" fmla="*/ 2505433 h 6101120"/>
                <a:gd name="connsiteX20-3589" fmla="*/ 163857 w 11004357"/>
                <a:gd name="connsiteY20-3590" fmla="*/ 714733 h 6101120"/>
                <a:gd name="connsiteX21-3591" fmla="*/ 1230657 w 11004357"/>
                <a:gd name="connsiteY21-3592" fmla="*/ 267058 h 6101120"/>
                <a:gd name="connsiteX22-3593" fmla="*/ 2487957 w 11004357"/>
                <a:gd name="connsiteY22-3594" fmla="*/ 1552933 h 6101120"/>
                <a:gd name="connsiteX23-3595" fmla="*/ 2764182 w 11004357"/>
                <a:gd name="connsiteY23-3596" fmla="*/ 838558 h 6101120"/>
                <a:gd name="connsiteX24-3597" fmla="*/ 3373782 w 11004357"/>
                <a:gd name="connsiteY24-3598" fmla="*/ 1229083 h 6101120"/>
                <a:gd name="connsiteX0-3599" fmla="*/ 3373782 w 11004357"/>
                <a:gd name="connsiteY0-3600" fmla="*/ 1229083 h 6101120"/>
                <a:gd name="connsiteX1-3601" fmla="*/ 3850032 w 11004357"/>
                <a:gd name="connsiteY1-3602" fmla="*/ 219433 h 6101120"/>
                <a:gd name="connsiteX2-3603" fmla="*/ 4716807 w 11004357"/>
                <a:gd name="connsiteY2-3604" fmla="*/ 47983 h 6101120"/>
                <a:gd name="connsiteX3-3605" fmla="*/ 5735982 w 11004357"/>
                <a:gd name="connsiteY3-3606" fmla="*/ 838558 h 6101120"/>
                <a:gd name="connsiteX4-3607" fmla="*/ 7498107 w 11004357"/>
                <a:gd name="connsiteY4-3608" fmla="*/ 524233 h 6101120"/>
                <a:gd name="connsiteX5-3609" fmla="*/ 8336307 w 11004357"/>
                <a:gd name="connsiteY5-3610" fmla="*/ 1972033 h 6101120"/>
                <a:gd name="connsiteX6-3611" fmla="*/ 9917457 w 11004357"/>
                <a:gd name="connsiteY6-3612" fmla="*/ 2257783 h 6101120"/>
                <a:gd name="connsiteX7-3613" fmla="*/ 10622307 w 11004357"/>
                <a:gd name="connsiteY7-3614" fmla="*/ 3476983 h 6101120"/>
                <a:gd name="connsiteX8-3615" fmla="*/ 10146057 w 11004357"/>
                <a:gd name="connsiteY8-3616" fmla="*/ 4315183 h 6101120"/>
                <a:gd name="connsiteX9-3617" fmla="*/ 11003307 w 11004357"/>
                <a:gd name="connsiteY9-3618" fmla="*/ 5134333 h 6101120"/>
                <a:gd name="connsiteX10-3619" fmla="*/ 10279407 w 11004357"/>
                <a:gd name="connsiteY10-3620" fmla="*/ 6086833 h 6101120"/>
                <a:gd name="connsiteX11-3621" fmla="*/ 8526807 w 11004357"/>
                <a:gd name="connsiteY11-3622" fmla="*/ 5553433 h 6101120"/>
                <a:gd name="connsiteX12-3623" fmla="*/ 7193307 w 11004357"/>
                <a:gd name="connsiteY12-3624" fmla="*/ 5877283 h 6101120"/>
                <a:gd name="connsiteX13-3625" fmla="*/ 5802657 w 11004357"/>
                <a:gd name="connsiteY13-3626" fmla="*/ 5343883 h 6101120"/>
                <a:gd name="connsiteX14-3627" fmla="*/ 5059707 w 11004357"/>
                <a:gd name="connsiteY14-3628" fmla="*/ 6010633 h 6101120"/>
                <a:gd name="connsiteX15-3629" fmla="*/ 3592857 w 11004357"/>
                <a:gd name="connsiteY15-3630" fmla="*/ 5953483 h 6101120"/>
                <a:gd name="connsiteX16-3631" fmla="*/ 3192807 w 11004357"/>
                <a:gd name="connsiteY16-3632" fmla="*/ 4715233 h 6101120"/>
                <a:gd name="connsiteX17-3633" fmla="*/ 1230657 w 11004357"/>
                <a:gd name="connsiteY17-3634" fmla="*/ 4772383 h 6101120"/>
                <a:gd name="connsiteX18-3635" fmla="*/ 735357 w 11004357"/>
                <a:gd name="connsiteY18-3636" fmla="*/ 3286483 h 6101120"/>
                <a:gd name="connsiteX19-3637" fmla="*/ 106707 w 11004357"/>
                <a:gd name="connsiteY19-3638" fmla="*/ 2505433 h 6101120"/>
                <a:gd name="connsiteX20-3639" fmla="*/ 163857 w 11004357"/>
                <a:gd name="connsiteY20-3640" fmla="*/ 714733 h 6101120"/>
                <a:gd name="connsiteX21-3641" fmla="*/ 1230657 w 11004357"/>
                <a:gd name="connsiteY21-3642" fmla="*/ 267058 h 6101120"/>
                <a:gd name="connsiteX22-3643" fmla="*/ 2487957 w 11004357"/>
                <a:gd name="connsiteY22-3644" fmla="*/ 1552933 h 6101120"/>
                <a:gd name="connsiteX23-3645" fmla="*/ 2764182 w 11004357"/>
                <a:gd name="connsiteY23-3646" fmla="*/ 838558 h 6101120"/>
                <a:gd name="connsiteX24-3647" fmla="*/ 3373782 w 11004357"/>
                <a:gd name="connsiteY24-3648" fmla="*/ 1229083 h 6101120"/>
                <a:gd name="connsiteX0-3649" fmla="*/ 3373782 w 11004357"/>
                <a:gd name="connsiteY0-3650" fmla="*/ 1229083 h 6101120"/>
                <a:gd name="connsiteX1-3651" fmla="*/ 3850032 w 11004357"/>
                <a:gd name="connsiteY1-3652" fmla="*/ 219433 h 6101120"/>
                <a:gd name="connsiteX2-3653" fmla="*/ 4716807 w 11004357"/>
                <a:gd name="connsiteY2-3654" fmla="*/ 47983 h 6101120"/>
                <a:gd name="connsiteX3-3655" fmla="*/ 5735982 w 11004357"/>
                <a:gd name="connsiteY3-3656" fmla="*/ 838558 h 6101120"/>
                <a:gd name="connsiteX4-3657" fmla="*/ 7498107 w 11004357"/>
                <a:gd name="connsiteY4-3658" fmla="*/ 524233 h 6101120"/>
                <a:gd name="connsiteX5-3659" fmla="*/ 8336307 w 11004357"/>
                <a:gd name="connsiteY5-3660" fmla="*/ 1972033 h 6101120"/>
                <a:gd name="connsiteX6-3661" fmla="*/ 9917457 w 11004357"/>
                <a:gd name="connsiteY6-3662" fmla="*/ 2257783 h 6101120"/>
                <a:gd name="connsiteX7-3663" fmla="*/ 10622307 w 11004357"/>
                <a:gd name="connsiteY7-3664" fmla="*/ 3476983 h 6101120"/>
                <a:gd name="connsiteX8-3665" fmla="*/ 10146057 w 11004357"/>
                <a:gd name="connsiteY8-3666" fmla="*/ 4315183 h 6101120"/>
                <a:gd name="connsiteX9-3667" fmla="*/ 11003307 w 11004357"/>
                <a:gd name="connsiteY9-3668" fmla="*/ 5134333 h 6101120"/>
                <a:gd name="connsiteX10-3669" fmla="*/ 10279407 w 11004357"/>
                <a:gd name="connsiteY10-3670" fmla="*/ 6086833 h 6101120"/>
                <a:gd name="connsiteX11-3671" fmla="*/ 8526807 w 11004357"/>
                <a:gd name="connsiteY11-3672" fmla="*/ 5553433 h 6101120"/>
                <a:gd name="connsiteX12-3673" fmla="*/ 7193307 w 11004357"/>
                <a:gd name="connsiteY12-3674" fmla="*/ 5877283 h 6101120"/>
                <a:gd name="connsiteX13-3675" fmla="*/ 5802657 w 11004357"/>
                <a:gd name="connsiteY13-3676" fmla="*/ 5343883 h 6101120"/>
                <a:gd name="connsiteX14-3677" fmla="*/ 5059707 w 11004357"/>
                <a:gd name="connsiteY14-3678" fmla="*/ 6010633 h 6101120"/>
                <a:gd name="connsiteX15-3679" fmla="*/ 3592857 w 11004357"/>
                <a:gd name="connsiteY15-3680" fmla="*/ 5953483 h 6101120"/>
                <a:gd name="connsiteX16-3681" fmla="*/ 3192807 w 11004357"/>
                <a:gd name="connsiteY16-3682" fmla="*/ 4715233 h 6101120"/>
                <a:gd name="connsiteX17-3683" fmla="*/ 1230657 w 11004357"/>
                <a:gd name="connsiteY17-3684" fmla="*/ 4772383 h 6101120"/>
                <a:gd name="connsiteX18-3685" fmla="*/ 735357 w 11004357"/>
                <a:gd name="connsiteY18-3686" fmla="*/ 3286483 h 6101120"/>
                <a:gd name="connsiteX19-3687" fmla="*/ 106707 w 11004357"/>
                <a:gd name="connsiteY19-3688" fmla="*/ 2505433 h 6101120"/>
                <a:gd name="connsiteX20-3689" fmla="*/ 163857 w 11004357"/>
                <a:gd name="connsiteY20-3690" fmla="*/ 714733 h 6101120"/>
                <a:gd name="connsiteX21-3691" fmla="*/ 1230657 w 11004357"/>
                <a:gd name="connsiteY21-3692" fmla="*/ 267058 h 6101120"/>
                <a:gd name="connsiteX22-3693" fmla="*/ 2487957 w 11004357"/>
                <a:gd name="connsiteY22-3694" fmla="*/ 1552933 h 6101120"/>
                <a:gd name="connsiteX23-3695" fmla="*/ 2764182 w 11004357"/>
                <a:gd name="connsiteY23-3696" fmla="*/ 838558 h 6101120"/>
                <a:gd name="connsiteX24-3697" fmla="*/ 3373782 w 11004357"/>
                <a:gd name="connsiteY24-3698" fmla="*/ 1229083 h 6101120"/>
                <a:gd name="connsiteX0-3699" fmla="*/ 3373782 w 11004357"/>
                <a:gd name="connsiteY0-3700" fmla="*/ 1229083 h 6101120"/>
                <a:gd name="connsiteX1-3701" fmla="*/ 3850032 w 11004357"/>
                <a:gd name="connsiteY1-3702" fmla="*/ 219433 h 6101120"/>
                <a:gd name="connsiteX2-3703" fmla="*/ 4716807 w 11004357"/>
                <a:gd name="connsiteY2-3704" fmla="*/ 47983 h 6101120"/>
                <a:gd name="connsiteX3-3705" fmla="*/ 5735982 w 11004357"/>
                <a:gd name="connsiteY3-3706" fmla="*/ 838558 h 6101120"/>
                <a:gd name="connsiteX4-3707" fmla="*/ 7498107 w 11004357"/>
                <a:gd name="connsiteY4-3708" fmla="*/ 524233 h 6101120"/>
                <a:gd name="connsiteX5-3709" fmla="*/ 8336307 w 11004357"/>
                <a:gd name="connsiteY5-3710" fmla="*/ 1972033 h 6101120"/>
                <a:gd name="connsiteX6-3711" fmla="*/ 9917457 w 11004357"/>
                <a:gd name="connsiteY6-3712" fmla="*/ 2257783 h 6101120"/>
                <a:gd name="connsiteX7-3713" fmla="*/ 10622307 w 11004357"/>
                <a:gd name="connsiteY7-3714" fmla="*/ 3476983 h 6101120"/>
                <a:gd name="connsiteX8-3715" fmla="*/ 10146057 w 11004357"/>
                <a:gd name="connsiteY8-3716" fmla="*/ 4315183 h 6101120"/>
                <a:gd name="connsiteX9-3717" fmla="*/ 11003307 w 11004357"/>
                <a:gd name="connsiteY9-3718" fmla="*/ 5134333 h 6101120"/>
                <a:gd name="connsiteX10-3719" fmla="*/ 10279407 w 11004357"/>
                <a:gd name="connsiteY10-3720" fmla="*/ 6086833 h 6101120"/>
                <a:gd name="connsiteX11-3721" fmla="*/ 8526807 w 11004357"/>
                <a:gd name="connsiteY11-3722" fmla="*/ 5553433 h 6101120"/>
                <a:gd name="connsiteX12-3723" fmla="*/ 7193307 w 11004357"/>
                <a:gd name="connsiteY12-3724" fmla="*/ 5877283 h 6101120"/>
                <a:gd name="connsiteX13-3725" fmla="*/ 5802657 w 11004357"/>
                <a:gd name="connsiteY13-3726" fmla="*/ 5343883 h 6101120"/>
                <a:gd name="connsiteX14-3727" fmla="*/ 5059707 w 11004357"/>
                <a:gd name="connsiteY14-3728" fmla="*/ 6010633 h 6101120"/>
                <a:gd name="connsiteX15-3729" fmla="*/ 3592857 w 11004357"/>
                <a:gd name="connsiteY15-3730" fmla="*/ 5953483 h 6101120"/>
                <a:gd name="connsiteX16-3731" fmla="*/ 3192807 w 11004357"/>
                <a:gd name="connsiteY16-3732" fmla="*/ 4715233 h 6101120"/>
                <a:gd name="connsiteX17-3733" fmla="*/ 1230657 w 11004357"/>
                <a:gd name="connsiteY17-3734" fmla="*/ 4772383 h 6101120"/>
                <a:gd name="connsiteX18-3735" fmla="*/ 735357 w 11004357"/>
                <a:gd name="connsiteY18-3736" fmla="*/ 3286483 h 6101120"/>
                <a:gd name="connsiteX19-3737" fmla="*/ 106707 w 11004357"/>
                <a:gd name="connsiteY19-3738" fmla="*/ 2505433 h 6101120"/>
                <a:gd name="connsiteX20-3739" fmla="*/ 163857 w 11004357"/>
                <a:gd name="connsiteY20-3740" fmla="*/ 714733 h 6101120"/>
                <a:gd name="connsiteX21-3741" fmla="*/ 1544982 w 11004357"/>
                <a:gd name="connsiteY21-3742" fmla="*/ 381358 h 6101120"/>
                <a:gd name="connsiteX22-3743" fmla="*/ 2487957 w 11004357"/>
                <a:gd name="connsiteY22-3744" fmla="*/ 1552933 h 6101120"/>
                <a:gd name="connsiteX23-3745" fmla="*/ 2764182 w 11004357"/>
                <a:gd name="connsiteY23-3746" fmla="*/ 838558 h 6101120"/>
                <a:gd name="connsiteX24-3747" fmla="*/ 3373782 w 11004357"/>
                <a:gd name="connsiteY24-3748" fmla="*/ 1229083 h 6101120"/>
                <a:gd name="connsiteX0-3749" fmla="*/ 3373782 w 11004357"/>
                <a:gd name="connsiteY0-3750" fmla="*/ 1229083 h 6101120"/>
                <a:gd name="connsiteX1-3751" fmla="*/ 3850032 w 11004357"/>
                <a:gd name="connsiteY1-3752" fmla="*/ 219433 h 6101120"/>
                <a:gd name="connsiteX2-3753" fmla="*/ 4716807 w 11004357"/>
                <a:gd name="connsiteY2-3754" fmla="*/ 47983 h 6101120"/>
                <a:gd name="connsiteX3-3755" fmla="*/ 5735982 w 11004357"/>
                <a:gd name="connsiteY3-3756" fmla="*/ 838558 h 6101120"/>
                <a:gd name="connsiteX4-3757" fmla="*/ 7498107 w 11004357"/>
                <a:gd name="connsiteY4-3758" fmla="*/ 524233 h 6101120"/>
                <a:gd name="connsiteX5-3759" fmla="*/ 8336307 w 11004357"/>
                <a:gd name="connsiteY5-3760" fmla="*/ 1972033 h 6101120"/>
                <a:gd name="connsiteX6-3761" fmla="*/ 9917457 w 11004357"/>
                <a:gd name="connsiteY6-3762" fmla="*/ 2257783 h 6101120"/>
                <a:gd name="connsiteX7-3763" fmla="*/ 10622307 w 11004357"/>
                <a:gd name="connsiteY7-3764" fmla="*/ 3476983 h 6101120"/>
                <a:gd name="connsiteX8-3765" fmla="*/ 10146057 w 11004357"/>
                <a:gd name="connsiteY8-3766" fmla="*/ 4315183 h 6101120"/>
                <a:gd name="connsiteX9-3767" fmla="*/ 11003307 w 11004357"/>
                <a:gd name="connsiteY9-3768" fmla="*/ 5134333 h 6101120"/>
                <a:gd name="connsiteX10-3769" fmla="*/ 10279407 w 11004357"/>
                <a:gd name="connsiteY10-3770" fmla="*/ 6086833 h 6101120"/>
                <a:gd name="connsiteX11-3771" fmla="*/ 8526807 w 11004357"/>
                <a:gd name="connsiteY11-3772" fmla="*/ 5553433 h 6101120"/>
                <a:gd name="connsiteX12-3773" fmla="*/ 7193307 w 11004357"/>
                <a:gd name="connsiteY12-3774" fmla="*/ 5877283 h 6101120"/>
                <a:gd name="connsiteX13-3775" fmla="*/ 5802657 w 11004357"/>
                <a:gd name="connsiteY13-3776" fmla="*/ 5343883 h 6101120"/>
                <a:gd name="connsiteX14-3777" fmla="*/ 5059707 w 11004357"/>
                <a:gd name="connsiteY14-3778" fmla="*/ 6010633 h 6101120"/>
                <a:gd name="connsiteX15-3779" fmla="*/ 3592857 w 11004357"/>
                <a:gd name="connsiteY15-3780" fmla="*/ 5953483 h 6101120"/>
                <a:gd name="connsiteX16-3781" fmla="*/ 3192807 w 11004357"/>
                <a:gd name="connsiteY16-3782" fmla="*/ 4715233 h 6101120"/>
                <a:gd name="connsiteX17-3783" fmla="*/ 1230657 w 11004357"/>
                <a:gd name="connsiteY17-3784" fmla="*/ 4772383 h 6101120"/>
                <a:gd name="connsiteX18-3785" fmla="*/ 735357 w 11004357"/>
                <a:gd name="connsiteY18-3786" fmla="*/ 3286483 h 6101120"/>
                <a:gd name="connsiteX19-3787" fmla="*/ 106707 w 11004357"/>
                <a:gd name="connsiteY19-3788" fmla="*/ 2505433 h 6101120"/>
                <a:gd name="connsiteX20-3789" fmla="*/ 163857 w 11004357"/>
                <a:gd name="connsiteY20-3790" fmla="*/ 714733 h 6101120"/>
                <a:gd name="connsiteX21-3791" fmla="*/ 1544982 w 11004357"/>
                <a:gd name="connsiteY21-3792" fmla="*/ 381358 h 6101120"/>
                <a:gd name="connsiteX22-3793" fmla="*/ 2487957 w 11004357"/>
                <a:gd name="connsiteY22-3794" fmla="*/ 1552933 h 6101120"/>
                <a:gd name="connsiteX23-3795" fmla="*/ 2764182 w 11004357"/>
                <a:gd name="connsiteY23-3796" fmla="*/ 838558 h 6101120"/>
                <a:gd name="connsiteX24-3797" fmla="*/ 3373782 w 11004357"/>
                <a:gd name="connsiteY24-3798" fmla="*/ 1229083 h 6101120"/>
                <a:gd name="connsiteX0-3799" fmla="*/ 3373782 w 11004357"/>
                <a:gd name="connsiteY0-3800" fmla="*/ 1229083 h 6101120"/>
                <a:gd name="connsiteX1-3801" fmla="*/ 3850032 w 11004357"/>
                <a:gd name="connsiteY1-3802" fmla="*/ 219433 h 6101120"/>
                <a:gd name="connsiteX2-3803" fmla="*/ 4716807 w 11004357"/>
                <a:gd name="connsiteY2-3804" fmla="*/ 47983 h 6101120"/>
                <a:gd name="connsiteX3-3805" fmla="*/ 5735982 w 11004357"/>
                <a:gd name="connsiteY3-3806" fmla="*/ 838558 h 6101120"/>
                <a:gd name="connsiteX4-3807" fmla="*/ 7498107 w 11004357"/>
                <a:gd name="connsiteY4-3808" fmla="*/ 524233 h 6101120"/>
                <a:gd name="connsiteX5-3809" fmla="*/ 8336307 w 11004357"/>
                <a:gd name="connsiteY5-3810" fmla="*/ 1972033 h 6101120"/>
                <a:gd name="connsiteX6-3811" fmla="*/ 9917457 w 11004357"/>
                <a:gd name="connsiteY6-3812" fmla="*/ 2257783 h 6101120"/>
                <a:gd name="connsiteX7-3813" fmla="*/ 10622307 w 11004357"/>
                <a:gd name="connsiteY7-3814" fmla="*/ 3476983 h 6101120"/>
                <a:gd name="connsiteX8-3815" fmla="*/ 10146057 w 11004357"/>
                <a:gd name="connsiteY8-3816" fmla="*/ 4315183 h 6101120"/>
                <a:gd name="connsiteX9-3817" fmla="*/ 11003307 w 11004357"/>
                <a:gd name="connsiteY9-3818" fmla="*/ 5134333 h 6101120"/>
                <a:gd name="connsiteX10-3819" fmla="*/ 10279407 w 11004357"/>
                <a:gd name="connsiteY10-3820" fmla="*/ 6086833 h 6101120"/>
                <a:gd name="connsiteX11-3821" fmla="*/ 8526807 w 11004357"/>
                <a:gd name="connsiteY11-3822" fmla="*/ 5553433 h 6101120"/>
                <a:gd name="connsiteX12-3823" fmla="*/ 7193307 w 11004357"/>
                <a:gd name="connsiteY12-3824" fmla="*/ 5877283 h 6101120"/>
                <a:gd name="connsiteX13-3825" fmla="*/ 5802657 w 11004357"/>
                <a:gd name="connsiteY13-3826" fmla="*/ 5343883 h 6101120"/>
                <a:gd name="connsiteX14-3827" fmla="*/ 5059707 w 11004357"/>
                <a:gd name="connsiteY14-3828" fmla="*/ 6010633 h 6101120"/>
                <a:gd name="connsiteX15-3829" fmla="*/ 3592857 w 11004357"/>
                <a:gd name="connsiteY15-3830" fmla="*/ 5953483 h 6101120"/>
                <a:gd name="connsiteX16-3831" fmla="*/ 3192807 w 11004357"/>
                <a:gd name="connsiteY16-3832" fmla="*/ 4715233 h 6101120"/>
                <a:gd name="connsiteX17-3833" fmla="*/ 1230657 w 11004357"/>
                <a:gd name="connsiteY17-3834" fmla="*/ 4772383 h 6101120"/>
                <a:gd name="connsiteX18-3835" fmla="*/ 735357 w 11004357"/>
                <a:gd name="connsiteY18-3836" fmla="*/ 3286483 h 6101120"/>
                <a:gd name="connsiteX19-3837" fmla="*/ 106707 w 11004357"/>
                <a:gd name="connsiteY19-3838" fmla="*/ 2505433 h 6101120"/>
                <a:gd name="connsiteX20-3839" fmla="*/ 163857 w 11004357"/>
                <a:gd name="connsiteY20-3840" fmla="*/ 714733 h 6101120"/>
                <a:gd name="connsiteX21-3841" fmla="*/ 1544982 w 11004357"/>
                <a:gd name="connsiteY21-3842" fmla="*/ 381358 h 6101120"/>
                <a:gd name="connsiteX22-3843" fmla="*/ 2487957 w 11004357"/>
                <a:gd name="connsiteY22-3844" fmla="*/ 1552933 h 6101120"/>
                <a:gd name="connsiteX23-3845" fmla="*/ 2764182 w 11004357"/>
                <a:gd name="connsiteY23-3846" fmla="*/ 838558 h 6101120"/>
                <a:gd name="connsiteX24-3847" fmla="*/ 3373782 w 11004357"/>
                <a:gd name="connsiteY24-3848" fmla="*/ 1229083 h 6101120"/>
                <a:gd name="connsiteX0-3849" fmla="*/ 3373782 w 11004357"/>
                <a:gd name="connsiteY0-3850" fmla="*/ 1229083 h 6101120"/>
                <a:gd name="connsiteX1-3851" fmla="*/ 3850032 w 11004357"/>
                <a:gd name="connsiteY1-3852" fmla="*/ 219433 h 6101120"/>
                <a:gd name="connsiteX2-3853" fmla="*/ 4716807 w 11004357"/>
                <a:gd name="connsiteY2-3854" fmla="*/ 47983 h 6101120"/>
                <a:gd name="connsiteX3-3855" fmla="*/ 5735982 w 11004357"/>
                <a:gd name="connsiteY3-3856" fmla="*/ 838558 h 6101120"/>
                <a:gd name="connsiteX4-3857" fmla="*/ 7498107 w 11004357"/>
                <a:gd name="connsiteY4-3858" fmla="*/ 524233 h 6101120"/>
                <a:gd name="connsiteX5-3859" fmla="*/ 8336307 w 11004357"/>
                <a:gd name="connsiteY5-3860" fmla="*/ 1972033 h 6101120"/>
                <a:gd name="connsiteX6-3861" fmla="*/ 9917457 w 11004357"/>
                <a:gd name="connsiteY6-3862" fmla="*/ 2257783 h 6101120"/>
                <a:gd name="connsiteX7-3863" fmla="*/ 10622307 w 11004357"/>
                <a:gd name="connsiteY7-3864" fmla="*/ 3476983 h 6101120"/>
                <a:gd name="connsiteX8-3865" fmla="*/ 10146057 w 11004357"/>
                <a:gd name="connsiteY8-3866" fmla="*/ 4315183 h 6101120"/>
                <a:gd name="connsiteX9-3867" fmla="*/ 11003307 w 11004357"/>
                <a:gd name="connsiteY9-3868" fmla="*/ 5134333 h 6101120"/>
                <a:gd name="connsiteX10-3869" fmla="*/ 10279407 w 11004357"/>
                <a:gd name="connsiteY10-3870" fmla="*/ 6086833 h 6101120"/>
                <a:gd name="connsiteX11-3871" fmla="*/ 8526807 w 11004357"/>
                <a:gd name="connsiteY11-3872" fmla="*/ 5553433 h 6101120"/>
                <a:gd name="connsiteX12-3873" fmla="*/ 7193307 w 11004357"/>
                <a:gd name="connsiteY12-3874" fmla="*/ 5877283 h 6101120"/>
                <a:gd name="connsiteX13-3875" fmla="*/ 5802657 w 11004357"/>
                <a:gd name="connsiteY13-3876" fmla="*/ 5343883 h 6101120"/>
                <a:gd name="connsiteX14-3877" fmla="*/ 5059707 w 11004357"/>
                <a:gd name="connsiteY14-3878" fmla="*/ 6010633 h 6101120"/>
                <a:gd name="connsiteX15-3879" fmla="*/ 3592857 w 11004357"/>
                <a:gd name="connsiteY15-3880" fmla="*/ 5953483 h 6101120"/>
                <a:gd name="connsiteX16-3881" fmla="*/ 3192807 w 11004357"/>
                <a:gd name="connsiteY16-3882" fmla="*/ 4715233 h 6101120"/>
                <a:gd name="connsiteX17-3883" fmla="*/ 1230657 w 11004357"/>
                <a:gd name="connsiteY17-3884" fmla="*/ 4772383 h 6101120"/>
                <a:gd name="connsiteX18-3885" fmla="*/ 735357 w 11004357"/>
                <a:gd name="connsiteY18-3886" fmla="*/ 3286483 h 6101120"/>
                <a:gd name="connsiteX19-3887" fmla="*/ 106707 w 11004357"/>
                <a:gd name="connsiteY19-3888" fmla="*/ 2505433 h 6101120"/>
                <a:gd name="connsiteX20-3889" fmla="*/ 163857 w 11004357"/>
                <a:gd name="connsiteY20-3890" fmla="*/ 714733 h 6101120"/>
                <a:gd name="connsiteX21-3891" fmla="*/ 1544982 w 11004357"/>
                <a:gd name="connsiteY21-3892" fmla="*/ 381358 h 6101120"/>
                <a:gd name="connsiteX22-3893" fmla="*/ 2487957 w 11004357"/>
                <a:gd name="connsiteY22-3894" fmla="*/ 1552933 h 6101120"/>
                <a:gd name="connsiteX23-3895" fmla="*/ 2764182 w 11004357"/>
                <a:gd name="connsiteY23-3896" fmla="*/ 838558 h 6101120"/>
                <a:gd name="connsiteX24-3897" fmla="*/ 3373782 w 11004357"/>
                <a:gd name="connsiteY24-3898" fmla="*/ 1229083 h 6101120"/>
                <a:gd name="connsiteX0-3899" fmla="*/ 3435847 w 11066422"/>
                <a:gd name="connsiteY0-3900" fmla="*/ 1229083 h 6101120"/>
                <a:gd name="connsiteX1-3901" fmla="*/ 3912097 w 11066422"/>
                <a:gd name="connsiteY1-3902" fmla="*/ 219433 h 6101120"/>
                <a:gd name="connsiteX2-3903" fmla="*/ 4778872 w 11066422"/>
                <a:gd name="connsiteY2-3904" fmla="*/ 47983 h 6101120"/>
                <a:gd name="connsiteX3-3905" fmla="*/ 5798047 w 11066422"/>
                <a:gd name="connsiteY3-3906" fmla="*/ 838558 h 6101120"/>
                <a:gd name="connsiteX4-3907" fmla="*/ 7560172 w 11066422"/>
                <a:gd name="connsiteY4-3908" fmla="*/ 524233 h 6101120"/>
                <a:gd name="connsiteX5-3909" fmla="*/ 8398372 w 11066422"/>
                <a:gd name="connsiteY5-3910" fmla="*/ 1972033 h 6101120"/>
                <a:gd name="connsiteX6-3911" fmla="*/ 9979522 w 11066422"/>
                <a:gd name="connsiteY6-3912" fmla="*/ 2257783 h 6101120"/>
                <a:gd name="connsiteX7-3913" fmla="*/ 10684372 w 11066422"/>
                <a:gd name="connsiteY7-3914" fmla="*/ 3476983 h 6101120"/>
                <a:gd name="connsiteX8-3915" fmla="*/ 10208122 w 11066422"/>
                <a:gd name="connsiteY8-3916" fmla="*/ 4315183 h 6101120"/>
                <a:gd name="connsiteX9-3917" fmla="*/ 11065372 w 11066422"/>
                <a:gd name="connsiteY9-3918" fmla="*/ 5134333 h 6101120"/>
                <a:gd name="connsiteX10-3919" fmla="*/ 10341472 w 11066422"/>
                <a:gd name="connsiteY10-3920" fmla="*/ 6086833 h 6101120"/>
                <a:gd name="connsiteX11-3921" fmla="*/ 8588872 w 11066422"/>
                <a:gd name="connsiteY11-3922" fmla="*/ 5553433 h 6101120"/>
                <a:gd name="connsiteX12-3923" fmla="*/ 7255372 w 11066422"/>
                <a:gd name="connsiteY12-3924" fmla="*/ 5877283 h 6101120"/>
                <a:gd name="connsiteX13-3925" fmla="*/ 5864722 w 11066422"/>
                <a:gd name="connsiteY13-3926" fmla="*/ 5343883 h 6101120"/>
                <a:gd name="connsiteX14-3927" fmla="*/ 5121772 w 11066422"/>
                <a:gd name="connsiteY14-3928" fmla="*/ 6010633 h 6101120"/>
                <a:gd name="connsiteX15-3929" fmla="*/ 3654922 w 11066422"/>
                <a:gd name="connsiteY15-3930" fmla="*/ 5953483 h 6101120"/>
                <a:gd name="connsiteX16-3931" fmla="*/ 3254872 w 11066422"/>
                <a:gd name="connsiteY16-3932" fmla="*/ 4715233 h 6101120"/>
                <a:gd name="connsiteX17-3933" fmla="*/ 1292722 w 11066422"/>
                <a:gd name="connsiteY17-3934" fmla="*/ 4772383 h 6101120"/>
                <a:gd name="connsiteX18-3935" fmla="*/ 797422 w 11066422"/>
                <a:gd name="connsiteY18-3936" fmla="*/ 3286483 h 6101120"/>
                <a:gd name="connsiteX19-3937" fmla="*/ 168772 w 11066422"/>
                <a:gd name="connsiteY19-3938" fmla="*/ 2505433 h 6101120"/>
                <a:gd name="connsiteX20-3939" fmla="*/ 225922 w 11066422"/>
                <a:gd name="connsiteY20-3940" fmla="*/ 714733 h 6101120"/>
                <a:gd name="connsiteX21-3941" fmla="*/ 1607047 w 11066422"/>
                <a:gd name="connsiteY21-3942" fmla="*/ 381358 h 6101120"/>
                <a:gd name="connsiteX22-3943" fmla="*/ 2550022 w 11066422"/>
                <a:gd name="connsiteY22-3944" fmla="*/ 1552933 h 6101120"/>
                <a:gd name="connsiteX23-3945" fmla="*/ 2826247 w 11066422"/>
                <a:gd name="connsiteY23-3946" fmla="*/ 838558 h 6101120"/>
                <a:gd name="connsiteX24-3947" fmla="*/ 3435847 w 11066422"/>
                <a:gd name="connsiteY24-3948" fmla="*/ 1229083 h 6101120"/>
                <a:gd name="connsiteX0-3949" fmla="*/ 3498597 w 11129172"/>
                <a:gd name="connsiteY0-3950" fmla="*/ 1229083 h 6101120"/>
                <a:gd name="connsiteX1-3951" fmla="*/ 3974847 w 11129172"/>
                <a:gd name="connsiteY1-3952" fmla="*/ 219433 h 6101120"/>
                <a:gd name="connsiteX2-3953" fmla="*/ 4841622 w 11129172"/>
                <a:gd name="connsiteY2-3954" fmla="*/ 47983 h 6101120"/>
                <a:gd name="connsiteX3-3955" fmla="*/ 5860797 w 11129172"/>
                <a:gd name="connsiteY3-3956" fmla="*/ 838558 h 6101120"/>
                <a:gd name="connsiteX4-3957" fmla="*/ 7622922 w 11129172"/>
                <a:gd name="connsiteY4-3958" fmla="*/ 524233 h 6101120"/>
                <a:gd name="connsiteX5-3959" fmla="*/ 8461122 w 11129172"/>
                <a:gd name="connsiteY5-3960" fmla="*/ 1972033 h 6101120"/>
                <a:gd name="connsiteX6-3961" fmla="*/ 10042272 w 11129172"/>
                <a:gd name="connsiteY6-3962" fmla="*/ 2257783 h 6101120"/>
                <a:gd name="connsiteX7-3963" fmla="*/ 10747122 w 11129172"/>
                <a:gd name="connsiteY7-3964" fmla="*/ 3476983 h 6101120"/>
                <a:gd name="connsiteX8-3965" fmla="*/ 10270872 w 11129172"/>
                <a:gd name="connsiteY8-3966" fmla="*/ 4315183 h 6101120"/>
                <a:gd name="connsiteX9-3967" fmla="*/ 11128122 w 11129172"/>
                <a:gd name="connsiteY9-3968" fmla="*/ 5134333 h 6101120"/>
                <a:gd name="connsiteX10-3969" fmla="*/ 10404222 w 11129172"/>
                <a:gd name="connsiteY10-3970" fmla="*/ 6086833 h 6101120"/>
                <a:gd name="connsiteX11-3971" fmla="*/ 8651622 w 11129172"/>
                <a:gd name="connsiteY11-3972" fmla="*/ 5553433 h 6101120"/>
                <a:gd name="connsiteX12-3973" fmla="*/ 7318122 w 11129172"/>
                <a:gd name="connsiteY12-3974" fmla="*/ 5877283 h 6101120"/>
                <a:gd name="connsiteX13-3975" fmla="*/ 5927472 w 11129172"/>
                <a:gd name="connsiteY13-3976" fmla="*/ 5343883 h 6101120"/>
                <a:gd name="connsiteX14-3977" fmla="*/ 5184522 w 11129172"/>
                <a:gd name="connsiteY14-3978" fmla="*/ 6010633 h 6101120"/>
                <a:gd name="connsiteX15-3979" fmla="*/ 3717672 w 11129172"/>
                <a:gd name="connsiteY15-3980" fmla="*/ 5953483 h 6101120"/>
                <a:gd name="connsiteX16-3981" fmla="*/ 3317622 w 11129172"/>
                <a:gd name="connsiteY16-3982" fmla="*/ 4715233 h 6101120"/>
                <a:gd name="connsiteX17-3983" fmla="*/ 1355472 w 11129172"/>
                <a:gd name="connsiteY17-3984" fmla="*/ 4772383 h 6101120"/>
                <a:gd name="connsiteX18-3985" fmla="*/ 860172 w 11129172"/>
                <a:gd name="connsiteY18-3986" fmla="*/ 3286483 h 6101120"/>
                <a:gd name="connsiteX19-3987" fmla="*/ 231522 w 11129172"/>
                <a:gd name="connsiteY19-3988" fmla="*/ 2505433 h 6101120"/>
                <a:gd name="connsiteX20-3989" fmla="*/ 288672 w 11129172"/>
                <a:gd name="connsiteY20-3990" fmla="*/ 714733 h 6101120"/>
                <a:gd name="connsiteX21-3991" fmla="*/ 1669797 w 11129172"/>
                <a:gd name="connsiteY21-3992" fmla="*/ 381358 h 6101120"/>
                <a:gd name="connsiteX22-3993" fmla="*/ 2612772 w 11129172"/>
                <a:gd name="connsiteY22-3994" fmla="*/ 1552933 h 6101120"/>
                <a:gd name="connsiteX23-3995" fmla="*/ 2888997 w 11129172"/>
                <a:gd name="connsiteY23-3996" fmla="*/ 838558 h 6101120"/>
                <a:gd name="connsiteX24-3997" fmla="*/ 3498597 w 11129172"/>
                <a:gd name="connsiteY24-3998" fmla="*/ 1229083 h 6101120"/>
                <a:gd name="connsiteX0-3999" fmla="*/ 3498597 w 11129172"/>
                <a:gd name="connsiteY0-4000" fmla="*/ 1229083 h 6101120"/>
                <a:gd name="connsiteX1-4001" fmla="*/ 3974847 w 11129172"/>
                <a:gd name="connsiteY1-4002" fmla="*/ 219433 h 6101120"/>
                <a:gd name="connsiteX2-4003" fmla="*/ 4841622 w 11129172"/>
                <a:gd name="connsiteY2-4004" fmla="*/ 47983 h 6101120"/>
                <a:gd name="connsiteX3-4005" fmla="*/ 5860797 w 11129172"/>
                <a:gd name="connsiteY3-4006" fmla="*/ 838558 h 6101120"/>
                <a:gd name="connsiteX4-4007" fmla="*/ 7622922 w 11129172"/>
                <a:gd name="connsiteY4-4008" fmla="*/ 524233 h 6101120"/>
                <a:gd name="connsiteX5-4009" fmla="*/ 8461122 w 11129172"/>
                <a:gd name="connsiteY5-4010" fmla="*/ 1972033 h 6101120"/>
                <a:gd name="connsiteX6-4011" fmla="*/ 10042272 w 11129172"/>
                <a:gd name="connsiteY6-4012" fmla="*/ 2257783 h 6101120"/>
                <a:gd name="connsiteX7-4013" fmla="*/ 10747122 w 11129172"/>
                <a:gd name="connsiteY7-4014" fmla="*/ 3476983 h 6101120"/>
                <a:gd name="connsiteX8-4015" fmla="*/ 10270872 w 11129172"/>
                <a:gd name="connsiteY8-4016" fmla="*/ 4315183 h 6101120"/>
                <a:gd name="connsiteX9-4017" fmla="*/ 11128122 w 11129172"/>
                <a:gd name="connsiteY9-4018" fmla="*/ 5134333 h 6101120"/>
                <a:gd name="connsiteX10-4019" fmla="*/ 10404222 w 11129172"/>
                <a:gd name="connsiteY10-4020" fmla="*/ 6086833 h 6101120"/>
                <a:gd name="connsiteX11-4021" fmla="*/ 8651622 w 11129172"/>
                <a:gd name="connsiteY11-4022" fmla="*/ 5553433 h 6101120"/>
                <a:gd name="connsiteX12-4023" fmla="*/ 7318122 w 11129172"/>
                <a:gd name="connsiteY12-4024" fmla="*/ 5877283 h 6101120"/>
                <a:gd name="connsiteX13-4025" fmla="*/ 5927472 w 11129172"/>
                <a:gd name="connsiteY13-4026" fmla="*/ 5343883 h 6101120"/>
                <a:gd name="connsiteX14-4027" fmla="*/ 5184522 w 11129172"/>
                <a:gd name="connsiteY14-4028" fmla="*/ 6010633 h 6101120"/>
                <a:gd name="connsiteX15-4029" fmla="*/ 3717672 w 11129172"/>
                <a:gd name="connsiteY15-4030" fmla="*/ 5953483 h 6101120"/>
                <a:gd name="connsiteX16-4031" fmla="*/ 3317622 w 11129172"/>
                <a:gd name="connsiteY16-4032" fmla="*/ 4715233 h 6101120"/>
                <a:gd name="connsiteX17-4033" fmla="*/ 1355472 w 11129172"/>
                <a:gd name="connsiteY17-4034" fmla="*/ 4772383 h 6101120"/>
                <a:gd name="connsiteX18-4035" fmla="*/ 860172 w 11129172"/>
                <a:gd name="connsiteY18-4036" fmla="*/ 3286483 h 6101120"/>
                <a:gd name="connsiteX19-4037" fmla="*/ 231522 w 11129172"/>
                <a:gd name="connsiteY19-4038" fmla="*/ 2505433 h 6101120"/>
                <a:gd name="connsiteX20-4039" fmla="*/ 288672 w 11129172"/>
                <a:gd name="connsiteY20-4040" fmla="*/ 714733 h 6101120"/>
                <a:gd name="connsiteX21-4041" fmla="*/ 1498347 w 11129172"/>
                <a:gd name="connsiteY21-4042" fmla="*/ 1371958 h 6101120"/>
                <a:gd name="connsiteX22-4043" fmla="*/ 2612772 w 11129172"/>
                <a:gd name="connsiteY22-4044" fmla="*/ 1552933 h 6101120"/>
                <a:gd name="connsiteX23-4045" fmla="*/ 2888997 w 11129172"/>
                <a:gd name="connsiteY23-4046" fmla="*/ 838558 h 6101120"/>
                <a:gd name="connsiteX24-4047" fmla="*/ 3498597 w 11129172"/>
                <a:gd name="connsiteY24-4048" fmla="*/ 1229083 h 6101120"/>
                <a:gd name="connsiteX0-4049" fmla="*/ 3401883 w 11032458"/>
                <a:gd name="connsiteY0-4050" fmla="*/ 1229083 h 6101120"/>
                <a:gd name="connsiteX1-4051" fmla="*/ 3878133 w 11032458"/>
                <a:gd name="connsiteY1-4052" fmla="*/ 219433 h 6101120"/>
                <a:gd name="connsiteX2-4053" fmla="*/ 4744908 w 11032458"/>
                <a:gd name="connsiteY2-4054" fmla="*/ 47983 h 6101120"/>
                <a:gd name="connsiteX3-4055" fmla="*/ 5764083 w 11032458"/>
                <a:gd name="connsiteY3-4056" fmla="*/ 838558 h 6101120"/>
                <a:gd name="connsiteX4-4057" fmla="*/ 7526208 w 11032458"/>
                <a:gd name="connsiteY4-4058" fmla="*/ 524233 h 6101120"/>
                <a:gd name="connsiteX5-4059" fmla="*/ 8364408 w 11032458"/>
                <a:gd name="connsiteY5-4060" fmla="*/ 1972033 h 6101120"/>
                <a:gd name="connsiteX6-4061" fmla="*/ 9945558 w 11032458"/>
                <a:gd name="connsiteY6-4062" fmla="*/ 2257783 h 6101120"/>
                <a:gd name="connsiteX7-4063" fmla="*/ 10650408 w 11032458"/>
                <a:gd name="connsiteY7-4064" fmla="*/ 3476983 h 6101120"/>
                <a:gd name="connsiteX8-4065" fmla="*/ 10174158 w 11032458"/>
                <a:gd name="connsiteY8-4066" fmla="*/ 4315183 h 6101120"/>
                <a:gd name="connsiteX9-4067" fmla="*/ 11031408 w 11032458"/>
                <a:gd name="connsiteY9-4068" fmla="*/ 5134333 h 6101120"/>
                <a:gd name="connsiteX10-4069" fmla="*/ 10307508 w 11032458"/>
                <a:gd name="connsiteY10-4070" fmla="*/ 6086833 h 6101120"/>
                <a:gd name="connsiteX11-4071" fmla="*/ 8554908 w 11032458"/>
                <a:gd name="connsiteY11-4072" fmla="*/ 5553433 h 6101120"/>
                <a:gd name="connsiteX12-4073" fmla="*/ 7221408 w 11032458"/>
                <a:gd name="connsiteY12-4074" fmla="*/ 5877283 h 6101120"/>
                <a:gd name="connsiteX13-4075" fmla="*/ 5830758 w 11032458"/>
                <a:gd name="connsiteY13-4076" fmla="*/ 5343883 h 6101120"/>
                <a:gd name="connsiteX14-4077" fmla="*/ 5087808 w 11032458"/>
                <a:gd name="connsiteY14-4078" fmla="*/ 6010633 h 6101120"/>
                <a:gd name="connsiteX15-4079" fmla="*/ 3620958 w 11032458"/>
                <a:gd name="connsiteY15-4080" fmla="*/ 5953483 h 6101120"/>
                <a:gd name="connsiteX16-4081" fmla="*/ 3220908 w 11032458"/>
                <a:gd name="connsiteY16-4082" fmla="*/ 4715233 h 6101120"/>
                <a:gd name="connsiteX17-4083" fmla="*/ 1258758 w 11032458"/>
                <a:gd name="connsiteY17-4084" fmla="*/ 4772383 h 6101120"/>
                <a:gd name="connsiteX18-4085" fmla="*/ 763458 w 11032458"/>
                <a:gd name="connsiteY18-4086" fmla="*/ 3286483 h 6101120"/>
                <a:gd name="connsiteX19-4087" fmla="*/ 134808 w 11032458"/>
                <a:gd name="connsiteY19-4088" fmla="*/ 2505433 h 6101120"/>
                <a:gd name="connsiteX20-4089" fmla="*/ 430083 w 11032458"/>
                <a:gd name="connsiteY20-4090" fmla="*/ 2010133 h 6101120"/>
                <a:gd name="connsiteX21-4091" fmla="*/ 1401633 w 11032458"/>
                <a:gd name="connsiteY21-4092" fmla="*/ 1371958 h 6101120"/>
                <a:gd name="connsiteX22-4093" fmla="*/ 2516058 w 11032458"/>
                <a:gd name="connsiteY22-4094" fmla="*/ 1552933 h 6101120"/>
                <a:gd name="connsiteX23-4095" fmla="*/ 2792283 w 11032458"/>
                <a:gd name="connsiteY23-4096" fmla="*/ 838558 h 6101120"/>
                <a:gd name="connsiteX24-4097" fmla="*/ 3401883 w 11032458"/>
                <a:gd name="connsiteY24-4098" fmla="*/ 1229083 h 6101120"/>
                <a:gd name="connsiteX0-4099" fmla="*/ 2994076 w 10624651"/>
                <a:gd name="connsiteY0-4100" fmla="*/ 1229083 h 6101120"/>
                <a:gd name="connsiteX1-4101" fmla="*/ 3470326 w 10624651"/>
                <a:gd name="connsiteY1-4102" fmla="*/ 219433 h 6101120"/>
                <a:gd name="connsiteX2-4103" fmla="*/ 4337101 w 10624651"/>
                <a:gd name="connsiteY2-4104" fmla="*/ 47983 h 6101120"/>
                <a:gd name="connsiteX3-4105" fmla="*/ 5356276 w 10624651"/>
                <a:gd name="connsiteY3-4106" fmla="*/ 838558 h 6101120"/>
                <a:gd name="connsiteX4-4107" fmla="*/ 7118401 w 10624651"/>
                <a:gd name="connsiteY4-4108" fmla="*/ 524233 h 6101120"/>
                <a:gd name="connsiteX5-4109" fmla="*/ 7956601 w 10624651"/>
                <a:gd name="connsiteY5-4110" fmla="*/ 1972033 h 6101120"/>
                <a:gd name="connsiteX6-4111" fmla="*/ 9537751 w 10624651"/>
                <a:gd name="connsiteY6-4112" fmla="*/ 2257783 h 6101120"/>
                <a:gd name="connsiteX7-4113" fmla="*/ 10242601 w 10624651"/>
                <a:gd name="connsiteY7-4114" fmla="*/ 3476983 h 6101120"/>
                <a:gd name="connsiteX8-4115" fmla="*/ 9766351 w 10624651"/>
                <a:gd name="connsiteY8-4116" fmla="*/ 4315183 h 6101120"/>
                <a:gd name="connsiteX9-4117" fmla="*/ 10623601 w 10624651"/>
                <a:gd name="connsiteY9-4118" fmla="*/ 5134333 h 6101120"/>
                <a:gd name="connsiteX10-4119" fmla="*/ 9899701 w 10624651"/>
                <a:gd name="connsiteY10-4120" fmla="*/ 6086833 h 6101120"/>
                <a:gd name="connsiteX11-4121" fmla="*/ 8147101 w 10624651"/>
                <a:gd name="connsiteY11-4122" fmla="*/ 5553433 h 6101120"/>
                <a:gd name="connsiteX12-4123" fmla="*/ 6813601 w 10624651"/>
                <a:gd name="connsiteY12-4124" fmla="*/ 5877283 h 6101120"/>
                <a:gd name="connsiteX13-4125" fmla="*/ 5422951 w 10624651"/>
                <a:gd name="connsiteY13-4126" fmla="*/ 5343883 h 6101120"/>
                <a:gd name="connsiteX14-4127" fmla="*/ 4680001 w 10624651"/>
                <a:gd name="connsiteY14-4128" fmla="*/ 6010633 h 6101120"/>
                <a:gd name="connsiteX15-4129" fmla="*/ 3213151 w 10624651"/>
                <a:gd name="connsiteY15-4130" fmla="*/ 5953483 h 6101120"/>
                <a:gd name="connsiteX16-4131" fmla="*/ 2813101 w 10624651"/>
                <a:gd name="connsiteY16-4132" fmla="*/ 4715233 h 6101120"/>
                <a:gd name="connsiteX17-4133" fmla="*/ 850951 w 10624651"/>
                <a:gd name="connsiteY17-4134" fmla="*/ 4772383 h 6101120"/>
                <a:gd name="connsiteX18-4135" fmla="*/ 355651 w 10624651"/>
                <a:gd name="connsiteY18-4136" fmla="*/ 3286483 h 6101120"/>
                <a:gd name="connsiteX19-4137" fmla="*/ 22276 w 10624651"/>
                <a:gd name="connsiteY19-4138" fmla="*/ 2010133 h 6101120"/>
                <a:gd name="connsiteX20-4139" fmla="*/ 993826 w 10624651"/>
                <a:gd name="connsiteY20-4140" fmla="*/ 1371958 h 6101120"/>
                <a:gd name="connsiteX21-4141" fmla="*/ 2108251 w 10624651"/>
                <a:gd name="connsiteY21-4142" fmla="*/ 1552933 h 6101120"/>
                <a:gd name="connsiteX22-4143" fmla="*/ 2384476 w 10624651"/>
                <a:gd name="connsiteY22-4144" fmla="*/ 838558 h 6101120"/>
                <a:gd name="connsiteX23-4145" fmla="*/ 2994076 w 10624651"/>
                <a:gd name="connsiteY23-4146" fmla="*/ 1229083 h 6101120"/>
                <a:gd name="connsiteX0-4147" fmla="*/ 2994076 w 10624651"/>
                <a:gd name="connsiteY0-4148" fmla="*/ 1229083 h 6101120"/>
                <a:gd name="connsiteX1-4149" fmla="*/ 3470326 w 10624651"/>
                <a:gd name="connsiteY1-4150" fmla="*/ 219433 h 6101120"/>
                <a:gd name="connsiteX2-4151" fmla="*/ 4337101 w 10624651"/>
                <a:gd name="connsiteY2-4152" fmla="*/ 47983 h 6101120"/>
                <a:gd name="connsiteX3-4153" fmla="*/ 5356276 w 10624651"/>
                <a:gd name="connsiteY3-4154" fmla="*/ 838558 h 6101120"/>
                <a:gd name="connsiteX4-4155" fmla="*/ 7118401 w 10624651"/>
                <a:gd name="connsiteY4-4156" fmla="*/ 524233 h 6101120"/>
                <a:gd name="connsiteX5-4157" fmla="*/ 7956601 w 10624651"/>
                <a:gd name="connsiteY5-4158" fmla="*/ 1972033 h 6101120"/>
                <a:gd name="connsiteX6-4159" fmla="*/ 9537751 w 10624651"/>
                <a:gd name="connsiteY6-4160" fmla="*/ 2257783 h 6101120"/>
                <a:gd name="connsiteX7-4161" fmla="*/ 10242601 w 10624651"/>
                <a:gd name="connsiteY7-4162" fmla="*/ 3476983 h 6101120"/>
                <a:gd name="connsiteX8-4163" fmla="*/ 9766351 w 10624651"/>
                <a:gd name="connsiteY8-4164" fmla="*/ 4315183 h 6101120"/>
                <a:gd name="connsiteX9-4165" fmla="*/ 10623601 w 10624651"/>
                <a:gd name="connsiteY9-4166" fmla="*/ 5134333 h 6101120"/>
                <a:gd name="connsiteX10-4167" fmla="*/ 9899701 w 10624651"/>
                <a:gd name="connsiteY10-4168" fmla="*/ 6086833 h 6101120"/>
                <a:gd name="connsiteX11-4169" fmla="*/ 8147101 w 10624651"/>
                <a:gd name="connsiteY11-4170" fmla="*/ 5553433 h 6101120"/>
                <a:gd name="connsiteX12-4171" fmla="*/ 6813601 w 10624651"/>
                <a:gd name="connsiteY12-4172" fmla="*/ 5877283 h 6101120"/>
                <a:gd name="connsiteX13-4173" fmla="*/ 5422951 w 10624651"/>
                <a:gd name="connsiteY13-4174" fmla="*/ 5343883 h 6101120"/>
                <a:gd name="connsiteX14-4175" fmla="*/ 4680001 w 10624651"/>
                <a:gd name="connsiteY14-4176" fmla="*/ 6010633 h 6101120"/>
                <a:gd name="connsiteX15-4177" fmla="*/ 3213151 w 10624651"/>
                <a:gd name="connsiteY15-4178" fmla="*/ 5953483 h 6101120"/>
                <a:gd name="connsiteX16-4179" fmla="*/ 2813101 w 10624651"/>
                <a:gd name="connsiteY16-4180" fmla="*/ 4715233 h 6101120"/>
                <a:gd name="connsiteX17-4181" fmla="*/ 850951 w 10624651"/>
                <a:gd name="connsiteY17-4182" fmla="*/ 4772383 h 6101120"/>
                <a:gd name="connsiteX18-4183" fmla="*/ 355651 w 10624651"/>
                <a:gd name="connsiteY18-4184" fmla="*/ 3286483 h 6101120"/>
                <a:gd name="connsiteX19-4185" fmla="*/ 22276 w 10624651"/>
                <a:gd name="connsiteY19-4186" fmla="*/ 2010133 h 6101120"/>
                <a:gd name="connsiteX20-4187" fmla="*/ 993826 w 10624651"/>
                <a:gd name="connsiteY20-4188" fmla="*/ 1371958 h 6101120"/>
                <a:gd name="connsiteX21-4189" fmla="*/ 2032051 w 10624651"/>
                <a:gd name="connsiteY21-4190" fmla="*/ 1952983 h 6101120"/>
                <a:gd name="connsiteX22-4191" fmla="*/ 2384476 w 10624651"/>
                <a:gd name="connsiteY22-4192" fmla="*/ 838558 h 6101120"/>
                <a:gd name="connsiteX23-4193" fmla="*/ 2994076 w 10624651"/>
                <a:gd name="connsiteY23-4194" fmla="*/ 1229083 h 6101120"/>
                <a:gd name="connsiteX0-4195" fmla="*/ 2982220 w 10612795"/>
                <a:gd name="connsiteY0-4196" fmla="*/ 1229083 h 6101120"/>
                <a:gd name="connsiteX1-4197" fmla="*/ 3458470 w 10612795"/>
                <a:gd name="connsiteY1-4198" fmla="*/ 219433 h 6101120"/>
                <a:gd name="connsiteX2-4199" fmla="*/ 4325245 w 10612795"/>
                <a:gd name="connsiteY2-4200" fmla="*/ 47983 h 6101120"/>
                <a:gd name="connsiteX3-4201" fmla="*/ 5344420 w 10612795"/>
                <a:gd name="connsiteY3-4202" fmla="*/ 838558 h 6101120"/>
                <a:gd name="connsiteX4-4203" fmla="*/ 7106545 w 10612795"/>
                <a:gd name="connsiteY4-4204" fmla="*/ 524233 h 6101120"/>
                <a:gd name="connsiteX5-4205" fmla="*/ 7944745 w 10612795"/>
                <a:gd name="connsiteY5-4206" fmla="*/ 1972033 h 6101120"/>
                <a:gd name="connsiteX6-4207" fmla="*/ 9525895 w 10612795"/>
                <a:gd name="connsiteY6-4208" fmla="*/ 2257783 h 6101120"/>
                <a:gd name="connsiteX7-4209" fmla="*/ 10230745 w 10612795"/>
                <a:gd name="connsiteY7-4210" fmla="*/ 3476983 h 6101120"/>
                <a:gd name="connsiteX8-4211" fmla="*/ 9754495 w 10612795"/>
                <a:gd name="connsiteY8-4212" fmla="*/ 4315183 h 6101120"/>
                <a:gd name="connsiteX9-4213" fmla="*/ 10611745 w 10612795"/>
                <a:gd name="connsiteY9-4214" fmla="*/ 5134333 h 6101120"/>
                <a:gd name="connsiteX10-4215" fmla="*/ 9887845 w 10612795"/>
                <a:gd name="connsiteY10-4216" fmla="*/ 6086833 h 6101120"/>
                <a:gd name="connsiteX11-4217" fmla="*/ 8135245 w 10612795"/>
                <a:gd name="connsiteY11-4218" fmla="*/ 5553433 h 6101120"/>
                <a:gd name="connsiteX12-4219" fmla="*/ 6801745 w 10612795"/>
                <a:gd name="connsiteY12-4220" fmla="*/ 5877283 h 6101120"/>
                <a:gd name="connsiteX13-4221" fmla="*/ 5411095 w 10612795"/>
                <a:gd name="connsiteY13-4222" fmla="*/ 5343883 h 6101120"/>
                <a:gd name="connsiteX14-4223" fmla="*/ 4668145 w 10612795"/>
                <a:gd name="connsiteY14-4224" fmla="*/ 6010633 h 6101120"/>
                <a:gd name="connsiteX15-4225" fmla="*/ 3201295 w 10612795"/>
                <a:gd name="connsiteY15-4226" fmla="*/ 5953483 h 6101120"/>
                <a:gd name="connsiteX16-4227" fmla="*/ 2801245 w 10612795"/>
                <a:gd name="connsiteY16-4228" fmla="*/ 4715233 h 6101120"/>
                <a:gd name="connsiteX17-4229" fmla="*/ 839095 w 10612795"/>
                <a:gd name="connsiteY17-4230" fmla="*/ 4772383 h 6101120"/>
                <a:gd name="connsiteX18-4231" fmla="*/ 781945 w 10612795"/>
                <a:gd name="connsiteY18-4232" fmla="*/ 3238858 h 6101120"/>
                <a:gd name="connsiteX19-4233" fmla="*/ 10420 w 10612795"/>
                <a:gd name="connsiteY19-4234" fmla="*/ 2010133 h 6101120"/>
                <a:gd name="connsiteX20-4235" fmla="*/ 981970 w 10612795"/>
                <a:gd name="connsiteY20-4236" fmla="*/ 1371958 h 6101120"/>
                <a:gd name="connsiteX21-4237" fmla="*/ 2020195 w 10612795"/>
                <a:gd name="connsiteY21-4238" fmla="*/ 1952983 h 6101120"/>
                <a:gd name="connsiteX22-4239" fmla="*/ 2372620 w 10612795"/>
                <a:gd name="connsiteY22-4240" fmla="*/ 838558 h 6101120"/>
                <a:gd name="connsiteX23-4241" fmla="*/ 2982220 w 10612795"/>
                <a:gd name="connsiteY23-4242" fmla="*/ 1229083 h 6101120"/>
                <a:gd name="connsiteX0-4243" fmla="*/ 2984517 w 10615092"/>
                <a:gd name="connsiteY0-4244" fmla="*/ 1229083 h 6101120"/>
                <a:gd name="connsiteX1-4245" fmla="*/ 3460767 w 10615092"/>
                <a:gd name="connsiteY1-4246" fmla="*/ 219433 h 6101120"/>
                <a:gd name="connsiteX2-4247" fmla="*/ 4327542 w 10615092"/>
                <a:gd name="connsiteY2-4248" fmla="*/ 47983 h 6101120"/>
                <a:gd name="connsiteX3-4249" fmla="*/ 5346717 w 10615092"/>
                <a:gd name="connsiteY3-4250" fmla="*/ 838558 h 6101120"/>
                <a:gd name="connsiteX4-4251" fmla="*/ 7108842 w 10615092"/>
                <a:gd name="connsiteY4-4252" fmla="*/ 524233 h 6101120"/>
                <a:gd name="connsiteX5-4253" fmla="*/ 7947042 w 10615092"/>
                <a:gd name="connsiteY5-4254" fmla="*/ 1972033 h 6101120"/>
                <a:gd name="connsiteX6-4255" fmla="*/ 9528192 w 10615092"/>
                <a:gd name="connsiteY6-4256" fmla="*/ 2257783 h 6101120"/>
                <a:gd name="connsiteX7-4257" fmla="*/ 10233042 w 10615092"/>
                <a:gd name="connsiteY7-4258" fmla="*/ 3476983 h 6101120"/>
                <a:gd name="connsiteX8-4259" fmla="*/ 9756792 w 10615092"/>
                <a:gd name="connsiteY8-4260" fmla="*/ 4315183 h 6101120"/>
                <a:gd name="connsiteX9-4261" fmla="*/ 10614042 w 10615092"/>
                <a:gd name="connsiteY9-4262" fmla="*/ 5134333 h 6101120"/>
                <a:gd name="connsiteX10-4263" fmla="*/ 9890142 w 10615092"/>
                <a:gd name="connsiteY10-4264" fmla="*/ 6086833 h 6101120"/>
                <a:gd name="connsiteX11-4265" fmla="*/ 8137542 w 10615092"/>
                <a:gd name="connsiteY11-4266" fmla="*/ 5553433 h 6101120"/>
                <a:gd name="connsiteX12-4267" fmla="*/ 6804042 w 10615092"/>
                <a:gd name="connsiteY12-4268" fmla="*/ 5877283 h 6101120"/>
                <a:gd name="connsiteX13-4269" fmla="*/ 5413392 w 10615092"/>
                <a:gd name="connsiteY13-4270" fmla="*/ 5343883 h 6101120"/>
                <a:gd name="connsiteX14-4271" fmla="*/ 4670442 w 10615092"/>
                <a:gd name="connsiteY14-4272" fmla="*/ 6010633 h 6101120"/>
                <a:gd name="connsiteX15-4273" fmla="*/ 3203592 w 10615092"/>
                <a:gd name="connsiteY15-4274" fmla="*/ 5953483 h 6101120"/>
                <a:gd name="connsiteX16-4275" fmla="*/ 2803542 w 10615092"/>
                <a:gd name="connsiteY16-4276" fmla="*/ 4715233 h 6101120"/>
                <a:gd name="connsiteX17-4277" fmla="*/ 841392 w 10615092"/>
                <a:gd name="connsiteY17-4278" fmla="*/ 4772383 h 6101120"/>
                <a:gd name="connsiteX18-4279" fmla="*/ 784242 w 10615092"/>
                <a:gd name="connsiteY18-4280" fmla="*/ 3238858 h 6101120"/>
                <a:gd name="connsiteX19-4281" fmla="*/ 12717 w 10615092"/>
                <a:gd name="connsiteY19-4282" fmla="*/ 2010133 h 6101120"/>
                <a:gd name="connsiteX20-4283" fmla="*/ 984267 w 10615092"/>
                <a:gd name="connsiteY20-4284" fmla="*/ 1371958 h 6101120"/>
                <a:gd name="connsiteX21-4285" fmla="*/ 2022492 w 10615092"/>
                <a:gd name="connsiteY21-4286" fmla="*/ 1952983 h 6101120"/>
                <a:gd name="connsiteX22-4287" fmla="*/ 2374917 w 10615092"/>
                <a:gd name="connsiteY22-4288" fmla="*/ 838558 h 6101120"/>
                <a:gd name="connsiteX23-4289" fmla="*/ 2984517 w 10615092"/>
                <a:gd name="connsiteY23-4290" fmla="*/ 1229083 h 6101120"/>
                <a:gd name="connsiteX0-4291" fmla="*/ 2909929 w 10540504"/>
                <a:gd name="connsiteY0-4292" fmla="*/ 1229083 h 6101120"/>
                <a:gd name="connsiteX1-4293" fmla="*/ 3386179 w 10540504"/>
                <a:gd name="connsiteY1-4294" fmla="*/ 219433 h 6101120"/>
                <a:gd name="connsiteX2-4295" fmla="*/ 4252954 w 10540504"/>
                <a:gd name="connsiteY2-4296" fmla="*/ 47983 h 6101120"/>
                <a:gd name="connsiteX3-4297" fmla="*/ 5272129 w 10540504"/>
                <a:gd name="connsiteY3-4298" fmla="*/ 838558 h 6101120"/>
                <a:gd name="connsiteX4-4299" fmla="*/ 7034254 w 10540504"/>
                <a:gd name="connsiteY4-4300" fmla="*/ 524233 h 6101120"/>
                <a:gd name="connsiteX5-4301" fmla="*/ 7872454 w 10540504"/>
                <a:gd name="connsiteY5-4302" fmla="*/ 1972033 h 6101120"/>
                <a:gd name="connsiteX6-4303" fmla="*/ 9453604 w 10540504"/>
                <a:gd name="connsiteY6-4304" fmla="*/ 2257783 h 6101120"/>
                <a:gd name="connsiteX7-4305" fmla="*/ 10158454 w 10540504"/>
                <a:gd name="connsiteY7-4306" fmla="*/ 3476983 h 6101120"/>
                <a:gd name="connsiteX8-4307" fmla="*/ 9682204 w 10540504"/>
                <a:gd name="connsiteY8-4308" fmla="*/ 4315183 h 6101120"/>
                <a:gd name="connsiteX9-4309" fmla="*/ 10539454 w 10540504"/>
                <a:gd name="connsiteY9-4310" fmla="*/ 5134333 h 6101120"/>
                <a:gd name="connsiteX10-4311" fmla="*/ 9815554 w 10540504"/>
                <a:gd name="connsiteY10-4312" fmla="*/ 6086833 h 6101120"/>
                <a:gd name="connsiteX11-4313" fmla="*/ 8062954 w 10540504"/>
                <a:gd name="connsiteY11-4314" fmla="*/ 5553433 h 6101120"/>
                <a:gd name="connsiteX12-4315" fmla="*/ 6729454 w 10540504"/>
                <a:gd name="connsiteY12-4316" fmla="*/ 5877283 h 6101120"/>
                <a:gd name="connsiteX13-4317" fmla="*/ 5338804 w 10540504"/>
                <a:gd name="connsiteY13-4318" fmla="*/ 5343883 h 6101120"/>
                <a:gd name="connsiteX14-4319" fmla="*/ 4595854 w 10540504"/>
                <a:gd name="connsiteY14-4320" fmla="*/ 6010633 h 6101120"/>
                <a:gd name="connsiteX15-4321" fmla="*/ 3129004 w 10540504"/>
                <a:gd name="connsiteY15-4322" fmla="*/ 5953483 h 6101120"/>
                <a:gd name="connsiteX16-4323" fmla="*/ 2728954 w 10540504"/>
                <a:gd name="connsiteY16-4324" fmla="*/ 4715233 h 6101120"/>
                <a:gd name="connsiteX17-4325" fmla="*/ 766804 w 10540504"/>
                <a:gd name="connsiteY17-4326" fmla="*/ 4772383 h 6101120"/>
                <a:gd name="connsiteX18-4327" fmla="*/ 709654 w 10540504"/>
                <a:gd name="connsiteY18-4328" fmla="*/ 3238858 h 6101120"/>
                <a:gd name="connsiteX19-4329" fmla="*/ 14329 w 10540504"/>
                <a:gd name="connsiteY19-4330" fmla="*/ 2172058 h 6101120"/>
                <a:gd name="connsiteX20-4331" fmla="*/ 909679 w 10540504"/>
                <a:gd name="connsiteY20-4332" fmla="*/ 1371958 h 6101120"/>
                <a:gd name="connsiteX21-4333" fmla="*/ 1947904 w 10540504"/>
                <a:gd name="connsiteY21-4334" fmla="*/ 1952983 h 6101120"/>
                <a:gd name="connsiteX22-4335" fmla="*/ 2300329 w 10540504"/>
                <a:gd name="connsiteY22-4336" fmla="*/ 838558 h 6101120"/>
                <a:gd name="connsiteX23-4337" fmla="*/ 2909929 w 10540504"/>
                <a:gd name="connsiteY23-4338" fmla="*/ 1229083 h 6101120"/>
                <a:gd name="connsiteX0-4339" fmla="*/ 2909929 w 10540504"/>
                <a:gd name="connsiteY0-4340" fmla="*/ 1229083 h 6101120"/>
                <a:gd name="connsiteX1-4341" fmla="*/ 3386179 w 10540504"/>
                <a:gd name="connsiteY1-4342" fmla="*/ 219433 h 6101120"/>
                <a:gd name="connsiteX2-4343" fmla="*/ 4252954 w 10540504"/>
                <a:gd name="connsiteY2-4344" fmla="*/ 47983 h 6101120"/>
                <a:gd name="connsiteX3-4345" fmla="*/ 5272129 w 10540504"/>
                <a:gd name="connsiteY3-4346" fmla="*/ 838558 h 6101120"/>
                <a:gd name="connsiteX4-4347" fmla="*/ 7034254 w 10540504"/>
                <a:gd name="connsiteY4-4348" fmla="*/ 524233 h 6101120"/>
                <a:gd name="connsiteX5-4349" fmla="*/ 7872454 w 10540504"/>
                <a:gd name="connsiteY5-4350" fmla="*/ 1972033 h 6101120"/>
                <a:gd name="connsiteX6-4351" fmla="*/ 9453604 w 10540504"/>
                <a:gd name="connsiteY6-4352" fmla="*/ 2257783 h 6101120"/>
                <a:gd name="connsiteX7-4353" fmla="*/ 10158454 w 10540504"/>
                <a:gd name="connsiteY7-4354" fmla="*/ 3476983 h 6101120"/>
                <a:gd name="connsiteX8-4355" fmla="*/ 9682204 w 10540504"/>
                <a:gd name="connsiteY8-4356" fmla="*/ 4315183 h 6101120"/>
                <a:gd name="connsiteX9-4357" fmla="*/ 10539454 w 10540504"/>
                <a:gd name="connsiteY9-4358" fmla="*/ 5134333 h 6101120"/>
                <a:gd name="connsiteX10-4359" fmla="*/ 9815554 w 10540504"/>
                <a:gd name="connsiteY10-4360" fmla="*/ 6086833 h 6101120"/>
                <a:gd name="connsiteX11-4361" fmla="*/ 8062954 w 10540504"/>
                <a:gd name="connsiteY11-4362" fmla="*/ 5553433 h 6101120"/>
                <a:gd name="connsiteX12-4363" fmla="*/ 6729454 w 10540504"/>
                <a:gd name="connsiteY12-4364" fmla="*/ 5877283 h 6101120"/>
                <a:gd name="connsiteX13-4365" fmla="*/ 5338804 w 10540504"/>
                <a:gd name="connsiteY13-4366" fmla="*/ 5343883 h 6101120"/>
                <a:gd name="connsiteX14-4367" fmla="*/ 4595854 w 10540504"/>
                <a:gd name="connsiteY14-4368" fmla="*/ 6010633 h 6101120"/>
                <a:gd name="connsiteX15-4369" fmla="*/ 3129004 w 10540504"/>
                <a:gd name="connsiteY15-4370" fmla="*/ 5953483 h 6101120"/>
                <a:gd name="connsiteX16-4371" fmla="*/ 2728954 w 10540504"/>
                <a:gd name="connsiteY16-4372" fmla="*/ 4715233 h 6101120"/>
                <a:gd name="connsiteX17-4373" fmla="*/ 766804 w 10540504"/>
                <a:gd name="connsiteY17-4374" fmla="*/ 4772383 h 6101120"/>
                <a:gd name="connsiteX18-4375" fmla="*/ 709654 w 10540504"/>
                <a:gd name="connsiteY18-4376" fmla="*/ 3238858 h 6101120"/>
                <a:gd name="connsiteX19-4377" fmla="*/ 14329 w 10540504"/>
                <a:gd name="connsiteY19-4378" fmla="*/ 2172058 h 6101120"/>
                <a:gd name="connsiteX20-4379" fmla="*/ 909679 w 10540504"/>
                <a:gd name="connsiteY20-4380" fmla="*/ 1371958 h 6101120"/>
                <a:gd name="connsiteX21-4381" fmla="*/ 1947904 w 10540504"/>
                <a:gd name="connsiteY21-4382" fmla="*/ 1952983 h 6101120"/>
                <a:gd name="connsiteX22-4383" fmla="*/ 2300329 w 10540504"/>
                <a:gd name="connsiteY22-4384" fmla="*/ 838558 h 6101120"/>
                <a:gd name="connsiteX23-4385" fmla="*/ 2909929 w 10540504"/>
                <a:gd name="connsiteY23-4386" fmla="*/ 1229083 h 6101120"/>
                <a:gd name="connsiteX0-4387" fmla="*/ 2909929 w 10540504"/>
                <a:gd name="connsiteY0-4388" fmla="*/ 1229083 h 6101120"/>
                <a:gd name="connsiteX1-4389" fmla="*/ 3386179 w 10540504"/>
                <a:gd name="connsiteY1-4390" fmla="*/ 219433 h 6101120"/>
                <a:gd name="connsiteX2-4391" fmla="*/ 4252954 w 10540504"/>
                <a:gd name="connsiteY2-4392" fmla="*/ 47983 h 6101120"/>
                <a:gd name="connsiteX3-4393" fmla="*/ 5272129 w 10540504"/>
                <a:gd name="connsiteY3-4394" fmla="*/ 838558 h 6101120"/>
                <a:gd name="connsiteX4-4395" fmla="*/ 7034254 w 10540504"/>
                <a:gd name="connsiteY4-4396" fmla="*/ 524233 h 6101120"/>
                <a:gd name="connsiteX5-4397" fmla="*/ 7872454 w 10540504"/>
                <a:gd name="connsiteY5-4398" fmla="*/ 1972033 h 6101120"/>
                <a:gd name="connsiteX6-4399" fmla="*/ 9453604 w 10540504"/>
                <a:gd name="connsiteY6-4400" fmla="*/ 2257783 h 6101120"/>
                <a:gd name="connsiteX7-4401" fmla="*/ 10158454 w 10540504"/>
                <a:gd name="connsiteY7-4402" fmla="*/ 3476983 h 6101120"/>
                <a:gd name="connsiteX8-4403" fmla="*/ 9682204 w 10540504"/>
                <a:gd name="connsiteY8-4404" fmla="*/ 4315183 h 6101120"/>
                <a:gd name="connsiteX9-4405" fmla="*/ 10539454 w 10540504"/>
                <a:gd name="connsiteY9-4406" fmla="*/ 5134333 h 6101120"/>
                <a:gd name="connsiteX10-4407" fmla="*/ 9815554 w 10540504"/>
                <a:gd name="connsiteY10-4408" fmla="*/ 6086833 h 6101120"/>
                <a:gd name="connsiteX11-4409" fmla="*/ 8062954 w 10540504"/>
                <a:gd name="connsiteY11-4410" fmla="*/ 5553433 h 6101120"/>
                <a:gd name="connsiteX12-4411" fmla="*/ 6729454 w 10540504"/>
                <a:gd name="connsiteY12-4412" fmla="*/ 5877283 h 6101120"/>
                <a:gd name="connsiteX13-4413" fmla="*/ 5338804 w 10540504"/>
                <a:gd name="connsiteY13-4414" fmla="*/ 5343883 h 6101120"/>
                <a:gd name="connsiteX14-4415" fmla="*/ 4595854 w 10540504"/>
                <a:gd name="connsiteY14-4416" fmla="*/ 6010633 h 6101120"/>
                <a:gd name="connsiteX15-4417" fmla="*/ 3129004 w 10540504"/>
                <a:gd name="connsiteY15-4418" fmla="*/ 5953483 h 6101120"/>
                <a:gd name="connsiteX16-4419" fmla="*/ 2728954 w 10540504"/>
                <a:gd name="connsiteY16-4420" fmla="*/ 4715233 h 6101120"/>
                <a:gd name="connsiteX17-4421" fmla="*/ 766804 w 10540504"/>
                <a:gd name="connsiteY17-4422" fmla="*/ 4772383 h 6101120"/>
                <a:gd name="connsiteX18-4423" fmla="*/ 709654 w 10540504"/>
                <a:gd name="connsiteY18-4424" fmla="*/ 3238858 h 6101120"/>
                <a:gd name="connsiteX19-4425" fmla="*/ 14329 w 10540504"/>
                <a:gd name="connsiteY19-4426" fmla="*/ 2172058 h 6101120"/>
                <a:gd name="connsiteX20-4427" fmla="*/ 909679 w 10540504"/>
                <a:gd name="connsiteY20-4428" fmla="*/ 1371958 h 6101120"/>
                <a:gd name="connsiteX21-4429" fmla="*/ 1947904 w 10540504"/>
                <a:gd name="connsiteY21-4430" fmla="*/ 1952983 h 6101120"/>
                <a:gd name="connsiteX22-4431" fmla="*/ 2300329 w 10540504"/>
                <a:gd name="connsiteY22-4432" fmla="*/ 838558 h 6101120"/>
                <a:gd name="connsiteX23-4433" fmla="*/ 2909929 w 10540504"/>
                <a:gd name="connsiteY23-4434" fmla="*/ 1229083 h 6101120"/>
                <a:gd name="connsiteX0-4435" fmla="*/ 2909929 w 10540504"/>
                <a:gd name="connsiteY0-4436" fmla="*/ 1229083 h 6101120"/>
                <a:gd name="connsiteX1-4437" fmla="*/ 3386179 w 10540504"/>
                <a:gd name="connsiteY1-4438" fmla="*/ 219433 h 6101120"/>
                <a:gd name="connsiteX2-4439" fmla="*/ 4252954 w 10540504"/>
                <a:gd name="connsiteY2-4440" fmla="*/ 47983 h 6101120"/>
                <a:gd name="connsiteX3-4441" fmla="*/ 5272129 w 10540504"/>
                <a:gd name="connsiteY3-4442" fmla="*/ 838558 h 6101120"/>
                <a:gd name="connsiteX4-4443" fmla="*/ 7034254 w 10540504"/>
                <a:gd name="connsiteY4-4444" fmla="*/ 524233 h 6101120"/>
                <a:gd name="connsiteX5-4445" fmla="*/ 7872454 w 10540504"/>
                <a:gd name="connsiteY5-4446" fmla="*/ 1972033 h 6101120"/>
                <a:gd name="connsiteX6-4447" fmla="*/ 9453604 w 10540504"/>
                <a:gd name="connsiteY6-4448" fmla="*/ 2257783 h 6101120"/>
                <a:gd name="connsiteX7-4449" fmla="*/ 10158454 w 10540504"/>
                <a:gd name="connsiteY7-4450" fmla="*/ 3476983 h 6101120"/>
                <a:gd name="connsiteX8-4451" fmla="*/ 9682204 w 10540504"/>
                <a:gd name="connsiteY8-4452" fmla="*/ 4315183 h 6101120"/>
                <a:gd name="connsiteX9-4453" fmla="*/ 10539454 w 10540504"/>
                <a:gd name="connsiteY9-4454" fmla="*/ 5134333 h 6101120"/>
                <a:gd name="connsiteX10-4455" fmla="*/ 9815554 w 10540504"/>
                <a:gd name="connsiteY10-4456" fmla="*/ 6086833 h 6101120"/>
                <a:gd name="connsiteX11-4457" fmla="*/ 8062954 w 10540504"/>
                <a:gd name="connsiteY11-4458" fmla="*/ 5553433 h 6101120"/>
                <a:gd name="connsiteX12-4459" fmla="*/ 6729454 w 10540504"/>
                <a:gd name="connsiteY12-4460" fmla="*/ 5877283 h 6101120"/>
                <a:gd name="connsiteX13-4461" fmla="*/ 5338804 w 10540504"/>
                <a:gd name="connsiteY13-4462" fmla="*/ 5343883 h 6101120"/>
                <a:gd name="connsiteX14-4463" fmla="*/ 4595854 w 10540504"/>
                <a:gd name="connsiteY14-4464" fmla="*/ 6010633 h 6101120"/>
                <a:gd name="connsiteX15-4465" fmla="*/ 3129004 w 10540504"/>
                <a:gd name="connsiteY15-4466" fmla="*/ 5953483 h 6101120"/>
                <a:gd name="connsiteX16-4467" fmla="*/ 2728954 w 10540504"/>
                <a:gd name="connsiteY16-4468" fmla="*/ 4715233 h 6101120"/>
                <a:gd name="connsiteX17-4469" fmla="*/ 766804 w 10540504"/>
                <a:gd name="connsiteY17-4470" fmla="*/ 4772383 h 6101120"/>
                <a:gd name="connsiteX18-4471" fmla="*/ 709654 w 10540504"/>
                <a:gd name="connsiteY18-4472" fmla="*/ 3238858 h 6101120"/>
                <a:gd name="connsiteX19-4473" fmla="*/ 14329 w 10540504"/>
                <a:gd name="connsiteY19-4474" fmla="*/ 2172058 h 6101120"/>
                <a:gd name="connsiteX20-4475" fmla="*/ 909679 w 10540504"/>
                <a:gd name="connsiteY20-4476" fmla="*/ 1371958 h 6101120"/>
                <a:gd name="connsiteX21-4477" fmla="*/ 1947904 w 10540504"/>
                <a:gd name="connsiteY21-4478" fmla="*/ 1952983 h 6101120"/>
                <a:gd name="connsiteX22-4479" fmla="*/ 2300329 w 10540504"/>
                <a:gd name="connsiteY22-4480" fmla="*/ 838558 h 6101120"/>
                <a:gd name="connsiteX23-4481" fmla="*/ 2909929 w 10540504"/>
                <a:gd name="connsiteY23-4482" fmla="*/ 1229083 h 6101120"/>
                <a:gd name="connsiteX0-4483" fmla="*/ 2909929 w 10540504"/>
                <a:gd name="connsiteY0-4484" fmla="*/ 1229083 h 6101120"/>
                <a:gd name="connsiteX1-4485" fmla="*/ 3386179 w 10540504"/>
                <a:gd name="connsiteY1-4486" fmla="*/ 219433 h 6101120"/>
                <a:gd name="connsiteX2-4487" fmla="*/ 4252954 w 10540504"/>
                <a:gd name="connsiteY2-4488" fmla="*/ 47983 h 6101120"/>
                <a:gd name="connsiteX3-4489" fmla="*/ 5272129 w 10540504"/>
                <a:gd name="connsiteY3-4490" fmla="*/ 838558 h 6101120"/>
                <a:gd name="connsiteX4-4491" fmla="*/ 7034254 w 10540504"/>
                <a:gd name="connsiteY4-4492" fmla="*/ 524233 h 6101120"/>
                <a:gd name="connsiteX5-4493" fmla="*/ 7872454 w 10540504"/>
                <a:gd name="connsiteY5-4494" fmla="*/ 1972033 h 6101120"/>
                <a:gd name="connsiteX6-4495" fmla="*/ 9453604 w 10540504"/>
                <a:gd name="connsiteY6-4496" fmla="*/ 2257783 h 6101120"/>
                <a:gd name="connsiteX7-4497" fmla="*/ 10158454 w 10540504"/>
                <a:gd name="connsiteY7-4498" fmla="*/ 3476983 h 6101120"/>
                <a:gd name="connsiteX8-4499" fmla="*/ 9682204 w 10540504"/>
                <a:gd name="connsiteY8-4500" fmla="*/ 4315183 h 6101120"/>
                <a:gd name="connsiteX9-4501" fmla="*/ 10539454 w 10540504"/>
                <a:gd name="connsiteY9-4502" fmla="*/ 5134333 h 6101120"/>
                <a:gd name="connsiteX10-4503" fmla="*/ 9815554 w 10540504"/>
                <a:gd name="connsiteY10-4504" fmla="*/ 6086833 h 6101120"/>
                <a:gd name="connsiteX11-4505" fmla="*/ 8062954 w 10540504"/>
                <a:gd name="connsiteY11-4506" fmla="*/ 5553433 h 6101120"/>
                <a:gd name="connsiteX12-4507" fmla="*/ 6729454 w 10540504"/>
                <a:gd name="connsiteY12-4508" fmla="*/ 5877283 h 6101120"/>
                <a:gd name="connsiteX13-4509" fmla="*/ 5338804 w 10540504"/>
                <a:gd name="connsiteY13-4510" fmla="*/ 5343883 h 6101120"/>
                <a:gd name="connsiteX14-4511" fmla="*/ 4595854 w 10540504"/>
                <a:gd name="connsiteY14-4512" fmla="*/ 6010633 h 6101120"/>
                <a:gd name="connsiteX15-4513" fmla="*/ 3129004 w 10540504"/>
                <a:gd name="connsiteY15-4514" fmla="*/ 5953483 h 6101120"/>
                <a:gd name="connsiteX16-4515" fmla="*/ 2728954 w 10540504"/>
                <a:gd name="connsiteY16-4516" fmla="*/ 4715233 h 6101120"/>
                <a:gd name="connsiteX17-4517" fmla="*/ 766804 w 10540504"/>
                <a:gd name="connsiteY17-4518" fmla="*/ 4772383 h 6101120"/>
                <a:gd name="connsiteX18-4519" fmla="*/ 709654 w 10540504"/>
                <a:gd name="connsiteY18-4520" fmla="*/ 3238858 h 6101120"/>
                <a:gd name="connsiteX19-4521" fmla="*/ 14329 w 10540504"/>
                <a:gd name="connsiteY19-4522" fmla="*/ 2172058 h 6101120"/>
                <a:gd name="connsiteX20-4523" fmla="*/ 909679 w 10540504"/>
                <a:gd name="connsiteY20-4524" fmla="*/ 1371958 h 6101120"/>
                <a:gd name="connsiteX21-4525" fmla="*/ 1947904 w 10540504"/>
                <a:gd name="connsiteY21-4526" fmla="*/ 1952983 h 6101120"/>
                <a:gd name="connsiteX22-4527" fmla="*/ 2328904 w 10540504"/>
                <a:gd name="connsiteY22-4528" fmla="*/ 1200508 h 6101120"/>
                <a:gd name="connsiteX23-4529" fmla="*/ 2909929 w 10540504"/>
                <a:gd name="connsiteY23-4530" fmla="*/ 1229083 h 6101120"/>
                <a:gd name="connsiteX0-4531" fmla="*/ 2909929 w 10540504"/>
                <a:gd name="connsiteY0-4532" fmla="*/ 1229083 h 6101120"/>
                <a:gd name="connsiteX1-4533" fmla="*/ 3386179 w 10540504"/>
                <a:gd name="connsiteY1-4534" fmla="*/ 219433 h 6101120"/>
                <a:gd name="connsiteX2-4535" fmla="*/ 4252954 w 10540504"/>
                <a:gd name="connsiteY2-4536" fmla="*/ 47983 h 6101120"/>
                <a:gd name="connsiteX3-4537" fmla="*/ 5272129 w 10540504"/>
                <a:gd name="connsiteY3-4538" fmla="*/ 838558 h 6101120"/>
                <a:gd name="connsiteX4-4539" fmla="*/ 7034254 w 10540504"/>
                <a:gd name="connsiteY4-4540" fmla="*/ 524233 h 6101120"/>
                <a:gd name="connsiteX5-4541" fmla="*/ 7872454 w 10540504"/>
                <a:gd name="connsiteY5-4542" fmla="*/ 1972033 h 6101120"/>
                <a:gd name="connsiteX6-4543" fmla="*/ 9453604 w 10540504"/>
                <a:gd name="connsiteY6-4544" fmla="*/ 2257783 h 6101120"/>
                <a:gd name="connsiteX7-4545" fmla="*/ 10158454 w 10540504"/>
                <a:gd name="connsiteY7-4546" fmla="*/ 3476983 h 6101120"/>
                <a:gd name="connsiteX8-4547" fmla="*/ 9682204 w 10540504"/>
                <a:gd name="connsiteY8-4548" fmla="*/ 4315183 h 6101120"/>
                <a:gd name="connsiteX9-4549" fmla="*/ 10539454 w 10540504"/>
                <a:gd name="connsiteY9-4550" fmla="*/ 5134333 h 6101120"/>
                <a:gd name="connsiteX10-4551" fmla="*/ 9815554 w 10540504"/>
                <a:gd name="connsiteY10-4552" fmla="*/ 6086833 h 6101120"/>
                <a:gd name="connsiteX11-4553" fmla="*/ 8062954 w 10540504"/>
                <a:gd name="connsiteY11-4554" fmla="*/ 5553433 h 6101120"/>
                <a:gd name="connsiteX12-4555" fmla="*/ 6729454 w 10540504"/>
                <a:gd name="connsiteY12-4556" fmla="*/ 5877283 h 6101120"/>
                <a:gd name="connsiteX13-4557" fmla="*/ 5338804 w 10540504"/>
                <a:gd name="connsiteY13-4558" fmla="*/ 5343883 h 6101120"/>
                <a:gd name="connsiteX14-4559" fmla="*/ 4595854 w 10540504"/>
                <a:gd name="connsiteY14-4560" fmla="*/ 6010633 h 6101120"/>
                <a:gd name="connsiteX15-4561" fmla="*/ 3129004 w 10540504"/>
                <a:gd name="connsiteY15-4562" fmla="*/ 5953483 h 6101120"/>
                <a:gd name="connsiteX16-4563" fmla="*/ 2728954 w 10540504"/>
                <a:gd name="connsiteY16-4564" fmla="*/ 4715233 h 6101120"/>
                <a:gd name="connsiteX17-4565" fmla="*/ 766804 w 10540504"/>
                <a:gd name="connsiteY17-4566" fmla="*/ 4772383 h 6101120"/>
                <a:gd name="connsiteX18-4567" fmla="*/ 709654 w 10540504"/>
                <a:gd name="connsiteY18-4568" fmla="*/ 3238858 h 6101120"/>
                <a:gd name="connsiteX19-4569" fmla="*/ 14329 w 10540504"/>
                <a:gd name="connsiteY19-4570" fmla="*/ 2172058 h 6101120"/>
                <a:gd name="connsiteX20-4571" fmla="*/ 909679 w 10540504"/>
                <a:gd name="connsiteY20-4572" fmla="*/ 1371958 h 6101120"/>
                <a:gd name="connsiteX21-4573" fmla="*/ 2043154 w 10540504"/>
                <a:gd name="connsiteY21-4574" fmla="*/ 1752958 h 6101120"/>
                <a:gd name="connsiteX22-4575" fmla="*/ 2328904 w 10540504"/>
                <a:gd name="connsiteY22-4576" fmla="*/ 1200508 h 6101120"/>
                <a:gd name="connsiteX23-4577" fmla="*/ 2909929 w 10540504"/>
                <a:gd name="connsiteY23-4578" fmla="*/ 1229083 h 6101120"/>
                <a:gd name="connsiteX0-4579" fmla="*/ 2909929 w 10540504"/>
                <a:gd name="connsiteY0-4580" fmla="*/ 1229083 h 6101120"/>
                <a:gd name="connsiteX1-4581" fmla="*/ 3386179 w 10540504"/>
                <a:gd name="connsiteY1-4582" fmla="*/ 219433 h 6101120"/>
                <a:gd name="connsiteX2-4583" fmla="*/ 4252954 w 10540504"/>
                <a:gd name="connsiteY2-4584" fmla="*/ 47983 h 6101120"/>
                <a:gd name="connsiteX3-4585" fmla="*/ 5272129 w 10540504"/>
                <a:gd name="connsiteY3-4586" fmla="*/ 838558 h 6101120"/>
                <a:gd name="connsiteX4-4587" fmla="*/ 7034254 w 10540504"/>
                <a:gd name="connsiteY4-4588" fmla="*/ 524233 h 6101120"/>
                <a:gd name="connsiteX5-4589" fmla="*/ 7872454 w 10540504"/>
                <a:gd name="connsiteY5-4590" fmla="*/ 1972033 h 6101120"/>
                <a:gd name="connsiteX6-4591" fmla="*/ 9453604 w 10540504"/>
                <a:gd name="connsiteY6-4592" fmla="*/ 2257783 h 6101120"/>
                <a:gd name="connsiteX7-4593" fmla="*/ 10158454 w 10540504"/>
                <a:gd name="connsiteY7-4594" fmla="*/ 3476983 h 6101120"/>
                <a:gd name="connsiteX8-4595" fmla="*/ 9682204 w 10540504"/>
                <a:gd name="connsiteY8-4596" fmla="*/ 4315183 h 6101120"/>
                <a:gd name="connsiteX9-4597" fmla="*/ 10539454 w 10540504"/>
                <a:gd name="connsiteY9-4598" fmla="*/ 5134333 h 6101120"/>
                <a:gd name="connsiteX10-4599" fmla="*/ 9815554 w 10540504"/>
                <a:gd name="connsiteY10-4600" fmla="*/ 6086833 h 6101120"/>
                <a:gd name="connsiteX11-4601" fmla="*/ 8062954 w 10540504"/>
                <a:gd name="connsiteY11-4602" fmla="*/ 5553433 h 6101120"/>
                <a:gd name="connsiteX12-4603" fmla="*/ 6729454 w 10540504"/>
                <a:gd name="connsiteY12-4604" fmla="*/ 5877283 h 6101120"/>
                <a:gd name="connsiteX13-4605" fmla="*/ 5338804 w 10540504"/>
                <a:gd name="connsiteY13-4606" fmla="*/ 5343883 h 6101120"/>
                <a:gd name="connsiteX14-4607" fmla="*/ 4595854 w 10540504"/>
                <a:gd name="connsiteY14-4608" fmla="*/ 6010633 h 6101120"/>
                <a:gd name="connsiteX15-4609" fmla="*/ 3129004 w 10540504"/>
                <a:gd name="connsiteY15-4610" fmla="*/ 5953483 h 6101120"/>
                <a:gd name="connsiteX16-4611" fmla="*/ 2728954 w 10540504"/>
                <a:gd name="connsiteY16-4612" fmla="*/ 4715233 h 6101120"/>
                <a:gd name="connsiteX17-4613" fmla="*/ 766804 w 10540504"/>
                <a:gd name="connsiteY17-4614" fmla="*/ 4772383 h 6101120"/>
                <a:gd name="connsiteX18-4615" fmla="*/ 709654 w 10540504"/>
                <a:gd name="connsiteY18-4616" fmla="*/ 3238858 h 6101120"/>
                <a:gd name="connsiteX19-4617" fmla="*/ 14329 w 10540504"/>
                <a:gd name="connsiteY19-4618" fmla="*/ 2172058 h 6101120"/>
                <a:gd name="connsiteX20-4619" fmla="*/ 909679 w 10540504"/>
                <a:gd name="connsiteY20-4620" fmla="*/ 1371958 h 6101120"/>
                <a:gd name="connsiteX21-4621" fmla="*/ 1909804 w 10540504"/>
                <a:gd name="connsiteY21-4622" fmla="*/ 1752958 h 6101120"/>
                <a:gd name="connsiteX22-4623" fmla="*/ 2328904 w 10540504"/>
                <a:gd name="connsiteY22-4624" fmla="*/ 1200508 h 6101120"/>
                <a:gd name="connsiteX23-4625" fmla="*/ 2909929 w 10540504"/>
                <a:gd name="connsiteY23-4626" fmla="*/ 1229083 h 6101120"/>
                <a:gd name="connsiteX0-4627" fmla="*/ 2909929 w 10540504"/>
                <a:gd name="connsiteY0-4628" fmla="*/ 1229083 h 6101120"/>
                <a:gd name="connsiteX1-4629" fmla="*/ 3386179 w 10540504"/>
                <a:gd name="connsiteY1-4630" fmla="*/ 219433 h 6101120"/>
                <a:gd name="connsiteX2-4631" fmla="*/ 4252954 w 10540504"/>
                <a:gd name="connsiteY2-4632" fmla="*/ 47983 h 6101120"/>
                <a:gd name="connsiteX3-4633" fmla="*/ 5272129 w 10540504"/>
                <a:gd name="connsiteY3-4634" fmla="*/ 838558 h 6101120"/>
                <a:gd name="connsiteX4-4635" fmla="*/ 7034254 w 10540504"/>
                <a:gd name="connsiteY4-4636" fmla="*/ 524233 h 6101120"/>
                <a:gd name="connsiteX5-4637" fmla="*/ 7872454 w 10540504"/>
                <a:gd name="connsiteY5-4638" fmla="*/ 1972033 h 6101120"/>
                <a:gd name="connsiteX6-4639" fmla="*/ 9453604 w 10540504"/>
                <a:gd name="connsiteY6-4640" fmla="*/ 2257783 h 6101120"/>
                <a:gd name="connsiteX7-4641" fmla="*/ 10158454 w 10540504"/>
                <a:gd name="connsiteY7-4642" fmla="*/ 3476983 h 6101120"/>
                <a:gd name="connsiteX8-4643" fmla="*/ 9682204 w 10540504"/>
                <a:gd name="connsiteY8-4644" fmla="*/ 4315183 h 6101120"/>
                <a:gd name="connsiteX9-4645" fmla="*/ 10539454 w 10540504"/>
                <a:gd name="connsiteY9-4646" fmla="*/ 5134333 h 6101120"/>
                <a:gd name="connsiteX10-4647" fmla="*/ 9815554 w 10540504"/>
                <a:gd name="connsiteY10-4648" fmla="*/ 6086833 h 6101120"/>
                <a:gd name="connsiteX11-4649" fmla="*/ 8062954 w 10540504"/>
                <a:gd name="connsiteY11-4650" fmla="*/ 5553433 h 6101120"/>
                <a:gd name="connsiteX12-4651" fmla="*/ 6729454 w 10540504"/>
                <a:gd name="connsiteY12-4652" fmla="*/ 5877283 h 6101120"/>
                <a:gd name="connsiteX13-4653" fmla="*/ 5338804 w 10540504"/>
                <a:gd name="connsiteY13-4654" fmla="*/ 5343883 h 6101120"/>
                <a:gd name="connsiteX14-4655" fmla="*/ 4595854 w 10540504"/>
                <a:gd name="connsiteY14-4656" fmla="*/ 6010633 h 6101120"/>
                <a:gd name="connsiteX15-4657" fmla="*/ 3129004 w 10540504"/>
                <a:gd name="connsiteY15-4658" fmla="*/ 5953483 h 6101120"/>
                <a:gd name="connsiteX16-4659" fmla="*/ 2728954 w 10540504"/>
                <a:gd name="connsiteY16-4660" fmla="*/ 4715233 h 6101120"/>
                <a:gd name="connsiteX17-4661" fmla="*/ 766804 w 10540504"/>
                <a:gd name="connsiteY17-4662" fmla="*/ 4772383 h 6101120"/>
                <a:gd name="connsiteX18-4663" fmla="*/ 709654 w 10540504"/>
                <a:gd name="connsiteY18-4664" fmla="*/ 3238858 h 6101120"/>
                <a:gd name="connsiteX19-4665" fmla="*/ 14329 w 10540504"/>
                <a:gd name="connsiteY19-4666" fmla="*/ 2172058 h 6101120"/>
                <a:gd name="connsiteX20-4667" fmla="*/ 909679 w 10540504"/>
                <a:gd name="connsiteY20-4668" fmla="*/ 1295758 h 6101120"/>
                <a:gd name="connsiteX21-4669" fmla="*/ 1909804 w 10540504"/>
                <a:gd name="connsiteY21-4670" fmla="*/ 1752958 h 6101120"/>
                <a:gd name="connsiteX22-4671" fmla="*/ 2328904 w 10540504"/>
                <a:gd name="connsiteY22-4672" fmla="*/ 1200508 h 6101120"/>
                <a:gd name="connsiteX23-4673" fmla="*/ 2909929 w 10540504"/>
                <a:gd name="connsiteY23-4674" fmla="*/ 1229083 h 6101120"/>
                <a:gd name="connsiteX0-4675" fmla="*/ 2909929 w 10540504"/>
                <a:gd name="connsiteY0-4676" fmla="*/ 1229083 h 6101120"/>
                <a:gd name="connsiteX1-4677" fmla="*/ 3386179 w 10540504"/>
                <a:gd name="connsiteY1-4678" fmla="*/ 219433 h 6101120"/>
                <a:gd name="connsiteX2-4679" fmla="*/ 4252954 w 10540504"/>
                <a:gd name="connsiteY2-4680" fmla="*/ 47983 h 6101120"/>
                <a:gd name="connsiteX3-4681" fmla="*/ 5272129 w 10540504"/>
                <a:gd name="connsiteY3-4682" fmla="*/ 838558 h 6101120"/>
                <a:gd name="connsiteX4-4683" fmla="*/ 7034254 w 10540504"/>
                <a:gd name="connsiteY4-4684" fmla="*/ 524233 h 6101120"/>
                <a:gd name="connsiteX5-4685" fmla="*/ 7872454 w 10540504"/>
                <a:gd name="connsiteY5-4686" fmla="*/ 1972033 h 6101120"/>
                <a:gd name="connsiteX6-4687" fmla="*/ 9453604 w 10540504"/>
                <a:gd name="connsiteY6-4688" fmla="*/ 2257783 h 6101120"/>
                <a:gd name="connsiteX7-4689" fmla="*/ 10158454 w 10540504"/>
                <a:gd name="connsiteY7-4690" fmla="*/ 3476983 h 6101120"/>
                <a:gd name="connsiteX8-4691" fmla="*/ 9682204 w 10540504"/>
                <a:gd name="connsiteY8-4692" fmla="*/ 4315183 h 6101120"/>
                <a:gd name="connsiteX9-4693" fmla="*/ 10539454 w 10540504"/>
                <a:gd name="connsiteY9-4694" fmla="*/ 5134333 h 6101120"/>
                <a:gd name="connsiteX10-4695" fmla="*/ 9815554 w 10540504"/>
                <a:gd name="connsiteY10-4696" fmla="*/ 6086833 h 6101120"/>
                <a:gd name="connsiteX11-4697" fmla="*/ 8062954 w 10540504"/>
                <a:gd name="connsiteY11-4698" fmla="*/ 5553433 h 6101120"/>
                <a:gd name="connsiteX12-4699" fmla="*/ 6729454 w 10540504"/>
                <a:gd name="connsiteY12-4700" fmla="*/ 5877283 h 6101120"/>
                <a:gd name="connsiteX13-4701" fmla="*/ 5338804 w 10540504"/>
                <a:gd name="connsiteY13-4702" fmla="*/ 5343883 h 6101120"/>
                <a:gd name="connsiteX14-4703" fmla="*/ 4595854 w 10540504"/>
                <a:gd name="connsiteY14-4704" fmla="*/ 6010633 h 6101120"/>
                <a:gd name="connsiteX15-4705" fmla="*/ 3129004 w 10540504"/>
                <a:gd name="connsiteY15-4706" fmla="*/ 5953483 h 6101120"/>
                <a:gd name="connsiteX16-4707" fmla="*/ 2728954 w 10540504"/>
                <a:gd name="connsiteY16-4708" fmla="*/ 4715233 h 6101120"/>
                <a:gd name="connsiteX17-4709" fmla="*/ 766804 w 10540504"/>
                <a:gd name="connsiteY17-4710" fmla="*/ 4772383 h 6101120"/>
                <a:gd name="connsiteX18-4711" fmla="*/ 709654 w 10540504"/>
                <a:gd name="connsiteY18-4712" fmla="*/ 3238858 h 6101120"/>
                <a:gd name="connsiteX19-4713" fmla="*/ 14329 w 10540504"/>
                <a:gd name="connsiteY19-4714" fmla="*/ 2172058 h 6101120"/>
                <a:gd name="connsiteX20-4715" fmla="*/ 909679 w 10540504"/>
                <a:gd name="connsiteY20-4716" fmla="*/ 1295758 h 6101120"/>
                <a:gd name="connsiteX21-4717" fmla="*/ 1909804 w 10540504"/>
                <a:gd name="connsiteY21-4718" fmla="*/ 1752958 h 6101120"/>
                <a:gd name="connsiteX22-4719" fmla="*/ 2328904 w 10540504"/>
                <a:gd name="connsiteY22-4720" fmla="*/ 1200508 h 6101120"/>
                <a:gd name="connsiteX23-4721" fmla="*/ 2909929 w 10540504"/>
                <a:gd name="connsiteY23-4722" fmla="*/ 1229083 h 6101120"/>
                <a:gd name="connsiteX0-4723" fmla="*/ 2909929 w 10540504"/>
                <a:gd name="connsiteY0-4724" fmla="*/ 1229083 h 6101120"/>
                <a:gd name="connsiteX1-4725" fmla="*/ 3386179 w 10540504"/>
                <a:gd name="connsiteY1-4726" fmla="*/ 219433 h 6101120"/>
                <a:gd name="connsiteX2-4727" fmla="*/ 4252954 w 10540504"/>
                <a:gd name="connsiteY2-4728" fmla="*/ 47983 h 6101120"/>
                <a:gd name="connsiteX3-4729" fmla="*/ 5272129 w 10540504"/>
                <a:gd name="connsiteY3-4730" fmla="*/ 838558 h 6101120"/>
                <a:gd name="connsiteX4-4731" fmla="*/ 7034254 w 10540504"/>
                <a:gd name="connsiteY4-4732" fmla="*/ 524233 h 6101120"/>
                <a:gd name="connsiteX5-4733" fmla="*/ 7872454 w 10540504"/>
                <a:gd name="connsiteY5-4734" fmla="*/ 1972033 h 6101120"/>
                <a:gd name="connsiteX6-4735" fmla="*/ 9453604 w 10540504"/>
                <a:gd name="connsiteY6-4736" fmla="*/ 2257783 h 6101120"/>
                <a:gd name="connsiteX7-4737" fmla="*/ 10158454 w 10540504"/>
                <a:gd name="connsiteY7-4738" fmla="*/ 3476983 h 6101120"/>
                <a:gd name="connsiteX8-4739" fmla="*/ 9682204 w 10540504"/>
                <a:gd name="connsiteY8-4740" fmla="*/ 4315183 h 6101120"/>
                <a:gd name="connsiteX9-4741" fmla="*/ 10539454 w 10540504"/>
                <a:gd name="connsiteY9-4742" fmla="*/ 5134333 h 6101120"/>
                <a:gd name="connsiteX10-4743" fmla="*/ 9815554 w 10540504"/>
                <a:gd name="connsiteY10-4744" fmla="*/ 6086833 h 6101120"/>
                <a:gd name="connsiteX11-4745" fmla="*/ 8062954 w 10540504"/>
                <a:gd name="connsiteY11-4746" fmla="*/ 5553433 h 6101120"/>
                <a:gd name="connsiteX12-4747" fmla="*/ 6729454 w 10540504"/>
                <a:gd name="connsiteY12-4748" fmla="*/ 5877283 h 6101120"/>
                <a:gd name="connsiteX13-4749" fmla="*/ 5338804 w 10540504"/>
                <a:gd name="connsiteY13-4750" fmla="*/ 5343883 h 6101120"/>
                <a:gd name="connsiteX14-4751" fmla="*/ 4595854 w 10540504"/>
                <a:gd name="connsiteY14-4752" fmla="*/ 6010633 h 6101120"/>
                <a:gd name="connsiteX15-4753" fmla="*/ 3129004 w 10540504"/>
                <a:gd name="connsiteY15-4754" fmla="*/ 5953483 h 6101120"/>
                <a:gd name="connsiteX16-4755" fmla="*/ 2728954 w 10540504"/>
                <a:gd name="connsiteY16-4756" fmla="*/ 4715233 h 6101120"/>
                <a:gd name="connsiteX17-4757" fmla="*/ 766804 w 10540504"/>
                <a:gd name="connsiteY17-4758" fmla="*/ 4772383 h 6101120"/>
                <a:gd name="connsiteX18-4759" fmla="*/ 709654 w 10540504"/>
                <a:gd name="connsiteY18-4760" fmla="*/ 3238858 h 6101120"/>
                <a:gd name="connsiteX19-4761" fmla="*/ 14329 w 10540504"/>
                <a:gd name="connsiteY19-4762" fmla="*/ 2172058 h 6101120"/>
                <a:gd name="connsiteX20-4763" fmla="*/ 795379 w 10540504"/>
                <a:gd name="connsiteY20-4764" fmla="*/ 1391008 h 6101120"/>
                <a:gd name="connsiteX21-4765" fmla="*/ 1909804 w 10540504"/>
                <a:gd name="connsiteY21-4766" fmla="*/ 1752958 h 6101120"/>
                <a:gd name="connsiteX22-4767" fmla="*/ 2328904 w 10540504"/>
                <a:gd name="connsiteY22-4768" fmla="*/ 1200508 h 6101120"/>
                <a:gd name="connsiteX23-4769" fmla="*/ 2909929 w 10540504"/>
                <a:gd name="connsiteY23-4770" fmla="*/ 1229083 h 6101120"/>
                <a:gd name="connsiteX0-4771" fmla="*/ 2909929 w 10540504"/>
                <a:gd name="connsiteY0-4772" fmla="*/ 1229083 h 6101120"/>
                <a:gd name="connsiteX1-4773" fmla="*/ 3386179 w 10540504"/>
                <a:gd name="connsiteY1-4774" fmla="*/ 219433 h 6101120"/>
                <a:gd name="connsiteX2-4775" fmla="*/ 4252954 w 10540504"/>
                <a:gd name="connsiteY2-4776" fmla="*/ 47983 h 6101120"/>
                <a:gd name="connsiteX3-4777" fmla="*/ 5272129 w 10540504"/>
                <a:gd name="connsiteY3-4778" fmla="*/ 838558 h 6101120"/>
                <a:gd name="connsiteX4-4779" fmla="*/ 7034254 w 10540504"/>
                <a:gd name="connsiteY4-4780" fmla="*/ 524233 h 6101120"/>
                <a:gd name="connsiteX5-4781" fmla="*/ 7872454 w 10540504"/>
                <a:gd name="connsiteY5-4782" fmla="*/ 1972033 h 6101120"/>
                <a:gd name="connsiteX6-4783" fmla="*/ 9453604 w 10540504"/>
                <a:gd name="connsiteY6-4784" fmla="*/ 2257783 h 6101120"/>
                <a:gd name="connsiteX7-4785" fmla="*/ 10158454 w 10540504"/>
                <a:gd name="connsiteY7-4786" fmla="*/ 3476983 h 6101120"/>
                <a:gd name="connsiteX8-4787" fmla="*/ 9682204 w 10540504"/>
                <a:gd name="connsiteY8-4788" fmla="*/ 4315183 h 6101120"/>
                <a:gd name="connsiteX9-4789" fmla="*/ 10539454 w 10540504"/>
                <a:gd name="connsiteY9-4790" fmla="*/ 5134333 h 6101120"/>
                <a:gd name="connsiteX10-4791" fmla="*/ 9815554 w 10540504"/>
                <a:gd name="connsiteY10-4792" fmla="*/ 6086833 h 6101120"/>
                <a:gd name="connsiteX11-4793" fmla="*/ 8062954 w 10540504"/>
                <a:gd name="connsiteY11-4794" fmla="*/ 5553433 h 6101120"/>
                <a:gd name="connsiteX12-4795" fmla="*/ 6729454 w 10540504"/>
                <a:gd name="connsiteY12-4796" fmla="*/ 5877283 h 6101120"/>
                <a:gd name="connsiteX13-4797" fmla="*/ 5338804 w 10540504"/>
                <a:gd name="connsiteY13-4798" fmla="*/ 5343883 h 6101120"/>
                <a:gd name="connsiteX14-4799" fmla="*/ 4595854 w 10540504"/>
                <a:gd name="connsiteY14-4800" fmla="*/ 6010633 h 6101120"/>
                <a:gd name="connsiteX15-4801" fmla="*/ 3129004 w 10540504"/>
                <a:gd name="connsiteY15-4802" fmla="*/ 5953483 h 6101120"/>
                <a:gd name="connsiteX16-4803" fmla="*/ 2728954 w 10540504"/>
                <a:gd name="connsiteY16-4804" fmla="*/ 4715233 h 6101120"/>
                <a:gd name="connsiteX17-4805" fmla="*/ 766804 w 10540504"/>
                <a:gd name="connsiteY17-4806" fmla="*/ 4772383 h 6101120"/>
                <a:gd name="connsiteX18-4807" fmla="*/ 709654 w 10540504"/>
                <a:gd name="connsiteY18-4808" fmla="*/ 3238858 h 6101120"/>
                <a:gd name="connsiteX19-4809" fmla="*/ 14329 w 10540504"/>
                <a:gd name="connsiteY19-4810" fmla="*/ 2172058 h 6101120"/>
                <a:gd name="connsiteX20-4811" fmla="*/ 795379 w 10540504"/>
                <a:gd name="connsiteY20-4812" fmla="*/ 1391008 h 6101120"/>
                <a:gd name="connsiteX21-4813" fmla="*/ 1909804 w 10540504"/>
                <a:gd name="connsiteY21-4814" fmla="*/ 1752958 h 6101120"/>
                <a:gd name="connsiteX22-4815" fmla="*/ 2328904 w 10540504"/>
                <a:gd name="connsiteY22-4816" fmla="*/ 1200508 h 6101120"/>
                <a:gd name="connsiteX23-4817" fmla="*/ 2909929 w 10540504"/>
                <a:gd name="connsiteY23-4818" fmla="*/ 1229083 h 6101120"/>
                <a:gd name="connsiteX0-4819" fmla="*/ 2909929 w 10540504"/>
                <a:gd name="connsiteY0-4820" fmla="*/ 1229083 h 6101120"/>
                <a:gd name="connsiteX1-4821" fmla="*/ 3386179 w 10540504"/>
                <a:gd name="connsiteY1-4822" fmla="*/ 219433 h 6101120"/>
                <a:gd name="connsiteX2-4823" fmla="*/ 4252954 w 10540504"/>
                <a:gd name="connsiteY2-4824" fmla="*/ 47983 h 6101120"/>
                <a:gd name="connsiteX3-4825" fmla="*/ 5272129 w 10540504"/>
                <a:gd name="connsiteY3-4826" fmla="*/ 838558 h 6101120"/>
                <a:gd name="connsiteX4-4827" fmla="*/ 7034254 w 10540504"/>
                <a:gd name="connsiteY4-4828" fmla="*/ 524233 h 6101120"/>
                <a:gd name="connsiteX5-4829" fmla="*/ 7872454 w 10540504"/>
                <a:gd name="connsiteY5-4830" fmla="*/ 1972033 h 6101120"/>
                <a:gd name="connsiteX6-4831" fmla="*/ 9453604 w 10540504"/>
                <a:gd name="connsiteY6-4832" fmla="*/ 2257783 h 6101120"/>
                <a:gd name="connsiteX7-4833" fmla="*/ 10158454 w 10540504"/>
                <a:gd name="connsiteY7-4834" fmla="*/ 3476983 h 6101120"/>
                <a:gd name="connsiteX8-4835" fmla="*/ 9682204 w 10540504"/>
                <a:gd name="connsiteY8-4836" fmla="*/ 4315183 h 6101120"/>
                <a:gd name="connsiteX9-4837" fmla="*/ 10539454 w 10540504"/>
                <a:gd name="connsiteY9-4838" fmla="*/ 5134333 h 6101120"/>
                <a:gd name="connsiteX10-4839" fmla="*/ 9815554 w 10540504"/>
                <a:gd name="connsiteY10-4840" fmla="*/ 6086833 h 6101120"/>
                <a:gd name="connsiteX11-4841" fmla="*/ 8062954 w 10540504"/>
                <a:gd name="connsiteY11-4842" fmla="*/ 5553433 h 6101120"/>
                <a:gd name="connsiteX12-4843" fmla="*/ 6729454 w 10540504"/>
                <a:gd name="connsiteY12-4844" fmla="*/ 5877283 h 6101120"/>
                <a:gd name="connsiteX13-4845" fmla="*/ 5338804 w 10540504"/>
                <a:gd name="connsiteY13-4846" fmla="*/ 5343883 h 6101120"/>
                <a:gd name="connsiteX14-4847" fmla="*/ 4595854 w 10540504"/>
                <a:gd name="connsiteY14-4848" fmla="*/ 6010633 h 6101120"/>
                <a:gd name="connsiteX15-4849" fmla="*/ 3129004 w 10540504"/>
                <a:gd name="connsiteY15-4850" fmla="*/ 5953483 h 6101120"/>
                <a:gd name="connsiteX16-4851" fmla="*/ 2728954 w 10540504"/>
                <a:gd name="connsiteY16-4852" fmla="*/ 4715233 h 6101120"/>
                <a:gd name="connsiteX17-4853" fmla="*/ 766804 w 10540504"/>
                <a:gd name="connsiteY17-4854" fmla="*/ 4772383 h 6101120"/>
                <a:gd name="connsiteX18-4855" fmla="*/ 709654 w 10540504"/>
                <a:gd name="connsiteY18-4856" fmla="*/ 3238858 h 6101120"/>
                <a:gd name="connsiteX19-4857" fmla="*/ 14329 w 10540504"/>
                <a:gd name="connsiteY19-4858" fmla="*/ 2172058 h 6101120"/>
                <a:gd name="connsiteX20-4859" fmla="*/ 795379 w 10540504"/>
                <a:gd name="connsiteY20-4860" fmla="*/ 1391008 h 6101120"/>
                <a:gd name="connsiteX21-4861" fmla="*/ 1909804 w 10540504"/>
                <a:gd name="connsiteY21-4862" fmla="*/ 1752958 h 6101120"/>
                <a:gd name="connsiteX22-4863" fmla="*/ 2328904 w 10540504"/>
                <a:gd name="connsiteY22-4864" fmla="*/ 1200508 h 6101120"/>
                <a:gd name="connsiteX23-4865" fmla="*/ 2909929 w 10540504"/>
                <a:gd name="connsiteY23-4866" fmla="*/ 1229083 h 6101120"/>
                <a:gd name="connsiteX0-4867" fmla="*/ 2909929 w 10540504"/>
                <a:gd name="connsiteY0-4868" fmla="*/ 1229083 h 6101120"/>
                <a:gd name="connsiteX1-4869" fmla="*/ 3386179 w 10540504"/>
                <a:gd name="connsiteY1-4870" fmla="*/ 219433 h 6101120"/>
                <a:gd name="connsiteX2-4871" fmla="*/ 4252954 w 10540504"/>
                <a:gd name="connsiteY2-4872" fmla="*/ 47983 h 6101120"/>
                <a:gd name="connsiteX3-4873" fmla="*/ 5272129 w 10540504"/>
                <a:gd name="connsiteY3-4874" fmla="*/ 838558 h 6101120"/>
                <a:gd name="connsiteX4-4875" fmla="*/ 7034254 w 10540504"/>
                <a:gd name="connsiteY4-4876" fmla="*/ 524233 h 6101120"/>
                <a:gd name="connsiteX5-4877" fmla="*/ 7872454 w 10540504"/>
                <a:gd name="connsiteY5-4878" fmla="*/ 1972033 h 6101120"/>
                <a:gd name="connsiteX6-4879" fmla="*/ 9453604 w 10540504"/>
                <a:gd name="connsiteY6-4880" fmla="*/ 2257783 h 6101120"/>
                <a:gd name="connsiteX7-4881" fmla="*/ 10158454 w 10540504"/>
                <a:gd name="connsiteY7-4882" fmla="*/ 3476983 h 6101120"/>
                <a:gd name="connsiteX8-4883" fmla="*/ 9682204 w 10540504"/>
                <a:gd name="connsiteY8-4884" fmla="*/ 4315183 h 6101120"/>
                <a:gd name="connsiteX9-4885" fmla="*/ 10539454 w 10540504"/>
                <a:gd name="connsiteY9-4886" fmla="*/ 5134333 h 6101120"/>
                <a:gd name="connsiteX10-4887" fmla="*/ 9815554 w 10540504"/>
                <a:gd name="connsiteY10-4888" fmla="*/ 6086833 h 6101120"/>
                <a:gd name="connsiteX11-4889" fmla="*/ 8062954 w 10540504"/>
                <a:gd name="connsiteY11-4890" fmla="*/ 5553433 h 6101120"/>
                <a:gd name="connsiteX12-4891" fmla="*/ 6729454 w 10540504"/>
                <a:gd name="connsiteY12-4892" fmla="*/ 5877283 h 6101120"/>
                <a:gd name="connsiteX13-4893" fmla="*/ 5338804 w 10540504"/>
                <a:gd name="connsiteY13-4894" fmla="*/ 5343883 h 6101120"/>
                <a:gd name="connsiteX14-4895" fmla="*/ 4595854 w 10540504"/>
                <a:gd name="connsiteY14-4896" fmla="*/ 6010633 h 6101120"/>
                <a:gd name="connsiteX15-4897" fmla="*/ 3129004 w 10540504"/>
                <a:gd name="connsiteY15-4898" fmla="*/ 5953483 h 6101120"/>
                <a:gd name="connsiteX16-4899" fmla="*/ 2728954 w 10540504"/>
                <a:gd name="connsiteY16-4900" fmla="*/ 4715233 h 6101120"/>
                <a:gd name="connsiteX17-4901" fmla="*/ 766804 w 10540504"/>
                <a:gd name="connsiteY17-4902" fmla="*/ 4772383 h 6101120"/>
                <a:gd name="connsiteX18-4903" fmla="*/ 709654 w 10540504"/>
                <a:gd name="connsiteY18-4904" fmla="*/ 3238858 h 6101120"/>
                <a:gd name="connsiteX19-4905" fmla="*/ 14329 w 10540504"/>
                <a:gd name="connsiteY19-4906" fmla="*/ 2172058 h 6101120"/>
                <a:gd name="connsiteX20-4907" fmla="*/ 795379 w 10540504"/>
                <a:gd name="connsiteY20-4908" fmla="*/ 1391008 h 6101120"/>
                <a:gd name="connsiteX21-4909" fmla="*/ 1909804 w 10540504"/>
                <a:gd name="connsiteY21-4910" fmla="*/ 1752958 h 6101120"/>
                <a:gd name="connsiteX22-4911" fmla="*/ 2328904 w 10540504"/>
                <a:gd name="connsiteY22-4912" fmla="*/ 1200508 h 6101120"/>
                <a:gd name="connsiteX23-4913" fmla="*/ 2909929 w 10540504"/>
                <a:gd name="connsiteY23-4914" fmla="*/ 1229083 h 6101120"/>
                <a:gd name="connsiteX0-4915" fmla="*/ 2909929 w 10540504"/>
                <a:gd name="connsiteY0-4916" fmla="*/ 1229083 h 6101120"/>
                <a:gd name="connsiteX1-4917" fmla="*/ 3386179 w 10540504"/>
                <a:gd name="connsiteY1-4918" fmla="*/ 219433 h 6101120"/>
                <a:gd name="connsiteX2-4919" fmla="*/ 4252954 w 10540504"/>
                <a:gd name="connsiteY2-4920" fmla="*/ 47983 h 6101120"/>
                <a:gd name="connsiteX3-4921" fmla="*/ 5272129 w 10540504"/>
                <a:gd name="connsiteY3-4922" fmla="*/ 838558 h 6101120"/>
                <a:gd name="connsiteX4-4923" fmla="*/ 7034254 w 10540504"/>
                <a:gd name="connsiteY4-4924" fmla="*/ 524233 h 6101120"/>
                <a:gd name="connsiteX5-4925" fmla="*/ 7872454 w 10540504"/>
                <a:gd name="connsiteY5-4926" fmla="*/ 1972033 h 6101120"/>
                <a:gd name="connsiteX6-4927" fmla="*/ 9453604 w 10540504"/>
                <a:gd name="connsiteY6-4928" fmla="*/ 2257783 h 6101120"/>
                <a:gd name="connsiteX7-4929" fmla="*/ 10158454 w 10540504"/>
                <a:gd name="connsiteY7-4930" fmla="*/ 3476983 h 6101120"/>
                <a:gd name="connsiteX8-4931" fmla="*/ 9682204 w 10540504"/>
                <a:gd name="connsiteY8-4932" fmla="*/ 4315183 h 6101120"/>
                <a:gd name="connsiteX9-4933" fmla="*/ 10539454 w 10540504"/>
                <a:gd name="connsiteY9-4934" fmla="*/ 5134333 h 6101120"/>
                <a:gd name="connsiteX10-4935" fmla="*/ 9815554 w 10540504"/>
                <a:gd name="connsiteY10-4936" fmla="*/ 6086833 h 6101120"/>
                <a:gd name="connsiteX11-4937" fmla="*/ 8062954 w 10540504"/>
                <a:gd name="connsiteY11-4938" fmla="*/ 5553433 h 6101120"/>
                <a:gd name="connsiteX12-4939" fmla="*/ 6729454 w 10540504"/>
                <a:gd name="connsiteY12-4940" fmla="*/ 5877283 h 6101120"/>
                <a:gd name="connsiteX13-4941" fmla="*/ 5338804 w 10540504"/>
                <a:gd name="connsiteY13-4942" fmla="*/ 5343883 h 6101120"/>
                <a:gd name="connsiteX14-4943" fmla="*/ 4595854 w 10540504"/>
                <a:gd name="connsiteY14-4944" fmla="*/ 6010633 h 6101120"/>
                <a:gd name="connsiteX15-4945" fmla="*/ 3129004 w 10540504"/>
                <a:gd name="connsiteY15-4946" fmla="*/ 5953483 h 6101120"/>
                <a:gd name="connsiteX16-4947" fmla="*/ 2614654 w 10540504"/>
                <a:gd name="connsiteY16-4948" fmla="*/ 4562833 h 6101120"/>
                <a:gd name="connsiteX17-4949" fmla="*/ 766804 w 10540504"/>
                <a:gd name="connsiteY17-4950" fmla="*/ 4772383 h 6101120"/>
                <a:gd name="connsiteX18-4951" fmla="*/ 709654 w 10540504"/>
                <a:gd name="connsiteY18-4952" fmla="*/ 3238858 h 6101120"/>
                <a:gd name="connsiteX19-4953" fmla="*/ 14329 w 10540504"/>
                <a:gd name="connsiteY19-4954" fmla="*/ 2172058 h 6101120"/>
                <a:gd name="connsiteX20-4955" fmla="*/ 795379 w 10540504"/>
                <a:gd name="connsiteY20-4956" fmla="*/ 1391008 h 6101120"/>
                <a:gd name="connsiteX21-4957" fmla="*/ 1909804 w 10540504"/>
                <a:gd name="connsiteY21-4958" fmla="*/ 1752958 h 6101120"/>
                <a:gd name="connsiteX22-4959" fmla="*/ 2328904 w 10540504"/>
                <a:gd name="connsiteY22-4960" fmla="*/ 1200508 h 6101120"/>
                <a:gd name="connsiteX23-4961" fmla="*/ 2909929 w 10540504"/>
                <a:gd name="connsiteY23-4962" fmla="*/ 1229083 h 6101120"/>
                <a:gd name="connsiteX0-4963" fmla="*/ 2909929 w 10540504"/>
                <a:gd name="connsiteY0-4964" fmla="*/ 1229083 h 6101120"/>
                <a:gd name="connsiteX1-4965" fmla="*/ 3386179 w 10540504"/>
                <a:gd name="connsiteY1-4966" fmla="*/ 219433 h 6101120"/>
                <a:gd name="connsiteX2-4967" fmla="*/ 4252954 w 10540504"/>
                <a:gd name="connsiteY2-4968" fmla="*/ 47983 h 6101120"/>
                <a:gd name="connsiteX3-4969" fmla="*/ 5272129 w 10540504"/>
                <a:gd name="connsiteY3-4970" fmla="*/ 838558 h 6101120"/>
                <a:gd name="connsiteX4-4971" fmla="*/ 7034254 w 10540504"/>
                <a:gd name="connsiteY4-4972" fmla="*/ 524233 h 6101120"/>
                <a:gd name="connsiteX5-4973" fmla="*/ 7872454 w 10540504"/>
                <a:gd name="connsiteY5-4974" fmla="*/ 1972033 h 6101120"/>
                <a:gd name="connsiteX6-4975" fmla="*/ 9453604 w 10540504"/>
                <a:gd name="connsiteY6-4976" fmla="*/ 2257783 h 6101120"/>
                <a:gd name="connsiteX7-4977" fmla="*/ 10158454 w 10540504"/>
                <a:gd name="connsiteY7-4978" fmla="*/ 3476983 h 6101120"/>
                <a:gd name="connsiteX8-4979" fmla="*/ 9682204 w 10540504"/>
                <a:gd name="connsiteY8-4980" fmla="*/ 4315183 h 6101120"/>
                <a:gd name="connsiteX9-4981" fmla="*/ 10539454 w 10540504"/>
                <a:gd name="connsiteY9-4982" fmla="*/ 5134333 h 6101120"/>
                <a:gd name="connsiteX10-4983" fmla="*/ 9815554 w 10540504"/>
                <a:gd name="connsiteY10-4984" fmla="*/ 6086833 h 6101120"/>
                <a:gd name="connsiteX11-4985" fmla="*/ 8062954 w 10540504"/>
                <a:gd name="connsiteY11-4986" fmla="*/ 5553433 h 6101120"/>
                <a:gd name="connsiteX12-4987" fmla="*/ 6729454 w 10540504"/>
                <a:gd name="connsiteY12-4988" fmla="*/ 5877283 h 6101120"/>
                <a:gd name="connsiteX13-4989" fmla="*/ 5338804 w 10540504"/>
                <a:gd name="connsiteY13-4990" fmla="*/ 5343883 h 6101120"/>
                <a:gd name="connsiteX14-4991" fmla="*/ 4595854 w 10540504"/>
                <a:gd name="connsiteY14-4992" fmla="*/ 6010633 h 6101120"/>
                <a:gd name="connsiteX15-4993" fmla="*/ 3129004 w 10540504"/>
                <a:gd name="connsiteY15-4994" fmla="*/ 5953483 h 6101120"/>
                <a:gd name="connsiteX16-4995" fmla="*/ 2614654 w 10540504"/>
                <a:gd name="connsiteY16-4996" fmla="*/ 4562833 h 6101120"/>
                <a:gd name="connsiteX17-4997" fmla="*/ 766804 w 10540504"/>
                <a:gd name="connsiteY17-4998" fmla="*/ 4772383 h 6101120"/>
                <a:gd name="connsiteX18-4999" fmla="*/ 709654 w 10540504"/>
                <a:gd name="connsiteY18-5000" fmla="*/ 3238858 h 6101120"/>
                <a:gd name="connsiteX19-5001" fmla="*/ 14329 w 10540504"/>
                <a:gd name="connsiteY19-5002" fmla="*/ 2172058 h 6101120"/>
                <a:gd name="connsiteX20-5003" fmla="*/ 795379 w 10540504"/>
                <a:gd name="connsiteY20-5004" fmla="*/ 1391008 h 6101120"/>
                <a:gd name="connsiteX21-5005" fmla="*/ 1909804 w 10540504"/>
                <a:gd name="connsiteY21-5006" fmla="*/ 1752958 h 6101120"/>
                <a:gd name="connsiteX22-5007" fmla="*/ 2328904 w 10540504"/>
                <a:gd name="connsiteY22-5008" fmla="*/ 1200508 h 6101120"/>
                <a:gd name="connsiteX23-5009" fmla="*/ 2909929 w 10540504"/>
                <a:gd name="connsiteY23-5010" fmla="*/ 1229083 h 6101120"/>
                <a:gd name="connsiteX0-5011" fmla="*/ 2909929 w 10540504"/>
                <a:gd name="connsiteY0-5012" fmla="*/ 1229083 h 6092775"/>
                <a:gd name="connsiteX1-5013" fmla="*/ 3386179 w 10540504"/>
                <a:gd name="connsiteY1-5014" fmla="*/ 219433 h 6092775"/>
                <a:gd name="connsiteX2-5015" fmla="*/ 4252954 w 10540504"/>
                <a:gd name="connsiteY2-5016" fmla="*/ 47983 h 6092775"/>
                <a:gd name="connsiteX3-5017" fmla="*/ 5272129 w 10540504"/>
                <a:gd name="connsiteY3-5018" fmla="*/ 838558 h 6092775"/>
                <a:gd name="connsiteX4-5019" fmla="*/ 7034254 w 10540504"/>
                <a:gd name="connsiteY4-5020" fmla="*/ 524233 h 6092775"/>
                <a:gd name="connsiteX5-5021" fmla="*/ 7872454 w 10540504"/>
                <a:gd name="connsiteY5-5022" fmla="*/ 1972033 h 6092775"/>
                <a:gd name="connsiteX6-5023" fmla="*/ 9453604 w 10540504"/>
                <a:gd name="connsiteY6-5024" fmla="*/ 2257783 h 6092775"/>
                <a:gd name="connsiteX7-5025" fmla="*/ 10158454 w 10540504"/>
                <a:gd name="connsiteY7-5026" fmla="*/ 3476983 h 6092775"/>
                <a:gd name="connsiteX8-5027" fmla="*/ 9682204 w 10540504"/>
                <a:gd name="connsiteY8-5028" fmla="*/ 4315183 h 6092775"/>
                <a:gd name="connsiteX9-5029" fmla="*/ 10539454 w 10540504"/>
                <a:gd name="connsiteY9-5030" fmla="*/ 5134333 h 6092775"/>
                <a:gd name="connsiteX10-5031" fmla="*/ 9815554 w 10540504"/>
                <a:gd name="connsiteY10-5032" fmla="*/ 6086833 h 6092775"/>
                <a:gd name="connsiteX11-5033" fmla="*/ 8062954 w 10540504"/>
                <a:gd name="connsiteY11-5034" fmla="*/ 5553433 h 6092775"/>
                <a:gd name="connsiteX12-5035" fmla="*/ 6729454 w 10540504"/>
                <a:gd name="connsiteY12-5036" fmla="*/ 5877283 h 6092775"/>
                <a:gd name="connsiteX13-5037" fmla="*/ 5338804 w 10540504"/>
                <a:gd name="connsiteY13-5038" fmla="*/ 5343883 h 6092775"/>
                <a:gd name="connsiteX14-5039" fmla="*/ 4595854 w 10540504"/>
                <a:gd name="connsiteY14-5040" fmla="*/ 6010633 h 6092775"/>
                <a:gd name="connsiteX15-5041" fmla="*/ 3319504 w 10540504"/>
                <a:gd name="connsiteY15-5042" fmla="*/ 5858233 h 6092775"/>
                <a:gd name="connsiteX16-5043" fmla="*/ 2614654 w 10540504"/>
                <a:gd name="connsiteY16-5044" fmla="*/ 4562833 h 6092775"/>
                <a:gd name="connsiteX17-5045" fmla="*/ 766804 w 10540504"/>
                <a:gd name="connsiteY17-5046" fmla="*/ 4772383 h 6092775"/>
                <a:gd name="connsiteX18-5047" fmla="*/ 709654 w 10540504"/>
                <a:gd name="connsiteY18-5048" fmla="*/ 3238858 h 6092775"/>
                <a:gd name="connsiteX19-5049" fmla="*/ 14329 w 10540504"/>
                <a:gd name="connsiteY19-5050" fmla="*/ 2172058 h 6092775"/>
                <a:gd name="connsiteX20-5051" fmla="*/ 795379 w 10540504"/>
                <a:gd name="connsiteY20-5052" fmla="*/ 1391008 h 6092775"/>
                <a:gd name="connsiteX21-5053" fmla="*/ 1909804 w 10540504"/>
                <a:gd name="connsiteY21-5054" fmla="*/ 1752958 h 6092775"/>
                <a:gd name="connsiteX22-5055" fmla="*/ 2328904 w 10540504"/>
                <a:gd name="connsiteY22-5056" fmla="*/ 1200508 h 6092775"/>
                <a:gd name="connsiteX23-5057" fmla="*/ 2909929 w 10540504"/>
                <a:gd name="connsiteY23-5058" fmla="*/ 1229083 h 6092775"/>
                <a:gd name="connsiteX0-5059" fmla="*/ 2909929 w 10540504"/>
                <a:gd name="connsiteY0-5060" fmla="*/ 1229083 h 6092775"/>
                <a:gd name="connsiteX1-5061" fmla="*/ 3386179 w 10540504"/>
                <a:gd name="connsiteY1-5062" fmla="*/ 219433 h 6092775"/>
                <a:gd name="connsiteX2-5063" fmla="*/ 4252954 w 10540504"/>
                <a:gd name="connsiteY2-5064" fmla="*/ 47983 h 6092775"/>
                <a:gd name="connsiteX3-5065" fmla="*/ 5272129 w 10540504"/>
                <a:gd name="connsiteY3-5066" fmla="*/ 838558 h 6092775"/>
                <a:gd name="connsiteX4-5067" fmla="*/ 7034254 w 10540504"/>
                <a:gd name="connsiteY4-5068" fmla="*/ 524233 h 6092775"/>
                <a:gd name="connsiteX5-5069" fmla="*/ 7872454 w 10540504"/>
                <a:gd name="connsiteY5-5070" fmla="*/ 1972033 h 6092775"/>
                <a:gd name="connsiteX6-5071" fmla="*/ 9453604 w 10540504"/>
                <a:gd name="connsiteY6-5072" fmla="*/ 2257783 h 6092775"/>
                <a:gd name="connsiteX7-5073" fmla="*/ 10158454 w 10540504"/>
                <a:gd name="connsiteY7-5074" fmla="*/ 3476983 h 6092775"/>
                <a:gd name="connsiteX8-5075" fmla="*/ 9682204 w 10540504"/>
                <a:gd name="connsiteY8-5076" fmla="*/ 4315183 h 6092775"/>
                <a:gd name="connsiteX9-5077" fmla="*/ 10539454 w 10540504"/>
                <a:gd name="connsiteY9-5078" fmla="*/ 5134333 h 6092775"/>
                <a:gd name="connsiteX10-5079" fmla="*/ 9815554 w 10540504"/>
                <a:gd name="connsiteY10-5080" fmla="*/ 6086833 h 6092775"/>
                <a:gd name="connsiteX11-5081" fmla="*/ 8062954 w 10540504"/>
                <a:gd name="connsiteY11-5082" fmla="*/ 5553433 h 6092775"/>
                <a:gd name="connsiteX12-5083" fmla="*/ 6729454 w 10540504"/>
                <a:gd name="connsiteY12-5084" fmla="*/ 5877283 h 6092775"/>
                <a:gd name="connsiteX13-5085" fmla="*/ 5338804 w 10540504"/>
                <a:gd name="connsiteY13-5086" fmla="*/ 5343883 h 6092775"/>
                <a:gd name="connsiteX14-5087" fmla="*/ 4595854 w 10540504"/>
                <a:gd name="connsiteY14-5088" fmla="*/ 6010633 h 6092775"/>
                <a:gd name="connsiteX15-5089" fmla="*/ 3319504 w 10540504"/>
                <a:gd name="connsiteY15-5090" fmla="*/ 5858233 h 6092775"/>
                <a:gd name="connsiteX16-5091" fmla="*/ 2614654 w 10540504"/>
                <a:gd name="connsiteY16-5092" fmla="*/ 4562833 h 6092775"/>
                <a:gd name="connsiteX17-5093" fmla="*/ 766804 w 10540504"/>
                <a:gd name="connsiteY17-5094" fmla="*/ 4772383 h 6092775"/>
                <a:gd name="connsiteX18-5095" fmla="*/ 709654 w 10540504"/>
                <a:gd name="connsiteY18-5096" fmla="*/ 3238858 h 6092775"/>
                <a:gd name="connsiteX19-5097" fmla="*/ 14329 w 10540504"/>
                <a:gd name="connsiteY19-5098" fmla="*/ 2172058 h 6092775"/>
                <a:gd name="connsiteX20-5099" fmla="*/ 795379 w 10540504"/>
                <a:gd name="connsiteY20-5100" fmla="*/ 1391008 h 6092775"/>
                <a:gd name="connsiteX21-5101" fmla="*/ 1909804 w 10540504"/>
                <a:gd name="connsiteY21-5102" fmla="*/ 1752958 h 6092775"/>
                <a:gd name="connsiteX22-5103" fmla="*/ 2328904 w 10540504"/>
                <a:gd name="connsiteY22-5104" fmla="*/ 1200508 h 6092775"/>
                <a:gd name="connsiteX23-5105" fmla="*/ 2909929 w 10540504"/>
                <a:gd name="connsiteY23-5106" fmla="*/ 1229083 h 6092775"/>
                <a:gd name="connsiteX0-5107" fmla="*/ 2909929 w 10540504"/>
                <a:gd name="connsiteY0-5108" fmla="*/ 1229083 h 6092775"/>
                <a:gd name="connsiteX1-5109" fmla="*/ 3386179 w 10540504"/>
                <a:gd name="connsiteY1-5110" fmla="*/ 219433 h 6092775"/>
                <a:gd name="connsiteX2-5111" fmla="*/ 4252954 w 10540504"/>
                <a:gd name="connsiteY2-5112" fmla="*/ 47983 h 6092775"/>
                <a:gd name="connsiteX3-5113" fmla="*/ 5272129 w 10540504"/>
                <a:gd name="connsiteY3-5114" fmla="*/ 838558 h 6092775"/>
                <a:gd name="connsiteX4-5115" fmla="*/ 7034254 w 10540504"/>
                <a:gd name="connsiteY4-5116" fmla="*/ 524233 h 6092775"/>
                <a:gd name="connsiteX5-5117" fmla="*/ 7872454 w 10540504"/>
                <a:gd name="connsiteY5-5118" fmla="*/ 1972033 h 6092775"/>
                <a:gd name="connsiteX6-5119" fmla="*/ 9453604 w 10540504"/>
                <a:gd name="connsiteY6-5120" fmla="*/ 2257783 h 6092775"/>
                <a:gd name="connsiteX7-5121" fmla="*/ 10158454 w 10540504"/>
                <a:gd name="connsiteY7-5122" fmla="*/ 3476983 h 6092775"/>
                <a:gd name="connsiteX8-5123" fmla="*/ 9682204 w 10540504"/>
                <a:gd name="connsiteY8-5124" fmla="*/ 4315183 h 6092775"/>
                <a:gd name="connsiteX9-5125" fmla="*/ 10539454 w 10540504"/>
                <a:gd name="connsiteY9-5126" fmla="*/ 5134333 h 6092775"/>
                <a:gd name="connsiteX10-5127" fmla="*/ 9815554 w 10540504"/>
                <a:gd name="connsiteY10-5128" fmla="*/ 6086833 h 6092775"/>
                <a:gd name="connsiteX11-5129" fmla="*/ 8062954 w 10540504"/>
                <a:gd name="connsiteY11-5130" fmla="*/ 5553433 h 6092775"/>
                <a:gd name="connsiteX12-5131" fmla="*/ 6729454 w 10540504"/>
                <a:gd name="connsiteY12-5132" fmla="*/ 5877283 h 6092775"/>
                <a:gd name="connsiteX13-5133" fmla="*/ 5338804 w 10540504"/>
                <a:gd name="connsiteY13-5134" fmla="*/ 5343883 h 6092775"/>
                <a:gd name="connsiteX14-5135" fmla="*/ 4595854 w 10540504"/>
                <a:gd name="connsiteY14-5136" fmla="*/ 6010633 h 6092775"/>
                <a:gd name="connsiteX15-5137" fmla="*/ 3319504 w 10540504"/>
                <a:gd name="connsiteY15-5138" fmla="*/ 5858233 h 6092775"/>
                <a:gd name="connsiteX16-5139" fmla="*/ 2614654 w 10540504"/>
                <a:gd name="connsiteY16-5140" fmla="*/ 4562833 h 6092775"/>
                <a:gd name="connsiteX17-5141" fmla="*/ 766804 w 10540504"/>
                <a:gd name="connsiteY17-5142" fmla="*/ 4772383 h 6092775"/>
                <a:gd name="connsiteX18-5143" fmla="*/ 709654 w 10540504"/>
                <a:gd name="connsiteY18-5144" fmla="*/ 3238858 h 6092775"/>
                <a:gd name="connsiteX19-5145" fmla="*/ 14329 w 10540504"/>
                <a:gd name="connsiteY19-5146" fmla="*/ 2172058 h 6092775"/>
                <a:gd name="connsiteX20-5147" fmla="*/ 795379 w 10540504"/>
                <a:gd name="connsiteY20-5148" fmla="*/ 1391008 h 6092775"/>
                <a:gd name="connsiteX21-5149" fmla="*/ 1909804 w 10540504"/>
                <a:gd name="connsiteY21-5150" fmla="*/ 1752958 h 6092775"/>
                <a:gd name="connsiteX22-5151" fmla="*/ 2328904 w 10540504"/>
                <a:gd name="connsiteY22-5152" fmla="*/ 1200508 h 6092775"/>
                <a:gd name="connsiteX23-5153" fmla="*/ 2909929 w 10540504"/>
                <a:gd name="connsiteY23-5154" fmla="*/ 1229083 h 6092775"/>
                <a:gd name="connsiteX0-5155" fmla="*/ 2909929 w 10540504"/>
                <a:gd name="connsiteY0-5156" fmla="*/ 1229083 h 6092775"/>
                <a:gd name="connsiteX1-5157" fmla="*/ 3386179 w 10540504"/>
                <a:gd name="connsiteY1-5158" fmla="*/ 219433 h 6092775"/>
                <a:gd name="connsiteX2-5159" fmla="*/ 4252954 w 10540504"/>
                <a:gd name="connsiteY2-5160" fmla="*/ 47983 h 6092775"/>
                <a:gd name="connsiteX3-5161" fmla="*/ 5272129 w 10540504"/>
                <a:gd name="connsiteY3-5162" fmla="*/ 838558 h 6092775"/>
                <a:gd name="connsiteX4-5163" fmla="*/ 7034254 w 10540504"/>
                <a:gd name="connsiteY4-5164" fmla="*/ 524233 h 6092775"/>
                <a:gd name="connsiteX5-5165" fmla="*/ 7872454 w 10540504"/>
                <a:gd name="connsiteY5-5166" fmla="*/ 1972033 h 6092775"/>
                <a:gd name="connsiteX6-5167" fmla="*/ 9453604 w 10540504"/>
                <a:gd name="connsiteY6-5168" fmla="*/ 2257783 h 6092775"/>
                <a:gd name="connsiteX7-5169" fmla="*/ 10158454 w 10540504"/>
                <a:gd name="connsiteY7-5170" fmla="*/ 3476983 h 6092775"/>
                <a:gd name="connsiteX8-5171" fmla="*/ 9682204 w 10540504"/>
                <a:gd name="connsiteY8-5172" fmla="*/ 4315183 h 6092775"/>
                <a:gd name="connsiteX9-5173" fmla="*/ 10539454 w 10540504"/>
                <a:gd name="connsiteY9-5174" fmla="*/ 5134333 h 6092775"/>
                <a:gd name="connsiteX10-5175" fmla="*/ 9815554 w 10540504"/>
                <a:gd name="connsiteY10-5176" fmla="*/ 6086833 h 6092775"/>
                <a:gd name="connsiteX11-5177" fmla="*/ 8062954 w 10540504"/>
                <a:gd name="connsiteY11-5178" fmla="*/ 5553433 h 6092775"/>
                <a:gd name="connsiteX12-5179" fmla="*/ 6729454 w 10540504"/>
                <a:gd name="connsiteY12-5180" fmla="*/ 5877283 h 6092775"/>
                <a:gd name="connsiteX13-5181" fmla="*/ 5338804 w 10540504"/>
                <a:gd name="connsiteY13-5182" fmla="*/ 5343883 h 6092775"/>
                <a:gd name="connsiteX14-5183" fmla="*/ 4386304 w 10540504"/>
                <a:gd name="connsiteY14-5184" fmla="*/ 6029683 h 6092775"/>
                <a:gd name="connsiteX15-5185" fmla="*/ 3319504 w 10540504"/>
                <a:gd name="connsiteY15-5186" fmla="*/ 5858233 h 6092775"/>
                <a:gd name="connsiteX16-5187" fmla="*/ 2614654 w 10540504"/>
                <a:gd name="connsiteY16-5188" fmla="*/ 4562833 h 6092775"/>
                <a:gd name="connsiteX17-5189" fmla="*/ 766804 w 10540504"/>
                <a:gd name="connsiteY17-5190" fmla="*/ 4772383 h 6092775"/>
                <a:gd name="connsiteX18-5191" fmla="*/ 709654 w 10540504"/>
                <a:gd name="connsiteY18-5192" fmla="*/ 3238858 h 6092775"/>
                <a:gd name="connsiteX19-5193" fmla="*/ 14329 w 10540504"/>
                <a:gd name="connsiteY19-5194" fmla="*/ 2172058 h 6092775"/>
                <a:gd name="connsiteX20-5195" fmla="*/ 795379 w 10540504"/>
                <a:gd name="connsiteY20-5196" fmla="*/ 1391008 h 6092775"/>
                <a:gd name="connsiteX21-5197" fmla="*/ 1909804 w 10540504"/>
                <a:gd name="connsiteY21-5198" fmla="*/ 1752958 h 6092775"/>
                <a:gd name="connsiteX22-5199" fmla="*/ 2328904 w 10540504"/>
                <a:gd name="connsiteY22-5200" fmla="*/ 1200508 h 6092775"/>
                <a:gd name="connsiteX23-5201" fmla="*/ 2909929 w 10540504"/>
                <a:gd name="connsiteY23-5202" fmla="*/ 1229083 h 6092775"/>
                <a:gd name="connsiteX0-5203" fmla="*/ 2909929 w 10540504"/>
                <a:gd name="connsiteY0-5204" fmla="*/ 1229083 h 6092775"/>
                <a:gd name="connsiteX1-5205" fmla="*/ 3386179 w 10540504"/>
                <a:gd name="connsiteY1-5206" fmla="*/ 219433 h 6092775"/>
                <a:gd name="connsiteX2-5207" fmla="*/ 4252954 w 10540504"/>
                <a:gd name="connsiteY2-5208" fmla="*/ 47983 h 6092775"/>
                <a:gd name="connsiteX3-5209" fmla="*/ 5272129 w 10540504"/>
                <a:gd name="connsiteY3-5210" fmla="*/ 838558 h 6092775"/>
                <a:gd name="connsiteX4-5211" fmla="*/ 7034254 w 10540504"/>
                <a:gd name="connsiteY4-5212" fmla="*/ 524233 h 6092775"/>
                <a:gd name="connsiteX5-5213" fmla="*/ 7872454 w 10540504"/>
                <a:gd name="connsiteY5-5214" fmla="*/ 1972033 h 6092775"/>
                <a:gd name="connsiteX6-5215" fmla="*/ 9453604 w 10540504"/>
                <a:gd name="connsiteY6-5216" fmla="*/ 2257783 h 6092775"/>
                <a:gd name="connsiteX7-5217" fmla="*/ 10158454 w 10540504"/>
                <a:gd name="connsiteY7-5218" fmla="*/ 3476983 h 6092775"/>
                <a:gd name="connsiteX8-5219" fmla="*/ 9682204 w 10540504"/>
                <a:gd name="connsiteY8-5220" fmla="*/ 4315183 h 6092775"/>
                <a:gd name="connsiteX9-5221" fmla="*/ 10539454 w 10540504"/>
                <a:gd name="connsiteY9-5222" fmla="*/ 5134333 h 6092775"/>
                <a:gd name="connsiteX10-5223" fmla="*/ 9815554 w 10540504"/>
                <a:gd name="connsiteY10-5224" fmla="*/ 6086833 h 6092775"/>
                <a:gd name="connsiteX11-5225" fmla="*/ 8062954 w 10540504"/>
                <a:gd name="connsiteY11-5226" fmla="*/ 5553433 h 6092775"/>
                <a:gd name="connsiteX12-5227" fmla="*/ 6729454 w 10540504"/>
                <a:gd name="connsiteY12-5228" fmla="*/ 5877283 h 6092775"/>
                <a:gd name="connsiteX13-5229" fmla="*/ 5338804 w 10540504"/>
                <a:gd name="connsiteY13-5230" fmla="*/ 5343883 h 6092775"/>
                <a:gd name="connsiteX14-5231" fmla="*/ 4386304 w 10540504"/>
                <a:gd name="connsiteY14-5232" fmla="*/ 6029683 h 6092775"/>
                <a:gd name="connsiteX15-5233" fmla="*/ 3319504 w 10540504"/>
                <a:gd name="connsiteY15-5234" fmla="*/ 5858233 h 6092775"/>
                <a:gd name="connsiteX16-5235" fmla="*/ 2614654 w 10540504"/>
                <a:gd name="connsiteY16-5236" fmla="*/ 4562833 h 6092775"/>
                <a:gd name="connsiteX17-5237" fmla="*/ 766804 w 10540504"/>
                <a:gd name="connsiteY17-5238" fmla="*/ 4772383 h 6092775"/>
                <a:gd name="connsiteX18-5239" fmla="*/ 709654 w 10540504"/>
                <a:gd name="connsiteY18-5240" fmla="*/ 3238858 h 6092775"/>
                <a:gd name="connsiteX19-5241" fmla="*/ 14329 w 10540504"/>
                <a:gd name="connsiteY19-5242" fmla="*/ 2172058 h 6092775"/>
                <a:gd name="connsiteX20-5243" fmla="*/ 795379 w 10540504"/>
                <a:gd name="connsiteY20-5244" fmla="*/ 1391008 h 6092775"/>
                <a:gd name="connsiteX21-5245" fmla="*/ 1909804 w 10540504"/>
                <a:gd name="connsiteY21-5246" fmla="*/ 1752958 h 6092775"/>
                <a:gd name="connsiteX22-5247" fmla="*/ 2328904 w 10540504"/>
                <a:gd name="connsiteY22-5248" fmla="*/ 1200508 h 6092775"/>
                <a:gd name="connsiteX23-5249" fmla="*/ 2909929 w 10540504"/>
                <a:gd name="connsiteY23-5250" fmla="*/ 1229083 h 6092775"/>
                <a:gd name="connsiteX0-5251" fmla="*/ 2909929 w 10540504"/>
                <a:gd name="connsiteY0-5252" fmla="*/ 1229083 h 6092775"/>
                <a:gd name="connsiteX1-5253" fmla="*/ 3386179 w 10540504"/>
                <a:gd name="connsiteY1-5254" fmla="*/ 219433 h 6092775"/>
                <a:gd name="connsiteX2-5255" fmla="*/ 4252954 w 10540504"/>
                <a:gd name="connsiteY2-5256" fmla="*/ 47983 h 6092775"/>
                <a:gd name="connsiteX3-5257" fmla="*/ 5272129 w 10540504"/>
                <a:gd name="connsiteY3-5258" fmla="*/ 838558 h 6092775"/>
                <a:gd name="connsiteX4-5259" fmla="*/ 7034254 w 10540504"/>
                <a:gd name="connsiteY4-5260" fmla="*/ 524233 h 6092775"/>
                <a:gd name="connsiteX5-5261" fmla="*/ 7872454 w 10540504"/>
                <a:gd name="connsiteY5-5262" fmla="*/ 1972033 h 6092775"/>
                <a:gd name="connsiteX6-5263" fmla="*/ 9453604 w 10540504"/>
                <a:gd name="connsiteY6-5264" fmla="*/ 2257783 h 6092775"/>
                <a:gd name="connsiteX7-5265" fmla="*/ 10158454 w 10540504"/>
                <a:gd name="connsiteY7-5266" fmla="*/ 3476983 h 6092775"/>
                <a:gd name="connsiteX8-5267" fmla="*/ 9682204 w 10540504"/>
                <a:gd name="connsiteY8-5268" fmla="*/ 4315183 h 6092775"/>
                <a:gd name="connsiteX9-5269" fmla="*/ 10539454 w 10540504"/>
                <a:gd name="connsiteY9-5270" fmla="*/ 5134333 h 6092775"/>
                <a:gd name="connsiteX10-5271" fmla="*/ 9815554 w 10540504"/>
                <a:gd name="connsiteY10-5272" fmla="*/ 6086833 h 6092775"/>
                <a:gd name="connsiteX11-5273" fmla="*/ 8062954 w 10540504"/>
                <a:gd name="connsiteY11-5274" fmla="*/ 5553433 h 6092775"/>
                <a:gd name="connsiteX12-5275" fmla="*/ 6729454 w 10540504"/>
                <a:gd name="connsiteY12-5276" fmla="*/ 5877283 h 6092775"/>
                <a:gd name="connsiteX13-5277" fmla="*/ 5338804 w 10540504"/>
                <a:gd name="connsiteY13-5278" fmla="*/ 5343883 h 6092775"/>
                <a:gd name="connsiteX14-5279" fmla="*/ 4386304 w 10540504"/>
                <a:gd name="connsiteY14-5280" fmla="*/ 6029683 h 6092775"/>
                <a:gd name="connsiteX15-5281" fmla="*/ 3319504 w 10540504"/>
                <a:gd name="connsiteY15-5282" fmla="*/ 5858233 h 6092775"/>
                <a:gd name="connsiteX16-5283" fmla="*/ 2614654 w 10540504"/>
                <a:gd name="connsiteY16-5284" fmla="*/ 4562833 h 6092775"/>
                <a:gd name="connsiteX17-5285" fmla="*/ 766804 w 10540504"/>
                <a:gd name="connsiteY17-5286" fmla="*/ 4772383 h 6092775"/>
                <a:gd name="connsiteX18-5287" fmla="*/ 709654 w 10540504"/>
                <a:gd name="connsiteY18-5288" fmla="*/ 3238858 h 6092775"/>
                <a:gd name="connsiteX19-5289" fmla="*/ 14329 w 10540504"/>
                <a:gd name="connsiteY19-5290" fmla="*/ 2172058 h 6092775"/>
                <a:gd name="connsiteX20-5291" fmla="*/ 795379 w 10540504"/>
                <a:gd name="connsiteY20-5292" fmla="*/ 1391008 h 6092775"/>
                <a:gd name="connsiteX21-5293" fmla="*/ 1909804 w 10540504"/>
                <a:gd name="connsiteY21-5294" fmla="*/ 1752958 h 6092775"/>
                <a:gd name="connsiteX22-5295" fmla="*/ 2328904 w 10540504"/>
                <a:gd name="connsiteY22-5296" fmla="*/ 1200508 h 6092775"/>
                <a:gd name="connsiteX23-5297" fmla="*/ 2909929 w 10540504"/>
                <a:gd name="connsiteY23-5298" fmla="*/ 1229083 h 6092775"/>
                <a:gd name="connsiteX0-5299" fmla="*/ 2909929 w 10540504"/>
                <a:gd name="connsiteY0-5300" fmla="*/ 1229083 h 6090980"/>
                <a:gd name="connsiteX1-5301" fmla="*/ 3386179 w 10540504"/>
                <a:gd name="connsiteY1-5302" fmla="*/ 219433 h 6090980"/>
                <a:gd name="connsiteX2-5303" fmla="*/ 4252954 w 10540504"/>
                <a:gd name="connsiteY2-5304" fmla="*/ 47983 h 6090980"/>
                <a:gd name="connsiteX3-5305" fmla="*/ 5272129 w 10540504"/>
                <a:gd name="connsiteY3-5306" fmla="*/ 838558 h 6090980"/>
                <a:gd name="connsiteX4-5307" fmla="*/ 7034254 w 10540504"/>
                <a:gd name="connsiteY4-5308" fmla="*/ 524233 h 6090980"/>
                <a:gd name="connsiteX5-5309" fmla="*/ 7872454 w 10540504"/>
                <a:gd name="connsiteY5-5310" fmla="*/ 1972033 h 6090980"/>
                <a:gd name="connsiteX6-5311" fmla="*/ 9453604 w 10540504"/>
                <a:gd name="connsiteY6-5312" fmla="*/ 2257783 h 6090980"/>
                <a:gd name="connsiteX7-5313" fmla="*/ 10158454 w 10540504"/>
                <a:gd name="connsiteY7-5314" fmla="*/ 3476983 h 6090980"/>
                <a:gd name="connsiteX8-5315" fmla="*/ 9682204 w 10540504"/>
                <a:gd name="connsiteY8-5316" fmla="*/ 4315183 h 6090980"/>
                <a:gd name="connsiteX9-5317" fmla="*/ 10539454 w 10540504"/>
                <a:gd name="connsiteY9-5318" fmla="*/ 5134333 h 6090980"/>
                <a:gd name="connsiteX10-5319" fmla="*/ 9815554 w 10540504"/>
                <a:gd name="connsiteY10-5320" fmla="*/ 6086833 h 6090980"/>
                <a:gd name="connsiteX11-5321" fmla="*/ 7948654 w 10540504"/>
                <a:gd name="connsiteY11-5322" fmla="*/ 5286733 h 6090980"/>
                <a:gd name="connsiteX12-5323" fmla="*/ 6729454 w 10540504"/>
                <a:gd name="connsiteY12-5324" fmla="*/ 5877283 h 6090980"/>
                <a:gd name="connsiteX13-5325" fmla="*/ 5338804 w 10540504"/>
                <a:gd name="connsiteY13-5326" fmla="*/ 5343883 h 6090980"/>
                <a:gd name="connsiteX14-5327" fmla="*/ 4386304 w 10540504"/>
                <a:gd name="connsiteY14-5328" fmla="*/ 6029683 h 6090980"/>
                <a:gd name="connsiteX15-5329" fmla="*/ 3319504 w 10540504"/>
                <a:gd name="connsiteY15-5330" fmla="*/ 5858233 h 6090980"/>
                <a:gd name="connsiteX16-5331" fmla="*/ 2614654 w 10540504"/>
                <a:gd name="connsiteY16-5332" fmla="*/ 4562833 h 6090980"/>
                <a:gd name="connsiteX17-5333" fmla="*/ 766804 w 10540504"/>
                <a:gd name="connsiteY17-5334" fmla="*/ 4772383 h 6090980"/>
                <a:gd name="connsiteX18-5335" fmla="*/ 709654 w 10540504"/>
                <a:gd name="connsiteY18-5336" fmla="*/ 3238858 h 6090980"/>
                <a:gd name="connsiteX19-5337" fmla="*/ 14329 w 10540504"/>
                <a:gd name="connsiteY19-5338" fmla="*/ 2172058 h 6090980"/>
                <a:gd name="connsiteX20-5339" fmla="*/ 795379 w 10540504"/>
                <a:gd name="connsiteY20-5340" fmla="*/ 1391008 h 6090980"/>
                <a:gd name="connsiteX21-5341" fmla="*/ 1909804 w 10540504"/>
                <a:gd name="connsiteY21-5342" fmla="*/ 1752958 h 6090980"/>
                <a:gd name="connsiteX22-5343" fmla="*/ 2328904 w 10540504"/>
                <a:gd name="connsiteY22-5344" fmla="*/ 1200508 h 6090980"/>
                <a:gd name="connsiteX23-5345" fmla="*/ 2909929 w 10540504"/>
                <a:gd name="connsiteY23-5346" fmla="*/ 1229083 h 6090980"/>
                <a:gd name="connsiteX0-5347" fmla="*/ 2909929 w 10540504"/>
                <a:gd name="connsiteY0-5348" fmla="*/ 1229083 h 6094258"/>
                <a:gd name="connsiteX1-5349" fmla="*/ 3386179 w 10540504"/>
                <a:gd name="connsiteY1-5350" fmla="*/ 219433 h 6094258"/>
                <a:gd name="connsiteX2-5351" fmla="*/ 4252954 w 10540504"/>
                <a:gd name="connsiteY2-5352" fmla="*/ 47983 h 6094258"/>
                <a:gd name="connsiteX3-5353" fmla="*/ 5272129 w 10540504"/>
                <a:gd name="connsiteY3-5354" fmla="*/ 838558 h 6094258"/>
                <a:gd name="connsiteX4-5355" fmla="*/ 7034254 w 10540504"/>
                <a:gd name="connsiteY4-5356" fmla="*/ 524233 h 6094258"/>
                <a:gd name="connsiteX5-5357" fmla="*/ 7872454 w 10540504"/>
                <a:gd name="connsiteY5-5358" fmla="*/ 1972033 h 6094258"/>
                <a:gd name="connsiteX6-5359" fmla="*/ 9453604 w 10540504"/>
                <a:gd name="connsiteY6-5360" fmla="*/ 2257783 h 6094258"/>
                <a:gd name="connsiteX7-5361" fmla="*/ 10158454 w 10540504"/>
                <a:gd name="connsiteY7-5362" fmla="*/ 3476983 h 6094258"/>
                <a:gd name="connsiteX8-5363" fmla="*/ 9682204 w 10540504"/>
                <a:gd name="connsiteY8-5364" fmla="*/ 4315183 h 6094258"/>
                <a:gd name="connsiteX9-5365" fmla="*/ 10539454 w 10540504"/>
                <a:gd name="connsiteY9-5366" fmla="*/ 5134333 h 6094258"/>
                <a:gd name="connsiteX10-5367" fmla="*/ 9815554 w 10540504"/>
                <a:gd name="connsiteY10-5368" fmla="*/ 6086833 h 6094258"/>
                <a:gd name="connsiteX11-5369" fmla="*/ 7948654 w 10540504"/>
                <a:gd name="connsiteY11-5370" fmla="*/ 5286733 h 6094258"/>
                <a:gd name="connsiteX12-5371" fmla="*/ 6729454 w 10540504"/>
                <a:gd name="connsiteY12-5372" fmla="*/ 5877283 h 6094258"/>
                <a:gd name="connsiteX13-5373" fmla="*/ 5338804 w 10540504"/>
                <a:gd name="connsiteY13-5374" fmla="*/ 5343883 h 6094258"/>
                <a:gd name="connsiteX14-5375" fmla="*/ 4386304 w 10540504"/>
                <a:gd name="connsiteY14-5376" fmla="*/ 6029683 h 6094258"/>
                <a:gd name="connsiteX15-5377" fmla="*/ 3319504 w 10540504"/>
                <a:gd name="connsiteY15-5378" fmla="*/ 5858233 h 6094258"/>
                <a:gd name="connsiteX16-5379" fmla="*/ 2614654 w 10540504"/>
                <a:gd name="connsiteY16-5380" fmla="*/ 4562833 h 6094258"/>
                <a:gd name="connsiteX17-5381" fmla="*/ 766804 w 10540504"/>
                <a:gd name="connsiteY17-5382" fmla="*/ 4772383 h 6094258"/>
                <a:gd name="connsiteX18-5383" fmla="*/ 709654 w 10540504"/>
                <a:gd name="connsiteY18-5384" fmla="*/ 3238858 h 6094258"/>
                <a:gd name="connsiteX19-5385" fmla="*/ 14329 w 10540504"/>
                <a:gd name="connsiteY19-5386" fmla="*/ 2172058 h 6094258"/>
                <a:gd name="connsiteX20-5387" fmla="*/ 795379 w 10540504"/>
                <a:gd name="connsiteY20-5388" fmla="*/ 1391008 h 6094258"/>
                <a:gd name="connsiteX21-5389" fmla="*/ 1909804 w 10540504"/>
                <a:gd name="connsiteY21-5390" fmla="*/ 1752958 h 6094258"/>
                <a:gd name="connsiteX22-5391" fmla="*/ 2328904 w 10540504"/>
                <a:gd name="connsiteY22-5392" fmla="*/ 1200508 h 6094258"/>
                <a:gd name="connsiteX23-5393" fmla="*/ 2909929 w 10540504"/>
                <a:gd name="connsiteY23-5394" fmla="*/ 1229083 h 6094258"/>
                <a:gd name="connsiteX0-5395" fmla="*/ 2909929 w 10540093"/>
                <a:gd name="connsiteY0-5396" fmla="*/ 1229083 h 6078450"/>
                <a:gd name="connsiteX1-5397" fmla="*/ 3386179 w 10540093"/>
                <a:gd name="connsiteY1-5398" fmla="*/ 219433 h 6078450"/>
                <a:gd name="connsiteX2-5399" fmla="*/ 4252954 w 10540093"/>
                <a:gd name="connsiteY2-5400" fmla="*/ 47983 h 6078450"/>
                <a:gd name="connsiteX3-5401" fmla="*/ 5272129 w 10540093"/>
                <a:gd name="connsiteY3-5402" fmla="*/ 838558 h 6078450"/>
                <a:gd name="connsiteX4-5403" fmla="*/ 7034254 w 10540093"/>
                <a:gd name="connsiteY4-5404" fmla="*/ 524233 h 6078450"/>
                <a:gd name="connsiteX5-5405" fmla="*/ 7872454 w 10540093"/>
                <a:gd name="connsiteY5-5406" fmla="*/ 1972033 h 6078450"/>
                <a:gd name="connsiteX6-5407" fmla="*/ 9453604 w 10540093"/>
                <a:gd name="connsiteY6-5408" fmla="*/ 2257783 h 6078450"/>
                <a:gd name="connsiteX7-5409" fmla="*/ 10158454 w 10540093"/>
                <a:gd name="connsiteY7-5410" fmla="*/ 3476983 h 6078450"/>
                <a:gd name="connsiteX8-5411" fmla="*/ 9682204 w 10540093"/>
                <a:gd name="connsiteY8-5412" fmla="*/ 4315183 h 6078450"/>
                <a:gd name="connsiteX9-5413" fmla="*/ 10539454 w 10540093"/>
                <a:gd name="connsiteY9-5414" fmla="*/ 5134333 h 6078450"/>
                <a:gd name="connsiteX10-5415" fmla="*/ 9586954 w 10540093"/>
                <a:gd name="connsiteY10-5416" fmla="*/ 5934433 h 6078450"/>
                <a:gd name="connsiteX11-5417" fmla="*/ 7948654 w 10540093"/>
                <a:gd name="connsiteY11-5418" fmla="*/ 5286733 h 6078450"/>
                <a:gd name="connsiteX12-5419" fmla="*/ 6729454 w 10540093"/>
                <a:gd name="connsiteY12-5420" fmla="*/ 5877283 h 6078450"/>
                <a:gd name="connsiteX13-5421" fmla="*/ 5338804 w 10540093"/>
                <a:gd name="connsiteY13-5422" fmla="*/ 5343883 h 6078450"/>
                <a:gd name="connsiteX14-5423" fmla="*/ 4386304 w 10540093"/>
                <a:gd name="connsiteY14-5424" fmla="*/ 6029683 h 6078450"/>
                <a:gd name="connsiteX15-5425" fmla="*/ 3319504 w 10540093"/>
                <a:gd name="connsiteY15-5426" fmla="*/ 5858233 h 6078450"/>
                <a:gd name="connsiteX16-5427" fmla="*/ 2614654 w 10540093"/>
                <a:gd name="connsiteY16-5428" fmla="*/ 4562833 h 6078450"/>
                <a:gd name="connsiteX17-5429" fmla="*/ 766804 w 10540093"/>
                <a:gd name="connsiteY17-5430" fmla="*/ 4772383 h 6078450"/>
                <a:gd name="connsiteX18-5431" fmla="*/ 709654 w 10540093"/>
                <a:gd name="connsiteY18-5432" fmla="*/ 3238858 h 6078450"/>
                <a:gd name="connsiteX19-5433" fmla="*/ 14329 w 10540093"/>
                <a:gd name="connsiteY19-5434" fmla="*/ 2172058 h 6078450"/>
                <a:gd name="connsiteX20-5435" fmla="*/ 795379 w 10540093"/>
                <a:gd name="connsiteY20-5436" fmla="*/ 1391008 h 6078450"/>
                <a:gd name="connsiteX21-5437" fmla="*/ 1909804 w 10540093"/>
                <a:gd name="connsiteY21-5438" fmla="*/ 1752958 h 6078450"/>
                <a:gd name="connsiteX22-5439" fmla="*/ 2328904 w 10540093"/>
                <a:gd name="connsiteY22-5440" fmla="*/ 1200508 h 6078450"/>
                <a:gd name="connsiteX23-5441" fmla="*/ 2909929 w 10540093"/>
                <a:gd name="connsiteY23-5442" fmla="*/ 1229083 h 6078450"/>
                <a:gd name="connsiteX0-5443" fmla="*/ 2909929 w 10160272"/>
                <a:gd name="connsiteY0-5444" fmla="*/ 1229083 h 6078450"/>
                <a:gd name="connsiteX1-5445" fmla="*/ 3386179 w 10160272"/>
                <a:gd name="connsiteY1-5446" fmla="*/ 219433 h 6078450"/>
                <a:gd name="connsiteX2-5447" fmla="*/ 4252954 w 10160272"/>
                <a:gd name="connsiteY2-5448" fmla="*/ 47983 h 6078450"/>
                <a:gd name="connsiteX3-5449" fmla="*/ 5272129 w 10160272"/>
                <a:gd name="connsiteY3-5450" fmla="*/ 838558 h 6078450"/>
                <a:gd name="connsiteX4-5451" fmla="*/ 7034254 w 10160272"/>
                <a:gd name="connsiteY4-5452" fmla="*/ 524233 h 6078450"/>
                <a:gd name="connsiteX5-5453" fmla="*/ 7872454 w 10160272"/>
                <a:gd name="connsiteY5-5454" fmla="*/ 1972033 h 6078450"/>
                <a:gd name="connsiteX6-5455" fmla="*/ 9453604 w 10160272"/>
                <a:gd name="connsiteY6-5456" fmla="*/ 2257783 h 6078450"/>
                <a:gd name="connsiteX7-5457" fmla="*/ 10158454 w 10160272"/>
                <a:gd name="connsiteY7-5458" fmla="*/ 3476983 h 6078450"/>
                <a:gd name="connsiteX8-5459" fmla="*/ 9682204 w 10160272"/>
                <a:gd name="connsiteY8-5460" fmla="*/ 4315183 h 6078450"/>
                <a:gd name="connsiteX9-5461" fmla="*/ 10158454 w 10160272"/>
                <a:gd name="connsiteY9-5462" fmla="*/ 5153383 h 6078450"/>
                <a:gd name="connsiteX10-5463" fmla="*/ 9586954 w 10160272"/>
                <a:gd name="connsiteY10-5464" fmla="*/ 5934433 h 6078450"/>
                <a:gd name="connsiteX11-5465" fmla="*/ 7948654 w 10160272"/>
                <a:gd name="connsiteY11-5466" fmla="*/ 5286733 h 6078450"/>
                <a:gd name="connsiteX12-5467" fmla="*/ 6729454 w 10160272"/>
                <a:gd name="connsiteY12-5468" fmla="*/ 5877283 h 6078450"/>
                <a:gd name="connsiteX13-5469" fmla="*/ 5338804 w 10160272"/>
                <a:gd name="connsiteY13-5470" fmla="*/ 5343883 h 6078450"/>
                <a:gd name="connsiteX14-5471" fmla="*/ 4386304 w 10160272"/>
                <a:gd name="connsiteY14-5472" fmla="*/ 6029683 h 6078450"/>
                <a:gd name="connsiteX15-5473" fmla="*/ 3319504 w 10160272"/>
                <a:gd name="connsiteY15-5474" fmla="*/ 5858233 h 6078450"/>
                <a:gd name="connsiteX16-5475" fmla="*/ 2614654 w 10160272"/>
                <a:gd name="connsiteY16-5476" fmla="*/ 4562833 h 6078450"/>
                <a:gd name="connsiteX17-5477" fmla="*/ 766804 w 10160272"/>
                <a:gd name="connsiteY17-5478" fmla="*/ 4772383 h 6078450"/>
                <a:gd name="connsiteX18-5479" fmla="*/ 709654 w 10160272"/>
                <a:gd name="connsiteY18-5480" fmla="*/ 3238858 h 6078450"/>
                <a:gd name="connsiteX19-5481" fmla="*/ 14329 w 10160272"/>
                <a:gd name="connsiteY19-5482" fmla="*/ 2172058 h 6078450"/>
                <a:gd name="connsiteX20-5483" fmla="*/ 795379 w 10160272"/>
                <a:gd name="connsiteY20-5484" fmla="*/ 1391008 h 6078450"/>
                <a:gd name="connsiteX21-5485" fmla="*/ 1909804 w 10160272"/>
                <a:gd name="connsiteY21-5486" fmla="*/ 1752958 h 6078450"/>
                <a:gd name="connsiteX22-5487" fmla="*/ 2328904 w 10160272"/>
                <a:gd name="connsiteY22-5488" fmla="*/ 1200508 h 6078450"/>
                <a:gd name="connsiteX23-5489" fmla="*/ 2909929 w 10160272"/>
                <a:gd name="connsiteY23-5490" fmla="*/ 1229083 h 6078450"/>
                <a:gd name="connsiteX0-5491" fmla="*/ 2909929 w 10160272"/>
                <a:gd name="connsiteY0-5492" fmla="*/ 1229083 h 6078450"/>
                <a:gd name="connsiteX1-5493" fmla="*/ 3386179 w 10160272"/>
                <a:gd name="connsiteY1-5494" fmla="*/ 219433 h 6078450"/>
                <a:gd name="connsiteX2-5495" fmla="*/ 4252954 w 10160272"/>
                <a:gd name="connsiteY2-5496" fmla="*/ 47983 h 6078450"/>
                <a:gd name="connsiteX3-5497" fmla="*/ 5272129 w 10160272"/>
                <a:gd name="connsiteY3-5498" fmla="*/ 838558 h 6078450"/>
                <a:gd name="connsiteX4-5499" fmla="*/ 7034254 w 10160272"/>
                <a:gd name="connsiteY4-5500" fmla="*/ 524233 h 6078450"/>
                <a:gd name="connsiteX5-5501" fmla="*/ 7872454 w 10160272"/>
                <a:gd name="connsiteY5-5502" fmla="*/ 1972033 h 6078450"/>
                <a:gd name="connsiteX6-5503" fmla="*/ 9453604 w 10160272"/>
                <a:gd name="connsiteY6-5504" fmla="*/ 2257783 h 6078450"/>
                <a:gd name="connsiteX7-5505" fmla="*/ 10158454 w 10160272"/>
                <a:gd name="connsiteY7-5506" fmla="*/ 3476983 h 6078450"/>
                <a:gd name="connsiteX8-5507" fmla="*/ 9682204 w 10160272"/>
                <a:gd name="connsiteY8-5508" fmla="*/ 4315183 h 6078450"/>
                <a:gd name="connsiteX9-5509" fmla="*/ 10158454 w 10160272"/>
                <a:gd name="connsiteY9-5510" fmla="*/ 5153383 h 6078450"/>
                <a:gd name="connsiteX10-5511" fmla="*/ 9586954 w 10160272"/>
                <a:gd name="connsiteY10-5512" fmla="*/ 5934433 h 6078450"/>
                <a:gd name="connsiteX11-5513" fmla="*/ 7948654 w 10160272"/>
                <a:gd name="connsiteY11-5514" fmla="*/ 5286733 h 6078450"/>
                <a:gd name="connsiteX12-5515" fmla="*/ 6729454 w 10160272"/>
                <a:gd name="connsiteY12-5516" fmla="*/ 5877283 h 6078450"/>
                <a:gd name="connsiteX13-5517" fmla="*/ 5338804 w 10160272"/>
                <a:gd name="connsiteY13-5518" fmla="*/ 5343883 h 6078450"/>
                <a:gd name="connsiteX14-5519" fmla="*/ 4386304 w 10160272"/>
                <a:gd name="connsiteY14-5520" fmla="*/ 6029683 h 6078450"/>
                <a:gd name="connsiteX15-5521" fmla="*/ 3319504 w 10160272"/>
                <a:gd name="connsiteY15-5522" fmla="*/ 5858233 h 6078450"/>
                <a:gd name="connsiteX16-5523" fmla="*/ 2614654 w 10160272"/>
                <a:gd name="connsiteY16-5524" fmla="*/ 4562833 h 6078450"/>
                <a:gd name="connsiteX17-5525" fmla="*/ 766804 w 10160272"/>
                <a:gd name="connsiteY17-5526" fmla="*/ 4772383 h 6078450"/>
                <a:gd name="connsiteX18-5527" fmla="*/ 709654 w 10160272"/>
                <a:gd name="connsiteY18-5528" fmla="*/ 3238858 h 6078450"/>
                <a:gd name="connsiteX19-5529" fmla="*/ 14329 w 10160272"/>
                <a:gd name="connsiteY19-5530" fmla="*/ 2172058 h 6078450"/>
                <a:gd name="connsiteX20-5531" fmla="*/ 795379 w 10160272"/>
                <a:gd name="connsiteY20-5532" fmla="*/ 1391008 h 6078450"/>
                <a:gd name="connsiteX21-5533" fmla="*/ 1909804 w 10160272"/>
                <a:gd name="connsiteY21-5534" fmla="*/ 1752958 h 6078450"/>
                <a:gd name="connsiteX22-5535" fmla="*/ 2328904 w 10160272"/>
                <a:gd name="connsiteY22-5536" fmla="*/ 1200508 h 6078450"/>
                <a:gd name="connsiteX23-5537" fmla="*/ 2909929 w 10160272"/>
                <a:gd name="connsiteY23-5538" fmla="*/ 1229083 h 6078450"/>
                <a:gd name="connsiteX0-5539" fmla="*/ 2909929 w 10161138"/>
                <a:gd name="connsiteY0-5540" fmla="*/ 1229083 h 6078450"/>
                <a:gd name="connsiteX1-5541" fmla="*/ 3386179 w 10161138"/>
                <a:gd name="connsiteY1-5542" fmla="*/ 219433 h 6078450"/>
                <a:gd name="connsiteX2-5543" fmla="*/ 4252954 w 10161138"/>
                <a:gd name="connsiteY2-5544" fmla="*/ 47983 h 6078450"/>
                <a:gd name="connsiteX3-5545" fmla="*/ 5272129 w 10161138"/>
                <a:gd name="connsiteY3-5546" fmla="*/ 838558 h 6078450"/>
                <a:gd name="connsiteX4-5547" fmla="*/ 7034254 w 10161138"/>
                <a:gd name="connsiteY4-5548" fmla="*/ 524233 h 6078450"/>
                <a:gd name="connsiteX5-5549" fmla="*/ 7872454 w 10161138"/>
                <a:gd name="connsiteY5-5550" fmla="*/ 1972033 h 6078450"/>
                <a:gd name="connsiteX6-5551" fmla="*/ 9453604 w 10161138"/>
                <a:gd name="connsiteY6-5552" fmla="*/ 2257783 h 6078450"/>
                <a:gd name="connsiteX7-5553" fmla="*/ 10158454 w 10161138"/>
                <a:gd name="connsiteY7-5554" fmla="*/ 3476983 h 6078450"/>
                <a:gd name="connsiteX8-5555" fmla="*/ 9682204 w 10161138"/>
                <a:gd name="connsiteY8-5556" fmla="*/ 4315183 h 6078450"/>
                <a:gd name="connsiteX9-5557" fmla="*/ 10158454 w 10161138"/>
                <a:gd name="connsiteY9-5558" fmla="*/ 5153383 h 6078450"/>
                <a:gd name="connsiteX10-5559" fmla="*/ 9586954 w 10161138"/>
                <a:gd name="connsiteY10-5560" fmla="*/ 5934433 h 6078450"/>
                <a:gd name="connsiteX11-5561" fmla="*/ 7948654 w 10161138"/>
                <a:gd name="connsiteY11-5562" fmla="*/ 5286733 h 6078450"/>
                <a:gd name="connsiteX12-5563" fmla="*/ 6729454 w 10161138"/>
                <a:gd name="connsiteY12-5564" fmla="*/ 5877283 h 6078450"/>
                <a:gd name="connsiteX13-5565" fmla="*/ 5338804 w 10161138"/>
                <a:gd name="connsiteY13-5566" fmla="*/ 5343883 h 6078450"/>
                <a:gd name="connsiteX14-5567" fmla="*/ 4386304 w 10161138"/>
                <a:gd name="connsiteY14-5568" fmla="*/ 6029683 h 6078450"/>
                <a:gd name="connsiteX15-5569" fmla="*/ 3319504 w 10161138"/>
                <a:gd name="connsiteY15-5570" fmla="*/ 5858233 h 6078450"/>
                <a:gd name="connsiteX16-5571" fmla="*/ 2614654 w 10161138"/>
                <a:gd name="connsiteY16-5572" fmla="*/ 4562833 h 6078450"/>
                <a:gd name="connsiteX17-5573" fmla="*/ 766804 w 10161138"/>
                <a:gd name="connsiteY17-5574" fmla="*/ 4772383 h 6078450"/>
                <a:gd name="connsiteX18-5575" fmla="*/ 709654 w 10161138"/>
                <a:gd name="connsiteY18-5576" fmla="*/ 3238858 h 6078450"/>
                <a:gd name="connsiteX19-5577" fmla="*/ 14329 w 10161138"/>
                <a:gd name="connsiteY19-5578" fmla="*/ 2172058 h 6078450"/>
                <a:gd name="connsiteX20-5579" fmla="*/ 795379 w 10161138"/>
                <a:gd name="connsiteY20-5580" fmla="*/ 1391008 h 6078450"/>
                <a:gd name="connsiteX21-5581" fmla="*/ 1909804 w 10161138"/>
                <a:gd name="connsiteY21-5582" fmla="*/ 1752958 h 6078450"/>
                <a:gd name="connsiteX22-5583" fmla="*/ 2328904 w 10161138"/>
                <a:gd name="connsiteY22-5584" fmla="*/ 1200508 h 6078450"/>
                <a:gd name="connsiteX23-5585" fmla="*/ 2909929 w 10161138"/>
                <a:gd name="connsiteY23-5586" fmla="*/ 1229083 h 6078450"/>
                <a:gd name="connsiteX0-5587" fmla="*/ 2909929 w 10160272"/>
                <a:gd name="connsiteY0-5588" fmla="*/ 1229083 h 6078450"/>
                <a:gd name="connsiteX1-5589" fmla="*/ 3386179 w 10160272"/>
                <a:gd name="connsiteY1-5590" fmla="*/ 219433 h 6078450"/>
                <a:gd name="connsiteX2-5591" fmla="*/ 4252954 w 10160272"/>
                <a:gd name="connsiteY2-5592" fmla="*/ 47983 h 6078450"/>
                <a:gd name="connsiteX3-5593" fmla="*/ 5272129 w 10160272"/>
                <a:gd name="connsiteY3-5594" fmla="*/ 838558 h 6078450"/>
                <a:gd name="connsiteX4-5595" fmla="*/ 7034254 w 10160272"/>
                <a:gd name="connsiteY4-5596" fmla="*/ 524233 h 6078450"/>
                <a:gd name="connsiteX5-5597" fmla="*/ 7872454 w 10160272"/>
                <a:gd name="connsiteY5-5598" fmla="*/ 1972033 h 6078450"/>
                <a:gd name="connsiteX6-5599" fmla="*/ 9453604 w 10160272"/>
                <a:gd name="connsiteY6-5600" fmla="*/ 2257783 h 6078450"/>
                <a:gd name="connsiteX7-5601" fmla="*/ 10044154 w 10160272"/>
                <a:gd name="connsiteY7-5602" fmla="*/ 3219808 h 6078450"/>
                <a:gd name="connsiteX8-5603" fmla="*/ 9682204 w 10160272"/>
                <a:gd name="connsiteY8-5604" fmla="*/ 4315183 h 6078450"/>
                <a:gd name="connsiteX9-5605" fmla="*/ 10158454 w 10160272"/>
                <a:gd name="connsiteY9-5606" fmla="*/ 5153383 h 6078450"/>
                <a:gd name="connsiteX10-5607" fmla="*/ 9586954 w 10160272"/>
                <a:gd name="connsiteY10-5608" fmla="*/ 5934433 h 6078450"/>
                <a:gd name="connsiteX11-5609" fmla="*/ 7948654 w 10160272"/>
                <a:gd name="connsiteY11-5610" fmla="*/ 5286733 h 6078450"/>
                <a:gd name="connsiteX12-5611" fmla="*/ 6729454 w 10160272"/>
                <a:gd name="connsiteY12-5612" fmla="*/ 5877283 h 6078450"/>
                <a:gd name="connsiteX13-5613" fmla="*/ 5338804 w 10160272"/>
                <a:gd name="connsiteY13-5614" fmla="*/ 5343883 h 6078450"/>
                <a:gd name="connsiteX14-5615" fmla="*/ 4386304 w 10160272"/>
                <a:gd name="connsiteY14-5616" fmla="*/ 6029683 h 6078450"/>
                <a:gd name="connsiteX15-5617" fmla="*/ 3319504 w 10160272"/>
                <a:gd name="connsiteY15-5618" fmla="*/ 5858233 h 6078450"/>
                <a:gd name="connsiteX16-5619" fmla="*/ 2614654 w 10160272"/>
                <a:gd name="connsiteY16-5620" fmla="*/ 4562833 h 6078450"/>
                <a:gd name="connsiteX17-5621" fmla="*/ 766804 w 10160272"/>
                <a:gd name="connsiteY17-5622" fmla="*/ 4772383 h 6078450"/>
                <a:gd name="connsiteX18-5623" fmla="*/ 709654 w 10160272"/>
                <a:gd name="connsiteY18-5624" fmla="*/ 3238858 h 6078450"/>
                <a:gd name="connsiteX19-5625" fmla="*/ 14329 w 10160272"/>
                <a:gd name="connsiteY19-5626" fmla="*/ 2172058 h 6078450"/>
                <a:gd name="connsiteX20-5627" fmla="*/ 795379 w 10160272"/>
                <a:gd name="connsiteY20-5628" fmla="*/ 1391008 h 6078450"/>
                <a:gd name="connsiteX21-5629" fmla="*/ 1909804 w 10160272"/>
                <a:gd name="connsiteY21-5630" fmla="*/ 1752958 h 6078450"/>
                <a:gd name="connsiteX22-5631" fmla="*/ 2328904 w 10160272"/>
                <a:gd name="connsiteY22-5632" fmla="*/ 1200508 h 6078450"/>
                <a:gd name="connsiteX23-5633" fmla="*/ 2909929 w 10160272"/>
                <a:gd name="connsiteY23-5634" fmla="*/ 1229083 h 6078450"/>
                <a:gd name="connsiteX0-5635" fmla="*/ 2909929 w 10160272"/>
                <a:gd name="connsiteY0-5636" fmla="*/ 1229083 h 6078450"/>
                <a:gd name="connsiteX1-5637" fmla="*/ 3386179 w 10160272"/>
                <a:gd name="connsiteY1-5638" fmla="*/ 219433 h 6078450"/>
                <a:gd name="connsiteX2-5639" fmla="*/ 4252954 w 10160272"/>
                <a:gd name="connsiteY2-5640" fmla="*/ 47983 h 6078450"/>
                <a:gd name="connsiteX3-5641" fmla="*/ 5272129 w 10160272"/>
                <a:gd name="connsiteY3-5642" fmla="*/ 838558 h 6078450"/>
                <a:gd name="connsiteX4-5643" fmla="*/ 7034254 w 10160272"/>
                <a:gd name="connsiteY4-5644" fmla="*/ 524233 h 6078450"/>
                <a:gd name="connsiteX5-5645" fmla="*/ 7872454 w 10160272"/>
                <a:gd name="connsiteY5-5646" fmla="*/ 1972033 h 6078450"/>
                <a:gd name="connsiteX6-5647" fmla="*/ 9453604 w 10160272"/>
                <a:gd name="connsiteY6-5648" fmla="*/ 2257783 h 6078450"/>
                <a:gd name="connsiteX7-5649" fmla="*/ 10044154 w 10160272"/>
                <a:gd name="connsiteY7-5650" fmla="*/ 3219808 h 6078450"/>
                <a:gd name="connsiteX8-5651" fmla="*/ 9682204 w 10160272"/>
                <a:gd name="connsiteY8-5652" fmla="*/ 4315183 h 6078450"/>
                <a:gd name="connsiteX9-5653" fmla="*/ 10158454 w 10160272"/>
                <a:gd name="connsiteY9-5654" fmla="*/ 5153383 h 6078450"/>
                <a:gd name="connsiteX10-5655" fmla="*/ 9586954 w 10160272"/>
                <a:gd name="connsiteY10-5656" fmla="*/ 5934433 h 6078450"/>
                <a:gd name="connsiteX11-5657" fmla="*/ 7948654 w 10160272"/>
                <a:gd name="connsiteY11-5658" fmla="*/ 5286733 h 6078450"/>
                <a:gd name="connsiteX12-5659" fmla="*/ 6729454 w 10160272"/>
                <a:gd name="connsiteY12-5660" fmla="*/ 5877283 h 6078450"/>
                <a:gd name="connsiteX13-5661" fmla="*/ 5338804 w 10160272"/>
                <a:gd name="connsiteY13-5662" fmla="*/ 5343883 h 6078450"/>
                <a:gd name="connsiteX14-5663" fmla="*/ 4386304 w 10160272"/>
                <a:gd name="connsiteY14-5664" fmla="*/ 6029683 h 6078450"/>
                <a:gd name="connsiteX15-5665" fmla="*/ 3319504 w 10160272"/>
                <a:gd name="connsiteY15-5666" fmla="*/ 5858233 h 6078450"/>
                <a:gd name="connsiteX16-5667" fmla="*/ 2614654 w 10160272"/>
                <a:gd name="connsiteY16-5668" fmla="*/ 4562833 h 6078450"/>
                <a:gd name="connsiteX17-5669" fmla="*/ 766804 w 10160272"/>
                <a:gd name="connsiteY17-5670" fmla="*/ 4772383 h 6078450"/>
                <a:gd name="connsiteX18-5671" fmla="*/ 709654 w 10160272"/>
                <a:gd name="connsiteY18-5672" fmla="*/ 3238858 h 6078450"/>
                <a:gd name="connsiteX19-5673" fmla="*/ 14329 w 10160272"/>
                <a:gd name="connsiteY19-5674" fmla="*/ 2172058 h 6078450"/>
                <a:gd name="connsiteX20-5675" fmla="*/ 795379 w 10160272"/>
                <a:gd name="connsiteY20-5676" fmla="*/ 1391008 h 6078450"/>
                <a:gd name="connsiteX21-5677" fmla="*/ 1909804 w 10160272"/>
                <a:gd name="connsiteY21-5678" fmla="*/ 1752958 h 6078450"/>
                <a:gd name="connsiteX22-5679" fmla="*/ 2328904 w 10160272"/>
                <a:gd name="connsiteY22-5680" fmla="*/ 1200508 h 6078450"/>
                <a:gd name="connsiteX23-5681" fmla="*/ 2909929 w 10160272"/>
                <a:gd name="connsiteY23-5682" fmla="*/ 1229083 h 6078450"/>
                <a:gd name="connsiteX0-5683" fmla="*/ 2909929 w 10160272"/>
                <a:gd name="connsiteY0-5684" fmla="*/ 1229083 h 6078450"/>
                <a:gd name="connsiteX1-5685" fmla="*/ 3386179 w 10160272"/>
                <a:gd name="connsiteY1-5686" fmla="*/ 219433 h 6078450"/>
                <a:gd name="connsiteX2-5687" fmla="*/ 4252954 w 10160272"/>
                <a:gd name="connsiteY2-5688" fmla="*/ 47983 h 6078450"/>
                <a:gd name="connsiteX3-5689" fmla="*/ 5272129 w 10160272"/>
                <a:gd name="connsiteY3-5690" fmla="*/ 838558 h 6078450"/>
                <a:gd name="connsiteX4-5691" fmla="*/ 7034254 w 10160272"/>
                <a:gd name="connsiteY4-5692" fmla="*/ 524233 h 6078450"/>
                <a:gd name="connsiteX5-5693" fmla="*/ 7872454 w 10160272"/>
                <a:gd name="connsiteY5-5694" fmla="*/ 1972033 h 6078450"/>
                <a:gd name="connsiteX6-5695" fmla="*/ 9453604 w 10160272"/>
                <a:gd name="connsiteY6-5696" fmla="*/ 2257783 h 6078450"/>
                <a:gd name="connsiteX7-5697" fmla="*/ 10044154 w 10160272"/>
                <a:gd name="connsiteY7-5698" fmla="*/ 3219808 h 6078450"/>
                <a:gd name="connsiteX8-5699" fmla="*/ 9682204 w 10160272"/>
                <a:gd name="connsiteY8-5700" fmla="*/ 4315183 h 6078450"/>
                <a:gd name="connsiteX9-5701" fmla="*/ 10158454 w 10160272"/>
                <a:gd name="connsiteY9-5702" fmla="*/ 5153383 h 6078450"/>
                <a:gd name="connsiteX10-5703" fmla="*/ 9586954 w 10160272"/>
                <a:gd name="connsiteY10-5704" fmla="*/ 5934433 h 6078450"/>
                <a:gd name="connsiteX11-5705" fmla="*/ 7948654 w 10160272"/>
                <a:gd name="connsiteY11-5706" fmla="*/ 5286733 h 6078450"/>
                <a:gd name="connsiteX12-5707" fmla="*/ 6729454 w 10160272"/>
                <a:gd name="connsiteY12-5708" fmla="*/ 5877283 h 6078450"/>
                <a:gd name="connsiteX13-5709" fmla="*/ 5338804 w 10160272"/>
                <a:gd name="connsiteY13-5710" fmla="*/ 5343883 h 6078450"/>
                <a:gd name="connsiteX14-5711" fmla="*/ 4386304 w 10160272"/>
                <a:gd name="connsiteY14-5712" fmla="*/ 6029683 h 6078450"/>
                <a:gd name="connsiteX15-5713" fmla="*/ 3319504 w 10160272"/>
                <a:gd name="connsiteY15-5714" fmla="*/ 5858233 h 6078450"/>
                <a:gd name="connsiteX16-5715" fmla="*/ 2614654 w 10160272"/>
                <a:gd name="connsiteY16-5716" fmla="*/ 4562833 h 6078450"/>
                <a:gd name="connsiteX17-5717" fmla="*/ 766804 w 10160272"/>
                <a:gd name="connsiteY17-5718" fmla="*/ 4772383 h 6078450"/>
                <a:gd name="connsiteX18-5719" fmla="*/ 709654 w 10160272"/>
                <a:gd name="connsiteY18-5720" fmla="*/ 3238858 h 6078450"/>
                <a:gd name="connsiteX19-5721" fmla="*/ 14329 w 10160272"/>
                <a:gd name="connsiteY19-5722" fmla="*/ 2172058 h 6078450"/>
                <a:gd name="connsiteX20-5723" fmla="*/ 795379 w 10160272"/>
                <a:gd name="connsiteY20-5724" fmla="*/ 1391008 h 6078450"/>
                <a:gd name="connsiteX21-5725" fmla="*/ 1909804 w 10160272"/>
                <a:gd name="connsiteY21-5726" fmla="*/ 1752958 h 6078450"/>
                <a:gd name="connsiteX22-5727" fmla="*/ 2328904 w 10160272"/>
                <a:gd name="connsiteY22-5728" fmla="*/ 1200508 h 6078450"/>
                <a:gd name="connsiteX23-5729" fmla="*/ 2909929 w 10160272"/>
                <a:gd name="connsiteY23-5730" fmla="*/ 1229083 h 6078450"/>
                <a:gd name="connsiteX0-5731" fmla="*/ 2909929 w 10160272"/>
                <a:gd name="connsiteY0-5732" fmla="*/ 1229083 h 6078450"/>
                <a:gd name="connsiteX1-5733" fmla="*/ 3386179 w 10160272"/>
                <a:gd name="connsiteY1-5734" fmla="*/ 219433 h 6078450"/>
                <a:gd name="connsiteX2-5735" fmla="*/ 4252954 w 10160272"/>
                <a:gd name="connsiteY2-5736" fmla="*/ 47983 h 6078450"/>
                <a:gd name="connsiteX3-5737" fmla="*/ 5272129 w 10160272"/>
                <a:gd name="connsiteY3-5738" fmla="*/ 838558 h 6078450"/>
                <a:gd name="connsiteX4-5739" fmla="*/ 7034254 w 10160272"/>
                <a:gd name="connsiteY4-5740" fmla="*/ 524233 h 6078450"/>
                <a:gd name="connsiteX5-5741" fmla="*/ 7872454 w 10160272"/>
                <a:gd name="connsiteY5-5742" fmla="*/ 1972033 h 6078450"/>
                <a:gd name="connsiteX6-5743" fmla="*/ 9453604 w 10160272"/>
                <a:gd name="connsiteY6-5744" fmla="*/ 2257783 h 6078450"/>
                <a:gd name="connsiteX7-5745" fmla="*/ 10044154 w 10160272"/>
                <a:gd name="connsiteY7-5746" fmla="*/ 3219808 h 6078450"/>
                <a:gd name="connsiteX8-5747" fmla="*/ 9682204 w 10160272"/>
                <a:gd name="connsiteY8-5748" fmla="*/ 4315183 h 6078450"/>
                <a:gd name="connsiteX9-5749" fmla="*/ 10158454 w 10160272"/>
                <a:gd name="connsiteY9-5750" fmla="*/ 5153383 h 6078450"/>
                <a:gd name="connsiteX10-5751" fmla="*/ 9586954 w 10160272"/>
                <a:gd name="connsiteY10-5752" fmla="*/ 5934433 h 6078450"/>
                <a:gd name="connsiteX11-5753" fmla="*/ 7948654 w 10160272"/>
                <a:gd name="connsiteY11-5754" fmla="*/ 5286733 h 6078450"/>
                <a:gd name="connsiteX12-5755" fmla="*/ 6729454 w 10160272"/>
                <a:gd name="connsiteY12-5756" fmla="*/ 5877283 h 6078450"/>
                <a:gd name="connsiteX13-5757" fmla="*/ 5338804 w 10160272"/>
                <a:gd name="connsiteY13-5758" fmla="*/ 5343883 h 6078450"/>
                <a:gd name="connsiteX14-5759" fmla="*/ 4386304 w 10160272"/>
                <a:gd name="connsiteY14-5760" fmla="*/ 6029683 h 6078450"/>
                <a:gd name="connsiteX15-5761" fmla="*/ 3319504 w 10160272"/>
                <a:gd name="connsiteY15-5762" fmla="*/ 5858233 h 6078450"/>
                <a:gd name="connsiteX16-5763" fmla="*/ 2614654 w 10160272"/>
                <a:gd name="connsiteY16-5764" fmla="*/ 4562833 h 6078450"/>
                <a:gd name="connsiteX17-5765" fmla="*/ 766804 w 10160272"/>
                <a:gd name="connsiteY17-5766" fmla="*/ 4772383 h 6078450"/>
                <a:gd name="connsiteX18-5767" fmla="*/ 709654 w 10160272"/>
                <a:gd name="connsiteY18-5768" fmla="*/ 3238858 h 6078450"/>
                <a:gd name="connsiteX19-5769" fmla="*/ 14329 w 10160272"/>
                <a:gd name="connsiteY19-5770" fmla="*/ 2172058 h 6078450"/>
                <a:gd name="connsiteX20-5771" fmla="*/ 795379 w 10160272"/>
                <a:gd name="connsiteY20-5772" fmla="*/ 1391008 h 6078450"/>
                <a:gd name="connsiteX21-5773" fmla="*/ 1909804 w 10160272"/>
                <a:gd name="connsiteY21-5774" fmla="*/ 1752958 h 6078450"/>
                <a:gd name="connsiteX22-5775" fmla="*/ 2328904 w 10160272"/>
                <a:gd name="connsiteY22-5776" fmla="*/ 1200508 h 6078450"/>
                <a:gd name="connsiteX23-5777" fmla="*/ 2909929 w 10160272"/>
                <a:gd name="connsiteY23-5778" fmla="*/ 1229083 h 6078450"/>
                <a:gd name="connsiteX0-5779" fmla="*/ 2909929 w 10160272"/>
                <a:gd name="connsiteY0-5780" fmla="*/ 1229083 h 6078450"/>
                <a:gd name="connsiteX1-5781" fmla="*/ 3386179 w 10160272"/>
                <a:gd name="connsiteY1-5782" fmla="*/ 219433 h 6078450"/>
                <a:gd name="connsiteX2-5783" fmla="*/ 4252954 w 10160272"/>
                <a:gd name="connsiteY2-5784" fmla="*/ 47983 h 6078450"/>
                <a:gd name="connsiteX3-5785" fmla="*/ 5272129 w 10160272"/>
                <a:gd name="connsiteY3-5786" fmla="*/ 838558 h 6078450"/>
                <a:gd name="connsiteX4-5787" fmla="*/ 7034254 w 10160272"/>
                <a:gd name="connsiteY4-5788" fmla="*/ 524233 h 6078450"/>
                <a:gd name="connsiteX5-5789" fmla="*/ 7872454 w 10160272"/>
                <a:gd name="connsiteY5-5790" fmla="*/ 1972033 h 6078450"/>
                <a:gd name="connsiteX6-5791" fmla="*/ 9453604 w 10160272"/>
                <a:gd name="connsiteY6-5792" fmla="*/ 2257783 h 6078450"/>
                <a:gd name="connsiteX7-5793" fmla="*/ 10044154 w 10160272"/>
                <a:gd name="connsiteY7-5794" fmla="*/ 3219808 h 6078450"/>
                <a:gd name="connsiteX8-5795" fmla="*/ 9682204 w 10160272"/>
                <a:gd name="connsiteY8-5796" fmla="*/ 4315183 h 6078450"/>
                <a:gd name="connsiteX9-5797" fmla="*/ 10158454 w 10160272"/>
                <a:gd name="connsiteY9-5798" fmla="*/ 5153383 h 6078450"/>
                <a:gd name="connsiteX10-5799" fmla="*/ 9586954 w 10160272"/>
                <a:gd name="connsiteY10-5800" fmla="*/ 5934433 h 6078450"/>
                <a:gd name="connsiteX11-5801" fmla="*/ 7948654 w 10160272"/>
                <a:gd name="connsiteY11-5802" fmla="*/ 5286733 h 6078450"/>
                <a:gd name="connsiteX12-5803" fmla="*/ 6729454 w 10160272"/>
                <a:gd name="connsiteY12-5804" fmla="*/ 5877283 h 6078450"/>
                <a:gd name="connsiteX13-5805" fmla="*/ 5338804 w 10160272"/>
                <a:gd name="connsiteY13-5806" fmla="*/ 5343883 h 6078450"/>
                <a:gd name="connsiteX14-5807" fmla="*/ 4386304 w 10160272"/>
                <a:gd name="connsiteY14-5808" fmla="*/ 6029683 h 6078450"/>
                <a:gd name="connsiteX15-5809" fmla="*/ 3319504 w 10160272"/>
                <a:gd name="connsiteY15-5810" fmla="*/ 5858233 h 6078450"/>
                <a:gd name="connsiteX16-5811" fmla="*/ 2614654 w 10160272"/>
                <a:gd name="connsiteY16-5812" fmla="*/ 4562833 h 6078450"/>
                <a:gd name="connsiteX17-5813" fmla="*/ 766804 w 10160272"/>
                <a:gd name="connsiteY17-5814" fmla="*/ 4772383 h 6078450"/>
                <a:gd name="connsiteX18-5815" fmla="*/ 709654 w 10160272"/>
                <a:gd name="connsiteY18-5816" fmla="*/ 3238858 h 6078450"/>
                <a:gd name="connsiteX19-5817" fmla="*/ 14329 w 10160272"/>
                <a:gd name="connsiteY19-5818" fmla="*/ 2172058 h 6078450"/>
                <a:gd name="connsiteX20-5819" fmla="*/ 795379 w 10160272"/>
                <a:gd name="connsiteY20-5820" fmla="*/ 1391008 h 6078450"/>
                <a:gd name="connsiteX21-5821" fmla="*/ 1909804 w 10160272"/>
                <a:gd name="connsiteY21-5822" fmla="*/ 1752958 h 6078450"/>
                <a:gd name="connsiteX22-5823" fmla="*/ 2328904 w 10160272"/>
                <a:gd name="connsiteY22-5824" fmla="*/ 1171933 h 6078450"/>
                <a:gd name="connsiteX23-5825" fmla="*/ 2909929 w 10160272"/>
                <a:gd name="connsiteY23-5826" fmla="*/ 1229083 h 6078450"/>
                <a:gd name="connsiteX0-5827" fmla="*/ 2909929 w 10047879"/>
                <a:gd name="connsiteY0-5828" fmla="*/ 1229083 h 6078450"/>
                <a:gd name="connsiteX1-5829" fmla="*/ 3386179 w 10047879"/>
                <a:gd name="connsiteY1-5830" fmla="*/ 219433 h 6078450"/>
                <a:gd name="connsiteX2-5831" fmla="*/ 4252954 w 10047879"/>
                <a:gd name="connsiteY2-5832" fmla="*/ 47983 h 6078450"/>
                <a:gd name="connsiteX3-5833" fmla="*/ 5272129 w 10047879"/>
                <a:gd name="connsiteY3-5834" fmla="*/ 838558 h 6078450"/>
                <a:gd name="connsiteX4-5835" fmla="*/ 7034254 w 10047879"/>
                <a:gd name="connsiteY4-5836" fmla="*/ 524233 h 6078450"/>
                <a:gd name="connsiteX5-5837" fmla="*/ 7872454 w 10047879"/>
                <a:gd name="connsiteY5-5838" fmla="*/ 1972033 h 6078450"/>
                <a:gd name="connsiteX6-5839" fmla="*/ 9453604 w 10047879"/>
                <a:gd name="connsiteY6-5840" fmla="*/ 2257783 h 6078450"/>
                <a:gd name="connsiteX7-5841" fmla="*/ 10044154 w 10047879"/>
                <a:gd name="connsiteY7-5842" fmla="*/ 3219808 h 6078450"/>
                <a:gd name="connsiteX8-5843" fmla="*/ 9682204 w 10047879"/>
                <a:gd name="connsiteY8-5844" fmla="*/ 4315183 h 6078450"/>
                <a:gd name="connsiteX9-5845" fmla="*/ 9967954 w 10047879"/>
                <a:gd name="connsiteY9-5846" fmla="*/ 5048608 h 6078450"/>
                <a:gd name="connsiteX10-5847" fmla="*/ 9586954 w 10047879"/>
                <a:gd name="connsiteY10-5848" fmla="*/ 5934433 h 6078450"/>
                <a:gd name="connsiteX11-5849" fmla="*/ 7948654 w 10047879"/>
                <a:gd name="connsiteY11-5850" fmla="*/ 5286733 h 6078450"/>
                <a:gd name="connsiteX12-5851" fmla="*/ 6729454 w 10047879"/>
                <a:gd name="connsiteY12-5852" fmla="*/ 5877283 h 6078450"/>
                <a:gd name="connsiteX13-5853" fmla="*/ 5338804 w 10047879"/>
                <a:gd name="connsiteY13-5854" fmla="*/ 5343883 h 6078450"/>
                <a:gd name="connsiteX14-5855" fmla="*/ 4386304 w 10047879"/>
                <a:gd name="connsiteY14-5856" fmla="*/ 6029683 h 6078450"/>
                <a:gd name="connsiteX15-5857" fmla="*/ 3319504 w 10047879"/>
                <a:gd name="connsiteY15-5858" fmla="*/ 5858233 h 6078450"/>
                <a:gd name="connsiteX16-5859" fmla="*/ 2614654 w 10047879"/>
                <a:gd name="connsiteY16-5860" fmla="*/ 4562833 h 6078450"/>
                <a:gd name="connsiteX17-5861" fmla="*/ 766804 w 10047879"/>
                <a:gd name="connsiteY17-5862" fmla="*/ 4772383 h 6078450"/>
                <a:gd name="connsiteX18-5863" fmla="*/ 709654 w 10047879"/>
                <a:gd name="connsiteY18-5864" fmla="*/ 3238858 h 6078450"/>
                <a:gd name="connsiteX19-5865" fmla="*/ 14329 w 10047879"/>
                <a:gd name="connsiteY19-5866" fmla="*/ 2172058 h 6078450"/>
                <a:gd name="connsiteX20-5867" fmla="*/ 795379 w 10047879"/>
                <a:gd name="connsiteY20-5868" fmla="*/ 1391008 h 6078450"/>
                <a:gd name="connsiteX21-5869" fmla="*/ 1909804 w 10047879"/>
                <a:gd name="connsiteY21-5870" fmla="*/ 1752958 h 6078450"/>
                <a:gd name="connsiteX22-5871" fmla="*/ 2328904 w 10047879"/>
                <a:gd name="connsiteY22-5872" fmla="*/ 1171933 h 6078450"/>
                <a:gd name="connsiteX23-5873" fmla="*/ 2909929 w 10047879"/>
                <a:gd name="connsiteY23-5874" fmla="*/ 1229083 h 6078450"/>
                <a:gd name="connsiteX0-5875" fmla="*/ 2909929 w 10047879"/>
                <a:gd name="connsiteY0-5876" fmla="*/ 1229083 h 6078450"/>
                <a:gd name="connsiteX1-5877" fmla="*/ 3386179 w 10047879"/>
                <a:gd name="connsiteY1-5878" fmla="*/ 219433 h 6078450"/>
                <a:gd name="connsiteX2-5879" fmla="*/ 4252954 w 10047879"/>
                <a:gd name="connsiteY2-5880" fmla="*/ 47983 h 6078450"/>
                <a:gd name="connsiteX3-5881" fmla="*/ 5272129 w 10047879"/>
                <a:gd name="connsiteY3-5882" fmla="*/ 838558 h 6078450"/>
                <a:gd name="connsiteX4-5883" fmla="*/ 7034254 w 10047879"/>
                <a:gd name="connsiteY4-5884" fmla="*/ 524233 h 6078450"/>
                <a:gd name="connsiteX5-5885" fmla="*/ 7872454 w 10047879"/>
                <a:gd name="connsiteY5-5886" fmla="*/ 1972033 h 6078450"/>
                <a:gd name="connsiteX6-5887" fmla="*/ 9453604 w 10047879"/>
                <a:gd name="connsiteY6-5888" fmla="*/ 2257783 h 6078450"/>
                <a:gd name="connsiteX7-5889" fmla="*/ 10044154 w 10047879"/>
                <a:gd name="connsiteY7-5890" fmla="*/ 3219808 h 6078450"/>
                <a:gd name="connsiteX8-5891" fmla="*/ 9682204 w 10047879"/>
                <a:gd name="connsiteY8-5892" fmla="*/ 4315183 h 6078450"/>
                <a:gd name="connsiteX9-5893" fmla="*/ 9967954 w 10047879"/>
                <a:gd name="connsiteY9-5894" fmla="*/ 5048608 h 6078450"/>
                <a:gd name="connsiteX10-5895" fmla="*/ 9282154 w 10047879"/>
                <a:gd name="connsiteY10-5896" fmla="*/ 5715358 h 6078450"/>
                <a:gd name="connsiteX11-5897" fmla="*/ 7948654 w 10047879"/>
                <a:gd name="connsiteY11-5898" fmla="*/ 5286733 h 6078450"/>
                <a:gd name="connsiteX12-5899" fmla="*/ 6729454 w 10047879"/>
                <a:gd name="connsiteY12-5900" fmla="*/ 5877283 h 6078450"/>
                <a:gd name="connsiteX13-5901" fmla="*/ 5338804 w 10047879"/>
                <a:gd name="connsiteY13-5902" fmla="*/ 5343883 h 6078450"/>
                <a:gd name="connsiteX14-5903" fmla="*/ 4386304 w 10047879"/>
                <a:gd name="connsiteY14-5904" fmla="*/ 6029683 h 6078450"/>
                <a:gd name="connsiteX15-5905" fmla="*/ 3319504 w 10047879"/>
                <a:gd name="connsiteY15-5906" fmla="*/ 5858233 h 6078450"/>
                <a:gd name="connsiteX16-5907" fmla="*/ 2614654 w 10047879"/>
                <a:gd name="connsiteY16-5908" fmla="*/ 4562833 h 6078450"/>
                <a:gd name="connsiteX17-5909" fmla="*/ 766804 w 10047879"/>
                <a:gd name="connsiteY17-5910" fmla="*/ 4772383 h 6078450"/>
                <a:gd name="connsiteX18-5911" fmla="*/ 709654 w 10047879"/>
                <a:gd name="connsiteY18-5912" fmla="*/ 3238858 h 6078450"/>
                <a:gd name="connsiteX19-5913" fmla="*/ 14329 w 10047879"/>
                <a:gd name="connsiteY19-5914" fmla="*/ 2172058 h 6078450"/>
                <a:gd name="connsiteX20-5915" fmla="*/ 795379 w 10047879"/>
                <a:gd name="connsiteY20-5916" fmla="*/ 1391008 h 6078450"/>
                <a:gd name="connsiteX21-5917" fmla="*/ 1909804 w 10047879"/>
                <a:gd name="connsiteY21-5918" fmla="*/ 1752958 h 6078450"/>
                <a:gd name="connsiteX22-5919" fmla="*/ 2328904 w 10047879"/>
                <a:gd name="connsiteY22-5920" fmla="*/ 1171933 h 6078450"/>
                <a:gd name="connsiteX23-5921" fmla="*/ 2909929 w 10047879"/>
                <a:gd name="connsiteY23-5922" fmla="*/ 1229083 h 6078450"/>
                <a:gd name="connsiteX0-5923" fmla="*/ 2909929 w 10047879"/>
                <a:gd name="connsiteY0-5924" fmla="*/ 1229083 h 6078450"/>
                <a:gd name="connsiteX1-5925" fmla="*/ 3386179 w 10047879"/>
                <a:gd name="connsiteY1-5926" fmla="*/ 219433 h 6078450"/>
                <a:gd name="connsiteX2-5927" fmla="*/ 4252954 w 10047879"/>
                <a:gd name="connsiteY2-5928" fmla="*/ 47983 h 6078450"/>
                <a:gd name="connsiteX3-5929" fmla="*/ 5272129 w 10047879"/>
                <a:gd name="connsiteY3-5930" fmla="*/ 838558 h 6078450"/>
                <a:gd name="connsiteX4-5931" fmla="*/ 7034254 w 10047879"/>
                <a:gd name="connsiteY4-5932" fmla="*/ 524233 h 6078450"/>
                <a:gd name="connsiteX5-5933" fmla="*/ 7872454 w 10047879"/>
                <a:gd name="connsiteY5-5934" fmla="*/ 1972033 h 6078450"/>
                <a:gd name="connsiteX6-5935" fmla="*/ 9453604 w 10047879"/>
                <a:gd name="connsiteY6-5936" fmla="*/ 2257783 h 6078450"/>
                <a:gd name="connsiteX7-5937" fmla="*/ 10044154 w 10047879"/>
                <a:gd name="connsiteY7-5938" fmla="*/ 3219808 h 6078450"/>
                <a:gd name="connsiteX8-5939" fmla="*/ 9682204 w 10047879"/>
                <a:gd name="connsiteY8-5940" fmla="*/ 4315183 h 6078450"/>
                <a:gd name="connsiteX9-5941" fmla="*/ 9806029 w 10047879"/>
                <a:gd name="connsiteY9-5942" fmla="*/ 5067658 h 6078450"/>
                <a:gd name="connsiteX10-5943" fmla="*/ 9282154 w 10047879"/>
                <a:gd name="connsiteY10-5944" fmla="*/ 5715358 h 6078450"/>
                <a:gd name="connsiteX11-5945" fmla="*/ 7948654 w 10047879"/>
                <a:gd name="connsiteY11-5946" fmla="*/ 5286733 h 6078450"/>
                <a:gd name="connsiteX12-5947" fmla="*/ 6729454 w 10047879"/>
                <a:gd name="connsiteY12-5948" fmla="*/ 5877283 h 6078450"/>
                <a:gd name="connsiteX13-5949" fmla="*/ 5338804 w 10047879"/>
                <a:gd name="connsiteY13-5950" fmla="*/ 5343883 h 6078450"/>
                <a:gd name="connsiteX14-5951" fmla="*/ 4386304 w 10047879"/>
                <a:gd name="connsiteY14-5952" fmla="*/ 6029683 h 6078450"/>
                <a:gd name="connsiteX15-5953" fmla="*/ 3319504 w 10047879"/>
                <a:gd name="connsiteY15-5954" fmla="*/ 5858233 h 6078450"/>
                <a:gd name="connsiteX16-5955" fmla="*/ 2614654 w 10047879"/>
                <a:gd name="connsiteY16-5956" fmla="*/ 4562833 h 6078450"/>
                <a:gd name="connsiteX17-5957" fmla="*/ 766804 w 10047879"/>
                <a:gd name="connsiteY17-5958" fmla="*/ 4772383 h 6078450"/>
                <a:gd name="connsiteX18-5959" fmla="*/ 709654 w 10047879"/>
                <a:gd name="connsiteY18-5960" fmla="*/ 3238858 h 6078450"/>
                <a:gd name="connsiteX19-5961" fmla="*/ 14329 w 10047879"/>
                <a:gd name="connsiteY19-5962" fmla="*/ 2172058 h 6078450"/>
                <a:gd name="connsiteX20-5963" fmla="*/ 795379 w 10047879"/>
                <a:gd name="connsiteY20-5964" fmla="*/ 1391008 h 6078450"/>
                <a:gd name="connsiteX21-5965" fmla="*/ 1909804 w 10047879"/>
                <a:gd name="connsiteY21-5966" fmla="*/ 1752958 h 6078450"/>
                <a:gd name="connsiteX22-5967" fmla="*/ 2328904 w 10047879"/>
                <a:gd name="connsiteY22-5968" fmla="*/ 1171933 h 6078450"/>
                <a:gd name="connsiteX23-5969" fmla="*/ 2909929 w 10047879"/>
                <a:gd name="connsiteY23-5970" fmla="*/ 1229083 h 6078450"/>
                <a:gd name="connsiteX0-5971" fmla="*/ 2909929 w 10047879"/>
                <a:gd name="connsiteY0-5972" fmla="*/ 1229083 h 6078450"/>
                <a:gd name="connsiteX1-5973" fmla="*/ 3386179 w 10047879"/>
                <a:gd name="connsiteY1-5974" fmla="*/ 219433 h 6078450"/>
                <a:gd name="connsiteX2-5975" fmla="*/ 4252954 w 10047879"/>
                <a:gd name="connsiteY2-5976" fmla="*/ 47983 h 6078450"/>
                <a:gd name="connsiteX3-5977" fmla="*/ 5272129 w 10047879"/>
                <a:gd name="connsiteY3-5978" fmla="*/ 838558 h 6078450"/>
                <a:gd name="connsiteX4-5979" fmla="*/ 7034254 w 10047879"/>
                <a:gd name="connsiteY4-5980" fmla="*/ 524233 h 6078450"/>
                <a:gd name="connsiteX5-5981" fmla="*/ 7872454 w 10047879"/>
                <a:gd name="connsiteY5-5982" fmla="*/ 1972033 h 6078450"/>
                <a:gd name="connsiteX6-5983" fmla="*/ 9453604 w 10047879"/>
                <a:gd name="connsiteY6-5984" fmla="*/ 2257783 h 6078450"/>
                <a:gd name="connsiteX7-5985" fmla="*/ 10044154 w 10047879"/>
                <a:gd name="connsiteY7-5986" fmla="*/ 3219808 h 6078450"/>
                <a:gd name="connsiteX8-5987" fmla="*/ 9682204 w 10047879"/>
                <a:gd name="connsiteY8-5988" fmla="*/ 4315183 h 6078450"/>
                <a:gd name="connsiteX9-5989" fmla="*/ 9806029 w 10047879"/>
                <a:gd name="connsiteY9-5990" fmla="*/ 5067658 h 6078450"/>
                <a:gd name="connsiteX10-5991" fmla="*/ 9282154 w 10047879"/>
                <a:gd name="connsiteY10-5992" fmla="*/ 5715358 h 6078450"/>
                <a:gd name="connsiteX11-5993" fmla="*/ 7948654 w 10047879"/>
                <a:gd name="connsiteY11-5994" fmla="*/ 5286733 h 6078450"/>
                <a:gd name="connsiteX12-5995" fmla="*/ 6729454 w 10047879"/>
                <a:gd name="connsiteY12-5996" fmla="*/ 5877283 h 6078450"/>
                <a:gd name="connsiteX13-5997" fmla="*/ 5338804 w 10047879"/>
                <a:gd name="connsiteY13-5998" fmla="*/ 5343883 h 6078450"/>
                <a:gd name="connsiteX14-5999" fmla="*/ 4386304 w 10047879"/>
                <a:gd name="connsiteY14-6000" fmla="*/ 6029683 h 6078450"/>
                <a:gd name="connsiteX15-6001" fmla="*/ 3319504 w 10047879"/>
                <a:gd name="connsiteY15-6002" fmla="*/ 5858233 h 6078450"/>
                <a:gd name="connsiteX16-6003" fmla="*/ 2614654 w 10047879"/>
                <a:gd name="connsiteY16-6004" fmla="*/ 4562833 h 6078450"/>
                <a:gd name="connsiteX17-6005" fmla="*/ 766804 w 10047879"/>
                <a:gd name="connsiteY17-6006" fmla="*/ 4772383 h 6078450"/>
                <a:gd name="connsiteX18-6007" fmla="*/ 709654 w 10047879"/>
                <a:gd name="connsiteY18-6008" fmla="*/ 3238858 h 6078450"/>
                <a:gd name="connsiteX19-6009" fmla="*/ 14329 w 10047879"/>
                <a:gd name="connsiteY19-6010" fmla="*/ 2172058 h 6078450"/>
                <a:gd name="connsiteX20-6011" fmla="*/ 795379 w 10047879"/>
                <a:gd name="connsiteY20-6012" fmla="*/ 1391008 h 6078450"/>
                <a:gd name="connsiteX21-6013" fmla="*/ 1909804 w 10047879"/>
                <a:gd name="connsiteY21-6014" fmla="*/ 1752958 h 6078450"/>
                <a:gd name="connsiteX22-6015" fmla="*/ 2328904 w 10047879"/>
                <a:gd name="connsiteY22-6016" fmla="*/ 1171933 h 6078450"/>
                <a:gd name="connsiteX23-6017" fmla="*/ 2909929 w 10047879"/>
                <a:gd name="connsiteY23-6018" fmla="*/ 1229083 h 6078450"/>
                <a:gd name="connsiteX0-6019" fmla="*/ 2909929 w 10047879"/>
                <a:gd name="connsiteY0-6020" fmla="*/ 1229083 h 6078450"/>
                <a:gd name="connsiteX1-6021" fmla="*/ 3386179 w 10047879"/>
                <a:gd name="connsiteY1-6022" fmla="*/ 219433 h 6078450"/>
                <a:gd name="connsiteX2-6023" fmla="*/ 4252954 w 10047879"/>
                <a:gd name="connsiteY2-6024" fmla="*/ 47983 h 6078450"/>
                <a:gd name="connsiteX3-6025" fmla="*/ 5272129 w 10047879"/>
                <a:gd name="connsiteY3-6026" fmla="*/ 838558 h 6078450"/>
                <a:gd name="connsiteX4-6027" fmla="*/ 7034254 w 10047879"/>
                <a:gd name="connsiteY4-6028" fmla="*/ 524233 h 6078450"/>
                <a:gd name="connsiteX5-6029" fmla="*/ 7872454 w 10047879"/>
                <a:gd name="connsiteY5-6030" fmla="*/ 1972033 h 6078450"/>
                <a:gd name="connsiteX6-6031" fmla="*/ 9453604 w 10047879"/>
                <a:gd name="connsiteY6-6032" fmla="*/ 2257783 h 6078450"/>
                <a:gd name="connsiteX7-6033" fmla="*/ 10044154 w 10047879"/>
                <a:gd name="connsiteY7-6034" fmla="*/ 3219808 h 6078450"/>
                <a:gd name="connsiteX8-6035" fmla="*/ 9682204 w 10047879"/>
                <a:gd name="connsiteY8-6036" fmla="*/ 4315183 h 6078450"/>
                <a:gd name="connsiteX9-6037" fmla="*/ 9806029 w 10047879"/>
                <a:gd name="connsiteY9-6038" fmla="*/ 5067658 h 6078450"/>
                <a:gd name="connsiteX10-6039" fmla="*/ 9110704 w 10047879"/>
                <a:gd name="connsiteY10-6040" fmla="*/ 5601058 h 6078450"/>
                <a:gd name="connsiteX11-6041" fmla="*/ 7948654 w 10047879"/>
                <a:gd name="connsiteY11-6042" fmla="*/ 5286733 h 6078450"/>
                <a:gd name="connsiteX12-6043" fmla="*/ 6729454 w 10047879"/>
                <a:gd name="connsiteY12-6044" fmla="*/ 5877283 h 6078450"/>
                <a:gd name="connsiteX13-6045" fmla="*/ 5338804 w 10047879"/>
                <a:gd name="connsiteY13-6046" fmla="*/ 5343883 h 6078450"/>
                <a:gd name="connsiteX14-6047" fmla="*/ 4386304 w 10047879"/>
                <a:gd name="connsiteY14-6048" fmla="*/ 6029683 h 6078450"/>
                <a:gd name="connsiteX15-6049" fmla="*/ 3319504 w 10047879"/>
                <a:gd name="connsiteY15-6050" fmla="*/ 5858233 h 6078450"/>
                <a:gd name="connsiteX16-6051" fmla="*/ 2614654 w 10047879"/>
                <a:gd name="connsiteY16-6052" fmla="*/ 4562833 h 6078450"/>
                <a:gd name="connsiteX17-6053" fmla="*/ 766804 w 10047879"/>
                <a:gd name="connsiteY17-6054" fmla="*/ 4772383 h 6078450"/>
                <a:gd name="connsiteX18-6055" fmla="*/ 709654 w 10047879"/>
                <a:gd name="connsiteY18-6056" fmla="*/ 3238858 h 6078450"/>
                <a:gd name="connsiteX19-6057" fmla="*/ 14329 w 10047879"/>
                <a:gd name="connsiteY19-6058" fmla="*/ 2172058 h 6078450"/>
                <a:gd name="connsiteX20-6059" fmla="*/ 795379 w 10047879"/>
                <a:gd name="connsiteY20-6060" fmla="*/ 1391008 h 6078450"/>
                <a:gd name="connsiteX21-6061" fmla="*/ 1909804 w 10047879"/>
                <a:gd name="connsiteY21-6062" fmla="*/ 1752958 h 6078450"/>
                <a:gd name="connsiteX22-6063" fmla="*/ 2328904 w 10047879"/>
                <a:gd name="connsiteY22-6064" fmla="*/ 1171933 h 6078450"/>
                <a:gd name="connsiteX23-6065" fmla="*/ 2909929 w 10047879"/>
                <a:gd name="connsiteY23-6066" fmla="*/ 1229083 h 6078450"/>
                <a:gd name="connsiteX0-6067" fmla="*/ 2909929 w 10047879"/>
                <a:gd name="connsiteY0-6068" fmla="*/ 1229083 h 6078450"/>
                <a:gd name="connsiteX1-6069" fmla="*/ 3386179 w 10047879"/>
                <a:gd name="connsiteY1-6070" fmla="*/ 219433 h 6078450"/>
                <a:gd name="connsiteX2-6071" fmla="*/ 4252954 w 10047879"/>
                <a:gd name="connsiteY2-6072" fmla="*/ 47983 h 6078450"/>
                <a:gd name="connsiteX3-6073" fmla="*/ 5272129 w 10047879"/>
                <a:gd name="connsiteY3-6074" fmla="*/ 838558 h 6078450"/>
                <a:gd name="connsiteX4-6075" fmla="*/ 7034254 w 10047879"/>
                <a:gd name="connsiteY4-6076" fmla="*/ 524233 h 6078450"/>
                <a:gd name="connsiteX5-6077" fmla="*/ 7872454 w 10047879"/>
                <a:gd name="connsiteY5-6078" fmla="*/ 1972033 h 6078450"/>
                <a:gd name="connsiteX6-6079" fmla="*/ 9453604 w 10047879"/>
                <a:gd name="connsiteY6-6080" fmla="*/ 2257783 h 6078450"/>
                <a:gd name="connsiteX7-6081" fmla="*/ 10044154 w 10047879"/>
                <a:gd name="connsiteY7-6082" fmla="*/ 3219808 h 6078450"/>
                <a:gd name="connsiteX8-6083" fmla="*/ 9682204 w 10047879"/>
                <a:gd name="connsiteY8-6084" fmla="*/ 4315183 h 6078450"/>
                <a:gd name="connsiteX9-6085" fmla="*/ 9806029 w 10047879"/>
                <a:gd name="connsiteY9-6086" fmla="*/ 5067658 h 6078450"/>
                <a:gd name="connsiteX10-6087" fmla="*/ 9110704 w 10047879"/>
                <a:gd name="connsiteY10-6088" fmla="*/ 5601058 h 6078450"/>
                <a:gd name="connsiteX11-6089" fmla="*/ 7948654 w 10047879"/>
                <a:gd name="connsiteY11-6090" fmla="*/ 5286733 h 6078450"/>
                <a:gd name="connsiteX12-6091" fmla="*/ 6729454 w 10047879"/>
                <a:gd name="connsiteY12-6092" fmla="*/ 5877283 h 6078450"/>
                <a:gd name="connsiteX13-6093" fmla="*/ 5338804 w 10047879"/>
                <a:gd name="connsiteY13-6094" fmla="*/ 5343883 h 6078450"/>
                <a:gd name="connsiteX14-6095" fmla="*/ 4386304 w 10047879"/>
                <a:gd name="connsiteY14-6096" fmla="*/ 6029683 h 6078450"/>
                <a:gd name="connsiteX15-6097" fmla="*/ 3319504 w 10047879"/>
                <a:gd name="connsiteY15-6098" fmla="*/ 5858233 h 6078450"/>
                <a:gd name="connsiteX16-6099" fmla="*/ 2614654 w 10047879"/>
                <a:gd name="connsiteY16-6100" fmla="*/ 4562833 h 6078450"/>
                <a:gd name="connsiteX17-6101" fmla="*/ 766804 w 10047879"/>
                <a:gd name="connsiteY17-6102" fmla="*/ 4772383 h 6078450"/>
                <a:gd name="connsiteX18-6103" fmla="*/ 709654 w 10047879"/>
                <a:gd name="connsiteY18-6104" fmla="*/ 3238858 h 6078450"/>
                <a:gd name="connsiteX19-6105" fmla="*/ 14329 w 10047879"/>
                <a:gd name="connsiteY19-6106" fmla="*/ 2172058 h 6078450"/>
                <a:gd name="connsiteX20-6107" fmla="*/ 795379 w 10047879"/>
                <a:gd name="connsiteY20-6108" fmla="*/ 1391008 h 6078450"/>
                <a:gd name="connsiteX21-6109" fmla="*/ 1909804 w 10047879"/>
                <a:gd name="connsiteY21-6110" fmla="*/ 1752958 h 6078450"/>
                <a:gd name="connsiteX22-6111" fmla="*/ 2328904 w 10047879"/>
                <a:gd name="connsiteY22-6112" fmla="*/ 1171933 h 6078450"/>
                <a:gd name="connsiteX23-6113" fmla="*/ 2909929 w 10047879"/>
                <a:gd name="connsiteY23-6114" fmla="*/ 1229083 h 6078450"/>
                <a:gd name="connsiteX0-6115" fmla="*/ 2909929 w 10047879"/>
                <a:gd name="connsiteY0-6116" fmla="*/ 1229083 h 6078450"/>
                <a:gd name="connsiteX1-6117" fmla="*/ 3386179 w 10047879"/>
                <a:gd name="connsiteY1-6118" fmla="*/ 219433 h 6078450"/>
                <a:gd name="connsiteX2-6119" fmla="*/ 4252954 w 10047879"/>
                <a:gd name="connsiteY2-6120" fmla="*/ 47983 h 6078450"/>
                <a:gd name="connsiteX3-6121" fmla="*/ 5272129 w 10047879"/>
                <a:gd name="connsiteY3-6122" fmla="*/ 838558 h 6078450"/>
                <a:gd name="connsiteX4-6123" fmla="*/ 7034254 w 10047879"/>
                <a:gd name="connsiteY4-6124" fmla="*/ 524233 h 6078450"/>
                <a:gd name="connsiteX5-6125" fmla="*/ 7872454 w 10047879"/>
                <a:gd name="connsiteY5-6126" fmla="*/ 1972033 h 6078450"/>
                <a:gd name="connsiteX6-6127" fmla="*/ 9453604 w 10047879"/>
                <a:gd name="connsiteY6-6128" fmla="*/ 2257783 h 6078450"/>
                <a:gd name="connsiteX7-6129" fmla="*/ 10044154 w 10047879"/>
                <a:gd name="connsiteY7-6130" fmla="*/ 3219808 h 6078450"/>
                <a:gd name="connsiteX8-6131" fmla="*/ 9682204 w 10047879"/>
                <a:gd name="connsiteY8-6132" fmla="*/ 4315183 h 6078450"/>
                <a:gd name="connsiteX9-6133" fmla="*/ 9806029 w 10047879"/>
                <a:gd name="connsiteY9-6134" fmla="*/ 5067658 h 6078450"/>
                <a:gd name="connsiteX10-6135" fmla="*/ 9110704 w 10047879"/>
                <a:gd name="connsiteY10-6136" fmla="*/ 5601058 h 6078450"/>
                <a:gd name="connsiteX11-6137" fmla="*/ 7948654 w 10047879"/>
                <a:gd name="connsiteY11-6138" fmla="*/ 5286733 h 6078450"/>
                <a:gd name="connsiteX12-6139" fmla="*/ 6729454 w 10047879"/>
                <a:gd name="connsiteY12-6140" fmla="*/ 5877283 h 6078450"/>
                <a:gd name="connsiteX13-6141" fmla="*/ 5338804 w 10047879"/>
                <a:gd name="connsiteY13-6142" fmla="*/ 5343883 h 6078450"/>
                <a:gd name="connsiteX14-6143" fmla="*/ 4386304 w 10047879"/>
                <a:gd name="connsiteY14-6144" fmla="*/ 6029683 h 6078450"/>
                <a:gd name="connsiteX15-6145" fmla="*/ 3319504 w 10047879"/>
                <a:gd name="connsiteY15-6146" fmla="*/ 5858233 h 6078450"/>
                <a:gd name="connsiteX16-6147" fmla="*/ 2614654 w 10047879"/>
                <a:gd name="connsiteY16-6148" fmla="*/ 4562833 h 6078450"/>
                <a:gd name="connsiteX17-6149" fmla="*/ 766804 w 10047879"/>
                <a:gd name="connsiteY17-6150" fmla="*/ 4772383 h 6078450"/>
                <a:gd name="connsiteX18-6151" fmla="*/ 709654 w 10047879"/>
                <a:gd name="connsiteY18-6152" fmla="*/ 3238858 h 6078450"/>
                <a:gd name="connsiteX19-6153" fmla="*/ 14329 w 10047879"/>
                <a:gd name="connsiteY19-6154" fmla="*/ 2172058 h 6078450"/>
                <a:gd name="connsiteX20-6155" fmla="*/ 795379 w 10047879"/>
                <a:gd name="connsiteY20-6156" fmla="*/ 1391008 h 6078450"/>
                <a:gd name="connsiteX21-6157" fmla="*/ 1909804 w 10047879"/>
                <a:gd name="connsiteY21-6158" fmla="*/ 1752958 h 6078450"/>
                <a:gd name="connsiteX22-6159" fmla="*/ 2328904 w 10047879"/>
                <a:gd name="connsiteY22-6160" fmla="*/ 1171933 h 6078450"/>
                <a:gd name="connsiteX23-6161" fmla="*/ 2909929 w 10047879"/>
                <a:gd name="connsiteY23-6162" fmla="*/ 1229083 h 6078450"/>
                <a:gd name="connsiteX0-6163" fmla="*/ 2909929 w 10047879"/>
                <a:gd name="connsiteY0-6164" fmla="*/ 1229083 h 6078450"/>
                <a:gd name="connsiteX1-6165" fmla="*/ 3386179 w 10047879"/>
                <a:gd name="connsiteY1-6166" fmla="*/ 219433 h 6078450"/>
                <a:gd name="connsiteX2-6167" fmla="*/ 4252954 w 10047879"/>
                <a:gd name="connsiteY2-6168" fmla="*/ 47983 h 6078450"/>
                <a:gd name="connsiteX3-6169" fmla="*/ 5272129 w 10047879"/>
                <a:gd name="connsiteY3-6170" fmla="*/ 838558 h 6078450"/>
                <a:gd name="connsiteX4-6171" fmla="*/ 7034254 w 10047879"/>
                <a:gd name="connsiteY4-6172" fmla="*/ 524233 h 6078450"/>
                <a:gd name="connsiteX5-6173" fmla="*/ 7872454 w 10047879"/>
                <a:gd name="connsiteY5-6174" fmla="*/ 1972033 h 6078450"/>
                <a:gd name="connsiteX6-6175" fmla="*/ 9453604 w 10047879"/>
                <a:gd name="connsiteY6-6176" fmla="*/ 2257783 h 6078450"/>
                <a:gd name="connsiteX7-6177" fmla="*/ 10044154 w 10047879"/>
                <a:gd name="connsiteY7-6178" fmla="*/ 3219808 h 6078450"/>
                <a:gd name="connsiteX8-6179" fmla="*/ 9682204 w 10047879"/>
                <a:gd name="connsiteY8-6180" fmla="*/ 4315183 h 6078450"/>
                <a:gd name="connsiteX9-6181" fmla="*/ 9806029 w 10047879"/>
                <a:gd name="connsiteY9-6182" fmla="*/ 5067658 h 6078450"/>
                <a:gd name="connsiteX10-6183" fmla="*/ 9158329 w 10047879"/>
                <a:gd name="connsiteY10-6184" fmla="*/ 5534383 h 6078450"/>
                <a:gd name="connsiteX11-6185" fmla="*/ 7948654 w 10047879"/>
                <a:gd name="connsiteY11-6186" fmla="*/ 5286733 h 6078450"/>
                <a:gd name="connsiteX12-6187" fmla="*/ 6729454 w 10047879"/>
                <a:gd name="connsiteY12-6188" fmla="*/ 5877283 h 6078450"/>
                <a:gd name="connsiteX13-6189" fmla="*/ 5338804 w 10047879"/>
                <a:gd name="connsiteY13-6190" fmla="*/ 5343883 h 6078450"/>
                <a:gd name="connsiteX14-6191" fmla="*/ 4386304 w 10047879"/>
                <a:gd name="connsiteY14-6192" fmla="*/ 6029683 h 6078450"/>
                <a:gd name="connsiteX15-6193" fmla="*/ 3319504 w 10047879"/>
                <a:gd name="connsiteY15-6194" fmla="*/ 5858233 h 6078450"/>
                <a:gd name="connsiteX16-6195" fmla="*/ 2614654 w 10047879"/>
                <a:gd name="connsiteY16-6196" fmla="*/ 4562833 h 6078450"/>
                <a:gd name="connsiteX17-6197" fmla="*/ 766804 w 10047879"/>
                <a:gd name="connsiteY17-6198" fmla="*/ 4772383 h 6078450"/>
                <a:gd name="connsiteX18-6199" fmla="*/ 709654 w 10047879"/>
                <a:gd name="connsiteY18-6200" fmla="*/ 3238858 h 6078450"/>
                <a:gd name="connsiteX19-6201" fmla="*/ 14329 w 10047879"/>
                <a:gd name="connsiteY19-6202" fmla="*/ 2172058 h 6078450"/>
                <a:gd name="connsiteX20-6203" fmla="*/ 795379 w 10047879"/>
                <a:gd name="connsiteY20-6204" fmla="*/ 1391008 h 6078450"/>
                <a:gd name="connsiteX21-6205" fmla="*/ 1909804 w 10047879"/>
                <a:gd name="connsiteY21-6206" fmla="*/ 1752958 h 6078450"/>
                <a:gd name="connsiteX22-6207" fmla="*/ 2328904 w 10047879"/>
                <a:gd name="connsiteY22-6208" fmla="*/ 1171933 h 6078450"/>
                <a:gd name="connsiteX23-6209" fmla="*/ 2909929 w 10047879"/>
                <a:gd name="connsiteY23-6210" fmla="*/ 1229083 h 6078450"/>
                <a:gd name="connsiteX0-6211" fmla="*/ 2909929 w 10047879"/>
                <a:gd name="connsiteY0-6212" fmla="*/ 1229083 h 6078450"/>
                <a:gd name="connsiteX1-6213" fmla="*/ 3386179 w 10047879"/>
                <a:gd name="connsiteY1-6214" fmla="*/ 219433 h 6078450"/>
                <a:gd name="connsiteX2-6215" fmla="*/ 4252954 w 10047879"/>
                <a:gd name="connsiteY2-6216" fmla="*/ 47983 h 6078450"/>
                <a:gd name="connsiteX3-6217" fmla="*/ 5272129 w 10047879"/>
                <a:gd name="connsiteY3-6218" fmla="*/ 838558 h 6078450"/>
                <a:gd name="connsiteX4-6219" fmla="*/ 7034254 w 10047879"/>
                <a:gd name="connsiteY4-6220" fmla="*/ 524233 h 6078450"/>
                <a:gd name="connsiteX5-6221" fmla="*/ 7872454 w 10047879"/>
                <a:gd name="connsiteY5-6222" fmla="*/ 1972033 h 6078450"/>
                <a:gd name="connsiteX6-6223" fmla="*/ 9453604 w 10047879"/>
                <a:gd name="connsiteY6-6224" fmla="*/ 2257783 h 6078450"/>
                <a:gd name="connsiteX7-6225" fmla="*/ 10044154 w 10047879"/>
                <a:gd name="connsiteY7-6226" fmla="*/ 3219808 h 6078450"/>
                <a:gd name="connsiteX8-6227" fmla="*/ 9682204 w 10047879"/>
                <a:gd name="connsiteY8-6228" fmla="*/ 4315183 h 6078450"/>
                <a:gd name="connsiteX9-6229" fmla="*/ 9806029 w 10047879"/>
                <a:gd name="connsiteY9-6230" fmla="*/ 5067658 h 6078450"/>
                <a:gd name="connsiteX10-6231" fmla="*/ 9158329 w 10047879"/>
                <a:gd name="connsiteY10-6232" fmla="*/ 5534383 h 6078450"/>
                <a:gd name="connsiteX11-6233" fmla="*/ 7948654 w 10047879"/>
                <a:gd name="connsiteY11-6234" fmla="*/ 5286733 h 6078450"/>
                <a:gd name="connsiteX12-6235" fmla="*/ 6729454 w 10047879"/>
                <a:gd name="connsiteY12-6236" fmla="*/ 5877283 h 6078450"/>
                <a:gd name="connsiteX13-6237" fmla="*/ 5338804 w 10047879"/>
                <a:gd name="connsiteY13-6238" fmla="*/ 5343883 h 6078450"/>
                <a:gd name="connsiteX14-6239" fmla="*/ 4386304 w 10047879"/>
                <a:gd name="connsiteY14-6240" fmla="*/ 6029683 h 6078450"/>
                <a:gd name="connsiteX15-6241" fmla="*/ 3319504 w 10047879"/>
                <a:gd name="connsiteY15-6242" fmla="*/ 5858233 h 6078450"/>
                <a:gd name="connsiteX16-6243" fmla="*/ 2614654 w 10047879"/>
                <a:gd name="connsiteY16-6244" fmla="*/ 4562833 h 6078450"/>
                <a:gd name="connsiteX17-6245" fmla="*/ 766804 w 10047879"/>
                <a:gd name="connsiteY17-6246" fmla="*/ 4772383 h 6078450"/>
                <a:gd name="connsiteX18-6247" fmla="*/ 709654 w 10047879"/>
                <a:gd name="connsiteY18-6248" fmla="*/ 3238858 h 6078450"/>
                <a:gd name="connsiteX19-6249" fmla="*/ 14329 w 10047879"/>
                <a:gd name="connsiteY19-6250" fmla="*/ 2172058 h 6078450"/>
                <a:gd name="connsiteX20-6251" fmla="*/ 795379 w 10047879"/>
                <a:gd name="connsiteY20-6252" fmla="*/ 1391008 h 6078450"/>
                <a:gd name="connsiteX21-6253" fmla="*/ 1909804 w 10047879"/>
                <a:gd name="connsiteY21-6254" fmla="*/ 1752958 h 6078450"/>
                <a:gd name="connsiteX22-6255" fmla="*/ 2328904 w 10047879"/>
                <a:gd name="connsiteY22-6256" fmla="*/ 1171933 h 6078450"/>
                <a:gd name="connsiteX23-6257" fmla="*/ 2909929 w 10047879"/>
                <a:gd name="connsiteY23-6258" fmla="*/ 1229083 h 6078450"/>
                <a:gd name="connsiteX0-6259" fmla="*/ 2909929 w 10047879"/>
                <a:gd name="connsiteY0-6260" fmla="*/ 1229083 h 6078450"/>
                <a:gd name="connsiteX1-6261" fmla="*/ 3386179 w 10047879"/>
                <a:gd name="connsiteY1-6262" fmla="*/ 219433 h 6078450"/>
                <a:gd name="connsiteX2-6263" fmla="*/ 4252954 w 10047879"/>
                <a:gd name="connsiteY2-6264" fmla="*/ 47983 h 6078450"/>
                <a:gd name="connsiteX3-6265" fmla="*/ 5272129 w 10047879"/>
                <a:gd name="connsiteY3-6266" fmla="*/ 838558 h 6078450"/>
                <a:gd name="connsiteX4-6267" fmla="*/ 7034254 w 10047879"/>
                <a:gd name="connsiteY4-6268" fmla="*/ 524233 h 6078450"/>
                <a:gd name="connsiteX5-6269" fmla="*/ 7872454 w 10047879"/>
                <a:gd name="connsiteY5-6270" fmla="*/ 1972033 h 6078450"/>
                <a:gd name="connsiteX6-6271" fmla="*/ 9453604 w 10047879"/>
                <a:gd name="connsiteY6-6272" fmla="*/ 2257783 h 6078450"/>
                <a:gd name="connsiteX7-6273" fmla="*/ 10044154 w 10047879"/>
                <a:gd name="connsiteY7-6274" fmla="*/ 3219808 h 6078450"/>
                <a:gd name="connsiteX8-6275" fmla="*/ 9682204 w 10047879"/>
                <a:gd name="connsiteY8-6276" fmla="*/ 4315183 h 6078450"/>
                <a:gd name="connsiteX9-6277" fmla="*/ 9806029 w 10047879"/>
                <a:gd name="connsiteY9-6278" fmla="*/ 5067658 h 6078450"/>
                <a:gd name="connsiteX10-6279" fmla="*/ 9158329 w 10047879"/>
                <a:gd name="connsiteY10-6280" fmla="*/ 5534383 h 6078450"/>
                <a:gd name="connsiteX11-6281" fmla="*/ 7948654 w 10047879"/>
                <a:gd name="connsiteY11-6282" fmla="*/ 5286733 h 6078450"/>
                <a:gd name="connsiteX12-6283" fmla="*/ 6729454 w 10047879"/>
                <a:gd name="connsiteY12-6284" fmla="*/ 5877283 h 6078450"/>
                <a:gd name="connsiteX13-6285" fmla="*/ 5338804 w 10047879"/>
                <a:gd name="connsiteY13-6286" fmla="*/ 5343883 h 6078450"/>
                <a:gd name="connsiteX14-6287" fmla="*/ 4386304 w 10047879"/>
                <a:gd name="connsiteY14-6288" fmla="*/ 6029683 h 6078450"/>
                <a:gd name="connsiteX15-6289" fmla="*/ 3319504 w 10047879"/>
                <a:gd name="connsiteY15-6290" fmla="*/ 5858233 h 6078450"/>
                <a:gd name="connsiteX16-6291" fmla="*/ 2614654 w 10047879"/>
                <a:gd name="connsiteY16-6292" fmla="*/ 4562833 h 6078450"/>
                <a:gd name="connsiteX17-6293" fmla="*/ 766804 w 10047879"/>
                <a:gd name="connsiteY17-6294" fmla="*/ 4772383 h 6078450"/>
                <a:gd name="connsiteX18-6295" fmla="*/ 709654 w 10047879"/>
                <a:gd name="connsiteY18-6296" fmla="*/ 3238858 h 6078450"/>
                <a:gd name="connsiteX19-6297" fmla="*/ 14329 w 10047879"/>
                <a:gd name="connsiteY19-6298" fmla="*/ 2172058 h 6078450"/>
                <a:gd name="connsiteX20-6299" fmla="*/ 795379 w 10047879"/>
                <a:gd name="connsiteY20-6300" fmla="*/ 1391008 h 6078450"/>
                <a:gd name="connsiteX21-6301" fmla="*/ 1909804 w 10047879"/>
                <a:gd name="connsiteY21-6302" fmla="*/ 1752958 h 6078450"/>
                <a:gd name="connsiteX22-6303" fmla="*/ 2328904 w 10047879"/>
                <a:gd name="connsiteY22-6304" fmla="*/ 1171933 h 6078450"/>
                <a:gd name="connsiteX23-6305" fmla="*/ 2909929 w 10047879"/>
                <a:gd name="connsiteY23-6306" fmla="*/ 1229083 h 6078450"/>
                <a:gd name="connsiteX0-6307" fmla="*/ 2909929 w 10047879"/>
                <a:gd name="connsiteY0-6308" fmla="*/ 1229083 h 6078450"/>
                <a:gd name="connsiteX1-6309" fmla="*/ 3386179 w 10047879"/>
                <a:gd name="connsiteY1-6310" fmla="*/ 219433 h 6078450"/>
                <a:gd name="connsiteX2-6311" fmla="*/ 4252954 w 10047879"/>
                <a:gd name="connsiteY2-6312" fmla="*/ 47983 h 6078450"/>
                <a:gd name="connsiteX3-6313" fmla="*/ 5272129 w 10047879"/>
                <a:gd name="connsiteY3-6314" fmla="*/ 838558 h 6078450"/>
                <a:gd name="connsiteX4-6315" fmla="*/ 7034254 w 10047879"/>
                <a:gd name="connsiteY4-6316" fmla="*/ 524233 h 6078450"/>
                <a:gd name="connsiteX5-6317" fmla="*/ 7872454 w 10047879"/>
                <a:gd name="connsiteY5-6318" fmla="*/ 1972033 h 6078450"/>
                <a:gd name="connsiteX6-6319" fmla="*/ 9453604 w 10047879"/>
                <a:gd name="connsiteY6-6320" fmla="*/ 2257783 h 6078450"/>
                <a:gd name="connsiteX7-6321" fmla="*/ 10044154 w 10047879"/>
                <a:gd name="connsiteY7-6322" fmla="*/ 3219808 h 6078450"/>
                <a:gd name="connsiteX8-6323" fmla="*/ 9682204 w 10047879"/>
                <a:gd name="connsiteY8-6324" fmla="*/ 4315183 h 6078450"/>
                <a:gd name="connsiteX9-6325" fmla="*/ 9806029 w 10047879"/>
                <a:gd name="connsiteY9-6326" fmla="*/ 5067658 h 6078450"/>
                <a:gd name="connsiteX10-6327" fmla="*/ 9158329 w 10047879"/>
                <a:gd name="connsiteY10-6328" fmla="*/ 5534383 h 6078450"/>
                <a:gd name="connsiteX11-6329" fmla="*/ 7948654 w 10047879"/>
                <a:gd name="connsiteY11-6330" fmla="*/ 5286733 h 6078450"/>
                <a:gd name="connsiteX12-6331" fmla="*/ 6729454 w 10047879"/>
                <a:gd name="connsiteY12-6332" fmla="*/ 5877283 h 6078450"/>
                <a:gd name="connsiteX13-6333" fmla="*/ 5338804 w 10047879"/>
                <a:gd name="connsiteY13-6334" fmla="*/ 5343883 h 6078450"/>
                <a:gd name="connsiteX14-6335" fmla="*/ 4386304 w 10047879"/>
                <a:gd name="connsiteY14-6336" fmla="*/ 6029683 h 6078450"/>
                <a:gd name="connsiteX15-6337" fmla="*/ 3319504 w 10047879"/>
                <a:gd name="connsiteY15-6338" fmla="*/ 5858233 h 6078450"/>
                <a:gd name="connsiteX16-6339" fmla="*/ 2614654 w 10047879"/>
                <a:gd name="connsiteY16-6340" fmla="*/ 4562833 h 6078450"/>
                <a:gd name="connsiteX17-6341" fmla="*/ 766804 w 10047879"/>
                <a:gd name="connsiteY17-6342" fmla="*/ 4772383 h 6078450"/>
                <a:gd name="connsiteX18-6343" fmla="*/ 709654 w 10047879"/>
                <a:gd name="connsiteY18-6344" fmla="*/ 3238858 h 6078450"/>
                <a:gd name="connsiteX19-6345" fmla="*/ 14329 w 10047879"/>
                <a:gd name="connsiteY19-6346" fmla="*/ 2172058 h 6078450"/>
                <a:gd name="connsiteX20-6347" fmla="*/ 795379 w 10047879"/>
                <a:gd name="connsiteY20-6348" fmla="*/ 1391008 h 6078450"/>
                <a:gd name="connsiteX21-6349" fmla="*/ 1909804 w 10047879"/>
                <a:gd name="connsiteY21-6350" fmla="*/ 1752958 h 6078450"/>
                <a:gd name="connsiteX22-6351" fmla="*/ 2328904 w 10047879"/>
                <a:gd name="connsiteY22-6352" fmla="*/ 1171933 h 6078450"/>
                <a:gd name="connsiteX23-6353" fmla="*/ 2909929 w 10047879"/>
                <a:gd name="connsiteY23-6354" fmla="*/ 1229083 h 6078450"/>
                <a:gd name="connsiteX0-6355" fmla="*/ 2909929 w 10047879"/>
                <a:gd name="connsiteY0-6356" fmla="*/ 1229083 h 6078450"/>
                <a:gd name="connsiteX1-6357" fmla="*/ 3386179 w 10047879"/>
                <a:gd name="connsiteY1-6358" fmla="*/ 219433 h 6078450"/>
                <a:gd name="connsiteX2-6359" fmla="*/ 4252954 w 10047879"/>
                <a:gd name="connsiteY2-6360" fmla="*/ 47983 h 6078450"/>
                <a:gd name="connsiteX3-6361" fmla="*/ 5272129 w 10047879"/>
                <a:gd name="connsiteY3-6362" fmla="*/ 838558 h 6078450"/>
                <a:gd name="connsiteX4-6363" fmla="*/ 7034254 w 10047879"/>
                <a:gd name="connsiteY4-6364" fmla="*/ 524233 h 6078450"/>
                <a:gd name="connsiteX5-6365" fmla="*/ 7872454 w 10047879"/>
                <a:gd name="connsiteY5-6366" fmla="*/ 1972033 h 6078450"/>
                <a:gd name="connsiteX6-6367" fmla="*/ 9453604 w 10047879"/>
                <a:gd name="connsiteY6-6368" fmla="*/ 2257783 h 6078450"/>
                <a:gd name="connsiteX7-6369" fmla="*/ 10044154 w 10047879"/>
                <a:gd name="connsiteY7-6370" fmla="*/ 3219808 h 6078450"/>
                <a:gd name="connsiteX8-6371" fmla="*/ 9682204 w 10047879"/>
                <a:gd name="connsiteY8-6372" fmla="*/ 4315183 h 6078450"/>
                <a:gd name="connsiteX9-6373" fmla="*/ 9806029 w 10047879"/>
                <a:gd name="connsiteY9-6374" fmla="*/ 5067658 h 6078450"/>
                <a:gd name="connsiteX10-6375" fmla="*/ 9158329 w 10047879"/>
                <a:gd name="connsiteY10-6376" fmla="*/ 5534383 h 6078450"/>
                <a:gd name="connsiteX11-6377" fmla="*/ 7948654 w 10047879"/>
                <a:gd name="connsiteY11-6378" fmla="*/ 5286733 h 6078450"/>
                <a:gd name="connsiteX12-6379" fmla="*/ 6729454 w 10047879"/>
                <a:gd name="connsiteY12-6380" fmla="*/ 5877283 h 6078450"/>
                <a:gd name="connsiteX13-6381" fmla="*/ 5338804 w 10047879"/>
                <a:gd name="connsiteY13-6382" fmla="*/ 5343883 h 6078450"/>
                <a:gd name="connsiteX14-6383" fmla="*/ 4386304 w 10047879"/>
                <a:gd name="connsiteY14-6384" fmla="*/ 6029683 h 6078450"/>
                <a:gd name="connsiteX15-6385" fmla="*/ 3319504 w 10047879"/>
                <a:gd name="connsiteY15-6386" fmla="*/ 5858233 h 6078450"/>
                <a:gd name="connsiteX16-6387" fmla="*/ 2614654 w 10047879"/>
                <a:gd name="connsiteY16-6388" fmla="*/ 4562833 h 6078450"/>
                <a:gd name="connsiteX17-6389" fmla="*/ 766804 w 10047879"/>
                <a:gd name="connsiteY17-6390" fmla="*/ 4772383 h 6078450"/>
                <a:gd name="connsiteX18-6391" fmla="*/ 709654 w 10047879"/>
                <a:gd name="connsiteY18-6392" fmla="*/ 3238858 h 6078450"/>
                <a:gd name="connsiteX19-6393" fmla="*/ 14329 w 10047879"/>
                <a:gd name="connsiteY19-6394" fmla="*/ 2172058 h 6078450"/>
                <a:gd name="connsiteX20-6395" fmla="*/ 795379 w 10047879"/>
                <a:gd name="connsiteY20-6396" fmla="*/ 1391008 h 6078450"/>
                <a:gd name="connsiteX21-6397" fmla="*/ 1909804 w 10047879"/>
                <a:gd name="connsiteY21-6398" fmla="*/ 1752958 h 6078450"/>
                <a:gd name="connsiteX22-6399" fmla="*/ 2328904 w 10047879"/>
                <a:gd name="connsiteY22-6400" fmla="*/ 1171933 h 6078450"/>
                <a:gd name="connsiteX23-6401" fmla="*/ 2909929 w 10047879"/>
                <a:gd name="connsiteY23-6402" fmla="*/ 1229083 h 6078450"/>
                <a:gd name="connsiteX0-6403" fmla="*/ 2909929 w 10047879"/>
                <a:gd name="connsiteY0-6404" fmla="*/ 1229083 h 6078450"/>
                <a:gd name="connsiteX1-6405" fmla="*/ 3386179 w 10047879"/>
                <a:gd name="connsiteY1-6406" fmla="*/ 219433 h 6078450"/>
                <a:gd name="connsiteX2-6407" fmla="*/ 4252954 w 10047879"/>
                <a:gd name="connsiteY2-6408" fmla="*/ 47983 h 6078450"/>
                <a:gd name="connsiteX3-6409" fmla="*/ 5272129 w 10047879"/>
                <a:gd name="connsiteY3-6410" fmla="*/ 838558 h 6078450"/>
                <a:gd name="connsiteX4-6411" fmla="*/ 7034254 w 10047879"/>
                <a:gd name="connsiteY4-6412" fmla="*/ 524233 h 6078450"/>
                <a:gd name="connsiteX5-6413" fmla="*/ 7872454 w 10047879"/>
                <a:gd name="connsiteY5-6414" fmla="*/ 1972033 h 6078450"/>
                <a:gd name="connsiteX6-6415" fmla="*/ 9453604 w 10047879"/>
                <a:gd name="connsiteY6-6416" fmla="*/ 2257783 h 6078450"/>
                <a:gd name="connsiteX7-6417" fmla="*/ 10044154 w 10047879"/>
                <a:gd name="connsiteY7-6418" fmla="*/ 3219808 h 6078450"/>
                <a:gd name="connsiteX8-6419" fmla="*/ 9682204 w 10047879"/>
                <a:gd name="connsiteY8-6420" fmla="*/ 4315183 h 6078450"/>
                <a:gd name="connsiteX9-6421" fmla="*/ 9806029 w 10047879"/>
                <a:gd name="connsiteY9-6422" fmla="*/ 5067658 h 6078450"/>
                <a:gd name="connsiteX10-6423" fmla="*/ 9158329 w 10047879"/>
                <a:gd name="connsiteY10-6424" fmla="*/ 5534383 h 6078450"/>
                <a:gd name="connsiteX11-6425" fmla="*/ 7948654 w 10047879"/>
                <a:gd name="connsiteY11-6426" fmla="*/ 5286733 h 6078450"/>
                <a:gd name="connsiteX12-6427" fmla="*/ 6729454 w 10047879"/>
                <a:gd name="connsiteY12-6428" fmla="*/ 5877283 h 6078450"/>
                <a:gd name="connsiteX13-6429" fmla="*/ 5338804 w 10047879"/>
                <a:gd name="connsiteY13-6430" fmla="*/ 5343883 h 6078450"/>
                <a:gd name="connsiteX14-6431" fmla="*/ 4386304 w 10047879"/>
                <a:gd name="connsiteY14-6432" fmla="*/ 6029683 h 6078450"/>
                <a:gd name="connsiteX15-6433" fmla="*/ 3319504 w 10047879"/>
                <a:gd name="connsiteY15-6434" fmla="*/ 5858233 h 6078450"/>
                <a:gd name="connsiteX16-6435" fmla="*/ 2614654 w 10047879"/>
                <a:gd name="connsiteY16-6436" fmla="*/ 4562833 h 6078450"/>
                <a:gd name="connsiteX17-6437" fmla="*/ 766804 w 10047879"/>
                <a:gd name="connsiteY17-6438" fmla="*/ 4772383 h 6078450"/>
                <a:gd name="connsiteX18-6439" fmla="*/ 709654 w 10047879"/>
                <a:gd name="connsiteY18-6440" fmla="*/ 3238858 h 6078450"/>
                <a:gd name="connsiteX19-6441" fmla="*/ 14329 w 10047879"/>
                <a:gd name="connsiteY19-6442" fmla="*/ 2172058 h 6078450"/>
                <a:gd name="connsiteX20-6443" fmla="*/ 795379 w 10047879"/>
                <a:gd name="connsiteY20-6444" fmla="*/ 1391008 h 6078450"/>
                <a:gd name="connsiteX21-6445" fmla="*/ 1909804 w 10047879"/>
                <a:gd name="connsiteY21-6446" fmla="*/ 1752958 h 6078450"/>
                <a:gd name="connsiteX22-6447" fmla="*/ 2328904 w 10047879"/>
                <a:gd name="connsiteY22-6448" fmla="*/ 1171933 h 6078450"/>
                <a:gd name="connsiteX23-6449" fmla="*/ 2909929 w 10047879"/>
                <a:gd name="connsiteY23-6450" fmla="*/ 1229083 h 6078450"/>
                <a:gd name="connsiteX0-6451" fmla="*/ 2909929 w 10044923"/>
                <a:gd name="connsiteY0-6452" fmla="*/ 1229083 h 6078450"/>
                <a:gd name="connsiteX1-6453" fmla="*/ 3386179 w 10044923"/>
                <a:gd name="connsiteY1-6454" fmla="*/ 219433 h 6078450"/>
                <a:gd name="connsiteX2-6455" fmla="*/ 4252954 w 10044923"/>
                <a:gd name="connsiteY2-6456" fmla="*/ 47983 h 6078450"/>
                <a:gd name="connsiteX3-6457" fmla="*/ 5272129 w 10044923"/>
                <a:gd name="connsiteY3-6458" fmla="*/ 838558 h 6078450"/>
                <a:gd name="connsiteX4-6459" fmla="*/ 7034254 w 10044923"/>
                <a:gd name="connsiteY4-6460" fmla="*/ 524233 h 6078450"/>
                <a:gd name="connsiteX5-6461" fmla="*/ 7872454 w 10044923"/>
                <a:gd name="connsiteY5-6462" fmla="*/ 1972033 h 6078450"/>
                <a:gd name="connsiteX6-6463" fmla="*/ 9453604 w 10044923"/>
                <a:gd name="connsiteY6-6464" fmla="*/ 2257783 h 6078450"/>
                <a:gd name="connsiteX7-6465" fmla="*/ 10044154 w 10044923"/>
                <a:gd name="connsiteY7-6466" fmla="*/ 3219808 h 6078450"/>
                <a:gd name="connsiteX8-6467" fmla="*/ 9359475 w 10044923"/>
                <a:gd name="connsiteY8-6468" fmla="*/ 4342077 h 6078450"/>
                <a:gd name="connsiteX9-6469" fmla="*/ 9806029 w 10044923"/>
                <a:gd name="connsiteY9-6470" fmla="*/ 5067658 h 6078450"/>
                <a:gd name="connsiteX10-6471" fmla="*/ 9158329 w 10044923"/>
                <a:gd name="connsiteY10-6472" fmla="*/ 5534383 h 6078450"/>
                <a:gd name="connsiteX11-6473" fmla="*/ 7948654 w 10044923"/>
                <a:gd name="connsiteY11-6474" fmla="*/ 5286733 h 6078450"/>
                <a:gd name="connsiteX12-6475" fmla="*/ 6729454 w 10044923"/>
                <a:gd name="connsiteY12-6476" fmla="*/ 5877283 h 6078450"/>
                <a:gd name="connsiteX13-6477" fmla="*/ 5338804 w 10044923"/>
                <a:gd name="connsiteY13-6478" fmla="*/ 5343883 h 6078450"/>
                <a:gd name="connsiteX14-6479" fmla="*/ 4386304 w 10044923"/>
                <a:gd name="connsiteY14-6480" fmla="*/ 6029683 h 6078450"/>
                <a:gd name="connsiteX15-6481" fmla="*/ 3319504 w 10044923"/>
                <a:gd name="connsiteY15-6482" fmla="*/ 5858233 h 6078450"/>
                <a:gd name="connsiteX16-6483" fmla="*/ 2614654 w 10044923"/>
                <a:gd name="connsiteY16-6484" fmla="*/ 4562833 h 6078450"/>
                <a:gd name="connsiteX17-6485" fmla="*/ 766804 w 10044923"/>
                <a:gd name="connsiteY17-6486" fmla="*/ 4772383 h 6078450"/>
                <a:gd name="connsiteX18-6487" fmla="*/ 709654 w 10044923"/>
                <a:gd name="connsiteY18-6488" fmla="*/ 3238858 h 6078450"/>
                <a:gd name="connsiteX19-6489" fmla="*/ 14329 w 10044923"/>
                <a:gd name="connsiteY19-6490" fmla="*/ 2172058 h 6078450"/>
                <a:gd name="connsiteX20-6491" fmla="*/ 795379 w 10044923"/>
                <a:gd name="connsiteY20-6492" fmla="*/ 1391008 h 6078450"/>
                <a:gd name="connsiteX21-6493" fmla="*/ 1909804 w 10044923"/>
                <a:gd name="connsiteY21-6494" fmla="*/ 1752958 h 6078450"/>
                <a:gd name="connsiteX22-6495" fmla="*/ 2328904 w 10044923"/>
                <a:gd name="connsiteY22-6496" fmla="*/ 1171933 h 6078450"/>
                <a:gd name="connsiteX23-6497" fmla="*/ 2909929 w 10044923"/>
                <a:gd name="connsiteY23-6498" fmla="*/ 1229083 h 6078450"/>
                <a:gd name="connsiteX0-6499" fmla="*/ 2909929 w 9884236"/>
                <a:gd name="connsiteY0-6500" fmla="*/ 1229083 h 6078450"/>
                <a:gd name="connsiteX1-6501" fmla="*/ 3386179 w 9884236"/>
                <a:gd name="connsiteY1-6502" fmla="*/ 219433 h 6078450"/>
                <a:gd name="connsiteX2-6503" fmla="*/ 4252954 w 9884236"/>
                <a:gd name="connsiteY2-6504" fmla="*/ 47983 h 6078450"/>
                <a:gd name="connsiteX3-6505" fmla="*/ 5272129 w 9884236"/>
                <a:gd name="connsiteY3-6506" fmla="*/ 838558 h 6078450"/>
                <a:gd name="connsiteX4-6507" fmla="*/ 7034254 w 9884236"/>
                <a:gd name="connsiteY4-6508" fmla="*/ 524233 h 6078450"/>
                <a:gd name="connsiteX5-6509" fmla="*/ 7872454 w 9884236"/>
                <a:gd name="connsiteY5-6510" fmla="*/ 1972033 h 6078450"/>
                <a:gd name="connsiteX6-6511" fmla="*/ 9453604 w 9884236"/>
                <a:gd name="connsiteY6-6512" fmla="*/ 2257783 h 6078450"/>
                <a:gd name="connsiteX7-6513" fmla="*/ 9882789 w 9884236"/>
                <a:gd name="connsiteY7-6514" fmla="*/ 3130161 h 6078450"/>
                <a:gd name="connsiteX8-6515" fmla="*/ 9359475 w 9884236"/>
                <a:gd name="connsiteY8-6516" fmla="*/ 4342077 h 6078450"/>
                <a:gd name="connsiteX9-6517" fmla="*/ 9806029 w 9884236"/>
                <a:gd name="connsiteY9-6518" fmla="*/ 5067658 h 6078450"/>
                <a:gd name="connsiteX10-6519" fmla="*/ 9158329 w 9884236"/>
                <a:gd name="connsiteY10-6520" fmla="*/ 5534383 h 6078450"/>
                <a:gd name="connsiteX11-6521" fmla="*/ 7948654 w 9884236"/>
                <a:gd name="connsiteY11-6522" fmla="*/ 5286733 h 6078450"/>
                <a:gd name="connsiteX12-6523" fmla="*/ 6729454 w 9884236"/>
                <a:gd name="connsiteY12-6524" fmla="*/ 5877283 h 6078450"/>
                <a:gd name="connsiteX13-6525" fmla="*/ 5338804 w 9884236"/>
                <a:gd name="connsiteY13-6526" fmla="*/ 5343883 h 6078450"/>
                <a:gd name="connsiteX14-6527" fmla="*/ 4386304 w 9884236"/>
                <a:gd name="connsiteY14-6528" fmla="*/ 6029683 h 6078450"/>
                <a:gd name="connsiteX15-6529" fmla="*/ 3319504 w 9884236"/>
                <a:gd name="connsiteY15-6530" fmla="*/ 5858233 h 6078450"/>
                <a:gd name="connsiteX16-6531" fmla="*/ 2614654 w 9884236"/>
                <a:gd name="connsiteY16-6532" fmla="*/ 4562833 h 6078450"/>
                <a:gd name="connsiteX17-6533" fmla="*/ 766804 w 9884236"/>
                <a:gd name="connsiteY17-6534" fmla="*/ 4772383 h 6078450"/>
                <a:gd name="connsiteX18-6535" fmla="*/ 709654 w 9884236"/>
                <a:gd name="connsiteY18-6536" fmla="*/ 3238858 h 6078450"/>
                <a:gd name="connsiteX19-6537" fmla="*/ 14329 w 9884236"/>
                <a:gd name="connsiteY19-6538" fmla="*/ 2172058 h 6078450"/>
                <a:gd name="connsiteX20-6539" fmla="*/ 795379 w 9884236"/>
                <a:gd name="connsiteY20-6540" fmla="*/ 1391008 h 6078450"/>
                <a:gd name="connsiteX21-6541" fmla="*/ 1909804 w 9884236"/>
                <a:gd name="connsiteY21-6542" fmla="*/ 1752958 h 6078450"/>
                <a:gd name="connsiteX22-6543" fmla="*/ 2328904 w 9884236"/>
                <a:gd name="connsiteY22-6544" fmla="*/ 1171933 h 6078450"/>
                <a:gd name="connsiteX23-6545" fmla="*/ 2909929 w 9884236"/>
                <a:gd name="connsiteY23-6546" fmla="*/ 1229083 h 6078450"/>
                <a:gd name="connsiteX0-6547" fmla="*/ 2909929 w 9887662"/>
                <a:gd name="connsiteY0-6548" fmla="*/ 1229083 h 6078450"/>
                <a:gd name="connsiteX1-6549" fmla="*/ 3386179 w 9887662"/>
                <a:gd name="connsiteY1-6550" fmla="*/ 219433 h 6078450"/>
                <a:gd name="connsiteX2-6551" fmla="*/ 4252954 w 9887662"/>
                <a:gd name="connsiteY2-6552" fmla="*/ 47983 h 6078450"/>
                <a:gd name="connsiteX3-6553" fmla="*/ 5272129 w 9887662"/>
                <a:gd name="connsiteY3-6554" fmla="*/ 838558 h 6078450"/>
                <a:gd name="connsiteX4-6555" fmla="*/ 7034254 w 9887662"/>
                <a:gd name="connsiteY4-6556" fmla="*/ 524233 h 6078450"/>
                <a:gd name="connsiteX5-6557" fmla="*/ 7872454 w 9887662"/>
                <a:gd name="connsiteY5-6558" fmla="*/ 1972033 h 6078450"/>
                <a:gd name="connsiteX6-6559" fmla="*/ 9453604 w 9887662"/>
                <a:gd name="connsiteY6-6560" fmla="*/ 2257783 h 6078450"/>
                <a:gd name="connsiteX7-6561" fmla="*/ 9882789 w 9887662"/>
                <a:gd name="connsiteY7-6562" fmla="*/ 3130161 h 6078450"/>
                <a:gd name="connsiteX8-6563" fmla="*/ 9359475 w 9887662"/>
                <a:gd name="connsiteY8-6564" fmla="*/ 4342077 h 6078450"/>
                <a:gd name="connsiteX9-6565" fmla="*/ 9806029 w 9887662"/>
                <a:gd name="connsiteY9-6566" fmla="*/ 5067658 h 6078450"/>
                <a:gd name="connsiteX10-6567" fmla="*/ 9158329 w 9887662"/>
                <a:gd name="connsiteY10-6568" fmla="*/ 5534383 h 6078450"/>
                <a:gd name="connsiteX11-6569" fmla="*/ 7948654 w 9887662"/>
                <a:gd name="connsiteY11-6570" fmla="*/ 5286733 h 6078450"/>
                <a:gd name="connsiteX12-6571" fmla="*/ 6729454 w 9887662"/>
                <a:gd name="connsiteY12-6572" fmla="*/ 5877283 h 6078450"/>
                <a:gd name="connsiteX13-6573" fmla="*/ 5338804 w 9887662"/>
                <a:gd name="connsiteY13-6574" fmla="*/ 5343883 h 6078450"/>
                <a:gd name="connsiteX14-6575" fmla="*/ 4386304 w 9887662"/>
                <a:gd name="connsiteY14-6576" fmla="*/ 6029683 h 6078450"/>
                <a:gd name="connsiteX15-6577" fmla="*/ 3319504 w 9887662"/>
                <a:gd name="connsiteY15-6578" fmla="*/ 5858233 h 6078450"/>
                <a:gd name="connsiteX16-6579" fmla="*/ 2614654 w 9887662"/>
                <a:gd name="connsiteY16-6580" fmla="*/ 4562833 h 6078450"/>
                <a:gd name="connsiteX17-6581" fmla="*/ 766804 w 9887662"/>
                <a:gd name="connsiteY17-6582" fmla="*/ 4772383 h 6078450"/>
                <a:gd name="connsiteX18-6583" fmla="*/ 709654 w 9887662"/>
                <a:gd name="connsiteY18-6584" fmla="*/ 3238858 h 6078450"/>
                <a:gd name="connsiteX19-6585" fmla="*/ 14329 w 9887662"/>
                <a:gd name="connsiteY19-6586" fmla="*/ 2172058 h 6078450"/>
                <a:gd name="connsiteX20-6587" fmla="*/ 795379 w 9887662"/>
                <a:gd name="connsiteY20-6588" fmla="*/ 1391008 h 6078450"/>
                <a:gd name="connsiteX21-6589" fmla="*/ 1909804 w 9887662"/>
                <a:gd name="connsiteY21-6590" fmla="*/ 1752958 h 6078450"/>
                <a:gd name="connsiteX22-6591" fmla="*/ 2328904 w 9887662"/>
                <a:gd name="connsiteY22-6592" fmla="*/ 1171933 h 6078450"/>
                <a:gd name="connsiteX23-6593" fmla="*/ 2909929 w 9887662"/>
                <a:gd name="connsiteY23-6594" fmla="*/ 1229083 h 6078450"/>
                <a:gd name="connsiteX0-6595" fmla="*/ 2909929 w 9932074"/>
                <a:gd name="connsiteY0-6596" fmla="*/ 1229083 h 6078450"/>
                <a:gd name="connsiteX1-6597" fmla="*/ 3386179 w 9932074"/>
                <a:gd name="connsiteY1-6598" fmla="*/ 219433 h 6078450"/>
                <a:gd name="connsiteX2-6599" fmla="*/ 4252954 w 9932074"/>
                <a:gd name="connsiteY2-6600" fmla="*/ 47983 h 6078450"/>
                <a:gd name="connsiteX3-6601" fmla="*/ 5272129 w 9932074"/>
                <a:gd name="connsiteY3-6602" fmla="*/ 838558 h 6078450"/>
                <a:gd name="connsiteX4-6603" fmla="*/ 7034254 w 9932074"/>
                <a:gd name="connsiteY4-6604" fmla="*/ 524233 h 6078450"/>
                <a:gd name="connsiteX5-6605" fmla="*/ 7872454 w 9932074"/>
                <a:gd name="connsiteY5-6606" fmla="*/ 1972033 h 6078450"/>
                <a:gd name="connsiteX6-6607" fmla="*/ 9453604 w 9932074"/>
                <a:gd name="connsiteY6-6608" fmla="*/ 2257783 h 6078450"/>
                <a:gd name="connsiteX7-6609" fmla="*/ 9927613 w 9932074"/>
                <a:gd name="connsiteY7-6610" fmla="*/ 3094302 h 6078450"/>
                <a:gd name="connsiteX8-6611" fmla="*/ 9359475 w 9932074"/>
                <a:gd name="connsiteY8-6612" fmla="*/ 4342077 h 6078450"/>
                <a:gd name="connsiteX9-6613" fmla="*/ 9806029 w 9932074"/>
                <a:gd name="connsiteY9-6614" fmla="*/ 5067658 h 6078450"/>
                <a:gd name="connsiteX10-6615" fmla="*/ 9158329 w 9932074"/>
                <a:gd name="connsiteY10-6616" fmla="*/ 5534383 h 6078450"/>
                <a:gd name="connsiteX11-6617" fmla="*/ 7948654 w 9932074"/>
                <a:gd name="connsiteY11-6618" fmla="*/ 5286733 h 6078450"/>
                <a:gd name="connsiteX12-6619" fmla="*/ 6729454 w 9932074"/>
                <a:gd name="connsiteY12-6620" fmla="*/ 5877283 h 6078450"/>
                <a:gd name="connsiteX13-6621" fmla="*/ 5338804 w 9932074"/>
                <a:gd name="connsiteY13-6622" fmla="*/ 5343883 h 6078450"/>
                <a:gd name="connsiteX14-6623" fmla="*/ 4386304 w 9932074"/>
                <a:gd name="connsiteY14-6624" fmla="*/ 6029683 h 6078450"/>
                <a:gd name="connsiteX15-6625" fmla="*/ 3319504 w 9932074"/>
                <a:gd name="connsiteY15-6626" fmla="*/ 5858233 h 6078450"/>
                <a:gd name="connsiteX16-6627" fmla="*/ 2614654 w 9932074"/>
                <a:gd name="connsiteY16-6628" fmla="*/ 4562833 h 6078450"/>
                <a:gd name="connsiteX17-6629" fmla="*/ 766804 w 9932074"/>
                <a:gd name="connsiteY17-6630" fmla="*/ 4772383 h 6078450"/>
                <a:gd name="connsiteX18-6631" fmla="*/ 709654 w 9932074"/>
                <a:gd name="connsiteY18-6632" fmla="*/ 3238858 h 6078450"/>
                <a:gd name="connsiteX19-6633" fmla="*/ 14329 w 9932074"/>
                <a:gd name="connsiteY19-6634" fmla="*/ 2172058 h 6078450"/>
                <a:gd name="connsiteX20-6635" fmla="*/ 795379 w 9932074"/>
                <a:gd name="connsiteY20-6636" fmla="*/ 1391008 h 6078450"/>
                <a:gd name="connsiteX21-6637" fmla="*/ 1909804 w 9932074"/>
                <a:gd name="connsiteY21-6638" fmla="*/ 1752958 h 6078450"/>
                <a:gd name="connsiteX22-6639" fmla="*/ 2328904 w 9932074"/>
                <a:gd name="connsiteY22-6640" fmla="*/ 1171933 h 6078450"/>
                <a:gd name="connsiteX23-6641" fmla="*/ 2909929 w 9932074"/>
                <a:gd name="connsiteY23-6642" fmla="*/ 1229083 h 6078450"/>
                <a:gd name="connsiteX0-6643" fmla="*/ 2909929 w 9823727"/>
                <a:gd name="connsiteY0-6644" fmla="*/ 1229083 h 6078450"/>
                <a:gd name="connsiteX1-6645" fmla="*/ 3386179 w 9823727"/>
                <a:gd name="connsiteY1-6646" fmla="*/ 219433 h 6078450"/>
                <a:gd name="connsiteX2-6647" fmla="*/ 4252954 w 9823727"/>
                <a:gd name="connsiteY2-6648" fmla="*/ 47983 h 6078450"/>
                <a:gd name="connsiteX3-6649" fmla="*/ 5272129 w 9823727"/>
                <a:gd name="connsiteY3-6650" fmla="*/ 838558 h 6078450"/>
                <a:gd name="connsiteX4-6651" fmla="*/ 7034254 w 9823727"/>
                <a:gd name="connsiteY4-6652" fmla="*/ 524233 h 6078450"/>
                <a:gd name="connsiteX5-6653" fmla="*/ 7872454 w 9823727"/>
                <a:gd name="connsiteY5-6654" fmla="*/ 1972033 h 6078450"/>
                <a:gd name="connsiteX6-6655" fmla="*/ 9453604 w 9823727"/>
                <a:gd name="connsiteY6-6656" fmla="*/ 2257783 h 6078450"/>
                <a:gd name="connsiteX7-6657" fmla="*/ 9359475 w 9823727"/>
                <a:gd name="connsiteY7-6658" fmla="*/ 4342077 h 6078450"/>
                <a:gd name="connsiteX8-6659" fmla="*/ 9806029 w 9823727"/>
                <a:gd name="connsiteY8-6660" fmla="*/ 5067658 h 6078450"/>
                <a:gd name="connsiteX9-6661" fmla="*/ 9158329 w 9823727"/>
                <a:gd name="connsiteY9-6662" fmla="*/ 5534383 h 6078450"/>
                <a:gd name="connsiteX10-6663" fmla="*/ 7948654 w 9823727"/>
                <a:gd name="connsiteY10-6664" fmla="*/ 5286733 h 6078450"/>
                <a:gd name="connsiteX11-6665" fmla="*/ 6729454 w 9823727"/>
                <a:gd name="connsiteY11-6666" fmla="*/ 5877283 h 6078450"/>
                <a:gd name="connsiteX12-6667" fmla="*/ 5338804 w 9823727"/>
                <a:gd name="connsiteY12-6668" fmla="*/ 5343883 h 6078450"/>
                <a:gd name="connsiteX13-6669" fmla="*/ 4386304 w 9823727"/>
                <a:gd name="connsiteY13-6670" fmla="*/ 6029683 h 6078450"/>
                <a:gd name="connsiteX14-6671" fmla="*/ 3319504 w 9823727"/>
                <a:gd name="connsiteY14-6672" fmla="*/ 5858233 h 6078450"/>
                <a:gd name="connsiteX15-6673" fmla="*/ 2614654 w 9823727"/>
                <a:gd name="connsiteY15-6674" fmla="*/ 4562833 h 6078450"/>
                <a:gd name="connsiteX16-6675" fmla="*/ 766804 w 9823727"/>
                <a:gd name="connsiteY16-6676" fmla="*/ 4772383 h 6078450"/>
                <a:gd name="connsiteX17-6677" fmla="*/ 709654 w 9823727"/>
                <a:gd name="connsiteY17-6678" fmla="*/ 3238858 h 6078450"/>
                <a:gd name="connsiteX18-6679" fmla="*/ 14329 w 9823727"/>
                <a:gd name="connsiteY18-6680" fmla="*/ 2172058 h 6078450"/>
                <a:gd name="connsiteX19-6681" fmla="*/ 795379 w 9823727"/>
                <a:gd name="connsiteY19-6682" fmla="*/ 1391008 h 6078450"/>
                <a:gd name="connsiteX20-6683" fmla="*/ 1909804 w 9823727"/>
                <a:gd name="connsiteY20-6684" fmla="*/ 1752958 h 6078450"/>
                <a:gd name="connsiteX21-6685" fmla="*/ 2328904 w 9823727"/>
                <a:gd name="connsiteY21-6686" fmla="*/ 1171933 h 6078450"/>
                <a:gd name="connsiteX22-6687" fmla="*/ 2909929 w 9823727"/>
                <a:gd name="connsiteY22-6688" fmla="*/ 1229083 h 6078450"/>
                <a:gd name="connsiteX0-6689" fmla="*/ 2909929 w 9823727"/>
                <a:gd name="connsiteY0-6690" fmla="*/ 1229083 h 6078450"/>
                <a:gd name="connsiteX1-6691" fmla="*/ 3386179 w 9823727"/>
                <a:gd name="connsiteY1-6692" fmla="*/ 219433 h 6078450"/>
                <a:gd name="connsiteX2-6693" fmla="*/ 4252954 w 9823727"/>
                <a:gd name="connsiteY2-6694" fmla="*/ 47983 h 6078450"/>
                <a:gd name="connsiteX3-6695" fmla="*/ 5272129 w 9823727"/>
                <a:gd name="connsiteY3-6696" fmla="*/ 838558 h 6078450"/>
                <a:gd name="connsiteX4-6697" fmla="*/ 7034254 w 9823727"/>
                <a:gd name="connsiteY4-6698" fmla="*/ 524233 h 6078450"/>
                <a:gd name="connsiteX5-6699" fmla="*/ 7872454 w 9823727"/>
                <a:gd name="connsiteY5-6700" fmla="*/ 1972033 h 6078450"/>
                <a:gd name="connsiteX6-6701" fmla="*/ 9453604 w 9823727"/>
                <a:gd name="connsiteY6-6702" fmla="*/ 2257783 h 6078450"/>
                <a:gd name="connsiteX7-6703" fmla="*/ 9359475 w 9823727"/>
                <a:gd name="connsiteY7-6704" fmla="*/ 4342077 h 6078450"/>
                <a:gd name="connsiteX8-6705" fmla="*/ 9806029 w 9823727"/>
                <a:gd name="connsiteY8-6706" fmla="*/ 5067658 h 6078450"/>
                <a:gd name="connsiteX9-6707" fmla="*/ 9158329 w 9823727"/>
                <a:gd name="connsiteY9-6708" fmla="*/ 5534383 h 6078450"/>
                <a:gd name="connsiteX10-6709" fmla="*/ 7948654 w 9823727"/>
                <a:gd name="connsiteY10-6710" fmla="*/ 5286733 h 6078450"/>
                <a:gd name="connsiteX11-6711" fmla="*/ 6729454 w 9823727"/>
                <a:gd name="connsiteY11-6712" fmla="*/ 5877283 h 6078450"/>
                <a:gd name="connsiteX12-6713" fmla="*/ 5338804 w 9823727"/>
                <a:gd name="connsiteY12-6714" fmla="*/ 5343883 h 6078450"/>
                <a:gd name="connsiteX13-6715" fmla="*/ 4386304 w 9823727"/>
                <a:gd name="connsiteY13-6716" fmla="*/ 6029683 h 6078450"/>
                <a:gd name="connsiteX14-6717" fmla="*/ 3319504 w 9823727"/>
                <a:gd name="connsiteY14-6718" fmla="*/ 5858233 h 6078450"/>
                <a:gd name="connsiteX15-6719" fmla="*/ 2614654 w 9823727"/>
                <a:gd name="connsiteY15-6720" fmla="*/ 4562833 h 6078450"/>
                <a:gd name="connsiteX16-6721" fmla="*/ 766804 w 9823727"/>
                <a:gd name="connsiteY16-6722" fmla="*/ 4772383 h 6078450"/>
                <a:gd name="connsiteX17-6723" fmla="*/ 709654 w 9823727"/>
                <a:gd name="connsiteY17-6724" fmla="*/ 3238858 h 6078450"/>
                <a:gd name="connsiteX18-6725" fmla="*/ 14329 w 9823727"/>
                <a:gd name="connsiteY18-6726" fmla="*/ 2172058 h 6078450"/>
                <a:gd name="connsiteX19-6727" fmla="*/ 795379 w 9823727"/>
                <a:gd name="connsiteY19-6728" fmla="*/ 1391008 h 6078450"/>
                <a:gd name="connsiteX20-6729" fmla="*/ 1909804 w 9823727"/>
                <a:gd name="connsiteY20-6730" fmla="*/ 1752958 h 6078450"/>
                <a:gd name="connsiteX21-6731" fmla="*/ 2328904 w 9823727"/>
                <a:gd name="connsiteY21-6732" fmla="*/ 1171933 h 6078450"/>
                <a:gd name="connsiteX22-6733" fmla="*/ 2909929 w 9823727"/>
                <a:gd name="connsiteY22-6734" fmla="*/ 1229083 h 6078450"/>
                <a:gd name="connsiteX0-6735" fmla="*/ 2909929 w 9823727"/>
                <a:gd name="connsiteY0-6736" fmla="*/ 1229083 h 6078450"/>
                <a:gd name="connsiteX1-6737" fmla="*/ 3386179 w 9823727"/>
                <a:gd name="connsiteY1-6738" fmla="*/ 219433 h 6078450"/>
                <a:gd name="connsiteX2-6739" fmla="*/ 4252954 w 9823727"/>
                <a:gd name="connsiteY2-6740" fmla="*/ 47983 h 6078450"/>
                <a:gd name="connsiteX3-6741" fmla="*/ 5272129 w 9823727"/>
                <a:gd name="connsiteY3-6742" fmla="*/ 838558 h 6078450"/>
                <a:gd name="connsiteX4-6743" fmla="*/ 7034254 w 9823727"/>
                <a:gd name="connsiteY4-6744" fmla="*/ 524233 h 6078450"/>
                <a:gd name="connsiteX5-6745" fmla="*/ 7872454 w 9823727"/>
                <a:gd name="connsiteY5-6746" fmla="*/ 1972033 h 6078450"/>
                <a:gd name="connsiteX6-6747" fmla="*/ 9453604 w 9823727"/>
                <a:gd name="connsiteY6-6748" fmla="*/ 2257783 h 6078450"/>
                <a:gd name="connsiteX7-6749" fmla="*/ 9359475 w 9823727"/>
                <a:gd name="connsiteY7-6750" fmla="*/ 4342077 h 6078450"/>
                <a:gd name="connsiteX8-6751" fmla="*/ 9806029 w 9823727"/>
                <a:gd name="connsiteY8-6752" fmla="*/ 5067658 h 6078450"/>
                <a:gd name="connsiteX9-6753" fmla="*/ 9158329 w 9823727"/>
                <a:gd name="connsiteY9-6754" fmla="*/ 5534383 h 6078450"/>
                <a:gd name="connsiteX10-6755" fmla="*/ 7948654 w 9823727"/>
                <a:gd name="connsiteY10-6756" fmla="*/ 5286733 h 6078450"/>
                <a:gd name="connsiteX11-6757" fmla="*/ 6729454 w 9823727"/>
                <a:gd name="connsiteY11-6758" fmla="*/ 5877283 h 6078450"/>
                <a:gd name="connsiteX12-6759" fmla="*/ 5338804 w 9823727"/>
                <a:gd name="connsiteY12-6760" fmla="*/ 5343883 h 6078450"/>
                <a:gd name="connsiteX13-6761" fmla="*/ 4386304 w 9823727"/>
                <a:gd name="connsiteY13-6762" fmla="*/ 6029683 h 6078450"/>
                <a:gd name="connsiteX14-6763" fmla="*/ 3319504 w 9823727"/>
                <a:gd name="connsiteY14-6764" fmla="*/ 5858233 h 6078450"/>
                <a:gd name="connsiteX15-6765" fmla="*/ 2614654 w 9823727"/>
                <a:gd name="connsiteY15-6766" fmla="*/ 4562833 h 6078450"/>
                <a:gd name="connsiteX16-6767" fmla="*/ 766804 w 9823727"/>
                <a:gd name="connsiteY16-6768" fmla="*/ 4772383 h 6078450"/>
                <a:gd name="connsiteX17-6769" fmla="*/ 709654 w 9823727"/>
                <a:gd name="connsiteY17-6770" fmla="*/ 3238858 h 6078450"/>
                <a:gd name="connsiteX18-6771" fmla="*/ 14329 w 9823727"/>
                <a:gd name="connsiteY18-6772" fmla="*/ 2172058 h 6078450"/>
                <a:gd name="connsiteX19-6773" fmla="*/ 795379 w 9823727"/>
                <a:gd name="connsiteY19-6774" fmla="*/ 1391008 h 6078450"/>
                <a:gd name="connsiteX20-6775" fmla="*/ 1909804 w 9823727"/>
                <a:gd name="connsiteY20-6776" fmla="*/ 1752958 h 6078450"/>
                <a:gd name="connsiteX21-6777" fmla="*/ 2328904 w 9823727"/>
                <a:gd name="connsiteY21-6778" fmla="*/ 1171933 h 6078450"/>
                <a:gd name="connsiteX22-6779" fmla="*/ 2909929 w 9823727"/>
                <a:gd name="connsiteY22-6780" fmla="*/ 1229083 h 6078450"/>
                <a:gd name="connsiteX0-6781" fmla="*/ 2909929 w 9820519"/>
                <a:gd name="connsiteY0-6782" fmla="*/ 1229083 h 6078450"/>
                <a:gd name="connsiteX1-6783" fmla="*/ 3386179 w 9820519"/>
                <a:gd name="connsiteY1-6784" fmla="*/ 219433 h 6078450"/>
                <a:gd name="connsiteX2-6785" fmla="*/ 4252954 w 9820519"/>
                <a:gd name="connsiteY2-6786" fmla="*/ 47983 h 6078450"/>
                <a:gd name="connsiteX3-6787" fmla="*/ 5272129 w 9820519"/>
                <a:gd name="connsiteY3-6788" fmla="*/ 838558 h 6078450"/>
                <a:gd name="connsiteX4-6789" fmla="*/ 7034254 w 9820519"/>
                <a:gd name="connsiteY4-6790" fmla="*/ 524233 h 6078450"/>
                <a:gd name="connsiteX5-6791" fmla="*/ 7872454 w 9820519"/>
                <a:gd name="connsiteY5-6792" fmla="*/ 1972033 h 6078450"/>
                <a:gd name="connsiteX6-6793" fmla="*/ 9453604 w 9820519"/>
                <a:gd name="connsiteY6-6794" fmla="*/ 2257783 h 6078450"/>
                <a:gd name="connsiteX7-6795" fmla="*/ 9260863 w 9820519"/>
                <a:gd name="connsiteY7-6796" fmla="*/ 4162783 h 6078450"/>
                <a:gd name="connsiteX8-6797" fmla="*/ 9806029 w 9820519"/>
                <a:gd name="connsiteY8-6798" fmla="*/ 5067658 h 6078450"/>
                <a:gd name="connsiteX9-6799" fmla="*/ 9158329 w 9820519"/>
                <a:gd name="connsiteY9-6800" fmla="*/ 5534383 h 6078450"/>
                <a:gd name="connsiteX10-6801" fmla="*/ 7948654 w 9820519"/>
                <a:gd name="connsiteY10-6802" fmla="*/ 5286733 h 6078450"/>
                <a:gd name="connsiteX11-6803" fmla="*/ 6729454 w 9820519"/>
                <a:gd name="connsiteY11-6804" fmla="*/ 5877283 h 6078450"/>
                <a:gd name="connsiteX12-6805" fmla="*/ 5338804 w 9820519"/>
                <a:gd name="connsiteY12-6806" fmla="*/ 5343883 h 6078450"/>
                <a:gd name="connsiteX13-6807" fmla="*/ 4386304 w 9820519"/>
                <a:gd name="connsiteY13-6808" fmla="*/ 6029683 h 6078450"/>
                <a:gd name="connsiteX14-6809" fmla="*/ 3319504 w 9820519"/>
                <a:gd name="connsiteY14-6810" fmla="*/ 5858233 h 6078450"/>
                <a:gd name="connsiteX15-6811" fmla="*/ 2614654 w 9820519"/>
                <a:gd name="connsiteY15-6812" fmla="*/ 4562833 h 6078450"/>
                <a:gd name="connsiteX16-6813" fmla="*/ 766804 w 9820519"/>
                <a:gd name="connsiteY16-6814" fmla="*/ 4772383 h 6078450"/>
                <a:gd name="connsiteX17-6815" fmla="*/ 709654 w 9820519"/>
                <a:gd name="connsiteY17-6816" fmla="*/ 3238858 h 6078450"/>
                <a:gd name="connsiteX18-6817" fmla="*/ 14329 w 9820519"/>
                <a:gd name="connsiteY18-6818" fmla="*/ 2172058 h 6078450"/>
                <a:gd name="connsiteX19-6819" fmla="*/ 795379 w 9820519"/>
                <a:gd name="connsiteY19-6820" fmla="*/ 1391008 h 6078450"/>
                <a:gd name="connsiteX20-6821" fmla="*/ 1909804 w 9820519"/>
                <a:gd name="connsiteY20-6822" fmla="*/ 1752958 h 6078450"/>
                <a:gd name="connsiteX21-6823" fmla="*/ 2328904 w 9820519"/>
                <a:gd name="connsiteY21-6824" fmla="*/ 1171933 h 6078450"/>
                <a:gd name="connsiteX22-6825" fmla="*/ 2909929 w 9820519"/>
                <a:gd name="connsiteY22-6826" fmla="*/ 1229083 h 6078450"/>
                <a:gd name="connsiteX0-6827" fmla="*/ 2909929 w 9823237"/>
                <a:gd name="connsiteY0-6828" fmla="*/ 1229083 h 6078450"/>
                <a:gd name="connsiteX1-6829" fmla="*/ 3386179 w 9823237"/>
                <a:gd name="connsiteY1-6830" fmla="*/ 219433 h 6078450"/>
                <a:gd name="connsiteX2-6831" fmla="*/ 4252954 w 9823237"/>
                <a:gd name="connsiteY2-6832" fmla="*/ 47983 h 6078450"/>
                <a:gd name="connsiteX3-6833" fmla="*/ 5272129 w 9823237"/>
                <a:gd name="connsiteY3-6834" fmla="*/ 838558 h 6078450"/>
                <a:gd name="connsiteX4-6835" fmla="*/ 7034254 w 9823237"/>
                <a:gd name="connsiteY4-6836" fmla="*/ 524233 h 6078450"/>
                <a:gd name="connsiteX5-6837" fmla="*/ 7872454 w 9823237"/>
                <a:gd name="connsiteY5-6838" fmla="*/ 1972033 h 6078450"/>
                <a:gd name="connsiteX6-6839" fmla="*/ 9453604 w 9823237"/>
                <a:gd name="connsiteY6-6840" fmla="*/ 2257783 h 6078450"/>
                <a:gd name="connsiteX7-6841" fmla="*/ 9260863 w 9823237"/>
                <a:gd name="connsiteY7-6842" fmla="*/ 4162783 h 6078450"/>
                <a:gd name="connsiteX8-6843" fmla="*/ 9806029 w 9823237"/>
                <a:gd name="connsiteY8-6844" fmla="*/ 5067658 h 6078450"/>
                <a:gd name="connsiteX9-6845" fmla="*/ 9158329 w 9823237"/>
                <a:gd name="connsiteY9-6846" fmla="*/ 5534383 h 6078450"/>
                <a:gd name="connsiteX10-6847" fmla="*/ 7948654 w 9823237"/>
                <a:gd name="connsiteY10-6848" fmla="*/ 5286733 h 6078450"/>
                <a:gd name="connsiteX11-6849" fmla="*/ 6729454 w 9823237"/>
                <a:gd name="connsiteY11-6850" fmla="*/ 5877283 h 6078450"/>
                <a:gd name="connsiteX12-6851" fmla="*/ 5338804 w 9823237"/>
                <a:gd name="connsiteY12-6852" fmla="*/ 5343883 h 6078450"/>
                <a:gd name="connsiteX13-6853" fmla="*/ 4386304 w 9823237"/>
                <a:gd name="connsiteY13-6854" fmla="*/ 6029683 h 6078450"/>
                <a:gd name="connsiteX14-6855" fmla="*/ 3319504 w 9823237"/>
                <a:gd name="connsiteY14-6856" fmla="*/ 5858233 h 6078450"/>
                <a:gd name="connsiteX15-6857" fmla="*/ 2614654 w 9823237"/>
                <a:gd name="connsiteY15-6858" fmla="*/ 4562833 h 6078450"/>
                <a:gd name="connsiteX16-6859" fmla="*/ 766804 w 9823237"/>
                <a:gd name="connsiteY16-6860" fmla="*/ 4772383 h 6078450"/>
                <a:gd name="connsiteX17-6861" fmla="*/ 709654 w 9823237"/>
                <a:gd name="connsiteY17-6862" fmla="*/ 3238858 h 6078450"/>
                <a:gd name="connsiteX18-6863" fmla="*/ 14329 w 9823237"/>
                <a:gd name="connsiteY18-6864" fmla="*/ 2172058 h 6078450"/>
                <a:gd name="connsiteX19-6865" fmla="*/ 795379 w 9823237"/>
                <a:gd name="connsiteY19-6866" fmla="*/ 1391008 h 6078450"/>
                <a:gd name="connsiteX20-6867" fmla="*/ 1909804 w 9823237"/>
                <a:gd name="connsiteY20-6868" fmla="*/ 1752958 h 6078450"/>
                <a:gd name="connsiteX21-6869" fmla="*/ 2328904 w 9823237"/>
                <a:gd name="connsiteY21-6870" fmla="*/ 1171933 h 6078450"/>
                <a:gd name="connsiteX22-6871" fmla="*/ 2909929 w 9823237"/>
                <a:gd name="connsiteY22-6872" fmla="*/ 1229083 h 6078450"/>
                <a:gd name="connsiteX0-6873" fmla="*/ 2909929 w 9635360"/>
                <a:gd name="connsiteY0-6874" fmla="*/ 1229083 h 6078450"/>
                <a:gd name="connsiteX1-6875" fmla="*/ 3386179 w 9635360"/>
                <a:gd name="connsiteY1-6876" fmla="*/ 219433 h 6078450"/>
                <a:gd name="connsiteX2-6877" fmla="*/ 4252954 w 9635360"/>
                <a:gd name="connsiteY2-6878" fmla="*/ 47983 h 6078450"/>
                <a:gd name="connsiteX3-6879" fmla="*/ 5272129 w 9635360"/>
                <a:gd name="connsiteY3-6880" fmla="*/ 838558 h 6078450"/>
                <a:gd name="connsiteX4-6881" fmla="*/ 7034254 w 9635360"/>
                <a:gd name="connsiteY4-6882" fmla="*/ 524233 h 6078450"/>
                <a:gd name="connsiteX5-6883" fmla="*/ 7872454 w 9635360"/>
                <a:gd name="connsiteY5-6884" fmla="*/ 1972033 h 6078450"/>
                <a:gd name="connsiteX6-6885" fmla="*/ 9453604 w 9635360"/>
                <a:gd name="connsiteY6-6886" fmla="*/ 2257783 h 6078450"/>
                <a:gd name="connsiteX7-6887" fmla="*/ 9260863 w 9635360"/>
                <a:gd name="connsiteY7-6888" fmla="*/ 4162783 h 6078450"/>
                <a:gd name="connsiteX8-6889" fmla="*/ 9402617 w 9635360"/>
                <a:gd name="connsiteY8-6890" fmla="*/ 5121447 h 6078450"/>
                <a:gd name="connsiteX9-6891" fmla="*/ 9158329 w 9635360"/>
                <a:gd name="connsiteY9-6892" fmla="*/ 5534383 h 6078450"/>
                <a:gd name="connsiteX10-6893" fmla="*/ 7948654 w 9635360"/>
                <a:gd name="connsiteY10-6894" fmla="*/ 5286733 h 6078450"/>
                <a:gd name="connsiteX11-6895" fmla="*/ 6729454 w 9635360"/>
                <a:gd name="connsiteY11-6896" fmla="*/ 5877283 h 6078450"/>
                <a:gd name="connsiteX12-6897" fmla="*/ 5338804 w 9635360"/>
                <a:gd name="connsiteY12-6898" fmla="*/ 5343883 h 6078450"/>
                <a:gd name="connsiteX13-6899" fmla="*/ 4386304 w 9635360"/>
                <a:gd name="connsiteY13-6900" fmla="*/ 6029683 h 6078450"/>
                <a:gd name="connsiteX14-6901" fmla="*/ 3319504 w 9635360"/>
                <a:gd name="connsiteY14-6902" fmla="*/ 5858233 h 6078450"/>
                <a:gd name="connsiteX15-6903" fmla="*/ 2614654 w 9635360"/>
                <a:gd name="connsiteY15-6904" fmla="*/ 4562833 h 6078450"/>
                <a:gd name="connsiteX16-6905" fmla="*/ 766804 w 9635360"/>
                <a:gd name="connsiteY16-6906" fmla="*/ 4772383 h 6078450"/>
                <a:gd name="connsiteX17-6907" fmla="*/ 709654 w 9635360"/>
                <a:gd name="connsiteY17-6908" fmla="*/ 3238858 h 6078450"/>
                <a:gd name="connsiteX18-6909" fmla="*/ 14329 w 9635360"/>
                <a:gd name="connsiteY18-6910" fmla="*/ 2172058 h 6078450"/>
                <a:gd name="connsiteX19-6911" fmla="*/ 795379 w 9635360"/>
                <a:gd name="connsiteY19-6912" fmla="*/ 1391008 h 6078450"/>
                <a:gd name="connsiteX20-6913" fmla="*/ 1909804 w 9635360"/>
                <a:gd name="connsiteY20-6914" fmla="*/ 1752958 h 6078450"/>
                <a:gd name="connsiteX21-6915" fmla="*/ 2328904 w 9635360"/>
                <a:gd name="connsiteY21-6916" fmla="*/ 1171933 h 6078450"/>
                <a:gd name="connsiteX22-6917" fmla="*/ 2909929 w 9635360"/>
                <a:gd name="connsiteY22-6918" fmla="*/ 1229083 h 6078450"/>
                <a:gd name="connsiteX0-6919" fmla="*/ 2909929 w 9635360"/>
                <a:gd name="connsiteY0-6920" fmla="*/ 1229083 h 6078450"/>
                <a:gd name="connsiteX1-6921" fmla="*/ 3386179 w 9635360"/>
                <a:gd name="connsiteY1-6922" fmla="*/ 219433 h 6078450"/>
                <a:gd name="connsiteX2-6923" fmla="*/ 4252954 w 9635360"/>
                <a:gd name="connsiteY2-6924" fmla="*/ 47983 h 6078450"/>
                <a:gd name="connsiteX3-6925" fmla="*/ 5272129 w 9635360"/>
                <a:gd name="connsiteY3-6926" fmla="*/ 838558 h 6078450"/>
                <a:gd name="connsiteX4-6927" fmla="*/ 7034254 w 9635360"/>
                <a:gd name="connsiteY4-6928" fmla="*/ 524233 h 6078450"/>
                <a:gd name="connsiteX5-6929" fmla="*/ 7872454 w 9635360"/>
                <a:gd name="connsiteY5-6930" fmla="*/ 1972033 h 6078450"/>
                <a:gd name="connsiteX6-6931" fmla="*/ 9453604 w 9635360"/>
                <a:gd name="connsiteY6-6932" fmla="*/ 2257783 h 6078450"/>
                <a:gd name="connsiteX7-6933" fmla="*/ 9260863 w 9635360"/>
                <a:gd name="connsiteY7-6934" fmla="*/ 4162783 h 6078450"/>
                <a:gd name="connsiteX8-6935" fmla="*/ 9158329 w 9635360"/>
                <a:gd name="connsiteY8-6936" fmla="*/ 5534383 h 6078450"/>
                <a:gd name="connsiteX9-6937" fmla="*/ 7948654 w 9635360"/>
                <a:gd name="connsiteY9-6938" fmla="*/ 5286733 h 6078450"/>
                <a:gd name="connsiteX10-6939" fmla="*/ 6729454 w 9635360"/>
                <a:gd name="connsiteY10-6940" fmla="*/ 5877283 h 6078450"/>
                <a:gd name="connsiteX11-6941" fmla="*/ 5338804 w 9635360"/>
                <a:gd name="connsiteY11-6942" fmla="*/ 5343883 h 6078450"/>
                <a:gd name="connsiteX12-6943" fmla="*/ 4386304 w 9635360"/>
                <a:gd name="connsiteY12-6944" fmla="*/ 6029683 h 6078450"/>
                <a:gd name="connsiteX13-6945" fmla="*/ 3319504 w 9635360"/>
                <a:gd name="connsiteY13-6946" fmla="*/ 5858233 h 6078450"/>
                <a:gd name="connsiteX14-6947" fmla="*/ 2614654 w 9635360"/>
                <a:gd name="connsiteY14-6948" fmla="*/ 4562833 h 6078450"/>
                <a:gd name="connsiteX15-6949" fmla="*/ 766804 w 9635360"/>
                <a:gd name="connsiteY15-6950" fmla="*/ 4772383 h 6078450"/>
                <a:gd name="connsiteX16-6951" fmla="*/ 709654 w 9635360"/>
                <a:gd name="connsiteY16-6952" fmla="*/ 3238858 h 6078450"/>
                <a:gd name="connsiteX17-6953" fmla="*/ 14329 w 9635360"/>
                <a:gd name="connsiteY17-6954" fmla="*/ 2172058 h 6078450"/>
                <a:gd name="connsiteX18-6955" fmla="*/ 795379 w 9635360"/>
                <a:gd name="connsiteY18-6956" fmla="*/ 1391008 h 6078450"/>
                <a:gd name="connsiteX19-6957" fmla="*/ 1909804 w 9635360"/>
                <a:gd name="connsiteY19-6958" fmla="*/ 1752958 h 6078450"/>
                <a:gd name="connsiteX20-6959" fmla="*/ 2328904 w 9635360"/>
                <a:gd name="connsiteY20-6960" fmla="*/ 1171933 h 6078450"/>
                <a:gd name="connsiteX21-6961" fmla="*/ 2909929 w 9635360"/>
                <a:gd name="connsiteY21-6962" fmla="*/ 1229083 h 6078450"/>
                <a:gd name="connsiteX0-6963" fmla="*/ 2909929 w 9635360"/>
                <a:gd name="connsiteY0-6964" fmla="*/ 1229083 h 6078450"/>
                <a:gd name="connsiteX1-6965" fmla="*/ 3386179 w 9635360"/>
                <a:gd name="connsiteY1-6966" fmla="*/ 219433 h 6078450"/>
                <a:gd name="connsiteX2-6967" fmla="*/ 4252954 w 9635360"/>
                <a:gd name="connsiteY2-6968" fmla="*/ 47983 h 6078450"/>
                <a:gd name="connsiteX3-6969" fmla="*/ 5272129 w 9635360"/>
                <a:gd name="connsiteY3-6970" fmla="*/ 838558 h 6078450"/>
                <a:gd name="connsiteX4-6971" fmla="*/ 7034254 w 9635360"/>
                <a:gd name="connsiteY4-6972" fmla="*/ 524233 h 6078450"/>
                <a:gd name="connsiteX5-6973" fmla="*/ 7872454 w 9635360"/>
                <a:gd name="connsiteY5-6974" fmla="*/ 1972033 h 6078450"/>
                <a:gd name="connsiteX6-6975" fmla="*/ 9453604 w 9635360"/>
                <a:gd name="connsiteY6-6976" fmla="*/ 2257783 h 6078450"/>
                <a:gd name="connsiteX7-6977" fmla="*/ 9260863 w 9635360"/>
                <a:gd name="connsiteY7-6978" fmla="*/ 4162783 h 6078450"/>
                <a:gd name="connsiteX8-6979" fmla="*/ 9158329 w 9635360"/>
                <a:gd name="connsiteY8-6980" fmla="*/ 5534383 h 6078450"/>
                <a:gd name="connsiteX9-6981" fmla="*/ 7948654 w 9635360"/>
                <a:gd name="connsiteY9-6982" fmla="*/ 5286733 h 6078450"/>
                <a:gd name="connsiteX10-6983" fmla="*/ 6729454 w 9635360"/>
                <a:gd name="connsiteY10-6984" fmla="*/ 5877283 h 6078450"/>
                <a:gd name="connsiteX11-6985" fmla="*/ 5338804 w 9635360"/>
                <a:gd name="connsiteY11-6986" fmla="*/ 5343883 h 6078450"/>
                <a:gd name="connsiteX12-6987" fmla="*/ 4386304 w 9635360"/>
                <a:gd name="connsiteY12-6988" fmla="*/ 6029683 h 6078450"/>
                <a:gd name="connsiteX13-6989" fmla="*/ 3319504 w 9635360"/>
                <a:gd name="connsiteY13-6990" fmla="*/ 5858233 h 6078450"/>
                <a:gd name="connsiteX14-6991" fmla="*/ 2614654 w 9635360"/>
                <a:gd name="connsiteY14-6992" fmla="*/ 4562833 h 6078450"/>
                <a:gd name="connsiteX15-6993" fmla="*/ 766804 w 9635360"/>
                <a:gd name="connsiteY15-6994" fmla="*/ 4772383 h 6078450"/>
                <a:gd name="connsiteX16-6995" fmla="*/ 709654 w 9635360"/>
                <a:gd name="connsiteY16-6996" fmla="*/ 3238858 h 6078450"/>
                <a:gd name="connsiteX17-6997" fmla="*/ 14329 w 9635360"/>
                <a:gd name="connsiteY17-6998" fmla="*/ 2172058 h 6078450"/>
                <a:gd name="connsiteX18-6999" fmla="*/ 795379 w 9635360"/>
                <a:gd name="connsiteY18-7000" fmla="*/ 1391008 h 6078450"/>
                <a:gd name="connsiteX19-7001" fmla="*/ 1909804 w 9635360"/>
                <a:gd name="connsiteY19-7002" fmla="*/ 1752958 h 6078450"/>
                <a:gd name="connsiteX20-7003" fmla="*/ 2328904 w 9635360"/>
                <a:gd name="connsiteY20-7004" fmla="*/ 1171933 h 6078450"/>
                <a:gd name="connsiteX21-7005" fmla="*/ 2909929 w 9635360"/>
                <a:gd name="connsiteY21-7006" fmla="*/ 1229083 h 6078450"/>
                <a:gd name="connsiteX0-7007" fmla="*/ 2909929 w 9635360"/>
                <a:gd name="connsiteY0-7008" fmla="*/ 1229083 h 6078450"/>
                <a:gd name="connsiteX1-7009" fmla="*/ 3386179 w 9635360"/>
                <a:gd name="connsiteY1-7010" fmla="*/ 219433 h 6078450"/>
                <a:gd name="connsiteX2-7011" fmla="*/ 4252954 w 9635360"/>
                <a:gd name="connsiteY2-7012" fmla="*/ 47983 h 6078450"/>
                <a:gd name="connsiteX3-7013" fmla="*/ 5272129 w 9635360"/>
                <a:gd name="connsiteY3-7014" fmla="*/ 838558 h 6078450"/>
                <a:gd name="connsiteX4-7015" fmla="*/ 7034254 w 9635360"/>
                <a:gd name="connsiteY4-7016" fmla="*/ 524233 h 6078450"/>
                <a:gd name="connsiteX5-7017" fmla="*/ 7872454 w 9635360"/>
                <a:gd name="connsiteY5-7018" fmla="*/ 1972033 h 6078450"/>
                <a:gd name="connsiteX6-7019" fmla="*/ 9453604 w 9635360"/>
                <a:gd name="connsiteY6-7020" fmla="*/ 2257783 h 6078450"/>
                <a:gd name="connsiteX7-7021" fmla="*/ 9260863 w 9635360"/>
                <a:gd name="connsiteY7-7022" fmla="*/ 4162783 h 6078450"/>
                <a:gd name="connsiteX8-7023" fmla="*/ 9122470 w 9635360"/>
                <a:gd name="connsiteY8-7024" fmla="*/ 5444735 h 6078450"/>
                <a:gd name="connsiteX9-7025" fmla="*/ 7948654 w 9635360"/>
                <a:gd name="connsiteY9-7026" fmla="*/ 5286733 h 6078450"/>
                <a:gd name="connsiteX10-7027" fmla="*/ 6729454 w 9635360"/>
                <a:gd name="connsiteY10-7028" fmla="*/ 5877283 h 6078450"/>
                <a:gd name="connsiteX11-7029" fmla="*/ 5338804 w 9635360"/>
                <a:gd name="connsiteY11-7030" fmla="*/ 5343883 h 6078450"/>
                <a:gd name="connsiteX12-7031" fmla="*/ 4386304 w 9635360"/>
                <a:gd name="connsiteY12-7032" fmla="*/ 6029683 h 6078450"/>
                <a:gd name="connsiteX13-7033" fmla="*/ 3319504 w 9635360"/>
                <a:gd name="connsiteY13-7034" fmla="*/ 5858233 h 6078450"/>
                <a:gd name="connsiteX14-7035" fmla="*/ 2614654 w 9635360"/>
                <a:gd name="connsiteY14-7036" fmla="*/ 4562833 h 6078450"/>
                <a:gd name="connsiteX15-7037" fmla="*/ 766804 w 9635360"/>
                <a:gd name="connsiteY15-7038" fmla="*/ 4772383 h 6078450"/>
                <a:gd name="connsiteX16-7039" fmla="*/ 709654 w 9635360"/>
                <a:gd name="connsiteY16-7040" fmla="*/ 3238858 h 6078450"/>
                <a:gd name="connsiteX17-7041" fmla="*/ 14329 w 9635360"/>
                <a:gd name="connsiteY17-7042" fmla="*/ 2172058 h 6078450"/>
                <a:gd name="connsiteX18-7043" fmla="*/ 795379 w 9635360"/>
                <a:gd name="connsiteY18-7044" fmla="*/ 1391008 h 6078450"/>
                <a:gd name="connsiteX19-7045" fmla="*/ 1909804 w 9635360"/>
                <a:gd name="connsiteY19-7046" fmla="*/ 1752958 h 6078450"/>
                <a:gd name="connsiteX20-7047" fmla="*/ 2328904 w 9635360"/>
                <a:gd name="connsiteY20-7048" fmla="*/ 1171933 h 6078450"/>
                <a:gd name="connsiteX21-7049" fmla="*/ 2909929 w 9635360"/>
                <a:gd name="connsiteY21-7050" fmla="*/ 1229083 h 6078450"/>
                <a:gd name="connsiteX0-7051" fmla="*/ 2909929 w 9635360"/>
                <a:gd name="connsiteY0-7052" fmla="*/ 1229083 h 6078450"/>
                <a:gd name="connsiteX1-7053" fmla="*/ 3386179 w 9635360"/>
                <a:gd name="connsiteY1-7054" fmla="*/ 219433 h 6078450"/>
                <a:gd name="connsiteX2-7055" fmla="*/ 4252954 w 9635360"/>
                <a:gd name="connsiteY2-7056" fmla="*/ 47983 h 6078450"/>
                <a:gd name="connsiteX3-7057" fmla="*/ 5272129 w 9635360"/>
                <a:gd name="connsiteY3-7058" fmla="*/ 838558 h 6078450"/>
                <a:gd name="connsiteX4-7059" fmla="*/ 7034254 w 9635360"/>
                <a:gd name="connsiteY4-7060" fmla="*/ 524233 h 6078450"/>
                <a:gd name="connsiteX5-7061" fmla="*/ 7872454 w 9635360"/>
                <a:gd name="connsiteY5-7062" fmla="*/ 1972033 h 6078450"/>
                <a:gd name="connsiteX6-7063" fmla="*/ 9453604 w 9635360"/>
                <a:gd name="connsiteY6-7064" fmla="*/ 2257783 h 6078450"/>
                <a:gd name="connsiteX7-7065" fmla="*/ 9260863 w 9635360"/>
                <a:gd name="connsiteY7-7066" fmla="*/ 4162783 h 6078450"/>
                <a:gd name="connsiteX8-7067" fmla="*/ 9122470 w 9635360"/>
                <a:gd name="connsiteY8-7068" fmla="*/ 5444735 h 6078450"/>
                <a:gd name="connsiteX9-7069" fmla="*/ 7948654 w 9635360"/>
                <a:gd name="connsiteY9-7070" fmla="*/ 5286733 h 6078450"/>
                <a:gd name="connsiteX10-7071" fmla="*/ 6729454 w 9635360"/>
                <a:gd name="connsiteY10-7072" fmla="*/ 5877283 h 6078450"/>
                <a:gd name="connsiteX11-7073" fmla="*/ 5338804 w 9635360"/>
                <a:gd name="connsiteY11-7074" fmla="*/ 5343883 h 6078450"/>
                <a:gd name="connsiteX12-7075" fmla="*/ 4386304 w 9635360"/>
                <a:gd name="connsiteY12-7076" fmla="*/ 6029683 h 6078450"/>
                <a:gd name="connsiteX13-7077" fmla="*/ 3319504 w 9635360"/>
                <a:gd name="connsiteY13-7078" fmla="*/ 5858233 h 6078450"/>
                <a:gd name="connsiteX14-7079" fmla="*/ 2614654 w 9635360"/>
                <a:gd name="connsiteY14-7080" fmla="*/ 4562833 h 6078450"/>
                <a:gd name="connsiteX15-7081" fmla="*/ 766804 w 9635360"/>
                <a:gd name="connsiteY15-7082" fmla="*/ 4772383 h 6078450"/>
                <a:gd name="connsiteX16-7083" fmla="*/ 709654 w 9635360"/>
                <a:gd name="connsiteY16-7084" fmla="*/ 3238858 h 6078450"/>
                <a:gd name="connsiteX17-7085" fmla="*/ 14329 w 9635360"/>
                <a:gd name="connsiteY17-7086" fmla="*/ 2172058 h 6078450"/>
                <a:gd name="connsiteX18-7087" fmla="*/ 795379 w 9635360"/>
                <a:gd name="connsiteY18-7088" fmla="*/ 1391008 h 6078450"/>
                <a:gd name="connsiteX19-7089" fmla="*/ 1909804 w 9635360"/>
                <a:gd name="connsiteY19-7090" fmla="*/ 1752958 h 6078450"/>
                <a:gd name="connsiteX20-7091" fmla="*/ 2328904 w 9635360"/>
                <a:gd name="connsiteY20-7092" fmla="*/ 1171933 h 6078450"/>
                <a:gd name="connsiteX21-7093" fmla="*/ 2909929 w 9635360"/>
                <a:gd name="connsiteY21-7094" fmla="*/ 1229083 h 6078450"/>
                <a:gd name="connsiteX0-7095" fmla="*/ 2909929 w 9523227"/>
                <a:gd name="connsiteY0-7096" fmla="*/ 1229083 h 6078450"/>
                <a:gd name="connsiteX1-7097" fmla="*/ 3386179 w 9523227"/>
                <a:gd name="connsiteY1-7098" fmla="*/ 219433 h 6078450"/>
                <a:gd name="connsiteX2-7099" fmla="*/ 4252954 w 9523227"/>
                <a:gd name="connsiteY2-7100" fmla="*/ 47983 h 6078450"/>
                <a:gd name="connsiteX3-7101" fmla="*/ 5272129 w 9523227"/>
                <a:gd name="connsiteY3-7102" fmla="*/ 838558 h 6078450"/>
                <a:gd name="connsiteX4-7103" fmla="*/ 7034254 w 9523227"/>
                <a:gd name="connsiteY4-7104" fmla="*/ 524233 h 6078450"/>
                <a:gd name="connsiteX5-7105" fmla="*/ 7872454 w 9523227"/>
                <a:gd name="connsiteY5-7106" fmla="*/ 1972033 h 6078450"/>
                <a:gd name="connsiteX6-7107" fmla="*/ 9453604 w 9523227"/>
                <a:gd name="connsiteY6-7108" fmla="*/ 2257783 h 6078450"/>
                <a:gd name="connsiteX7-7109" fmla="*/ 9260863 w 9523227"/>
                <a:gd name="connsiteY7-7110" fmla="*/ 4162783 h 6078450"/>
                <a:gd name="connsiteX8-7111" fmla="*/ 9423552 w 9523227"/>
                <a:gd name="connsiteY8-7112" fmla="*/ 4937438 h 6078450"/>
                <a:gd name="connsiteX9-7113" fmla="*/ 9122470 w 9523227"/>
                <a:gd name="connsiteY9-7114" fmla="*/ 5444735 h 6078450"/>
                <a:gd name="connsiteX10-7115" fmla="*/ 7948654 w 9523227"/>
                <a:gd name="connsiteY10-7116" fmla="*/ 5286733 h 6078450"/>
                <a:gd name="connsiteX11-7117" fmla="*/ 6729454 w 9523227"/>
                <a:gd name="connsiteY11-7118" fmla="*/ 5877283 h 6078450"/>
                <a:gd name="connsiteX12-7119" fmla="*/ 5338804 w 9523227"/>
                <a:gd name="connsiteY12-7120" fmla="*/ 5343883 h 6078450"/>
                <a:gd name="connsiteX13-7121" fmla="*/ 4386304 w 9523227"/>
                <a:gd name="connsiteY13-7122" fmla="*/ 6029683 h 6078450"/>
                <a:gd name="connsiteX14-7123" fmla="*/ 3319504 w 9523227"/>
                <a:gd name="connsiteY14-7124" fmla="*/ 5858233 h 6078450"/>
                <a:gd name="connsiteX15-7125" fmla="*/ 2614654 w 9523227"/>
                <a:gd name="connsiteY15-7126" fmla="*/ 4562833 h 6078450"/>
                <a:gd name="connsiteX16-7127" fmla="*/ 766804 w 9523227"/>
                <a:gd name="connsiteY16-7128" fmla="*/ 4772383 h 6078450"/>
                <a:gd name="connsiteX17-7129" fmla="*/ 709654 w 9523227"/>
                <a:gd name="connsiteY17-7130" fmla="*/ 3238858 h 6078450"/>
                <a:gd name="connsiteX18-7131" fmla="*/ 14329 w 9523227"/>
                <a:gd name="connsiteY18-7132" fmla="*/ 2172058 h 6078450"/>
                <a:gd name="connsiteX19-7133" fmla="*/ 795379 w 9523227"/>
                <a:gd name="connsiteY19-7134" fmla="*/ 1391008 h 6078450"/>
                <a:gd name="connsiteX20-7135" fmla="*/ 1909804 w 9523227"/>
                <a:gd name="connsiteY20-7136" fmla="*/ 1752958 h 6078450"/>
                <a:gd name="connsiteX21-7137" fmla="*/ 2328904 w 9523227"/>
                <a:gd name="connsiteY21-7138" fmla="*/ 1171933 h 6078450"/>
                <a:gd name="connsiteX22-7139" fmla="*/ 2909929 w 9523227"/>
                <a:gd name="connsiteY22-7140" fmla="*/ 1229083 h 6078450"/>
                <a:gd name="connsiteX0-7141" fmla="*/ 2909929 w 9991757"/>
                <a:gd name="connsiteY0-7142" fmla="*/ 1229083 h 6078450"/>
                <a:gd name="connsiteX1-7143" fmla="*/ 3386179 w 9991757"/>
                <a:gd name="connsiteY1-7144" fmla="*/ 219433 h 6078450"/>
                <a:gd name="connsiteX2-7145" fmla="*/ 4252954 w 9991757"/>
                <a:gd name="connsiteY2-7146" fmla="*/ 47983 h 6078450"/>
                <a:gd name="connsiteX3-7147" fmla="*/ 5272129 w 9991757"/>
                <a:gd name="connsiteY3-7148" fmla="*/ 838558 h 6078450"/>
                <a:gd name="connsiteX4-7149" fmla="*/ 7034254 w 9991757"/>
                <a:gd name="connsiteY4-7150" fmla="*/ 524233 h 6078450"/>
                <a:gd name="connsiteX5-7151" fmla="*/ 7872454 w 9991757"/>
                <a:gd name="connsiteY5-7152" fmla="*/ 1972033 h 6078450"/>
                <a:gd name="connsiteX6-7153" fmla="*/ 9453604 w 9991757"/>
                <a:gd name="connsiteY6-7154" fmla="*/ 2257783 h 6078450"/>
                <a:gd name="connsiteX7-7155" fmla="*/ 9260863 w 9991757"/>
                <a:gd name="connsiteY7-7156" fmla="*/ 4162783 h 6078450"/>
                <a:gd name="connsiteX8-7157" fmla="*/ 9991242 w 9991757"/>
                <a:gd name="connsiteY8-7158" fmla="*/ 5438340 h 6078450"/>
                <a:gd name="connsiteX9-7159" fmla="*/ 9122470 w 9991757"/>
                <a:gd name="connsiteY9-7160" fmla="*/ 5444735 h 6078450"/>
                <a:gd name="connsiteX10-7161" fmla="*/ 7948654 w 9991757"/>
                <a:gd name="connsiteY10-7162" fmla="*/ 5286733 h 6078450"/>
                <a:gd name="connsiteX11-7163" fmla="*/ 6729454 w 9991757"/>
                <a:gd name="connsiteY11-7164" fmla="*/ 5877283 h 6078450"/>
                <a:gd name="connsiteX12-7165" fmla="*/ 5338804 w 9991757"/>
                <a:gd name="connsiteY12-7166" fmla="*/ 5343883 h 6078450"/>
                <a:gd name="connsiteX13-7167" fmla="*/ 4386304 w 9991757"/>
                <a:gd name="connsiteY13-7168" fmla="*/ 6029683 h 6078450"/>
                <a:gd name="connsiteX14-7169" fmla="*/ 3319504 w 9991757"/>
                <a:gd name="connsiteY14-7170" fmla="*/ 5858233 h 6078450"/>
                <a:gd name="connsiteX15-7171" fmla="*/ 2614654 w 9991757"/>
                <a:gd name="connsiteY15-7172" fmla="*/ 4562833 h 6078450"/>
                <a:gd name="connsiteX16-7173" fmla="*/ 766804 w 9991757"/>
                <a:gd name="connsiteY16-7174" fmla="*/ 4772383 h 6078450"/>
                <a:gd name="connsiteX17-7175" fmla="*/ 709654 w 9991757"/>
                <a:gd name="connsiteY17-7176" fmla="*/ 3238858 h 6078450"/>
                <a:gd name="connsiteX18-7177" fmla="*/ 14329 w 9991757"/>
                <a:gd name="connsiteY18-7178" fmla="*/ 2172058 h 6078450"/>
                <a:gd name="connsiteX19-7179" fmla="*/ 795379 w 9991757"/>
                <a:gd name="connsiteY19-7180" fmla="*/ 1391008 h 6078450"/>
                <a:gd name="connsiteX20-7181" fmla="*/ 1909804 w 9991757"/>
                <a:gd name="connsiteY20-7182" fmla="*/ 1752958 h 6078450"/>
                <a:gd name="connsiteX21-7183" fmla="*/ 2328904 w 9991757"/>
                <a:gd name="connsiteY21-7184" fmla="*/ 1171933 h 6078450"/>
                <a:gd name="connsiteX22-7185" fmla="*/ 2909929 w 9991757"/>
                <a:gd name="connsiteY22-7186" fmla="*/ 1229083 h 6078450"/>
                <a:gd name="connsiteX0-7187" fmla="*/ 2909929 w 10007717"/>
                <a:gd name="connsiteY0-7188" fmla="*/ 1229083 h 6078450"/>
                <a:gd name="connsiteX1-7189" fmla="*/ 3386179 w 10007717"/>
                <a:gd name="connsiteY1-7190" fmla="*/ 219433 h 6078450"/>
                <a:gd name="connsiteX2-7191" fmla="*/ 4252954 w 10007717"/>
                <a:gd name="connsiteY2-7192" fmla="*/ 47983 h 6078450"/>
                <a:gd name="connsiteX3-7193" fmla="*/ 5272129 w 10007717"/>
                <a:gd name="connsiteY3-7194" fmla="*/ 838558 h 6078450"/>
                <a:gd name="connsiteX4-7195" fmla="*/ 7034254 w 10007717"/>
                <a:gd name="connsiteY4-7196" fmla="*/ 524233 h 6078450"/>
                <a:gd name="connsiteX5-7197" fmla="*/ 7872454 w 10007717"/>
                <a:gd name="connsiteY5-7198" fmla="*/ 1972033 h 6078450"/>
                <a:gd name="connsiteX6-7199" fmla="*/ 9453604 w 10007717"/>
                <a:gd name="connsiteY6-7200" fmla="*/ 2257783 h 6078450"/>
                <a:gd name="connsiteX7-7201" fmla="*/ 9260863 w 10007717"/>
                <a:gd name="connsiteY7-7202" fmla="*/ 4162783 h 6078450"/>
                <a:gd name="connsiteX8-7203" fmla="*/ 9991242 w 10007717"/>
                <a:gd name="connsiteY8-7204" fmla="*/ 5438340 h 6078450"/>
                <a:gd name="connsiteX9-7205" fmla="*/ 9857129 w 10007717"/>
                <a:gd name="connsiteY9-7206" fmla="*/ 5622834 h 6078450"/>
                <a:gd name="connsiteX10-7207" fmla="*/ 7948654 w 10007717"/>
                <a:gd name="connsiteY10-7208" fmla="*/ 5286733 h 6078450"/>
                <a:gd name="connsiteX11-7209" fmla="*/ 6729454 w 10007717"/>
                <a:gd name="connsiteY11-7210" fmla="*/ 5877283 h 6078450"/>
                <a:gd name="connsiteX12-7211" fmla="*/ 5338804 w 10007717"/>
                <a:gd name="connsiteY12-7212" fmla="*/ 5343883 h 6078450"/>
                <a:gd name="connsiteX13-7213" fmla="*/ 4386304 w 10007717"/>
                <a:gd name="connsiteY13-7214" fmla="*/ 6029683 h 6078450"/>
                <a:gd name="connsiteX14-7215" fmla="*/ 3319504 w 10007717"/>
                <a:gd name="connsiteY14-7216" fmla="*/ 5858233 h 6078450"/>
                <a:gd name="connsiteX15-7217" fmla="*/ 2614654 w 10007717"/>
                <a:gd name="connsiteY15-7218" fmla="*/ 4562833 h 6078450"/>
                <a:gd name="connsiteX16-7219" fmla="*/ 766804 w 10007717"/>
                <a:gd name="connsiteY16-7220" fmla="*/ 4772383 h 6078450"/>
                <a:gd name="connsiteX17-7221" fmla="*/ 709654 w 10007717"/>
                <a:gd name="connsiteY17-7222" fmla="*/ 3238858 h 6078450"/>
                <a:gd name="connsiteX18-7223" fmla="*/ 14329 w 10007717"/>
                <a:gd name="connsiteY18-7224" fmla="*/ 2172058 h 6078450"/>
                <a:gd name="connsiteX19-7225" fmla="*/ 795379 w 10007717"/>
                <a:gd name="connsiteY19-7226" fmla="*/ 1391008 h 6078450"/>
                <a:gd name="connsiteX20-7227" fmla="*/ 1909804 w 10007717"/>
                <a:gd name="connsiteY20-7228" fmla="*/ 1752958 h 6078450"/>
                <a:gd name="connsiteX21-7229" fmla="*/ 2328904 w 10007717"/>
                <a:gd name="connsiteY21-7230" fmla="*/ 1171933 h 6078450"/>
                <a:gd name="connsiteX22-7231" fmla="*/ 2909929 w 10007717"/>
                <a:gd name="connsiteY22-7232" fmla="*/ 1229083 h 6078450"/>
                <a:gd name="connsiteX0-7233" fmla="*/ 2909929 w 9991757"/>
                <a:gd name="connsiteY0-7234" fmla="*/ 1229083 h 6078450"/>
                <a:gd name="connsiteX1-7235" fmla="*/ 3386179 w 9991757"/>
                <a:gd name="connsiteY1-7236" fmla="*/ 219433 h 6078450"/>
                <a:gd name="connsiteX2-7237" fmla="*/ 4252954 w 9991757"/>
                <a:gd name="connsiteY2-7238" fmla="*/ 47983 h 6078450"/>
                <a:gd name="connsiteX3-7239" fmla="*/ 5272129 w 9991757"/>
                <a:gd name="connsiteY3-7240" fmla="*/ 838558 h 6078450"/>
                <a:gd name="connsiteX4-7241" fmla="*/ 7034254 w 9991757"/>
                <a:gd name="connsiteY4-7242" fmla="*/ 524233 h 6078450"/>
                <a:gd name="connsiteX5-7243" fmla="*/ 7872454 w 9991757"/>
                <a:gd name="connsiteY5-7244" fmla="*/ 1972033 h 6078450"/>
                <a:gd name="connsiteX6-7245" fmla="*/ 9453604 w 9991757"/>
                <a:gd name="connsiteY6-7246" fmla="*/ 2257783 h 6078450"/>
                <a:gd name="connsiteX7-7247" fmla="*/ 9260863 w 9991757"/>
                <a:gd name="connsiteY7-7248" fmla="*/ 4162783 h 6078450"/>
                <a:gd name="connsiteX8-7249" fmla="*/ 9991242 w 9991757"/>
                <a:gd name="connsiteY8-7250" fmla="*/ 5438340 h 6078450"/>
                <a:gd name="connsiteX9-7251" fmla="*/ 9857129 w 9991757"/>
                <a:gd name="connsiteY9-7252" fmla="*/ 5622834 h 6078450"/>
                <a:gd name="connsiteX10-7253" fmla="*/ 7948654 w 9991757"/>
                <a:gd name="connsiteY10-7254" fmla="*/ 5286733 h 6078450"/>
                <a:gd name="connsiteX11-7255" fmla="*/ 6729454 w 9991757"/>
                <a:gd name="connsiteY11-7256" fmla="*/ 5877283 h 6078450"/>
                <a:gd name="connsiteX12-7257" fmla="*/ 5338804 w 9991757"/>
                <a:gd name="connsiteY12-7258" fmla="*/ 5343883 h 6078450"/>
                <a:gd name="connsiteX13-7259" fmla="*/ 4386304 w 9991757"/>
                <a:gd name="connsiteY13-7260" fmla="*/ 6029683 h 6078450"/>
                <a:gd name="connsiteX14-7261" fmla="*/ 3319504 w 9991757"/>
                <a:gd name="connsiteY14-7262" fmla="*/ 5858233 h 6078450"/>
                <a:gd name="connsiteX15-7263" fmla="*/ 2614654 w 9991757"/>
                <a:gd name="connsiteY15-7264" fmla="*/ 4562833 h 6078450"/>
                <a:gd name="connsiteX16-7265" fmla="*/ 766804 w 9991757"/>
                <a:gd name="connsiteY16-7266" fmla="*/ 4772383 h 6078450"/>
                <a:gd name="connsiteX17-7267" fmla="*/ 709654 w 9991757"/>
                <a:gd name="connsiteY17-7268" fmla="*/ 3238858 h 6078450"/>
                <a:gd name="connsiteX18-7269" fmla="*/ 14329 w 9991757"/>
                <a:gd name="connsiteY18-7270" fmla="*/ 2172058 h 6078450"/>
                <a:gd name="connsiteX19-7271" fmla="*/ 795379 w 9991757"/>
                <a:gd name="connsiteY19-7272" fmla="*/ 1391008 h 6078450"/>
                <a:gd name="connsiteX20-7273" fmla="*/ 1909804 w 9991757"/>
                <a:gd name="connsiteY20-7274" fmla="*/ 1752958 h 6078450"/>
                <a:gd name="connsiteX21-7275" fmla="*/ 2328904 w 9991757"/>
                <a:gd name="connsiteY21-7276" fmla="*/ 1171933 h 6078450"/>
                <a:gd name="connsiteX22-7277" fmla="*/ 2909929 w 9991757"/>
                <a:gd name="connsiteY22-7278" fmla="*/ 1229083 h 6078450"/>
                <a:gd name="connsiteX0-7279" fmla="*/ 2909929 w 9991757"/>
                <a:gd name="connsiteY0-7280" fmla="*/ 1229083 h 6078450"/>
                <a:gd name="connsiteX1-7281" fmla="*/ 3386179 w 9991757"/>
                <a:gd name="connsiteY1-7282" fmla="*/ 219433 h 6078450"/>
                <a:gd name="connsiteX2-7283" fmla="*/ 4252954 w 9991757"/>
                <a:gd name="connsiteY2-7284" fmla="*/ 47983 h 6078450"/>
                <a:gd name="connsiteX3-7285" fmla="*/ 5272129 w 9991757"/>
                <a:gd name="connsiteY3-7286" fmla="*/ 838558 h 6078450"/>
                <a:gd name="connsiteX4-7287" fmla="*/ 7034254 w 9991757"/>
                <a:gd name="connsiteY4-7288" fmla="*/ 524233 h 6078450"/>
                <a:gd name="connsiteX5-7289" fmla="*/ 7872454 w 9991757"/>
                <a:gd name="connsiteY5-7290" fmla="*/ 1972033 h 6078450"/>
                <a:gd name="connsiteX6-7291" fmla="*/ 9453604 w 9991757"/>
                <a:gd name="connsiteY6-7292" fmla="*/ 2257783 h 6078450"/>
                <a:gd name="connsiteX7-7293" fmla="*/ 9260863 w 9991757"/>
                <a:gd name="connsiteY7-7294" fmla="*/ 4162783 h 6078450"/>
                <a:gd name="connsiteX8-7295" fmla="*/ 9991242 w 9991757"/>
                <a:gd name="connsiteY8-7296" fmla="*/ 5438340 h 6078450"/>
                <a:gd name="connsiteX9-7297" fmla="*/ 9857129 w 9991757"/>
                <a:gd name="connsiteY9-7298" fmla="*/ 5622834 h 6078450"/>
                <a:gd name="connsiteX10-7299" fmla="*/ 7948654 w 9991757"/>
                <a:gd name="connsiteY10-7300" fmla="*/ 5286733 h 6078450"/>
                <a:gd name="connsiteX11-7301" fmla="*/ 6729454 w 9991757"/>
                <a:gd name="connsiteY11-7302" fmla="*/ 5877283 h 6078450"/>
                <a:gd name="connsiteX12-7303" fmla="*/ 5338804 w 9991757"/>
                <a:gd name="connsiteY12-7304" fmla="*/ 5343883 h 6078450"/>
                <a:gd name="connsiteX13-7305" fmla="*/ 4386304 w 9991757"/>
                <a:gd name="connsiteY13-7306" fmla="*/ 6029683 h 6078450"/>
                <a:gd name="connsiteX14-7307" fmla="*/ 3319504 w 9991757"/>
                <a:gd name="connsiteY14-7308" fmla="*/ 5858233 h 6078450"/>
                <a:gd name="connsiteX15-7309" fmla="*/ 2614654 w 9991757"/>
                <a:gd name="connsiteY15-7310" fmla="*/ 4562833 h 6078450"/>
                <a:gd name="connsiteX16-7311" fmla="*/ 766804 w 9991757"/>
                <a:gd name="connsiteY16-7312" fmla="*/ 4772383 h 6078450"/>
                <a:gd name="connsiteX17-7313" fmla="*/ 709654 w 9991757"/>
                <a:gd name="connsiteY17-7314" fmla="*/ 3238858 h 6078450"/>
                <a:gd name="connsiteX18-7315" fmla="*/ 14329 w 9991757"/>
                <a:gd name="connsiteY18-7316" fmla="*/ 2172058 h 6078450"/>
                <a:gd name="connsiteX19-7317" fmla="*/ 795379 w 9991757"/>
                <a:gd name="connsiteY19-7318" fmla="*/ 1391008 h 6078450"/>
                <a:gd name="connsiteX20-7319" fmla="*/ 1909804 w 9991757"/>
                <a:gd name="connsiteY20-7320" fmla="*/ 1752958 h 6078450"/>
                <a:gd name="connsiteX21-7321" fmla="*/ 2328904 w 9991757"/>
                <a:gd name="connsiteY21-7322" fmla="*/ 1171933 h 6078450"/>
                <a:gd name="connsiteX22-7323" fmla="*/ 2909929 w 9991757"/>
                <a:gd name="connsiteY22-7324" fmla="*/ 1229083 h 6078450"/>
                <a:gd name="connsiteX0-7325" fmla="*/ 2909929 w 10222305"/>
                <a:gd name="connsiteY0-7326" fmla="*/ 1229083 h 6078450"/>
                <a:gd name="connsiteX1-7327" fmla="*/ 3386179 w 10222305"/>
                <a:gd name="connsiteY1-7328" fmla="*/ 219433 h 6078450"/>
                <a:gd name="connsiteX2-7329" fmla="*/ 4252954 w 10222305"/>
                <a:gd name="connsiteY2-7330" fmla="*/ 47983 h 6078450"/>
                <a:gd name="connsiteX3-7331" fmla="*/ 5272129 w 10222305"/>
                <a:gd name="connsiteY3-7332" fmla="*/ 838558 h 6078450"/>
                <a:gd name="connsiteX4-7333" fmla="*/ 7034254 w 10222305"/>
                <a:gd name="connsiteY4-7334" fmla="*/ 524233 h 6078450"/>
                <a:gd name="connsiteX5-7335" fmla="*/ 7872454 w 10222305"/>
                <a:gd name="connsiteY5-7336" fmla="*/ 1972033 h 6078450"/>
                <a:gd name="connsiteX6-7337" fmla="*/ 9453604 w 10222305"/>
                <a:gd name="connsiteY6-7338" fmla="*/ 2257783 h 6078450"/>
                <a:gd name="connsiteX7-7339" fmla="*/ 9260863 w 10222305"/>
                <a:gd name="connsiteY7-7340" fmla="*/ 4162783 h 6078450"/>
                <a:gd name="connsiteX8-7341" fmla="*/ 10221908 w 10222305"/>
                <a:gd name="connsiteY8-7342" fmla="*/ 5669005 h 6078450"/>
                <a:gd name="connsiteX9-7343" fmla="*/ 9857129 w 10222305"/>
                <a:gd name="connsiteY9-7344" fmla="*/ 5622834 h 6078450"/>
                <a:gd name="connsiteX10-7345" fmla="*/ 7948654 w 10222305"/>
                <a:gd name="connsiteY10-7346" fmla="*/ 5286733 h 6078450"/>
                <a:gd name="connsiteX11-7347" fmla="*/ 6729454 w 10222305"/>
                <a:gd name="connsiteY11-7348" fmla="*/ 5877283 h 6078450"/>
                <a:gd name="connsiteX12-7349" fmla="*/ 5338804 w 10222305"/>
                <a:gd name="connsiteY12-7350" fmla="*/ 5343883 h 6078450"/>
                <a:gd name="connsiteX13-7351" fmla="*/ 4386304 w 10222305"/>
                <a:gd name="connsiteY13-7352" fmla="*/ 6029683 h 6078450"/>
                <a:gd name="connsiteX14-7353" fmla="*/ 3319504 w 10222305"/>
                <a:gd name="connsiteY14-7354" fmla="*/ 5858233 h 6078450"/>
                <a:gd name="connsiteX15-7355" fmla="*/ 2614654 w 10222305"/>
                <a:gd name="connsiteY15-7356" fmla="*/ 4562833 h 6078450"/>
                <a:gd name="connsiteX16-7357" fmla="*/ 766804 w 10222305"/>
                <a:gd name="connsiteY16-7358" fmla="*/ 4772383 h 6078450"/>
                <a:gd name="connsiteX17-7359" fmla="*/ 709654 w 10222305"/>
                <a:gd name="connsiteY17-7360" fmla="*/ 3238858 h 6078450"/>
                <a:gd name="connsiteX18-7361" fmla="*/ 14329 w 10222305"/>
                <a:gd name="connsiteY18-7362" fmla="*/ 2172058 h 6078450"/>
                <a:gd name="connsiteX19-7363" fmla="*/ 795379 w 10222305"/>
                <a:gd name="connsiteY19-7364" fmla="*/ 1391008 h 6078450"/>
                <a:gd name="connsiteX20-7365" fmla="*/ 1909804 w 10222305"/>
                <a:gd name="connsiteY20-7366" fmla="*/ 1752958 h 6078450"/>
                <a:gd name="connsiteX21-7367" fmla="*/ 2328904 w 10222305"/>
                <a:gd name="connsiteY21-7368" fmla="*/ 1171933 h 6078450"/>
                <a:gd name="connsiteX22-7369" fmla="*/ 2909929 w 10222305"/>
                <a:gd name="connsiteY22-7370" fmla="*/ 1229083 h 6078450"/>
                <a:gd name="connsiteX0-7371" fmla="*/ 2909929 w 10221908"/>
                <a:gd name="connsiteY0-7372" fmla="*/ 1229083 h 6078450"/>
                <a:gd name="connsiteX1-7373" fmla="*/ 3386179 w 10221908"/>
                <a:gd name="connsiteY1-7374" fmla="*/ 219433 h 6078450"/>
                <a:gd name="connsiteX2-7375" fmla="*/ 4252954 w 10221908"/>
                <a:gd name="connsiteY2-7376" fmla="*/ 47983 h 6078450"/>
                <a:gd name="connsiteX3-7377" fmla="*/ 5272129 w 10221908"/>
                <a:gd name="connsiteY3-7378" fmla="*/ 838558 h 6078450"/>
                <a:gd name="connsiteX4-7379" fmla="*/ 7034254 w 10221908"/>
                <a:gd name="connsiteY4-7380" fmla="*/ 524233 h 6078450"/>
                <a:gd name="connsiteX5-7381" fmla="*/ 7872454 w 10221908"/>
                <a:gd name="connsiteY5-7382" fmla="*/ 1972033 h 6078450"/>
                <a:gd name="connsiteX6-7383" fmla="*/ 9453604 w 10221908"/>
                <a:gd name="connsiteY6-7384" fmla="*/ 2257783 h 6078450"/>
                <a:gd name="connsiteX7-7385" fmla="*/ 9260863 w 10221908"/>
                <a:gd name="connsiteY7-7386" fmla="*/ 4162783 h 6078450"/>
                <a:gd name="connsiteX8-7387" fmla="*/ 10221908 w 10221908"/>
                <a:gd name="connsiteY8-7388" fmla="*/ 5669005 h 6078450"/>
                <a:gd name="connsiteX9-7389" fmla="*/ 9857129 w 10221908"/>
                <a:gd name="connsiteY9-7390" fmla="*/ 5622834 h 6078450"/>
                <a:gd name="connsiteX10-7391" fmla="*/ 7948654 w 10221908"/>
                <a:gd name="connsiteY10-7392" fmla="*/ 5286733 h 6078450"/>
                <a:gd name="connsiteX11-7393" fmla="*/ 6729454 w 10221908"/>
                <a:gd name="connsiteY11-7394" fmla="*/ 5877283 h 6078450"/>
                <a:gd name="connsiteX12-7395" fmla="*/ 5338804 w 10221908"/>
                <a:gd name="connsiteY12-7396" fmla="*/ 5343883 h 6078450"/>
                <a:gd name="connsiteX13-7397" fmla="*/ 4386304 w 10221908"/>
                <a:gd name="connsiteY13-7398" fmla="*/ 6029683 h 6078450"/>
                <a:gd name="connsiteX14-7399" fmla="*/ 3319504 w 10221908"/>
                <a:gd name="connsiteY14-7400" fmla="*/ 5858233 h 6078450"/>
                <a:gd name="connsiteX15-7401" fmla="*/ 2614654 w 10221908"/>
                <a:gd name="connsiteY15-7402" fmla="*/ 4562833 h 6078450"/>
                <a:gd name="connsiteX16-7403" fmla="*/ 766804 w 10221908"/>
                <a:gd name="connsiteY16-7404" fmla="*/ 4772383 h 6078450"/>
                <a:gd name="connsiteX17-7405" fmla="*/ 709654 w 10221908"/>
                <a:gd name="connsiteY17-7406" fmla="*/ 3238858 h 6078450"/>
                <a:gd name="connsiteX18-7407" fmla="*/ 14329 w 10221908"/>
                <a:gd name="connsiteY18-7408" fmla="*/ 2172058 h 6078450"/>
                <a:gd name="connsiteX19-7409" fmla="*/ 795379 w 10221908"/>
                <a:gd name="connsiteY19-7410" fmla="*/ 1391008 h 6078450"/>
                <a:gd name="connsiteX20-7411" fmla="*/ 1909804 w 10221908"/>
                <a:gd name="connsiteY20-7412" fmla="*/ 1752958 h 6078450"/>
                <a:gd name="connsiteX21-7413" fmla="*/ 2328904 w 10221908"/>
                <a:gd name="connsiteY21-7414" fmla="*/ 1171933 h 6078450"/>
                <a:gd name="connsiteX22-7415" fmla="*/ 2909929 w 10221908"/>
                <a:gd name="connsiteY22-7416" fmla="*/ 1229083 h 6078450"/>
                <a:gd name="connsiteX0-7417" fmla="*/ 2909929 w 10221908"/>
                <a:gd name="connsiteY0-7418" fmla="*/ 1229083 h 6078450"/>
                <a:gd name="connsiteX1-7419" fmla="*/ 3386179 w 10221908"/>
                <a:gd name="connsiteY1-7420" fmla="*/ 219433 h 6078450"/>
                <a:gd name="connsiteX2-7421" fmla="*/ 4252954 w 10221908"/>
                <a:gd name="connsiteY2-7422" fmla="*/ 47983 h 6078450"/>
                <a:gd name="connsiteX3-7423" fmla="*/ 5272129 w 10221908"/>
                <a:gd name="connsiteY3-7424" fmla="*/ 838558 h 6078450"/>
                <a:gd name="connsiteX4-7425" fmla="*/ 7034254 w 10221908"/>
                <a:gd name="connsiteY4-7426" fmla="*/ 524233 h 6078450"/>
                <a:gd name="connsiteX5-7427" fmla="*/ 7872454 w 10221908"/>
                <a:gd name="connsiteY5-7428" fmla="*/ 1972033 h 6078450"/>
                <a:gd name="connsiteX6-7429" fmla="*/ 9453604 w 10221908"/>
                <a:gd name="connsiteY6-7430" fmla="*/ 2257783 h 6078450"/>
                <a:gd name="connsiteX7-7431" fmla="*/ 9260863 w 10221908"/>
                <a:gd name="connsiteY7-7432" fmla="*/ 4162783 h 6078450"/>
                <a:gd name="connsiteX8-7433" fmla="*/ 10221908 w 10221908"/>
                <a:gd name="connsiteY8-7434" fmla="*/ 5669005 h 6078450"/>
                <a:gd name="connsiteX9-7435" fmla="*/ 9857129 w 10221908"/>
                <a:gd name="connsiteY9-7436" fmla="*/ 5622834 h 6078450"/>
                <a:gd name="connsiteX10-7437" fmla="*/ 7948654 w 10221908"/>
                <a:gd name="connsiteY10-7438" fmla="*/ 5286733 h 6078450"/>
                <a:gd name="connsiteX11-7439" fmla="*/ 6729454 w 10221908"/>
                <a:gd name="connsiteY11-7440" fmla="*/ 5877283 h 6078450"/>
                <a:gd name="connsiteX12-7441" fmla="*/ 5338804 w 10221908"/>
                <a:gd name="connsiteY12-7442" fmla="*/ 5343883 h 6078450"/>
                <a:gd name="connsiteX13-7443" fmla="*/ 4386304 w 10221908"/>
                <a:gd name="connsiteY13-7444" fmla="*/ 6029683 h 6078450"/>
                <a:gd name="connsiteX14-7445" fmla="*/ 3319504 w 10221908"/>
                <a:gd name="connsiteY14-7446" fmla="*/ 5858233 h 6078450"/>
                <a:gd name="connsiteX15-7447" fmla="*/ 2614654 w 10221908"/>
                <a:gd name="connsiteY15-7448" fmla="*/ 4562833 h 6078450"/>
                <a:gd name="connsiteX16-7449" fmla="*/ 766804 w 10221908"/>
                <a:gd name="connsiteY16-7450" fmla="*/ 4772383 h 6078450"/>
                <a:gd name="connsiteX17-7451" fmla="*/ 709654 w 10221908"/>
                <a:gd name="connsiteY17-7452" fmla="*/ 3238858 h 6078450"/>
                <a:gd name="connsiteX18-7453" fmla="*/ 14329 w 10221908"/>
                <a:gd name="connsiteY18-7454" fmla="*/ 2172058 h 6078450"/>
                <a:gd name="connsiteX19-7455" fmla="*/ 795379 w 10221908"/>
                <a:gd name="connsiteY19-7456" fmla="*/ 1391008 h 6078450"/>
                <a:gd name="connsiteX20-7457" fmla="*/ 1909804 w 10221908"/>
                <a:gd name="connsiteY20-7458" fmla="*/ 1752958 h 6078450"/>
                <a:gd name="connsiteX21-7459" fmla="*/ 2328904 w 10221908"/>
                <a:gd name="connsiteY21-7460" fmla="*/ 1171933 h 6078450"/>
                <a:gd name="connsiteX22-7461" fmla="*/ 2909929 w 10221908"/>
                <a:gd name="connsiteY22-7462" fmla="*/ 1229083 h 6078450"/>
                <a:gd name="connsiteX0-7463" fmla="*/ 2909929 w 10224158"/>
                <a:gd name="connsiteY0-7464" fmla="*/ 1229083 h 6078450"/>
                <a:gd name="connsiteX1-7465" fmla="*/ 3386179 w 10224158"/>
                <a:gd name="connsiteY1-7466" fmla="*/ 219433 h 6078450"/>
                <a:gd name="connsiteX2-7467" fmla="*/ 4252954 w 10224158"/>
                <a:gd name="connsiteY2-7468" fmla="*/ 47983 h 6078450"/>
                <a:gd name="connsiteX3-7469" fmla="*/ 5272129 w 10224158"/>
                <a:gd name="connsiteY3-7470" fmla="*/ 838558 h 6078450"/>
                <a:gd name="connsiteX4-7471" fmla="*/ 7034254 w 10224158"/>
                <a:gd name="connsiteY4-7472" fmla="*/ 524233 h 6078450"/>
                <a:gd name="connsiteX5-7473" fmla="*/ 7872454 w 10224158"/>
                <a:gd name="connsiteY5-7474" fmla="*/ 1972033 h 6078450"/>
                <a:gd name="connsiteX6-7475" fmla="*/ 9453604 w 10224158"/>
                <a:gd name="connsiteY6-7476" fmla="*/ 2257783 h 6078450"/>
                <a:gd name="connsiteX7-7477" fmla="*/ 9260863 w 10224158"/>
                <a:gd name="connsiteY7-7478" fmla="*/ 4162783 h 6078450"/>
                <a:gd name="connsiteX8-7479" fmla="*/ 10221908 w 10224158"/>
                <a:gd name="connsiteY8-7480" fmla="*/ 5669005 h 6078450"/>
                <a:gd name="connsiteX9-7481" fmla="*/ 9857129 w 10224158"/>
                <a:gd name="connsiteY9-7482" fmla="*/ 5622834 h 6078450"/>
                <a:gd name="connsiteX10-7483" fmla="*/ 7948654 w 10224158"/>
                <a:gd name="connsiteY10-7484" fmla="*/ 5286733 h 6078450"/>
                <a:gd name="connsiteX11-7485" fmla="*/ 6729454 w 10224158"/>
                <a:gd name="connsiteY11-7486" fmla="*/ 5877283 h 6078450"/>
                <a:gd name="connsiteX12-7487" fmla="*/ 5338804 w 10224158"/>
                <a:gd name="connsiteY12-7488" fmla="*/ 5343883 h 6078450"/>
                <a:gd name="connsiteX13-7489" fmla="*/ 4386304 w 10224158"/>
                <a:gd name="connsiteY13-7490" fmla="*/ 6029683 h 6078450"/>
                <a:gd name="connsiteX14-7491" fmla="*/ 3319504 w 10224158"/>
                <a:gd name="connsiteY14-7492" fmla="*/ 5858233 h 6078450"/>
                <a:gd name="connsiteX15-7493" fmla="*/ 2614654 w 10224158"/>
                <a:gd name="connsiteY15-7494" fmla="*/ 4562833 h 6078450"/>
                <a:gd name="connsiteX16-7495" fmla="*/ 766804 w 10224158"/>
                <a:gd name="connsiteY16-7496" fmla="*/ 4772383 h 6078450"/>
                <a:gd name="connsiteX17-7497" fmla="*/ 709654 w 10224158"/>
                <a:gd name="connsiteY17-7498" fmla="*/ 3238858 h 6078450"/>
                <a:gd name="connsiteX18-7499" fmla="*/ 14329 w 10224158"/>
                <a:gd name="connsiteY18-7500" fmla="*/ 2172058 h 6078450"/>
                <a:gd name="connsiteX19-7501" fmla="*/ 795379 w 10224158"/>
                <a:gd name="connsiteY19-7502" fmla="*/ 1391008 h 6078450"/>
                <a:gd name="connsiteX20-7503" fmla="*/ 1909804 w 10224158"/>
                <a:gd name="connsiteY20-7504" fmla="*/ 1752958 h 6078450"/>
                <a:gd name="connsiteX21-7505" fmla="*/ 2328904 w 10224158"/>
                <a:gd name="connsiteY21-7506" fmla="*/ 1171933 h 6078450"/>
                <a:gd name="connsiteX22-7507" fmla="*/ 2909929 w 10224158"/>
                <a:gd name="connsiteY22-7508" fmla="*/ 1229083 h 6078450"/>
                <a:gd name="connsiteX0-7509" fmla="*/ 2909929 w 10287239"/>
                <a:gd name="connsiteY0-7510" fmla="*/ 1229083 h 6078450"/>
                <a:gd name="connsiteX1-7511" fmla="*/ 3386179 w 10287239"/>
                <a:gd name="connsiteY1-7512" fmla="*/ 219433 h 6078450"/>
                <a:gd name="connsiteX2-7513" fmla="*/ 4252954 w 10287239"/>
                <a:gd name="connsiteY2-7514" fmla="*/ 47983 h 6078450"/>
                <a:gd name="connsiteX3-7515" fmla="*/ 5272129 w 10287239"/>
                <a:gd name="connsiteY3-7516" fmla="*/ 838558 h 6078450"/>
                <a:gd name="connsiteX4-7517" fmla="*/ 7034254 w 10287239"/>
                <a:gd name="connsiteY4-7518" fmla="*/ 524233 h 6078450"/>
                <a:gd name="connsiteX5-7519" fmla="*/ 7872454 w 10287239"/>
                <a:gd name="connsiteY5-7520" fmla="*/ 1972033 h 6078450"/>
                <a:gd name="connsiteX6-7521" fmla="*/ 9453604 w 10287239"/>
                <a:gd name="connsiteY6-7522" fmla="*/ 2257783 h 6078450"/>
                <a:gd name="connsiteX7-7523" fmla="*/ 9260863 w 10287239"/>
                <a:gd name="connsiteY7-7524" fmla="*/ 4162783 h 6078450"/>
                <a:gd name="connsiteX8-7525" fmla="*/ 10189541 w 10287239"/>
                <a:gd name="connsiteY8-7526" fmla="*/ 5393436 h 6078450"/>
                <a:gd name="connsiteX9-7527" fmla="*/ 10221908 w 10287239"/>
                <a:gd name="connsiteY9-7528" fmla="*/ 5669005 h 6078450"/>
                <a:gd name="connsiteX10-7529" fmla="*/ 9857129 w 10287239"/>
                <a:gd name="connsiteY10-7530" fmla="*/ 5622834 h 6078450"/>
                <a:gd name="connsiteX11-7531" fmla="*/ 7948654 w 10287239"/>
                <a:gd name="connsiteY11-7532" fmla="*/ 5286733 h 6078450"/>
                <a:gd name="connsiteX12-7533" fmla="*/ 6729454 w 10287239"/>
                <a:gd name="connsiteY12-7534" fmla="*/ 5877283 h 6078450"/>
                <a:gd name="connsiteX13-7535" fmla="*/ 5338804 w 10287239"/>
                <a:gd name="connsiteY13-7536" fmla="*/ 5343883 h 6078450"/>
                <a:gd name="connsiteX14-7537" fmla="*/ 4386304 w 10287239"/>
                <a:gd name="connsiteY14-7538" fmla="*/ 6029683 h 6078450"/>
                <a:gd name="connsiteX15-7539" fmla="*/ 3319504 w 10287239"/>
                <a:gd name="connsiteY15-7540" fmla="*/ 5858233 h 6078450"/>
                <a:gd name="connsiteX16-7541" fmla="*/ 2614654 w 10287239"/>
                <a:gd name="connsiteY16-7542" fmla="*/ 4562833 h 6078450"/>
                <a:gd name="connsiteX17-7543" fmla="*/ 766804 w 10287239"/>
                <a:gd name="connsiteY17-7544" fmla="*/ 4772383 h 6078450"/>
                <a:gd name="connsiteX18-7545" fmla="*/ 709654 w 10287239"/>
                <a:gd name="connsiteY18-7546" fmla="*/ 3238858 h 6078450"/>
                <a:gd name="connsiteX19-7547" fmla="*/ 14329 w 10287239"/>
                <a:gd name="connsiteY19-7548" fmla="*/ 2172058 h 6078450"/>
                <a:gd name="connsiteX20-7549" fmla="*/ 795379 w 10287239"/>
                <a:gd name="connsiteY20-7550" fmla="*/ 1391008 h 6078450"/>
                <a:gd name="connsiteX21-7551" fmla="*/ 1909804 w 10287239"/>
                <a:gd name="connsiteY21-7552" fmla="*/ 1752958 h 6078450"/>
                <a:gd name="connsiteX22-7553" fmla="*/ 2328904 w 10287239"/>
                <a:gd name="connsiteY22-7554" fmla="*/ 1171933 h 6078450"/>
                <a:gd name="connsiteX23-7555" fmla="*/ 2909929 w 10287239"/>
                <a:gd name="connsiteY23-7556" fmla="*/ 1229083 h 6078450"/>
                <a:gd name="connsiteX0-7557" fmla="*/ 2909929 w 10234549"/>
                <a:gd name="connsiteY0-7558" fmla="*/ 1229083 h 6078450"/>
                <a:gd name="connsiteX1-7559" fmla="*/ 3386179 w 10234549"/>
                <a:gd name="connsiteY1-7560" fmla="*/ 219433 h 6078450"/>
                <a:gd name="connsiteX2-7561" fmla="*/ 4252954 w 10234549"/>
                <a:gd name="connsiteY2-7562" fmla="*/ 47983 h 6078450"/>
                <a:gd name="connsiteX3-7563" fmla="*/ 5272129 w 10234549"/>
                <a:gd name="connsiteY3-7564" fmla="*/ 838558 h 6078450"/>
                <a:gd name="connsiteX4-7565" fmla="*/ 7034254 w 10234549"/>
                <a:gd name="connsiteY4-7566" fmla="*/ 524233 h 6078450"/>
                <a:gd name="connsiteX5-7567" fmla="*/ 7872454 w 10234549"/>
                <a:gd name="connsiteY5-7568" fmla="*/ 1972033 h 6078450"/>
                <a:gd name="connsiteX6-7569" fmla="*/ 9453604 w 10234549"/>
                <a:gd name="connsiteY6-7570" fmla="*/ 2257783 h 6078450"/>
                <a:gd name="connsiteX7-7571" fmla="*/ 9260863 w 10234549"/>
                <a:gd name="connsiteY7-7572" fmla="*/ 4162783 h 6078450"/>
                <a:gd name="connsiteX8-7573" fmla="*/ 9981942 w 10234549"/>
                <a:gd name="connsiteY8-7574" fmla="*/ 5347303 h 6078450"/>
                <a:gd name="connsiteX9-7575" fmla="*/ 10221908 w 10234549"/>
                <a:gd name="connsiteY9-7576" fmla="*/ 5669005 h 6078450"/>
                <a:gd name="connsiteX10-7577" fmla="*/ 9857129 w 10234549"/>
                <a:gd name="connsiteY10-7578" fmla="*/ 5622834 h 6078450"/>
                <a:gd name="connsiteX11-7579" fmla="*/ 7948654 w 10234549"/>
                <a:gd name="connsiteY11-7580" fmla="*/ 5286733 h 6078450"/>
                <a:gd name="connsiteX12-7581" fmla="*/ 6729454 w 10234549"/>
                <a:gd name="connsiteY12-7582" fmla="*/ 5877283 h 6078450"/>
                <a:gd name="connsiteX13-7583" fmla="*/ 5338804 w 10234549"/>
                <a:gd name="connsiteY13-7584" fmla="*/ 5343883 h 6078450"/>
                <a:gd name="connsiteX14-7585" fmla="*/ 4386304 w 10234549"/>
                <a:gd name="connsiteY14-7586" fmla="*/ 6029683 h 6078450"/>
                <a:gd name="connsiteX15-7587" fmla="*/ 3319504 w 10234549"/>
                <a:gd name="connsiteY15-7588" fmla="*/ 5858233 h 6078450"/>
                <a:gd name="connsiteX16-7589" fmla="*/ 2614654 w 10234549"/>
                <a:gd name="connsiteY16-7590" fmla="*/ 4562833 h 6078450"/>
                <a:gd name="connsiteX17-7591" fmla="*/ 766804 w 10234549"/>
                <a:gd name="connsiteY17-7592" fmla="*/ 4772383 h 6078450"/>
                <a:gd name="connsiteX18-7593" fmla="*/ 709654 w 10234549"/>
                <a:gd name="connsiteY18-7594" fmla="*/ 3238858 h 6078450"/>
                <a:gd name="connsiteX19-7595" fmla="*/ 14329 w 10234549"/>
                <a:gd name="connsiteY19-7596" fmla="*/ 2172058 h 6078450"/>
                <a:gd name="connsiteX20-7597" fmla="*/ 795379 w 10234549"/>
                <a:gd name="connsiteY20-7598" fmla="*/ 1391008 h 6078450"/>
                <a:gd name="connsiteX21-7599" fmla="*/ 1909804 w 10234549"/>
                <a:gd name="connsiteY21-7600" fmla="*/ 1752958 h 6078450"/>
                <a:gd name="connsiteX22-7601" fmla="*/ 2328904 w 10234549"/>
                <a:gd name="connsiteY22-7602" fmla="*/ 1171933 h 6078450"/>
                <a:gd name="connsiteX23-7603" fmla="*/ 2909929 w 10234549"/>
                <a:gd name="connsiteY23-7604" fmla="*/ 1229083 h 6078450"/>
                <a:gd name="connsiteX0-7605" fmla="*/ 2909929 w 10226101"/>
                <a:gd name="connsiteY0-7606" fmla="*/ 1229083 h 6078450"/>
                <a:gd name="connsiteX1-7607" fmla="*/ 3386179 w 10226101"/>
                <a:gd name="connsiteY1-7608" fmla="*/ 219433 h 6078450"/>
                <a:gd name="connsiteX2-7609" fmla="*/ 4252954 w 10226101"/>
                <a:gd name="connsiteY2-7610" fmla="*/ 47983 h 6078450"/>
                <a:gd name="connsiteX3-7611" fmla="*/ 5272129 w 10226101"/>
                <a:gd name="connsiteY3-7612" fmla="*/ 838558 h 6078450"/>
                <a:gd name="connsiteX4-7613" fmla="*/ 7034254 w 10226101"/>
                <a:gd name="connsiteY4-7614" fmla="*/ 524233 h 6078450"/>
                <a:gd name="connsiteX5-7615" fmla="*/ 7872454 w 10226101"/>
                <a:gd name="connsiteY5-7616" fmla="*/ 1972033 h 6078450"/>
                <a:gd name="connsiteX6-7617" fmla="*/ 9453604 w 10226101"/>
                <a:gd name="connsiteY6-7618" fmla="*/ 2257783 h 6078450"/>
                <a:gd name="connsiteX7-7619" fmla="*/ 9260863 w 10226101"/>
                <a:gd name="connsiteY7-7620" fmla="*/ 4162783 h 6078450"/>
                <a:gd name="connsiteX8-7621" fmla="*/ 9981942 w 10226101"/>
                <a:gd name="connsiteY8-7622" fmla="*/ 5347303 h 6078450"/>
                <a:gd name="connsiteX9-7623" fmla="*/ 10221908 w 10226101"/>
                <a:gd name="connsiteY9-7624" fmla="*/ 5669005 h 6078450"/>
                <a:gd name="connsiteX10-7625" fmla="*/ 9857129 w 10226101"/>
                <a:gd name="connsiteY10-7626" fmla="*/ 5622834 h 6078450"/>
                <a:gd name="connsiteX11-7627" fmla="*/ 7948654 w 10226101"/>
                <a:gd name="connsiteY11-7628" fmla="*/ 5286733 h 6078450"/>
                <a:gd name="connsiteX12-7629" fmla="*/ 6729454 w 10226101"/>
                <a:gd name="connsiteY12-7630" fmla="*/ 5877283 h 6078450"/>
                <a:gd name="connsiteX13-7631" fmla="*/ 5338804 w 10226101"/>
                <a:gd name="connsiteY13-7632" fmla="*/ 5343883 h 6078450"/>
                <a:gd name="connsiteX14-7633" fmla="*/ 4386304 w 10226101"/>
                <a:gd name="connsiteY14-7634" fmla="*/ 6029683 h 6078450"/>
                <a:gd name="connsiteX15-7635" fmla="*/ 3319504 w 10226101"/>
                <a:gd name="connsiteY15-7636" fmla="*/ 5858233 h 6078450"/>
                <a:gd name="connsiteX16-7637" fmla="*/ 2614654 w 10226101"/>
                <a:gd name="connsiteY16-7638" fmla="*/ 4562833 h 6078450"/>
                <a:gd name="connsiteX17-7639" fmla="*/ 766804 w 10226101"/>
                <a:gd name="connsiteY17-7640" fmla="*/ 4772383 h 6078450"/>
                <a:gd name="connsiteX18-7641" fmla="*/ 709654 w 10226101"/>
                <a:gd name="connsiteY18-7642" fmla="*/ 3238858 h 6078450"/>
                <a:gd name="connsiteX19-7643" fmla="*/ 14329 w 10226101"/>
                <a:gd name="connsiteY19-7644" fmla="*/ 2172058 h 6078450"/>
                <a:gd name="connsiteX20-7645" fmla="*/ 795379 w 10226101"/>
                <a:gd name="connsiteY20-7646" fmla="*/ 1391008 h 6078450"/>
                <a:gd name="connsiteX21-7647" fmla="*/ 1909804 w 10226101"/>
                <a:gd name="connsiteY21-7648" fmla="*/ 1752958 h 6078450"/>
                <a:gd name="connsiteX22-7649" fmla="*/ 2328904 w 10226101"/>
                <a:gd name="connsiteY22-7650" fmla="*/ 1171933 h 6078450"/>
                <a:gd name="connsiteX23-7651" fmla="*/ 2909929 w 10226101"/>
                <a:gd name="connsiteY23-7652" fmla="*/ 1229083 h 6078450"/>
                <a:gd name="connsiteX0-7653" fmla="*/ 2909929 w 10226101"/>
                <a:gd name="connsiteY0-7654" fmla="*/ 1229083 h 6078450"/>
                <a:gd name="connsiteX1-7655" fmla="*/ 3386179 w 10226101"/>
                <a:gd name="connsiteY1-7656" fmla="*/ 219433 h 6078450"/>
                <a:gd name="connsiteX2-7657" fmla="*/ 4252954 w 10226101"/>
                <a:gd name="connsiteY2-7658" fmla="*/ 47983 h 6078450"/>
                <a:gd name="connsiteX3-7659" fmla="*/ 5272129 w 10226101"/>
                <a:gd name="connsiteY3-7660" fmla="*/ 838558 h 6078450"/>
                <a:gd name="connsiteX4-7661" fmla="*/ 7034254 w 10226101"/>
                <a:gd name="connsiteY4-7662" fmla="*/ 524233 h 6078450"/>
                <a:gd name="connsiteX5-7663" fmla="*/ 7872454 w 10226101"/>
                <a:gd name="connsiteY5-7664" fmla="*/ 1972033 h 6078450"/>
                <a:gd name="connsiteX6-7665" fmla="*/ 9453604 w 10226101"/>
                <a:gd name="connsiteY6-7666" fmla="*/ 2257783 h 6078450"/>
                <a:gd name="connsiteX7-7667" fmla="*/ 9260863 w 10226101"/>
                <a:gd name="connsiteY7-7668" fmla="*/ 4162783 h 6078450"/>
                <a:gd name="connsiteX8-7669" fmla="*/ 9635945 w 10226101"/>
                <a:gd name="connsiteY8-7670" fmla="*/ 4932105 h 6078450"/>
                <a:gd name="connsiteX9-7671" fmla="*/ 9981942 w 10226101"/>
                <a:gd name="connsiteY9-7672" fmla="*/ 5347303 h 6078450"/>
                <a:gd name="connsiteX10-7673" fmla="*/ 10221908 w 10226101"/>
                <a:gd name="connsiteY10-7674" fmla="*/ 5669005 h 6078450"/>
                <a:gd name="connsiteX11-7675" fmla="*/ 9857129 w 10226101"/>
                <a:gd name="connsiteY11-7676" fmla="*/ 5622834 h 6078450"/>
                <a:gd name="connsiteX12-7677" fmla="*/ 7948654 w 10226101"/>
                <a:gd name="connsiteY12-7678" fmla="*/ 5286733 h 6078450"/>
                <a:gd name="connsiteX13-7679" fmla="*/ 6729454 w 10226101"/>
                <a:gd name="connsiteY13-7680" fmla="*/ 5877283 h 6078450"/>
                <a:gd name="connsiteX14-7681" fmla="*/ 5338804 w 10226101"/>
                <a:gd name="connsiteY14-7682" fmla="*/ 5343883 h 6078450"/>
                <a:gd name="connsiteX15-7683" fmla="*/ 4386304 w 10226101"/>
                <a:gd name="connsiteY15-7684" fmla="*/ 6029683 h 6078450"/>
                <a:gd name="connsiteX16-7685" fmla="*/ 3319504 w 10226101"/>
                <a:gd name="connsiteY16-7686" fmla="*/ 5858233 h 6078450"/>
                <a:gd name="connsiteX17-7687" fmla="*/ 2614654 w 10226101"/>
                <a:gd name="connsiteY17-7688" fmla="*/ 4562833 h 6078450"/>
                <a:gd name="connsiteX18-7689" fmla="*/ 766804 w 10226101"/>
                <a:gd name="connsiteY18-7690" fmla="*/ 4772383 h 6078450"/>
                <a:gd name="connsiteX19-7691" fmla="*/ 709654 w 10226101"/>
                <a:gd name="connsiteY19-7692" fmla="*/ 3238858 h 6078450"/>
                <a:gd name="connsiteX20-7693" fmla="*/ 14329 w 10226101"/>
                <a:gd name="connsiteY20-7694" fmla="*/ 2172058 h 6078450"/>
                <a:gd name="connsiteX21-7695" fmla="*/ 795379 w 10226101"/>
                <a:gd name="connsiteY21-7696" fmla="*/ 1391008 h 6078450"/>
                <a:gd name="connsiteX22-7697" fmla="*/ 1909804 w 10226101"/>
                <a:gd name="connsiteY22-7698" fmla="*/ 1752958 h 6078450"/>
                <a:gd name="connsiteX23-7699" fmla="*/ 2328904 w 10226101"/>
                <a:gd name="connsiteY23-7700" fmla="*/ 1171933 h 6078450"/>
                <a:gd name="connsiteX24-7701" fmla="*/ 2909929 w 10226101"/>
                <a:gd name="connsiteY24-7702" fmla="*/ 1229083 h 6078450"/>
                <a:gd name="connsiteX0-7703" fmla="*/ 2909929 w 10226101"/>
                <a:gd name="connsiteY0-7704" fmla="*/ 1229083 h 6078450"/>
                <a:gd name="connsiteX1-7705" fmla="*/ 3386179 w 10226101"/>
                <a:gd name="connsiteY1-7706" fmla="*/ 219433 h 6078450"/>
                <a:gd name="connsiteX2-7707" fmla="*/ 4252954 w 10226101"/>
                <a:gd name="connsiteY2-7708" fmla="*/ 47983 h 6078450"/>
                <a:gd name="connsiteX3-7709" fmla="*/ 5272129 w 10226101"/>
                <a:gd name="connsiteY3-7710" fmla="*/ 838558 h 6078450"/>
                <a:gd name="connsiteX4-7711" fmla="*/ 7034254 w 10226101"/>
                <a:gd name="connsiteY4-7712" fmla="*/ 524233 h 6078450"/>
                <a:gd name="connsiteX5-7713" fmla="*/ 7872454 w 10226101"/>
                <a:gd name="connsiteY5-7714" fmla="*/ 1972033 h 6078450"/>
                <a:gd name="connsiteX6-7715" fmla="*/ 9453604 w 10226101"/>
                <a:gd name="connsiteY6-7716" fmla="*/ 2257783 h 6078450"/>
                <a:gd name="connsiteX7-7717" fmla="*/ 9260863 w 10226101"/>
                <a:gd name="connsiteY7-7718" fmla="*/ 4162783 h 6078450"/>
                <a:gd name="connsiteX8-7719" fmla="*/ 9774344 w 10226101"/>
                <a:gd name="connsiteY8-7720" fmla="*/ 4874439 h 6078450"/>
                <a:gd name="connsiteX9-7721" fmla="*/ 9981942 w 10226101"/>
                <a:gd name="connsiteY9-7722" fmla="*/ 5347303 h 6078450"/>
                <a:gd name="connsiteX10-7723" fmla="*/ 10221908 w 10226101"/>
                <a:gd name="connsiteY10-7724" fmla="*/ 5669005 h 6078450"/>
                <a:gd name="connsiteX11-7725" fmla="*/ 9857129 w 10226101"/>
                <a:gd name="connsiteY11-7726" fmla="*/ 5622834 h 6078450"/>
                <a:gd name="connsiteX12-7727" fmla="*/ 7948654 w 10226101"/>
                <a:gd name="connsiteY12-7728" fmla="*/ 5286733 h 6078450"/>
                <a:gd name="connsiteX13-7729" fmla="*/ 6729454 w 10226101"/>
                <a:gd name="connsiteY13-7730" fmla="*/ 5877283 h 6078450"/>
                <a:gd name="connsiteX14-7731" fmla="*/ 5338804 w 10226101"/>
                <a:gd name="connsiteY14-7732" fmla="*/ 5343883 h 6078450"/>
                <a:gd name="connsiteX15-7733" fmla="*/ 4386304 w 10226101"/>
                <a:gd name="connsiteY15-7734" fmla="*/ 6029683 h 6078450"/>
                <a:gd name="connsiteX16-7735" fmla="*/ 3319504 w 10226101"/>
                <a:gd name="connsiteY16-7736" fmla="*/ 5858233 h 6078450"/>
                <a:gd name="connsiteX17-7737" fmla="*/ 2614654 w 10226101"/>
                <a:gd name="connsiteY17-7738" fmla="*/ 4562833 h 6078450"/>
                <a:gd name="connsiteX18-7739" fmla="*/ 766804 w 10226101"/>
                <a:gd name="connsiteY18-7740" fmla="*/ 4772383 h 6078450"/>
                <a:gd name="connsiteX19-7741" fmla="*/ 709654 w 10226101"/>
                <a:gd name="connsiteY19-7742" fmla="*/ 3238858 h 6078450"/>
                <a:gd name="connsiteX20-7743" fmla="*/ 14329 w 10226101"/>
                <a:gd name="connsiteY20-7744" fmla="*/ 2172058 h 6078450"/>
                <a:gd name="connsiteX21-7745" fmla="*/ 795379 w 10226101"/>
                <a:gd name="connsiteY21-7746" fmla="*/ 1391008 h 6078450"/>
                <a:gd name="connsiteX22-7747" fmla="*/ 1909804 w 10226101"/>
                <a:gd name="connsiteY22-7748" fmla="*/ 1752958 h 6078450"/>
                <a:gd name="connsiteX23-7749" fmla="*/ 2328904 w 10226101"/>
                <a:gd name="connsiteY23-7750" fmla="*/ 1171933 h 6078450"/>
                <a:gd name="connsiteX24-7751" fmla="*/ 2909929 w 10226101"/>
                <a:gd name="connsiteY24-7752" fmla="*/ 1229083 h 6078450"/>
                <a:gd name="connsiteX0-7753" fmla="*/ 2909929 w 10226101"/>
                <a:gd name="connsiteY0-7754" fmla="*/ 1229083 h 6078450"/>
                <a:gd name="connsiteX1-7755" fmla="*/ 3386179 w 10226101"/>
                <a:gd name="connsiteY1-7756" fmla="*/ 219433 h 6078450"/>
                <a:gd name="connsiteX2-7757" fmla="*/ 4252954 w 10226101"/>
                <a:gd name="connsiteY2-7758" fmla="*/ 47983 h 6078450"/>
                <a:gd name="connsiteX3-7759" fmla="*/ 5272129 w 10226101"/>
                <a:gd name="connsiteY3-7760" fmla="*/ 838558 h 6078450"/>
                <a:gd name="connsiteX4-7761" fmla="*/ 7034254 w 10226101"/>
                <a:gd name="connsiteY4-7762" fmla="*/ 524233 h 6078450"/>
                <a:gd name="connsiteX5-7763" fmla="*/ 7872454 w 10226101"/>
                <a:gd name="connsiteY5-7764" fmla="*/ 1972033 h 6078450"/>
                <a:gd name="connsiteX6-7765" fmla="*/ 9453604 w 10226101"/>
                <a:gd name="connsiteY6-7766" fmla="*/ 2257783 h 6078450"/>
                <a:gd name="connsiteX7-7767" fmla="*/ 9260863 w 10226101"/>
                <a:gd name="connsiteY7-7768" fmla="*/ 4162783 h 6078450"/>
                <a:gd name="connsiteX8-7769" fmla="*/ 9774344 w 10226101"/>
                <a:gd name="connsiteY8-7770" fmla="*/ 4874439 h 6078450"/>
                <a:gd name="connsiteX9-7771" fmla="*/ 9981942 w 10226101"/>
                <a:gd name="connsiteY9-7772" fmla="*/ 5347303 h 6078450"/>
                <a:gd name="connsiteX10-7773" fmla="*/ 10221908 w 10226101"/>
                <a:gd name="connsiteY10-7774" fmla="*/ 5669005 h 6078450"/>
                <a:gd name="connsiteX11-7775" fmla="*/ 9857129 w 10226101"/>
                <a:gd name="connsiteY11-7776" fmla="*/ 5622834 h 6078450"/>
                <a:gd name="connsiteX12-7777" fmla="*/ 7948654 w 10226101"/>
                <a:gd name="connsiteY12-7778" fmla="*/ 5286733 h 6078450"/>
                <a:gd name="connsiteX13-7779" fmla="*/ 6729454 w 10226101"/>
                <a:gd name="connsiteY13-7780" fmla="*/ 5877283 h 6078450"/>
                <a:gd name="connsiteX14-7781" fmla="*/ 5338804 w 10226101"/>
                <a:gd name="connsiteY14-7782" fmla="*/ 5343883 h 6078450"/>
                <a:gd name="connsiteX15-7783" fmla="*/ 4386304 w 10226101"/>
                <a:gd name="connsiteY15-7784" fmla="*/ 6029683 h 6078450"/>
                <a:gd name="connsiteX16-7785" fmla="*/ 3319504 w 10226101"/>
                <a:gd name="connsiteY16-7786" fmla="*/ 5858233 h 6078450"/>
                <a:gd name="connsiteX17-7787" fmla="*/ 2614654 w 10226101"/>
                <a:gd name="connsiteY17-7788" fmla="*/ 4562833 h 6078450"/>
                <a:gd name="connsiteX18-7789" fmla="*/ 766804 w 10226101"/>
                <a:gd name="connsiteY18-7790" fmla="*/ 4772383 h 6078450"/>
                <a:gd name="connsiteX19-7791" fmla="*/ 709654 w 10226101"/>
                <a:gd name="connsiteY19-7792" fmla="*/ 3238858 h 6078450"/>
                <a:gd name="connsiteX20-7793" fmla="*/ 14329 w 10226101"/>
                <a:gd name="connsiteY20-7794" fmla="*/ 2172058 h 6078450"/>
                <a:gd name="connsiteX21-7795" fmla="*/ 795379 w 10226101"/>
                <a:gd name="connsiteY21-7796" fmla="*/ 1391008 h 6078450"/>
                <a:gd name="connsiteX22-7797" fmla="*/ 1909804 w 10226101"/>
                <a:gd name="connsiteY22-7798" fmla="*/ 1752958 h 6078450"/>
                <a:gd name="connsiteX23-7799" fmla="*/ 2328904 w 10226101"/>
                <a:gd name="connsiteY23-7800" fmla="*/ 1171933 h 6078450"/>
                <a:gd name="connsiteX24-7801" fmla="*/ 2909929 w 10226101"/>
                <a:gd name="connsiteY24-7802" fmla="*/ 1229083 h 6078450"/>
                <a:gd name="connsiteX0-7803" fmla="*/ 2909929 w 10226101"/>
                <a:gd name="connsiteY0-7804" fmla="*/ 1229083 h 6078450"/>
                <a:gd name="connsiteX1-7805" fmla="*/ 3386179 w 10226101"/>
                <a:gd name="connsiteY1-7806" fmla="*/ 219433 h 6078450"/>
                <a:gd name="connsiteX2-7807" fmla="*/ 4252954 w 10226101"/>
                <a:gd name="connsiteY2-7808" fmla="*/ 47983 h 6078450"/>
                <a:gd name="connsiteX3-7809" fmla="*/ 5272129 w 10226101"/>
                <a:gd name="connsiteY3-7810" fmla="*/ 838558 h 6078450"/>
                <a:gd name="connsiteX4-7811" fmla="*/ 7034254 w 10226101"/>
                <a:gd name="connsiteY4-7812" fmla="*/ 524233 h 6078450"/>
                <a:gd name="connsiteX5-7813" fmla="*/ 7872454 w 10226101"/>
                <a:gd name="connsiteY5-7814" fmla="*/ 1972033 h 6078450"/>
                <a:gd name="connsiteX6-7815" fmla="*/ 9453604 w 10226101"/>
                <a:gd name="connsiteY6-7816" fmla="*/ 2257783 h 6078450"/>
                <a:gd name="connsiteX7-7817" fmla="*/ 9260863 w 10226101"/>
                <a:gd name="connsiteY7-7818" fmla="*/ 4162783 h 6078450"/>
                <a:gd name="connsiteX8-7819" fmla="*/ 9774344 w 10226101"/>
                <a:gd name="connsiteY8-7820" fmla="*/ 4874439 h 6078450"/>
                <a:gd name="connsiteX9-7821" fmla="*/ 9981942 w 10226101"/>
                <a:gd name="connsiteY9-7822" fmla="*/ 5347303 h 6078450"/>
                <a:gd name="connsiteX10-7823" fmla="*/ 10221908 w 10226101"/>
                <a:gd name="connsiteY10-7824" fmla="*/ 5669005 h 6078450"/>
                <a:gd name="connsiteX11-7825" fmla="*/ 9857129 w 10226101"/>
                <a:gd name="connsiteY11-7826" fmla="*/ 5622834 h 6078450"/>
                <a:gd name="connsiteX12-7827" fmla="*/ 7948654 w 10226101"/>
                <a:gd name="connsiteY12-7828" fmla="*/ 5286733 h 6078450"/>
                <a:gd name="connsiteX13-7829" fmla="*/ 6729454 w 10226101"/>
                <a:gd name="connsiteY13-7830" fmla="*/ 5877283 h 6078450"/>
                <a:gd name="connsiteX14-7831" fmla="*/ 5338804 w 10226101"/>
                <a:gd name="connsiteY14-7832" fmla="*/ 5343883 h 6078450"/>
                <a:gd name="connsiteX15-7833" fmla="*/ 4386304 w 10226101"/>
                <a:gd name="connsiteY15-7834" fmla="*/ 6029683 h 6078450"/>
                <a:gd name="connsiteX16-7835" fmla="*/ 3319504 w 10226101"/>
                <a:gd name="connsiteY16-7836" fmla="*/ 5858233 h 6078450"/>
                <a:gd name="connsiteX17-7837" fmla="*/ 2614654 w 10226101"/>
                <a:gd name="connsiteY17-7838" fmla="*/ 4562833 h 6078450"/>
                <a:gd name="connsiteX18-7839" fmla="*/ 766804 w 10226101"/>
                <a:gd name="connsiteY18-7840" fmla="*/ 4772383 h 6078450"/>
                <a:gd name="connsiteX19-7841" fmla="*/ 709654 w 10226101"/>
                <a:gd name="connsiteY19-7842" fmla="*/ 3238858 h 6078450"/>
                <a:gd name="connsiteX20-7843" fmla="*/ 14329 w 10226101"/>
                <a:gd name="connsiteY20-7844" fmla="*/ 2172058 h 6078450"/>
                <a:gd name="connsiteX21-7845" fmla="*/ 795379 w 10226101"/>
                <a:gd name="connsiteY21-7846" fmla="*/ 1391008 h 6078450"/>
                <a:gd name="connsiteX22-7847" fmla="*/ 1909804 w 10226101"/>
                <a:gd name="connsiteY22-7848" fmla="*/ 1752958 h 6078450"/>
                <a:gd name="connsiteX23-7849" fmla="*/ 2328904 w 10226101"/>
                <a:gd name="connsiteY23-7850" fmla="*/ 1171933 h 6078450"/>
                <a:gd name="connsiteX24-7851" fmla="*/ 2909929 w 10226101"/>
                <a:gd name="connsiteY24-7852" fmla="*/ 1229083 h 6078450"/>
                <a:gd name="connsiteX0-7853" fmla="*/ 2909929 w 10226101"/>
                <a:gd name="connsiteY0-7854" fmla="*/ 1229083 h 6078450"/>
                <a:gd name="connsiteX1-7855" fmla="*/ 3386179 w 10226101"/>
                <a:gd name="connsiteY1-7856" fmla="*/ 219433 h 6078450"/>
                <a:gd name="connsiteX2-7857" fmla="*/ 4252954 w 10226101"/>
                <a:gd name="connsiteY2-7858" fmla="*/ 47983 h 6078450"/>
                <a:gd name="connsiteX3-7859" fmla="*/ 5272129 w 10226101"/>
                <a:gd name="connsiteY3-7860" fmla="*/ 838558 h 6078450"/>
                <a:gd name="connsiteX4-7861" fmla="*/ 7034254 w 10226101"/>
                <a:gd name="connsiteY4-7862" fmla="*/ 524233 h 6078450"/>
                <a:gd name="connsiteX5-7863" fmla="*/ 7872454 w 10226101"/>
                <a:gd name="connsiteY5-7864" fmla="*/ 1972033 h 6078450"/>
                <a:gd name="connsiteX6-7865" fmla="*/ 9453604 w 10226101"/>
                <a:gd name="connsiteY6-7866" fmla="*/ 2257783 h 6078450"/>
                <a:gd name="connsiteX7-7867" fmla="*/ 9260863 w 10226101"/>
                <a:gd name="connsiteY7-7868" fmla="*/ 4162783 h 6078450"/>
                <a:gd name="connsiteX8-7869" fmla="*/ 9774344 w 10226101"/>
                <a:gd name="connsiteY8-7870" fmla="*/ 4874439 h 6078450"/>
                <a:gd name="connsiteX9-7871" fmla="*/ 9981942 w 10226101"/>
                <a:gd name="connsiteY9-7872" fmla="*/ 5347303 h 6078450"/>
                <a:gd name="connsiteX10-7873" fmla="*/ 10221908 w 10226101"/>
                <a:gd name="connsiteY10-7874" fmla="*/ 5669005 h 6078450"/>
                <a:gd name="connsiteX11-7875" fmla="*/ 9857129 w 10226101"/>
                <a:gd name="connsiteY11-7876" fmla="*/ 5622834 h 6078450"/>
                <a:gd name="connsiteX12-7877" fmla="*/ 7948654 w 10226101"/>
                <a:gd name="connsiteY12-7878" fmla="*/ 5286733 h 6078450"/>
                <a:gd name="connsiteX13-7879" fmla="*/ 6729454 w 10226101"/>
                <a:gd name="connsiteY13-7880" fmla="*/ 5877283 h 6078450"/>
                <a:gd name="connsiteX14-7881" fmla="*/ 5338804 w 10226101"/>
                <a:gd name="connsiteY14-7882" fmla="*/ 5343883 h 6078450"/>
                <a:gd name="connsiteX15-7883" fmla="*/ 4386304 w 10226101"/>
                <a:gd name="connsiteY15-7884" fmla="*/ 6029683 h 6078450"/>
                <a:gd name="connsiteX16-7885" fmla="*/ 3319504 w 10226101"/>
                <a:gd name="connsiteY16-7886" fmla="*/ 5858233 h 6078450"/>
                <a:gd name="connsiteX17-7887" fmla="*/ 2614654 w 10226101"/>
                <a:gd name="connsiteY17-7888" fmla="*/ 4562833 h 6078450"/>
                <a:gd name="connsiteX18-7889" fmla="*/ 766804 w 10226101"/>
                <a:gd name="connsiteY18-7890" fmla="*/ 4772383 h 6078450"/>
                <a:gd name="connsiteX19-7891" fmla="*/ 709654 w 10226101"/>
                <a:gd name="connsiteY19-7892" fmla="*/ 3238858 h 6078450"/>
                <a:gd name="connsiteX20-7893" fmla="*/ 14329 w 10226101"/>
                <a:gd name="connsiteY20-7894" fmla="*/ 2172058 h 6078450"/>
                <a:gd name="connsiteX21-7895" fmla="*/ 795379 w 10226101"/>
                <a:gd name="connsiteY21-7896" fmla="*/ 1391008 h 6078450"/>
                <a:gd name="connsiteX22-7897" fmla="*/ 1909804 w 10226101"/>
                <a:gd name="connsiteY22-7898" fmla="*/ 1752958 h 6078450"/>
                <a:gd name="connsiteX23-7899" fmla="*/ 2328904 w 10226101"/>
                <a:gd name="connsiteY23-7900" fmla="*/ 1171933 h 6078450"/>
                <a:gd name="connsiteX24-7901" fmla="*/ 2909929 w 10226101"/>
                <a:gd name="connsiteY24-7902" fmla="*/ 1229083 h 6078450"/>
                <a:gd name="connsiteX0-7903" fmla="*/ 2909929 w 10226101"/>
                <a:gd name="connsiteY0-7904" fmla="*/ 1229083 h 6078450"/>
                <a:gd name="connsiteX1-7905" fmla="*/ 3386179 w 10226101"/>
                <a:gd name="connsiteY1-7906" fmla="*/ 219433 h 6078450"/>
                <a:gd name="connsiteX2-7907" fmla="*/ 4252954 w 10226101"/>
                <a:gd name="connsiteY2-7908" fmla="*/ 47983 h 6078450"/>
                <a:gd name="connsiteX3-7909" fmla="*/ 5272129 w 10226101"/>
                <a:gd name="connsiteY3-7910" fmla="*/ 838558 h 6078450"/>
                <a:gd name="connsiteX4-7911" fmla="*/ 7034254 w 10226101"/>
                <a:gd name="connsiteY4-7912" fmla="*/ 524233 h 6078450"/>
                <a:gd name="connsiteX5-7913" fmla="*/ 7872454 w 10226101"/>
                <a:gd name="connsiteY5-7914" fmla="*/ 1972033 h 6078450"/>
                <a:gd name="connsiteX6-7915" fmla="*/ 9453604 w 10226101"/>
                <a:gd name="connsiteY6-7916" fmla="*/ 2257783 h 6078450"/>
                <a:gd name="connsiteX7-7917" fmla="*/ 9260863 w 10226101"/>
                <a:gd name="connsiteY7-7918" fmla="*/ 4162783 h 6078450"/>
                <a:gd name="connsiteX8-7919" fmla="*/ 9774344 w 10226101"/>
                <a:gd name="connsiteY8-7920" fmla="*/ 4874439 h 6078450"/>
                <a:gd name="connsiteX9-7921" fmla="*/ 9981942 w 10226101"/>
                <a:gd name="connsiteY9-7922" fmla="*/ 5347303 h 6078450"/>
                <a:gd name="connsiteX10-7923" fmla="*/ 10221908 w 10226101"/>
                <a:gd name="connsiteY10-7924" fmla="*/ 5669005 h 6078450"/>
                <a:gd name="connsiteX11-7925" fmla="*/ 9857129 w 10226101"/>
                <a:gd name="connsiteY11-7926" fmla="*/ 5622834 h 6078450"/>
                <a:gd name="connsiteX12-7927" fmla="*/ 7948654 w 10226101"/>
                <a:gd name="connsiteY12-7928" fmla="*/ 5286733 h 6078450"/>
                <a:gd name="connsiteX13-7929" fmla="*/ 6729454 w 10226101"/>
                <a:gd name="connsiteY13-7930" fmla="*/ 5877283 h 6078450"/>
                <a:gd name="connsiteX14-7931" fmla="*/ 5338804 w 10226101"/>
                <a:gd name="connsiteY14-7932" fmla="*/ 5343883 h 6078450"/>
                <a:gd name="connsiteX15-7933" fmla="*/ 4386304 w 10226101"/>
                <a:gd name="connsiteY15-7934" fmla="*/ 6029683 h 6078450"/>
                <a:gd name="connsiteX16-7935" fmla="*/ 3319504 w 10226101"/>
                <a:gd name="connsiteY16-7936" fmla="*/ 5858233 h 6078450"/>
                <a:gd name="connsiteX17-7937" fmla="*/ 2614654 w 10226101"/>
                <a:gd name="connsiteY17-7938" fmla="*/ 4562833 h 6078450"/>
                <a:gd name="connsiteX18-7939" fmla="*/ 766804 w 10226101"/>
                <a:gd name="connsiteY18-7940" fmla="*/ 4772383 h 6078450"/>
                <a:gd name="connsiteX19-7941" fmla="*/ 709654 w 10226101"/>
                <a:gd name="connsiteY19-7942" fmla="*/ 3238858 h 6078450"/>
                <a:gd name="connsiteX20-7943" fmla="*/ 14329 w 10226101"/>
                <a:gd name="connsiteY20-7944" fmla="*/ 2172058 h 6078450"/>
                <a:gd name="connsiteX21-7945" fmla="*/ 795379 w 10226101"/>
                <a:gd name="connsiteY21-7946" fmla="*/ 1391008 h 6078450"/>
                <a:gd name="connsiteX22-7947" fmla="*/ 1909804 w 10226101"/>
                <a:gd name="connsiteY22-7948" fmla="*/ 1752958 h 6078450"/>
                <a:gd name="connsiteX23-7949" fmla="*/ 2328904 w 10226101"/>
                <a:gd name="connsiteY23-7950" fmla="*/ 1171933 h 6078450"/>
                <a:gd name="connsiteX24-7951" fmla="*/ 2909929 w 10226101"/>
                <a:gd name="connsiteY24-7952" fmla="*/ 1229083 h 6078450"/>
                <a:gd name="connsiteX0-7953" fmla="*/ 2909929 w 10226101"/>
                <a:gd name="connsiteY0-7954" fmla="*/ 1229083 h 6078450"/>
                <a:gd name="connsiteX1-7955" fmla="*/ 3386179 w 10226101"/>
                <a:gd name="connsiteY1-7956" fmla="*/ 219433 h 6078450"/>
                <a:gd name="connsiteX2-7957" fmla="*/ 4252954 w 10226101"/>
                <a:gd name="connsiteY2-7958" fmla="*/ 47983 h 6078450"/>
                <a:gd name="connsiteX3-7959" fmla="*/ 5272129 w 10226101"/>
                <a:gd name="connsiteY3-7960" fmla="*/ 838558 h 6078450"/>
                <a:gd name="connsiteX4-7961" fmla="*/ 7034254 w 10226101"/>
                <a:gd name="connsiteY4-7962" fmla="*/ 524233 h 6078450"/>
                <a:gd name="connsiteX5-7963" fmla="*/ 7872454 w 10226101"/>
                <a:gd name="connsiteY5-7964" fmla="*/ 1972033 h 6078450"/>
                <a:gd name="connsiteX6-7965" fmla="*/ 9453604 w 10226101"/>
                <a:gd name="connsiteY6-7966" fmla="*/ 2257783 h 6078450"/>
                <a:gd name="connsiteX7-7967" fmla="*/ 9260863 w 10226101"/>
                <a:gd name="connsiteY7-7968" fmla="*/ 4162783 h 6078450"/>
                <a:gd name="connsiteX8-7969" fmla="*/ 9774344 w 10226101"/>
                <a:gd name="connsiteY8-7970" fmla="*/ 4874439 h 6078450"/>
                <a:gd name="connsiteX9-7971" fmla="*/ 9981942 w 10226101"/>
                <a:gd name="connsiteY9-7972" fmla="*/ 5347303 h 6078450"/>
                <a:gd name="connsiteX10-7973" fmla="*/ 10221908 w 10226101"/>
                <a:gd name="connsiteY10-7974" fmla="*/ 5669005 h 6078450"/>
                <a:gd name="connsiteX11-7975" fmla="*/ 9857129 w 10226101"/>
                <a:gd name="connsiteY11-7976" fmla="*/ 5622834 h 6078450"/>
                <a:gd name="connsiteX12-7977" fmla="*/ 7948654 w 10226101"/>
                <a:gd name="connsiteY12-7978" fmla="*/ 5286733 h 6078450"/>
                <a:gd name="connsiteX13-7979" fmla="*/ 6729454 w 10226101"/>
                <a:gd name="connsiteY13-7980" fmla="*/ 5877283 h 6078450"/>
                <a:gd name="connsiteX14-7981" fmla="*/ 5338804 w 10226101"/>
                <a:gd name="connsiteY14-7982" fmla="*/ 5343883 h 6078450"/>
                <a:gd name="connsiteX15-7983" fmla="*/ 4386304 w 10226101"/>
                <a:gd name="connsiteY15-7984" fmla="*/ 6029683 h 6078450"/>
                <a:gd name="connsiteX16-7985" fmla="*/ 3319504 w 10226101"/>
                <a:gd name="connsiteY16-7986" fmla="*/ 5858233 h 6078450"/>
                <a:gd name="connsiteX17-7987" fmla="*/ 2614654 w 10226101"/>
                <a:gd name="connsiteY17-7988" fmla="*/ 4562833 h 6078450"/>
                <a:gd name="connsiteX18-7989" fmla="*/ 766804 w 10226101"/>
                <a:gd name="connsiteY18-7990" fmla="*/ 4772383 h 6078450"/>
                <a:gd name="connsiteX19-7991" fmla="*/ 709654 w 10226101"/>
                <a:gd name="connsiteY19-7992" fmla="*/ 3238858 h 6078450"/>
                <a:gd name="connsiteX20-7993" fmla="*/ 14329 w 10226101"/>
                <a:gd name="connsiteY20-7994" fmla="*/ 2172058 h 6078450"/>
                <a:gd name="connsiteX21-7995" fmla="*/ 795379 w 10226101"/>
                <a:gd name="connsiteY21-7996" fmla="*/ 1391008 h 6078450"/>
                <a:gd name="connsiteX22-7997" fmla="*/ 1909804 w 10226101"/>
                <a:gd name="connsiteY22-7998" fmla="*/ 1752958 h 6078450"/>
                <a:gd name="connsiteX23-7999" fmla="*/ 2328904 w 10226101"/>
                <a:gd name="connsiteY23-8000" fmla="*/ 1171933 h 6078450"/>
                <a:gd name="connsiteX24-8001" fmla="*/ 2909929 w 10226101"/>
                <a:gd name="connsiteY24-8002" fmla="*/ 1229083 h 6078450"/>
                <a:gd name="connsiteX0-8003" fmla="*/ 2909929 w 10226101"/>
                <a:gd name="connsiteY0-8004" fmla="*/ 1229083 h 6078450"/>
                <a:gd name="connsiteX1-8005" fmla="*/ 3386179 w 10226101"/>
                <a:gd name="connsiteY1-8006" fmla="*/ 219433 h 6078450"/>
                <a:gd name="connsiteX2-8007" fmla="*/ 4252954 w 10226101"/>
                <a:gd name="connsiteY2-8008" fmla="*/ 47983 h 6078450"/>
                <a:gd name="connsiteX3-8009" fmla="*/ 5272129 w 10226101"/>
                <a:gd name="connsiteY3-8010" fmla="*/ 838558 h 6078450"/>
                <a:gd name="connsiteX4-8011" fmla="*/ 7034254 w 10226101"/>
                <a:gd name="connsiteY4-8012" fmla="*/ 524233 h 6078450"/>
                <a:gd name="connsiteX5-8013" fmla="*/ 7872454 w 10226101"/>
                <a:gd name="connsiteY5-8014" fmla="*/ 1972033 h 6078450"/>
                <a:gd name="connsiteX6-8015" fmla="*/ 9453604 w 10226101"/>
                <a:gd name="connsiteY6-8016" fmla="*/ 2257783 h 6078450"/>
                <a:gd name="connsiteX7-8017" fmla="*/ 9260863 w 10226101"/>
                <a:gd name="connsiteY7-8018" fmla="*/ 4162783 h 6078450"/>
                <a:gd name="connsiteX8-8019" fmla="*/ 9774344 w 10226101"/>
                <a:gd name="connsiteY8-8020" fmla="*/ 4874439 h 6078450"/>
                <a:gd name="connsiteX9-8021" fmla="*/ 9981942 w 10226101"/>
                <a:gd name="connsiteY9-8022" fmla="*/ 5347303 h 6078450"/>
                <a:gd name="connsiteX10-8023" fmla="*/ 10221908 w 10226101"/>
                <a:gd name="connsiteY10-8024" fmla="*/ 5669005 h 6078450"/>
                <a:gd name="connsiteX11-8025" fmla="*/ 9857129 w 10226101"/>
                <a:gd name="connsiteY11-8026" fmla="*/ 5622834 h 6078450"/>
                <a:gd name="connsiteX12-8027" fmla="*/ 7948654 w 10226101"/>
                <a:gd name="connsiteY12-8028" fmla="*/ 5286733 h 6078450"/>
                <a:gd name="connsiteX13-8029" fmla="*/ 6729454 w 10226101"/>
                <a:gd name="connsiteY13-8030" fmla="*/ 5877283 h 6078450"/>
                <a:gd name="connsiteX14-8031" fmla="*/ 5338804 w 10226101"/>
                <a:gd name="connsiteY14-8032" fmla="*/ 5343883 h 6078450"/>
                <a:gd name="connsiteX15-8033" fmla="*/ 4386304 w 10226101"/>
                <a:gd name="connsiteY15-8034" fmla="*/ 6029683 h 6078450"/>
                <a:gd name="connsiteX16-8035" fmla="*/ 3319504 w 10226101"/>
                <a:gd name="connsiteY16-8036" fmla="*/ 5858233 h 6078450"/>
                <a:gd name="connsiteX17-8037" fmla="*/ 2614654 w 10226101"/>
                <a:gd name="connsiteY17-8038" fmla="*/ 4562833 h 6078450"/>
                <a:gd name="connsiteX18-8039" fmla="*/ 766804 w 10226101"/>
                <a:gd name="connsiteY18-8040" fmla="*/ 4772383 h 6078450"/>
                <a:gd name="connsiteX19-8041" fmla="*/ 709654 w 10226101"/>
                <a:gd name="connsiteY19-8042" fmla="*/ 3238858 h 6078450"/>
                <a:gd name="connsiteX20-8043" fmla="*/ 14329 w 10226101"/>
                <a:gd name="connsiteY20-8044" fmla="*/ 2172058 h 6078450"/>
                <a:gd name="connsiteX21-8045" fmla="*/ 795379 w 10226101"/>
                <a:gd name="connsiteY21-8046" fmla="*/ 1391008 h 6078450"/>
                <a:gd name="connsiteX22-8047" fmla="*/ 1909804 w 10226101"/>
                <a:gd name="connsiteY22-8048" fmla="*/ 1752958 h 6078450"/>
                <a:gd name="connsiteX23-8049" fmla="*/ 2328904 w 10226101"/>
                <a:gd name="connsiteY23-8050" fmla="*/ 1171933 h 6078450"/>
                <a:gd name="connsiteX24-8051" fmla="*/ 2909929 w 10226101"/>
                <a:gd name="connsiteY24-8052" fmla="*/ 1229083 h 6078450"/>
                <a:gd name="connsiteX0-8053" fmla="*/ 2909929 w 10226101"/>
                <a:gd name="connsiteY0-8054" fmla="*/ 1229083 h 6078450"/>
                <a:gd name="connsiteX1-8055" fmla="*/ 3386179 w 10226101"/>
                <a:gd name="connsiteY1-8056" fmla="*/ 219433 h 6078450"/>
                <a:gd name="connsiteX2-8057" fmla="*/ 4252954 w 10226101"/>
                <a:gd name="connsiteY2-8058" fmla="*/ 47983 h 6078450"/>
                <a:gd name="connsiteX3-8059" fmla="*/ 5272129 w 10226101"/>
                <a:gd name="connsiteY3-8060" fmla="*/ 838558 h 6078450"/>
                <a:gd name="connsiteX4-8061" fmla="*/ 7034254 w 10226101"/>
                <a:gd name="connsiteY4-8062" fmla="*/ 524233 h 6078450"/>
                <a:gd name="connsiteX5-8063" fmla="*/ 7872454 w 10226101"/>
                <a:gd name="connsiteY5-8064" fmla="*/ 1972033 h 6078450"/>
                <a:gd name="connsiteX6-8065" fmla="*/ 9453604 w 10226101"/>
                <a:gd name="connsiteY6-8066" fmla="*/ 2257783 h 6078450"/>
                <a:gd name="connsiteX7-8067" fmla="*/ 9260863 w 10226101"/>
                <a:gd name="connsiteY7-8068" fmla="*/ 4162783 h 6078450"/>
                <a:gd name="connsiteX8-8069" fmla="*/ 9774344 w 10226101"/>
                <a:gd name="connsiteY8-8070" fmla="*/ 4874439 h 6078450"/>
                <a:gd name="connsiteX9-8071" fmla="*/ 9981942 w 10226101"/>
                <a:gd name="connsiteY9-8072" fmla="*/ 5347303 h 6078450"/>
                <a:gd name="connsiteX10-8073" fmla="*/ 10221908 w 10226101"/>
                <a:gd name="connsiteY10-8074" fmla="*/ 5669005 h 6078450"/>
                <a:gd name="connsiteX11-8075" fmla="*/ 9707197 w 10226101"/>
                <a:gd name="connsiteY11-8076" fmla="*/ 5703567 h 6078450"/>
                <a:gd name="connsiteX12-8077" fmla="*/ 7948654 w 10226101"/>
                <a:gd name="connsiteY12-8078" fmla="*/ 5286733 h 6078450"/>
                <a:gd name="connsiteX13-8079" fmla="*/ 6729454 w 10226101"/>
                <a:gd name="connsiteY13-8080" fmla="*/ 5877283 h 6078450"/>
                <a:gd name="connsiteX14-8081" fmla="*/ 5338804 w 10226101"/>
                <a:gd name="connsiteY14-8082" fmla="*/ 5343883 h 6078450"/>
                <a:gd name="connsiteX15-8083" fmla="*/ 4386304 w 10226101"/>
                <a:gd name="connsiteY15-8084" fmla="*/ 6029683 h 6078450"/>
                <a:gd name="connsiteX16-8085" fmla="*/ 3319504 w 10226101"/>
                <a:gd name="connsiteY16-8086" fmla="*/ 5858233 h 6078450"/>
                <a:gd name="connsiteX17-8087" fmla="*/ 2614654 w 10226101"/>
                <a:gd name="connsiteY17-8088" fmla="*/ 4562833 h 6078450"/>
                <a:gd name="connsiteX18-8089" fmla="*/ 766804 w 10226101"/>
                <a:gd name="connsiteY18-8090" fmla="*/ 4772383 h 6078450"/>
                <a:gd name="connsiteX19-8091" fmla="*/ 709654 w 10226101"/>
                <a:gd name="connsiteY19-8092" fmla="*/ 3238858 h 6078450"/>
                <a:gd name="connsiteX20-8093" fmla="*/ 14329 w 10226101"/>
                <a:gd name="connsiteY20-8094" fmla="*/ 2172058 h 6078450"/>
                <a:gd name="connsiteX21-8095" fmla="*/ 795379 w 10226101"/>
                <a:gd name="connsiteY21-8096" fmla="*/ 1391008 h 6078450"/>
                <a:gd name="connsiteX22-8097" fmla="*/ 1909804 w 10226101"/>
                <a:gd name="connsiteY22-8098" fmla="*/ 1752958 h 6078450"/>
                <a:gd name="connsiteX23-8099" fmla="*/ 2328904 w 10226101"/>
                <a:gd name="connsiteY23-8100" fmla="*/ 1171933 h 6078450"/>
                <a:gd name="connsiteX24-8101" fmla="*/ 2909929 w 10226101"/>
                <a:gd name="connsiteY24-8102" fmla="*/ 1229083 h 6078450"/>
                <a:gd name="connsiteX0-8103" fmla="*/ 2909929 w 10226101"/>
                <a:gd name="connsiteY0-8104" fmla="*/ 1229083 h 6078450"/>
                <a:gd name="connsiteX1-8105" fmla="*/ 3386179 w 10226101"/>
                <a:gd name="connsiteY1-8106" fmla="*/ 219433 h 6078450"/>
                <a:gd name="connsiteX2-8107" fmla="*/ 4252954 w 10226101"/>
                <a:gd name="connsiteY2-8108" fmla="*/ 47983 h 6078450"/>
                <a:gd name="connsiteX3-8109" fmla="*/ 5272129 w 10226101"/>
                <a:gd name="connsiteY3-8110" fmla="*/ 838558 h 6078450"/>
                <a:gd name="connsiteX4-8111" fmla="*/ 7034254 w 10226101"/>
                <a:gd name="connsiteY4-8112" fmla="*/ 524233 h 6078450"/>
                <a:gd name="connsiteX5-8113" fmla="*/ 7872454 w 10226101"/>
                <a:gd name="connsiteY5-8114" fmla="*/ 1972033 h 6078450"/>
                <a:gd name="connsiteX6-8115" fmla="*/ 9453604 w 10226101"/>
                <a:gd name="connsiteY6-8116" fmla="*/ 2257783 h 6078450"/>
                <a:gd name="connsiteX7-8117" fmla="*/ 9260863 w 10226101"/>
                <a:gd name="connsiteY7-8118" fmla="*/ 4162783 h 6078450"/>
                <a:gd name="connsiteX8-8119" fmla="*/ 9774344 w 10226101"/>
                <a:gd name="connsiteY8-8120" fmla="*/ 4874439 h 6078450"/>
                <a:gd name="connsiteX9-8121" fmla="*/ 9981942 w 10226101"/>
                <a:gd name="connsiteY9-8122" fmla="*/ 5347303 h 6078450"/>
                <a:gd name="connsiteX10-8123" fmla="*/ 10221908 w 10226101"/>
                <a:gd name="connsiteY10-8124" fmla="*/ 5669005 h 6078450"/>
                <a:gd name="connsiteX11-8125" fmla="*/ 9707197 w 10226101"/>
                <a:gd name="connsiteY11-8126" fmla="*/ 5703567 h 6078450"/>
                <a:gd name="connsiteX12-8127" fmla="*/ 7948654 w 10226101"/>
                <a:gd name="connsiteY12-8128" fmla="*/ 5286733 h 6078450"/>
                <a:gd name="connsiteX13-8129" fmla="*/ 6729454 w 10226101"/>
                <a:gd name="connsiteY13-8130" fmla="*/ 5877283 h 6078450"/>
                <a:gd name="connsiteX14-8131" fmla="*/ 5338804 w 10226101"/>
                <a:gd name="connsiteY14-8132" fmla="*/ 5343883 h 6078450"/>
                <a:gd name="connsiteX15-8133" fmla="*/ 4386304 w 10226101"/>
                <a:gd name="connsiteY15-8134" fmla="*/ 6029683 h 6078450"/>
                <a:gd name="connsiteX16-8135" fmla="*/ 3319504 w 10226101"/>
                <a:gd name="connsiteY16-8136" fmla="*/ 5858233 h 6078450"/>
                <a:gd name="connsiteX17-8137" fmla="*/ 2614654 w 10226101"/>
                <a:gd name="connsiteY17-8138" fmla="*/ 4562833 h 6078450"/>
                <a:gd name="connsiteX18-8139" fmla="*/ 766804 w 10226101"/>
                <a:gd name="connsiteY18-8140" fmla="*/ 4772383 h 6078450"/>
                <a:gd name="connsiteX19-8141" fmla="*/ 709654 w 10226101"/>
                <a:gd name="connsiteY19-8142" fmla="*/ 3238858 h 6078450"/>
                <a:gd name="connsiteX20-8143" fmla="*/ 14329 w 10226101"/>
                <a:gd name="connsiteY20-8144" fmla="*/ 2172058 h 6078450"/>
                <a:gd name="connsiteX21-8145" fmla="*/ 795379 w 10226101"/>
                <a:gd name="connsiteY21-8146" fmla="*/ 1391008 h 6078450"/>
                <a:gd name="connsiteX22-8147" fmla="*/ 1909804 w 10226101"/>
                <a:gd name="connsiteY22-8148" fmla="*/ 1752958 h 6078450"/>
                <a:gd name="connsiteX23-8149" fmla="*/ 2328904 w 10226101"/>
                <a:gd name="connsiteY23-8150" fmla="*/ 1171933 h 6078450"/>
                <a:gd name="connsiteX24-8151" fmla="*/ 2909929 w 10226101"/>
                <a:gd name="connsiteY24-8152" fmla="*/ 1229083 h 6078450"/>
                <a:gd name="connsiteX0-8153" fmla="*/ 2909929 w 10226101"/>
                <a:gd name="connsiteY0-8154" fmla="*/ 1229083 h 6078450"/>
                <a:gd name="connsiteX1-8155" fmla="*/ 3386179 w 10226101"/>
                <a:gd name="connsiteY1-8156" fmla="*/ 219433 h 6078450"/>
                <a:gd name="connsiteX2-8157" fmla="*/ 4252954 w 10226101"/>
                <a:gd name="connsiteY2-8158" fmla="*/ 47983 h 6078450"/>
                <a:gd name="connsiteX3-8159" fmla="*/ 5272129 w 10226101"/>
                <a:gd name="connsiteY3-8160" fmla="*/ 838558 h 6078450"/>
                <a:gd name="connsiteX4-8161" fmla="*/ 7034254 w 10226101"/>
                <a:gd name="connsiteY4-8162" fmla="*/ 524233 h 6078450"/>
                <a:gd name="connsiteX5-8163" fmla="*/ 7872454 w 10226101"/>
                <a:gd name="connsiteY5-8164" fmla="*/ 1972033 h 6078450"/>
                <a:gd name="connsiteX6-8165" fmla="*/ 9453604 w 10226101"/>
                <a:gd name="connsiteY6-8166" fmla="*/ 2257783 h 6078450"/>
                <a:gd name="connsiteX7-8167" fmla="*/ 9260863 w 10226101"/>
                <a:gd name="connsiteY7-8168" fmla="*/ 4162783 h 6078450"/>
                <a:gd name="connsiteX8-8169" fmla="*/ 9774344 w 10226101"/>
                <a:gd name="connsiteY8-8170" fmla="*/ 4874439 h 6078450"/>
                <a:gd name="connsiteX9-8171" fmla="*/ 9981942 w 10226101"/>
                <a:gd name="connsiteY9-8172" fmla="*/ 5347303 h 6078450"/>
                <a:gd name="connsiteX10-8173" fmla="*/ 10221908 w 10226101"/>
                <a:gd name="connsiteY10-8174" fmla="*/ 5669005 h 6078450"/>
                <a:gd name="connsiteX11-8175" fmla="*/ 9947343 w 10226101"/>
                <a:gd name="connsiteY11-8176" fmla="*/ 5670234 h 6078450"/>
                <a:gd name="connsiteX12-8177" fmla="*/ 9707197 w 10226101"/>
                <a:gd name="connsiteY12-8178" fmla="*/ 5703567 h 6078450"/>
                <a:gd name="connsiteX13-8179" fmla="*/ 7948654 w 10226101"/>
                <a:gd name="connsiteY13-8180" fmla="*/ 5286733 h 6078450"/>
                <a:gd name="connsiteX14-8181" fmla="*/ 6729454 w 10226101"/>
                <a:gd name="connsiteY14-8182" fmla="*/ 5877283 h 6078450"/>
                <a:gd name="connsiteX15-8183" fmla="*/ 5338804 w 10226101"/>
                <a:gd name="connsiteY15-8184" fmla="*/ 5343883 h 6078450"/>
                <a:gd name="connsiteX16-8185" fmla="*/ 4386304 w 10226101"/>
                <a:gd name="connsiteY16-8186" fmla="*/ 6029683 h 6078450"/>
                <a:gd name="connsiteX17-8187" fmla="*/ 3319504 w 10226101"/>
                <a:gd name="connsiteY17-8188" fmla="*/ 5858233 h 6078450"/>
                <a:gd name="connsiteX18-8189" fmla="*/ 2614654 w 10226101"/>
                <a:gd name="connsiteY18-8190" fmla="*/ 4562833 h 6078450"/>
                <a:gd name="connsiteX19-8191" fmla="*/ 766804 w 10226101"/>
                <a:gd name="connsiteY19-8192" fmla="*/ 4772383 h 6078450"/>
                <a:gd name="connsiteX20-8193" fmla="*/ 709654 w 10226101"/>
                <a:gd name="connsiteY20-8194" fmla="*/ 3238858 h 6078450"/>
                <a:gd name="connsiteX21-8195" fmla="*/ 14329 w 10226101"/>
                <a:gd name="connsiteY21-8196" fmla="*/ 2172058 h 6078450"/>
                <a:gd name="connsiteX22-8197" fmla="*/ 795379 w 10226101"/>
                <a:gd name="connsiteY22-8198" fmla="*/ 1391008 h 6078450"/>
                <a:gd name="connsiteX23-8199" fmla="*/ 1909804 w 10226101"/>
                <a:gd name="connsiteY23-8200" fmla="*/ 1752958 h 6078450"/>
                <a:gd name="connsiteX24-8201" fmla="*/ 2328904 w 10226101"/>
                <a:gd name="connsiteY24-8202" fmla="*/ 1171933 h 6078450"/>
                <a:gd name="connsiteX25-8203" fmla="*/ 2909929 w 10226101"/>
                <a:gd name="connsiteY25-8204" fmla="*/ 1229083 h 6078450"/>
                <a:gd name="connsiteX0-8205" fmla="*/ 2909929 w 10226101"/>
                <a:gd name="connsiteY0-8206" fmla="*/ 1229083 h 6078450"/>
                <a:gd name="connsiteX1-8207" fmla="*/ 3386179 w 10226101"/>
                <a:gd name="connsiteY1-8208" fmla="*/ 219433 h 6078450"/>
                <a:gd name="connsiteX2-8209" fmla="*/ 4252954 w 10226101"/>
                <a:gd name="connsiteY2-8210" fmla="*/ 47983 h 6078450"/>
                <a:gd name="connsiteX3-8211" fmla="*/ 5272129 w 10226101"/>
                <a:gd name="connsiteY3-8212" fmla="*/ 838558 h 6078450"/>
                <a:gd name="connsiteX4-8213" fmla="*/ 7034254 w 10226101"/>
                <a:gd name="connsiteY4-8214" fmla="*/ 524233 h 6078450"/>
                <a:gd name="connsiteX5-8215" fmla="*/ 7872454 w 10226101"/>
                <a:gd name="connsiteY5-8216" fmla="*/ 1972033 h 6078450"/>
                <a:gd name="connsiteX6-8217" fmla="*/ 9453604 w 10226101"/>
                <a:gd name="connsiteY6-8218" fmla="*/ 2257783 h 6078450"/>
                <a:gd name="connsiteX7-8219" fmla="*/ 9260863 w 10226101"/>
                <a:gd name="connsiteY7-8220" fmla="*/ 4162783 h 6078450"/>
                <a:gd name="connsiteX8-8221" fmla="*/ 9774344 w 10226101"/>
                <a:gd name="connsiteY8-8222" fmla="*/ 4874439 h 6078450"/>
                <a:gd name="connsiteX9-8223" fmla="*/ 9981942 w 10226101"/>
                <a:gd name="connsiteY9-8224" fmla="*/ 5347303 h 6078450"/>
                <a:gd name="connsiteX10-8225" fmla="*/ 10221908 w 10226101"/>
                <a:gd name="connsiteY10-8226" fmla="*/ 5669005 h 6078450"/>
                <a:gd name="connsiteX11-8227" fmla="*/ 9947343 w 10226101"/>
                <a:gd name="connsiteY11-8228" fmla="*/ 5670234 h 6078450"/>
                <a:gd name="connsiteX12-8229" fmla="*/ 9707197 w 10226101"/>
                <a:gd name="connsiteY12-8230" fmla="*/ 5703567 h 6078450"/>
                <a:gd name="connsiteX13-8231" fmla="*/ 7948654 w 10226101"/>
                <a:gd name="connsiteY13-8232" fmla="*/ 5286733 h 6078450"/>
                <a:gd name="connsiteX14-8233" fmla="*/ 6729454 w 10226101"/>
                <a:gd name="connsiteY14-8234" fmla="*/ 5877283 h 6078450"/>
                <a:gd name="connsiteX15-8235" fmla="*/ 5338804 w 10226101"/>
                <a:gd name="connsiteY15-8236" fmla="*/ 5343883 h 6078450"/>
                <a:gd name="connsiteX16-8237" fmla="*/ 4386304 w 10226101"/>
                <a:gd name="connsiteY16-8238" fmla="*/ 6029683 h 6078450"/>
                <a:gd name="connsiteX17-8239" fmla="*/ 3319504 w 10226101"/>
                <a:gd name="connsiteY17-8240" fmla="*/ 5858233 h 6078450"/>
                <a:gd name="connsiteX18-8241" fmla="*/ 2614654 w 10226101"/>
                <a:gd name="connsiteY18-8242" fmla="*/ 4562833 h 6078450"/>
                <a:gd name="connsiteX19-8243" fmla="*/ 766804 w 10226101"/>
                <a:gd name="connsiteY19-8244" fmla="*/ 4772383 h 6078450"/>
                <a:gd name="connsiteX20-8245" fmla="*/ 709654 w 10226101"/>
                <a:gd name="connsiteY20-8246" fmla="*/ 3238858 h 6078450"/>
                <a:gd name="connsiteX21-8247" fmla="*/ 14329 w 10226101"/>
                <a:gd name="connsiteY21-8248" fmla="*/ 2172058 h 6078450"/>
                <a:gd name="connsiteX22-8249" fmla="*/ 795379 w 10226101"/>
                <a:gd name="connsiteY22-8250" fmla="*/ 1391008 h 6078450"/>
                <a:gd name="connsiteX23-8251" fmla="*/ 1909804 w 10226101"/>
                <a:gd name="connsiteY23-8252" fmla="*/ 1752958 h 6078450"/>
                <a:gd name="connsiteX24-8253" fmla="*/ 2328904 w 10226101"/>
                <a:gd name="connsiteY24-8254" fmla="*/ 1171933 h 6078450"/>
                <a:gd name="connsiteX25-8255" fmla="*/ 2909929 w 10226101"/>
                <a:gd name="connsiteY25-8256" fmla="*/ 1229083 h 6078450"/>
                <a:gd name="connsiteX0-8257" fmla="*/ 2909929 w 10226101"/>
                <a:gd name="connsiteY0-8258" fmla="*/ 1229083 h 6078450"/>
                <a:gd name="connsiteX1-8259" fmla="*/ 3386179 w 10226101"/>
                <a:gd name="connsiteY1-8260" fmla="*/ 219433 h 6078450"/>
                <a:gd name="connsiteX2-8261" fmla="*/ 4252954 w 10226101"/>
                <a:gd name="connsiteY2-8262" fmla="*/ 47983 h 6078450"/>
                <a:gd name="connsiteX3-8263" fmla="*/ 5272129 w 10226101"/>
                <a:gd name="connsiteY3-8264" fmla="*/ 838558 h 6078450"/>
                <a:gd name="connsiteX4-8265" fmla="*/ 7034254 w 10226101"/>
                <a:gd name="connsiteY4-8266" fmla="*/ 524233 h 6078450"/>
                <a:gd name="connsiteX5-8267" fmla="*/ 7872454 w 10226101"/>
                <a:gd name="connsiteY5-8268" fmla="*/ 1972033 h 6078450"/>
                <a:gd name="connsiteX6-8269" fmla="*/ 9453604 w 10226101"/>
                <a:gd name="connsiteY6-8270" fmla="*/ 2257783 h 6078450"/>
                <a:gd name="connsiteX7-8271" fmla="*/ 9260863 w 10226101"/>
                <a:gd name="connsiteY7-8272" fmla="*/ 4162783 h 6078450"/>
                <a:gd name="connsiteX8-8273" fmla="*/ 9774344 w 10226101"/>
                <a:gd name="connsiteY8-8274" fmla="*/ 4874439 h 6078450"/>
                <a:gd name="connsiteX9-8275" fmla="*/ 9981942 w 10226101"/>
                <a:gd name="connsiteY9-8276" fmla="*/ 5347303 h 6078450"/>
                <a:gd name="connsiteX10-8277" fmla="*/ 10221908 w 10226101"/>
                <a:gd name="connsiteY10-8278" fmla="*/ 5669005 h 6078450"/>
                <a:gd name="connsiteX11-8279" fmla="*/ 9947343 w 10226101"/>
                <a:gd name="connsiteY11-8280" fmla="*/ 5670234 h 6078450"/>
                <a:gd name="connsiteX12-8281" fmla="*/ 9707197 w 10226101"/>
                <a:gd name="connsiteY12-8282" fmla="*/ 5703567 h 6078450"/>
                <a:gd name="connsiteX13-8283" fmla="*/ 7948654 w 10226101"/>
                <a:gd name="connsiteY13-8284" fmla="*/ 5286733 h 6078450"/>
                <a:gd name="connsiteX14-8285" fmla="*/ 6729454 w 10226101"/>
                <a:gd name="connsiteY14-8286" fmla="*/ 5877283 h 6078450"/>
                <a:gd name="connsiteX15-8287" fmla="*/ 5338804 w 10226101"/>
                <a:gd name="connsiteY15-8288" fmla="*/ 5343883 h 6078450"/>
                <a:gd name="connsiteX16-8289" fmla="*/ 4386304 w 10226101"/>
                <a:gd name="connsiteY16-8290" fmla="*/ 6029683 h 6078450"/>
                <a:gd name="connsiteX17-8291" fmla="*/ 3319504 w 10226101"/>
                <a:gd name="connsiteY17-8292" fmla="*/ 5858233 h 6078450"/>
                <a:gd name="connsiteX18-8293" fmla="*/ 2614654 w 10226101"/>
                <a:gd name="connsiteY18-8294" fmla="*/ 4562833 h 6078450"/>
                <a:gd name="connsiteX19-8295" fmla="*/ 766804 w 10226101"/>
                <a:gd name="connsiteY19-8296" fmla="*/ 4772383 h 6078450"/>
                <a:gd name="connsiteX20-8297" fmla="*/ 709654 w 10226101"/>
                <a:gd name="connsiteY20-8298" fmla="*/ 3238858 h 6078450"/>
                <a:gd name="connsiteX21-8299" fmla="*/ 14329 w 10226101"/>
                <a:gd name="connsiteY21-8300" fmla="*/ 2172058 h 6078450"/>
                <a:gd name="connsiteX22-8301" fmla="*/ 795379 w 10226101"/>
                <a:gd name="connsiteY22-8302" fmla="*/ 1391008 h 6078450"/>
                <a:gd name="connsiteX23-8303" fmla="*/ 1909804 w 10226101"/>
                <a:gd name="connsiteY23-8304" fmla="*/ 1752958 h 6078450"/>
                <a:gd name="connsiteX24-8305" fmla="*/ 2328904 w 10226101"/>
                <a:gd name="connsiteY24-8306" fmla="*/ 1171933 h 6078450"/>
                <a:gd name="connsiteX25-8307" fmla="*/ 2909929 w 10226101"/>
                <a:gd name="connsiteY25-8308" fmla="*/ 1229083 h 6078450"/>
                <a:gd name="connsiteX0-8309" fmla="*/ 2909929 w 10226101"/>
                <a:gd name="connsiteY0-8310" fmla="*/ 1229083 h 6078450"/>
                <a:gd name="connsiteX1-8311" fmla="*/ 3386179 w 10226101"/>
                <a:gd name="connsiteY1-8312" fmla="*/ 219433 h 6078450"/>
                <a:gd name="connsiteX2-8313" fmla="*/ 4252954 w 10226101"/>
                <a:gd name="connsiteY2-8314" fmla="*/ 47983 h 6078450"/>
                <a:gd name="connsiteX3-8315" fmla="*/ 5272129 w 10226101"/>
                <a:gd name="connsiteY3-8316" fmla="*/ 838558 h 6078450"/>
                <a:gd name="connsiteX4-8317" fmla="*/ 7034254 w 10226101"/>
                <a:gd name="connsiteY4-8318" fmla="*/ 524233 h 6078450"/>
                <a:gd name="connsiteX5-8319" fmla="*/ 7872454 w 10226101"/>
                <a:gd name="connsiteY5-8320" fmla="*/ 1972033 h 6078450"/>
                <a:gd name="connsiteX6-8321" fmla="*/ 9453604 w 10226101"/>
                <a:gd name="connsiteY6-8322" fmla="*/ 2257783 h 6078450"/>
                <a:gd name="connsiteX7-8323" fmla="*/ 9260863 w 10226101"/>
                <a:gd name="connsiteY7-8324" fmla="*/ 4162783 h 6078450"/>
                <a:gd name="connsiteX8-8325" fmla="*/ 9774344 w 10226101"/>
                <a:gd name="connsiteY8-8326" fmla="*/ 4874439 h 6078450"/>
                <a:gd name="connsiteX9-8327" fmla="*/ 9981942 w 10226101"/>
                <a:gd name="connsiteY9-8328" fmla="*/ 5347303 h 6078450"/>
                <a:gd name="connsiteX10-8329" fmla="*/ 10221908 w 10226101"/>
                <a:gd name="connsiteY10-8330" fmla="*/ 5669005 h 6078450"/>
                <a:gd name="connsiteX11-8331" fmla="*/ 9947343 w 10226101"/>
                <a:gd name="connsiteY11-8332" fmla="*/ 5670234 h 6078450"/>
                <a:gd name="connsiteX12-8333" fmla="*/ 9580331 w 10226101"/>
                <a:gd name="connsiteY12-8334" fmla="*/ 5726634 h 6078450"/>
                <a:gd name="connsiteX13-8335" fmla="*/ 7948654 w 10226101"/>
                <a:gd name="connsiteY13-8336" fmla="*/ 5286733 h 6078450"/>
                <a:gd name="connsiteX14-8337" fmla="*/ 6729454 w 10226101"/>
                <a:gd name="connsiteY14-8338" fmla="*/ 5877283 h 6078450"/>
                <a:gd name="connsiteX15-8339" fmla="*/ 5338804 w 10226101"/>
                <a:gd name="connsiteY15-8340" fmla="*/ 5343883 h 6078450"/>
                <a:gd name="connsiteX16-8341" fmla="*/ 4386304 w 10226101"/>
                <a:gd name="connsiteY16-8342" fmla="*/ 6029683 h 6078450"/>
                <a:gd name="connsiteX17-8343" fmla="*/ 3319504 w 10226101"/>
                <a:gd name="connsiteY17-8344" fmla="*/ 5858233 h 6078450"/>
                <a:gd name="connsiteX18-8345" fmla="*/ 2614654 w 10226101"/>
                <a:gd name="connsiteY18-8346" fmla="*/ 4562833 h 6078450"/>
                <a:gd name="connsiteX19-8347" fmla="*/ 766804 w 10226101"/>
                <a:gd name="connsiteY19-8348" fmla="*/ 4772383 h 6078450"/>
                <a:gd name="connsiteX20-8349" fmla="*/ 709654 w 10226101"/>
                <a:gd name="connsiteY20-8350" fmla="*/ 3238858 h 6078450"/>
                <a:gd name="connsiteX21-8351" fmla="*/ 14329 w 10226101"/>
                <a:gd name="connsiteY21-8352" fmla="*/ 2172058 h 6078450"/>
                <a:gd name="connsiteX22-8353" fmla="*/ 795379 w 10226101"/>
                <a:gd name="connsiteY22-8354" fmla="*/ 1391008 h 6078450"/>
                <a:gd name="connsiteX23-8355" fmla="*/ 1909804 w 10226101"/>
                <a:gd name="connsiteY23-8356" fmla="*/ 1752958 h 6078450"/>
                <a:gd name="connsiteX24-8357" fmla="*/ 2328904 w 10226101"/>
                <a:gd name="connsiteY24-8358" fmla="*/ 1171933 h 6078450"/>
                <a:gd name="connsiteX25-8359" fmla="*/ 2909929 w 10226101"/>
                <a:gd name="connsiteY25-8360" fmla="*/ 1229083 h 6078450"/>
                <a:gd name="connsiteX0-8361" fmla="*/ 2909929 w 10226101"/>
                <a:gd name="connsiteY0-8362" fmla="*/ 1229083 h 6078450"/>
                <a:gd name="connsiteX1-8363" fmla="*/ 3386179 w 10226101"/>
                <a:gd name="connsiteY1-8364" fmla="*/ 219433 h 6078450"/>
                <a:gd name="connsiteX2-8365" fmla="*/ 4252954 w 10226101"/>
                <a:gd name="connsiteY2-8366" fmla="*/ 47983 h 6078450"/>
                <a:gd name="connsiteX3-8367" fmla="*/ 5272129 w 10226101"/>
                <a:gd name="connsiteY3-8368" fmla="*/ 838558 h 6078450"/>
                <a:gd name="connsiteX4-8369" fmla="*/ 7034254 w 10226101"/>
                <a:gd name="connsiteY4-8370" fmla="*/ 524233 h 6078450"/>
                <a:gd name="connsiteX5-8371" fmla="*/ 7872454 w 10226101"/>
                <a:gd name="connsiteY5-8372" fmla="*/ 1972033 h 6078450"/>
                <a:gd name="connsiteX6-8373" fmla="*/ 9453604 w 10226101"/>
                <a:gd name="connsiteY6-8374" fmla="*/ 2257783 h 6078450"/>
                <a:gd name="connsiteX7-8375" fmla="*/ 9260863 w 10226101"/>
                <a:gd name="connsiteY7-8376" fmla="*/ 4162783 h 6078450"/>
                <a:gd name="connsiteX8-8377" fmla="*/ 9774344 w 10226101"/>
                <a:gd name="connsiteY8-8378" fmla="*/ 4874439 h 6078450"/>
                <a:gd name="connsiteX9-8379" fmla="*/ 9981942 w 10226101"/>
                <a:gd name="connsiteY9-8380" fmla="*/ 5347303 h 6078450"/>
                <a:gd name="connsiteX10-8381" fmla="*/ 10221908 w 10226101"/>
                <a:gd name="connsiteY10-8382" fmla="*/ 5669005 h 6078450"/>
                <a:gd name="connsiteX11-8383" fmla="*/ 9947343 w 10226101"/>
                <a:gd name="connsiteY11-8384" fmla="*/ 5670234 h 6078450"/>
                <a:gd name="connsiteX12-8385" fmla="*/ 9580331 w 10226101"/>
                <a:gd name="connsiteY12-8386" fmla="*/ 5726634 h 6078450"/>
                <a:gd name="connsiteX13-8387" fmla="*/ 7948654 w 10226101"/>
                <a:gd name="connsiteY13-8388" fmla="*/ 5286733 h 6078450"/>
                <a:gd name="connsiteX14-8389" fmla="*/ 6729454 w 10226101"/>
                <a:gd name="connsiteY14-8390" fmla="*/ 5877283 h 6078450"/>
                <a:gd name="connsiteX15-8391" fmla="*/ 5338804 w 10226101"/>
                <a:gd name="connsiteY15-8392" fmla="*/ 5343883 h 6078450"/>
                <a:gd name="connsiteX16-8393" fmla="*/ 4386304 w 10226101"/>
                <a:gd name="connsiteY16-8394" fmla="*/ 6029683 h 6078450"/>
                <a:gd name="connsiteX17-8395" fmla="*/ 3319504 w 10226101"/>
                <a:gd name="connsiteY17-8396" fmla="*/ 5858233 h 6078450"/>
                <a:gd name="connsiteX18-8397" fmla="*/ 2614654 w 10226101"/>
                <a:gd name="connsiteY18-8398" fmla="*/ 4562833 h 6078450"/>
                <a:gd name="connsiteX19-8399" fmla="*/ 766804 w 10226101"/>
                <a:gd name="connsiteY19-8400" fmla="*/ 4772383 h 6078450"/>
                <a:gd name="connsiteX20-8401" fmla="*/ 709654 w 10226101"/>
                <a:gd name="connsiteY20-8402" fmla="*/ 3238858 h 6078450"/>
                <a:gd name="connsiteX21-8403" fmla="*/ 14329 w 10226101"/>
                <a:gd name="connsiteY21-8404" fmla="*/ 2172058 h 6078450"/>
                <a:gd name="connsiteX22-8405" fmla="*/ 795379 w 10226101"/>
                <a:gd name="connsiteY22-8406" fmla="*/ 1391008 h 6078450"/>
                <a:gd name="connsiteX23-8407" fmla="*/ 1909804 w 10226101"/>
                <a:gd name="connsiteY23-8408" fmla="*/ 1752958 h 6078450"/>
                <a:gd name="connsiteX24-8409" fmla="*/ 2328904 w 10226101"/>
                <a:gd name="connsiteY24-8410" fmla="*/ 1171933 h 6078450"/>
                <a:gd name="connsiteX25-8411" fmla="*/ 2909929 w 10226101"/>
                <a:gd name="connsiteY25-8412" fmla="*/ 1229083 h 6078450"/>
                <a:gd name="connsiteX0-8413" fmla="*/ 2909929 w 10226101"/>
                <a:gd name="connsiteY0-8414" fmla="*/ 1229083 h 6078450"/>
                <a:gd name="connsiteX1-8415" fmla="*/ 3386179 w 10226101"/>
                <a:gd name="connsiteY1-8416" fmla="*/ 219433 h 6078450"/>
                <a:gd name="connsiteX2-8417" fmla="*/ 4252954 w 10226101"/>
                <a:gd name="connsiteY2-8418" fmla="*/ 47983 h 6078450"/>
                <a:gd name="connsiteX3-8419" fmla="*/ 5272129 w 10226101"/>
                <a:gd name="connsiteY3-8420" fmla="*/ 838558 h 6078450"/>
                <a:gd name="connsiteX4-8421" fmla="*/ 7034254 w 10226101"/>
                <a:gd name="connsiteY4-8422" fmla="*/ 524233 h 6078450"/>
                <a:gd name="connsiteX5-8423" fmla="*/ 7872454 w 10226101"/>
                <a:gd name="connsiteY5-8424" fmla="*/ 1972033 h 6078450"/>
                <a:gd name="connsiteX6-8425" fmla="*/ 9453604 w 10226101"/>
                <a:gd name="connsiteY6-8426" fmla="*/ 2257783 h 6078450"/>
                <a:gd name="connsiteX7-8427" fmla="*/ 9260863 w 10226101"/>
                <a:gd name="connsiteY7-8428" fmla="*/ 4162783 h 6078450"/>
                <a:gd name="connsiteX8-8429" fmla="*/ 9774344 w 10226101"/>
                <a:gd name="connsiteY8-8430" fmla="*/ 4874439 h 6078450"/>
                <a:gd name="connsiteX9-8431" fmla="*/ 9981942 w 10226101"/>
                <a:gd name="connsiteY9-8432" fmla="*/ 5347303 h 6078450"/>
                <a:gd name="connsiteX10-8433" fmla="*/ 10221908 w 10226101"/>
                <a:gd name="connsiteY10-8434" fmla="*/ 5669005 h 6078450"/>
                <a:gd name="connsiteX11-8435" fmla="*/ 9947343 w 10226101"/>
                <a:gd name="connsiteY11-8436" fmla="*/ 5670234 h 6078450"/>
                <a:gd name="connsiteX12-8437" fmla="*/ 9580331 w 10226101"/>
                <a:gd name="connsiteY12-8438" fmla="*/ 5726634 h 6078450"/>
                <a:gd name="connsiteX13-8439" fmla="*/ 7948654 w 10226101"/>
                <a:gd name="connsiteY13-8440" fmla="*/ 5286733 h 6078450"/>
                <a:gd name="connsiteX14-8441" fmla="*/ 6729454 w 10226101"/>
                <a:gd name="connsiteY14-8442" fmla="*/ 5877283 h 6078450"/>
                <a:gd name="connsiteX15-8443" fmla="*/ 5338804 w 10226101"/>
                <a:gd name="connsiteY15-8444" fmla="*/ 5343883 h 6078450"/>
                <a:gd name="connsiteX16-8445" fmla="*/ 4386304 w 10226101"/>
                <a:gd name="connsiteY16-8446" fmla="*/ 6029683 h 6078450"/>
                <a:gd name="connsiteX17-8447" fmla="*/ 3319504 w 10226101"/>
                <a:gd name="connsiteY17-8448" fmla="*/ 5858233 h 6078450"/>
                <a:gd name="connsiteX18-8449" fmla="*/ 2614654 w 10226101"/>
                <a:gd name="connsiteY18-8450" fmla="*/ 4562833 h 6078450"/>
                <a:gd name="connsiteX19-8451" fmla="*/ 766804 w 10226101"/>
                <a:gd name="connsiteY19-8452" fmla="*/ 4772383 h 6078450"/>
                <a:gd name="connsiteX20-8453" fmla="*/ 709654 w 10226101"/>
                <a:gd name="connsiteY20-8454" fmla="*/ 3238858 h 6078450"/>
                <a:gd name="connsiteX21-8455" fmla="*/ 14329 w 10226101"/>
                <a:gd name="connsiteY21-8456" fmla="*/ 2172058 h 6078450"/>
                <a:gd name="connsiteX22-8457" fmla="*/ 795379 w 10226101"/>
                <a:gd name="connsiteY22-8458" fmla="*/ 1391008 h 6078450"/>
                <a:gd name="connsiteX23-8459" fmla="*/ 1909804 w 10226101"/>
                <a:gd name="connsiteY23-8460" fmla="*/ 1752958 h 6078450"/>
                <a:gd name="connsiteX24-8461" fmla="*/ 2328904 w 10226101"/>
                <a:gd name="connsiteY24-8462" fmla="*/ 1171933 h 6078450"/>
                <a:gd name="connsiteX25-8463" fmla="*/ 2909929 w 10226101"/>
                <a:gd name="connsiteY25-8464" fmla="*/ 1229083 h 6078450"/>
                <a:gd name="connsiteX0-8465" fmla="*/ 2909929 w 10226101"/>
                <a:gd name="connsiteY0-8466" fmla="*/ 1229083 h 6078450"/>
                <a:gd name="connsiteX1-8467" fmla="*/ 3386179 w 10226101"/>
                <a:gd name="connsiteY1-8468" fmla="*/ 219433 h 6078450"/>
                <a:gd name="connsiteX2-8469" fmla="*/ 4252954 w 10226101"/>
                <a:gd name="connsiteY2-8470" fmla="*/ 47983 h 6078450"/>
                <a:gd name="connsiteX3-8471" fmla="*/ 5272129 w 10226101"/>
                <a:gd name="connsiteY3-8472" fmla="*/ 838558 h 6078450"/>
                <a:gd name="connsiteX4-8473" fmla="*/ 7034254 w 10226101"/>
                <a:gd name="connsiteY4-8474" fmla="*/ 524233 h 6078450"/>
                <a:gd name="connsiteX5-8475" fmla="*/ 7872454 w 10226101"/>
                <a:gd name="connsiteY5-8476" fmla="*/ 1972033 h 6078450"/>
                <a:gd name="connsiteX6-8477" fmla="*/ 9453604 w 10226101"/>
                <a:gd name="connsiteY6-8478" fmla="*/ 2257783 h 6078450"/>
                <a:gd name="connsiteX7-8479" fmla="*/ 9260863 w 10226101"/>
                <a:gd name="connsiteY7-8480" fmla="*/ 4162783 h 6078450"/>
                <a:gd name="connsiteX8-8481" fmla="*/ 9774344 w 10226101"/>
                <a:gd name="connsiteY8-8482" fmla="*/ 4874439 h 6078450"/>
                <a:gd name="connsiteX9-8483" fmla="*/ 9981942 w 10226101"/>
                <a:gd name="connsiteY9-8484" fmla="*/ 5347303 h 6078450"/>
                <a:gd name="connsiteX10-8485" fmla="*/ 10221908 w 10226101"/>
                <a:gd name="connsiteY10-8486" fmla="*/ 5669005 h 6078450"/>
                <a:gd name="connsiteX11-8487" fmla="*/ 9912744 w 10226101"/>
                <a:gd name="connsiteY11-8488" fmla="*/ 5624101 h 6078450"/>
                <a:gd name="connsiteX12-8489" fmla="*/ 9580331 w 10226101"/>
                <a:gd name="connsiteY12-8490" fmla="*/ 5726634 h 6078450"/>
                <a:gd name="connsiteX13-8491" fmla="*/ 7948654 w 10226101"/>
                <a:gd name="connsiteY13-8492" fmla="*/ 5286733 h 6078450"/>
                <a:gd name="connsiteX14-8493" fmla="*/ 6729454 w 10226101"/>
                <a:gd name="connsiteY14-8494" fmla="*/ 5877283 h 6078450"/>
                <a:gd name="connsiteX15-8495" fmla="*/ 5338804 w 10226101"/>
                <a:gd name="connsiteY15-8496" fmla="*/ 5343883 h 6078450"/>
                <a:gd name="connsiteX16-8497" fmla="*/ 4386304 w 10226101"/>
                <a:gd name="connsiteY16-8498" fmla="*/ 6029683 h 6078450"/>
                <a:gd name="connsiteX17-8499" fmla="*/ 3319504 w 10226101"/>
                <a:gd name="connsiteY17-8500" fmla="*/ 5858233 h 6078450"/>
                <a:gd name="connsiteX18-8501" fmla="*/ 2614654 w 10226101"/>
                <a:gd name="connsiteY18-8502" fmla="*/ 4562833 h 6078450"/>
                <a:gd name="connsiteX19-8503" fmla="*/ 766804 w 10226101"/>
                <a:gd name="connsiteY19-8504" fmla="*/ 4772383 h 6078450"/>
                <a:gd name="connsiteX20-8505" fmla="*/ 709654 w 10226101"/>
                <a:gd name="connsiteY20-8506" fmla="*/ 3238858 h 6078450"/>
                <a:gd name="connsiteX21-8507" fmla="*/ 14329 w 10226101"/>
                <a:gd name="connsiteY21-8508" fmla="*/ 2172058 h 6078450"/>
                <a:gd name="connsiteX22-8509" fmla="*/ 795379 w 10226101"/>
                <a:gd name="connsiteY22-8510" fmla="*/ 1391008 h 6078450"/>
                <a:gd name="connsiteX23-8511" fmla="*/ 1909804 w 10226101"/>
                <a:gd name="connsiteY23-8512" fmla="*/ 1752958 h 6078450"/>
                <a:gd name="connsiteX24-8513" fmla="*/ 2328904 w 10226101"/>
                <a:gd name="connsiteY24-8514" fmla="*/ 1171933 h 6078450"/>
                <a:gd name="connsiteX25-8515" fmla="*/ 2909929 w 10226101"/>
                <a:gd name="connsiteY25-8516" fmla="*/ 1229083 h 6078450"/>
                <a:gd name="connsiteX0-8517" fmla="*/ 2909929 w 10226101"/>
                <a:gd name="connsiteY0-8518" fmla="*/ 1229083 h 6078450"/>
                <a:gd name="connsiteX1-8519" fmla="*/ 3386179 w 10226101"/>
                <a:gd name="connsiteY1-8520" fmla="*/ 219433 h 6078450"/>
                <a:gd name="connsiteX2-8521" fmla="*/ 4252954 w 10226101"/>
                <a:gd name="connsiteY2-8522" fmla="*/ 47983 h 6078450"/>
                <a:gd name="connsiteX3-8523" fmla="*/ 5272129 w 10226101"/>
                <a:gd name="connsiteY3-8524" fmla="*/ 838558 h 6078450"/>
                <a:gd name="connsiteX4-8525" fmla="*/ 7034254 w 10226101"/>
                <a:gd name="connsiteY4-8526" fmla="*/ 524233 h 6078450"/>
                <a:gd name="connsiteX5-8527" fmla="*/ 7872454 w 10226101"/>
                <a:gd name="connsiteY5-8528" fmla="*/ 1972033 h 6078450"/>
                <a:gd name="connsiteX6-8529" fmla="*/ 9453604 w 10226101"/>
                <a:gd name="connsiteY6-8530" fmla="*/ 2257783 h 6078450"/>
                <a:gd name="connsiteX7-8531" fmla="*/ 9260863 w 10226101"/>
                <a:gd name="connsiteY7-8532" fmla="*/ 4162783 h 6078450"/>
                <a:gd name="connsiteX8-8533" fmla="*/ 9774344 w 10226101"/>
                <a:gd name="connsiteY8-8534" fmla="*/ 4874439 h 6078450"/>
                <a:gd name="connsiteX9-8535" fmla="*/ 9981942 w 10226101"/>
                <a:gd name="connsiteY9-8536" fmla="*/ 5347303 h 6078450"/>
                <a:gd name="connsiteX10-8537" fmla="*/ 10221908 w 10226101"/>
                <a:gd name="connsiteY10-8538" fmla="*/ 5669005 h 6078450"/>
                <a:gd name="connsiteX11-8539" fmla="*/ 9912744 w 10226101"/>
                <a:gd name="connsiteY11-8540" fmla="*/ 5624101 h 6078450"/>
                <a:gd name="connsiteX12-8541" fmla="*/ 9580331 w 10226101"/>
                <a:gd name="connsiteY12-8542" fmla="*/ 5726634 h 6078450"/>
                <a:gd name="connsiteX13-8543" fmla="*/ 7948654 w 10226101"/>
                <a:gd name="connsiteY13-8544" fmla="*/ 5286733 h 6078450"/>
                <a:gd name="connsiteX14-8545" fmla="*/ 6729454 w 10226101"/>
                <a:gd name="connsiteY14-8546" fmla="*/ 5877283 h 6078450"/>
                <a:gd name="connsiteX15-8547" fmla="*/ 5338804 w 10226101"/>
                <a:gd name="connsiteY15-8548" fmla="*/ 5343883 h 6078450"/>
                <a:gd name="connsiteX16-8549" fmla="*/ 4386304 w 10226101"/>
                <a:gd name="connsiteY16-8550" fmla="*/ 6029683 h 6078450"/>
                <a:gd name="connsiteX17-8551" fmla="*/ 3319504 w 10226101"/>
                <a:gd name="connsiteY17-8552" fmla="*/ 5858233 h 6078450"/>
                <a:gd name="connsiteX18-8553" fmla="*/ 2614654 w 10226101"/>
                <a:gd name="connsiteY18-8554" fmla="*/ 4562833 h 6078450"/>
                <a:gd name="connsiteX19-8555" fmla="*/ 766804 w 10226101"/>
                <a:gd name="connsiteY19-8556" fmla="*/ 4772383 h 6078450"/>
                <a:gd name="connsiteX20-8557" fmla="*/ 709654 w 10226101"/>
                <a:gd name="connsiteY20-8558" fmla="*/ 3238858 h 6078450"/>
                <a:gd name="connsiteX21-8559" fmla="*/ 14329 w 10226101"/>
                <a:gd name="connsiteY21-8560" fmla="*/ 2172058 h 6078450"/>
                <a:gd name="connsiteX22-8561" fmla="*/ 795379 w 10226101"/>
                <a:gd name="connsiteY22-8562" fmla="*/ 1391008 h 6078450"/>
                <a:gd name="connsiteX23-8563" fmla="*/ 1909804 w 10226101"/>
                <a:gd name="connsiteY23-8564" fmla="*/ 1752958 h 6078450"/>
                <a:gd name="connsiteX24-8565" fmla="*/ 2328904 w 10226101"/>
                <a:gd name="connsiteY24-8566" fmla="*/ 1171933 h 6078450"/>
                <a:gd name="connsiteX25-8567" fmla="*/ 2909929 w 10226101"/>
                <a:gd name="connsiteY25-8568" fmla="*/ 1229083 h 6078450"/>
                <a:gd name="connsiteX0-8569" fmla="*/ 2909929 w 10226101"/>
                <a:gd name="connsiteY0-8570" fmla="*/ 1229083 h 6078450"/>
                <a:gd name="connsiteX1-8571" fmla="*/ 3386179 w 10226101"/>
                <a:gd name="connsiteY1-8572" fmla="*/ 219433 h 6078450"/>
                <a:gd name="connsiteX2-8573" fmla="*/ 4252954 w 10226101"/>
                <a:gd name="connsiteY2-8574" fmla="*/ 47983 h 6078450"/>
                <a:gd name="connsiteX3-8575" fmla="*/ 5272129 w 10226101"/>
                <a:gd name="connsiteY3-8576" fmla="*/ 838558 h 6078450"/>
                <a:gd name="connsiteX4-8577" fmla="*/ 7034254 w 10226101"/>
                <a:gd name="connsiteY4-8578" fmla="*/ 524233 h 6078450"/>
                <a:gd name="connsiteX5-8579" fmla="*/ 7872454 w 10226101"/>
                <a:gd name="connsiteY5-8580" fmla="*/ 1972033 h 6078450"/>
                <a:gd name="connsiteX6-8581" fmla="*/ 9453604 w 10226101"/>
                <a:gd name="connsiteY6-8582" fmla="*/ 2257783 h 6078450"/>
                <a:gd name="connsiteX7-8583" fmla="*/ 9260863 w 10226101"/>
                <a:gd name="connsiteY7-8584" fmla="*/ 4162783 h 6078450"/>
                <a:gd name="connsiteX8-8585" fmla="*/ 9774344 w 10226101"/>
                <a:gd name="connsiteY8-8586" fmla="*/ 4874439 h 6078450"/>
                <a:gd name="connsiteX9-8587" fmla="*/ 9981942 w 10226101"/>
                <a:gd name="connsiteY9-8588" fmla="*/ 5347303 h 6078450"/>
                <a:gd name="connsiteX10-8589" fmla="*/ 10221908 w 10226101"/>
                <a:gd name="connsiteY10-8590" fmla="*/ 5669005 h 6078450"/>
                <a:gd name="connsiteX11-8591" fmla="*/ 9912744 w 10226101"/>
                <a:gd name="connsiteY11-8592" fmla="*/ 5624101 h 6078450"/>
                <a:gd name="connsiteX12-8593" fmla="*/ 9580331 w 10226101"/>
                <a:gd name="connsiteY12-8594" fmla="*/ 5726634 h 6078450"/>
                <a:gd name="connsiteX13-8595" fmla="*/ 7948654 w 10226101"/>
                <a:gd name="connsiteY13-8596" fmla="*/ 5286733 h 6078450"/>
                <a:gd name="connsiteX14-8597" fmla="*/ 6729454 w 10226101"/>
                <a:gd name="connsiteY14-8598" fmla="*/ 5877283 h 6078450"/>
                <a:gd name="connsiteX15-8599" fmla="*/ 5338804 w 10226101"/>
                <a:gd name="connsiteY15-8600" fmla="*/ 5343883 h 6078450"/>
                <a:gd name="connsiteX16-8601" fmla="*/ 4386304 w 10226101"/>
                <a:gd name="connsiteY16-8602" fmla="*/ 6029683 h 6078450"/>
                <a:gd name="connsiteX17-8603" fmla="*/ 3319504 w 10226101"/>
                <a:gd name="connsiteY17-8604" fmla="*/ 5858233 h 6078450"/>
                <a:gd name="connsiteX18-8605" fmla="*/ 2614654 w 10226101"/>
                <a:gd name="connsiteY18-8606" fmla="*/ 4562833 h 6078450"/>
                <a:gd name="connsiteX19-8607" fmla="*/ 766804 w 10226101"/>
                <a:gd name="connsiteY19-8608" fmla="*/ 4772383 h 6078450"/>
                <a:gd name="connsiteX20-8609" fmla="*/ 709654 w 10226101"/>
                <a:gd name="connsiteY20-8610" fmla="*/ 3238858 h 6078450"/>
                <a:gd name="connsiteX21-8611" fmla="*/ 14329 w 10226101"/>
                <a:gd name="connsiteY21-8612" fmla="*/ 2172058 h 6078450"/>
                <a:gd name="connsiteX22-8613" fmla="*/ 795379 w 10226101"/>
                <a:gd name="connsiteY22-8614" fmla="*/ 1391008 h 6078450"/>
                <a:gd name="connsiteX23-8615" fmla="*/ 1909804 w 10226101"/>
                <a:gd name="connsiteY23-8616" fmla="*/ 1752958 h 6078450"/>
                <a:gd name="connsiteX24-8617" fmla="*/ 2328904 w 10226101"/>
                <a:gd name="connsiteY24-8618" fmla="*/ 1171933 h 6078450"/>
                <a:gd name="connsiteX25-8619" fmla="*/ 2909929 w 10226101"/>
                <a:gd name="connsiteY25-8620" fmla="*/ 1229083 h 6078450"/>
                <a:gd name="connsiteX0-8621" fmla="*/ 2909929 w 10226101"/>
                <a:gd name="connsiteY0-8622" fmla="*/ 1229083 h 6078450"/>
                <a:gd name="connsiteX1-8623" fmla="*/ 3386179 w 10226101"/>
                <a:gd name="connsiteY1-8624" fmla="*/ 219433 h 6078450"/>
                <a:gd name="connsiteX2-8625" fmla="*/ 4252954 w 10226101"/>
                <a:gd name="connsiteY2-8626" fmla="*/ 47983 h 6078450"/>
                <a:gd name="connsiteX3-8627" fmla="*/ 5272129 w 10226101"/>
                <a:gd name="connsiteY3-8628" fmla="*/ 838558 h 6078450"/>
                <a:gd name="connsiteX4-8629" fmla="*/ 7034254 w 10226101"/>
                <a:gd name="connsiteY4-8630" fmla="*/ 524233 h 6078450"/>
                <a:gd name="connsiteX5-8631" fmla="*/ 7872454 w 10226101"/>
                <a:gd name="connsiteY5-8632" fmla="*/ 1972033 h 6078450"/>
                <a:gd name="connsiteX6-8633" fmla="*/ 9453604 w 10226101"/>
                <a:gd name="connsiteY6-8634" fmla="*/ 2257783 h 6078450"/>
                <a:gd name="connsiteX7-8635" fmla="*/ 9260863 w 10226101"/>
                <a:gd name="connsiteY7-8636" fmla="*/ 4162783 h 6078450"/>
                <a:gd name="connsiteX8-8637" fmla="*/ 9774344 w 10226101"/>
                <a:gd name="connsiteY8-8638" fmla="*/ 4874439 h 6078450"/>
                <a:gd name="connsiteX9-8639" fmla="*/ 9981942 w 10226101"/>
                <a:gd name="connsiteY9-8640" fmla="*/ 5347303 h 6078450"/>
                <a:gd name="connsiteX10-8641" fmla="*/ 10221908 w 10226101"/>
                <a:gd name="connsiteY10-8642" fmla="*/ 5669005 h 6078450"/>
                <a:gd name="connsiteX11-8643" fmla="*/ 9912744 w 10226101"/>
                <a:gd name="connsiteY11-8644" fmla="*/ 5624101 h 6078450"/>
                <a:gd name="connsiteX12-8645" fmla="*/ 9580331 w 10226101"/>
                <a:gd name="connsiteY12-8646" fmla="*/ 5726634 h 6078450"/>
                <a:gd name="connsiteX13-8647" fmla="*/ 7948654 w 10226101"/>
                <a:gd name="connsiteY13-8648" fmla="*/ 5286733 h 6078450"/>
                <a:gd name="connsiteX14-8649" fmla="*/ 6729454 w 10226101"/>
                <a:gd name="connsiteY14-8650" fmla="*/ 5877283 h 6078450"/>
                <a:gd name="connsiteX15-8651" fmla="*/ 5338804 w 10226101"/>
                <a:gd name="connsiteY15-8652" fmla="*/ 5343883 h 6078450"/>
                <a:gd name="connsiteX16-8653" fmla="*/ 4386304 w 10226101"/>
                <a:gd name="connsiteY16-8654" fmla="*/ 6029683 h 6078450"/>
                <a:gd name="connsiteX17-8655" fmla="*/ 3319504 w 10226101"/>
                <a:gd name="connsiteY17-8656" fmla="*/ 5858233 h 6078450"/>
                <a:gd name="connsiteX18-8657" fmla="*/ 2614654 w 10226101"/>
                <a:gd name="connsiteY18-8658" fmla="*/ 4562833 h 6078450"/>
                <a:gd name="connsiteX19-8659" fmla="*/ 766804 w 10226101"/>
                <a:gd name="connsiteY19-8660" fmla="*/ 4772383 h 6078450"/>
                <a:gd name="connsiteX20-8661" fmla="*/ 709654 w 10226101"/>
                <a:gd name="connsiteY20-8662" fmla="*/ 3238858 h 6078450"/>
                <a:gd name="connsiteX21-8663" fmla="*/ 14329 w 10226101"/>
                <a:gd name="connsiteY21-8664" fmla="*/ 2172058 h 6078450"/>
                <a:gd name="connsiteX22-8665" fmla="*/ 795379 w 10226101"/>
                <a:gd name="connsiteY22-8666" fmla="*/ 1391008 h 6078450"/>
                <a:gd name="connsiteX23-8667" fmla="*/ 1909804 w 10226101"/>
                <a:gd name="connsiteY23-8668" fmla="*/ 1752958 h 6078450"/>
                <a:gd name="connsiteX24-8669" fmla="*/ 2328904 w 10226101"/>
                <a:gd name="connsiteY24-8670" fmla="*/ 1171933 h 6078450"/>
                <a:gd name="connsiteX25-8671" fmla="*/ 2909929 w 10226101"/>
                <a:gd name="connsiteY25-8672" fmla="*/ 1229083 h 6078450"/>
                <a:gd name="connsiteX0-8673" fmla="*/ 2909929 w 10226101"/>
                <a:gd name="connsiteY0-8674" fmla="*/ 1229083 h 6078450"/>
                <a:gd name="connsiteX1-8675" fmla="*/ 3386179 w 10226101"/>
                <a:gd name="connsiteY1-8676" fmla="*/ 219433 h 6078450"/>
                <a:gd name="connsiteX2-8677" fmla="*/ 4252954 w 10226101"/>
                <a:gd name="connsiteY2-8678" fmla="*/ 47983 h 6078450"/>
                <a:gd name="connsiteX3-8679" fmla="*/ 5272129 w 10226101"/>
                <a:gd name="connsiteY3-8680" fmla="*/ 838558 h 6078450"/>
                <a:gd name="connsiteX4-8681" fmla="*/ 7034254 w 10226101"/>
                <a:gd name="connsiteY4-8682" fmla="*/ 524233 h 6078450"/>
                <a:gd name="connsiteX5-8683" fmla="*/ 7872454 w 10226101"/>
                <a:gd name="connsiteY5-8684" fmla="*/ 1972033 h 6078450"/>
                <a:gd name="connsiteX6-8685" fmla="*/ 9453604 w 10226101"/>
                <a:gd name="connsiteY6-8686" fmla="*/ 2257783 h 6078450"/>
                <a:gd name="connsiteX7-8687" fmla="*/ 9260863 w 10226101"/>
                <a:gd name="connsiteY7-8688" fmla="*/ 4162783 h 6078450"/>
                <a:gd name="connsiteX8-8689" fmla="*/ 9774344 w 10226101"/>
                <a:gd name="connsiteY8-8690" fmla="*/ 4874439 h 6078450"/>
                <a:gd name="connsiteX9-8691" fmla="*/ 9981942 w 10226101"/>
                <a:gd name="connsiteY9-8692" fmla="*/ 5347303 h 6078450"/>
                <a:gd name="connsiteX10-8693" fmla="*/ 10221908 w 10226101"/>
                <a:gd name="connsiteY10-8694" fmla="*/ 5669005 h 6078450"/>
                <a:gd name="connsiteX11-8695" fmla="*/ 9912744 w 10226101"/>
                <a:gd name="connsiteY11-8696" fmla="*/ 5624101 h 6078450"/>
                <a:gd name="connsiteX12-8697" fmla="*/ 9521437 w 10226101"/>
                <a:gd name="connsiteY12-8698" fmla="*/ 5761970 h 6078450"/>
                <a:gd name="connsiteX13-8699" fmla="*/ 7948654 w 10226101"/>
                <a:gd name="connsiteY13-8700" fmla="*/ 5286733 h 6078450"/>
                <a:gd name="connsiteX14-8701" fmla="*/ 6729454 w 10226101"/>
                <a:gd name="connsiteY14-8702" fmla="*/ 5877283 h 6078450"/>
                <a:gd name="connsiteX15-8703" fmla="*/ 5338804 w 10226101"/>
                <a:gd name="connsiteY15-8704" fmla="*/ 5343883 h 6078450"/>
                <a:gd name="connsiteX16-8705" fmla="*/ 4386304 w 10226101"/>
                <a:gd name="connsiteY16-8706" fmla="*/ 6029683 h 6078450"/>
                <a:gd name="connsiteX17-8707" fmla="*/ 3319504 w 10226101"/>
                <a:gd name="connsiteY17-8708" fmla="*/ 5858233 h 6078450"/>
                <a:gd name="connsiteX18-8709" fmla="*/ 2614654 w 10226101"/>
                <a:gd name="connsiteY18-8710" fmla="*/ 4562833 h 6078450"/>
                <a:gd name="connsiteX19-8711" fmla="*/ 766804 w 10226101"/>
                <a:gd name="connsiteY19-8712" fmla="*/ 4772383 h 6078450"/>
                <a:gd name="connsiteX20-8713" fmla="*/ 709654 w 10226101"/>
                <a:gd name="connsiteY20-8714" fmla="*/ 3238858 h 6078450"/>
                <a:gd name="connsiteX21-8715" fmla="*/ 14329 w 10226101"/>
                <a:gd name="connsiteY21-8716" fmla="*/ 2172058 h 6078450"/>
                <a:gd name="connsiteX22-8717" fmla="*/ 795379 w 10226101"/>
                <a:gd name="connsiteY22-8718" fmla="*/ 1391008 h 6078450"/>
                <a:gd name="connsiteX23-8719" fmla="*/ 1909804 w 10226101"/>
                <a:gd name="connsiteY23-8720" fmla="*/ 1752958 h 6078450"/>
                <a:gd name="connsiteX24-8721" fmla="*/ 2328904 w 10226101"/>
                <a:gd name="connsiteY24-8722" fmla="*/ 1171933 h 6078450"/>
                <a:gd name="connsiteX25-8723" fmla="*/ 2909929 w 10226101"/>
                <a:gd name="connsiteY25-8724" fmla="*/ 1229083 h 6078450"/>
                <a:gd name="connsiteX0-8725" fmla="*/ 2909929 w 10226101"/>
                <a:gd name="connsiteY0-8726" fmla="*/ 1229083 h 6078450"/>
                <a:gd name="connsiteX1-8727" fmla="*/ 3386179 w 10226101"/>
                <a:gd name="connsiteY1-8728" fmla="*/ 219433 h 6078450"/>
                <a:gd name="connsiteX2-8729" fmla="*/ 4252954 w 10226101"/>
                <a:gd name="connsiteY2-8730" fmla="*/ 47983 h 6078450"/>
                <a:gd name="connsiteX3-8731" fmla="*/ 5272129 w 10226101"/>
                <a:gd name="connsiteY3-8732" fmla="*/ 838558 h 6078450"/>
                <a:gd name="connsiteX4-8733" fmla="*/ 7034254 w 10226101"/>
                <a:gd name="connsiteY4-8734" fmla="*/ 524233 h 6078450"/>
                <a:gd name="connsiteX5-8735" fmla="*/ 7872454 w 10226101"/>
                <a:gd name="connsiteY5-8736" fmla="*/ 1972033 h 6078450"/>
                <a:gd name="connsiteX6-8737" fmla="*/ 9453604 w 10226101"/>
                <a:gd name="connsiteY6-8738" fmla="*/ 2257783 h 6078450"/>
                <a:gd name="connsiteX7-8739" fmla="*/ 9260863 w 10226101"/>
                <a:gd name="connsiteY7-8740" fmla="*/ 4162783 h 6078450"/>
                <a:gd name="connsiteX8-8741" fmla="*/ 9774344 w 10226101"/>
                <a:gd name="connsiteY8-8742" fmla="*/ 4874439 h 6078450"/>
                <a:gd name="connsiteX9-8743" fmla="*/ 9981942 w 10226101"/>
                <a:gd name="connsiteY9-8744" fmla="*/ 5347303 h 6078450"/>
                <a:gd name="connsiteX10-8745" fmla="*/ 10221908 w 10226101"/>
                <a:gd name="connsiteY10-8746" fmla="*/ 5669005 h 6078450"/>
                <a:gd name="connsiteX11-8747" fmla="*/ 9912744 w 10226101"/>
                <a:gd name="connsiteY11-8748" fmla="*/ 5624101 h 6078450"/>
                <a:gd name="connsiteX12-8749" fmla="*/ 9521437 w 10226101"/>
                <a:gd name="connsiteY12-8750" fmla="*/ 5761970 h 6078450"/>
                <a:gd name="connsiteX13-8751" fmla="*/ 7948654 w 10226101"/>
                <a:gd name="connsiteY13-8752" fmla="*/ 5286733 h 6078450"/>
                <a:gd name="connsiteX14-8753" fmla="*/ 6729454 w 10226101"/>
                <a:gd name="connsiteY14-8754" fmla="*/ 5877283 h 6078450"/>
                <a:gd name="connsiteX15-8755" fmla="*/ 5338804 w 10226101"/>
                <a:gd name="connsiteY15-8756" fmla="*/ 5343883 h 6078450"/>
                <a:gd name="connsiteX16-8757" fmla="*/ 4386304 w 10226101"/>
                <a:gd name="connsiteY16-8758" fmla="*/ 6029683 h 6078450"/>
                <a:gd name="connsiteX17-8759" fmla="*/ 3319504 w 10226101"/>
                <a:gd name="connsiteY17-8760" fmla="*/ 5858233 h 6078450"/>
                <a:gd name="connsiteX18-8761" fmla="*/ 2614654 w 10226101"/>
                <a:gd name="connsiteY18-8762" fmla="*/ 4562833 h 6078450"/>
                <a:gd name="connsiteX19-8763" fmla="*/ 766804 w 10226101"/>
                <a:gd name="connsiteY19-8764" fmla="*/ 4772383 h 6078450"/>
                <a:gd name="connsiteX20-8765" fmla="*/ 709654 w 10226101"/>
                <a:gd name="connsiteY20-8766" fmla="*/ 3238858 h 6078450"/>
                <a:gd name="connsiteX21-8767" fmla="*/ 14329 w 10226101"/>
                <a:gd name="connsiteY21-8768" fmla="*/ 2172058 h 6078450"/>
                <a:gd name="connsiteX22-8769" fmla="*/ 795379 w 10226101"/>
                <a:gd name="connsiteY22-8770" fmla="*/ 1391008 h 6078450"/>
                <a:gd name="connsiteX23-8771" fmla="*/ 1909804 w 10226101"/>
                <a:gd name="connsiteY23-8772" fmla="*/ 1752958 h 6078450"/>
                <a:gd name="connsiteX24-8773" fmla="*/ 2328904 w 10226101"/>
                <a:gd name="connsiteY24-8774" fmla="*/ 1171933 h 6078450"/>
                <a:gd name="connsiteX25-8775" fmla="*/ 2909929 w 10226101"/>
                <a:gd name="connsiteY25-8776" fmla="*/ 1229083 h 6078450"/>
                <a:gd name="connsiteX0-8777" fmla="*/ 2909929 w 10226101"/>
                <a:gd name="connsiteY0-8778" fmla="*/ 1229083 h 6078450"/>
                <a:gd name="connsiteX1-8779" fmla="*/ 3386179 w 10226101"/>
                <a:gd name="connsiteY1-8780" fmla="*/ 219433 h 6078450"/>
                <a:gd name="connsiteX2-8781" fmla="*/ 4252954 w 10226101"/>
                <a:gd name="connsiteY2-8782" fmla="*/ 47983 h 6078450"/>
                <a:gd name="connsiteX3-8783" fmla="*/ 5272129 w 10226101"/>
                <a:gd name="connsiteY3-8784" fmla="*/ 838558 h 6078450"/>
                <a:gd name="connsiteX4-8785" fmla="*/ 7034254 w 10226101"/>
                <a:gd name="connsiteY4-8786" fmla="*/ 524233 h 6078450"/>
                <a:gd name="connsiteX5-8787" fmla="*/ 7872454 w 10226101"/>
                <a:gd name="connsiteY5-8788" fmla="*/ 1972033 h 6078450"/>
                <a:gd name="connsiteX6-8789" fmla="*/ 9453604 w 10226101"/>
                <a:gd name="connsiteY6-8790" fmla="*/ 2257783 h 6078450"/>
                <a:gd name="connsiteX7-8791" fmla="*/ 9260863 w 10226101"/>
                <a:gd name="connsiteY7-8792" fmla="*/ 4162783 h 6078450"/>
                <a:gd name="connsiteX8-8793" fmla="*/ 9774344 w 10226101"/>
                <a:gd name="connsiteY8-8794" fmla="*/ 4874439 h 6078450"/>
                <a:gd name="connsiteX9-8795" fmla="*/ 9981942 w 10226101"/>
                <a:gd name="connsiteY9-8796" fmla="*/ 5347303 h 6078450"/>
                <a:gd name="connsiteX10-8797" fmla="*/ 10221908 w 10226101"/>
                <a:gd name="connsiteY10-8798" fmla="*/ 5669005 h 6078450"/>
                <a:gd name="connsiteX11-8799" fmla="*/ 9912744 w 10226101"/>
                <a:gd name="connsiteY11-8800" fmla="*/ 5624101 h 6078450"/>
                <a:gd name="connsiteX12-8801" fmla="*/ 9521437 w 10226101"/>
                <a:gd name="connsiteY12-8802" fmla="*/ 5761970 h 6078450"/>
                <a:gd name="connsiteX13-8803" fmla="*/ 7948654 w 10226101"/>
                <a:gd name="connsiteY13-8804" fmla="*/ 5286733 h 6078450"/>
                <a:gd name="connsiteX14-8805" fmla="*/ 6729454 w 10226101"/>
                <a:gd name="connsiteY14-8806" fmla="*/ 5877283 h 6078450"/>
                <a:gd name="connsiteX15-8807" fmla="*/ 5338804 w 10226101"/>
                <a:gd name="connsiteY15-8808" fmla="*/ 5343883 h 6078450"/>
                <a:gd name="connsiteX16-8809" fmla="*/ 4386304 w 10226101"/>
                <a:gd name="connsiteY16-8810" fmla="*/ 6029683 h 6078450"/>
                <a:gd name="connsiteX17-8811" fmla="*/ 3319504 w 10226101"/>
                <a:gd name="connsiteY17-8812" fmla="*/ 5858233 h 6078450"/>
                <a:gd name="connsiteX18-8813" fmla="*/ 2614654 w 10226101"/>
                <a:gd name="connsiteY18-8814" fmla="*/ 4562833 h 6078450"/>
                <a:gd name="connsiteX19-8815" fmla="*/ 766804 w 10226101"/>
                <a:gd name="connsiteY19-8816" fmla="*/ 4772383 h 6078450"/>
                <a:gd name="connsiteX20-8817" fmla="*/ 709654 w 10226101"/>
                <a:gd name="connsiteY20-8818" fmla="*/ 3238858 h 6078450"/>
                <a:gd name="connsiteX21-8819" fmla="*/ 14329 w 10226101"/>
                <a:gd name="connsiteY21-8820" fmla="*/ 2172058 h 6078450"/>
                <a:gd name="connsiteX22-8821" fmla="*/ 795379 w 10226101"/>
                <a:gd name="connsiteY22-8822" fmla="*/ 1391008 h 6078450"/>
                <a:gd name="connsiteX23-8823" fmla="*/ 1909804 w 10226101"/>
                <a:gd name="connsiteY23-8824" fmla="*/ 1752958 h 6078450"/>
                <a:gd name="connsiteX24-8825" fmla="*/ 2328904 w 10226101"/>
                <a:gd name="connsiteY24-8826" fmla="*/ 1171933 h 6078450"/>
                <a:gd name="connsiteX25-8827" fmla="*/ 2909929 w 10226101"/>
                <a:gd name="connsiteY25-8828" fmla="*/ 1229083 h 6078450"/>
                <a:gd name="connsiteX0-8829" fmla="*/ 2909929 w 10226101"/>
                <a:gd name="connsiteY0-8830" fmla="*/ 1229083 h 6078450"/>
                <a:gd name="connsiteX1-8831" fmla="*/ 3386179 w 10226101"/>
                <a:gd name="connsiteY1-8832" fmla="*/ 219433 h 6078450"/>
                <a:gd name="connsiteX2-8833" fmla="*/ 4252954 w 10226101"/>
                <a:gd name="connsiteY2-8834" fmla="*/ 47983 h 6078450"/>
                <a:gd name="connsiteX3-8835" fmla="*/ 5272129 w 10226101"/>
                <a:gd name="connsiteY3-8836" fmla="*/ 838558 h 6078450"/>
                <a:gd name="connsiteX4-8837" fmla="*/ 7034254 w 10226101"/>
                <a:gd name="connsiteY4-8838" fmla="*/ 524233 h 6078450"/>
                <a:gd name="connsiteX5-8839" fmla="*/ 7872454 w 10226101"/>
                <a:gd name="connsiteY5-8840" fmla="*/ 1972033 h 6078450"/>
                <a:gd name="connsiteX6-8841" fmla="*/ 9453604 w 10226101"/>
                <a:gd name="connsiteY6-8842" fmla="*/ 2257783 h 6078450"/>
                <a:gd name="connsiteX7-8843" fmla="*/ 9260863 w 10226101"/>
                <a:gd name="connsiteY7-8844" fmla="*/ 4162783 h 6078450"/>
                <a:gd name="connsiteX8-8845" fmla="*/ 9682078 w 10226101"/>
                <a:gd name="connsiteY8-8846" fmla="*/ 4951327 h 6078450"/>
                <a:gd name="connsiteX9-8847" fmla="*/ 9981942 w 10226101"/>
                <a:gd name="connsiteY9-8848" fmla="*/ 5347303 h 6078450"/>
                <a:gd name="connsiteX10-8849" fmla="*/ 10221908 w 10226101"/>
                <a:gd name="connsiteY10-8850" fmla="*/ 5669005 h 6078450"/>
                <a:gd name="connsiteX11-8851" fmla="*/ 9912744 w 10226101"/>
                <a:gd name="connsiteY11-8852" fmla="*/ 5624101 h 6078450"/>
                <a:gd name="connsiteX12-8853" fmla="*/ 9521437 w 10226101"/>
                <a:gd name="connsiteY12-8854" fmla="*/ 5761970 h 6078450"/>
                <a:gd name="connsiteX13-8855" fmla="*/ 7948654 w 10226101"/>
                <a:gd name="connsiteY13-8856" fmla="*/ 5286733 h 6078450"/>
                <a:gd name="connsiteX14-8857" fmla="*/ 6729454 w 10226101"/>
                <a:gd name="connsiteY14-8858" fmla="*/ 5877283 h 6078450"/>
                <a:gd name="connsiteX15-8859" fmla="*/ 5338804 w 10226101"/>
                <a:gd name="connsiteY15-8860" fmla="*/ 5343883 h 6078450"/>
                <a:gd name="connsiteX16-8861" fmla="*/ 4386304 w 10226101"/>
                <a:gd name="connsiteY16-8862" fmla="*/ 6029683 h 6078450"/>
                <a:gd name="connsiteX17-8863" fmla="*/ 3319504 w 10226101"/>
                <a:gd name="connsiteY17-8864" fmla="*/ 5858233 h 6078450"/>
                <a:gd name="connsiteX18-8865" fmla="*/ 2614654 w 10226101"/>
                <a:gd name="connsiteY18-8866" fmla="*/ 4562833 h 6078450"/>
                <a:gd name="connsiteX19-8867" fmla="*/ 766804 w 10226101"/>
                <a:gd name="connsiteY19-8868" fmla="*/ 4772383 h 6078450"/>
                <a:gd name="connsiteX20-8869" fmla="*/ 709654 w 10226101"/>
                <a:gd name="connsiteY20-8870" fmla="*/ 3238858 h 6078450"/>
                <a:gd name="connsiteX21-8871" fmla="*/ 14329 w 10226101"/>
                <a:gd name="connsiteY21-8872" fmla="*/ 2172058 h 6078450"/>
                <a:gd name="connsiteX22-8873" fmla="*/ 795379 w 10226101"/>
                <a:gd name="connsiteY22-8874" fmla="*/ 1391008 h 6078450"/>
                <a:gd name="connsiteX23-8875" fmla="*/ 1909804 w 10226101"/>
                <a:gd name="connsiteY23-8876" fmla="*/ 1752958 h 6078450"/>
                <a:gd name="connsiteX24-8877" fmla="*/ 2328904 w 10226101"/>
                <a:gd name="connsiteY24-8878" fmla="*/ 1171933 h 6078450"/>
                <a:gd name="connsiteX25-8879" fmla="*/ 2909929 w 10226101"/>
                <a:gd name="connsiteY25-8880" fmla="*/ 1229083 h 6078450"/>
                <a:gd name="connsiteX0-8881" fmla="*/ 2909929 w 10226101"/>
                <a:gd name="connsiteY0-8882" fmla="*/ 1229083 h 6078450"/>
                <a:gd name="connsiteX1-8883" fmla="*/ 3386179 w 10226101"/>
                <a:gd name="connsiteY1-8884" fmla="*/ 219433 h 6078450"/>
                <a:gd name="connsiteX2-8885" fmla="*/ 4252954 w 10226101"/>
                <a:gd name="connsiteY2-8886" fmla="*/ 47983 h 6078450"/>
                <a:gd name="connsiteX3-8887" fmla="*/ 5272129 w 10226101"/>
                <a:gd name="connsiteY3-8888" fmla="*/ 838558 h 6078450"/>
                <a:gd name="connsiteX4-8889" fmla="*/ 7034254 w 10226101"/>
                <a:gd name="connsiteY4-8890" fmla="*/ 524233 h 6078450"/>
                <a:gd name="connsiteX5-8891" fmla="*/ 7872454 w 10226101"/>
                <a:gd name="connsiteY5-8892" fmla="*/ 1972033 h 6078450"/>
                <a:gd name="connsiteX6-8893" fmla="*/ 9453604 w 10226101"/>
                <a:gd name="connsiteY6-8894" fmla="*/ 2257783 h 6078450"/>
                <a:gd name="connsiteX7-8895" fmla="*/ 9260863 w 10226101"/>
                <a:gd name="connsiteY7-8896" fmla="*/ 4162783 h 6078450"/>
                <a:gd name="connsiteX8-8897" fmla="*/ 9682078 w 10226101"/>
                <a:gd name="connsiteY8-8898" fmla="*/ 4951327 h 6078450"/>
                <a:gd name="connsiteX9-8899" fmla="*/ 9981942 w 10226101"/>
                <a:gd name="connsiteY9-8900" fmla="*/ 5347303 h 6078450"/>
                <a:gd name="connsiteX10-8901" fmla="*/ 10221908 w 10226101"/>
                <a:gd name="connsiteY10-8902" fmla="*/ 5669005 h 6078450"/>
                <a:gd name="connsiteX11-8903" fmla="*/ 9912744 w 10226101"/>
                <a:gd name="connsiteY11-8904" fmla="*/ 5624101 h 6078450"/>
                <a:gd name="connsiteX12-8905" fmla="*/ 9521437 w 10226101"/>
                <a:gd name="connsiteY12-8906" fmla="*/ 5761970 h 6078450"/>
                <a:gd name="connsiteX13-8907" fmla="*/ 7948654 w 10226101"/>
                <a:gd name="connsiteY13-8908" fmla="*/ 5286733 h 6078450"/>
                <a:gd name="connsiteX14-8909" fmla="*/ 6729454 w 10226101"/>
                <a:gd name="connsiteY14-8910" fmla="*/ 5877283 h 6078450"/>
                <a:gd name="connsiteX15-8911" fmla="*/ 5338804 w 10226101"/>
                <a:gd name="connsiteY15-8912" fmla="*/ 5343883 h 6078450"/>
                <a:gd name="connsiteX16-8913" fmla="*/ 4386304 w 10226101"/>
                <a:gd name="connsiteY16-8914" fmla="*/ 6029683 h 6078450"/>
                <a:gd name="connsiteX17-8915" fmla="*/ 3319504 w 10226101"/>
                <a:gd name="connsiteY17-8916" fmla="*/ 5858233 h 6078450"/>
                <a:gd name="connsiteX18-8917" fmla="*/ 2614654 w 10226101"/>
                <a:gd name="connsiteY18-8918" fmla="*/ 4562833 h 6078450"/>
                <a:gd name="connsiteX19-8919" fmla="*/ 766804 w 10226101"/>
                <a:gd name="connsiteY19-8920" fmla="*/ 4772383 h 6078450"/>
                <a:gd name="connsiteX20-8921" fmla="*/ 709654 w 10226101"/>
                <a:gd name="connsiteY20-8922" fmla="*/ 3238858 h 6078450"/>
                <a:gd name="connsiteX21-8923" fmla="*/ 14329 w 10226101"/>
                <a:gd name="connsiteY21-8924" fmla="*/ 2172058 h 6078450"/>
                <a:gd name="connsiteX22-8925" fmla="*/ 795379 w 10226101"/>
                <a:gd name="connsiteY22-8926" fmla="*/ 1391008 h 6078450"/>
                <a:gd name="connsiteX23-8927" fmla="*/ 1909804 w 10226101"/>
                <a:gd name="connsiteY23-8928" fmla="*/ 1752958 h 6078450"/>
                <a:gd name="connsiteX24-8929" fmla="*/ 2328904 w 10226101"/>
                <a:gd name="connsiteY24-8930" fmla="*/ 1171933 h 6078450"/>
                <a:gd name="connsiteX25-8931" fmla="*/ 2909929 w 10226101"/>
                <a:gd name="connsiteY25-8932" fmla="*/ 1229083 h 6078450"/>
                <a:gd name="connsiteX0-8933" fmla="*/ 2909929 w 10226101"/>
                <a:gd name="connsiteY0-8934" fmla="*/ 1229083 h 6078450"/>
                <a:gd name="connsiteX1-8935" fmla="*/ 3386179 w 10226101"/>
                <a:gd name="connsiteY1-8936" fmla="*/ 219433 h 6078450"/>
                <a:gd name="connsiteX2-8937" fmla="*/ 4252954 w 10226101"/>
                <a:gd name="connsiteY2-8938" fmla="*/ 47983 h 6078450"/>
                <a:gd name="connsiteX3-8939" fmla="*/ 5272129 w 10226101"/>
                <a:gd name="connsiteY3-8940" fmla="*/ 838558 h 6078450"/>
                <a:gd name="connsiteX4-8941" fmla="*/ 7034254 w 10226101"/>
                <a:gd name="connsiteY4-8942" fmla="*/ 524233 h 6078450"/>
                <a:gd name="connsiteX5-8943" fmla="*/ 7872454 w 10226101"/>
                <a:gd name="connsiteY5-8944" fmla="*/ 1972033 h 6078450"/>
                <a:gd name="connsiteX6-8945" fmla="*/ 9453604 w 10226101"/>
                <a:gd name="connsiteY6-8946" fmla="*/ 2257783 h 6078450"/>
                <a:gd name="connsiteX7-8947" fmla="*/ 9353129 w 10226101"/>
                <a:gd name="connsiteY7-8948" fmla="*/ 4009007 h 6078450"/>
                <a:gd name="connsiteX8-8949" fmla="*/ 9682078 w 10226101"/>
                <a:gd name="connsiteY8-8950" fmla="*/ 4951327 h 6078450"/>
                <a:gd name="connsiteX9-8951" fmla="*/ 9981942 w 10226101"/>
                <a:gd name="connsiteY9-8952" fmla="*/ 5347303 h 6078450"/>
                <a:gd name="connsiteX10-8953" fmla="*/ 10221908 w 10226101"/>
                <a:gd name="connsiteY10-8954" fmla="*/ 5669005 h 6078450"/>
                <a:gd name="connsiteX11-8955" fmla="*/ 9912744 w 10226101"/>
                <a:gd name="connsiteY11-8956" fmla="*/ 5624101 h 6078450"/>
                <a:gd name="connsiteX12-8957" fmla="*/ 9521437 w 10226101"/>
                <a:gd name="connsiteY12-8958" fmla="*/ 5761970 h 6078450"/>
                <a:gd name="connsiteX13-8959" fmla="*/ 7948654 w 10226101"/>
                <a:gd name="connsiteY13-8960" fmla="*/ 5286733 h 6078450"/>
                <a:gd name="connsiteX14-8961" fmla="*/ 6729454 w 10226101"/>
                <a:gd name="connsiteY14-8962" fmla="*/ 5877283 h 6078450"/>
                <a:gd name="connsiteX15-8963" fmla="*/ 5338804 w 10226101"/>
                <a:gd name="connsiteY15-8964" fmla="*/ 5343883 h 6078450"/>
                <a:gd name="connsiteX16-8965" fmla="*/ 4386304 w 10226101"/>
                <a:gd name="connsiteY16-8966" fmla="*/ 6029683 h 6078450"/>
                <a:gd name="connsiteX17-8967" fmla="*/ 3319504 w 10226101"/>
                <a:gd name="connsiteY17-8968" fmla="*/ 5858233 h 6078450"/>
                <a:gd name="connsiteX18-8969" fmla="*/ 2614654 w 10226101"/>
                <a:gd name="connsiteY18-8970" fmla="*/ 4562833 h 6078450"/>
                <a:gd name="connsiteX19-8971" fmla="*/ 766804 w 10226101"/>
                <a:gd name="connsiteY19-8972" fmla="*/ 4772383 h 6078450"/>
                <a:gd name="connsiteX20-8973" fmla="*/ 709654 w 10226101"/>
                <a:gd name="connsiteY20-8974" fmla="*/ 3238858 h 6078450"/>
                <a:gd name="connsiteX21-8975" fmla="*/ 14329 w 10226101"/>
                <a:gd name="connsiteY21-8976" fmla="*/ 2172058 h 6078450"/>
                <a:gd name="connsiteX22-8977" fmla="*/ 795379 w 10226101"/>
                <a:gd name="connsiteY22-8978" fmla="*/ 1391008 h 6078450"/>
                <a:gd name="connsiteX23-8979" fmla="*/ 1909804 w 10226101"/>
                <a:gd name="connsiteY23-8980" fmla="*/ 1752958 h 6078450"/>
                <a:gd name="connsiteX24-8981" fmla="*/ 2328904 w 10226101"/>
                <a:gd name="connsiteY24-8982" fmla="*/ 1171933 h 6078450"/>
                <a:gd name="connsiteX25-8983" fmla="*/ 2909929 w 10226101"/>
                <a:gd name="connsiteY25-8984" fmla="*/ 1229083 h 6078450"/>
                <a:gd name="connsiteX0-8985" fmla="*/ 2909929 w 10226101"/>
                <a:gd name="connsiteY0-8986" fmla="*/ 1229083 h 6078450"/>
                <a:gd name="connsiteX1-8987" fmla="*/ 3386179 w 10226101"/>
                <a:gd name="connsiteY1-8988" fmla="*/ 219433 h 6078450"/>
                <a:gd name="connsiteX2-8989" fmla="*/ 4252954 w 10226101"/>
                <a:gd name="connsiteY2-8990" fmla="*/ 47983 h 6078450"/>
                <a:gd name="connsiteX3-8991" fmla="*/ 5272129 w 10226101"/>
                <a:gd name="connsiteY3-8992" fmla="*/ 838558 h 6078450"/>
                <a:gd name="connsiteX4-8993" fmla="*/ 7034254 w 10226101"/>
                <a:gd name="connsiteY4-8994" fmla="*/ 524233 h 6078450"/>
                <a:gd name="connsiteX5-8995" fmla="*/ 7872454 w 10226101"/>
                <a:gd name="connsiteY5-8996" fmla="*/ 1972033 h 6078450"/>
                <a:gd name="connsiteX6-8997" fmla="*/ 9453604 w 10226101"/>
                <a:gd name="connsiteY6-8998" fmla="*/ 2257783 h 6078450"/>
                <a:gd name="connsiteX7-8999" fmla="*/ 9353129 w 10226101"/>
                <a:gd name="connsiteY7-9000" fmla="*/ 4009007 h 6078450"/>
                <a:gd name="connsiteX8-9001" fmla="*/ 9682078 w 10226101"/>
                <a:gd name="connsiteY8-9002" fmla="*/ 4951327 h 6078450"/>
                <a:gd name="connsiteX9-9003" fmla="*/ 9981942 w 10226101"/>
                <a:gd name="connsiteY9-9004" fmla="*/ 5347303 h 6078450"/>
                <a:gd name="connsiteX10-9005" fmla="*/ 10221908 w 10226101"/>
                <a:gd name="connsiteY10-9006" fmla="*/ 5669005 h 6078450"/>
                <a:gd name="connsiteX11-9007" fmla="*/ 9912744 w 10226101"/>
                <a:gd name="connsiteY11-9008" fmla="*/ 5624101 h 6078450"/>
                <a:gd name="connsiteX12-9009" fmla="*/ 9521437 w 10226101"/>
                <a:gd name="connsiteY12-9010" fmla="*/ 5761970 h 6078450"/>
                <a:gd name="connsiteX13-9011" fmla="*/ 7948654 w 10226101"/>
                <a:gd name="connsiteY13-9012" fmla="*/ 5286733 h 6078450"/>
                <a:gd name="connsiteX14-9013" fmla="*/ 6729454 w 10226101"/>
                <a:gd name="connsiteY14-9014" fmla="*/ 5877283 h 6078450"/>
                <a:gd name="connsiteX15-9015" fmla="*/ 5338804 w 10226101"/>
                <a:gd name="connsiteY15-9016" fmla="*/ 5343883 h 6078450"/>
                <a:gd name="connsiteX16-9017" fmla="*/ 4386304 w 10226101"/>
                <a:gd name="connsiteY16-9018" fmla="*/ 6029683 h 6078450"/>
                <a:gd name="connsiteX17-9019" fmla="*/ 3319504 w 10226101"/>
                <a:gd name="connsiteY17-9020" fmla="*/ 5858233 h 6078450"/>
                <a:gd name="connsiteX18-9021" fmla="*/ 2614654 w 10226101"/>
                <a:gd name="connsiteY18-9022" fmla="*/ 4562833 h 6078450"/>
                <a:gd name="connsiteX19-9023" fmla="*/ 766804 w 10226101"/>
                <a:gd name="connsiteY19-9024" fmla="*/ 4772383 h 6078450"/>
                <a:gd name="connsiteX20-9025" fmla="*/ 709654 w 10226101"/>
                <a:gd name="connsiteY20-9026" fmla="*/ 3238858 h 6078450"/>
                <a:gd name="connsiteX21-9027" fmla="*/ 14329 w 10226101"/>
                <a:gd name="connsiteY21-9028" fmla="*/ 2172058 h 6078450"/>
                <a:gd name="connsiteX22-9029" fmla="*/ 795379 w 10226101"/>
                <a:gd name="connsiteY22-9030" fmla="*/ 1391008 h 6078450"/>
                <a:gd name="connsiteX23-9031" fmla="*/ 1909804 w 10226101"/>
                <a:gd name="connsiteY23-9032" fmla="*/ 1752958 h 6078450"/>
                <a:gd name="connsiteX24-9033" fmla="*/ 2328904 w 10226101"/>
                <a:gd name="connsiteY24-9034" fmla="*/ 1171933 h 6078450"/>
                <a:gd name="connsiteX25-9035" fmla="*/ 2909929 w 10226101"/>
                <a:gd name="connsiteY25-9036" fmla="*/ 1229083 h 6078450"/>
                <a:gd name="connsiteX0-9037" fmla="*/ 2909929 w 10226101"/>
                <a:gd name="connsiteY0-9038" fmla="*/ 1229083 h 6078450"/>
                <a:gd name="connsiteX1-9039" fmla="*/ 3386179 w 10226101"/>
                <a:gd name="connsiteY1-9040" fmla="*/ 219433 h 6078450"/>
                <a:gd name="connsiteX2-9041" fmla="*/ 4252954 w 10226101"/>
                <a:gd name="connsiteY2-9042" fmla="*/ 47983 h 6078450"/>
                <a:gd name="connsiteX3-9043" fmla="*/ 5272129 w 10226101"/>
                <a:gd name="connsiteY3-9044" fmla="*/ 838558 h 6078450"/>
                <a:gd name="connsiteX4-9045" fmla="*/ 7034254 w 10226101"/>
                <a:gd name="connsiteY4-9046" fmla="*/ 524233 h 6078450"/>
                <a:gd name="connsiteX5-9047" fmla="*/ 7872454 w 10226101"/>
                <a:gd name="connsiteY5-9048" fmla="*/ 1972033 h 6078450"/>
                <a:gd name="connsiteX6-9049" fmla="*/ 9453604 w 10226101"/>
                <a:gd name="connsiteY6-9050" fmla="*/ 2257783 h 6078450"/>
                <a:gd name="connsiteX7-9051" fmla="*/ 9353129 w 10226101"/>
                <a:gd name="connsiteY7-9052" fmla="*/ 4009007 h 6078450"/>
                <a:gd name="connsiteX8-9053" fmla="*/ 9682078 w 10226101"/>
                <a:gd name="connsiteY8-9054" fmla="*/ 4951327 h 6078450"/>
                <a:gd name="connsiteX9-9055" fmla="*/ 9981942 w 10226101"/>
                <a:gd name="connsiteY9-9056" fmla="*/ 5347303 h 6078450"/>
                <a:gd name="connsiteX10-9057" fmla="*/ 10221908 w 10226101"/>
                <a:gd name="connsiteY10-9058" fmla="*/ 5669005 h 6078450"/>
                <a:gd name="connsiteX11-9059" fmla="*/ 9912744 w 10226101"/>
                <a:gd name="connsiteY11-9060" fmla="*/ 5624101 h 6078450"/>
                <a:gd name="connsiteX12-9061" fmla="*/ 9521437 w 10226101"/>
                <a:gd name="connsiteY12-9062" fmla="*/ 5761970 h 6078450"/>
                <a:gd name="connsiteX13-9063" fmla="*/ 7948654 w 10226101"/>
                <a:gd name="connsiteY13-9064" fmla="*/ 5286733 h 6078450"/>
                <a:gd name="connsiteX14-9065" fmla="*/ 6729454 w 10226101"/>
                <a:gd name="connsiteY14-9066" fmla="*/ 5877283 h 6078450"/>
                <a:gd name="connsiteX15-9067" fmla="*/ 5338804 w 10226101"/>
                <a:gd name="connsiteY15-9068" fmla="*/ 5343883 h 6078450"/>
                <a:gd name="connsiteX16-9069" fmla="*/ 4386304 w 10226101"/>
                <a:gd name="connsiteY16-9070" fmla="*/ 6029683 h 6078450"/>
                <a:gd name="connsiteX17-9071" fmla="*/ 3319504 w 10226101"/>
                <a:gd name="connsiteY17-9072" fmla="*/ 5858233 h 6078450"/>
                <a:gd name="connsiteX18-9073" fmla="*/ 2614654 w 10226101"/>
                <a:gd name="connsiteY18-9074" fmla="*/ 4562833 h 6078450"/>
                <a:gd name="connsiteX19-9075" fmla="*/ 766804 w 10226101"/>
                <a:gd name="connsiteY19-9076" fmla="*/ 4772383 h 6078450"/>
                <a:gd name="connsiteX20-9077" fmla="*/ 709654 w 10226101"/>
                <a:gd name="connsiteY20-9078" fmla="*/ 3238858 h 6078450"/>
                <a:gd name="connsiteX21-9079" fmla="*/ 14329 w 10226101"/>
                <a:gd name="connsiteY21-9080" fmla="*/ 2172058 h 6078450"/>
                <a:gd name="connsiteX22-9081" fmla="*/ 795379 w 10226101"/>
                <a:gd name="connsiteY22-9082" fmla="*/ 1391008 h 6078450"/>
                <a:gd name="connsiteX23-9083" fmla="*/ 1909804 w 10226101"/>
                <a:gd name="connsiteY23-9084" fmla="*/ 1752958 h 6078450"/>
                <a:gd name="connsiteX24-9085" fmla="*/ 2328904 w 10226101"/>
                <a:gd name="connsiteY24-9086" fmla="*/ 1171933 h 6078450"/>
                <a:gd name="connsiteX25-9087" fmla="*/ 2909929 w 10226101"/>
                <a:gd name="connsiteY25-9088" fmla="*/ 1229083 h 6078450"/>
                <a:gd name="connsiteX0-9089" fmla="*/ 2909929 w 10226101"/>
                <a:gd name="connsiteY0-9090" fmla="*/ 1229083 h 6078450"/>
                <a:gd name="connsiteX1-9091" fmla="*/ 3386179 w 10226101"/>
                <a:gd name="connsiteY1-9092" fmla="*/ 219433 h 6078450"/>
                <a:gd name="connsiteX2-9093" fmla="*/ 4252954 w 10226101"/>
                <a:gd name="connsiteY2-9094" fmla="*/ 47983 h 6078450"/>
                <a:gd name="connsiteX3-9095" fmla="*/ 5272129 w 10226101"/>
                <a:gd name="connsiteY3-9096" fmla="*/ 838558 h 6078450"/>
                <a:gd name="connsiteX4-9097" fmla="*/ 7034254 w 10226101"/>
                <a:gd name="connsiteY4-9098" fmla="*/ 524233 h 6078450"/>
                <a:gd name="connsiteX5-9099" fmla="*/ 7872454 w 10226101"/>
                <a:gd name="connsiteY5-9100" fmla="*/ 1972033 h 6078450"/>
                <a:gd name="connsiteX6-9101" fmla="*/ 9453604 w 10226101"/>
                <a:gd name="connsiteY6-9102" fmla="*/ 2257783 h 6078450"/>
                <a:gd name="connsiteX7-9103" fmla="*/ 9353129 w 10226101"/>
                <a:gd name="connsiteY7-9104" fmla="*/ 4009007 h 6078450"/>
                <a:gd name="connsiteX8-9105" fmla="*/ 9682078 w 10226101"/>
                <a:gd name="connsiteY8-9106" fmla="*/ 4951327 h 6078450"/>
                <a:gd name="connsiteX9-9107" fmla="*/ 9981942 w 10226101"/>
                <a:gd name="connsiteY9-9108" fmla="*/ 5347303 h 6078450"/>
                <a:gd name="connsiteX10-9109" fmla="*/ 10221908 w 10226101"/>
                <a:gd name="connsiteY10-9110" fmla="*/ 5669005 h 6078450"/>
                <a:gd name="connsiteX11-9111" fmla="*/ 9912744 w 10226101"/>
                <a:gd name="connsiteY11-9112" fmla="*/ 5624101 h 6078450"/>
                <a:gd name="connsiteX12-9113" fmla="*/ 9521437 w 10226101"/>
                <a:gd name="connsiteY12-9114" fmla="*/ 5761970 h 6078450"/>
                <a:gd name="connsiteX13-9115" fmla="*/ 7948654 w 10226101"/>
                <a:gd name="connsiteY13-9116" fmla="*/ 5286733 h 6078450"/>
                <a:gd name="connsiteX14-9117" fmla="*/ 6729454 w 10226101"/>
                <a:gd name="connsiteY14-9118" fmla="*/ 5877283 h 6078450"/>
                <a:gd name="connsiteX15-9119" fmla="*/ 5338804 w 10226101"/>
                <a:gd name="connsiteY15-9120" fmla="*/ 5343883 h 6078450"/>
                <a:gd name="connsiteX16-9121" fmla="*/ 4386304 w 10226101"/>
                <a:gd name="connsiteY16-9122" fmla="*/ 6029683 h 6078450"/>
                <a:gd name="connsiteX17-9123" fmla="*/ 3319504 w 10226101"/>
                <a:gd name="connsiteY17-9124" fmla="*/ 5858233 h 6078450"/>
                <a:gd name="connsiteX18-9125" fmla="*/ 2614654 w 10226101"/>
                <a:gd name="connsiteY18-9126" fmla="*/ 4562833 h 6078450"/>
                <a:gd name="connsiteX19-9127" fmla="*/ 766804 w 10226101"/>
                <a:gd name="connsiteY19-9128" fmla="*/ 4772383 h 6078450"/>
                <a:gd name="connsiteX20-9129" fmla="*/ 709654 w 10226101"/>
                <a:gd name="connsiteY20-9130" fmla="*/ 3238858 h 6078450"/>
                <a:gd name="connsiteX21-9131" fmla="*/ 14329 w 10226101"/>
                <a:gd name="connsiteY21-9132" fmla="*/ 2172058 h 6078450"/>
                <a:gd name="connsiteX22-9133" fmla="*/ 795379 w 10226101"/>
                <a:gd name="connsiteY22-9134" fmla="*/ 1391008 h 6078450"/>
                <a:gd name="connsiteX23-9135" fmla="*/ 1909804 w 10226101"/>
                <a:gd name="connsiteY23-9136" fmla="*/ 1752958 h 6078450"/>
                <a:gd name="connsiteX24-9137" fmla="*/ 2328904 w 10226101"/>
                <a:gd name="connsiteY24-9138" fmla="*/ 1171933 h 6078450"/>
                <a:gd name="connsiteX25-9139" fmla="*/ 2909929 w 10226101"/>
                <a:gd name="connsiteY25-9140" fmla="*/ 1229083 h 6078450"/>
                <a:gd name="connsiteX0-9141" fmla="*/ 2909929 w 10226101"/>
                <a:gd name="connsiteY0-9142" fmla="*/ 1229083 h 6078450"/>
                <a:gd name="connsiteX1-9143" fmla="*/ 3386179 w 10226101"/>
                <a:gd name="connsiteY1-9144" fmla="*/ 219433 h 6078450"/>
                <a:gd name="connsiteX2-9145" fmla="*/ 4252954 w 10226101"/>
                <a:gd name="connsiteY2-9146" fmla="*/ 47983 h 6078450"/>
                <a:gd name="connsiteX3-9147" fmla="*/ 5272129 w 10226101"/>
                <a:gd name="connsiteY3-9148" fmla="*/ 838558 h 6078450"/>
                <a:gd name="connsiteX4-9149" fmla="*/ 7034254 w 10226101"/>
                <a:gd name="connsiteY4-9150" fmla="*/ 524233 h 6078450"/>
                <a:gd name="connsiteX5-9151" fmla="*/ 7872454 w 10226101"/>
                <a:gd name="connsiteY5-9152" fmla="*/ 1972033 h 6078450"/>
                <a:gd name="connsiteX6-9153" fmla="*/ 9453604 w 10226101"/>
                <a:gd name="connsiteY6-9154" fmla="*/ 2257783 h 6078450"/>
                <a:gd name="connsiteX7-9155" fmla="*/ 9353129 w 10226101"/>
                <a:gd name="connsiteY7-9156" fmla="*/ 4009007 h 6078450"/>
                <a:gd name="connsiteX8-9157" fmla="*/ 9682078 w 10226101"/>
                <a:gd name="connsiteY8-9158" fmla="*/ 4951327 h 6078450"/>
                <a:gd name="connsiteX9-9159" fmla="*/ 9981942 w 10226101"/>
                <a:gd name="connsiteY9-9160" fmla="*/ 5347303 h 6078450"/>
                <a:gd name="connsiteX10-9161" fmla="*/ 10221908 w 10226101"/>
                <a:gd name="connsiteY10-9162" fmla="*/ 5669005 h 6078450"/>
                <a:gd name="connsiteX11-9163" fmla="*/ 9912744 w 10226101"/>
                <a:gd name="connsiteY11-9164" fmla="*/ 5624101 h 6078450"/>
                <a:gd name="connsiteX12-9165" fmla="*/ 9521437 w 10226101"/>
                <a:gd name="connsiteY12-9166" fmla="*/ 5761970 h 6078450"/>
                <a:gd name="connsiteX13-9167" fmla="*/ 7948654 w 10226101"/>
                <a:gd name="connsiteY13-9168" fmla="*/ 5286733 h 6078450"/>
                <a:gd name="connsiteX14-9169" fmla="*/ 6729454 w 10226101"/>
                <a:gd name="connsiteY14-9170" fmla="*/ 5877283 h 6078450"/>
                <a:gd name="connsiteX15-9171" fmla="*/ 5338804 w 10226101"/>
                <a:gd name="connsiteY15-9172" fmla="*/ 5343883 h 6078450"/>
                <a:gd name="connsiteX16-9173" fmla="*/ 4386304 w 10226101"/>
                <a:gd name="connsiteY16-9174" fmla="*/ 6029683 h 6078450"/>
                <a:gd name="connsiteX17-9175" fmla="*/ 3319504 w 10226101"/>
                <a:gd name="connsiteY17-9176" fmla="*/ 5858233 h 6078450"/>
                <a:gd name="connsiteX18-9177" fmla="*/ 2614654 w 10226101"/>
                <a:gd name="connsiteY18-9178" fmla="*/ 4562833 h 6078450"/>
                <a:gd name="connsiteX19-9179" fmla="*/ 766804 w 10226101"/>
                <a:gd name="connsiteY19-9180" fmla="*/ 4772383 h 6078450"/>
                <a:gd name="connsiteX20-9181" fmla="*/ 709654 w 10226101"/>
                <a:gd name="connsiteY20-9182" fmla="*/ 3238858 h 6078450"/>
                <a:gd name="connsiteX21-9183" fmla="*/ 14329 w 10226101"/>
                <a:gd name="connsiteY21-9184" fmla="*/ 2172058 h 6078450"/>
                <a:gd name="connsiteX22-9185" fmla="*/ 795379 w 10226101"/>
                <a:gd name="connsiteY22-9186" fmla="*/ 1391008 h 6078450"/>
                <a:gd name="connsiteX23-9187" fmla="*/ 1909804 w 10226101"/>
                <a:gd name="connsiteY23-9188" fmla="*/ 1752958 h 6078450"/>
                <a:gd name="connsiteX24-9189" fmla="*/ 2328904 w 10226101"/>
                <a:gd name="connsiteY24-9190" fmla="*/ 1171933 h 6078450"/>
                <a:gd name="connsiteX25-9191" fmla="*/ 2909929 w 10226101"/>
                <a:gd name="connsiteY25-9192" fmla="*/ 1229083 h 6078450"/>
                <a:gd name="connsiteX0-9193" fmla="*/ 2909929 w 10226101"/>
                <a:gd name="connsiteY0-9194" fmla="*/ 1229083 h 6078450"/>
                <a:gd name="connsiteX1-9195" fmla="*/ 3386179 w 10226101"/>
                <a:gd name="connsiteY1-9196" fmla="*/ 219433 h 6078450"/>
                <a:gd name="connsiteX2-9197" fmla="*/ 4252954 w 10226101"/>
                <a:gd name="connsiteY2-9198" fmla="*/ 47983 h 6078450"/>
                <a:gd name="connsiteX3-9199" fmla="*/ 5272129 w 10226101"/>
                <a:gd name="connsiteY3-9200" fmla="*/ 838558 h 6078450"/>
                <a:gd name="connsiteX4-9201" fmla="*/ 7034254 w 10226101"/>
                <a:gd name="connsiteY4-9202" fmla="*/ 524233 h 6078450"/>
                <a:gd name="connsiteX5-9203" fmla="*/ 7872454 w 10226101"/>
                <a:gd name="connsiteY5-9204" fmla="*/ 1972033 h 6078450"/>
                <a:gd name="connsiteX6-9205" fmla="*/ 9453604 w 10226101"/>
                <a:gd name="connsiteY6-9206" fmla="*/ 2257783 h 6078450"/>
                <a:gd name="connsiteX7-9207" fmla="*/ 9445395 w 10226101"/>
                <a:gd name="connsiteY7-9208" fmla="*/ 3947496 h 6078450"/>
                <a:gd name="connsiteX8-9209" fmla="*/ 9682078 w 10226101"/>
                <a:gd name="connsiteY8-9210" fmla="*/ 4951327 h 6078450"/>
                <a:gd name="connsiteX9-9211" fmla="*/ 9981942 w 10226101"/>
                <a:gd name="connsiteY9-9212" fmla="*/ 5347303 h 6078450"/>
                <a:gd name="connsiteX10-9213" fmla="*/ 10221908 w 10226101"/>
                <a:gd name="connsiteY10-9214" fmla="*/ 5669005 h 6078450"/>
                <a:gd name="connsiteX11-9215" fmla="*/ 9912744 w 10226101"/>
                <a:gd name="connsiteY11-9216" fmla="*/ 5624101 h 6078450"/>
                <a:gd name="connsiteX12-9217" fmla="*/ 9521437 w 10226101"/>
                <a:gd name="connsiteY12-9218" fmla="*/ 5761970 h 6078450"/>
                <a:gd name="connsiteX13-9219" fmla="*/ 7948654 w 10226101"/>
                <a:gd name="connsiteY13-9220" fmla="*/ 5286733 h 6078450"/>
                <a:gd name="connsiteX14-9221" fmla="*/ 6729454 w 10226101"/>
                <a:gd name="connsiteY14-9222" fmla="*/ 5877283 h 6078450"/>
                <a:gd name="connsiteX15-9223" fmla="*/ 5338804 w 10226101"/>
                <a:gd name="connsiteY15-9224" fmla="*/ 5343883 h 6078450"/>
                <a:gd name="connsiteX16-9225" fmla="*/ 4386304 w 10226101"/>
                <a:gd name="connsiteY16-9226" fmla="*/ 6029683 h 6078450"/>
                <a:gd name="connsiteX17-9227" fmla="*/ 3319504 w 10226101"/>
                <a:gd name="connsiteY17-9228" fmla="*/ 5858233 h 6078450"/>
                <a:gd name="connsiteX18-9229" fmla="*/ 2614654 w 10226101"/>
                <a:gd name="connsiteY18-9230" fmla="*/ 4562833 h 6078450"/>
                <a:gd name="connsiteX19-9231" fmla="*/ 766804 w 10226101"/>
                <a:gd name="connsiteY19-9232" fmla="*/ 4772383 h 6078450"/>
                <a:gd name="connsiteX20-9233" fmla="*/ 709654 w 10226101"/>
                <a:gd name="connsiteY20-9234" fmla="*/ 3238858 h 6078450"/>
                <a:gd name="connsiteX21-9235" fmla="*/ 14329 w 10226101"/>
                <a:gd name="connsiteY21-9236" fmla="*/ 2172058 h 6078450"/>
                <a:gd name="connsiteX22-9237" fmla="*/ 795379 w 10226101"/>
                <a:gd name="connsiteY22-9238" fmla="*/ 1391008 h 6078450"/>
                <a:gd name="connsiteX23-9239" fmla="*/ 1909804 w 10226101"/>
                <a:gd name="connsiteY23-9240" fmla="*/ 1752958 h 6078450"/>
                <a:gd name="connsiteX24-9241" fmla="*/ 2328904 w 10226101"/>
                <a:gd name="connsiteY24-9242" fmla="*/ 1171933 h 6078450"/>
                <a:gd name="connsiteX25-9243" fmla="*/ 2909929 w 10226101"/>
                <a:gd name="connsiteY25-9244" fmla="*/ 1229083 h 6078450"/>
                <a:gd name="connsiteX0-9245" fmla="*/ 2909929 w 9998468"/>
                <a:gd name="connsiteY0-9246" fmla="*/ 1229083 h 6078450"/>
                <a:gd name="connsiteX1-9247" fmla="*/ 3386179 w 9998468"/>
                <a:gd name="connsiteY1-9248" fmla="*/ 219433 h 6078450"/>
                <a:gd name="connsiteX2-9249" fmla="*/ 4252954 w 9998468"/>
                <a:gd name="connsiteY2-9250" fmla="*/ 47983 h 6078450"/>
                <a:gd name="connsiteX3-9251" fmla="*/ 5272129 w 9998468"/>
                <a:gd name="connsiteY3-9252" fmla="*/ 838558 h 6078450"/>
                <a:gd name="connsiteX4-9253" fmla="*/ 7034254 w 9998468"/>
                <a:gd name="connsiteY4-9254" fmla="*/ 524233 h 6078450"/>
                <a:gd name="connsiteX5-9255" fmla="*/ 7872454 w 9998468"/>
                <a:gd name="connsiteY5-9256" fmla="*/ 1972033 h 6078450"/>
                <a:gd name="connsiteX6-9257" fmla="*/ 9453604 w 9998468"/>
                <a:gd name="connsiteY6-9258" fmla="*/ 2257783 h 6078450"/>
                <a:gd name="connsiteX7-9259" fmla="*/ 9445395 w 9998468"/>
                <a:gd name="connsiteY7-9260" fmla="*/ 3947496 h 6078450"/>
                <a:gd name="connsiteX8-9261" fmla="*/ 9682078 w 9998468"/>
                <a:gd name="connsiteY8-9262" fmla="*/ 4951327 h 6078450"/>
                <a:gd name="connsiteX9-9263" fmla="*/ 9981942 w 9998468"/>
                <a:gd name="connsiteY9-9264" fmla="*/ 5347303 h 6078450"/>
                <a:gd name="connsiteX10-9265" fmla="*/ 9912744 w 9998468"/>
                <a:gd name="connsiteY10-9266" fmla="*/ 5624101 h 6078450"/>
                <a:gd name="connsiteX11-9267" fmla="*/ 9521437 w 9998468"/>
                <a:gd name="connsiteY11-9268" fmla="*/ 5761970 h 6078450"/>
                <a:gd name="connsiteX12-9269" fmla="*/ 7948654 w 9998468"/>
                <a:gd name="connsiteY12-9270" fmla="*/ 5286733 h 6078450"/>
                <a:gd name="connsiteX13-9271" fmla="*/ 6729454 w 9998468"/>
                <a:gd name="connsiteY13-9272" fmla="*/ 5877283 h 6078450"/>
                <a:gd name="connsiteX14-9273" fmla="*/ 5338804 w 9998468"/>
                <a:gd name="connsiteY14-9274" fmla="*/ 5343883 h 6078450"/>
                <a:gd name="connsiteX15-9275" fmla="*/ 4386304 w 9998468"/>
                <a:gd name="connsiteY15-9276" fmla="*/ 6029683 h 6078450"/>
                <a:gd name="connsiteX16-9277" fmla="*/ 3319504 w 9998468"/>
                <a:gd name="connsiteY16-9278" fmla="*/ 5858233 h 6078450"/>
                <a:gd name="connsiteX17-9279" fmla="*/ 2614654 w 9998468"/>
                <a:gd name="connsiteY17-9280" fmla="*/ 4562833 h 6078450"/>
                <a:gd name="connsiteX18-9281" fmla="*/ 766804 w 9998468"/>
                <a:gd name="connsiteY18-9282" fmla="*/ 4772383 h 6078450"/>
                <a:gd name="connsiteX19-9283" fmla="*/ 709654 w 9998468"/>
                <a:gd name="connsiteY19-9284" fmla="*/ 3238858 h 6078450"/>
                <a:gd name="connsiteX20-9285" fmla="*/ 14329 w 9998468"/>
                <a:gd name="connsiteY20-9286" fmla="*/ 2172058 h 6078450"/>
                <a:gd name="connsiteX21-9287" fmla="*/ 795379 w 9998468"/>
                <a:gd name="connsiteY21-9288" fmla="*/ 1391008 h 6078450"/>
                <a:gd name="connsiteX22-9289" fmla="*/ 1909804 w 9998468"/>
                <a:gd name="connsiteY22-9290" fmla="*/ 1752958 h 6078450"/>
                <a:gd name="connsiteX23-9291" fmla="*/ 2328904 w 9998468"/>
                <a:gd name="connsiteY23-9292" fmla="*/ 1171933 h 6078450"/>
                <a:gd name="connsiteX24-9293" fmla="*/ 2909929 w 9998468"/>
                <a:gd name="connsiteY24-9294" fmla="*/ 1229083 h 6078450"/>
                <a:gd name="connsiteX0-9295" fmla="*/ 2909929 w 9994964"/>
                <a:gd name="connsiteY0-9296" fmla="*/ 1229083 h 6078450"/>
                <a:gd name="connsiteX1-9297" fmla="*/ 3386179 w 9994964"/>
                <a:gd name="connsiteY1-9298" fmla="*/ 219433 h 6078450"/>
                <a:gd name="connsiteX2-9299" fmla="*/ 4252954 w 9994964"/>
                <a:gd name="connsiteY2-9300" fmla="*/ 47983 h 6078450"/>
                <a:gd name="connsiteX3-9301" fmla="*/ 5272129 w 9994964"/>
                <a:gd name="connsiteY3-9302" fmla="*/ 838558 h 6078450"/>
                <a:gd name="connsiteX4-9303" fmla="*/ 7034254 w 9994964"/>
                <a:gd name="connsiteY4-9304" fmla="*/ 524233 h 6078450"/>
                <a:gd name="connsiteX5-9305" fmla="*/ 7872454 w 9994964"/>
                <a:gd name="connsiteY5-9306" fmla="*/ 1972033 h 6078450"/>
                <a:gd name="connsiteX6-9307" fmla="*/ 9453604 w 9994964"/>
                <a:gd name="connsiteY6-9308" fmla="*/ 2257783 h 6078450"/>
                <a:gd name="connsiteX7-9309" fmla="*/ 9445395 w 9994964"/>
                <a:gd name="connsiteY7-9310" fmla="*/ 3947496 h 6078450"/>
                <a:gd name="connsiteX8-9311" fmla="*/ 9682078 w 9994964"/>
                <a:gd name="connsiteY8-9312" fmla="*/ 4951327 h 6078450"/>
                <a:gd name="connsiteX9-9313" fmla="*/ 9981942 w 9994964"/>
                <a:gd name="connsiteY9-9314" fmla="*/ 5347303 h 6078450"/>
                <a:gd name="connsiteX10-9315" fmla="*/ 9521437 w 9994964"/>
                <a:gd name="connsiteY10-9316" fmla="*/ 5761970 h 6078450"/>
                <a:gd name="connsiteX11-9317" fmla="*/ 7948654 w 9994964"/>
                <a:gd name="connsiteY11-9318" fmla="*/ 5286733 h 6078450"/>
                <a:gd name="connsiteX12-9319" fmla="*/ 6729454 w 9994964"/>
                <a:gd name="connsiteY12-9320" fmla="*/ 5877283 h 6078450"/>
                <a:gd name="connsiteX13-9321" fmla="*/ 5338804 w 9994964"/>
                <a:gd name="connsiteY13-9322" fmla="*/ 5343883 h 6078450"/>
                <a:gd name="connsiteX14-9323" fmla="*/ 4386304 w 9994964"/>
                <a:gd name="connsiteY14-9324" fmla="*/ 6029683 h 6078450"/>
                <a:gd name="connsiteX15-9325" fmla="*/ 3319504 w 9994964"/>
                <a:gd name="connsiteY15-9326" fmla="*/ 5858233 h 6078450"/>
                <a:gd name="connsiteX16-9327" fmla="*/ 2614654 w 9994964"/>
                <a:gd name="connsiteY16-9328" fmla="*/ 4562833 h 6078450"/>
                <a:gd name="connsiteX17-9329" fmla="*/ 766804 w 9994964"/>
                <a:gd name="connsiteY17-9330" fmla="*/ 4772383 h 6078450"/>
                <a:gd name="connsiteX18-9331" fmla="*/ 709654 w 9994964"/>
                <a:gd name="connsiteY18-9332" fmla="*/ 3238858 h 6078450"/>
                <a:gd name="connsiteX19-9333" fmla="*/ 14329 w 9994964"/>
                <a:gd name="connsiteY19-9334" fmla="*/ 2172058 h 6078450"/>
                <a:gd name="connsiteX20-9335" fmla="*/ 795379 w 9994964"/>
                <a:gd name="connsiteY20-9336" fmla="*/ 1391008 h 6078450"/>
                <a:gd name="connsiteX21-9337" fmla="*/ 1909804 w 9994964"/>
                <a:gd name="connsiteY21-9338" fmla="*/ 1752958 h 6078450"/>
                <a:gd name="connsiteX22-9339" fmla="*/ 2328904 w 9994964"/>
                <a:gd name="connsiteY22-9340" fmla="*/ 1171933 h 6078450"/>
                <a:gd name="connsiteX23-9341" fmla="*/ 2909929 w 9994964"/>
                <a:gd name="connsiteY23-9342" fmla="*/ 1229083 h 6078450"/>
                <a:gd name="connsiteX0-9343" fmla="*/ 2909929 w 9818199"/>
                <a:gd name="connsiteY0-9344" fmla="*/ 1229083 h 6078450"/>
                <a:gd name="connsiteX1-9345" fmla="*/ 3386179 w 9818199"/>
                <a:gd name="connsiteY1-9346" fmla="*/ 219433 h 6078450"/>
                <a:gd name="connsiteX2-9347" fmla="*/ 4252954 w 9818199"/>
                <a:gd name="connsiteY2-9348" fmla="*/ 47983 h 6078450"/>
                <a:gd name="connsiteX3-9349" fmla="*/ 5272129 w 9818199"/>
                <a:gd name="connsiteY3-9350" fmla="*/ 838558 h 6078450"/>
                <a:gd name="connsiteX4-9351" fmla="*/ 7034254 w 9818199"/>
                <a:gd name="connsiteY4-9352" fmla="*/ 524233 h 6078450"/>
                <a:gd name="connsiteX5-9353" fmla="*/ 7872454 w 9818199"/>
                <a:gd name="connsiteY5-9354" fmla="*/ 1972033 h 6078450"/>
                <a:gd name="connsiteX6-9355" fmla="*/ 9453604 w 9818199"/>
                <a:gd name="connsiteY6-9356" fmla="*/ 2257783 h 6078450"/>
                <a:gd name="connsiteX7-9357" fmla="*/ 9445395 w 9818199"/>
                <a:gd name="connsiteY7-9358" fmla="*/ 3947496 h 6078450"/>
                <a:gd name="connsiteX8-9359" fmla="*/ 9682078 w 9818199"/>
                <a:gd name="connsiteY8-9360" fmla="*/ 4951327 h 6078450"/>
                <a:gd name="connsiteX9-9361" fmla="*/ 9521437 w 9818199"/>
                <a:gd name="connsiteY9-9362" fmla="*/ 5761970 h 6078450"/>
                <a:gd name="connsiteX10-9363" fmla="*/ 7948654 w 9818199"/>
                <a:gd name="connsiteY10-9364" fmla="*/ 5286733 h 6078450"/>
                <a:gd name="connsiteX11-9365" fmla="*/ 6729454 w 9818199"/>
                <a:gd name="connsiteY11-9366" fmla="*/ 5877283 h 6078450"/>
                <a:gd name="connsiteX12-9367" fmla="*/ 5338804 w 9818199"/>
                <a:gd name="connsiteY12-9368" fmla="*/ 5343883 h 6078450"/>
                <a:gd name="connsiteX13-9369" fmla="*/ 4386304 w 9818199"/>
                <a:gd name="connsiteY13-9370" fmla="*/ 6029683 h 6078450"/>
                <a:gd name="connsiteX14-9371" fmla="*/ 3319504 w 9818199"/>
                <a:gd name="connsiteY14-9372" fmla="*/ 5858233 h 6078450"/>
                <a:gd name="connsiteX15-9373" fmla="*/ 2614654 w 9818199"/>
                <a:gd name="connsiteY15-9374" fmla="*/ 4562833 h 6078450"/>
                <a:gd name="connsiteX16-9375" fmla="*/ 766804 w 9818199"/>
                <a:gd name="connsiteY16-9376" fmla="*/ 4772383 h 6078450"/>
                <a:gd name="connsiteX17-9377" fmla="*/ 709654 w 9818199"/>
                <a:gd name="connsiteY17-9378" fmla="*/ 3238858 h 6078450"/>
                <a:gd name="connsiteX18-9379" fmla="*/ 14329 w 9818199"/>
                <a:gd name="connsiteY18-9380" fmla="*/ 2172058 h 6078450"/>
                <a:gd name="connsiteX19-9381" fmla="*/ 795379 w 9818199"/>
                <a:gd name="connsiteY19-9382" fmla="*/ 1391008 h 6078450"/>
                <a:gd name="connsiteX20-9383" fmla="*/ 1909804 w 9818199"/>
                <a:gd name="connsiteY20-9384" fmla="*/ 1752958 h 6078450"/>
                <a:gd name="connsiteX21-9385" fmla="*/ 2328904 w 9818199"/>
                <a:gd name="connsiteY21-9386" fmla="*/ 1171933 h 6078450"/>
                <a:gd name="connsiteX22-9387" fmla="*/ 2909929 w 9818199"/>
                <a:gd name="connsiteY22-9388" fmla="*/ 1229083 h 6078450"/>
                <a:gd name="connsiteX0-9389" fmla="*/ 2909929 w 9818199"/>
                <a:gd name="connsiteY0-9390" fmla="*/ 1229083 h 6078450"/>
                <a:gd name="connsiteX1-9391" fmla="*/ 3386179 w 9818199"/>
                <a:gd name="connsiteY1-9392" fmla="*/ 219433 h 6078450"/>
                <a:gd name="connsiteX2-9393" fmla="*/ 4252954 w 9818199"/>
                <a:gd name="connsiteY2-9394" fmla="*/ 47983 h 6078450"/>
                <a:gd name="connsiteX3-9395" fmla="*/ 5272129 w 9818199"/>
                <a:gd name="connsiteY3-9396" fmla="*/ 838558 h 6078450"/>
                <a:gd name="connsiteX4-9397" fmla="*/ 7034254 w 9818199"/>
                <a:gd name="connsiteY4-9398" fmla="*/ 524233 h 6078450"/>
                <a:gd name="connsiteX5-9399" fmla="*/ 7872454 w 9818199"/>
                <a:gd name="connsiteY5-9400" fmla="*/ 1972033 h 6078450"/>
                <a:gd name="connsiteX6-9401" fmla="*/ 9453604 w 9818199"/>
                <a:gd name="connsiteY6-9402" fmla="*/ 2257783 h 6078450"/>
                <a:gd name="connsiteX7-9403" fmla="*/ 9445395 w 9818199"/>
                <a:gd name="connsiteY7-9404" fmla="*/ 3947496 h 6078450"/>
                <a:gd name="connsiteX8-9405" fmla="*/ 9682078 w 9818199"/>
                <a:gd name="connsiteY8-9406" fmla="*/ 4951327 h 6078450"/>
                <a:gd name="connsiteX9-9407" fmla="*/ 9521437 w 9818199"/>
                <a:gd name="connsiteY9-9408" fmla="*/ 5761970 h 6078450"/>
                <a:gd name="connsiteX10-9409" fmla="*/ 7948654 w 9818199"/>
                <a:gd name="connsiteY10-9410" fmla="*/ 5286733 h 6078450"/>
                <a:gd name="connsiteX11-9411" fmla="*/ 6729454 w 9818199"/>
                <a:gd name="connsiteY11-9412" fmla="*/ 5877283 h 6078450"/>
                <a:gd name="connsiteX12-9413" fmla="*/ 5338804 w 9818199"/>
                <a:gd name="connsiteY12-9414" fmla="*/ 5343883 h 6078450"/>
                <a:gd name="connsiteX13-9415" fmla="*/ 4386304 w 9818199"/>
                <a:gd name="connsiteY13-9416" fmla="*/ 6029683 h 6078450"/>
                <a:gd name="connsiteX14-9417" fmla="*/ 3319504 w 9818199"/>
                <a:gd name="connsiteY14-9418" fmla="*/ 5858233 h 6078450"/>
                <a:gd name="connsiteX15-9419" fmla="*/ 2614654 w 9818199"/>
                <a:gd name="connsiteY15-9420" fmla="*/ 4562833 h 6078450"/>
                <a:gd name="connsiteX16-9421" fmla="*/ 766804 w 9818199"/>
                <a:gd name="connsiteY16-9422" fmla="*/ 4772383 h 6078450"/>
                <a:gd name="connsiteX17-9423" fmla="*/ 709654 w 9818199"/>
                <a:gd name="connsiteY17-9424" fmla="*/ 3238858 h 6078450"/>
                <a:gd name="connsiteX18-9425" fmla="*/ 14329 w 9818199"/>
                <a:gd name="connsiteY18-9426" fmla="*/ 2172058 h 6078450"/>
                <a:gd name="connsiteX19-9427" fmla="*/ 795379 w 9818199"/>
                <a:gd name="connsiteY19-9428" fmla="*/ 1391008 h 6078450"/>
                <a:gd name="connsiteX20-9429" fmla="*/ 1909804 w 9818199"/>
                <a:gd name="connsiteY20-9430" fmla="*/ 1752958 h 6078450"/>
                <a:gd name="connsiteX21-9431" fmla="*/ 2328904 w 9818199"/>
                <a:gd name="connsiteY21-9432" fmla="*/ 1171933 h 6078450"/>
                <a:gd name="connsiteX22-9433" fmla="*/ 2909929 w 9818199"/>
                <a:gd name="connsiteY22-9434" fmla="*/ 1229083 h 6078450"/>
                <a:gd name="connsiteX0-9435" fmla="*/ 2909929 w 9818199"/>
                <a:gd name="connsiteY0-9436" fmla="*/ 1229083 h 6078450"/>
                <a:gd name="connsiteX1-9437" fmla="*/ 3386179 w 9818199"/>
                <a:gd name="connsiteY1-9438" fmla="*/ 219433 h 6078450"/>
                <a:gd name="connsiteX2-9439" fmla="*/ 4252954 w 9818199"/>
                <a:gd name="connsiteY2-9440" fmla="*/ 47983 h 6078450"/>
                <a:gd name="connsiteX3-9441" fmla="*/ 5272129 w 9818199"/>
                <a:gd name="connsiteY3-9442" fmla="*/ 838558 h 6078450"/>
                <a:gd name="connsiteX4-9443" fmla="*/ 7034254 w 9818199"/>
                <a:gd name="connsiteY4-9444" fmla="*/ 524233 h 6078450"/>
                <a:gd name="connsiteX5-9445" fmla="*/ 7872454 w 9818199"/>
                <a:gd name="connsiteY5-9446" fmla="*/ 1972033 h 6078450"/>
                <a:gd name="connsiteX6-9447" fmla="*/ 9453604 w 9818199"/>
                <a:gd name="connsiteY6-9448" fmla="*/ 2257783 h 6078450"/>
                <a:gd name="connsiteX7-9449" fmla="*/ 9445395 w 9818199"/>
                <a:gd name="connsiteY7-9450" fmla="*/ 3947496 h 6078450"/>
                <a:gd name="connsiteX8-9451" fmla="*/ 9682078 w 9818199"/>
                <a:gd name="connsiteY8-9452" fmla="*/ 4951327 h 6078450"/>
                <a:gd name="connsiteX9-9453" fmla="*/ 9399379 w 9818199"/>
                <a:gd name="connsiteY9-9454" fmla="*/ 5753252 h 6078450"/>
                <a:gd name="connsiteX10-9455" fmla="*/ 7948654 w 9818199"/>
                <a:gd name="connsiteY10-9456" fmla="*/ 5286733 h 6078450"/>
                <a:gd name="connsiteX11-9457" fmla="*/ 6729454 w 9818199"/>
                <a:gd name="connsiteY11-9458" fmla="*/ 5877283 h 6078450"/>
                <a:gd name="connsiteX12-9459" fmla="*/ 5338804 w 9818199"/>
                <a:gd name="connsiteY12-9460" fmla="*/ 5343883 h 6078450"/>
                <a:gd name="connsiteX13-9461" fmla="*/ 4386304 w 9818199"/>
                <a:gd name="connsiteY13-9462" fmla="*/ 6029683 h 6078450"/>
                <a:gd name="connsiteX14-9463" fmla="*/ 3319504 w 9818199"/>
                <a:gd name="connsiteY14-9464" fmla="*/ 5858233 h 6078450"/>
                <a:gd name="connsiteX15-9465" fmla="*/ 2614654 w 9818199"/>
                <a:gd name="connsiteY15-9466" fmla="*/ 4562833 h 6078450"/>
                <a:gd name="connsiteX16-9467" fmla="*/ 766804 w 9818199"/>
                <a:gd name="connsiteY16-9468" fmla="*/ 4772383 h 6078450"/>
                <a:gd name="connsiteX17-9469" fmla="*/ 709654 w 9818199"/>
                <a:gd name="connsiteY17-9470" fmla="*/ 3238858 h 6078450"/>
                <a:gd name="connsiteX18-9471" fmla="*/ 14329 w 9818199"/>
                <a:gd name="connsiteY18-9472" fmla="*/ 2172058 h 6078450"/>
                <a:gd name="connsiteX19-9473" fmla="*/ 795379 w 9818199"/>
                <a:gd name="connsiteY19-9474" fmla="*/ 1391008 h 6078450"/>
                <a:gd name="connsiteX20-9475" fmla="*/ 1909804 w 9818199"/>
                <a:gd name="connsiteY20-9476" fmla="*/ 1752958 h 6078450"/>
                <a:gd name="connsiteX21-9477" fmla="*/ 2328904 w 9818199"/>
                <a:gd name="connsiteY21-9478" fmla="*/ 1171933 h 6078450"/>
                <a:gd name="connsiteX22-9479" fmla="*/ 2909929 w 9818199"/>
                <a:gd name="connsiteY22-9480" fmla="*/ 1229083 h 6078450"/>
                <a:gd name="connsiteX0-9481" fmla="*/ 2909929 w 9818199"/>
                <a:gd name="connsiteY0-9482" fmla="*/ 1229083 h 6078450"/>
                <a:gd name="connsiteX1-9483" fmla="*/ 3386179 w 9818199"/>
                <a:gd name="connsiteY1-9484" fmla="*/ 219433 h 6078450"/>
                <a:gd name="connsiteX2-9485" fmla="*/ 4252954 w 9818199"/>
                <a:gd name="connsiteY2-9486" fmla="*/ 47983 h 6078450"/>
                <a:gd name="connsiteX3-9487" fmla="*/ 5272129 w 9818199"/>
                <a:gd name="connsiteY3-9488" fmla="*/ 838558 h 6078450"/>
                <a:gd name="connsiteX4-9489" fmla="*/ 7034254 w 9818199"/>
                <a:gd name="connsiteY4-9490" fmla="*/ 524233 h 6078450"/>
                <a:gd name="connsiteX5-9491" fmla="*/ 7872454 w 9818199"/>
                <a:gd name="connsiteY5-9492" fmla="*/ 1972033 h 6078450"/>
                <a:gd name="connsiteX6-9493" fmla="*/ 9453604 w 9818199"/>
                <a:gd name="connsiteY6-9494" fmla="*/ 2257783 h 6078450"/>
                <a:gd name="connsiteX7-9495" fmla="*/ 9445395 w 9818199"/>
                <a:gd name="connsiteY7-9496" fmla="*/ 3947496 h 6078450"/>
                <a:gd name="connsiteX8-9497" fmla="*/ 9682078 w 9818199"/>
                <a:gd name="connsiteY8-9498" fmla="*/ 4951327 h 6078450"/>
                <a:gd name="connsiteX9-9499" fmla="*/ 9399379 w 9818199"/>
                <a:gd name="connsiteY9-9500" fmla="*/ 5753252 h 6078450"/>
                <a:gd name="connsiteX10-9501" fmla="*/ 7948654 w 9818199"/>
                <a:gd name="connsiteY10-9502" fmla="*/ 5286733 h 6078450"/>
                <a:gd name="connsiteX11-9503" fmla="*/ 6729454 w 9818199"/>
                <a:gd name="connsiteY11-9504" fmla="*/ 5877283 h 6078450"/>
                <a:gd name="connsiteX12-9505" fmla="*/ 5338804 w 9818199"/>
                <a:gd name="connsiteY12-9506" fmla="*/ 5343883 h 6078450"/>
                <a:gd name="connsiteX13-9507" fmla="*/ 4386304 w 9818199"/>
                <a:gd name="connsiteY13-9508" fmla="*/ 6029683 h 6078450"/>
                <a:gd name="connsiteX14-9509" fmla="*/ 3319504 w 9818199"/>
                <a:gd name="connsiteY14-9510" fmla="*/ 5858233 h 6078450"/>
                <a:gd name="connsiteX15-9511" fmla="*/ 2614654 w 9818199"/>
                <a:gd name="connsiteY15-9512" fmla="*/ 4562833 h 6078450"/>
                <a:gd name="connsiteX16-9513" fmla="*/ 766804 w 9818199"/>
                <a:gd name="connsiteY16-9514" fmla="*/ 4772383 h 6078450"/>
                <a:gd name="connsiteX17-9515" fmla="*/ 709654 w 9818199"/>
                <a:gd name="connsiteY17-9516" fmla="*/ 3238858 h 6078450"/>
                <a:gd name="connsiteX18-9517" fmla="*/ 14329 w 9818199"/>
                <a:gd name="connsiteY18-9518" fmla="*/ 2172058 h 6078450"/>
                <a:gd name="connsiteX19-9519" fmla="*/ 795379 w 9818199"/>
                <a:gd name="connsiteY19-9520" fmla="*/ 1391008 h 6078450"/>
                <a:gd name="connsiteX20-9521" fmla="*/ 1909804 w 9818199"/>
                <a:gd name="connsiteY20-9522" fmla="*/ 1752958 h 6078450"/>
                <a:gd name="connsiteX21-9523" fmla="*/ 2328904 w 9818199"/>
                <a:gd name="connsiteY21-9524" fmla="*/ 1171933 h 6078450"/>
                <a:gd name="connsiteX22-9525" fmla="*/ 2909929 w 9818199"/>
                <a:gd name="connsiteY22-9526" fmla="*/ 1229083 h 6078450"/>
                <a:gd name="connsiteX0-9527" fmla="*/ 2909929 w 9818199"/>
                <a:gd name="connsiteY0-9528" fmla="*/ 1229083 h 6078450"/>
                <a:gd name="connsiteX1-9529" fmla="*/ 3386179 w 9818199"/>
                <a:gd name="connsiteY1-9530" fmla="*/ 219433 h 6078450"/>
                <a:gd name="connsiteX2-9531" fmla="*/ 4252954 w 9818199"/>
                <a:gd name="connsiteY2-9532" fmla="*/ 47983 h 6078450"/>
                <a:gd name="connsiteX3-9533" fmla="*/ 5272129 w 9818199"/>
                <a:gd name="connsiteY3-9534" fmla="*/ 838558 h 6078450"/>
                <a:gd name="connsiteX4-9535" fmla="*/ 7034254 w 9818199"/>
                <a:gd name="connsiteY4-9536" fmla="*/ 524233 h 6078450"/>
                <a:gd name="connsiteX5-9537" fmla="*/ 7872454 w 9818199"/>
                <a:gd name="connsiteY5-9538" fmla="*/ 1972033 h 6078450"/>
                <a:gd name="connsiteX6-9539" fmla="*/ 9453604 w 9818199"/>
                <a:gd name="connsiteY6-9540" fmla="*/ 2257783 h 6078450"/>
                <a:gd name="connsiteX7-9541" fmla="*/ 9445395 w 9818199"/>
                <a:gd name="connsiteY7-9542" fmla="*/ 3947496 h 6078450"/>
                <a:gd name="connsiteX8-9543" fmla="*/ 9682078 w 9818199"/>
                <a:gd name="connsiteY8-9544" fmla="*/ 4951327 h 6078450"/>
                <a:gd name="connsiteX9-9545" fmla="*/ 9286040 w 9818199"/>
                <a:gd name="connsiteY9-9546" fmla="*/ 5770689 h 6078450"/>
                <a:gd name="connsiteX10-9547" fmla="*/ 7948654 w 9818199"/>
                <a:gd name="connsiteY10-9548" fmla="*/ 5286733 h 6078450"/>
                <a:gd name="connsiteX11-9549" fmla="*/ 6729454 w 9818199"/>
                <a:gd name="connsiteY11-9550" fmla="*/ 5877283 h 6078450"/>
                <a:gd name="connsiteX12-9551" fmla="*/ 5338804 w 9818199"/>
                <a:gd name="connsiteY12-9552" fmla="*/ 5343883 h 6078450"/>
                <a:gd name="connsiteX13-9553" fmla="*/ 4386304 w 9818199"/>
                <a:gd name="connsiteY13-9554" fmla="*/ 6029683 h 6078450"/>
                <a:gd name="connsiteX14-9555" fmla="*/ 3319504 w 9818199"/>
                <a:gd name="connsiteY14-9556" fmla="*/ 5858233 h 6078450"/>
                <a:gd name="connsiteX15-9557" fmla="*/ 2614654 w 9818199"/>
                <a:gd name="connsiteY15-9558" fmla="*/ 4562833 h 6078450"/>
                <a:gd name="connsiteX16-9559" fmla="*/ 766804 w 9818199"/>
                <a:gd name="connsiteY16-9560" fmla="*/ 4772383 h 6078450"/>
                <a:gd name="connsiteX17-9561" fmla="*/ 709654 w 9818199"/>
                <a:gd name="connsiteY17-9562" fmla="*/ 3238858 h 6078450"/>
                <a:gd name="connsiteX18-9563" fmla="*/ 14329 w 9818199"/>
                <a:gd name="connsiteY18-9564" fmla="*/ 2172058 h 6078450"/>
                <a:gd name="connsiteX19-9565" fmla="*/ 795379 w 9818199"/>
                <a:gd name="connsiteY19-9566" fmla="*/ 1391008 h 6078450"/>
                <a:gd name="connsiteX20-9567" fmla="*/ 1909804 w 9818199"/>
                <a:gd name="connsiteY20-9568" fmla="*/ 1752958 h 6078450"/>
                <a:gd name="connsiteX21-9569" fmla="*/ 2328904 w 9818199"/>
                <a:gd name="connsiteY21-9570" fmla="*/ 1171933 h 6078450"/>
                <a:gd name="connsiteX22-9571" fmla="*/ 2909929 w 9818199"/>
                <a:gd name="connsiteY22-9572" fmla="*/ 1229083 h 6078450"/>
                <a:gd name="connsiteX0-9573" fmla="*/ 2909929 w 9800935"/>
                <a:gd name="connsiteY0-9574" fmla="*/ 1229083 h 6078450"/>
                <a:gd name="connsiteX1-9575" fmla="*/ 3386179 w 9800935"/>
                <a:gd name="connsiteY1-9576" fmla="*/ 219433 h 6078450"/>
                <a:gd name="connsiteX2-9577" fmla="*/ 4252954 w 9800935"/>
                <a:gd name="connsiteY2-9578" fmla="*/ 47983 h 6078450"/>
                <a:gd name="connsiteX3-9579" fmla="*/ 5272129 w 9800935"/>
                <a:gd name="connsiteY3-9580" fmla="*/ 838558 h 6078450"/>
                <a:gd name="connsiteX4-9581" fmla="*/ 7034254 w 9800935"/>
                <a:gd name="connsiteY4-9582" fmla="*/ 524233 h 6078450"/>
                <a:gd name="connsiteX5-9583" fmla="*/ 7872454 w 9800935"/>
                <a:gd name="connsiteY5-9584" fmla="*/ 1972033 h 6078450"/>
                <a:gd name="connsiteX6-9585" fmla="*/ 9453604 w 9800935"/>
                <a:gd name="connsiteY6-9586" fmla="*/ 2257783 h 6078450"/>
                <a:gd name="connsiteX7-9587" fmla="*/ 9445395 w 9800935"/>
                <a:gd name="connsiteY7-9588" fmla="*/ 3947496 h 6078450"/>
                <a:gd name="connsiteX8-9589" fmla="*/ 9612331 w 9800935"/>
                <a:gd name="connsiteY8-9590" fmla="*/ 4951328 h 6078450"/>
                <a:gd name="connsiteX9-9591" fmla="*/ 9286040 w 9800935"/>
                <a:gd name="connsiteY9-9592" fmla="*/ 5770689 h 6078450"/>
                <a:gd name="connsiteX10-9593" fmla="*/ 7948654 w 9800935"/>
                <a:gd name="connsiteY10-9594" fmla="*/ 5286733 h 6078450"/>
                <a:gd name="connsiteX11-9595" fmla="*/ 6729454 w 9800935"/>
                <a:gd name="connsiteY11-9596" fmla="*/ 5877283 h 6078450"/>
                <a:gd name="connsiteX12-9597" fmla="*/ 5338804 w 9800935"/>
                <a:gd name="connsiteY12-9598" fmla="*/ 5343883 h 6078450"/>
                <a:gd name="connsiteX13-9599" fmla="*/ 4386304 w 9800935"/>
                <a:gd name="connsiteY13-9600" fmla="*/ 6029683 h 6078450"/>
                <a:gd name="connsiteX14-9601" fmla="*/ 3319504 w 9800935"/>
                <a:gd name="connsiteY14-9602" fmla="*/ 5858233 h 6078450"/>
                <a:gd name="connsiteX15-9603" fmla="*/ 2614654 w 9800935"/>
                <a:gd name="connsiteY15-9604" fmla="*/ 4562833 h 6078450"/>
                <a:gd name="connsiteX16-9605" fmla="*/ 766804 w 9800935"/>
                <a:gd name="connsiteY16-9606" fmla="*/ 4772383 h 6078450"/>
                <a:gd name="connsiteX17-9607" fmla="*/ 709654 w 9800935"/>
                <a:gd name="connsiteY17-9608" fmla="*/ 3238858 h 6078450"/>
                <a:gd name="connsiteX18-9609" fmla="*/ 14329 w 9800935"/>
                <a:gd name="connsiteY18-9610" fmla="*/ 2172058 h 6078450"/>
                <a:gd name="connsiteX19-9611" fmla="*/ 795379 w 9800935"/>
                <a:gd name="connsiteY19-9612" fmla="*/ 1391008 h 6078450"/>
                <a:gd name="connsiteX20-9613" fmla="*/ 1909804 w 9800935"/>
                <a:gd name="connsiteY20-9614" fmla="*/ 1752958 h 6078450"/>
                <a:gd name="connsiteX21-9615" fmla="*/ 2328904 w 9800935"/>
                <a:gd name="connsiteY21-9616" fmla="*/ 1171933 h 6078450"/>
                <a:gd name="connsiteX22-9617" fmla="*/ 2909929 w 9800935"/>
                <a:gd name="connsiteY22-9618" fmla="*/ 1229083 h 6078450"/>
                <a:gd name="connsiteX0-9619" fmla="*/ 2909929 w 9923540"/>
                <a:gd name="connsiteY0-9620" fmla="*/ 1229083 h 6078450"/>
                <a:gd name="connsiteX1-9621" fmla="*/ 3386179 w 9923540"/>
                <a:gd name="connsiteY1-9622" fmla="*/ 219433 h 6078450"/>
                <a:gd name="connsiteX2-9623" fmla="*/ 4252954 w 9923540"/>
                <a:gd name="connsiteY2-9624" fmla="*/ 47983 h 6078450"/>
                <a:gd name="connsiteX3-9625" fmla="*/ 5272129 w 9923540"/>
                <a:gd name="connsiteY3-9626" fmla="*/ 838558 h 6078450"/>
                <a:gd name="connsiteX4-9627" fmla="*/ 7034254 w 9923540"/>
                <a:gd name="connsiteY4-9628" fmla="*/ 524233 h 6078450"/>
                <a:gd name="connsiteX5-9629" fmla="*/ 7872454 w 9923540"/>
                <a:gd name="connsiteY5-9630" fmla="*/ 1972033 h 6078450"/>
                <a:gd name="connsiteX6-9631" fmla="*/ 9453604 w 9923540"/>
                <a:gd name="connsiteY6-9632" fmla="*/ 2257783 h 6078450"/>
                <a:gd name="connsiteX7-9633" fmla="*/ 9445395 w 9923540"/>
                <a:gd name="connsiteY7-9634" fmla="*/ 3947496 h 6078450"/>
                <a:gd name="connsiteX8-9635" fmla="*/ 9612331 w 9923540"/>
                <a:gd name="connsiteY8-9636" fmla="*/ 4951328 h 6078450"/>
                <a:gd name="connsiteX9-9637" fmla="*/ 9286040 w 9923540"/>
                <a:gd name="connsiteY9-9638" fmla="*/ 5770689 h 6078450"/>
                <a:gd name="connsiteX10-9639" fmla="*/ 7948654 w 9923540"/>
                <a:gd name="connsiteY10-9640" fmla="*/ 5286733 h 6078450"/>
                <a:gd name="connsiteX11-9641" fmla="*/ 6729454 w 9923540"/>
                <a:gd name="connsiteY11-9642" fmla="*/ 5877283 h 6078450"/>
                <a:gd name="connsiteX12-9643" fmla="*/ 5338804 w 9923540"/>
                <a:gd name="connsiteY12-9644" fmla="*/ 5343883 h 6078450"/>
                <a:gd name="connsiteX13-9645" fmla="*/ 4386304 w 9923540"/>
                <a:gd name="connsiteY13-9646" fmla="*/ 6029683 h 6078450"/>
                <a:gd name="connsiteX14-9647" fmla="*/ 3319504 w 9923540"/>
                <a:gd name="connsiteY14-9648" fmla="*/ 5858233 h 6078450"/>
                <a:gd name="connsiteX15-9649" fmla="*/ 2614654 w 9923540"/>
                <a:gd name="connsiteY15-9650" fmla="*/ 4562833 h 6078450"/>
                <a:gd name="connsiteX16-9651" fmla="*/ 766804 w 9923540"/>
                <a:gd name="connsiteY16-9652" fmla="*/ 4772383 h 6078450"/>
                <a:gd name="connsiteX17-9653" fmla="*/ 709654 w 9923540"/>
                <a:gd name="connsiteY17-9654" fmla="*/ 3238858 h 6078450"/>
                <a:gd name="connsiteX18-9655" fmla="*/ 14329 w 9923540"/>
                <a:gd name="connsiteY18-9656" fmla="*/ 2172058 h 6078450"/>
                <a:gd name="connsiteX19-9657" fmla="*/ 795379 w 9923540"/>
                <a:gd name="connsiteY19-9658" fmla="*/ 1391008 h 6078450"/>
                <a:gd name="connsiteX20-9659" fmla="*/ 1909804 w 9923540"/>
                <a:gd name="connsiteY20-9660" fmla="*/ 1752958 h 6078450"/>
                <a:gd name="connsiteX21-9661" fmla="*/ 2328904 w 9923540"/>
                <a:gd name="connsiteY21-9662" fmla="*/ 1171933 h 6078450"/>
                <a:gd name="connsiteX22-9663" fmla="*/ 2909929 w 9923540"/>
                <a:gd name="connsiteY22-9664" fmla="*/ 1229083 h 60784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</a:cxnLst>
              <a:rect l="l" t="t" r="r" b="b"/>
              <a:pathLst>
                <a:path w="9923540" h="6078450">
                  <a:moveTo>
                    <a:pt x="2909929" y="1229083"/>
                  </a:moveTo>
                  <a:cubicBezTo>
                    <a:pt x="2932154" y="1010008"/>
                    <a:pt x="3113129" y="444858"/>
                    <a:pt x="3386179" y="219433"/>
                  </a:cubicBezTo>
                  <a:cubicBezTo>
                    <a:pt x="3659229" y="-5992"/>
                    <a:pt x="3871954" y="-47267"/>
                    <a:pt x="4252954" y="47983"/>
                  </a:cubicBezTo>
                  <a:cubicBezTo>
                    <a:pt x="4633954" y="143233"/>
                    <a:pt x="5141814" y="473609"/>
                    <a:pt x="5272129" y="838558"/>
                  </a:cubicBezTo>
                  <a:cubicBezTo>
                    <a:pt x="5564229" y="470258"/>
                    <a:pt x="6600867" y="335321"/>
                    <a:pt x="7034254" y="524233"/>
                  </a:cubicBezTo>
                  <a:cubicBezTo>
                    <a:pt x="7467641" y="713145"/>
                    <a:pt x="7974054" y="1063983"/>
                    <a:pt x="7872454" y="1972033"/>
                  </a:cubicBezTo>
                  <a:cubicBezTo>
                    <a:pt x="8332829" y="1756133"/>
                    <a:pt x="9191447" y="1928539"/>
                    <a:pt x="9453604" y="2257783"/>
                  </a:cubicBezTo>
                  <a:cubicBezTo>
                    <a:pt x="9715761" y="2587027"/>
                    <a:pt x="9841736" y="3605576"/>
                    <a:pt x="9445395" y="3947496"/>
                  </a:cubicBezTo>
                  <a:cubicBezTo>
                    <a:pt x="10302337" y="4220217"/>
                    <a:pt x="9779444" y="4731598"/>
                    <a:pt x="9612331" y="4951328"/>
                  </a:cubicBezTo>
                  <a:cubicBezTo>
                    <a:pt x="9625005" y="5253740"/>
                    <a:pt x="9496479" y="5601449"/>
                    <a:pt x="9286040" y="5770689"/>
                  </a:cubicBezTo>
                  <a:cubicBezTo>
                    <a:pt x="8581339" y="6008231"/>
                    <a:pt x="8102373" y="5696620"/>
                    <a:pt x="7948654" y="5286733"/>
                  </a:cubicBezTo>
                  <a:cubicBezTo>
                    <a:pt x="7605754" y="5670908"/>
                    <a:pt x="7183479" y="5912208"/>
                    <a:pt x="6729454" y="5877283"/>
                  </a:cubicBezTo>
                  <a:cubicBezTo>
                    <a:pt x="6275429" y="5842358"/>
                    <a:pt x="5599154" y="5645508"/>
                    <a:pt x="5338804" y="5343883"/>
                  </a:cubicBezTo>
                  <a:cubicBezTo>
                    <a:pt x="5173704" y="5613758"/>
                    <a:pt x="4754604" y="5928083"/>
                    <a:pt x="4386304" y="6029683"/>
                  </a:cubicBezTo>
                  <a:cubicBezTo>
                    <a:pt x="4018004" y="6131283"/>
                    <a:pt x="3630654" y="6074133"/>
                    <a:pt x="3319504" y="5858233"/>
                  </a:cubicBezTo>
                  <a:cubicBezTo>
                    <a:pt x="3008354" y="5642333"/>
                    <a:pt x="2636879" y="4969233"/>
                    <a:pt x="2614654" y="4562833"/>
                  </a:cubicBezTo>
                  <a:cubicBezTo>
                    <a:pt x="2220954" y="4775558"/>
                    <a:pt x="1176379" y="5010508"/>
                    <a:pt x="766804" y="4772383"/>
                  </a:cubicBezTo>
                  <a:cubicBezTo>
                    <a:pt x="357229" y="4534258"/>
                    <a:pt x="342941" y="3746858"/>
                    <a:pt x="709654" y="3238858"/>
                  </a:cubicBezTo>
                  <a:cubicBezTo>
                    <a:pt x="419142" y="3188058"/>
                    <a:pt x="-92033" y="2491146"/>
                    <a:pt x="14329" y="2172058"/>
                  </a:cubicBezTo>
                  <a:cubicBezTo>
                    <a:pt x="11154" y="1749783"/>
                    <a:pt x="303254" y="1432283"/>
                    <a:pt x="795379" y="1391008"/>
                  </a:cubicBezTo>
                  <a:cubicBezTo>
                    <a:pt x="1201779" y="1349733"/>
                    <a:pt x="1630404" y="1524358"/>
                    <a:pt x="1909804" y="1752958"/>
                  </a:cubicBezTo>
                  <a:cubicBezTo>
                    <a:pt x="2000292" y="1232258"/>
                    <a:pt x="2181267" y="1225908"/>
                    <a:pt x="2328904" y="1171933"/>
                  </a:cubicBezTo>
                  <a:cubicBezTo>
                    <a:pt x="2500354" y="1124308"/>
                    <a:pt x="2928979" y="1175108"/>
                    <a:pt x="2909929" y="1229083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F90132"/>
              </a:solidFill>
              <a:prstDash val="sysDash"/>
            </a:ln>
            <a:effectLst>
              <a:outerShdw blurRad="330200" dist="38100" dir="2700000" sx="104000" sy="104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>
                <a:solidFill>
                  <a:prstClr val="white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  <p:sp>
          <p:nvSpPr>
            <p:cNvPr id="33" name="TextBox 9"/>
            <p:cNvSpPr txBox="1"/>
            <p:nvPr/>
          </p:nvSpPr>
          <p:spPr bwMode="auto">
            <a:xfrm>
              <a:off x="5062273" y="648336"/>
              <a:ext cx="235034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dirty="0">
                  <a:solidFill>
                    <a:prstClr val="black"/>
                  </a:solidFill>
                  <a:latin typeface="方正卡通简体" panose="03000509000000000000" pitchFamily="65" charset="-122"/>
                  <a:ea typeface="方正卡通简体" panose="03000509000000000000" pitchFamily="65" charset="-122"/>
                </a:rPr>
                <a:t>点击此处添加标题</a:t>
              </a:r>
              <a:endParaRPr lang="zh-CN" altLang="en-US" sz="2000" dirty="0">
                <a:solidFill>
                  <a:prstClr val="black"/>
                </a:solidFill>
                <a:latin typeface="方正卡通简体" panose="03000509000000000000" pitchFamily="65" charset="-122"/>
                <a:ea typeface="方正卡通简体" panose="03000509000000000000" pitchFamily="65" charset="-122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3642</Words>
  <Application>WPS 演示</Application>
  <PresentationFormat>自定义</PresentationFormat>
  <Paragraphs>497</Paragraphs>
  <Slides>29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51" baseType="lpstr">
      <vt:lpstr>Arial</vt:lpstr>
      <vt:lpstr>宋体</vt:lpstr>
      <vt:lpstr>Wingdings</vt:lpstr>
      <vt:lpstr>方正卡通简体</vt:lpstr>
      <vt:lpstr>Calibri</vt:lpstr>
      <vt:lpstr>汉仪太极体简</vt:lpstr>
      <vt:lpstr>方正超粗黑繁体</vt:lpstr>
      <vt:lpstr>汉仪细中圆简</vt:lpstr>
      <vt:lpstr>微软雅黑</vt:lpstr>
      <vt:lpstr>经典平黑简</vt:lpstr>
      <vt:lpstr>Calibri</vt:lpstr>
      <vt:lpstr>汉真广标</vt:lpstr>
      <vt:lpstr>经典综艺体简</vt:lpstr>
      <vt:lpstr>Britannic Bold</vt:lpstr>
      <vt:lpstr>创艺简细圆</vt:lpstr>
      <vt:lpstr>Segoe UI Black</vt:lpstr>
      <vt:lpstr>Arial Unicode MS</vt:lpstr>
      <vt:lpstr>Calibri Light</vt:lpstr>
      <vt:lpstr>CorpoA</vt:lpstr>
      <vt:lpstr>黑体</vt:lpstr>
      <vt:lpstr>A bite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PPT模板</dc:title>
  <dc:creator>锐普PPT</dc:creator>
  <dc:description>本素材由锐普原创，版权受国家法律保护，仅授权购买者本人使用，为了您个人和锐普的利益，请勿复制、传播、销售，否则将承担法律责任。</dc:description>
  <cp:lastModifiedBy>荷语默</cp:lastModifiedBy>
  <cp:revision>5</cp:revision>
  <dcterms:created xsi:type="dcterms:W3CDTF">2014-11-24T09:30:00Z</dcterms:created>
  <dcterms:modified xsi:type="dcterms:W3CDTF">2018-08-28T09:49:27Z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2052-11.1.0.7764</vt:lpwstr>
  </property>
</Properties>
</file>

<file path=docProps/thumbnail.jpeg>
</file>